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</p:sldMasterIdLst>
  <p:notesMasterIdLst>
    <p:notesMasterId r:id="rId59"/>
  </p:notesMasterIdLst>
  <p:sldIdLst>
    <p:sldId id="256" r:id="rId3"/>
    <p:sldId id="259" r:id="rId4"/>
    <p:sldId id="306" r:id="rId5"/>
    <p:sldId id="258" r:id="rId6"/>
    <p:sldId id="319" r:id="rId7"/>
    <p:sldId id="260" r:id="rId8"/>
    <p:sldId id="261" r:id="rId9"/>
    <p:sldId id="262" r:id="rId10"/>
    <p:sldId id="307" r:id="rId11"/>
    <p:sldId id="263" r:id="rId12"/>
    <p:sldId id="264" r:id="rId13"/>
    <p:sldId id="266" r:id="rId14"/>
    <p:sldId id="308" r:id="rId15"/>
    <p:sldId id="265" r:id="rId16"/>
    <p:sldId id="267" r:id="rId17"/>
    <p:sldId id="309" r:id="rId18"/>
    <p:sldId id="268" r:id="rId19"/>
    <p:sldId id="269" r:id="rId20"/>
    <p:sldId id="270" r:id="rId21"/>
    <p:sldId id="271" r:id="rId22"/>
    <p:sldId id="272" r:id="rId23"/>
    <p:sldId id="310" r:id="rId24"/>
    <p:sldId id="273" r:id="rId25"/>
    <p:sldId id="274" r:id="rId26"/>
    <p:sldId id="275" r:id="rId27"/>
    <p:sldId id="276" r:id="rId28"/>
    <p:sldId id="311" r:id="rId29"/>
    <p:sldId id="277" r:id="rId30"/>
    <p:sldId id="312" r:id="rId31"/>
    <p:sldId id="278" r:id="rId32"/>
    <p:sldId id="313" r:id="rId33"/>
    <p:sldId id="279" r:id="rId34"/>
    <p:sldId id="314" r:id="rId35"/>
    <p:sldId id="280" r:id="rId36"/>
    <p:sldId id="281" r:id="rId37"/>
    <p:sldId id="282" r:id="rId38"/>
    <p:sldId id="283" r:id="rId39"/>
    <p:sldId id="315" r:id="rId40"/>
    <p:sldId id="316" r:id="rId41"/>
    <p:sldId id="317" r:id="rId42"/>
    <p:sldId id="284" r:id="rId43"/>
    <p:sldId id="285" r:id="rId44"/>
    <p:sldId id="286" r:id="rId45"/>
    <p:sldId id="287" r:id="rId46"/>
    <p:sldId id="288" r:id="rId47"/>
    <p:sldId id="289" r:id="rId48"/>
    <p:sldId id="318" r:id="rId49"/>
    <p:sldId id="320" r:id="rId50"/>
    <p:sldId id="322" r:id="rId51"/>
    <p:sldId id="325" r:id="rId52"/>
    <p:sldId id="326" r:id="rId53"/>
    <p:sldId id="321" r:id="rId54"/>
    <p:sldId id="323" r:id="rId55"/>
    <p:sldId id="303" r:id="rId56"/>
    <p:sldId id="304" r:id="rId57"/>
    <p:sldId id="305" r:id="rId58"/>
  </p:sldIdLst>
  <p:sldSz cx="9144000" cy="5143500" type="screen16x9"/>
  <p:notesSz cx="6858000" cy="9144000"/>
  <p:embeddedFontLst>
    <p:embeddedFont>
      <p:font typeface="Proxima Nova" panose="020B0604020202020204" charset="0"/>
      <p:regular r:id="rId60"/>
      <p:bold r:id="rId61"/>
      <p:italic r:id="rId62"/>
      <p:boldItalic r:id="rId63"/>
    </p:embeddedFont>
    <p:embeddedFont>
      <p:font typeface="Source Sans Pro" panose="020B0503030403020204" pitchFamily="34" charset="0"/>
      <p:regular r:id="rId64"/>
    </p:embeddedFont>
    <p:embeddedFont>
      <p:font typeface="Montserrat" panose="020B0604020202020204" charset="0"/>
      <p:regular r:id="rId65"/>
      <p:bold r:id="rId66"/>
      <p:italic r:id="rId67"/>
      <p:boldItalic r:id="rId68"/>
    </p:embeddedFont>
    <p:embeddedFont>
      <p:font typeface="Lato" panose="020B0604020202020204" charset="0"/>
      <p:regular r:id="rId69"/>
      <p:bold r:id="rId70"/>
      <p:italic r:id="rId71"/>
      <p:boldItalic r:id="rId72"/>
    </p:embeddedFont>
    <p:embeddedFont>
      <p:font typeface="Open Sans" panose="020B0606030504020204" pitchFamily="34" charset="0"/>
      <p:regular r:id="rId73"/>
    </p:embeddedFont>
    <p:embeddedFont>
      <p:font typeface="Raleway" panose="020B0604020202020204" charset="0"/>
      <p:regular r:id="rId74"/>
      <p:bold r:id="rId75"/>
      <p:italic r:id="rId76"/>
      <p:boldItalic r:id="rId77"/>
    </p:embeddedFont>
    <p:embeddedFont>
      <p:font typeface="FZShuTi" panose="02010601030101010101" pitchFamily="2" charset="-122"/>
      <p:regular r:id="rId78"/>
    </p:embeddedFont>
    <p:embeddedFont>
      <p:font typeface="Merriweather" panose="020B0604020202020204" charset="0"/>
      <p:regular r:id="rId79"/>
      <p:bold r:id="rId80"/>
      <p:italic r:id="rId81"/>
      <p:boldItalic r:id="rId82"/>
    </p:embeddedFont>
    <p:embeddedFont>
      <p:font typeface="HY견명조" panose="02030600000101010101" pitchFamily="18" charset="-127"/>
      <p:regular r:id="rId83"/>
    </p:embeddedFont>
    <p:embeddedFont>
      <p:font typeface="Proxima Nova Semibold" panose="020B0604020202020204" charset="0"/>
      <p:regular r:id="rId84"/>
      <p:bold r:id="rId85"/>
      <p:boldItalic r:id="rId86"/>
    </p:embeddedFont>
    <p:embeddedFont>
      <p:font typeface="Adobe Devanagari" panose="02040503050201020203" pitchFamily="18" charset="0"/>
      <p:regular r:id="rId87"/>
      <p:bold r:id="rId88"/>
      <p:italic r:id="rId89"/>
      <p:boldItalic r:id="rId90"/>
    </p:embeddedFont>
    <p:embeddedFont>
      <p:font typeface="Abril Fatface" panose="020B0604020202020204" charset="0"/>
      <p:regular r:id="rId91"/>
    </p:embeddedFont>
    <p:embeddedFont>
      <p:font typeface="맑은 고딕" panose="020B0503020000020004" pitchFamily="34" charset="-127"/>
      <p:regular r:id="rId92"/>
      <p:bold r:id="rId9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6C41"/>
    <a:srgbClr val="F1D1AB"/>
    <a:srgbClr val="B29780"/>
    <a:srgbClr val="695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4811BB-90F7-43E9-94A2-5EDD3DDC2074}">
  <a:tblStyle styleId="{FD4811BB-90F7-43E9-94A2-5EDD3DDC20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2" d="100"/>
          <a:sy n="112" d="100"/>
        </p:scale>
        <p:origin x="34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76" Type="http://schemas.openxmlformats.org/officeDocument/2006/relationships/font" Target="fonts/font17.fntdata"/><Relationship Id="rId84" Type="http://schemas.openxmlformats.org/officeDocument/2006/relationships/font" Target="fonts/font25.fntdata"/><Relationship Id="rId89" Type="http://schemas.openxmlformats.org/officeDocument/2006/relationships/font" Target="fonts/font30.fntdata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font" Target="fonts/font12.fntdata"/><Relationship Id="rId92" Type="http://schemas.openxmlformats.org/officeDocument/2006/relationships/font" Target="fonts/font3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7.fntdata"/><Relationship Id="rId74" Type="http://schemas.openxmlformats.org/officeDocument/2006/relationships/font" Target="fonts/font15.fntdata"/><Relationship Id="rId79" Type="http://schemas.openxmlformats.org/officeDocument/2006/relationships/font" Target="fonts/font20.fntdata"/><Relationship Id="rId87" Type="http://schemas.openxmlformats.org/officeDocument/2006/relationships/font" Target="fonts/font28.fntdata"/><Relationship Id="rId5" Type="http://schemas.openxmlformats.org/officeDocument/2006/relationships/slide" Target="slides/slide3.xml"/><Relationship Id="rId61" Type="http://schemas.openxmlformats.org/officeDocument/2006/relationships/font" Target="fonts/font2.fntdata"/><Relationship Id="rId82" Type="http://schemas.openxmlformats.org/officeDocument/2006/relationships/font" Target="fonts/font23.fntdata"/><Relationship Id="rId90" Type="http://schemas.openxmlformats.org/officeDocument/2006/relationships/font" Target="fonts/font31.fntdata"/><Relationship Id="rId95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font" Target="fonts/font18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3.fntdata"/><Relationship Id="rId80" Type="http://schemas.openxmlformats.org/officeDocument/2006/relationships/font" Target="fonts/font21.fntdata"/><Relationship Id="rId85" Type="http://schemas.openxmlformats.org/officeDocument/2006/relationships/font" Target="fonts/font26.fntdata"/><Relationship Id="rId93" Type="http://schemas.openxmlformats.org/officeDocument/2006/relationships/font" Target="fonts/font3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font" Target="fonts/font16.fntdata"/><Relationship Id="rId83" Type="http://schemas.openxmlformats.org/officeDocument/2006/relationships/font" Target="fonts/font24.fntdata"/><Relationship Id="rId88" Type="http://schemas.openxmlformats.org/officeDocument/2006/relationships/font" Target="fonts/font29.fntdata"/><Relationship Id="rId91" Type="http://schemas.openxmlformats.org/officeDocument/2006/relationships/font" Target="fonts/font32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font" Target="fonts/font19.fntdata"/><Relationship Id="rId81" Type="http://schemas.openxmlformats.org/officeDocument/2006/relationships/font" Target="fonts/font22.fntdata"/><Relationship Id="rId86" Type="http://schemas.openxmlformats.org/officeDocument/2006/relationships/font" Target="fonts/font27.fntdata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87028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5531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78bebef4de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78bebef4de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2464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78bebef4de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78bebef4de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37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3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78bebef4de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78bebef4de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5768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78bebef4de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78bebef4de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342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78bebef4de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78bebef4de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4482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78bebef4de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78bebef4de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906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78bebef4de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78bebef4de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2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78bebef4de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78bebef4de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722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78bebef4de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78bebef4de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85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78bebef4d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78bebef4d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4859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137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78bebef4de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78bebef4de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483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78bebef4de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78bebef4de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416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78bebef4de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78bebef4de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1331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78bebef4de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78bebef4de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71978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5243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78bebef4de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78bebef4de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56165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ae14a965ca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ae14a965ca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198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78bebef4de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78bebef4de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2190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116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8bebef4d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8bebef4d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57924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78bebef4de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78bebef4de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3213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5063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78bebef4de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78bebef4de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7032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78bebef4de_0_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78bebef4de_0_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11826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78bebef4de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78bebef4de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75711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78bebef4de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g78bebef4de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50430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78ca4ddc16_0_47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78ca4ddc16_0_47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5531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78bebef4de_0_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6" name="Google Shape;1256;g78bebef4de_0_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0359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78bebef4de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1" name="Google Shape;1281;g78bebef4de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7772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78bebef4de_0_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78bebef4de_0_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618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78bebef4d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78bebef4d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201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78bebef4de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8" name="Google Shape;1348;g78bebef4de_0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0691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78bebef4de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78bebef4de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7216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78bebef4de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78bebef4de_0_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99356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78bebef4de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78bebef4de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31463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78bebef4de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78bebef4de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4409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78bebef4de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78bebef4de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225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78bebef4de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78bebef4de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8067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78bebef4de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78bebef4de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1134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78bebef4de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78bebef4de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3086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78bebef4de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78bebef4de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633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78bebef4d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78bebef4d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75816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3" name="Google Shape;9673;g78bebef4de_0_19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4" name="Google Shape;9674;g78bebef4de_0_19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83242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5" name="Google Shape;9975;g78bebef4de_0_20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6" name="Google Shape;9976;g78bebef4de_0_20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683117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7" name="Google Shape;10267;g78bebef4de_0_20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8" name="Google Shape;10268;g78bebef4de_0_20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506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78bebef4d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78bebef4d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385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78bebef4d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78bebef4d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531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ae14a965ca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ae14a965ca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853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78bebef4d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78bebef4d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26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70152" y="2411395"/>
            <a:ext cx="1766754" cy="2732105"/>
          </a:xfrm>
          <a:custGeom>
            <a:avLst/>
            <a:gdLst/>
            <a:ahLst/>
            <a:cxnLst/>
            <a:rect l="l" t="t" r="r" b="b"/>
            <a:pathLst>
              <a:path w="23417" h="36212" extrusionOk="0">
                <a:moveTo>
                  <a:pt x="4688" y="688"/>
                </a:moveTo>
                <a:cubicBezTo>
                  <a:pt x="4907" y="688"/>
                  <a:pt x="5264" y="1195"/>
                  <a:pt x="5437" y="1477"/>
                </a:cubicBezTo>
                <a:cubicBezTo>
                  <a:pt x="5671" y="1944"/>
                  <a:pt x="5838" y="2411"/>
                  <a:pt x="6038" y="2912"/>
                </a:cubicBezTo>
                <a:cubicBezTo>
                  <a:pt x="6438" y="3746"/>
                  <a:pt x="6638" y="4580"/>
                  <a:pt x="6838" y="5413"/>
                </a:cubicBezTo>
                <a:cubicBezTo>
                  <a:pt x="6671" y="4980"/>
                  <a:pt x="6471" y="4546"/>
                  <a:pt x="6171" y="4279"/>
                </a:cubicBezTo>
                <a:lnTo>
                  <a:pt x="6138" y="4279"/>
                </a:lnTo>
                <a:lnTo>
                  <a:pt x="6138" y="4313"/>
                </a:lnTo>
                <a:cubicBezTo>
                  <a:pt x="6171" y="4813"/>
                  <a:pt x="6638" y="5480"/>
                  <a:pt x="6838" y="5947"/>
                </a:cubicBezTo>
                <a:cubicBezTo>
                  <a:pt x="6938" y="6114"/>
                  <a:pt x="7005" y="6314"/>
                  <a:pt x="7038" y="6481"/>
                </a:cubicBezTo>
                <a:cubicBezTo>
                  <a:pt x="5704" y="4980"/>
                  <a:pt x="4537" y="3245"/>
                  <a:pt x="4503" y="1244"/>
                </a:cubicBezTo>
                <a:cubicBezTo>
                  <a:pt x="4492" y="835"/>
                  <a:pt x="4570" y="688"/>
                  <a:pt x="4688" y="688"/>
                </a:cubicBezTo>
                <a:close/>
                <a:moveTo>
                  <a:pt x="1873" y="3232"/>
                </a:moveTo>
                <a:cubicBezTo>
                  <a:pt x="2091" y="3232"/>
                  <a:pt x="2327" y="3268"/>
                  <a:pt x="2502" y="3312"/>
                </a:cubicBezTo>
                <a:cubicBezTo>
                  <a:pt x="4070" y="3712"/>
                  <a:pt x="4837" y="5013"/>
                  <a:pt x="5504" y="6347"/>
                </a:cubicBezTo>
                <a:cubicBezTo>
                  <a:pt x="5371" y="6247"/>
                  <a:pt x="5304" y="6114"/>
                  <a:pt x="5170" y="6014"/>
                </a:cubicBezTo>
                <a:cubicBezTo>
                  <a:pt x="5137" y="5947"/>
                  <a:pt x="5104" y="5914"/>
                  <a:pt x="5104" y="5814"/>
                </a:cubicBezTo>
                <a:lnTo>
                  <a:pt x="5037" y="5814"/>
                </a:lnTo>
                <a:cubicBezTo>
                  <a:pt x="5037" y="5847"/>
                  <a:pt x="5104" y="5914"/>
                  <a:pt x="5104" y="5947"/>
                </a:cubicBezTo>
                <a:lnTo>
                  <a:pt x="4670" y="5514"/>
                </a:lnTo>
                <a:cubicBezTo>
                  <a:pt x="4656" y="5509"/>
                  <a:pt x="4643" y="5507"/>
                  <a:pt x="4630" y="5507"/>
                </a:cubicBezTo>
                <a:cubicBezTo>
                  <a:pt x="4554" y="5507"/>
                  <a:pt x="4513" y="5585"/>
                  <a:pt x="4570" y="5614"/>
                </a:cubicBezTo>
                <a:cubicBezTo>
                  <a:pt x="5037" y="6081"/>
                  <a:pt x="5471" y="6514"/>
                  <a:pt x="5871" y="7015"/>
                </a:cubicBezTo>
                <a:cubicBezTo>
                  <a:pt x="5871" y="7015"/>
                  <a:pt x="5871" y="7053"/>
                  <a:pt x="5886" y="7072"/>
                </a:cubicBezTo>
                <a:lnTo>
                  <a:pt x="5886" y="7072"/>
                </a:lnTo>
                <a:cubicBezTo>
                  <a:pt x="4924" y="6577"/>
                  <a:pt x="3930" y="6244"/>
                  <a:pt x="3036" y="5647"/>
                </a:cubicBezTo>
                <a:cubicBezTo>
                  <a:pt x="2368" y="5180"/>
                  <a:pt x="1835" y="4613"/>
                  <a:pt x="1434" y="3946"/>
                </a:cubicBezTo>
                <a:cubicBezTo>
                  <a:pt x="1053" y="3385"/>
                  <a:pt x="1425" y="3232"/>
                  <a:pt x="1873" y="3232"/>
                </a:cubicBezTo>
                <a:close/>
                <a:moveTo>
                  <a:pt x="1465" y="7206"/>
                </a:moveTo>
                <a:cubicBezTo>
                  <a:pt x="1516" y="7206"/>
                  <a:pt x="1572" y="7209"/>
                  <a:pt x="1635" y="7215"/>
                </a:cubicBezTo>
                <a:cubicBezTo>
                  <a:pt x="2535" y="7281"/>
                  <a:pt x="3469" y="7615"/>
                  <a:pt x="4303" y="7949"/>
                </a:cubicBezTo>
                <a:cubicBezTo>
                  <a:pt x="4803" y="8149"/>
                  <a:pt x="5304" y="8382"/>
                  <a:pt x="5804" y="8649"/>
                </a:cubicBezTo>
                <a:cubicBezTo>
                  <a:pt x="6238" y="8949"/>
                  <a:pt x="6605" y="9383"/>
                  <a:pt x="6972" y="9750"/>
                </a:cubicBezTo>
                <a:cubicBezTo>
                  <a:pt x="6338" y="9450"/>
                  <a:pt x="5704" y="9116"/>
                  <a:pt x="5104" y="8816"/>
                </a:cubicBezTo>
                <a:cubicBezTo>
                  <a:pt x="5094" y="8811"/>
                  <a:pt x="5085" y="8809"/>
                  <a:pt x="5076" y="8809"/>
                </a:cubicBezTo>
                <a:cubicBezTo>
                  <a:pt x="5020" y="8809"/>
                  <a:pt x="4975" y="8887"/>
                  <a:pt x="5004" y="8916"/>
                </a:cubicBezTo>
                <a:cubicBezTo>
                  <a:pt x="5537" y="9450"/>
                  <a:pt x="6238" y="9750"/>
                  <a:pt x="6972" y="10083"/>
                </a:cubicBezTo>
                <a:cubicBezTo>
                  <a:pt x="7172" y="10217"/>
                  <a:pt x="7405" y="10284"/>
                  <a:pt x="7639" y="10417"/>
                </a:cubicBezTo>
                <a:cubicBezTo>
                  <a:pt x="7228" y="10600"/>
                  <a:pt x="6831" y="10678"/>
                  <a:pt x="6446" y="10678"/>
                </a:cubicBezTo>
                <a:cubicBezTo>
                  <a:pt x="5148" y="10678"/>
                  <a:pt x="3999" y="9781"/>
                  <a:pt x="2969" y="8983"/>
                </a:cubicBezTo>
                <a:cubicBezTo>
                  <a:pt x="2602" y="8716"/>
                  <a:pt x="2135" y="8449"/>
                  <a:pt x="1768" y="8215"/>
                </a:cubicBezTo>
                <a:cubicBezTo>
                  <a:pt x="1235" y="7902"/>
                  <a:pt x="673" y="7206"/>
                  <a:pt x="1465" y="7206"/>
                </a:cubicBezTo>
                <a:close/>
                <a:moveTo>
                  <a:pt x="9548" y="3206"/>
                </a:moveTo>
                <a:cubicBezTo>
                  <a:pt x="9665" y="3206"/>
                  <a:pt x="10677" y="5455"/>
                  <a:pt x="10774" y="5747"/>
                </a:cubicBezTo>
                <a:cubicBezTo>
                  <a:pt x="11041" y="6981"/>
                  <a:pt x="10874" y="8282"/>
                  <a:pt x="10708" y="9550"/>
                </a:cubicBezTo>
                <a:cubicBezTo>
                  <a:pt x="10541" y="8649"/>
                  <a:pt x="10374" y="7782"/>
                  <a:pt x="10307" y="6915"/>
                </a:cubicBezTo>
                <a:cubicBezTo>
                  <a:pt x="10307" y="6856"/>
                  <a:pt x="10269" y="6830"/>
                  <a:pt x="10228" y="6830"/>
                </a:cubicBezTo>
                <a:cubicBezTo>
                  <a:pt x="10177" y="6830"/>
                  <a:pt x="10122" y="6873"/>
                  <a:pt x="10141" y="6948"/>
                </a:cubicBezTo>
                <a:cubicBezTo>
                  <a:pt x="10274" y="8316"/>
                  <a:pt x="10441" y="9650"/>
                  <a:pt x="10541" y="11051"/>
                </a:cubicBezTo>
                <a:cubicBezTo>
                  <a:pt x="9607" y="9149"/>
                  <a:pt x="9040" y="7081"/>
                  <a:pt x="9107" y="4980"/>
                </a:cubicBezTo>
                <a:cubicBezTo>
                  <a:pt x="9107" y="4379"/>
                  <a:pt x="9273" y="3746"/>
                  <a:pt x="9540" y="3212"/>
                </a:cubicBezTo>
                <a:cubicBezTo>
                  <a:pt x="9542" y="3208"/>
                  <a:pt x="9545" y="3206"/>
                  <a:pt x="9548" y="3206"/>
                </a:cubicBezTo>
                <a:close/>
                <a:moveTo>
                  <a:pt x="4517" y="13447"/>
                </a:moveTo>
                <a:cubicBezTo>
                  <a:pt x="4973" y="13447"/>
                  <a:pt x="5435" y="13528"/>
                  <a:pt x="5838" y="13619"/>
                </a:cubicBezTo>
                <a:cubicBezTo>
                  <a:pt x="7005" y="13853"/>
                  <a:pt x="8006" y="14587"/>
                  <a:pt x="9107" y="15020"/>
                </a:cubicBezTo>
                <a:cubicBezTo>
                  <a:pt x="8373" y="14920"/>
                  <a:pt x="7639" y="14854"/>
                  <a:pt x="6872" y="14753"/>
                </a:cubicBezTo>
                <a:cubicBezTo>
                  <a:pt x="6805" y="14753"/>
                  <a:pt x="6772" y="14854"/>
                  <a:pt x="6872" y="14920"/>
                </a:cubicBezTo>
                <a:cubicBezTo>
                  <a:pt x="7739" y="15087"/>
                  <a:pt x="8673" y="15154"/>
                  <a:pt x="9540" y="15354"/>
                </a:cubicBezTo>
                <a:lnTo>
                  <a:pt x="9940" y="15487"/>
                </a:lnTo>
                <a:cubicBezTo>
                  <a:pt x="9427" y="15893"/>
                  <a:pt x="8791" y="16056"/>
                  <a:pt x="8117" y="16056"/>
                </a:cubicBezTo>
                <a:cubicBezTo>
                  <a:pt x="6688" y="16056"/>
                  <a:pt x="5088" y="15323"/>
                  <a:pt x="4136" y="14620"/>
                </a:cubicBezTo>
                <a:cubicBezTo>
                  <a:pt x="3970" y="14487"/>
                  <a:pt x="3169" y="13786"/>
                  <a:pt x="3436" y="13653"/>
                </a:cubicBezTo>
                <a:cubicBezTo>
                  <a:pt x="3768" y="13502"/>
                  <a:pt x="4140" y="13447"/>
                  <a:pt x="4517" y="13447"/>
                </a:cubicBezTo>
                <a:close/>
                <a:moveTo>
                  <a:pt x="14388" y="8960"/>
                </a:moveTo>
                <a:cubicBezTo>
                  <a:pt x="15015" y="8960"/>
                  <a:pt x="15387" y="12611"/>
                  <a:pt x="15444" y="13152"/>
                </a:cubicBezTo>
                <a:cubicBezTo>
                  <a:pt x="15511" y="14954"/>
                  <a:pt x="14877" y="16488"/>
                  <a:pt x="14410" y="18156"/>
                </a:cubicBezTo>
                <a:cubicBezTo>
                  <a:pt x="14610" y="16655"/>
                  <a:pt x="14610" y="15087"/>
                  <a:pt x="14677" y="13619"/>
                </a:cubicBezTo>
                <a:cubicBezTo>
                  <a:pt x="14677" y="13536"/>
                  <a:pt x="14627" y="13494"/>
                  <a:pt x="14577" y="13494"/>
                </a:cubicBezTo>
                <a:cubicBezTo>
                  <a:pt x="14527" y="13494"/>
                  <a:pt x="14477" y="13536"/>
                  <a:pt x="14477" y="13619"/>
                </a:cubicBezTo>
                <a:cubicBezTo>
                  <a:pt x="14377" y="15020"/>
                  <a:pt x="14210" y="16455"/>
                  <a:pt x="14010" y="17822"/>
                </a:cubicBezTo>
                <a:cubicBezTo>
                  <a:pt x="13009" y="14887"/>
                  <a:pt x="12609" y="12285"/>
                  <a:pt x="14043" y="9316"/>
                </a:cubicBezTo>
                <a:cubicBezTo>
                  <a:pt x="14165" y="9067"/>
                  <a:pt x="14280" y="8960"/>
                  <a:pt x="14388" y="8960"/>
                </a:cubicBezTo>
                <a:close/>
                <a:moveTo>
                  <a:pt x="7065" y="19561"/>
                </a:moveTo>
                <a:cubicBezTo>
                  <a:pt x="7891" y="19561"/>
                  <a:pt x="8733" y="19709"/>
                  <a:pt x="9473" y="19857"/>
                </a:cubicBezTo>
                <a:cubicBezTo>
                  <a:pt x="10641" y="20157"/>
                  <a:pt x="11475" y="20758"/>
                  <a:pt x="12442" y="21291"/>
                </a:cubicBezTo>
                <a:cubicBezTo>
                  <a:pt x="11608" y="21125"/>
                  <a:pt x="10708" y="21091"/>
                  <a:pt x="10174" y="20991"/>
                </a:cubicBezTo>
                <a:cubicBezTo>
                  <a:pt x="10041" y="20991"/>
                  <a:pt x="10041" y="21158"/>
                  <a:pt x="10174" y="21191"/>
                </a:cubicBezTo>
                <a:cubicBezTo>
                  <a:pt x="11008" y="21325"/>
                  <a:pt x="11808" y="21458"/>
                  <a:pt x="12576" y="21658"/>
                </a:cubicBezTo>
                <a:cubicBezTo>
                  <a:pt x="12742" y="21692"/>
                  <a:pt x="12909" y="21792"/>
                  <a:pt x="13043" y="21825"/>
                </a:cubicBezTo>
                <a:cubicBezTo>
                  <a:pt x="12385" y="22287"/>
                  <a:pt x="11711" y="22461"/>
                  <a:pt x="11030" y="22461"/>
                </a:cubicBezTo>
                <a:cubicBezTo>
                  <a:pt x="10088" y="22461"/>
                  <a:pt x="9136" y="22127"/>
                  <a:pt x="8206" y="21758"/>
                </a:cubicBezTo>
                <a:cubicBezTo>
                  <a:pt x="7539" y="21492"/>
                  <a:pt x="6938" y="21225"/>
                  <a:pt x="6305" y="20858"/>
                </a:cubicBezTo>
                <a:cubicBezTo>
                  <a:pt x="6138" y="20791"/>
                  <a:pt x="4970" y="20024"/>
                  <a:pt x="5170" y="19924"/>
                </a:cubicBezTo>
                <a:cubicBezTo>
                  <a:pt x="5750" y="19656"/>
                  <a:pt x="6402" y="19561"/>
                  <a:pt x="7065" y="19561"/>
                </a:cubicBezTo>
                <a:close/>
                <a:moveTo>
                  <a:pt x="19150" y="15314"/>
                </a:moveTo>
                <a:cubicBezTo>
                  <a:pt x="19377" y="15314"/>
                  <a:pt x="19606" y="15585"/>
                  <a:pt x="19814" y="16288"/>
                </a:cubicBezTo>
                <a:cubicBezTo>
                  <a:pt x="20148" y="17389"/>
                  <a:pt x="20148" y="18489"/>
                  <a:pt x="20014" y="19624"/>
                </a:cubicBezTo>
                <a:cubicBezTo>
                  <a:pt x="19848" y="21458"/>
                  <a:pt x="19114" y="23026"/>
                  <a:pt x="18280" y="24594"/>
                </a:cubicBezTo>
                <a:cubicBezTo>
                  <a:pt x="18613" y="22959"/>
                  <a:pt x="18713" y="21258"/>
                  <a:pt x="18847" y="19790"/>
                </a:cubicBezTo>
                <a:cubicBezTo>
                  <a:pt x="18847" y="19720"/>
                  <a:pt x="18791" y="19677"/>
                  <a:pt x="18738" y="19677"/>
                </a:cubicBezTo>
                <a:cubicBezTo>
                  <a:pt x="18691" y="19677"/>
                  <a:pt x="18647" y="19712"/>
                  <a:pt x="18647" y="19790"/>
                </a:cubicBezTo>
                <a:cubicBezTo>
                  <a:pt x="18513" y="21692"/>
                  <a:pt x="18046" y="23460"/>
                  <a:pt x="17513" y="25194"/>
                </a:cubicBezTo>
                <a:cubicBezTo>
                  <a:pt x="17446" y="23893"/>
                  <a:pt x="17279" y="22592"/>
                  <a:pt x="17212" y="21291"/>
                </a:cubicBezTo>
                <a:cubicBezTo>
                  <a:pt x="17179" y="19757"/>
                  <a:pt x="17679" y="18123"/>
                  <a:pt x="18180" y="16688"/>
                </a:cubicBezTo>
                <a:cubicBezTo>
                  <a:pt x="18444" y="15976"/>
                  <a:pt x="18795" y="15314"/>
                  <a:pt x="19150" y="15314"/>
                </a:cubicBezTo>
                <a:close/>
                <a:moveTo>
                  <a:pt x="10262" y="25166"/>
                </a:moveTo>
                <a:cubicBezTo>
                  <a:pt x="12048" y="25166"/>
                  <a:pt x="13509" y="26515"/>
                  <a:pt x="14844" y="27763"/>
                </a:cubicBezTo>
                <a:cubicBezTo>
                  <a:pt x="14344" y="27596"/>
                  <a:pt x="13810" y="27429"/>
                  <a:pt x="13310" y="27296"/>
                </a:cubicBezTo>
                <a:cubicBezTo>
                  <a:pt x="13297" y="27293"/>
                  <a:pt x="13286" y="27291"/>
                  <a:pt x="13276" y="27291"/>
                </a:cubicBezTo>
                <a:cubicBezTo>
                  <a:pt x="13171" y="27291"/>
                  <a:pt x="13155" y="27432"/>
                  <a:pt x="13276" y="27463"/>
                </a:cubicBezTo>
                <a:cubicBezTo>
                  <a:pt x="14043" y="27763"/>
                  <a:pt x="14844" y="28030"/>
                  <a:pt x="15611" y="28430"/>
                </a:cubicBezTo>
                <a:cubicBezTo>
                  <a:pt x="15778" y="28597"/>
                  <a:pt x="15945" y="28697"/>
                  <a:pt x="16112" y="28830"/>
                </a:cubicBezTo>
                <a:cubicBezTo>
                  <a:pt x="15590" y="28934"/>
                  <a:pt x="15089" y="28987"/>
                  <a:pt x="14599" y="28987"/>
                </a:cubicBezTo>
                <a:cubicBezTo>
                  <a:pt x="13523" y="28987"/>
                  <a:pt x="12507" y="28734"/>
                  <a:pt x="11475" y="28230"/>
                </a:cubicBezTo>
                <a:cubicBezTo>
                  <a:pt x="10708" y="27829"/>
                  <a:pt x="10041" y="27296"/>
                  <a:pt x="9473" y="26695"/>
                </a:cubicBezTo>
                <a:cubicBezTo>
                  <a:pt x="9207" y="26462"/>
                  <a:pt x="9006" y="26162"/>
                  <a:pt x="8806" y="25928"/>
                </a:cubicBezTo>
                <a:cubicBezTo>
                  <a:pt x="8339" y="25328"/>
                  <a:pt x="9006" y="25328"/>
                  <a:pt x="9440" y="25261"/>
                </a:cubicBezTo>
                <a:cubicBezTo>
                  <a:pt x="9722" y="25196"/>
                  <a:pt x="9996" y="25166"/>
                  <a:pt x="10262" y="25166"/>
                </a:cubicBezTo>
                <a:close/>
                <a:moveTo>
                  <a:pt x="22714" y="23478"/>
                </a:moveTo>
                <a:cubicBezTo>
                  <a:pt x="23005" y="23478"/>
                  <a:pt x="22950" y="24997"/>
                  <a:pt x="22950" y="25027"/>
                </a:cubicBezTo>
                <a:cubicBezTo>
                  <a:pt x="22883" y="25995"/>
                  <a:pt x="22650" y="26929"/>
                  <a:pt x="22183" y="27763"/>
                </a:cubicBezTo>
                <a:cubicBezTo>
                  <a:pt x="21782" y="28597"/>
                  <a:pt x="21015" y="29097"/>
                  <a:pt x="20281" y="29597"/>
                </a:cubicBezTo>
                <a:cubicBezTo>
                  <a:pt x="20681" y="28864"/>
                  <a:pt x="20982" y="28130"/>
                  <a:pt x="21048" y="27362"/>
                </a:cubicBezTo>
                <a:cubicBezTo>
                  <a:pt x="21048" y="27306"/>
                  <a:pt x="20986" y="27261"/>
                  <a:pt x="20930" y="27261"/>
                </a:cubicBezTo>
                <a:cubicBezTo>
                  <a:pt x="20887" y="27261"/>
                  <a:pt x="20848" y="27289"/>
                  <a:pt x="20848" y="27362"/>
                </a:cubicBezTo>
                <a:cubicBezTo>
                  <a:pt x="20715" y="28363"/>
                  <a:pt x="20214" y="29264"/>
                  <a:pt x="19647" y="30031"/>
                </a:cubicBezTo>
                <a:cubicBezTo>
                  <a:pt x="19948" y="29164"/>
                  <a:pt x="20048" y="28263"/>
                  <a:pt x="20315" y="27362"/>
                </a:cubicBezTo>
                <a:cubicBezTo>
                  <a:pt x="20715" y="26028"/>
                  <a:pt x="21649" y="24494"/>
                  <a:pt x="22616" y="23526"/>
                </a:cubicBezTo>
                <a:cubicBezTo>
                  <a:pt x="22653" y="23493"/>
                  <a:pt x="22685" y="23478"/>
                  <a:pt x="22714" y="23478"/>
                </a:cubicBezTo>
                <a:close/>
                <a:moveTo>
                  <a:pt x="4566" y="1"/>
                </a:moveTo>
                <a:cubicBezTo>
                  <a:pt x="4481" y="1"/>
                  <a:pt x="4393" y="63"/>
                  <a:pt x="4370" y="110"/>
                </a:cubicBezTo>
                <a:cubicBezTo>
                  <a:pt x="3569" y="2578"/>
                  <a:pt x="5304" y="5714"/>
                  <a:pt x="7239" y="7215"/>
                </a:cubicBezTo>
                <a:cubicBezTo>
                  <a:pt x="7372" y="7582"/>
                  <a:pt x="7505" y="7949"/>
                  <a:pt x="7572" y="8316"/>
                </a:cubicBezTo>
                <a:cubicBezTo>
                  <a:pt x="7639" y="8582"/>
                  <a:pt x="7672" y="8883"/>
                  <a:pt x="7706" y="9116"/>
                </a:cubicBezTo>
                <a:cubicBezTo>
                  <a:pt x="7305" y="8549"/>
                  <a:pt x="6838" y="7982"/>
                  <a:pt x="6338" y="7448"/>
                </a:cubicBezTo>
                <a:cubicBezTo>
                  <a:pt x="6171" y="6247"/>
                  <a:pt x="5070" y="4980"/>
                  <a:pt x="4303" y="4213"/>
                </a:cubicBezTo>
                <a:cubicBezTo>
                  <a:pt x="3606" y="3516"/>
                  <a:pt x="2736" y="3061"/>
                  <a:pt x="1817" y="3061"/>
                </a:cubicBezTo>
                <a:cubicBezTo>
                  <a:pt x="1461" y="3061"/>
                  <a:pt x="1097" y="3129"/>
                  <a:pt x="734" y="3279"/>
                </a:cubicBezTo>
                <a:cubicBezTo>
                  <a:pt x="667" y="3312"/>
                  <a:pt x="634" y="3412"/>
                  <a:pt x="667" y="3479"/>
                </a:cubicBezTo>
                <a:cubicBezTo>
                  <a:pt x="1701" y="5614"/>
                  <a:pt x="3703" y="6881"/>
                  <a:pt x="5971" y="7548"/>
                </a:cubicBezTo>
                <a:cubicBezTo>
                  <a:pt x="6004" y="7615"/>
                  <a:pt x="6038" y="7715"/>
                  <a:pt x="6138" y="7782"/>
                </a:cubicBezTo>
                <a:cubicBezTo>
                  <a:pt x="6156" y="7837"/>
                  <a:pt x="6205" y="7862"/>
                  <a:pt x="6250" y="7862"/>
                </a:cubicBezTo>
                <a:cubicBezTo>
                  <a:pt x="6288" y="7862"/>
                  <a:pt x="6323" y="7845"/>
                  <a:pt x="6338" y="7815"/>
                </a:cubicBezTo>
                <a:cubicBezTo>
                  <a:pt x="6838" y="8449"/>
                  <a:pt x="7339" y="9116"/>
                  <a:pt x="7839" y="9783"/>
                </a:cubicBezTo>
                <a:cubicBezTo>
                  <a:pt x="7872" y="9917"/>
                  <a:pt x="7906" y="10050"/>
                  <a:pt x="7972" y="10117"/>
                </a:cubicBezTo>
                <a:cubicBezTo>
                  <a:pt x="8006" y="10217"/>
                  <a:pt x="8072" y="10217"/>
                  <a:pt x="8139" y="10217"/>
                </a:cubicBezTo>
                <a:cubicBezTo>
                  <a:pt x="8206" y="10317"/>
                  <a:pt x="8306" y="10484"/>
                  <a:pt x="8406" y="10617"/>
                </a:cubicBezTo>
                <a:cubicBezTo>
                  <a:pt x="8173" y="10450"/>
                  <a:pt x="7872" y="10317"/>
                  <a:pt x="7639" y="10217"/>
                </a:cubicBezTo>
                <a:cubicBezTo>
                  <a:pt x="7505" y="10150"/>
                  <a:pt x="7372" y="10083"/>
                  <a:pt x="7305" y="10050"/>
                </a:cubicBezTo>
                <a:cubicBezTo>
                  <a:pt x="7339" y="9983"/>
                  <a:pt x="7339" y="9917"/>
                  <a:pt x="7305" y="9817"/>
                </a:cubicBezTo>
                <a:cubicBezTo>
                  <a:pt x="6405" y="8482"/>
                  <a:pt x="5137" y="7915"/>
                  <a:pt x="3669" y="7448"/>
                </a:cubicBezTo>
                <a:cubicBezTo>
                  <a:pt x="3256" y="7311"/>
                  <a:pt x="2180" y="6889"/>
                  <a:pt x="1386" y="6889"/>
                </a:cubicBezTo>
                <a:cubicBezTo>
                  <a:pt x="1025" y="6889"/>
                  <a:pt x="723" y="6975"/>
                  <a:pt x="567" y="7215"/>
                </a:cubicBezTo>
                <a:cubicBezTo>
                  <a:pt x="0" y="8082"/>
                  <a:pt x="2302" y="9049"/>
                  <a:pt x="2702" y="9383"/>
                </a:cubicBezTo>
                <a:cubicBezTo>
                  <a:pt x="3688" y="10147"/>
                  <a:pt x="5001" y="11147"/>
                  <a:pt x="6292" y="11147"/>
                </a:cubicBezTo>
                <a:cubicBezTo>
                  <a:pt x="6749" y="11147"/>
                  <a:pt x="7203" y="11022"/>
                  <a:pt x="7639" y="10717"/>
                </a:cubicBezTo>
                <a:cubicBezTo>
                  <a:pt x="7672" y="10651"/>
                  <a:pt x="7672" y="10651"/>
                  <a:pt x="7672" y="10617"/>
                </a:cubicBezTo>
                <a:cubicBezTo>
                  <a:pt x="7839" y="10717"/>
                  <a:pt x="7972" y="10784"/>
                  <a:pt x="8139" y="10884"/>
                </a:cubicBezTo>
                <a:cubicBezTo>
                  <a:pt x="8406" y="11051"/>
                  <a:pt x="8640" y="11251"/>
                  <a:pt x="8906" y="11418"/>
                </a:cubicBezTo>
                <a:cubicBezTo>
                  <a:pt x="9840" y="12885"/>
                  <a:pt x="10641" y="14387"/>
                  <a:pt x="11375" y="15921"/>
                </a:cubicBezTo>
                <a:cubicBezTo>
                  <a:pt x="10975" y="15621"/>
                  <a:pt x="10407" y="15487"/>
                  <a:pt x="10007" y="15387"/>
                </a:cubicBezTo>
                <a:cubicBezTo>
                  <a:pt x="9874" y="15321"/>
                  <a:pt x="9707" y="15287"/>
                  <a:pt x="9574" y="15287"/>
                </a:cubicBezTo>
                <a:cubicBezTo>
                  <a:pt x="9640" y="15254"/>
                  <a:pt x="9640" y="15120"/>
                  <a:pt x="9540" y="15054"/>
                </a:cubicBezTo>
                <a:cubicBezTo>
                  <a:pt x="8350" y="14034"/>
                  <a:pt x="6435" y="13208"/>
                  <a:pt x="4709" y="13208"/>
                </a:cubicBezTo>
                <a:cubicBezTo>
                  <a:pt x="4064" y="13208"/>
                  <a:pt x="3446" y="13323"/>
                  <a:pt x="2902" y="13586"/>
                </a:cubicBezTo>
                <a:cubicBezTo>
                  <a:pt x="2835" y="13619"/>
                  <a:pt x="2802" y="13753"/>
                  <a:pt x="2835" y="13819"/>
                </a:cubicBezTo>
                <a:cubicBezTo>
                  <a:pt x="3407" y="15283"/>
                  <a:pt x="5860" y="16590"/>
                  <a:pt x="7851" y="16590"/>
                </a:cubicBezTo>
                <a:cubicBezTo>
                  <a:pt x="8765" y="16590"/>
                  <a:pt x="9581" y="16315"/>
                  <a:pt x="10074" y="15654"/>
                </a:cubicBezTo>
                <a:cubicBezTo>
                  <a:pt x="10341" y="15754"/>
                  <a:pt x="10541" y="15821"/>
                  <a:pt x="10741" y="15954"/>
                </a:cubicBezTo>
                <a:cubicBezTo>
                  <a:pt x="11141" y="16154"/>
                  <a:pt x="11375" y="16488"/>
                  <a:pt x="11708" y="16722"/>
                </a:cubicBezTo>
                <a:cubicBezTo>
                  <a:pt x="12175" y="17656"/>
                  <a:pt x="12576" y="18623"/>
                  <a:pt x="13009" y="19624"/>
                </a:cubicBezTo>
                <a:cubicBezTo>
                  <a:pt x="13176" y="20057"/>
                  <a:pt x="13343" y="20424"/>
                  <a:pt x="13510" y="20824"/>
                </a:cubicBezTo>
                <a:lnTo>
                  <a:pt x="13510" y="20891"/>
                </a:lnTo>
                <a:cubicBezTo>
                  <a:pt x="13510" y="20925"/>
                  <a:pt x="13543" y="20958"/>
                  <a:pt x="13576" y="20991"/>
                </a:cubicBezTo>
                <a:cubicBezTo>
                  <a:pt x="13743" y="21325"/>
                  <a:pt x="13877" y="21725"/>
                  <a:pt x="14043" y="22059"/>
                </a:cubicBezTo>
                <a:cubicBezTo>
                  <a:pt x="13810" y="21892"/>
                  <a:pt x="13510" y="21758"/>
                  <a:pt x="13176" y="21658"/>
                </a:cubicBezTo>
                <a:lnTo>
                  <a:pt x="13176" y="21625"/>
                </a:lnTo>
                <a:cubicBezTo>
                  <a:pt x="12509" y="20391"/>
                  <a:pt x="10407" y="19824"/>
                  <a:pt x="9173" y="19557"/>
                </a:cubicBezTo>
                <a:cubicBezTo>
                  <a:pt x="8520" y="19408"/>
                  <a:pt x="7820" y="19306"/>
                  <a:pt x="7127" y="19306"/>
                </a:cubicBezTo>
                <a:cubicBezTo>
                  <a:pt x="6263" y="19306"/>
                  <a:pt x="5410" y="19465"/>
                  <a:pt x="4670" y="19890"/>
                </a:cubicBezTo>
                <a:cubicBezTo>
                  <a:pt x="4570" y="19924"/>
                  <a:pt x="4537" y="20057"/>
                  <a:pt x="4637" y="20124"/>
                </a:cubicBezTo>
                <a:cubicBezTo>
                  <a:pt x="5537" y="21325"/>
                  <a:pt x="7239" y="21892"/>
                  <a:pt x="8640" y="22392"/>
                </a:cubicBezTo>
                <a:cubicBezTo>
                  <a:pt x="9423" y="22676"/>
                  <a:pt x="10224" y="22884"/>
                  <a:pt x="11004" y="22884"/>
                </a:cubicBezTo>
                <a:cubicBezTo>
                  <a:pt x="11783" y="22884"/>
                  <a:pt x="12542" y="22676"/>
                  <a:pt x="13243" y="22125"/>
                </a:cubicBezTo>
                <a:cubicBezTo>
                  <a:pt x="13676" y="22392"/>
                  <a:pt x="14043" y="22659"/>
                  <a:pt x="14477" y="22959"/>
                </a:cubicBezTo>
                <a:cubicBezTo>
                  <a:pt x="15311" y="24961"/>
                  <a:pt x="16078" y="26996"/>
                  <a:pt x="16845" y="29064"/>
                </a:cubicBezTo>
                <a:cubicBezTo>
                  <a:pt x="16612" y="28797"/>
                  <a:pt x="16312" y="28630"/>
                  <a:pt x="16011" y="28430"/>
                </a:cubicBezTo>
                <a:cubicBezTo>
                  <a:pt x="15211" y="27262"/>
                  <a:pt x="13743" y="26295"/>
                  <a:pt x="12576" y="25661"/>
                </a:cubicBezTo>
                <a:cubicBezTo>
                  <a:pt x="11757" y="25213"/>
                  <a:pt x="10870" y="24935"/>
                  <a:pt x="9987" y="24935"/>
                </a:cubicBezTo>
                <a:cubicBezTo>
                  <a:pt x="9360" y="24935"/>
                  <a:pt x="8735" y="25076"/>
                  <a:pt x="8139" y="25394"/>
                </a:cubicBezTo>
                <a:cubicBezTo>
                  <a:pt x="8039" y="25428"/>
                  <a:pt x="7972" y="25561"/>
                  <a:pt x="8039" y="25628"/>
                </a:cubicBezTo>
                <a:cubicBezTo>
                  <a:pt x="9223" y="27627"/>
                  <a:pt x="11879" y="29502"/>
                  <a:pt x="14405" y="29502"/>
                </a:cubicBezTo>
                <a:cubicBezTo>
                  <a:pt x="15083" y="29502"/>
                  <a:pt x="15751" y="29367"/>
                  <a:pt x="16378" y="29064"/>
                </a:cubicBezTo>
                <a:cubicBezTo>
                  <a:pt x="16712" y="29297"/>
                  <a:pt x="16979" y="29631"/>
                  <a:pt x="17212" y="29964"/>
                </a:cubicBezTo>
                <a:cubicBezTo>
                  <a:pt x="17913" y="31966"/>
                  <a:pt x="18513" y="34001"/>
                  <a:pt x="19014" y="36102"/>
                </a:cubicBezTo>
                <a:cubicBezTo>
                  <a:pt x="19029" y="36177"/>
                  <a:pt x="19077" y="36212"/>
                  <a:pt x="19127" y="36212"/>
                </a:cubicBezTo>
                <a:cubicBezTo>
                  <a:pt x="19187" y="36212"/>
                  <a:pt x="19247" y="36160"/>
                  <a:pt x="19247" y="36069"/>
                </a:cubicBezTo>
                <a:cubicBezTo>
                  <a:pt x="19080" y="34668"/>
                  <a:pt x="18847" y="33300"/>
                  <a:pt x="18480" y="31932"/>
                </a:cubicBezTo>
                <a:cubicBezTo>
                  <a:pt x="18847" y="31565"/>
                  <a:pt x="19247" y="31098"/>
                  <a:pt x="19581" y="30631"/>
                </a:cubicBezTo>
                <a:cubicBezTo>
                  <a:pt x="20848" y="29798"/>
                  <a:pt x="22149" y="29097"/>
                  <a:pt x="22750" y="27629"/>
                </a:cubicBezTo>
                <a:cubicBezTo>
                  <a:pt x="23383" y="26128"/>
                  <a:pt x="23417" y="24594"/>
                  <a:pt x="23317" y="22959"/>
                </a:cubicBezTo>
                <a:cubicBezTo>
                  <a:pt x="23317" y="22836"/>
                  <a:pt x="23225" y="22767"/>
                  <a:pt x="23123" y="22767"/>
                </a:cubicBezTo>
                <a:cubicBezTo>
                  <a:pt x="23088" y="22767"/>
                  <a:pt x="23051" y="22775"/>
                  <a:pt x="23016" y="22793"/>
                </a:cubicBezTo>
                <a:cubicBezTo>
                  <a:pt x="21849" y="23560"/>
                  <a:pt x="21182" y="24627"/>
                  <a:pt x="20615" y="25828"/>
                </a:cubicBezTo>
                <a:cubicBezTo>
                  <a:pt x="19848" y="27329"/>
                  <a:pt x="19714" y="28897"/>
                  <a:pt x="19214" y="30431"/>
                </a:cubicBezTo>
                <a:cubicBezTo>
                  <a:pt x="19214" y="30431"/>
                  <a:pt x="19180" y="30465"/>
                  <a:pt x="19147" y="30465"/>
                </a:cubicBezTo>
                <a:cubicBezTo>
                  <a:pt x="19047" y="30565"/>
                  <a:pt x="19047" y="30631"/>
                  <a:pt x="19114" y="30732"/>
                </a:cubicBezTo>
                <a:lnTo>
                  <a:pt x="19114" y="30765"/>
                </a:lnTo>
                <a:cubicBezTo>
                  <a:pt x="18847" y="31065"/>
                  <a:pt x="18613" y="31299"/>
                  <a:pt x="18346" y="31599"/>
                </a:cubicBezTo>
                <a:cubicBezTo>
                  <a:pt x="17980" y="30298"/>
                  <a:pt x="17546" y="29064"/>
                  <a:pt x="17046" y="27796"/>
                </a:cubicBezTo>
                <a:cubicBezTo>
                  <a:pt x="17479" y="27096"/>
                  <a:pt x="17779" y="26295"/>
                  <a:pt x="18013" y="25461"/>
                </a:cubicBezTo>
                <a:lnTo>
                  <a:pt x="18046" y="25461"/>
                </a:lnTo>
                <a:cubicBezTo>
                  <a:pt x="20548" y="22559"/>
                  <a:pt x="21215" y="18056"/>
                  <a:pt x="19514" y="14620"/>
                </a:cubicBezTo>
                <a:cubicBezTo>
                  <a:pt x="19491" y="14574"/>
                  <a:pt x="19419" y="14511"/>
                  <a:pt x="19355" y="14511"/>
                </a:cubicBezTo>
                <a:cubicBezTo>
                  <a:pt x="19327" y="14511"/>
                  <a:pt x="19301" y="14523"/>
                  <a:pt x="19280" y="14553"/>
                </a:cubicBezTo>
                <a:cubicBezTo>
                  <a:pt x="17846" y="15454"/>
                  <a:pt x="17479" y="17422"/>
                  <a:pt x="17179" y="18956"/>
                </a:cubicBezTo>
                <a:cubicBezTo>
                  <a:pt x="16679" y="21325"/>
                  <a:pt x="17112" y="23626"/>
                  <a:pt x="17279" y="26062"/>
                </a:cubicBezTo>
                <a:cubicBezTo>
                  <a:pt x="17146" y="26462"/>
                  <a:pt x="17012" y="26895"/>
                  <a:pt x="16879" y="27329"/>
                </a:cubicBezTo>
                <a:cubicBezTo>
                  <a:pt x="15978" y="25061"/>
                  <a:pt x="14944" y="22793"/>
                  <a:pt x="13977" y="20624"/>
                </a:cubicBezTo>
                <a:cubicBezTo>
                  <a:pt x="14143" y="20091"/>
                  <a:pt x="14277" y="19490"/>
                  <a:pt x="14377" y="18890"/>
                </a:cubicBezTo>
                <a:cubicBezTo>
                  <a:pt x="14418" y="18917"/>
                  <a:pt x="14454" y="18934"/>
                  <a:pt x="14489" y="18934"/>
                </a:cubicBezTo>
                <a:cubicBezTo>
                  <a:pt x="14538" y="18934"/>
                  <a:pt x="14585" y="18901"/>
                  <a:pt x="14644" y="18823"/>
                </a:cubicBezTo>
                <a:cubicBezTo>
                  <a:pt x="16045" y="15621"/>
                  <a:pt x="16612" y="11418"/>
                  <a:pt x="14644" y="8282"/>
                </a:cubicBezTo>
                <a:cubicBezTo>
                  <a:pt x="14588" y="8207"/>
                  <a:pt x="14500" y="8164"/>
                  <a:pt x="14422" y="8164"/>
                </a:cubicBezTo>
                <a:cubicBezTo>
                  <a:pt x="14361" y="8164"/>
                  <a:pt x="14306" y="8190"/>
                  <a:pt x="14277" y="8249"/>
                </a:cubicBezTo>
                <a:cubicBezTo>
                  <a:pt x="12309" y="11451"/>
                  <a:pt x="12142" y="15120"/>
                  <a:pt x="13943" y="18456"/>
                </a:cubicBezTo>
                <a:cubicBezTo>
                  <a:pt x="13843" y="18990"/>
                  <a:pt x="13810" y="19557"/>
                  <a:pt x="13710" y="20057"/>
                </a:cubicBezTo>
                <a:cubicBezTo>
                  <a:pt x="12843" y="18056"/>
                  <a:pt x="11942" y="16054"/>
                  <a:pt x="10874" y="14120"/>
                </a:cubicBezTo>
                <a:cubicBezTo>
                  <a:pt x="11108" y="13119"/>
                  <a:pt x="11041" y="12085"/>
                  <a:pt x="10941" y="11051"/>
                </a:cubicBezTo>
                <a:cubicBezTo>
                  <a:pt x="11442" y="8249"/>
                  <a:pt x="11675" y="5113"/>
                  <a:pt x="9674" y="2812"/>
                </a:cubicBezTo>
                <a:cubicBezTo>
                  <a:pt x="9640" y="2778"/>
                  <a:pt x="9590" y="2762"/>
                  <a:pt x="9536" y="2762"/>
                </a:cubicBezTo>
                <a:cubicBezTo>
                  <a:pt x="9482" y="2762"/>
                  <a:pt x="9423" y="2778"/>
                  <a:pt x="9373" y="2812"/>
                </a:cubicBezTo>
                <a:cubicBezTo>
                  <a:pt x="7839" y="4980"/>
                  <a:pt x="8840" y="9717"/>
                  <a:pt x="10541" y="11651"/>
                </a:cubicBezTo>
                <a:cubicBezTo>
                  <a:pt x="10574" y="12318"/>
                  <a:pt x="10574" y="12952"/>
                  <a:pt x="10574" y="13619"/>
                </a:cubicBezTo>
                <a:cubicBezTo>
                  <a:pt x="9874" y="12318"/>
                  <a:pt x="9107" y="11084"/>
                  <a:pt x="8239" y="9883"/>
                </a:cubicBezTo>
                <a:cubicBezTo>
                  <a:pt x="8139" y="8949"/>
                  <a:pt x="7839" y="8082"/>
                  <a:pt x="7505" y="7215"/>
                </a:cubicBezTo>
                <a:cubicBezTo>
                  <a:pt x="7539" y="7148"/>
                  <a:pt x="7539" y="7115"/>
                  <a:pt x="7539" y="7081"/>
                </a:cubicBezTo>
                <a:cubicBezTo>
                  <a:pt x="7339" y="5547"/>
                  <a:pt x="7038" y="4246"/>
                  <a:pt x="6405" y="2812"/>
                </a:cubicBezTo>
                <a:cubicBezTo>
                  <a:pt x="6004" y="1811"/>
                  <a:pt x="5571" y="710"/>
                  <a:pt x="4670" y="43"/>
                </a:cubicBezTo>
                <a:cubicBezTo>
                  <a:pt x="4640" y="13"/>
                  <a:pt x="4603" y="1"/>
                  <a:pt x="4566" y="1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-2700114" flipH="1">
            <a:off x="3162913" y="3231038"/>
            <a:ext cx="1179547" cy="1752012"/>
          </a:xfrm>
          <a:custGeom>
            <a:avLst/>
            <a:gdLst/>
            <a:ahLst/>
            <a:cxnLst/>
            <a:rect l="l" t="t" r="r" b="b"/>
            <a:pathLst>
              <a:path w="22148" h="32897" extrusionOk="0">
                <a:moveTo>
                  <a:pt x="3880" y="19497"/>
                </a:moveTo>
                <a:cubicBezTo>
                  <a:pt x="4822" y="20105"/>
                  <a:pt x="5856" y="20561"/>
                  <a:pt x="6919" y="21017"/>
                </a:cubicBezTo>
                <a:cubicBezTo>
                  <a:pt x="5643" y="21017"/>
                  <a:pt x="4609" y="20500"/>
                  <a:pt x="3880" y="19497"/>
                </a:cubicBezTo>
                <a:close/>
                <a:moveTo>
                  <a:pt x="4624" y="558"/>
                </a:moveTo>
                <a:cubicBezTo>
                  <a:pt x="4925" y="558"/>
                  <a:pt x="5039" y="845"/>
                  <a:pt x="5126" y="1077"/>
                </a:cubicBezTo>
                <a:cubicBezTo>
                  <a:pt x="5339" y="1563"/>
                  <a:pt x="5521" y="2019"/>
                  <a:pt x="5673" y="2506"/>
                </a:cubicBezTo>
                <a:cubicBezTo>
                  <a:pt x="6798" y="5788"/>
                  <a:pt x="8470" y="8737"/>
                  <a:pt x="10384" y="11594"/>
                </a:cubicBezTo>
                <a:cubicBezTo>
                  <a:pt x="11965" y="13995"/>
                  <a:pt x="12998" y="16579"/>
                  <a:pt x="13637" y="19345"/>
                </a:cubicBezTo>
                <a:cubicBezTo>
                  <a:pt x="14032" y="20925"/>
                  <a:pt x="14792" y="22384"/>
                  <a:pt x="15217" y="23965"/>
                </a:cubicBezTo>
                <a:cubicBezTo>
                  <a:pt x="15309" y="24391"/>
                  <a:pt x="15400" y="24816"/>
                  <a:pt x="15400" y="25302"/>
                </a:cubicBezTo>
                <a:cubicBezTo>
                  <a:pt x="14154" y="23357"/>
                  <a:pt x="12998" y="21442"/>
                  <a:pt x="11965" y="19466"/>
                </a:cubicBezTo>
                <a:cubicBezTo>
                  <a:pt x="10932" y="17369"/>
                  <a:pt x="9929" y="15302"/>
                  <a:pt x="8925" y="13175"/>
                </a:cubicBezTo>
                <a:cubicBezTo>
                  <a:pt x="8257" y="11746"/>
                  <a:pt x="7558" y="10287"/>
                  <a:pt x="7071" y="8767"/>
                </a:cubicBezTo>
                <a:cubicBezTo>
                  <a:pt x="6859" y="8129"/>
                  <a:pt x="6585" y="7460"/>
                  <a:pt x="6342" y="6792"/>
                </a:cubicBezTo>
                <a:cubicBezTo>
                  <a:pt x="6282" y="6651"/>
                  <a:pt x="6208" y="6551"/>
                  <a:pt x="6078" y="6551"/>
                </a:cubicBezTo>
                <a:cubicBezTo>
                  <a:pt x="6011" y="6551"/>
                  <a:pt x="5929" y="6577"/>
                  <a:pt x="5825" y="6640"/>
                </a:cubicBezTo>
                <a:cubicBezTo>
                  <a:pt x="6646" y="10135"/>
                  <a:pt x="8378" y="13296"/>
                  <a:pt x="9898" y="16518"/>
                </a:cubicBezTo>
                <a:cubicBezTo>
                  <a:pt x="11418" y="19770"/>
                  <a:pt x="13029" y="22871"/>
                  <a:pt x="15065" y="25880"/>
                </a:cubicBezTo>
                <a:cubicBezTo>
                  <a:pt x="14670" y="25850"/>
                  <a:pt x="14609" y="25637"/>
                  <a:pt x="14488" y="25485"/>
                </a:cubicBezTo>
                <a:cubicBezTo>
                  <a:pt x="13272" y="24178"/>
                  <a:pt x="11904" y="23053"/>
                  <a:pt x="10445" y="22050"/>
                </a:cubicBezTo>
                <a:cubicBezTo>
                  <a:pt x="9229" y="21169"/>
                  <a:pt x="8439" y="19953"/>
                  <a:pt x="7801" y="18615"/>
                </a:cubicBezTo>
                <a:cubicBezTo>
                  <a:pt x="7193" y="17369"/>
                  <a:pt x="6889" y="15971"/>
                  <a:pt x="6281" y="14694"/>
                </a:cubicBezTo>
                <a:cubicBezTo>
                  <a:pt x="5673" y="13448"/>
                  <a:pt x="5035" y="12202"/>
                  <a:pt x="4609" y="10865"/>
                </a:cubicBezTo>
                <a:cubicBezTo>
                  <a:pt x="4123" y="9284"/>
                  <a:pt x="3819" y="7673"/>
                  <a:pt x="3880" y="6001"/>
                </a:cubicBezTo>
                <a:cubicBezTo>
                  <a:pt x="3971" y="4421"/>
                  <a:pt x="4001" y="2779"/>
                  <a:pt x="4214" y="1168"/>
                </a:cubicBezTo>
                <a:cubicBezTo>
                  <a:pt x="4275" y="956"/>
                  <a:pt x="4214" y="621"/>
                  <a:pt x="4579" y="560"/>
                </a:cubicBezTo>
                <a:cubicBezTo>
                  <a:pt x="4595" y="559"/>
                  <a:pt x="4610" y="558"/>
                  <a:pt x="4624" y="558"/>
                </a:cubicBezTo>
                <a:close/>
                <a:moveTo>
                  <a:pt x="6247" y="21593"/>
                </a:moveTo>
                <a:cubicBezTo>
                  <a:pt x="10831" y="21593"/>
                  <a:pt x="14628" y="25764"/>
                  <a:pt x="16342" y="29132"/>
                </a:cubicBezTo>
                <a:cubicBezTo>
                  <a:pt x="16313" y="29147"/>
                  <a:pt x="16287" y="29153"/>
                  <a:pt x="16264" y="29153"/>
                </a:cubicBezTo>
                <a:cubicBezTo>
                  <a:pt x="16189" y="29153"/>
                  <a:pt x="16138" y="29095"/>
                  <a:pt x="16068" y="29071"/>
                </a:cubicBezTo>
                <a:cubicBezTo>
                  <a:pt x="12391" y="27035"/>
                  <a:pt x="9381" y="24087"/>
                  <a:pt x="6099" y="21594"/>
                </a:cubicBezTo>
                <a:cubicBezTo>
                  <a:pt x="6148" y="21593"/>
                  <a:pt x="6197" y="21593"/>
                  <a:pt x="6247" y="21593"/>
                </a:cubicBezTo>
                <a:close/>
                <a:moveTo>
                  <a:pt x="810" y="17734"/>
                </a:moveTo>
                <a:lnTo>
                  <a:pt x="810" y="17734"/>
                </a:lnTo>
                <a:cubicBezTo>
                  <a:pt x="1539" y="18038"/>
                  <a:pt x="2056" y="18494"/>
                  <a:pt x="2603" y="19041"/>
                </a:cubicBezTo>
                <a:cubicBezTo>
                  <a:pt x="3089" y="19527"/>
                  <a:pt x="3545" y="20014"/>
                  <a:pt x="4032" y="20470"/>
                </a:cubicBezTo>
                <a:cubicBezTo>
                  <a:pt x="4488" y="20925"/>
                  <a:pt x="5065" y="21199"/>
                  <a:pt x="5734" y="21442"/>
                </a:cubicBezTo>
                <a:cubicBezTo>
                  <a:pt x="5369" y="21685"/>
                  <a:pt x="5582" y="21898"/>
                  <a:pt x="5825" y="22080"/>
                </a:cubicBezTo>
                <a:cubicBezTo>
                  <a:pt x="9229" y="24512"/>
                  <a:pt x="12087" y="27673"/>
                  <a:pt x="15886" y="29558"/>
                </a:cubicBezTo>
                <a:cubicBezTo>
                  <a:pt x="12786" y="29041"/>
                  <a:pt x="9837" y="28220"/>
                  <a:pt x="7679" y="25698"/>
                </a:cubicBezTo>
                <a:cubicBezTo>
                  <a:pt x="6767" y="24573"/>
                  <a:pt x="5643" y="23722"/>
                  <a:pt x="4488" y="22871"/>
                </a:cubicBezTo>
                <a:cubicBezTo>
                  <a:pt x="2968" y="21777"/>
                  <a:pt x="1934" y="20257"/>
                  <a:pt x="1114" y="18585"/>
                </a:cubicBezTo>
                <a:cubicBezTo>
                  <a:pt x="992" y="18311"/>
                  <a:pt x="779" y="18099"/>
                  <a:pt x="810" y="17734"/>
                </a:cubicBezTo>
                <a:close/>
                <a:moveTo>
                  <a:pt x="16190" y="27521"/>
                </a:moveTo>
                <a:lnTo>
                  <a:pt x="16190" y="27521"/>
                </a:lnTo>
                <a:cubicBezTo>
                  <a:pt x="16920" y="28433"/>
                  <a:pt x="17588" y="29345"/>
                  <a:pt x="18287" y="30257"/>
                </a:cubicBezTo>
                <a:cubicBezTo>
                  <a:pt x="17254" y="29588"/>
                  <a:pt x="16676" y="28585"/>
                  <a:pt x="16190" y="27521"/>
                </a:cubicBezTo>
                <a:close/>
                <a:moveTo>
                  <a:pt x="4680" y="0"/>
                </a:moveTo>
                <a:cubicBezTo>
                  <a:pt x="4629" y="0"/>
                  <a:pt x="4575" y="4"/>
                  <a:pt x="4518" y="13"/>
                </a:cubicBezTo>
                <a:cubicBezTo>
                  <a:pt x="3910" y="74"/>
                  <a:pt x="3789" y="530"/>
                  <a:pt x="3728" y="1016"/>
                </a:cubicBezTo>
                <a:cubicBezTo>
                  <a:pt x="3545" y="2354"/>
                  <a:pt x="3545" y="3661"/>
                  <a:pt x="3424" y="4968"/>
                </a:cubicBezTo>
                <a:cubicBezTo>
                  <a:pt x="3211" y="7825"/>
                  <a:pt x="3728" y="10530"/>
                  <a:pt x="4974" y="13083"/>
                </a:cubicBezTo>
                <a:cubicBezTo>
                  <a:pt x="5491" y="14086"/>
                  <a:pt x="6038" y="15120"/>
                  <a:pt x="6372" y="16184"/>
                </a:cubicBezTo>
                <a:cubicBezTo>
                  <a:pt x="6919" y="17855"/>
                  <a:pt x="7527" y="19497"/>
                  <a:pt x="8713" y="20986"/>
                </a:cubicBezTo>
                <a:cubicBezTo>
                  <a:pt x="6433" y="20287"/>
                  <a:pt x="4427" y="19314"/>
                  <a:pt x="2664" y="17825"/>
                </a:cubicBezTo>
                <a:cubicBezTo>
                  <a:pt x="2178" y="17430"/>
                  <a:pt x="1631" y="17187"/>
                  <a:pt x="1023" y="17096"/>
                </a:cubicBezTo>
                <a:cubicBezTo>
                  <a:pt x="997" y="17094"/>
                  <a:pt x="971" y="17094"/>
                  <a:pt x="946" y="17094"/>
                </a:cubicBezTo>
                <a:cubicBezTo>
                  <a:pt x="327" y="17094"/>
                  <a:pt x="1" y="17456"/>
                  <a:pt x="293" y="18099"/>
                </a:cubicBezTo>
                <a:cubicBezTo>
                  <a:pt x="1175" y="19953"/>
                  <a:pt x="2208" y="21685"/>
                  <a:pt x="3849" y="22992"/>
                </a:cubicBezTo>
                <a:cubicBezTo>
                  <a:pt x="5369" y="24178"/>
                  <a:pt x="6798" y="25454"/>
                  <a:pt x="8166" y="26853"/>
                </a:cubicBezTo>
                <a:cubicBezTo>
                  <a:pt x="9199" y="27916"/>
                  <a:pt x="10445" y="28676"/>
                  <a:pt x="11843" y="29132"/>
                </a:cubicBezTo>
                <a:cubicBezTo>
                  <a:pt x="12847" y="29497"/>
                  <a:pt x="13910" y="29740"/>
                  <a:pt x="14944" y="29983"/>
                </a:cubicBezTo>
                <a:cubicBezTo>
                  <a:pt x="16646" y="30348"/>
                  <a:pt x="18287" y="30774"/>
                  <a:pt x="19716" y="31837"/>
                </a:cubicBezTo>
                <a:cubicBezTo>
                  <a:pt x="20263" y="32233"/>
                  <a:pt x="20871" y="32476"/>
                  <a:pt x="21418" y="32749"/>
                </a:cubicBezTo>
                <a:cubicBezTo>
                  <a:pt x="21539" y="32818"/>
                  <a:pt x="21688" y="32897"/>
                  <a:pt x="21812" y="32897"/>
                </a:cubicBezTo>
                <a:cubicBezTo>
                  <a:pt x="21907" y="32897"/>
                  <a:pt x="21986" y="32851"/>
                  <a:pt x="22026" y="32719"/>
                </a:cubicBezTo>
                <a:cubicBezTo>
                  <a:pt x="22148" y="32445"/>
                  <a:pt x="21844" y="32415"/>
                  <a:pt x="21661" y="32293"/>
                </a:cubicBezTo>
                <a:cubicBezTo>
                  <a:pt x="21205" y="32081"/>
                  <a:pt x="20658" y="31959"/>
                  <a:pt x="20324" y="31564"/>
                </a:cubicBezTo>
                <a:cubicBezTo>
                  <a:pt x="19503" y="30743"/>
                  <a:pt x="18682" y="29862"/>
                  <a:pt x="17983" y="28919"/>
                </a:cubicBezTo>
                <a:cubicBezTo>
                  <a:pt x="16980" y="27612"/>
                  <a:pt x="16038" y="26366"/>
                  <a:pt x="15886" y="24664"/>
                </a:cubicBezTo>
                <a:cubicBezTo>
                  <a:pt x="15825" y="23904"/>
                  <a:pt x="15673" y="23175"/>
                  <a:pt x="15369" y="22506"/>
                </a:cubicBezTo>
                <a:cubicBezTo>
                  <a:pt x="14822" y="21351"/>
                  <a:pt x="14366" y="20166"/>
                  <a:pt x="14093" y="18950"/>
                </a:cubicBezTo>
                <a:cubicBezTo>
                  <a:pt x="13454" y="16153"/>
                  <a:pt x="12391" y="13479"/>
                  <a:pt x="10749" y="11047"/>
                </a:cubicBezTo>
                <a:cubicBezTo>
                  <a:pt x="9077" y="8554"/>
                  <a:pt x="7679" y="5880"/>
                  <a:pt x="6494" y="3114"/>
                </a:cubicBezTo>
                <a:cubicBezTo>
                  <a:pt x="6159" y="2323"/>
                  <a:pt x="6038" y="1472"/>
                  <a:pt x="5582" y="712"/>
                </a:cubicBezTo>
                <a:cubicBezTo>
                  <a:pt x="5390" y="356"/>
                  <a:pt x="5149" y="0"/>
                  <a:pt x="4680" y="0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59522">
            <a:off x="7854581" y="3397282"/>
            <a:ext cx="129524" cy="129596"/>
          </a:xfrm>
          <a:custGeom>
            <a:avLst/>
            <a:gdLst/>
            <a:ahLst/>
            <a:cxnLst/>
            <a:rect l="l" t="t" r="r" b="b"/>
            <a:pathLst>
              <a:path w="1794" h="1795" extrusionOk="0">
                <a:moveTo>
                  <a:pt x="943" y="1"/>
                </a:moveTo>
                <a:cubicBezTo>
                  <a:pt x="730" y="426"/>
                  <a:pt x="396" y="730"/>
                  <a:pt x="1" y="882"/>
                </a:cubicBezTo>
                <a:lnTo>
                  <a:pt x="1" y="913"/>
                </a:lnTo>
                <a:cubicBezTo>
                  <a:pt x="396" y="1065"/>
                  <a:pt x="730" y="1369"/>
                  <a:pt x="882" y="1794"/>
                </a:cubicBezTo>
                <a:lnTo>
                  <a:pt x="943" y="1794"/>
                </a:lnTo>
                <a:cubicBezTo>
                  <a:pt x="1034" y="1369"/>
                  <a:pt x="1399" y="1065"/>
                  <a:pt x="1794" y="913"/>
                </a:cubicBezTo>
                <a:lnTo>
                  <a:pt x="1794" y="882"/>
                </a:lnTo>
                <a:cubicBezTo>
                  <a:pt x="1429" y="730"/>
                  <a:pt x="1095" y="426"/>
                  <a:pt x="943" y="1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59522">
            <a:off x="8249333" y="3161441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>
            <a:off x="7030142" y="-195432"/>
            <a:ext cx="1910152" cy="3066010"/>
          </a:xfrm>
          <a:custGeom>
            <a:avLst/>
            <a:gdLst/>
            <a:ahLst/>
            <a:cxnLst/>
            <a:rect l="l" t="t" r="r" b="b"/>
            <a:pathLst>
              <a:path w="23784" h="38176" extrusionOk="0">
                <a:moveTo>
                  <a:pt x="4719" y="1207"/>
                </a:moveTo>
                <a:cubicBezTo>
                  <a:pt x="5049" y="1207"/>
                  <a:pt x="5402" y="1385"/>
                  <a:pt x="5604" y="1587"/>
                </a:cubicBezTo>
                <a:cubicBezTo>
                  <a:pt x="5771" y="1754"/>
                  <a:pt x="5871" y="1954"/>
                  <a:pt x="5904" y="2188"/>
                </a:cubicBezTo>
                <a:cubicBezTo>
                  <a:pt x="5904" y="2388"/>
                  <a:pt x="5871" y="2855"/>
                  <a:pt x="5571" y="2921"/>
                </a:cubicBezTo>
                <a:cubicBezTo>
                  <a:pt x="5533" y="2934"/>
                  <a:pt x="5494" y="2940"/>
                  <a:pt x="5454" y="2940"/>
                </a:cubicBezTo>
                <a:cubicBezTo>
                  <a:pt x="5181" y="2940"/>
                  <a:pt x="4883" y="2667"/>
                  <a:pt x="4737" y="2521"/>
                </a:cubicBezTo>
                <a:cubicBezTo>
                  <a:pt x="4670" y="2421"/>
                  <a:pt x="4537" y="2354"/>
                  <a:pt x="4437" y="2221"/>
                </a:cubicBezTo>
                <a:lnTo>
                  <a:pt x="4437" y="2188"/>
                </a:lnTo>
                <a:cubicBezTo>
                  <a:pt x="4370" y="1887"/>
                  <a:pt x="4103" y="1354"/>
                  <a:pt x="4570" y="1220"/>
                </a:cubicBezTo>
                <a:cubicBezTo>
                  <a:pt x="4619" y="1211"/>
                  <a:pt x="4669" y="1207"/>
                  <a:pt x="4719" y="1207"/>
                </a:cubicBezTo>
                <a:close/>
                <a:moveTo>
                  <a:pt x="8218" y="3497"/>
                </a:moveTo>
                <a:cubicBezTo>
                  <a:pt x="8218" y="3497"/>
                  <a:pt x="8217" y="3497"/>
                  <a:pt x="8217" y="3497"/>
                </a:cubicBezTo>
                <a:lnTo>
                  <a:pt x="8217" y="3497"/>
                </a:lnTo>
                <a:cubicBezTo>
                  <a:pt x="8213" y="3506"/>
                  <a:pt x="8209" y="3514"/>
                  <a:pt x="8206" y="3522"/>
                </a:cubicBezTo>
                <a:cubicBezTo>
                  <a:pt x="8223" y="3505"/>
                  <a:pt x="8223" y="3497"/>
                  <a:pt x="8218" y="3497"/>
                </a:cubicBezTo>
                <a:close/>
                <a:moveTo>
                  <a:pt x="8887" y="2533"/>
                </a:moveTo>
                <a:cubicBezTo>
                  <a:pt x="8925" y="2533"/>
                  <a:pt x="8965" y="2540"/>
                  <a:pt x="9007" y="2555"/>
                </a:cubicBezTo>
                <a:cubicBezTo>
                  <a:pt x="9340" y="2721"/>
                  <a:pt x="9507" y="3188"/>
                  <a:pt x="9540" y="3522"/>
                </a:cubicBezTo>
                <a:cubicBezTo>
                  <a:pt x="9607" y="3989"/>
                  <a:pt x="9407" y="4356"/>
                  <a:pt x="8940" y="4489"/>
                </a:cubicBezTo>
                <a:cubicBezTo>
                  <a:pt x="8903" y="4501"/>
                  <a:pt x="8862" y="4509"/>
                  <a:pt x="8818" y="4509"/>
                </a:cubicBezTo>
                <a:cubicBezTo>
                  <a:pt x="8742" y="4509"/>
                  <a:pt x="8657" y="4486"/>
                  <a:pt x="8573" y="4423"/>
                </a:cubicBezTo>
                <a:cubicBezTo>
                  <a:pt x="8573" y="4356"/>
                  <a:pt x="8540" y="4322"/>
                  <a:pt x="8506" y="4322"/>
                </a:cubicBezTo>
                <a:cubicBezTo>
                  <a:pt x="8439" y="4256"/>
                  <a:pt x="8406" y="4222"/>
                  <a:pt x="8373" y="4222"/>
                </a:cubicBezTo>
                <a:cubicBezTo>
                  <a:pt x="8273" y="4056"/>
                  <a:pt x="8206" y="3755"/>
                  <a:pt x="8206" y="3522"/>
                </a:cubicBezTo>
                <a:cubicBezTo>
                  <a:pt x="8206" y="3508"/>
                  <a:pt x="8212" y="3499"/>
                  <a:pt x="8217" y="3497"/>
                </a:cubicBezTo>
                <a:lnTo>
                  <a:pt x="8217" y="3497"/>
                </a:lnTo>
                <a:cubicBezTo>
                  <a:pt x="8338" y="3208"/>
                  <a:pt x="8515" y="2533"/>
                  <a:pt x="8887" y="2533"/>
                </a:cubicBezTo>
                <a:close/>
                <a:moveTo>
                  <a:pt x="4443" y="4140"/>
                </a:moveTo>
                <a:cubicBezTo>
                  <a:pt x="4536" y="4140"/>
                  <a:pt x="4632" y="4154"/>
                  <a:pt x="4737" y="4189"/>
                </a:cubicBezTo>
                <a:cubicBezTo>
                  <a:pt x="5037" y="4222"/>
                  <a:pt x="5337" y="4389"/>
                  <a:pt x="5504" y="4656"/>
                </a:cubicBezTo>
                <a:cubicBezTo>
                  <a:pt x="5371" y="4656"/>
                  <a:pt x="5337" y="4756"/>
                  <a:pt x="5404" y="4856"/>
                </a:cubicBezTo>
                <a:cubicBezTo>
                  <a:pt x="5437" y="4856"/>
                  <a:pt x="5437" y="4890"/>
                  <a:pt x="5504" y="4890"/>
                </a:cubicBezTo>
                <a:lnTo>
                  <a:pt x="5504" y="4923"/>
                </a:lnTo>
                <a:cubicBezTo>
                  <a:pt x="5504" y="4990"/>
                  <a:pt x="5537" y="4990"/>
                  <a:pt x="5537" y="5023"/>
                </a:cubicBezTo>
                <a:lnTo>
                  <a:pt x="5504" y="5056"/>
                </a:lnTo>
                <a:cubicBezTo>
                  <a:pt x="5431" y="5130"/>
                  <a:pt x="5338" y="5158"/>
                  <a:pt x="5240" y="5158"/>
                </a:cubicBezTo>
                <a:cubicBezTo>
                  <a:pt x="5115" y="5158"/>
                  <a:pt x="4982" y="5112"/>
                  <a:pt x="4870" y="5056"/>
                </a:cubicBezTo>
                <a:cubicBezTo>
                  <a:pt x="4537" y="4890"/>
                  <a:pt x="4103" y="4589"/>
                  <a:pt x="3936" y="4256"/>
                </a:cubicBezTo>
                <a:cubicBezTo>
                  <a:pt x="4110" y="4191"/>
                  <a:pt x="4270" y="4140"/>
                  <a:pt x="4443" y="4140"/>
                </a:cubicBezTo>
                <a:close/>
                <a:moveTo>
                  <a:pt x="3857" y="5816"/>
                </a:moveTo>
                <a:lnTo>
                  <a:pt x="3857" y="5816"/>
                </a:lnTo>
                <a:cubicBezTo>
                  <a:pt x="3875" y="5841"/>
                  <a:pt x="3891" y="5867"/>
                  <a:pt x="3906" y="5894"/>
                </a:cubicBezTo>
                <a:lnTo>
                  <a:pt x="3906" y="5894"/>
                </a:lnTo>
                <a:cubicBezTo>
                  <a:pt x="3891" y="5867"/>
                  <a:pt x="3875" y="5841"/>
                  <a:pt x="3857" y="5816"/>
                </a:cubicBezTo>
                <a:close/>
                <a:moveTo>
                  <a:pt x="10398" y="5350"/>
                </a:moveTo>
                <a:cubicBezTo>
                  <a:pt x="10464" y="5350"/>
                  <a:pt x="10534" y="5372"/>
                  <a:pt x="10608" y="5423"/>
                </a:cubicBezTo>
                <a:cubicBezTo>
                  <a:pt x="10941" y="5690"/>
                  <a:pt x="11075" y="6190"/>
                  <a:pt x="11075" y="6557"/>
                </a:cubicBezTo>
                <a:cubicBezTo>
                  <a:pt x="11108" y="7024"/>
                  <a:pt x="10908" y="7425"/>
                  <a:pt x="10408" y="7458"/>
                </a:cubicBezTo>
                <a:cubicBezTo>
                  <a:pt x="10396" y="7459"/>
                  <a:pt x="10386" y="7459"/>
                  <a:pt x="10375" y="7459"/>
                </a:cubicBezTo>
                <a:cubicBezTo>
                  <a:pt x="9773" y="7459"/>
                  <a:pt x="9742" y="6546"/>
                  <a:pt x="9840" y="5890"/>
                </a:cubicBezTo>
                <a:cubicBezTo>
                  <a:pt x="9971" y="5630"/>
                  <a:pt x="10162" y="5350"/>
                  <a:pt x="10398" y="5350"/>
                </a:cubicBezTo>
                <a:close/>
                <a:moveTo>
                  <a:pt x="6039" y="6301"/>
                </a:moveTo>
                <a:cubicBezTo>
                  <a:pt x="6254" y="6301"/>
                  <a:pt x="6488" y="6363"/>
                  <a:pt x="6672" y="6424"/>
                </a:cubicBezTo>
                <a:cubicBezTo>
                  <a:pt x="7005" y="6657"/>
                  <a:pt x="7205" y="6991"/>
                  <a:pt x="7105" y="7325"/>
                </a:cubicBezTo>
                <a:cubicBezTo>
                  <a:pt x="7072" y="7325"/>
                  <a:pt x="7072" y="7325"/>
                  <a:pt x="7038" y="7258"/>
                </a:cubicBezTo>
                <a:cubicBezTo>
                  <a:pt x="7012" y="7247"/>
                  <a:pt x="6987" y="7243"/>
                  <a:pt x="6963" y="7243"/>
                </a:cubicBezTo>
                <a:cubicBezTo>
                  <a:pt x="6836" y="7243"/>
                  <a:pt x="6759" y="7379"/>
                  <a:pt x="6872" y="7491"/>
                </a:cubicBezTo>
                <a:lnTo>
                  <a:pt x="6872" y="7525"/>
                </a:lnTo>
                <a:cubicBezTo>
                  <a:pt x="6818" y="7549"/>
                  <a:pt x="6755" y="7560"/>
                  <a:pt x="6687" y="7560"/>
                </a:cubicBezTo>
                <a:cubicBezTo>
                  <a:pt x="6291" y="7560"/>
                  <a:pt x="5703" y="7195"/>
                  <a:pt x="5504" y="7024"/>
                </a:cubicBezTo>
                <a:cubicBezTo>
                  <a:pt x="5437" y="6758"/>
                  <a:pt x="5404" y="6557"/>
                  <a:pt x="5671" y="6391"/>
                </a:cubicBezTo>
                <a:cubicBezTo>
                  <a:pt x="5774" y="6326"/>
                  <a:pt x="5903" y="6301"/>
                  <a:pt x="6039" y="6301"/>
                </a:cubicBezTo>
                <a:close/>
                <a:moveTo>
                  <a:pt x="13040" y="6354"/>
                </a:moveTo>
                <a:cubicBezTo>
                  <a:pt x="13062" y="6354"/>
                  <a:pt x="13085" y="6355"/>
                  <a:pt x="13109" y="6357"/>
                </a:cubicBezTo>
                <a:cubicBezTo>
                  <a:pt x="13510" y="6391"/>
                  <a:pt x="13877" y="6591"/>
                  <a:pt x="14077" y="6858"/>
                </a:cubicBezTo>
                <a:cubicBezTo>
                  <a:pt x="14344" y="7158"/>
                  <a:pt x="14377" y="7425"/>
                  <a:pt x="14077" y="7692"/>
                </a:cubicBezTo>
                <a:cubicBezTo>
                  <a:pt x="14010" y="7758"/>
                  <a:pt x="13910" y="7825"/>
                  <a:pt x="13843" y="7825"/>
                </a:cubicBezTo>
                <a:lnTo>
                  <a:pt x="13743" y="7825"/>
                </a:lnTo>
                <a:cubicBezTo>
                  <a:pt x="13722" y="7828"/>
                  <a:pt x="13701" y="7829"/>
                  <a:pt x="13681" y="7829"/>
                </a:cubicBezTo>
                <a:cubicBezTo>
                  <a:pt x="13241" y="7829"/>
                  <a:pt x="12871" y="7172"/>
                  <a:pt x="12776" y="6758"/>
                </a:cubicBezTo>
                <a:cubicBezTo>
                  <a:pt x="12745" y="6541"/>
                  <a:pt x="12771" y="6354"/>
                  <a:pt x="13040" y="6354"/>
                </a:cubicBezTo>
                <a:close/>
                <a:moveTo>
                  <a:pt x="12300" y="8146"/>
                </a:moveTo>
                <a:cubicBezTo>
                  <a:pt x="12261" y="8146"/>
                  <a:pt x="12219" y="8150"/>
                  <a:pt x="12175" y="8159"/>
                </a:cubicBezTo>
                <a:cubicBezTo>
                  <a:pt x="11964" y="8159"/>
                  <a:pt x="11835" y="8240"/>
                  <a:pt x="11788" y="8428"/>
                </a:cubicBezTo>
                <a:lnTo>
                  <a:pt x="11788" y="8428"/>
                </a:lnTo>
                <a:cubicBezTo>
                  <a:pt x="11932" y="8248"/>
                  <a:pt x="12139" y="8166"/>
                  <a:pt x="12352" y="8166"/>
                </a:cubicBezTo>
                <a:cubicBezTo>
                  <a:pt x="12391" y="8166"/>
                  <a:pt x="12432" y="8169"/>
                  <a:pt x="12471" y="8175"/>
                </a:cubicBezTo>
                <a:lnTo>
                  <a:pt x="12471" y="8175"/>
                </a:lnTo>
                <a:cubicBezTo>
                  <a:pt x="12419" y="8156"/>
                  <a:pt x="12363" y="8146"/>
                  <a:pt x="12300" y="8146"/>
                </a:cubicBezTo>
                <a:close/>
                <a:moveTo>
                  <a:pt x="11999" y="10870"/>
                </a:moveTo>
                <a:lnTo>
                  <a:pt x="11999" y="10870"/>
                </a:lnTo>
                <a:cubicBezTo>
                  <a:pt x="11860" y="10886"/>
                  <a:pt x="11730" y="10964"/>
                  <a:pt x="11642" y="11127"/>
                </a:cubicBezTo>
                <a:cubicBezTo>
                  <a:pt x="11631" y="11162"/>
                  <a:pt x="11624" y="11198"/>
                  <a:pt x="11619" y="11234"/>
                </a:cubicBezTo>
                <a:lnTo>
                  <a:pt x="11619" y="11234"/>
                </a:lnTo>
                <a:cubicBezTo>
                  <a:pt x="11635" y="11198"/>
                  <a:pt x="11653" y="11162"/>
                  <a:pt x="11675" y="11127"/>
                </a:cubicBezTo>
                <a:cubicBezTo>
                  <a:pt x="11754" y="10998"/>
                  <a:pt x="11869" y="10914"/>
                  <a:pt x="11999" y="10870"/>
                </a:cubicBezTo>
                <a:close/>
                <a:moveTo>
                  <a:pt x="7914" y="9674"/>
                </a:moveTo>
                <a:cubicBezTo>
                  <a:pt x="7962" y="9674"/>
                  <a:pt x="8015" y="9680"/>
                  <a:pt x="8073" y="9693"/>
                </a:cubicBezTo>
                <a:cubicBezTo>
                  <a:pt x="8406" y="9760"/>
                  <a:pt x="8740" y="9993"/>
                  <a:pt x="9007" y="10260"/>
                </a:cubicBezTo>
                <a:cubicBezTo>
                  <a:pt x="8940" y="10260"/>
                  <a:pt x="8906" y="10227"/>
                  <a:pt x="8906" y="10227"/>
                </a:cubicBezTo>
                <a:cubicBezTo>
                  <a:pt x="8873" y="10227"/>
                  <a:pt x="8840" y="10260"/>
                  <a:pt x="8840" y="10327"/>
                </a:cubicBezTo>
                <a:cubicBezTo>
                  <a:pt x="8906" y="10660"/>
                  <a:pt x="9207" y="10994"/>
                  <a:pt x="8773" y="11194"/>
                </a:cubicBezTo>
                <a:cubicBezTo>
                  <a:pt x="8671" y="11250"/>
                  <a:pt x="8558" y="11275"/>
                  <a:pt x="8443" y="11275"/>
                </a:cubicBezTo>
                <a:cubicBezTo>
                  <a:pt x="8147" y="11275"/>
                  <a:pt x="7841" y="11110"/>
                  <a:pt x="7672" y="10894"/>
                </a:cubicBezTo>
                <a:cubicBezTo>
                  <a:pt x="7365" y="10525"/>
                  <a:pt x="7341" y="9674"/>
                  <a:pt x="7914" y="9674"/>
                </a:cubicBezTo>
                <a:close/>
                <a:moveTo>
                  <a:pt x="15278" y="12061"/>
                </a:moveTo>
                <a:cubicBezTo>
                  <a:pt x="15282" y="12078"/>
                  <a:pt x="15287" y="12094"/>
                  <a:pt x="15293" y="12110"/>
                </a:cubicBezTo>
                <a:lnTo>
                  <a:pt x="15293" y="12110"/>
                </a:lnTo>
                <a:cubicBezTo>
                  <a:pt x="15288" y="12105"/>
                  <a:pt x="15283" y="12100"/>
                  <a:pt x="15278" y="12095"/>
                </a:cubicBezTo>
                <a:lnTo>
                  <a:pt x="15278" y="12061"/>
                </a:lnTo>
                <a:close/>
                <a:moveTo>
                  <a:pt x="3518" y="11699"/>
                </a:moveTo>
                <a:cubicBezTo>
                  <a:pt x="3845" y="11699"/>
                  <a:pt x="4194" y="11776"/>
                  <a:pt x="4437" y="11995"/>
                </a:cubicBezTo>
                <a:cubicBezTo>
                  <a:pt x="4737" y="12362"/>
                  <a:pt x="4703" y="12595"/>
                  <a:pt x="4203" y="12862"/>
                </a:cubicBezTo>
                <a:cubicBezTo>
                  <a:pt x="3976" y="12976"/>
                  <a:pt x="3693" y="13050"/>
                  <a:pt x="3413" y="13050"/>
                </a:cubicBezTo>
                <a:cubicBezTo>
                  <a:pt x="3117" y="13050"/>
                  <a:pt x="2825" y="12967"/>
                  <a:pt x="2602" y="12762"/>
                </a:cubicBezTo>
                <a:cubicBezTo>
                  <a:pt x="2068" y="12261"/>
                  <a:pt x="2702" y="11828"/>
                  <a:pt x="3169" y="11728"/>
                </a:cubicBezTo>
                <a:cubicBezTo>
                  <a:pt x="3278" y="11710"/>
                  <a:pt x="3396" y="11699"/>
                  <a:pt x="3518" y="11699"/>
                </a:cubicBezTo>
                <a:close/>
                <a:moveTo>
                  <a:pt x="13943" y="12495"/>
                </a:moveTo>
                <a:lnTo>
                  <a:pt x="13943" y="12495"/>
                </a:lnTo>
                <a:cubicBezTo>
                  <a:pt x="13852" y="12883"/>
                  <a:pt x="13776" y="13303"/>
                  <a:pt x="13695" y="13711"/>
                </a:cubicBezTo>
                <a:lnTo>
                  <a:pt x="13695" y="13711"/>
                </a:lnTo>
                <a:cubicBezTo>
                  <a:pt x="13768" y="13303"/>
                  <a:pt x="13844" y="12893"/>
                  <a:pt x="13943" y="12495"/>
                </a:cubicBezTo>
                <a:close/>
                <a:moveTo>
                  <a:pt x="9193" y="12636"/>
                </a:moveTo>
                <a:cubicBezTo>
                  <a:pt x="9594" y="12636"/>
                  <a:pt x="9947" y="12831"/>
                  <a:pt x="10141" y="13162"/>
                </a:cubicBezTo>
                <a:cubicBezTo>
                  <a:pt x="10141" y="13262"/>
                  <a:pt x="10207" y="13396"/>
                  <a:pt x="10274" y="13429"/>
                </a:cubicBezTo>
                <a:cubicBezTo>
                  <a:pt x="10274" y="13829"/>
                  <a:pt x="10141" y="14096"/>
                  <a:pt x="9740" y="14096"/>
                </a:cubicBezTo>
                <a:cubicBezTo>
                  <a:pt x="9698" y="14104"/>
                  <a:pt x="9654" y="14108"/>
                  <a:pt x="9610" y="14108"/>
                </a:cubicBezTo>
                <a:cubicBezTo>
                  <a:pt x="9275" y="14108"/>
                  <a:pt x="8909" y="13894"/>
                  <a:pt x="8673" y="13629"/>
                </a:cubicBezTo>
                <a:cubicBezTo>
                  <a:pt x="8273" y="13262"/>
                  <a:pt x="8406" y="12728"/>
                  <a:pt x="8940" y="12662"/>
                </a:cubicBezTo>
                <a:cubicBezTo>
                  <a:pt x="9026" y="12645"/>
                  <a:pt x="9111" y="12636"/>
                  <a:pt x="9193" y="12636"/>
                </a:cubicBezTo>
                <a:close/>
                <a:moveTo>
                  <a:pt x="23422" y="14219"/>
                </a:moveTo>
                <a:cubicBezTo>
                  <a:pt x="23424" y="14322"/>
                  <a:pt x="23402" y="14447"/>
                  <a:pt x="23350" y="14596"/>
                </a:cubicBezTo>
                <a:cubicBezTo>
                  <a:pt x="23370" y="14738"/>
                  <a:pt x="23366" y="14883"/>
                  <a:pt x="23342" y="15024"/>
                </a:cubicBezTo>
                <a:lnTo>
                  <a:pt x="23342" y="15024"/>
                </a:lnTo>
                <a:cubicBezTo>
                  <a:pt x="23445" y="14822"/>
                  <a:pt x="23517" y="14592"/>
                  <a:pt x="23517" y="14396"/>
                </a:cubicBezTo>
                <a:cubicBezTo>
                  <a:pt x="23494" y="14322"/>
                  <a:pt x="23462" y="14264"/>
                  <a:pt x="23422" y="14219"/>
                </a:cubicBezTo>
                <a:close/>
                <a:moveTo>
                  <a:pt x="8073" y="15230"/>
                </a:moveTo>
                <a:cubicBezTo>
                  <a:pt x="8182" y="15358"/>
                  <a:pt x="8222" y="15535"/>
                  <a:pt x="8186" y="15708"/>
                </a:cubicBezTo>
                <a:lnTo>
                  <a:pt x="8186" y="15708"/>
                </a:lnTo>
                <a:cubicBezTo>
                  <a:pt x="8304" y="15561"/>
                  <a:pt x="8277" y="15402"/>
                  <a:pt x="8136" y="15231"/>
                </a:cubicBezTo>
                <a:lnTo>
                  <a:pt x="8136" y="15231"/>
                </a:lnTo>
                <a:cubicBezTo>
                  <a:pt x="8115" y="15231"/>
                  <a:pt x="8094" y="15230"/>
                  <a:pt x="8073" y="15230"/>
                </a:cubicBezTo>
                <a:close/>
                <a:moveTo>
                  <a:pt x="21082" y="16031"/>
                </a:moveTo>
                <a:cubicBezTo>
                  <a:pt x="21052" y="16046"/>
                  <a:pt x="21035" y="16074"/>
                  <a:pt x="21032" y="16101"/>
                </a:cubicBezTo>
                <a:lnTo>
                  <a:pt x="21032" y="16101"/>
                </a:lnTo>
                <a:cubicBezTo>
                  <a:pt x="21059" y="16078"/>
                  <a:pt x="21087" y="16054"/>
                  <a:pt x="21115" y="16031"/>
                </a:cubicBezTo>
                <a:close/>
                <a:moveTo>
                  <a:pt x="20398" y="9288"/>
                </a:moveTo>
                <a:cubicBezTo>
                  <a:pt x="20184" y="9288"/>
                  <a:pt x="19979" y="9416"/>
                  <a:pt x="19848" y="9660"/>
                </a:cubicBezTo>
                <a:cubicBezTo>
                  <a:pt x="19781" y="9693"/>
                  <a:pt x="19881" y="9726"/>
                  <a:pt x="19914" y="9726"/>
                </a:cubicBezTo>
                <a:cubicBezTo>
                  <a:pt x="20061" y="9617"/>
                  <a:pt x="20197" y="9537"/>
                  <a:pt x="20334" y="9537"/>
                </a:cubicBezTo>
                <a:cubicBezTo>
                  <a:pt x="20447" y="9537"/>
                  <a:pt x="20561" y="9591"/>
                  <a:pt x="20682" y="9726"/>
                </a:cubicBezTo>
                <a:cubicBezTo>
                  <a:pt x="20882" y="9993"/>
                  <a:pt x="21015" y="10360"/>
                  <a:pt x="21015" y="10694"/>
                </a:cubicBezTo>
                <a:lnTo>
                  <a:pt x="21015" y="11027"/>
                </a:lnTo>
                <a:cubicBezTo>
                  <a:pt x="20987" y="10999"/>
                  <a:pt x="20956" y="10987"/>
                  <a:pt x="20926" y="10987"/>
                </a:cubicBezTo>
                <a:cubicBezTo>
                  <a:pt x="20850" y="10987"/>
                  <a:pt x="20782" y="11065"/>
                  <a:pt x="20782" y="11161"/>
                </a:cubicBezTo>
                <a:lnTo>
                  <a:pt x="20782" y="11194"/>
                </a:lnTo>
                <a:lnTo>
                  <a:pt x="20748" y="11194"/>
                </a:lnTo>
                <a:cubicBezTo>
                  <a:pt x="20114" y="11061"/>
                  <a:pt x="19914" y="10193"/>
                  <a:pt x="20248" y="9693"/>
                </a:cubicBezTo>
                <a:cubicBezTo>
                  <a:pt x="20281" y="9660"/>
                  <a:pt x="20215" y="9593"/>
                  <a:pt x="20215" y="9593"/>
                </a:cubicBezTo>
                <a:cubicBezTo>
                  <a:pt x="19914" y="9760"/>
                  <a:pt x="19914" y="10260"/>
                  <a:pt x="19948" y="10560"/>
                </a:cubicBezTo>
                <a:cubicBezTo>
                  <a:pt x="20014" y="10927"/>
                  <a:pt x="20248" y="11194"/>
                  <a:pt x="20581" y="11361"/>
                </a:cubicBezTo>
                <a:cubicBezTo>
                  <a:pt x="20715" y="11394"/>
                  <a:pt x="20782" y="11428"/>
                  <a:pt x="20882" y="11428"/>
                </a:cubicBezTo>
                <a:cubicBezTo>
                  <a:pt x="20882" y="11428"/>
                  <a:pt x="20882" y="11494"/>
                  <a:pt x="20915" y="11494"/>
                </a:cubicBezTo>
                <a:cubicBezTo>
                  <a:pt x="20915" y="11528"/>
                  <a:pt x="20915" y="11561"/>
                  <a:pt x="20948" y="11594"/>
                </a:cubicBezTo>
                <a:lnTo>
                  <a:pt x="20948" y="11694"/>
                </a:lnTo>
                <a:cubicBezTo>
                  <a:pt x="20948" y="11728"/>
                  <a:pt x="21015" y="11761"/>
                  <a:pt x="21048" y="11761"/>
                </a:cubicBezTo>
                <a:cubicBezTo>
                  <a:pt x="21048" y="11861"/>
                  <a:pt x="21082" y="11995"/>
                  <a:pt x="21082" y="12061"/>
                </a:cubicBezTo>
                <a:cubicBezTo>
                  <a:pt x="21182" y="12562"/>
                  <a:pt x="21215" y="13062"/>
                  <a:pt x="21215" y="13562"/>
                </a:cubicBezTo>
                <a:cubicBezTo>
                  <a:pt x="21215" y="14096"/>
                  <a:pt x="21215" y="14596"/>
                  <a:pt x="21115" y="15164"/>
                </a:cubicBezTo>
                <a:cubicBezTo>
                  <a:pt x="21082" y="15230"/>
                  <a:pt x="21082" y="15264"/>
                  <a:pt x="21048" y="15364"/>
                </a:cubicBezTo>
                <a:cubicBezTo>
                  <a:pt x="20948" y="14830"/>
                  <a:pt x="20782" y="14330"/>
                  <a:pt x="20548" y="13863"/>
                </a:cubicBezTo>
                <a:lnTo>
                  <a:pt x="20548" y="13763"/>
                </a:lnTo>
                <a:lnTo>
                  <a:pt x="20548" y="13729"/>
                </a:lnTo>
                <a:cubicBezTo>
                  <a:pt x="20548" y="13696"/>
                  <a:pt x="20548" y="13696"/>
                  <a:pt x="20515" y="13662"/>
                </a:cubicBezTo>
                <a:lnTo>
                  <a:pt x="20515" y="13596"/>
                </a:lnTo>
                <a:cubicBezTo>
                  <a:pt x="20515" y="13596"/>
                  <a:pt x="20515" y="13562"/>
                  <a:pt x="20448" y="13562"/>
                </a:cubicBezTo>
                <a:cubicBezTo>
                  <a:pt x="20826" y="12900"/>
                  <a:pt x="19953" y="11850"/>
                  <a:pt x="19236" y="11850"/>
                </a:cubicBezTo>
                <a:cubicBezTo>
                  <a:pt x="19195" y="11850"/>
                  <a:pt x="19154" y="11854"/>
                  <a:pt x="19114" y="11861"/>
                </a:cubicBezTo>
                <a:cubicBezTo>
                  <a:pt x="19080" y="11861"/>
                  <a:pt x="19080" y="11928"/>
                  <a:pt x="19114" y="11928"/>
                </a:cubicBezTo>
                <a:cubicBezTo>
                  <a:pt x="19681" y="12095"/>
                  <a:pt x="20415" y="12728"/>
                  <a:pt x="20248" y="13396"/>
                </a:cubicBezTo>
                <a:cubicBezTo>
                  <a:pt x="20215" y="13562"/>
                  <a:pt x="20048" y="13596"/>
                  <a:pt x="19914" y="13596"/>
                </a:cubicBezTo>
                <a:cubicBezTo>
                  <a:pt x="19714" y="13596"/>
                  <a:pt x="19547" y="13329"/>
                  <a:pt x="19447" y="13195"/>
                </a:cubicBezTo>
                <a:cubicBezTo>
                  <a:pt x="19281" y="12895"/>
                  <a:pt x="19114" y="12562"/>
                  <a:pt x="19080" y="12228"/>
                </a:cubicBezTo>
                <a:cubicBezTo>
                  <a:pt x="19080" y="12211"/>
                  <a:pt x="19064" y="12203"/>
                  <a:pt x="19047" y="12203"/>
                </a:cubicBezTo>
                <a:cubicBezTo>
                  <a:pt x="19030" y="12203"/>
                  <a:pt x="19014" y="12211"/>
                  <a:pt x="19014" y="12228"/>
                </a:cubicBezTo>
                <a:cubicBezTo>
                  <a:pt x="19047" y="12695"/>
                  <a:pt x="19114" y="13229"/>
                  <a:pt x="19447" y="13596"/>
                </a:cubicBezTo>
                <a:cubicBezTo>
                  <a:pt x="19620" y="13768"/>
                  <a:pt x="19847" y="13868"/>
                  <a:pt x="20048" y="13868"/>
                </a:cubicBezTo>
                <a:cubicBezTo>
                  <a:pt x="20119" y="13868"/>
                  <a:pt x="20187" y="13855"/>
                  <a:pt x="20248" y="13829"/>
                </a:cubicBezTo>
                <a:cubicBezTo>
                  <a:pt x="20248" y="13863"/>
                  <a:pt x="20248" y="13863"/>
                  <a:pt x="20281" y="13896"/>
                </a:cubicBezTo>
                <a:cubicBezTo>
                  <a:pt x="20281" y="13896"/>
                  <a:pt x="20281" y="13929"/>
                  <a:pt x="20348" y="13929"/>
                </a:cubicBezTo>
                <a:cubicBezTo>
                  <a:pt x="20381" y="14029"/>
                  <a:pt x="20381" y="14063"/>
                  <a:pt x="20415" y="14163"/>
                </a:cubicBezTo>
                <a:cubicBezTo>
                  <a:pt x="20436" y="14226"/>
                  <a:pt x="20484" y="14250"/>
                  <a:pt x="20533" y="14250"/>
                </a:cubicBezTo>
                <a:cubicBezTo>
                  <a:pt x="20562" y="14250"/>
                  <a:pt x="20590" y="14242"/>
                  <a:pt x="20615" y="14230"/>
                </a:cubicBezTo>
                <a:cubicBezTo>
                  <a:pt x="20882" y="14697"/>
                  <a:pt x="20915" y="15230"/>
                  <a:pt x="21015" y="15731"/>
                </a:cubicBezTo>
                <a:cubicBezTo>
                  <a:pt x="21015" y="15764"/>
                  <a:pt x="21015" y="15831"/>
                  <a:pt x="21048" y="15831"/>
                </a:cubicBezTo>
                <a:cubicBezTo>
                  <a:pt x="21048" y="15864"/>
                  <a:pt x="21082" y="15931"/>
                  <a:pt x="21082" y="15997"/>
                </a:cubicBezTo>
                <a:cubicBezTo>
                  <a:pt x="21082" y="15997"/>
                  <a:pt x="21082" y="16031"/>
                  <a:pt x="21115" y="16031"/>
                </a:cubicBezTo>
                <a:cubicBezTo>
                  <a:pt x="21282" y="15964"/>
                  <a:pt x="21449" y="15797"/>
                  <a:pt x="21616" y="15731"/>
                </a:cubicBezTo>
                <a:cubicBezTo>
                  <a:pt x="21682" y="15731"/>
                  <a:pt x="21682" y="15697"/>
                  <a:pt x="21682" y="15631"/>
                </a:cubicBezTo>
                <a:cubicBezTo>
                  <a:pt x="21716" y="15731"/>
                  <a:pt x="21749" y="15797"/>
                  <a:pt x="21849" y="15897"/>
                </a:cubicBezTo>
                <a:cubicBezTo>
                  <a:pt x="22004" y="16068"/>
                  <a:pt x="22173" y="16145"/>
                  <a:pt x="22344" y="16145"/>
                </a:cubicBezTo>
                <a:cubicBezTo>
                  <a:pt x="22540" y="16145"/>
                  <a:pt x="22738" y="16043"/>
                  <a:pt x="22916" y="15864"/>
                </a:cubicBezTo>
                <a:cubicBezTo>
                  <a:pt x="23126" y="15655"/>
                  <a:pt x="23286" y="15348"/>
                  <a:pt x="23342" y="15024"/>
                </a:cubicBezTo>
                <a:lnTo>
                  <a:pt x="23342" y="15024"/>
                </a:lnTo>
                <a:cubicBezTo>
                  <a:pt x="23304" y="15098"/>
                  <a:pt x="23261" y="15168"/>
                  <a:pt x="23217" y="15230"/>
                </a:cubicBezTo>
                <a:cubicBezTo>
                  <a:pt x="23084" y="15389"/>
                  <a:pt x="22888" y="15570"/>
                  <a:pt x="22696" y="15570"/>
                </a:cubicBezTo>
                <a:cubicBezTo>
                  <a:pt x="22647" y="15570"/>
                  <a:pt x="22597" y="15558"/>
                  <a:pt x="22550" y="15530"/>
                </a:cubicBezTo>
                <a:cubicBezTo>
                  <a:pt x="22016" y="15230"/>
                  <a:pt x="22383" y="14363"/>
                  <a:pt x="22783" y="14096"/>
                </a:cubicBezTo>
                <a:cubicBezTo>
                  <a:pt x="22783" y="14096"/>
                  <a:pt x="22783" y="14063"/>
                  <a:pt x="22850" y="14063"/>
                </a:cubicBezTo>
                <a:cubicBezTo>
                  <a:pt x="23057" y="14063"/>
                  <a:pt x="23284" y="14063"/>
                  <a:pt x="23422" y="14219"/>
                </a:cubicBezTo>
                <a:lnTo>
                  <a:pt x="23422" y="14219"/>
                </a:lnTo>
                <a:cubicBezTo>
                  <a:pt x="23418" y="13932"/>
                  <a:pt x="23236" y="13813"/>
                  <a:pt x="23028" y="13813"/>
                </a:cubicBezTo>
                <a:cubicBezTo>
                  <a:pt x="22925" y="13813"/>
                  <a:pt x="22815" y="13842"/>
                  <a:pt x="22716" y="13896"/>
                </a:cubicBezTo>
                <a:cubicBezTo>
                  <a:pt x="22683" y="13896"/>
                  <a:pt x="22683" y="13929"/>
                  <a:pt x="22716" y="13996"/>
                </a:cubicBezTo>
                <a:cubicBezTo>
                  <a:pt x="22260" y="14127"/>
                  <a:pt x="21963" y="14703"/>
                  <a:pt x="22074" y="15197"/>
                </a:cubicBezTo>
                <a:lnTo>
                  <a:pt x="22074" y="15197"/>
                </a:lnTo>
                <a:cubicBezTo>
                  <a:pt x="22065" y="15182"/>
                  <a:pt x="22048" y="15175"/>
                  <a:pt x="22027" y="15175"/>
                </a:cubicBezTo>
                <a:cubicBezTo>
                  <a:pt x="22004" y="15175"/>
                  <a:pt x="21977" y="15183"/>
                  <a:pt x="21949" y="15197"/>
                </a:cubicBezTo>
                <a:cubicBezTo>
                  <a:pt x="21882" y="15230"/>
                  <a:pt x="21782" y="15264"/>
                  <a:pt x="21749" y="15297"/>
                </a:cubicBezTo>
                <a:cubicBezTo>
                  <a:pt x="21616" y="15364"/>
                  <a:pt x="21549" y="15430"/>
                  <a:pt x="21449" y="15564"/>
                </a:cubicBezTo>
                <a:cubicBezTo>
                  <a:pt x="21349" y="15697"/>
                  <a:pt x="21215" y="15831"/>
                  <a:pt x="21082" y="15897"/>
                </a:cubicBezTo>
                <a:cubicBezTo>
                  <a:pt x="21115" y="15697"/>
                  <a:pt x="21182" y="15530"/>
                  <a:pt x="21182" y="15330"/>
                </a:cubicBezTo>
                <a:cubicBezTo>
                  <a:pt x="21515" y="14596"/>
                  <a:pt x="21849" y="13929"/>
                  <a:pt x="21916" y="13162"/>
                </a:cubicBezTo>
                <a:cubicBezTo>
                  <a:pt x="22016" y="13195"/>
                  <a:pt x="22083" y="13229"/>
                  <a:pt x="22216" y="13262"/>
                </a:cubicBezTo>
                <a:cubicBezTo>
                  <a:pt x="22249" y="13262"/>
                  <a:pt x="22283" y="13229"/>
                  <a:pt x="22249" y="13195"/>
                </a:cubicBezTo>
                <a:cubicBezTo>
                  <a:pt x="22116" y="13095"/>
                  <a:pt x="22049" y="12995"/>
                  <a:pt x="21949" y="12862"/>
                </a:cubicBezTo>
                <a:lnTo>
                  <a:pt x="21949" y="12762"/>
                </a:lnTo>
                <a:cubicBezTo>
                  <a:pt x="21949" y="12728"/>
                  <a:pt x="21916" y="12695"/>
                  <a:pt x="21882" y="12695"/>
                </a:cubicBezTo>
                <a:cubicBezTo>
                  <a:pt x="21782" y="12395"/>
                  <a:pt x="21849" y="12028"/>
                  <a:pt x="22016" y="11728"/>
                </a:cubicBezTo>
                <a:cubicBezTo>
                  <a:pt x="22092" y="11498"/>
                  <a:pt x="22364" y="11249"/>
                  <a:pt x="22637" y="11249"/>
                </a:cubicBezTo>
                <a:cubicBezTo>
                  <a:pt x="22721" y="11249"/>
                  <a:pt x="22805" y="11273"/>
                  <a:pt x="22883" y="11327"/>
                </a:cubicBezTo>
                <a:cubicBezTo>
                  <a:pt x="23183" y="11494"/>
                  <a:pt x="23250" y="11828"/>
                  <a:pt x="23250" y="12095"/>
                </a:cubicBezTo>
                <a:cubicBezTo>
                  <a:pt x="23250" y="12562"/>
                  <a:pt x="23017" y="12862"/>
                  <a:pt x="22716" y="13195"/>
                </a:cubicBezTo>
                <a:cubicBezTo>
                  <a:pt x="22683" y="13229"/>
                  <a:pt x="22716" y="13329"/>
                  <a:pt x="22750" y="13329"/>
                </a:cubicBezTo>
                <a:cubicBezTo>
                  <a:pt x="23617" y="12995"/>
                  <a:pt x="23784" y="11361"/>
                  <a:pt x="22783" y="11027"/>
                </a:cubicBezTo>
                <a:cubicBezTo>
                  <a:pt x="22701" y="10998"/>
                  <a:pt x="22621" y="10984"/>
                  <a:pt x="22544" y="10984"/>
                </a:cubicBezTo>
                <a:cubicBezTo>
                  <a:pt x="21839" y="10984"/>
                  <a:pt x="21375" y="12137"/>
                  <a:pt x="21616" y="12829"/>
                </a:cubicBezTo>
                <a:cubicBezTo>
                  <a:pt x="21616" y="13029"/>
                  <a:pt x="21582" y="13262"/>
                  <a:pt x="21616" y="13496"/>
                </a:cubicBezTo>
                <a:cubicBezTo>
                  <a:pt x="21616" y="13529"/>
                  <a:pt x="21616" y="13529"/>
                  <a:pt x="21682" y="13529"/>
                </a:cubicBezTo>
                <a:cubicBezTo>
                  <a:pt x="21582" y="13929"/>
                  <a:pt x="21415" y="14363"/>
                  <a:pt x="21249" y="14730"/>
                </a:cubicBezTo>
                <a:cubicBezTo>
                  <a:pt x="21315" y="13763"/>
                  <a:pt x="21315" y="12762"/>
                  <a:pt x="21182" y="11728"/>
                </a:cubicBezTo>
                <a:cubicBezTo>
                  <a:pt x="21215" y="11694"/>
                  <a:pt x="21249" y="11661"/>
                  <a:pt x="21215" y="11561"/>
                </a:cubicBezTo>
                <a:lnTo>
                  <a:pt x="21215" y="11494"/>
                </a:lnTo>
                <a:cubicBezTo>
                  <a:pt x="21215" y="11394"/>
                  <a:pt x="21182" y="11327"/>
                  <a:pt x="21115" y="11261"/>
                </a:cubicBezTo>
                <a:cubicBezTo>
                  <a:pt x="21215" y="11194"/>
                  <a:pt x="21249" y="11027"/>
                  <a:pt x="21282" y="10860"/>
                </a:cubicBezTo>
                <a:cubicBezTo>
                  <a:pt x="21349" y="10393"/>
                  <a:pt x="21182" y="9860"/>
                  <a:pt x="20882" y="9526"/>
                </a:cubicBezTo>
                <a:cubicBezTo>
                  <a:pt x="20736" y="9366"/>
                  <a:pt x="20564" y="9288"/>
                  <a:pt x="20398" y="9288"/>
                </a:cubicBezTo>
                <a:close/>
                <a:moveTo>
                  <a:pt x="11608" y="16531"/>
                </a:moveTo>
                <a:cubicBezTo>
                  <a:pt x="11708" y="16565"/>
                  <a:pt x="11775" y="16665"/>
                  <a:pt x="11875" y="16698"/>
                </a:cubicBezTo>
                <a:cubicBezTo>
                  <a:pt x="11909" y="16831"/>
                  <a:pt x="11942" y="16931"/>
                  <a:pt x="11942" y="17032"/>
                </a:cubicBezTo>
                <a:cubicBezTo>
                  <a:pt x="11875" y="16865"/>
                  <a:pt x="11775" y="16698"/>
                  <a:pt x="11708" y="16598"/>
                </a:cubicBezTo>
                <a:lnTo>
                  <a:pt x="11608" y="16531"/>
                </a:lnTo>
                <a:close/>
                <a:moveTo>
                  <a:pt x="14989" y="15516"/>
                </a:moveTo>
                <a:cubicBezTo>
                  <a:pt x="15328" y="15516"/>
                  <a:pt x="15695" y="15894"/>
                  <a:pt x="15845" y="16164"/>
                </a:cubicBezTo>
                <a:cubicBezTo>
                  <a:pt x="16027" y="16407"/>
                  <a:pt x="16043" y="16704"/>
                  <a:pt x="16020" y="16982"/>
                </a:cubicBezTo>
                <a:lnTo>
                  <a:pt x="16020" y="16982"/>
                </a:lnTo>
                <a:cubicBezTo>
                  <a:pt x="16009" y="16978"/>
                  <a:pt x="15997" y="16976"/>
                  <a:pt x="15986" y="16976"/>
                </a:cubicBezTo>
                <a:cubicBezTo>
                  <a:pt x="15920" y="16976"/>
                  <a:pt x="15845" y="17037"/>
                  <a:pt x="15845" y="17098"/>
                </a:cubicBezTo>
                <a:lnTo>
                  <a:pt x="15845" y="17198"/>
                </a:lnTo>
                <a:lnTo>
                  <a:pt x="15778" y="17198"/>
                </a:lnTo>
                <a:cubicBezTo>
                  <a:pt x="15670" y="17385"/>
                  <a:pt x="15544" y="17459"/>
                  <a:pt x="15414" y="17459"/>
                </a:cubicBezTo>
                <a:cubicBezTo>
                  <a:pt x="15103" y="17459"/>
                  <a:pt x="14765" y="17037"/>
                  <a:pt x="14577" y="16731"/>
                </a:cubicBezTo>
                <a:cubicBezTo>
                  <a:pt x="14377" y="16364"/>
                  <a:pt x="14377" y="15664"/>
                  <a:pt x="14877" y="15530"/>
                </a:cubicBezTo>
                <a:cubicBezTo>
                  <a:pt x="14914" y="15520"/>
                  <a:pt x="14951" y="15516"/>
                  <a:pt x="14989" y="15516"/>
                </a:cubicBezTo>
                <a:close/>
                <a:moveTo>
                  <a:pt x="4135" y="17044"/>
                </a:moveTo>
                <a:cubicBezTo>
                  <a:pt x="4227" y="17044"/>
                  <a:pt x="4326" y="17071"/>
                  <a:pt x="4437" y="17132"/>
                </a:cubicBezTo>
                <a:cubicBezTo>
                  <a:pt x="4737" y="17298"/>
                  <a:pt x="4937" y="17699"/>
                  <a:pt x="5037" y="18032"/>
                </a:cubicBezTo>
                <a:cubicBezTo>
                  <a:pt x="5070" y="18132"/>
                  <a:pt x="5037" y="18266"/>
                  <a:pt x="5004" y="18399"/>
                </a:cubicBezTo>
                <a:lnTo>
                  <a:pt x="4937" y="18399"/>
                </a:lnTo>
                <a:cubicBezTo>
                  <a:pt x="4937" y="18399"/>
                  <a:pt x="4904" y="18399"/>
                  <a:pt x="4904" y="18433"/>
                </a:cubicBezTo>
                <a:cubicBezTo>
                  <a:pt x="4870" y="18466"/>
                  <a:pt x="4837" y="18533"/>
                  <a:pt x="4870" y="18566"/>
                </a:cubicBezTo>
                <a:cubicBezTo>
                  <a:pt x="4784" y="18624"/>
                  <a:pt x="4648" y="18706"/>
                  <a:pt x="4505" y="18706"/>
                </a:cubicBezTo>
                <a:cubicBezTo>
                  <a:pt x="4482" y="18706"/>
                  <a:pt x="4459" y="18704"/>
                  <a:pt x="4437" y="18699"/>
                </a:cubicBezTo>
                <a:cubicBezTo>
                  <a:pt x="4003" y="18566"/>
                  <a:pt x="3736" y="17732"/>
                  <a:pt x="3703" y="17365"/>
                </a:cubicBezTo>
                <a:cubicBezTo>
                  <a:pt x="3703" y="17321"/>
                  <a:pt x="3677" y="17296"/>
                  <a:pt x="3647" y="17291"/>
                </a:cubicBezTo>
                <a:lnTo>
                  <a:pt x="3647" y="17291"/>
                </a:lnTo>
                <a:cubicBezTo>
                  <a:pt x="3811" y="17141"/>
                  <a:pt x="3961" y="17044"/>
                  <a:pt x="4135" y="17044"/>
                </a:cubicBezTo>
                <a:close/>
                <a:moveTo>
                  <a:pt x="19381" y="14830"/>
                </a:moveTo>
                <a:cubicBezTo>
                  <a:pt x="19114" y="14830"/>
                  <a:pt x="18947" y="14930"/>
                  <a:pt x="18780" y="15097"/>
                </a:cubicBezTo>
                <a:cubicBezTo>
                  <a:pt x="18613" y="15364"/>
                  <a:pt x="18680" y="15664"/>
                  <a:pt x="18780" y="15897"/>
                </a:cubicBezTo>
                <a:cubicBezTo>
                  <a:pt x="18780" y="15914"/>
                  <a:pt x="18805" y="15922"/>
                  <a:pt x="18830" y="15922"/>
                </a:cubicBezTo>
                <a:cubicBezTo>
                  <a:pt x="18847" y="15922"/>
                  <a:pt x="18863" y="15919"/>
                  <a:pt x="18872" y="15912"/>
                </a:cubicBezTo>
                <a:lnTo>
                  <a:pt x="18872" y="15912"/>
                </a:lnTo>
                <a:cubicBezTo>
                  <a:pt x="18888" y="15957"/>
                  <a:pt x="18906" y="16000"/>
                  <a:pt x="18925" y="16043"/>
                </a:cubicBezTo>
                <a:lnTo>
                  <a:pt x="18925" y="16043"/>
                </a:lnTo>
                <a:cubicBezTo>
                  <a:pt x="18906" y="15943"/>
                  <a:pt x="18892" y="15848"/>
                  <a:pt x="18880" y="15764"/>
                </a:cubicBezTo>
                <a:lnTo>
                  <a:pt x="18880" y="15897"/>
                </a:lnTo>
                <a:cubicBezTo>
                  <a:pt x="18880" y="15903"/>
                  <a:pt x="18877" y="15908"/>
                  <a:pt x="18872" y="15912"/>
                </a:cubicBezTo>
                <a:lnTo>
                  <a:pt x="18872" y="15912"/>
                </a:lnTo>
                <a:cubicBezTo>
                  <a:pt x="18838" y="15816"/>
                  <a:pt x="18809" y="15713"/>
                  <a:pt x="18780" y="15597"/>
                </a:cubicBezTo>
                <a:cubicBezTo>
                  <a:pt x="18780" y="15564"/>
                  <a:pt x="18747" y="15564"/>
                  <a:pt x="18713" y="15564"/>
                </a:cubicBezTo>
                <a:cubicBezTo>
                  <a:pt x="18747" y="15264"/>
                  <a:pt x="18880" y="14997"/>
                  <a:pt x="19214" y="14930"/>
                </a:cubicBezTo>
                <a:cubicBezTo>
                  <a:pt x="19581" y="14930"/>
                  <a:pt x="19948" y="15197"/>
                  <a:pt x="20048" y="15530"/>
                </a:cubicBezTo>
                <a:cubicBezTo>
                  <a:pt x="20114" y="15764"/>
                  <a:pt x="20048" y="16031"/>
                  <a:pt x="19914" y="16231"/>
                </a:cubicBezTo>
                <a:cubicBezTo>
                  <a:pt x="19881" y="16264"/>
                  <a:pt x="19848" y="16364"/>
                  <a:pt x="19781" y="16431"/>
                </a:cubicBezTo>
                <a:cubicBezTo>
                  <a:pt x="19767" y="16404"/>
                  <a:pt x="19736" y="16387"/>
                  <a:pt x="19705" y="16387"/>
                </a:cubicBezTo>
                <a:cubicBezTo>
                  <a:pt x="19660" y="16387"/>
                  <a:pt x="19614" y="16420"/>
                  <a:pt x="19614" y="16498"/>
                </a:cubicBezTo>
                <a:lnTo>
                  <a:pt x="19614" y="16631"/>
                </a:lnTo>
                <a:lnTo>
                  <a:pt x="19614" y="16731"/>
                </a:lnTo>
                <a:cubicBezTo>
                  <a:pt x="19568" y="16754"/>
                  <a:pt x="19538" y="16793"/>
                  <a:pt x="19491" y="16793"/>
                </a:cubicBezTo>
                <a:cubicBezTo>
                  <a:pt x="19470" y="16793"/>
                  <a:pt x="19445" y="16785"/>
                  <a:pt x="19414" y="16765"/>
                </a:cubicBezTo>
                <a:cubicBezTo>
                  <a:pt x="19247" y="16698"/>
                  <a:pt x="19114" y="16431"/>
                  <a:pt x="19047" y="16264"/>
                </a:cubicBezTo>
                <a:cubicBezTo>
                  <a:pt x="18999" y="16192"/>
                  <a:pt x="18959" y="16119"/>
                  <a:pt x="18925" y="16043"/>
                </a:cubicBezTo>
                <a:lnTo>
                  <a:pt x="18925" y="16043"/>
                </a:lnTo>
                <a:cubicBezTo>
                  <a:pt x="19008" y="16496"/>
                  <a:pt x="19177" y="17044"/>
                  <a:pt x="19614" y="17098"/>
                </a:cubicBezTo>
                <a:cubicBezTo>
                  <a:pt x="19714" y="17098"/>
                  <a:pt x="19781" y="17098"/>
                  <a:pt x="19881" y="17065"/>
                </a:cubicBezTo>
                <a:lnTo>
                  <a:pt x="19881" y="17098"/>
                </a:lnTo>
                <a:cubicBezTo>
                  <a:pt x="19881" y="17165"/>
                  <a:pt x="19914" y="17165"/>
                  <a:pt x="19948" y="17198"/>
                </a:cubicBezTo>
                <a:cubicBezTo>
                  <a:pt x="19994" y="17657"/>
                  <a:pt x="19961" y="18116"/>
                  <a:pt x="19946" y="18575"/>
                </a:cubicBezTo>
                <a:lnTo>
                  <a:pt x="19946" y="18575"/>
                </a:lnTo>
                <a:cubicBezTo>
                  <a:pt x="20034" y="18324"/>
                  <a:pt x="20117" y="18071"/>
                  <a:pt x="20194" y="17818"/>
                </a:cubicBezTo>
                <a:lnTo>
                  <a:pt x="20194" y="17818"/>
                </a:lnTo>
                <a:cubicBezTo>
                  <a:pt x="20192" y="18143"/>
                  <a:pt x="20161" y="18463"/>
                  <a:pt x="20114" y="18766"/>
                </a:cubicBezTo>
                <a:cubicBezTo>
                  <a:pt x="20181" y="18699"/>
                  <a:pt x="20181" y="18666"/>
                  <a:pt x="20215" y="18566"/>
                </a:cubicBezTo>
                <a:cubicBezTo>
                  <a:pt x="20224" y="18556"/>
                  <a:pt x="20234" y="18552"/>
                  <a:pt x="20243" y="18552"/>
                </a:cubicBezTo>
                <a:cubicBezTo>
                  <a:pt x="20265" y="18552"/>
                  <a:pt x="20281" y="18576"/>
                  <a:pt x="20281" y="18599"/>
                </a:cubicBezTo>
                <a:cubicBezTo>
                  <a:pt x="20248" y="18766"/>
                  <a:pt x="20181" y="18933"/>
                  <a:pt x="20114" y="19100"/>
                </a:cubicBezTo>
                <a:lnTo>
                  <a:pt x="20114" y="19200"/>
                </a:lnTo>
                <a:lnTo>
                  <a:pt x="20081" y="19233"/>
                </a:lnTo>
                <a:cubicBezTo>
                  <a:pt x="20048" y="19333"/>
                  <a:pt x="20048" y="19400"/>
                  <a:pt x="20014" y="19500"/>
                </a:cubicBezTo>
                <a:cubicBezTo>
                  <a:pt x="20415" y="18533"/>
                  <a:pt x="20748" y="17532"/>
                  <a:pt x="21015" y="16531"/>
                </a:cubicBezTo>
                <a:cubicBezTo>
                  <a:pt x="21048" y="16398"/>
                  <a:pt x="21048" y="16264"/>
                  <a:pt x="21082" y="16164"/>
                </a:cubicBezTo>
                <a:cubicBezTo>
                  <a:pt x="21045" y="16164"/>
                  <a:pt x="21029" y="16134"/>
                  <a:pt x="21032" y="16101"/>
                </a:cubicBezTo>
                <a:lnTo>
                  <a:pt x="21032" y="16101"/>
                </a:lnTo>
                <a:cubicBezTo>
                  <a:pt x="20867" y="16243"/>
                  <a:pt x="20720" y="16374"/>
                  <a:pt x="20548" y="16431"/>
                </a:cubicBezTo>
                <a:cubicBezTo>
                  <a:pt x="20452" y="16899"/>
                  <a:pt x="20333" y="17360"/>
                  <a:pt x="20194" y="17818"/>
                </a:cubicBezTo>
                <a:lnTo>
                  <a:pt x="20194" y="17818"/>
                </a:lnTo>
                <a:cubicBezTo>
                  <a:pt x="20195" y="17679"/>
                  <a:pt x="20191" y="17539"/>
                  <a:pt x="20181" y="17398"/>
                </a:cubicBezTo>
                <a:lnTo>
                  <a:pt x="20215" y="17365"/>
                </a:lnTo>
                <a:cubicBezTo>
                  <a:pt x="20215" y="17198"/>
                  <a:pt x="20181" y="17032"/>
                  <a:pt x="20114" y="16898"/>
                </a:cubicBezTo>
                <a:cubicBezTo>
                  <a:pt x="20215" y="16765"/>
                  <a:pt x="20281" y="16665"/>
                  <a:pt x="20348" y="16565"/>
                </a:cubicBezTo>
                <a:cubicBezTo>
                  <a:pt x="20515" y="16264"/>
                  <a:pt x="20581" y="15997"/>
                  <a:pt x="20515" y="15664"/>
                </a:cubicBezTo>
                <a:cubicBezTo>
                  <a:pt x="20415" y="15164"/>
                  <a:pt x="19881" y="14830"/>
                  <a:pt x="19381" y="14830"/>
                </a:cubicBezTo>
                <a:close/>
                <a:moveTo>
                  <a:pt x="15069" y="18730"/>
                </a:moveTo>
                <a:cubicBezTo>
                  <a:pt x="15094" y="18730"/>
                  <a:pt x="15119" y="18731"/>
                  <a:pt x="15144" y="18733"/>
                </a:cubicBezTo>
                <a:cubicBezTo>
                  <a:pt x="15745" y="18866"/>
                  <a:pt x="15978" y="19400"/>
                  <a:pt x="15845" y="19834"/>
                </a:cubicBezTo>
                <a:cubicBezTo>
                  <a:pt x="15824" y="19803"/>
                  <a:pt x="15801" y="19791"/>
                  <a:pt x="15778" y="19791"/>
                </a:cubicBezTo>
                <a:cubicBezTo>
                  <a:pt x="15726" y="19791"/>
                  <a:pt x="15678" y="19854"/>
                  <a:pt x="15678" y="19900"/>
                </a:cubicBezTo>
                <a:cubicBezTo>
                  <a:pt x="15711" y="20000"/>
                  <a:pt x="15711" y="20067"/>
                  <a:pt x="15711" y="20067"/>
                </a:cubicBezTo>
                <a:cubicBezTo>
                  <a:pt x="15575" y="20204"/>
                  <a:pt x="15422" y="20309"/>
                  <a:pt x="15233" y="20309"/>
                </a:cubicBezTo>
                <a:cubicBezTo>
                  <a:pt x="15145" y="20309"/>
                  <a:pt x="15050" y="20287"/>
                  <a:pt x="14944" y="20234"/>
                </a:cubicBezTo>
                <a:cubicBezTo>
                  <a:pt x="14677" y="20067"/>
                  <a:pt x="14510" y="19734"/>
                  <a:pt x="14410" y="19400"/>
                </a:cubicBezTo>
                <a:cubicBezTo>
                  <a:pt x="14317" y="18962"/>
                  <a:pt x="14692" y="18730"/>
                  <a:pt x="15069" y="18730"/>
                </a:cubicBezTo>
                <a:close/>
                <a:moveTo>
                  <a:pt x="22069" y="17286"/>
                </a:moveTo>
                <a:cubicBezTo>
                  <a:pt x="21530" y="17286"/>
                  <a:pt x="21071" y="17773"/>
                  <a:pt x="20948" y="18232"/>
                </a:cubicBezTo>
                <a:cubicBezTo>
                  <a:pt x="20948" y="18266"/>
                  <a:pt x="20915" y="18366"/>
                  <a:pt x="20915" y="18399"/>
                </a:cubicBezTo>
                <a:cubicBezTo>
                  <a:pt x="20882" y="18399"/>
                  <a:pt x="20848" y="18399"/>
                  <a:pt x="20848" y="18433"/>
                </a:cubicBezTo>
                <a:cubicBezTo>
                  <a:pt x="20748" y="18466"/>
                  <a:pt x="20748" y="18533"/>
                  <a:pt x="20715" y="18599"/>
                </a:cubicBezTo>
                <a:cubicBezTo>
                  <a:pt x="20715" y="18599"/>
                  <a:pt x="20682" y="18599"/>
                  <a:pt x="20682" y="18633"/>
                </a:cubicBezTo>
                <a:cubicBezTo>
                  <a:pt x="20427" y="19090"/>
                  <a:pt x="20038" y="19470"/>
                  <a:pt x="19704" y="19861"/>
                </a:cubicBezTo>
                <a:lnTo>
                  <a:pt x="19704" y="19861"/>
                </a:lnTo>
                <a:cubicBezTo>
                  <a:pt x="19651" y="20018"/>
                  <a:pt x="19598" y="20175"/>
                  <a:pt x="19547" y="20331"/>
                </a:cubicBezTo>
                <a:lnTo>
                  <a:pt x="19547" y="20331"/>
                </a:lnTo>
                <a:cubicBezTo>
                  <a:pt x="19891" y="19815"/>
                  <a:pt x="20307" y="19257"/>
                  <a:pt x="20748" y="18933"/>
                </a:cubicBezTo>
                <a:cubicBezTo>
                  <a:pt x="20848" y="18933"/>
                  <a:pt x="20915" y="18900"/>
                  <a:pt x="20915" y="18866"/>
                </a:cubicBezTo>
                <a:lnTo>
                  <a:pt x="20948" y="18900"/>
                </a:lnTo>
                <a:cubicBezTo>
                  <a:pt x="21035" y="19030"/>
                  <a:pt x="21151" y="19132"/>
                  <a:pt x="21303" y="19132"/>
                </a:cubicBezTo>
                <a:cubicBezTo>
                  <a:pt x="21385" y="19132"/>
                  <a:pt x="21478" y="19103"/>
                  <a:pt x="21582" y="19033"/>
                </a:cubicBezTo>
                <a:cubicBezTo>
                  <a:pt x="21616" y="18966"/>
                  <a:pt x="21582" y="18933"/>
                  <a:pt x="21549" y="18933"/>
                </a:cubicBezTo>
                <a:cubicBezTo>
                  <a:pt x="21502" y="18941"/>
                  <a:pt x="21458" y="18945"/>
                  <a:pt x="21419" y="18945"/>
                </a:cubicBezTo>
                <a:cubicBezTo>
                  <a:pt x="21291" y="18945"/>
                  <a:pt x="21207" y="18901"/>
                  <a:pt x="21182" y="18799"/>
                </a:cubicBezTo>
                <a:lnTo>
                  <a:pt x="21182" y="18699"/>
                </a:lnTo>
                <a:lnTo>
                  <a:pt x="21182" y="18633"/>
                </a:lnTo>
                <a:cubicBezTo>
                  <a:pt x="21182" y="18399"/>
                  <a:pt x="21282" y="18066"/>
                  <a:pt x="21415" y="17899"/>
                </a:cubicBezTo>
                <a:cubicBezTo>
                  <a:pt x="21549" y="17721"/>
                  <a:pt x="21801" y="17573"/>
                  <a:pt x="22043" y="17573"/>
                </a:cubicBezTo>
                <a:cubicBezTo>
                  <a:pt x="22164" y="17573"/>
                  <a:pt x="22283" y="17610"/>
                  <a:pt x="22383" y="17699"/>
                </a:cubicBezTo>
                <a:cubicBezTo>
                  <a:pt x="22616" y="17899"/>
                  <a:pt x="22583" y="18299"/>
                  <a:pt x="22550" y="18599"/>
                </a:cubicBezTo>
                <a:cubicBezTo>
                  <a:pt x="22416" y="19033"/>
                  <a:pt x="22116" y="19300"/>
                  <a:pt x="21849" y="19600"/>
                </a:cubicBezTo>
                <a:cubicBezTo>
                  <a:pt x="21792" y="19629"/>
                  <a:pt x="21833" y="19707"/>
                  <a:pt x="21867" y="19707"/>
                </a:cubicBezTo>
                <a:cubicBezTo>
                  <a:pt x="21872" y="19707"/>
                  <a:pt x="21878" y="19705"/>
                  <a:pt x="21882" y="19700"/>
                </a:cubicBezTo>
                <a:cubicBezTo>
                  <a:pt x="22449" y="19467"/>
                  <a:pt x="22783" y="18933"/>
                  <a:pt x="22850" y="18366"/>
                </a:cubicBezTo>
                <a:cubicBezTo>
                  <a:pt x="22883" y="17932"/>
                  <a:pt x="22716" y="17398"/>
                  <a:pt x="22216" y="17298"/>
                </a:cubicBezTo>
                <a:cubicBezTo>
                  <a:pt x="22166" y="17290"/>
                  <a:pt x="22117" y="17286"/>
                  <a:pt x="22069" y="17286"/>
                </a:cubicBezTo>
                <a:close/>
                <a:moveTo>
                  <a:pt x="19946" y="18575"/>
                </a:moveTo>
                <a:cubicBezTo>
                  <a:pt x="19695" y="19295"/>
                  <a:pt x="19400" y="20010"/>
                  <a:pt x="19080" y="20734"/>
                </a:cubicBezTo>
                <a:cubicBezTo>
                  <a:pt x="19180" y="20567"/>
                  <a:pt x="19281" y="20401"/>
                  <a:pt x="19414" y="20234"/>
                </a:cubicBezTo>
                <a:cubicBezTo>
                  <a:pt x="19501" y="20107"/>
                  <a:pt x="19600" y="19983"/>
                  <a:pt x="19704" y="19861"/>
                </a:cubicBezTo>
                <a:lnTo>
                  <a:pt x="19704" y="19861"/>
                </a:lnTo>
                <a:cubicBezTo>
                  <a:pt x="19781" y="19638"/>
                  <a:pt x="19861" y="19416"/>
                  <a:pt x="19948" y="19200"/>
                </a:cubicBezTo>
                <a:cubicBezTo>
                  <a:pt x="19937" y="18992"/>
                  <a:pt x="19940" y="18783"/>
                  <a:pt x="19946" y="18575"/>
                </a:cubicBezTo>
                <a:close/>
                <a:moveTo>
                  <a:pt x="4270" y="20601"/>
                </a:moveTo>
                <a:cubicBezTo>
                  <a:pt x="4570" y="20601"/>
                  <a:pt x="4870" y="20768"/>
                  <a:pt x="5104" y="20968"/>
                </a:cubicBezTo>
                <a:cubicBezTo>
                  <a:pt x="5371" y="21235"/>
                  <a:pt x="5371" y="21468"/>
                  <a:pt x="5337" y="21802"/>
                </a:cubicBezTo>
                <a:cubicBezTo>
                  <a:pt x="5337" y="21837"/>
                  <a:pt x="5347" y="21864"/>
                  <a:pt x="5361" y="21875"/>
                </a:cubicBezTo>
                <a:lnTo>
                  <a:pt x="5361" y="21875"/>
                </a:lnTo>
                <a:cubicBezTo>
                  <a:pt x="5122" y="22041"/>
                  <a:pt x="4900" y="22155"/>
                  <a:pt x="4645" y="22155"/>
                </a:cubicBezTo>
                <a:cubicBezTo>
                  <a:pt x="4548" y="22155"/>
                  <a:pt x="4446" y="22138"/>
                  <a:pt x="4337" y="22102"/>
                </a:cubicBezTo>
                <a:cubicBezTo>
                  <a:pt x="4003" y="21968"/>
                  <a:pt x="3669" y="21702"/>
                  <a:pt x="3569" y="21301"/>
                </a:cubicBezTo>
                <a:cubicBezTo>
                  <a:pt x="3403" y="20868"/>
                  <a:pt x="3870" y="20601"/>
                  <a:pt x="4270" y="20601"/>
                </a:cubicBezTo>
                <a:close/>
                <a:moveTo>
                  <a:pt x="7378" y="24402"/>
                </a:moveTo>
                <a:lnTo>
                  <a:pt x="7378" y="24402"/>
                </a:lnTo>
                <a:cubicBezTo>
                  <a:pt x="7399" y="24413"/>
                  <a:pt x="7419" y="24425"/>
                  <a:pt x="7439" y="24437"/>
                </a:cubicBezTo>
                <a:cubicBezTo>
                  <a:pt x="7448" y="24437"/>
                  <a:pt x="7456" y="24437"/>
                  <a:pt x="7464" y="24437"/>
                </a:cubicBezTo>
                <a:lnTo>
                  <a:pt x="7464" y="24437"/>
                </a:lnTo>
                <a:cubicBezTo>
                  <a:pt x="7435" y="24425"/>
                  <a:pt x="7407" y="24414"/>
                  <a:pt x="7378" y="24402"/>
                </a:cubicBezTo>
                <a:close/>
                <a:moveTo>
                  <a:pt x="7464" y="24437"/>
                </a:moveTo>
                <a:cubicBezTo>
                  <a:pt x="7489" y="24447"/>
                  <a:pt x="7514" y="24457"/>
                  <a:pt x="7539" y="24468"/>
                </a:cubicBezTo>
                <a:lnTo>
                  <a:pt x="7539" y="24468"/>
                </a:lnTo>
                <a:cubicBezTo>
                  <a:pt x="7537" y="24441"/>
                  <a:pt x="7512" y="24437"/>
                  <a:pt x="7464" y="24437"/>
                </a:cubicBezTo>
                <a:close/>
                <a:moveTo>
                  <a:pt x="7539" y="24468"/>
                </a:moveTo>
                <a:cubicBezTo>
                  <a:pt x="7539" y="24469"/>
                  <a:pt x="7539" y="24469"/>
                  <a:pt x="7539" y="24470"/>
                </a:cubicBezTo>
                <a:cubicBezTo>
                  <a:pt x="7572" y="24470"/>
                  <a:pt x="7572" y="24537"/>
                  <a:pt x="7572" y="24537"/>
                </a:cubicBezTo>
                <a:cubicBezTo>
                  <a:pt x="7672" y="24570"/>
                  <a:pt x="7739" y="24637"/>
                  <a:pt x="7839" y="24737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65" y="24679"/>
                  <a:pt x="7869" y="24642"/>
                  <a:pt x="7872" y="24604"/>
                </a:cubicBezTo>
                <a:cubicBezTo>
                  <a:pt x="7758" y="24559"/>
                  <a:pt x="7647" y="24513"/>
                  <a:pt x="7539" y="24468"/>
                </a:cubicBezTo>
                <a:close/>
                <a:moveTo>
                  <a:pt x="7772" y="24937"/>
                </a:moveTo>
                <a:cubicBezTo>
                  <a:pt x="7777" y="24968"/>
                  <a:pt x="7781" y="24998"/>
                  <a:pt x="7782" y="25028"/>
                </a:cubicBezTo>
                <a:lnTo>
                  <a:pt x="7782" y="25028"/>
                </a:lnTo>
                <a:cubicBezTo>
                  <a:pt x="7795" y="24999"/>
                  <a:pt x="7806" y="24969"/>
                  <a:pt x="7815" y="24937"/>
                </a:cubicBezTo>
                <a:close/>
                <a:moveTo>
                  <a:pt x="5987" y="24095"/>
                </a:moveTo>
                <a:cubicBezTo>
                  <a:pt x="5909" y="24095"/>
                  <a:pt x="5837" y="24098"/>
                  <a:pt x="5771" y="24103"/>
                </a:cubicBezTo>
                <a:cubicBezTo>
                  <a:pt x="5070" y="24237"/>
                  <a:pt x="4837" y="24971"/>
                  <a:pt x="5271" y="25538"/>
                </a:cubicBezTo>
                <a:cubicBezTo>
                  <a:pt x="5539" y="25843"/>
                  <a:pt x="5968" y="25978"/>
                  <a:pt x="6397" y="25978"/>
                </a:cubicBezTo>
                <a:cubicBezTo>
                  <a:pt x="7103" y="25978"/>
                  <a:pt x="7806" y="25610"/>
                  <a:pt x="7782" y="25028"/>
                </a:cubicBezTo>
                <a:lnTo>
                  <a:pt x="7782" y="25028"/>
                </a:lnTo>
                <a:cubicBezTo>
                  <a:pt x="7707" y="25200"/>
                  <a:pt x="7575" y="25325"/>
                  <a:pt x="7339" y="25404"/>
                </a:cubicBezTo>
                <a:cubicBezTo>
                  <a:pt x="7182" y="25452"/>
                  <a:pt x="7013" y="25479"/>
                  <a:pt x="6843" y="25479"/>
                </a:cubicBezTo>
                <a:cubicBezTo>
                  <a:pt x="6541" y="25479"/>
                  <a:pt x="6239" y="25396"/>
                  <a:pt x="6004" y="25204"/>
                </a:cubicBezTo>
                <a:cubicBezTo>
                  <a:pt x="5771" y="25071"/>
                  <a:pt x="5704" y="24837"/>
                  <a:pt x="5738" y="24604"/>
                </a:cubicBezTo>
                <a:cubicBezTo>
                  <a:pt x="5738" y="24264"/>
                  <a:pt x="6065" y="24190"/>
                  <a:pt x="6367" y="24190"/>
                </a:cubicBezTo>
                <a:cubicBezTo>
                  <a:pt x="6451" y="24190"/>
                  <a:pt x="6532" y="24196"/>
                  <a:pt x="6605" y="24203"/>
                </a:cubicBezTo>
                <a:cubicBezTo>
                  <a:pt x="6887" y="24224"/>
                  <a:pt x="7132" y="24304"/>
                  <a:pt x="7378" y="24402"/>
                </a:cubicBezTo>
                <a:lnTo>
                  <a:pt x="7378" y="24402"/>
                </a:lnTo>
                <a:cubicBezTo>
                  <a:pt x="6959" y="24174"/>
                  <a:pt x="6401" y="24095"/>
                  <a:pt x="5987" y="24095"/>
                </a:cubicBezTo>
                <a:close/>
                <a:moveTo>
                  <a:pt x="20592" y="20933"/>
                </a:moveTo>
                <a:cubicBezTo>
                  <a:pt x="20578" y="20933"/>
                  <a:pt x="20563" y="20933"/>
                  <a:pt x="20548" y="20934"/>
                </a:cubicBezTo>
                <a:cubicBezTo>
                  <a:pt x="20515" y="20934"/>
                  <a:pt x="20515" y="20968"/>
                  <a:pt x="20515" y="21034"/>
                </a:cubicBezTo>
                <a:cubicBezTo>
                  <a:pt x="20748" y="21235"/>
                  <a:pt x="20948" y="21368"/>
                  <a:pt x="20948" y="21735"/>
                </a:cubicBezTo>
                <a:cubicBezTo>
                  <a:pt x="20948" y="22035"/>
                  <a:pt x="20748" y="22269"/>
                  <a:pt x="20548" y="22469"/>
                </a:cubicBezTo>
                <a:cubicBezTo>
                  <a:pt x="20515" y="22536"/>
                  <a:pt x="20448" y="22569"/>
                  <a:pt x="20415" y="22569"/>
                </a:cubicBezTo>
                <a:cubicBezTo>
                  <a:pt x="20399" y="22490"/>
                  <a:pt x="20331" y="22456"/>
                  <a:pt x="20260" y="22456"/>
                </a:cubicBezTo>
                <a:cubicBezTo>
                  <a:pt x="20181" y="22456"/>
                  <a:pt x="20099" y="22498"/>
                  <a:pt x="20081" y="22569"/>
                </a:cubicBezTo>
                <a:cubicBezTo>
                  <a:pt x="20014" y="22536"/>
                  <a:pt x="19914" y="22469"/>
                  <a:pt x="19881" y="22402"/>
                </a:cubicBezTo>
                <a:cubicBezTo>
                  <a:pt x="19547" y="22035"/>
                  <a:pt x="19848" y="21135"/>
                  <a:pt x="20381" y="21135"/>
                </a:cubicBezTo>
                <a:cubicBezTo>
                  <a:pt x="20415" y="21135"/>
                  <a:pt x="20415" y="21068"/>
                  <a:pt x="20381" y="21068"/>
                </a:cubicBezTo>
                <a:cubicBezTo>
                  <a:pt x="20367" y="21067"/>
                  <a:pt x="20352" y="21067"/>
                  <a:pt x="20338" y="21067"/>
                </a:cubicBezTo>
                <a:cubicBezTo>
                  <a:pt x="19732" y="21067"/>
                  <a:pt x="19416" y="21747"/>
                  <a:pt x="19514" y="22269"/>
                </a:cubicBezTo>
                <a:cubicBezTo>
                  <a:pt x="19547" y="22569"/>
                  <a:pt x="19781" y="22802"/>
                  <a:pt x="20081" y="22902"/>
                </a:cubicBezTo>
                <a:cubicBezTo>
                  <a:pt x="20081" y="23036"/>
                  <a:pt x="20081" y="23203"/>
                  <a:pt x="20114" y="23303"/>
                </a:cubicBezTo>
                <a:cubicBezTo>
                  <a:pt x="20114" y="23369"/>
                  <a:pt x="20114" y="23403"/>
                  <a:pt x="20181" y="23403"/>
                </a:cubicBezTo>
                <a:cubicBezTo>
                  <a:pt x="20081" y="23436"/>
                  <a:pt x="20048" y="23570"/>
                  <a:pt x="20048" y="23703"/>
                </a:cubicBezTo>
                <a:cubicBezTo>
                  <a:pt x="19881" y="24070"/>
                  <a:pt x="19748" y="24404"/>
                  <a:pt x="19547" y="24770"/>
                </a:cubicBezTo>
                <a:cubicBezTo>
                  <a:pt x="19514" y="24904"/>
                  <a:pt x="19414" y="24971"/>
                  <a:pt x="19347" y="25104"/>
                </a:cubicBezTo>
                <a:lnTo>
                  <a:pt x="19281" y="25104"/>
                </a:lnTo>
                <a:cubicBezTo>
                  <a:pt x="19247" y="25104"/>
                  <a:pt x="19247" y="25137"/>
                  <a:pt x="19247" y="25204"/>
                </a:cubicBezTo>
                <a:cubicBezTo>
                  <a:pt x="18947" y="25604"/>
                  <a:pt x="18580" y="25971"/>
                  <a:pt x="18213" y="26372"/>
                </a:cubicBezTo>
                <a:cubicBezTo>
                  <a:pt x="17880" y="26705"/>
                  <a:pt x="17513" y="27039"/>
                  <a:pt x="17112" y="27306"/>
                </a:cubicBezTo>
                <a:lnTo>
                  <a:pt x="17079" y="27306"/>
                </a:lnTo>
                <a:cubicBezTo>
                  <a:pt x="17046" y="27306"/>
                  <a:pt x="17046" y="27372"/>
                  <a:pt x="17046" y="27372"/>
                </a:cubicBezTo>
                <a:lnTo>
                  <a:pt x="15778" y="28373"/>
                </a:lnTo>
                <a:cubicBezTo>
                  <a:pt x="15758" y="28383"/>
                  <a:pt x="15745" y="28390"/>
                  <a:pt x="15732" y="28396"/>
                </a:cubicBezTo>
                <a:lnTo>
                  <a:pt x="15732" y="28396"/>
                </a:lnTo>
                <a:cubicBezTo>
                  <a:pt x="16019" y="27540"/>
                  <a:pt x="16364" y="26694"/>
                  <a:pt x="16745" y="25871"/>
                </a:cubicBezTo>
                <a:cubicBezTo>
                  <a:pt x="16763" y="25784"/>
                  <a:pt x="16771" y="25706"/>
                  <a:pt x="16780" y="25628"/>
                </a:cubicBezTo>
                <a:lnTo>
                  <a:pt x="16780" y="25628"/>
                </a:lnTo>
                <a:cubicBezTo>
                  <a:pt x="16438" y="26369"/>
                  <a:pt x="16110" y="27113"/>
                  <a:pt x="15813" y="27867"/>
                </a:cubicBezTo>
                <a:lnTo>
                  <a:pt x="15813" y="27867"/>
                </a:lnTo>
                <a:cubicBezTo>
                  <a:pt x="15728" y="28094"/>
                  <a:pt x="15644" y="28323"/>
                  <a:pt x="15558" y="28553"/>
                </a:cubicBezTo>
                <a:lnTo>
                  <a:pt x="15558" y="28553"/>
                </a:lnTo>
                <a:lnTo>
                  <a:pt x="15611" y="28473"/>
                </a:lnTo>
                <a:cubicBezTo>
                  <a:pt x="15682" y="28426"/>
                  <a:pt x="15703" y="28412"/>
                  <a:pt x="15732" y="28396"/>
                </a:cubicBezTo>
                <a:lnTo>
                  <a:pt x="15732" y="28396"/>
                </a:lnTo>
                <a:cubicBezTo>
                  <a:pt x="15700" y="28494"/>
                  <a:pt x="15668" y="28592"/>
                  <a:pt x="15636" y="28690"/>
                </a:cubicBezTo>
                <a:lnTo>
                  <a:pt x="15636" y="28690"/>
                </a:lnTo>
                <a:cubicBezTo>
                  <a:pt x="15723" y="28634"/>
                  <a:pt x="15787" y="28601"/>
                  <a:pt x="15878" y="28540"/>
                </a:cubicBezTo>
                <a:lnTo>
                  <a:pt x="15911" y="28540"/>
                </a:lnTo>
                <a:cubicBezTo>
                  <a:pt x="16412" y="28140"/>
                  <a:pt x="16879" y="27773"/>
                  <a:pt x="17346" y="27406"/>
                </a:cubicBezTo>
                <a:cubicBezTo>
                  <a:pt x="17913" y="27272"/>
                  <a:pt x="18513" y="27072"/>
                  <a:pt x="19114" y="26905"/>
                </a:cubicBezTo>
                <a:cubicBezTo>
                  <a:pt x="19180" y="26939"/>
                  <a:pt x="19214" y="26939"/>
                  <a:pt x="19247" y="26972"/>
                </a:cubicBezTo>
                <a:cubicBezTo>
                  <a:pt x="19247" y="27139"/>
                  <a:pt x="19347" y="27272"/>
                  <a:pt x="19414" y="27406"/>
                </a:cubicBezTo>
                <a:cubicBezTo>
                  <a:pt x="19619" y="27688"/>
                  <a:pt x="19982" y="27852"/>
                  <a:pt x="20321" y="27852"/>
                </a:cubicBezTo>
                <a:cubicBezTo>
                  <a:pt x="20423" y="27852"/>
                  <a:pt x="20522" y="27837"/>
                  <a:pt x="20615" y="27806"/>
                </a:cubicBezTo>
                <a:cubicBezTo>
                  <a:pt x="20915" y="27739"/>
                  <a:pt x="21215" y="27472"/>
                  <a:pt x="21249" y="27139"/>
                </a:cubicBezTo>
                <a:cubicBezTo>
                  <a:pt x="21257" y="27046"/>
                  <a:pt x="21238" y="26966"/>
                  <a:pt x="21200" y="26899"/>
                </a:cubicBezTo>
                <a:lnTo>
                  <a:pt x="21200" y="26899"/>
                </a:lnTo>
                <a:cubicBezTo>
                  <a:pt x="21157" y="26963"/>
                  <a:pt x="21073" y="27043"/>
                  <a:pt x="21015" y="27072"/>
                </a:cubicBezTo>
                <a:cubicBezTo>
                  <a:pt x="20852" y="27174"/>
                  <a:pt x="20676" y="27214"/>
                  <a:pt x="20502" y="27214"/>
                </a:cubicBezTo>
                <a:cubicBezTo>
                  <a:pt x="20393" y="27214"/>
                  <a:pt x="20285" y="27198"/>
                  <a:pt x="20181" y="27172"/>
                </a:cubicBezTo>
                <a:cubicBezTo>
                  <a:pt x="20014" y="27072"/>
                  <a:pt x="19781" y="26905"/>
                  <a:pt x="19748" y="26705"/>
                </a:cubicBezTo>
                <a:lnTo>
                  <a:pt x="19881" y="26705"/>
                </a:lnTo>
                <a:cubicBezTo>
                  <a:pt x="19938" y="26705"/>
                  <a:pt x="19995" y="26632"/>
                  <a:pt x="19968" y="26569"/>
                </a:cubicBezTo>
                <a:lnTo>
                  <a:pt x="19968" y="26569"/>
                </a:lnTo>
                <a:cubicBezTo>
                  <a:pt x="20006" y="26580"/>
                  <a:pt x="20043" y="26593"/>
                  <a:pt x="20081" y="26605"/>
                </a:cubicBezTo>
                <a:cubicBezTo>
                  <a:pt x="20114" y="26605"/>
                  <a:pt x="20114" y="26638"/>
                  <a:pt x="20114" y="26638"/>
                </a:cubicBezTo>
                <a:cubicBezTo>
                  <a:pt x="20248" y="26605"/>
                  <a:pt x="20415" y="26605"/>
                  <a:pt x="20581" y="26605"/>
                </a:cubicBezTo>
                <a:cubicBezTo>
                  <a:pt x="20806" y="26605"/>
                  <a:pt x="21086" y="26698"/>
                  <a:pt x="21200" y="26899"/>
                </a:cubicBezTo>
                <a:lnTo>
                  <a:pt x="21200" y="26899"/>
                </a:lnTo>
                <a:cubicBezTo>
                  <a:pt x="21206" y="26889"/>
                  <a:pt x="21211" y="26880"/>
                  <a:pt x="21215" y="26872"/>
                </a:cubicBezTo>
                <a:cubicBezTo>
                  <a:pt x="21249" y="26772"/>
                  <a:pt x="21249" y="26705"/>
                  <a:pt x="21215" y="26672"/>
                </a:cubicBezTo>
                <a:cubicBezTo>
                  <a:pt x="21115" y="26538"/>
                  <a:pt x="21015" y="26538"/>
                  <a:pt x="20882" y="26505"/>
                </a:cubicBezTo>
                <a:cubicBezTo>
                  <a:pt x="20615" y="26438"/>
                  <a:pt x="20381" y="26438"/>
                  <a:pt x="20114" y="26438"/>
                </a:cubicBezTo>
                <a:cubicBezTo>
                  <a:pt x="20081" y="26438"/>
                  <a:pt x="20081" y="26372"/>
                  <a:pt x="20114" y="26372"/>
                </a:cubicBezTo>
                <a:lnTo>
                  <a:pt x="20181" y="26372"/>
                </a:lnTo>
                <a:cubicBezTo>
                  <a:pt x="20131" y="26355"/>
                  <a:pt x="20089" y="26347"/>
                  <a:pt x="20048" y="26347"/>
                </a:cubicBezTo>
                <a:cubicBezTo>
                  <a:pt x="20006" y="26347"/>
                  <a:pt x="19964" y="26355"/>
                  <a:pt x="19914" y="26372"/>
                </a:cubicBezTo>
                <a:cubicBezTo>
                  <a:pt x="19914" y="26405"/>
                  <a:pt x="19914" y="26438"/>
                  <a:pt x="19881" y="26438"/>
                </a:cubicBezTo>
                <a:lnTo>
                  <a:pt x="19948" y="26538"/>
                </a:lnTo>
                <a:cubicBezTo>
                  <a:pt x="19957" y="26548"/>
                  <a:pt x="19964" y="26558"/>
                  <a:pt x="19968" y="26569"/>
                </a:cubicBezTo>
                <a:lnTo>
                  <a:pt x="19968" y="26569"/>
                </a:lnTo>
                <a:cubicBezTo>
                  <a:pt x="19880" y="26542"/>
                  <a:pt x="19793" y="26521"/>
                  <a:pt x="19710" y="26521"/>
                </a:cubicBezTo>
                <a:cubicBezTo>
                  <a:pt x="19641" y="26521"/>
                  <a:pt x="19575" y="26535"/>
                  <a:pt x="19514" y="26572"/>
                </a:cubicBezTo>
                <a:cubicBezTo>
                  <a:pt x="19347" y="26538"/>
                  <a:pt x="19214" y="26472"/>
                  <a:pt x="19047" y="26438"/>
                </a:cubicBezTo>
                <a:cubicBezTo>
                  <a:pt x="19036" y="26436"/>
                  <a:pt x="19025" y="26435"/>
                  <a:pt x="19015" y="26435"/>
                </a:cubicBezTo>
                <a:cubicBezTo>
                  <a:pt x="18864" y="26435"/>
                  <a:pt x="18758" y="26645"/>
                  <a:pt x="18914" y="26739"/>
                </a:cubicBezTo>
                <a:lnTo>
                  <a:pt x="17679" y="27105"/>
                </a:lnTo>
                <a:cubicBezTo>
                  <a:pt x="18180" y="26705"/>
                  <a:pt x="18613" y="26272"/>
                  <a:pt x="19080" y="25805"/>
                </a:cubicBezTo>
                <a:cubicBezTo>
                  <a:pt x="19281" y="25604"/>
                  <a:pt x="19447" y="25404"/>
                  <a:pt x="19581" y="25204"/>
                </a:cubicBezTo>
                <a:cubicBezTo>
                  <a:pt x="19781" y="25137"/>
                  <a:pt x="19948" y="25071"/>
                  <a:pt x="20181" y="25037"/>
                </a:cubicBezTo>
                <a:cubicBezTo>
                  <a:pt x="20281" y="24971"/>
                  <a:pt x="20415" y="24937"/>
                  <a:pt x="20548" y="24937"/>
                </a:cubicBezTo>
                <a:cubicBezTo>
                  <a:pt x="20581" y="24971"/>
                  <a:pt x="20581" y="25037"/>
                  <a:pt x="20615" y="25037"/>
                </a:cubicBezTo>
                <a:cubicBezTo>
                  <a:pt x="20727" y="25205"/>
                  <a:pt x="20955" y="25279"/>
                  <a:pt x="21203" y="25279"/>
                </a:cubicBezTo>
                <a:cubicBezTo>
                  <a:pt x="21251" y="25279"/>
                  <a:pt x="21300" y="25276"/>
                  <a:pt x="21349" y="25271"/>
                </a:cubicBezTo>
                <a:cubicBezTo>
                  <a:pt x="21449" y="25237"/>
                  <a:pt x="21415" y="25071"/>
                  <a:pt x="21282" y="25071"/>
                </a:cubicBezTo>
                <a:cubicBezTo>
                  <a:pt x="21182" y="25071"/>
                  <a:pt x="21015" y="25071"/>
                  <a:pt x="20882" y="24971"/>
                </a:cubicBezTo>
                <a:lnTo>
                  <a:pt x="20882" y="24937"/>
                </a:lnTo>
                <a:cubicBezTo>
                  <a:pt x="20915" y="24904"/>
                  <a:pt x="20915" y="24871"/>
                  <a:pt x="20915" y="24804"/>
                </a:cubicBezTo>
                <a:cubicBezTo>
                  <a:pt x="20915" y="24770"/>
                  <a:pt x="20882" y="24737"/>
                  <a:pt x="20782" y="24737"/>
                </a:cubicBezTo>
                <a:cubicBezTo>
                  <a:pt x="20848" y="24637"/>
                  <a:pt x="20882" y="24537"/>
                  <a:pt x="20915" y="24470"/>
                </a:cubicBezTo>
                <a:cubicBezTo>
                  <a:pt x="21182" y="24103"/>
                  <a:pt x="21616" y="23903"/>
                  <a:pt x="22049" y="23903"/>
                </a:cubicBezTo>
                <a:cubicBezTo>
                  <a:pt x="22416" y="23903"/>
                  <a:pt x="22850" y="24137"/>
                  <a:pt x="22616" y="24570"/>
                </a:cubicBezTo>
                <a:cubicBezTo>
                  <a:pt x="22449" y="24937"/>
                  <a:pt x="22049" y="25104"/>
                  <a:pt x="21682" y="25271"/>
                </a:cubicBezTo>
                <a:cubicBezTo>
                  <a:pt x="21616" y="25304"/>
                  <a:pt x="21616" y="25371"/>
                  <a:pt x="21716" y="25371"/>
                </a:cubicBezTo>
                <a:cubicBezTo>
                  <a:pt x="22216" y="25371"/>
                  <a:pt x="22750" y="24971"/>
                  <a:pt x="22883" y="24470"/>
                </a:cubicBezTo>
                <a:cubicBezTo>
                  <a:pt x="23017" y="23937"/>
                  <a:pt x="22416" y="23703"/>
                  <a:pt x="21949" y="23703"/>
                </a:cubicBezTo>
                <a:cubicBezTo>
                  <a:pt x="21912" y="23698"/>
                  <a:pt x="21875" y="23696"/>
                  <a:pt x="21838" y="23696"/>
                </a:cubicBezTo>
                <a:cubicBezTo>
                  <a:pt x="21330" y="23696"/>
                  <a:pt x="20766" y="24104"/>
                  <a:pt x="20548" y="24570"/>
                </a:cubicBezTo>
                <a:cubicBezTo>
                  <a:pt x="20548" y="24570"/>
                  <a:pt x="20548" y="24604"/>
                  <a:pt x="20515" y="24604"/>
                </a:cubicBezTo>
                <a:cubicBezTo>
                  <a:pt x="20415" y="24604"/>
                  <a:pt x="20348" y="24637"/>
                  <a:pt x="20348" y="24704"/>
                </a:cubicBezTo>
                <a:cubicBezTo>
                  <a:pt x="20248" y="24704"/>
                  <a:pt x="20181" y="24737"/>
                  <a:pt x="20081" y="24737"/>
                </a:cubicBezTo>
                <a:cubicBezTo>
                  <a:pt x="19948" y="24770"/>
                  <a:pt x="19848" y="24804"/>
                  <a:pt x="19681" y="24904"/>
                </a:cubicBezTo>
                <a:cubicBezTo>
                  <a:pt x="19948" y="24404"/>
                  <a:pt x="20181" y="23870"/>
                  <a:pt x="20415" y="23303"/>
                </a:cubicBezTo>
                <a:cubicBezTo>
                  <a:pt x="20448" y="23303"/>
                  <a:pt x="20515" y="23269"/>
                  <a:pt x="20515" y="23236"/>
                </a:cubicBezTo>
                <a:lnTo>
                  <a:pt x="20515" y="23103"/>
                </a:lnTo>
                <a:lnTo>
                  <a:pt x="20515" y="23036"/>
                </a:lnTo>
                <a:lnTo>
                  <a:pt x="20515" y="22802"/>
                </a:lnTo>
                <a:lnTo>
                  <a:pt x="20548" y="22802"/>
                </a:lnTo>
                <a:cubicBezTo>
                  <a:pt x="20948" y="22636"/>
                  <a:pt x="21215" y="22235"/>
                  <a:pt x="21249" y="21802"/>
                </a:cubicBezTo>
                <a:cubicBezTo>
                  <a:pt x="21281" y="21414"/>
                  <a:pt x="21032" y="20933"/>
                  <a:pt x="20592" y="20933"/>
                </a:cubicBezTo>
                <a:close/>
                <a:moveTo>
                  <a:pt x="17613" y="13996"/>
                </a:moveTo>
                <a:cubicBezTo>
                  <a:pt x="17596" y="13996"/>
                  <a:pt x="17572" y="14018"/>
                  <a:pt x="17543" y="14052"/>
                </a:cubicBezTo>
                <a:lnTo>
                  <a:pt x="17543" y="14052"/>
                </a:lnTo>
                <a:cubicBezTo>
                  <a:pt x="17568" y="14045"/>
                  <a:pt x="17594" y="14041"/>
                  <a:pt x="17619" y="14041"/>
                </a:cubicBezTo>
                <a:cubicBezTo>
                  <a:pt x="17651" y="14041"/>
                  <a:pt x="17683" y="14048"/>
                  <a:pt x="17713" y="14063"/>
                </a:cubicBezTo>
                <a:cubicBezTo>
                  <a:pt x="17713" y="14063"/>
                  <a:pt x="17713" y="14063"/>
                  <a:pt x="17713" y="14063"/>
                </a:cubicBezTo>
                <a:lnTo>
                  <a:pt x="17713" y="14063"/>
                </a:lnTo>
                <a:cubicBezTo>
                  <a:pt x="17791" y="14193"/>
                  <a:pt x="17927" y="14296"/>
                  <a:pt x="18013" y="14496"/>
                </a:cubicBezTo>
                <a:cubicBezTo>
                  <a:pt x="18080" y="14663"/>
                  <a:pt x="18080" y="14863"/>
                  <a:pt x="18046" y="15030"/>
                </a:cubicBezTo>
                <a:cubicBezTo>
                  <a:pt x="17946" y="15330"/>
                  <a:pt x="17713" y="15664"/>
                  <a:pt x="17413" y="15697"/>
                </a:cubicBezTo>
                <a:lnTo>
                  <a:pt x="17212" y="15697"/>
                </a:lnTo>
                <a:lnTo>
                  <a:pt x="17212" y="15564"/>
                </a:lnTo>
                <a:cubicBezTo>
                  <a:pt x="17212" y="15522"/>
                  <a:pt x="17159" y="15479"/>
                  <a:pt x="17111" y="15479"/>
                </a:cubicBezTo>
                <a:cubicBezTo>
                  <a:pt x="17084" y="15479"/>
                  <a:pt x="17058" y="15494"/>
                  <a:pt x="17046" y="15530"/>
                </a:cubicBezTo>
                <a:cubicBezTo>
                  <a:pt x="16946" y="15397"/>
                  <a:pt x="16912" y="15164"/>
                  <a:pt x="16946" y="15030"/>
                </a:cubicBezTo>
                <a:cubicBezTo>
                  <a:pt x="17046" y="14830"/>
                  <a:pt x="17179" y="14596"/>
                  <a:pt x="17279" y="14396"/>
                </a:cubicBezTo>
                <a:cubicBezTo>
                  <a:pt x="17329" y="14371"/>
                  <a:pt x="17456" y="14156"/>
                  <a:pt x="17543" y="14052"/>
                </a:cubicBezTo>
                <a:lnTo>
                  <a:pt x="17543" y="14052"/>
                </a:lnTo>
                <a:cubicBezTo>
                  <a:pt x="17457" y="14076"/>
                  <a:pt x="17373" y="14136"/>
                  <a:pt x="17312" y="14196"/>
                </a:cubicBezTo>
                <a:cubicBezTo>
                  <a:pt x="17079" y="14396"/>
                  <a:pt x="16912" y="14697"/>
                  <a:pt x="16779" y="14997"/>
                </a:cubicBezTo>
                <a:cubicBezTo>
                  <a:pt x="16645" y="15264"/>
                  <a:pt x="16712" y="15697"/>
                  <a:pt x="16912" y="15931"/>
                </a:cubicBezTo>
                <a:lnTo>
                  <a:pt x="16912" y="15997"/>
                </a:lnTo>
                <a:cubicBezTo>
                  <a:pt x="16612" y="16731"/>
                  <a:pt x="16579" y="17599"/>
                  <a:pt x="16612" y="18433"/>
                </a:cubicBezTo>
                <a:cubicBezTo>
                  <a:pt x="16479" y="18166"/>
                  <a:pt x="16378" y="17865"/>
                  <a:pt x="16212" y="17565"/>
                </a:cubicBezTo>
                <a:cubicBezTo>
                  <a:pt x="16479" y="17098"/>
                  <a:pt x="16378" y="16498"/>
                  <a:pt x="16045" y="16064"/>
                </a:cubicBezTo>
                <a:cubicBezTo>
                  <a:pt x="15815" y="15783"/>
                  <a:pt x="15409" y="15463"/>
                  <a:pt x="15007" y="15463"/>
                </a:cubicBezTo>
                <a:cubicBezTo>
                  <a:pt x="14884" y="15463"/>
                  <a:pt x="14761" y="15493"/>
                  <a:pt x="14644" y="15564"/>
                </a:cubicBezTo>
                <a:cubicBezTo>
                  <a:pt x="14077" y="15897"/>
                  <a:pt x="14244" y="16831"/>
                  <a:pt x="14577" y="17232"/>
                </a:cubicBezTo>
                <a:cubicBezTo>
                  <a:pt x="14783" y="17520"/>
                  <a:pt x="15116" y="17770"/>
                  <a:pt x="15412" y="17770"/>
                </a:cubicBezTo>
                <a:cubicBezTo>
                  <a:pt x="15595" y="17770"/>
                  <a:pt x="15763" y="17674"/>
                  <a:pt x="15878" y="17432"/>
                </a:cubicBezTo>
                <a:cubicBezTo>
                  <a:pt x="15878" y="17532"/>
                  <a:pt x="15911" y="17599"/>
                  <a:pt x="15945" y="17665"/>
                </a:cubicBezTo>
                <a:cubicBezTo>
                  <a:pt x="15945" y="17699"/>
                  <a:pt x="15945" y="17732"/>
                  <a:pt x="15978" y="17732"/>
                </a:cubicBezTo>
                <a:cubicBezTo>
                  <a:pt x="16078" y="17865"/>
                  <a:pt x="16145" y="17999"/>
                  <a:pt x="16278" y="18066"/>
                </a:cubicBezTo>
                <a:cubicBezTo>
                  <a:pt x="16412" y="18399"/>
                  <a:pt x="16579" y="18733"/>
                  <a:pt x="16645" y="19100"/>
                </a:cubicBezTo>
                <a:cubicBezTo>
                  <a:pt x="16712" y="19367"/>
                  <a:pt x="16712" y="19567"/>
                  <a:pt x="16745" y="19767"/>
                </a:cubicBezTo>
                <a:cubicBezTo>
                  <a:pt x="16779" y="20201"/>
                  <a:pt x="16812" y="20567"/>
                  <a:pt x="16912" y="21001"/>
                </a:cubicBezTo>
                <a:lnTo>
                  <a:pt x="16912" y="21034"/>
                </a:lnTo>
                <a:cubicBezTo>
                  <a:pt x="16912" y="21068"/>
                  <a:pt x="16912" y="21068"/>
                  <a:pt x="16946" y="21101"/>
                </a:cubicBezTo>
                <a:cubicBezTo>
                  <a:pt x="16979" y="21368"/>
                  <a:pt x="17046" y="21568"/>
                  <a:pt x="17079" y="21835"/>
                </a:cubicBezTo>
                <a:cubicBezTo>
                  <a:pt x="16879" y="21535"/>
                  <a:pt x="16745" y="21201"/>
                  <a:pt x="16579" y="20868"/>
                </a:cubicBezTo>
                <a:cubicBezTo>
                  <a:pt x="16479" y="20701"/>
                  <a:pt x="16412" y="20534"/>
                  <a:pt x="16278" y="20367"/>
                </a:cubicBezTo>
                <a:cubicBezTo>
                  <a:pt x="16212" y="20234"/>
                  <a:pt x="16078" y="20201"/>
                  <a:pt x="15945" y="20067"/>
                </a:cubicBezTo>
                <a:cubicBezTo>
                  <a:pt x="16312" y="19600"/>
                  <a:pt x="16045" y="18900"/>
                  <a:pt x="15545" y="18666"/>
                </a:cubicBezTo>
                <a:cubicBezTo>
                  <a:pt x="15412" y="18595"/>
                  <a:pt x="15262" y="18562"/>
                  <a:pt x="15114" y="18562"/>
                </a:cubicBezTo>
                <a:cubicBezTo>
                  <a:pt x="14702" y="18562"/>
                  <a:pt x="14293" y="18817"/>
                  <a:pt x="14244" y="19233"/>
                </a:cubicBezTo>
                <a:cubicBezTo>
                  <a:pt x="14210" y="19734"/>
                  <a:pt x="14477" y="20201"/>
                  <a:pt x="14877" y="20501"/>
                </a:cubicBezTo>
                <a:cubicBezTo>
                  <a:pt x="15023" y="20594"/>
                  <a:pt x="15185" y="20639"/>
                  <a:pt x="15337" y="20639"/>
                </a:cubicBezTo>
                <a:cubicBezTo>
                  <a:pt x="15568" y="20639"/>
                  <a:pt x="15778" y="20535"/>
                  <a:pt x="15878" y="20334"/>
                </a:cubicBezTo>
                <a:cubicBezTo>
                  <a:pt x="15911" y="20367"/>
                  <a:pt x="15911" y="20401"/>
                  <a:pt x="15945" y="20434"/>
                </a:cubicBezTo>
                <a:cubicBezTo>
                  <a:pt x="15955" y="20454"/>
                  <a:pt x="15970" y="20462"/>
                  <a:pt x="15987" y="20462"/>
                </a:cubicBezTo>
                <a:cubicBezTo>
                  <a:pt x="16028" y="20462"/>
                  <a:pt x="16078" y="20414"/>
                  <a:pt x="16078" y="20367"/>
                </a:cubicBezTo>
                <a:cubicBezTo>
                  <a:pt x="16278" y="20534"/>
                  <a:pt x="16378" y="20768"/>
                  <a:pt x="16479" y="21034"/>
                </a:cubicBezTo>
                <a:cubicBezTo>
                  <a:pt x="16645" y="21368"/>
                  <a:pt x="16779" y="21768"/>
                  <a:pt x="17112" y="22035"/>
                </a:cubicBezTo>
                <a:cubicBezTo>
                  <a:pt x="17112" y="22069"/>
                  <a:pt x="17112" y="22169"/>
                  <a:pt x="17146" y="22202"/>
                </a:cubicBezTo>
                <a:cubicBezTo>
                  <a:pt x="17279" y="22769"/>
                  <a:pt x="17246" y="23336"/>
                  <a:pt x="17146" y="23870"/>
                </a:cubicBezTo>
                <a:cubicBezTo>
                  <a:pt x="17046" y="23403"/>
                  <a:pt x="16779" y="23036"/>
                  <a:pt x="16412" y="22736"/>
                </a:cubicBezTo>
                <a:cubicBezTo>
                  <a:pt x="16312" y="22669"/>
                  <a:pt x="16278" y="22602"/>
                  <a:pt x="16212" y="22569"/>
                </a:cubicBezTo>
                <a:cubicBezTo>
                  <a:pt x="16280" y="22026"/>
                  <a:pt x="15610" y="21451"/>
                  <a:pt x="15089" y="21451"/>
                </a:cubicBezTo>
                <a:cubicBezTo>
                  <a:pt x="14843" y="21451"/>
                  <a:pt x="14630" y="21580"/>
                  <a:pt x="14544" y="21902"/>
                </a:cubicBezTo>
                <a:cubicBezTo>
                  <a:pt x="14410" y="22335"/>
                  <a:pt x="14711" y="22836"/>
                  <a:pt x="14977" y="23103"/>
                </a:cubicBezTo>
                <a:cubicBezTo>
                  <a:pt x="15151" y="23276"/>
                  <a:pt x="15437" y="23464"/>
                  <a:pt x="15699" y="23464"/>
                </a:cubicBezTo>
                <a:cubicBezTo>
                  <a:pt x="15840" y="23464"/>
                  <a:pt x="15973" y="23409"/>
                  <a:pt x="16078" y="23269"/>
                </a:cubicBezTo>
                <a:cubicBezTo>
                  <a:pt x="16112" y="23236"/>
                  <a:pt x="16078" y="23203"/>
                  <a:pt x="16045" y="23203"/>
                </a:cubicBezTo>
                <a:cubicBezTo>
                  <a:pt x="15970" y="23203"/>
                  <a:pt x="15897" y="23205"/>
                  <a:pt x="15826" y="23205"/>
                </a:cubicBezTo>
                <a:cubicBezTo>
                  <a:pt x="15613" y="23205"/>
                  <a:pt x="15419" y="23186"/>
                  <a:pt x="15244" y="23036"/>
                </a:cubicBezTo>
                <a:cubicBezTo>
                  <a:pt x="14977" y="22836"/>
                  <a:pt x="14811" y="22536"/>
                  <a:pt x="14777" y="22235"/>
                </a:cubicBezTo>
                <a:cubicBezTo>
                  <a:pt x="14719" y="21915"/>
                  <a:pt x="14889" y="21722"/>
                  <a:pt x="15177" y="21722"/>
                </a:cubicBezTo>
                <a:cubicBezTo>
                  <a:pt x="15219" y="21722"/>
                  <a:pt x="15264" y="21726"/>
                  <a:pt x="15311" y="21735"/>
                </a:cubicBezTo>
                <a:cubicBezTo>
                  <a:pt x="15578" y="21768"/>
                  <a:pt x="15945" y="22202"/>
                  <a:pt x="15978" y="22502"/>
                </a:cubicBezTo>
                <a:cubicBezTo>
                  <a:pt x="15945" y="22536"/>
                  <a:pt x="15945" y="22569"/>
                  <a:pt x="15945" y="22602"/>
                </a:cubicBezTo>
                <a:lnTo>
                  <a:pt x="15945" y="22702"/>
                </a:lnTo>
                <a:lnTo>
                  <a:pt x="15945" y="22736"/>
                </a:lnTo>
                <a:cubicBezTo>
                  <a:pt x="15911" y="22769"/>
                  <a:pt x="15945" y="22836"/>
                  <a:pt x="15978" y="22836"/>
                </a:cubicBezTo>
                <a:cubicBezTo>
                  <a:pt x="16012" y="22852"/>
                  <a:pt x="16028" y="22861"/>
                  <a:pt x="16041" y="22861"/>
                </a:cubicBezTo>
                <a:cubicBezTo>
                  <a:pt x="16053" y="22861"/>
                  <a:pt x="16062" y="22852"/>
                  <a:pt x="16078" y="22836"/>
                </a:cubicBezTo>
                <a:lnTo>
                  <a:pt x="16112" y="22836"/>
                </a:lnTo>
                <a:cubicBezTo>
                  <a:pt x="16145" y="22869"/>
                  <a:pt x="16212" y="22869"/>
                  <a:pt x="16245" y="22902"/>
                </a:cubicBezTo>
                <a:cubicBezTo>
                  <a:pt x="16612" y="23236"/>
                  <a:pt x="16879" y="23670"/>
                  <a:pt x="17046" y="24170"/>
                </a:cubicBezTo>
                <a:lnTo>
                  <a:pt x="17046" y="24203"/>
                </a:lnTo>
                <a:cubicBezTo>
                  <a:pt x="16979" y="24370"/>
                  <a:pt x="16979" y="24504"/>
                  <a:pt x="16946" y="24670"/>
                </a:cubicBezTo>
                <a:cubicBezTo>
                  <a:pt x="16145" y="26038"/>
                  <a:pt x="15411" y="27606"/>
                  <a:pt x="15144" y="29174"/>
                </a:cubicBezTo>
                <a:cubicBezTo>
                  <a:pt x="15144" y="29216"/>
                  <a:pt x="15199" y="29273"/>
                  <a:pt x="15247" y="29273"/>
                </a:cubicBezTo>
                <a:cubicBezTo>
                  <a:pt x="15274" y="29273"/>
                  <a:pt x="15299" y="29255"/>
                  <a:pt x="15311" y="29207"/>
                </a:cubicBezTo>
                <a:cubicBezTo>
                  <a:pt x="15395" y="28989"/>
                  <a:pt x="15477" y="28770"/>
                  <a:pt x="15558" y="28553"/>
                </a:cubicBezTo>
                <a:lnTo>
                  <a:pt x="15558" y="28553"/>
                </a:lnTo>
                <a:lnTo>
                  <a:pt x="15545" y="28573"/>
                </a:lnTo>
                <a:cubicBezTo>
                  <a:pt x="15631" y="28337"/>
                  <a:pt x="15720" y="28101"/>
                  <a:pt x="15813" y="27867"/>
                </a:cubicBezTo>
                <a:lnTo>
                  <a:pt x="15813" y="27867"/>
                </a:lnTo>
                <a:cubicBezTo>
                  <a:pt x="16126" y="27022"/>
                  <a:pt x="16440" y="26191"/>
                  <a:pt x="16812" y="25404"/>
                </a:cubicBezTo>
                <a:lnTo>
                  <a:pt x="16812" y="25404"/>
                </a:lnTo>
                <a:cubicBezTo>
                  <a:pt x="16796" y="25484"/>
                  <a:pt x="16788" y="25556"/>
                  <a:pt x="16780" y="25628"/>
                </a:cubicBezTo>
                <a:lnTo>
                  <a:pt x="16780" y="25628"/>
                </a:lnTo>
                <a:cubicBezTo>
                  <a:pt x="16881" y="25409"/>
                  <a:pt x="16984" y="25190"/>
                  <a:pt x="17087" y="24971"/>
                </a:cubicBezTo>
                <a:lnTo>
                  <a:pt x="17087" y="24971"/>
                </a:lnTo>
                <a:cubicBezTo>
                  <a:pt x="17072" y="25040"/>
                  <a:pt x="17059" y="25105"/>
                  <a:pt x="17046" y="25171"/>
                </a:cubicBezTo>
                <a:cubicBezTo>
                  <a:pt x="17339" y="24524"/>
                  <a:pt x="17633" y="23904"/>
                  <a:pt x="17927" y="23332"/>
                </a:cubicBezTo>
                <a:lnTo>
                  <a:pt x="17927" y="23332"/>
                </a:lnTo>
                <a:cubicBezTo>
                  <a:pt x="18202" y="22923"/>
                  <a:pt x="18491" y="22521"/>
                  <a:pt x="18747" y="22102"/>
                </a:cubicBezTo>
                <a:cubicBezTo>
                  <a:pt x="18780" y="22069"/>
                  <a:pt x="18780" y="21968"/>
                  <a:pt x="18847" y="21935"/>
                </a:cubicBezTo>
                <a:cubicBezTo>
                  <a:pt x="19047" y="21535"/>
                  <a:pt x="19214" y="21135"/>
                  <a:pt x="19414" y="20734"/>
                </a:cubicBezTo>
                <a:cubicBezTo>
                  <a:pt x="19458" y="20602"/>
                  <a:pt x="19502" y="20467"/>
                  <a:pt x="19547" y="20331"/>
                </a:cubicBezTo>
                <a:lnTo>
                  <a:pt x="19547" y="20331"/>
                </a:lnTo>
                <a:cubicBezTo>
                  <a:pt x="19501" y="20400"/>
                  <a:pt x="19457" y="20468"/>
                  <a:pt x="19414" y="20534"/>
                </a:cubicBezTo>
                <a:cubicBezTo>
                  <a:pt x="19080" y="21034"/>
                  <a:pt x="18780" y="21535"/>
                  <a:pt x="18547" y="22069"/>
                </a:cubicBezTo>
                <a:cubicBezTo>
                  <a:pt x="18513" y="22102"/>
                  <a:pt x="18513" y="22102"/>
                  <a:pt x="18447" y="22102"/>
                </a:cubicBezTo>
                <a:cubicBezTo>
                  <a:pt x="18230" y="22571"/>
                  <a:pt x="18009" y="23037"/>
                  <a:pt x="17787" y="23501"/>
                </a:cubicBezTo>
                <a:lnTo>
                  <a:pt x="17787" y="23501"/>
                </a:lnTo>
                <a:cubicBezTo>
                  <a:pt x="17774" y="23524"/>
                  <a:pt x="17760" y="23547"/>
                  <a:pt x="17746" y="23570"/>
                </a:cubicBezTo>
                <a:cubicBezTo>
                  <a:pt x="17648" y="23733"/>
                  <a:pt x="17550" y="23897"/>
                  <a:pt x="17455" y="24065"/>
                </a:cubicBezTo>
                <a:lnTo>
                  <a:pt x="17455" y="24065"/>
                </a:lnTo>
                <a:cubicBezTo>
                  <a:pt x="17516" y="24027"/>
                  <a:pt x="17548" y="23933"/>
                  <a:pt x="17579" y="23870"/>
                </a:cubicBezTo>
                <a:cubicBezTo>
                  <a:pt x="17623" y="23798"/>
                  <a:pt x="17668" y="23727"/>
                  <a:pt x="17713" y="23657"/>
                </a:cubicBezTo>
                <a:lnTo>
                  <a:pt x="17713" y="23657"/>
                </a:lnTo>
                <a:cubicBezTo>
                  <a:pt x="17503" y="24095"/>
                  <a:pt x="17293" y="24533"/>
                  <a:pt x="17087" y="24971"/>
                </a:cubicBezTo>
                <a:lnTo>
                  <a:pt x="17087" y="24971"/>
                </a:lnTo>
                <a:cubicBezTo>
                  <a:pt x="17110" y="24863"/>
                  <a:pt x="17138" y="24746"/>
                  <a:pt x="17179" y="24604"/>
                </a:cubicBezTo>
                <a:cubicBezTo>
                  <a:pt x="17264" y="24417"/>
                  <a:pt x="17358" y="24239"/>
                  <a:pt x="17455" y="24065"/>
                </a:cubicBezTo>
                <a:lnTo>
                  <a:pt x="17455" y="24065"/>
                </a:lnTo>
                <a:cubicBezTo>
                  <a:pt x="17452" y="24067"/>
                  <a:pt x="17449" y="24068"/>
                  <a:pt x="17446" y="24070"/>
                </a:cubicBezTo>
                <a:cubicBezTo>
                  <a:pt x="17513" y="23770"/>
                  <a:pt x="17546" y="23536"/>
                  <a:pt x="17579" y="23236"/>
                </a:cubicBezTo>
                <a:cubicBezTo>
                  <a:pt x="17679" y="22435"/>
                  <a:pt x="17379" y="21602"/>
                  <a:pt x="17246" y="20868"/>
                </a:cubicBezTo>
                <a:cubicBezTo>
                  <a:pt x="17379" y="20367"/>
                  <a:pt x="17379" y="19767"/>
                  <a:pt x="17579" y="19300"/>
                </a:cubicBezTo>
                <a:lnTo>
                  <a:pt x="17679" y="19300"/>
                </a:lnTo>
                <a:cubicBezTo>
                  <a:pt x="17713" y="19300"/>
                  <a:pt x="17779" y="19233"/>
                  <a:pt x="17746" y="19200"/>
                </a:cubicBezTo>
                <a:cubicBezTo>
                  <a:pt x="17746" y="19133"/>
                  <a:pt x="17746" y="19100"/>
                  <a:pt x="17713" y="19100"/>
                </a:cubicBezTo>
                <a:lnTo>
                  <a:pt x="17713" y="19100"/>
                </a:lnTo>
                <a:cubicBezTo>
                  <a:pt x="17746" y="19100"/>
                  <a:pt x="17746" y="19133"/>
                  <a:pt x="17779" y="19133"/>
                </a:cubicBezTo>
                <a:cubicBezTo>
                  <a:pt x="17892" y="19199"/>
                  <a:pt x="18002" y="19227"/>
                  <a:pt x="18106" y="19227"/>
                </a:cubicBezTo>
                <a:cubicBezTo>
                  <a:pt x="18373" y="19227"/>
                  <a:pt x="18603" y="19039"/>
                  <a:pt x="18747" y="18799"/>
                </a:cubicBezTo>
                <a:cubicBezTo>
                  <a:pt x="18947" y="18466"/>
                  <a:pt x="19014" y="17966"/>
                  <a:pt x="18847" y="17599"/>
                </a:cubicBezTo>
                <a:cubicBezTo>
                  <a:pt x="18740" y="17363"/>
                  <a:pt x="18523" y="17210"/>
                  <a:pt x="18284" y="17210"/>
                </a:cubicBezTo>
                <a:cubicBezTo>
                  <a:pt x="18151" y="17210"/>
                  <a:pt x="18011" y="17258"/>
                  <a:pt x="17880" y="17365"/>
                </a:cubicBezTo>
                <a:cubicBezTo>
                  <a:pt x="17846" y="17398"/>
                  <a:pt x="17846" y="17465"/>
                  <a:pt x="17913" y="17465"/>
                </a:cubicBezTo>
                <a:cubicBezTo>
                  <a:pt x="17988" y="17457"/>
                  <a:pt x="18059" y="17451"/>
                  <a:pt x="18125" y="17451"/>
                </a:cubicBezTo>
                <a:cubicBezTo>
                  <a:pt x="18324" y="17451"/>
                  <a:pt x="18480" y="17507"/>
                  <a:pt x="18580" y="17732"/>
                </a:cubicBezTo>
                <a:cubicBezTo>
                  <a:pt x="18713" y="17999"/>
                  <a:pt x="18613" y="18299"/>
                  <a:pt x="18547" y="18566"/>
                </a:cubicBezTo>
                <a:cubicBezTo>
                  <a:pt x="18452" y="18756"/>
                  <a:pt x="18297" y="19036"/>
                  <a:pt x="18082" y="19036"/>
                </a:cubicBezTo>
                <a:cubicBezTo>
                  <a:pt x="18070" y="19036"/>
                  <a:pt x="18058" y="19035"/>
                  <a:pt x="18046" y="19033"/>
                </a:cubicBezTo>
                <a:cubicBezTo>
                  <a:pt x="17379" y="18900"/>
                  <a:pt x="17546" y="18032"/>
                  <a:pt x="17913" y="17699"/>
                </a:cubicBezTo>
                <a:cubicBezTo>
                  <a:pt x="17946" y="17665"/>
                  <a:pt x="17913" y="17599"/>
                  <a:pt x="17846" y="17599"/>
                </a:cubicBezTo>
                <a:cubicBezTo>
                  <a:pt x="17446" y="17899"/>
                  <a:pt x="17246" y="18499"/>
                  <a:pt x="17446" y="18900"/>
                </a:cubicBezTo>
                <a:cubicBezTo>
                  <a:pt x="17379" y="18900"/>
                  <a:pt x="17312" y="19000"/>
                  <a:pt x="17312" y="19066"/>
                </a:cubicBezTo>
                <a:cubicBezTo>
                  <a:pt x="17312" y="19100"/>
                  <a:pt x="17379" y="19200"/>
                  <a:pt x="17379" y="19233"/>
                </a:cubicBezTo>
                <a:cubicBezTo>
                  <a:pt x="17146" y="19667"/>
                  <a:pt x="17146" y="20067"/>
                  <a:pt x="17079" y="20501"/>
                </a:cubicBezTo>
                <a:cubicBezTo>
                  <a:pt x="17046" y="20234"/>
                  <a:pt x="17046" y="20034"/>
                  <a:pt x="17012" y="19767"/>
                </a:cubicBezTo>
                <a:cubicBezTo>
                  <a:pt x="17046" y="19767"/>
                  <a:pt x="17079" y="19767"/>
                  <a:pt x="17079" y="19700"/>
                </a:cubicBezTo>
                <a:lnTo>
                  <a:pt x="16946" y="19200"/>
                </a:lnTo>
                <a:cubicBezTo>
                  <a:pt x="16912" y="18866"/>
                  <a:pt x="16912" y="18566"/>
                  <a:pt x="16879" y="18232"/>
                </a:cubicBezTo>
                <a:cubicBezTo>
                  <a:pt x="16812" y="17832"/>
                  <a:pt x="16879" y="17398"/>
                  <a:pt x="16912" y="16998"/>
                </a:cubicBezTo>
                <a:cubicBezTo>
                  <a:pt x="16912" y="16999"/>
                  <a:pt x="16912" y="17000"/>
                  <a:pt x="16912" y="17000"/>
                </a:cubicBezTo>
                <a:cubicBezTo>
                  <a:pt x="16917" y="17000"/>
                  <a:pt x="16981" y="16586"/>
                  <a:pt x="17046" y="16264"/>
                </a:cubicBezTo>
                <a:lnTo>
                  <a:pt x="17046" y="16431"/>
                </a:lnTo>
                <a:cubicBezTo>
                  <a:pt x="17046" y="16481"/>
                  <a:pt x="17087" y="16506"/>
                  <a:pt x="17129" y="16506"/>
                </a:cubicBezTo>
                <a:cubicBezTo>
                  <a:pt x="17171" y="16506"/>
                  <a:pt x="17212" y="16481"/>
                  <a:pt x="17212" y="16431"/>
                </a:cubicBezTo>
                <a:cubicBezTo>
                  <a:pt x="17246" y="16231"/>
                  <a:pt x="17246" y="16198"/>
                  <a:pt x="17246" y="16098"/>
                </a:cubicBezTo>
                <a:cubicBezTo>
                  <a:pt x="17279" y="16098"/>
                  <a:pt x="17279" y="16164"/>
                  <a:pt x="17312" y="16164"/>
                </a:cubicBezTo>
                <a:cubicBezTo>
                  <a:pt x="17328" y="16165"/>
                  <a:pt x="17344" y="16166"/>
                  <a:pt x="17360" y="16166"/>
                </a:cubicBezTo>
                <a:cubicBezTo>
                  <a:pt x="17804" y="16166"/>
                  <a:pt x="18152" y="15717"/>
                  <a:pt x="18313" y="15330"/>
                </a:cubicBezTo>
                <a:cubicBezTo>
                  <a:pt x="18480" y="14863"/>
                  <a:pt x="18313" y="14096"/>
                  <a:pt x="17746" y="14029"/>
                </a:cubicBezTo>
                <a:cubicBezTo>
                  <a:pt x="17713" y="14029"/>
                  <a:pt x="17713" y="14029"/>
                  <a:pt x="17713" y="14063"/>
                </a:cubicBezTo>
                <a:lnTo>
                  <a:pt x="17713" y="14063"/>
                </a:lnTo>
                <a:cubicBezTo>
                  <a:pt x="17700" y="14041"/>
                  <a:pt x="17689" y="14019"/>
                  <a:pt x="17679" y="13996"/>
                </a:cubicBezTo>
                <a:close/>
                <a:moveTo>
                  <a:pt x="14027" y="23911"/>
                </a:moveTo>
                <a:cubicBezTo>
                  <a:pt x="14002" y="23911"/>
                  <a:pt x="13977" y="23920"/>
                  <a:pt x="13977" y="23937"/>
                </a:cubicBezTo>
                <a:cubicBezTo>
                  <a:pt x="14432" y="26115"/>
                  <a:pt x="14760" y="28262"/>
                  <a:pt x="15117" y="30440"/>
                </a:cubicBezTo>
                <a:lnTo>
                  <a:pt x="15117" y="30440"/>
                </a:lnTo>
                <a:cubicBezTo>
                  <a:pt x="15153" y="30292"/>
                  <a:pt x="15189" y="30145"/>
                  <a:pt x="15227" y="29999"/>
                </a:cubicBezTo>
                <a:lnTo>
                  <a:pt x="15227" y="29999"/>
                </a:lnTo>
                <a:cubicBezTo>
                  <a:pt x="15233" y="30035"/>
                  <a:pt x="15238" y="30071"/>
                  <a:pt x="15244" y="30108"/>
                </a:cubicBezTo>
                <a:cubicBezTo>
                  <a:pt x="15354" y="29634"/>
                  <a:pt x="15486" y="29161"/>
                  <a:pt x="15636" y="28690"/>
                </a:cubicBezTo>
                <a:lnTo>
                  <a:pt x="15636" y="28690"/>
                </a:lnTo>
                <a:cubicBezTo>
                  <a:pt x="15628" y="28695"/>
                  <a:pt x="15620" y="28701"/>
                  <a:pt x="15611" y="28707"/>
                </a:cubicBezTo>
                <a:cubicBezTo>
                  <a:pt x="15462" y="29134"/>
                  <a:pt x="15339" y="29562"/>
                  <a:pt x="15227" y="29999"/>
                </a:cubicBezTo>
                <a:lnTo>
                  <a:pt x="15227" y="29999"/>
                </a:lnTo>
                <a:cubicBezTo>
                  <a:pt x="14900" y="27968"/>
                  <a:pt x="14601" y="25968"/>
                  <a:pt x="14077" y="23937"/>
                </a:cubicBezTo>
                <a:cubicBezTo>
                  <a:pt x="14077" y="23920"/>
                  <a:pt x="14052" y="23911"/>
                  <a:pt x="14027" y="23911"/>
                </a:cubicBezTo>
                <a:close/>
                <a:moveTo>
                  <a:pt x="7030" y="1"/>
                </a:moveTo>
                <a:cubicBezTo>
                  <a:pt x="6499" y="1"/>
                  <a:pt x="6171" y="541"/>
                  <a:pt x="6171" y="1053"/>
                </a:cubicBezTo>
                <a:cubicBezTo>
                  <a:pt x="6171" y="1103"/>
                  <a:pt x="6188" y="1129"/>
                  <a:pt x="6209" y="1129"/>
                </a:cubicBezTo>
                <a:cubicBezTo>
                  <a:pt x="6230" y="1129"/>
                  <a:pt x="6255" y="1103"/>
                  <a:pt x="6271" y="1053"/>
                </a:cubicBezTo>
                <a:cubicBezTo>
                  <a:pt x="6397" y="678"/>
                  <a:pt x="6581" y="214"/>
                  <a:pt x="7072" y="214"/>
                </a:cubicBezTo>
                <a:cubicBezTo>
                  <a:pt x="7104" y="214"/>
                  <a:pt x="7137" y="215"/>
                  <a:pt x="7172" y="220"/>
                </a:cubicBezTo>
                <a:cubicBezTo>
                  <a:pt x="7606" y="320"/>
                  <a:pt x="7872" y="753"/>
                  <a:pt x="7839" y="1187"/>
                </a:cubicBezTo>
                <a:cubicBezTo>
                  <a:pt x="7839" y="1399"/>
                  <a:pt x="7563" y="2385"/>
                  <a:pt x="7186" y="2385"/>
                </a:cubicBezTo>
                <a:cubicBezTo>
                  <a:pt x="7149" y="2385"/>
                  <a:pt x="7111" y="2375"/>
                  <a:pt x="7072" y="2354"/>
                </a:cubicBezTo>
                <a:cubicBezTo>
                  <a:pt x="7072" y="2279"/>
                  <a:pt x="7053" y="2242"/>
                  <a:pt x="7001" y="2242"/>
                </a:cubicBezTo>
                <a:cubicBezTo>
                  <a:pt x="6984" y="2242"/>
                  <a:pt x="6963" y="2246"/>
                  <a:pt x="6938" y="2254"/>
                </a:cubicBezTo>
                <a:cubicBezTo>
                  <a:pt x="6705" y="1987"/>
                  <a:pt x="6538" y="1487"/>
                  <a:pt x="6438" y="1154"/>
                </a:cubicBezTo>
                <a:cubicBezTo>
                  <a:pt x="6424" y="1112"/>
                  <a:pt x="6404" y="1093"/>
                  <a:pt x="6386" y="1093"/>
                </a:cubicBezTo>
                <a:cubicBezTo>
                  <a:pt x="6360" y="1093"/>
                  <a:pt x="6338" y="1129"/>
                  <a:pt x="6338" y="1187"/>
                </a:cubicBezTo>
                <a:cubicBezTo>
                  <a:pt x="6405" y="1487"/>
                  <a:pt x="6438" y="1887"/>
                  <a:pt x="6605" y="2221"/>
                </a:cubicBezTo>
                <a:cubicBezTo>
                  <a:pt x="6571" y="2254"/>
                  <a:pt x="6538" y="2321"/>
                  <a:pt x="6538" y="2354"/>
                </a:cubicBezTo>
                <a:cubicBezTo>
                  <a:pt x="6538" y="2488"/>
                  <a:pt x="6538" y="2555"/>
                  <a:pt x="6605" y="2655"/>
                </a:cubicBezTo>
                <a:cubicBezTo>
                  <a:pt x="6605" y="2688"/>
                  <a:pt x="6672" y="2688"/>
                  <a:pt x="6705" y="2721"/>
                </a:cubicBezTo>
                <a:cubicBezTo>
                  <a:pt x="6705" y="2721"/>
                  <a:pt x="6738" y="2721"/>
                  <a:pt x="6738" y="2755"/>
                </a:cubicBezTo>
                <a:cubicBezTo>
                  <a:pt x="6938" y="3355"/>
                  <a:pt x="7072" y="3922"/>
                  <a:pt x="7172" y="4556"/>
                </a:cubicBezTo>
                <a:cubicBezTo>
                  <a:pt x="6772" y="4022"/>
                  <a:pt x="6371" y="3489"/>
                  <a:pt x="5904" y="2988"/>
                </a:cubicBezTo>
                <a:cubicBezTo>
                  <a:pt x="6038" y="2821"/>
                  <a:pt x="6071" y="2555"/>
                  <a:pt x="6104" y="2354"/>
                </a:cubicBezTo>
                <a:cubicBezTo>
                  <a:pt x="6171" y="2054"/>
                  <a:pt x="6038" y="1754"/>
                  <a:pt x="5838" y="1520"/>
                </a:cubicBezTo>
                <a:cubicBezTo>
                  <a:pt x="5604" y="1182"/>
                  <a:pt x="5167" y="966"/>
                  <a:pt x="4749" y="966"/>
                </a:cubicBezTo>
                <a:cubicBezTo>
                  <a:pt x="4630" y="966"/>
                  <a:pt x="4514" y="983"/>
                  <a:pt x="4403" y="1020"/>
                </a:cubicBezTo>
                <a:cubicBezTo>
                  <a:pt x="3936" y="1154"/>
                  <a:pt x="3903" y="1554"/>
                  <a:pt x="4070" y="1921"/>
                </a:cubicBezTo>
                <a:cubicBezTo>
                  <a:pt x="4070" y="1921"/>
                  <a:pt x="4036" y="1987"/>
                  <a:pt x="4036" y="2021"/>
                </a:cubicBezTo>
                <a:cubicBezTo>
                  <a:pt x="4214" y="2465"/>
                  <a:pt x="4866" y="3226"/>
                  <a:pt x="5454" y="3226"/>
                </a:cubicBezTo>
                <a:cubicBezTo>
                  <a:pt x="5528" y="3226"/>
                  <a:pt x="5600" y="3214"/>
                  <a:pt x="5671" y="3188"/>
                </a:cubicBezTo>
                <a:cubicBezTo>
                  <a:pt x="5704" y="3155"/>
                  <a:pt x="5771" y="3155"/>
                  <a:pt x="5838" y="3088"/>
                </a:cubicBezTo>
                <a:cubicBezTo>
                  <a:pt x="6338" y="3755"/>
                  <a:pt x="6772" y="4423"/>
                  <a:pt x="7205" y="5090"/>
                </a:cubicBezTo>
                <a:lnTo>
                  <a:pt x="7205" y="5156"/>
                </a:lnTo>
                <a:cubicBezTo>
                  <a:pt x="7205" y="5156"/>
                  <a:pt x="7205" y="5190"/>
                  <a:pt x="7239" y="5190"/>
                </a:cubicBezTo>
                <a:cubicBezTo>
                  <a:pt x="7339" y="5357"/>
                  <a:pt x="7439" y="5523"/>
                  <a:pt x="7539" y="5690"/>
                </a:cubicBezTo>
                <a:cubicBezTo>
                  <a:pt x="7105" y="5256"/>
                  <a:pt x="6538" y="5056"/>
                  <a:pt x="5938" y="4856"/>
                </a:cubicBezTo>
                <a:cubicBezTo>
                  <a:pt x="5904" y="4856"/>
                  <a:pt x="5904" y="4856"/>
                  <a:pt x="5871" y="4823"/>
                </a:cubicBezTo>
                <a:cubicBezTo>
                  <a:pt x="5838" y="4823"/>
                  <a:pt x="5738" y="4756"/>
                  <a:pt x="5704" y="4756"/>
                </a:cubicBezTo>
                <a:cubicBezTo>
                  <a:pt x="5537" y="4316"/>
                  <a:pt x="4883" y="3969"/>
                  <a:pt x="4337" y="3969"/>
                </a:cubicBezTo>
                <a:cubicBezTo>
                  <a:pt x="4013" y="3969"/>
                  <a:pt x="3727" y="4091"/>
                  <a:pt x="3603" y="4389"/>
                </a:cubicBezTo>
                <a:cubicBezTo>
                  <a:pt x="3603" y="4412"/>
                  <a:pt x="3634" y="4451"/>
                  <a:pt x="3654" y="4451"/>
                </a:cubicBezTo>
                <a:cubicBezTo>
                  <a:pt x="3663" y="4451"/>
                  <a:pt x="3669" y="4443"/>
                  <a:pt x="3669" y="4423"/>
                </a:cubicBezTo>
                <a:cubicBezTo>
                  <a:pt x="3703" y="4389"/>
                  <a:pt x="3736" y="4389"/>
                  <a:pt x="3769" y="4356"/>
                </a:cubicBezTo>
                <a:cubicBezTo>
                  <a:pt x="3936" y="4823"/>
                  <a:pt x="4403" y="5190"/>
                  <a:pt x="4870" y="5357"/>
                </a:cubicBezTo>
                <a:cubicBezTo>
                  <a:pt x="4925" y="5372"/>
                  <a:pt x="4992" y="5381"/>
                  <a:pt x="5062" y="5381"/>
                </a:cubicBezTo>
                <a:cubicBezTo>
                  <a:pt x="5292" y="5381"/>
                  <a:pt x="5569" y="5294"/>
                  <a:pt x="5671" y="5090"/>
                </a:cubicBezTo>
                <a:cubicBezTo>
                  <a:pt x="5738" y="5090"/>
                  <a:pt x="5771" y="5090"/>
                  <a:pt x="5871" y="5056"/>
                </a:cubicBezTo>
                <a:cubicBezTo>
                  <a:pt x="6505" y="5256"/>
                  <a:pt x="7072" y="5590"/>
                  <a:pt x="7572" y="5990"/>
                </a:cubicBezTo>
                <a:cubicBezTo>
                  <a:pt x="7583" y="6001"/>
                  <a:pt x="7594" y="6005"/>
                  <a:pt x="7604" y="6005"/>
                </a:cubicBezTo>
                <a:cubicBezTo>
                  <a:pt x="7624" y="6005"/>
                  <a:pt x="7639" y="5990"/>
                  <a:pt x="7639" y="5990"/>
                </a:cubicBezTo>
                <a:cubicBezTo>
                  <a:pt x="8039" y="6657"/>
                  <a:pt x="8373" y="7325"/>
                  <a:pt x="8706" y="7992"/>
                </a:cubicBezTo>
                <a:cubicBezTo>
                  <a:pt x="8406" y="7758"/>
                  <a:pt x="8039" y="7658"/>
                  <a:pt x="7639" y="7558"/>
                </a:cubicBezTo>
                <a:cubicBezTo>
                  <a:pt x="7706" y="7525"/>
                  <a:pt x="7639" y="7425"/>
                  <a:pt x="7572" y="7425"/>
                </a:cubicBezTo>
                <a:cubicBezTo>
                  <a:pt x="7439" y="7425"/>
                  <a:pt x="7372" y="7491"/>
                  <a:pt x="7272" y="7491"/>
                </a:cubicBezTo>
                <a:cubicBezTo>
                  <a:pt x="7239" y="7491"/>
                  <a:pt x="7239" y="7491"/>
                  <a:pt x="7205" y="7425"/>
                </a:cubicBezTo>
                <a:cubicBezTo>
                  <a:pt x="7339" y="7058"/>
                  <a:pt x="7072" y="6591"/>
                  <a:pt x="6772" y="6391"/>
                </a:cubicBezTo>
                <a:cubicBezTo>
                  <a:pt x="6541" y="6244"/>
                  <a:pt x="6232" y="6150"/>
                  <a:pt x="5926" y="6150"/>
                </a:cubicBezTo>
                <a:cubicBezTo>
                  <a:pt x="5745" y="6150"/>
                  <a:pt x="5565" y="6183"/>
                  <a:pt x="5404" y="6257"/>
                </a:cubicBezTo>
                <a:cubicBezTo>
                  <a:pt x="4904" y="6524"/>
                  <a:pt x="5004" y="7225"/>
                  <a:pt x="5371" y="7558"/>
                </a:cubicBezTo>
                <a:cubicBezTo>
                  <a:pt x="5380" y="7568"/>
                  <a:pt x="5390" y="7572"/>
                  <a:pt x="5399" y="7572"/>
                </a:cubicBezTo>
                <a:cubicBezTo>
                  <a:pt x="5421" y="7572"/>
                  <a:pt x="5437" y="7548"/>
                  <a:pt x="5437" y="7525"/>
                </a:cubicBezTo>
                <a:cubicBezTo>
                  <a:pt x="5437" y="7425"/>
                  <a:pt x="5404" y="7391"/>
                  <a:pt x="5404" y="7325"/>
                </a:cubicBezTo>
                <a:lnTo>
                  <a:pt x="5404" y="7325"/>
                </a:lnTo>
                <a:cubicBezTo>
                  <a:pt x="5656" y="7602"/>
                  <a:pt x="6117" y="7841"/>
                  <a:pt x="6514" y="7841"/>
                </a:cubicBezTo>
                <a:cubicBezTo>
                  <a:pt x="6643" y="7841"/>
                  <a:pt x="6765" y="7815"/>
                  <a:pt x="6872" y="7758"/>
                </a:cubicBezTo>
                <a:cubicBezTo>
                  <a:pt x="6982" y="7821"/>
                  <a:pt x="7077" y="7855"/>
                  <a:pt x="7165" y="7855"/>
                </a:cubicBezTo>
                <a:cubicBezTo>
                  <a:pt x="7263" y="7855"/>
                  <a:pt x="7351" y="7813"/>
                  <a:pt x="7439" y="7725"/>
                </a:cubicBezTo>
                <a:cubicBezTo>
                  <a:pt x="7939" y="7858"/>
                  <a:pt x="8439" y="8092"/>
                  <a:pt x="8873" y="8425"/>
                </a:cubicBezTo>
                <a:cubicBezTo>
                  <a:pt x="9207" y="9226"/>
                  <a:pt x="9540" y="10027"/>
                  <a:pt x="9840" y="10827"/>
                </a:cubicBezTo>
                <a:cubicBezTo>
                  <a:pt x="9774" y="10760"/>
                  <a:pt x="9774" y="10727"/>
                  <a:pt x="9740" y="10727"/>
                </a:cubicBezTo>
                <a:cubicBezTo>
                  <a:pt x="9674" y="10660"/>
                  <a:pt x="9540" y="10560"/>
                  <a:pt x="9407" y="10494"/>
                </a:cubicBezTo>
                <a:cubicBezTo>
                  <a:pt x="9390" y="10468"/>
                  <a:pt x="9368" y="10458"/>
                  <a:pt x="9346" y="10458"/>
                </a:cubicBezTo>
                <a:cubicBezTo>
                  <a:pt x="9285" y="10458"/>
                  <a:pt x="9221" y="10537"/>
                  <a:pt x="9237" y="10587"/>
                </a:cubicBezTo>
                <a:lnTo>
                  <a:pt x="9237" y="10587"/>
                </a:lnTo>
                <a:cubicBezTo>
                  <a:pt x="9002" y="10023"/>
                  <a:pt x="8371" y="9559"/>
                  <a:pt x="7772" y="9493"/>
                </a:cubicBezTo>
                <a:cubicBezTo>
                  <a:pt x="7728" y="9486"/>
                  <a:pt x="7686" y="9482"/>
                  <a:pt x="7646" y="9482"/>
                </a:cubicBezTo>
                <a:cubicBezTo>
                  <a:pt x="6949" y="9482"/>
                  <a:pt x="7051" y="10554"/>
                  <a:pt x="7272" y="11027"/>
                </a:cubicBezTo>
                <a:cubicBezTo>
                  <a:pt x="7489" y="11389"/>
                  <a:pt x="7899" y="11577"/>
                  <a:pt x="8311" y="11577"/>
                </a:cubicBezTo>
                <a:cubicBezTo>
                  <a:pt x="8468" y="11577"/>
                  <a:pt x="8626" y="11550"/>
                  <a:pt x="8773" y="11494"/>
                </a:cubicBezTo>
                <a:cubicBezTo>
                  <a:pt x="9040" y="11394"/>
                  <a:pt x="9173" y="11161"/>
                  <a:pt x="9173" y="10927"/>
                </a:cubicBezTo>
                <a:lnTo>
                  <a:pt x="9173" y="10994"/>
                </a:lnTo>
                <a:cubicBezTo>
                  <a:pt x="9187" y="11022"/>
                  <a:pt x="9218" y="11038"/>
                  <a:pt x="9250" y="11038"/>
                </a:cubicBezTo>
                <a:cubicBezTo>
                  <a:pt x="9294" y="11038"/>
                  <a:pt x="9340" y="11005"/>
                  <a:pt x="9340" y="10927"/>
                </a:cubicBezTo>
                <a:cubicBezTo>
                  <a:pt x="9373" y="10994"/>
                  <a:pt x="9407" y="10994"/>
                  <a:pt x="9440" y="11027"/>
                </a:cubicBezTo>
                <a:cubicBezTo>
                  <a:pt x="9574" y="11094"/>
                  <a:pt x="9707" y="11161"/>
                  <a:pt x="9840" y="11227"/>
                </a:cubicBezTo>
                <a:cubicBezTo>
                  <a:pt x="9857" y="11244"/>
                  <a:pt x="9882" y="11252"/>
                  <a:pt x="9911" y="11252"/>
                </a:cubicBezTo>
                <a:cubicBezTo>
                  <a:pt x="9941" y="11252"/>
                  <a:pt x="9974" y="11244"/>
                  <a:pt x="10007" y="11227"/>
                </a:cubicBezTo>
                <a:cubicBezTo>
                  <a:pt x="10274" y="12061"/>
                  <a:pt x="10574" y="12895"/>
                  <a:pt x="10841" y="13729"/>
                </a:cubicBezTo>
                <a:cubicBezTo>
                  <a:pt x="10708" y="13596"/>
                  <a:pt x="10574" y="13496"/>
                  <a:pt x="10408" y="13396"/>
                </a:cubicBezTo>
                <a:lnTo>
                  <a:pt x="10374" y="13396"/>
                </a:lnTo>
                <a:cubicBezTo>
                  <a:pt x="10374" y="13362"/>
                  <a:pt x="10341" y="13362"/>
                  <a:pt x="10341" y="13362"/>
                </a:cubicBezTo>
                <a:cubicBezTo>
                  <a:pt x="10274" y="13329"/>
                  <a:pt x="10274" y="13262"/>
                  <a:pt x="10241" y="13262"/>
                </a:cubicBezTo>
                <a:lnTo>
                  <a:pt x="10207" y="13229"/>
                </a:lnTo>
                <a:cubicBezTo>
                  <a:pt x="10121" y="12739"/>
                  <a:pt x="9437" y="12548"/>
                  <a:pt x="8952" y="12548"/>
                </a:cubicBezTo>
                <a:cubicBezTo>
                  <a:pt x="8875" y="12548"/>
                  <a:pt x="8803" y="12553"/>
                  <a:pt x="8740" y="12562"/>
                </a:cubicBezTo>
                <a:cubicBezTo>
                  <a:pt x="8073" y="12662"/>
                  <a:pt x="7872" y="13329"/>
                  <a:pt x="8206" y="13863"/>
                </a:cubicBezTo>
                <a:cubicBezTo>
                  <a:pt x="8489" y="14303"/>
                  <a:pt x="9100" y="14566"/>
                  <a:pt x="9616" y="14566"/>
                </a:cubicBezTo>
                <a:cubicBezTo>
                  <a:pt x="9647" y="14566"/>
                  <a:pt x="9677" y="14565"/>
                  <a:pt x="9707" y="14563"/>
                </a:cubicBezTo>
                <a:cubicBezTo>
                  <a:pt x="10107" y="14530"/>
                  <a:pt x="10374" y="14196"/>
                  <a:pt x="10374" y="13863"/>
                </a:cubicBezTo>
                <a:lnTo>
                  <a:pt x="10408" y="13896"/>
                </a:lnTo>
                <a:cubicBezTo>
                  <a:pt x="10420" y="13933"/>
                  <a:pt x="10446" y="13947"/>
                  <a:pt x="10473" y="13947"/>
                </a:cubicBezTo>
                <a:cubicBezTo>
                  <a:pt x="10521" y="13947"/>
                  <a:pt x="10574" y="13905"/>
                  <a:pt x="10574" y="13863"/>
                </a:cubicBezTo>
                <a:cubicBezTo>
                  <a:pt x="10708" y="13929"/>
                  <a:pt x="10841" y="14063"/>
                  <a:pt x="10908" y="14196"/>
                </a:cubicBezTo>
                <a:cubicBezTo>
                  <a:pt x="11175" y="14997"/>
                  <a:pt x="11375" y="15764"/>
                  <a:pt x="11608" y="16565"/>
                </a:cubicBezTo>
                <a:cubicBezTo>
                  <a:pt x="11208" y="16198"/>
                  <a:pt x="10708" y="15897"/>
                  <a:pt x="10241" y="15597"/>
                </a:cubicBezTo>
                <a:cubicBezTo>
                  <a:pt x="9407" y="15063"/>
                  <a:pt x="8573" y="14530"/>
                  <a:pt x="7772" y="13896"/>
                </a:cubicBezTo>
                <a:cubicBezTo>
                  <a:pt x="7763" y="13886"/>
                  <a:pt x="7753" y="13882"/>
                  <a:pt x="7745" y="13882"/>
                </a:cubicBezTo>
                <a:cubicBezTo>
                  <a:pt x="7725" y="13882"/>
                  <a:pt x="7715" y="13906"/>
                  <a:pt x="7739" y="13929"/>
                </a:cubicBezTo>
                <a:cubicBezTo>
                  <a:pt x="8373" y="14496"/>
                  <a:pt x="9040" y="14930"/>
                  <a:pt x="9707" y="15397"/>
                </a:cubicBezTo>
                <a:cubicBezTo>
                  <a:pt x="10041" y="15597"/>
                  <a:pt x="10341" y="15864"/>
                  <a:pt x="10674" y="16098"/>
                </a:cubicBezTo>
                <a:cubicBezTo>
                  <a:pt x="10608" y="16098"/>
                  <a:pt x="10574" y="16064"/>
                  <a:pt x="10574" y="16031"/>
                </a:cubicBezTo>
                <a:cubicBezTo>
                  <a:pt x="9440" y="15330"/>
                  <a:pt x="8406" y="14530"/>
                  <a:pt x="7372" y="13763"/>
                </a:cubicBezTo>
                <a:cubicBezTo>
                  <a:pt x="7405" y="13696"/>
                  <a:pt x="7405" y="13596"/>
                  <a:pt x="7339" y="13529"/>
                </a:cubicBezTo>
                <a:cubicBezTo>
                  <a:pt x="6538" y="13062"/>
                  <a:pt x="6238" y="12061"/>
                  <a:pt x="6038" y="11194"/>
                </a:cubicBezTo>
                <a:lnTo>
                  <a:pt x="6038" y="11194"/>
                </a:lnTo>
                <a:cubicBezTo>
                  <a:pt x="6107" y="11222"/>
                  <a:pt x="6176" y="11238"/>
                  <a:pt x="6245" y="11238"/>
                </a:cubicBezTo>
                <a:cubicBezTo>
                  <a:pt x="6343" y="11238"/>
                  <a:pt x="6440" y="11206"/>
                  <a:pt x="6538" y="11127"/>
                </a:cubicBezTo>
                <a:cubicBezTo>
                  <a:pt x="6734" y="10964"/>
                  <a:pt x="6786" y="10697"/>
                  <a:pt x="6761" y="10420"/>
                </a:cubicBezTo>
                <a:lnTo>
                  <a:pt x="6761" y="10420"/>
                </a:lnTo>
                <a:cubicBezTo>
                  <a:pt x="6750" y="10481"/>
                  <a:pt x="6732" y="10540"/>
                  <a:pt x="6705" y="10594"/>
                </a:cubicBezTo>
                <a:cubicBezTo>
                  <a:pt x="6611" y="10734"/>
                  <a:pt x="6510" y="10795"/>
                  <a:pt x="6408" y="10795"/>
                </a:cubicBezTo>
                <a:cubicBezTo>
                  <a:pt x="6293" y="10795"/>
                  <a:pt x="6177" y="10718"/>
                  <a:pt x="6071" y="10594"/>
                </a:cubicBezTo>
                <a:cubicBezTo>
                  <a:pt x="6071" y="10560"/>
                  <a:pt x="6038" y="10560"/>
                  <a:pt x="6038" y="10560"/>
                </a:cubicBezTo>
                <a:lnTo>
                  <a:pt x="5904" y="10427"/>
                </a:lnTo>
                <a:lnTo>
                  <a:pt x="5904" y="10360"/>
                </a:lnTo>
                <a:lnTo>
                  <a:pt x="5904" y="10293"/>
                </a:lnTo>
                <a:cubicBezTo>
                  <a:pt x="5904" y="10260"/>
                  <a:pt x="5871" y="10193"/>
                  <a:pt x="5871" y="10160"/>
                </a:cubicBezTo>
                <a:cubicBezTo>
                  <a:pt x="5854" y="10110"/>
                  <a:pt x="5821" y="10085"/>
                  <a:pt x="5788" y="10085"/>
                </a:cubicBezTo>
                <a:cubicBezTo>
                  <a:pt x="5754" y="10085"/>
                  <a:pt x="5721" y="10110"/>
                  <a:pt x="5704" y="10160"/>
                </a:cubicBezTo>
                <a:lnTo>
                  <a:pt x="5704" y="10193"/>
                </a:lnTo>
                <a:cubicBezTo>
                  <a:pt x="5671" y="10027"/>
                  <a:pt x="5671" y="9826"/>
                  <a:pt x="5671" y="9660"/>
                </a:cubicBezTo>
                <a:cubicBezTo>
                  <a:pt x="5671" y="9426"/>
                  <a:pt x="5671" y="9226"/>
                  <a:pt x="5904" y="9159"/>
                </a:cubicBezTo>
                <a:cubicBezTo>
                  <a:pt x="5912" y="9156"/>
                  <a:pt x="5920" y="9154"/>
                  <a:pt x="5927" y="9152"/>
                </a:cubicBezTo>
                <a:lnTo>
                  <a:pt x="5927" y="9152"/>
                </a:lnTo>
                <a:cubicBezTo>
                  <a:pt x="6156" y="9228"/>
                  <a:pt x="6369" y="9423"/>
                  <a:pt x="6505" y="9626"/>
                </a:cubicBezTo>
                <a:cubicBezTo>
                  <a:pt x="6624" y="9831"/>
                  <a:pt x="6735" y="10131"/>
                  <a:pt x="6761" y="10420"/>
                </a:cubicBezTo>
                <a:lnTo>
                  <a:pt x="6761" y="10420"/>
                </a:lnTo>
                <a:cubicBezTo>
                  <a:pt x="6817" y="10104"/>
                  <a:pt x="6673" y="9717"/>
                  <a:pt x="6505" y="9493"/>
                </a:cubicBezTo>
                <a:cubicBezTo>
                  <a:pt x="6391" y="9351"/>
                  <a:pt x="6230" y="9137"/>
                  <a:pt x="6021" y="9137"/>
                </a:cubicBezTo>
                <a:cubicBezTo>
                  <a:pt x="5990" y="9137"/>
                  <a:pt x="5959" y="9142"/>
                  <a:pt x="5927" y="9152"/>
                </a:cubicBezTo>
                <a:lnTo>
                  <a:pt x="5927" y="9152"/>
                </a:lnTo>
                <a:cubicBezTo>
                  <a:pt x="5861" y="9129"/>
                  <a:pt x="5794" y="9117"/>
                  <a:pt x="5727" y="9117"/>
                </a:cubicBezTo>
                <a:cubicBezTo>
                  <a:pt x="5568" y="9117"/>
                  <a:pt x="5409" y="9186"/>
                  <a:pt x="5271" y="9359"/>
                </a:cubicBezTo>
                <a:cubicBezTo>
                  <a:pt x="4937" y="9826"/>
                  <a:pt x="5337" y="10460"/>
                  <a:pt x="5504" y="10894"/>
                </a:cubicBezTo>
                <a:cubicBezTo>
                  <a:pt x="5504" y="10911"/>
                  <a:pt x="5521" y="10919"/>
                  <a:pt x="5537" y="10919"/>
                </a:cubicBezTo>
                <a:cubicBezTo>
                  <a:pt x="5554" y="10919"/>
                  <a:pt x="5571" y="10911"/>
                  <a:pt x="5571" y="10894"/>
                </a:cubicBezTo>
                <a:lnTo>
                  <a:pt x="5571" y="10794"/>
                </a:lnTo>
                <a:cubicBezTo>
                  <a:pt x="5671" y="10927"/>
                  <a:pt x="5771" y="11061"/>
                  <a:pt x="5904" y="11127"/>
                </a:cubicBezTo>
                <a:cubicBezTo>
                  <a:pt x="6004" y="11561"/>
                  <a:pt x="6071" y="11961"/>
                  <a:pt x="6238" y="12362"/>
                </a:cubicBezTo>
                <a:cubicBezTo>
                  <a:pt x="6271" y="12462"/>
                  <a:pt x="6371" y="12595"/>
                  <a:pt x="6405" y="12728"/>
                </a:cubicBezTo>
                <a:cubicBezTo>
                  <a:pt x="6171" y="12462"/>
                  <a:pt x="5904" y="12261"/>
                  <a:pt x="5704" y="12061"/>
                </a:cubicBezTo>
                <a:cubicBezTo>
                  <a:pt x="5704" y="12028"/>
                  <a:pt x="5704" y="12028"/>
                  <a:pt x="5671" y="11961"/>
                </a:cubicBezTo>
                <a:cubicBezTo>
                  <a:pt x="5604" y="11928"/>
                  <a:pt x="5571" y="11928"/>
                  <a:pt x="5537" y="11928"/>
                </a:cubicBezTo>
                <a:cubicBezTo>
                  <a:pt x="5504" y="11895"/>
                  <a:pt x="5404" y="11861"/>
                  <a:pt x="5404" y="11794"/>
                </a:cubicBezTo>
                <a:cubicBezTo>
                  <a:pt x="5204" y="11561"/>
                  <a:pt x="4937" y="11294"/>
                  <a:pt x="4703" y="11061"/>
                </a:cubicBezTo>
                <a:cubicBezTo>
                  <a:pt x="4703" y="11061"/>
                  <a:pt x="4703" y="11027"/>
                  <a:pt x="4670" y="11027"/>
                </a:cubicBezTo>
                <a:cubicBezTo>
                  <a:pt x="4603" y="10961"/>
                  <a:pt x="4537" y="10927"/>
                  <a:pt x="4503" y="10894"/>
                </a:cubicBezTo>
                <a:cubicBezTo>
                  <a:pt x="4503" y="10894"/>
                  <a:pt x="4437" y="10860"/>
                  <a:pt x="4403" y="10860"/>
                </a:cubicBezTo>
                <a:cubicBezTo>
                  <a:pt x="4337" y="10760"/>
                  <a:pt x="4236" y="10727"/>
                  <a:pt x="4103" y="10627"/>
                </a:cubicBezTo>
                <a:cubicBezTo>
                  <a:pt x="4103" y="10627"/>
                  <a:pt x="4070" y="10627"/>
                  <a:pt x="4070" y="10594"/>
                </a:cubicBezTo>
                <a:cubicBezTo>
                  <a:pt x="4103" y="10560"/>
                  <a:pt x="4170" y="10527"/>
                  <a:pt x="4103" y="10427"/>
                </a:cubicBezTo>
                <a:cubicBezTo>
                  <a:pt x="3736" y="9593"/>
                  <a:pt x="3603" y="8859"/>
                  <a:pt x="3536" y="7958"/>
                </a:cubicBezTo>
                <a:cubicBezTo>
                  <a:pt x="3947" y="7451"/>
                  <a:pt x="4235" y="6487"/>
                  <a:pt x="3906" y="5894"/>
                </a:cubicBezTo>
                <a:lnTo>
                  <a:pt x="3906" y="5894"/>
                </a:lnTo>
                <a:cubicBezTo>
                  <a:pt x="4089" y="6241"/>
                  <a:pt x="3965" y="6752"/>
                  <a:pt x="3769" y="7191"/>
                </a:cubicBezTo>
                <a:cubicBezTo>
                  <a:pt x="3769" y="7058"/>
                  <a:pt x="3769" y="6924"/>
                  <a:pt x="3736" y="6824"/>
                </a:cubicBezTo>
                <a:cubicBezTo>
                  <a:pt x="3721" y="6749"/>
                  <a:pt x="3659" y="6715"/>
                  <a:pt x="3595" y="6715"/>
                </a:cubicBezTo>
                <a:cubicBezTo>
                  <a:pt x="3516" y="6715"/>
                  <a:pt x="3436" y="6766"/>
                  <a:pt x="3436" y="6858"/>
                </a:cubicBezTo>
                <a:lnTo>
                  <a:pt x="3403" y="6858"/>
                </a:lnTo>
                <a:cubicBezTo>
                  <a:pt x="3254" y="6591"/>
                  <a:pt x="2922" y="5536"/>
                  <a:pt x="3363" y="5536"/>
                </a:cubicBezTo>
                <a:cubicBezTo>
                  <a:pt x="3419" y="5536"/>
                  <a:pt x="3487" y="5553"/>
                  <a:pt x="3569" y="5590"/>
                </a:cubicBezTo>
                <a:cubicBezTo>
                  <a:pt x="3696" y="5646"/>
                  <a:pt x="3790" y="5724"/>
                  <a:pt x="3857" y="5816"/>
                </a:cubicBezTo>
                <a:lnTo>
                  <a:pt x="3857" y="5816"/>
                </a:lnTo>
                <a:cubicBezTo>
                  <a:pt x="3728" y="5629"/>
                  <a:pt x="3527" y="5488"/>
                  <a:pt x="3236" y="5423"/>
                </a:cubicBezTo>
                <a:cubicBezTo>
                  <a:pt x="3204" y="5417"/>
                  <a:pt x="3173" y="5415"/>
                  <a:pt x="3144" y="5415"/>
                </a:cubicBezTo>
                <a:cubicBezTo>
                  <a:pt x="2841" y="5415"/>
                  <a:pt x="2699" y="5714"/>
                  <a:pt x="2669" y="5957"/>
                </a:cubicBezTo>
                <a:cubicBezTo>
                  <a:pt x="2602" y="6391"/>
                  <a:pt x="2769" y="6891"/>
                  <a:pt x="3169" y="7091"/>
                </a:cubicBezTo>
                <a:lnTo>
                  <a:pt x="3202" y="7091"/>
                </a:lnTo>
                <a:cubicBezTo>
                  <a:pt x="3202" y="7358"/>
                  <a:pt x="3269" y="7591"/>
                  <a:pt x="3336" y="7858"/>
                </a:cubicBezTo>
                <a:cubicBezTo>
                  <a:pt x="3336" y="7892"/>
                  <a:pt x="3369" y="7925"/>
                  <a:pt x="3403" y="7925"/>
                </a:cubicBezTo>
                <a:cubicBezTo>
                  <a:pt x="3383" y="8194"/>
                  <a:pt x="3331" y="8363"/>
                  <a:pt x="3220" y="8363"/>
                </a:cubicBezTo>
                <a:cubicBezTo>
                  <a:pt x="3138" y="8363"/>
                  <a:pt x="3025" y="8271"/>
                  <a:pt x="2869" y="8058"/>
                </a:cubicBezTo>
                <a:cubicBezTo>
                  <a:pt x="2569" y="7692"/>
                  <a:pt x="2268" y="7258"/>
                  <a:pt x="2002" y="6891"/>
                </a:cubicBezTo>
                <a:cubicBezTo>
                  <a:pt x="2035" y="6858"/>
                  <a:pt x="2035" y="6758"/>
                  <a:pt x="2068" y="6724"/>
                </a:cubicBezTo>
                <a:cubicBezTo>
                  <a:pt x="2268" y="6190"/>
                  <a:pt x="2102" y="5590"/>
                  <a:pt x="1668" y="5223"/>
                </a:cubicBezTo>
                <a:cubicBezTo>
                  <a:pt x="1464" y="5060"/>
                  <a:pt x="1197" y="4959"/>
                  <a:pt x="929" y="4959"/>
                </a:cubicBezTo>
                <a:cubicBezTo>
                  <a:pt x="759" y="4959"/>
                  <a:pt x="589" y="4999"/>
                  <a:pt x="434" y="5090"/>
                </a:cubicBezTo>
                <a:cubicBezTo>
                  <a:pt x="0" y="5390"/>
                  <a:pt x="167" y="6090"/>
                  <a:pt x="434" y="6457"/>
                </a:cubicBezTo>
                <a:cubicBezTo>
                  <a:pt x="454" y="6478"/>
                  <a:pt x="472" y="6486"/>
                  <a:pt x="486" y="6486"/>
                </a:cubicBezTo>
                <a:cubicBezTo>
                  <a:pt x="518" y="6486"/>
                  <a:pt x="534" y="6447"/>
                  <a:pt x="534" y="6424"/>
                </a:cubicBezTo>
                <a:cubicBezTo>
                  <a:pt x="500" y="6090"/>
                  <a:pt x="234" y="5557"/>
                  <a:pt x="567" y="5290"/>
                </a:cubicBezTo>
                <a:cubicBezTo>
                  <a:pt x="664" y="5230"/>
                  <a:pt x="773" y="5204"/>
                  <a:pt x="885" y="5204"/>
                </a:cubicBezTo>
                <a:cubicBezTo>
                  <a:pt x="1082" y="5204"/>
                  <a:pt x="1285" y="5283"/>
                  <a:pt x="1434" y="5390"/>
                </a:cubicBezTo>
                <a:cubicBezTo>
                  <a:pt x="1768" y="5590"/>
                  <a:pt x="1935" y="5957"/>
                  <a:pt x="1935" y="6357"/>
                </a:cubicBezTo>
                <a:cubicBezTo>
                  <a:pt x="1935" y="6524"/>
                  <a:pt x="1901" y="6724"/>
                  <a:pt x="1768" y="6858"/>
                </a:cubicBezTo>
                <a:cubicBezTo>
                  <a:pt x="1743" y="6919"/>
                  <a:pt x="1701" y="6940"/>
                  <a:pt x="1650" y="6940"/>
                </a:cubicBezTo>
                <a:cubicBezTo>
                  <a:pt x="1563" y="6940"/>
                  <a:pt x="1452" y="6879"/>
                  <a:pt x="1368" y="6858"/>
                </a:cubicBezTo>
                <a:cubicBezTo>
                  <a:pt x="1101" y="6724"/>
                  <a:pt x="901" y="6524"/>
                  <a:pt x="667" y="6357"/>
                </a:cubicBezTo>
                <a:cubicBezTo>
                  <a:pt x="651" y="6341"/>
                  <a:pt x="636" y="6334"/>
                  <a:pt x="624" y="6334"/>
                </a:cubicBezTo>
                <a:cubicBezTo>
                  <a:pt x="588" y="6334"/>
                  <a:pt x="576" y="6391"/>
                  <a:pt x="601" y="6391"/>
                </a:cubicBezTo>
                <a:cubicBezTo>
                  <a:pt x="868" y="6658"/>
                  <a:pt x="1307" y="7161"/>
                  <a:pt x="1660" y="7161"/>
                </a:cubicBezTo>
                <a:cubicBezTo>
                  <a:pt x="1747" y="7161"/>
                  <a:pt x="1829" y="7131"/>
                  <a:pt x="1901" y="7058"/>
                </a:cubicBezTo>
                <a:cubicBezTo>
                  <a:pt x="2335" y="7692"/>
                  <a:pt x="2769" y="8259"/>
                  <a:pt x="3236" y="8892"/>
                </a:cubicBezTo>
                <a:cubicBezTo>
                  <a:pt x="3264" y="8911"/>
                  <a:pt x="3289" y="8919"/>
                  <a:pt x="3312" y="8919"/>
                </a:cubicBezTo>
                <a:cubicBezTo>
                  <a:pt x="3370" y="8919"/>
                  <a:pt x="3412" y="8864"/>
                  <a:pt x="3436" y="8792"/>
                </a:cubicBezTo>
                <a:cubicBezTo>
                  <a:pt x="3436" y="8726"/>
                  <a:pt x="3503" y="8592"/>
                  <a:pt x="3503" y="8525"/>
                </a:cubicBezTo>
                <a:cubicBezTo>
                  <a:pt x="3536" y="9059"/>
                  <a:pt x="3603" y="9593"/>
                  <a:pt x="3836" y="10093"/>
                </a:cubicBezTo>
                <a:cubicBezTo>
                  <a:pt x="3847" y="10136"/>
                  <a:pt x="3816" y="10151"/>
                  <a:pt x="3767" y="10151"/>
                </a:cubicBezTo>
                <a:cubicBezTo>
                  <a:pt x="3662" y="10151"/>
                  <a:pt x="3470" y="10083"/>
                  <a:pt x="3403" y="10060"/>
                </a:cubicBezTo>
                <a:cubicBezTo>
                  <a:pt x="3236" y="10027"/>
                  <a:pt x="3036" y="9960"/>
                  <a:pt x="2869" y="9926"/>
                </a:cubicBezTo>
                <a:cubicBezTo>
                  <a:pt x="2869" y="9626"/>
                  <a:pt x="2735" y="9359"/>
                  <a:pt x="2502" y="9193"/>
                </a:cubicBezTo>
                <a:cubicBezTo>
                  <a:pt x="2186" y="8974"/>
                  <a:pt x="1800" y="8826"/>
                  <a:pt x="1420" y="8826"/>
                </a:cubicBezTo>
                <a:cubicBezTo>
                  <a:pt x="1278" y="8826"/>
                  <a:pt x="1137" y="8847"/>
                  <a:pt x="1001" y="8892"/>
                </a:cubicBezTo>
                <a:cubicBezTo>
                  <a:pt x="500" y="9059"/>
                  <a:pt x="400" y="9593"/>
                  <a:pt x="701" y="10027"/>
                </a:cubicBezTo>
                <a:cubicBezTo>
                  <a:pt x="710" y="10035"/>
                  <a:pt x="718" y="10040"/>
                  <a:pt x="727" y="10040"/>
                </a:cubicBezTo>
                <a:cubicBezTo>
                  <a:pt x="749" y="10040"/>
                  <a:pt x="767" y="10009"/>
                  <a:pt x="767" y="9960"/>
                </a:cubicBezTo>
                <a:cubicBezTo>
                  <a:pt x="734" y="9626"/>
                  <a:pt x="701" y="9259"/>
                  <a:pt x="1101" y="9126"/>
                </a:cubicBezTo>
                <a:cubicBezTo>
                  <a:pt x="1208" y="9094"/>
                  <a:pt x="1325" y="9079"/>
                  <a:pt x="1445" y="9079"/>
                </a:cubicBezTo>
                <a:cubicBezTo>
                  <a:pt x="1699" y="9079"/>
                  <a:pt x="1964" y="9146"/>
                  <a:pt x="2168" y="9259"/>
                </a:cubicBezTo>
                <a:cubicBezTo>
                  <a:pt x="2368" y="9359"/>
                  <a:pt x="2569" y="9560"/>
                  <a:pt x="2602" y="9760"/>
                </a:cubicBezTo>
                <a:cubicBezTo>
                  <a:pt x="2569" y="9760"/>
                  <a:pt x="2535" y="9793"/>
                  <a:pt x="2535" y="9860"/>
                </a:cubicBezTo>
                <a:cubicBezTo>
                  <a:pt x="2535" y="9893"/>
                  <a:pt x="2569" y="9926"/>
                  <a:pt x="2602" y="9960"/>
                </a:cubicBezTo>
                <a:cubicBezTo>
                  <a:pt x="2602" y="10060"/>
                  <a:pt x="2569" y="10093"/>
                  <a:pt x="2502" y="10193"/>
                </a:cubicBezTo>
                <a:cubicBezTo>
                  <a:pt x="2376" y="10308"/>
                  <a:pt x="2205" y="10355"/>
                  <a:pt x="2020" y="10355"/>
                </a:cubicBezTo>
                <a:cubicBezTo>
                  <a:pt x="1614" y="10355"/>
                  <a:pt x="1140" y="10133"/>
                  <a:pt x="934" y="9926"/>
                </a:cubicBezTo>
                <a:cubicBezTo>
                  <a:pt x="924" y="9917"/>
                  <a:pt x="915" y="9913"/>
                  <a:pt x="906" y="9913"/>
                </a:cubicBezTo>
                <a:cubicBezTo>
                  <a:pt x="887" y="9913"/>
                  <a:pt x="877" y="9936"/>
                  <a:pt x="901" y="9960"/>
                </a:cubicBezTo>
                <a:cubicBezTo>
                  <a:pt x="1137" y="10314"/>
                  <a:pt x="1607" y="10568"/>
                  <a:pt x="2050" y="10568"/>
                </a:cubicBezTo>
                <a:cubicBezTo>
                  <a:pt x="2234" y="10568"/>
                  <a:pt x="2413" y="10524"/>
                  <a:pt x="2569" y="10427"/>
                </a:cubicBezTo>
                <a:cubicBezTo>
                  <a:pt x="2702" y="10360"/>
                  <a:pt x="2769" y="10260"/>
                  <a:pt x="2835" y="10193"/>
                </a:cubicBezTo>
                <a:cubicBezTo>
                  <a:pt x="3002" y="10260"/>
                  <a:pt x="3169" y="10360"/>
                  <a:pt x="3369" y="10393"/>
                </a:cubicBezTo>
                <a:cubicBezTo>
                  <a:pt x="3769" y="10560"/>
                  <a:pt x="4203" y="10727"/>
                  <a:pt x="4537" y="11027"/>
                </a:cubicBezTo>
                <a:cubicBezTo>
                  <a:pt x="4737" y="11227"/>
                  <a:pt x="4937" y="11428"/>
                  <a:pt x="5104" y="11628"/>
                </a:cubicBezTo>
                <a:cubicBezTo>
                  <a:pt x="5093" y="11624"/>
                  <a:pt x="5082" y="11622"/>
                  <a:pt x="5071" y="11622"/>
                </a:cubicBezTo>
                <a:cubicBezTo>
                  <a:pt x="4984" y="11622"/>
                  <a:pt x="4907" y="11735"/>
                  <a:pt x="4937" y="11794"/>
                </a:cubicBezTo>
                <a:cubicBezTo>
                  <a:pt x="4904" y="11794"/>
                  <a:pt x="4837" y="11794"/>
                  <a:pt x="4770" y="11861"/>
                </a:cubicBezTo>
                <a:cubicBezTo>
                  <a:pt x="4737" y="11861"/>
                  <a:pt x="4703" y="11895"/>
                  <a:pt x="4670" y="11928"/>
                </a:cubicBezTo>
                <a:cubicBezTo>
                  <a:pt x="4603" y="11928"/>
                  <a:pt x="4537" y="11961"/>
                  <a:pt x="4503" y="11961"/>
                </a:cubicBezTo>
                <a:cubicBezTo>
                  <a:pt x="4437" y="11928"/>
                  <a:pt x="4370" y="11928"/>
                  <a:pt x="4337" y="11895"/>
                </a:cubicBezTo>
                <a:cubicBezTo>
                  <a:pt x="4059" y="11723"/>
                  <a:pt x="3700" y="11641"/>
                  <a:pt x="3351" y="11641"/>
                </a:cubicBezTo>
                <a:cubicBezTo>
                  <a:pt x="2480" y="11641"/>
                  <a:pt x="1669" y="12148"/>
                  <a:pt x="2335" y="13029"/>
                </a:cubicBezTo>
                <a:cubicBezTo>
                  <a:pt x="2540" y="13297"/>
                  <a:pt x="2872" y="13401"/>
                  <a:pt x="3228" y="13401"/>
                </a:cubicBezTo>
                <a:cubicBezTo>
                  <a:pt x="3625" y="13401"/>
                  <a:pt x="4053" y="13271"/>
                  <a:pt x="4370" y="13095"/>
                </a:cubicBezTo>
                <a:cubicBezTo>
                  <a:pt x="4737" y="12895"/>
                  <a:pt x="4870" y="12462"/>
                  <a:pt x="4703" y="12195"/>
                </a:cubicBezTo>
                <a:lnTo>
                  <a:pt x="5271" y="12195"/>
                </a:lnTo>
                <a:cubicBezTo>
                  <a:pt x="5371" y="12195"/>
                  <a:pt x="5404" y="12128"/>
                  <a:pt x="5437" y="12061"/>
                </a:cubicBezTo>
                <a:lnTo>
                  <a:pt x="5504" y="12061"/>
                </a:lnTo>
                <a:cubicBezTo>
                  <a:pt x="5771" y="12395"/>
                  <a:pt x="6071" y="12695"/>
                  <a:pt x="6371" y="13029"/>
                </a:cubicBezTo>
                <a:cubicBezTo>
                  <a:pt x="6438" y="13095"/>
                  <a:pt x="6605" y="13296"/>
                  <a:pt x="6738" y="13429"/>
                </a:cubicBezTo>
                <a:cubicBezTo>
                  <a:pt x="6505" y="13429"/>
                  <a:pt x="6238" y="13462"/>
                  <a:pt x="6004" y="13462"/>
                </a:cubicBezTo>
                <a:cubicBezTo>
                  <a:pt x="5704" y="13462"/>
                  <a:pt x="5437" y="13462"/>
                  <a:pt x="5170" y="13596"/>
                </a:cubicBezTo>
                <a:cubicBezTo>
                  <a:pt x="5170" y="13596"/>
                  <a:pt x="5104" y="13596"/>
                  <a:pt x="5104" y="13629"/>
                </a:cubicBezTo>
                <a:cubicBezTo>
                  <a:pt x="5089" y="13627"/>
                  <a:pt x="5073" y="13625"/>
                  <a:pt x="5056" y="13625"/>
                </a:cubicBezTo>
                <a:cubicBezTo>
                  <a:pt x="4854" y="13625"/>
                  <a:pt x="4557" y="13801"/>
                  <a:pt x="4403" y="13863"/>
                </a:cubicBezTo>
                <a:cubicBezTo>
                  <a:pt x="4170" y="13963"/>
                  <a:pt x="3870" y="14196"/>
                  <a:pt x="3736" y="14463"/>
                </a:cubicBezTo>
                <a:cubicBezTo>
                  <a:pt x="3518" y="15025"/>
                  <a:pt x="4088" y="15470"/>
                  <a:pt x="4572" y="15470"/>
                </a:cubicBezTo>
                <a:cubicBezTo>
                  <a:pt x="4605" y="15470"/>
                  <a:pt x="4638" y="15468"/>
                  <a:pt x="4670" y="15464"/>
                </a:cubicBezTo>
                <a:cubicBezTo>
                  <a:pt x="5170" y="15430"/>
                  <a:pt x="5704" y="15097"/>
                  <a:pt x="5904" y="14630"/>
                </a:cubicBezTo>
                <a:cubicBezTo>
                  <a:pt x="5964" y="14499"/>
                  <a:pt x="5977" y="14386"/>
                  <a:pt x="5955" y="14288"/>
                </a:cubicBezTo>
                <a:lnTo>
                  <a:pt x="5955" y="14288"/>
                </a:lnTo>
                <a:cubicBezTo>
                  <a:pt x="5955" y="14351"/>
                  <a:pt x="5940" y="14420"/>
                  <a:pt x="5904" y="14496"/>
                </a:cubicBezTo>
                <a:cubicBezTo>
                  <a:pt x="5738" y="14830"/>
                  <a:pt x="5271" y="15063"/>
                  <a:pt x="4904" y="15097"/>
                </a:cubicBezTo>
                <a:cubicBezTo>
                  <a:pt x="4873" y="15101"/>
                  <a:pt x="4843" y="15103"/>
                  <a:pt x="4813" y="15103"/>
                </a:cubicBezTo>
                <a:cubicBezTo>
                  <a:pt x="4375" y="15103"/>
                  <a:pt x="3960" y="14668"/>
                  <a:pt x="4303" y="14263"/>
                </a:cubicBezTo>
                <a:cubicBezTo>
                  <a:pt x="4503" y="14096"/>
                  <a:pt x="4703" y="13996"/>
                  <a:pt x="4904" y="13896"/>
                </a:cubicBezTo>
                <a:cubicBezTo>
                  <a:pt x="5037" y="13863"/>
                  <a:pt x="5204" y="13829"/>
                  <a:pt x="5337" y="13763"/>
                </a:cubicBezTo>
                <a:cubicBezTo>
                  <a:pt x="5449" y="13796"/>
                  <a:pt x="5571" y="13841"/>
                  <a:pt x="5678" y="13901"/>
                </a:cubicBezTo>
                <a:lnTo>
                  <a:pt x="5678" y="13901"/>
                </a:lnTo>
                <a:cubicBezTo>
                  <a:pt x="5642" y="13898"/>
                  <a:pt x="5607" y="13896"/>
                  <a:pt x="5571" y="13896"/>
                </a:cubicBezTo>
                <a:cubicBezTo>
                  <a:pt x="5764" y="13982"/>
                  <a:pt x="5916" y="14110"/>
                  <a:pt x="5955" y="14288"/>
                </a:cubicBezTo>
                <a:lnTo>
                  <a:pt x="5955" y="14288"/>
                </a:lnTo>
                <a:cubicBezTo>
                  <a:pt x="5955" y="14114"/>
                  <a:pt x="5833" y="13990"/>
                  <a:pt x="5678" y="13901"/>
                </a:cubicBezTo>
                <a:lnTo>
                  <a:pt x="5678" y="13901"/>
                </a:lnTo>
                <a:cubicBezTo>
                  <a:pt x="5730" y="13906"/>
                  <a:pt x="5780" y="13911"/>
                  <a:pt x="5828" y="13911"/>
                </a:cubicBezTo>
                <a:cubicBezTo>
                  <a:pt x="5867" y="13911"/>
                  <a:pt x="5904" y="13907"/>
                  <a:pt x="5938" y="13896"/>
                </a:cubicBezTo>
                <a:cubicBezTo>
                  <a:pt x="6004" y="13896"/>
                  <a:pt x="6004" y="13796"/>
                  <a:pt x="5938" y="13796"/>
                </a:cubicBezTo>
                <a:cubicBezTo>
                  <a:pt x="5738" y="13763"/>
                  <a:pt x="5571" y="13729"/>
                  <a:pt x="5371" y="13696"/>
                </a:cubicBezTo>
                <a:cubicBezTo>
                  <a:pt x="5519" y="13659"/>
                  <a:pt x="5665" y="13645"/>
                  <a:pt x="5810" y="13645"/>
                </a:cubicBezTo>
                <a:cubicBezTo>
                  <a:pt x="6185" y="13645"/>
                  <a:pt x="6553" y="13738"/>
                  <a:pt x="6938" y="13763"/>
                </a:cubicBezTo>
                <a:cubicBezTo>
                  <a:pt x="6938" y="13763"/>
                  <a:pt x="6938" y="13796"/>
                  <a:pt x="7005" y="13796"/>
                </a:cubicBezTo>
                <a:cubicBezTo>
                  <a:pt x="7205" y="13963"/>
                  <a:pt x="7172" y="13929"/>
                  <a:pt x="7339" y="14029"/>
                </a:cubicBezTo>
                <a:cubicBezTo>
                  <a:pt x="7272" y="14063"/>
                  <a:pt x="7405" y="14129"/>
                  <a:pt x="7606" y="14230"/>
                </a:cubicBezTo>
                <a:cubicBezTo>
                  <a:pt x="7906" y="14430"/>
                  <a:pt x="8206" y="14697"/>
                  <a:pt x="8540" y="14897"/>
                </a:cubicBezTo>
                <a:cubicBezTo>
                  <a:pt x="8606" y="14930"/>
                  <a:pt x="8706" y="15030"/>
                  <a:pt x="8740" y="15063"/>
                </a:cubicBezTo>
                <a:cubicBezTo>
                  <a:pt x="8673" y="15063"/>
                  <a:pt x="8606" y="15030"/>
                  <a:pt x="8540" y="14963"/>
                </a:cubicBezTo>
                <a:cubicBezTo>
                  <a:pt x="8515" y="14955"/>
                  <a:pt x="8492" y="14951"/>
                  <a:pt x="8471" y="14951"/>
                </a:cubicBezTo>
                <a:cubicBezTo>
                  <a:pt x="8410" y="14951"/>
                  <a:pt x="8373" y="14988"/>
                  <a:pt x="8373" y="15063"/>
                </a:cubicBezTo>
                <a:cubicBezTo>
                  <a:pt x="8129" y="15063"/>
                  <a:pt x="7869" y="15047"/>
                  <a:pt x="7610" y="15047"/>
                </a:cubicBezTo>
                <a:cubicBezTo>
                  <a:pt x="7124" y="15047"/>
                  <a:pt x="6641" y="15104"/>
                  <a:pt x="6271" y="15430"/>
                </a:cubicBezTo>
                <a:cubicBezTo>
                  <a:pt x="5904" y="15764"/>
                  <a:pt x="6038" y="16398"/>
                  <a:pt x="6505" y="16531"/>
                </a:cubicBezTo>
                <a:cubicBezTo>
                  <a:pt x="6591" y="16564"/>
                  <a:pt x="6685" y="16579"/>
                  <a:pt x="6783" y="16579"/>
                </a:cubicBezTo>
                <a:cubicBezTo>
                  <a:pt x="7179" y="16579"/>
                  <a:pt x="7645" y="16338"/>
                  <a:pt x="7939" y="16098"/>
                </a:cubicBezTo>
                <a:cubicBezTo>
                  <a:pt x="8075" y="15992"/>
                  <a:pt x="8157" y="15851"/>
                  <a:pt x="8186" y="15708"/>
                </a:cubicBezTo>
                <a:lnTo>
                  <a:pt x="8186" y="15708"/>
                </a:lnTo>
                <a:cubicBezTo>
                  <a:pt x="8134" y="15773"/>
                  <a:pt x="8052" y="15837"/>
                  <a:pt x="7939" y="15897"/>
                </a:cubicBezTo>
                <a:cubicBezTo>
                  <a:pt x="7672" y="16098"/>
                  <a:pt x="7272" y="16231"/>
                  <a:pt x="6905" y="16231"/>
                </a:cubicBezTo>
                <a:cubicBezTo>
                  <a:pt x="6738" y="16231"/>
                  <a:pt x="6571" y="16098"/>
                  <a:pt x="6538" y="15931"/>
                </a:cubicBezTo>
                <a:cubicBezTo>
                  <a:pt x="6438" y="15530"/>
                  <a:pt x="6805" y="15264"/>
                  <a:pt x="7172" y="15197"/>
                </a:cubicBezTo>
                <a:cubicBezTo>
                  <a:pt x="7405" y="15097"/>
                  <a:pt x="7706" y="15097"/>
                  <a:pt x="8006" y="15097"/>
                </a:cubicBezTo>
                <a:cubicBezTo>
                  <a:pt x="8056" y="15142"/>
                  <a:pt x="8100" y="15187"/>
                  <a:pt x="8136" y="15231"/>
                </a:cubicBezTo>
                <a:lnTo>
                  <a:pt x="8136" y="15231"/>
                </a:lnTo>
                <a:cubicBezTo>
                  <a:pt x="8310" y="15237"/>
                  <a:pt x="8465" y="15264"/>
                  <a:pt x="8673" y="15264"/>
                </a:cubicBezTo>
                <a:lnTo>
                  <a:pt x="8873" y="15264"/>
                </a:lnTo>
                <a:cubicBezTo>
                  <a:pt x="8906" y="15230"/>
                  <a:pt x="8940" y="15197"/>
                  <a:pt x="8906" y="15130"/>
                </a:cubicBezTo>
                <a:lnTo>
                  <a:pt x="8906" y="15130"/>
                </a:lnTo>
                <a:cubicBezTo>
                  <a:pt x="9273" y="15430"/>
                  <a:pt x="9674" y="15697"/>
                  <a:pt x="10074" y="15931"/>
                </a:cubicBezTo>
                <a:cubicBezTo>
                  <a:pt x="10241" y="16064"/>
                  <a:pt x="10408" y="16131"/>
                  <a:pt x="10574" y="16264"/>
                </a:cubicBezTo>
                <a:cubicBezTo>
                  <a:pt x="10541" y="16298"/>
                  <a:pt x="10508" y="16364"/>
                  <a:pt x="10508" y="16431"/>
                </a:cubicBezTo>
                <a:cubicBezTo>
                  <a:pt x="10508" y="16464"/>
                  <a:pt x="10541" y="16464"/>
                  <a:pt x="10541" y="16531"/>
                </a:cubicBezTo>
                <a:cubicBezTo>
                  <a:pt x="10241" y="16698"/>
                  <a:pt x="10041" y="16931"/>
                  <a:pt x="9840" y="17198"/>
                </a:cubicBezTo>
                <a:cubicBezTo>
                  <a:pt x="9774" y="17198"/>
                  <a:pt x="9740" y="17232"/>
                  <a:pt x="9707" y="17232"/>
                </a:cubicBezTo>
                <a:cubicBezTo>
                  <a:pt x="9607" y="17265"/>
                  <a:pt x="9674" y="17398"/>
                  <a:pt x="9740" y="17432"/>
                </a:cubicBezTo>
                <a:cubicBezTo>
                  <a:pt x="9763" y="17455"/>
                  <a:pt x="9802" y="17494"/>
                  <a:pt x="9835" y="17494"/>
                </a:cubicBezTo>
                <a:cubicBezTo>
                  <a:pt x="9850" y="17494"/>
                  <a:pt x="9863" y="17486"/>
                  <a:pt x="9874" y="17465"/>
                </a:cubicBezTo>
                <a:cubicBezTo>
                  <a:pt x="9907" y="17465"/>
                  <a:pt x="10007" y="17432"/>
                  <a:pt x="10041" y="17432"/>
                </a:cubicBezTo>
                <a:cubicBezTo>
                  <a:pt x="10107" y="17398"/>
                  <a:pt x="10107" y="17298"/>
                  <a:pt x="10107" y="17265"/>
                </a:cubicBezTo>
                <a:lnTo>
                  <a:pt x="10241" y="17132"/>
                </a:lnTo>
                <a:lnTo>
                  <a:pt x="10241" y="17198"/>
                </a:lnTo>
                <a:lnTo>
                  <a:pt x="10274" y="17198"/>
                </a:lnTo>
                <a:lnTo>
                  <a:pt x="10274" y="17132"/>
                </a:lnTo>
                <a:cubicBezTo>
                  <a:pt x="10441" y="16965"/>
                  <a:pt x="10608" y="16865"/>
                  <a:pt x="10841" y="16731"/>
                </a:cubicBezTo>
                <a:cubicBezTo>
                  <a:pt x="10875" y="16731"/>
                  <a:pt x="10908" y="16631"/>
                  <a:pt x="10908" y="16598"/>
                </a:cubicBezTo>
                <a:cubicBezTo>
                  <a:pt x="11208" y="16798"/>
                  <a:pt x="11442" y="17065"/>
                  <a:pt x="11675" y="17398"/>
                </a:cubicBezTo>
                <a:cubicBezTo>
                  <a:pt x="11875" y="17732"/>
                  <a:pt x="11742" y="17865"/>
                  <a:pt x="11909" y="17966"/>
                </a:cubicBezTo>
                <a:cubicBezTo>
                  <a:pt x="11942" y="18099"/>
                  <a:pt x="12009" y="18266"/>
                  <a:pt x="12042" y="18399"/>
                </a:cubicBezTo>
                <a:cubicBezTo>
                  <a:pt x="12175" y="18799"/>
                  <a:pt x="12242" y="19200"/>
                  <a:pt x="12376" y="19600"/>
                </a:cubicBezTo>
                <a:cubicBezTo>
                  <a:pt x="12376" y="19967"/>
                  <a:pt x="12376" y="20401"/>
                  <a:pt x="12442" y="20768"/>
                </a:cubicBezTo>
                <a:cubicBezTo>
                  <a:pt x="12442" y="20784"/>
                  <a:pt x="12467" y="20793"/>
                  <a:pt x="12492" y="20793"/>
                </a:cubicBezTo>
                <a:cubicBezTo>
                  <a:pt x="12517" y="20793"/>
                  <a:pt x="12542" y="20784"/>
                  <a:pt x="12542" y="20768"/>
                </a:cubicBezTo>
                <a:lnTo>
                  <a:pt x="12542" y="20301"/>
                </a:lnTo>
                <a:cubicBezTo>
                  <a:pt x="13210" y="23036"/>
                  <a:pt x="13710" y="25771"/>
                  <a:pt x="14210" y="28573"/>
                </a:cubicBezTo>
                <a:cubicBezTo>
                  <a:pt x="13661" y="27995"/>
                  <a:pt x="13087" y="27468"/>
                  <a:pt x="12467" y="26968"/>
                </a:cubicBezTo>
                <a:lnTo>
                  <a:pt x="12467" y="26968"/>
                </a:lnTo>
                <a:cubicBezTo>
                  <a:pt x="12795" y="27215"/>
                  <a:pt x="13152" y="27450"/>
                  <a:pt x="13510" y="27706"/>
                </a:cubicBezTo>
                <a:cubicBezTo>
                  <a:pt x="13514" y="27711"/>
                  <a:pt x="13519" y="27713"/>
                  <a:pt x="13524" y="27713"/>
                </a:cubicBezTo>
                <a:cubicBezTo>
                  <a:pt x="13551" y="27713"/>
                  <a:pt x="13572" y="27635"/>
                  <a:pt x="13543" y="27606"/>
                </a:cubicBezTo>
                <a:cubicBezTo>
                  <a:pt x="12509" y="26438"/>
                  <a:pt x="11041" y="25638"/>
                  <a:pt x="9874" y="24704"/>
                </a:cubicBezTo>
                <a:cubicBezTo>
                  <a:pt x="9707" y="24570"/>
                  <a:pt x="9540" y="24404"/>
                  <a:pt x="9373" y="24237"/>
                </a:cubicBezTo>
                <a:cubicBezTo>
                  <a:pt x="8840" y="23536"/>
                  <a:pt x="8573" y="22636"/>
                  <a:pt x="8439" y="21802"/>
                </a:cubicBezTo>
                <a:lnTo>
                  <a:pt x="8439" y="21768"/>
                </a:lnTo>
                <a:cubicBezTo>
                  <a:pt x="8573" y="21768"/>
                  <a:pt x="8740" y="21735"/>
                  <a:pt x="8873" y="21635"/>
                </a:cubicBezTo>
                <a:cubicBezTo>
                  <a:pt x="9340" y="21301"/>
                  <a:pt x="9373" y="20601"/>
                  <a:pt x="9207" y="20100"/>
                </a:cubicBezTo>
                <a:cubicBezTo>
                  <a:pt x="8972" y="19513"/>
                  <a:pt x="8349" y="19288"/>
                  <a:pt x="7771" y="19288"/>
                </a:cubicBezTo>
                <a:cubicBezTo>
                  <a:pt x="7692" y="19288"/>
                  <a:pt x="7615" y="19292"/>
                  <a:pt x="7539" y="19300"/>
                </a:cubicBezTo>
                <a:cubicBezTo>
                  <a:pt x="7439" y="19300"/>
                  <a:pt x="7505" y="19433"/>
                  <a:pt x="7539" y="19433"/>
                </a:cubicBezTo>
                <a:cubicBezTo>
                  <a:pt x="8039" y="19600"/>
                  <a:pt x="8573" y="19633"/>
                  <a:pt x="8873" y="20134"/>
                </a:cubicBezTo>
                <a:cubicBezTo>
                  <a:pt x="9073" y="20467"/>
                  <a:pt x="9007" y="20968"/>
                  <a:pt x="8840" y="21301"/>
                </a:cubicBezTo>
                <a:cubicBezTo>
                  <a:pt x="8734" y="21486"/>
                  <a:pt x="8607" y="21546"/>
                  <a:pt x="8476" y="21546"/>
                </a:cubicBezTo>
                <a:cubicBezTo>
                  <a:pt x="8442" y="21546"/>
                  <a:pt x="8407" y="21542"/>
                  <a:pt x="8373" y="21535"/>
                </a:cubicBezTo>
                <a:cubicBezTo>
                  <a:pt x="8373" y="21468"/>
                  <a:pt x="8339" y="21435"/>
                  <a:pt x="8339" y="21401"/>
                </a:cubicBezTo>
                <a:cubicBezTo>
                  <a:pt x="8295" y="21312"/>
                  <a:pt x="8236" y="21283"/>
                  <a:pt x="8171" y="21283"/>
                </a:cubicBezTo>
                <a:cubicBezTo>
                  <a:pt x="8139" y="21283"/>
                  <a:pt x="8106" y="21290"/>
                  <a:pt x="8073" y="21301"/>
                </a:cubicBezTo>
                <a:cubicBezTo>
                  <a:pt x="7939" y="21201"/>
                  <a:pt x="7839" y="20968"/>
                  <a:pt x="7772" y="20801"/>
                </a:cubicBezTo>
                <a:cubicBezTo>
                  <a:pt x="7672" y="20434"/>
                  <a:pt x="7739" y="20067"/>
                  <a:pt x="7772" y="19700"/>
                </a:cubicBezTo>
                <a:cubicBezTo>
                  <a:pt x="7772" y="19637"/>
                  <a:pt x="7759" y="19613"/>
                  <a:pt x="7741" y="19613"/>
                </a:cubicBezTo>
                <a:cubicBezTo>
                  <a:pt x="7730" y="19613"/>
                  <a:pt x="7718" y="19621"/>
                  <a:pt x="7706" y="19633"/>
                </a:cubicBezTo>
                <a:cubicBezTo>
                  <a:pt x="7405" y="20034"/>
                  <a:pt x="7439" y="20768"/>
                  <a:pt x="7672" y="21201"/>
                </a:cubicBezTo>
                <a:cubicBezTo>
                  <a:pt x="7739" y="21368"/>
                  <a:pt x="7906" y="21568"/>
                  <a:pt x="8073" y="21635"/>
                </a:cubicBezTo>
                <a:cubicBezTo>
                  <a:pt x="8106" y="21735"/>
                  <a:pt x="8106" y="21768"/>
                  <a:pt x="8239" y="21935"/>
                </a:cubicBezTo>
                <a:lnTo>
                  <a:pt x="8273" y="21968"/>
                </a:lnTo>
                <a:cubicBezTo>
                  <a:pt x="8392" y="22374"/>
                  <a:pt x="8477" y="22780"/>
                  <a:pt x="8589" y="23161"/>
                </a:cubicBezTo>
                <a:lnTo>
                  <a:pt x="8589" y="23161"/>
                </a:lnTo>
                <a:cubicBezTo>
                  <a:pt x="8607" y="23178"/>
                  <a:pt x="8624" y="23195"/>
                  <a:pt x="8642" y="23211"/>
                </a:cubicBezTo>
                <a:lnTo>
                  <a:pt x="8642" y="23211"/>
                </a:lnTo>
                <a:cubicBezTo>
                  <a:pt x="8626" y="23198"/>
                  <a:pt x="8609" y="23184"/>
                  <a:pt x="8592" y="23171"/>
                </a:cubicBezTo>
                <a:lnTo>
                  <a:pt x="8592" y="23171"/>
                </a:lnTo>
                <a:cubicBezTo>
                  <a:pt x="8636" y="23319"/>
                  <a:pt x="8684" y="23464"/>
                  <a:pt x="8740" y="23603"/>
                </a:cubicBezTo>
                <a:cubicBezTo>
                  <a:pt x="8436" y="23285"/>
                  <a:pt x="8145" y="22948"/>
                  <a:pt x="7856" y="22603"/>
                </a:cubicBezTo>
                <a:lnTo>
                  <a:pt x="7856" y="22603"/>
                </a:lnTo>
                <a:cubicBezTo>
                  <a:pt x="8022" y="22737"/>
                  <a:pt x="8287" y="22901"/>
                  <a:pt x="8339" y="22936"/>
                </a:cubicBezTo>
                <a:cubicBezTo>
                  <a:pt x="8407" y="23026"/>
                  <a:pt x="8505" y="23101"/>
                  <a:pt x="8592" y="23171"/>
                </a:cubicBezTo>
                <a:lnTo>
                  <a:pt x="8592" y="23171"/>
                </a:lnTo>
                <a:cubicBezTo>
                  <a:pt x="8591" y="23167"/>
                  <a:pt x="8590" y="23164"/>
                  <a:pt x="8589" y="23161"/>
                </a:cubicBezTo>
                <a:lnTo>
                  <a:pt x="8589" y="23161"/>
                </a:lnTo>
                <a:cubicBezTo>
                  <a:pt x="8369" y="22947"/>
                  <a:pt x="8166" y="22691"/>
                  <a:pt x="7939" y="22435"/>
                </a:cubicBezTo>
                <a:lnTo>
                  <a:pt x="7872" y="22435"/>
                </a:lnTo>
                <a:cubicBezTo>
                  <a:pt x="7830" y="22427"/>
                  <a:pt x="7797" y="22423"/>
                  <a:pt x="7773" y="22423"/>
                </a:cubicBezTo>
                <a:cubicBezTo>
                  <a:pt x="7742" y="22423"/>
                  <a:pt x="7725" y="22429"/>
                  <a:pt x="7720" y="22441"/>
                </a:cubicBezTo>
                <a:lnTo>
                  <a:pt x="7720" y="22441"/>
                </a:lnTo>
                <a:cubicBezTo>
                  <a:pt x="7765" y="22495"/>
                  <a:pt x="7810" y="22549"/>
                  <a:pt x="7856" y="22603"/>
                </a:cubicBezTo>
                <a:lnTo>
                  <a:pt x="7856" y="22603"/>
                </a:lnTo>
                <a:cubicBezTo>
                  <a:pt x="7767" y="22532"/>
                  <a:pt x="7706" y="22470"/>
                  <a:pt x="7720" y="22441"/>
                </a:cubicBezTo>
                <a:lnTo>
                  <a:pt x="7720" y="22441"/>
                </a:lnTo>
                <a:cubicBezTo>
                  <a:pt x="7387" y="22042"/>
                  <a:pt x="7054" y="21634"/>
                  <a:pt x="6705" y="21235"/>
                </a:cubicBezTo>
                <a:cubicBezTo>
                  <a:pt x="6695" y="21225"/>
                  <a:pt x="6682" y="21221"/>
                  <a:pt x="6671" y="21221"/>
                </a:cubicBezTo>
                <a:cubicBezTo>
                  <a:pt x="6644" y="21221"/>
                  <a:pt x="6624" y="21244"/>
                  <a:pt x="6672" y="21268"/>
                </a:cubicBezTo>
                <a:cubicBezTo>
                  <a:pt x="6905" y="21602"/>
                  <a:pt x="7172" y="21935"/>
                  <a:pt x="7439" y="22269"/>
                </a:cubicBezTo>
                <a:cubicBezTo>
                  <a:pt x="7339" y="22202"/>
                  <a:pt x="7205" y="22102"/>
                  <a:pt x="7072" y="22069"/>
                </a:cubicBezTo>
                <a:cubicBezTo>
                  <a:pt x="7172" y="22069"/>
                  <a:pt x="7172" y="21968"/>
                  <a:pt x="7105" y="21935"/>
                </a:cubicBezTo>
                <a:cubicBezTo>
                  <a:pt x="6838" y="21602"/>
                  <a:pt x="6571" y="21268"/>
                  <a:pt x="6371" y="20901"/>
                </a:cubicBezTo>
                <a:cubicBezTo>
                  <a:pt x="6405" y="20901"/>
                  <a:pt x="6405" y="20868"/>
                  <a:pt x="6405" y="20868"/>
                </a:cubicBezTo>
                <a:cubicBezTo>
                  <a:pt x="6438" y="20734"/>
                  <a:pt x="6505" y="20567"/>
                  <a:pt x="6538" y="20434"/>
                </a:cubicBezTo>
                <a:cubicBezTo>
                  <a:pt x="6538" y="20434"/>
                  <a:pt x="6571" y="20401"/>
                  <a:pt x="6571" y="20367"/>
                </a:cubicBezTo>
                <a:cubicBezTo>
                  <a:pt x="6605" y="20134"/>
                  <a:pt x="6605" y="19900"/>
                  <a:pt x="6605" y="19633"/>
                </a:cubicBezTo>
                <a:cubicBezTo>
                  <a:pt x="6672" y="19533"/>
                  <a:pt x="6705" y="19433"/>
                  <a:pt x="6672" y="19400"/>
                </a:cubicBezTo>
                <a:cubicBezTo>
                  <a:pt x="6705" y="19367"/>
                  <a:pt x="6738" y="19300"/>
                  <a:pt x="6705" y="19266"/>
                </a:cubicBezTo>
                <a:lnTo>
                  <a:pt x="6705" y="19266"/>
                </a:lnTo>
                <a:cubicBezTo>
                  <a:pt x="6741" y="19271"/>
                  <a:pt x="6778" y="19273"/>
                  <a:pt x="6815" y="19273"/>
                </a:cubicBezTo>
                <a:cubicBezTo>
                  <a:pt x="7084" y="19273"/>
                  <a:pt x="7359" y="19163"/>
                  <a:pt x="7505" y="18900"/>
                </a:cubicBezTo>
                <a:cubicBezTo>
                  <a:pt x="7739" y="18433"/>
                  <a:pt x="7606" y="17799"/>
                  <a:pt x="7372" y="17365"/>
                </a:cubicBezTo>
                <a:cubicBezTo>
                  <a:pt x="7255" y="17131"/>
                  <a:pt x="6990" y="16954"/>
                  <a:pt x="6736" y="16954"/>
                </a:cubicBezTo>
                <a:cubicBezTo>
                  <a:pt x="6556" y="16954"/>
                  <a:pt x="6382" y="17043"/>
                  <a:pt x="6271" y="17265"/>
                </a:cubicBezTo>
                <a:cubicBezTo>
                  <a:pt x="6271" y="17298"/>
                  <a:pt x="6271" y="17365"/>
                  <a:pt x="6338" y="17365"/>
                </a:cubicBezTo>
                <a:cubicBezTo>
                  <a:pt x="6484" y="17321"/>
                  <a:pt x="6605" y="17284"/>
                  <a:pt x="6712" y="17284"/>
                </a:cubicBezTo>
                <a:cubicBezTo>
                  <a:pt x="6847" y="17284"/>
                  <a:pt x="6960" y="17345"/>
                  <a:pt x="7072" y="17532"/>
                </a:cubicBezTo>
                <a:cubicBezTo>
                  <a:pt x="7272" y="17799"/>
                  <a:pt x="7339" y="18232"/>
                  <a:pt x="7239" y="18599"/>
                </a:cubicBezTo>
                <a:cubicBezTo>
                  <a:pt x="7189" y="18873"/>
                  <a:pt x="7028" y="19017"/>
                  <a:pt x="6811" y="19017"/>
                </a:cubicBezTo>
                <a:cubicBezTo>
                  <a:pt x="6737" y="19017"/>
                  <a:pt x="6656" y="19000"/>
                  <a:pt x="6571" y="18966"/>
                </a:cubicBezTo>
                <a:cubicBezTo>
                  <a:pt x="6571" y="18933"/>
                  <a:pt x="6571" y="18933"/>
                  <a:pt x="6538" y="18900"/>
                </a:cubicBezTo>
                <a:cubicBezTo>
                  <a:pt x="6505" y="18766"/>
                  <a:pt x="6405" y="18766"/>
                  <a:pt x="6338" y="18766"/>
                </a:cubicBezTo>
                <a:cubicBezTo>
                  <a:pt x="6038" y="18433"/>
                  <a:pt x="5771" y="17699"/>
                  <a:pt x="6104" y="17465"/>
                </a:cubicBezTo>
                <a:cubicBezTo>
                  <a:pt x="6171" y="17432"/>
                  <a:pt x="6104" y="17398"/>
                  <a:pt x="6071" y="17398"/>
                </a:cubicBezTo>
                <a:cubicBezTo>
                  <a:pt x="5404" y="17465"/>
                  <a:pt x="5938" y="18699"/>
                  <a:pt x="6171" y="18966"/>
                </a:cubicBezTo>
                <a:lnTo>
                  <a:pt x="6238" y="19066"/>
                </a:lnTo>
                <a:cubicBezTo>
                  <a:pt x="6271" y="19300"/>
                  <a:pt x="6271" y="19600"/>
                  <a:pt x="6338" y="19867"/>
                </a:cubicBezTo>
                <a:lnTo>
                  <a:pt x="6338" y="19967"/>
                </a:lnTo>
                <a:cubicBezTo>
                  <a:pt x="6271" y="19967"/>
                  <a:pt x="6205" y="19900"/>
                  <a:pt x="6071" y="19734"/>
                </a:cubicBezTo>
                <a:cubicBezTo>
                  <a:pt x="5871" y="19433"/>
                  <a:pt x="5704" y="19200"/>
                  <a:pt x="5504" y="18933"/>
                </a:cubicBezTo>
                <a:cubicBezTo>
                  <a:pt x="5504" y="18900"/>
                  <a:pt x="5504" y="18900"/>
                  <a:pt x="5437" y="18866"/>
                </a:cubicBezTo>
                <a:cubicBezTo>
                  <a:pt x="5371" y="18733"/>
                  <a:pt x="5237" y="18699"/>
                  <a:pt x="5104" y="18633"/>
                </a:cubicBezTo>
                <a:cubicBezTo>
                  <a:pt x="5204" y="18533"/>
                  <a:pt x="5271" y="18366"/>
                  <a:pt x="5271" y="18199"/>
                </a:cubicBezTo>
                <a:cubicBezTo>
                  <a:pt x="5271" y="17699"/>
                  <a:pt x="4937" y="17198"/>
                  <a:pt x="4570" y="16898"/>
                </a:cubicBezTo>
                <a:cubicBezTo>
                  <a:pt x="4420" y="16791"/>
                  <a:pt x="4263" y="16742"/>
                  <a:pt x="4113" y="16742"/>
                </a:cubicBezTo>
                <a:cubicBezTo>
                  <a:pt x="3798" y="16742"/>
                  <a:pt x="3516" y="16959"/>
                  <a:pt x="3403" y="17298"/>
                </a:cubicBezTo>
                <a:cubicBezTo>
                  <a:pt x="3403" y="17373"/>
                  <a:pt x="3459" y="17411"/>
                  <a:pt x="3501" y="17411"/>
                </a:cubicBezTo>
                <a:cubicBezTo>
                  <a:pt x="3515" y="17411"/>
                  <a:pt x="3528" y="17407"/>
                  <a:pt x="3536" y="17398"/>
                </a:cubicBezTo>
                <a:cubicBezTo>
                  <a:pt x="3547" y="17387"/>
                  <a:pt x="3558" y="17376"/>
                  <a:pt x="3569" y="17365"/>
                </a:cubicBezTo>
                <a:lnTo>
                  <a:pt x="3569" y="17365"/>
                </a:lnTo>
                <a:cubicBezTo>
                  <a:pt x="3569" y="17899"/>
                  <a:pt x="3770" y="18699"/>
                  <a:pt x="4337" y="18933"/>
                </a:cubicBezTo>
                <a:cubicBezTo>
                  <a:pt x="4403" y="18971"/>
                  <a:pt x="4473" y="18987"/>
                  <a:pt x="4542" y="18987"/>
                </a:cubicBezTo>
                <a:cubicBezTo>
                  <a:pt x="4714" y="18987"/>
                  <a:pt x="4885" y="18885"/>
                  <a:pt x="5004" y="18766"/>
                </a:cubicBezTo>
                <a:cubicBezTo>
                  <a:pt x="5437" y="19300"/>
                  <a:pt x="5838" y="19867"/>
                  <a:pt x="6271" y="20401"/>
                </a:cubicBezTo>
                <a:cubicBezTo>
                  <a:pt x="6271" y="20545"/>
                  <a:pt x="6254" y="20654"/>
                  <a:pt x="6219" y="20654"/>
                </a:cubicBezTo>
                <a:cubicBezTo>
                  <a:pt x="6206" y="20654"/>
                  <a:pt x="6190" y="20638"/>
                  <a:pt x="6171" y="20601"/>
                </a:cubicBezTo>
                <a:cubicBezTo>
                  <a:pt x="6171" y="20567"/>
                  <a:pt x="6104" y="20567"/>
                  <a:pt x="6071" y="20567"/>
                </a:cubicBezTo>
                <a:cubicBezTo>
                  <a:pt x="6061" y="20537"/>
                  <a:pt x="6039" y="20525"/>
                  <a:pt x="6013" y="20525"/>
                </a:cubicBezTo>
                <a:cubicBezTo>
                  <a:pt x="5955" y="20525"/>
                  <a:pt x="5881" y="20588"/>
                  <a:pt x="5904" y="20634"/>
                </a:cubicBezTo>
                <a:cubicBezTo>
                  <a:pt x="5938" y="20734"/>
                  <a:pt x="5938" y="20768"/>
                  <a:pt x="6004" y="20868"/>
                </a:cubicBezTo>
                <a:lnTo>
                  <a:pt x="6004" y="20901"/>
                </a:lnTo>
                <a:cubicBezTo>
                  <a:pt x="6004" y="20934"/>
                  <a:pt x="6038" y="20968"/>
                  <a:pt x="6038" y="20968"/>
                </a:cubicBezTo>
                <a:cubicBezTo>
                  <a:pt x="6038" y="20968"/>
                  <a:pt x="6038" y="21034"/>
                  <a:pt x="6071" y="21034"/>
                </a:cubicBezTo>
                <a:cubicBezTo>
                  <a:pt x="6071" y="21068"/>
                  <a:pt x="6104" y="21135"/>
                  <a:pt x="6238" y="21268"/>
                </a:cubicBezTo>
                <a:cubicBezTo>
                  <a:pt x="6238" y="21268"/>
                  <a:pt x="6713" y="21870"/>
                  <a:pt x="6614" y="21870"/>
                </a:cubicBezTo>
                <a:cubicBezTo>
                  <a:pt x="6611" y="21870"/>
                  <a:pt x="6608" y="21869"/>
                  <a:pt x="6605" y="21868"/>
                </a:cubicBezTo>
                <a:cubicBezTo>
                  <a:pt x="6238" y="21768"/>
                  <a:pt x="5904" y="21602"/>
                  <a:pt x="5571" y="21435"/>
                </a:cubicBezTo>
                <a:lnTo>
                  <a:pt x="5537" y="21435"/>
                </a:lnTo>
                <a:cubicBezTo>
                  <a:pt x="5537" y="20968"/>
                  <a:pt x="4904" y="20534"/>
                  <a:pt x="4537" y="20401"/>
                </a:cubicBezTo>
                <a:cubicBezTo>
                  <a:pt x="4418" y="20363"/>
                  <a:pt x="4289" y="20345"/>
                  <a:pt x="4160" y="20345"/>
                </a:cubicBezTo>
                <a:cubicBezTo>
                  <a:pt x="3711" y="20345"/>
                  <a:pt x="3262" y="20575"/>
                  <a:pt x="3236" y="21068"/>
                </a:cubicBezTo>
                <a:cubicBezTo>
                  <a:pt x="3145" y="21772"/>
                  <a:pt x="3966" y="22445"/>
                  <a:pt x="4679" y="22445"/>
                </a:cubicBezTo>
                <a:cubicBezTo>
                  <a:pt x="5013" y="22445"/>
                  <a:pt x="5323" y="22297"/>
                  <a:pt x="5504" y="21935"/>
                </a:cubicBezTo>
                <a:cubicBezTo>
                  <a:pt x="5527" y="21889"/>
                  <a:pt x="5486" y="21826"/>
                  <a:pt x="5436" y="21826"/>
                </a:cubicBezTo>
                <a:cubicBezTo>
                  <a:pt x="5435" y="21826"/>
                  <a:pt x="5433" y="21826"/>
                  <a:pt x="5432" y="21826"/>
                </a:cubicBezTo>
                <a:lnTo>
                  <a:pt x="5432" y="21826"/>
                </a:lnTo>
                <a:cubicBezTo>
                  <a:pt x="5465" y="21786"/>
                  <a:pt x="5504" y="21760"/>
                  <a:pt x="5504" y="21735"/>
                </a:cubicBezTo>
                <a:cubicBezTo>
                  <a:pt x="5504" y="21768"/>
                  <a:pt x="5537" y="21802"/>
                  <a:pt x="5571" y="21802"/>
                </a:cubicBezTo>
                <a:cubicBezTo>
                  <a:pt x="5997" y="21933"/>
                  <a:pt x="7036" y="22096"/>
                  <a:pt x="7388" y="22355"/>
                </a:cubicBezTo>
                <a:lnTo>
                  <a:pt x="7388" y="22355"/>
                </a:lnTo>
                <a:cubicBezTo>
                  <a:pt x="7377" y="22349"/>
                  <a:pt x="7366" y="22347"/>
                  <a:pt x="7356" y="22347"/>
                </a:cubicBezTo>
                <a:cubicBezTo>
                  <a:pt x="7299" y="22347"/>
                  <a:pt x="7246" y="22418"/>
                  <a:pt x="7272" y="22469"/>
                </a:cubicBezTo>
                <a:cubicBezTo>
                  <a:pt x="7706" y="23303"/>
                  <a:pt x="8540" y="23770"/>
                  <a:pt x="9173" y="24437"/>
                </a:cubicBezTo>
                <a:cubicBezTo>
                  <a:pt x="9107" y="24404"/>
                  <a:pt x="9073" y="24404"/>
                  <a:pt x="9040" y="24370"/>
                </a:cubicBezTo>
                <a:cubicBezTo>
                  <a:pt x="9021" y="24358"/>
                  <a:pt x="9004" y="24352"/>
                  <a:pt x="8988" y="24352"/>
                </a:cubicBezTo>
                <a:cubicBezTo>
                  <a:pt x="8920" y="24352"/>
                  <a:pt x="8886" y="24456"/>
                  <a:pt x="8940" y="24537"/>
                </a:cubicBezTo>
                <a:lnTo>
                  <a:pt x="9007" y="24570"/>
                </a:lnTo>
                <a:cubicBezTo>
                  <a:pt x="8840" y="24570"/>
                  <a:pt x="8606" y="24604"/>
                  <a:pt x="8439" y="24637"/>
                </a:cubicBezTo>
                <a:cubicBezTo>
                  <a:pt x="8439" y="24570"/>
                  <a:pt x="8373" y="24537"/>
                  <a:pt x="8273" y="24537"/>
                </a:cubicBezTo>
                <a:cubicBezTo>
                  <a:pt x="8106" y="24570"/>
                  <a:pt x="8006" y="24604"/>
                  <a:pt x="7872" y="24704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50" y="24795"/>
                  <a:pt x="7836" y="24869"/>
                  <a:pt x="7815" y="24937"/>
                </a:cubicBezTo>
                <a:lnTo>
                  <a:pt x="7839" y="24937"/>
                </a:lnTo>
                <a:cubicBezTo>
                  <a:pt x="7872" y="24971"/>
                  <a:pt x="7906" y="24971"/>
                  <a:pt x="7939" y="24971"/>
                </a:cubicBezTo>
                <a:cubicBezTo>
                  <a:pt x="8073" y="24937"/>
                  <a:pt x="8239" y="24937"/>
                  <a:pt x="8373" y="24904"/>
                </a:cubicBezTo>
                <a:cubicBezTo>
                  <a:pt x="8606" y="24804"/>
                  <a:pt x="8873" y="24737"/>
                  <a:pt x="9107" y="24737"/>
                </a:cubicBezTo>
                <a:lnTo>
                  <a:pt x="9273" y="24904"/>
                </a:lnTo>
                <a:cubicBezTo>
                  <a:pt x="9301" y="24918"/>
                  <a:pt x="9329" y="24926"/>
                  <a:pt x="9352" y="24926"/>
                </a:cubicBezTo>
                <a:cubicBezTo>
                  <a:pt x="9384" y="24926"/>
                  <a:pt x="9407" y="24910"/>
                  <a:pt x="9407" y="24871"/>
                </a:cubicBezTo>
                <a:lnTo>
                  <a:pt x="9407" y="24804"/>
                </a:lnTo>
                <a:cubicBezTo>
                  <a:pt x="9607" y="24937"/>
                  <a:pt x="9774" y="25071"/>
                  <a:pt x="10007" y="25237"/>
                </a:cubicBezTo>
                <a:cubicBezTo>
                  <a:pt x="11008" y="26205"/>
                  <a:pt x="12075" y="27072"/>
                  <a:pt x="13176" y="27939"/>
                </a:cubicBezTo>
                <a:cubicBezTo>
                  <a:pt x="13610" y="28373"/>
                  <a:pt x="14010" y="28807"/>
                  <a:pt x="14244" y="29374"/>
                </a:cubicBezTo>
                <a:cubicBezTo>
                  <a:pt x="14677" y="31575"/>
                  <a:pt x="15044" y="33777"/>
                  <a:pt x="15545" y="35945"/>
                </a:cubicBezTo>
                <a:cubicBezTo>
                  <a:pt x="15559" y="36015"/>
                  <a:pt x="15614" y="36044"/>
                  <a:pt x="15668" y="36044"/>
                </a:cubicBezTo>
                <a:cubicBezTo>
                  <a:pt x="15743" y="36044"/>
                  <a:pt x="15817" y="35989"/>
                  <a:pt x="15778" y="35912"/>
                </a:cubicBezTo>
                <a:cubicBezTo>
                  <a:pt x="15444" y="34411"/>
                  <a:pt x="15178" y="32910"/>
                  <a:pt x="14911" y="31409"/>
                </a:cubicBezTo>
                <a:cubicBezTo>
                  <a:pt x="14911" y="31375"/>
                  <a:pt x="14911" y="31308"/>
                  <a:pt x="14944" y="31275"/>
                </a:cubicBezTo>
                <a:cubicBezTo>
                  <a:pt x="15344" y="33577"/>
                  <a:pt x="15711" y="36079"/>
                  <a:pt x="16779" y="38147"/>
                </a:cubicBezTo>
                <a:cubicBezTo>
                  <a:pt x="16799" y="38167"/>
                  <a:pt x="16820" y="38175"/>
                  <a:pt x="16838" y="38175"/>
                </a:cubicBezTo>
                <a:cubicBezTo>
                  <a:pt x="16877" y="38175"/>
                  <a:pt x="16902" y="38136"/>
                  <a:pt x="16879" y="38113"/>
                </a:cubicBezTo>
                <a:cubicBezTo>
                  <a:pt x="16212" y="35778"/>
                  <a:pt x="15545" y="33543"/>
                  <a:pt x="15111" y="31142"/>
                </a:cubicBezTo>
                <a:cubicBezTo>
                  <a:pt x="15078" y="31042"/>
                  <a:pt x="15078" y="30875"/>
                  <a:pt x="15044" y="30741"/>
                </a:cubicBezTo>
                <a:cubicBezTo>
                  <a:pt x="15055" y="30694"/>
                  <a:pt x="15067" y="30647"/>
                  <a:pt x="15078" y="30600"/>
                </a:cubicBezTo>
                <a:lnTo>
                  <a:pt x="15078" y="30600"/>
                </a:lnTo>
                <a:cubicBezTo>
                  <a:pt x="15089" y="30658"/>
                  <a:pt x="15100" y="30717"/>
                  <a:pt x="15111" y="30775"/>
                </a:cubicBezTo>
                <a:cubicBezTo>
                  <a:pt x="15111" y="30708"/>
                  <a:pt x="15144" y="30675"/>
                  <a:pt x="15144" y="30608"/>
                </a:cubicBezTo>
                <a:cubicBezTo>
                  <a:pt x="15135" y="30552"/>
                  <a:pt x="15126" y="30496"/>
                  <a:pt x="15117" y="30440"/>
                </a:cubicBezTo>
                <a:lnTo>
                  <a:pt x="15117" y="30440"/>
                </a:lnTo>
                <a:cubicBezTo>
                  <a:pt x="15104" y="30493"/>
                  <a:pt x="15091" y="30547"/>
                  <a:pt x="15078" y="30600"/>
                </a:cubicBezTo>
                <a:lnTo>
                  <a:pt x="15078" y="30600"/>
                </a:lnTo>
                <a:cubicBezTo>
                  <a:pt x="14724" y="28722"/>
                  <a:pt x="14399" y="26813"/>
                  <a:pt x="14043" y="24904"/>
                </a:cubicBezTo>
                <a:cubicBezTo>
                  <a:pt x="13877" y="23036"/>
                  <a:pt x="13476" y="21168"/>
                  <a:pt x="13009" y="19367"/>
                </a:cubicBezTo>
                <a:cubicBezTo>
                  <a:pt x="13009" y="18699"/>
                  <a:pt x="13076" y="18066"/>
                  <a:pt x="13176" y="17398"/>
                </a:cubicBezTo>
                <a:cubicBezTo>
                  <a:pt x="13443" y="16865"/>
                  <a:pt x="13877" y="16398"/>
                  <a:pt x="14210" y="15897"/>
                </a:cubicBezTo>
                <a:cubicBezTo>
                  <a:pt x="14410" y="15564"/>
                  <a:pt x="14711" y="15164"/>
                  <a:pt x="14844" y="14730"/>
                </a:cubicBezTo>
                <a:lnTo>
                  <a:pt x="14911" y="14830"/>
                </a:lnTo>
                <a:cubicBezTo>
                  <a:pt x="14920" y="14835"/>
                  <a:pt x="14929" y="14837"/>
                  <a:pt x="14938" y="14837"/>
                </a:cubicBezTo>
                <a:cubicBezTo>
                  <a:pt x="14994" y="14837"/>
                  <a:pt x="15044" y="14754"/>
                  <a:pt x="15044" y="14697"/>
                </a:cubicBezTo>
                <a:cubicBezTo>
                  <a:pt x="15011" y="14663"/>
                  <a:pt x="15011" y="14563"/>
                  <a:pt x="14944" y="14530"/>
                </a:cubicBezTo>
                <a:lnTo>
                  <a:pt x="14944" y="14396"/>
                </a:lnTo>
                <a:cubicBezTo>
                  <a:pt x="14944" y="14330"/>
                  <a:pt x="14944" y="14263"/>
                  <a:pt x="14911" y="14230"/>
                </a:cubicBezTo>
                <a:cubicBezTo>
                  <a:pt x="14911" y="13863"/>
                  <a:pt x="15078" y="13529"/>
                  <a:pt x="15411" y="13329"/>
                </a:cubicBezTo>
                <a:cubicBezTo>
                  <a:pt x="15509" y="13248"/>
                  <a:pt x="15748" y="13174"/>
                  <a:pt x="15968" y="13174"/>
                </a:cubicBezTo>
                <a:cubicBezTo>
                  <a:pt x="16201" y="13174"/>
                  <a:pt x="16412" y="13256"/>
                  <a:pt x="16412" y="13496"/>
                </a:cubicBezTo>
                <a:cubicBezTo>
                  <a:pt x="16412" y="13829"/>
                  <a:pt x="16045" y="14163"/>
                  <a:pt x="15778" y="14363"/>
                </a:cubicBezTo>
                <a:cubicBezTo>
                  <a:pt x="15545" y="14596"/>
                  <a:pt x="15211" y="14763"/>
                  <a:pt x="14877" y="14930"/>
                </a:cubicBezTo>
                <a:cubicBezTo>
                  <a:pt x="14777" y="14997"/>
                  <a:pt x="14844" y="15063"/>
                  <a:pt x="14911" y="15063"/>
                </a:cubicBezTo>
                <a:cubicBezTo>
                  <a:pt x="15444" y="15063"/>
                  <a:pt x="15945" y="14663"/>
                  <a:pt x="16278" y="14263"/>
                </a:cubicBezTo>
                <a:cubicBezTo>
                  <a:pt x="16545" y="13996"/>
                  <a:pt x="16879" y="13529"/>
                  <a:pt x="16579" y="13162"/>
                </a:cubicBezTo>
                <a:cubicBezTo>
                  <a:pt x="16445" y="12995"/>
                  <a:pt x="16178" y="12929"/>
                  <a:pt x="15945" y="12929"/>
                </a:cubicBezTo>
                <a:cubicBezTo>
                  <a:pt x="15916" y="12926"/>
                  <a:pt x="15888" y="12924"/>
                  <a:pt x="15860" y="12924"/>
                </a:cubicBezTo>
                <a:cubicBezTo>
                  <a:pt x="15565" y="12924"/>
                  <a:pt x="15321" y="13079"/>
                  <a:pt x="15078" y="13262"/>
                </a:cubicBezTo>
                <a:cubicBezTo>
                  <a:pt x="14844" y="13496"/>
                  <a:pt x="14677" y="13863"/>
                  <a:pt x="14677" y="14196"/>
                </a:cubicBezTo>
                <a:cubicBezTo>
                  <a:pt x="14611" y="14230"/>
                  <a:pt x="14611" y="14263"/>
                  <a:pt x="14611" y="14330"/>
                </a:cubicBezTo>
                <a:cubicBezTo>
                  <a:pt x="14711" y="15364"/>
                  <a:pt x="13843" y="16231"/>
                  <a:pt x="13243" y="17098"/>
                </a:cubicBezTo>
                <a:cubicBezTo>
                  <a:pt x="13376" y="16264"/>
                  <a:pt x="13543" y="15430"/>
                  <a:pt x="13710" y="14596"/>
                </a:cubicBezTo>
                <a:cubicBezTo>
                  <a:pt x="13877" y="13729"/>
                  <a:pt x="14444" y="12995"/>
                  <a:pt x="15078" y="12362"/>
                </a:cubicBezTo>
                <a:cubicBezTo>
                  <a:pt x="15110" y="12405"/>
                  <a:pt x="15149" y="12423"/>
                  <a:pt x="15187" y="12423"/>
                </a:cubicBezTo>
                <a:cubicBezTo>
                  <a:pt x="15265" y="12423"/>
                  <a:pt x="15338" y="12348"/>
                  <a:pt x="15344" y="12242"/>
                </a:cubicBezTo>
                <a:lnTo>
                  <a:pt x="15344" y="12242"/>
                </a:lnTo>
                <a:cubicBezTo>
                  <a:pt x="15478" y="12533"/>
                  <a:pt x="15715" y="12739"/>
                  <a:pt x="16024" y="12739"/>
                </a:cubicBezTo>
                <a:cubicBezTo>
                  <a:pt x="16104" y="12739"/>
                  <a:pt x="16189" y="12725"/>
                  <a:pt x="16278" y="12695"/>
                </a:cubicBezTo>
                <a:cubicBezTo>
                  <a:pt x="16712" y="12528"/>
                  <a:pt x="17046" y="12061"/>
                  <a:pt x="17112" y="11661"/>
                </a:cubicBezTo>
                <a:cubicBezTo>
                  <a:pt x="17207" y="11249"/>
                  <a:pt x="17061" y="10655"/>
                  <a:pt x="16617" y="10655"/>
                </a:cubicBezTo>
                <a:cubicBezTo>
                  <a:pt x="16594" y="10655"/>
                  <a:pt x="16570" y="10657"/>
                  <a:pt x="16545" y="10660"/>
                </a:cubicBezTo>
                <a:cubicBezTo>
                  <a:pt x="16512" y="10660"/>
                  <a:pt x="16445" y="10694"/>
                  <a:pt x="16512" y="10727"/>
                </a:cubicBezTo>
                <a:cubicBezTo>
                  <a:pt x="16745" y="10994"/>
                  <a:pt x="16946" y="11161"/>
                  <a:pt x="16879" y="11528"/>
                </a:cubicBezTo>
                <a:cubicBezTo>
                  <a:pt x="16845" y="11861"/>
                  <a:pt x="16612" y="12161"/>
                  <a:pt x="16345" y="12362"/>
                </a:cubicBezTo>
                <a:cubicBezTo>
                  <a:pt x="16234" y="12445"/>
                  <a:pt x="16117" y="12488"/>
                  <a:pt x="16011" y="12488"/>
                </a:cubicBezTo>
                <a:cubicBezTo>
                  <a:pt x="15863" y="12488"/>
                  <a:pt x="15736" y="12403"/>
                  <a:pt x="15678" y="12228"/>
                </a:cubicBezTo>
                <a:cubicBezTo>
                  <a:pt x="15411" y="11828"/>
                  <a:pt x="15545" y="10860"/>
                  <a:pt x="16178" y="10827"/>
                </a:cubicBezTo>
                <a:cubicBezTo>
                  <a:pt x="16212" y="10827"/>
                  <a:pt x="16212" y="10760"/>
                  <a:pt x="16178" y="10727"/>
                </a:cubicBezTo>
                <a:cubicBezTo>
                  <a:pt x="16106" y="10704"/>
                  <a:pt x="16037" y="10693"/>
                  <a:pt x="15973" y="10693"/>
                </a:cubicBezTo>
                <a:cubicBezTo>
                  <a:pt x="15480" y="10693"/>
                  <a:pt x="15244" y="11330"/>
                  <a:pt x="15244" y="11861"/>
                </a:cubicBezTo>
                <a:cubicBezTo>
                  <a:pt x="15215" y="11818"/>
                  <a:pt x="15167" y="11793"/>
                  <a:pt x="15122" y="11793"/>
                </a:cubicBezTo>
                <a:cubicBezTo>
                  <a:pt x="15064" y="11793"/>
                  <a:pt x="15011" y="11834"/>
                  <a:pt x="15011" y="11928"/>
                </a:cubicBezTo>
                <a:lnTo>
                  <a:pt x="15011" y="12061"/>
                </a:lnTo>
                <a:lnTo>
                  <a:pt x="15011" y="12161"/>
                </a:lnTo>
                <a:lnTo>
                  <a:pt x="15011" y="12195"/>
                </a:lnTo>
                <a:cubicBezTo>
                  <a:pt x="14611" y="12695"/>
                  <a:pt x="14210" y="13162"/>
                  <a:pt x="13943" y="13696"/>
                </a:cubicBezTo>
                <a:cubicBezTo>
                  <a:pt x="14110" y="12995"/>
                  <a:pt x="14277" y="12228"/>
                  <a:pt x="14410" y="11528"/>
                </a:cubicBezTo>
                <a:lnTo>
                  <a:pt x="14410" y="11494"/>
                </a:lnTo>
                <a:cubicBezTo>
                  <a:pt x="14544" y="10927"/>
                  <a:pt x="14844" y="10594"/>
                  <a:pt x="15044" y="10093"/>
                </a:cubicBezTo>
                <a:cubicBezTo>
                  <a:pt x="15111" y="9993"/>
                  <a:pt x="15178" y="9826"/>
                  <a:pt x="15178" y="9660"/>
                </a:cubicBezTo>
                <a:cubicBezTo>
                  <a:pt x="15261" y="9799"/>
                  <a:pt x="15391" y="9868"/>
                  <a:pt x="15528" y="9868"/>
                </a:cubicBezTo>
                <a:cubicBezTo>
                  <a:pt x="15556" y="9868"/>
                  <a:pt x="15583" y="9865"/>
                  <a:pt x="15611" y="9860"/>
                </a:cubicBezTo>
                <a:cubicBezTo>
                  <a:pt x="16045" y="9826"/>
                  <a:pt x="16178" y="9259"/>
                  <a:pt x="16245" y="8926"/>
                </a:cubicBezTo>
                <a:cubicBezTo>
                  <a:pt x="16345" y="8559"/>
                  <a:pt x="16378" y="7692"/>
                  <a:pt x="15945" y="7491"/>
                </a:cubicBezTo>
                <a:cubicBezTo>
                  <a:pt x="15934" y="7471"/>
                  <a:pt x="15921" y="7463"/>
                  <a:pt x="15907" y="7463"/>
                </a:cubicBezTo>
                <a:cubicBezTo>
                  <a:pt x="15876" y="7463"/>
                  <a:pt x="15845" y="7502"/>
                  <a:pt x="15845" y="7525"/>
                </a:cubicBezTo>
                <a:cubicBezTo>
                  <a:pt x="15845" y="7692"/>
                  <a:pt x="15911" y="7825"/>
                  <a:pt x="15945" y="7992"/>
                </a:cubicBezTo>
                <a:cubicBezTo>
                  <a:pt x="16012" y="8192"/>
                  <a:pt x="16045" y="8392"/>
                  <a:pt x="16012" y="8592"/>
                </a:cubicBezTo>
                <a:cubicBezTo>
                  <a:pt x="16012" y="8892"/>
                  <a:pt x="15911" y="9326"/>
                  <a:pt x="15711" y="9526"/>
                </a:cubicBezTo>
                <a:cubicBezTo>
                  <a:pt x="15663" y="9580"/>
                  <a:pt x="15617" y="9603"/>
                  <a:pt x="15572" y="9603"/>
                </a:cubicBezTo>
                <a:cubicBezTo>
                  <a:pt x="15367" y="9603"/>
                  <a:pt x="15205" y="9129"/>
                  <a:pt x="15178" y="8992"/>
                </a:cubicBezTo>
                <a:cubicBezTo>
                  <a:pt x="15044" y="8525"/>
                  <a:pt x="15078" y="7858"/>
                  <a:pt x="15511" y="7558"/>
                </a:cubicBezTo>
                <a:cubicBezTo>
                  <a:pt x="15578" y="7525"/>
                  <a:pt x="15511" y="7425"/>
                  <a:pt x="15444" y="7425"/>
                </a:cubicBezTo>
                <a:cubicBezTo>
                  <a:pt x="14911" y="7692"/>
                  <a:pt x="14844" y="8359"/>
                  <a:pt x="14911" y="8892"/>
                </a:cubicBezTo>
                <a:cubicBezTo>
                  <a:pt x="14911" y="9026"/>
                  <a:pt x="14944" y="9193"/>
                  <a:pt x="15044" y="9359"/>
                </a:cubicBezTo>
                <a:cubicBezTo>
                  <a:pt x="15011" y="9860"/>
                  <a:pt x="14711" y="10260"/>
                  <a:pt x="14510" y="10660"/>
                </a:cubicBezTo>
                <a:cubicBezTo>
                  <a:pt x="14510" y="9893"/>
                  <a:pt x="14277" y="9059"/>
                  <a:pt x="14110" y="8425"/>
                </a:cubicBezTo>
                <a:lnTo>
                  <a:pt x="14110" y="8392"/>
                </a:lnTo>
                <a:cubicBezTo>
                  <a:pt x="14110" y="8359"/>
                  <a:pt x="14110" y="8359"/>
                  <a:pt x="14077" y="8325"/>
                </a:cubicBezTo>
                <a:cubicBezTo>
                  <a:pt x="14110" y="8325"/>
                  <a:pt x="14177" y="8259"/>
                  <a:pt x="14177" y="8259"/>
                </a:cubicBezTo>
                <a:cubicBezTo>
                  <a:pt x="14677" y="7992"/>
                  <a:pt x="14844" y="7425"/>
                  <a:pt x="14444" y="6991"/>
                </a:cubicBezTo>
                <a:cubicBezTo>
                  <a:pt x="14200" y="6625"/>
                  <a:pt x="13678" y="6315"/>
                  <a:pt x="13233" y="6315"/>
                </a:cubicBezTo>
                <a:cubicBezTo>
                  <a:pt x="13191" y="6315"/>
                  <a:pt x="13150" y="6318"/>
                  <a:pt x="13109" y="6324"/>
                </a:cubicBezTo>
                <a:cubicBezTo>
                  <a:pt x="12576" y="6324"/>
                  <a:pt x="12576" y="6758"/>
                  <a:pt x="12743" y="7158"/>
                </a:cubicBezTo>
                <a:cubicBezTo>
                  <a:pt x="12843" y="7692"/>
                  <a:pt x="13210" y="8359"/>
                  <a:pt x="13743" y="8392"/>
                </a:cubicBezTo>
                <a:cubicBezTo>
                  <a:pt x="13777" y="8525"/>
                  <a:pt x="13843" y="8559"/>
                  <a:pt x="13943" y="8659"/>
                </a:cubicBezTo>
                <a:cubicBezTo>
                  <a:pt x="14210" y="9560"/>
                  <a:pt x="14244" y="10494"/>
                  <a:pt x="14244" y="11428"/>
                </a:cubicBezTo>
                <a:lnTo>
                  <a:pt x="14244" y="11561"/>
                </a:lnTo>
                <a:lnTo>
                  <a:pt x="14244" y="11594"/>
                </a:lnTo>
                <a:cubicBezTo>
                  <a:pt x="14210" y="11895"/>
                  <a:pt x="14110" y="12228"/>
                  <a:pt x="14077" y="12528"/>
                </a:cubicBezTo>
                <a:cubicBezTo>
                  <a:pt x="13843" y="11728"/>
                  <a:pt x="13843" y="10894"/>
                  <a:pt x="13443" y="10160"/>
                </a:cubicBezTo>
                <a:lnTo>
                  <a:pt x="13410" y="10093"/>
                </a:lnTo>
                <a:lnTo>
                  <a:pt x="13410" y="10027"/>
                </a:lnTo>
                <a:lnTo>
                  <a:pt x="13343" y="9926"/>
                </a:lnTo>
                <a:cubicBezTo>
                  <a:pt x="13410" y="9426"/>
                  <a:pt x="13343" y="8826"/>
                  <a:pt x="13043" y="8492"/>
                </a:cubicBezTo>
                <a:cubicBezTo>
                  <a:pt x="12897" y="8317"/>
                  <a:pt x="12687" y="8206"/>
                  <a:pt x="12471" y="8175"/>
                </a:cubicBezTo>
                <a:lnTo>
                  <a:pt x="12471" y="8175"/>
                </a:lnTo>
                <a:cubicBezTo>
                  <a:pt x="12637" y="8235"/>
                  <a:pt x="12754" y="8382"/>
                  <a:pt x="12843" y="8559"/>
                </a:cubicBezTo>
                <a:cubicBezTo>
                  <a:pt x="13009" y="8892"/>
                  <a:pt x="13043" y="9193"/>
                  <a:pt x="13043" y="9493"/>
                </a:cubicBezTo>
                <a:cubicBezTo>
                  <a:pt x="12943" y="9493"/>
                  <a:pt x="12843" y="9560"/>
                  <a:pt x="12876" y="9660"/>
                </a:cubicBezTo>
                <a:cubicBezTo>
                  <a:pt x="12909" y="9826"/>
                  <a:pt x="12943" y="9993"/>
                  <a:pt x="13043" y="10160"/>
                </a:cubicBezTo>
                <a:cubicBezTo>
                  <a:pt x="12642" y="10060"/>
                  <a:pt x="12376" y="9926"/>
                  <a:pt x="12109" y="9593"/>
                </a:cubicBezTo>
                <a:cubicBezTo>
                  <a:pt x="11909" y="9326"/>
                  <a:pt x="11708" y="8892"/>
                  <a:pt x="11775" y="8492"/>
                </a:cubicBezTo>
                <a:cubicBezTo>
                  <a:pt x="11778" y="8470"/>
                  <a:pt x="11783" y="8448"/>
                  <a:pt x="11788" y="8428"/>
                </a:cubicBezTo>
                <a:lnTo>
                  <a:pt x="11788" y="8428"/>
                </a:lnTo>
                <a:cubicBezTo>
                  <a:pt x="11772" y="8448"/>
                  <a:pt x="11756" y="8470"/>
                  <a:pt x="11742" y="8492"/>
                </a:cubicBezTo>
                <a:cubicBezTo>
                  <a:pt x="11508" y="8892"/>
                  <a:pt x="11742" y="9526"/>
                  <a:pt x="12009" y="9893"/>
                </a:cubicBezTo>
                <a:cubicBezTo>
                  <a:pt x="12168" y="10158"/>
                  <a:pt x="12558" y="10591"/>
                  <a:pt x="12946" y="10591"/>
                </a:cubicBezTo>
                <a:cubicBezTo>
                  <a:pt x="13046" y="10591"/>
                  <a:pt x="13147" y="10562"/>
                  <a:pt x="13243" y="10494"/>
                </a:cubicBezTo>
                <a:cubicBezTo>
                  <a:pt x="13257" y="10522"/>
                  <a:pt x="13289" y="10532"/>
                  <a:pt x="13324" y="10532"/>
                </a:cubicBezTo>
                <a:cubicBezTo>
                  <a:pt x="13371" y="10532"/>
                  <a:pt x="13424" y="10513"/>
                  <a:pt x="13443" y="10494"/>
                </a:cubicBezTo>
                <a:cubicBezTo>
                  <a:pt x="13729" y="11066"/>
                  <a:pt x="13682" y="11790"/>
                  <a:pt x="13908" y="12405"/>
                </a:cubicBezTo>
                <a:lnTo>
                  <a:pt x="13908" y="12405"/>
                </a:lnTo>
                <a:cubicBezTo>
                  <a:pt x="13909" y="12402"/>
                  <a:pt x="13909" y="12398"/>
                  <a:pt x="13910" y="12395"/>
                </a:cubicBezTo>
                <a:cubicBezTo>
                  <a:pt x="13910" y="12428"/>
                  <a:pt x="13943" y="12428"/>
                  <a:pt x="13943" y="12495"/>
                </a:cubicBezTo>
                <a:cubicBezTo>
                  <a:pt x="13931" y="12465"/>
                  <a:pt x="13919" y="12435"/>
                  <a:pt x="13908" y="12405"/>
                </a:cubicBezTo>
                <a:lnTo>
                  <a:pt x="13908" y="12405"/>
                </a:lnTo>
                <a:cubicBezTo>
                  <a:pt x="13776" y="13035"/>
                  <a:pt x="13676" y="13666"/>
                  <a:pt x="13576" y="14263"/>
                </a:cubicBezTo>
                <a:cubicBezTo>
                  <a:pt x="13618" y="14084"/>
                  <a:pt x="13657" y="13899"/>
                  <a:pt x="13695" y="13711"/>
                </a:cubicBezTo>
                <a:lnTo>
                  <a:pt x="13695" y="13711"/>
                </a:lnTo>
                <a:cubicBezTo>
                  <a:pt x="13645" y="13987"/>
                  <a:pt x="13597" y="14261"/>
                  <a:pt x="13543" y="14530"/>
                </a:cubicBezTo>
                <a:cubicBezTo>
                  <a:pt x="13543" y="14396"/>
                  <a:pt x="13510" y="14263"/>
                  <a:pt x="13510" y="14163"/>
                </a:cubicBezTo>
                <a:cubicBezTo>
                  <a:pt x="13443" y="13863"/>
                  <a:pt x="13410" y="13562"/>
                  <a:pt x="13376" y="13329"/>
                </a:cubicBezTo>
                <a:cubicBezTo>
                  <a:pt x="13343" y="13195"/>
                  <a:pt x="13276" y="13029"/>
                  <a:pt x="13243" y="12862"/>
                </a:cubicBezTo>
                <a:cubicBezTo>
                  <a:pt x="13276" y="12829"/>
                  <a:pt x="13276" y="12762"/>
                  <a:pt x="13276" y="12728"/>
                </a:cubicBezTo>
                <a:cubicBezTo>
                  <a:pt x="13243" y="12695"/>
                  <a:pt x="13243" y="12662"/>
                  <a:pt x="13210" y="12595"/>
                </a:cubicBezTo>
                <a:lnTo>
                  <a:pt x="13210" y="12395"/>
                </a:lnTo>
                <a:cubicBezTo>
                  <a:pt x="13210" y="12362"/>
                  <a:pt x="13210" y="12328"/>
                  <a:pt x="13176" y="12261"/>
                </a:cubicBezTo>
                <a:cubicBezTo>
                  <a:pt x="13243" y="11895"/>
                  <a:pt x="13076" y="11428"/>
                  <a:pt x="12909" y="11194"/>
                </a:cubicBezTo>
                <a:cubicBezTo>
                  <a:pt x="12748" y="10961"/>
                  <a:pt x="12480" y="10834"/>
                  <a:pt x="12225" y="10834"/>
                </a:cubicBezTo>
                <a:cubicBezTo>
                  <a:pt x="12147" y="10834"/>
                  <a:pt x="12071" y="10845"/>
                  <a:pt x="11999" y="10870"/>
                </a:cubicBezTo>
                <a:lnTo>
                  <a:pt x="11999" y="10870"/>
                </a:lnTo>
                <a:cubicBezTo>
                  <a:pt x="12018" y="10868"/>
                  <a:pt x="12037" y="10867"/>
                  <a:pt x="12056" y="10867"/>
                </a:cubicBezTo>
                <a:cubicBezTo>
                  <a:pt x="12270" y="10867"/>
                  <a:pt x="12494" y="11003"/>
                  <a:pt x="12609" y="11194"/>
                </a:cubicBezTo>
                <a:cubicBezTo>
                  <a:pt x="12743" y="11361"/>
                  <a:pt x="12843" y="11661"/>
                  <a:pt x="12843" y="11928"/>
                </a:cubicBezTo>
                <a:cubicBezTo>
                  <a:pt x="12743" y="11928"/>
                  <a:pt x="12709" y="11995"/>
                  <a:pt x="12642" y="12028"/>
                </a:cubicBezTo>
                <a:lnTo>
                  <a:pt x="12642" y="12195"/>
                </a:lnTo>
                <a:lnTo>
                  <a:pt x="12642" y="12261"/>
                </a:lnTo>
                <a:cubicBezTo>
                  <a:pt x="12532" y="12317"/>
                  <a:pt x="12433" y="12349"/>
                  <a:pt x="12336" y="12349"/>
                </a:cubicBezTo>
                <a:cubicBezTo>
                  <a:pt x="12198" y="12349"/>
                  <a:pt x="12065" y="12284"/>
                  <a:pt x="11909" y="12128"/>
                </a:cubicBezTo>
                <a:cubicBezTo>
                  <a:pt x="11729" y="11919"/>
                  <a:pt x="11577" y="11549"/>
                  <a:pt x="11619" y="11234"/>
                </a:cubicBezTo>
                <a:lnTo>
                  <a:pt x="11619" y="11234"/>
                </a:lnTo>
                <a:cubicBezTo>
                  <a:pt x="11327" y="11906"/>
                  <a:pt x="11996" y="12851"/>
                  <a:pt x="12560" y="12851"/>
                </a:cubicBezTo>
                <a:cubicBezTo>
                  <a:pt x="12672" y="12851"/>
                  <a:pt x="12780" y="12813"/>
                  <a:pt x="12876" y="12728"/>
                </a:cubicBezTo>
                <a:lnTo>
                  <a:pt x="12943" y="12795"/>
                </a:lnTo>
                <a:cubicBezTo>
                  <a:pt x="13009" y="12862"/>
                  <a:pt x="13043" y="12862"/>
                  <a:pt x="13109" y="12862"/>
                </a:cubicBezTo>
                <a:cubicBezTo>
                  <a:pt x="13210" y="13095"/>
                  <a:pt x="13243" y="13396"/>
                  <a:pt x="13276" y="13629"/>
                </a:cubicBezTo>
                <a:cubicBezTo>
                  <a:pt x="13376" y="14096"/>
                  <a:pt x="13376" y="14596"/>
                  <a:pt x="13510" y="15030"/>
                </a:cubicBezTo>
                <a:cubicBezTo>
                  <a:pt x="13410" y="15664"/>
                  <a:pt x="13276" y="16264"/>
                  <a:pt x="13210" y="16898"/>
                </a:cubicBezTo>
                <a:cubicBezTo>
                  <a:pt x="13109" y="17398"/>
                  <a:pt x="13009" y="17899"/>
                  <a:pt x="12909" y="18399"/>
                </a:cubicBezTo>
                <a:cubicBezTo>
                  <a:pt x="12342" y="16264"/>
                  <a:pt x="11608" y="14163"/>
                  <a:pt x="11075" y="12028"/>
                </a:cubicBezTo>
                <a:cubicBezTo>
                  <a:pt x="11075" y="11995"/>
                  <a:pt x="11058" y="11978"/>
                  <a:pt x="11041" y="11978"/>
                </a:cubicBezTo>
                <a:cubicBezTo>
                  <a:pt x="11025" y="11978"/>
                  <a:pt x="11008" y="11995"/>
                  <a:pt x="11008" y="12028"/>
                </a:cubicBezTo>
                <a:cubicBezTo>
                  <a:pt x="11075" y="12662"/>
                  <a:pt x="11241" y="13262"/>
                  <a:pt x="11375" y="13863"/>
                </a:cubicBezTo>
                <a:cubicBezTo>
                  <a:pt x="10941" y="12562"/>
                  <a:pt x="10508" y="11294"/>
                  <a:pt x="10007" y="10027"/>
                </a:cubicBezTo>
                <a:cubicBezTo>
                  <a:pt x="10041" y="9760"/>
                  <a:pt x="10041" y="9526"/>
                  <a:pt x="10074" y="9259"/>
                </a:cubicBezTo>
                <a:cubicBezTo>
                  <a:pt x="10107" y="8992"/>
                  <a:pt x="10074" y="8525"/>
                  <a:pt x="10207" y="8192"/>
                </a:cubicBezTo>
                <a:cubicBezTo>
                  <a:pt x="10241" y="8192"/>
                  <a:pt x="10241" y="8125"/>
                  <a:pt x="10274" y="8092"/>
                </a:cubicBezTo>
                <a:lnTo>
                  <a:pt x="10274" y="8058"/>
                </a:lnTo>
                <a:cubicBezTo>
                  <a:pt x="10274" y="8025"/>
                  <a:pt x="10274" y="7958"/>
                  <a:pt x="10341" y="7925"/>
                </a:cubicBezTo>
                <a:cubicBezTo>
                  <a:pt x="10341" y="7858"/>
                  <a:pt x="10341" y="7792"/>
                  <a:pt x="10274" y="7758"/>
                </a:cubicBezTo>
                <a:lnTo>
                  <a:pt x="10274" y="7725"/>
                </a:lnTo>
                <a:cubicBezTo>
                  <a:pt x="10383" y="7763"/>
                  <a:pt x="10488" y="7781"/>
                  <a:pt x="10587" y="7781"/>
                </a:cubicBezTo>
                <a:cubicBezTo>
                  <a:pt x="11094" y="7781"/>
                  <a:pt x="11453" y="7321"/>
                  <a:pt x="11508" y="6791"/>
                </a:cubicBezTo>
                <a:cubicBezTo>
                  <a:pt x="11542" y="6257"/>
                  <a:pt x="11342" y="5557"/>
                  <a:pt x="10875" y="5223"/>
                </a:cubicBezTo>
                <a:cubicBezTo>
                  <a:pt x="10770" y="5140"/>
                  <a:pt x="10670" y="5105"/>
                  <a:pt x="10575" y="5105"/>
                </a:cubicBezTo>
                <a:cubicBezTo>
                  <a:pt x="10367" y="5105"/>
                  <a:pt x="10189" y="5273"/>
                  <a:pt x="10074" y="5457"/>
                </a:cubicBezTo>
                <a:lnTo>
                  <a:pt x="10074" y="5423"/>
                </a:lnTo>
                <a:cubicBezTo>
                  <a:pt x="10074" y="5400"/>
                  <a:pt x="10057" y="5376"/>
                  <a:pt x="10036" y="5376"/>
                </a:cubicBezTo>
                <a:cubicBezTo>
                  <a:pt x="10027" y="5376"/>
                  <a:pt x="10017" y="5380"/>
                  <a:pt x="10007" y="5390"/>
                </a:cubicBezTo>
                <a:cubicBezTo>
                  <a:pt x="9907" y="5557"/>
                  <a:pt x="9840" y="5790"/>
                  <a:pt x="9774" y="6057"/>
                </a:cubicBezTo>
                <a:cubicBezTo>
                  <a:pt x="9740" y="6124"/>
                  <a:pt x="9740" y="6257"/>
                  <a:pt x="9707" y="6357"/>
                </a:cubicBezTo>
                <a:cubicBezTo>
                  <a:pt x="9707" y="6391"/>
                  <a:pt x="9707" y="6391"/>
                  <a:pt x="9740" y="6391"/>
                </a:cubicBezTo>
                <a:cubicBezTo>
                  <a:pt x="9707" y="6791"/>
                  <a:pt x="9774" y="7258"/>
                  <a:pt x="10007" y="7558"/>
                </a:cubicBezTo>
                <a:cubicBezTo>
                  <a:pt x="9941" y="7591"/>
                  <a:pt x="9907" y="7625"/>
                  <a:pt x="9907" y="7692"/>
                </a:cubicBezTo>
                <a:lnTo>
                  <a:pt x="9907" y="7925"/>
                </a:lnTo>
                <a:lnTo>
                  <a:pt x="9907" y="8025"/>
                </a:lnTo>
                <a:lnTo>
                  <a:pt x="9907" y="8058"/>
                </a:lnTo>
                <a:lnTo>
                  <a:pt x="9907" y="8092"/>
                </a:lnTo>
                <a:cubicBezTo>
                  <a:pt x="9907" y="8092"/>
                  <a:pt x="9907" y="8159"/>
                  <a:pt x="9941" y="8159"/>
                </a:cubicBezTo>
                <a:cubicBezTo>
                  <a:pt x="10041" y="8425"/>
                  <a:pt x="9941" y="8826"/>
                  <a:pt x="9907" y="9093"/>
                </a:cubicBezTo>
                <a:cubicBezTo>
                  <a:pt x="9907" y="9326"/>
                  <a:pt x="9874" y="9493"/>
                  <a:pt x="9874" y="9693"/>
                </a:cubicBezTo>
                <a:cubicBezTo>
                  <a:pt x="9874" y="9660"/>
                  <a:pt x="9874" y="9660"/>
                  <a:pt x="9840" y="9593"/>
                </a:cubicBezTo>
                <a:cubicBezTo>
                  <a:pt x="9711" y="9334"/>
                  <a:pt x="9613" y="9075"/>
                  <a:pt x="9516" y="8786"/>
                </a:cubicBezTo>
                <a:lnTo>
                  <a:pt x="9516" y="8786"/>
                </a:lnTo>
                <a:cubicBezTo>
                  <a:pt x="9518" y="8787"/>
                  <a:pt x="9520" y="8788"/>
                  <a:pt x="9522" y="8788"/>
                </a:cubicBezTo>
                <a:cubicBezTo>
                  <a:pt x="9542" y="8788"/>
                  <a:pt x="9574" y="8749"/>
                  <a:pt x="9574" y="8726"/>
                </a:cubicBezTo>
                <a:cubicBezTo>
                  <a:pt x="9340" y="7892"/>
                  <a:pt x="8940" y="7058"/>
                  <a:pt x="8540" y="6324"/>
                </a:cubicBezTo>
                <a:cubicBezTo>
                  <a:pt x="8540" y="6090"/>
                  <a:pt x="8573" y="5890"/>
                  <a:pt x="8573" y="5723"/>
                </a:cubicBezTo>
                <a:cubicBezTo>
                  <a:pt x="8606" y="5490"/>
                  <a:pt x="8606" y="5223"/>
                  <a:pt x="8673" y="5023"/>
                </a:cubicBezTo>
                <a:cubicBezTo>
                  <a:pt x="8706" y="4990"/>
                  <a:pt x="8740" y="4923"/>
                  <a:pt x="8740" y="4890"/>
                </a:cubicBezTo>
                <a:lnTo>
                  <a:pt x="8740" y="4689"/>
                </a:lnTo>
                <a:cubicBezTo>
                  <a:pt x="8773" y="4689"/>
                  <a:pt x="8773" y="4723"/>
                  <a:pt x="8840" y="4723"/>
                </a:cubicBezTo>
                <a:cubicBezTo>
                  <a:pt x="8906" y="4741"/>
                  <a:pt x="8971" y="4750"/>
                  <a:pt x="9033" y="4750"/>
                </a:cubicBezTo>
                <a:cubicBezTo>
                  <a:pt x="9531" y="4750"/>
                  <a:pt x="9874" y="4196"/>
                  <a:pt x="9874" y="3722"/>
                </a:cubicBezTo>
                <a:cubicBezTo>
                  <a:pt x="9874" y="3255"/>
                  <a:pt x="9607" y="2655"/>
                  <a:pt x="9173" y="2421"/>
                </a:cubicBezTo>
                <a:cubicBezTo>
                  <a:pt x="9089" y="2382"/>
                  <a:pt x="9012" y="2365"/>
                  <a:pt x="8942" y="2365"/>
                </a:cubicBezTo>
                <a:cubicBezTo>
                  <a:pt x="8651" y="2365"/>
                  <a:pt x="8474" y="2666"/>
                  <a:pt x="8339" y="2988"/>
                </a:cubicBezTo>
                <a:lnTo>
                  <a:pt x="8273" y="2988"/>
                </a:lnTo>
                <a:cubicBezTo>
                  <a:pt x="8106" y="3355"/>
                  <a:pt x="8073" y="3922"/>
                  <a:pt x="8273" y="4322"/>
                </a:cubicBezTo>
                <a:cubicBezTo>
                  <a:pt x="8239" y="4356"/>
                  <a:pt x="8239" y="4389"/>
                  <a:pt x="8239" y="4423"/>
                </a:cubicBezTo>
                <a:cubicBezTo>
                  <a:pt x="8239" y="4589"/>
                  <a:pt x="8239" y="4689"/>
                  <a:pt x="8273" y="4856"/>
                </a:cubicBezTo>
                <a:cubicBezTo>
                  <a:pt x="8273" y="4890"/>
                  <a:pt x="8339" y="4923"/>
                  <a:pt x="8373" y="4923"/>
                </a:cubicBezTo>
                <a:lnTo>
                  <a:pt x="8373" y="4990"/>
                </a:lnTo>
                <a:lnTo>
                  <a:pt x="8239" y="5990"/>
                </a:lnTo>
                <a:cubicBezTo>
                  <a:pt x="8039" y="5590"/>
                  <a:pt x="7839" y="5223"/>
                  <a:pt x="7606" y="4890"/>
                </a:cubicBezTo>
                <a:cubicBezTo>
                  <a:pt x="7596" y="4880"/>
                  <a:pt x="7586" y="4876"/>
                  <a:pt x="7578" y="4876"/>
                </a:cubicBezTo>
                <a:cubicBezTo>
                  <a:pt x="7558" y="4876"/>
                  <a:pt x="7549" y="4899"/>
                  <a:pt x="7572" y="4923"/>
                </a:cubicBezTo>
                <a:cubicBezTo>
                  <a:pt x="7606" y="5056"/>
                  <a:pt x="7706" y="5190"/>
                  <a:pt x="7739" y="5323"/>
                </a:cubicBezTo>
                <a:cubicBezTo>
                  <a:pt x="7672" y="5156"/>
                  <a:pt x="7572" y="5023"/>
                  <a:pt x="7439" y="4856"/>
                </a:cubicBezTo>
                <a:cubicBezTo>
                  <a:pt x="7505" y="4656"/>
                  <a:pt x="7405" y="4389"/>
                  <a:pt x="7372" y="4222"/>
                </a:cubicBezTo>
                <a:cubicBezTo>
                  <a:pt x="7272" y="3722"/>
                  <a:pt x="7105" y="3222"/>
                  <a:pt x="7038" y="2721"/>
                </a:cubicBezTo>
                <a:lnTo>
                  <a:pt x="7038" y="2688"/>
                </a:lnTo>
                <a:cubicBezTo>
                  <a:pt x="7038" y="2621"/>
                  <a:pt x="7072" y="2621"/>
                  <a:pt x="7072" y="2588"/>
                </a:cubicBezTo>
                <a:cubicBezTo>
                  <a:pt x="7105" y="2588"/>
                  <a:pt x="7105" y="2655"/>
                  <a:pt x="7172" y="2655"/>
                </a:cubicBezTo>
                <a:cubicBezTo>
                  <a:pt x="7218" y="2674"/>
                  <a:pt x="7263" y="2682"/>
                  <a:pt x="7306" y="2682"/>
                </a:cubicBezTo>
                <a:cubicBezTo>
                  <a:pt x="7796" y="2682"/>
                  <a:pt x="8106" y="1557"/>
                  <a:pt x="8106" y="1220"/>
                </a:cubicBezTo>
                <a:cubicBezTo>
                  <a:pt x="8173" y="687"/>
                  <a:pt x="7772" y="86"/>
                  <a:pt x="7205" y="19"/>
                </a:cubicBezTo>
                <a:cubicBezTo>
                  <a:pt x="7145" y="7"/>
                  <a:pt x="7086" y="1"/>
                  <a:pt x="7030" y="1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59522">
            <a:off x="323406" y="475357"/>
            <a:ext cx="129524" cy="129596"/>
          </a:xfrm>
          <a:custGeom>
            <a:avLst/>
            <a:gdLst/>
            <a:ahLst/>
            <a:cxnLst/>
            <a:rect l="l" t="t" r="r" b="b"/>
            <a:pathLst>
              <a:path w="1794" h="1795" extrusionOk="0">
                <a:moveTo>
                  <a:pt x="943" y="1"/>
                </a:moveTo>
                <a:cubicBezTo>
                  <a:pt x="730" y="426"/>
                  <a:pt x="396" y="730"/>
                  <a:pt x="1" y="882"/>
                </a:cubicBezTo>
                <a:lnTo>
                  <a:pt x="1" y="913"/>
                </a:lnTo>
                <a:cubicBezTo>
                  <a:pt x="396" y="1065"/>
                  <a:pt x="730" y="1369"/>
                  <a:pt x="882" y="1794"/>
                </a:cubicBezTo>
                <a:lnTo>
                  <a:pt x="943" y="1794"/>
                </a:lnTo>
                <a:cubicBezTo>
                  <a:pt x="1034" y="1369"/>
                  <a:pt x="1399" y="1065"/>
                  <a:pt x="1794" y="913"/>
                </a:cubicBezTo>
                <a:lnTo>
                  <a:pt x="1794" y="882"/>
                </a:lnTo>
                <a:cubicBezTo>
                  <a:pt x="1429" y="730"/>
                  <a:pt x="1095" y="426"/>
                  <a:pt x="943" y="1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59522">
            <a:off x="718158" y="239516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13225" y="887500"/>
            <a:ext cx="5716500" cy="235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7200" b="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Merriweather"/>
              <a:buNone/>
              <a:defRPr sz="48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13225" y="3349625"/>
            <a:ext cx="3858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3"/>
          <p:cNvGrpSpPr/>
          <p:nvPr/>
        </p:nvGrpSpPr>
        <p:grpSpPr>
          <a:xfrm>
            <a:off x="7832099" y="3504639"/>
            <a:ext cx="1311805" cy="1672208"/>
            <a:chOff x="4395632" y="1297726"/>
            <a:chExt cx="1243181" cy="1584731"/>
          </a:xfrm>
        </p:grpSpPr>
        <p:sp>
          <p:nvSpPr>
            <p:cNvPr id="267" name="Google Shape;267;p13"/>
            <p:cNvSpPr/>
            <p:nvPr/>
          </p:nvSpPr>
          <p:spPr>
            <a:xfrm>
              <a:off x="4571889" y="1297726"/>
              <a:ext cx="1066925" cy="1584731"/>
            </a:xfrm>
            <a:custGeom>
              <a:avLst/>
              <a:gdLst/>
              <a:ahLst/>
              <a:cxnLst/>
              <a:rect l="l" t="t" r="r" b="b"/>
              <a:pathLst>
                <a:path w="22148" h="32897" extrusionOk="0">
                  <a:moveTo>
                    <a:pt x="3880" y="19497"/>
                  </a:moveTo>
                  <a:cubicBezTo>
                    <a:pt x="4822" y="20105"/>
                    <a:pt x="5856" y="20561"/>
                    <a:pt x="6919" y="21017"/>
                  </a:cubicBezTo>
                  <a:cubicBezTo>
                    <a:pt x="5643" y="21017"/>
                    <a:pt x="4609" y="20500"/>
                    <a:pt x="3880" y="19497"/>
                  </a:cubicBezTo>
                  <a:close/>
                  <a:moveTo>
                    <a:pt x="4624" y="558"/>
                  </a:moveTo>
                  <a:cubicBezTo>
                    <a:pt x="4925" y="558"/>
                    <a:pt x="5039" y="845"/>
                    <a:pt x="5126" y="1077"/>
                  </a:cubicBezTo>
                  <a:cubicBezTo>
                    <a:pt x="5339" y="1563"/>
                    <a:pt x="5521" y="2019"/>
                    <a:pt x="5673" y="2506"/>
                  </a:cubicBezTo>
                  <a:cubicBezTo>
                    <a:pt x="6798" y="5788"/>
                    <a:pt x="8470" y="8737"/>
                    <a:pt x="10384" y="11594"/>
                  </a:cubicBezTo>
                  <a:cubicBezTo>
                    <a:pt x="11965" y="13995"/>
                    <a:pt x="12998" y="16579"/>
                    <a:pt x="13637" y="19345"/>
                  </a:cubicBezTo>
                  <a:cubicBezTo>
                    <a:pt x="14032" y="20925"/>
                    <a:pt x="14792" y="22384"/>
                    <a:pt x="15217" y="23965"/>
                  </a:cubicBezTo>
                  <a:cubicBezTo>
                    <a:pt x="15309" y="24391"/>
                    <a:pt x="15400" y="24816"/>
                    <a:pt x="15400" y="25302"/>
                  </a:cubicBezTo>
                  <a:cubicBezTo>
                    <a:pt x="14154" y="23357"/>
                    <a:pt x="12998" y="21442"/>
                    <a:pt x="11965" y="19466"/>
                  </a:cubicBezTo>
                  <a:cubicBezTo>
                    <a:pt x="10932" y="17369"/>
                    <a:pt x="9929" y="15302"/>
                    <a:pt x="8925" y="13175"/>
                  </a:cubicBezTo>
                  <a:cubicBezTo>
                    <a:pt x="8257" y="11746"/>
                    <a:pt x="7558" y="10287"/>
                    <a:pt x="7071" y="8767"/>
                  </a:cubicBezTo>
                  <a:cubicBezTo>
                    <a:pt x="6859" y="8129"/>
                    <a:pt x="6585" y="7460"/>
                    <a:pt x="6342" y="6792"/>
                  </a:cubicBezTo>
                  <a:cubicBezTo>
                    <a:pt x="6282" y="6651"/>
                    <a:pt x="6208" y="6551"/>
                    <a:pt x="6078" y="6551"/>
                  </a:cubicBezTo>
                  <a:cubicBezTo>
                    <a:pt x="6011" y="6551"/>
                    <a:pt x="5929" y="6577"/>
                    <a:pt x="5825" y="6640"/>
                  </a:cubicBezTo>
                  <a:cubicBezTo>
                    <a:pt x="6646" y="10135"/>
                    <a:pt x="8378" y="13296"/>
                    <a:pt x="9898" y="16518"/>
                  </a:cubicBezTo>
                  <a:cubicBezTo>
                    <a:pt x="11418" y="19770"/>
                    <a:pt x="13029" y="22871"/>
                    <a:pt x="15065" y="25880"/>
                  </a:cubicBezTo>
                  <a:cubicBezTo>
                    <a:pt x="14670" y="25850"/>
                    <a:pt x="14609" y="25637"/>
                    <a:pt x="14488" y="25485"/>
                  </a:cubicBezTo>
                  <a:cubicBezTo>
                    <a:pt x="13272" y="24178"/>
                    <a:pt x="11904" y="23053"/>
                    <a:pt x="10445" y="22050"/>
                  </a:cubicBezTo>
                  <a:cubicBezTo>
                    <a:pt x="9229" y="21169"/>
                    <a:pt x="8439" y="19953"/>
                    <a:pt x="7801" y="18615"/>
                  </a:cubicBezTo>
                  <a:cubicBezTo>
                    <a:pt x="7193" y="17369"/>
                    <a:pt x="6889" y="15971"/>
                    <a:pt x="6281" y="14694"/>
                  </a:cubicBezTo>
                  <a:cubicBezTo>
                    <a:pt x="5673" y="13448"/>
                    <a:pt x="5035" y="12202"/>
                    <a:pt x="4609" y="10865"/>
                  </a:cubicBezTo>
                  <a:cubicBezTo>
                    <a:pt x="4123" y="9284"/>
                    <a:pt x="3819" y="7673"/>
                    <a:pt x="3880" y="6001"/>
                  </a:cubicBezTo>
                  <a:cubicBezTo>
                    <a:pt x="3971" y="4421"/>
                    <a:pt x="4001" y="2779"/>
                    <a:pt x="4214" y="1168"/>
                  </a:cubicBezTo>
                  <a:cubicBezTo>
                    <a:pt x="4275" y="956"/>
                    <a:pt x="4214" y="621"/>
                    <a:pt x="4579" y="560"/>
                  </a:cubicBezTo>
                  <a:cubicBezTo>
                    <a:pt x="4595" y="559"/>
                    <a:pt x="4610" y="558"/>
                    <a:pt x="4624" y="558"/>
                  </a:cubicBezTo>
                  <a:close/>
                  <a:moveTo>
                    <a:pt x="6247" y="21593"/>
                  </a:moveTo>
                  <a:cubicBezTo>
                    <a:pt x="10831" y="21593"/>
                    <a:pt x="14628" y="25764"/>
                    <a:pt x="16342" y="29132"/>
                  </a:cubicBezTo>
                  <a:cubicBezTo>
                    <a:pt x="16313" y="29147"/>
                    <a:pt x="16287" y="29153"/>
                    <a:pt x="16264" y="29153"/>
                  </a:cubicBezTo>
                  <a:cubicBezTo>
                    <a:pt x="16189" y="29153"/>
                    <a:pt x="16138" y="29095"/>
                    <a:pt x="16068" y="29071"/>
                  </a:cubicBezTo>
                  <a:cubicBezTo>
                    <a:pt x="12391" y="27035"/>
                    <a:pt x="9381" y="24087"/>
                    <a:pt x="6099" y="21594"/>
                  </a:cubicBezTo>
                  <a:cubicBezTo>
                    <a:pt x="6148" y="21593"/>
                    <a:pt x="6197" y="21593"/>
                    <a:pt x="6247" y="21593"/>
                  </a:cubicBezTo>
                  <a:close/>
                  <a:moveTo>
                    <a:pt x="810" y="17734"/>
                  </a:moveTo>
                  <a:lnTo>
                    <a:pt x="810" y="17734"/>
                  </a:lnTo>
                  <a:cubicBezTo>
                    <a:pt x="1539" y="18038"/>
                    <a:pt x="2056" y="18494"/>
                    <a:pt x="2603" y="19041"/>
                  </a:cubicBezTo>
                  <a:cubicBezTo>
                    <a:pt x="3089" y="19527"/>
                    <a:pt x="3545" y="20014"/>
                    <a:pt x="4032" y="20470"/>
                  </a:cubicBezTo>
                  <a:cubicBezTo>
                    <a:pt x="4488" y="20925"/>
                    <a:pt x="5065" y="21199"/>
                    <a:pt x="5734" y="21442"/>
                  </a:cubicBezTo>
                  <a:cubicBezTo>
                    <a:pt x="5369" y="21685"/>
                    <a:pt x="5582" y="21898"/>
                    <a:pt x="5825" y="22080"/>
                  </a:cubicBezTo>
                  <a:cubicBezTo>
                    <a:pt x="9229" y="24512"/>
                    <a:pt x="12087" y="27673"/>
                    <a:pt x="15886" y="29558"/>
                  </a:cubicBezTo>
                  <a:cubicBezTo>
                    <a:pt x="12786" y="29041"/>
                    <a:pt x="9837" y="28220"/>
                    <a:pt x="7679" y="25698"/>
                  </a:cubicBezTo>
                  <a:cubicBezTo>
                    <a:pt x="6767" y="24573"/>
                    <a:pt x="5643" y="23722"/>
                    <a:pt x="4488" y="22871"/>
                  </a:cubicBezTo>
                  <a:cubicBezTo>
                    <a:pt x="2968" y="21777"/>
                    <a:pt x="1934" y="20257"/>
                    <a:pt x="1114" y="18585"/>
                  </a:cubicBezTo>
                  <a:cubicBezTo>
                    <a:pt x="992" y="18311"/>
                    <a:pt x="779" y="18099"/>
                    <a:pt x="810" y="17734"/>
                  </a:cubicBezTo>
                  <a:close/>
                  <a:moveTo>
                    <a:pt x="16190" y="27521"/>
                  </a:moveTo>
                  <a:lnTo>
                    <a:pt x="16190" y="27521"/>
                  </a:lnTo>
                  <a:cubicBezTo>
                    <a:pt x="16920" y="28433"/>
                    <a:pt x="17588" y="29345"/>
                    <a:pt x="18287" y="30257"/>
                  </a:cubicBezTo>
                  <a:cubicBezTo>
                    <a:pt x="17254" y="29588"/>
                    <a:pt x="16676" y="28585"/>
                    <a:pt x="16190" y="27521"/>
                  </a:cubicBezTo>
                  <a:close/>
                  <a:moveTo>
                    <a:pt x="4680" y="0"/>
                  </a:moveTo>
                  <a:cubicBezTo>
                    <a:pt x="4629" y="0"/>
                    <a:pt x="4575" y="4"/>
                    <a:pt x="4518" y="13"/>
                  </a:cubicBezTo>
                  <a:cubicBezTo>
                    <a:pt x="3910" y="74"/>
                    <a:pt x="3789" y="530"/>
                    <a:pt x="3728" y="1016"/>
                  </a:cubicBezTo>
                  <a:cubicBezTo>
                    <a:pt x="3545" y="2354"/>
                    <a:pt x="3545" y="3661"/>
                    <a:pt x="3424" y="4968"/>
                  </a:cubicBezTo>
                  <a:cubicBezTo>
                    <a:pt x="3211" y="7825"/>
                    <a:pt x="3728" y="10530"/>
                    <a:pt x="4974" y="13083"/>
                  </a:cubicBezTo>
                  <a:cubicBezTo>
                    <a:pt x="5491" y="14086"/>
                    <a:pt x="6038" y="15120"/>
                    <a:pt x="6372" y="16184"/>
                  </a:cubicBezTo>
                  <a:cubicBezTo>
                    <a:pt x="6919" y="17855"/>
                    <a:pt x="7527" y="19497"/>
                    <a:pt x="8713" y="20986"/>
                  </a:cubicBezTo>
                  <a:cubicBezTo>
                    <a:pt x="6433" y="20287"/>
                    <a:pt x="4427" y="19314"/>
                    <a:pt x="2664" y="17825"/>
                  </a:cubicBezTo>
                  <a:cubicBezTo>
                    <a:pt x="2178" y="17430"/>
                    <a:pt x="1631" y="17187"/>
                    <a:pt x="1023" y="17096"/>
                  </a:cubicBezTo>
                  <a:cubicBezTo>
                    <a:pt x="997" y="17094"/>
                    <a:pt x="971" y="17094"/>
                    <a:pt x="946" y="17094"/>
                  </a:cubicBezTo>
                  <a:cubicBezTo>
                    <a:pt x="327" y="17094"/>
                    <a:pt x="1" y="17456"/>
                    <a:pt x="293" y="18099"/>
                  </a:cubicBezTo>
                  <a:cubicBezTo>
                    <a:pt x="1175" y="19953"/>
                    <a:pt x="2208" y="21685"/>
                    <a:pt x="3849" y="22992"/>
                  </a:cubicBezTo>
                  <a:cubicBezTo>
                    <a:pt x="5369" y="24178"/>
                    <a:pt x="6798" y="25454"/>
                    <a:pt x="8166" y="26853"/>
                  </a:cubicBezTo>
                  <a:cubicBezTo>
                    <a:pt x="9199" y="27916"/>
                    <a:pt x="10445" y="28676"/>
                    <a:pt x="11843" y="29132"/>
                  </a:cubicBezTo>
                  <a:cubicBezTo>
                    <a:pt x="12847" y="29497"/>
                    <a:pt x="13910" y="29740"/>
                    <a:pt x="14944" y="29983"/>
                  </a:cubicBezTo>
                  <a:cubicBezTo>
                    <a:pt x="16646" y="30348"/>
                    <a:pt x="18287" y="30774"/>
                    <a:pt x="19716" y="31837"/>
                  </a:cubicBezTo>
                  <a:cubicBezTo>
                    <a:pt x="20263" y="32233"/>
                    <a:pt x="20871" y="32476"/>
                    <a:pt x="21418" y="32749"/>
                  </a:cubicBezTo>
                  <a:cubicBezTo>
                    <a:pt x="21539" y="32818"/>
                    <a:pt x="21688" y="32897"/>
                    <a:pt x="21812" y="32897"/>
                  </a:cubicBezTo>
                  <a:cubicBezTo>
                    <a:pt x="21907" y="32897"/>
                    <a:pt x="21986" y="32851"/>
                    <a:pt x="22026" y="32719"/>
                  </a:cubicBezTo>
                  <a:cubicBezTo>
                    <a:pt x="22148" y="32445"/>
                    <a:pt x="21844" y="32415"/>
                    <a:pt x="21661" y="32293"/>
                  </a:cubicBezTo>
                  <a:cubicBezTo>
                    <a:pt x="21205" y="32081"/>
                    <a:pt x="20658" y="31959"/>
                    <a:pt x="20324" y="31564"/>
                  </a:cubicBezTo>
                  <a:cubicBezTo>
                    <a:pt x="19503" y="30743"/>
                    <a:pt x="18682" y="29862"/>
                    <a:pt x="17983" y="28919"/>
                  </a:cubicBezTo>
                  <a:cubicBezTo>
                    <a:pt x="16980" y="27612"/>
                    <a:pt x="16038" y="26366"/>
                    <a:pt x="15886" y="24664"/>
                  </a:cubicBezTo>
                  <a:cubicBezTo>
                    <a:pt x="15825" y="23904"/>
                    <a:pt x="15673" y="23175"/>
                    <a:pt x="15369" y="22506"/>
                  </a:cubicBezTo>
                  <a:cubicBezTo>
                    <a:pt x="14822" y="21351"/>
                    <a:pt x="14366" y="20166"/>
                    <a:pt x="14093" y="18950"/>
                  </a:cubicBezTo>
                  <a:cubicBezTo>
                    <a:pt x="13454" y="16153"/>
                    <a:pt x="12391" y="13479"/>
                    <a:pt x="10749" y="11047"/>
                  </a:cubicBezTo>
                  <a:cubicBezTo>
                    <a:pt x="9077" y="8554"/>
                    <a:pt x="7679" y="5880"/>
                    <a:pt x="6494" y="3114"/>
                  </a:cubicBezTo>
                  <a:cubicBezTo>
                    <a:pt x="6159" y="2323"/>
                    <a:pt x="6038" y="1472"/>
                    <a:pt x="5582" y="712"/>
                  </a:cubicBezTo>
                  <a:cubicBezTo>
                    <a:pt x="5390" y="356"/>
                    <a:pt x="5149" y="0"/>
                    <a:pt x="4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4395632" y="2474059"/>
              <a:ext cx="86421" cy="86470"/>
            </a:xfrm>
            <a:custGeom>
              <a:avLst/>
              <a:gdLst/>
              <a:ahLst/>
              <a:cxnLst/>
              <a:rect l="l" t="t" r="r" b="b"/>
              <a:pathLst>
                <a:path w="1794" h="1795" extrusionOk="0">
                  <a:moveTo>
                    <a:pt x="943" y="1"/>
                  </a:moveTo>
                  <a:cubicBezTo>
                    <a:pt x="730" y="426"/>
                    <a:pt x="396" y="730"/>
                    <a:pt x="1" y="882"/>
                  </a:cubicBezTo>
                  <a:lnTo>
                    <a:pt x="1" y="913"/>
                  </a:lnTo>
                  <a:cubicBezTo>
                    <a:pt x="396" y="1065"/>
                    <a:pt x="730" y="1369"/>
                    <a:pt x="882" y="1794"/>
                  </a:cubicBezTo>
                  <a:lnTo>
                    <a:pt x="943" y="1794"/>
                  </a:lnTo>
                  <a:cubicBezTo>
                    <a:pt x="1034" y="1369"/>
                    <a:pt x="1399" y="1065"/>
                    <a:pt x="1794" y="913"/>
                  </a:cubicBezTo>
                  <a:lnTo>
                    <a:pt x="1794" y="882"/>
                  </a:lnTo>
                  <a:cubicBezTo>
                    <a:pt x="1429" y="730"/>
                    <a:pt x="1095" y="426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4498139" y="2316299"/>
              <a:ext cx="120094" cy="113543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13"/>
          <p:cNvGrpSpPr/>
          <p:nvPr/>
        </p:nvGrpSpPr>
        <p:grpSpPr>
          <a:xfrm>
            <a:off x="68" y="162"/>
            <a:ext cx="1620743" cy="1381427"/>
            <a:chOff x="2058825" y="3026772"/>
            <a:chExt cx="1361740" cy="1160668"/>
          </a:xfrm>
        </p:grpSpPr>
        <p:sp>
          <p:nvSpPr>
            <p:cNvPr id="271" name="Google Shape;271;p13"/>
            <p:cNvSpPr/>
            <p:nvPr/>
          </p:nvSpPr>
          <p:spPr>
            <a:xfrm>
              <a:off x="2058825" y="3026772"/>
              <a:ext cx="1284183" cy="1160668"/>
            </a:xfrm>
            <a:custGeom>
              <a:avLst/>
              <a:gdLst/>
              <a:ahLst/>
              <a:cxnLst/>
              <a:rect l="l" t="t" r="r" b="b"/>
              <a:pathLst>
                <a:path w="26658" h="24094" extrusionOk="0">
                  <a:moveTo>
                    <a:pt x="11470" y="533"/>
                  </a:moveTo>
                  <a:cubicBezTo>
                    <a:pt x="11497" y="533"/>
                    <a:pt x="11524" y="533"/>
                    <a:pt x="11550" y="533"/>
                  </a:cubicBezTo>
                  <a:cubicBezTo>
                    <a:pt x="13283" y="533"/>
                    <a:pt x="14803" y="1141"/>
                    <a:pt x="16383" y="1567"/>
                  </a:cubicBezTo>
                  <a:cubicBezTo>
                    <a:pt x="17265" y="1810"/>
                    <a:pt x="18146" y="1901"/>
                    <a:pt x="19058" y="2418"/>
                  </a:cubicBezTo>
                  <a:cubicBezTo>
                    <a:pt x="18177" y="2782"/>
                    <a:pt x="17386" y="2874"/>
                    <a:pt x="16505" y="3086"/>
                  </a:cubicBezTo>
                  <a:cubicBezTo>
                    <a:pt x="15259" y="3482"/>
                    <a:pt x="14043" y="3998"/>
                    <a:pt x="12736" y="4272"/>
                  </a:cubicBezTo>
                  <a:cubicBezTo>
                    <a:pt x="12068" y="4401"/>
                    <a:pt x="11395" y="4457"/>
                    <a:pt x="10722" y="4457"/>
                  </a:cubicBezTo>
                  <a:cubicBezTo>
                    <a:pt x="9648" y="4457"/>
                    <a:pt x="8572" y="4314"/>
                    <a:pt x="7508" y="4089"/>
                  </a:cubicBezTo>
                  <a:cubicBezTo>
                    <a:pt x="6961" y="3968"/>
                    <a:pt x="6444" y="3846"/>
                    <a:pt x="5897" y="3664"/>
                  </a:cubicBezTo>
                  <a:cubicBezTo>
                    <a:pt x="7417" y="3390"/>
                    <a:pt x="8936" y="3086"/>
                    <a:pt x="10456" y="2874"/>
                  </a:cubicBezTo>
                  <a:cubicBezTo>
                    <a:pt x="11946" y="2630"/>
                    <a:pt x="13496" y="2661"/>
                    <a:pt x="14985" y="2479"/>
                  </a:cubicBezTo>
                  <a:cubicBezTo>
                    <a:pt x="14985" y="2357"/>
                    <a:pt x="14955" y="2266"/>
                    <a:pt x="14955" y="2144"/>
                  </a:cubicBezTo>
                  <a:cubicBezTo>
                    <a:pt x="14455" y="2091"/>
                    <a:pt x="13958" y="2068"/>
                    <a:pt x="13463" y="2068"/>
                  </a:cubicBezTo>
                  <a:cubicBezTo>
                    <a:pt x="10822" y="2068"/>
                    <a:pt x="8229" y="2728"/>
                    <a:pt x="5593" y="3086"/>
                  </a:cubicBezTo>
                  <a:cubicBezTo>
                    <a:pt x="6882" y="1617"/>
                    <a:pt x="9502" y="533"/>
                    <a:pt x="11470" y="533"/>
                  </a:cubicBezTo>
                  <a:close/>
                  <a:moveTo>
                    <a:pt x="10882" y="8375"/>
                  </a:moveTo>
                  <a:lnTo>
                    <a:pt x="10882" y="8375"/>
                  </a:lnTo>
                  <a:cubicBezTo>
                    <a:pt x="12857" y="9287"/>
                    <a:pt x="14347" y="10625"/>
                    <a:pt x="15198" y="12600"/>
                  </a:cubicBezTo>
                  <a:cubicBezTo>
                    <a:pt x="15897" y="14120"/>
                    <a:pt x="16414" y="15670"/>
                    <a:pt x="17143" y="17160"/>
                  </a:cubicBezTo>
                  <a:cubicBezTo>
                    <a:pt x="16019" y="16035"/>
                    <a:pt x="15168" y="14758"/>
                    <a:pt x="14347" y="13421"/>
                  </a:cubicBezTo>
                  <a:cubicBezTo>
                    <a:pt x="13435" y="12023"/>
                    <a:pt x="12706" y="10503"/>
                    <a:pt x="11611" y="9196"/>
                  </a:cubicBezTo>
                  <a:cubicBezTo>
                    <a:pt x="11368" y="8892"/>
                    <a:pt x="11095" y="8649"/>
                    <a:pt x="10882" y="8375"/>
                  </a:cubicBezTo>
                  <a:close/>
                  <a:moveTo>
                    <a:pt x="9180" y="6460"/>
                  </a:moveTo>
                  <a:lnTo>
                    <a:pt x="9180" y="6460"/>
                  </a:lnTo>
                  <a:cubicBezTo>
                    <a:pt x="14985" y="6916"/>
                    <a:pt x="19575" y="9196"/>
                    <a:pt x="22007" y="14789"/>
                  </a:cubicBezTo>
                  <a:cubicBezTo>
                    <a:pt x="22280" y="15488"/>
                    <a:pt x="22584" y="16157"/>
                    <a:pt x="22858" y="16856"/>
                  </a:cubicBezTo>
                  <a:cubicBezTo>
                    <a:pt x="23405" y="18406"/>
                    <a:pt x="24225" y="19804"/>
                    <a:pt x="25137" y="21202"/>
                  </a:cubicBezTo>
                  <a:cubicBezTo>
                    <a:pt x="25532" y="21871"/>
                    <a:pt x="25806" y="22570"/>
                    <a:pt x="25958" y="23421"/>
                  </a:cubicBezTo>
                  <a:cubicBezTo>
                    <a:pt x="24225" y="22418"/>
                    <a:pt x="22554" y="21324"/>
                    <a:pt x="20821" y="20351"/>
                  </a:cubicBezTo>
                  <a:cubicBezTo>
                    <a:pt x="18633" y="19044"/>
                    <a:pt x="17721" y="16916"/>
                    <a:pt x="16779" y="14758"/>
                  </a:cubicBezTo>
                  <a:cubicBezTo>
                    <a:pt x="16323" y="13725"/>
                    <a:pt x="15927" y="12661"/>
                    <a:pt x="15472" y="11628"/>
                  </a:cubicBezTo>
                  <a:lnTo>
                    <a:pt x="15472" y="11628"/>
                  </a:lnTo>
                  <a:cubicBezTo>
                    <a:pt x="17873" y="13694"/>
                    <a:pt x="19879" y="16126"/>
                    <a:pt x="21794" y="18679"/>
                  </a:cubicBezTo>
                  <a:cubicBezTo>
                    <a:pt x="22128" y="18254"/>
                    <a:pt x="21885" y="18071"/>
                    <a:pt x="21794" y="17859"/>
                  </a:cubicBezTo>
                  <a:cubicBezTo>
                    <a:pt x="20760" y="16248"/>
                    <a:pt x="19453" y="14789"/>
                    <a:pt x="18146" y="13391"/>
                  </a:cubicBezTo>
                  <a:cubicBezTo>
                    <a:pt x="15593" y="10685"/>
                    <a:pt x="12706" y="8436"/>
                    <a:pt x="9423" y="6673"/>
                  </a:cubicBezTo>
                  <a:cubicBezTo>
                    <a:pt x="9362" y="6582"/>
                    <a:pt x="9271" y="6552"/>
                    <a:pt x="9180" y="6460"/>
                  </a:cubicBezTo>
                  <a:close/>
                  <a:moveTo>
                    <a:pt x="11666" y="0"/>
                  </a:moveTo>
                  <a:cubicBezTo>
                    <a:pt x="11214" y="0"/>
                    <a:pt x="10762" y="36"/>
                    <a:pt x="10304" y="77"/>
                  </a:cubicBezTo>
                  <a:cubicBezTo>
                    <a:pt x="8815" y="229"/>
                    <a:pt x="7660" y="989"/>
                    <a:pt x="6474" y="1810"/>
                  </a:cubicBezTo>
                  <a:cubicBezTo>
                    <a:pt x="5272" y="2646"/>
                    <a:pt x="3981" y="3392"/>
                    <a:pt x="2483" y="3392"/>
                  </a:cubicBezTo>
                  <a:cubicBezTo>
                    <a:pt x="2239" y="3392"/>
                    <a:pt x="1989" y="3372"/>
                    <a:pt x="1733" y="3330"/>
                  </a:cubicBezTo>
                  <a:cubicBezTo>
                    <a:pt x="1523" y="3283"/>
                    <a:pt x="1295" y="3218"/>
                    <a:pt x="1090" y="3218"/>
                  </a:cubicBezTo>
                  <a:cubicBezTo>
                    <a:pt x="1028" y="3218"/>
                    <a:pt x="968" y="3224"/>
                    <a:pt x="912" y="3238"/>
                  </a:cubicBezTo>
                  <a:cubicBezTo>
                    <a:pt x="870" y="3255"/>
                    <a:pt x="825" y="3261"/>
                    <a:pt x="777" y="3261"/>
                  </a:cubicBezTo>
                  <a:cubicBezTo>
                    <a:pt x="621" y="3261"/>
                    <a:pt x="442" y="3194"/>
                    <a:pt x="302" y="3194"/>
                  </a:cubicBezTo>
                  <a:cubicBezTo>
                    <a:pt x="171" y="3194"/>
                    <a:pt x="74" y="3253"/>
                    <a:pt x="61" y="3482"/>
                  </a:cubicBezTo>
                  <a:cubicBezTo>
                    <a:pt x="0" y="3877"/>
                    <a:pt x="578" y="3786"/>
                    <a:pt x="882" y="3877"/>
                  </a:cubicBezTo>
                  <a:cubicBezTo>
                    <a:pt x="3344" y="4637"/>
                    <a:pt x="5897" y="5245"/>
                    <a:pt x="8055" y="6825"/>
                  </a:cubicBezTo>
                  <a:cubicBezTo>
                    <a:pt x="9940" y="8132"/>
                    <a:pt x="11550" y="9652"/>
                    <a:pt x="12706" y="11688"/>
                  </a:cubicBezTo>
                  <a:cubicBezTo>
                    <a:pt x="14073" y="14150"/>
                    <a:pt x="15593" y="16582"/>
                    <a:pt x="17690" y="18558"/>
                  </a:cubicBezTo>
                  <a:cubicBezTo>
                    <a:pt x="20122" y="20837"/>
                    <a:pt x="23070" y="22357"/>
                    <a:pt x="25928" y="24029"/>
                  </a:cubicBezTo>
                  <a:cubicBezTo>
                    <a:pt x="26009" y="24061"/>
                    <a:pt x="26099" y="24094"/>
                    <a:pt x="26193" y="24094"/>
                  </a:cubicBezTo>
                  <a:cubicBezTo>
                    <a:pt x="26275" y="24094"/>
                    <a:pt x="26359" y="24069"/>
                    <a:pt x="26444" y="23999"/>
                  </a:cubicBezTo>
                  <a:cubicBezTo>
                    <a:pt x="26657" y="23786"/>
                    <a:pt x="26596" y="23573"/>
                    <a:pt x="26566" y="23330"/>
                  </a:cubicBezTo>
                  <a:cubicBezTo>
                    <a:pt x="26384" y="22479"/>
                    <a:pt x="26110" y="21628"/>
                    <a:pt x="25624" y="20898"/>
                  </a:cubicBezTo>
                  <a:cubicBezTo>
                    <a:pt x="24438" y="19196"/>
                    <a:pt x="23678" y="17342"/>
                    <a:pt x="22918" y="15488"/>
                  </a:cubicBezTo>
                  <a:cubicBezTo>
                    <a:pt x="21946" y="13056"/>
                    <a:pt x="20608" y="10837"/>
                    <a:pt x="18511" y="9166"/>
                  </a:cubicBezTo>
                  <a:cubicBezTo>
                    <a:pt x="16049" y="7159"/>
                    <a:pt x="13040" y="6369"/>
                    <a:pt x="9970" y="6004"/>
                  </a:cubicBezTo>
                  <a:cubicBezTo>
                    <a:pt x="7538" y="5700"/>
                    <a:pt x="5411" y="4728"/>
                    <a:pt x="3009" y="3877"/>
                  </a:cubicBezTo>
                  <a:cubicBezTo>
                    <a:pt x="3100" y="3867"/>
                    <a:pt x="3168" y="3860"/>
                    <a:pt x="3222" y="3860"/>
                  </a:cubicBezTo>
                  <a:cubicBezTo>
                    <a:pt x="3330" y="3860"/>
                    <a:pt x="3384" y="3887"/>
                    <a:pt x="3465" y="3968"/>
                  </a:cubicBezTo>
                  <a:cubicBezTo>
                    <a:pt x="4863" y="3968"/>
                    <a:pt x="6201" y="4485"/>
                    <a:pt x="7569" y="4758"/>
                  </a:cubicBezTo>
                  <a:cubicBezTo>
                    <a:pt x="8626" y="4970"/>
                    <a:pt x="9675" y="5094"/>
                    <a:pt x="10720" y="5094"/>
                  </a:cubicBezTo>
                  <a:cubicBezTo>
                    <a:pt x="11627" y="5094"/>
                    <a:pt x="12531" y="5000"/>
                    <a:pt x="13435" y="4789"/>
                  </a:cubicBezTo>
                  <a:cubicBezTo>
                    <a:pt x="14651" y="4485"/>
                    <a:pt x="15745" y="3968"/>
                    <a:pt x="16961" y="3664"/>
                  </a:cubicBezTo>
                  <a:cubicBezTo>
                    <a:pt x="17630" y="3512"/>
                    <a:pt x="18359" y="3330"/>
                    <a:pt x="19089" y="3117"/>
                  </a:cubicBezTo>
                  <a:cubicBezTo>
                    <a:pt x="19362" y="3056"/>
                    <a:pt x="19575" y="2904"/>
                    <a:pt x="19575" y="2600"/>
                  </a:cubicBezTo>
                  <a:cubicBezTo>
                    <a:pt x="19605" y="2296"/>
                    <a:pt x="19453" y="2114"/>
                    <a:pt x="19241" y="1962"/>
                  </a:cubicBezTo>
                  <a:cubicBezTo>
                    <a:pt x="18967" y="1810"/>
                    <a:pt x="18693" y="1658"/>
                    <a:pt x="18390" y="1567"/>
                  </a:cubicBezTo>
                  <a:cubicBezTo>
                    <a:pt x="16687" y="1111"/>
                    <a:pt x="14985" y="624"/>
                    <a:pt x="13283" y="199"/>
                  </a:cubicBezTo>
                  <a:cubicBezTo>
                    <a:pt x="12738" y="50"/>
                    <a:pt x="12202" y="0"/>
                    <a:pt x="11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3334095" y="3721541"/>
              <a:ext cx="86470" cy="84976"/>
            </a:xfrm>
            <a:custGeom>
              <a:avLst/>
              <a:gdLst/>
              <a:ahLst/>
              <a:cxnLst/>
              <a:rect l="l" t="t" r="r" b="b"/>
              <a:pathLst>
                <a:path w="1795" h="1764" extrusionOk="0">
                  <a:moveTo>
                    <a:pt x="882" y="1"/>
                  </a:moveTo>
                  <a:cubicBezTo>
                    <a:pt x="730" y="396"/>
                    <a:pt x="396" y="700"/>
                    <a:pt x="1" y="852"/>
                  </a:cubicBezTo>
                  <a:lnTo>
                    <a:pt x="1" y="913"/>
                  </a:lnTo>
                  <a:cubicBezTo>
                    <a:pt x="426" y="1065"/>
                    <a:pt x="761" y="1369"/>
                    <a:pt x="882" y="1764"/>
                  </a:cubicBezTo>
                  <a:lnTo>
                    <a:pt x="943" y="1764"/>
                  </a:lnTo>
                  <a:cubicBezTo>
                    <a:pt x="1095" y="1369"/>
                    <a:pt x="1429" y="1065"/>
                    <a:pt x="1794" y="913"/>
                  </a:cubicBezTo>
                  <a:lnTo>
                    <a:pt x="1794" y="852"/>
                  </a:lnTo>
                  <a:cubicBezTo>
                    <a:pt x="1399" y="700"/>
                    <a:pt x="1095" y="396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197917" y="3562336"/>
              <a:ext cx="118697" cy="114602"/>
            </a:xfrm>
            <a:custGeom>
              <a:avLst/>
              <a:gdLst/>
              <a:ahLst/>
              <a:cxnLst/>
              <a:rect l="l" t="t" r="r" b="b"/>
              <a:pathLst>
                <a:path w="2464" h="2379" extrusionOk="0">
                  <a:moveTo>
                    <a:pt x="1243" y="0"/>
                  </a:moveTo>
                  <a:cubicBezTo>
                    <a:pt x="1240" y="0"/>
                    <a:pt x="1232" y="8"/>
                    <a:pt x="1217" y="23"/>
                  </a:cubicBezTo>
                  <a:cubicBezTo>
                    <a:pt x="1034" y="570"/>
                    <a:pt x="578" y="1026"/>
                    <a:pt x="31" y="1178"/>
                  </a:cubicBezTo>
                  <a:cubicBezTo>
                    <a:pt x="1" y="1178"/>
                    <a:pt x="1" y="1209"/>
                    <a:pt x="31" y="1209"/>
                  </a:cubicBezTo>
                  <a:cubicBezTo>
                    <a:pt x="578" y="1391"/>
                    <a:pt x="1034" y="1817"/>
                    <a:pt x="1217" y="2333"/>
                  </a:cubicBezTo>
                  <a:cubicBezTo>
                    <a:pt x="1217" y="2364"/>
                    <a:pt x="1224" y="2379"/>
                    <a:pt x="1232" y="2379"/>
                  </a:cubicBezTo>
                  <a:cubicBezTo>
                    <a:pt x="1240" y="2379"/>
                    <a:pt x="1247" y="2364"/>
                    <a:pt x="1247" y="2333"/>
                  </a:cubicBezTo>
                  <a:cubicBezTo>
                    <a:pt x="1430" y="1817"/>
                    <a:pt x="1885" y="1361"/>
                    <a:pt x="2433" y="1209"/>
                  </a:cubicBezTo>
                  <a:cubicBezTo>
                    <a:pt x="2463" y="1209"/>
                    <a:pt x="2463" y="1178"/>
                    <a:pt x="2433" y="1178"/>
                  </a:cubicBezTo>
                  <a:cubicBezTo>
                    <a:pt x="1885" y="966"/>
                    <a:pt x="1430" y="570"/>
                    <a:pt x="1247" y="23"/>
                  </a:cubicBezTo>
                  <a:cubicBezTo>
                    <a:pt x="1247" y="8"/>
                    <a:pt x="1247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"/>
          </p:nvPr>
        </p:nvSpPr>
        <p:spPr>
          <a:xfrm>
            <a:off x="1411524" y="2170150"/>
            <a:ext cx="20649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2"/>
          </p:nvPr>
        </p:nvSpPr>
        <p:spPr>
          <a:xfrm>
            <a:off x="1411524" y="3528050"/>
            <a:ext cx="20649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3"/>
          </p:nvPr>
        </p:nvSpPr>
        <p:spPr>
          <a:xfrm>
            <a:off x="5670575" y="1560550"/>
            <a:ext cx="20649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4"/>
          </p:nvPr>
        </p:nvSpPr>
        <p:spPr>
          <a:xfrm>
            <a:off x="5670298" y="2918450"/>
            <a:ext cx="20646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5"/>
          </p:nvPr>
        </p:nvSpPr>
        <p:spPr>
          <a:xfrm>
            <a:off x="1411524" y="2574225"/>
            <a:ext cx="20649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6"/>
          </p:nvPr>
        </p:nvSpPr>
        <p:spPr>
          <a:xfrm>
            <a:off x="1411524" y="3932125"/>
            <a:ext cx="20649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7"/>
          </p:nvPr>
        </p:nvSpPr>
        <p:spPr>
          <a:xfrm>
            <a:off x="5669900" y="1964625"/>
            <a:ext cx="20646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8"/>
          </p:nvPr>
        </p:nvSpPr>
        <p:spPr>
          <a:xfrm>
            <a:off x="5670230" y="3322525"/>
            <a:ext cx="20649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9" hasCustomPrompt="1"/>
          </p:nvPr>
        </p:nvSpPr>
        <p:spPr>
          <a:xfrm>
            <a:off x="3388344" y="2397588"/>
            <a:ext cx="9333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13" hasCustomPrompt="1"/>
          </p:nvPr>
        </p:nvSpPr>
        <p:spPr>
          <a:xfrm>
            <a:off x="3388338" y="3716673"/>
            <a:ext cx="9333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 idx="14" hasCustomPrompt="1"/>
          </p:nvPr>
        </p:nvSpPr>
        <p:spPr>
          <a:xfrm>
            <a:off x="4716350" y="1804541"/>
            <a:ext cx="9327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15" hasCustomPrompt="1"/>
          </p:nvPr>
        </p:nvSpPr>
        <p:spPr>
          <a:xfrm>
            <a:off x="4716363" y="3127807"/>
            <a:ext cx="9327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"/>
          <p:cNvSpPr txBox="1">
            <a:spLocks noGrp="1"/>
          </p:cNvSpPr>
          <p:nvPr>
            <p:ph type="title"/>
          </p:nvPr>
        </p:nvSpPr>
        <p:spPr>
          <a:xfrm>
            <a:off x="4572000" y="956100"/>
            <a:ext cx="3858900" cy="7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289" name="Google Shape;289;p14"/>
          <p:cNvSpPr txBox="1">
            <a:spLocks noGrp="1"/>
          </p:cNvSpPr>
          <p:nvPr>
            <p:ph type="body" idx="1"/>
          </p:nvPr>
        </p:nvSpPr>
        <p:spPr>
          <a:xfrm>
            <a:off x="4572000" y="1912850"/>
            <a:ext cx="3858900" cy="11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15"/>
          <p:cNvGrpSpPr/>
          <p:nvPr/>
        </p:nvGrpSpPr>
        <p:grpSpPr>
          <a:xfrm>
            <a:off x="502635" y="487880"/>
            <a:ext cx="2100543" cy="4111771"/>
            <a:chOff x="2637175" y="2691575"/>
            <a:chExt cx="1010800" cy="1978525"/>
          </a:xfrm>
        </p:grpSpPr>
        <p:sp>
          <p:nvSpPr>
            <p:cNvPr id="292" name="Google Shape;292;p15"/>
            <p:cNvSpPr/>
            <p:nvPr/>
          </p:nvSpPr>
          <p:spPr>
            <a:xfrm>
              <a:off x="2795500" y="2779425"/>
              <a:ext cx="50050" cy="16375"/>
            </a:xfrm>
            <a:custGeom>
              <a:avLst/>
              <a:gdLst/>
              <a:ahLst/>
              <a:cxnLst/>
              <a:rect l="l" t="t" r="r" b="b"/>
              <a:pathLst>
                <a:path w="2002" h="655" extrusionOk="0">
                  <a:moveTo>
                    <a:pt x="466" y="1"/>
                  </a:moveTo>
                  <a:cubicBezTo>
                    <a:pt x="294" y="1"/>
                    <a:pt x="146" y="41"/>
                    <a:pt x="67" y="154"/>
                  </a:cubicBezTo>
                  <a:cubicBezTo>
                    <a:pt x="1" y="254"/>
                    <a:pt x="34" y="388"/>
                    <a:pt x="134" y="454"/>
                  </a:cubicBezTo>
                  <a:cubicBezTo>
                    <a:pt x="201" y="521"/>
                    <a:pt x="301" y="554"/>
                    <a:pt x="434" y="554"/>
                  </a:cubicBezTo>
                  <a:cubicBezTo>
                    <a:pt x="668" y="588"/>
                    <a:pt x="968" y="588"/>
                    <a:pt x="1201" y="621"/>
                  </a:cubicBezTo>
                  <a:cubicBezTo>
                    <a:pt x="1335" y="621"/>
                    <a:pt x="1468" y="655"/>
                    <a:pt x="1602" y="655"/>
                  </a:cubicBezTo>
                  <a:lnTo>
                    <a:pt x="1835" y="655"/>
                  </a:lnTo>
                  <a:cubicBezTo>
                    <a:pt x="1969" y="655"/>
                    <a:pt x="2002" y="488"/>
                    <a:pt x="1935" y="454"/>
                  </a:cubicBezTo>
                  <a:cubicBezTo>
                    <a:pt x="1869" y="421"/>
                    <a:pt x="1869" y="388"/>
                    <a:pt x="1735" y="321"/>
                  </a:cubicBezTo>
                  <a:cubicBezTo>
                    <a:pt x="1635" y="288"/>
                    <a:pt x="1535" y="254"/>
                    <a:pt x="1402" y="221"/>
                  </a:cubicBezTo>
                  <a:cubicBezTo>
                    <a:pt x="1225" y="155"/>
                    <a:pt x="800" y="1"/>
                    <a:pt x="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2772975" y="2815625"/>
              <a:ext cx="87725" cy="42425"/>
            </a:xfrm>
            <a:custGeom>
              <a:avLst/>
              <a:gdLst/>
              <a:ahLst/>
              <a:cxnLst/>
              <a:rect l="l" t="t" r="r" b="b"/>
              <a:pathLst>
                <a:path w="3509" h="1697" extrusionOk="0">
                  <a:moveTo>
                    <a:pt x="984" y="0"/>
                  </a:moveTo>
                  <a:cubicBezTo>
                    <a:pt x="568" y="0"/>
                    <a:pt x="63" y="112"/>
                    <a:pt x="34" y="574"/>
                  </a:cubicBezTo>
                  <a:cubicBezTo>
                    <a:pt x="1" y="741"/>
                    <a:pt x="34" y="774"/>
                    <a:pt x="101" y="774"/>
                  </a:cubicBezTo>
                  <a:cubicBezTo>
                    <a:pt x="470" y="774"/>
                    <a:pt x="755" y="604"/>
                    <a:pt x="1137" y="604"/>
                  </a:cubicBezTo>
                  <a:cubicBezTo>
                    <a:pt x="1169" y="604"/>
                    <a:pt x="1202" y="605"/>
                    <a:pt x="1235" y="608"/>
                  </a:cubicBezTo>
                  <a:cubicBezTo>
                    <a:pt x="1735" y="641"/>
                    <a:pt x="2236" y="841"/>
                    <a:pt x="2703" y="975"/>
                  </a:cubicBezTo>
                  <a:cubicBezTo>
                    <a:pt x="2703" y="1075"/>
                    <a:pt x="2770" y="1141"/>
                    <a:pt x="2870" y="1241"/>
                  </a:cubicBezTo>
                  <a:cubicBezTo>
                    <a:pt x="3003" y="1341"/>
                    <a:pt x="3103" y="1508"/>
                    <a:pt x="3237" y="1642"/>
                  </a:cubicBezTo>
                  <a:cubicBezTo>
                    <a:pt x="3275" y="1680"/>
                    <a:pt x="3315" y="1696"/>
                    <a:pt x="3352" y="1696"/>
                  </a:cubicBezTo>
                  <a:cubicBezTo>
                    <a:pt x="3443" y="1696"/>
                    <a:pt x="3508" y="1594"/>
                    <a:pt x="3437" y="1475"/>
                  </a:cubicBezTo>
                  <a:cubicBezTo>
                    <a:pt x="3370" y="1308"/>
                    <a:pt x="3237" y="1175"/>
                    <a:pt x="3170" y="1075"/>
                  </a:cubicBezTo>
                  <a:cubicBezTo>
                    <a:pt x="3103" y="1008"/>
                    <a:pt x="3103" y="975"/>
                    <a:pt x="3070" y="941"/>
                  </a:cubicBezTo>
                  <a:cubicBezTo>
                    <a:pt x="3170" y="841"/>
                    <a:pt x="3170" y="708"/>
                    <a:pt x="3036" y="674"/>
                  </a:cubicBezTo>
                  <a:cubicBezTo>
                    <a:pt x="2403" y="441"/>
                    <a:pt x="1836" y="141"/>
                    <a:pt x="1168" y="7"/>
                  </a:cubicBezTo>
                  <a:cubicBezTo>
                    <a:pt x="1110" y="3"/>
                    <a:pt x="1048" y="0"/>
                    <a:pt x="9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2770600" y="2839625"/>
              <a:ext cx="38875" cy="19550"/>
            </a:xfrm>
            <a:custGeom>
              <a:avLst/>
              <a:gdLst/>
              <a:ahLst/>
              <a:cxnLst/>
              <a:rect l="l" t="t" r="r" b="b"/>
              <a:pathLst>
                <a:path w="1555" h="782" extrusionOk="0">
                  <a:moveTo>
                    <a:pt x="1182" y="1"/>
                  </a:moveTo>
                  <a:cubicBezTo>
                    <a:pt x="743" y="1"/>
                    <a:pt x="0" y="192"/>
                    <a:pt x="29" y="682"/>
                  </a:cubicBezTo>
                  <a:cubicBezTo>
                    <a:pt x="96" y="715"/>
                    <a:pt x="129" y="782"/>
                    <a:pt x="196" y="782"/>
                  </a:cubicBezTo>
                  <a:cubicBezTo>
                    <a:pt x="429" y="782"/>
                    <a:pt x="496" y="615"/>
                    <a:pt x="663" y="515"/>
                  </a:cubicBezTo>
                  <a:cubicBezTo>
                    <a:pt x="863" y="348"/>
                    <a:pt x="1130" y="348"/>
                    <a:pt x="1330" y="348"/>
                  </a:cubicBezTo>
                  <a:cubicBezTo>
                    <a:pt x="1340" y="350"/>
                    <a:pt x="1349" y="350"/>
                    <a:pt x="1357" y="350"/>
                  </a:cubicBezTo>
                  <a:cubicBezTo>
                    <a:pt x="1533" y="350"/>
                    <a:pt x="1554" y="46"/>
                    <a:pt x="1363" y="15"/>
                  </a:cubicBezTo>
                  <a:cubicBezTo>
                    <a:pt x="1313" y="5"/>
                    <a:pt x="1252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2762050" y="2883650"/>
              <a:ext cx="39850" cy="15450"/>
            </a:xfrm>
            <a:custGeom>
              <a:avLst/>
              <a:gdLst/>
              <a:ahLst/>
              <a:cxnLst/>
              <a:rect l="l" t="t" r="r" b="b"/>
              <a:pathLst>
                <a:path w="1594" h="618" extrusionOk="0">
                  <a:moveTo>
                    <a:pt x="743" y="0"/>
                  </a:moveTo>
                  <a:cubicBezTo>
                    <a:pt x="544" y="0"/>
                    <a:pt x="346" y="43"/>
                    <a:pt x="171" y="155"/>
                  </a:cubicBezTo>
                  <a:cubicBezTo>
                    <a:pt x="0" y="325"/>
                    <a:pt x="145" y="617"/>
                    <a:pt x="356" y="617"/>
                  </a:cubicBezTo>
                  <a:cubicBezTo>
                    <a:pt x="393" y="617"/>
                    <a:pt x="432" y="608"/>
                    <a:pt x="471" y="589"/>
                  </a:cubicBezTo>
                  <a:cubicBezTo>
                    <a:pt x="660" y="535"/>
                    <a:pt x="915" y="437"/>
                    <a:pt x="1146" y="437"/>
                  </a:cubicBezTo>
                  <a:cubicBezTo>
                    <a:pt x="1201" y="437"/>
                    <a:pt x="1254" y="442"/>
                    <a:pt x="1305" y="455"/>
                  </a:cubicBezTo>
                  <a:cubicBezTo>
                    <a:pt x="1316" y="457"/>
                    <a:pt x="1326" y="458"/>
                    <a:pt x="1336" y="458"/>
                  </a:cubicBezTo>
                  <a:cubicBezTo>
                    <a:pt x="1515" y="458"/>
                    <a:pt x="1593" y="185"/>
                    <a:pt x="1372" y="122"/>
                  </a:cubicBezTo>
                  <a:cubicBezTo>
                    <a:pt x="1180" y="52"/>
                    <a:pt x="961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2784000" y="2897950"/>
              <a:ext cx="46175" cy="37250"/>
            </a:xfrm>
            <a:custGeom>
              <a:avLst/>
              <a:gdLst/>
              <a:ahLst/>
              <a:cxnLst/>
              <a:rect l="l" t="t" r="r" b="b"/>
              <a:pathLst>
                <a:path w="1847" h="1490" extrusionOk="0">
                  <a:moveTo>
                    <a:pt x="1585" y="1"/>
                  </a:moveTo>
                  <a:cubicBezTo>
                    <a:pt x="1545" y="1"/>
                    <a:pt x="1502" y="16"/>
                    <a:pt x="1461" y="50"/>
                  </a:cubicBezTo>
                  <a:cubicBezTo>
                    <a:pt x="1228" y="283"/>
                    <a:pt x="961" y="450"/>
                    <a:pt x="727" y="650"/>
                  </a:cubicBezTo>
                  <a:cubicBezTo>
                    <a:pt x="461" y="817"/>
                    <a:pt x="127" y="984"/>
                    <a:pt x="60" y="1284"/>
                  </a:cubicBezTo>
                  <a:cubicBezTo>
                    <a:pt x="1" y="1373"/>
                    <a:pt x="74" y="1489"/>
                    <a:pt x="186" y="1489"/>
                  </a:cubicBezTo>
                  <a:cubicBezTo>
                    <a:pt x="199" y="1489"/>
                    <a:pt x="213" y="1488"/>
                    <a:pt x="227" y="1484"/>
                  </a:cubicBezTo>
                  <a:cubicBezTo>
                    <a:pt x="461" y="1418"/>
                    <a:pt x="661" y="1184"/>
                    <a:pt x="894" y="1017"/>
                  </a:cubicBezTo>
                  <a:cubicBezTo>
                    <a:pt x="1161" y="817"/>
                    <a:pt x="1428" y="584"/>
                    <a:pt x="1661" y="350"/>
                  </a:cubicBezTo>
                  <a:cubicBezTo>
                    <a:pt x="1847" y="218"/>
                    <a:pt x="1738" y="1"/>
                    <a:pt x="1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2818275" y="2924175"/>
              <a:ext cx="51925" cy="90250"/>
            </a:xfrm>
            <a:custGeom>
              <a:avLst/>
              <a:gdLst/>
              <a:ahLst/>
              <a:cxnLst/>
              <a:rect l="l" t="t" r="r" b="b"/>
              <a:pathLst>
                <a:path w="2077" h="3610" extrusionOk="0">
                  <a:moveTo>
                    <a:pt x="1896" y="1"/>
                  </a:moveTo>
                  <a:cubicBezTo>
                    <a:pt x="1818" y="1"/>
                    <a:pt x="1740" y="43"/>
                    <a:pt x="1725" y="135"/>
                  </a:cubicBezTo>
                  <a:cubicBezTo>
                    <a:pt x="1558" y="769"/>
                    <a:pt x="1391" y="1336"/>
                    <a:pt x="1124" y="1936"/>
                  </a:cubicBezTo>
                  <a:cubicBezTo>
                    <a:pt x="891" y="2503"/>
                    <a:pt x="424" y="2870"/>
                    <a:pt x="90" y="3371"/>
                  </a:cubicBezTo>
                  <a:cubicBezTo>
                    <a:pt x="1" y="3490"/>
                    <a:pt x="98" y="3609"/>
                    <a:pt x="215" y="3609"/>
                  </a:cubicBezTo>
                  <a:cubicBezTo>
                    <a:pt x="229" y="3609"/>
                    <a:pt x="243" y="3608"/>
                    <a:pt x="257" y="3604"/>
                  </a:cubicBezTo>
                  <a:cubicBezTo>
                    <a:pt x="724" y="3437"/>
                    <a:pt x="1058" y="2804"/>
                    <a:pt x="1258" y="2370"/>
                  </a:cubicBezTo>
                  <a:cubicBezTo>
                    <a:pt x="1625" y="1703"/>
                    <a:pt x="1858" y="936"/>
                    <a:pt x="2058" y="168"/>
                  </a:cubicBezTo>
                  <a:cubicBezTo>
                    <a:pt x="2076" y="60"/>
                    <a:pt x="1987" y="1"/>
                    <a:pt x="1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2862225" y="2932850"/>
              <a:ext cx="26750" cy="70075"/>
            </a:xfrm>
            <a:custGeom>
              <a:avLst/>
              <a:gdLst/>
              <a:ahLst/>
              <a:cxnLst/>
              <a:rect l="l" t="t" r="r" b="b"/>
              <a:pathLst>
                <a:path w="1070" h="2803" extrusionOk="0">
                  <a:moveTo>
                    <a:pt x="929" y="0"/>
                  </a:moveTo>
                  <a:cubicBezTo>
                    <a:pt x="860" y="0"/>
                    <a:pt x="783" y="42"/>
                    <a:pt x="767" y="122"/>
                  </a:cubicBezTo>
                  <a:cubicBezTo>
                    <a:pt x="634" y="589"/>
                    <a:pt x="534" y="1022"/>
                    <a:pt x="367" y="1489"/>
                  </a:cubicBezTo>
                  <a:cubicBezTo>
                    <a:pt x="267" y="1856"/>
                    <a:pt x="0" y="2290"/>
                    <a:pt x="33" y="2690"/>
                  </a:cubicBezTo>
                  <a:cubicBezTo>
                    <a:pt x="83" y="2765"/>
                    <a:pt x="152" y="2803"/>
                    <a:pt x="212" y="2803"/>
                  </a:cubicBezTo>
                  <a:cubicBezTo>
                    <a:pt x="232" y="2803"/>
                    <a:pt x="250" y="2798"/>
                    <a:pt x="267" y="2790"/>
                  </a:cubicBezTo>
                  <a:cubicBezTo>
                    <a:pt x="534" y="2523"/>
                    <a:pt x="601" y="2123"/>
                    <a:pt x="667" y="1756"/>
                  </a:cubicBezTo>
                  <a:cubicBezTo>
                    <a:pt x="801" y="1189"/>
                    <a:pt x="934" y="655"/>
                    <a:pt x="1034" y="155"/>
                  </a:cubicBezTo>
                  <a:cubicBezTo>
                    <a:pt x="1069" y="50"/>
                    <a:pt x="1004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2891775" y="2924175"/>
              <a:ext cx="16325" cy="63050"/>
            </a:xfrm>
            <a:custGeom>
              <a:avLst/>
              <a:gdLst/>
              <a:ahLst/>
              <a:cxnLst/>
              <a:rect l="l" t="t" r="r" b="b"/>
              <a:pathLst>
                <a:path w="653" h="2522" extrusionOk="0">
                  <a:moveTo>
                    <a:pt x="163" y="1"/>
                  </a:moveTo>
                  <a:cubicBezTo>
                    <a:pt x="81" y="1"/>
                    <a:pt x="1" y="60"/>
                    <a:pt x="19" y="168"/>
                  </a:cubicBezTo>
                  <a:cubicBezTo>
                    <a:pt x="86" y="602"/>
                    <a:pt x="119" y="969"/>
                    <a:pt x="186" y="1403"/>
                  </a:cubicBezTo>
                  <a:cubicBezTo>
                    <a:pt x="252" y="1736"/>
                    <a:pt x="252" y="2136"/>
                    <a:pt x="419" y="2470"/>
                  </a:cubicBezTo>
                  <a:cubicBezTo>
                    <a:pt x="419" y="2507"/>
                    <a:pt x="433" y="2521"/>
                    <a:pt x="453" y="2521"/>
                  </a:cubicBezTo>
                  <a:cubicBezTo>
                    <a:pt x="488" y="2521"/>
                    <a:pt x="544" y="2479"/>
                    <a:pt x="586" y="2437"/>
                  </a:cubicBezTo>
                  <a:cubicBezTo>
                    <a:pt x="653" y="2103"/>
                    <a:pt x="519" y="1669"/>
                    <a:pt x="486" y="1336"/>
                  </a:cubicBezTo>
                  <a:cubicBezTo>
                    <a:pt x="453" y="936"/>
                    <a:pt x="353" y="569"/>
                    <a:pt x="319" y="135"/>
                  </a:cubicBezTo>
                  <a:cubicBezTo>
                    <a:pt x="304" y="43"/>
                    <a:pt x="23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2908075" y="2922850"/>
              <a:ext cx="11700" cy="35900"/>
            </a:xfrm>
            <a:custGeom>
              <a:avLst/>
              <a:gdLst/>
              <a:ahLst/>
              <a:cxnLst/>
              <a:rect l="l" t="t" r="r" b="b"/>
              <a:pathLst>
                <a:path w="468" h="1436" extrusionOk="0">
                  <a:moveTo>
                    <a:pt x="148" y="0"/>
                  </a:moveTo>
                  <a:cubicBezTo>
                    <a:pt x="74" y="0"/>
                    <a:pt x="1" y="50"/>
                    <a:pt x="1" y="155"/>
                  </a:cubicBezTo>
                  <a:cubicBezTo>
                    <a:pt x="34" y="355"/>
                    <a:pt x="34" y="522"/>
                    <a:pt x="101" y="722"/>
                  </a:cubicBezTo>
                  <a:cubicBezTo>
                    <a:pt x="134" y="955"/>
                    <a:pt x="101" y="1189"/>
                    <a:pt x="268" y="1389"/>
                  </a:cubicBezTo>
                  <a:cubicBezTo>
                    <a:pt x="268" y="1419"/>
                    <a:pt x="281" y="1435"/>
                    <a:pt x="299" y="1435"/>
                  </a:cubicBezTo>
                  <a:cubicBezTo>
                    <a:pt x="321" y="1435"/>
                    <a:pt x="349" y="1411"/>
                    <a:pt x="368" y="1356"/>
                  </a:cubicBezTo>
                  <a:cubicBezTo>
                    <a:pt x="468" y="1155"/>
                    <a:pt x="368" y="989"/>
                    <a:pt x="368" y="788"/>
                  </a:cubicBezTo>
                  <a:cubicBezTo>
                    <a:pt x="334" y="555"/>
                    <a:pt x="334" y="321"/>
                    <a:pt x="301" y="121"/>
                  </a:cubicBezTo>
                  <a:cubicBezTo>
                    <a:pt x="285" y="42"/>
                    <a:pt x="216" y="0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2942275" y="2966325"/>
              <a:ext cx="32550" cy="45800"/>
            </a:xfrm>
            <a:custGeom>
              <a:avLst/>
              <a:gdLst/>
              <a:ahLst/>
              <a:cxnLst/>
              <a:rect l="l" t="t" r="r" b="b"/>
              <a:pathLst>
                <a:path w="1302" h="1832" extrusionOk="0">
                  <a:moveTo>
                    <a:pt x="251" y="0"/>
                  </a:moveTo>
                  <a:cubicBezTo>
                    <a:pt x="159" y="0"/>
                    <a:pt x="67" y="50"/>
                    <a:pt x="67" y="150"/>
                  </a:cubicBezTo>
                  <a:cubicBezTo>
                    <a:pt x="0" y="617"/>
                    <a:pt x="0" y="1218"/>
                    <a:pt x="334" y="1585"/>
                  </a:cubicBezTo>
                  <a:cubicBezTo>
                    <a:pt x="459" y="1741"/>
                    <a:pt x="673" y="1832"/>
                    <a:pt x="868" y="1832"/>
                  </a:cubicBezTo>
                  <a:cubicBezTo>
                    <a:pt x="1088" y="1832"/>
                    <a:pt x="1284" y="1716"/>
                    <a:pt x="1301" y="1451"/>
                  </a:cubicBezTo>
                  <a:cubicBezTo>
                    <a:pt x="1301" y="1418"/>
                    <a:pt x="1301" y="1318"/>
                    <a:pt x="1235" y="1318"/>
                  </a:cubicBezTo>
                  <a:cubicBezTo>
                    <a:pt x="1140" y="1294"/>
                    <a:pt x="1063" y="1271"/>
                    <a:pt x="966" y="1271"/>
                  </a:cubicBezTo>
                  <a:cubicBezTo>
                    <a:pt x="926" y="1271"/>
                    <a:pt x="883" y="1275"/>
                    <a:pt x="834" y="1284"/>
                  </a:cubicBezTo>
                  <a:cubicBezTo>
                    <a:pt x="768" y="1284"/>
                    <a:pt x="734" y="1251"/>
                    <a:pt x="668" y="1184"/>
                  </a:cubicBezTo>
                  <a:cubicBezTo>
                    <a:pt x="434" y="951"/>
                    <a:pt x="434" y="484"/>
                    <a:pt x="434" y="150"/>
                  </a:cubicBezTo>
                  <a:cubicBezTo>
                    <a:pt x="434" y="50"/>
                    <a:pt x="342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2966775" y="2964700"/>
              <a:ext cx="40575" cy="39250"/>
            </a:xfrm>
            <a:custGeom>
              <a:avLst/>
              <a:gdLst/>
              <a:ahLst/>
              <a:cxnLst/>
              <a:rect l="l" t="t" r="r" b="b"/>
              <a:pathLst>
                <a:path w="1623" h="1570" extrusionOk="0">
                  <a:moveTo>
                    <a:pt x="324" y="0"/>
                  </a:moveTo>
                  <a:cubicBezTo>
                    <a:pt x="169" y="0"/>
                    <a:pt x="1" y="153"/>
                    <a:pt x="88" y="349"/>
                  </a:cubicBezTo>
                  <a:cubicBezTo>
                    <a:pt x="271" y="777"/>
                    <a:pt x="735" y="1570"/>
                    <a:pt x="1274" y="1570"/>
                  </a:cubicBezTo>
                  <a:cubicBezTo>
                    <a:pt x="1323" y="1570"/>
                    <a:pt x="1372" y="1563"/>
                    <a:pt x="1422" y="1550"/>
                  </a:cubicBezTo>
                  <a:cubicBezTo>
                    <a:pt x="1622" y="1483"/>
                    <a:pt x="1522" y="1216"/>
                    <a:pt x="1422" y="1149"/>
                  </a:cubicBezTo>
                  <a:cubicBezTo>
                    <a:pt x="988" y="949"/>
                    <a:pt x="688" y="616"/>
                    <a:pt x="521" y="149"/>
                  </a:cubicBezTo>
                  <a:cubicBezTo>
                    <a:pt x="487" y="44"/>
                    <a:pt x="407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2974500" y="2947300"/>
              <a:ext cx="37850" cy="23250"/>
            </a:xfrm>
            <a:custGeom>
              <a:avLst/>
              <a:gdLst/>
              <a:ahLst/>
              <a:cxnLst/>
              <a:rect l="l" t="t" r="r" b="b"/>
              <a:pathLst>
                <a:path w="1514" h="930" extrusionOk="0">
                  <a:moveTo>
                    <a:pt x="228" y="1"/>
                  </a:moveTo>
                  <a:cubicBezTo>
                    <a:pt x="123" y="1"/>
                    <a:pt x="1" y="98"/>
                    <a:pt x="46" y="211"/>
                  </a:cubicBezTo>
                  <a:cubicBezTo>
                    <a:pt x="179" y="478"/>
                    <a:pt x="379" y="711"/>
                    <a:pt x="646" y="845"/>
                  </a:cubicBezTo>
                  <a:cubicBezTo>
                    <a:pt x="766" y="898"/>
                    <a:pt x="897" y="930"/>
                    <a:pt x="1021" y="930"/>
                  </a:cubicBezTo>
                  <a:cubicBezTo>
                    <a:pt x="1208" y="930"/>
                    <a:pt x="1380" y="858"/>
                    <a:pt x="1480" y="678"/>
                  </a:cubicBezTo>
                  <a:cubicBezTo>
                    <a:pt x="1513" y="578"/>
                    <a:pt x="1447" y="511"/>
                    <a:pt x="1380" y="511"/>
                  </a:cubicBezTo>
                  <a:cubicBezTo>
                    <a:pt x="1297" y="494"/>
                    <a:pt x="1213" y="494"/>
                    <a:pt x="1126" y="494"/>
                  </a:cubicBezTo>
                  <a:cubicBezTo>
                    <a:pt x="1038" y="494"/>
                    <a:pt x="946" y="494"/>
                    <a:pt x="846" y="478"/>
                  </a:cubicBezTo>
                  <a:cubicBezTo>
                    <a:pt x="646" y="411"/>
                    <a:pt x="479" y="244"/>
                    <a:pt x="346" y="77"/>
                  </a:cubicBezTo>
                  <a:cubicBezTo>
                    <a:pt x="324" y="23"/>
                    <a:pt x="278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2996525" y="2886775"/>
              <a:ext cx="40850" cy="22200"/>
            </a:xfrm>
            <a:custGeom>
              <a:avLst/>
              <a:gdLst/>
              <a:ahLst/>
              <a:cxnLst/>
              <a:rect l="l" t="t" r="r" b="b"/>
              <a:pathLst>
                <a:path w="1634" h="888" extrusionOk="0">
                  <a:moveTo>
                    <a:pt x="254" y="0"/>
                  </a:moveTo>
                  <a:cubicBezTo>
                    <a:pt x="119" y="0"/>
                    <a:pt x="1" y="141"/>
                    <a:pt x="99" y="263"/>
                  </a:cubicBezTo>
                  <a:cubicBezTo>
                    <a:pt x="299" y="497"/>
                    <a:pt x="566" y="630"/>
                    <a:pt x="833" y="764"/>
                  </a:cubicBezTo>
                  <a:cubicBezTo>
                    <a:pt x="994" y="810"/>
                    <a:pt x="1218" y="888"/>
                    <a:pt x="1397" y="888"/>
                  </a:cubicBezTo>
                  <a:cubicBezTo>
                    <a:pt x="1477" y="888"/>
                    <a:pt x="1548" y="872"/>
                    <a:pt x="1600" y="830"/>
                  </a:cubicBezTo>
                  <a:cubicBezTo>
                    <a:pt x="1633" y="797"/>
                    <a:pt x="1633" y="697"/>
                    <a:pt x="1600" y="664"/>
                  </a:cubicBezTo>
                  <a:cubicBezTo>
                    <a:pt x="1500" y="497"/>
                    <a:pt x="1233" y="497"/>
                    <a:pt x="1066" y="464"/>
                  </a:cubicBezTo>
                  <a:cubicBezTo>
                    <a:pt x="799" y="397"/>
                    <a:pt x="566" y="263"/>
                    <a:pt x="399" y="63"/>
                  </a:cubicBezTo>
                  <a:cubicBezTo>
                    <a:pt x="355" y="19"/>
                    <a:pt x="303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3001225" y="2858725"/>
              <a:ext cx="26125" cy="15700"/>
            </a:xfrm>
            <a:custGeom>
              <a:avLst/>
              <a:gdLst/>
              <a:ahLst/>
              <a:cxnLst/>
              <a:rect l="l" t="t" r="r" b="b"/>
              <a:pathLst>
                <a:path w="1045" h="628" extrusionOk="0">
                  <a:moveTo>
                    <a:pt x="958" y="0"/>
                  </a:moveTo>
                  <a:cubicBezTo>
                    <a:pt x="932" y="0"/>
                    <a:pt x="903" y="14"/>
                    <a:pt x="878" y="51"/>
                  </a:cubicBezTo>
                  <a:cubicBezTo>
                    <a:pt x="678" y="251"/>
                    <a:pt x="444" y="285"/>
                    <a:pt x="211" y="351"/>
                  </a:cubicBezTo>
                  <a:cubicBezTo>
                    <a:pt x="1" y="381"/>
                    <a:pt x="34" y="628"/>
                    <a:pt x="189" y="628"/>
                  </a:cubicBezTo>
                  <a:cubicBezTo>
                    <a:pt x="206" y="628"/>
                    <a:pt x="224" y="625"/>
                    <a:pt x="244" y="618"/>
                  </a:cubicBezTo>
                  <a:cubicBezTo>
                    <a:pt x="611" y="585"/>
                    <a:pt x="1045" y="518"/>
                    <a:pt x="1045" y="84"/>
                  </a:cubicBezTo>
                  <a:cubicBezTo>
                    <a:pt x="1045" y="42"/>
                    <a:pt x="1005" y="0"/>
                    <a:pt x="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2996325" y="2818350"/>
              <a:ext cx="29375" cy="27425"/>
            </a:xfrm>
            <a:custGeom>
              <a:avLst/>
              <a:gdLst/>
              <a:ahLst/>
              <a:cxnLst/>
              <a:rect l="l" t="t" r="r" b="b"/>
              <a:pathLst>
                <a:path w="1175" h="1097" extrusionOk="0">
                  <a:moveTo>
                    <a:pt x="913" y="0"/>
                  </a:moveTo>
                  <a:cubicBezTo>
                    <a:pt x="864" y="0"/>
                    <a:pt x="814" y="11"/>
                    <a:pt x="774" y="32"/>
                  </a:cubicBezTo>
                  <a:cubicBezTo>
                    <a:pt x="640" y="132"/>
                    <a:pt x="574" y="232"/>
                    <a:pt x="474" y="365"/>
                  </a:cubicBezTo>
                  <a:cubicBezTo>
                    <a:pt x="407" y="532"/>
                    <a:pt x="273" y="632"/>
                    <a:pt x="140" y="732"/>
                  </a:cubicBezTo>
                  <a:cubicBezTo>
                    <a:pt x="0" y="844"/>
                    <a:pt x="95" y="1097"/>
                    <a:pt x="247" y="1097"/>
                  </a:cubicBezTo>
                  <a:cubicBezTo>
                    <a:pt x="276" y="1097"/>
                    <a:pt x="308" y="1087"/>
                    <a:pt x="340" y="1066"/>
                  </a:cubicBezTo>
                  <a:cubicBezTo>
                    <a:pt x="674" y="899"/>
                    <a:pt x="1174" y="665"/>
                    <a:pt x="1141" y="198"/>
                  </a:cubicBezTo>
                  <a:cubicBezTo>
                    <a:pt x="1141" y="59"/>
                    <a:pt x="1027" y="0"/>
                    <a:pt x="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2979475" y="2787025"/>
              <a:ext cx="28700" cy="30900"/>
            </a:xfrm>
            <a:custGeom>
              <a:avLst/>
              <a:gdLst/>
              <a:ahLst/>
              <a:cxnLst/>
              <a:rect l="l" t="t" r="r" b="b"/>
              <a:pathLst>
                <a:path w="1148" h="1236" extrusionOk="0">
                  <a:moveTo>
                    <a:pt x="877" y="0"/>
                  </a:moveTo>
                  <a:cubicBezTo>
                    <a:pt x="847" y="0"/>
                    <a:pt x="814" y="17"/>
                    <a:pt x="781" y="50"/>
                  </a:cubicBezTo>
                  <a:cubicBezTo>
                    <a:pt x="614" y="117"/>
                    <a:pt x="547" y="284"/>
                    <a:pt x="514" y="451"/>
                  </a:cubicBezTo>
                  <a:cubicBezTo>
                    <a:pt x="480" y="551"/>
                    <a:pt x="480" y="617"/>
                    <a:pt x="447" y="717"/>
                  </a:cubicBezTo>
                  <a:cubicBezTo>
                    <a:pt x="447" y="751"/>
                    <a:pt x="414" y="784"/>
                    <a:pt x="414" y="784"/>
                  </a:cubicBezTo>
                  <a:lnTo>
                    <a:pt x="347" y="784"/>
                  </a:lnTo>
                  <a:cubicBezTo>
                    <a:pt x="329" y="779"/>
                    <a:pt x="312" y="777"/>
                    <a:pt x="296" y="777"/>
                  </a:cubicBezTo>
                  <a:cubicBezTo>
                    <a:pt x="96" y="777"/>
                    <a:pt x="0" y="1125"/>
                    <a:pt x="247" y="1218"/>
                  </a:cubicBezTo>
                  <a:cubicBezTo>
                    <a:pt x="293" y="1229"/>
                    <a:pt x="340" y="1235"/>
                    <a:pt x="386" y="1235"/>
                  </a:cubicBezTo>
                  <a:cubicBezTo>
                    <a:pt x="603" y="1235"/>
                    <a:pt x="804" y="1110"/>
                    <a:pt x="914" y="918"/>
                  </a:cubicBezTo>
                  <a:cubicBezTo>
                    <a:pt x="1014" y="651"/>
                    <a:pt x="1148" y="250"/>
                    <a:pt x="947" y="50"/>
                  </a:cubicBezTo>
                  <a:cubicBezTo>
                    <a:pt x="931" y="17"/>
                    <a:pt x="906" y="0"/>
                    <a:pt x="8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2937275" y="2743750"/>
              <a:ext cx="40475" cy="89475"/>
            </a:xfrm>
            <a:custGeom>
              <a:avLst/>
              <a:gdLst/>
              <a:ahLst/>
              <a:cxnLst/>
              <a:rect l="l" t="t" r="r" b="b"/>
              <a:pathLst>
                <a:path w="1619" h="3579" extrusionOk="0">
                  <a:moveTo>
                    <a:pt x="1507" y="1"/>
                  </a:moveTo>
                  <a:cubicBezTo>
                    <a:pt x="1491" y="1"/>
                    <a:pt x="1476" y="5"/>
                    <a:pt x="1468" y="13"/>
                  </a:cubicBezTo>
                  <a:cubicBezTo>
                    <a:pt x="701" y="981"/>
                    <a:pt x="167" y="2215"/>
                    <a:pt x="0" y="3449"/>
                  </a:cubicBezTo>
                  <a:cubicBezTo>
                    <a:pt x="0" y="3537"/>
                    <a:pt x="75" y="3579"/>
                    <a:pt x="145" y="3579"/>
                  </a:cubicBezTo>
                  <a:cubicBezTo>
                    <a:pt x="208" y="3579"/>
                    <a:pt x="267" y="3546"/>
                    <a:pt x="267" y="3483"/>
                  </a:cubicBezTo>
                  <a:cubicBezTo>
                    <a:pt x="434" y="2215"/>
                    <a:pt x="1201" y="1248"/>
                    <a:pt x="1568" y="113"/>
                  </a:cubicBezTo>
                  <a:cubicBezTo>
                    <a:pt x="1618" y="38"/>
                    <a:pt x="1556" y="1"/>
                    <a:pt x="1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2924750" y="2731025"/>
              <a:ext cx="25875" cy="91700"/>
            </a:xfrm>
            <a:custGeom>
              <a:avLst/>
              <a:gdLst/>
              <a:ahLst/>
              <a:cxnLst/>
              <a:rect l="l" t="t" r="r" b="b"/>
              <a:pathLst>
                <a:path w="1035" h="3668" extrusionOk="0">
                  <a:moveTo>
                    <a:pt x="899" y="0"/>
                  </a:moveTo>
                  <a:cubicBezTo>
                    <a:pt x="874" y="0"/>
                    <a:pt x="849" y="8"/>
                    <a:pt x="835" y="22"/>
                  </a:cubicBezTo>
                  <a:cubicBezTo>
                    <a:pt x="535" y="356"/>
                    <a:pt x="501" y="889"/>
                    <a:pt x="401" y="1323"/>
                  </a:cubicBezTo>
                  <a:cubicBezTo>
                    <a:pt x="201" y="2023"/>
                    <a:pt x="34" y="2791"/>
                    <a:pt x="1" y="3525"/>
                  </a:cubicBezTo>
                  <a:cubicBezTo>
                    <a:pt x="1" y="3616"/>
                    <a:pt x="81" y="3668"/>
                    <a:pt x="154" y="3668"/>
                  </a:cubicBezTo>
                  <a:cubicBezTo>
                    <a:pt x="214" y="3668"/>
                    <a:pt x="268" y="3633"/>
                    <a:pt x="268" y="3558"/>
                  </a:cubicBezTo>
                  <a:cubicBezTo>
                    <a:pt x="301" y="2824"/>
                    <a:pt x="501" y="2124"/>
                    <a:pt x="668" y="1390"/>
                  </a:cubicBezTo>
                  <a:cubicBezTo>
                    <a:pt x="801" y="1023"/>
                    <a:pt x="1035" y="489"/>
                    <a:pt x="968" y="55"/>
                  </a:cubicBezTo>
                  <a:cubicBezTo>
                    <a:pt x="968" y="16"/>
                    <a:pt x="934" y="0"/>
                    <a:pt x="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2914750" y="2713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2908475" y="2710500"/>
              <a:ext cx="17150" cy="61975"/>
            </a:xfrm>
            <a:custGeom>
              <a:avLst/>
              <a:gdLst/>
              <a:ahLst/>
              <a:cxnLst/>
              <a:rect l="l" t="t" r="r" b="b"/>
              <a:pathLst>
                <a:path w="686" h="2479" extrusionOk="0">
                  <a:moveTo>
                    <a:pt x="366" y="0"/>
                  </a:moveTo>
                  <a:cubicBezTo>
                    <a:pt x="286" y="0"/>
                    <a:pt x="218" y="60"/>
                    <a:pt x="218" y="143"/>
                  </a:cubicBezTo>
                  <a:lnTo>
                    <a:pt x="285" y="143"/>
                  </a:lnTo>
                  <a:cubicBezTo>
                    <a:pt x="185" y="176"/>
                    <a:pt x="185" y="276"/>
                    <a:pt x="152" y="343"/>
                  </a:cubicBezTo>
                  <a:cubicBezTo>
                    <a:pt x="118" y="543"/>
                    <a:pt x="118" y="810"/>
                    <a:pt x="118" y="976"/>
                  </a:cubicBezTo>
                  <a:cubicBezTo>
                    <a:pt x="51" y="1443"/>
                    <a:pt x="51" y="1877"/>
                    <a:pt x="18" y="2311"/>
                  </a:cubicBezTo>
                  <a:cubicBezTo>
                    <a:pt x="0" y="2419"/>
                    <a:pt x="90" y="2479"/>
                    <a:pt x="181" y="2479"/>
                  </a:cubicBezTo>
                  <a:cubicBezTo>
                    <a:pt x="258" y="2479"/>
                    <a:pt x="336" y="2436"/>
                    <a:pt x="352" y="2344"/>
                  </a:cubicBezTo>
                  <a:cubicBezTo>
                    <a:pt x="452" y="1810"/>
                    <a:pt x="585" y="1310"/>
                    <a:pt x="619" y="776"/>
                  </a:cubicBezTo>
                  <a:cubicBezTo>
                    <a:pt x="652" y="443"/>
                    <a:pt x="685" y="42"/>
                    <a:pt x="418" y="9"/>
                  </a:cubicBezTo>
                  <a:cubicBezTo>
                    <a:pt x="401" y="3"/>
                    <a:pt x="383" y="0"/>
                    <a:pt x="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2878900" y="2717675"/>
              <a:ext cx="24200" cy="48875"/>
            </a:xfrm>
            <a:custGeom>
              <a:avLst/>
              <a:gdLst/>
              <a:ahLst/>
              <a:cxnLst/>
              <a:rect l="l" t="t" r="r" b="b"/>
              <a:pathLst>
                <a:path w="968" h="1955" extrusionOk="0">
                  <a:moveTo>
                    <a:pt x="266" y="0"/>
                  </a:moveTo>
                  <a:cubicBezTo>
                    <a:pt x="178" y="0"/>
                    <a:pt x="81" y="95"/>
                    <a:pt x="34" y="189"/>
                  </a:cubicBezTo>
                  <a:cubicBezTo>
                    <a:pt x="0" y="489"/>
                    <a:pt x="167" y="756"/>
                    <a:pt x="267" y="1056"/>
                  </a:cubicBezTo>
                  <a:cubicBezTo>
                    <a:pt x="334" y="1357"/>
                    <a:pt x="434" y="1657"/>
                    <a:pt x="601" y="1890"/>
                  </a:cubicBezTo>
                  <a:cubicBezTo>
                    <a:pt x="624" y="1936"/>
                    <a:pt x="663" y="1955"/>
                    <a:pt x="707" y="1955"/>
                  </a:cubicBezTo>
                  <a:cubicBezTo>
                    <a:pt x="790" y="1955"/>
                    <a:pt x="891" y="1889"/>
                    <a:pt x="934" y="1824"/>
                  </a:cubicBezTo>
                  <a:cubicBezTo>
                    <a:pt x="968" y="1523"/>
                    <a:pt x="834" y="1190"/>
                    <a:pt x="767" y="923"/>
                  </a:cubicBezTo>
                  <a:cubicBezTo>
                    <a:pt x="667" y="589"/>
                    <a:pt x="601" y="256"/>
                    <a:pt x="367" y="56"/>
                  </a:cubicBezTo>
                  <a:cubicBezTo>
                    <a:pt x="338" y="17"/>
                    <a:pt x="303" y="0"/>
                    <a:pt x="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2839700" y="2750025"/>
              <a:ext cx="43625" cy="35825"/>
            </a:xfrm>
            <a:custGeom>
              <a:avLst/>
              <a:gdLst/>
              <a:ahLst/>
              <a:cxnLst/>
              <a:rect l="l" t="t" r="r" b="b"/>
              <a:pathLst>
                <a:path w="1745" h="1433" extrusionOk="0">
                  <a:moveTo>
                    <a:pt x="344" y="1"/>
                  </a:moveTo>
                  <a:cubicBezTo>
                    <a:pt x="248" y="1"/>
                    <a:pt x="154" y="19"/>
                    <a:pt x="67" y="63"/>
                  </a:cubicBezTo>
                  <a:cubicBezTo>
                    <a:pt x="0" y="96"/>
                    <a:pt x="0" y="196"/>
                    <a:pt x="34" y="263"/>
                  </a:cubicBezTo>
                  <a:cubicBezTo>
                    <a:pt x="234" y="430"/>
                    <a:pt x="501" y="463"/>
                    <a:pt x="734" y="630"/>
                  </a:cubicBezTo>
                  <a:cubicBezTo>
                    <a:pt x="1001" y="796"/>
                    <a:pt x="1201" y="1063"/>
                    <a:pt x="1335" y="1297"/>
                  </a:cubicBezTo>
                  <a:cubicBezTo>
                    <a:pt x="1370" y="1392"/>
                    <a:pt x="1436" y="1432"/>
                    <a:pt x="1502" y="1432"/>
                  </a:cubicBezTo>
                  <a:cubicBezTo>
                    <a:pt x="1622" y="1432"/>
                    <a:pt x="1745" y="1302"/>
                    <a:pt x="1702" y="1130"/>
                  </a:cubicBezTo>
                  <a:cubicBezTo>
                    <a:pt x="1568" y="796"/>
                    <a:pt x="1368" y="530"/>
                    <a:pt x="1068" y="296"/>
                  </a:cubicBezTo>
                  <a:cubicBezTo>
                    <a:pt x="895" y="148"/>
                    <a:pt x="614" y="1"/>
                    <a:pt x="3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2811350" y="2743525"/>
              <a:ext cx="24200" cy="29875"/>
            </a:xfrm>
            <a:custGeom>
              <a:avLst/>
              <a:gdLst/>
              <a:ahLst/>
              <a:cxnLst/>
              <a:rect l="l" t="t" r="r" b="b"/>
              <a:pathLst>
                <a:path w="968" h="1195" extrusionOk="0">
                  <a:moveTo>
                    <a:pt x="301" y="1"/>
                  </a:moveTo>
                  <a:cubicBezTo>
                    <a:pt x="262" y="1"/>
                    <a:pt x="220" y="17"/>
                    <a:pt x="200" y="56"/>
                  </a:cubicBezTo>
                  <a:cubicBezTo>
                    <a:pt x="0" y="389"/>
                    <a:pt x="367" y="856"/>
                    <a:pt x="567" y="1123"/>
                  </a:cubicBezTo>
                  <a:cubicBezTo>
                    <a:pt x="601" y="1173"/>
                    <a:pt x="645" y="1194"/>
                    <a:pt x="689" y="1194"/>
                  </a:cubicBezTo>
                  <a:cubicBezTo>
                    <a:pt x="824" y="1194"/>
                    <a:pt x="968" y="1006"/>
                    <a:pt x="868" y="856"/>
                  </a:cubicBezTo>
                  <a:cubicBezTo>
                    <a:pt x="801" y="690"/>
                    <a:pt x="667" y="556"/>
                    <a:pt x="567" y="389"/>
                  </a:cubicBezTo>
                  <a:cubicBezTo>
                    <a:pt x="501" y="289"/>
                    <a:pt x="501" y="122"/>
                    <a:pt x="367" y="22"/>
                  </a:cubicBezTo>
                  <a:cubicBezTo>
                    <a:pt x="353" y="9"/>
                    <a:pt x="328" y="1"/>
                    <a:pt x="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2798000" y="2930375"/>
              <a:ext cx="51500" cy="35050"/>
            </a:xfrm>
            <a:custGeom>
              <a:avLst/>
              <a:gdLst/>
              <a:ahLst/>
              <a:cxnLst/>
              <a:rect l="l" t="t" r="r" b="b"/>
              <a:pathLst>
                <a:path w="2060" h="1402" extrusionOk="0">
                  <a:moveTo>
                    <a:pt x="1804" y="0"/>
                  </a:moveTo>
                  <a:cubicBezTo>
                    <a:pt x="1782" y="0"/>
                    <a:pt x="1758" y="6"/>
                    <a:pt x="1735" y="20"/>
                  </a:cubicBezTo>
                  <a:cubicBezTo>
                    <a:pt x="1335" y="221"/>
                    <a:pt x="901" y="421"/>
                    <a:pt x="501" y="688"/>
                  </a:cubicBezTo>
                  <a:cubicBezTo>
                    <a:pt x="267" y="821"/>
                    <a:pt x="1" y="1021"/>
                    <a:pt x="167" y="1321"/>
                  </a:cubicBezTo>
                  <a:cubicBezTo>
                    <a:pt x="192" y="1370"/>
                    <a:pt x="234" y="1401"/>
                    <a:pt x="294" y="1401"/>
                  </a:cubicBezTo>
                  <a:cubicBezTo>
                    <a:pt x="316" y="1401"/>
                    <a:pt x="341" y="1397"/>
                    <a:pt x="368" y="1388"/>
                  </a:cubicBezTo>
                  <a:cubicBezTo>
                    <a:pt x="401" y="1371"/>
                    <a:pt x="434" y="1371"/>
                    <a:pt x="468" y="1371"/>
                  </a:cubicBezTo>
                  <a:cubicBezTo>
                    <a:pt x="501" y="1371"/>
                    <a:pt x="534" y="1371"/>
                    <a:pt x="568" y="1355"/>
                  </a:cubicBezTo>
                  <a:cubicBezTo>
                    <a:pt x="701" y="1288"/>
                    <a:pt x="801" y="1155"/>
                    <a:pt x="935" y="1055"/>
                  </a:cubicBezTo>
                  <a:cubicBezTo>
                    <a:pt x="1268" y="754"/>
                    <a:pt x="1602" y="521"/>
                    <a:pt x="2002" y="321"/>
                  </a:cubicBezTo>
                  <a:cubicBezTo>
                    <a:pt x="2059" y="235"/>
                    <a:pt x="1944" y="0"/>
                    <a:pt x="1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2828025" y="2945725"/>
              <a:ext cx="25825" cy="21200"/>
            </a:xfrm>
            <a:custGeom>
              <a:avLst/>
              <a:gdLst/>
              <a:ahLst/>
              <a:cxnLst/>
              <a:rect l="l" t="t" r="r" b="b"/>
              <a:pathLst>
                <a:path w="1033" h="848" extrusionOk="0">
                  <a:moveTo>
                    <a:pt x="807" y="0"/>
                  </a:moveTo>
                  <a:cubicBezTo>
                    <a:pt x="772" y="0"/>
                    <a:pt x="736" y="12"/>
                    <a:pt x="701" y="40"/>
                  </a:cubicBezTo>
                  <a:cubicBezTo>
                    <a:pt x="534" y="107"/>
                    <a:pt x="401" y="240"/>
                    <a:pt x="301" y="307"/>
                  </a:cubicBezTo>
                  <a:cubicBezTo>
                    <a:pt x="167" y="441"/>
                    <a:pt x="0" y="474"/>
                    <a:pt x="0" y="674"/>
                  </a:cubicBezTo>
                  <a:cubicBezTo>
                    <a:pt x="0" y="774"/>
                    <a:pt x="34" y="807"/>
                    <a:pt x="134" y="841"/>
                  </a:cubicBezTo>
                  <a:cubicBezTo>
                    <a:pt x="156" y="845"/>
                    <a:pt x="176" y="847"/>
                    <a:pt x="195" y="847"/>
                  </a:cubicBezTo>
                  <a:cubicBezTo>
                    <a:pt x="319" y="847"/>
                    <a:pt x="385" y="757"/>
                    <a:pt x="501" y="641"/>
                  </a:cubicBezTo>
                  <a:cubicBezTo>
                    <a:pt x="634" y="541"/>
                    <a:pt x="801" y="407"/>
                    <a:pt x="901" y="274"/>
                  </a:cubicBezTo>
                  <a:cubicBezTo>
                    <a:pt x="1033" y="168"/>
                    <a:pt x="936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3007700" y="2903625"/>
              <a:ext cx="21325" cy="22925"/>
            </a:xfrm>
            <a:custGeom>
              <a:avLst/>
              <a:gdLst/>
              <a:ahLst/>
              <a:cxnLst/>
              <a:rect l="l" t="t" r="r" b="b"/>
              <a:pathLst>
                <a:path w="853" h="917" extrusionOk="0">
                  <a:moveTo>
                    <a:pt x="205" y="0"/>
                  </a:moveTo>
                  <a:cubicBezTo>
                    <a:pt x="103" y="0"/>
                    <a:pt x="0" y="76"/>
                    <a:pt x="19" y="223"/>
                  </a:cubicBezTo>
                  <a:cubicBezTo>
                    <a:pt x="52" y="423"/>
                    <a:pt x="52" y="623"/>
                    <a:pt x="219" y="790"/>
                  </a:cubicBezTo>
                  <a:cubicBezTo>
                    <a:pt x="310" y="863"/>
                    <a:pt x="452" y="917"/>
                    <a:pt x="583" y="917"/>
                  </a:cubicBezTo>
                  <a:cubicBezTo>
                    <a:pt x="691" y="917"/>
                    <a:pt x="792" y="881"/>
                    <a:pt x="853" y="790"/>
                  </a:cubicBezTo>
                  <a:lnTo>
                    <a:pt x="853" y="657"/>
                  </a:lnTo>
                  <a:cubicBezTo>
                    <a:pt x="786" y="523"/>
                    <a:pt x="652" y="623"/>
                    <a:pt x="519" y="523"/>
                  </a:cubicBezTo>
                  <a:cubicBezTo>
                    <a:pt x="452" y="490"/>
                    <a:pt x="452" y="290"/>
                    <a:pt x="386" y="156"/>
                  </a:cubicBezTo>
                  <a:cubicBezTo>
                    <a:pt x="371" y="51"/>
                    <a:pt x="288" y="0"/>
                    <a:pt x="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2866375" y="2814125"/>
              <a:ext cx="42025" cy="31875"/>
            </a:xfrm>
            <a:custGeom>
              <a:avLst/>
              <a:gdLst/>
              <a:ahLst/>
              <a:cxnLst/>
              <a:rect l="l" t="t" r="r" b="b"/>
              <a:pathLst>
                <a:path w="1681" h="1275" extrusionOk="0">
                  <a:moveTo>
                    <a:pt x="134" y="0"/>
                  </a:moveTo>
                  <a:cubicBezTo>
                    <a:pt x="34" y="0"/>
                    <a:pt x="1" y="67"/>
                    <a:pt x="1" y="134"/>
                  </a:cubicBezTo>
                  <a:cubicBezTo>
                    <a:pt x="134" y="367"/>
                    <a:pt x="401" y="534"/>
                    <a:pt x="635" y="668"/>
                  </a:cubicBezTo>
                  <a:cubicBezTo>
                    <a:pt x="935" y="868"/>
                    <a:pt x="1168" y="1035"/>
                    <a:pt x="1435" y="1235"/>
                  </a:cubicBezTo>
                  <a:cubicBezTo>
                    <a:pt x="1457" y="1263"/>
                    <a:pt x="1481" y="1275"/>
                    <a:pt x="1505" y="1275"/>
                  </a:cubicBezTo>
                  <a:cubicBezTo>
                    <a:pt x="1594" y="1275"/>
                    <a:pt x="1681" y="1113"/>
                    <a:pt x="1602" y="1035"/>
                  </a:cubicBezTo>
                  <a:cubicBezTo>
                    <a:pt x="1335" y="834"/>
                    <a:pt x="1102" y="668"/>
                    <a:pt x="835" y="467"/>
                  </a:cubicBezTo>
                  <a:cubicBezTo>
                    <a:pt x="635" y="301"/>
                    <a:pt x="401" y="34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2888075" y="2810800"/>
              <a:ext cx="19225" cy="24800"/>
            </a:xfrm>
            <a:custGeom>
              <a:avLst/>
              <a:gdLst/>
              <a:ahLst/>
              <a:cxnLst/>
              <a:rect l="l" t="t" r="r" b="b"/>
              <a:pathLst>
                <a:path w="769" h="992" extrusionOk="0">
                  <a:moveTo>
                    <a:pt x="167" y="0"/>
                  </a:moveTo>
                  <a:cubicBezTo>
                    <a:pt x="100" y="0"/>
                    <a:pt x="67" y="33"/>
                    <a:pt x="67" y="133"/>
                  </a:cubicBezTo>
                  <a:cubicBezTo>
                    <a:pt x="0" y="300"/>
                    <a:pt x="134" y="367"/>
                    <a:pt x="167" y="500"/>
                  </a:cubicBezTo>
                  <a:cubicBezTo>
                    <a:pt x="267" y="634"/>
                    <a:pt x="334" y="767"/>
                    <a:pt x="434" y="934"/>
                  </a:cubicBezTo>
                  <a:cubicBezTo>
                    <a:pt x="466" y="974"/>
                    <a:pt x="504" y="991"/>
                    <a:pt x="542" y="991"/>
                  </a:cubicBezTo>
                  <a:cubicBezTo>
                    <a:pt x="659" y="991"/>
                    <a:pt x="768" y="827"/>
                    <a:pt x="667" y="701"/>
                  </a:cubicBezTo>
                  <a:cubicBezTo>
                    <a:pt x="601" y="600"/>
                    <a:pt x="501" y="434"/>
                    <a:pt x="467" y="300"/>
                  </a:cubicBezTo>
                  <a:cubicBezTo>
                    <a:pt x="400" y="133"/>
                    <a:pt x="334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2853050" y="2863150"/>
              <a:ext cx="29525" cy="13450"/>
            </a:xfrm>
            <a:custGeom>
              <a:avLst/>
              <a:gdLst/>
              <a:ahLst/>
              <a:cxnLst/>
              <a:rect l="l" t="t" r="r" b="b"/>
              <a:pathLst>
                <a:path w="1181" h="538" extrusionOk="0">
                  <a:moveTo>
                    <a:pt x="958" y="0"/>
                  </a:moveTo>
                  <a:cubicBezTo>
                    <a:pt x="940" y="0"/>
                    <a:pt x="921" y="2"/>
                    <a:pt x="901" y="8"/>
                  </a:cubicBezTo>
                  <a:lnTo>
                    <a:pt x="467" y="8"/>
                  </a:lnTo>
                  <a:cubicBezTo>
                    <a:pt x="267" y="74"/>
                    <a:pt x="167" y="41"/>
                    <a:pt x="34" y="208"/>
                  </a:cubicBezTo>
                  <a:cubicBezTo>
                    <a:pt x="0" y="274"/>
                    <a:pt x="0" y="408"/>
                    <a:pt x="67" y="441"/>
                  </a:cubicBezTo>
                  <a:cubicBezTo>
                    <a:pt x="141" y="515"/>
                    <a:pt x="214" y="538"/>
                    <a:pt x="288" y="538"/>
                  </a:cubicBezTo>
                  <a:cubicBezTo>
                    <a:pt x="348" y="538"/>
                    <a:pt x="407" y="523"/>
                    <a:pt x="467" y="508"/>
                  </a:cubicBezTo>
                  <a:lnTo>
                    <a:pt x="934" y="374"/>
                  </a:lnTo>
                  <a:cubicBezTo>
                    <a:pt x="1181" y="344"/>
                    <a:pt x="1171" y="0"/>
                    <a:pt x="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2838325" y="2884125"/>
              <a:ext cx="24500" cy="12075"/>
            </a:xfrm>
            <a:custGeom>
              <a:avLst/>
              <a:gdLst/>
              <a:ahLst/>
              <a:cxnLst/>
              <a:rect l="l" t="t" r="r" b="b"/>
              <a:pathLst>
                <a:path w="980" h="483" extrusionOk="0">
                  <a:moveTo>
                    <a:pt x="308" y="0"/>
                  </a:moveTo>
                  <a:cubicBezTo>
                    <a:pt x="107" y="0"/>
                    <a:pt x="0" y="346"/>
                    <a:pt x="256" y="403"/>
                  </a:cubicBezTo>
                  <a:cubicBezTo>
                    <a:pt x="347" y="458"/>
                    <a:pt x="439" y="483"/>
                    <a:pt x="531" y="483"/>
                  </a:cubicBezTo>
                  <a:cubicBezTo>
                    <a:pt x="606" y="483"/>
                    <a:pt x="681" y="466"/>
                    <a:pt x="756" y="436"/>
                  </a:cubicBezTo>
                  <a:cubicBezTo>
                    <a:pt x="979" y="404"/>
                    <a:pt x="958" y="67"/>
                    <a:pt x="723" y="67"/>
                  </a:cubicBezTo>
                  <a:cubicBezTo>
                    <a:pt x="712" y="67"/>
                    <a:pt x="701" y="68"/>
                    <a:pt x="689" y="69"/>
                  </a:cubicBezTo>
                  <a:cubicBezTo>
                    <a:pt x="589" y="69"/>
                    <a:pt x="489" y="69"/>
                    <a:pt x="422" y="36"/>
                  </a:cubicBezTo>
                  <a:cubicBezTo>
                    <a:pt x="382" y="11"/>
                    <a:pt x="344" y="0"/>
                    <a:pt x="3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2896350" y="2864100"/>
              <a:ext cx="26075" cy="22525"/>
            </a:xfrm>
            <a:custGeom>
              <a:avLst/>
              <a:gdLst/>
              <a:ahLst/>
              <a:cxnLst/>
              <a:rect l="l" t="t" r="r" b="b"/>
              <a:pathLst>
                <a:path w="1043" h="901" extrusionOk="0">
                  <a:moveTo>
                    <a:pt x="333" y="0"/>
                  </a:moveTo>
                  <a:cubicBezTo>
                    <a:pt x="174" y="0"/>
                    <a:pt x="1" y="207"/>
                    <a:pt x="136" y="370"/>
                  </a:cubicBezTo>
                  <a:cubicBezTo>
                    <a:pt x="303" y="537"/>
                    <a:pt x="503" y="737"/>
                    <a:pt x="670" y="870"/>
                  </a:cubicBezTo>
                  <a:cubicBezTo>
                    <a:pt x="705" y="891"/>
                    <a:pt x="743" y="900"/>
                    <a:pt x="779" y="900"/>
                  </a:cubicBezTo>
                  <a:cubicBezTo>
                    <a:pt x="918" y="900"/>
                    <a:pt x="1042" y="769"/>
                    <a:pt x="937" y="637"/>
                  </a:cubicBezTo>
                  <a:cubicBezTo>
                    <a:pt x="770" y="470"/>
                    <a:pt x="637" y="203"/>
                    <a:pt x="436" y="36"/>
                  </a:cubicBezTo>
                  <a:cubicBezTo>
                    <a:pt x="405" y="11"/>
                    <a:pt x="369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2891400" y="2897525"/>
              <a:ext cx="49600" cy="23175"/>
            </a:xfrm>
            <a:custGeom>
              <a:avLst/>
              <a:gdLst/>
              <a:ahLst/>
              <a:cxnLst/>
              <a:rect l="l" t="t" r="r" b="b"/>
              <a:pathLst>
                <a:path w="1984" h="927" extrusionOk="0">
                  <a:moveTo>
                    <a:pt x="1746" y="1"/>
                  </a:moveTo>
                  <a:cubicBezTo>
                    <a:pt x="1592" y="1"/>
                    <a:pt x="1427" y="114"/>
                    <a:pt x="1502" y="300"/>
                  </a:cubicBezTo>
                  <a:lnTo>
                    <a:pt x="1502" y="334"/>
                  </a:lnTo>
                  <a:cubicBezTo>
                    <a:pt x="1479" y="334"/>
                    <a:pt x="1457" y="319"/>
                    <a:pt x="1425" y="319"/>
                  </a:cubicBezTo>
                  <a:cubicBezTo>
                    <a:pt x="1409" y="319"/>
                    <a:pt x="1390" y="323"/>
                    <a:pt x="1368" y="334"/>
                  </a:cubicBezTo>
                  <a:cubicBezTo>
                    <a:pt x="1168" y="400"/>
                    <a:pt x="968" y="501"/>
                    <a:pt x="768" y="501"/>
                  </a:cubicBezTo>
                  <a:cubicBezTo>
                    <a:pt x="697" y="529"/>
                    <a:pt x="609" y="539"/>
                    <a:pt x="515" y="539"/>
                  </a:cubicBezTo>
                  <a:cubicBezTo>
                    <a:pt x="387" y="539"/>
                    <a:pt x="250" y="520"/>
                    <a:pt x="134" y="501"/>
                  </a:cubicBezTo>
                  <a:cubicBezTo>
                    <a:pt x="34" y="501"/>
                    <a:pt x="1" y="634"/>
                    <a:pt x="34" y="667"/>
                  </a:cubicBezTo>
                  <a:cubicBezTo>
                    <a:pt x="239" y="857"/>
                    <a:pt x="489" y="926"/>
                    <a:pt x="741" y="926"/>
                  </a:cubicBezTo>
                  <a:cubicBezTo>
                    <a:pt x="1022" y="926"/>
                    <a:pt x="1306" y="840"/>
                    <a:pt x="1535" y="734"/>
                  </a:cubicBezTo>
                  <a:cubicBezTo>
                    <a:pt x="1635" y="701"/>
                    <a:pt x="1668" y="601"/>
                    <a:pt x="1635" y="534"/>
                  </a:cubicBezTo>
                  <a:lnTo>
                    <a:pt x="1635" y="534"/>
                  </a:lnTo>
                  <a:cubicBezTo>
                    <a:pt x="1668" y="551"/>
                    <a:pt x="1706" y="559"/>
                    <a:pt x="1744" y="559"/>
                  </a:cubicBezTo>
                  <a:cubicBezTo>
                    <a:pt x="1856" y="559"/>
                    <a:pt x="1969" y="484"/>
                    <a:pt x="1969" y="334"/>
                  </a:cubicBezTo>
                  <a:lnTo>
                    <a:pt x="1969" y="234"/>
                  </a:lnTo>
                  <a:cubicBezTo>
                    <a:pt x="1983" y="72"/>
                    <a:pt x="1868" y="1"/>
                    <a:pt x="1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2873325" y="2909525"/>
              <a:ext cx="18250" cy="13925"/>
            </a:xfrm>
            <a:custGeom>
              <a:avLst/>
              <a:gdLst/>
              <a:ahLst/>
              <a:cxnLst/>
              <a:rect l="l" t="t" r="r" b="b"/>
              <a:pathLst>
                <a:path w="730" h="557" extrusionOk="0">
                  <a:moveTo>
                    <a:pt x="470" y="0"/>
                  </a:moveTo>
                  <a:cubicBezTo>
                    <a:pt x="445" y="0"/>
                    <a:pt x="418" y="7"/>
                    <a:pt x="390" y="21"/>
                  </a:cubicBezTo>
                  <a:cubicBezTo>
                    <a:pt x="357" y="54"/>
                    <a:pt x="257" y="187"/>
                    <a:pt x="223" y="187"/>
                  </a:cubicBezTo>
                  <a:cubicBezTo>
                    <a:pt x="1" y="251"/>
                    <a:pt x="51" y="557"/>
                    <a:pt x="258" y="557"/>
                  </a:cubicBezTo>
                  <a:cubicBezTo>
                    <a:pt x="268" y="557"/>
                    <a:pt x="279" y="556"/>
                    <a:pt x="290" y="554"/>
                  </a:cubicBezTo>
                  <a:cubicBezTo>
                    <a:pt x="423" y="521"/>
                    <a:pt x="490" y="421"/>
                    <a:pt x="557" y="354"/>
                  </a:cubicBezTo>
                  <a:cubicBezTo>
                    <a:pt x="729" y="239"/>
                    <a:pt x="629" y="0"/>
                    <a:pt x="4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935850" y="2924050"/>
              <a:ext cx="16000" cy="10250"/>
            </a:xfrm>
            <a:custGeom>
              <a:avLst/>
              <a:gdLst/>
              <a:ahLst/>
              <a:cxnLst/>
              <a:rect l="l" t="t" r="r" b="b"/>
              <a:pathLst>
                <a:path w="640" h="410" extrusionOk="0">
                  <a:moveTo>
                    <a:pt x="402" y="0"/>
                  </a:moveTo>
                  <a:cubicBezTo>
                    <a:pt x="388" y="0"/>
                    <a:pt x="373" y="2"/>
                    <a:pt x="357" y="7"/>
                  </a:cubicBezTo>
                  <a:cubicBezTo>
                    <a:pt x="324" y="7"/>
                    <a:pt x="257" y="7"/>
                    <a:pt x="224" y="73"/>
                  </a:cubicBezTo>
                  <a:cubicBezTo>
                    <a:pt x="1" y="73"/>
                    <a:pt x="21" y="409"/>
                    <a:pt x="228" y="409"/>
                  </a:cubicBezTo>
                  <a:cubicBezTo>
                    <a:pt x="237" y="409"/>
                    <a:pt x="247" y="408"/>
                    <a:pt x="257" y="407"/>
                  </a:cubicBezTo>
                  <a:lnTo>
                    <a:pt x="391" y="407"/>
                  </a:lnTo>
                  <a:cubicBezTo>
                    <a:pt x="640" y="407"/>
                    <a:pt x="598" y="0"/>
                    <a:pt x="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911425" y="2990925"/>
              <a:ext cx="20875" cy="22650"/>
            </a:xfrm>
            <a:custGeom>
              <a:avLst/>
              <a:gdLst/>
              <a:ahLst/>
              <a:cxnLst/>
              <a:rect l="l" t="t" r="r" b="b"/>
              <a:pathLst>
                <a:path w="835" h="906" extrusionOk="0">
                  <a:moveTo>
                    <a:pt x="501" y="0"/>
                  </a:moveTo>
                  <a:cubicBezTo>
                    <a:pt x="400" y="0"/>
                    <a:pt x="334" y="67"/>
                    <a:pt x="234" y="67"/>
                  </a:cubicBezTo>
                  <a:cubicBezTo>
                    <a:pt x="0" y="100"/>
                    <a:pt x="34" y="434"/>
                    <a:pt x="234" y="467"/>
                  </a:cubicBezTo>
                  <a:cubicBezTo>
                    <a:pt x="200" y="501"/>
                    <a:pt x="200" y="567"/>
                    <a:pt x="200" y="601"/>
                  </a:cubicBezTo>
                  <a:cubicBezTo>
                    <a:pt x="200" y="601"/>
                    <a:pt x="200" y="634"/>
                    <a:pt x="167" y="634"/>
                  </a:cubicBezTo>
                  <a:cubicBezTo>
                    <a:pt x="45" y="756"/>
                    <a:pt x="173" y="905"/>
                    <a:pt x="298" y="905"/>
                  </a:cubicBezTo>
                  <a:cubicBezTo>
                    <a:pt x="310" y="905"/>
                    <a:pt x="322" y="904"/>
                    <a:pt x="334" y="901"/>
                  </a:cubicBezTo>
                  <a:cubicBezTo>
                    <a:pt x="467" y="834"/>
                    <a:pt x="534" y="734"/>
                    <a:pt x="534" y="567"/>
                  </a:cubicBezTo>
                  <a:cubicBezTo>
                    <a:pt x="534" y="501"/>
                    <a:pt x="534" y="467"/>
                    <a:pt x="501" y="467"/>
                  </a:cubicBezTo>
                  <a:cubicBezTo>
                    <a:pt x="834" y="434"/>
                    <a:pt x="734" y="0"/>
                    <a:pt x="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2957275" y="2884800"/>
              <a:ext cx="17550" cy="27725"/>
            </a:xfrm>
            <a:custGeom>
              <a:avLst/>
              <a:gdLst/>
              <a:ahLst/>
              <a:cxnLst/>
              <a:rect l="l" t="t" r="r" b="b"/>
              <a:pathLst>
                <a:path w="702" h="1109" extrusionOk="0">
                  <a:moveTo>
                    <a:pt x="118" y="0"/>
                  </a:moveTo>
                  <a:cubicBezTo>
                    <a:pt x="46" y="0"/>
                    <a:pt x="1" y="60"/>
                    <a:pt x="1" y="142"/>
                  </a:cubicBezTo>
                  <a:cubicBezTo>
                    <a:pt x="1" y="342"/>
                    <a:pt x="201" y="543"/>
                    <a:pt x="168" y="743"/>
                  </a:cubicBezTo>
                  <a:cubicBezTo>
                    <a:pt x="80" y="961"/>
                    <a:pt x="251" y="1108"/>
                    <a:pt x="398" y="1108"/>
                  </a:cubicBezTo>
                  <a:cubicBezTo>
                    <a:pt x="475" y="1108"/>
                    <a:pt x="545" y="1068"/>
                    <a:pt x="568" y="976"/>
                  </a:cubicBezTo>
                  <a:cubicBezTo>
                    <a:pt x="701" y="543"/>
                    <a:pt x="535" y="209"/>
                    <a:pt x="168" y="9"/>
                  </a:cubicBezTo>
                  <a:cubicBezTo>
                    <a:pt x="150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2924050" y="2872200"/>
              <a:ext cx="29925" cy="16325"/>
            </a:xfrm>
            <a:custGeom>
              <a:avLst/>
              <a:gdLst/>
              <a:ahLst/>
              <a:cxnLst/>
              <a:rect l="l" t="t" r="r" b="b"/>
              <a:pathLst>
                <a:path w="1197" h="653" extrusionOk="0">
                  <a:moveTo>
                    <a:pt x="317" y="1"/>
                  </a:moveTo>
                  <a:cubicBezTo>
                    <a:pt x="123" y="1"/>
                    <a:pt x="0" y="250"/>
                    <a:pt x="162" y="413"/>
                  </a:cubicBezTo>
                  <a:cubicBezTo>
                    <a:pt x="337" y="558"/>
                    <a:pt x="587" y="653"/>
                    <a:pt x="803" y="653"/>
                  </a:cubicBezTo>
                  <a:cubicBezTo>
                    <a:pt x="835" y="653"/>
                    <a:pt x="866" y="651"/>
                    <a:pt x="896" y="646"/>
                  </a:cubicBezTo>
                  <a:cubicBezTo>
                    <a:pt x="1163" y="546"/>
                    <a:pt x="1196" y="213"/>
                    <a:pt x="963" y="213"/>
                  </a:cubicBezTo>
                  <a:cubicBezTo>
                    <a:pt x="729" y="213"/>
                    <a:pt x="629" y="146"/>
                    <a:pt x="463" y="46"/>
                  </a:cubicBezTo>
                  <a:cubicBezTo>
                    <a:pt x="412" y="14"/>
                    <a:pt x="363" y="1"/>
                    <a:pt x="3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2963250" y="2851025"/>
              <a:ext cx="31575" cy="21175"/>
            </a:xfrm>
            <a:custGeom>
              <a:avLst/>
              <a:gdLst/>
              <a:ahLst/>
              <a:cxnLst/>
              <a:rect l="l" t="t" r="r" b="b"/>
              <a:pathLst>
                <a:path w="1263" h="847" extrusionOk="0">
                  <a:moveTo>
                    <a:pt x="879" y="0"/>
                  </a:moveTo>
                  <a:cubicBezTo>
                    <a:pt x="846" y="0"/>
                    <a:pt x="813" y="9"/>
                    <a:pt x="796" y="26"/>
                  </a:cubicBezTo>
                  <a:cubicBezTo>
                    <a:pt x="729" y="92"/>
                    <a:pt x="662" y="226"/>
                    <a:pt x="629" y="359"/>
                  </a:cubicBezTo>
                  <a:cubicBezTo>
                    <a:pt x="615" y="415"/>
                    <a:pt x="601" y="436"/>
                    <a:pt x="579" y="436"/>
                  </a:cubicBezTo>
                  <a:cubicBezTo>
                    <a:pt x="550" y="436"/>
                    <a:pt x="506" y="398"/>
                    <a:pt x="429" y="359"/>
                  </a:cubicBezTo>
                  <a:cubicBezTo>
                    <a:pt x="391" y="327"/>
                    <a:pt x="350" y="314"/>
                    <a:pt x="311" y="314"/>
                  </a:cubicBezTo>
                  <a:cubicBezTo>
                    <a:pt x="144" y="314"/>
                    <a:pt x="0" y="558"/>
                    <a:pt x="162" y="693"/>
                  </a:cubicBezTo>
                  <a:cubicBezTo>
                    <a:pt x="329" y="776"/>
                    <a:pt x="510" y="847"/>
                    <a:pt x="670" y="847"/>
                  </a:cubicBezTo>
                  <a:cubicBezTo>
                    <a:pt x="766" y="847"/>
                    <a:pt x="855" y="822"/>
                    <a:pt x="929" y="759"/>
                  </a:cubicBezTo>
                  <a:cubicBezTo>
                    <a:pt x="1129" y="593"/>
                    <a:pt x="1263" y="192"/>
                    <a:pt x="963" y="26"/>
                  </a:cubicBezTo>
                  <a:cubicBezTo>
                    <a:pt x="946" y="9"/>
                    <a:pt x="913" y="0"/>
                    <a:pt x="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2942275" y="2819125"/>
              <a:ext cx="26700" cy="25350"/>
            </a:xfrm>
            <a:custGeom>
              <a:avLst/>
              <a:gdLst/>
              <a:ahLst/>
              <a:cxnLst/>
              <a:rect l="l" t="t" r="r" b="b"/>
              <a:pathLst>
                <a:path w="1068" h="1014" extrusionOk="0">
                  <a:moveTo>
                    <a:pt x="768" y="1"/>
                  </a:moveTo>
                  <a:cubicBezTo>
                    <a:pt x="634" y="1"/>
                    <a:pt x="634" y="134"/>
                    <a:pt x="501" y="134"/>
                  </a:cubicBezTo>
                  <a:lnTo>
                    <a:pt x="467" y="101"/>
                  </a:lnTo>
                  <a:cubicBezTo>
                    <a:pt x="437" y="71"/>
                    <a:pt x="407" y="54"/>
                    <a:pt x="377" y="54"/>
                  </a:cubicBezTo>
                  <a:cubicBezTo>
                    <a:pt x="341" y="54"/>
                    <a:pt x="304" y="79"/>
                    <a:pt x="267" y="134"/>
                  </a:cubicBezTo>
                  <a:cubicBezTo>
                    <a:pt x="0" y="434"/>
                    <a:pt x="401" y="801"/>
                    <a:pt x="634" y="968"/>
                  </a:cubicBezTo>
                  <a:cubicBezTo>
                    <a:pt x="672" y="1000"/>
                    <a:pt x="713" y="1013"/>
                    <a:pt x="752" y="1013"/>
                  </a:cubicBezTo>
                  <a:cubicBezTo>
                    <a:pt x="919" y="1013"/>
                    <a:pt x="1063" y="769"/>
                    <a:pt x="901" y="634"/>
                  </a:cubicBezTo>
                  <a:lnTo>
                    <a:pt x="768" y="501"/>
                  </a:lnTo>
                  <a:cubicBezTo>
                    <a:pt x="934" y="434"/>
                    <a:pt x="1068" y="301"/>
                    <a:pt x="968" y="134"/>
                  </a:cubicBezTo>
                  <a:cubicBezTo>
                    <a:pt x="934" y="34"/>
                    <a:pt x="834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2774650" y="3149550"/>
              <a:ext cx="46125" cy="74100"/>
            </a:xfrm>
            <a:custGeom>
              <a:avLst/>
              <a:gdLst/>
              <a:ahLst/>
              <a:cxnLst/>
              <a:rect l="l" t="t" r="r" b="b"/>
              <a:pathLst>
                <a:path w="1845" h="2964" extrusionOk="0">
                  <a:moveTo>
                    <a:pt x="210" y="0"/>
                  </a:moveTo>
                  <a:cubicBezTo>
                    <a:pt x="123" y="0"/>
                    <a:pt x="34" y="62"/>
                    <a:pt x="34" y="160"/>
                  </a:cubicBezTo>
                  <a:cubicBezTo>
                    <a:pt x="1" y="460"/>
                    <a:pt x="134" y="727"/>
                    <a:pt x="267" y="994"/>
                  </a:cubicBezTo>
                  <a:lnTo>
                    <a:pt x="167" y="994"/>
                  </a:lnTo>
                  <a:cubicBezTo>
                    <a:pt x="34" y="994"/>
                    <a:pt x="34" y="1127"/>
                    <a:pt x="101" y="1227"/>
                  </a:cubicBezTo>
                  <a:cubicBezTo>
                    <a:pt x="201" y="1394"/>
                    <a:pt x="368" y="1494"/>
                    <a:pt x="534" y="1628"/>
                  </a:cubicBezTo>
                  <a:cubicBezTo>
                    <a:pt x="668" y="1961"/>
                    <a:pt x="835" y="2295"/>
                    <a:pt x="968" y="2595"/>
                  </a:cubicBezTo>
                  <a:cubicBezTo>
                    <a:pt x="997" y="2667"/>
                    <a:pt x="1063" y="2702"/>
                    <a:pt x="1129" y="2702"/>
                  </a:cubicBezTo>
                  <a:cubicBezTo>
                    <a:pt x="1216" y="2702"/>
                    <a:pt x="1302" y="2642"/>
                    <a:pt x="1302" y="2528"/>
                  </a:cubicBezTo>
                  <a:cubicBezTo>
                    <a:pt x="1335" y="2628"/>
                    <a:pt x="1368" y="2762"/>
                    <a:pt x="1435" y="2828"/>
                  </a:cubicBezTo>
                  <a:cubicBezTo>
                    <a:pt x="1459" y="2924"/>
                    <a:pt x="1521" y="2964"/>
                    <a:pt x="1588" y="2964"/>
                  </a:cubicBezTo>
                  <a:cubicBezTo>
                    <a:pt x="1708" y="2964"/>
                    <a:pt x="1845" y="2833"/>
                    <a:pt x="1802" y="2662"/>
                  </a:cubicBezTo>
                  <a:cubicBezTo>
                    <a:pt x="1668" y="2261"/>
                    <a:pt x="1468" y="1894"/>
                    <a:pt x="1168" y="1561"/>
                  </a:cubicBezTo>
                  <a:cubicBezTo>
                    <a:pt x="1101" y="1427"/>
                    <a:pt x="968" y="1294"/>
                    <a:pt x="835" y="1227"/>
                  </a:cubicBezTo>
                  <a:lnTo>
                    <a:pt x="835" y="1161"/>
                  </a:lnTo>
                  <a:cubicBezTo>
                    <a:pt x="701" y="794"/>
                    <a:pt x="601" y="293"/>
                    <a:pt x="301" y="26"/>
                  </a:cubicBezTo>
                  <a:cubicBezTo>
                    <a:pt x="274" y="9"/>
                    <a:pt x="242" y="0"/>
                    <a:pt x="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2732125" y="3198475"/>
              <a:ext cx="42025" cy="19600"/>
            </a:xfrm>
            <a:custGeom>
              <a:avLst/>
              <a:gdLst/>
              <a:ahLst/>
              <a:cxnLst/>
              <a:rect l="l" t="t" r="r" b="b"/>
              <a:pathLst>
                <a:path w="1681" h="784" extrusionOk="0">
                  <a:moveTo>
                    <a:pt x="229" y="0"/>
                  </a:moveTo>
                  <a:cubicBezTo>
                    <a:pt x="128" y="0"/>
                    <a:pt x="48" y="44"/>
                    <a:pt x="34" y="171"/>
                  </a:cubicBezTo>
                  <a:cubicBezTo>
                    <a:pt x="0" y="471"/>
                    <a:pt x="401" y="571"/>
                    <a:pt x="634" y="671"/>
                  </a:cubicBezTo>
                  <a:cubicBezTo>
                    <a:pt x="834" y="746"/>
                    <a:pt x="1034" y="784"/>
                    <a:pt x="1249" y="784"/>
                  </a:cubicBezTo>
                  <a:cubicBezTo>
                    <a:pt x="1320" y="784"/>
                    <a:pt x="1393" y="780"/>
                    <a:pt x="1468" y="771"/>
                  </a:cubicBezTo>
                  <a:cubicBezTo>
                    <a:pt x="1681" y="711"/>
                    <a:pt x="1644" y="429"/>
                    <a:pt x="1460" y="429"/>
                  </a:cubicBezTo>
                  <a:cubicBezTo>
                    <a:pt x="1442" y="429"/>
                    <a:pt x="1422" y="432"/>
                    <a:pt x="1401" y="438"/>
                  </a:cubicBezTo>
                  <a:cubicBezTo>
                    <a:pt x="1335" y="438"/>
                    <a:pt x="1168" y="338"/>
                    <a:pt x="1068" y="338"/>
                  </a:cubicBezTo>
                  <a:cubicBezTo>
                    <a:pt x="901" y="304"/>
                    <a:pt x="734" y="204"/>
                    <a:pt x="634" y="138"/>
                  </a:cubicBezTo>
                  <a:cubicBezTo>
                    <a:pt x="538" y="80"/>
                    <a:pt x="365" y="0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2717100" y="3231375"/>
              <a:ext cx="49375" cy="17750"/>
            </a:xfrm>
            <a:custGeom>
              <a:avLst/>
              <a:gdLst/>
              <a:ahLst/>
              <a:cxnLst/>
              <a:rect l="l" t="t" r="r" b="b"/>
              <a:pathLst>
                <a:path w="1975" h="710" extrusionOk="0">
                  <a:moveTo>
                    <a:pt x="631" y="0"/>
                  </a:moveTo>
                  <a:cubicBezTo>
                    <a:pt x="423" y="0"/>
                    <a:pt x="234" y="45"/>
                    <a:pt x="101" y="156"/>
                  </a:cubicBezTo>
                  <a:cubicBezTo>
                    <a:pt x="1" y="223"/>
                    <a:pt x="68" y="356"/>
                    <a:pt x="134" y="389"/>
                  </a:cubicBezTo>
                  <a:cubicBezTo>
                    <a:pt x="268" y="478"/>
                    <a:pt x="446" y="493"/>
                    <a:pt x="609" y="493"/>
                  </a:cubicBezTo>
                  <a:cubicBezTo>
                    <a:pt x="690" y="493"/>
                    <a:pt x="768" y="489"/>
                    <a:pt x="835" y="489"/>
                  </a:cubicBezTo>
                  <a:cubicBezTo>
                    <a:pt x="1135" y="489"/>
                    <a:pt x="1435" y="623"/>
                    <a:pt x="1669" y="690"/>
                  </a:cubicBezTo>
                  <a:cubicBezTo>
                    <a:pt x="1701" y="703"/>
                    <a:pt x="1731" y="710"/>
                    <a:pt x="1758" y="710"/>
                  </a:cubicBezTo>
                  <a:cubicBezTo>
                    <a:pt x="1924" y="710"/>
                    <a:pt x="1975" y="471"/>
                    <a:pt x="1802" y="356"/>
                  </a:cubicBezTo>
                  <a:cubicBezTo>
                    <a:pt x="1535" y="178"/>
                    <a:pt x="1046" y="0"/>
                    <a:pt x="6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2692925" y="3264450"/>
              <a:ext cx="51100" cy="18375"/>
            </a:xfrm>
            <a:custGeom>
              <a:avLst/>
              <a:gdLst/>
              <a:ahLst/>
              <a:cxnLst/>
              <a:rect l="l" t="t" r="r" b="b"/>
              <a:pathLst>
                <a:path w="2044" h="735" extrusionOk="0">
                  <a:moveTo>
                    <a:pt x="1101" y="0"/>
                  </a:moveTo>
                  <a:cubicBezTo>
                    <a:pt x="734" y="0"/>
                    <a:pt x="234" y="234"/>
                    <a:pt x="67" y="567"/>
                  </a:cubicBezTo>
                  <a:cubicBezTo>
                    <a:pt x="1" y="667"/>
                    <a:pt x="101" y="734"/>
                    <a:pt x="201" y="734"/>
                  </a:cubicBezTo>
                  <a:cubicBezTo>
                    <a:pt x="468" y="701"/>
                    <a:pt x="668" y="501"/>
                    <a:pt x="935" y="367"/>
                  </a:cubicBezTo>
                  <a:cubicBezTo>
                    <a:pt x="1008" y="334"/>
                    <a:pt x="1082" y="320"/>
                    <a:pt x="1154" y="320"/>
                  </a:cubicBezTo>
                  <a:cubicBezTo>
                    <a:pt x="1376" y="320"/>
                    <a:pt x="1584" y="458"/>
                    <a:pt x="1735" y="634"/>
                  </a:cubicBezTo>
                  <a:cubicBezTo>
                    <a:pt x="1769" y="676"/>
                    <a:pt x="1806" y="692"/>
                    <a:pt x="1842" y="692"/>
                  </a:cubicBezTo>
                  <a:cubicBezTo>
                    <a:pt x="1950" y="692"/>
                    <a:pt x="2044" y="542"/>
                    <a:pt x="1969" y="467"/>
                  </a:cubicBezTo>
                  <a:cubicBezTo>
                    <a:pt x="1769" y="134"/>
                    <a:pt x="1468" y="0"/>
                    <a:pt x="1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2731300" y="3331350"/>
              <a:ext cx="59200" cy="54050"/>
            </a:xfrm>
            <a:custGeom>
              <a:avLst/>
              <a:gdLst/>
              <a:ahLst/>
              <a:cxnLst/>
              <a:rect l="l" t="t" r="r" b="b"/>
              <a:pathLst>
                <a:path w="2368" h="2162" extrusionOk="0">
                  <a:moveTo>
                    <a:pt x="1304" y="0"/>
                  </a:moveTo>
                  <a:cubicBezTo>
                    <a:pt x="1277" y="0"/>
                    <a:pt x="1252" y="8"/>
                    <a:pt x="1234" y="26"/>
                  </a:cubicBezTo>
                  <a:cubicBezTo>
                    <a:pt x="1101" y="193"/>
                    <a:pt x="1034" y="393"/>
                    <a:pt x="901" y="560"/>
                  </a:cubicBezTo>
                  <a:cubicBezTo>
                    <a:pt x="701" y="627"/>
                    <a:pt x="467" y="627"/>
                    <a:pt x="267" y="727"/>
                  </a:cubicBezTo>
                  <a:cubicBezTo>
                    <a:pt x="200" y="793"/>
                    <a:pt x="133" y="894"/>
                    <a:pt x="234" y="994"/>
                  </a:cubicBezTo>
                  <a:cubicBezTo>
                    <a:pt x="300" y="1027"/>
                    <a:pt x="434" y="1060"/>
                    <a:pt x="534" y="1127"/>
                  </a:cubicBezTo>
                  <a:cubicBezTo>
                    <a:pt x="467" y="1194"/>
                    <a:pt x="400" y="1294"/>
                    <a:pt x="367" y="1361"/>
                  </a:cubicBezTo>
                  <a:cubicBezTo>
                    <a:pt x="334" y="1494"/>
                    <a:pt x="0" y="1861"/>
                    <a:pt x="133" y="2128"/>
                  </a:cubicBezTo>
                  <a:cubicBezTo>
                    <a:pt x="133" y="2161"/>
                    <a:pt x="200" y="2161"/>
                    <a:pt x="234" y="2161"/>
                  </a:cubicBezTo>
                  <a:cubicBezTo>
                    <a:pt x="467" y="2128"/>
                    <a:pt x="600" y="1661"/>
                    <a:pt x="701" y="1494"/>
                  </a:cubicBezTo>
                  <a:cubicBezTo>
                    <a:pt x="767" y="1361"/>
                    <a:pt x="867" y="1194"/>
                    <a:pt x="901" y="1060"/>
                  </a:cubicBezTo>
                  <a:cubicBezTo>
                    <a:pt x="1401" y="1027"/>
                    <a:pt x="1868" y="727"/>
                    <a:pt x="2235" y="460"/>
                  </a:cubicBezTo>
                  <a:cubicBezTo>
                    <a:pt x="2367" y="327"/>
                    <a:pt x="2268" y="111"/>
                    <a:pt x="2105" y="111"/>
                  </a:cubicBezTo>
                  <a:cubicBezTo>
                    <a:pt x="2063" y="111"/>
                    <a:pt x="2016" y="125"/>
                    <a:pt x="1968" y="160"/>
                  </a:cubicBezTo>
                  <a:cubicBezTo>
                    <a:pt x="1768" y="326"/>
                    <a:pt x="1468" y="460"/>
                    <a:pt x="1234" y="493"/>
                  </a:cubicBezTo>
                  <a:cubicBezTo>
                    <a:pt x="1301" y="360"/>
                    <a:pt x="1368" y="226"/>
                    <a:pt x="1434" y="160"/>
                  </a:cubicBezTo>
                  <a:cubicBezTo>
                    <a:pt x="1459" y="62"/>
                    <a:pt x="1376" y="0"/>
                    <a:pt x="1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2748800" y="3368525"/>
              <a:ext cx="38000" cy="53875"/>
            </a:xfrm>
            <a:custGeom>
              <a:avLst/>
              <a:gdLst/>
              <a:ahLst/>
              <a:cxnLst/>
              <a:rect l="l" t="t" r="r" b="b"/>
              <a:pathLst>
                <a:path w="1520" h="2155" extrusionOk="0">
                  <a:moveTo>
                    <a:pt x="1324" y="1"/>
                  </a:moveTo>
                  <a:cubicBezTo>
                    <a:pt x="1239" y="1"/>
                    <a:pt x="1146" y="53"/>
                    <a:pt x="1101" y="174"/>
                  </a:cubicBezTo>
                  <a:cubicBezTo>
                    <a:pt x="1068" y="341"/>
                    <a:pt x="1001" y="441"/>
                    <a:pt x="935" y="641"/>
                  </a:cubicBezTo>
                  <a:cubicBezTo>
                    <a:pt x="734" y="841"/>
                    <a:pt x="534" y="1041"/>
                    <a:pt x="401" y="1308"/>
                  </a:cubicBezTo>
                  <a:cubicBezTo>
                    <a:pt x="267" y="1475"/>
                    <a:pt x="1" y="1875"/>
                    <a:pt x="101" y="2075"/>
                  </a:cubicBezTo>
                  <a:cubicBezTo>
                    <a:pt x="149" y="2124"/>
                    <a:pt x="163" y="2155"/>
                    <a:pt x="179" y="2155"/>
                  </a:cubicBezTo>
                  <a:cubicBezTo>
                    <a:pt x="185" y="2155"/>
                    <a:pt x="192" y="2151"/>
                    <a:pt x="201" y="2142"/>
                  </a:cubicBezTo>
                  <a:cubicBezTo>
                    <a:pt x="434" y="2075"/>
                    <a:pt x="501" y="1742"/>
                    <a:pt x="568" y="1575"/>
                  </a:cubicBezTo>
                  <a:cubicBezTo>
                    <a:pt x="601" y="1475"/>
                    <a:pt x="701" y="1341"/>
                    <a:pt x="768" y="1241"/>
                  </a:cubicBezTo>
                  <a:cubicBezTo>
                    <a:pt x="801" y="1275"/>
                    <a:pt x="834" y="1375"/>
                    <a:pt x="834" y="1475"/>
                  </a:cubicBezTo>
                  <a:cubicBezTo>
                    <a:pt x="851" y="1558"/>
                    <a:pt x="935" y="1600"/>
                    <a:pt x="1018" y="1600"/>
                  </a:cubicBezTo>
                  <a:cubicBezTo>
                    <a:pt x="1101" y="1600"/>
                    <a:pt x="1185" y="1558"/>
                    <a:pt x="1201" y="1475"/>
                  </a:cubicBezTo>
                  <a:cubicBezTo>
                    <a:pt x="1368" y="1041"/>
                    <a:pt x="1402" y="641"/>
                    <a:pt x="1502" y="207"/>
                  </a:cubicBezTo>
                  <a:cubicBezTo>
                    <a:pt x="1520" y="79"/>
                    <a:pt x="1428" y="1"/>
                    <a:pt x="1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2785500" y="3377925"/>
              <a:ext cx="23375" cy="61925"/>
            </a:xfrm>
            <a:custGeom>
              <a:avLst/>
              <a:gdLst/>
              <a:ahLst/>
              <a:cxnLst/>
              <a:rect l="l" t="t" r="r" b="b"/>
              <a:pathLst>
                <a:path w="935" h="2477" extrusionOk="0">
                  <a:moveTo>
                    <a:pt x="551" y="0"/>
                  </a:moveTo>
                  <a:cubicBezTo>
                    <a:pt x="429" y="0"/>
                    <a:pt x="300" y="86"/>
                    <a:pt x="300" y="231"/>
                  </a:cubicBezTo>
                  <a:cubicBezTo>
                    <a:pt x="300" y="465"/>
                    <a:pt x="267" y="632"/>
                    <a:pt x="134" y="832"/>
                  </a:cubicBezTo>
                  <a:cubicBezTo>
                    <a:pt x="34" y="999"/>
                    <a:pt x="134" y="1165"/>
                    <a:pt x="267" y="1199"/>
                  </a:cubicBezTo>
                  <a:cubicBezTo>
                    <a:pt x="167" y="1699"/>
                    <a:pt x="0" y="2166"/>
                    <a:pt x="234" y="2433"/>
                  </a:cubicBezTo>
                  <a:cubicBezTo>
                    <a:pt x="261" y="2461"/>
                    <a:pt x="300" y="2477"/>
                    <a:pt x="339" y="2477"/>
                  </a:cubicBezTo>
                  <a:cubicBezTo>
                    <a:pt x="394" y="2477"/>
                    <a:pt x="448" y="2444"/>
                    <a:pt x="467" y="2366"/>
                  </a:cubicBezTo>
                  <a:cubicBezTo>
                    <a:pt x="601" y="2166"/>
                    <a:pt x="534" y="1866"/>
                    <a:pt x="567" y="1632"/>
                  </a:cubicBezTo>
                  <a:cubicBezTo>
                    <a:pt x="601" y="1332"/>
                    <a:pt x="767" y="1032"/>
                    <a:pt x="901" y="732"/>
                  </a:cubicBezTo>
                  <a:cubicBezTo>
                    <a:pt x="934" y="632"/>
                    <a:pt x="868" y="532"/>
                    <a:pt x="767" y="532"/>
                  </a:cubicBezTo>
                  <a:lnTo>
                    <a:pt x="767" y="198"/>
                  </a:lnTo>
                  <a:cubicBezTo>
                    <a:pt x="752" y="61"/>
                    <a:pt x="654" y="0"/>
                    <a:pt x="5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2821625" y="3368400"/>
              <a:ext cx="15600" cy="70900"/>
            </a:xfrm>
            <a:custGeom>
              <a:avLst/>
              <a:gdLst/>
              <a:ahLst/>
              <a:cxnLst/>
              <a:rect l="l" t="t" r="r" b="b"/>
              <a:pathLst>
                <a:path w="624" h="2836" extrusionOk="0">
                  <a:moveTo>
                    <a:pt x="262" y="1"/>
                  </a:moveTo>
                  <a:cubicBezTo>
                    <a:pt x="130" y="1"/>
                    <a:pt x="1" y="98"/>
                    <a:pt x="56" y="245"/>
                  </a:cubicBezTo>
                  <a:cubicBezTo>
                    <a:pt x="90" y="379"/>
                    <a:pt x="90" y="512"/>
                    <a:pt x="256" y="579"/>
                  </a:cubicBezTo>
                  <a:cubicBezTo>
                    <a:pt x="223" y="646"/>
                    <a:pt x="223" y="679"/>
                    <a:pt x="223" y="712"/>
                  </a:cubicBezTo>
                  <a:cubicBezTo>
                    <a:pt x="256" y="1079"/>
                    <a:pt x="256" y="1480"/>
                    <a:pt x="223" y="1880"/>
                  </a:cubicBezTo>
                  <a:cubicBezTo>
                    <a:pt x="156" y="2180"/>
                    <a:pt x="90" y="2480"/>
                    <a:pt x="156" y="2747"/>
                  </a:cubicBezTo>
                  <a:cubicBezTo>
                    <a:pt x="187" y="2809"/>
                    <a:pt x="240" y="2835"/>
                    <a:pt x="291" y="2835"/>
                  </a:cubicBezTo>
                  <a:cubicBezTo>
                    <a:pt x="349" y="2835"/>
                    <a:pt x="405" y="2801"/>
                    <a:pt x="423" y="2747"/>
                  </a:cubicBezTo>
                  <a:cubicBezTo>
                    <a:pt x="590" y="2480"/>
                    <a:pt x="557" y="2080"/>
                    <a:pt x="557" y="1813"/>
                  </a:cubicBezTo>
                  <a:cubicBezTo>
                    <a:pt x="557" y="1413"/>
                    <a:pt x="557" y="1046"/>
                    <a:pt x="490" y="712"/>
                  </a:cubicBezTo>
                  <a:cubicBezTo>
                    <a:pt x="490" y="679"/>
                    <a:pt x="457" y="646"/>
                    <a:pt x="457" y="646"/>
                  </a:cubicBezTo>
                  <a:lnTo>
                    <a:pt x="490" y="646"/>
                  </a:lnTo>
                  <a:cubicBezTo>
                    <a:pt x="623" y="446"/>
                    <a:pt x="623" y="312"/>
                    <a:pt x="490" y="212"/>
                  </a:cubicBezTo>
                  <a:cubicBezTo>
                    <a:pt x="475" y="63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2843025" y="3398675"/>
              <a:ext cx="14200" cy="40700"/>
            </a:xfrm>
            <a:custGeom>
              <a:avLst/>
              <a:gdLst/>
              <a:ahLst/>
              <a:cxnLst/>
              <a:rect l="l" t="t" r="r" b="b"/>
              <a:pathLst>
                <a:path w="568" h="1628" extrusionOk="0">
                  <a:moveTo>
                    <a:pt x="175" y="1"/>
                  </a:moveTo>
                  <a:cubicBezTo>
                    <a:pt x="89" y="1"/>
                    <a:pt x="1" y="60"/>
                    <a:pt x="1" y="169"/>
                  </a:cubicBezTo>
                  <a:cubicBezTo>
                    <a:pt x="68" y="469"/>
                    <a:pt x="68" y="702"/>
                    <a:pt x="101" y="1003"/>
                  </a:cubicBezTo>
                  <a:cubicBezTo>
                    <a:pt x="101" y="1203"/>
                    <a:pt x="101" y="1470"/>
                    <a:pt x="268" y="1603"/>
                  </a:cubicBezTo>
                  <a:cubicBezTo>
                    <a:pt x="318" y="1620"/>
                    <a:pt x="351" y="1628"/>
                    <a:pt x="376" y="1628"/>
                  </a:cubicBezTo>
                  <a:cubicBezTo>
                    <a:pt x="401" y="1628"/>
                    <a:pt x="418" y="1620"/>
                    <a:pt x="435" y="1603"/>
                  </a:cubicBezTo>
                  <a:cubicBezTo>
                    <a:pt x="568" y="1436"/>
                    <a:pt x="501" y="1169"/>
                    <a:pt x="468" y="969"/>
                  </a:cubicBezTo>
                  <a:cubicBezTo>
                    <a:pt x="435" y="669"/>
                    <a:pt x="401" y="435"/>
                    <a:pt x="334" y="135"/>
                  </a:cubicBezTo>
                  <a:cubicBezTo>
                    <a:pt x="319" y="43"/>
                    <a:pt x="248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2862225" y="3361800"/>
              <a:ext cx="29825" cy="77075"/>
            </a:xfrm>
            <a:custGeom>
              <a:avLst/>
              <a:gdLst/>
              <a:ahLst/>
              <a:cxnLst/>
              <a:rect l="l" t="t" r="r" b="b"/>
              <a:pathLst>
                <a:path w="1193" h="3083" extrusionOk="0">
                  <a:moveTo>
                    <a:pt x="293" y="0"/>
                  </a:moveTo>
                  <a:cubicBezTo>
                    <a:pt x="221" y="0"/>
                    <a:pt x="156" y="41"/>
                    <a:pt x="134" y="143"/>
                  </a:cubicBezTo>
                  <a:cubicBezTo>
                    <a:pt x="33" y="343"/>
                    <a:pt x="33" y="509"/>
                    <a:pt x="33" y="743"/>
                  </a:cubicBezTo>
                  <a:cubicBezTo>
                    <a:pt x="33" y="943"/>
                    <a:pt x="0" y="1177"/>
                    <a:pt x="100" y="1410"/>
                  </a:cubicBezTo>
                  <a:cubicBezTo>
                    <a:pt x="100" y="1443"/>
                    <a:pt x="134" y="1443"/>
                    <a:pt x="134" y="1443"/>
                  </a:cubicBezTo>
                  <a:cubicBezTo>
                    <a:pt x="33" y="1443"/>
                    <a:pt x="0" y="1510"/>
                    <a:pt x="0" y="1644"/>
                  </a:cubicBezTo>
                  <a:cubicBezTo>
                    <a:pt x="0" y="2144"/>
                    <a:pt x="200" y="2945"/>
                    <a:pt x="701" y="3078"/>
                  </a:cubicBezTo>
                  <a:cubicBezTo>
                    <a:pt x="720" y="3081"/>
                    <a:pt x="741" y="3082"/>
                    <a:pt x="761" y="3082"/>
                  </a:cubicBezTo>
                  <a:cubicBezTo>
                    <a:pt x="977" y="3082"/>
                    <a:pt x="1192" y="2922"/>
                    <a:pt x="1101" y="2678"/>
                  </a:cubicBezTo>
                  <a:cubicBezTo>
                    <a:pt x="1001" y="2511"/>
                    <a:pt x="834" y="2411"/>
                    <a:pt x="701" y="2244"/>
                  </a:cubicBezTo>
                  <a:cubicBezTo>
                    <a:pt x="567" y="2077"/>
                    <a:pt x="467" y="1844"/>
                    <a:pt x="434" y="1644"/>
                  </a:cubicBezTo>
                  <a:cubicBezTo>
                    <a:pt x="434" y="1610"/>
                    <a:pt x="434" y="1610"/>
                    <a:pt x="367" y="1577"/>
                  </a:cubicBezTo>
                  <a:cubicBezTo>
                    <a:pt x="467" y="1577"/>
                    <a:pt x="534" y="1477"/>
                    <a:pt x="601" y="1343"/>
                  </a:cubicBezTo>
                  <a:cubicBezTo>
                    <a:pt x="634" y="1177"/>
                    <a:pt x="601" y="1077"/>
                    <a:pt x="534" y="910"/>
                  </a:cubicBezTo>
                  <a:cubicBezTo>
                    <a:pt x="500" y="676"/>
                    <a:pt x="500" y="509"/>
                    <a:pt x="534" y="309"/>
                  </a:cubicBezTo>
                  <a:cubicBezTo>
                    <a:pt x="600" y="155"/>
                    <a:pt x="433" y="0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2887600" y="3381350"/>
              <a:ext cx="24675" cy="34950"/>
            </a:xfrm>
            <a:custGeom>
              <a:avLst/>
              <a:gdLst/>
              <a:ahLst/>
              <a:cxnLst/>
              <a:rect l="l" t="t" r="r" b="b"/>
              <a:pathLst>
                <a:path w="987" h="1398" extrusionOk="0">
                  <a:moveTo>
                    <a:pt x="289" y="0"/>
                  </a:moveTo>
                  <a:cubicBezTo>
                    <a:pt x="142" y="0"/>
                    <a:pt x="1" y="110"/>
                    <a:pt x="19" y="328"/>
                  </a:cubicBezTo>
                  <a:cubicBezTo>
                    <a:pt x="79" y="596"/>
                    <a:pt x="218" y="1398"/>
                    <a:pt x="629" y="1398"/>
                  </a:cubicBezTo>
                  <a:cubicBezTo>
                    <a:pt x="677" y="1398"/>
                    <a:pt x="730" y="1387"/>
                    <a:pt x="786" y="1362"/>
                  </a:cubicBezTo>
                  <a:cubicBezTo>
                    <a:pt x="953" y="1295"/>
                    <a:pt x="987" y="1128"/>
                    <a:pt x="920" y="962"/>
                  </a:cubicBezTo>
                  <a:cubicBezTo>
                    <a:pt x="853" y="862"/>
                    <a:pt x="786" y="795"/>
                    <a:pt x="753" y="695"/>
                  </a:cubicBezTo>
                  <a:cubicBezTo>
                    <a:pt x="653" y="528"/>
                    <a:pt x="620" y="395"/>
                    <a:pt x="586" y="228"/>
                  </a:cubicBezTo>
                  <a:cubicBezTo>
                    <a:pt x="541" y="76"/>
                    <a:pt x="413" y="0"/>
                    <a:pt x="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2925025" y="3356925"/>
              <a:ext cx="32800" cy="28225"/>
            </a:xfrm>
            <a:custGeom>
              <a:avLst/>
              <a:gdLst/>
              <a:ahLst/>
              <a:cxnLst/>
              <a:rect l="l" t="t" r="r" b="b"/>
              <a:pathLst>
                <a:path w="1312" h="1129" extrusionOk="0">
                  <a:moveTo>
                    <a:pt x="225" y="1"/>
                  </a:moveTo>
                  <a:cubicBezTo>
                    <a:pt x="78" y="1"/>
                    <a:pt x="1" y="211"/>
                    <a:pt x="157" y="304"/>
                  </a:cubicBezTo>
                  <a:cubicBezTo>
                    <a:pt x="490" y="438"/>
                    <a:pt x="690" y="805"/>
                    <a:pt x="924" y="1038"/>
                  </a:cubicBezTo>
                  <a:cubicBezTo>
                    <a:pt x="970" y="1103"/>
                    <a:pt x="1024" y="1129"/>
                    <a:pt x="1074" y="1129"/>
                  </a:cubicBezTo>
                  <a:cubicBezTo>
                    <a:pt x="1205" y="1129"/>
                    <a:pt x="1311" y="949"/>
                    <a:pt x="1191" y="805"/>
                  </a:cubicBezTo>
                  <a:cubicBezTo>
                    <a:pt x="991" y="471"/>
                    <a:pt x="657" y="137"/>
                    <a:pt x="257" y="4"/>
                  </a:cubicBezTo>
                  <a:cubicBezTo>
                    <a:pt x="246" y="2"/>
                    <a:pt x="235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2865550" y="3305600"/>
              <a:ext cx="14475" cy="17025"/>
            </a:xfrm>
            <a:custGeom>
              <a:avLst/>
              <a:gdLst/>
              <a:ahLst/>
              <a:cxnLst/>
              <a:rect l="l" t="t" r="r" b="b"/>
              <a:pathLst>
                <a:path w="579" h="681" extrusionOk="0">
                  <a:moveTo>
                    <a:pt x="158" y="0"/>
                  </a:moveTo>
                  <a:cubicBezTo>
                    <a:pt x="113" y="0"/>
                    <a:pt x="67" y="16"/>
                    <a:pt x="67" y="56"/>
                  </a:cubicBezTo>
                  <a:cubicBezTo>
                    <a:pt x="1" y="322"/>
                    <a:pt x="134" y="489"/>
                    <a:pt x="301" y="656"/>
                  </a:cubicBezTo>
                  <a:cubicBezTo>
                    <a:pt x="318" y="673"/>
                    <a:pt x="337" y="680"/>
                    <a:pt x="358" y="680"/>
                  </a:cubicBezTo>
                  <a:cubicBezTo>
                    <a:pt x="459" y="680"/>
                    <a:pt x="578" y="500"/>
                    <a:pt x="468" y="389"/>
                  </a:cubicBezTo>
                  <a:cubicBezTo>
                    <a:pt x="334" y="322"/>
                    <a:pt x="301" y="122"/>
                    <a:pt x="234" y="22"/>
                  </a:cubicBezTo>
                  <a:cubicBezTo>
                    <a:pt x="220" y="8"/>
                    <a:pt x="189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2842200" y="3323500"/>
              <a:ext cx="15875" cy="17400"/>
            </a:xfrm>
            <a:custGeom>
              <a:avLst/>
              <a:gdLst/>
              <a:ahLst/>
              <a:cxnLst/>
              <a:rect l="l" t="t" r="r" b="b"/>
              <a:pathLst>
                <a:path w="635" h="696" extrusionOk="0">
                  <a:moveTo>
                    <a:pt x="478" y="1"/>
                  </a:moveTo>
                  <a:cubicBezTo>
                    <a:pt x="378" y="1"/>
                    <a:pt x="267" y="79"/>
                    <a:pt x="267" y="207"/>
                  </a:cubicBezTo>
                  <a:cubicBezTo>
                    <a:pt x="267" y="340"/>
                    <a:pt x="101" y="340"/>
                    <a:pt x="67" y="440"/>
                  </a:cubicBezTo>
                  <a:cubicBezTo>
                    <a:pt x="1" y="507"/>
                    <a:pt x="67" y="540"/>
                    <a:pt x="101" y="640"/>
                  </a:cubicBezTo>
                  <a:cubicBezTo>
                    <a:pt x="120" y="680"/>
                    <a:pt x="174" y="696"/>
                    <a:pt x="222" y="696"/>
                  </a:cubicBezTo>
                  <a:cubicBezTo>
                    <a:pt x="256" y="696"/>
                    <a:pt x="287" y="688"/>
                    <a:pt x="301" y="674"/>
                  </a:cubicBezTo>
                  <a:cubicBezTo>
                    <a:pt x="501" y="640"/>
                    <a:pt x="634" y="374"/>
                    <a:pt x="634" y="173"/>
                  </a:cubicBezTo>
                  <a:cubicBezTo>
                    <a:pt x="634" y="53"/>
                    <a:pt x="560" y="1"/>
                    <a:pt x="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2787150" y="3352800"/>
              <a:ext cx="15625" cy="16550"/>
            </a:xfrm>
            <a:custGeom>
              <a:avLst/>
              <a:gdLst/>
              <a:ahLst/>
              <a:cxnLst/>
              <a:rect l="l" t="t" r="r" b="b"/>
              <a:pathLst>
                <a:path w="625" h="662" extrusionOk="0">
                  <a:moveTo>
                    <a:pt x="190" y="1"/>
                  </a:moveTo>
                  <a:cubicBezTo>
                    <a:pt x="143" y="1"/>
                    <a:pt x="101" y="38"/>
                    <a:pt x="101" y="102"/>
                  </a:cubicBezTo>
                  <a:cubicBezTo>
                    <a:pt x="34" y="202"/>
                    <a:pt x="1" y="336"/>
                    <a:pt x="1" y="469"/>
                  </a:cubicBezTo>
                  <a:cubicBezTo>
                    <a:pt x="1" y="593"/>
                    <a:pt x="111" y="662"/>
                    <a:pt x="222" y="662"/>
                  </a:cubicBezTo>
                  <a:cubicBezTo>
                    <a:pt x="261" y="662"/>
                    <a:pt x="300" y="653"/>
                    <a:pt x="335" y="636"/>
                  </a:cubicBezTo>
                  <a:cubicBezTo>
                    <a:pt x="468" y="569"/>
                    <a:pt x="501" y="469"/>
                    <a:pt x="535" y="336"/>
                  </a:cubicBezTo>
                  <a:cubicBezTo>
                    <a:pt x="624" y="156"/>
                    <a:pt x="446" y="30"/>
                    <a:pt x="312" y="30"/>
                  </a:cubicBezTo>
                  <a:cubicBezTo>
                    <a:pt x="296" y="30"/>
                    <a:pt x="282" y="32"/>
                    <a:pt x="268" y="36"/>
                  </a:cubicBezTo>
                  <a:cubicBezTo>
                    <a:pt x="244" y="12"/>
                    <a:pt x="216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2737125" y="3286750"/>
              <a:ext cx="44600" cy="18900"/>
            </a:xfrm>
            <a:custGeom>
              <a:avLst/>
              <a:gdLst/>
              <a:ahLst/>
              <a:cxnLst/>
              <a:rect l="l" t="t" r="r" b="b"/>
              <a:pathLst>
                <a:path w="1784" h="756" extrusionOk="0">
                  <a:moveTo>
                    <a:pt x="1495" y="0"/>
                  </a:moveTo>
                  <a:cubicBezTo>
                    <a:pt x="1476" y="0"/>
                    <a:pt x="1456" y="3"/>
                    <a:pt x="1435" y="9"/>
                  </a:cubicBezTo>
                  <a:cubicBezTo>
                    <a:pt x="1168" y="142"/>
                    <a:pt x="868" y="176"/>
                    <a:pt x="634" y="242"/>
                  </a:cubicBezTo>
                  <a:cubicBezTo>
                    <a:pt x="434" y="276"/>
                    <a:pt x="201" y="242"/>
                    <a:pt x="34" y="409"/>
                  </a:cubicBezTo>
                  <a:cubicBezTo>
                    <a:pt x="1" y="443"/>
                    <a:pt x="1" y="576"/>
                    <a:pt x="101" y="609"/>
                  </a:cubicBezTo>
                  <a:cubicBezTo>
                    <a:pt x="211" y="720"/>
                    <a:pt x="314" y="756"/>
                    <a:pt x="420" y="756"/>
                  </a:cubicBezTo>
                  <a:cubicBezTo>
                    <a:pt x="538" y="756"/>
                    <a:pt x="660" y="711"/>
                    <a:pt x="801" y="676"/>
                  </a:cubicBezTo>
                  <a:cubicBezTo>
                    <a:pt x="1101" y="643"/>
                    <a:pt x="1335" y="509"/>
                    <a:pt x="1602" y="409"/>
                  </a:cubicBezTo>
                  <a:cubicBezTo>
                    <a:pt x="1784" y="288"/>
                    <a:pt x="1690" y="0"/>
                    <a:pt x="1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2766325" y="3252100"/>
              <a:ext cx="20150" cy="14075"/>
            </a:xfrm>
            <a:custGeom>
              <a:avLst/>
              <a:gdLst/>
              <a:ahLst/>
              <a:cxnLst/>
              <a:rect l="l" t="t" r="r" b="b"/>
              <a:pathLst>
                <a:path w="806" h="563" extrusionOk="0">
                  <a:moveTo>
                    <a:pt x="496" y="0"/>
                  </a:moveTo>
                  <a:cubicBezTo>
                    <a:pt x="466" y="0"/>
                    <a:pt x="433" y="8"/>
                    <a:pt x="400" y="27"/>
                  </a:cubicBezTo>
                  <a:cubicBezTo>
                    <a:pt x="367" y="27"/>
                    <a:pt x="334" y="61"/>
                    <a:pt x="300" y="61"/>
                  </a:cubicBezTo>
                  <a:cubicBezTo>
                    <a:pt x="167" y="61"/>
                    <a:pt x="67" y="61"/>
                    <a:pt x="33" y="194"/>
                  </a:cubicBezTo>
                  <a:cubicBezTo>
                    <a:pt x="0" y="361"/>
                    <a:pt x="33" y="494"/>
                    <a:pt x="167" y="528"/>
                  </a:cubicBezTo>
                  <a:cubicBezTo>
                    <a:pt x="208" y="552"/>
                    <a:pt x="248" y="563"/>
                    <a:pt x="288" y="563"/>
                  </a:cubicBezTo>
                  <a:cubicBezTo>
                    <a:pt x="413" y="563"/>
                    <a:pt x="533" y="462"/>
                    <a:pt x="634" y="361"/>
                  </a:cubicBezTo>
                  <a:cubicBezTo>
                    <a:pt x="806" y="304"/>
                    <a:pt x="68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2802500" y="3329075"/>
              <a:ext cx="15550" cy="14725"/>
            </a:xfrm>
            <a:custGeom>
              <a:avLst/>
              <a:gdLst/>
              <a:ahLst/>
              <a:cxnLst/>
              <a:rect l="l" t="t" r="r" b="b"/>
              <a:pathLst>
                <a:path w="622" h="589" extrusionOk="0">
                  <a:moveTo>
                    <a:pt x="245" y="1"/>
                  </a:moveTo>
                  <a:cubicBezTo>
                    <a:pt x="127" y="1"/>
                    <a:pt x="1" y="89"/>
                    <a:pt x="21" y="251"/>
                  </a:cubicBezTo>
                  <a:cubicBezTo>
                    <a:pt x="21" y="434"/>
                    <a:pt x="132" y="589"/>
                    <a:pt x="329" y="589"/>
                  </a:cubicBezTo>
                  <a:cubicBezTo>
                    <a:pt x="348" y="589"/>
                    <a:pt x="367" y="587"/>
                    <a:pt x="388" y="584"/>
                  </a:cubicBezTo>
                  <a:cubicBezTo>
                    <a:pt x="588" y="551"/>
                    <a:pt x="621" y="217"/>
                    <a:pt x="421" y="117"/>
                  </a:cubicBezTo>
                  <a:cubicBezTo>
                    <a:pt x="395" y="38"/>
                    <a:pt x="322" y="1"/>
                    <a:pt x="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2841500" y="3384225"/>
              <a:ext cx="19775" cy="14800"/>
            </a:xfrm>
            <a:custGeom>
              <a:avLst/>
              <a:gdLst/>
              <a:ahLst/>
              <a:cxnLst/>
              <a:rect l="l" t="t" r="r" b="b"/>
              <a:pathLst>
                <a:path w="791" h="592" extrusionOk="0">
                  <a:moveTo>
                    <a:pt x="298" y="1"/>
                  </a:moveTo>
                  <a:cubicBezTo>
                    <a:pt x="122" y="1"/>
                    <a:pt x="0" y="245"/>
                    <a:pt x="162" y="380"/>
                  </a:cubicBezTo>
                  <a:cubicBezTo>
                    <a:pt x="262" y="413"/>
                    <a:pt x="295" y="513"/>
                    <a:pt x="362" y="546"/>
                  </a:cubicBezTo>
                  <a:cubicBezTo>
                    <a:pt x="407" y="578"/>
                    <a:pt x="451" y="592"/>
                    <a:pt x="493" y="592"/>
                  </a:cubicBezTo>
                  <a:cubicBezTo>
                    <a:pt x="669" y="592"/>
                    <a:pt x="791" y="348"/>
                    <a:pt x="629" y="213"/>
                  </a:cubicBezTo>
                  <a:cubicBezTo>
                    <a:pt x="529" y="180"/>
                    <a:pt x="496" y="79"/>
                    <a:pt x="429" y="46"/>
                  </a:cubicBezTo>
                  <a:cubicBezTo>
                    <a:pt x="384" y="14"/>
                    <a:pt x="340" y="1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2797175" y="3245375"/>
              <a:ext cx="21700" cy="23700"/>
            </a:xfrm>
            <a:custGeom>
              <a:avLst/>
              <a:gdLst/>
              <a:ahLst/>
              <a:cxnLst/>
              <a:rect l="l" t="t" r="r" b="b"/>
              <a:pathLst>
                <a:path w="868" h="948" extrusionOk="0">
                  <a:moveTo>
                    <a:pt x="540" y="0"/>
                  </a:moveTo>
                  <a:cubicBezTo>
                    <a:pt x="494" y="0"/>
                    <a:pt x="445" y="18"/>
                    <a:pt x="401" y="63"/>
                  </a:cubicBezTo>
                  <a:lnTo>
                    <a:pt x="134" y="296"/>
                  </a:lnTo>
                  <a:cubicBezTo>
                    <a:pt x="67" y="330"/>
                    <a:pt x="67" y="463"/>
                    <a:pt x="67" y="563"/>
                  </a:cubicBezTo>
                  <a:cubicBezTo>
                    <a:pt x="100" y="597"/>
                    <a:pt x="0" y="663"/>
                    <a:pt x="67" y="730"/>
                  </a:cubicBezTo>
                  <a:cubicBezTo>
                    <a:pt x="121" y="839"/>
                    <a:pt x="332" y="948"/>
                    <a:pt x="498" y="948"/>
                  </a:cubicBezTo>
                  <a:cubicBezTo>
                    <a:pt x="535" y="948"/>
                    <a:pt x="570" y="942"/>
                    <a:pt x="601" y="930"/>
                  </a:cubicBezTo>
                  <a:cubicBezTo>
                    <a:pt x="801" y="830"/>
                    <a:pt x="868" y="630"/>
                    <a:pt x="801" y="430"/>
                  </a:cubicBezTo>
                  <a:cubicBezTo>
                    <a:pt x="801" y="330"/>
                    <a:pt x="767" y="296"/>
                    <a:pt x="701" y="263"/>
                  </a:cubicBezTo>
                  <a:cubicBezTo>
                    <a:pt x="774" y="141"/>
                    <a:pt x="668" y="0"/>
                    <a:pt x="5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2766325" y="3221500"/>
              <a:ext cx="14750" cy="11075"/>
            </a:xfrm>
            <a:custGeom>
              <a:avLst/>
              <a:gdLst/>
              <a:ahLst/>
              <a:cxnLst/>
              <a:rect l="l" t="t" r="r" b="b"/>
              <a:pathLst>
                <a:path w="590" h="443" extrusionOk="0">
                  <a:moveTo>
                    <a:pt x="138" y="0"/>
                  </a:moveTo>
                  <a:cubicBezTo>
                    <a:pt x="117" y="0"/>
                    <a:pt x="100" y="17"/>
                    <a:pt x="100" y="50"/>
                  </a:cubicBezTo>
                  <a:cubicBezTo>
                    <a:pt x="33" y="84"/>
                    <a:pt x="33" y="117"/>
                    <a:pt x="33" y="151"/>
                  </a:cubicBezTo>
                  <a:cubicBezTo>
                    <a:pt x="0" y="251"/>
                    <a:pt x="33" y="384"/>
                    <a:pt x="133" y="417"/>
                  </a:cubicBezTo>
                  <a:cubicBezTo>
                    <a:pt x="167" y="434"/>
                    <a:pt x="209" y="442"/>
                    <a:pt x="250" y="442"/>
                  </a:cubicBezTo>
                  <a:cubicBezTo>
                    <a:pt x="292" y="442"/>
                    <a:pt x="334" y="434"/>
                    <a:pt x="367" y="417"/>
                  </a:cubicBezTo>
                  <a:cubicBezTo>
                    <a:pt x="589" y="386"/>
                    <a:pt x="539" y="81"/>
                    <a:pt x="304" y="81"/>
                  </a:cubicBezTo>
                  <a:cubicBezTo>
                    <a:pt x="292" y="81"/>
                    <a:pt x="280" y="82"/>
                    <a:pt x="267" y="84"/>
                  </a:cubicBezTo>
                  <a:lnTo>
                    <a:pt x="200" y="84"/>
                  </a:lnTo>
                  <a:cubicBezTo>
                    <a:pt x="300" y="84"/>
                    <a:pt x="267" y="84"/>
                    <a:pt x="200" y="50"/>
                  </a:cubicBezTo>
                  <a:cubicBezTo>
                    <a:pt x="183" y="17"/>
                    <a:pt x="15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2818850" y="3160200"/>
              <a:ext cx="14200" cy="43325"/>
            </a:xfrm>
            <a:custGeom>
              <a:avLst/>
              <a:gdLst/>
              <a:ahLst/>
              <a:cxnLst/>
              <a:rect l="l" t="t" r="r" b="b"/>
              <a:pathLst>
                <a:path w="568" h="1733" extrusionOk="0">
                  <a:moveTo>
                    <a:pt x="267" y="1"/>
                  </a:moveTo>
                  <a:cubicBezTo>
                    <a:pt x="1" y="67"/>
                    <a:pt x="67" y="668"/>
                    <a:pt x="67" y="868"/>
                  </a:cubicBezTo>
                  <a:cubicBezTo>
                    <a:pt x="67" y="1135"/>
                    <a:pt x="101" y="1535"/>
                    <a:pt x="334" y="1702"/>
                  </a:cubicBezTo>
                  <a:cubicBezTo>
                    <a:pt x="349" y="1724"/>
                    <a:pt x="368" y="1733"/>
                    <a:pt x="388" y="1733"/>
                  </a:cubicBezTo>
                  <a:cubicBezTo>
                    <a:pt x="462" y="1733"/>
                    <a:pt x="553" y="1613"/>
                    <a:pt x="501" y="1535"/>
                  </a:cubicBezTo>
                  <a:cubicBezTo>
                    <a:pt x="367" y="1402"/>
                    <a:pt x="401" y="968"/>
                    <a:pt x="434" y="801"/>
                  </a:cubicBezTo>
                  <a:cubicBezTo>
                    <a:pt x="434" y="634"/>
                    <a:pt x="568" y="301"/>
                    <a:pt x="434" y="67"/>
                  </a:cubicBezTo>
                  <a:cubicBezTo>
                    <a:pt x="401" y="1"/>
                    <a:pt x="334" y="1"/>
                    <a:pt x="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846375" y="3189325"/>
              <a:ext cx="18375" cy="47500"/>
            </a:xfrm>
            <a:custGeom>
              <a:avLst/>
              <a:gdLst/>
              <a:ahLst/>
              <a:cxnLst/>
              <a:rect l="l" t="t" r="r" b="b"/>
              <a:pathLst>
                <a:path w="735" h="1900" extrusionOk="0">
                  <a:moveTo>
                    <a:pt x="329" y="0"/>
                  </a:moveTo>
                  <a:cubicBezTo>
                    <a:pt x="262" y="0"/>
                    <a:pt x="208" y="29"/>
                    <a:pt x="167" y="70"/>
                  </a:cubicBezTo>
                  <a:cubicBezTo>
                    <a:pt x="0" y="303"/>
                    <a:pt x="100" y="537"/>
                    <a:pt x="134" y="804"/>
                  </a:cubicBezTo>
                  <a:cubicBezTo>
                    <a:pt x="134" y="1137"/>
                    <a:pt x="134" y="1404"/>
                    <a:pt x="234" y="1738"/>
                  </a:cubicBezTo>
                  <a:cubicBezTo>
                    <a:pt x="248" y="1853"/>
                    <a:pt x="318" y="1900"/>
                    <a:pt x="394" y="1900"/>
                  </a:cubicBezTo>
                  <a:cubicBezTo>
                    <a:pt x="493" y="1900"/>
                    <a:pt x="601" y="1818"/>
                    <a:pt x="601" y="1704"/>
                  </a:cubicBezTo>
                  <a:cubicBezTo>
                    <a:pt x="601" y="1404"/>
                    <a:pt x="634" y="1071"/>
                    <a:pt x="634" y="804"/>
                  </a:cubicBezTo>
                  <a:cubicBezTo>
                    <a:pt x="634" y="537"/>
                    <a:pt x="734" y="237"/>
                    <a:pt x="467" y="37"/>
                  </a:cubicBezTo>
                  <a:cubicBezTo>
                    <a:pt x="416" y="11"/>
                    <a:pt x="370" y="0"/>
                    <a:pt x="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2916425" y="3235050"/>
              <a:ext cx="16700" cy="19825"/>
            </a:xfrm>
            <a:custGeom>
              <a:avLst/>
              <a:gdLst/>
              <a:ahLst/>
              <a:cxnLst/>
              <a:rect l="l" t="t" r="r" b="b"/>
              <a:pathLst>
                <a:path w="668" h="793" extrusionOk="0">
                  <a:moveTo>
                    <a:pt x="417" y="0"/>
                  </a:moveTo>
                  <a:cubicBezTo>
                    <a:pt x="402" y="0"/>
                    <a:pt x="385" y="3"/>
                    <a:pt x="367" y="9"/>
                  </a:cubicBezTo>
                  <a:cubicBezTo>
                    <a:pt x="100" y="42"/>
                    <a:pt x="0" y="376"/>
                    <a:pt x="100" y="643"/>
                  </a:cubicBezTo>
                  <a:cubicBezTo>
                    <a:pt x="117" y="743"/>
                    <a:pt x="209" y="793"/>
                    <a:pt x="296" y="793"/>
                  </a:cubicBezTo>
                  <a:cubicBezTo>
                    <a:pt x="384" y="793"/>
                    <a:pt x="467" y="743"/>
                    <a:pt x="467" y="643"/>
                  </a:cubicBezTo>
                  <a:lnTo>
                    <a:pt x="467" y="509"/>
                  </a:lnTo>
                  <a:cubicBezTo>
                    <a:pt x="467" y="452"/>
                    <a:pt x="489" y="428"/>
                    <a:pt x="489" y="423"/>
                  </a:cubicBezTo>
                  <a:lnTo>
                    <a:pt x="489" y="423"/>
                  </a:lnTo>
                  <a:cubicBezTo>
                    <a:pt x="504" y="416"/>
                    <a:pt x="519" y="409"/>
                    <a:pt x="534" y="409"/>
                  </a:cubicBezTo>
                  <a:cubicBezTo>
                    <a:pt x="601" y="376"/>
                    <a:pt x="634" y="342"/>
                    <a:pt x="634" y="309"/>
                  </a:cubicBezTo>
                  <a:cubicBezTo>
                    <a:pt x="667" y="242"/>
                    <a:pt x="634" y="176"/>
                    <a:pt x="601" y="142"/>
                  </a:cubicBezTo>
                  <a:cubicBezTo>
                    <a:pt x="546" y="60"/>
                    <a:pt x="491" y="0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2859525" y="3173750"/>
              <a:ext cx="40025" cy="53450"/>
            </a:xfrm>
            <a:custGeom>
              <a:avLst/>
              <a:gdLst/>
              <a:ahLst/>
              <a:cxnLst/>
              <a:rect l="l" t="t" r="r" b="b"/>
              <a:pathLst>
                <a:path w="1601" h="2138" extrusionOk="0">
                  <a:moveTo>
                    <a:pt x="1387" y="0"/>
                  </a:moveTo>
                  <a:cubicBezTo>
                    <a:pt x="1349" y="0"/>
                    <a:pt x="1310" y="9"/>
                    <a:pt x="1276" y="26"/>
                  </a:cubicBezTo>
                  <a:cubicBezTo>
                    <a:pt x="975" y="193"/>
                    <a:pt x="809" y="693"/>
                    <a:pt x="642" y="993"/>
                  </a:cubicBezTo>
                  <a:cubicBezTo>
                    <a:pt x="575" y="1160"/>
                    <a:pt x="442" y="1360"/>
                    <a:pt x="375" y="1527"/>
                  </a:cubicBezTo>
                  <a:cubicBezTo>
                    <a:pt x="308" y="1594"/>
                    <a:pt x="242" y="1827"/>
                    <a:pt x="208" y="1827"/>
                  </a:cubicBezTo>
                  <a:cubicBezTo>
                    <a:pt x="0" y="1916"/>
                    <a:pt x="83" y="2138"/>
                    <a:pt x="246" y="2138"/>
                  </a:cubicBezTo>
                  <a:cubicBezTo>
                    <a:pt x="265" y="2138"/>
                    <a:pt x="286" y="2135"/>
                    <a:pt x="308" y="2127"/>
                  </a:cubicBezTo>
                  <a:cubicBezTo>
                    <a:pt x="575" y="2027"/>
                    <a:pt x="775" y="1627"/>
                    <a:pt x="909" y="1427"/>
                  </a:cubicBezTo>
                  <a:cubicBezTo>
                    <a:pt x="1042" y="1193"/>
                    <a:pt x="1142" y="993"/>
                    <a:pt x="1276" y="760"/>
                  </a:cubicBezTo>
                  <a:cubicBezTo>
                    <a:pt x="1376" y="593"/>
                    <a:pt x="1542" y="426"/>
                    <a:pt x="1576" y="193"/>
                  </a:cubicBezTo>
                  <a:cubicBezTo>
                    <a:pt x="1601" y="69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2898900" y="3176575"/>
              <a:ext cx="34225" cy="95425"/>
            </a:xfrm>
            <a:custGeom>
              <a:avLst/>
              <a:gdLst/>
              <a:ahLst/>
              <a:cxnLst/>
              <a:rect l="l" t="t" r="r" b="b"/>
              <a:pathLst>
                <a:path w="1369" h="3817" extrusionOk="0">
                  <a:moveTo>
                    <a:pt x="1191" y="1"/>
                  </a:moveTo>
                  <a:cubicBezTo>
                    <a:pt x="1170" y="1"/>
                    <a:pt x="1151" y="5"/>
                    <a:pt x="1135" y="13"/>
                  </a:cubicBezTo>
                  <a:cubicBezTo>
                    <a:pt x="635" y="346"/>
                    <a:pt x="468" y="1047"/>
                    <a:pt x="334" y="1581"/>
                  </a:cubicBezTo>
                  <a:cubicBezTo>
                    <a:pt x="301" y="1814"/>
                    <a:pt x="201" y="2014"/>
                    <a:pt x="168" y="2214"/>
                  </a:cubicBezTo>
                  <a:cubicBezTo>
                    <a:pt x="68" y="2415"/>
                    <a:pt x="34" y="2648"/>
                    <a:pt x="34" y="2848"/>
                  </a:cubicBezTo>
                  <a:cubicBezTo>
                    <a:pt x="34" y="2882"/>
                    <a:pt x="34" y="2915"/>
                    <a:pt x="68" y="2982"/>
                  </a:cubicBezTo>
                  <a:cubicBezTo>
                    <a:pt x="34" y="3182"/>
                    <a:pt x="34" y="3415"/>
                    <a:pt x="1" y="3649"/>
                  </a:cubicBezTo>
                  <a:cubicBezTo>
                    <a:pt x="1" y="3757"/>
                    <a:pt x="79" y="3817"/>
                    <a:pt x="151" y="3817"/>
                  </a:cubicBezTo>
                  <a:cubicBezTo>
                    <a:pt x="212" y="3817"/>
                    <a:pt x="268" y="3774"/>
                    <a:pt x="268" y="3682"/>
                  </a:cubicBezTo>
                  <a:cubicBezTo>
                    <a:pt x="368" y="3182"/>
                    <a:pt x="434" y="2715"/>
                    <a:pt x="568" y="2248"/>
                  </a:cubicBezTo>
                  <a:cubicBezTo>
                    <a:pt x="668" y="2181"/>
                    <a:pt x="668" y="2081"/>
                    <a:pt x="735" y="2048"/>
                  </a:cubicBezTo>
                  <a:cubicBezTo>
                    <a:pt x="901" y="1814"/>
                    <a:pt x="1202" y="1681"/>
                    <a:pt x="1335" y="1481"/>
                  </a:cubicBezTo>
                  <a:cubicBezTo>
                    <a:pt x="1368" y="1380"/>
                    <a:pt x="1335" y="1314"/>
                    <a:pt x="1235" y="1247"/>
                  </a:cubicBezTo>
                  <a:cubicBezTo>
                    <a:pt x="1135" y="1247"/>
                    <a:pt x="1035" y="1247"/>
                    <a:pt x="901" y="1314"/>
                  </a:cubicBezTo>
                  <a:cubicBezTo>
                    <a:pt x="1068" y="913"/>
                    <a:pt x="1302" y="547"/>
                    <a:pt x="1335" y="146"/>
                  </a:cubicBezTo>
                  <a:cubicBezTo>
                    <a:pt x="1335" y="44"/>
                    <a:pt x="1257" y="1"/>
                    <a:pt x="1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2935850" y="3280300"/>
              <a:ext cx="30625" cy="21750"/>
            </a:xfrm>
            <a:custGeom>
              <a:avLst/>
              <a:gdLst/>
              <a:ahLst/>
              <a:cxnLst/>
              <a:rect l="l" t="t" r="r" b="b"/>
              <a:pathLst>
                <a:path w="1225" h="870" extrusionOk="0">
                  <a:moveTo>
                    <a:pt x="1058" y="0"/>
                  </a:moveTo>
                  <a:cubicBezTo>
                    <a:pt x="925" y="0"/>
                    <a:pt x="891" y="67"/>
                    <a:pt x="824" y="100"/>
                  </a:cubicBezTo>
                  <a:lnTo>
                    <a:pt x="658" y="100"/>
                  </a:lnTo>
                  <a:cubicBezTo>
                    <a:pt x="634" y="40"/>
                    <a:pt x="575" y="14"/>
                    <a:pt x="512" y="14"/>
                  </a:cubicBezTo>
                  <a:cubicBezTo>
                    <a:pt x="402" y="14"/>
                    <a:pt x="282" y="94"/>
                    <a:pt x="324" y="200"/>
                  </a:cubicBezTo>
                  <a:cubicBezTo>
                    <a:pt x="324" y="267"/>
                    <a:pt x="391" y="334"/>
                    <a:pt x="424" y="400"/>
                  </a:cubicBezTo>
                  <a:cubicBezTo>
                    <a:pt x="357" y="434"/>
                    <a:pt x="324" y="500"/>
                    <a:pt x="224" y="500"/>
                  </a:cubicBezTo>
                  <a:cubicBezTo>
                    <a:pt x="1" y="532"/>
                    <a:pt x="21" y="870"/>
                    <a:pt x="228" y="870"/>
                  </a:cubicBezTo>
                  <a:cubicBezTo>
                    <a:pt x="237" y="870"/>
                    <a:pt x="247" y="869"/>
                    <a:pt x="257" y="867"/>
                  </a:cubicBezTo>
                  <a:cubicBezTo>
                    <a:pt x="491" y="801"/>
                    <a:pt x="658" y="767"/>
                    <a:pt x="858" y="634"/>
                  </a:cubicBezTo>
                  <a:cubicBezTo>
                    <a:pt x="991" y="567"/>
                    <a:pt x="1225" y="334"/>
                    <a:pt x="1191" y="100"/>
                  </a:cubicBezTo>
                  <a:cubicBezTo>
                    <a:pt x="1191" y="33"/>
                    <a:pt x="1091" y="0"/>
                    <a:pt x="10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2825525" y="3262900"/>
              <a:ext cx="53475" cy="16200"/>
            </a:xfrm>
            <a:custGeom>
              <a:avLst/>
              <a:gdLst/>
              <a:ahLst/>
              <a:cxnLst/>
              <a:rect l="l" t="t" r="r" b="b"/>
              <a:pathLst>
                <a:path w="2139" h="648" extrusionOk="0">
                  <a:moveTo>
                    <a:pt x="1836" y="0"/>
                  </a:moveTo>
                  <a:cubicBezTo>
                    <a:pt x="1804" y="0"/>
                    <a:pt x="1770" y="9"/>
                    <a:pt x="1735" y="29"/>
                  </a:cubicBezTo>
                  <a:lnTo>
                    <a:pt x="1468" y="129"/>
                  </a:lnTo>
                  <a:cubicBezTo>
                    <a:pt x="1435" y="129"/>
                    <a:pt x="1435" y="196"/>
                    <a:pt x="1401" y="196"/>
                  </a:cubicBezTo>
                  <a:cubicBezTo>
                    <a:pt x="1335" y="129"/>
                    <a:pt x="1301" y="96"/>
                    <a:pt x="1235" y="96"/>
                  </a:cubicBezTo>
                  <a:lnTo>
                    <a:pt x="601" y="96"/>
                  </a:lnTo>
                  <a:cubicBezTo>
                    <a:pt x="517" y="96"/>
                    <a:pt x="426" y="87"/>
                    <a:pt x="338" y="87"/>
                  </a:cubicBezTo>
                  <a:cubicBezTo>
                    <a:pt x="251" y="87"/>
                    <a:pt x="167" y="96"/>
                    <a:pt x="100" y="129"/>
                  </a:cubicBezTo>
                  <a:cubicBezTo>
                    <a:pt x="0" y="229"/>
                    <a:pt x="0" y="363"/>
                    <a:pt x="100" y="429"/>
                  </a:cubicBezTo>
                  <a:cubicBezTo>
                    <a:pt x="184" y="463"/>
                    <a:pt x="276" y="471"/>
                    <a:pt x="367" y="471"/>
                  </a:cubicBezTo>
                  <a:cubicBezTo>
                    <a:pt x="459" y="471"/>
                    <a:pt x="551" y="463"/>
                    <a:pt x="634" y="463"/>
                  </a:cubicBezTo>
                  <a:lnTo>
                    <a:pt x="1101" y="463"/>
                  </a:lnTo>
                  <a:cubicBezTo>
                    <a:pt x="1101" y="563"/>
                    <a:pt x="1168" y="629"/>
                    <a:pt x="1301" y="629"/>
                  </a:cubicBezTo>
                  <a:cubicBezTo>
                    <a:pt x="1350" y="642"/>
                    <a:pt x="1397" y="647"/>
                    <a:pt x="1442" y="647"/>
                  </a:cubicBezTo>
                  <a:cubicBezTo>
                    <a:pt x="1642" y="647"/>
                    <a:pt x="1805" y="538"/>
                    <a:pt x="1968" y="429"/>
                  </a:cubicBezTo>
                  <a:cubicBezTo>
                    <a:pt x="2139" y="287"/>
                    <a:pt x="2019" y="0"/>
                    <a:pt x="1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2885900" y="3312075"/>
              <a:ext cx="15350" cy="15950"/>
            </a:xfrm>
            <a:custGeom>
              <a:avLst/>
              <a:gdLst/>
              <a:ahLst/>
              <a:cxnLst/>
              <a:rect l="l" t="t" r="r" b="b"/>
              <a:pathLst>
                <a:path w="614" h="638" extrusionOk="0">
                  <a:moveTo>
                    <a:pt x="211" y="0"/>
                  </a:moveTo>
                  <a:cubicBezTo>
                    <a:pt x="111" y="0"/>
                    <a:pt x="1" y="64"/>
                    <a:pt x="20" y="163"/>
                  </a:cubicBezTo>
                  <a:cubicBezTo>
                    <a:pt x="20" y="230"/>
                    <a:pt x="54" y="297"/>
                    <a:pt x="87" y="330"/>
                  </a:cubicBezTo>
                  <a:cubicBezTo>
                    <a:pt x="87" y="397"/>
                    <a:pt x="154" y="430"/>
                    <a:pt x="187" y="464"/>
                  </a:cubicBezTo>
                  <a:cubicBezTo>
                    <a:pt x="201" y="587"/>
                    <a:pt x="282" y="637"/>
                    <a:pt x="366" y="637"/>
                  </a:cubicBezTo>
                  <a:cubicBezTo>
                    <a:pt x="487" y="637"/>
                    <a:pt x="613" y="534"/>
                    <a:pt x="554" y="397"/>
                  </a:cubicBezTo>
                  <a:cubicBezTo>
                    <a:pt x="521" y="264"/>
                    <a:pt x="387" y="230"/>
                    <a:pt x="354" y="97"/>
                  </a:cubicBezTo>
                  <a:cubicBezTo>
                    <a:pt x="341" y="29"/>
                    <a:pt x="278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2879250" y="3337950"/>
              <a:ext cx="21925" cy="13075"/>
            </a:xfrm>
            <a:custGeom>
              <a:avLst/>
              <a:gdLst/>
              <a:ahLst/>
              <a:cxnLst/>
              <a:rect l="l" t="t" r="r" b="b"/>
              <a:pathLst>
                <a:path w="877" h="523" extrusionOk="0">
                  <a:moveTo>
                    <a:pt x="573" y="0"/>
                  </a:moveTo>
                  <a:cubicBezTo>
                    <a:pt x="518" y="0"/>
                    <a:pt x="463" y="19"/>
                    <a:pt x="420" y="62"/>
                  </a:cubicBezTo>
                  <a:lnTo>
                    <a:pt x="420" y="96"/>
                  </a:lnTo>
                  <a:cubicBezTo>
                    <a:pt x="385" y="68"/>
                    <a:pt x="346" y="56"/>
                    <a:pt x="307" y="56"/>
                  </a:cubicBezTo>
                  <a:cubicBezTo>
                    <a:pt x="157" y="56"/>
                    <a:pt x="0" y="230"/>
                    <a:pt x="53" y="363"/>
                  </a:cubicBezTo>
                  <a:cubicBezTo>
                    <a:pt x="137" y="475"/>
                    <a:pt x="244" y="522"/>
                    <a:pt x="353" y="522"/>
                  </a:cubicBezTo>
                  <a:cubicBezTo>
                    <a:pt x="504" y="522"/>
                    <a:pt x="657" y="431"/>
                    <a:pt x="753" y="296"/>
                  </a:cubicBezTo>
                  <a:cubicBezTo>
                    <a:pt x="877" y="148"/>
                    <a:pt x="727" y="0"/>
                    <a:pt x="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2836450" y="3354900"/>
              <a:ext cx="18275" cy="25625"/>
            </a:xfrm>
            <a:custGeom>
              <a:avLst/>
              <a:gdLst/>
              <a:ahLst/>
              <a:cxnLst/>
              <a:rect l="l" t="t" r="r" b="b"/>
              <a:pathLst>
                <a:path w="731" h="1025" extrusionOk="0">
                  <a:moveTo>
                    <a:pt x="551" y="1"/>
                  </a:moveTo>
                  <a:cubicBezTo>
                    <a:pt x="458" y="1"/>
                    <a:pt x="364" y="77"/>
                    <a:pt x="364" y="218"/>
                  </a:cubicBezTo>
                  <a:cubicBezTo>
                    <a:pt x="364" y="519"/>
                    <a:pt x="97" y="519"/>
                    <a:pt x="30" y="752"/>
                  </a:cubicBezTo>
                  <a:cubicBezTo>
                    <a:pt x="1" y="902"/>
                    <a:pt x="51" y="1024"/>
                    <a:pt x="182" y="1024"/>
                  </a:cubicBezTo>
                  <a:cubicBezTo>
                    <a:pt x="197" y="1024"/>
                    <a:pt x="213" y="1022"/>
                    <a:pt x="231" y="1019"/>
                  </a:cubicBezTo>
                  <a:cubicBezTo>
                    <a:pt x="631" y="1019"/>
                    <a:pt x="731" y="452"/>
                    <a:pt x="731" y="185"/>
                  </a:cubicBezTo>
                  <a:cubicBezTo>
                    <a:pt x="715" y="60"/>
                    <a:pt x="634" y="1"/>
                    <a:pt x="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2908075" y="3320625"/>
              <a:ext cx="12550" cy="12225"/>
            </a:xfrm>
            <a:custGeom>
              <a:avLst/>
              <a:gdLst/>
              <a:ahLst/>
              <a:cxnLst/>
              <a:rect l="l" t="t" r="r" b="b"/>
              <a:pathLst>
                <a:path w="502" h="489" extrusionOk="0">
                  <a:moveTo>
                    <a:pt x="240" y="0"/>
                  </a:moveTo>
                  <a:cubicBezTo>
                    <a:pt x="165" y="0"/>
                    <a:pt x="101" y="50"/>
                    <a:pt x="101" y="155"/>
                  </a:cubicBezTo>
                  <a:cubicBezTo>
                    <a:pt x="1" y="322"/>
                    <a:pt x="134" y="489"/>
                    <a:pt x="301" y="489"/>
                  </a:cubicBezTo>
                  <a:cubicBezTo>
                    <a:pt x="468" y="455"/>
                    <a:pt x="501" y="288"/>
                    <a:pt x="434" y="155"/>
                  </a:cubicBezTo>
                  <a:lnTo>
                    <a:pt x="434" y="122"/>
                  </a:lnTo>
                  <a:cubicBezTo>
                    <a:pt x="387" y="42"/>
                    <a:pt x="308" y="0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2933450" y="3342800"/>
              <a:ext cx="29700" cy="14325"/>
            </a:xfrm>
            <a:custGeom>
              <a:avLst/>
              <a:gdLst/>
              <a:ahLst/>
              <a:cxnLst/>
              <a:rect l="l" t="t" r="r" b="b"/>
              <a:pathLst>
                <a:path w="1188" h="573" extrusionOk="0">
                  <a:moveTo>
                    <a:pt x="260" y="0"/>
                  </a:moveTo>
                  <a:cubicBezTo>
                    <a:pt x="194" y="0"/>
                    <a:pt x="135" y="29"/>
                    <a:pt x="120" y="102"/>
                  </a:cubicBezTo>
                  <a:cubicBezTo>
                    <a:pt x="1" y="479"/>
                    <a:pt x="224" y="573"/>
                    <a:pt x="495" y="573"/>
                  </a:cubicBezTo>
                  <a:cubicBezTo>
                    <a:pt x="679" y="573"/>
                    <a:pt x="885" y="529"/>
                    <a:pt x="1021" y="502"/>
                  </a:cubicBezTo>
                  <a:cubicBezTo>
                    <a:pt x="1121" y="502"/>
                    <a:pt x="1187" y="402"/>
                    <a:pt x="1187" y="269"/>
                  </a:cubicBezTo>
                  <a:lnTo>
                    <a:pt x="1187" y="169"/>
                  </a:lnTo>
                  <a:cubicBezTo>
                    <a:pt x="1154" y="69"/>
                    <a:pt x="1021" y="2"/>
                    <a:pt x="954" y="2"/>
                  </a:cubicBezTo>
                  <a:cubicBezTo>
                    <a:pt x="820" y="2"/>
                    <a:pt x="687" y="35"/>
                    <a:pt x="520" y="69"/>
                  </a:cubicBezTo>
                  <a:cubicBezTo>
                    <a:pt x="487" y="69"/>
                    <a:pt x="453" y="69"/>
                    <a:pt x="453" y="102"/>
                  </a:cubicBezTo>
                  <a:cubicBezTo>
                    <a:pt x="435" y="46"/>
                    <a:pt x="343" y="0"/>
                    <a:pt x="2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22150" y="3309825"/>
              <a:ext cx="23475" cy="20350"/>
            </a:xfrm>
            <a:custGeom>
              <a:avLst/>
              <a:gdLst/>
              <a:ahLst/>
              <a:cxnLst/>
              <a:rect l="l" t="t" r="r" b="b"/>
              <a:pathLst>
                <a:path w="939" h="814" extrusionOk="0">
                  <a:moveTo>
                    <a:pt x="239" y="0"/>
                  </a:moveTo>
                  <a:cubicBezTo>
                    <a:pt x="121" y="0"/>
                    <a:pt x="1" y="89"/>
                    <a:pt x="38" y="220"/>
                  </a:cubicBezTo>
                  <a:cubicBezTo>
                    <a:pt x="72" y="420"/>
                    <a:pt x="105" y="654"/>
                    <a:pt x="305" y="720"/>
                  </a:cubicBezTo>
                  <a:cubicBezTo>
                    <a:pt x="380" y="780"/>
                    <a:pt x="482" y="813"/>
                    <a:pt x="584" y="813"/>
                  </a:cubicBezTo>
                  <a:cubicBezTo>
                    <a:pt x="708" y="813"/>
                    <a:pt x="832" y="764"/>
                    <a:pt x="905" y="654"/>
                  </a:cubicBezTo>
                  <a:cubicBezTo>
                    <a:pt x="939" y="587"/>
                    <a:pt x="905" y="520"/>
                    <a:pt x="905" y="487"/>
                  </a:cubicBezTo>
                  <a:cubicBezTo>
                    <a:pt x="739" y="287"/>
                    <a:pt x="539" y="420"/>
                    <a:pt x="438" y="187"/>
                  </a:cubicBezTo>
                  <a:cubicBezTo>
                    <a:pt x="424" y="55"/>
                    <a:pt x="332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2928375" y="3218875"/>
              <a:ext cx="41300" cy="43500"/>
            </a:xfrm>
            <a:custGeom>
              <a:avLst/>
              <a:gdLst/>
              <a:ahLst/>
              <a:cxnLst/>
              <a:rect l="l" t="t" r="r" b="b"/>
              <a:pathLst>
                <a:path w="1652" h="1740" extrusionOk="0">
                  <a:moveTo>
                    <a:pt x="1144" y="0"/>
                  </a:moveTo>
                  <a:cubicBezTo>
                    <a:pt x="931" y="0"/>
                    <a:pt x="699" y="129"/>
                    <a:pt x="523" y="322"/>
                  </a:cubicBezTo>
                  <a:cubicBezTo>
                    <a:pt x="223" y="689"/>
                    <a:pt x="123" y="1156"/>
                    <a:pt x="23" y="1623"/>
                  </a:cubicBezTo>
                  <a:cubicBezTo>
                    <a:pt x="1" y="1688"/>
                    <a:pt x="78" y="1739"/>
                    <a:pt x="163" y="1739"/>
                  </a:cubicBezTo>
                  <a:cubicBezTo>
                    <a:pt x="208" y="1739"/>
                    <a:pt x="255" y="1725"/>
                    <a:pt x="290" y="1690"/>
                  </a:cubicBezTo>
                  <a:cubicBezTo>
                    <a:pt x="390" y="1423"/>
                    <a:pt x="523" y="1156"/>
                    <a:pt x="690" y="856"/>
                  </a:cubicBezTo>
                  <a:cubicBezTo>
                    <a:pt x="790" y="689"/>
                    <a:pt x="890" y="522"/>
                    <a:pt x="1023" y="456"/>
                  </a:cubicBezTo>
                  <a:cubicBezTo>
                    <a:pt x="1090" y="402"/>
                    <a:pt x="1157" y="381"/>
                    <a:pt x="1221" y="381"/>
                  </a:cubicBezTo>
                  <a:cubicBezTo>
                    <a:pt x="1318" y="381"/>
                    <a:pt x="1410" y="429"/>
                    <a:pt x="1490" y="489"/>
                  </a:cubicBezTo>
                  <a:cubicBezTo>
                    <a:pt x="1502" y="495"/>
                    <a:pt x="1515" y="498"/>
                    <a:pt x="1528" y="498"/>
                  </a:cubicBezTo>
                  <a:cubicBezTo>
                    <a:pt x="1588" y="498"/>
                    <a:pt x="1651" y="438"/>
                    <a:pt x="1624" y="356"/>
                  </a:cubicBezTo>
                  <a:cubicBezTo>
                    <a:pt x="1513" y="103"/>
                    <a:pt x="1336" y="0"/>
                    <a:pt x="1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2792175" y="3566325"/>
              <a:ext cx="315850" cy="245050"/>
            </a:xfrm>
            <a:custGeom>
              <a:avLst/>
              <a:gdLst/>
              <a:ahLst/>
              <a:cxnLst/>
              <a:rect l="l" t="t" r="r" b="b"/>
              <a:pathLst>
                <a:path w="12634" h="9802" extrusionOk="0">
                  <a:moveTo>
                    <a:pt x="200" y="1"/>
                  </a:moveTo>
                  <a:cubicBezTo>
                    <a:pt x="100" y="1"/>
                    <a:pt x="0" y="134"/>
                    <a:pt x="100" y="234"/>
                  </a:cubicBezTo>
                  <a:cubicBezTo>
                    <a:pt x="3703" y="4104"/>
                    <a:pt x="9173" y="5471"/>
                    <a:pt x="12476" y="9774"/>
                  </a:cubicBezTo>
                  <a:cubicBezTo>
                    <a:pt x="12485" y="9793"/>
                    <a:pt x="12502" y="9801"/>
                    <a:pt x="12521" y="9801"/>
                  </a:cubicBezTo>
                  <a:cubicBezTo>
                    <a:pt x="12571" y="9801"/>
                    <a:pt x="12633" y="9746"/>
                    <a:pt x="12609" y="9674"/>
                  </a:cubicBezTo>
                  <a:cubicBezTo>
                    <a:pt x="10975" y="7273"/>
                    <a:pt x="8506" y="5771"/>
                    <a:pt x="6104" y="4304"/>
                  </a:cubicBezTo>
                  <a:cubicBezTo>
                    <a:pt x="4670" y="3470"/>
                    <a:pt x="3302" y="2636"/>
                    <a:pt x="2002" y="1635"/>
                  </a:cubicBezTo>
                  <a:cubicBezTo>
                    <a:pt x="1421" y="1183"/>
                    <a:pt x="1020" y="662"/>
                    <a:pt x="1310" y="662"/>
                  </a:cubicBezTo>
                  <a:cubicBezTo>
                    <a:pt x="1470" y="662"/>
                    <a:pt x="1839" y="820"/>
                    <a:pt x="2502" y="1235"/>
                  </a:cubicBezTo>
                  <a:cubicBezTo>
                    <a:pt x="3269" y="1668"/>
                    <a:pt x="3903" y="2336"/>
                    <a:pt x="4637" y="2836"/>
                  </a:cubicBezTo>
                  <a:cubicBezTo>
                    <a:pt x="4652" y="2852"/>
                    <a:pt x="4670" y="2858"/>
                    <a:pt x="4687" y="2858"/>
                  </a:cubicBezTo>
                  <a:cubicBezTo>
                    <a:pt x="4743" y="2858"/>
                    <a:pt x="4796" y="2787"/>
                    <a:pt x="4770" y="2736"/>
                  </a:cubicBezTo>
                  <a:cubicBezTo>
                    <a:pt x="3603" y="1335"/>
                    <a:pt x="2068" y="267"/>
                    <a:pt x="2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254900" y="3133800"/>
              <a:ext cx="45975" cy="70950"/>
            </a:xfrm>
            <a:custGeom>
              <a:avLst/>
              <a:gdLst/>
              <a:ahLst/>
              <a:cxnLst/>
              <a:rect l="l" t="t" r="r" b="b"/>
              <a:pathLst>
                <a:path w="1839" h="2838" extrusionOk="0">
                  <a:moveTo>
                    <a:pt x="141" y="1"/>
                  </a:moveTo>
                  <a:cubicBezTo>
                    <a:pt x="63" y="1"/>
                    <a:pt x="0" y="95"/>
                    <a:pt x="71" y="189"/>
                  </a:cubicBezTo>
                  <a:cubicBezTo>
                    <a:pt x="671" y="1023"/>
                    <a:pt x="1005" y="2057"/>
                    <a:pt x="1672" y="2791"/>
                  </a:cubicBezTo>
                  <a:cubicBezTo>
                    <a:pt x="1702" y="2821"/>
                    <a:pt x="1739" y="2838"/>
                    <a:pt x="1770" y="2838"/>
                  </a:cubicBezTo>
                  <a:cubicBezTo>
                    <a:pt x="1809" y="2838"/>
                    <a:pt x="1839" y="2813"/>
                    <a:pt x="1839" y="2758"/>
                  </a:cubicBezTo>
                  <a:cubicBezTo>
                    <a:pt x="1605" y="1757"/>
                    <a:pt x="905" y="790"/>
                    <a:pt x="238" y="56"/>
                  </a:cubicBezTo>
                  <a:cubicBezTo>
                    <a:pt x="209" y="17"/>
                    <a:pt x="173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2637175" y="2691575"/>
              <a:ext cx="875525" cy="1978525"/>
            </a:xfrm>
            <a:custGeom>
              <a:avLst/>
              <a:gdLst/>
              <a:ahLst/>
              <a:cxnLst/>
              <a:rect l="l" t="t" r="r" b="b"/>
              <a:pathLst>
                <a:path w="35021" h="79141" extrusionOk="0">
                  <a:moveTo>
                    <a:pt x="29034" y="6995"/>
                  </a:moveTo>
                  <a:cubicBezTo>
                    <a:pt x="29156" y="6995"/>
                    <a:pt x="29257" y="7117"/>
                    <a:pt x="29317" y="7438"/>
                  </a:cubicBezTo>
                  <a:cubicBezTo>
                    <a:pt x="29450" y="8238"/>
                    <a:pt x="29450" y="9072"/>
                    <a:pt x="29383" y="9873"/>
                  </a:cubicBezTo>
                  <a:cubicBezTo>
                    <a:pt x="29317" y="11040"/>
                    <a:pt x="28950" y="11974"/>
                    <a:pt x="28416" y="12908"/>
                  </a:cubicBezTo>
                  <a:cubicBezTo>
                    <a:pt x="28516" y="12074"/>
                    <a:pt x="28549" y="11240"/>
                    <a:pt x="28516" y="10406"/>
                  </a:cubicBezTo>
                  <a:cubicBezTo>
                    <a:pt x="28516" y="10331"/>
                    <a:pt x="28462" y="10297"/>
                    <a:pt x="28402" y="10297"/>
                  </a:cubicBezTo>
                  <a:cubicBezTo>
                    <a:pt x="28330" y="10297"/>
                    <a:pt x="28249" y="10348"/>
                    <a:pt x="28249" y="10440"/>
                  </a:cubicBezTo>
                  <a:cubicBezTo>
                    <a:pt x="28316" y="11541"/>
                    <a:pt x="28016" y="12641"/>
                    <a:pt x="27916" y="13775"/>
                  </a:cubicBezTo>
                  <a:lnTo>
                    <a:pt x="27916" y="13809"/>
                  </a:lnTo>
                  <a:cubicBezTo>
                    <a:pt x="27899" y="13792"/>
                    <a:pt x="27882" y="13784"/>
                    <a:pt x="27870" y="13784"/>
                  </a:cubicBezTo>
                  <a:cubicBezTo>
                    <a:pt x="27857" y="13784"/>
                    <a:pt x="27849" y="13792"/>
                    <a:pt x="27849" y="13809"/>
                  </a:cubicBezTo>
                  <a:cubicBezTo>
                    <a:pt x="27315" y="11807"/>
                    <a:pt x="27215" y="9539"/>
                    <a:pt x="28316" y="7738"/>
                  </a:cubicBezTo>
                  <a:cubicBezTo>
                    <a:pt x="28531" y="7394"/>
                    <a:pt x="28815" y="6995"/>
                    <a:pt x="29034" y="6995"/>
                  </a:cubicBezTo>
                  <a:close/>
                  <a:moveTo>
                    <a:pt x="12171" y="15443"/>
                  </a:moveTo>
                  <a:lnTo>
                    <a:pt x="12171" y="15443"/>
                  </a:lnTo>
                  <a:cubicBezTo>
                    <a:pt x="12538" y="15610"/>
                    <a:pt x="12805" y="15944"/>
                    <a:pt x="13005" y="16277"/>
                  </a:cubicBezTo>
                  <a:cubicBezTo>
                    <a:pt x="12972" y="16311"/>
                    <a:pt x="12972" y="16311"/>
                    <a:pt x="12972" y="16377"/>
                  </a:cubicBezTo>
                  <a:cubicBezTo>
                    <a:pt x="12972" y="16344"/>
                    <a:pt x="12972" y="16344"/>
                    <a:pt x="12967" y="16344"/>
                  </a:cubicBezTo>
                  <a:cubicBezTo>
                    <a:pt x="12963" y="16344"/>
                    <a:pt x="12955" y="16344"/>
                    <a:pt x="12938" y="16311"/>
                  </a:cubicBezTo>
                  <a:cubicBezTo>
                    <a:pt x="12771" y="16244"/>
                    <a:pt x="12638" y="16077"/>
                    <a:pt x="12538" y="15944"/>
                  </a:cubicBezTo>
                  <a:lnTo>
                    <a:pt x="12171" y="15443"/>
                  </a:lnTo>
                  <a:close/>
                  <a:moveTo>
                    <a:pt x="14606" y="16978"/>
                  </a:moveTo>
                  <a:cubicBezTo>
                    <a:pt x="14840" y="17745"/>
                    <a:pt x="14673" y="18479"/>
                    <a:pt x="14639" y="19246"/>
                  </a:cubicBezTo>
                  <a:cubicBezTo>
                    <a:pt x="14606" y="19179"/>
                    <a:pt x="14539" y="19079"/>
                    <a:pt x="14506" y="18946"/>
                  </a:cubicBezTo>
                  <a:cubicBezTo>
                    <a:pt x="14473" y="18312"/>
                    <a:pt x="14439" y="17612"/>
                    <a:pt x="14606" y="16978"/>
                  </a:cubicBezTo>
                  <a:close/>
                  <a:moveTo>
                    <a:pt x="30851" y="16477"/>
                  </a:moveTo>
                  <a:lnTo>
                    <a:pt x="30851" y="16477"/>
                  </a:lnTo>
                  <a:cubicBezTo>
                    <a:pt x="30551" y="17245"/>
                    <a:pt x="30117" y="17878"/>
                    <a:pt x="29517" y="18412"/>
                  </a:cubicBezTo>
                  <a:cubicBezTo>
                    <a:pt x="29350" y="18546"/>
                    <a:pt x="29183" y="18646"/>
                    <a:pt x="29050" y="18779"/>
                  </a:cubicBezTo>
                  <a:cubicBezTo>
                    <a:pt x="29317" y="18445"/>
                    <a:pt x="29517" y="18012"/>
                    <a:pt x="29617" y="17645"/>
                  </a:cubicBezTo>
                  <a:cubicBezTo>
                    <a:pt x="29634" y="17557"/>
                    <a:pt x="29568" y="17515"/>
                    <a:pt x="29497" y="17515"/>
                  </a:cubicBezTo>
                  <a:cubicBezTo>
                    <a:pt x="29434" y="17515"/>
                    <a:pt x="29366" y="17549"/>
                    <a:pt x="29350" y="17612"/>
                  </a:cubicBezTo>
                  <a:cubicBezTo>
                    <a:pt x="29283" y="17978"/>
                    <a:pt x="29050" y="18279"/>
                    <a:pt x="28816" y="18579"/>
                  </a:cubicBezTo>
                  <a:cubicBezTo>
                    <a:pt x="28549" y="18812"/>
                    <a:pt x="28216" y="18979"/>
                    <a:pt x="27982" y="19246"/>
                  </a:cubicBezTo>
                  <a:cubicBezTo>
                    <a:pt x="27949" y="19279"/>
                    <a:pt x="27949" y="19313"/>
                    <a:pt x="27982" y="19313"/>
                  </a:cubicBezTo>
                  <a:cubicBezTo>
                    <a:pt x="27849" y="19379"/>
                    <a:pt x="27715" y="19446"/>
                    <a:pt x="27615" y="19480"/>
                  </a:cubicBezTo>
                  <a:cubicBezTo>
                    <a:pt x="27615" y="19413"/>
                    <a:pt x="27549" y="19346"/>
                    <a:pt x="27549" y="19279"/>
                  </a:cubicBezTo>
                  <a:cubicBezTo>
                    <a:pt x="27549" y="19146"/>
                    <a:pt x="27549" y="18979"/>
                    <a:pt x="27615" y="18812"/>
                  </a:cubicBezTo>
                  <a:cubicBezTo>
                    <a:pt x="28116" y="17511"/>
                    <a:pt x="29550" y="16911"/>
                    <a:pt x="30851" y="16477"/>
                  </a:cubicBezTo>
                  <a:close/>
                  <a:moveTo>
                    <a:pt x="23512" y="14676"/>
                  </a:moveTo>
                  <a:cubicBezTo>
                    <a:pt x="25514" y="15443"/>
                    <a:pt x="26715" y="17645"/>
                    <a:pt x="27048" y="19780"/>
                  </a:cubicBezTo>
                  <a:cubicBezTo>
                    <a:pt x="26982" y="19846"/>
                    <a:pt x="26982" y="19980"/>
                    <a:pt x="27115" y="20013"/>
                  </a:cubicBezTo>
                  <a:cubicBezTo>
                    <a:pt x="27115" y="20080"/>
                    <a:pt x="27115" y="20147"/>
                    <a:pt x="27148" y="20180"/>
                  </a:cubicBezTo>
                  <a:cubicBezTo>
                    <a:pt x="27115" y="20447"/>
                    <a:pt x="27048" y="20747"/>
                    <a:pt x="27048" y="20981"/>
                  </a:cubicBezTo>
                  <a:cubicBezTo>
                    <a:pt x="25714" y="20447"/>
                    <a:pt x="24980" y="19413"/>
                    <a:pt x="24446" y="18145"/>
                  </a:cubicBezTo>
                  <a:cubicBezTo>
                    <a:pt x="24113" y="17478"/>
                    <a:pt x="23879" y="16778"/>
                    <a:pt x="23713" y="16010"/>
                  </a:cubicBezTo>
                  <a:cubicBezTo>
                    <a:pt x="23679" y="15910"/>
                    <a:pt x="23512" y="14676"/>
                    <a:pt x="23512" y="14676"/>
                  </a:cubicBezTo>
                  <a:close/>
                  <a:moveTo>
                    <a:pt x="30050" y="22982"/>
                  </a:moveTo>
                  <a:lnTo>
                    <a:pt x="30050" y="22982"/>
                  </a:lnTo>
                  <a:cubicBezTo>
                    <a:pt x="29784" y="24450"/>
                    <a:pt x="29183" y="25751"/>
                    <a:pt x="28216" y="26685"/>
                  </a:cubicBezTo>
                  <a:cubicBezTo>
                    <a:pt x="28549" y="26251"/>
                    <a:pt x="28816" y="25717"/>
                    <a:pt x="28850" y="25117"/>
                  </a:cubicBezTo>
                  <a:cubicBezTo>
                    <a:pt x="28850" y="25025"/>
                    <a:pt x="28789" y="24974"/>
                    <a:pt x="28729" y="24974"/>
                  </a:cubicBezTo>
                  <a:cubicBezTo>
                    <a:pt x="28680" y="24974"/>
                    <a:pt x="28631" y="25008"/>
                    <a:pt x="28616" y="25084"/>
                  </a:cubicBezTo>
                  <a:cubicBezTo>
                    <a:pt x="28516" y="25651"/>
                    <a:pt x="28283" y="26118"/>
                    <a:pt x="27882" y="26518"/>
                  </a:cubicBezTo>
                  <a:cubicBezTo>
                    <a:pt x="27549" y="26952"/>
                    <a:pt x="27048" y="27252"/>
                    <a:pt x="26781" y="27652"/>
                  </a:cubicBezTo>
                  <a:lnTo>
                    <a:pt x="26781" y="27752"/>
                  </a:lnTo>
                  <a:cubicBezTo>
                    <a:pt x="26648" y="27785"/>
                    <a:pt x="26548" y="27852"/>
                    <a:pt x="26448" y="27919"/>
                  </a:cubicBezTo>
                  <a:cubicBezTo>
                    <a:pt x="26481" y="27585"/>
                    <a:pt x="26515" y="27218"/>
                    <a:pt x="26615" y="26818"/>
                  </a:cubicBezTo>
                  <a:cubicBezTo>
                    <a:pt x="27349" y="25150"/>
                    <a:pt x="28483" y="23949"/>
                    <a:pt x="30050" y="22982"/>
                  </a:cubicBezTo>
                  <a:close/>
                  <a:moveTo>
                    <a:pt x="20392" y="967"/>
                  </a:moveTo>
                  <a:cubicBezTo>
                    <a:pt x="20448" y="967"/>
                    <a:pt x="20506" y="1169"/>
                    <a:pt x="20610" y="1633"/>
                  </a:cubicBezTo>
                  <a:cubicBezTo>
                    <a:pt x="21644" y="7237"/>
                    <a:pt x="20444" y="13108"/>
                    <a:pt x="19610" y="18646"/>
                  </a:cubicBezTo>
                  <a:cubicBezTo>
                    <a:pt x="19143" y="21614"/>
                    <a:pt x="18476" y="24550"/>
                    <a:pt x="18109" y="27485"/>
                  </a:cubicBezTo>
                  <a:cubicBezTo>
                    <a:pt x="18009" y="27886"/>
                    <a:pt x="18009" y="28319"/>
                    <a:pt x="17975" y="28786"/>
                  </a:cubicBezTo>
                  <a:cubicBezTo>
                    <a:pt x="17708" y="25084"/>
                    <a:pt x="18042" y="21481"/>
                    <a:pt x="18542" y="17812"/>
                  </a:cubicBezTo>
                  <a:cubicBezTo>
                    <a:pt x="19043" y="14142"/>
                    <a:pt x="20043" y="10740"/>
                    <a:pt x="19710" y="6971"/>
                  </a:cubicBezTo>
                  <a:cubicBezTo>
                    <a:pt x="19710" y="6879"/>
                    <a:pt x="19629" y="6828"/>
                    <a:pt x="19545" y="6828"/>
                  </a:cubicBezTo>
                  <a:cubicBezTo>
                    <a:pt x="19477" y="6828"/>
                    <a:pt x="19406" y="6862"/>
                    <a:pt x="19376" y="6937"/>
                  </a:cubicBezTo>
                  <a:cubicBezTo>
                    <a:pt x="18709" y="8538"/>
                    <a:pt x="18876" y="10140"/>
                    <a:pt x="18842" y="11807"/>
                  </a:cubicBezTo>
                  <a:cubicBezTo>
                    <a:pt x="18842" y="11901"/>
                    <a:pt x="18906" y="11942"/>
                    <a:pt x="18961" y="11942"/>
                  </a:cubicBezTo>
                  <a:cubicBezTo>
                    <a:pt x="19004" y="11942"/>
                    <a:pt x="19043" y="11918"/>
                    <a:pt x="19043" y="11874"/>
                  </a:cubicBezTo>
                  <a:cubicBezTo>
                    <a:pt x="19209" y="10940"/>
                    <a:pt x="19276" y="10039"/>
                    <a:pt x="19276" y="9072"/>
                  </a:cubicBezTo>
                  <a:cubicBezTo>
                    <a:pt x="19276" y="8605"/>
                    <a:pt x="19343" y="8205"/>
                    <a:pt x="19476" y="7771"/>
                  </a:cubicBezTo>
                  <a:cubicBezTo>
                    <a:pt x="19543" y="8538"/>
                    <a:pt x="19543" y="9272"/>
                    <a:pt x="19510" y="10039"/>
                  </a:cubicBezTo>
                  <a:cubicBezTo>
                    <a:pt x="19443" y="12408"/>
                    <a:pt x="18809" y="14743"/>
                    <a:pt x="18375" y="17078"/>
                  </a:cubicBezTo>
                  <a:cubicBezTo>
                    <a:pt x="17842" y="20080"/>
                    <a:pt x="17475" y="23216"/>
                    <a:pt x="17542" y="26284"/>
                  </a:cubicBezTo>
                  <a:cubicBezTo>
                    <a:pt x="17508" y="26151"/>
                    <a:pt x="17508" y="25984"/>
                    <a:pt x="17475" y="25884"/>
                  </a:cubicBezTo>
                  <a:cubicBezTo>
                    <a:pt x="16974" y="22749"/>
                    <a:pt x="17175" y="19580"/>
                    <a:pt x="17275" y="16411"/>
                  </a:cubicBezTo>
                  <a:cubicBezTo>
                    <a:pt x="17341" y="13742"/>
                    <a:pt x="17708" y="11107"/>
                    <a:pt x="18209" y="8538"/>
                  </a:cubicBezTo>
                  <a:cubicBezTo>
                    <a:pt x="18509" y="6971"/>
                    <a:pt x="18943" y="5470"/>
                    <a:pt x="19376" y="4035"/>
                  </a:cubicBezTo>
                  <a:cubicBezTo>
                    <a:pt x="19610" y="3268"/>
                    <a:pt x="19843" y="2534"/>
                    <a:pt x="20110" y="1767"/>
                  </a:cubicBezTo>
                  <a:cubicBezTo>
                    <a:pt x="20257" y="1271"/>
                    <a:pt x="20323" y="967"/>
                    <a:pt x="20392" y="967"/>
                  </a:cubicBezTo>
                  <a:close/>
                  <a:moveTo>
                    <a:pt x="22478" y="22080"/>
                  </a:moveTo>
                  <a:cubicBezTo>
                    <a:pt x="22634" y="22080"/>
                    <a:pt x="22842" y="22170"/>
                    <a:pt x="23112" y="22382"/>
                  </a:cubicBezTo>
                  <a:cubicBezTo>
                    <a:pt x="24980" y="23783"/>
                    <a:pt x="25147" y="26618"/>
                    <a:pt x="25681" y="28786"/>
                  </a:cubicBezTo>
                  <a:cubicBezTo>
                    <a:pt x="25547" y="28753"/>
                    <a:pt x="25514" y="28753"/>
                    <a:pt x="25481" y="28719"/>
                  </a:cubicBezTo>
                  <a:lnTo>
                    <a:pt x="25481" y="28619"/>
                  </a:lnTo>
                  <a:cubicBezTo>
                    <a:pt x="25214" y="27652"/>
                    <a:pt x="24547" y="26685"/>
                    <a:pt x="24113" y="25817"/>
                  </a:cubicBezTo>
                  <a:cubicBezTo>
                    <a:pt x="24080" y="25784"/>
                    <a:pt x="24035" y="25769"/>
                    <a:pt x="23993" y="25769"/>
                  </a:cubicBezTo>
                  <a:cubicBezTo>
                    <a:pt x="23909" y="25769"/>
                    <a:pt x="23835" y="25829"/>
                    <a:pt x="23879" y="25917"/>
                  </a:cubicBezTo>
                  <a:cubicBezTo>
                    <a:pt x="24213" y="26685"/>
                    <a:pt x="24547" y="27652"/>
                    <a:pt x="25114" y="28419"/>
                  </a:cubicBezTo>
                  <a:cubicBezTo>
                    <a:pt x="24146" y="27719"/>
                    <a:pt x="23512" y="26618"/>
                    <a:pt x="23012" y="25584"/>
                  </a:cubicBezTo>
                  <a:cubicBezTo>
                    <a:pt x="22645" y="24817"/>
                    <a:pt x="22378" y="23983"/>
                    <a:pt x="22178" y="23216"/>
                  </a:cubicBezTo>
                  <a:cubicBezTo>
                    <a:pt x="22036" y="22623"/>
                    <a:pt x="22096" y="22080"/>
                    <a:pt x="22478" y="22080"/>
                  </a:cubicBezTo>
                  <a:close/>
                  <a:moveTo>
                    <a:pt x="28950" y="31421"/>
                  </a:moveTo>
                  <a:cubicBezTo>
                    <a:pt x="28883" y="32722"/>
                    <a:pt x="28483" y="33990"/>
                    <a:pt x="27816" y="35124"/>
                  </a:cubicBezTo>
                  <a:cubicBezTo>
                    <a:pt x="27449" y="35791"/>
                    <a:pt x="26948" y="36292"/>
                    <a:pt x="26348" y="36658"/>
                  </a:cubicBezTo>
                  <a:cubicBezTo>
                    <a:pt x="26815" y="35991"/>
                    <a:pt x="27115" y="35091"/>
                    <a:pt x="27349" y="34424"/>
                  </a:cubicBezTo>
                  <a:cubicBezTo>
                    <a:pt x="27412" y="34317"/>
                    <a:pt x="27327" y="34238"/>
                    <a:pt x="27239" y="34238"/>
                  </a:cubicBezTo>
                  <a:cubicBezTo>
                    <a:pt x="27189" y="34238"/>
                    <a:pt x="27139" y="34263"/>
                    <a:pt x="27115" y="34323"/>
                  </a:cubicBezTo>
                  <a:cubicBezTo>
                    <a:pt x="26882" y="34824"/>
                    <a:pt x="26681" y="35324"/>
                    <a:pt x="26448" y="35791"/>
                  </a:cubicBezTo>
                  <a:cubicBezTo>
                    <a:pt x="26181" y="36258"/>
                    <a:pt x="25847" y="36625"/>
                    <a:pt x="25614" y="37092"/>
                  </a:cubicBezTo>
                  <a:cubicBezTo>
                    <a:pt x="25547" y="37092"/>
                    <a:pt x="25547" y="37125"/>
                    <a:pt x="25514" y="37125"/>
                  </a:cubicBezTo>
                  <a:cubicBezTo>
                    <a:pt x="25547" y="36892"/>
                    <a:pt x="25514" y="36592"/>
                    <a:pt x="25481" y="36292"/>
                  </a:cubicBezTo>
                  <a:cubicBezTo>
                    <a:pt x="25481" y="36158"/>
                    <a:pt x="25514" y="36091"/>
                    <a:pt x="25514" y="35958"/>
                  </a:cubicBezTo>
                  <a:cubicBezTo>
                    <a:pt x="26281" y="34157"/>
                    <a:pt x="27449" y="32656"/>
                    <a:pt x="28950" y="31421"/>
                  </a:cubicBezTo>
                  <a:close/>
                  <a:moveTo>
                    <a:pt x="20747" y="30327"/>
                  </a:moveTo>
                  <a:cubicBezTo>
                    <a:pt x="21124" y="30327"/>
                    <a:pt x="21842" y="30941"/>
                    <a:pt x="22111" y="31088"/>
                  </a:cubicBezTo>
                  <a:cubicBezTo>
                    <a:pt x="22879" y="31655"/>
                    <a:pt x="23412" y="32489"/>
                    <a:pt x="23946" y="33323"/>
                  </a:cubicBezTo>
                  <a:cubicBezTo>
                    <a:pt x="24513" y="34390"/>
                    <a:pt x="24813" y="35491"/>
                    <a:pt x="25014" y="36625"/>
                  </a:cubicBezTo>
                  <a:cubicBezTo>
                    <a:pt x="24980" y="36892"/>
                    <a:pt x="24980" y="37159"/>
                    <a:pt x="24947" y="37426"/>
                  </a:cubicBezTo>
                  <a:cubicBezTo>
                    <a:pt x="24880" y="37426"/>
                    <a:pt x="24847" y="37459"/>
                    <a:pt x="24780" y="37492"/>
                  </a:cubicBezTo>
                  <a:cubicBezTo>
                    <a:pt x="24346" y="36425"/>
                    <a:pt x="23546" y="35291"/>
                    <a:pt x="22845" y="34390"/>
                  </a:cubicBezTo>
                  <a:cubicBezTo>
                    <a:pt x="22825" y="34350"/>
                    <a:pt x="22796" y="34334"/>
                    <a:pt x="22767" y="34334"/>
                  </a:cubicBezTo>
                  <a:cubicBezTo>
                    <a:pt x="22699" y="34334"/>
                    <a:pt x="22632" y="34420"/>
                    <a:pt x="22679" y="34490"/>
                  </a:cubicBezTo>
                  <a:cubicBezTo>
                    <a:pt x="23346" y="35458"/>
                    <a:pt x="23779" y="36792"/>
                    <a:pt x="24613" y="37592"/>
                  </a:cubicBezTo>
                  <a:lnTo>
                    <a:pt x="24647" y="37626"/>
                  </a:lnTo>
                  <a:cubicBezTo>
                    <a:pt x="24647" y="37654"/>
                    <a:pt x="24647" y="37707"/>
                    <a:pt x="24667" y="37722"/>
                  </a:cubicBezTo>
                  <a:lnTo>
                    <a:pt x="24667" y="37722"/>
                  </a:lnTo>
                  <a:cubicBezTo>
                    <a:pt x="22039" y="36880"/>
                    <a:pt x="20310" y="33119"/>
                    <a:pt x="20510" y="30621"/>
                  </a:cubicBezTo>
                  <a:cubicBezTo>
                    <a:pt x="20519" y="30408"/>
                    <a:pt x="20611" y="30327"/>
                    <a:pt x="20747" y="30327"/>
                  </a:cubicBezTo>
                  <a:close/>
                  <a:moveTo>
                    <a:pt x="20310" y="40161"/>
                  </a:moveTo>
                  <a:cubicBezTo>
                    <a:pt x="20477" y="40828"/>
                    <a:pt x="20644" y="41462"/>
                    <a:pt x="20811" y="42129"/>
                  </a:cubicBezTo>
                  <a:cubicBezTo>
                    <a:pt x="20544" y="41762"/>
                    <a:pt x="20310" y="41295"/>
                    <a:pt x="20177" y="40895"/>
                  </a:cubicBezTo>
                  <a:cubicBezTo>
                    <a:pt x="20010" y="40395"/>
                    <a:pt x="20110" y="40194"/>
                    <a:pt x="20310" y="40161"/>
                  </a:cubicBezTo>
                  <a:close/>
                  <a:moveTo>
                    <a:pt x="20610" y="40228"/>
                  </a:moveTo>
                  <a:lnTo>
                    <a:pt x="20610" y="40228"/>
                  </a:lnTo>
                  <a:cubicBezTo>
                    <a:pt x="20811" y="40261"/>
                    <a:pt x="21044" y="40395"/>
                    <a:pt x="21278" y="40461"/>
                  </a:cubicBezTo>
                  <a:cubicBezTo>
                    <a:pt x="22011" y="40795"/>
                    <a:pt x="22645" y="41395"/>
                    <a:pt x="23146" y="41996"/>
                  </a:cubicBezTo>
                  <a:cubicBezTo>
                    <a:pt x="23779" y="42730"/>
                    <a:pt x="24180" y="43497"/>
                    <a:pt x="24513" y="44331"/>
                  </a:cubicBezTo>
                  <a:lnTo>
                    <a:pt x="24513" y="44497"/>
                  </a:lnTo>
                  <a:cubicBezTo>
                    <a:pt x="24113" y="43964"/>
                    <a:pt x="23613" y="43497"/>
                    <a:pt x="23212" y="43063"/>
                  </a:cubicBezTo>
                  <a:cubicBezTo>
                    <a:pt x="23186" y="43028"/>
                    <a:pt x="23156" y="43014"/>
                    <a:pt x="23126" y="43014"/>
                  </a:cubicBezTo>
                  <a:cubicBezTo>
                    <a:pt x="23041" y="43014"/>
                    <a:pt x="22963" y="43131"/>
                    <a:pt x="23012" y="43230"/>
                  </a:cubicBezTo>
                  <a:cubicBezTo>
                    <a:pt x="23346" y="43664"/>
                    <a:pt x="23646" y="44131"/>
                    <a:pt x="23979" y="44564"/>
                  </a:cubicBezTo>
                  <a:cubicBezTo>
                    <a:pt x="24146" y="44764"/>
                    <a:pt x="24313" y="44998"/>
                    <a:pt x="24480" y="45265"/>
                  </a:cubicBezTo>
                  <a:lnTo>
                    <a:pt x="24480" y="45298"/>
                  </a:lnTo>
                  <a:cubicBezTo>
                    <a:pt x="23312" y="44831"/>
                    <a:pt x="22145" y="43930"/>
                    <a:pt x="21311" y="42896"/>
                  </a:cubicBezTo>
                  <a:cubicBezTo>
                    <a:pt x="21044" y="41996"/>
                    <a:pt x="20844" y="41095"/>
                    <a:pt x="20610" y="40228"/>
                  </a:cubicBezTo>
                  <a:close/>
                  <a:moveTo>
                    <a:pt x="29517" y="41562"/>
                  </a:moveTo>
                  <a:lnTo>
                    <a:pt x="29517" y="41562"/>
                  </a:lnTo>
                  <a:cubicBezTo>
                    <a:pt x="29183" y="43297"/>
                    <a:pt x="28149" y="44297"/>
                    <a:pt x="26781" y="44964"/>
                  </a:cubicBezTo>
                  <a:cubicBezTo>
                    <a:pt x="27115" y="44731"/>
                    <a:pt x="27382" y="44431"/>
                    <a:pt x="27649" y="44131"/>
                  </a:cubicBezTo>
                  <a:cubicBezTo>
                    <a:pt x="27698" y="44032"/>
                    <a:pt x="27620" y="43915"/>
                    <a:pt x="27548" y="43915"/>
                  </a:cubicBezTo>
                  <a:cubicBezTo>
                    <a:pt x="27523" y="43915"/>
                    <a:pt x="27499" y="43929"/>
                    <a:pt x="27482" y="43964"/>
                  </a:cubicBezTo>
                  <a:cubicBezTo>
                    <a:pt x="26848" y="44564"/>
                    <a:pt x="26081" y="44964"/>
                    <a:pt x="25347" y="45431"/>
                  </a:cubicBezTo>
                  <a:cubicBezTo>
                    <a:pt x="25347" y="45098"/>
                    <a:pt x="25280" y="44798"/>
                    <a:pt x="25180" y="44464"/>
                  </a:cubicBezTo>
                  <a:cubicBezTo>
                    <a:pt x="25981" y="42896"/>
                    <a:pt x="27849" y="42129"/>
                    <a:pt x="29517" y="41562"/>
                  </a:cubicBezTo>
                  <a:close/>
                  <a:moveTo>
                    <a:pt x="1040" y="30110"/>
                  </a:moveTo>
                  <a:cubicBezTo>
                    <a:pt x="1172" y="30110"/>
                    <a:pt x="1364" y="30154"/>
                    <a:pt x="1630" y="30254"/>
                  </a:cubicBezTo>
                  <a:cubicBezTo>
                    <a:pt x="2698" y="30654"/>
                    <a:pt x="3732" y="31155"/>
                    <a:pt x="4799" y="31722"/>
                  </a:cubicBezTo>
                  <a:cubicBezTo>
                    <a:pt x="7201" y="32956"/>
                    <a:pt x="9402" y="34490"/>
                    <a:pt x="11504" y="36225"/>
                  </a:cubicBezTo>
                  <a:cubicBezTo>
                    <a:pt x="15073" y="39094"/>
                    <a:pt x="17842" y="42463"/>
                    <a:pt x="20377" y="46165"/>
                  </a:cubicBezTo>
                  <a:cubicBezTo>
                    <a:pt x="20510" y="46466"/>
                    <a:pt x="20677" y="46766"/>
                    <a:pt x="20844" y="47066"/>
                  </a:cubicBezTo>
                  <a:cubicBezTo>
                    <a:pt x="17975" y="44464"/>
                    <a:pt x="15540" y="41429"/>
                    <a:pt x="12038" y="39594"/>
                  </a:cubicBezTo>
                  <a:cubicBezTo>
                    <a:pt x="8268" y="37626"/>
                    <a:pt x="4265" y="35257"/>
                    <a:pt x="1664" y="31788"/>
                  </a:cubicBezTo>
                  <a:cubicBezTo>
                    <a:pt x="1219" y="31204"/>
                    <a:pt x="380" y="30110"/>
                    <a:pt x="1040" y="30110"/>
                  </a:cubicBezTo>
                  <a:close/>
                  <a:moveTo>
                    <a:pt x="21544" y="43764"/>
                  </a:moveTo>
                  <a:cubicBezTo>
                    <a:pt x="22312" y="44598"/>
                    <a:pt x="23379" y="45565"/>
                    <a:pt x="24480" y="45665"/>
                  </a:cubicBezTo>
                  <a:lnTo>
                    <a:pt x="24480" y="45765"/>
                  </a:lnTo>
                  <a:cubicBezTo>
                    <a:pt x="24446" y="45765"/>
                    <a:pt x="24346" y="45798"/>
                    <a:pt x="24313" y="45798"/>
                  </a:cubicBezTo>
                  <a:cubicBezTo>
                    <a:pt x="24146" y="45832"/>
                    <a:pt x="24113" y="46132"/>
                    <a:pt x="24313" y="46132"/>
                  </a:cubicBezTo>
                  <a:lnTo>
                    <a:pt x="24480" y="46132"/>
                  </a:lnTo>
                  <a:cubicBezTo>
                    <a:pt x="24480" y="46332"/>
                    <a:pt x="24446" y="46566"/>
                    <a:pt x="24446" y="46799"/>
                  </a:cubicBezTo>
                  <a:cubicBezTo>
                    <a:pt x="24346" y="48467"/>
                    <a:pt x="24346" y="50101"/>
                    <a:pt x="24346" y="51769"/>
                  </a:cubicBezTo>
                  <a:cubicBezTo>
                    <a:pt x="24346" y="51736"/>
                    <a:pt x="24313" y="51736"/>
                    <a:pt x="24313" y="51669"/>
                  </a:cubicBezTo>
                  <a:cubicBezTo>
                    <a:pt x="23379" y="49268"/>
                    <a:pt x="22512" y="46832"/>
                    <a:pt x="21778" y="44464"/>
                  </a:cubicBezTo>
                  <a:cubicBezTo>
                    <a:pt x="21678" y="44231"/>
                    <a:pt x="21644" y="43964"/>
                    <a:pt x="21544" y="43764"/>
                  </a:cubicBezTo>
                  <a:close/>
                  <a:moveTo>
                    <a:pt x="30084" y="49735"/>
                  </a:moveTo>
                  <a:cubicBezTo>
                    <a:pt x="30217" y="49735"/>
                    <a:pt x="29517" y="51236"/>
                    <a:pt x="29417" y="51302"/>
                  </a:cubicBezTo>
                  <a:cubicBezTo>
                    <a:pt x="29050" y="51869"/>
                    <a:pt x="28483" y="52336"/>
                    <a:pt x="27949" y="52770"/>
                  </a:cubicBezTo>
                  <a:cubicBezTo>
                    <a:pt x="27315" y="53270"/>
                    <a:pt x="26548" y="53637"/>
                    <a:pt x="25814" y="53904"/>
                  </a:cubicBezTo>
                  <a:cubicBezTo>
                    <a:pt x="25781" y="53804"/>
                    <a:pt x="25681" y="53671"/>
                    <a:pt x="25614" y="53571"/>
                  </a:cubicBezTo>
                  <a:cubicBezTo>
                    <a:pt x="25948" y="53337"/>
                    <a:pt x="26214" y="53104"/>
                    <a:pt x="26481" y="52903"/>
                  </a:cubicBezTo>
                  <a:cubicBezTo>
                    <a:pt x="26982" y="52470"/>
                    <a:pt x="27349" y="51969"/>
                    <a:pt x="27549" y="51336"/>
                  </a:cubicBezTo>
                  <a:cubicBezTo>
                    <a:pt x="27612" y="51230"/>
                    <a:pt x="27528" y="51165"/>
                    <a:pt x="27441" y="51165"/>
                  </a:cubicBezTo>
                  <a:cubicBezTo>
                    <a:pt x="27391" y="51165"/>
                    <a:pt x="27340" y="51187"/>
                    <a:pt x="27315" y="51236"/>
                  </a:cubicBezTo>
                  <a:cubicBezTo>
                    <a:pt x="27015" y="51803"/>
                    <a:pt x="26615" y="52270"/>
                    <a:pt x="26081" y="52670"/>
                  </a:cubicBezTo>
                  <a:cubicBezTo>
                    <a:pt x="25847" y="52903"/>
                    <a:pt x="25614" y="53004"/>
                    <a:pt x="25347" y="53170"/>
                  </a:cubicBezTo>
                  <a:cubicBezTo>
                    <a:pt x="25180" y="52970"/>
                    <a:pt x="25047" y="52703"/>
                    <a:pt x="24880" y="52503"/>
                  </a:cubicBezTo>
                  <a:cubicBezTo>
                    <a:pt x="25814" y="50902"/>
                    <a:pt x="28483" y="49868"/>
                    <a:pt x="30084" y="49735"/>
                  </a:cubicBezTo>
                  <a:close/>
                  <a:moveTo>
                    <a:pt x="19439" y="51454"/>
                  </a:moveTo>
                  <a:cubicBezTo>
                    <a:pt x="21263" y="51454"/>
                    <a:pt x="23199" y="52258"/>
                    <a:pt x="24213" y="53737"/>
                  </a:cubicBezTo>
                  <a:cubicBezTo>
                    <a:pt x="23946" y="53604"/>
                    <a:pt x="23613" y="53504"/>
                    <a:pt x="23312" y="53437"/>
                  </a:cubicBezTo>
                  <a:cubicBezTo>
                    <a:pt x="22812" y="53304"/>
                    <a:pt x="22312" y="53170"/>
                    <a:pt x="21811" y="53104"/>
                  </a:cubicBezTo>
                  <a:cubicBezTo>
                    <a:pt x="21802" y="53101"/>
                    <a:pt x="21794" y="53100"/>
                    <a:pt x="21786" y="53100"/>
                  </a:cubicBezTo>
                  <a:cubicBezTo>
                    <a:pt x="21670" y="53100"/>
                    <a:pt x="21618" y="53306"/>
                    <a:pt x="21711" y="53337"/>
                  </a:cubicBezTo>
                  <a:cubicBezTo>
                    <a:pt x="22145" y="53471"/>
                    <a:pt x="22612" y="53637"/>
                    <a:pt x="23012" y="53771"/>
                  </a:cubicBezTo>
                  <a:cubicBezTo>
                    <a:pt x="23446" y="53904"/>
                    <a:pt x="23879" y="54104"/>
                    <a:pt x="24346" y="54138"/>
                  </a:cubicBezTo>
                  <a:lnTo>
                    <a:pt x="24346" y="54271"/>
                  </a:lnTo>
                  <a:cubicBezTo>
                    <a:pt x="22111" y="54271"/>
                    <a:pt x="19710" y="53437"/>
                    <a:pt x="18275" y="51569"/>
                  </a:cubicBezTo>
                  <a:cubicBezTo>
                    <a:pt x="18651" y="51492"/>
                    <a:pt x="19042" y="51454"/>
                    <a:pt x="19439" y="51454"/>
                  </a:cubicBezTo>
                  <a:close/>
                  <a:moveTo>
                    <a:pt x="27415" y="59508"/>
                  </a:moveTo>
                  <a:cubicBezTo>
                    <a:pt x="27615" y="59508"/>
                    <a:pt x="27715" y="59575"/>
                    <a:pt x="27882" y="59608"/>
                  </a:cubicBezTo>
                  <a:cubicBezTo>
                    <a:pt x="27749" y="59675"/>
                    <a:pt x="27682" y="59775"/>
                    <a:pt x="27549" y="59842"/>
                  </a:cubicBezTo>
                  <a:cubicBezTo>
                    <a:pt x="27515" y="59742"/>
                    <a:pt x="27482" y="59642"/>
                    <a:pt x="27415" y="59508"/>
                  </a:cubicBezTo>
                  <a:close/>
                  <a:moveTo>
                    <a:pt x="24947" y="54605"/>
                  </a:moveTo>
                  <a:cubicBezTo>
                    <a:pt x="25481" y="55972"/>
                    <a:pt x="26014" y="57340"/>
                    <a:pt x="26548" y="58774"/>
                  </a:cubicBezTo>
                  <a:cubicBezTo>
                    <a:pt x="26615" y="58908"/>
                    <a:pt x="26681" y="59075"/>
                    <a:pt x="26715" y="59241"/>
                  </a:cubicBezTo>
                  <a:cubicBezTo>
                    <a:pt x="26114" y="59441"/>
                    <a:pt x="25514" y="59808"/>
                    <a:pt x="25147" y="60309"/>
                  </a:cubicBezTo>
                  <a:cubicBezTo>
                    <a:pt x="25147" y="60275"/>
                    <a:pt x="25147" y="60175"/>
                    <a:pt x="25114" y="60142"/>
                  </a:cubicBezTo>
                  <a:cubicBezTo>
                    <a:pt x="24980" y="58307"/>
                    <a:pt x="24880" y="56439"/>
                    <a:pt x="24847" y="54605"/>
                  </a:cubicBezTo>
                  <a:close/>
                  <a:moveTo>
                    <a:pt x="26882" y="59642"/>
                  </a:moveTo>
                  <a:cubicBezTo>
                    <a:pt x="26982" y="59808"/>
                    <a:pt x="27015" y="59942"/>
                    <a:pt x="27115" y="60109"/>
                  </a:cubicBezTo>
                  <a:cubicBezTo>
                    <a:pt x="26781" y="60275"/>
                    <a:pt x="26448" y="60409"/>
                    <a:pt x="26048" y="60509"/>
                  </a:cubicBezTo>
                  <a:cubicBezTo>
                    <a:pt x="26148" y="60442"/>
                    <a:pt x="26214" y="60342"/>
                    <a:pt x="26281" y="60275"/>
                  </a:cubicBezTo>
                  <a:cubicBezTo>
                    <a:pt x="26306" y="60200"/>
                    <a:pt x="26256" y="60163"/>
                    <a:pt x="26201" y="60163"/>
                  </a:cubicBezTo>
                  <a:cubicBezTo>
                    <a:pt x="26183" y="60163"/>
                    <a:pt x="26164" y="60167"/>
                    <a:pt x="26148" y="60175"/>
                  </a:cubicBezTo>
                  <a:lnTo>
                    <a:pt x="25781" y="60442"/>
                  </a:lnTo>
                  <a:cubicBezTo>
                    <a:pt x="25681" y="60476"/>
                    <a:pt x="25614" y="60509"/>
                    <a:pt x="25481" y="60509"/>
                  </a:cubicBezTo>
                  <a:cubicBezTo>
                    <a:pt x="25847" y="60142"/>
                    <a:pt x="26381" y="59808"/>
                    <a:pt x="26882" y="59642"/>
                  </a:cubicBezTo>
                  <a:close/>
                  <a:moveTo>
                    <a:pt x="18190" y="56713"/>
                  </a:moveTo>
                  <a:cubicBezTo>
                    <a:pt x="18332" y="56713"/>
                    <a:pt x="18507" y="56725"/>
                    <a:pt x="18709" y="56740"/>
                  </a:cubicBezTo>
                  <a:cubicBezTo>
                    <a:pt x="20977" y="56840"/>
                    <a:pt x="24113" y="58307"/>
                    <a:pt x="24813" y="60609"/>
                  </a:cubicBezTo>
                  <a:cubicBezTo>
                    <a:pt x="24780" y="60676"/>
                    <a:pt x="24813" y="60776"/>
                    <a:pt x="24813" y="60842"/>
                  </a:cubicBezTo>
                  <a:cubicBezTo>
                    <a:pt x="24780" y="60809"/>
                    <a:pt x="24713" y="60776"/>
                    <a:pt x="24680" y="60776"/>
                  </a:cubicBezTo>
                  <a:lnTo>
                    <a:pt x="24446" y="60776"/>
                  </a:lnTo>
                  <a:cubicBezTo>
                    <a:pt x="23846" y="60009"/>
                    <a:pt x="22779" y="59575"/>
                    <a:pt x="21945" y="59275"/>
                  </a:cubicBezTo>
                  <a:cubicBezTo>
                    <a:pt x="21932" y="59272"/>
                    <a:pt x="21920" y="59271"/>
                    <a:pt x="21908" y="59271"/>
                  </a:cubicBezTo>
                  <a:cubicBezTo>
                    <a:pt x="21764" y="59271"/>
                    <a:pt x="21690" y="59447"/>
                    <a:pt x="21845" y="59508"/>
                  </a:cubicBezTo>
                  <a:cubicBezTo>
                    <a:pt x="22345" y="59742"/>
                    <a:pt x="22812" y="59975"/>
                    <a:pt x="23212" y="60275"/>
                  </a:cubicBezTo>
                  <a:cubicBezTo>
                    <a:pt x="23479" y="60442"/>
                    <a:pt x="23713" y="60642"/>
                    <a:pt x="23979" y="60809"/>
                  </a:cubicBezTo>
                  <a:cubicBezTo>
                    <a:pt x="22378" y="60776"/>
                    <a:pt x="21044" y="60142"/>
                    <a:pt x="19776" y="59141"/>
                  </a:cubicBezTo>
                  <a:cubicBezTo>
                    <a:pt x="19143" y="58641"/>
                    <a:pt x="18609" y="58074"/>
                    <a:pt x="18109" y="57473"/>
                  </a:cubicBezTo>
                  <a:cubicBezTo>
                    <a:pt x="17591" y="56852"/>
                    <a:pt x="17696" y="56713"/>
                    <a:pt x="18190" y="56713"/>
                  </a:cubicBezTo>
                  <a:close/>
                  <a:moveTo>
                    <a:pt x="21262" y="62951"/>
                  </a:moveTo>
                  <a:cubicBezTo>
                    <a:pt x="22779" y="62951"/>
                    <a:pt x="23968" y="63857"/>
                    <a:pt x="24880" y="65012"/>
                  </a:cubicBezTo>
                  <a:cubicBezTo>
                    <a:pt x="23312" y="64745"/>
                    <a:pt x="21644" y="64478"/>
                    <a:pt x="20811" y="62977"/>
                  </a:cubicBezTo>
                  <a:cubicBezTo>
                    <a:pt x="20964" y="62960"/>
                    <a:pt x="21115" y="62951"/>
                    <a:pt x="21262" y="62951"/>
                  </a:cubicBezTo>
                  <a:close/>
                  <a:moveTo>
                    <a:pt x="27622" y="63574"/>
                  </a:moveTo>
                  <a:cubicBezTo>
                    <a:pt x="27653" y="63574"/>
                    <a:pt x="27684" y="63575"/>
                    <a:pt x="27715" y="63578"/>
                  </a:cubicBezTo>
                  <a:cubicBezTo>
                    <a:pt x="27515" y="63978"/>
                    <a:pt x="27215" y="64312"/>
                    <a:pt x="26882" y="64645"/>
                  </a:cubicBezTo>
                  <a:cubicBezTo>
                    <a:pt x="26615" y="64912"/>
                    <a:pt x="26314" y="64979"/>
                    <a:pt x="25981" y="65079"/>
                  </a:cubicBezTo>
                  <a:cubicBezTo>
                    <a:pt x="26206" y="64373"/>
                    <a:pt x="26832" y="63574"/>
                    <a:pt x="27622" y="63574"/>
                  </a:cubicBezTo>
                  <a:close/>
                  <a:moveTo>
                    <a:pt x="20252" y="0"/>
                  </a:moveTo>
                  <a:cubicBezTo>
                    <a:pt x="20201" y="0"/>
                    <a:pt x="20157" y="29"/>
                    <a:pt x="20143" y="99"/>
                  </a:cubicBezTo>
                  <a:cubicBezTo>
                    <a:pt x="18042" y="5603"/>
                    <a:pt x="16841" y="11274"/>
                    <a:pt x="16674" y="17145"/>
                  </a:cubicBezTo>
                  <a:cubicBezTo>
                    <a:pt x="16608" y="19913"/>
                    <a:pt x="16341" y="22982"/>
                    <a:pt x="16741" y="25851"/>
                  </a:cubicBezTo>
                  <a:cubicBezTo>
                    <a:pt x="16074" y="23849"/>
                    <a:pt x="15373" y="21915"/>
                    <a:pt x="14639" y="19947"/>
                  </a:cubicBezTo>
                  <a:cubicBezTo>
                    <a:pt x="14639" y="19947"/>
                    <a:pt x="14673" y="19947"/>
                    <a:pt x="14673" y="19913"/>
                  </a:cubicBezTo>
                  <a:cubicBezTo>
                    <a:pt x="15006" y="18912"/>
                    <a:pt x="15006" y="17511"/>
                    <a:pt x="14473" y="16611"/>
                  </a:cubicBezTo>
                  <a:cubicBezTo>
                    <a:pt x="14437" y="16557"/>
                    <a:pt x="14373" y="16523"/>
                    <a:pt x="14315" y="16523"/>
                  </a:cubicBezTo>
                  <a:cubicBezTo>
                    <a:pt x="14266" y="16523"/>
                    <a:pt x="14221" y="16549"/>
                    <a:pt x="14206" y="16611"/>
                  </a:cubicBezTo>
                  <a:cubicBezTo>
                    <a:pt x="14039" y="17111"/>
                    <a:pt x="14006" y="17645"/>
                    <a:pt x="14006" y="18179"/>
                  </a:cubicBezTo>
                  <a:cubicBezTo>
                    <a:pt x="13405" y="16511"/>
                    <a:pt x="12938" y="14843"/>
                    <a:pt x="12538" y="13142"/>
                  </a:cubicBezTo>
                  <a:cubicBezTo>
                    <a:pt x="12523" y="13112"/>
                    <a:pt x="12488" y="13095"/>
                    <a:pt x="12454" y="13095"/>
                  </a:cubicBezTo>
                  <a:cubicBezTo>
                    <a:pt x="12412" y="13095"/>
                    <a:pt x="12371" y="13120"/>
                    <a:pt x="12371" y="13175"/>
                  </a:cubicBezTo>
                  <a:cubicBezTo>
                    <a:pt x="12471" y="14109"/>
                    <a:pt x="12671" y="15010"/>
                    <a:pt x="12872" y="15944"/>
                  </a:cubicBezTo>
                  <a:cubicBezTo>
                    <a:pt x="12638" y="15443"/>
                    <a:pt x="12038" y="15110"/>
                    <a:pt x="11504" y="15076"/>
                  </a:cubicBezTo>
                  <a:cubicBezTo>
                    <a:pt x="11337" y="15076"/>
                    <a:pt x="11237" y="15243"/>
                    <a:pt x="11337" y="15343"/>
                  </a:cubicBezTo>
                  <a:cubicBezTo>
                    <a:pt x="11637" y="15777"/>
                    <a:pt x="11904" y="16177"/>
                    <a:pt x="12338" y="16511"/>
                  </a:cubicBezTo>
                  <a:cubicBezTo>
                    <a:pt x="12433" y="16606"/>
                    <a:pt x="12563" y="16685"/>
                    <a:pt x="12691" y="16685"/>
                  </a:cubicBezTo>
                  <a:cubicBezTo>
                    <a:pt x="12741" y="16685"/>
                    <a:pt x="12791" y="16673"/>
                    <a:pt x="12838" y="16644"/>
                  </a:cubicBezTo>
                  <a:cubicBezTo>
                    <a:pt x="12905" y="16611"/>
                    <a:pt x="12972" y="16577"/>
                    <a:pt x="12972" y="16477"/>
                  </a:cubicBezTo>
                  <a:cubicBezTo>
                    <a:pt x="12972" y="16477"/>
                    <a:pt x="13005" y="16444"/>
                    <a:pt x="13005" y="16411"/>
                  </a:cubicBezTo>
                  <a:lnTo>
                    <a:pt x="13005" y="16344"/>
                  </a:lnTo>
                  <a:cubicBezTo>
                    <a:pt x="13906" y="19580"/>
                    <a:pt x="15473" y="22749"/>
                    <a:pt x="16407" y="25817"/>
                  </a:cubicBezTo>
                  <a:cubicBezTo>
                    <a:pt x="16874" y="27419"/>
                    <a:pt x="17341" y="28953"/>
                    <a:pt x="17708" y="30521"/>
                  </a:cubicBezTo>
                  <a:cubicBezTo>
                    <a:pt x="17742" y="32189"/>
                    <a:pt x="17975" y="33923"/>
                    <a:pt x="18042" y="35524"/>
                  </a:cubicBezTo>
                  <a:cubicBezTo>
                    <a:pt x="18042" y="35608"/>
                    <a:pt x="18109" y="35649"/>
                    <a:pt x="18179" y="35649"/>
                  </a:cubicBezTo>
                  <a:cubicBezTo>
                    <a:pt x="18250" y="35649"/>
                    <a:pt x="18325" y="35608"/>
                    <a:pt x="18342" y="35524"/>
                  </a:cubicBezTo>
                  <a:cubicBezTo>
                    <a:pt x="18375" y="34657"/>
                    <a:pt x="18342" y="33790"/>
                    <a:pt x="18342" y="32856"/>
                  </a:cubicBezTo>
                  <a:lnTo>
                    <a:pt x="18342" y="32856"/>
                  </a:lnTo>
                  <a:cubicBezTo>
                    <a:pt x="18876" y="35124"/>
                    <a:pt x="19376" y="37359"/>
                    <a:pt x="19977" y="39627"/>
                  </a:cubicBezTo>
                  <a:cubicBezTo>
                    <a:pt x="19910" y="39627"/>
                    <a:pt x="19843" y="39594"/>
                    <a:pt x="19810" y="39594"/>
                  </a:cubicBezTo>
                  <a:cubicBezTo>
                    <a:pt x="19710" y="39594"/>
                    <a:pt x="19576" y="39627"/>
                    <a:pt x="19543" y="39694"/>
                  </a:cubicBezTo>
                  <a:cubicBezTo>
                    <a:pt x="19176" y="40928"/>
                    <a:pt x="20077" y="42162"/>
                    <a:pt x="20877" y="43096"/>
                  </a:cubicBezTo>
                  <a:cubicBezTo>
                    <a:pt x="21511" y="45331"/>
                    <a:pt x="22212" y="47533"/>
                    <a:pt x="23012" y="49768"/>
                  </a:cubicBezTo>
                  <a:lnTo>
                    <a:pt x="22979" y="49701"/>
                  </a:lnTo>
                  <a:cubicBezTo>
                    <a:pt x="20710" y="45865"/>
                    <a:pt x="18909" y="41829"/>
                    <a:pt x="16741" y="37959"/>
                  </a:cubicBezTo>
                  <a:cubicBezTo>
                    <a:pt x="16541" y="37626"/>
                    <a:pt x="16374" y="37292"/>
                    <a:pt x="16174" y="36925"/>
                  </a:cubicBezTo>
                  <a:cubicBezTo>
                    <a:pt x="16207" y="36925"/>
                    <a:pt x="16241" y="36859"/>
                    <a:pt x="16307" y="36792"/>
                  </a:cubicBezTo>
                  <a:cubicBezTo>
                    <a:pt x="16541" y="35758"/>
                    <a:pt x="16341" y="34424"/>
                    <a:pt x="16007" y="33423"/>
                  </a:cubicBezTo>
                  <a:cubicBezTo>
                    <a:pt x="15965" y="33325"/>
                    <a:pt x="15899" y="33285"/>
                    <a:pt x="15835" y="33285"/>
                  </a:cubicBezTo>
                  <a:cubicBezTo>
                    <a:pt x="15746" y="33285"/>
                    <a:pt x="15659" y="33360"/>
                    <a:pt x="15640" y="33456"/>
                  </a:cubicBezTo>
                  <a:cubicBezTo>
                    <a:pt x="15507" y="33957"/>
                    <a:pt x="15507" y="34490"/>
                    <a:pt x="15573" y="34991"/>
                  </a:cubicBezTo>
                  <a:cubicBezTo>
                    <a:pt x="15640" y="35358"/>
                    <a:pt x="15707" y="35691"/>
                    <a:pt x="15740" y="36091"/>
                  </a:cubicBezTo>
                  <a:cubicBezTo>
                    <a:pt x="14172" y="32989"/>
                    <a:pt x="12872" y="29820"/>
                    <a:pt x="10903" y="26952"/>
                  </a:cubicBezTo>
                  <a:cubicBezTo>
                    <a:pt x="10884" y="26912"/>
                    <a:pt x="10856" y="26896"/>
                    <a:pt x="10827" y="26896"/>
                  </a:cubicBezTo>
                  <a:cubicBezTo>
                    <a:pt x="10759" y="26896"/>
                    <a:pt x="10689" y="26991"/>
                    <a:pt x="10737" y="27085"/>
                  </a:cubicBezTo>
                  <a:cubicBezTo>
                    <a:pt x="12004" y="28986"/>
                    <a:pt x="13005" y="31021"/>
                    <a:pt x="14006" y="33123"/>
                  </a:cubicBezTo>
                  <a:cubicBezTo>
                    <a:pt x="13669" y="32762"/>
                    <a:pt x="13211" y="32488"/>
                    <a:pt x="12744" y="32488"/>
                  </a:cubicBezTo>
                  <a:cubicBezTo>
                    <a:pt x="12564" y="32488"/>
                    <a:pt x="12381" y="32529"/>
                    <a:pt x="12204" y="32622"/>
                  </a:cubicBezTo>
                  <a:cubicBezTo>
                    <a:pt x="12071" y="32656"/>
                    <a:pt x="12071" y="32789"/>
                    <a:pt x="12138" y="32922"/>
                  </a:cubicBezTo>
                  <a:cubicBezTo>
                    <a:pt x="12332" y="33256"/>
                    <a:pt x="13012" y="34143"/>
                    <a:pt x="13561" y="34143"/>
                  </a:cubicBezTo>
                  <a:cubicBezTo>
                    <a:pt x="13672" y="34143"/>
                    <a:pt x="13777" y="34107"/>
                    <a:pt x="13872" y="34023"/>
                  </a:cubicBezTo>
                  <a:cubicBezTo>
                    <a:pt x="13956" y="33967"/>
                    <a:pt x="13899" y="33841"/>
                    <a:pt x="13839" y="33841"/>
                  </a:cubicBezTo>
                  <a:cubicBezTo>
                    <a:pt x="13828" y="33841"/>
                    <a:pt x="13816" y="33846"/>
                    <a:pt x="13806" y="33856"/>
                  </a:cubicBezTo>
                  <a:cubicBezTo>
                    <a:pt x="13784" y="33869"/>
                    <a:pt x="13760" y="33875"/>
                    <a:pt x="13734" y="33875"/>
                  </a:cubicBezTo>
                  <a:cubicBezTo>
                    <a:pt x="13557" y="33875"/>
                    <a:pt x="13288" y="33610"/>
                    <a:pt x="13172" y="33523"/>
                  </a:cubicBezTo>
                  <a:cubicBezTo>
                    <a:pt x="12972" y="33323"/>
                    <a:pt x="12738" y="33123"/>
                    <a:pt x="12571" y="32922"/>
                  </a:cubicBezTo>
                  <a:cubicBezTo>
                    <a:pt x="12635" y="32909"/>
                    <a:pt x="12697" y="32902"/>
                    <a:pt x="12758" y="32902"/>
                  </a:cubicBezTo>
                  <a:cubicBezTo>
                    <a:pt x="13431" y="32902"/>
                    <a:pt x="13941" y="33700"/>
                    <a:pt x="14339" y="34190"/>
                  </a:cubicBezTo>
                  <a:cubicBezTo>
                    <a:pt x="14356" y="34223"/>
                    <a:pt x="14389" y="34240"/>
                    <a:pt x="14418" y="34240"/>
                  </a:cubicBezTo>
                  <a:cubicBezTo>
                    <a:pt x="14448" y="34240"/>
                    <a:pt x="14473" y="34223"/>
                    <a:pt x="14473" y="34190"/>
                  </a:cubicBezTo>
                  <a:cubicBezTo>
                    <a:pt x="15073" y="35491"/>
                    <a:pt x="15707" y="36825"/>
                    <a:pt x="16407" y="38093"/>
                  </a:cubicBezTo>
                  <a:cubicBezTo>
                    <a:pt x="17308" y="39661"/>
                    <a:pt x="18042" y="41362"/>
                    <a:pt x="18809" y="43096"/>
                  </a:cubicBezTo>
                  <a:cubicBezTo>
                    <a:pt x="17141" y="40962"/>
                    <a:pt x="15173" y="38994"/>
                    <a:pt x="13238" y="37259"/>
                  </a:cubicBezTo>
                  <a:cubicBezTo>
                    <a:pt x="9502" y="33823"/>
                    <a:pt x="5133" y="30988"/>
                    <a:pt x="296" y="29353"/>
                  </a:cubicBezTo>
                  <a:cubicBezTo>
                    <a:pt x="278" y="29349"/>
                    <a:pt x="260" y="29347"/>
                    <a:pt x="241" y="29347"/>
                  </a:cubicBezTo>
                  <a:cubicBezTo>
                    <a:pt x="121" y="29347"/>
                    <a:pt x="0" y="29433"/>
                    <a:pt x="29" y="29520"/>
                  </a:cubicBezTo>
                  <a:cubicBezTo>
                    <a:pt x="1130" y="33590"/>
                    <a:pt x="5366" y="36191"/>
                    <a:pt x="8702" y="38193"/>
                  </a:cubicBezTo>
                  <a:cubicBezTo>
                    <a:pt x="10837" y="39494"/>
                    <a:pt x="13038" y="40495"/>
                    <a:pt x="14973" y="42096"/>
                  </a:cubicBezTo>
                  <a:cubicBezTo>
                    <a:pt x="17041" y="43797"/>
                    <a:pt x="18809" y="45798"/>
                    <a:pt x="20877" y="47500"/>
                  </a:cubicBezTo>
                  <a:cubicBezTo>
                    <a:pt x="21211" y="48133"/>
                    <a:pt x="21544" y="48700"/>
                    <a:pt x="21911" y="49301"/>
                  </a:cubicBezTo>
                  <a:cubicBezTo>
                    <a:pt x="22512" y="50168"/>
                    <a:pt x="23079" y="51102"/>
                    <a:pt x="23713" y="51969"/>
                  </a:cubicBezTo>
                  <a:cubicBezTo>
                    <a:pt x="23846" y="52303"/>
                    <a:pt x="23979" y="52637"/>
                    <a:pt x="24080" y="52937"/>
                  </a:cubicBezTo>
                  <a:cubicBezTo>
                    <a:pt x="22982" y="51583"/>
                    <a:pt x="21004" y="50914"/>
                    <a:pt x="19209" y="50914"/>
                  </a:cubicBezTo>
                  <a:cubicBezTo>
                    <a:pt x="18659" y="50914"/>
                    <a:pt x="18127" y="50977"/>
                    <a:pt x="17642" y="51102"/>
                  </a:cubicBezTo>
                  <a:cubicBezTo>
                    <a:pt x="17475" y="51136"/>
                    <a:pt x="17375" y="51302"/>
                    <a:pt x="17508" y="51436"/>
                  </a:cubicBezTo>
                  <a:cubicBezTo>
                    <a:pt x="18613" y="53021"/>
                    <a:pt x="20967" y="54559"/>
                    <a:pt x="23081" y="54559"/>
                  </a:cubicBezTo>
                  <a:cubicBezTo>
                    <a:pt x="23458" y="54559"/>
                    <a:pt x="23827" y="54510"/>
                    <a:pt x="24180" y="54405"/>
                  </a:cubicBezTo>
                  <a:cubicBezTo>
                    <a:pt x="24213" y="55972"/>
                    <a:pt x="24346" y="57607"/>
                    <a:pt x="24413" y="59175"/>
                  </a:cubicBezTo>
                  <a:cubicBezTo>
                    <a:pt x="23846" y="58441"/>
                    <a:pt x="22912" y="57840"/>
                    <a:pt x="22212" y="57440"/>
                  </a:cubicBezTo>
                  <a:cubicBezTo>
                    <a:pt x="21092" y="56793"/>
                    <a:pt x="19619" y="56220"/>
                    <a:pt x="18237" y="56220"/>
                  </a:cubicBezTo>
                  <a:cubicBezTo>
                    <a:pt x="17767" y="56220"/>
                    <a:pt x="17307" y="56287"/>
                    <a:pt x="16874" y="56439"/>
                  </a:cubicBezTo>
                  <a:cubicBezTo>
                    <a:pt x="16741" y="56473"/>
                    <a:pt x="16741" y="56639"/>
                    <a:pt x="16808" y="56740"/>
                  </a:cubicBezTo>
                  <a:cubicBezTo>
                    <a:pt x="18210" y="58709"/>
                    <a:pt x="20520" y="61079"/>
                    <a:pt x="23141" y="61079"/>
                  </a:cubicBezTo>
                  <a:cubicBezTo>
                    <a:pt x="23450" y="61079"/>
                    <a:pt x="23763" y="61046"/>
                    <a:pt x="24080" y="60976"/>
                  </a:cubicBezTo>
                  <a:cubicBezTo>
                    <a:pt x="24146" y="60976"/>
                    <a:pt x="24146" y="61009"/>
                    <a:pt x="24180" y="61009"/>
                  </a:cubicBezTo>
                  <a:cubicBezTo>
                    <a:pt x="24196" y="61025"/>
                    <a:pt x="24212" y="61032"/>
                    <a:pt x="24227" y="61032"/>
                  </a:cubicBezTo>
                  <a:cubicBezTo>
                    <a:pt x="24275" y="61032"/>
                    <a:pt x="24313" y="60968"/>
                    <a:pt x="24313" y="60943"/>
                  </a:cubicBezTo>
                  <a:cubicBezTo>
                    <a:pt x="24346" y="60943"/>
                    <a:pt x="24413" y="60909"/>
                    <a:pt x="24480" y="60909"/>
                  </a:cubicBezTo>
                  <a:lnTo>
                    <a:pt x="24513" y="60842"/>
                  </a:lnTo>
                  <a:lnTo>
                    <a:pt x="24513" y="60842"/>
                  </a:lnTo>
                  <a:cubicBezTo>
                    <a:pt x="24480" y="60943"/>
                    <a:pt x="24480" y="61009"/>
                    <a:pt x="24480" y="61076"/>
                  </a:cubicBezTo>
                  <a:cubicBezTo>
                    <a:pt x="24480" y="61176"/>
                    <a:pt x="24547" y="61243"/>
                    <a:pt x="24647" y="61243"/>
                  </a:cubicBezTo>
                  <a:cubicBezTo>
                    <a:pt x="24713" y="62277"/>
                    <a:pt x="24847" y="63311"/>
                    <a:pt x="24913" y="64345"/>
                  </a:cubicBezTo>
                  <a:cubicBezTo>
                    <a:pt x="24009" y="63186"/>
                    <a:pt x="22435" y="62435"/>
                    <a:pt x="20961" y="62435"/>
                  </a:cubicBezTo>
                  <a:cubicBezTo>
                    <a:pt x="20695" y="62435"/>
                    <a:pt x="20432" y="62459"/>
                    <a:pt x="20177" y="62510"/>
                  </a:cubicBezTo>
                  <a:cubicBezTo>
                    <a:pt x="20043" y="62577"/>
                    <a:pt x="19910" y="62677"/>
                    <a:pt x="20010" y="62811"/>
                  </a:cubicBezTo>
                  <a:cubicBezTo>
                    <a:pt x="20877" y="64645"/>
                    <a:pt x="22879" y="65179"/>
                    <a:pt x="24747" y="65312"/>
                  </a:cubicBezTo>
                  <a:cubicBezTo>
                    <a:pt x="24747" y="65412"/>
                    <a:pt x="24747" y="65446"/>
                    <a:pt x="24847" y="65479"/>
                  </a:cubicBezTo>
                  <a:cubicBezTo>
                    <a:pt x="24880" y="65512"/>
                    <a:pt x="24980" y="65512"/>
                    <a:pt x="25014" y="65579"/>
                  </a:cubicBezTo>
                  <a:cubicBezTo>
                    <a:pt x="25547" y="70082"/>
                    <a:pt x="26314" y="74586"/>
                    <a:pt x="27182" y="79056"/>
                  </a:cubicBezTo>
                  <a:cubicBezTo>
                    <a:pt x="27196" y="79114"/>
                    <a:pt x="27230" y="79140"/>
                    <a:pt x="27264" y="79140"/>
                  </a:cubicBezTo>
                  <a:cubicBezTo>
                    <a:pt x="27306" y="79140"/>
                    <a:pt x="27349" y="79097"/>
                    <a:pt x="27349" y="79022"/>
                  </a:cubicBezTo>
                  <a:cubicBezTo>
                    <a:pt x="27015" y="74652"/>
                    <a:pt x="26081" y="70316"/>
                    <a:pt x="25481" y="65979"/>
                  </a:cubicBezTo>
                  <a:cubicBezTo>
                    <a:pt x="25547" y="65946"/>
                    <a:pt x="25581" y="65879"/>
                    <a:pt x="25581" y="65813"/>
                  </a:cubicBezTo>
                  <a:cubicBezTo>
                    <a:pt x="25581" y="65713"/>
                    <a:pt x="25547" y="65679"/>
                    <a:pt x="25514" y="65613"/>
                  </a:cubicBezTo>
                  <a:cubicBezTo>
                    <a:pt x="26581" y="65512"/>
                    <a:pt x="27582" y="64345"/>
                    <a:pt x="27882" y="63444"/>
                  </a:cubicBezTo>
                  <a:cubicBezTo>
                    <a:pt x="27916" y="63311"/>
                    <a:pt x="27849" y="63177"/>
                    <a:pt x="27715" y="63144"/>
                  </a:cubicBezTo>
                  <a:cubicBezTo>
                    <a:pt x="27582" y="63110"/>
                    <a:pt x="27452" y="63094"/>
                    <a:pt x="27325" y="63094"/>
                  </a:cubicBezTo>
                  <a:cubicBezTo>
                    <a:pt x="26337" y="63094"/>
                    <a:pt x="25554" y="64063"/>
                    <a:pt x="25347" y="64979"/>
                  </a:cubicBezTo>
                  <a:lnTo>
                    <a:pt x="25347" y="65012"/>
                  </a:lnTo>
                  <a:lnTo>
                    <a:pt x="25247" y="65012"/>
                  </a:lnTo>
                  <a:cubicBezTo>
                    <a:pt x="25180" y="64445"/>
                    <a:pt x="25080" y="63911"/>
                    <a:pt x="25047" y="63311"/>
                  </a:cubicBezTo>
                  <a:cubicBezTo>
                    <a:pt x="24980" y="62510"/>
                    <a:pt x="24880" y="61776"/>
                    <a:pt x="24847" y="60976"/>
                  </a:cubicBezTo>
                  <a:lnTo>
                    <a:pt x="24847" y="60976"/>
                  </a:lnTo>
                  <a:cubicBezTo>
                    <a:pt x="24880" y="61009"/>
                    <a:pt x="24913" y="61009"/>
                    <a:pt x="24980" y="61009"/>
                  </a:cubicBezTo>
                  <a:cubicBezTo>
                    <a:pt x="25081" y="61033"/>
                    <a:pt x="25190" y="61044"/>
                    <a:pt x="25304" y="61044"/>
                  </a:cubicBezTo>
                  <a:cubicBezTo>
                    <a:pt x="25828" y="61044"/>
                    <a:pt x="26461" y="60810"/>
                    <a:pt x="26982" y="60509"/>
                  </a:cubicBezTo>
                  <a:cubicBezTo>
                    <a:pt x="28883" y="65579"/>
                    <a:pt x="30317" y="70649"/>
                    <a:pt x="31318" y="75953"/>
                  </a:cubicBezTo>
                  <a:cubicBezTo>
                    <a:pt x="31331" y="75993"/>
                    <a:pt x="31360" y="76011"/>
                    <a:pt x="31390" y="76011"/>
                  </a:cubicBezTo>
                  <a:cubicBezTo>
                    <a:pt x="31436" y="76011"/>
                    <a:pt x="31485" y="75967"/>
                    <a:pt x="31485" y="75887"/>
                  </a:cubicBezTo>
                  <a:cubicBezTo>
                    <a:pt x="30984" y="70483"/>
                    <a:pt x="29317" y="65312"/>
                    <a:pt x="27382" y="60209"/>
                  </a:cubicBezTo>
                  <a:cubicBezTo>
                    <a:pt x="27682" y="60009"/>
                    <a:pt x="27982" y="59775"/>
                    <a:pt x="28149" y="59542"/>
                  </a:cubicBezTo>
                  <a:cubicBezTo>
                    <a:pt x="28216" y="59441"/>
                    <a:pt x="28182" y="59275"/>
                    <a:pt x="28082" y="59175"/>
                  </a:cubicBezTo>
                  <a:cubicBezTo>
                    <a:pt x="27813" y="58933"/>
                    <a:pt x="27501" y="58864"/>
                    <a:pt x="27145" y="58864"/>
                  </a:cubicBezTo>
                  <a:cubicBezTo>
                    <a:pt x="27060" y="58864"/>
                    <a:pt x="26972" y="58868"/>
                    <a:pt x="26882" y="58874"/>
                  </a:cubicBezTo>
                  <a:cubicBezTo>
                    <a:pt x="26314" y="57340"/>
                    <a:pt x="25681" y="55839"/>
                    <a:pt x="25047" y="54304"/>
                  </a:cubicBezTo>
                  <a:cubicBezTo>
                    <a:pt x="25147" y="54304"/>
                    <a:pt x="25214" y="54271"/>
                    <a:pt x="25347" y="54271"/>
                  </a:cubicBezTo>
                  <a:cubicBezTo>
                    <a:pt x="29050" y="59341"/>
                    <a:pt x="32886" y="64345"/>
                    <a:pt x="34887" y="70449"/>
                  </a:cubicBezTo>
                  <a:cubicBezTo>
                    <a:pt x="34899" y="70473"/>
                    <a:pt x="34919" y="70484"/>
                    <a:pt x="34940" y="70484"/>
                  </a:cubicBezTo>
                  <a:cubicBezTo>
                    <a:pt x="34979" y="70484"/>
                    <a:pt x="35021" y="70447"/>
                    <a:pt x="35021" y="70383"/>
                  </a:cubicBezTo>
                  <a:cubicBezTo>
                    <a:pt x="33520" y="64312"/>
                    <a:pt x="29417" y="59275"/>
                    <a:pt x="25747" y="54138"/>
                  </a:cubicBezTo>
                  <a:cubicBezTo>
                    <a:pt x="28316" y="53671"/>
                    <a:pt x="30618" y="51603"/>
                    <a:pt x="30517" y="49501"/>
                  </a:cubicBezTo>
                  <a:cubicBezTo>
                    <a:pt x="30517" y="49401"/>
                    <a:pt x="30384" y="49334"/>
                    <a:pt x="30284" y="49334"/>
                  </a:cubicBezTo>
                  <a:cubicBezTo>
                    <a:pt x="28516" y="49434"/>
                    <a:pt x="25847" y="50435"/>
                    <a:pt x="24780" y="52136"/>
                  </a:cubicBezTo>
                  <a:cubicBezTo>
                    <a:pt x="24780" y="50135"/>
                    <a:pt x="24813" y="48133"/>
                    <a:pt x="24847" y="46132"/>
                  </a:cubicBezTo>
                  <a:cubicBezTo>
                    <a:pt x="27449" y="45932"/>
                    <a:pt x="29617" y="43897"/>
                    <a:pt x="29950" y="41262"/>
                  </a:cubicBezTo>
                  <a:cubicBezTo>
                    <a:pt x="29976" y="41135"/>
                    <a:pt x="29885" y="41027"/>
                    <a:pt x="29767" y="41027"/>
                  </a:cubicBezTo>
                  <a:cubicBezTo>
                    <a:pt x="29730" y="41027"/>
                    <a:pt x="29690" y="41038"/>
                    <a:pt x="29650" y="41062"/>
                  </a:cubicBezTo>
                  <a:cubicBezTo>
                    <a:pt x="27949" y="41662"/>
                    <a:pt x="25847" y="42429"/>
                    <a:pt x="24980" y="44064"/>
                  </a:cubicBezTo>
                  <a:cubicBezTo>
                    <a:pt x="24980" y="43997"/>
                    <a:pt x="24947" y="43964"/>
                    <a:pt x="24947" y="43930"/>
                  </a:cubicBezTo>
                  <a:cubicBezTo>
                    <a:pt x="25014" y="42062"/>
                    <a:pt x="25147" y="40128"/>
                    <a:pt x="25280" y="38260"/>
                  </a:cubicBezTo>
                  <a:cubicBezTo>
                    <a:pt x="25347" y="38260"/>
                    <a:pt x="25447" y="38226"/>
                    <a:pt x="25447" y="38126"/>
                  </a:cubicBezTo>
                  <a:lnTo>
                    <a:pt x="25447" y="38093"/>
                  </a:lnTo>
                  <a:cubicBezTo>
                    <a:pt x="25514" y="38026"/>
                    <a:pt x="25514" y="37959"/>
                    <a:pt x="25447" y="37893"/>
                  </a:cubicBezTo>
                  <a:lnTo>
                    <a:pt x="25447" y="37659"/>
                  </a:lnTo>
                  <a:cubicBezTo>
                    <a:pt x="27982" y="37159"/>
                    <a:pt x="29383" y="33223"/>
                    <a:pt x="29217" y="30988"/>
                  </a:cubicBezTo>
                  <a:cubicBezTo>
                    <a:pt x="29217" y="30890"/>
                    <a:pt x="29127" y="30828"/>
                    <a:pt x="29040" y="30828"/>
                  </a:cubicBezTo>
                  <a:cubicBezTo>
                    <a:pt x="29008" y="30828"/>
                    <a:pt x="28976" y="30836"/>
                    <a:pt x="28950" y="30854"/>
                  </a:cubicBezTo>
                  <a:cubicBezTo>
                    <a:pt x="27482" y="31988"/>
                    <a:pt x="26314" y="33323"/>
                    <a:pt x="25514" y="34957"/>
                  </a:cubicBezTo>
                  <a:cubicBezTo>
                    <a:pt x="25681" y="33356"/>
                    <a:pt x="25814" y="31788"/>
                    <a:pt x="26014" y="30221"/>
                  </a:cubicBezTo>
                  <a:lnTo>
                    <a:pt x="26281" y="28453"/>
                  </a:lnTo>
                  <a:cubicBezTo>
                    <a:pt x="28716" y="27986"/>
                    <a:pt x="30217" y="24883"/>
                    <a:pt x="30451" y="22615"/>
                  </a:cubicBezTo>
                  <a:cubicBezTo>
                    <a:pt x="30451" y="22496"/>
                    <a:pt x="30366" y="22394"/>
                    <a:pt x="30256" y="22394"/>
                  </a:cubicBezTo>
                  <a:cubicBezTo>
                    <a:pt x="30212" y="22394"/>
                    <a:pt x="30165" y="22410"/>
                    <a:pt x="30117" y="22448"/>
                  </a:cubicBezTo>
                  <a:cubicBezTo>
                    <a:pt x="28549" y="23416"/>
                    <a:pt x="27449" y="24450"/>
                    <a:pt x="26615" y="25917"/>
                  </a:cubicBezTo>
                  <a:cubicBezTo>
                    <a:pt x="26781" y="24583"/>
                    <a:pt x="26982" y="23216"/>
                    <a:pt x="27148" y="21881"/>
                  </a:cubicBezTo>
                  <a:cubicBezTo>
                    <a:pt x="27182" y="21881"/>
                    <a:pt x="27215" y="21815"/>
                    <a:pt x="27215" y="21781"/>
                  </a:cubicBezTo>
                  <a:cubicBezTo>
                    <a:pt x="27482" y="21247"/>
                    <a:pt x="27549" y="20614"/>
                    <a:pt x="27515" y="19980"/>
                  </a:cubicBezTo>
                  <a:cubicBezTo>
                    <a:pt x="29283" y="19646"/>
                    <a:pt x="30851" y="17745"/>
                    <a:pt x="31285" y="16144"/>
                  </a:cubicBezTo>
                  <a:cubicBezTo>
                    <a:pt x="31312" y="16005"/>
                    <a:pt x="31178" y="15935"/>
                    <a:pt x="31055" y="15935"/>
                  </a:cubicBezTo>
                  <a:cubicBezTo>
                    <a:pt x="31031" y="15935"/>
                    <a:pt x="31007" y="15938"/>
                    <a:pt x="30984" y="15944"/>
                  </a:cubicBezTo>
                  <a:cubicBezTo>
                    <a:pt x="29684" y="16311"/>
                    <a:pt x="28216" y="16911"/>
                    <a:pt x="27515" y="18045"/>
                  </a:cubicBezTo>
                  <a:cubicBezTo>
                    <a:pt x="27649" y="16878"/>
                    <a:pt x="27715" y="15710"/>
                    <a:pt x="27782" y="14543"/>
                  </a:cubicBezTo>
                  <a:cubicBezTo>
                    <a:pt x="27782" y="14643"/>
                    <a:pt x="27782" y="14743"/>
                    <a:pt x="27816" y="14876"/>
                  </a:cubicBezTo>
                  <a:cubicBezTo>
                    <a:pt x="27816" y="14926"/>
                    <a:pt x="27857" y="14951"/>
                    <a:pt x="27903" y="14951"/>
                  </a:cubicBezTo>
                  <a:cubicBezTo>
                    <a:pt x="27949" y="14951"/>
                    <a:pt x="27999" y="14926"/>
                    <a:pt x="28016" y="14876"/>
                  </a:cubicBezTo>
                  <a:cubicBezTo>
                    <a:pt x="28049" y="14576"/>
                    <a:pt x="28116" y="14276"/>
                    <a:pt x="28182" y="13976"/>
                  </a:cubicBezTo>
                  <a:cubicBezTo>
                    <a:pt x="29850" y="12074"/>
                    <a:pt x="29950" y="8972"/>
                    <a:pt x="29483" y="6604"/>
                  </a:cubicBezTo>
                  <a:cubicBezTo>
                    <a:pt x="29456" y="6493"/>
                    <a:pt x="29359" y="6428"/>
                    <a:pt x="29251" y="6428"/>
                  </a:cubicBezTo>
                  <a:cubicBezTo>
                    <a:pt x="29229" y="6428"/>
                    <a:pt x="29206" y="6431"/>
                    <a:pt x="29183" y="6437"/>
                  </a:cubicBezTo>
                  <a:cubicBezTo>
                    <a:pt x="26681" y="7438"/>
                    <a:pt x="26381" y="12041"/>
                    <a:pt x="27515" y="14242"/>
                  </a:cubicBezTo>
                  <a:cubicBezTo>
                    <a:pt x="27482" y="14276"/>
                    <a:pt x="27449" y="14309"/>
                    <a:pt x="27449" y="14409"/>
                  </a:cubicBezTo>
                  <a:cubicBezTo>
                    <a:pt x="27349" y="14476"/>
                    <a:pt x="27482" y="14609"/>
                    <a:pt x="27549" y="14609"/>
                  </a:cubicBezTo>
                  <a:cubicBezTo>
                    <a:pt x="27449" y="15910"/>
                    <a:pt x="27315" y="17245"/>
                    <a:pt x="27182" y="18546"/>
                  </a:cubicBezTo>
                  <a:cubicBezTo>
                    <a:pt x="26448" y="16644"/>
                    <a:pt x="24780" y="14876"/>
                    <a:pt x="23212" y="14309"/>
                  </a:cubicBezTo>
                  <a:cubicBezTo>
                    <a:pt x="23199" y="14305"/>
                    <a:pt x="23185" y="14303"/>
                    <a:pt x="23171" y="14303"/>
                  </a:cubicBezTo>
                  <a:cubicBezTo>
                    <a:pt x="23079" y="14303"/>
                    <a:pt x="22979" y="14389"/>
                    <a:pt x="22979" y="14476"/>
                  </a:cubicBezTo>
                  <a:cubicBezTo>
                    <a:pt x="23179" y="16878"/>
                    <a:pt x="24146" y="20614"/>
                    <a:pt x="26815" y="21314"/>
                  </a:cubicBezTo>
                  <a:cubicBezTo>
                    <a:pt x="26548" y="23249"/>
                    <a:pt x="26314" y="25217"/>
                    <a:pt x="26014" y="27118"/>
                  </a:cubicBezTo>
                  <a:cubicBezTo>
                    <a:pt x="26014" y="27152"/>
                    <a:pt x="25981" y="27185"/>
                    <a:pt x="25981" y="27252"/>
                  </a:cubicBezTo>
                  <a:lnTo>
                    <a:pt x="25981" y="27385"/>
                  </a:lnTo>
                  <a:cubicBezTo>
                    <a:pt x="25948" y="27619"/>
                    <a:pt x="25881" y="27886"/>
                    <a:pt x="25847" y="28152"/>
                  </a:cubicBezTo>
                  <a:lnTo>
                    <a:pt x="25814" y="28152"/>
                  </a:lnTo>
                  <a:cubicBezTo>
                    <a:pt x="25614" y="26785"/>
                    <a:pt x="25014" y="25317"/>
                    <a:pt x="24513" y="24150"/>
                  </a:cubicBezTo>
                  <a:cubicBezTo>
                    <a:pt x="24002" y="23032"/>
                    <a:pt x="23186" y="21639"/>
                    <a:pt x="21829" y="21639"/>
                  </a:cubicBezTo>
                  <a:cubicBezTo>
                    <a:pt x="21769" y="21639"/>
                    <a:pt x="21707" y="21642"/>
                    <a:pt x="21644" y="21648"/>
                  </a:cubicBezTo>
                  <a:cubicBezTo>
                    <a:pt x="21544" y="21648"/>
                    <a:pt x="21511" y="21748"/>
                    <a:pt x="21511" y="21781"/>
                  </a:cubicBezTo>
                  <a:cubicBezTo>
                    <a:pt x="21344" y="24183"/>
                    <a:pt x="22945" y="28486"/>
                    <a:pt x="25547" y="29153"/>
                  </a:cubicBezTo>
                  <a:cubicBezTo>
                    <a:pt x="25547" y="29253"/>
                    <a:pt x="25614" y="29287"/>
                    <a:pt x="25614" y="29353"/>
                  </a:cubicBezTo>
                  <a:cubicBezTo>
                    <a:pt x="25614" y="29420"/>
                    <a:pt x="25647" y="29420"/>
                    <a:pt x="25647" y="29453"/>
                  </a:cubicBezTo>
                  <a:lnTo>
                    <a:pt x="25514" y="30187"/>
                  </a:lnTo>
                  <a:cubicBezTo>
                    <a:pt x="25314" y="31788"/>
                    <a:pt x="25147" y="33356"/>
                    <a:pt x="24980" y="34957"/>
                  </a:cubicBezTo>
                  <a:cubicBezTo>
                    <a:pt x="24213" y="32622"/>
                    <a:pt x="22478" y="30454"/>
                    <a:pt x="20344" y="29820"/>
                  </a:cubicBezTo>
                  <a:cubicBezTo>
                    <a:pt x="20321" y="29815"/>
                    <a:pt x="20298" y="29812"/>
                    <a:pt x="20275" y="29812"/>
                  </a:cubicBezTo>
                  <a:cubicBezTo>
                    <a:pt x="20167" y="29812"/>
                    <a:pt x="20071" y="29877"/>
                    <a:pt x="20043" y="29987"/>
                  </a:cubicBezTo>
                  <a:cubicBezTo>
                    <a:pt x="19309" y="32789"/>
                    <a:pt x="21544" y="37592"/>
                    <a:pt x="24680" y="38093"/>
                  </a:cubicBezTo>
                  <a:cubicBezTo>
                    <a:pt x="24547" y="39761"/>
                    <a:pt x="24480" y="41429"/>
                    <a:pt x="24346" y="43096"/>
                  </a:cubicBezTo>
                  <a:cubicBezTo>
                    <a:pt x="23479" y="41462"/>
                    <a:pt x="21878" y="40094"/>
                    <a:pt x="20210" y="39761"/>
                  </a:cubicBezTo>
                  <a:cubicBezTo>
                    <a:pt x="20077" y="39160"/>
                    <a:pt x="19910" y="38593"/>
                    <a:pt x="19810" y="38026"/>
                  </a:cubicBezTo>
                  <a:cubicBezTo>
                    <a:pt x="19843" y="38026"/>
                    <a:pt x="19877" y="37993"/>
                    <a:pt x="19877" y="37959"/>
                  </a:cubicBezTo>
                  <a:cubicBezTo>
                    <a:pt x="19977" y="37292"/>
                    <a:pt x="20010" y="36625"/>
                    <a:pt x="20210" y="35958"/>
                  </a:cubicBezTo>
                  <a:lnTo>
                    <a:pt x="20210" y="35958"/>
                  </a:lnTo>
                  <a:cubicBezTo>
                    <a:pt x="20577" y="36759"/>
                    <a:pt x="20210" y="37659"/>
                    <a:pt x="20010" y="38460"/>
                  </a:cubicBezTo>
                  <a:cubicBezTo>
                    <a:pt x="20010" y="38507"/>
                    <a:pt x="20043" y="38554"/>
                    <a:pt x="20086" y="38554"/>
                  </a:cubicBezTo>
                  <a:cubicBezTo>
                    <a:pt x="20104" y="38554"/>
                    <a:pt x="20124" y="38546"/>
                    <a:pt x="20143" y="38527"/>
                  </a:cubicBezTo>
                  <a:cubicBezTo>
                    <a:pt x="20877" y="37826"/>
                    <a:pt x="20877" y="36292"/>
                    <a:pt x="20243" y="35491"/>
                  </a:cubicBezTo>
                  <a:cubicBezTo>
                    <a:pt x="20213" y="35461"/>
                    <a:pt x="20170" y="35444"/>
                    <a:pt x="20128" y="35444"/>
                  </a:cubicBezTo>
                  <a:cubicBezTo>
                    <a:pt x="20077" y="35444"/>
                    <a:pt x="20028" y="35469"/>
                    <a:pt x="20010" y="35524"/>
                  </a:cubicBezTo>
                  <a:cubicBezTo>
                    <a:pt x="19843" y="36125"/>
                    <a:pt x="19676" y="36692"/>
                    <a:pt x="19676" y="37326"/>
                  </a:cubicBezTo>
                  <a:cubicBezTo>
                    <a:pt x="19209" y="35324"/>
                    <a:pt x="18776" y="33356"/>
                    <a:pt x="18242" y="31355"/>
                  </a:cubicBezTo>
                  <a:cubicBezTo>
                    <a:pt x="18209" y="29820"/>
                    <a:pt x="18175" y="28252"/>
                    <a:pt x="18375" y="26685"/>
                  </a:cubicBezTo>
                  <a:cubicBezTo>
                    <a:pt x="18809" y="23516"/>
                    <a:pt x="19510" y="20347"/>
                    <a:pt x="20010" y="17178"/>
                  </a:cubicBezTo>
                  <a:cubicBezTo>
                    <a:pt x="20877" y="11607"/>
                    <a:pt x="21811" y="5736"/>
                    <a:pt x="20444" y="132"/>
                  </a:cubicBezTo>
                  <a:cubicBezTo>
                    <a:pt x="20405" y="55"/>
                    <a:pt x="20321" y="0"/>
                    <a:pt x="20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3265000" y="3859375"/>
              <a:ext cx="27225" cy="78525"/>
            </a:xfrm>
            <a:custGeom>
              <a:avLst/>
              <a:gdLst/>
              <a:ahLst/>
              <a:cxnLst/>
              <a:rect l="l" t="t" r="r" b="b"/>
              <a:pathLst>
                <a:path w="1089" h="3141" extrusionOk="0">
                  <a:moveTo>
                    <a:pt x="1033" y="1"/>
                  </a:moveTo>
                  <a:cubicBezTo>
                    <a:pt x="1017" y="1"/>
                    <a:pt x="1001" y="14"/>
                    <a:pt x="1001" y="54"/>
                  </a:cubicBezTo>
                  <a:cubicBezTo>
                    <a:pt x="768" y="1088"/>
                    <a:pt x="167" y="2022"/>
                    <a:pt x="1" y="3056"/>
                  </a:cubicBezTo>
                  <a:cubicBezTo>
                    <a:pt x="1" y="3098"/>
                    <a:pt x="27" y="3140"/>
                    <a:pt x="55" y="3140"/>
                  </a:cubicBezTo>
                  <a:cubicBezTo>
                    <a:pt x="72" y="3140"/>
                    <a:pt x="88" y="3126"/>
                    <a:pt x="101" y="3089"/>
                  </a:cubicBezTo>
                  <a:cubicBezTo>
                    <a:pt x="568" y="2122"/>
                    <a:pt x="868" y="1088"/>
                    <a:pt x="1068" y="54"/>
                  </a:cubicBezTo>
                  <a:cubicBezTo>
                    <a:pt x="1088" y="33"/>
                    <a:pt x="1059" y="1"/>
                    <a:pt x="1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330800" y="3151200"/>
              <a:ext cx="317175" cy="566675"/>
            </a:xfrm>
            <a:custGeom>
              <a:avLst/>
              <a:gdLst/>
              <a:ahLst/>
              <a:cxnLst/>
              <a:rect l="l" t="t" r="r" b="b"/>
              <a:pathLst>
                <a:path w="12687" h="22667" extrusionOk="0">
                  <a:moveTo>
                    <a:pt x="9377" y="8867"/>
                  </a:moveTo>
                  <a:cubicBezTo>
                    <a:pt x="8877" y="9067"/>
                    <a:pt x="8276" y="9200"/>
                    <a:pt x="7709" y="9334"/>
                  </a:cubicBezTo>
                  <a:lnTo>
                    <a:pt x="7609" y="9334"/>
                  </a:lnTo>
                  <a:cubicBezTo>
                    <a:pt x="7609" y="9267"/>
                    <a:pt x="7609" y="9234"/>
                    <a:pt x="7576" y="9234"/>
                  </a:cubicBezTo>
                  <a:cubicBezTo>
                    <a:pt x="7442" y="9134"/>
                    <a:pt x="7709" y="9134"/>
                    <a:pt x="7776" y="9100"/>
                  </a:cubicBezTo>
                  <a:cubicBezTo>
                    <a:pt x="8043" y="9034"/>
                    <a:pt x="8310" y="9000"/>
                    <a:pt x="8577" y="8933"/>
                  </a:cubicBezTo>
                  <a:cubicBezTo>
                    <a:pt x="8810" y="8900"/>
                    <a:pt x="9110" y="8867"/>
                    <a:pt x="9377" y="8867"/>
                  </a:cubicBezTo>
                  <a:close/>
                  <a:moveTo>
                    <a:pt x="7409" y="11902"/>
                  </a:moveTo>
                  <a:lnTo>
                    <a:pt x="7409" y="11902"/>
                  </a:lnTo>
                  <a:cubicBezTo>
                    <a:pt x="6809" y="12403"/>
                    <a:pt x="6041" y="12469"/>
                    <a:pt x="5308" y="12669"/>
                  </a:cubicBezTo>
                  <a:cubicBezTo>
                    <a:pt x="5374" y="12569"/>
                    <a:pt x="5408" y="12536"/>
                    <a:pt x="5441" y="12436"/>
                  </a:cubicBezTo>
                  <a:cubicBezTo>
                    <a:pt x="5456" y="12466"/>
                    <a:pt x="5485" y="12482"/>
                    <a:pt x="5514" y="12482"/>
                  </a:cubicBezTo>
                  <a:cubicBezTo>
                    <a:pt x="5551" y="12482"/>
                    <a:pt x="5589" y="12458"/>
                    <a:pt x="5608" y="12403"/>
                  </a:cubicBezTo>
                  <a:cubicBezTo>
                    <a:pt x="5975" y="12036"/>
                    <a:pt x="6775" y="12002"/>
                    <a:pt x="7409" y="11902"/>
                  </a:cubicBezTo>
                  <a:close/>
                  <a:moveTo>
                    <a:pt x="5308" y="15905"/>
                  </a:moveTo>
                  <a:cubicBezTo>
                    <a:pt x="4941" y="16005"/>
                    <a:pt x="4540" y="16072"/>
                    <a:pt x="4140" y="16105"/>
                  </a:cubicBezTo>
                  <a:cubicBezTo>
                    <a:pt x="4140" y="16072"/>
                    <a:pt x="4140" y="16039"/>
                    <a:pt x="4107" y="16005"/>
                  </a:cubicBezTo>
                  <a:cubicBezTo>
                    <a:pt x="4073" y="16005"/>
                    <a:pt x="4874" y="15905"/>
                    <a:pt x="4941" y="15905"/>
                  </a:cubicBezTo>
                  <a:close/>
                  <a:moveTo>
                    <a:pt x="12521" y="1"/>
                  </a:moveTo>
                  <a:cubicBezTo>
                    <a:pt x="12487" y="1"/>
                    <a:pt x="12448" y="9"/>
                    <a:pt x="12413" y="27"/>
                  </a:cubicBezTo>
                  <a:cubicBezTo>
                    <a:pt x="11746" y="494"/>
                    <a:pt x="11212" y="1228"/>
                    <a:pt x="10745" y="1895"/>
                  </a:cubicBezTo>
                  <a:cubicBezTo>
                    <a:pt x="10714" y="1926"/>
                    <a:pt x="10234" y="2716"/>
                    <a:pt x="10491" y="2716"/>
                  </a:cubicBezTo>
                  <a:cubicBezTo>
                    <a:pt x="10514" y="2716"/>
                    <a:pt x="10543" y="2709"/>
                    <a:pt x="10578" y="2696"/>
                  </a:cubicBezTo>
                  <a:cubicBezTo>
                    <a:pt x="10611" y="2629"/>
                    <a:pt x="10611" y="2596"/>
                    <a:pt x="10611" y="2562"/>
                  </a:cubicBezTo>
                  <a:cubicBezTo>
                    <a:pt x="10611" y="2562"/>
                    <a:pt x="10645" y="2562"/>
                    <a:pt x="10645" y="2462"/>
                  </a:cubicBezTo>
                  <a:cubicBezTo>
                    <a:pt x="10678" y="2395"/>
                    <a:pt x="10778" y="2329"/>
                    <a:pt x="10845" y="2229"/>
                  </a:cubicBezTo>
                  <a:cubicBezTo>
                    <a:pt x="11045" y="1962"/>
                    <a:pt x="11245" y="1762"/>
                    <a:pt x="11412" y="1528"/>
                  </a:cubicBezTo>
                  <a:cubicBezTo>
                    <a:pt x="11645" y="1195"/>
                    <a:pt x="11912" y="894"/>
                    <a:pt x="12246" y="594"/>
                  </a:cubicBezTo>
                  <a:lnTo>
                    <a:pt x="12246" y="594"/>
                  </a:lnTo>
                  <a:cubicBezTo>
                    <a:pt x="12146" y="794"/>
                    <a:pt x="12046" y="1028"/>
                    <a:pt x="11912" y="1228"/>
                  </a:cubicBezTo>
                  <a:cubicBezTo>
                    <a:pt x="11879" y="1295"/>
                    <a:pt x="11779" y="1395"/>
                    <a:pt x="11746" y="1495"/>
                  </a:cubicBezTo>
                  <a:cubicBezTo>
                    <a:pt x="11279" y="2062"/>
                    <a:pt x="10778" y="2662"/>
                    <a:pt x="10278" y="3196"/>
                  </a:cubicBezTo>
                  <a:cubicBezTo>
                    <a:pt x="10211" y="3263"/>
                    <a:pt x="10244" y="3396"/>
                    <a:pt x="10345" y="3430"/>
                  </a:cubicBezTo>
                  <a:cubicBezTo>
                    <a:pt x="9978" y="3997"/>
                    <a:pt x="9611" y="4564"/>
                    <a:pt x="9244" y="5164"/>
                  </a:cubicBezTo>
                  <a:cubicBezTo>
                    <a:pt x="9277" y="4864"/>
                    <a:pt x="9277" y="4564"/>
                    <a:pt x="9244" y="4230"/>
                  </a:cubicBezTo>
                  <a:cubicBezTo>
                    <a:pt x="9244" y="3696"/>
                    <a:pt x="9144" y="3096"/>
                    <a:pt x="9010" y="2562"/>
                  </a:cubicBezTo>
                  <a:cubicBezTo>
                    <a:pt x="9010" y="2529"/>
                    <a:pt x="8977" y="2529"/>
                    <a:pt x="8977" y="2529"/>
                  </a:cubicBezTo>
                  <a:cubicBezTo>
                    <a:pt x="8977" y="2496"/>
                    <a:pt x="8977" y="2395"/>
                    <a:pt x="8944" y="2362"/>
                  </a:cubicBezTo>
                  <a:cubicBezTo>
                    <a:pt x="8927" y="2279"/>
                    <a:pt x="8868" y="2237"/>
                    <a:pt x="8806" y="2237"/>
                  </a:cubicBezTo>
                  <a:cubicBezTo>
                    <a:pt x="8743" y="2237"/>
                    <a:pt x="8677" y="2279"/>
                    <a:pt x="8643" y="2362"/>
                  </a:cubicBezTo>
                  <a:cubicBezTo>
                    <a:pt x="8410" y="3396"/>
                    <a:pt x="8710" y="4497"/>
                    <a:pt x="8810" y="5498"/>
                  </a:cubicBezTo>
                  <a:cubicBezTo>
                    <a:pt x="8810" y="5531"/>
                    <a:pt x="8877" y="5564"/>
                    <a:pt x="8910" y="5598"/>
                  </a:cubicBezTo>
                  <a:lnTo>
                    <a:pt x="8910" y="5664"/>
                  </a:lnTo>
                  <a:cubicBezTo>
                    <a:pt x="8343" y="6532"/>
                    <a:pt x="7809" y="7399"/>
                    <a:pt x="7309" y="8333"/>
                  </a:cubicBezTo>
                  <a:cubicBezTo>
                    <a:pt x="7276" y="7766"/>
                    <a:pt x="7142" y="7232"/>
                    <a:pt x="6975" y="6699"/>
                  </a:cubicBezTo>
                  <a:cubicBezTo>
                    <a:pt x="6942" y="6165"/>
                    <a:pt x="6809" y="5598"/>
                    <a:pt x="6508" y="5064"/>
                  </a:cubicBezTo>
                  <a:cubicBezTo>
                    <a:pt x="6477" y="5001"/>
                    <a:pt x="6423" y="4968"/>
                    <a:pt x="6372" y="4968"/>
                  </a:cubicBezTo>
                  <a:cubicBezTo>
                    <a:pt x="6314" y="4968"/>
                    <a:pt x="6259" y="5009"/>
                    <a:pt x="6242" y="5097"/>
                  </a:cubicBezTo>
                  <a:cubicBezTo>
                    <a:pt x="6075" y="5898"/>
                    <a:pt x="6041" y="7032"/>
                    <a:pt x="6442" y="7766"/>
                  </a:cubicBezTo>
                  <a:cubicBezTo>
                    <a:pt x="6442" y="7866"/>
                    <a:pt x="6475" y="7999"/>
                    <a:pt x="6475" y="8066"/>
                  </a:cubicBezTo>
                  <a:cubicBezTo>
                    <a:pt x="6503" y="8149"/>
                    <a:pt x="6598" y="8208"/>
                    <a:pt x="6686" y="8208"/>
                  </a:cubicBezTo>
                  <a:cubicBezTo>
                    <a:pt x="6705" y="8208"/>
                    <a:pt x="6724" y="8206"/>
                    <a:pt x="6742" y="8200"/>
                  </a:cubicBezTo>
                  <a:cubicBezTo>
                    <a:pt x="6809" y="8266"/>
                    <a:pt x="6909" y="8366"/>
                    <a:pt x="7009" y="8433"/>
                  </a:cubicBezTo>
                  <a:cubicBezTo>
                    <a:pt x="7009" y="8533"/>
                    <a:pt x="7076" y="8600"/>
                    <a:pt x="7109" y="8700"/>
                  </a:cubicBezTo>
                  <a:cubicBezTo>
                    <a:pt x="6942" y="9034"/>
                    <a:pt x="6742" y="9367"/>
                    <a:pt x="6575" y="9701"/>
                  </a:cubicBezTo>
                  <a:cubicBezTo>
                    <a:pt x="6475" y="9734"/>
                    <a:pt x="6408" y="9834"/>
                    <a:pt x="6308" y="9901"/>
                  </a:cubicBezTo>
                  <a:cubicBezTo>
                    <a:pt x="6279" y="9931"/>
                    <a:pt x="6275" y="10040"/>
                    <a:pt x="6322" y="10040"/>
                  </a:cubicBezTo>
                  <a:cubicBezTo>
                    <a:pt x="6328" y="10040"/>
                    <a:pt x="6334" y="10038"/>
                    <a:pt x="6342" y="10034"/>
                  </a:cubicBezTo>
                  <a:lnTo>
                    <a:pt x="6342" y="10034"/>
                  </a:lnTo>
                  <a:cubicBezTo>
                    <a:pt x="6008" y="10668"/>
                    <a:pt x="5741" y="11235"/>
                    <a:pt x="5408" y="11869"/>
                  </a:cubicBezTo>
                  <a:cubicBezTo>
                    <a:pt x="4774" y="13103"/>
                    <a:pt x="4173" y="14337"/>
                    <a:pt x="3573" y="15572"/>
                  </a:cubicBezTo>
                  <a:cubicBezTo>
                    <a:pt x="3573" y="15405"/>
                    <a:pt x="3506" y="15238"/>
                    <a:pt x="3506" y="15071"/>
                  </a:cubicBezTo>
                  <a:cubicBezTo>
                    <a:pt x="3573" y="15038"/>
                    <a:pt x="3573" y="15038"/>
                    <a:pt x="3573" y="14938"/>
                  </a:cubicBezTo>
                  <a:cubicBezTo>
                    <a:pt x="3640" y="13770"/>
                    <a:pt x="3473" y="12669"/>
                    <a:pt x="3106" y="11569"/>
                  </a:cubicBezTo>
                  <a:cubicBezTo>
                    <a:pt x="3090" y="11506"/>
                    <a:pt x="3022" y="11472"/>
                    <a:pt x="2955" y="11472"/>
                  </a:cubicBezTo>
                  <a:cubicBezTo>
                    <a:pt x="2880" y="11472"/>
                    <a:pt x="2806" y="11514"/>
                    <a:pt x="2806" y="11602"/>
                  </a:cubicBezTo>
                  <a:lnTo>
                    <a:pt x="2806" y="12436"/>
                  </a:lnTo>
                  <a:cubicBezTo>
                    <a:pt x="2806" y="12503"/>
                    <a:pt x="2772" y="12503"/>
                    <a:pt x="2772" y="12536"/>
                  </a:cubicBezTo>
                  <a:lnTo>
                    <a:pt x="2772" y="12569"/>
                  </a:lnTo>
                  <a:cubicBezTo>
                    <a:pt x="2772" y="13237"/>
                    <a:pt x="2772" y="13870"/>
                    <a:pt x="2973" y="14504"/>
                  </a:cubicBezTo>
                  <a:cubicBezTo>
                    <a:pt x="3006" y="14871"/>
                    <a:pt x="3073" y="15271"/>
                    <a:pt x="3106" y="15672"/>
                  </a:cubicBezTo>
                  <a:cubicBezTo>
                    <a:pt x="3106" y="15739"/>
                    <a:pt x="3139" y="15768"/>
                    <a:pt x="3178" y="15768"/>
                  </a:cubicBezTo>
                  <a:cubicBezTo>
                    <a:pt x="3235" y="15768"/>
                    <a:pt x="3306" y="15704"/>
                    <a:pt x="3306" y="15605"/>
                  </a:cubicBezTo>
                  <a:lnTo>
                    <a:pt x="3306" y="15438"/>
                  </a:lnTo>
                  <a:cubicBezTo>
                    <a:pt x="3306" y="15505"/>
                    <a:pt x="3340" y="15572"/>
                    <a:pt x="3340" y="15605"/>
                  </a:cubicBezTo>
                  <a:cubicBezTo>
                    <a:pt x="3340" y="15654"/>
                    <a:pt x="3375" y="15685"/>
                    <a:pt x="3408" y="15685"/>
                  </a:cubicBezTo>
                  <a:cubicBezTo>
                    <a:pt x="3419" y="15685"/>
                    <a:pt x="3431" y="15681"/>
                    <a:pt x="3440" y="15672"/>
                  </a:cubicBezTo>
                  <a:lnTo>
                    <a:pt x="3440" y="15672"/>
                  </a:lnTo>
                  <a:cubicBezTo>
                    <a:pt x="3306" y="15905"/>
                    <a:pt x="3173" y="16105"/>
                    <a:pt x="3106" y="16372"/>
                  </a:cubicBezTo>
                  <a:cubicBezTo>
                    <a:pt x="3073" y="16405"/>
                    <a:pt x="3006" y="16439"/>
                    <a:pt x="3006" y="16539"/>
                  </a:cubicBezTo>
                  <a:lnTo>
                    <a:pt x="2506" y="17540"/>
                  </a:lnTo>
                  <a:cubicBezTo>
                    <a:pt x="2139" y="18340"/>
                    <a:pt x="1805" y="19207"/>
                    <a:pt x="1438" y="20075"/>
                  </a:cubicBezTo>
                  <a:cubicBezTo>
                    <a:pt x="1338" y="20108"/>
                    <a:pt x="1305" y="20108"/>
                    <a:pt x="1238" y="20175"/>
                  </a:cubicBezTo>
                  <a:lnTo>
                    <a:pt x="1238" y="20108"/>
                  </a:lnTo>
                  <a:cubicBezTo>
                    <a:pt x="1138" y="19508"/>
                    <a:pt x="971" y="18874"/>
                    <a:pt x="671" y="18273"/>
                  </a:cubicBezTo>
                  <a:cubicBezTo>
                    <a:pt x="656" y="18230"/>
                    <a:pt x="604" y="18205"/>
                    <a:pt x="549" y="18205"/>
                  </a:cubicBezTo>
                  <a:cubicBezTo>
                    <a:pt x="478" y="18205"/>
                    <a:pt x="404" y="18246"/>
                    <a:pt x="404" y="18340"/>
                  </a:cubicBezTo>
                  <a:cubicBezTo>
                    <a:pt x="404" y="18607"/>
                    <a:pt x="404" y="18874"/>
                    <a:pt x="437" y="19174"/>
                  </a:cubicBezTo>
                  <a:cubicBezTo>
                    <a:pt x="437" y="19374"/>
                    <a:pt x="471" y="19574"/>
                    <a:pt x="571" y="19775"/>
                  </a:cubicBezTo>
                  <a:cubicBezTo>
                    <a:pt x="604" y="19941"/>
                    <a:pt x="638" y="20175"/>
                    <a:pt x="671" y="20342"/>
                  </a:cubicBezTo>
                  <a:cubicBezTo>
                    <a:pt x="671" y="20375"/>
                    <a:pt x="738" y="20408"/>
                    <a:pt x="771" y="20408"/>
                  </a:cubicBezTo>
                  <a:cubicBezTo>
                    <a:pt x="804" y="20442"/>
                    <a:pt x="804" y="20508"/>
                    <a:pt x="838" y="20575"/>
                  </a:cubicBezTo>
                  <a:cubicBezTo>
                    <a:pt x="809" y="20662"/>
                    <a:pt x="880" y="20748"/>
                    <a:pt x="943" y="20748"/>
                  </a:cubicBezTo>
                  <a:cubicBezTo>
                    <a:pt x="953" y="20748"/>
                    <a:pt x="962" y="20746"/>
                    <a:pt x="971" y="20742"/>
                  </a:cubicBezTo>
                  <a:cubicBezTo>
                    <a:pt x="988" y="20759"/>
                    <a:pt x="1013" y="20767"/>
                    <a:pt x="1038" y="20767"/>
                  </a:cubicBezTo>
                  <a:cubicBezTo>
                    <a:pt x="1063" y="20767"/>
                    <a:pt x="1088" y="20759"/>
                    <a:pt x="1105" y="20742"/>
                  </a:cubicBezTo>
                  <a:lnTo>
                    <a:pt x="1105" y="20742"/>
                  </a:lnTo>
                  <a:cubicBezTo>
                    <a:pt x="804" y="21376"/>
                    <a:pt x="471" y="22010"/>
                    <a:pt x="71" y="22510"/>
                  </a:cubicBezTo>
                  <a:cubicBezTo>
                    <a:pt x="1" y="22580"/>
                    <a:pt x="61" y="22666"/>
                    <a:pt x="138" y="22666"/>
                  </a:cubicBezTo>
                  <a:cubicBezTo>
                    <a:pt x="171" y="22666"/>
                    <a:pt x="207" y="22650"/>
                    <a:pt x="237" y="22610"/>
                  </a:cubicBezTo>
                  <a:cubicBezTo>
                    <a:pt x="738" y="22076"/>
                    <a:pt x="1071" y="21342"/>
                    <a:pt x="1338" y="20609"/>
                  </a:cubicBezTo>
                  <a:cubicBezTo>
                    <a:pt x="1572" y="20542"/>
                    <a:pt x="1805" y="20408"/>
                    <a:pt x="2005" y="20342"/>
                  </a:cubicBezTo>
                  <a:cubicBezTo>
                    <a:pt x="2472" y="20208"/>
                    <a:pt x="2839" y="20075"/>
                    <a:pt x="3173" y="19741"/>
                  </a:cubicBezTo>
                  <a:cubicBezTo>
                    <a:pt x="3298" y="19678"/>
                    <a:pt x="3247" y="19438"/>
                    <a:pt x="3101" y="19438"/>
                  </a:cubicBezTo>
                  <a:cubicBezTo>
                    <a:pt x="3092" y="19438"/>
                    <a:pt x="3082" y="19439"/>
                    <a:pt x="3073" y="19441"/>
                  </a:cubicBezTo>
                  <a:cubicBezTo>
                    <a:pt x="2672" y="19541"/>
                    <a:pt x="2239" y="19675"/>
                    <a:pt x="1939" y="19908"/>
                  </a:cubicBezTo>
                  <a:cubicBezTo>
                    <a:pt x="1872" y="19908"/>
                    <a:pt x="1772" y="19941"/>
                    <a:pt x="1738" y="19941"/>
                  </a:cubicBezTo>
                  <a:cubicBezTo>
                    <a:pt x="1672" y="19941"/>
                    <a:pt x="1638" y="20008"/>
                    <a:pt x="1605" y="20008"/>
                  </a:cubicBezTo>
                  <a:cubicBezTo>
                    <a:pt x="1672" y="19775"/>
                    <a:pt x="1738" y="19608"/>
                    <a:pt x="1805" y="19408"/>
                  </a:cubicBezTo>
                  <a:cubicBezTo>
                    <a:pt x="2172" y="18507"/>
                    <a:pt x="2639" y="17573"/>
                    <a:pt x="3106" y="16672"/>
                  </a:cubicBezTo>
                  <a:lnTo>
                    <a:pt x="3173" y="16672"/>
                  </a:lnTo>
                  <a:cubicBezTo>
                    <a:pt x="3343" y="16628"/>
                    <a:pt x="3503" y="16612"/>
                    <a:pt x="3659" y="16612"/>
                  </a:cubicBezTo>
                  <a:cubicBezTo>
                    <a:pt x="4045" y="16612"/>
                    <a:pt x="4403" y="16709"/>
                    <a:pt x="4813" y="16709"/>
                  </a:cubicBezTo>
                  <a:cubicBezTo>
                    <a:pt x="4855" y="16709"/>
                    <a:pt x="4897" y="16708"/>
                    <a:pt x="4941" y="16706"/>
                  </a:cubicBezTo>
                  <a:cubicBezTo>
                    <a:pt x="5074" y="16706"/>
                    <a:pt x="5107" y="16539"/>
                    <a:pt x="5007" y="16439"/>
                  </a:cubicBezTo>
                  <a:cubicBezTo>
                    <a:pt x="4907" y="16372"/>
                    <a:pt x="4807" y="16339"/>
                    <a:pt x="4674" y="16272"/>
                  </a:cubicBezTo>
                  <a:cubicBezTo>
                    <a:pt x="5141" y="16205"/>
                    <a:pt x="5608" y="16105"/>
                    <a:pt x="6075" y="15872"/>
                  </a:cubicBezTo>
                  <a:cubicBezTo>
                    <a:pt x="6242" y="15772"/>
                    <a:pt x="6175" y="15572"/>
                    <a:pt x="6008" y="15538"/>
                  </a:cubicBezTo>
                  <a:cubicBezTo>
                    <a:pt x="5725" y="15471"/>
                    <a:pt x="5416" y="15438"/>
                    <a:pt x="5103" y="15438"/>
                  </a:cubicBezTo>
                  <a:cubicBezTo>
                    <a:pt x="4791" y="15438"/>
                    <a:pt x="4474" y="15471"/>
                    <a:pt x="4173" y="15538"/>
                  </a:cubicBezTo>
                  <a:cubicBezTo>
                    <a:pt x="3940" y="15572"/>
                    <a:pt x="3606" y="15772"/>
                    <a:pt x="3840" y="16039"/>
                  </a:cubicBezTo>
                  <a:lnTo>
                    <a:pt x="3340" y="16172"/>
                  </a:lnTo>
                  <a:cubicBezTo>
                    <a:pt x="3840" y="15171"/>
                    <a:pt x="4340" y="14204"/>
                    <a:pt x="4841" y="13237"/>
                  </a:cubicBezTo>
                  <a:cubicBezTo>
                    <a:pt x="4941" y="13103"/>
                    <a:pt x="4974" y="13003"/>
                    <a:pt x="5074" y="12870"/>
                  </a:cubicBezTo>
                  <a:cubicBezTo>
                    <a:pt x="5107" y="12870"/>
                    <a:pt x="5107" y="12903"/>
                    <a:pt x="5141" y="12903"/>
                  </a:cubicBezTo>
                  <a:cubicBezTo>
                    <a:pt x="6108" y="12870"/>
                    <a:pt x="7309" y="12503"/>
                    <a:pt x="7843" y="11702"/>
                  </a:cubicBezTo>
                  <a:cubicBezTo>
                    <a:pt x="7934" y="11580"/>
                    <a:pt x="7859" y="11431"/>
                    <a:pt x="7718" y="11431"/>
                  </a:cubicBezTo>
                  <a:cubicBezTo>
                    <a:pt x="7705" y="11431"/>
                    <a:pt x="7691" y="11432"/>
                    <a:pt x="7676" y="11435"/>
                  </a:cubicBezTo>
                  <a:cubicBezTo>
                    <a:pt x="7076" y="11535"/>
                    <a:pt x="6108" y="11569"/>
                    <a:pt x="5508" y="12002"/>
                  </a:cubicBezTo>
                  <a:cubicBezTo>
                    <a:pt x="5908" y="11268"/>
                    <a:pt x="6308" y="10568"/>
                    <a:pt x="6742" y="9867"/>
                  </a:cubicBezTo>
                  <a:cubicBezTo>
                    <a:pt x="7309" y="9734"/>
                    <a:pt x="7843" y="9534"/>
                    <a:pt x="8410" y="9400"/>
                  </a:cubicBezTo>
                  <a:cubicBezTo>
                    <a:pt x="8977" y="9267"/>
                    <a:pt x="9577" y="9034"/>
                    <a:pt x="10078" y="8700"/>
                  </a:cubicBezTo>
                  <a:cubicBezTo>
                    <a:pt x="10178" y="8600"/>
                    <a:pt x="10144" y="8400"/>
                    <a:pt x="9978" y="8400"/>
                  </a:cubicBezTo>
                  <a:cubicBezTo>
                    <a:pt x="9244" y="8400"/>
                    <a:pt x="8410" y="8533"/>
                    <a:pt x="7676" y="8733"/>
                  </a:cubicBezTo>
                  <a:cubicBezTo>
                    <a:pt x="7576" y="8767"/>
                    <a:pt x="7409" y="8867"/>
                    <a:pt x="7276" y="8933"/>
                  </a:cubicBezTo>
                  <a:cubicBezTo>
                    <a:pt x="7943" y="7866"/>
                    <a:pt x="8610" y="6765"/>
                    <a:pt x="9244" y="5698"/>
                  </a:cubicBezTo>
                  <a:lnTo>
                    <a:pt x="9244" y="5831"/>
                  </a:lnTo>
                  <a:cubicBezTo>
                    <a:pt x="9255" y="5866"/>
                    <a:pt x="9283" y="5881"/>
                    <a:pt x="9315" y="5881"/>
                  </a:cubicBezTo>
                  <a:cubicBezTo>
                    <a:pt x="9373" y="5881"/>
                    <a:pt x="9444" y="5830"/>
                    <a:pt x="9444" y="5765"/>
                  </a:cubicBezTo>
                  <a:cubicBezTo>
                    <a:pt x="9411" y="5598"/>
                    <a:pt x="9777" y="5498"/>
                    <a:pt x="10244" y="5364"/>
                  </a:cubicBezTo>
                  <a:lnTo>
                    <a:pt x="10244" y="5364"/>
                  </a:lnTo>
                  <a:cubicBezTo>
                    <a:pt x="9844" y="5598"/>
                    <a:pt x="9477" y="5898"/>
                    <a:pt x="9110" y="6098"/>
                  </a:cubicBezTo>
                  <a:cubicBezTo>
                    <a:pt x="8943" y="6210"/>
                    <a:pt x="8986" y="6463"/>
                    <a:pt x="9161" y="6463"/>
                  </a:cubicBezTo>
                  <a:cubicBezTo>
                    <a:pt x="9195" y="6463"/>
                    <a:pt x="9234" y="6453"/>
                    <a:pt x="9277" y="6432"/>
                  </a:cubicBezTo>
                  <a:cubicBezTo>
                    <a:pt x="9944" y="6098"/>
                    <a:pt x="10578" y="5731"/>
                    <a:pt x="11178" y="5364"/>
                  </a:cubicBezTo>
                  <a:lnTo>
                    <a:pt x="11178" y="5364"/>
                  </a:lnTo>
                  <a:cubicBezTo>
                    <a:pt x="10745" y="5898"/>
                    <a:pt x="10144" y="6265"/>
                    <a:pt x="9577" y="6732"/>
                  </a:cubicBezTo>
                  <a:cubicBezTo>
                    <a:pt x="9477" y="6765"/>
                    <a:pt x="9511" y="6899"/>
                    <a:pt x="9644" y="6899"/>
                  </a:cubicBezTo>
                  <a:cubicBezTo>
                    <a:pt x="10611" y="6765"/>
                    <a:pt x="11345" y="5898"/>
                    <a:pt x="11846" y="5164"/>
                  </a:cubicBezTo>
                  <a:cubicBezTo>
                    <a:pt x="11946" y="5031"/>
                    <a:pt x="11846" y="4864"/>
                    <a:pt x="11746" y="4864"/>
                  </a:cubicBezTo>
                  <a:cubicBezTo>
                    <a:pt x="11679" y="4831"/>
                    <a:pt x="11645" y="4764"/>
                    <a:pt x="11579" y="4764"/>
                  </a:cubicBezTo>
                  <a:cubicBezTo>
                    <a:pt x="11245" y="4831"/>
                    <a:pt x="9978" y="5031"/>
                    <a:pt x="9477" y="5431"/>
                  </a:cubicBezTo>
                  <a:cubicBezTo>
                    <a:pt x="10011" y="4564"/>
                    <a:pt x="10511" y="3730"/>
                    <a:pt x="11012" y="2862"/>
                  </a:cubicBezTo>
                  <a:cubicBezTo>
                    <a:pt x="11612" y="2229"/>
                    <a:pt x="12112" y="1562"/>
                    <a:pt x="12513" y="828"/>
                  </a:cubicBezTo>
                  <a:cubicBezTo>
                    <a:pt x="12513" y="828"/>
                    <a:pt x="12513" y="761"/>
                    <a:pt x="12579" y="761"/>
                  </a:cubicBezTo>
                  <a:cubicBezTo>
                    <a:pt x="12613" y="694"/>
                    <a:pt x="12579" y="594"/>
                    <a:pt x="12479" y="561"/>
                  </a:cubicBezTo>
                  <a:cubicBezTo>
                    <a:pt x="12513" y="427"/>
                    <a:pt x="12579" y="327"/>
                    <a:pt x="12613" y="161"/>
                  </a:cubicBezTo>
                  <a:cubicBezTo>
                    <a:pt x="12686" y="63"/>
                    <a:pt x="12616" y="1"/>
                    <a:pt x="125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3436800" y="3382125"/>
              <a:ext cx="29575" cy="67525"/>
            </a:xfrm>
            <a:custGeom>
              <a:avLst/>
              <a:gdLst/>
              <a:ahLst/>
              <a:cxnLst/>
              <a:rect l="l" t="t" r="r" b="b"/>
              <a:pathLst>
                <a:path w="1183" h="2701" extrusionOk="0">
                  <a:moveTo>
                    <a:pt x="321" y="0"/>
                  </a:moveTo>
                  <a:cubicBezTo>
                    <a:pt x="234" y="0"/>
                    <a:pt x="147" y="64"/>
                    <a:pt x="167" y="163"/>
                  </a:cubicBezTo>
                  <a:cubicBezTo>
                    <a:pt x="200" y="264"/>
                    <a:pt x="200" y="330"/>
                    <a:pt x="200" y="464"/>
                  </a:cubicBezTo>
                  <a:cubicBezTo>
                    <a:pt x="134" y="464"/>
                    <a:pt x="67" y="497"/>
                    <a:pt x="34" y="597"/>
                  </a:cubicBezTo>
                  <a:cubicBezTo>
                    <a:pt x="0" y="1264"/>
                    <a:pt x="0" y="1965"/>
                    <a:pt x="300" y="2599"/>
                  </a:cubicBezTo>
                  <a:cubicBezTo>
                    <a:pt x="319" y="2655"/>
                    <a:pt x="390" y="2700"/>
                    <a:pt x="466" y="2700"/>
                  </a:cubicBezTo>
                  <a:cubicBezTo>
                    <a:pt x="526" y="2700"/>
                    <a:pt x="590" y="2672"/>
                    <a:pt x="634" y="2599"/>
                  </a:cubicBezTo>
                  <a:cubicBezTo>
                    <a:pt x="667" y="2498"/>
                    <a:pt x="667" y="2432"/>
                    <a:pt x="667" y="2332"/>
                  </a:cubicBezTo>
                  <a:cubicBezTo>
                    <a:pt x="734" y="2398"/>
                    <a:pt x="867" y="2498"/>
                    <a:pt x="1001" y="2532"/>
                  </a:cubicBezTo>
                  <a:cubicBezTo>
                    <a:pt x="1020" y="2541"/>
                    <a:pt x="1037" y="2545"/>
                    <a:pt x="1053" y="2545"/>
                  </a:cubicBezTo>
                  <a:cubicBezTo>
                    <a:pt x="1149" y="2545"/>
                    <a:pt x="1182" y="2394"/>
                    <a:pt x="1068" y="2365"/>
                  </a:cubicBezTo>
                  <a:cubicBezTo>
                    <a:pt x="968" y="2332"/>
                    <a:pt x="867" y="2198"/>
                    <a:pt x="834" y="2098"/>
                  </a:cubicBezTo>
                  <a:cubicBezTo>
                    <a:pt x="834" y="2098"/>
                    <a:pt x="867" y="2031"/>
                    <a:pt x="867" y="1998"/>
                  </a:cubicBezTo>
                  <a:cubicBezTo>
                    <a:pt x="834" y="1765"/>
                    <a:pt x="801" y="1531"/>
                    <a:pt x="734" y="1331"/>
                  </a:cubicBezTo>
                  <a:cubicBezTo>
                    <a:pt x="701" y="931"/>
                    <a:pt x="567" y="497"/>
                    <a:pt x="467" y="97"/>
                  </a:cubicBezTo>
                  <a:cubicBezTo>
                    <a:pt x="440" y="29"/>
                    <a:pt x="381" y="0"/>
                    <a:pt x="3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2854350" y="3736625"/>
              <a:ext cx="357900" cy="245200"/>
            </a:xfrm>
            <a:custGeom>
              <a:avLst/>
              <a:gdLst/>
              <a:ahLst/>
              <a:cxnLst/>
              <a:rect l="l" t="t" r="r" b="b"/>
              <a:pathLst>
                <a:path w="14316" h="9808" extrusionOk="0">
                  <a:moveTo>
                    <a:pt x="224" y="0"/>
                  </a:moveTo>
                  <a:cubicBezTo>
                    <a:pt x="96" y="0"/>
                    <a:pt x="0" y="158"/>
                    <a:pt x="82" y="294"/>
                  </a:cubicBezTo>
                  <a:cubicBezTo>
                    <a:pt x="234" y="507"/>
                    <a:pt x="1030" y="1728"/>
                    <a:pt x="1522" y="1728"/>
                  </a:cubicBezTo>
                  <a:cubicBezTo>
                    <a:pt x="1567" y="1728"/>
                    <a:pt x="1610" y="1717"/>
                    <a:pt x="1649" y="1695"/>
                  </a:cubicBezTo>
                  <a:cubicBezTo>
                    <a:pt x="2150" y="2195"/>
                    <a:pt x="2683" y="2662"/>
                    <a:pt x="3317" y="2996"/>
                  </a:cubicBezTo>
                  <a:cubicBezTo>
                    <a:pt x="3317" y="2996"/>
                    <a:pt x="3351" y="2996"/>
                    <a:pt x="3351" y="3029"/>
                  </a:cubicBezTo>
                  <a:cubicBezTo>
                    <a:pt x="3386" y="3050"/>
                    <a:pt x="3420" y="3060"/>
                    <a:pt x="3451" y="3060"/>
                  </a:cubicBezTo>
                  <a:cubicBezTo>
                    <a:pt x="3567" y="3060"/>
                    <a:pt x="3644" y="2934"/>
                    <a:pt x="3617" y="2829"/>
                  </a:cubicBezTo>
                  <a:lnTo>
                    <a:pt x="3617" y="2829"/>
                  </a:lnTo>
                  <a:cubicBezTo>
                    <a:pt x="3684" y="2862"/>
                    <a:pt x="3784" y="2929"/>
                    <a:pt x="3918" y="2929"/>
                  </a:cubicBezTo>
                  <a:cubicBezTo>
                    <a:pt x="3984" y="2929"/>
                    <a:pt x="4018" y="2829"/>
                    <a:pt x="3984" y="2796"/>
                  </a:cubicBezTo>
                  <a:lnTo>
                    <a:pt x="3851" y="2662"/>
                  </a:lnTo>
                  <a:lnTo>
                    <a:pt x="3851" y="2662"/>
                  </a:lnTo>
                  <a:cubicBezTo>
                    <a:pt x="4618" y="3162"/>
                    <a:pt x="5352" y="3663"/>
                    <a:pt x="6153" y="4130"/>
                  </a:cubicBezTo>
                  <a:lnTo>
                    <a:pt x="6119" y="4130"/>
                  </a:lnTo>
                  <a:cubicBezTo>
                    <a:pt x="5650" y="4013"/>
                    <a:pt x="5181" y="3964"/>
                    <a:pt x="4719" y="3964"/>
                  </a:cubicBezTo>
                  <a:cubicBezTo>
                    <a:pt x="4392" y="3964"/>
                    <a:pt x="4069" y="3988"/>
                    <a:pt x="3751" y="4030"/>
                  </a:cubicBezTo>
                  <a:cubicBezTo>
                    <a:pt x="3484" y="4096"/>
                    <a:pt x="3517" y="4363"/>
                    <a:pt x="3751" y="4463"/>
                  </a:cubicBezTo>
                  <a:cubicBezTo>
                    <a:pt x="3918" y="4497"/>
                    <a:pt x="4084" y="4530"/>
                    <a:pt x="4251" y="4530"/>
                  </a:cubicBezTo>
                  <a:cubicBezTo>
                    <a:pt x="3751" y="4630"/>
                    <a:pt x="3251" y="4697"/>
                    <a:pt x="2750" y="4864"/>
                  </a:cubicBezTo>
                  <a:cubicBezTo>
                    <a:pt x="2528" y="4959"/>
                    <a:pt x="2608" y="5266"/>
                    <a:pt x="2789" y="5266"/>
                  </a:cubicBezTo>
                  <a:cubicBezTo>
                    <a:pt x="2798" y="5266"/>
                    <a:pt x="2807" y="5266"/>
                    <a:pt x="2817" y="5264"/>
                  </a:cubicBezTo>
                  <a:cubicBezTo>
                    <a:pt x="3584" y="5131"/>
                    <a:pt x="4318" y="5030"/>
                    <a:pt x="5018" y="4830"/>
                  </a:cubicBezTo>
                  <a:cubicBezTo>
                    <a:pt x="5285" y="4797"/>
                    <a:pt x="5519" y="4797"/>
                    <a:pt x="5752" y="4764"/>
                  </a:cubicBezTo>
                  <a:cubicBezTo>
                    <a:pt x="5852" y="4764"/>
                    <a:pt x="5919" y="4630"/>
                    <a:pt x="5919" y="4530"/>
                  </a:cubicBezTo>
                  <a:cubicBezTo>
                    <a:pt x="6019" y="4497"/>
                    <a:pt x="6153" y="4430"/>
                    <a:pt x="6286" y="4363"/>
                  </a:cubicBezTo>
                  <a:cubicBezTo>
                    <a:pt x="6319" y="4363"/>
                    <a:pt x="6319" y="4330"/>
                    <a:pt x="6353" y="4297"/>
                  </a:cubicBezTo>
                  <a:cubicBezTo>
                    <a:pt x="7087" y="4764"/>
                    <a:pt x="7787" y="5164"/>
                    <a:pt x="8488" y="5631"/>
                  </a:cubicBezTo>
                  <a:cubicBezTo>
                    <a:pt x="8097" y="5484"/>
                    <a:pt x="7653" y="5391"/>
                    <a:pt x="7220" y="5391"/>
                  </a:cubicBezTo>
                  <a:cubicBezTo>
                    <a:pt x="7062" y="5391"/>
                    <a:pt x="6905" y="5404"/>
                    <a:pt x="6753" y="5431"/>
                  </a:cubicBezTo>
                  <a:cubicBezTo>
                    <a:pt x="6620" y="5431"/>
                    <a:pt x="6586" y="5598"/>
                    <a:pt x="6653" y="5664"/>
                  </a:cubicBezTo>
                  <a:cubicBezTo>
                    <a:pt x="7487" y="6431"/>
                    <a:pt x="8621" y="6465"/>
                    <a:pt x="9622" y="6765"/>
                  </a:cubicBezTo>
                  <a:cubicBezTo>
                    <a:pt x="9628" y="6768"/>
                    <a:pt x="9634" y="6769"/>
                    <a:pt x="9640" y="6769"/>
                  </a:cubicBezTo>
                  <a:cubicBezTo>
                    <a:pt x="9705" y="6769"/>
                    <a:pt x="9777" y="6629"/>
                    <a:pt x="9655" y="6598"/>
                  </a:cubicBezTo>
                  <a:cubicBezTo>
                    <a:pt x="9622" y="6598"/>
                    <a:pt x="9522" y="6532"/>
                    <a:pt x="9488" y="6532"/>
                  </a:cubicBezTo>
                  <a:cubicBezTo>
                    <a:pt x="9588" y="6532"/>
                    <a:pt x="9622" y="6465"/>
                    <a:pt x="9655" y="6365"/>
                  </a:cubicBezTo>
                  <a:lnTo>
                    <a:pt x="9688" y="6365"/>
                  </a:lnTo>
                  <a:cubicBezTo>
                    <a:pt x="9755" y="6431"/>
                    <a:pt x="9822" y="6465"/>
                    <a:pt x="9855" y="6498"/>
                  </a:cubicBezTo>
                  <a:cubicBezTo>
                    <a:pt x="9955" y="6598"/>
                    <a:pt x="10022" y="6698"/>
                    <a:pt x="10155" y="6798"/>
                  </a:cubicBezTo>
                  <a:cubicBezTo>
                    <a:pt x="10172" y="6815"/>
                    <a:pt x="10197" y="6823"/>
                    <a:pt x="10222" y="6823"/>
                  </a:cubicBezTo>
                  <a:cubicBezTo>
                    <a:pt x="10247" y="6823"/>
                    <a:pt x="10272" y="6815"/>
                    <a:pt x="10289" y="6798"/>
                  </a:cubicBezTo>
                  <a:cubicBezTo>
                    <a:pt x="11623" y="7699"/>
                    <a:pt x="12924" y="8666"/>
                    <a:pt x="14158" y="9801"/>
                  </a:cubicBezTo>
                  <a:cubicBezTo>
                    <a:pt x="14163" y="9805"/>
                    <a:pt x="14170" y="9807"/>
                    <a:pt x="14177" y="9807"/>
                  </a:cubicBezTo>
                  <a:cubicBezTo>
                    <a:pt x="14225" y="9807"/>
                    <a:pt x="14316" y="9729"/>
                    <a:pt x="14258" y="9700"/>
                  </a:cubicBezTo>
                  <a:cubicBezTo>
                    <a:pt x="13091" y="8266"/>
                    <a:pt x="11657" y="7132"/>
                    <a:pt x="10089" y="6131"/>
                  </a:cubicBezTo>
                  <a:cubicBezTo>
                    <a:pt x="10022" y="6065"/>
                    <a:pt x="10022" y="6031"/>
                    <a:pt x="9989" y="5964"/>
                  </a:cubicBezTo>
                  <a:cubicBezTo>
                    <a:pt x="9989" y="5898"/>
                    <a:pt x="9989" y="5864"/>
                    <a:pt x="9955" y="5864"/>
                  </a:cubicBezTo>
                  <a:cubicBezTo>
                    <a:pt x="9655" y="5264"/>
                    <a:pt x="9322" y="4664"/>
                    <a:pt x="8988" y="4096"/>
                  </a:cubicBezTo>
                  <a:cubicBezTo>
                    <a:pt x="8938" y="4009"/>
                    <a:pt x="8869" y="3973"/>
                    <a:pt x="8806" y="3973"/>
                  </a:cubicBezTo>
                  <a:cubicBezTo>
                    <a:pt x="8701" y="3973"/>
                    <a:pt x="8613" y="4072"/>
                    <a:pt x="8654" y="4197"/>
                  </a:cubicBezTo>
                  <a:cubicBezTo>
                    <a:pt x="8788" y="4630"/>
                    <a:pt x="8921" y="5097"/>
                    <a:pt x="9121" y="5497"/>
                  </a:cubicBezTo>
                  <a:cubicBezTo>
                    <a:pt x="8354" y="5030"/>
                    <a:pt x="7587" y="4630"/>
                    <a:pt x="6820" y="4163"/>
                  </a:cubicBezTo>
                  <a:cubicBezTo>
                    <a:pt x="6853" y="4130"/>
                    <a:pt x="6853" y="4096"/>
                    <a:pt x="6853" y="4030"/>
                  </a:cubicBezTo>
                  <a:cubicBezTo>
                    <a:pt x="6853" y="3996"/>
                    <a:pt x="6853" y="3963"/>
                    <a:pt x="6820" y="3930"/>
                  </a:cubicBezTo>
                  <a:lnTo>
                    <a:pt x="6820" y="3930"/>
                  </a:lnTo>
                  <a:lnTo>
                    <a:pt x="6920" y="3996"/>
                  </a:lnTo>
                  <a:cubicBezTo>
                    <a:pt x="6943" y="4027"/>
                    <a:pt x="6970" y="4040"/>
                    <a:pt x="6996" y="4040"/>
                  </a:cubicBezTo>
                  <a:cubicBezTo>
                    <a:pt x="7083" y="4040"/>
                    <a:pt x="7163" y="3899"/>
                    <a:pt x="7087" y="3796"/>
                  </a:cubicBezTo>
                  <a:lnTo>
                    <a:pt x="7087" y="3763"/>
                  </a:lnTo>
                  <a:cubicBezTo>
                    <a:pt x="6920" y="3463"/>
                    <a:pt x="6753" y="3196"/>
                    <a:pt x="6520" y="2962"/>
                  </a:cubicBezTo>
                  <a:cubicBezTo>
                    <a:pt x="6386" y="2662"/>
                    <a:pt x="6286" y="2429"/>
                    <a:pt x="6119" y="2128"/>
                  </a:cubicBezTo>
                  <a:cubicBezTo>
                    <a:pt x="6079" y="2061"/>
                    <a:pt x="6022" y="2032"/>
                    <a:pt x="5971" y="2032"/>
                  </a:cubicBezTo>
                  <a:cubicBezTo>
                    <a:pt x="5896" y="2032"/>
                    <a:pt x="5832" y="2096"/>
                    <a:pt x="5852" y="2195"/>
                  </a:cubicBezTo>
                  <a:lnTo>
                    <a:pt x="5852" y="2262"/>
                  </a:lnTo>
                  <a:cubicBezTo>
                    <a:pt x="5818" y="2248"/>
                    <a:pt x="5781" y="2241"/>
                    <a:pt x="5747" y="2241"/>
                  </a:cubicBezTo>
                  <a:cubicBezTo>
                    <a:pt x="5617" y="2241"/>
                    <a:pt x="5513" y="2337"/>
                    <a:pt x="5619" y="2495"/>
                  </a:cubicBezTo>
                  <a:cubicBezTo>
                    <a:pt x="5852" y="2962"/>
                    <a:pt x="6119" y="3429"/>
                    <a:pt x="6419" y="3863"/>
                  </a:cubicBezTo>
                  <a:cubicBezTo>
                    <a:pt x="5152" y="3162"/>
                    <a:pt x="3918" y="2495"/>
                    <a:pt x="2784" y="1761"/>
                  </a:cubicBezTo>
                  <a:cubicBezTo>
                    <a:pt x="2350" y="1428"/>
                    <a:pt x="1950" y="1094"/>
                    <a:pt x="1449" y="861"/>
                  </a:cubicBezTo>
                  <a:cubicBezTo>
                    <a:pt x="1082" y="594"/>
                    <a:pt x="749" y="294"/>
                    <a:pt x="315" y="27"/>
                  </a:cubicBezTo>
                  <a:cubicBezTo>
                    <a:pt x="284" y="8"/>
                    <a:pt x="253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3075700" y="3939925"/>
              <a:ext cx="72575" cy="20775"/>
            </a:xfrm>
            <a:custGeom>
              <a:avLst/>
              <a:gdLst/>
              <a:ahLst/>
              <a:cxnLst/>
              <a:rect l="l" t="t" r="r" b="b"/>
              <a:pathLst>
                <a:path w="2903" h="831" extrusionOk="0">
                  <a:moveTo>
                    <a:pt x="1235" y="368"/>
                  </a:moveTo>
                  <a:cubicBezTo>
                    <a:pt x="1235" y="450"/>
                    <a:pt x="1280" y="510"/>
                    <a:pt x="1370" y="510"/>
                  </a:cubicBezTo>
                  <a:cubicBezTo>
                    <a:pt x="1390" y="510"/>
                    <a:pt x="1411" y="507"/>
                    <a:pt x="1435" y="501"/>
                  </a:cubicBezTo>
                  <a:cubicBezTo>
                    <a:pt x="1668" y="468"/>
                    <a:pt x="1869" y="468"/>
                    <a:pt x="2135" y="401"/>
                  </a:cubicBezTo>
                  <a:lnTo>
                    <a:pt x="2135" y="401"/>
                  </a:lnTo>
                  <a:cubicBezTo>
                    <a:pt x="1921" y="508"/>
                    <a:pt x="1714" y="552"/>
                    <a:pt x="1507" y="552"/>
                  </a:cubicBezTo>
                  <a:cubicBezTo>
                    <a:pt x="1263" y="552"/>
                    <a:pt x="1020" y="491"/>
                    <a:pt x="768" y="401"/>
                  </a:cubicBezTo>
                  <a:cubicBezTo>
                    <a:pt x="935" y="368"/>
                    <a:pt x="1035" y="368"/>
                    <a:pt x="1235" y="368"/>
                  </a:cubicBezTo>
                  <a:close/>
                  <a:moveTo>
                    <a:pt x="2602" y="1"/>
                  </a:moveTo>
                  <a:cubicBezTo>
                    <a:pt x="1802" y="1"/>
                    <a:pt x="1001" y="1"/>
                    <a:pt x="234" y="201"/>
                  </a:cubicBezTo>
                  <a:cubicBezTo>
                    <a:pt x="67" y="234"/>
                    <a:pt x="1" y="468"/>
                    <a:pt x="167" y="501"/>
                  </a:cubicBezTo>
                  <a:cubicBezTo>
                    <a:pt x="578" y="698"/>
                    <a:pt x="1013" y="831"/>
                    <a:pt x="1432" y="831"/>
                  </a:cubicBezTo>
                  <a:cubicBezTo>
                    <a:pt x="1864" y="831"/>
                    <a:pt x="2280" y="690"/>
                    <a:pt x="2636" y="334"/>
                  </a:cubicBezTo>
                  <a:lnTo>
                    <a:pt x="2669" y="334"/>
                  </a:lnTo>
                  <a:cubicBezTo>
                    <a:pt x="2736" y="334"/>
                    <a:pt x="2769" y="301"/>
                    <a:pt x="2803" y="234"/>
                  </a:cubicBezTo>
                  <a:cubicBezTo>
                    <a:pt x="2903" y="201"/>
                    <a:pt x="2903" y="67"/>
                    <a:pt x="2803" y="67"/>
                  </a:cubicBezTo>
                  <a:cubicBezTo>
                    <a:pt x="2736" y="1"/>
                    <a:pt x="2669" y="1"/>
                    <a:pt x="2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15"/>
          <p:cNvSpPr/>
          <p:nvPr/>
        </p:nvSpPr>
        <p:spPr>
          <a:xfrm rot="-965772">
            <a:off x="6519364" y="813473"/>
            <a:ext cx="2757767" cy="3568185"/>
          </a:xfrm>
          <a:custGeom>
            <a:avLst/>
            <a:gdLst/>
            <a:ahLst/>
            <a:cxnLst/>
            <a:rect l="l" t="t" r="r" b="b"/>
            <a:pathLst>
              <a:path w="49273" h="63750" extrusionOk="0">
                <a:moveTo>
                  <a:pt x="48605" y="152"/>
                </a:moveTo>
                <a:cubicBezTo>
                  <a:pt x="48972" y="152"/>
                  <a:pt x="48706" y="385"/>
                  <a:pt x="48472" y="552"/>
                </a:cubicBezTo>
                <a:cubicBezTo>
                  <a:pt x="48272" y="752"/>
                  <a:pt x="48038" y="919"/>
                  <a:pt x="47805" y="1086"/>
                </a:cubicBezTo>
                <a:cubicBezTo>
                  <a:pt x="47612" y="1247"/>
                  <a:pt x="47107" y="1688"/>
                  <a:pt x="46772" y="1688"/>
                </a:cubicBezTo>
                <a:cubicBezTo>
                  <a:pt x="46761" y="1688"/>
                  <a:pt x="46749" y="1688"/>
                  <a:pt x="46737" y="1686"/>
                </a:cubicBezTo>
                <a:cubicBezTo>
                  <a:pt x="46871" y="1586"/>
                  <a:pt x="46938" y="1520"/>
                  <a:pt x="47071" y="1420"/>
                </a:cubicBezTo>
                <a:cubicBezTo>
                  <a:pt x="47138" y="1353"/>
                  <a:pt x="47104" y="1219"/>
                  <a:pt x="47038" y="1219"/>
                </a:cubicBezTo>
                <a:cubicBezTo>
                  <a:pt x="47471" y="719"/>
                  <a:pt x="47972" y="152"/>
                  <a:pt x="48605" y="152"/>
                </a:cubicBezTo>
                <a:close/>
                <a:moveTo>
                  <a:pt x="44736" y="1586"/>
                </a:moveTo>
                <a:lnTo>
                  <a:pt x="44736" y="1586"/>
                </a:lnTo>
                <a:cubicBezTo>
                  <a:pt x="44569" y="1953"/>
                  <a:pt x="44302" y="2287"/>
                  <a:pt x="44069" y="2620"/>
                </a:cubicBezTo>
                <a:cubicBezTo>
                  <a:pt x="44269" y="2253"/>
                  <a:pt x="44436" y="1887"/>
                  <a:pt x="44736" y="1586"/>
                </a:cubicBezTo>
                <a:close/>
                <a:moveTo>
                  <a:pt x="45439" y="3300"/>
                </a:moveTo>
                <a:cubicBezTo>
                  <a:pt x="45637" y="3300"/>
                  <a:pt x="45836" y="3345"/>
                  <a:pt x="46037" y="3454"/>
                </a:cubicBezTo>
                <a:cubicBezTo>
                  <a:pt x="45703" y="3688"/>
                  <a:pt x="45270" y="3855"/>
                  <a:pt x="44903" y="3921"/>
                </a:cubicBezTo>
                <a:cubicBezTo>
                  <a:pt x="44628" y="4004"/>
                  <a:pt x="44286" y="4063"/>
                  <a:pt x="43950" y="4063"/>
                </a:cubicBezTo>
                <a:cubicBezTo>
                  <a:pt x="43878" y="4063"/>
                  <a:pt x="43806" y="4061"/>
                  <a:pt x="43735" y="4055"/>
                </a:cubicBezTo>
                <a:cubicBezTo>
                  <a:pt x="44285" y="3705"/>
                  <a:pt x="44853" y="3300"/>
                  <a:pt x="45439" y="3300"/>
                </a:cubicBezTo>
                <a:close/>
                <a:moveTo>
                  <a:pt x="41867" y="3021"/>
                </a:moveTo>
                <a:cubicBezTo>
                  <a:pt x="41801" y="3621"/>
                  <a:pt x="41434" y="4422"/>
                  <a:pt x="40967" y="5089"/>
                </a:cubicBezTo>
                <a:cubicBezTo>
                  <a:pt x="40933" y="5089"/>
                  <a:pt x="40933" y="5122"/>
                  <a:pt x="40900" y="5122"/>
                </a:cubicBezTo>
                <a:lnTo>
                  <a:pt x="40900" y="5055"/>
                </a:lnTo>
                <a:cubicBezTo>
                  <a:pt x="41133" y="4689"/>
                  <a:pt x="41400" y="4288"/>
                  <a:pt x="41600" y="3921"/>
                </a:cubicBezTo>
                <a:cubicBezTo>
                  <a:pt x="41649" y="3824"/>
                  <a:pt x="41591" y="3762"/>
                  <a:pt x="41517" y="3762"/>
                </a:cubicBezTo>
                <a:cubicBezTo>
                  <a:pt x="41490" y="3762"/>
                  <a:pt x="41461" y="3770"/>
                  <a:pt x="41434" y="3788"/>
                </a:cubicBezTo>
                <a:cubicBezTo>
                  <a:pt x="41167" y="4055"/>
                  <a:pt x="40967" y="4355"/>
                  <a:pt x="40767" y="4622"/>
                </a:cubicBezTo>
                <a:cubicBezTo>
                  <a:pt x="40800" y="4555"/>
                  <a:pt x="40833" y="4422"/>
                  <a:pt x="40900" y="4355"/>
                </a:cubicBezTo>
                <a:cubicBezTo>
                  <a:pt x="40922" y="4290"/>
                  <a:pt x="40874" y="4254"/>
                  <a:pt x="40837" y="4254"/>
                </a:cubicBezTo>
                <a:cubicBezTo>
                  <a:pt x="40817" y="4254"/>
                  <a:pt x="40800" y="4265"/>
                  <a:pt x="40800" y="4288"/>
                </a:cubicBezTo>
                <a:cubicBezTo>
                  <a:pt x="40733" y="4522"/>
                  <a:pt x="40633" y="4689"/>
                  <a:pt x="40533" y="4889"/>
                </a:cubicBezTo>
                <a:cubicBezTo>
                  <a:pt x="40533" y="4922"/>
                  <a:pt x="40533" y="4955"/>
                  <a:pt x="40566" y="4955"/>
                </a:cubicBezTo>
                <a:cubicBezTo>
                  <a:pt x="40433" y="5122"/>
                  <a:pt x="40300" y="5322"/>
                  <a:pt x="40233" y="5522"/>
                </a:cubicBezTo>
                <a:cubicBezTo>
                  <a:pt x="40199" y="5589"/>
                  <a:pt x="40199" y="5623"/>
                  <a:pt x="40233" y="5723"/>
                </a:cubicBezTo>
                <a:lnTo>
                  <a:pt x="40133" y="5789"/>
                </a:lnTo>
                <a:cubicBezTo>
                  <a:pt x="39866" y="5089"/>
                  <a:pt x="41133" y="3554"/>
                  <a:pt x="41867" y="3021"/>
                </a:cubicBezTo>
                <a:close/>
                <a:moveTo>
                  <a:pt x="42751" y="5531"/>
                </a:moveTo>
                <a:cubicBezTo>
                  <a:pt x="42868" y="5531"/>
                  <a:pt x="42985" y="5539"/>
                  <a:pt x="43102" y="5556"/>
                </a:cubicBezTo>
                <a:cubicBezTo>
                  <a:pt x="42835" y="5689"/>
                  <a:pt x="42601" y="5756"/>
                  <a:pt x="42368" y="5856"/>
                </a:cubicBezTo>
                <a:cubicBezTo>
                  <a:pt x="42401" y="5789"/>
                  <a:pt x="42434" y="5756"/>
                  <a:pt x="42468" y="5756"/>
                </a:cubicBezTo>
                <a:cubicBezTo>
                  <a:pt x="42568" y="5689"/>
                  <a:pt x="42468" y="5556"/>
                  <a:pt x="42401" y="5556"/>
                </a:cubicBezTo>
                <a:cubicBezTo>
                  <a:pt x="42518" y="5539"/>
                  <a:pt x="42635" y="5531"/>
                  <a:pt x="42751" y="5531"/>
                </a:cubicBezTo>
                <a:close/>
                <a:moveTo>
                  <a:pt x="14581" y="5522"/>
                </a:moveTo>
                <a:lnTo>
                  <a:pt x="14581" y="5522"/>
                </a:lnTo>
                <a:cubicBezTo>
                  <a:pt x="14681" y="5689"/>
                  <a:pt x="14748" y="5889"/>
                  <a:pt x="14781" y="6056"/>
                </a:cubicBezTo>
                <a:cubicBezTo>
                  <a:pt x="14748" y="6056"/>
                  <a:pt x="14715" y="6090"/>
                  <a:pt x="14715" y="6190"/>
                </a:cubicBezTo>
                <a:cubicBezTo>
                  <a:pt x="14681" y="5956"/>
                  <a:pt x="14615" y="5723"/>
                  <a:pt x="14581" y="5522"/>
                </a:cubicBezTo>
                <a:close/>
                <a:moveTo>
                  <a:pt x="17050" y="5456"/>
                </a:moveTo>
                <a:cubicBezTo>
                  <a:pt x="16916" y="6056"/>
                  <a:pt x="16683" y="6857"/>
                  <a:pt x="16249" y="7124"/>
                </a:cubicBezTo>
                <a:cubicBezTo>
                  <a:pt x="16282" y="6957"/>
                  <a:pt x="16349" y="6857"/>
                  <a:pt x="16416" y="6690"/>
                </a:cubicBezTo>
                <a:cubicBezTo>
                  <a:pt x="16583" y="6256"/>
                  <a:pt x="16749" y="5856"/>
                  <a:pt x="17050" y="5456"/>
                </a:cubicBezTo>
                <a:close/>
                <a:moveTo>
                  <a:pt x="40373" y="8077"/>
                </a:moveTo>
                <a:cubicBezTo>
                  <a:pt x="40570" y="8077"/>
                  <a:pt x="40768" y="8101"/>
                  <a:pt x="40933" y="8124"/>
                </a:cubicBezTo>
                <a:cubicBezTo>
                  <a:pt x="40566" y="8291"/>
                  <a:pt x="40199" y="8425"/>
                  <a:pt x="39799" y="8458"/>
                </a:cubicBezTo>
                <a:cubicBezTo>
                  <a:pt x="39933" y="8358"/>
                  <a:pt x="40066" y="8224"/>
                  <a:pt x="40133" y="8091"/>
                </a:cubicBezTo>
                <a:cubicBezTo>
                  <a:pt x="40211" y="8081"/>
                  <a:pt x="40292" y="8077"/>
                  <a:pt x="40373" y="8077"/>
                </a:cubicBezTo>
                <a:close/>
                <a:moveTo>
                  <a:pt x="34095" y="9258"/>
                </a:moveTo>
                <a:lnTo>
                  <a:pt x="34095" y="9258"/>
                </a:lnTo>
                <a:cubicBezTo>
                  <a:pt x="34028" y="9425"/>
                  <a:pt x="33895" y="9625"/>
                  <a:pt x="33795" y="9792"/>
                </a:cubicBezTo>
                <a:cubicBezTo>
                  <a:pt x="33595" y="10226"/>
                  <a:pt x="33395" y="10626"/>
                  <a:pt x="33194" y="10993"/>
                </a:cubicBezTo>
                <a:cubicBezTo>
                  <a:pt x="33395" y="10393"/>
                  <a:pt x="33695" y="9792"/>
                  <a:pt x="34095" y="9258"/>
                </a:cubicBezTo>
                <a:close/>
                <a:moveTo>
                  <a:pt x="16849" y="9859"/>
                </a:moveTo>
                <a:lnTo>
                  <a:pt x="16849" y="9859"/>
                </a:lnTo>
                <a:cubicBezTo>
                  <a:pt x="16449" y="10459"/>
                  <a:pt x="15915" y="11293"/>
                  <a:pt x="15582" y="11460"/>
                </a:cubicBezTo>
                <a:cubicBezTo>
                  <a:pt x="15782" y="11193"/>
                  <a:pt x="16149" y="10693"/>
                  <a:pt x="16249" y="10559"/>
                </a:cubicBezTo>
                <a:cubicBezTo>
                  <a:pt x="16416" y="10293"/>
                  <a:pt x="16616" y="10059"/>
                  <a:pt x="16849" y="9859"/>
                </a:cubicBezTo>
                <a:close/>
                <a:moveTo>
                  <a:pt x="37097" y="10960"/>
                </a:moveTo>
                <a:lnTo>
                  <a:pt x="37097" y="10960"/>
                </a:lnTo>
                <a:cubicBezTo>
                  <a:pt x="36709" y="11348"/>
                  <a:pt x="36136" y="11552"/>
                  <a:pt x="35570" y="11552"/>
                </a:cubicBezTo>
                <a:cubicBezTo>
                  <a:pt x="35456" y="11552"/>
                  <a:pt x="35342" y="11544"/>
                  <a:pt x="35229" y="11527"/>
                </a:cubicBezTo>
                <a:cubicBezTo>
                  <a:pt x="35863" y="11360"/>
                  <a:pt x="36430" y="11060"/>
                  <a:pt x="37097" y="10960"/>
                </a:cubicBezTo>
                <a:close/>
                <a:moveTo>
                  <a:pt x="34474" y="11575"/>
                </a:moveTo>
                <a:cubicBezTo>
                  <a:pt x="34443" y="11659"/>
                  <a:pt x="34473" y="11749"/>
                  <a:pt x="34562" y="11794"/>
                </a:cubicBezTo>
                <a:cubicBezTo>
                  <a:pt x="34586" y="11794"/>
                  <a:pt x="34593" y="11826"/>
                  <a:pt x="34606" y="11846"/>
                </a:cubicBezTo>
                <a:lnTo>
                  <a:pt x="34606" y="11846"/>
                </a:lnTo>
                <a:cubicBezTo>
                  <a:pt x="34509" y="11789"/>
                  <a:pt x="34388" y="11758"/>
                  <a:pt x="34295" y="11727"/>
                </a:cubicBezTo>
                <a:cubicBezTo>
                  <a:pt x="34355" y="11676"/>
                  <a:pt x="34414" y="11625"/>
                  <a:pt x="34474" y="11575"/>
                </a:cubicBezTo>
                <a:close/>
                <a:moveTo>
                  <a:pt x="30593" y="12127"/>
                </a:moveTo>
                <a:cubicBezTo>
                  <a:pt x="30593" y="12728"/>
                  <a:pt x="30459" y="13295"/>
                  <a:pt x="30226" y="13862"/>
                </a:cubicBezTo>
                <a:cubicBezTo>
                  <a:pt x="30392" y="13295"/>
                  <a:pt x="30526" y="12728"/>
                  <a:pt x="30593" y="12127"/>
                </a:cubicBezTo>
                <a:close/>
                <a:moveTo>
                  <a:pt x="33395" y="14195"/>
                </a:moveTo>
                <a:lnTo>
                  <a:pt x="33395" y="14195"/>
                </a:lnTo>
                <a:cubicBezTo>
                  <a:pt x="33128" y="14395"/>
                  <a:pt x="32794" y="14596"/>
                  <a:pt x="32461" y="14729"/>
                </a:cubicBezTo>
                <a:cubicBezTo>
                  <a:pt x="32427" y="14729"/>
                  <a:pt x="32394" y="14729"/>
                  <a:pt x="32361" y="14762"/>
                </a:cubicBezTo>
                <a:cubicBezTo>
                  <a:pt x="32060" y="14896"/>
                  <a:pt x="31727" y="14929"/>
                  <a:pt x="31427" y="14929"/>
                </a:cubicBezTo>
                <a:cubicBezTo>
                  <a:pt x="32094" y="14629"/>
                  <a:pt x="32727" y="14229"/>
                  <a:pt x="33395" y="14195"/>
                </a:cubicBezTo>
                <a:close/>
                <a:moveTo>
                  <a:pt x="29925" y="13428"/>
                </a:moveTo>
                <a:lnTo>
                  <a:pt x="29925" y="13428"/>
                </a:lnTo>
                <a:cubicBezTo>
                  <a:pt x="29792" y="13962"/>
                  <a:pt x="29592" y="14462"/>
                  <a:pt x="29358" y="14963"/>
                </a:cubicBezTo>
                <a:cubicBezTo>
                  <a:pt x="29559" y="14429"/>
                  <a:pt x="29725" y="13928"/>
                  <a:pt x="29925" y="13428"/>
                </a:cubicBezTo>
                <a:close/>
                <a:moveTo>
                  <a:pt x="13681" y="13495"/>
                </a:moveTo>
                <a:cubicBezTo>
                  <a:pt x="13747" y="13628"/>
                  <a:pt x="13847" y="13795"/>
                  <a:pt x="13881" y="13962"/>
                </a:cubicBezTo>
                <a:cubicBezTo>
                  <a:pt x="13847" y="13962"/>
                  <a:pt x="13781" y="14029"/>
                  <a:pt x="13781" y="14095"/>
                </a:cubicBezTo>
                <a:cubicBezTo>
                  <a:pt x="13747" y="14429"/>
                  <a:pt x="13781" y="14796"/>
                  <a:pt x="13781" y="15163"/>
                </a:cubicBezTo>
                <a:cubicBezTo>
                  <a:pt x="13681" y="14629"/>
                  <a:pt x="13580" y="14062"/>
                  <a:pt x="13681" y="13495"/>
                </a:cubicBezTo>
                <a:close/>
                <a:moveTo>
                  <a:pt x="17216" y="13428"/>
                </a:moveTo>
                <a:cubicBezTo>
                  <a:pt x="16783" y="14295"/>
                  <a:pt x="15882" y="15897"/>
                  <a:pt x="15015" y="16130"/>
                </a:cubicBezTo>
                <a:cubicBezTo>
                  <a:pt x="15715" y="15163"/>
                  <a:pt x="16082" y="13962"/>
                  <a:pt x="17216" y="13428"/>
                </a:cubicBezTo>
                <a:close/>
                <a:moveTo>
                  <a:pt x="26423" y="15463"/>
                </a:moveTo>
                <a:lnTo>
                  <a:pt x="26423" y="15463"/>
                </a:lnTo>
                <a:cubicBezTo>
                  <a:pt x="26556" y="16163"/>
                  <a:pt x="26390" y="16931"/>
                  <a:pt x="26123" y="17564"/>
                </a:cubicBezTo>
                <a:cubicBezTo>
                  <a:pt x="26123" y="17598"/>
                  <a:pt x="26123" y="17631"/>
                  <a:pt x="26089" y="17698"/>
                </a:cubicBezTo>
                <a:cubicBezTo>
                  <a:pt x="26223" y="17097"/>
                  <a:pt x="26256" y="16464"/>
                  <a:pt x="26290" y="15897"/>
                </a:cubicBezTo>
                <a:cubicBezTo>
                  <a:pt x="26290" y="15763"/>
                  <a:pt x="26256" y="15730"/>
                  <a:pt x="26189" y="15696"/>
                </a:cubicBezTo>
                <a:cubicBezTo>
                  <a:pt x="26256" y="15596"/>
                  <a:pt x="26356" y="15563"/>
                  <a:pt x="26423" y="15463"/>
                </a:cubicBezTo>
                <a:close/>
                <a:moveTo>
                  <a:pt x="30793" y="17831"/>
                </a:moveTo>
                <a:cubicBezTo>
                  <a:pt x="30926" y="17898"/>
                  <a:pt x="31026" y="17931"/>
                  <a:pt x="31126" y="17998"/>
                </a:cubicBezTo>
                <a:cubicBezTo>
                  <a:pt x="30793" y="18232"/>
                  <a:pt x="30392" y="18398"/>
                  <a:pt x="30026" y="18532"/>
                </a:cubicBezTo>
                <a:cubicBezTo>
                  <a:pt x="30292" y="18298"/>
                  <a:pt x="30593" y="18098"/>
                  <a:pt x="30793" y="17831"/>
                </a:cubicBezTo>
                <a:close/>
                <a:moveTo>
                  <a:pt x="30092" y="17965"/>
                </a:moveTo>
                <a:cubicBezTo>
                  <a:pt x="29425" y="18465"/>
                  <a:pt x="28558" y="18865"/>
                  <a:pt x="27724" y="18932"/>
                </a:cubicBezTo>
                <a:lnTo>
                  <a:pt x="27357" y="18932"/>
                </a:lnTo>
                <a:cubicBezTo>
                  <a:pt x="28258" y="18565"/>
                  <a:pt x="29125" y="18132"/>
                  <a:pt x="30092" y="17965"/>
                </a:cubicBezTo>
                <a:close/>
                <a:moveTo>
                  <a:pt x="25789" y="16864"/>
                </a:moveTo>
                <a:lnTo>
                  <a:pt x="25789" y="16864"/>
                </a:lnTo>
                <a:cubicBezTo>
                  <a:pt x="25722" y="17631"/>
                  <a:pt x="25556" y="18465"/>
                  <a:pt x="25089" y="19099"/>
                </a:cubicBezTo>
                <a:cubicBezTo>
                  <a:pt x="25356" y="18365"/>
                  <a:pt x="25522" y="17564"/>
                  <a:pt x="25789" y="16864"/>
                </a:cubicBezTo>
                <a:close/>
                <a:moveTo>
                  <a:pt x="12280" y="17564"/>
                </a:moveTo>
                <a:lnTo>
                  <a:pt x="12280" y="17564"/>
                </a:lnTo>
                <a:cubicBezTo>
                  <a:pt x="12446" y="17765"/>
                  <a:pt x="12613" y="18031"/>
                  <a:pt x="12747" y="18265"/>
                </a:cubicBezTo>
                <a:cubicBezTo>
                  <a:pt x="12713" y="18265"/>
                  <a:pt x="12713" y="18298"/>
                  <a:pt x="12713" y="18365"/>
                </a:cubicBezTo>
                <a:cubicBezTo>
                  <a:pt x="12780" y="19099"/>
                  <a:pt x="13113" y="19766"/>
                  <a:pt x="13080" y="20467"/>
                </a:cubicBezTo>
                <a:cubicBezTo>
                  <a:pt x="12580" y="19633"/>
                  <a:pt x="11979" y="18432"/>
                  <a:pt x="12280" y="17564"/>
                </a:cubicBezTo>
                <a:close/>
                <a:moveTo>
                  <a:pt x="26533" y="21421"/>
                </a:moveTo>
                <a:cubicBezTo>
                  <a:pt x="26771" y="21421"/>
                  <a:pt x="26990" y="21459"/>
                  <a:pt x="27190" y="21534"/>
                </a:cubicBezTo>
                <a:lnTo>
                  <a:pt x="26556" y="21901"/>
                </a:lnTo>
                <a:cubicBezTo>
                  <a:pt x="26590" y="21834"/>
                  <a:pt x="26623" y="21801"/>
                  <a:pt x="26690" y="21734"/>
                </a:cubicBezTo>
                <a:cubicBezTo>
                  <a:pt x="26757" y="21601"/>
                  <a:pt x="26690" y="21434"/>
                  <a:pt x="26556" y="21434"/>
                </a:cubicBezTo>
                <a:cubicBezTo>
                  <a:pt x="26506" y="21451"/>
                  <a:pt x="26465" y="21459"/>
                  <a:pt x="26423" y="21459"/>
                </a:cubicBezTo>
                <a:cubicBezTo>
                  <a:pt x="26381" y="21459"/>
                  <a:pt x="26340" y="21451"/>
                  <a:pt x="26290" y="21434"/>
                </a:cubicBezTo>
                <a:cubicBezTo>
                  <a:pt x="26373" y="21426"/>
                  <a:pt x="26454" y="21421"/>
                  <a:pt x="26533" y="21421"/>
                </a:cubicBezTo>
                <a:close/>
                <a:moveTo>
                  <a:pt x="26089" y="21868"/>
                </a:moveTo>
                <a:cubicBezTo>
                  <a:pt x="25583" y="22267"/>
                  <a:pt x="24822" y="22518"/>
                  <a:pt x="24129" y="22518"/>
                </a:cubicBezTo>
                <a:cubicBezTo>
                  <a:pt x="23953" y="22518"/>
                  <a:pt x="23782" y="22502"/>
                  <a:pt x="23621" y="22468"/>
                </a:cubicBezTo>
                <a:cubicBezTo>
                  <a:pt x="24455" y="22468"/>
                  <a:pt x="25255" y="21868"/>
                  <a:pt x="26089" y="21868"/>
                </a:cubicBezTo>
                <a:close/>
                <a:moveTo>
                  <a:pt x="21853" y="21434"/>
                </a:moveTo>
                <a:lnTo>
                  <a:pt x="21853" y="21434"/>
                </a:lnTo>
                <a:cubicBezTo>
                  <a:pt x="21720" y="22068"/>
                  <a:pt x="21553" y="22701"/>
                  <a:pt x="21286" y="23235"/>
                </a:cubicBezTo>
                <a:lnTo>
                  <a:pt x="21253" y="23235"/>
                </a:lnTo>
                <a:cubicBezTo>
                  <a:pt x="21253" y="23135"/>
                  <a:pt x="21253" y="23102"/>
                  <a:pt x="21286" y="23035"/>
                </a:cubicBezTo>
                <a:cubicBezTo>
                  <a:pt x="21453" y="22468"/>
                  <a:pt x="21620" y="21934"/>
                  <a:pt x="21853" y="21434"/>
                </a:cubicBezTo>
                <a:close/>
                <a:moveTo>
                  <a:pt x="15382" y="22435"/>
                </a:moveTo>
                <a:cubicBezTo>
                  <a:pt x="14948" y="22968"/>
                  <a:pt x="14448" y="23569"/>
                  <a:pt x="13947" y="23869"/>
                </a:cubicBezTo>
                <a:cubicBezTo>
                  <a:pt x="14014" y="23702"/>
                  <a:pt x="14114" y="23535"/>
                  <a:pt x="14248" y="23369"/>
                </a:cubicBezTo>
                <a:lnTo>
                  <a:pt x="14548" y="23068"/>
                </a:lnTo>
                <a:cubicBezTo>
                  <a:pt x="14681" y="22935"/>
                  <a:pt x="14781" y="22802"/>
                  <a:pt x="14881" y="22768"/>
                </a:cubicBezTo>
                <a:cubicBezTo>
                  <a:pt x="15048" y="22635"/>
                  <a:pt x="15215" y="22535"/>
                  <a:pt x="15382" y="22435"/>
                </a:cubicBezTo>
                <a:close/>
                <a:moveTo>
                  <a:pt x="12113" y="22701"/>
                </a:moveTo>
                <a:lnTo>
                  <a:pt x="12113" y="22701"/>
                </a:lnTo>
                <a:cubicBezTo>
                  <a:pt x="12280" y="22968"/>
                  <a:pt x="12380" y="23302"/>
                  <a:pt x="12413" y="23669"/>
                </a:cubicBezTo>
                <a:cubicBezTo>
                  <a:pt x="12280" y="24036"/>
                  <a:pt x="12246" y="24369"/>
                  <a:pt x="12280" y="24703"/>
                </a:cubicBezTo>
                <a:cubicBezTo>
                  <a:pt x="12246" y="24536"/>
                  <a:pt x="12213" y="24403"/>
                  <a:pt x="12179" y="24236"/>
                </a:cubicBezTo>
                <a:cubicBezTo>
                  <a:pt x="12079" y="23736"/>
                  <a:pt x="12046" y="23202"/>
                  <a:pt x="12113" y="22701"/>
                </a:cubicBezTo>
                <a:close/>
                <a:moveTo>
                  <a:pt x="15415" y="26471"/>
                </a:moveTo>
                <a:lnTo>
                  <a:pt x="15415" y="26471"/>
                </a:lnTo>
                <a:cubicBezTo>
                  <a:pt x="15282" y="26704"/>
                  <a:pt x="15048" y="26904"/>
                  <a:pt x="14781" y="27138"/>
                </a:cubicBezTo>
                <a:cubicBezTo>
                  <a:pt x="14915" y="26971"/>
                  <a:pt x="15015" y="26871"/>
                  <a:pt x="15082" y="26704"/>
                </a:cubicBezTo>
                <a:cubicBezTo>
                  <a:pt x="15215" y="26604"/>
                  <a:pt x="15348" y="26571"/>
                  <a:pt x="15415" y="26471"/>
                </a:cubicBezTo>
                <a:close/>
                <a:moveTo>
                  <a:pt x="14548" y="26604"/>
                </a:moveTo>
                <a:cubicBezTo>
                  <a:pt x="13914" y="27038"/>
                  <a:pt x="13347" y="27538"/>
                  <a:pt x="12913" y="28139"/>
                </a:cubicBezTo>
                <a:cubicBezTo>
                  <a:pt x="12880" y="28239"/>
                  <a:pt x="12880" y="28372"/>
                  <a:pt x="12947" y="28406"/>
                </a:cubicBezTo>
                <a:cubicBezTo>
                  <a:pt x="12829" y="28429"/>
                  <a:pt x="12711" y="28453"/>
                  <a:pt x="12628" y="28453"/>
                </a:cubicBezTo>
                <a:cubicBezTo>
                  <a:pt x="12594" y="28453"/>
                  <a:pt x="12566" y="28449"/>
                  <a:pt x="12546" y="28439"/>
                </a:cubicBezTo>
                <a:cubicBezTo>
                  <a:pt x="13180" y="27872"/>
                  <a:pt x="13714" y="26938"/>
                  <a:pt x="14548" y="26604"/>
                </a:cubicBezTo>
                <a:close/>
                <a:moveTo>
                  <a:pt x="11112" y="27538"/>
                </a:moveTo>
                <a:cubicBezTo>
                  <a:pt x="11379" y="28072"/>
                  <a:pt x="11612" y="28606"/>
                  <a:pt x="11679" y="28939"/>
                </a:cubicBezTo>
                <a:cubicBezTo>
                  <a:pt x="11679" y="28973"/>
                  <a:pt x="11612" y="29039"/>
                  <a:pt x="11612" y="29073"/>
                </a:cubicBezTo>
                <a:cubicBezTo>
                  <a:pt x="11512" y="28572"/>
                  <a:pt x="11346" y="28039"/>
                  <a:pt x="11112" y="27538"/>
                </a:cubicBezTo>
                <a:close/>
                <a:moveTo>
                  <a:pt x="24922" y="31608"/>
                </a:moveTo>
                <a:lnTo>
                  <a:pt x="24922" y="31608"/>
                </a:lnTo>
                <a:cubicBezTo>
                  <a:pt x="24522" y="31875"/>
                  <a:pt x="24021" y="32041"/>
                  <a:pt x="23521" y="32075"/>
                </a:cubicBezTo>
                <a:cubicBezTo>
                  <a:pt x="23754" y="31975"/>
                  <a:pt x="23955" y="31908"/>
                  <a:pt x="24221" y="31775"/>
                </a:cubicBezTo>
                <a:cubicBezTo>
                  <a:pt x="24255" y="31775"/>
                  <a:pt x="24255" y="31741"/>
                  <a:pt x="24255" y="31741"/>
                </a:cubicBezTo>
                <a:cubicBezTo>
                  <a:pt x="24522" y="31708"/>
                  <a:pt x="24722" y="31641"/>
                  <a:pt x="24922" y="31608"/>
                </a:cubicBezTo>
                <a:close/>
                <a:moveTo>
                  <a:pt x="25522" y="31574"/>
                </a:moveTo>
                <a:cubicBezTo>
                  <a:pt x="25689" y="31574"/>
                  <a:pt x="25889" y="31574"/>
                  <a:pt x="26056" y="31608"/>
                </a:cubicBezTo>
                <a:cubicBezTo>
                  <a:pt x="25426" y="32087"/>
                  <a:pt x="24453" y="32527"/>
                  <a:pt x="23584" y="32527"/>
                </a:cubicBezTo>
                <a:cubicBezTo>
                  <a:pt x="23303" y="32527"/>
                  <a:pt x="23032" y="32481"/>
                  <a:pt x="22787" y="32375"/>
                </a:cubicBezTo>
                <a:lnTo>
                  <a:pt x="22854" y="32375"/>
                </a:lnTo>
                <a:cubicBezTo>
                  <a:pt x="23015" y="32412"/>
                  <a:pt x="23183" y="32430"/>
                  <a:pt x="23354" y="32430"/>
                </a:cubicBezTo>
                <a:cubicBezTo>
                  <a:pt x="24106" y="32430"/>
                  <a:pt x="24925" y="32091"/>
                  <a:pt x="25522" y="31574"/>
                </a:cubicBezTo>
                <a:close/>
                <a:moveTo>
                  <a:pt x="20252" y="32142"/>
                </a:moveTo>
                <a:lnTo>
                  <a:pt x="20252" y="32142"/>
                </a:lnTo>
                <a:cubicBezTo>
                  <a:pt x="19885" y="32475"/>
                  <a:pt x="19518" y="32775"/>
                  <a:pt x="19084" y="33042"/>
                </a:cubicBezTo>
                <a:cubicBezTo>
                  <a:pt x="19451" y="32742"/>
                  <a:pt x="19852" y="32408"/>
                  <a:pt x="20252" y="32142"/>
                </a:cubicBezTo>
                <a:close/>
                <a:moveTo>
                  <a:pt x="21019" y="31875"/>
                </a:moveTo>
                <a:lnTo>
                  <a:pt x="21019" y="31875"/>
                </a:lnTo>
                <a:cubicBezTo>
                  <a:pt x="20452" y="32742"/>
                  <a:pt x="19418" y="33476"/>
                  <a:pt x="18451" y="33776"/>
                </a:cubicBezTo>
                <a:cubicBezTo>
                  <a:pt x="19418" y="33309"/>
                  <a:pt x="20252" y="32609"/>
                  <a:pt x="21019" y="31875"/>
                </a:cubicBezTo>
                <a:close/>
                <a:moveTo>
                  <a:pt x="20752" y="33776"/>
                </a:moveTo>
                <a:cubicBezTo>
                  <a:pt x="21119" y="33776"/>
                  <a:pt x="21453" y="33809"/>
                  <a:pt x="21786" y="33909"/>
                </a:cubicBezTo>
                <a:cubicBezTo>
                  <a:pt x="21457" y="34038"/>
                  <a:pt x="21066" y="34116"/>
                  <a:pt x="20677" y="34116"/>
                </a:cubicBezTo>
                <a:cubicBezTo>
                  <a:pt x="20357" y="34116"/>
                  <a:pt x="20037" y="34063"/>
                  <a:pt x="19752" y="33943"/>
                </a:cubicBezTo>
                <a:cubicBezTo>
                  <a:pt x="20052" y="33876"/>
                  <a:pt x="20385" y="33809"/>
                  <a:pt x="20719" y="33776"/>
                </a:cubicBezTo>
                <a:close/>
                <a:moveTo>
                  <a:pt x="22253" y="34110"/>
                </a:moveTo>
                <a:cubicBezTo>
                  <a:pt x="22420" y="34210"/>
                  <a:pt x="22554" y="34276"/>
                  <a:pt x="22720" y="34376"/>
                </a:cubicBezTo>
                <a:cubicBezTo>
                  <a:pt x="22403" y="34465"/>
                  <a:pt x="22086" y="34506"/>
                  <a:pt x="21770" y="34506"/>
                </a:cubicBezTo>
                <a:cubicBezTo>
                  <a:pt x="21486" y="34506"/>
                  <a:pt x="21203" y="34473"/>
                  <a:pt x="20919" y="34410"/>
                </a:cubicBezTo>
                <a:cubicBezTo>
                  <a:pt x="21386" y="34376"/>
                  <a:pt x="21853" y="34276"/>
                  <a:pt x="22253" y="34110"/>
                </a:cubicBezTo>
                <a:close/>
                <a:moveTo>
                  <a:pt x="16016" y="34810"/>
                </a:moveTo>
                <a:cubicBezTo>
                  <a:pt x="15882" y="35044"/>
                  <a:pt x="15749" y="35244"/>
                  <a:pt x="15582" y="35444"/>
                </a:cubicBezTo>
                <a:cubicBezTo>
                  <a:pt x="15415" y="35577"/>
                  <a:pt x="15248" y="35711"/>
                  <a:pt x="15115" y="35777"/>
                </a:cubicBezTo>
                <a:cubicBezTo>
                  <a:pt x="15415" y="35444"/>
                  <a:pt x="15682" y="35110"/>
                  <a:pt x="16016" y="34810"/>
                </a:cubicBezTo>
                <a:close/>
                <a:moveTo>
                  <a:pt x="16520" y="33516"/>
                </a:moveTo>
                <a:cubicBezTo>
                  <a:pt x="16572" y="33516"/>
                  <a:pt x="16591" y="33560"/>
                  <a:pt x="16549" y="33676"/>
                </a:cubicBezTo>
                <a:cubicBezTo>
                  <a:pt x="16449" y="33943"/>
                  <a:pt x="16349" y="34243"/>
                  <a:pt x="16182" y="34510"/>
                </a:cubicBezTo>
                <a:cubicBezTo>
                  <a:pt x="15682" y="34743"/>
                  <a:pt x="15282" y="35210"/>
                  <a:pt x="14915" y="35577"/>
                </a:cubicBezTo>
                <a:cubicBezTo>
                  <a:pt x="14615" y="35844"/>
                  <a:pt x="14281" y="36144"/>
                  <a:pt x="14014" y="36545"/>
                </a:cubicBezTo>
                <a:cubicBezTo>
                  <a:pt x="14214" y="35878"/>
                  <a:pt x="14581" y="35277"/>
                  <a:pt x="15015" y="34777"/>
                </a:cubicBezTo>
                <a:cubicBezTo>
                  <a:pt x="15248" y="34477"/>
                  <a:pt x="15549" y="34143"/>
                  <a:pt x="15849" y="33943"/>
                </a:cubicBezTo>
                <a:cubicBezTo>
                  <a:pt x="15899" y="33918"/>
                  <a:pt x="16363" y="33516"/>
                  <a:pt x="16520" y="33516"/>
                </a:cubicBezTo>
                <a:close/>
                <a:moveTo>
                  <a:pt x="17326" y="36071"/>
                </a:moveTo>
                <a:cubicBezTo>
                  <a:pt x="17502" y="36071"/>
                  <a:pt x="17677" y="36092"/>
                  <a:pt x="17850" y="36144"/>
                </a:cubicBezTo>
                <a:cubicBezTo>
                  <a:pt x="17283" y="36439"/>
                  <a:pt x="16662" y="36561"/>
                  <a:pt x="16056" y="36561"/>
                </a:cubicBezTo>
                <a:cubicBezTo>
                  <a:pt x="15699" y="36561"/>
                  <a:pt x="15348" y="36519"/>
                  <a:pt x="15015" y="36445"/>
                </a:cubicBezTo>
                <a:cubicBezTo>
                  <a:pt x="15182" y="36378"/>
                  <a:pt x="15248" y="36311"/>
                  <a:pt x="15415" y="36278"/>
                </a:cubicBezTo>
                <a:cubicBezTo>
                  <a:pt x="15415" y="36311"/>
                  <a:pt x="15448" y="36311"/>
                  <a:pt x="15515" y="36311"/>
                </a:cubicBezTo>
                <a:cubicBezTo>
                  <a:pt x="16109" y="36311"/>
                  <a:pt x="16723" y="36071"/>
                  <a:pt x="17326" y="36071"/>
                </a:cubicBezTo>
                <a:close/>
                <a:moveTo>
                  <a:pt x="48691" y="1"/>
                </a:moveTo>
                <a:cubicBezTo>
                  <a:pt x="47795" y="1"/>
                  <a:pt x="46827" y="917"/>
                  <a:pt x="46371" y="1686"/>
                </a:cubicBezTo>
                <a:cubicBezTo>
                  <a:pt x="45737" y="2020"/>
                  <a:pt x="45103" y="2354"/>
                  <a:pt x="44536" y="2720"/>
                </a:cubicBezTo>
                <a:cubicBezTo>
                  <a:pt x="44869" y="2253"/>
                  <a:pt x="45136" y="1786"/>
                  <a:pt x="45303" y="1253"/>
                </a:cubicBezTo>
                <a:cubicBezTo>
                  <a:pt x="45358" y="1142"/>
                  <a:pt x="45253" y="1077"/>
                  <a:pt x="45159" y="1077"/>
                </a:cubicBezTo>
                <a:cubicBezTo>
                  <a:pt x="45139" y="1077"/>
                  <a:pt x="45120" y="1080"/>
                  <a:pt x="45103" y="1086"/>
                </a:cubicBezTo>
                <a:cubicBezTo>
                  <a:pt x="44603" y="1353"/>
                  <a:pt x="44302" y="1753"/>
                  <a:pt x="44036" y="2253"/>
                </a:cubicBezTo>
                <a:cubicBezTo>
                  <a:pt x="43802" y="2687"/>
                  <a:pt x="43468" y="3087"/>
                  <a:pt x="43268" y="3521"/>
                </a:cubicBezTo>
                <a:cubicBezTo>
                  <a:pt x="42768" y="3855"/>
                  <a:pt x="42268" y="4222"/>
                  <a:pt x="41801" y="4588"/>
                </a:cubicBezTo>
                <a:cubicBezTo>
                  <a:pt x="42134" y="3955"/>
                  <a:pt x="42301" y="3354"/>
                  <a:pt x="42268" y="2854"/>
                </a:cubicBezTo>
                <a:cubicBezTo>
                  <a:pt x="42268" y="2752"/>
                  <a:pt x="42190" y="2708"/>
                  <a:pt x="42108" y="2708"/>
                </a:cubicBezTo>
                <a:cubicBezTo>
                  <a:pt x="42083" y="2708"/>
                  <a:pt x="42058" y="2713"/>
                  <a:pt x="42034" y="2720"/>
                </a:cubicBezTo>
                <a:cubicBezTo>
                  <a:pt x="41467" y="2921"/>
                  <a:pt x="39099" y="5522"/>
                  <a:pt x="39966" y="6056"/>
                </a:cubicBezTo>
                <a:cubicBezTo>
                  <a:pt x="39899" y="6123"/>
                  <a:pt x="39766" y="6223"/>
                  <a:pt x="39699" y="6290"/>
                </a:cubicBezTo>
                <a:lnTo>
                  <a:pt x="39632" y="6290"/>
                </a:lnTo>
                <a:cubicBezTo>
                  <a:pt x="39599" y="6290"/>
                  <a:pt x="39566" y="6356"/>
                  <a:pt x="39566" y="6390"/>
                </a:cubicBezTo>
                <a:cubicBezTo>
                  <a:pt x="38865" y="6957"/>
                  <a:pt x="38198" y="7591"/>
                  <a:pt x="37531" y="8224"/>
                </a:cubicBezTo>
                <a:cubicBezTo>
                  <a:pt x="37631" y="7958"/>
                  <a:pt x="37764" y="7757"/>
                  <a:pt x="37864" y="7557"/>
                </a:cubicBezTo>
                <a:cubicBezTo>
                  <a:pt x="38131" y="6923"/>
                  <a:pt x="38432" y="6290"/>
                  <a:pt x="38465" y="5589"/>
                </a:cubicBezTo>
                <a:cubicBezTo>
                  <a:pt x="38465" y="5487"/>
                  <a:pt x="38368" y="5444"/>
                  <a:pt x="38292" y="5444"/>
                </a:cubicBezTo>
                <a:cubicBezTo>
                  <a:pt x="38268" y="5444"/>
                  <a:pt x="38247" y="5448"/>
                  <a:pt x="38231" y="5456"/>
                </a:cubicBezTo>
                <a:cubicBezTo>
                  <a:pt x="37231" y="6223"/>
                  <a:pt x="36530" y="7524"/>
                  <a:pt x="36463" y="8758"/>
                </a:cubicBezTo>
                <a:cubicBezTo>
                  <a:pt x="36463" y="8858"/>
                  <a:pt x="36564" y="8925"/>
                  <a:pt x="36630" y="8925"/>
                </a:cubicBezTo>
                <a:lnTo>
                  <a:pt x="36564" y="9025"/>
                </a:lnTo>
                <a:cubicBezTo>
                  <a:pt x="36530" y="9058"/>
                  <a:pt x="36530" y="9092"/>
                  <a:pt x="36530" y="9092"/>
                </a:cubicBezTo>
                <a:cubicBezTo>
                  <a:pt x="35730" y="9859"/>
                  <a:pt x="34929" y="10559"/>
                  <a:pt x="34195" y="11293"/>
                </a:cubicBezTo>
                <a:cubicBezTo>
                  <a:pt x="34796" y="10426"/>
                  <a:pt x="35229" y="9258"/>
                  <a:pt x="35096" y="8358"/>
                </a:cubicBezTo>
                <a:cubicBezTo>
                  <a:pt x="35096" y="8257"/>
                  <a:pt x="35020" y="8156"/>
                  <a:pt x="34939" y="8156"/>
                </a:cubicBezTo>
                <a:cubicBezTo>
                  <a:pt x="34913" y="8156"/>
                  <a:pt x="34887" y="8167"/>
                  <a:pt x="34862" y="8191"/>
                </a:cubicBezTo>
                <a:cubicBezTo>
                  <a:pt x="33561" y="9058"/>
                  <a:pt x="32761" y="10693"/>
                  <a:pt x="32561" y="12227"/>
                </a:cubicBezTo>
                <a:cubicBezTo>
                  <a:pt x="32542" y="12341"/>
                  <a:pt x="32620" y="12401"/>
                  <a:pt x="32715" y="12401"/>
                </a:cubicBezTo>
                <a:cubicBezTo>
                  <a:pt x="32787" y="12401"/>
                  <a:pt x="32870" y="12366"/>
                  <a:pt x="32928" y="12294"/>
                </a:cubicBezTo>
                <a:cubicBezTo>
                  <a:pt x="33028" y="12194"/>
                  <a:pt x="33094" y="12060"/>
                  <a:pt x="33128" y="11927"/>
                </a:cubicBezTo>
                <a:cubicBezTo>
                  <a:pt x="33128" y="11927"/>
                  <a:pt x="33194" y="11927"/>
                  <a:pt x="33194" y="11894"/>
                </a:cubicBezTo>
                <a:cubicBezTo>
                  <a:pt x="33695" y="11026"/>
                  <a:pt x="34095" y="10126"/>
                  <a:pt x="34595" y="9258"/>
                </a:cubicBezTo>
                <a:cubicBezTo>
                  <a:pt x="34696" y="9092"/>
                  <a:pt x="34562" y="8958"/>
                  <a:pt x="34429" y="8958"/>
                </a:cubicBezTo>
                <a:cubicBezTo>
                  <a:pt x="34562" y="8858"/>
                  <a:pt x="34629" y="8758"/>
                  <a:pt x="34762" y="8691"/>
                </a:cubicBezTo>
                <a:lnTo>
                  <a:pt x="34762" y="8691"/>
                </a:lnTo>
                <a:cubicBezTo>
                  <a:pt x="34729" y="9926"/>
                  <a:pt x="33895" y="11227"/>
                  <a:pt x="33094" y="12127"/>
                </a:cubicBezTo>
                <a:cubicBezTo>
                  <a:pt x="33061" y="12194"/>
                  <a:pt x="33061" y="12261"/>
                  <a:pt x="33094" y="12294"/>
                </a:cubicBezTo>
                <a:cubicBezTo>
                  <a:pt x="32727" y="12628"/>
                  <a:pt x="32394" y="12961"/>
                  <a:pt x="32027" y="13261"/>
                </a:cubicBezTo>
                <a:cubicBezTo>
                  <a:pt x="31293" y="13895"/>
                  <a:pt x="30593" y="14529"/>
                  <a:pt x="29925" y="15129"/>
                </a:cubicBezTo>
                <a:cubicBezTo>
                  <a:pt x="30626" y="14095"/>
                  <a:pt x="31093" y="12861"/>
                  <a:pt x="30926" y="11694"/>
                </a:cubicBezTo>
                <a:cubicBezTo>
                  <a:pt x="30926" y="11605"/>
                  <a:pt x="30852" y="11560"/>
                  <a:pt x="30783" y="11560"/>
                </a:cubicBezTo>
                <a:cubicBezTo>
                  <a:pt x="30748" y="11560"/>
                  <a:pt x="30715" y="11571"/>
                  <a:pt x="30693" y="11593"/>
                </a:cubicBezTo>
                <a:cubicBezTo>
                  <a:pt x="30559" y="11627"/>
                  <a:pt x="30459" y="11727"/>
                  <a:pt x="30326" y="11794"/>
                </a:cubicBezTo>
                <a:cubicBezTo>
                  <a:pt x="30326" y="11794"/>
                  <a:pt x="30292" y="11794"/>
                  <a:pt x="30292" y="11860"/>
                </a:cubicBezTo>
                <a:cubicBezTo>
                  <a:pt x="29292" y="12628"/>
                  <a:pt x="28625" y="14362"/>
                  <a:pt x="28658" y="15630"/>
                </a:cubicBezTo>
                <a:cubicBezTo>
                  <a:pt x="28625" y="15797"/>
                  <a:pt x="28591" y="15930"/>
                  <a:pt x="28558" y="16097"/>
                </a:cubicBezTo>
                <a:cubicBezTo>
                  <a:pt x="28491" y="16230"/>
                  <a:pt x="28625" y="16264"/>
                  <a:pt x="28725" y="16264"/>
                </a:cubicBezTo>
                <a:cubicBezTo>
                  <a:pt x="27724" y="17198"/>
                  <a:pt x="26757" y="18098"/>
                  <a:pt x="25789" y="19066"/>
                </a:cubicBezTo>
                <a:cubicBezTo>
                  <a:pt x="26556" y="17965"/>
                  <a:pt x="26990" y="16464"/>
                  <a:pt x="26723" y="15263"/>
                </a:cubicBezTo>
                <a:cubicBezTo>
                  <a:pt x="26684" y="15185"/>
                  <a:pt x="26645" y="15152"/>
                  <a:pt x="26593" y="15152"/>
                </a:cubicBezTo>
                <a:cubicBezTo>
                  <a:pt x="26555" y="15152"/>
                  <a:pt x="26512" y="15168"/>
                  <a:pt x="26456" y="15196"/>
                </a:cubicBezTo>
                <a:cubicBezTo>
                  <a:pt x="25155" y="15730"/>
                  <a:pt x="24388" y="17731"/>
                  <a:pt x="24655" y="19199"/>
                </a:cubicBezTo>
                <a:lnTo>
                  <a:pt x="24555" y="19933"/>
                </a:lnTo>
                <a:cubicBezTo>
                  <a:pt x="24555" y="20022"/>
                  <a:pt x="24629" y="20081"/>
                  <a:pt x="24688" y="20081"/>
                </a:cubicBezTo>
                <a:cubicBezTo>
                  <a:pt x="24718" y="20081"/>
                  <a:pt x="24744" y="20066"/>
                  <a:pt x="24755" y="20033"/>
                </a:cubicBezTo>
                <a:cubicBezTo>
                  <a:pt x="24788" y="19933"/>
                  <a:pt x="24822" y="19866"/>
                  <a:pt x="24889" y="19733"/>
                </a:cubicBezTo>
                <a:cubicBezTo>
                  <a:pt x="24922" y="19766"/>
                  <a:pt x="24955" y="19799"/>
                  <a:pt x="25055" y="19799"/>
                </a:cubicBezTo>
                <a:cubicBezTo>
                  <a:pt x="23955" y="20900"/>
                  <a:pt x="22920" y="21968"/>
                  <a:pt x="21886" y="23135"/>
                </a:cubicBezTo>
                <a:cubicBezTo>
                  <a:pt x="22487" y="22268"/>
                  <a:pt x="22587" y="20266"/>
                  <a:pt x="22554" y="19566"/>
                </a:cubicBezTo>
                <a:cubicBezTo>
                  <a:pt x="22554" y="19462"/>
                  <a:pt x="22462" y="19410"/>
                  <a:pt x="22378" y="19410"/>
                </a:cubicBezTo>
                <a:cubicBezTo>
                  <a:pt x="22327" y="19410"/>
                  <a:pt x="22278" y="19428"/>
                  <a:pt x="22253" y="19466"/>
                </a:cubicBezTo>
                <a:cubicBezTo>
                  <a:pt x="21620" y="20400"/>
                  <a:pt x="21219" y="21534"/>
                  <a:pt x="20986" y="22601"/>
                </a:cubicBezTo>
                <a:cubicBezTo>
                  <a:pt x="20786" y="23235"/>
                  <a:pt x="20652" y="23902"/>
                  <a:pt x="20619" y="24536"/>
                </a:cubicBezTo>
                <a:cubicBezTo>
                  <a:pt x="19485" y="25770"/>
                  <a:pt x="18417" y="27105"/>
                  <a:pt x="17417" y="28439"/>
                </a:cubicBezTo>
                <a:cubicBezTo>
                  <a:pt x="14581" y="32108"/>
                  <a:pt x="11913" y="35978"/>
                  <a:pt x="9578" y="40047"/>
                </a:cubicBezTo>
                <a:cubicBezTo>
                  <a:pt x="10378" y="36945"/>
                  <a:pt x="11079" y="33909"/>
                  <a:pt x="11779" y="30807"/>
                </a:cubicBezTo>
                <a:cubicBezTo>
                  <a:pt x="11879" y="30807"/>
                  <a:pt x="11913" y="30774"/>
                  <a:pt x="11913" y="30707"/>
                </a:cubicBezTo>
                <a:cubicBezTo>
                  <a:pt x="11913" y="30640"/>
                  <a:pt x="11879" y="30574"/>
                  <a:pt x="11879" y="30540"/>
                </a:cubicBezTo>
                <a:cubicBezTo>
                  <a:pt x="11879" y="30474"/>
                  <a:pt x="11879" y="30440"/>
                  <a:pt x="11913" y="30440"/>
                </a:cubicBezTo>
                <a:cubicBezTo>
                  <a:pt x="12046" y="29807"/>
                  <a:pt x="12213" y="29239"/>
                  <a:pt x="12313" y="28606"/>
                </a:cubicBezTo>
                <a:cubicBezTo>
                  <a:pt x="12442" y="28740"/>
                  <a:pt x="12609" y="28798"/>
                  <a:pt x="12800" y="28798"/>
                </a:cubicBezTo>
                <a:cubicBezTo>
                  <a:pt x="13941" y="28798"/>
                  <a:pt x="15968" y="26718"/>
                  <a:pt x="16282" y="26204"/>
                </a:cubicBezTo>
                <a:cubicBezTo>
                  <a:pt x="16374" y="26082"/>
                  <a:pt x="16271" y="25933"/>
                  <a:pt x="16125" y="25933"/>
                </a:cubicBezTo>
                <a:cubicBezTo>
                  <a:pt x="16111" y="25933"/>
                  <a:pt x="16097" y="25934"/>
                  <a:pt x="16082" y="25937"/>
                </a:cubicBezTo>
                <a:cubicBezTo>
                  <a:pt x="15815" y="26037"/>
                  <a:pt x="15582" y="26137"/>
                  <a:pt x="15315" y="26271"/>
                </a:cubicBezTo>
                <a:cubicBezTo>
                  <a:pt x="15282" y="26237"/>
                  <a:pt x="15248" y="26204"/>
                  <a:pt x="15148" y="26204"/>
                </a:cubicBezTo>
                <a:cubicBezTo>
                  <a:pt x="13981" y="26204"/>
                  <a:pt x="13080" y="27305"/>
                  <a:pt x="12413" y="28205"/>
                </a:cubicBezTo>
                <a:cubicBezTo>
                  <a:pt x="12546" y="27538"/>
                  <a:pt x="12713" y="26871"/>
                  <a:pt x="12813" y="26204"/>
                </a:cubicBezTo>
                <a:cubicBezTo>
                  <a:pt x="12913" y="26204"/>
                  <a:pt x="12947" y="26104"/>
                  <a:pt x="12913" y="26071"/>
                </a:cubicBezTo>
                <a:cubicBezTo>
                  <a:pt x="12913" y="26037"/>
                  <a:pt x="12880" y="25970"/>
                  <a:pt x="12880" y="25937"/>
                </a:cubicBezTo>
                <a:cubicBezTo>
                  <a:pt x="12980" y="25370"/>
                  <a:pt x="13080" y="24803"/>
                  <a:pt x="13214" y="24236"/>
                </a:cubicBezTo>
                <a:cubicBezTo>
                  <a:pt x="13214" y="24236"/>
                  <a:pt x="13247" y="24236"/>
                  <a:pt x="13247" y="24269"/>
                </a:cubicBezTo>
                <a:lnTo>
                  <a:pt x="13247" y="24303"/>
                </a:lnTo>
                <a:cubicBezTo>
                  <a:pt x="13219" y="24385"/>
                  <a:pt x="13260" y="24445"/>
                  <a:pt x="13331" y="24445"/>
                </a:cubicBezTo>
                <a:cubicBezTo>
                  <a:pt x="13346" y="24445"/>
                  <a:pt x="13363" y="24442"/>
                  <a:pt x="13380" y="24436"/>
                </a:cubicBezTo>
                <a:cubicBezTo>
                  <a:pt x="13414" y="24403"/>
                  <a:pt x="13447" y="24403"/>
                  <a:pt x="13480" y="24369"/>
                </a:cubicBezTo>
                <a:cubicBezTo>
                  <a:pt x="13507" y="24371"/>
                  <a:pt x="13534" y="24372"/>
                  <a:pt x="13560" y="24372"/>
                </a:cubicBezTo>
                <a:cubicBezTo>
                  <a:pt x="14495" y="24372"/>
                  <a:pt x="15332" y="23244"/>
                  <a:pt x="15949" y="22368"/>
                </a:cubicBezTo>
                <a:cubicBezTo>
                  <a:pt x="16049" y="22301"/>
                  <a:pt x="16116" y="22301"/>
                  <a:pt x="16249" y="22301"/>
                </a:cubicBezTo>
                <a:cubicBezTo>
                  <a:pt x="15982" y="23302"/>
                  <a:pt x="14715" y="24636"/>
                  <a:pt x="13714" y="24636"/>
                </a:cubicBezTo>
                <a:cubicBezTo>
                  <a:pt x="13580" y="24636"/>
                  <a:pt x="13580" y="24870"/>
                  <a:pt x="13714" y="24870"/>
                </a:cubicBezTo>
                <a:cubicBezTo>
                  <a:pt x="13748" y="24872"/>
                  <a:pt x="13782" y="24874"/>
                  <a:pt x="13817" y="24874"/>
                </a:cubicBezTo>
                <a:cubicBezTo>
                  <a:pt x="15001" y="24874"/>
                  <a:pt x="16453" y="23236"/>
                  <a:pt x="16583" y="22134"/>
                </a:cubicBezTo>
                <a:cubicBezTo>
                  <a:pt x="16583" y="22083"/>
                  <a:pt x="16524" y="22012"/>
                  <a:pt x="16481" y="22012"/>
                </a:cubicBezTo>
                <a:cubicBezTo>
                  <a:pt x="16468" y="22012"/>
                  <a:pt x="16457" y="22019"/>
                  <a:pt x="16449" y="22034"/>
                </a:cubicBezTo>
                <a:cubicBezTo>
                  <a:pt x="16382" y="22034"/>
                  <a:pt x="16316" y="22034"/>
                  <a:pt x="16249" y="22068"/>
                </a:cubicBezTo>
                <a:cubicBezTo>
                  <a:pt x="16316" y="21934"/>
                  <a:pt x="16382" y="21868"/>
                  <a:pt x="16449" y="21767"/>
                </a:cubicBezTo>
                <a:cubicBezTo>
                  <a:pt x="16536" y="21652"/>
                  <a:pt x="16422" y="21561"/>
                  <a:pt x="16303" y="21561"/>
                </a:cubicBezTo>
                <a:cubicBezTo>
                  <a:pt x="16285" y="21561"/>
                  <a:pt x="16267" y="21563"/>
                  <a:pt x="16249" y="21567"/>
                </a:cubicBezTo>
                <a:cubicBezTo>
                  <a:pt x="16082" y="21634"/>
                  <a:pt x="15415" y="22134"/>
                  <a:pt x="14815" y="22701"/>
                </a:cubicBezTo>
                <a:cubicBezTo>
                  <a:pt x="14281" y="23102"/>
                  <a:pt x="13781" y="23635"/>
                  <a:pt x="13447" y="24102"/>
                </a:cubicBezTo>
                <a:lnTo>
                  <a:pt x="13314" y="24102"/>
                </a:lnTo>
                <a:cubicBezTo>
                  <a:pt x="13781" y="21567"/>
                  <a:pt x="14214" y="19032"/>
                  <a:pt x="14648" y="16464"/>
                </a:cubicBezTo>
                <a:lnTo>
                  <a:pt x="14715" y="16530"/>
                </a:lnTo>
                <a:cubicBezTo>
                  <a:pt x="14667" y="16601"/>
                  <a:pt x="14737" y="16672"/>
                  <a:pt x="14817" y="16672"/>
                </a:cubicBezTo>
                <a:cubicBezTo>
                  <a:pt x="14850" y="16672"/>
                  <a:pt x="14885" y="16660"/>
                  <a:pt x="14915" y="16630"/>
                </a:cubicBezTo>
                <a:lnTo>
                  <a:pt x="14948" y="16597"/>
                </a:lnTo>
                <a:cubicBezTo>
                  <a:pt x="14981" y="16601"/>
                  <a:pt x="15014" y="16602"/>
                  <a:pt x="15047" y="16602"/>
                </a:cubicBezTo>
                <a:cubicBezTo>
                  <a:pt x="16286" y="16602"/>
                  <a:pt x="17589" y="14206"/>
                  <a:pt x="17817" y="13361"/>
                </a:cubicBezTo>
                <a:cubicBezTo>
                  <a:pt x="17877" y="13242"/>
                  <a:pt x="17776" y="13123"/>
                  <a:pt x="17659" y="13123"/>
                </a:cubicBezTo>
                <a:cubicBezTo>
                  <a:pt x="17645" y="13123"/>
                  <a:pt x="17631" y="13124"/>
                  <a:pt x="17617" y="13128"/>
                </a:cubicBezTo>
                <a:cubicBezTo>
                  <a:pt x="16316" y="13528"/>
                  <a:pt x="15215" y="15029"/>
                  <a:pt x="14748" y="16297"/>
                </a:cubicBezTo>
                <a:lnTo>
                  <a:pt x="14648" y="16297"/>
                </a:lnTo>
                <a:cubicBezTo>
                  <a:pt x="14715" y="16030"/>
                  <a:pt x="14748" y="15730"/>
                  <a:pt x="14815" y="15430"/>
                </a:cubicBezTo>
                <a:cubicBezTo>
                  <a:pt x="15048" y="14295"/>
                  <a:pt x="15282" y="13228"/>
                  <a:pt x="15482" y="12094"/>
                </a:cubicBezTo>
                <a:cubicBezTo>
                  <a:pt x="15582" y="12094"/>
                  <a:pt x="15615" y="12060"/>
                  <a:pt x="15649" y="12027"/>
                </a:cubicBezTo>
                <a:cubicBezTo>
                  <a:pt x="15715" y="11960"/>
                  <a:pt x="15715" y="11960"/>
                  <a:pt x="15715" y="11927"/>
                </a:cubicBezTo>
                <a:cubicBezTo>
                  <a:pt x="16449" y="11927"/>
                  <a:pt x="17483" y="9792"/>
                  <a:pt x="17717" y="9392"/>
                </a:cubicBezTo>
                <a:cubicBezTo>
                  <a:pt x="17769" y="9287"/>
                  <a:pt x="17677" y="9161"/>
                  <a:pt x="17571" y="9161"/>
                </a:cubicBezTo>
                <a:cubicBezTo>
                  <a:pt x="17542" y="9161"/>
                  <a:pt x="17512" y="9170"/>
                  <a:pt x="17483" y="9192"/>
                </a:cubicBezTo>
                <a:cubicBezTo>
                  <a:pt x="16883" y="9592"/>
                  <a:pt x="16416" y="10126"/>
                  <a:pt x="15982" y="10726"/>
                </a:cubicBezTo>
                <a:cubicBezTo>
                  <a:pt x="15915" y="10860"/>
                  <a:pt x="15782" y="10960"/>
                  <a:pt x="15649" y="11126"/>
                </a:cubicBezTo>
                <a:cubicBezTo>
                  <a:pt x="15782" y="10359"/>
                  <a:pt x="15915" y="9525"/>
                  <a:pt x="15949" y="8725"/>
                </a:cubicBezTo>
                <a:cubicBezTo>
                  <a:pt x="15949" y="8558"/>
                  <a:pt x="15949" y="8391"/>
                  <a:pt x="15982" y="8258"/>
                </a:cubicBezTo>
                <a:cubicBezTo>
                  <a:pt x="16049" y="8258"/>
                  <a:pt x="16049" y="8258"/>
                  <a:pt x="16082" y="8224"/>
                </a:cubicBezTo>
                <a:cubicBezTo>
                  <a:pt x="16216" y="8058"/>
                  <a:pt x="16282" y="7891"/>
                  <a:pt x="16316" y="7691"/>
                </a:cubicBezTo>
                <a:cubicBezTo>
                  <a:pt x="17216" y="7524"/>
                  <a:pt x="17583" y="5756"/>
                  <a:pt x="17650" y="5122"/>
                </a:cubicBezTo>
                <a:cubicBezTo>
                  <a:pt x="17650" y="5018"/>
                  <a:pt x="17585" y="4966"/>
                  <a:pt x="17512" y="4966"/>
                </a:cubicBezTo>
                <a:cubicBezTo>
                  <a:pt x="17468" y="4966"/>
                  <a:pt x="17421" y="4985"/>
                  <a:pt x="17383" y="5022"/>
                </a:cubicBezTo>
                <a:cubicBezTo>
                  <a:pt x="16816" y="5522"/>
                  <a:pt x="16282" y="6390"/>
                  <a:pt x="16049" y="7224"/>
                </a:cubicBezTo>
                <a:cubicBezTo>
                  <a:pt x="16082" y="6023"/>
                  <a:pt x="16116" y="4755"/>
                  <a:pt x="16282" y="3554"/>
                </a:cubicBezTo>
                <a:cubicBezTo>
                  <a:pt x="16316" y="3755"/>
                  <a:pt x="16416" y="3955"/>
                  <a:pt x="16449" y="4222"/>
                </a:cubicBezTo>
                <a:cubicBezTo>
                  <a:pt x="16497" y="4318"/>
                  <a:pt x="16607" y="4368"/>
                  <a:pt x="16704" y="4368"/>
                </a:cubicBezTo>
                <a:cubicBezTo>
                  <a:pt x="16810" y="4368"/>
                  <a:pt x="16900" y="4309"/>
                  <a:pt x="16883" y="4188"/>
                </a:cubicBezTo>
                <a:cubicBezTo>
                  <a:pt x="16816" y="3721"/>
                  <a:pt x="16716" y="3254"/>
                  <a:pt x="16616" y="2787"/>
                </a:cubicBezTo>
                <a:cubicBezTo>
                  <a:pt x="16883" y="2354"/>
                  <a:pt x="16883" y="919"/>
                  <a:pt x="16816" y="752"/>
                </a:cubicBezTo>
                <a:cubicBezTo>
                  <a:pt x="16816" y="653"/>
                  <a:pt x="16745" y="589"/>
                  <a:pt x="16659" y="589"/>
                </a:cubicBezTo>
                <a:cubicBezTo>
                  <a:pt x="16601" y="589"/>
                  <a:pt x="16536" y="618"/>
                  <a:pt x="16483" y="686"/>
                </a:cubicBezTo>
                <a:cubicBezTo>
                  <a:pt x="16416" y="786"/>
                  <a:pt x="16382" y="919"/>
                  <a:pt x="16282" y="1053"/>
                </a:cubicBezTo>
                <a:cubicBezTo>
                  <a:pt x="16169" y="939"/>
                  <a:pt x="16099" y="901"/>
                  <a:pt x="16059" y="901"/>
                </a:cubicBezTo>
                <a:cubicBezTo>
                  <a:pt x="16028" y="901"/>
                  <a:pt x="16016" y="924"/>
                  <a:pt x="16016" y="953"/>
                </a:cubicBezTo>
                <a:lnTo>
                  <a:pt x="16016" y="1019"/>
                </a:lnTo>
                <a:lnTo>
                  <a:pt x="16016" y="1053"/>
                </a:lnTo>
                <a:cubicBezTo>
                  <a:pt x="15915" y="1586"/>
                  <a:pt x="15915" y="2120"/>
                  <a:pt x="15949" y="2687"/>
                </a:cubicBezTo>
                <a:lnTo>
                  <a:pt x="15949" y="2854"/>
                </a:lnTo>
                <a:lnTo>
                  <a:pt x="15949" y="2887"/>
                </a:lnTo>
                <a:cubicBezTo>
                  <a:pt x="15715" y="4355"/>
                  <a:pt x="15615" y="5856"/>
                  <a:pt x="15482" y="7357"/>
                </a:cubicBezTo>
                <a:lnTo>
                  <a:pt x="15482" y="7290"/>
                </a:lnTo>
                <a:cubicBezTo>
                  <a:pt x="15448" y="6923"/>
                  <a:pt x="15315" y="6523"/>
                  <a:pt x="15115" y="6256"/>
                </a:cubicBezTo>
                <a:cubicBezTo>
                  <a:pt x="15082" y="6123"/>
                  <a:pt x="15082" y="6056"/>
                  <a:pt x="15082" y="5956"/>
                </a:cubicBezTo>
                <a:cubicBezTo>
                  <a:pt x="14948" y="5589"/>
                  <a:pt x="14815" y="5122"/>
                  <a:pt x="14548" y="4855"/>
                </a:cubicBezTo>
                <a:cubicBezTo>
                  <a:pt x="14511" y="4806"/>
                  <a:pt x="14465" y="4784"/>
                  <a:pt x="14421" y="4784"/>
                </a:cubicBezTo>
                <a:cubicBezTo>
                  <a:pt x="14343" y="4784"/>
                  <a:pt x="14269" y="4850"/>
                  <a:pt x="14248" y="4955"/>
                </a:cubicBezTo>
                <a:cubicBezTo>
                  <a:pt x="14148" y="6123"/>
                  <a:pt x="14648" y="7390"/>
                  <a:pt x="15282" y="8358"/>
                </a:cubicBezTo>
                <a:cubicBezTo>
                  <a:pt x="15315" y="8425"/>
                  <a:pt x="15382" y="8425"/>
                  <a:pt x="15448" y="8425"/>
                </a:cubicBezTo>
                <a:cubicBezTo>
                  <a:pt x="15315" y="9459"/>
                  <a:pt x="15148" y="10526"/>
                  <a:pt x="14948" y="11527"/>
                </a:cubicBezTo>
                <a:cubicBezTo>
                  <a:pt x="14915" y="10893"/>
                  <a:pt x="14815" y="10259"/>
                  <a:pt x="14615" y="9625"/>
                </a:cubicBezTo>
                <a:cubicBezTo>
                  <a:pt x="14593" y="9560"/>
                  <a:pt x="14514" y="9509"/>
                  <a:pt x="14435" y="9509"/>
                </a:cubicBezTo>
                <a:cubicBezTo>
                  <a:pt x="14392" y="9509"/>
                  <a:pt x="14349" y="9524"/>
                  <a:pt x="14314" y="9559"/>
                </a:cubicBezTo>
                <a:cubicBezTo>
                  <a:pt x="14248" y="9559"/>
                  <a:pt x="14114" y="9592"/>
                  <a:pt x="14114" y="9725"/>
                </a:cubicBezTo>
                <a:cubicBezTo>
                  <a:pt x="13881" y="10526"/>
                  <a:pt x="14047" y="11360"/>
                  <a:pt x="14281" y="12127"/>
                </a:cubicBezTo>
                <a:cubicBezTo>
                  <a:pt x="14314" y="12394"/>
                  <a:pt x="14381" y="12628"/>
                  <a:pt x="14448" y="12894"/>
                </a:cubicBezTo>
                <a:cubicBezTo>
                  <a:pt x="14481" y="13028"/>
                  <a:pt x="14581" y="13061"/>
                  <a:pt x="14715" y="13061"/>
                </a:cubicBezTo>
                <a:lnTo>
                  <a:pt x="14715" y="13128"/>
                </a:lnTo>
                <a:cubicBezTo>
                  <a:pt x="14581" y="13628"/>
                  <a:pt x="14481" y="14195"/>
                  <a:pt x="14381" y="14729"/>
                </a:cubicBezTo>
                <a:cubicBezTo>
                  <a:pt x="14314" y="14095"/>
                  <a:pt x="14148" y="13461"/>
                  <a:pt x="13747" y="12961"/>
                </a:cubicBezTo>
                <a:cubicBezTo>
                  <a:pt x="13714" y="12928"/>
                  <a:pt x="13673" y="12913"/>
                  <a:pt x="13632" y="12913"/>
                </a:cubicBezTo>
                <a:cubicBezTo>
                  <a:pt x="13551" y="12913"/>
                  <a:pt x="13469" y="12972"/>
                  <a:pt x="13447" y="13061"/>
                </a:cubicBezTo>
                <a:cubicBezTo>
                  <a:pt x="13113" y="14229"/>
                  <a:pt x="13480" y="15563"/>
                  <a:pt x="13881" y="16697"/>
                </a:cubicBezTo>
                <a:cubicBezTo>
                  <a:pt x="13914" y="16764"/>
                  <a:pt x="13947" y="16797"/>
                  <a:pt x="13981" y="16797"/>
                </a:cubicBezTo>
                <a:cubicBezTo>
                  <a:pt x="13881" y="17598"/>
                  <a:pt x="13714" y="18432"/>
                  <a:pt x="13580" y="19232"/>
                </a:cubicBezTo>
                <a:cubicBezTo>
                  <a:pt x="13314" y="18398"/>
                  <a:pt x="12880" y="17598"/>
                  <a:pt x="12413" y="17097"/>
                </a:cubicBezTo>
                <a:cubicBezTo>
                  <a:pt x="12368" y="17067"/>
                  <a:pt x="12310" y="17051"/>
                  <a:pt x="12256" y="17051"/>
                </a:cubicBezTo>
                <a:cubicBezTo>
                  <a:pt x="12190" y="17051"/>
                  <a:pt x="12131" y="17076"/>
                  <a:pt x="12113" y="17131"/>
                </a:cubicBezTo>
                <a:cubicBezTo>
                  <a:pt x="11412" y="18365"/>
                  <a:pt x="12413" y="20133"/>
                  <a:pt x="13080" y="21200"/>
                </a:cubicBezTo>
                <a:cubicBezTo>
                  <a:pt x="13113" y="21234"/>
                  <a:pt x="13147" y="21267"/>
                  <a:pt x="13214" y="21267"/>
                </a:cubicBezTo>
                <a:cubicBezTo>
                  <a:pt x="13080" y="22034"/>
                  <a:pt x="12913" y="22768"/>
                  <a:pt x="12780" y="23535"/>
                </a:cubicBezTo>
                <a:cubicBezTo>
                  <a:pt x="12780" y="23469"/>
                  <a:pt x="12780" y="23435"/>
                  <a:pt x="12747" y="23435"/>
                </a:cubicBezTo>
                <a:cubicBezTo>
                  <a:pt x="12646" y="22935"/>
                  <a:pt x="12446" y="22435"/>
                  <a:pt x="12146" y="22068"/>
                </a:cubicBezTo>
                <a:cubicBezTo>
                  <a:pt x="12121" y="22017"/>
                  <a:pt x="12076" y="21995"/>
                  <a:pt x="12030" y="21995"/>
                </a:cubicBezTo>
                <a:cubicBezTo>
                  <a:pt x="11956" y="21995"/>
                  <a:pt x="11879" y="22052"/>
                  <a:pt x="11879" y="22134"/>
                </a:cubicBezTo>
                <a:cubicBezTo>
                  <a:pt x="11746" y="22835"/>
                  <a:pt x="11712" y="23602"/>
                  <a:pt x="11879" y="24369"/>
                </a:cubicBezTo>
                <a:cubicBezTo>
                  <a:pt x="11946" y="24803"/>
                  <a:pt x="12079" y="25403"/>
                  <a:pt x="12380" y="25804"/>
                </a:cubicBezTo>
                <a:cubicBezTo>
                  <a:pt x="12213" y="26638"/>
                  <a:pt x="12046" y="27538"/>
                  <a:pt x="11813" y="28372"/>
                </a:cubicBezTo>
                <a:cubicBezTo>
                  <a:pt x="11546" y="27405"/>
                  <a:pt x="10879" y="26204"/>
                  <a:pt x="10712" y="25904"/>
                </a:cubicBezTo>
                <a:cubicBezTo>
                  <a:pt x="10676" y="25850"/>
                  <a:pt x="10602" y="25816"/>
                  <a:pt x="10536" y="25816"/>
                </a:cubicBezTo>
                <a:cubicBezTo>
                  <a:pt x="10479" y="25816"/>
                  <a:pt x="10427" y="25842"/>
                  <a:pt x="10412" y="25904"/>
                </a:cubicBezTo>
                <a:cubicBezTo>
                  <a:pt x="9978" y="26904"/>
                  <a:pt x="10545" y="28105"/>
                  <a:pt x="11045" y="29139"/>
                </a:cubicBezTo>
                <a:cubicBezTo>
                  <a:pt x="11145" y="29540"/>
                  <a:pt x="11279" y="29873"/>
                  <a:pt x="11412" y="30207"/>
                </a:cubicBezTo>
                <a:cubicBezTo>
                  <a:pt x="11312" y="30474"/>
                  <a:pt x="11279" y="30774"/>
                  <a:pt x="11212" y="31074"/>
                </a:cubicBezTo>
                <a:cubicBezTo>
                  <a:pt x="10311" y="34743"/>
                  <a:pt x="9377" y="38413"/>
                  <a:pt x="8410" y="42082"/>
                </a:cubicBezTo>
                <a:cubicBezTo>
                  <a:pt x="7876" y="43116"/>
                  <a:pt x="7276" y="44117"/>
                  <a:pt x="6776" y="45151"/>
                </a:cubicBezTo>
                <a:cubicBezTo>
                  <a:pt x="3907" y="50955"/>
                  <a:pt x="1205" y="57260"/>
                  <a:pt x="37" y="63631"/>
                </a:cubicBezTo>
                <a:cubicBezTo>
                  <a:pt x="0" y="63706"/>
                  <a:pt x="57" y="63749"/>
                  <a:pt x="120" y="63749"/>
                </a:cubicBezTo>
                <a:cubicBezTo>
                  <a:pt x="170" y="63749"/>
                  <a:pt x="223" y="63723"/>
                  <a:pt x="238" y="63664"/>
                </a:cubicBezTo>
                <a:cubicBezTo>
                  <a:pt x="2439" y="57226"/>
                  <a:pt x="4407" y="50788"/>
                  <a:pt x="7576" y="44717"/>
                </a:cubicBezTo>
                <a:lnTo>
                  <a:pt x="7843" y="44217"/>
                </a:lnTo>
                <a:lnTo>
                  <a:pt x="7843" y="44217"/>
                </a:lnTo>
                <a:cubicBezTo>
                  <a:pt x="7676" y="44784"/>
                  <a:pt x="7509" y="45418"/>
                  <a:pt x="7343" y="45985"/>
                </a:cubicBezTo>
                <a:cubicBezTo>
                  <a:pt x="5908" y="50988"/>
                  <a:pt x="4074" y="55925"/>
                  <a:pt x="2706" y="60929"/>
                </a:cubicBezTo>
                <a:cubicBezTo>
                  <a:pt x="2687" y="61042"/>
                  <a:pt x="2754" y="61102"/>
                  <a:pt x="2834" y="61102"/>
                </a:cubicBezTo>
                <a:cubicBezTo>
                  <a:pt x="2895" y="61102"/>
                  <a:pt x="2963" y="61068"/>
                  <a:pt x="3006" y="60996"/>
                </a:cubicBezTo>
                <a:cubicBezTo>
                  <a:pt x="5408" y="55058"/>
                  <a:pt x="7343" y="48787"/>
                  <a:pt x="8944" y="42482"/>
                </a:cubicBezTo>
                <a:cubicBezTo>
                  <a:pt x="10378" y="40614"/>
                  <a:pt x="11913" y="38913"/>
                  <a:pt x="13714" y="37412"/>
                </a:cubicBezTo>
                <a:cubicBezTo>
                  <a:pt x="13730" y="37420"/>
                  <a:pt x="13751" y="37424"/>
                  <a:pt x="13774" y="37424"/>
                </a:cubicBezTo>
                <a:cubicBezTo>
                  <a:pt x="13850" y="37424"/>
                  <a:pt x="13947" y="37380"/>
                  <a:pt x="13947" y="37279"/>
                </a:cubicBezTo>
                <a:lnTo>
                  <a:pt x="13947" y="37212"/>
                </a:lnTo>
                <a:cubicBezTo>
                  <a:pt x="14014" y="37145"/>
                  <a:pt x="14047" y="37145"/>
                  <a:pt x="14047" y="37112"/>
                </a:cubicBezTo>
                <a:cubicBezTo>
                  <a:pt x="14248" y="37045"/>
                  <a:pt x="14448" y="36912"/>
                  <a:pt x="14681" y="36745"/>
                </a:cubicBezTo>
                <a:cubicBezTo>
                  <a:pt x="14748" y="36745"/>
                  <a:pt x="14781" y="36778"/>
                  <a:pt x="14881" y="36778"/>
                </a:cubicBezTo>
                <a:cubicBezTo>
                  <a:pt x="15317" y="37002"/>
                  <a:pt x="15845" y="37105"/>
                  <a:pt x="16388" y="37105"/>
                </a:cubicBezTo>
                <a:cubicBezTo>
                  <a:pt x="17301" y="37105"/>
                  <a:pt x="18257" y="36813"/>
                  <a:pt x="18884" y="36311"/>
                </a:cubicBezTo>
                <a:cubicBezTo>
                  <a:pt x="18951" y="36244"/>
                  <a:pt x="18918" y="36111"/>
                  <a:pt x="18851" y="36078"/>
                </a:cubicBezTo>
                <a:cubicBezTo>
                  <a:pt x="18375" y="35761"/>
                  <a:pt x="17816" y="35639"/>
                  <a:pt x="17241" y="35639"/>
                </a:cubicBezTo>
                <a:cubicBezTo>
                  <a:pt x="16728" y="35639"/>
                  <a:pt x="16203" y="35736"/>
                  <a:pt x="15715" y="35878"/>
                </a:cubicBezTo>
                <a:cubicBezTo>
                  <a:pt x="16849" y="35110"/>
                  <a:pt x="18017" y="34477"/>
                  <a:pt x="19218" y="33909"/>
                </a:cubicBezTo>
                <a:cubicBezTo>
                  <a:pt x="19218" y="33943"/>
                  <a:pt x="19251" y="33976"/>
                  <a:pt x="19285" y="34043"/>
                </a:cubicBezTo>
                <a:cubicBezTo>
                  <a:pt x="19551" y="34143"/>
                  <a:pt x="19785" y="34276"/>
                  <a:pt x="20085" y="34310"/>
                </a:cubicBezTo>
                <a:cubicBezTo>
                  <a:pt x="20603" y="34540"/>
                  <a:pt x="21187" y="34671"/>
                  <a:pt x="21761" y="34671"/>
                </a:cubicBezTo>
                <a:cubicBezTo>
                  <a:pt x="22185" y="34671"/>
                  <a:pt x="22604" y="34599"/>
                  <a:pt x="22987" y="34443"/>
                </a:cubicBezTo>
                <a:cubicBezTo>
                  <a:pt x="23087" y="34410"/>
                  <a:pt x="23121" y="34310"/>
                  <a:pt x="23054" y="34243"/>
                </a:cubicBezTo>
                <a:cubicBezTo>
                  <a:pt x="22887" y="34110"/>
                  <a:pt x="22687" y="33976"/>
                  <a:pt x="22453" y="33876"/>
                </a:cubicBezTo>
                <a:cubicBezTo>
                  <a:pt x="22453" y="33809"/>
                  <a:pt x="22453" y="33743"/>
                  <a:pt x="22387" y="33743"/>
                </a:cubicBezTo>
                <a:cubicBezTo>
                  <a:pt x="21906" y="33514"/>
                  <a:pt x="21331" y="33426"/>
                  <a:pt x="20769" y="33426"/>
                </a:cubicBezTo>
                <a:cubicBezTo>
                  <a:pt x="20513" y="33426"/>
                  <a:pt x="20259" y="33444"/>
                  <a:pt x="20018" y="33476"/>
                </a:cubicBezTo>
                <a:cubicBezTo>
                  <a:pt x="20852" y="33109"/>
                  <a:pt x="21686" y="32742"/>
                  <a:pt x="22554" y="32408"/>
                </a:cubicBezTo>
                <a:cubicBezTo>
                  <a:pt x="22872" y="32609"/>
                  <a:pt x="23240" y="32692"/>
                  <a:pt x="23626" y="32692"/>
                </a:cubicBezTo>
                <a:cubicBezTo>
                  <a:pt x="24653" y="32692"/>
                  <a:pt x="25801" y="32099"/>
                  <a:pt x="26456" y="31541"/>
                </a:cubicBezTo>
                <a:cubicBezTo>
                  <a:pt x="26556" y="31441"/>
                  <a:pt x="26523" y="31308"/>
                  <a:pt x="26423" y="31308"/>
                </a:cubicBezTo>
                <a:cubicBezTo>
                  <a:pt x="26223" y="31274"/>
                  <a:pt x="25956" y="31241"/>
                  <a:pt x="25756" y="31241"/>
                </a:cubicBezTo>
                <a:cubicBezTo>
                  <a:pt x="25789" y="31208"/>
                  <a:pt x="25789" y="31141"/>
                  <a:pt x="25823" y="31141"/>
                </a:cubicBezTo>
                <a:cubicBezTo>
                  <a:pt x="25923" y="31074"/>
                  <a:pt x="25789" y="30941"/>
                  <a:pt x="25722" y="30941"/>
                </a:cubicBezTo>
                <a:cubicBezTo>
                  <a:pt x="25661" y="30937"/>
                  <a:pt x="25600" y="30935"/>
                  <a:pt x="25539" y="30935"/>
                </a:cubicBezTo>
                <a:cubicBezTo>
                  <a:pt x="24540" y="30935"/>
                  <a:pt x="23602" y="31431"/>
                  <a:pt x="22754" y="31808"/>
                </a:cubicBezTo>
                <a:cubicBezTo>
                  <a:pt x="22654" y="31875"/>
                  <a:pt x="22720" y="31975"/>
                  <a:pt x="22787" y="31975"/>
                </a:cubicBezTo>
                <a:cubicBezTo>
                  <a:pt x="22837" y="31975"/>
                  <a:pt x="22878" y="31967"/>
                  <a:pt x="22920" y="31954"/>
                </a:cubicBezTo>
                <a:lnTo>
                  <a:pt x="22920" y="31954"/>
                </a:lnTo>
                <a:cubicBezTo>
                  <a:pt x="22855" y="31980"/>
                  <a:pt x="22793" y="32016"/>
                  <a:pt x="22754" y="32075"/>
                </a:cubicBezTo>
                <a:cubicBezTo>
                  <a:pt x="22620" y="32108"/>
                  <a:pt x="22554" y="32142"/>
                  <a:pt x="22420" y="32208"/>
                </a:cubicBezTo>
                <a:cubicBezTo>
                  <a:pt x="22387" y="32208"/>
                  <a:pt x="22353" y="32208"/>
                  <a:pt x="22287" y="32242"/>
                </a:cubicBezTo>
                <a:cubicBezTo>
                  <a:pt x="21653" y="32442"/>
                  <a:pt x="21052" y="32709"/>
                  <a:pt x="20385" y="32942"/>
                </a:cubicBezTo>
                <a:cubicBezTo>
                  <a:pt x="20819" y="32542"/>
                  <a:pt x="21153" y="32075"/>
                  <a:pt x="21386" y="31608"/>
                </a:cubicBezTo>
                <a:cubicBezTo>
                  <a:pt x="21414" y="31497"/>
                  <a:pt x="21327" y="31433"/>
                  <a:pt x="21258" y="31433"/>
                </a:cubicBezTo>
                <a:cubicBezTo>
                  <a:pt x="21244" y="31433"/>
                  <a:pt x="21231" y="31435"/>
                  <a:pt x="21219" y="31441"/>
                </a:cubicBezTo>
                <a:cubicBezTo>
                  <a:pt x="19818" y="31708"/>
                  <a:pt x="18784" y="32775"/>
                  <a:pt x="17783" y="33709"/>
                </a:cubicBezTo>
                <a:cubicBezTo>
                  <a:pt x="17717" y="33776"/>
                  <a:pt x="17750" y="33876"/>
                  <a:pt x="17783" y="33943"/>
                </a:cubicBezTo>
                <a:lnTo>
                  <a:pt x="17717" y="34043"/>
                </a:lnTo>
                <a:cubicBezTo>
                  <a:pt x="17663" y="34070"/>
                  <a:pt x="17696" y="34161"/>
                  <a:pt x="17745" y="34161"/>
                </a:cubicBezTo>
                <a:cubicBezTo>
                  <a:pt x="17757" y="34161"/>
                  <a:pt x="17770" y="34156"/>
                  <a:pt x="17783" y="34143"/>
                </a:cubicBezTo>
                <a:cubicBezTo>
                  <a:pt x="17817" y="34110"/>
                  <a:pt x="17917" y="34076"/>
                  <a:pt x="17950" y="34043"/>
                </a:cubicBezTo>
                <a:cubicBezTo>
                  <a:pt x="17950" y="34076"/>
                  <a:pt x="17950" y="34076"/>
                  <a:pt x="17984" y="34110"/>
                </a:cubicBezTo>
                <a:cubicBezTo>
                  <a:pt x="17383" y="34443"/>
                  <a:pt x="16749" y="34777"/>
                  <a:pt x="16116" y="35144"/>
                </a:cubicBezTo>
                <a:cubicBezTo>
                  <a:pt x="16549" y="34543"/>
                  <a:pt x="16783" y="33876"/>
                  <a:pt x="16783" y="33309"/>
                </a:cubicBezTo>
                <a:cubicBezTo>
                  <a:pt x="16783" y="33258"/>
                  <a:pt x="16743" y="33187"/>
                  <a:pt x="16680" y="33187"/>
                </a:cubicBezTo>
                <a:cubicBezTo>
                  <a:pt x="16661" y="33187"/>
                  <a:pt x="16639" y="33193"/>
                  <a:pt x="16616" y="33209"/>
                </a:cubicBezTo>
                <a:cubicBezTo>
                  <a:pt x="15248" y="33609"/>
                  <a:pt x="13614" y="35377"/>
                  <a:pt x="13547" y="36945"/>
                </a:cubicBezTo>
                <a:cubicBezTo>
                  <a:pt x="12113" y="38046"/>
                  <a:pt x="10845" y="39280"/>
                  <a:pt x="9744" y="40614"/>
                </a:cubicBezTo>
                <a:cubicBezTo>
                  <a:pt x="12246" y="36278"/>
                  <a:pt x="15048" y="32075"/>
                  <a:pt x="18117" y="28139"/>
                </a:cubicBezTo>
                <a:cubicBezTo>
                  <a:pt x="18918" y="27138"/>
                  <a:pt x="19718" y="26204"/>
                  <a:pt x="20552" y="25237"/>
                </a:cubicBezTo>
                <a:cubicBezTo>
                  <a:pt x="20567" y="25267"/>
                  <a:pt x="20602" y="25283"/>
                  <a:pt x="20637" y="25283"/>
                </a:cubicBezTo>
                <a:cubicBezTo>
                  <a:pt x="20678" y="25283"/>
                  <a:pt x="20719" y="25258"/>
                  <a:pt x="20719" y="25203"/>
                </a:cubicBezTo>
                <a:cubicBezTo>
                  <a:pt x="20719" y="25103"/>
                  <a:pt x="20752" y="25036"/>
                  <a:pt x="20752" y="24936"/>
                </a:cubicBezTo>
                <a:cubicBezTo>
                  <a:pt x="21419" y="24136"/>
                  <a:pt x="22087" y="23402"/>
                  <a:pt x="22787" y="22635"/>
                </a:cubicBezTo>
                <a:cubicBezTo>
                  <a:pt x="22787" y="22635"/>
                  <a:pt x="22854" y="22635"/>
                  <a:pt x="22854" y="22701"/>
                </a:cubicBezTo>
                <a:cubicBezTo>
                  <a:pt x="22754" y="22735"/>
                  <a:pt x="22720" y="22868"/>
                  <a:pt x="22854" y="22902"/>
                </a:cubicBezTo>
                <a:cubicBezTo>
                  <a:pt x="23187" y="23056"/>
                  <a:pt x="23563" y="23123"/>
                  <a:pt x="23959" y="23123"/>
                </a:cubicBezTo>
                <a:cubicBezTo>
                  <a:pt x="25268" y="23123"/>
                  <a:pt x="26794" y="22392"/>
                  <a:pt x="27691" y="21701"/>
                </a:cubicBezTo>
                <a:cubicBezTo>
                  <a:pt x="27757" y="21601"/>
                  <a:pt x="27757" y="21434"/>
                  <a:pt x="27624" y="21367"/>
                </a:cubicBezTo>
                <a:cubicBezTo>
                  <a:pt x="27266" y="21154"/>
                  <a:pt x="26868" y="21068"/>
                  <a:pt x="26452" y="21068"/>
                </a:cubicBezTo>
                <a:cubicBezTo>
                  <a:pt x="25436" y="21068"/>
                  <a:pt x="24311" y="21585"/>
                  <a:pt x="23387" y="22034"/>
                </a:cubicBezTo>
                <a:cubicBezTo>
                  <a:pt x="24255" y="21067"/>
                  <a:pt x="25189" y="20100"/>
                  <a:pt x="26123" y="19199"/>
                </a:cubicBezTo>
                <a:cubicBezTo>
                  <a:pt x="26123" y="19232"/>
                  <a:pt x="26189" y="19266"/>
                  <a:pt x="26223" y="19266"/>
                </a:cubicBezTo>
                <a:lnTo>
                  <a:pt x="26356" y="19266"/>
                </a:lnTo>
                <a:cubicBezTo>
                  <a:pt x="26640" y="19332"/>
                  <a:pt x="26948" y="19366"/>
                  <a:pt x="27265" y="19366"/>
                </a:cubicBezTo>
                <a:cubicBezTo>
                  <a:pt x="27582" y="19366"/>
                  <a:pt x="27907" y="19332"/>
                  <a:pt x="28224" y="19266"/>
                </a:cubicBezTo>
                <a:cubicBezTo>
                  <a:pt x="29392" y="19132"/>
                  <a:pt x="30559" y="18799"/>
                  <a:pt x="31527" y="18232"/>
                </a:cubicBezTo>
                <a:cubicBezTo>
                  <a:pt x="31593" y="18198"/>
                  <a:pt x="31627" y="18031"/>
                  <a:pt x="31560" y="17931"/>
                </a:cubicBezTo>
                <a:cubicBezTo>
                  <a:pt x="31135" y="17583"/>
                  <a:pt x="30639" y="17445"/>
                  <a:pt x="30117" y="17445"/>
                </a:cubicBezTo>
                <a:cubicBezTo>
                  <a:pt x="28836" y="17445"/>
                  <a:pt x="27394" y="18273"/>
                  <a:pt x="26423" y="18865"/>
                </a:cubicBezTo>
                <a:cubicBezTo>
                  <a:pt x="27624" y="17631"/>
                  <a:pt x="28858" y="16430"/>
                  <a:pt x="30126" y="15296"/>
                </a:cubicBezTo>
                <a:cubicBezTo>
                  <a:pt x="30355" y="15398"/>
                  <a:pt x="30623" y="15442"/>
                  <a:pt x="30916" y="15442"/>
                </a:cubicBezTo>
                <a:cubicBezTo>
                  <a:pt x="31006" y="15442"/>
                  <a:pt x="31099" y="15437"/>
                  <a:pt x="31193" y="15430"/>
                </a:cubicBezTo>
                <a:cubicBezTo>
                  <a:pt x="31256" y="15434"/>
                  <a:pt x="31318" y="15436"/>
                  <a:pt x="31381" y="15436"/>
                </a:cubicBezTo>
                <a:cubicBezTo>
                  <a:pt x="31819" y="15436"/>
                  <a:pt x="32256" y="15334"/>
                  <a:pt x="32694" y="15129"/>
                </a:cubicBezTo>
                <a:cubicBezTo>
                  <a:pt x="33361" y="14963"/>
                  <a:pt x="34028" y="14729"/>
                  <a:pt x="34595" y="14362"/>
                </a:cubicBezTo>
                <a:cubicBezTo>
                  <a:pt x="34729" y="14262"/>
                  <a:pt x="34729" y="14062"/>
                  <a:pt x="34595" y="14029"/>
                </a:cubicBezTo>
                <a:cubicBezTo>
                  <a:pt x="34234" y="13843"/>
                  <a:pt x="33858" y="13766"/>
                  <a:pt x="33479" y="13766"/>
                </a:cubicBezTo>
                <a:cubicBezTo>
                  <a:pt x="32492" y="13766"/>
                  <a:pt x="31488" y="14290"/>
                  <a:pt x="30693" y="14796"/>
                </a:cubicBezTo>
                <a:cubicBezTo>
                  <a:pt x="31793" y="13762"/>
                  <a:pt x="32928" y="12761"/>
                  <a:pt x="34095" y="11760"/>
                </a:cubicBezTo>
                <a:cubicBezTo>
                  <a:pt x="34095" y="11760"/>
                  <a:pt x="34095" y="11794"/>
                  <a:pt x="34128" y="11794"/>
                </a:cubicBezTo>
                <a:cubicBezTo>
                  <a:pt x="34375" y="12058"/>
                  <a:pt x="34762" y="12136"/>
                  <a:pt x="35156" y="12136"/>
                </a:cubicBezTo>
                <a:cubicBezTo>
                  <a:pt x="35507" y="12136"/>
                  <a:pt x="35863" y="12074"/>
                  <a:pt x="36130" y="12027"/>
                </a:cubicBezTo>
                <a:cubicBezTo>
                  <a:pt x="36864" y="11860"/>
                  <a:pt x="37631" y="11560"/>
                  <a:pt x="38131" y="10960"/>
                </a:cubicBezTo>
                <a:cubicBezTo>
                  <a:pt x="38198" y="10893"/>
                  <a:pt x="38231" y="10760"/>
                  <a:pt x="38098" y="10726"/>
                </a:cubicBezTo>
                <a:cubicBezTo>
                  <a:pt x="37814" y="10609"/>
                  <a:pt x="37512" y="10559"/>
                  <a:pt x="37203" y="10559"/>
                </a:cubicBezTo>
                <a:cubicBezTo>
                  <a:pt x="36342" y="10559"/>
                  <a:pt x="35428" y="10948"/>
                  <a:pt x="34721" y="11364"/>
                </a:cubicBezTo>
                <a:lnTo>
                  <a:pt x="34721" y="11364"/>
                </a:lnTo>
                <a:cubicBezTo>
                  <a:pt x="35713" y="10519"/>
                  <a:pt x="36705" y="9680"/>
                  <a:pt x="37698" y="8892"/>
                </a:cubicBezTo>
                <a:cubicBezTo>
                  <a:pt x="38138" y="8999"/>
                  <a:pt x="38613" y="9059"/>
                  <a:pt x="39091" y="9059"/>
                </a:cubicBezTo>
                <a:cubicBezTo>
                  <a:pt x="39953" y="9059"/>
                  <a:pt x="40826" y="8863"/>
                  <a:pt x="41534" y="8391"/>
                </a:cubicBezTo>
                <a:cubicBezTo>
                  <a:pt x="41634" y="8291"/>
                  <a:pt x="41634" y="8124"/>
                  <a:pt x="41534" y="8058"/>
                </a:cubicBezTo>
                <a:cubicBezTo>
                  <a:pt x="41176" y="7872"/>
                  <a:pt x="40798" y="7803"/>
                  <a:pt x="40411" y="7803"/>
                </a:cubicBezTo>
                <a:cubicBezTo>
                  <a:pt x="39823" y="7803"/>
                  <a:pt x="39215" y="7963"/>
                  <a:pt x="38632" y="8124"/>
                </a:cubicBezTo>
                <a:cubicBezTo>
                  <a:pt x="38598" y="8124"/>
                  <a:pt x="38565" y="8191"/>
                  <a:pt x="38532" y="8191"/>
                </a:cubicBezTo>
                <a:cubicBezTo>
                  <a:pt x="39199" y="7624"/>
                  <a:pt x="39899" y="7090"/>
                  <a:pt x="40566" y="6557"/>
                </a:cubicBezTo>
                <a:cubicBezTo>
                  <a:pt x="40677" y="6597"/>
                  <a:pt x="40796" y="6613"/>
                  <a:pt x="40919" y="6613"/>
                </a:cubicBezTo>
                <a:cubicBezTo>
                  <a:pt x="41202" y="6613"/>
                  <a:pt x="41501" y="6526"/>
                  <a:pt x="41734" y="6456"/>
                </a:cubicBezTo>
                <a:cubicBezTo>
                  <a:pt x="42401" y="6290"/>
                  <a:pt x="43102" y="6090"/>
                  <a:pt x="43702" y="5756"/>
                </a:cubicBezTo>
                <a:cubicBezTo>
                  <a:pt x="43769" y="5723"/>
                  <a:pt x="43802" y="5522"/>
                  <a:pt x="43702" y="5456"/>
                </a:cubicBezTo>
                <a:cubicBezTo>
                  <a:pt x="43409" y="5339"/>
                  <a:pt x="43093" y="5290"/>
                  <a:pt x="42774" y="5290"/>
                </a:cubicBezTo>
                <a:cubicBezTo>
                  <a:pt x="42549" y="5290"/>
                  <a:pt x="42322" y="5314"/>
                  <a:pt x="42101" y="5356"/>
                </a:cubicBezTo>
                <a:cubicBezTo>
                  <a:pt x="42468" y="5055"/>
                  <a:pt x="42901" y="4755"/>
                  <a:pt x="43268" y="4422"/>
                </a:cubicBezTo>
                <a:lnTo>
                  <a:pt x="43535" y="4288"/>
                </a:lnTo>
                <a:cubicBezTo>
                  <a:pt x="43733" y="4364"/>
                  <a:pt x="43955" y="4397"/>
                  <a:pt x="44188" y="4397"/>
                </a:cubicBezTo>
                <a:cubicBezTo>
                  <a:pt x="44976" y="4397"/>
                  <a:pt x="45889" y="4023"/>
                  <a:pt x="46404" y="3688"/>
                </a:cubicBezTo>
                <a:cubicBezTo>
                  <a:pt x="46471" y="3588"/>
                  <a:pt x="46471" y="3521"/>
                  <a:pt x="46404" y="3421"/>
                </a:cubicBezTo>
                <a:cubicBezTo>
                  <a:pt x="46125" y="3202"/>
                  <a:pt x="45822" y="3114"/>
                  <a:pt x="45510" y="3114"/>
                </a:cubicBezTo>
                <a:cubicBezTo>
                  <a:pt x="45299" y="3114"/>
                  <a:pt x="45084" y="3154"/>
                  <a:pt x="44869" y="3221"/>
                </a:cubicBezTo>
                <a:cubicBezTo>
                  <a:pt x="45470" y="2754"/>
                  <a:pt x="46104" y="2287"/>
                  <a:pt x="46704" y="1853"/>
                </a:cubicBezTo>
                <a:lnTo>
                  <a:pt x="46737" y="1887"/>
                </a:lnTo>
                <a:cubicBezTo>
                  <a:pt x="46811" y="1934"/>
                  <a:pt x="46896" y="1954"/>
                  <a:pt x="46987" y="1954"/>
                </a:cubicBezTo>
                <a:cubicBezTo>
                  <a:pt x="47346" y="1954"/>
                  <a:pt x="47799" y="1639"/>
                  <a:pt x="48038" y="1453"/>
                </a:cubicBezTo>
                <a:cubicBezTo>
                  <a:pt x="48472" y="1186"/>
                  <a:pt x="49039" y="786"/>
                  <a:pt x="49239" y="252"/>
                </a:cubicBezTo>
                <a:cubicBezTo>
                  <a:pt x="49273" y="219"/>
                  <a:pt x="49239" y="119"/>
                  <a:pt x="49139" y="85"/>
                </a:cubicBezTo>
                <a:cubicBezTo>
                  <a:pt x="48994" y="27"/>
                  <a:pt x="48843" y="1"/>
                  <a:pt x="486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5"/>
          <p:cNvSpPr/>
          <p:nvPr/>
        </p:nvSpPr>
        <p:spPr>
          <a:xfrm rot="59522">
            <a:off x="2451581" y="931507"/>
            <a:ext cx="129524" cy="129596"/>
          </a:xfrm>
          <a:custGeom>
            <a:avLst/>
            <a:gdLst/>
            <a:ahLst/>
            <a:cxnLst/>
            <a:rect l="l" t="t" r="r" b="b"/>
            <a:pathLst>
              <a:path w="1794" h="1795" extrusionOk="0">
                <a:moveTo>
                  <a:pt x="943" y="1"/>
                </a:moveTo>
                <a:cubicBezTo>
                  <a:pt x="730" y="426"/>
                  <a:pt x="396" y="730"/>
                  <a:pt x="1" y="882"/>
                </a:cubicBezTo>
                <a:lnTo>
                  <a:pt x="1" y="913"/>
                </a:lnTo>
                <a:cubicBezTo>
                  <a:pt x="396" y="1065"/>
                  <a:pt x="730" y="1369"/>
                  <a:pt x="882" y="1794"/>
                </a:cubicBezTo>
                <a:lnTo>
                  <a:pt x="943" y="1794"/>
                </a:lnTo>
                <a:cubicBezTo>
                  <a:pt x="1034" y="1369"/>
                  <a:pt x="1399" y="1065"/>
                  <a:pt x="1794" y="913"/>
                </a:cubicBezTo>
                <a:lnTo>
                  <a:pt x="1794" y="882"/>
                </a:lnTo>
                <a:cubicBezTo>
                  <a:pt x="1429" y="730"/>
                  <a:pt x="1095" y="426"/>
                  <a:pt x="9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5"/>
          <p:cNvSpPr/>
          <p:nvPr/>
        </p:nvSpPr>
        <p:spPr>
          <a:xfrm rot="59522">
            <a:off x="2846333" y="695666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5"/>
          <p:cNvSpPr/>
          <p:nvPr/>
        </p:nvSpPr>
        <p:spPr>
          <a:xfrm rot="59522">
            <a:off x="6660158" y="3705491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5"/>
          <p:cNvSpPr/>
          <p:nvPr/>
        </p:nvSpPr>
        <p:spPr>
          <a:xfrm rot="59522">
            <a:off x="7670283" y="4427716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5"/>
          <p:cNvSpPr txBox="1">
            <a:spLocks noGrp="1"/>
          </p:cNvSpPr>
          <p:nvPr>
            <p:ph type="title"/>
          </p:nvPr>
        </p:nvSpPr>
        <p:spPr>
          <a:xfrm>
            <a:off x="1430550" y="1621121"/>
            <a:ext cx="6282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0" name="Google Shape;380;p15"/>
          <p:cNvSpPr txBox="1">
            <a:spLocks noGrp="1"/>
          </p:cNvSpPr>
          <p:nvPr>
            <p:ph type="body" idx="1"/>
          </p:nvPr>
        </p:nvSpPr>
        <p:spPr>
          <a:xfrm>
            <a:off x="2554950" y="2571750"/>
            <a:ext cx="40341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6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6"/>
          <p:cNvSpPr txBox="1">
            <a:spLocks noGrp="1"/>
          </p:cNvSpPr>
          <p:nvPr>
            <p:ph type="title"/>
          </p:nvPr>
        </p:nvSpPr>
        <p:spPr>
          <a:xfrm>
            <a:off x="713225" y="1581364"/>
            <a:ext cx="3858900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body" idx="1"/>
          </p:nvPr>
        </p:nvSpPr>
        <p:spPr>
          <a:xfrm>
            <a:off x="713050" y="2228850"/>
            <a:ext cx="29637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6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7"/>
          <p:cNvSpPr txBox="1">
            <a:spLocks noGrp="1"/>
          </p:cNvSpPr>
          <p:nvPr>
            <p:ph type="title"/>
          </p:nvPr>
        </p:nvSpPr>
        <p:spPr>
          <a:xfrm>
            <a:off x="4803350" y="3240249"/>
            <a:ext cx="3591000" cy="3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86" name="Google Shape;386;p17"/>
          <p:cNvSpPr txBox="1">
            <a:spLocks noGrp="1"/>
          </p:cNvSpPr>
          <p:nvPr>
            <p:ph type="subTitle" idx="1"/>
          </p:nvPr>
        </p:nvSpPr>
        <p:spPr>
          <a:xfrm>
            <a:off x="4572000" y="1677100"/>
            <a:ext cx="38223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148">
          <p15:clr>
            <a:srgbClr val="FA7B17"/>
          </p15:clr>
        </p15:guide>
        <p15:guide id="3" orient="horz" pos="1783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7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"/>
          <p:cNvSpPr/>
          <p:nvPr/>
        </p:nvSpPr>
        <p:spPr>
          <a:xfrm rot="9758420" flipH="1">
            <a:off x="-428870" y="-14424"/>
            <a:ext cx="1665220" cy="2575093"/>
          </a:xfrm>
          <a:custGeom>
            <a:avLst/>
            <a:gdLst/>
            <a:ahLst/>
            <a:cxnLst/>
            <a:rect l="l" t="t" r="r" b="b"/>
            <a:pathLst>
              <a:path w="23417" h="36212" extrusionOk="0">
                <a:moveTo>
                  <a:pt x="4688" y="688"/>
                </a:moveTo>
                <a:cubicBezTo>
                  <a:pt x="4907" y="688"/>
                  <a:pt x="5264" y="1195"/>
                  <a:pt x="5437" y="1477"/>
                </a:cubicBezTo>
                <a:cubicBezTo>
                  <a:pt x="5671" y="1944"/>
                  <a:pt x="5838" y="2411"/>
                  <a:pt x="6038" y="2912"/>
                </a:cubicBezTo>
                <a:cubicBezTo>
                  <a:pt x="6438" y="3746"/>
                  <a:pt x="6638" y="4580"/>
                  <a:pt x="6838" y="5413"/>
                </a:cubicBezTo>
                <a:cubicBezTo>
                  <a:pt x="6671" y="4980"/>
                  <a:pt x="6471" y="4546"/>
                  <a:pt x="6171" y="4279"/>
                </a:cubicBezTo>
                <a:lnTo>
                  <a:pt x="6138" y="4279"/>
                </a:lnTo>
                <a:lnTo>
                  <a:pt x="6138" y="4313"/>
                </a:lnTo>
                <a:cubicBezTo>
                  <a:pt x="6171" y="4813"/>
                  <a:pt x="6638" y="5480"/>
                  <a:pt x="6838" y="5947"/>
                </a:cubicBezTo>
                <a:cubicBezTo>
                  <a:pt x="6938" y="6114"/>
                  <a:pt x="7005" y="6314"/>
                  <a:pt x="7038" y="6481"/>
                </a:cubicBezTo>
                <a:cubicBezTo>
                  <a:pt x="5704" y="4980"/>
                  <a:pt x="4537" y="3245"/>
                  <a:pt x="4503" y="1244"/>
                </a:cubicBezTo>
                <a:cubicBezTo>
                  <a:pt x="4492" y="835"/>
                  <a:pt x="4570" y="688"/>
                  <a:pt x="4688" y="688"/>
                </a:cubicBezTo>
                <a:close/>
                <a:moveTo>
                  <a:pt x="1873" y="3232"/>
                </a:moveTo>
                <a:cubicBezTo>
                  <a:pt x="2091" y="3232"/>
                  <a:pt x="2327" y="3268"/>
                  <a:pt x="2502" y="3312"/>
                </a:cubicBezTo>
                <a:cubicBezTo>
                  <a:pt x="4070" y="3712"/>
                  <a:pt x="4837" y="5013"/>
                  <a:pt x="5504" y="6347"/>
                </a:cubicBezTo>
                <a:cubicBezTo>
                  <a:pt x="5371" y="6247"/>
                  <a:pt x="5304" y="6114"/>
                  <a:pt x="5170" y="6014"/>
                </a:cubicBezTo>
                <a:cubicBezTo>
                  <a:pt x="5137" y="5947"/>
                  <a:pt x="5104" y="5914"/>
                  <a:pt x="5104" y="5814"/>
                </a:cubicBezTo>
                <a:lnTo>
                  <a:pt x="5037" y="5814"/>
                </a:lnTo>
                <a:cubicBezTo>
                  <a:pt x="5037" y="5847"/>
                  <a:pt x="5104" y="5914"/>
                  <a:pt x="5104" y="5947"/>
                </a:cubicBezTo>
                <a:lnTo>
                  <a:pt x="4670" y="5514"/>
                </a:lnTo>
                <a:cubicBezTo>
                  <a:pt x="4656" y="5509"/>
                  <a:pt x="4643" y="5507"/>
                  <a:pt x="4630" y="5507"/>
                </a:cubicBezTo>
                <a:cubicBezTo>
                  <a:pt x="4554" y="5507"/>
                  <a:pt x="4513" y="5585"/>
                  <a:pt x="4570" y="5614"/>
                </a:cubicBezTo>
                <a:cubicBezTo>
                  <a:pt x="5037" y="6081"/>
                  <a:pt x="5471" y="6514"/>
                  <a:pt x="5871" y="7015"/>
                </a:cubicBezTo>
                <a:cubicBezTo>
                  <a:pt x="5871" y="7015"/>
                  <a:pt x="5871" y="7053"/>
                  <a:pt x="5886" y="7072"/>
                </a:cubicBezTo>
                <a:lnTo>
                  <a:pt x="5886" y="7072"/>
                </a:lnTo>
                <a:cubicBezTo>
                  <a:pt x="4924" y="6577"/>
                  <a:pt x="3930" y="6244"/>
                  <a:pt x="3036" y="5647"/>
                </a:cubicBezTo>
                <a:cubicBezTo>
                  <a:pt x="2368" y="5180"/>
                  <a:pt x="1835" y="4613"/>
                  <a:pt x="1434" y="3946"/>
                </a:cubicBezTo>
                <a:cubicBezTo>
                  <a:pt x="1053" y="3385"/>
                  <a:pt x="1425" y="3232"/>
                  <a:pt x="1873" y="3232"/>
                </a:cubicBezTo>
                <a:close/>
                <a:moveTo>
                  <a:pt x="1465" y="7206"/>
                </a:moveTo>
                <a:cubicBezTo>
                  <a:pt x="1516" y="7206"/>
                  <a:pt x="1572" y="7209"/>
                  <a:pt x="1635" y="7215"/>
                </a:cubicBezTo>
                <a:cubicBezTo>
                  <a:pt x="2535" y="7281"/>
                  <a:pt x="3469" y="7615"/>
                  <a:pt x="4303" y="7949"/>
                </a:cubicBezTo>
                <a:cubicBezTo>
                  <a:pt x="4803" y="8149"/>
                  <a:pt x="5304" y="8382"/>
                  <a:pt x="5804" y="8649"/>
                </a:cubicBezTo>
                <a:cubicBezTo>
                  <a:pt x="6238" y="8949"/>
                  <a:pt x="6605" y="9383"/>
                  <a:pt x="6972" y="9750"/>
                </a:cubicBezTo>
                <a:cubicBezTo>
                  <a:pt x="6338" y="9450"/>
                  <a:pt x="5704" y="9116"/>
                  <a:pt x="5104" y="8816"/>
                </a:cubicBezTo>
                <a:cubicBezTo>
                  <a:pt x="5094" y="8811"/>
                  <a:pt x="5085" y="8809"/>
                  <a:pt x="5076" y="8809"/>
                </a:cubicBezTo>
                <a:cubicBezTo>
                  <a:pt x="5020" y="8809"/>
                  <a:pt x="4975" y="8887"/>
                  <a:pt x="5004" y="8916"/>
                </a:cubicBezTo>
                <a:cubicBezTo>
                  <a:pt x="5537" y="9450"/>
                  <a:pt x="6238" y="9750"/>
                  <a:pt x="6972" y="10083"/>
                </a:cubicBezTo>
                <a:cubicBezTo>
                  <a:pt x="7172" y="10217"/>
                  <a:pt x="7405" y="10284"/>
                  <a:pt x="7639" y="10417"/>
                </a:cubicBezTo>
                <a:cubicBezTo>
                  <a:pt x="7228" y="10600"/>
                  <a:pt x="6831" y="10678"/>
                  <a:pt x="6446" y="10678"/>
                </a:cubicBezTo>
                <a:cubicBezTo>
                  <a:pt x="5148" y="10678"/>
                  <a:pt x="3999" y="9781"/>
                  <a:pt x="2969" y="8983"/>
                </a:cubicBezTo>
                <a:cubicBezTo>
                  <a:pt x="2602" y="8716"/>
                  <a:pt x="2135" y="8449"/>
                  <a:pt x="1768" y="8215"/>
                </a:cubicBezTo>
                <a:cubicBezTo>
                  <a:pt x="1235" y="7902"/>
                  <a:pt x="673" y="7206"/>
                  <a:pt x="1465" y="7206"/>
                </a:cubicBezTo>
                <a:close/>
                <a:moveTo>
                  <a:pt x="9548" y="3206"/>
                </a:moveTo>
                <a:cubicBezTo>
                  <a:pt x="9665" y="3206"/>
                  <a:pt x="10677" y="5455"/>
                  <a:pt x="10774" y="5747"/>
                </a:cubicBezTo>
                <a:cubicBezTo>
                  <a:pt x="11041" y="6981"/>
                  <a:pt x="10874" y="8282"/>
                  <a:pt x="10708" y="9550"/>
                </a:cubicBezTo>
                <a:cubicBezTo>
                  <a:pt x="10541" y="8649"/>
                  <a:pt x="10374" y="7782"/>
                  <a:pt x="10307" y="6915"/>
                </a:cubicBezTo>
                <a:cubicBezTo>
                  <a:pt x="10307" y="6856"/>
                  <a:pt x="10269" y="6830"/>
                  <a:pt x="10228" y="6830"/>
                </a:cubicBezTo>
                <a:cubicBezTo>
                  <a:pt x="10177" y="6830"/>
                  <a:pt x="10122" y="6873"/>
                  <a:pt x="10141" y="6948"/>
                </a:cubicBezTo>
                <a:cubicBezTo>
                  <a:pt x="10274" y="8316"/>
                  <a:pt x="10441" y="9650"/>
                  <a:pt x="10541" y="11051"/>
                </a:cubicBezTo>
                <a:cubicBezTo>
                  <a:pt x="9607" y="9149"/>
                  <a:pt x="9040" y="7081"/>
                  <a:pt x="9107" y="4980"/>
                </a:cubicBezTo>
                <a:cubicBezTo>
                  <a:pt x="9107" y="4379"/>
                  <a:pt x="9273" y="3746"/>
                  <a:pt x="9540" y="3212"/>
                </a:cubicBezTo>
                <a:cubicBezTo>
                  <a:pt x="9542" y="3208"/>
                  <a:pt x="9545" y="3206"/>
                  <a:pt x="9548" y="3206"/>
                </a:cubicBezTo>
                <a:close/>
                <a:moveTo>
                  <a:pt x="4517" y="13447"/>
                </a:moveTo>
                <a:cubicBezTo>
                  <a:pt x="4973" y="13447"/>
                  <a:pt x="5435" y="13528"/>
                  <a:pt x="5838" y="13619"/>
                </a:cubicBezTo>
                <a:cubicBezTo>
                  <a:pt x="7005" y="13853"/>
                  <a:pt x="8006" y="14587"/>
                  <a:pt x="9107" y="15020"/>
                </a:cubicBezTo>
                <a:cubicBezTo>
                  <a:pt x="8373" y="14920"/>
                  <a:pt x="7639" y="14854"/>
                  <a:pt x="6872" y="14753"/>
                </a:cubicBezTo>
                <a:cubicBezTo>
                  <a:pt x="6805" y="14753"/>
                  <a:pt x="6772" y="14854"/>
                  <a:pt x="6872" y="14920"/>
                </a:cubicBezTo>
                <a:cubicBezTo>
                  <a:pt x="7739" y="15087"/>
                  <a:pt x="8673" y="15154"/>
                  <a:pt x="9540" y="15354"/>
                </a:cubicBezTo>
                <a:lnTo>
                  <a:pt x="9940" y="15487"/>
                </a:lnTo>
                <a:cubicBezTo>
                  <a:pt x="9427" y="15893"/>
                  <a:pt x="8791" y="16056"/>
                  <a:pt x="8117" y="16056"/>
                </a:cubicBezTo>
                <a:cubicBezTo>
                  <a:pt x="6688" y="16056"/>
                  <a:pt x="5088" y="15323"/>
                  <a:pt x="4136" y="14620"/>
                </a:cubicBezTo>
                <a:cubicBezTo>
                  <a:pt x="3970" y="14487"/>
                  <a:pt x="3169" y="13786"/>
                  <a:pt x="3436" y="13653"/>
                </a:cubicBezTo>
                <a:cubicBezTo>
                  <a:pt x="3768" y="13502"/>
                  <a:pt x="4140" y="13447"/>
                  <a:pt x="4517" y="13447"/>
                </a:cubicBezTo>
                <a:close/>
                <a:moveTo>
                  <a:pt x="14388" y="8960"/>
                </a:moveTo>
                <a:cubicBezTo>
                  <a:pt x="15015" y="8960"/>
                  <a:pt x="15387" y="12611"/>
                  <a:pt x="15444" y="13152"/>
                </a:cubicBezTo>
                <a:cubicBezTo>
                  <a:pt x="15511" y="14954"/>
                  <a:pt x="14877" y="16488"/>
                  <a:pt x="14410" y="18156"/>
                </a:cubicBezTo>
                <a:cubicBezTo>
                  <a:pt x="14610" y="16655"/>
                  <a:pt x="14610" y="15087"/>
                  <a:pt x="14677" y="13619"/>
                </a:cubicBezTo>
                <a:cubicBezTo>
                  <a:pt x="14677" y="13536"/>
                  <a:pt x="14627" y="13494"/>
                  <a:pt x="14577" y="13494"/>
                </a:cubicBezTo>
                <a:cubicBezTo>
                  <a:pt x="14527" y="13494"/>
                  <a:pt x="14477" y="13536"/>
                  <a:pt x="14477" y="13619"/>
                </a:cubicBezTo>
                <a:cubicBezTo>
                  <a:pt x="14377" y="15020"/>
                  <a:pt x="14210" y="16455"/>
                  <a:pt x="14010" y="17822"/>
                </a:cubicBezTo>
                <a:cubicBezTo>
                  <a:pt x="13009" y="14887"/>
                  <a:pt x="12609" y="12285"/>
                  <a:pt x="14043" y="9316"/>
                </a:cubicBezTo>
                <a:cubicBezTo>
                  <a:pt x="14165" y="9067"/>
                  <a:pt x="14280" y="8960"/>
                  <a:pt x="14388" y="8960"/>
                </a:cubicBezTo>
                <a:close/>
                <a:moveTo>
                  <a:pt x="7065" y="19561"/>
                </a:moveTo>
                <a:cubicBezTo>
                  <a:pt x="7891" y="19561"/>
                  <a:pt x="8733" y="19709"/>
                  <a:pt x="9473" y="19857"/>
                </a:cubicBezTo>
                <a:cubicBezTo>
                  <a:pt x="10641" y="20157"/>
                  <a:pt x="11475" y="20758"/>
                  <a:pt x="12442" y="21291"/>
                </a:cubicBezTo>
                <a:cubicBezTo>
                  <a:pt x="11608" y="21125"/>
                  <a:pt x="10708" y="21091"/>
                  <a:pt x="10174" y="20991"/>
                </a:cubicBezTo>
                <a:cubicBezTo>
                  <a:pt x="10041" y="20991"/>
                  <a:pt x="10041" y="21158"/>
                  <a:pt x="10174" y="21191"/>
                </a:cubicBezTo>
                <a:cubicBezTo>
                  <a:pt x="11008" y="21325"/>
                  <a:pt x="11808" y="21458"/>
                  <a:pt x="12576" y="21658"/>
                </a:cubicBezTo>
                <a:cubicBezTo>
                  <a:pt x="12742" y="21692"/>
                  <a:pt x="12909" y="21792"/>
                  <a:pt x="13043" y="21825"/>
                </a:cubicBezTo>
                <a:cubicBezTo>
                  <a:pt x="12385" y="22287"/>
                  <a:pt x="11711" y="22461"/>
                  <a:pt x="11030" y="22461"/>
                </a:cubicBezTo>
                <a:cubicBezTo>
                  <a:pt x="10088" y="22461"/>
                  <a:pt x="9136" y="22127"/>
                  <a:pt x="8206" y="21758"/>
                </a:cubicBezTo>
                <a:cubicBezTo>
                  <a:pt x="7539" y="21492"/>
                  <a:pt x="6938" y="21225"/>
                  <a:pt x="6305" y="20858"/>
                </a:cubicBezTo>
                <a:cubicBezTo>
                  <a:pt x="6138" y="20791"/>
                  <a:pt x="4970" y="20024"/>
                  <a:pt x="5170" y="19924"/>
                </a:cubicBezTo>
                <a:cubicBezTo>
                  <a:pt x="5750" y="19656"/>
                  <a:pt x="6402" y="19561"/>
                  <a:pt x="7065" y="19561"/>
                </a:cubicBezTo>
                <a:close/>
                <a:moveTo>
                  <a:pt x="19150" y="15314"/>
                </a:moveTo>
                <a:cubicBezTo>
                  <a:pt x="19377" y="15314"/>
                  <a:pt x="19606" y="15585"/>
                  <a:pt x="19814" y="16288"/>
                </a:cubicBezTo>
                <a:cubicBezTo>
                  <a:pt x="20148" y="17389"/>
                  <a:pt x="20148" y="18489"/>
                  <a:pt x="20014" y="19624"/>
                </a:cubicBezTo>
                <a:cubicBezTo>
                  <a:pt x="19848" y="21458"/>
                  <a:pt x="19114" y="23026"/>
                  <a:pt x="18280" y="24594"/>
                </a:cubicBezTo>
                <a:cubicBezTo>
                  <a:pt x="18613" y="22959"/>
                  <a:pt x="18713" y="21258"/>
                  <a:pt x="18847" y="19790"/>
                </a:cubicBezTo>
                <a:cubicBezTo>
                  <a:pt x="18847" y="19720"/>
                  <a:pt x="18791" y="19677"/>
                  <a:pt x="18738" y="19677"/>
                </a:cubicBezTo>
                <a:cubicBezTo>
                  <a:pt x="18691" y="19677"/>
                  <a:pt x="18647" y="19712"/>
                  <a:pt x="18647" y="19790"/>
                </a:cubicBezTo>
                <a:cubicBezTo>
                  <a:pt x="18513" y="21692"/>
                  <a:pt x="18046" y="23460"/>
                  <a:pt x="17513" y="25194"/>
                </a:cubicBezTo>
                <a:cubicBezTo>
                  <a:pt x="17446" y="23893"/>
                  <a:pt x="17279" y="22592"/>
                  <a:pt x="17212" y="21291"/>
                </a:cubicBezTo>
                <a:cubicBezTo>
                  <a:pt x="17179" y="19757"/>
                  <a:pt x="17679" y="18123"/>
                  <a:pt x="18180" y="16688"/>
                </a:cubicBezTo>
                <a:cubicBezTo>
                  <a:pt x="18444" y="15976"/>
                  <a:pt x="18795" y="15314"/>
                  <a:pt x="19150" y="15314"/>
                </a:cubicBezTo>
                <a:close/>
                <a:moveTo>
                  <a:pt x="10262" y="25166"/>
                </a:moveTo>
                <a:cubicBezTo>
                  <a:pt x="12048" y="25166"/>
                  <a:pt x="13509" y="26515"/>
                  <a:pt x="14844" y="27763"/>
                </a:cubicBezTo>
                <a:cubicBezTo>
                  <a:pt x="14344" y="27596"/>
                  <a:pt x="13810" y="27429"/>
                  <a:pt x="13310" y="27296"/>
                </a:cubicBezTo>
                <a:cubicBezTo>
                  <a:pt x="13297" y="27293"/>
                  <a:pt x="13286" y="27291"/>
                  <a:pt x="13276" y="27291"/>
                </a:cubicBezTo>
                <a:cubicBezTo>
                  <a:pt x="13171" y="27291"/>
                  <a:pt x="13155" y="27432"/>
                  <a:pt x="13276" y="27463"/>
                </a:cubicBezTo>
                <a:cubicBezTo>
                  <a:pt x="14043" y="27763"/>
                  <a:pt x="14844" y="28030"/>
                  <a:pt x="15611" y="28430"/>
                </a:cubicBezTo>
                <a:cubicBezTo>
                  <a:pt x="15778" y="28597"/>
                  <a:pt x="15945" y="28697"/>
                  <a:pt x="16112" y="28830"/>
                </a:cubicBezTo>
                <a:cubicBezTo>
                  <a:pt x="15590" y="28934"/>
                  <a:pt x="15089" y="28987"/>
                  <a:pt x="14599" y="28987"/>
                </a:cubicBezTo>
                <a:cubicBezTo>
                  <a:pt x="13523" y="28987"/>
                  <a:pt x="12507" y="28734"/>
                  <a:pt x="11475" y="28230"/>
                </a:cubicBezTo>
                <a:cubicBezTo>
                  <a:pt x="10708" y="27829"/>
                  <a:pt x="10041" y="27296"/>
                  <a:pt x="9473" y="26695"/>
                </a:cubicBezTo>
                <a:cubicBezTo>
                  <a:pt x="9207" y="26462"/>
                  <a:pt x="9006" y="26162"/>
                  <a:pt x="8806" y="25928"/>
                </a:cubicBezTo>
                <a:cubicBezTo>
                  <a:pt x="8339" y="25328"/>
                  <a:pt x="9006" y="25328"/>
                  <a:pt x="9440" y="25261"/>
                </a:cubicBezTo>
                <a:cubicBezTo>
                  <a:pt x="9722" y="25196"/>
                  <a:pt x="9996" y="25166"/>
                  <a:pt x="10262" y="25166"/>
                </a:cubicBezTo>
                <a:close/>
                <a:moveTo>
                  <a:pt x="22714" y="23478"/>
                </a:moveTo>
                <a:cubicBezTo>
                  <a:pt x="23005" y="23478"/>
                  <a:pt x="22950" y="24997"/>
                  <a:pt x="22950" y="25027"/>
                </a:cubicBezTo>
                <a:cubicBezTo>
                  <a:pt x="22883" y="25995"/>
                  <a:pt x="22650" y="26929"/>
                  <a:pt x="22183" y="27763"/>
                </a:cubicBezTo>
                <a:cubicBezTo>
                  <a:pt x="21782" y="28597"/>
                  <a:pt x="21015" y="29097"/>
                  <a:pt x="20281" y="29597"/>
                </a:cubicBezTo>
                <a:cubicBezTo>
                  <a:pt x="20681" y="28864"/>
                  <a:pt x="20982" y="28130"/>
                  <a:pt x="21048" y="27362"/>
                </a:cubicBezTo>
                <a:cubicBezTo>
                  <a:pt x="21048" y="27306"/>
                  <a:pt x="20986" y="27261"/>
                  <a:pt x="20930" y="27261"/>
                </a:cubicBezTo>
                <a:cubicBezTo>
                  <a:pt x="20887" y="27261"/>
                  <a:pt x="20848" y="27289"/>
                  <a:pt x="20848" y="27362"/>
                </a:cubicBezTo>
                <a:cubicBezTo>
                  <a:pt x="20715" y="28363"/>
                  <a:pt x="20214" y="29264"/>
                  <a:pt x="19647" y="30031"/>
                </a:cubicBezTo>
                <a:cubicBezTo>
                  <a:pt x="19948" y="29164"/>
                  <a:pt x="20048" y="28263"/>
                  <a:pt x="20315" y="27362"/>
                </a:cubicBezTo>
                <a:cubicBezTo>
                  <a:pt x="20715" y="26028"/>
                  <a:pt x="21649" y="24494"/>
                  <a:pt x="22616" y="23526"/>
                </a:cubicBezTo>
                <a:cubicBezTo>
                  <a:pt x="22653" y="23493"/>
                  <a:pt x="22685" y="23478"/>
                  <a:pt x="22714" y="23478"/>
                </a:cubicBezTo>
                <a:close/>
                <a:moveTo>
                  <a:pt x="4566" y="1"/>
                </a:moveTo>
                <a:cubicBezTo>
                  <a:pt x="4481" y="1"/>
                  <a:pt x="4393" y="63"/>
                  <a:pt x="4370" y="110"/>
                </a:cubicBezTo>
                <a:cubicBezTo>
                  <a:pt x="3569" y="2578"/>
                  <a:pt x="5304" y="5714"/>
                  <a:pt x="7239" y="7215"/>
                </a:cubicBezTo>
                <a:cubicBezTo>
                  <a:pt x="7372" y="7582"/>
                  <a:pt x="7505" y="7949"/>
                  <a:pt x="7572" y="8316"/>
                </a:cubicBezTo>
                <a:cubicBezTo>
                  <a:pt x="7639" y="8582"/>
                  <a:pt x="7672" y="8883"/>
                  <a:pt x="7706" y="9116"/>
                </a:cubicBezTo>
                <a:cubicBezTo>
                  <a:pt x="7305" y="8549"/>
                  <a:pt x="6838" y="7982"/>
                  <a:pt x="6338" y="7448"/>
                </a:cubicBezTo>
                <a:cubicBezTo>
                  <a:pt x="6171" y="6247"/>
                  <a:pt x="5070" y="4980"/>
                  <a:pt x="4303" y="4213"/>
                </a:cubicBezTo>
                <a:cubicBezTo>
                  <a:pt x="3606" y="3516"/>
                  <a:pt x="2736" y="3061"/>
                  <a:pt x="1817" y="3061"/>
                </a:cubicBezTo>
                <a:cubicBezTo>
                  <a:pt x="1461" y="3061"/>
                  <a:pt x="1097" y="3129"/>
                  <a:pt x="734" y="3279"/>
                </a:cubicBezTo>
                <a:cubicBezTo>
                  <a:pt x="667" y="3312"/>
                  <a:pt x="634" y="3412"/>
                  <a:pt x="667" y="3479"/>
                </a:cubicBezTo>
                <a:cubicBezTo>
                  <a:pt x="1701" y="5614"/>
                  <a:pt x="3703" y="6881"/>
                  <a:pt x="5971" y="7548"/>
                </a:cubicBezTo>
                <a:cubicBezTo>
                  <a:pt x="6004" y="7615"/>
                  <a:pt x="6038" y="7715"/>
                  <a:pt x="6138" y="7782"/>
                </a:cubicBezTo>
                <a:cubicBezTo>
                  <a:pt x="6156" y="7837"/>
                  <a:pt x="6205" y="7862"/>
                  <a:pt x="6250" y="7862"/>
                </a:cubicBezTo>
                <a:cubicBezTo>
                  <a:pt x="6288" y="7862"/>
                  <a:pt x="6323" y="7845"/>
                  <a:pt x="6338" y="7815"/>
                </a:cubicBezTo>
                <a:cubicBezTo>
                  <a:pt x="6838" y="8449"/>
                  <a:pt x="7339" y="9116"/>
                  <a:pt x="7839" y="9783"/>
                </a:cubicBezTo>
                <a:cubicBezTo>
                  <a:pt x="7872" y="9917"/>
                  <a:pt x="7906" y="10050"/>
                  <a:pt x="7972" y="10117"/>
                </a:cubicBezTo>
                <a:cubicBezTo>
                  <a:pt x="8006" y="10217"/>
                  <a:pt x="8072" y="10217"/>
                  <a:pt x="8139" y="10217"/>
                </a:cubicBezTo>
                <a:cubicBezTo>
                  <a:pt x="8206" y="10317"/>
                  <a:pt x="8306" y="10484"/>
                  <a:pt x="8406" y="10617"/>
                </a:cubicBezTo>
                <a:cubicBezTo>
                  <a:pt x="8173" y="10450"/>
                  <a:pt x="7872" y="10317"/>
                  <a:pt x="7639" y="10217"/>
                </a:cubicBezTo>
                <a:cubicBezTo>
                  <a:pt x="7505" y="10150"/>
                  <a:pt x="7372" y="10083"/>
                  <a:pt x="7305" y="10050"/>
                </a:cubicBezTo>
                <a:cubicBezTo>
                  <a:pt x="7339" y="9983"/>
                  <a:pt x="7339" y="9917"/>
                  <a:pt x="7305" y="9817"/>
                </a:cubicBezTo>
                <a:cubicBezTo>
                  <a:pt x="6405" y="8482"/>
                  <a:pt x="5137" y="7915"/>
                  <a:pt x="3669" y="7448"/>
                </a:cubicBezTo>
                <a:cubicBezTo>
                  <a:pt x="3256" y="7311"/>
                  <a:pt x="2180" y="6889"/>
                  <a:pt x="1386" y="6889"/>
                </a:cubicBezTo>
                <a:cubicBezTo>
                  <a:pt x="1025" y="6889"/>
                  <a:pt x="723" y="6975"/>
                  <a:pt x="567" y="7215"/>
                </a:cubicBezTo>
                <a:cubicBezTo>
                  <a:pt x="0" y="8082"/>
                  <a:pt x="2302" y="9049"/>
                  <a:pt x="2702" y="9383"/>
                </a:cubicBezTo>
                <a:cubicBezTo>
                  <a:pt x="3688" y="10147"/>
                  <a:pt x="5001" y="11147"/>
                  <a:pt x="6292" y="11147"/>
                </a:cubicBezTo>
                <a:cubicBezTo>
                  <a:pt x="6749" y="11147"/>
                  <a:pt x="7203" y="11022"/>
                  <a:pt x="7639" y="10717"/>
                </a:cubicBezTo>
                <a:cubicBezTo>
                  <a:pt x="7672" y="10651"/>
                  <a:pt x="7672" y="10651"/>
                  <a:pt x="7672" y="10617"/>
                </a:cubicBezTo>
                <a:cubicBezTo>
                  <a:pt x="7839" y="10717"/>
                  <a:pt x="7972" y="10784"/>
                  <a:pt x="8139" y="10884"/>
                </a:cubicBezTo>
                <a:cubicBezTo>
                  <a:pt x="8406" y="11051"/>
                  <a:pt x="8640" y="11251"/>
                  <a:pt x="8906" y="11418"/>
                </a:cubicBezTo>
                <a:cubicBezTo>
                  <a:pt x="9840" y="12885"/>
                  <a:pt x="10641" y="14387"/>
                  <a:pt x="11375" y="15921"/>
                </a:cubicBezTo>
                <a:cubicBezTo>
                  <a:pt x="10975" y="15621"/>
                  <a:pt x="10407" y="15487"/>
                  <a:pt x="10007" y="15387"/>
                </a:cubicBezTo>
                <a:cubicBezTo>
                  <a:pt x="9874" y="15321"/>
                  <a:pt x="9707" y="15287"/>
                  <a:pt x="9574" y="15287"/>
                </a:cubicBezTo>
                <a:cubicBezTo>
                  <a:pt x="9640" y="15254"/>
                  <a:pt x="9640" y="15120"/>
                  <a:pt x="9540" y="15054"/>
                </a:cubicBezTo>
                <a:cubicBezTo>
                  <a:pt x="8350" y="14034"/>
                  <a:pt x="6435" y="13208"/>
                  <a:pt x="4709" y="13208"/>
                </a:cubicBezTo>
                <a:cubicBezTo>
                  <a:pt x="4064" y="13208"/>
                  <a:pt x="3446" y="13323"/>
                  <a:pt x="2902" y="13586"/>
                </a:cubicBezTo>
                <a:cubicBezTo>
                  <a:pt x="2835" y="13619"/>
                  <a:pt x="2802" y="13753"/>
                  <a:pt x="2835" y="13819"/>
                </a:cubicBezTo>
                <a:cubicBezTo>
                  <a:pt x="3407" y="15283"/>
                  <a:pt x="5860" y="16590"/>
                  <a:pt x="7851" y="16590"/>
                </a:cubicBezTo>
                <a:cubicBezTo>
                  <a:pt x="8765" y="16590"/>
                  <a:pt x="9581" y="16315"/>
                  <a:pt x="10074" y="15654"/>
                </a:cubicBezTo>
                <a:cubicBezTo>
                  <a:pt x="10341" y="15754"/>
                  <a:pt x="10541" y="15821"/>
                  <a:pt x="10741" y="15954"/>
                </a:cubicBezTo>
                <a:cubicBezTo>
                  <a:pt x="11141" y="16154"/>
                  <a:pt x="11375" y="16488"/>
                  <a:pt x="11708" y="16722"/>
                </a:cubicBezTo>
                <a:cubicBezTo>
                  <a:pt x="12175" y="17656"/>
                  <a:pt x="12576" y="18623"/>
                  <a:pt x="13009" y="19624"/>
                </a:cubicBezTo>
                <a:cubicBezTo>
                  <a:pt x="13176" y="20057"/>
                  <a:pt x="13343" y="20424"/>
                  <a:pt x="13510" y="20824"/>
                </a:cubicBezTo>
                <a:lnTo>
                  <a:pt x="13510" y="20891"/>
                </a:lnTo>
                <a:cubicBezTo>
                  <a:pt x="13510" y="20925"/>
                  <a:pt x="13543" y="20958"/>
                  <a:pt x="13576" y="20991"/>
                </a:cubicBezTo>
                <a:cubicBezTo>
                  <a:pt x="13743" y="21325"/>
                  <a:pt x="13877" y="21725"/>
                  <a:pt x="14043" y="22059"/>
                </a:cubicBezTo>
                <a:cubicBezTo>
                  <a:pt x="13810" y="21892"/>
                  <a:pt x="13510" y="21758"/>
                  <a:pt x="13176" y="21658"/>
                </a:cubicBezTo>
                <a:lnTo>
                  <a:pt x="13176" y="21625"/>
                </a:lnTo>
                <a:cubicBezTo>
                  <a:pt x="12509" y="20391"/>
                  <a:pt x="10407" y="19824"/>
                  <a:pt x="9173" y="19557"/>
                </a:cubicBezTo>
                <a:cubicBezTo>
                  <a:pt x="8520" y="19408"/>
                  <a:pt x="7820" y="19306"/>
                  <a:pt x="7127" y="19306"/>
                </a:cubicBezTo>
                <a:cubicBezTo>
                  <a:pt x="6263" y="19306"/>
                  <a:pt x="5410" y="19465"/>
                  <a:pt x="4670" y="19890"/>
                </a:cubicBezTo>
                <a:cubicBezTo>
                  <a:pt x="4570" y="19924"/>
                  <a:pt x="4537" y="20057"/>
                  <a:pt x="4637" y="20124"/>
                </a:cubicBezTo>
                <a:cubicBezTo>
                  <a:pt x="5537" y="21325"/>
                  <a:pt x="7239" y="21892"/>
                  <a:pt x="8640" y="22392"/>
                </a:cubicBezTo>
                <a:cubicBezTo>
                  <a:pt x="9423" y="22676"/>
                  <a:pt x="10224" y="22884"/>
                  <a:pt x="11004" y="22884"/>
                </a:cubicBezTo>
                <a:cubicBezTo>
                  <a:pt x="11783" y="22884"/>
                  <a:pt x="12542" y="22676"/>
                  <a:pt x="13243" y="22125"/>
                </a:cubicBezTo>
                <a:cubicBezTo>
                  <a:pt x="13676" y="22392"/>
                  <a:pt x="14043" y="22659"/>
                  <a:pt x="14477" y="22959"/>
                </a:cubicBezTo>
                <a:cubicBezTo>
                  <a:pt x="15311" y="24961"/>
                  <a:pt x="16078" y="26996"/>
                  <a:pt x="16845" y="29064"/>
                </a:cubicBezTo>
                <a:cubicBezTo>
                  <a:pt x="16612" y="28797"/>
                  <a:pt x="16312" y="28630"/>
                  <a:pt x="16011" y="28430"/>
                </a:cubicBezTo>
                <a:cubicBezTo>
                  <a:pt x="15211" y="27262"/>
                  <a:pt x="13743" y="26295"/>
                  <a:pt x="12576" y="25661"/>
                </a:cubicBezTo>
                <a:cubicBezTo>
                  <a:pt x="11757" y="25213"/>
                  <a:pt x="10870" y="24935"/>
                  <a:pt x="9987" y="24935"/>
                </a:cubicBezTo>
                <a:cubicBezTo>
                  <a:pt x="9360" y="24935"/>
                  <a:pt x="8735" y="25076"/>
                  <a:pt x="8139" y="25394"/>
                </a:cubicBezTo>
                <a:cubicBezTo>
                  <a:pt x="8039" y="25428"/>
                  <a:pt x="7972" y="25561"/>
                  <a:pt x="8039" y="25628"/>
                </a:cubicBezTo>
                <a:cubicBezTo>
                  <a:pt x="9223" y="27627"/>
                  <a:pt x="11879" y="29502"/>
                  <a:pt x="14405" y="29502"/>
                </a:cubicBezTo>
                <a:cubicBezTo>
                  <a:pt x="15083" y="29502"/>
                  <a:pt x="15751" y="29367"/>
                  <a:pt x="16378" y="29064"/>
                </a:cubicBezTo>
                <a:cubicBezTo>
                  <a:pt x="16712" y="29297"/>
                  <a:pt x="16979" y="29631"/>
                  <a:pt x="17212" y="29964"/>
                </a:cubicBezTo>
                <a:cubicBezTo>
                  <a:pt x="17913" y="31966"/>
                  <a:pt x="18513" y="34001"/>
                  <a:pt x="19014" y="36102"/>
                </a:cubicBezTo>
                <a:cubicBezTo>
                  <a:pt x="19029" y="36177"/>
                  <a:pt x="19077" y="36212"/>
                  <a:pt x="19127" y="36212"/>
                </a:cubicBezTo>
                <a:cubicBezTo>
                  <a:pt x="19187" y="36212"/>
                  <a:pt x="19247" y="36160"/>
                  <a:pt x="19247" y="36069"/>
                </a:cubicBezTo>
                <a:cubicBezTo>
                  <a:pt x="19080" y="34668"/>
                  <a:pt x="18847" y="33300"/>
                  <a:pt x="18480" y="31932"/>
                </a:cubicBezTo>
                <a:cubicBezTo>
                  <a:pt x="18847" y="31565"/>
                  <a:pt x="19247" y="31098"/>
                  <a:pt x="19581" y="30631"/>
                </a:cubicBezTo>
                <a:cubicBezTo>
                  <a:pt x="20848" y="29798"/>
                  <a:pt x="22149" y="29097"/>
                  <a:pt x="22750" y="27629"/>
                </a:cubicBezTo>
                <a:cubicBezTo>
                  <a:pt x="23383" y="26128"/>
                  <a:pt x="23417" y="24594"/>
                  <a:pt x="23317" y="22959"/>
                </a:cubicBezTo>
                <a:cubicBezTo>
                  <a:pt x="23317" y="22836"/>
                  <a:pt x="23225" y="22767"/>
                  <a:pt x="23123" y="22767"/>
                </a:cubicBezTo>
                <a:cubicBezTo>
                  <a:pt x="23088" y="22767"/>
                  <a:pt x="23051" y="22775"/>
                  <a:pt x="23016" y="22793"/>
                </a:cubicBezTo>
                <a:cubicBezTo>
                  <a:pt x="21849" y="23560"/>
                  <a:pt x="21182" y="24627"/>
                  <a:pt x="20615" y="25828"/>
                </a:cubicBezTo>
                <a:cubicBezTo>
                  <a:pt x="19848" y="27329"/>
                  <a:pt x="19714" y="28897"/>
                  <a:pt x="19214" y="30431"/>
                </a:cubicBezTo>
                <a:cubicBezTo>
                  <a:pt x="19214" y="30431"/>
                  <a:pt x="19180" y="30465"/>
                  <a:pt x="19147" y="30465"/>
                </a:cubicBezTo>
                <a:cubicBezTo>
                  <a:pt x="19047" y="30565"/>
                  <a:pt x="19047" y="30631"/>
                  <a:pt x="19114" y="30732"/>
                </a:cubicBezTo>
                <a:lnTo>
                  <a:pt x="19114" y="30765"/>
                </a:lnTo>
                <a:cubicBezTo>
                  <a:pt x="18847" y="31065"/>
                  <a:pt x="18613" y="31299"/>
                  <a:pt x="18346" y="31599"/>
                </a:cubicBezTo>
                <a:cubicBezTo>
                  <a:pt x="17980" y="30298"/>
                  <a:pt x="17546" y="29064"/>
                  <a:pt x="17046" y="27796"/>
                </a:cubicBezTo>
                <a:cubicBezTo>
                  <a:pt x="17479" y="27096"/>
                  <a:pt x="17779" y="26295"/>
                  <a:pt x="18013" y="25461"/>
                </a:cubicBezTo>
                <a:lnTo>
                  <a:pt x="18046" y="25461"/>
                </a:lnTo>
                <a:cubicBezTo>
                  <a:pt x="20548" y="22559"/>
                  <a:pt x="21215" y="18056"/>
                  <a:pt x="19514" y="14620"/>
                </a:cubicBezTo>
                <a:cubicBezTo>
                  <a:pt x="19491" y="14574"/>
                  <a:pt x="19419" y="14511"/>
                  <a:pt x="19355" y="14511"/>
                </a:cubicBezTo>
                <a:cubicBezTo>
                  <a:pt x="19327" y="14511"/>
                  <a:pt x="19301" y="14523"/>
                  <a:pt x="19280" y="14553"/>
                </a:cubicBezTo>
                <a:cubicBezTo>
                  <a:pt x="17846" y="15454"/>
                  <a:pt x="17479" y="17422"/>
                  <a:pt x="17179" y="18956"/>
                </a:cubicBezTo>
                <a:cubicBezTo>
                  <a:pt x="16679" y="21325"/>
                  <a:pt x="17112" y="23626"/>
                  <a:pt x="17279" y="26062"/>
                </a:cubicBezTo>
                <a:cubicBezTo>
                  <a:pt x="17146" y="26462"/>
                  <a:pt x="17012" y="26895"/>
                  <a:pt x="16879" y="27329"/>
                </a:cubicBezTo>
                <a:cubicBezTo>
                  <a:pt x="15978" y="25061"/>
                  <a:pt x="14944" y="22793"/>
                  <a:pt x="13977" y="20624"/>
                </a:cubicBezTo>
                <a:cubicBezTo>
                  <a:pt x="14143" y="20091"/>
                  <a:pt x="14277" y="19490"/>
                  <a:pt x="14377" y="18890"/>
                </a:cubicBezTo>
                <a:cubicBezTo>
                  <a:pt x="14418" y="18917"/>
                  <a:pt x="14454" y="18934"/>
                  <a:pt x="14489" y="18934"/>
                </a:cubicBezTo>
                <a:cubicBezTo>
                  <a:pt x="14538" y="18934"/>
                  <a:pt x="14585" y="18901"/>
                  <a:pt x="14644" y="18823"/>
                </a:cubicBezTo>
                <a:cubicBezTo>
                  <a:pt x="16045" y="15621"/>
                  <a:pt x="16612" y="11418"/>
                  <a:pt x="14644" y="8282"/>
                </a:cubicBezTo>
                <a:cubicBezTo>
                  <a:pt x="14588" y="8207"/>
                  <a:pt x="14500" y="8164"/>
                  <a:pt x="14422" y="8164"/>
                </a:cubicBezTo>
                <a:cubicBezTo>
                  <a:pt x="14361" y="8164"/>
                  <a:pt x="14306" y="8190"/>
                  <a:pt x="14277" y="8249"/>
                </a:cubicBezTo>
                <a:cubicBezTo>
                  <a:pt x="12309" y="11451"/>
                  <a:pt x="12142" y="15120"/>
                  <a:pt x="13943" y="18456"/>
                </a:cubicBezTo>
                <a:cubicBezTo>
                  <a:pt x="13843" y="18990"/>
                  <a:pt x="13810" y="19557"/>
                  <a:pt x="13710" y="20057"/>
                </a:cubicBezTo>
                <a:cubicBezTo>
                  <a:pt x="12843" y="18056"/>
                  <a:pt x="11942" y="16054"/>
                  <a:pt x="10874" y="14120"/>
                </a:cubicBezTo>
                <a:cubicBezTo>
                  <a:pt x="11108" y="13119"/>
                  <a:pt x="11041" y="12085"/>
                  <a:pt x="10941" y="11051"/>
                </a:cubicBezTo>
                <a:cubicBezTo>
                  <a:pt x="11442" y="8249"/>
                  <a:pt x="11675" y="5113"/>
                  <a:pt x="9674" y="2812"/>
                </a:cubicBezTo>
                <a:cubicBezTo>
                  <a:pt x="9640" y="2778"/>
                  <a:pt x="9590" y="2762"/>
                  <a:pt x="9536" y="2762"/>
                </a:cubicBezTo>
                <a:cubicBezTo>
                  <a:pt x="9482" y="2762"/>
                  <a:pt x="9423" y="2778"/>
                  <a:pt x="9373" y="2812"/>
                </a:cubicBezTo>
                <a:cubicBezTo>
                  <a:pt x="7839" y="4980"/>
                  <a:pt x="8840" y="9717"/>
                  <a:pt x="10541" y="11651"/>
                </a:cubicBezTo>
                <a:cubicBezTo>
                  <a:pt x="10574" y="12318"/>
                  <a:pt x="10574" y="12952"/>
                  <a:pt x="10574" y="13619"/>
                </a:cubicBezTo>
                <a:cubicBezTo>
                  <a:pt x="9874" y="12318"/>
                  <a:pt x="9107" y="11084"/>
                  <a:pt x="8239" y="9883"/>
                </a:cubicBezTo>
                <a:cubicBezTo>
                  <a:pt x="8139" y="8949"/>
                  <a:pt x="7839" y="8082"/>
                  <a:pt x="7505" y="7215"/>
                </a:cubicBezTo>
                <a:cubicBezTo>
                  <a:pt x="7539" y="7148"/>
                  <a:pt x="7539" y="7115"/>
                  <a:pt x="7539" y="7081"/>
                </a:cubicBezTo>
                <a:cubicBezTo>
                  <a:pt x="7339" y="5547"/>
                  <a:pt x="7038" y="4246"/>
                  <a:pt x="6405" y="2812"/>
                </a:cubicBezTo>
                <a:cubicBezTo>
                  <a:pt x="6004" y="1811"/>
                  <a:pt x="5571" y="710"/>
                  <a:pt x="4670" y="43"/>
                </a:cubicBezTo>
                <a:cubicBezTo>
                  <a:pt x="4640" y="13"/>
                  <a:pt x="4603" y="1"/>
                  <a:pt x="45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8"/>
          <p:cNvSpPr/>
          <p:nvPr/>
        </p:nvSpPr>
        <p:spPr>
          <a:xfrm rot="-1729729">
            <a:off x="7926210" y="2843552"/>
            <a:ext cx="1961831" cy="2242777"/>
          </a:xfrm>
          <a:custGeom>
            <a:avLst/>
            <a:gdLst/>
            <a:ahLst/>
            <a:cxnLst/>
            <a:rect l="l" t="t" r="r" b="b"/>
            <a:pathLst>
              <a:path w="31123" h="35580" extrusionOk="0">
                <a:moveTo>
                  <a:pt x="30122" y="1910"/>
                </a:moveTo>
                <a:cubicBezTo>
                  <a:pt x="28587" y="3244"/>
                  <a:pt x="27153" y="4745"/>
                  <a:pt x="25685" y="6113"/>
                </a:cubicBezTo>
                <a:cubicBezTo>
                  <a:pt x="24618" y="6980"/>
                  <a:pt x="23517" y="7781"/>
                  <a:pt x="22416" y="8615"/>
                </a:cubicBezTo>
                <a:cubicBezTo>
                  <a:pt x="23150" y="7814"/>
                  <a:pt x="23917" y="6980"/>
                  <a:pt x="24651" y="6246"/>
                </a:cubicBezTo>
                <a:cubicBezTo>
                  <a:pt x="26286" y="4545"/>
                  <a:pt x="28154" y="3211"/>
                  <a:pt x="30122" y="1910"/>
                </a:cubicBezTo>
                <a:close/>
                <a:moveTo>
                  <a:pt x="29155" y="3211"/>
                </a:moveTo>
                <a:cubicBezTo>
                  <a:pt x="28187" y="4445"/>
                  <a:pt x="27153" y="5646"/>
                  <a:pt x="25986" y="6680"/>
                </a:cubicBezTo>
                <a:cubicBezTo>
                  <a:pt x="24952" y="7647"/>
                  <a:pt x="23651" y="8281"/>
                  <a:pt x="22416" y="8948"/>
                </a:cubicBezTo>
                <a:cubicBezTo>
                  <a:pt x="23651" y="7948"/>
                  <a:pt x="24952" y="6980"/>
                  <a:pt x="26152" y="5946"/>
                </a:cubicBezTo>
                <a:cubicBezTo>
                  <a:pt x="27253" y="5112"/>
                  <a:pt x="28254" y="4145"/>
                  <a:pt x="29155" y="3211"/>
                </a:cubicBezTo>
                <a:close/>
                <a:moveTo>
                  <a:pt x="29754" y="1874"/>
                </a:moveTo>
                <a:cubicBezTo>
                  <a:pt x="26589" y="3899"/>
                  <a:pt x="23590" y="6477"/>
                  <a:pt x="21015" y="9382"/>
                </a:cubicBezTo>
                <a:cubicBezTo>
                  <a:pt x="23350" y="6146"/>
                  <a:pt x="25485" y="2744"/>
                  <a:pt x="29688" y="1877"/>
                </a:cubicBezTo>
                <a:cubicBezTo>
                  <a:pt x="29711" y="1877"/>
                  <a:pt x="29733" y="1877"/>
                  <a:pt x="29754" y="1874"/>
                </a:cubicBezTo>
                <a:close/>
                <a:moveTo>
                  <a:pt x="30255" y="2077"/>
                </a:moveTo>
                <a:lnTo>
                  <a:pt x="30255" y="2077"/>
                </a:lnTo>
                <a:cubicBezTo>
                  <a:pt x="30355" y="2711"/>
                  <a:pt x="29155" y="4412"/>
                  <a:pt x="28988" y="4745"/>
                </a:cubicBezTo>
                <a:cubicBezTo>
                  <a:pt x="28087" y="6313"/>
                  <a:pt x="26853" y="7581"/>
                  <a:pt x="25185" y="8415"/>
                </a:cubicBezTo>
                <a:cubicBezTo>
                  <a:pt x="23861" y="9077"/>
                  <a:pt x="22439" y="9410"/>
                  <a:pt x="21146" y="10002"/>
                </a:cubicBezTo>
                <a:lnTo>
                  <a:pt x="21146" y="10002"/>
                </a:lnTo>
                <a:cubicBezTo>
                  <a:pt x="21156" y="9993"/>
                  <a:pt x="21164" y="9982"/>
                  <a:pt x="21182" y="9982"/>
                </a:cubicBezTo>
                <a:cubicBezTo>
                  <a:pt x="24952" y="8281"/>
                  <a:pt x="27987" y="5613"/>
                  <a:pt x="30255" y="2077"/>
                </a:cubicBezTo>
                <a:close/>
                <a:moveTo>
                  <a:pt x="17613" y="1143"/>
                </a:moveTo>
                <a:cubicBezTo>
                  <a:pt x="18080" y="2644"/>
                  <a:pt x="17680" y="5112"/>
                  <a:pt x="17680" y="6613"/>
                </a:cubicBezTo>
                <a:cubicBezTo>
                  <a:pt x="17680" y="7747"/>
                  <a:pt x="17580" y="8915"/>
                  <a:pt x="17313" y="10082"/>
                </a:cubicBezTo>
                <a:cubicBezTo>
                  <a:pt x="17413" y="7114"/>
                  <a:pt x="16912" y="4078"/>
                  <a:pt x="17613" y="1143"/>
                </a:cubicBezTo>
                <a:close/>
                <a:moveTo>
                  <a:pt x="17986" y="1636"/>
                </a:moveTo>
                <a:lnTo>
                  <a:pt x="17986" y="1636"/>
                </a:lnTo>
                <a:cubicBezTo>
                  <a:pt x="18317" y="3127"/>
                  <a:pt x="18647" y="4488"/>
                  <a:pt x="18614" y="6113"/>
                </a:cubicBezTo>
                <a:cubicBezTo>
                  <a:pt x="18614" y="7781"/>
                  <a:pt x="18080" y="9415"/>
                  <a:pt x="17413" y="10916"/>
                </a:cubicBezTo>
                <a:cubicBezTo>
                  <a:pt x="17746" y="9449"/>
                  <a:pt x="17846" y="7914"/>
                  <a:pt x="17947" y="6580"/>
                </a:cubicBezTo>
                <a:cubicBezTo>
                  <a:pt x="18013" y="5379"/>
                  <a:pt x="17846" y="4145"/>
                  <a:pt x="17947" y="2911"/>
                </a:cubicBezTo>
                <a:cubicBezTo>
                  <a:pt x="18012" y="2551"/>
                  <a:pt x="18077" y="2064"/>
                  <a:pt x="17986" y="1636"/>
                </a:cubicBezTo>
                <a:close/>
                <a:moveTo>
                  <a:pt x="17513" y="742"/>
                </a:moveTo>
                <a:cubicBezTo>
                  <a:pt x="16846" y="2410"/>
                  <a:pt x="16946" y="4212"/>
                  <a:pt x="16912" y="5980"/>
                </a:cubicBezTo>
                <a:cubicBezTo>
                  <a:pt x="16846" y="7948"/>
                  <a:pt x="16946" y="9916"/>
                  <a:pt x="16946" y="11817"/>
                </a:cubicBezTo>
                <a:lnTo>
                  <a:pt x="16812" y="12217"/>
                </a:lnTo>
                <a:lnTo>
                  <a:pt x="16812" y="11984"/>
                </a:lnTo>
                <a:cubicBezTo>
                  <a:pt x="16779" y="11317"/>
                  <a:pt x="15778" y="10082"/>
                  <a:pt x="15645" y="9582"/>
                </a:cubicBezTo>
                <a:cubicBezTo>
                  <a:pt x="15011" y="7314"/>
                  <a:pt x="15745" y="4412"/>
                  <a:pt x="16512" y="2277"/>
                </a:cubicBezTo>
                <a:cubicBezTo>
                  <a:pt x="16512" y="2277"/>
                  <a:pt x="16512" y="2277"/>
                  <a:pt x="16512" y="2277"/>
                </a:cubicBezTo>
                <a:cubicBezTo>
                  <a:pt x="16523" y="2277"/>
                  <a:pt x="17018" y="808"/>
                  <a:pt x="17513" y="742"/>
                </a:cubicBezTo>
                <a:close/>
                <a:moveTo>
                  <a:pt x="18080" y="1209"/>
                </a:moveTo>
                <a:lnTo>
                  <a:pt x="18080" y="1209"/>
                </a:lnTo>
                <a:cubicBezTo>
                  <a:pt x="18414" y="1643"/>
                  <a:pt x="18647" y="2143"/>
                  <a:pt x="18847" y="2644"/>
                </a:cubicBezTo>
                <a:cubicBezTo>
                  <a:pt x="19414" y="3878"/>
                  <a:pt x="19448" y="5279"/>
                  <a:pt x="19314" y="6613"/>
                </a:cubicBezTo>
                <a:cubicBezTo>
                  <a:pt x="19114" y="8748"/>
                  <a:pt x="18113" y="10583"/>
                  <a:pt x="17113" y="12417"/>
                </a:cubicBezTo>
                <a:cubicBezTo>
                  <a:pt x="17146" y="12284"/>
                  <a:pt x="17146" y="12217"/>
                  <a:pt x="17179" y="12117"/>
                </a:cubicBezTo>
                <a:cubicBezTo>
                  <a:pt x="18013" y="10716"/>
                  <a:pt x="18480" y="9048"/>
                  <a:pt x="18780" y="7414"/>
                </a:cubicBezTo>
                <a:cubicBezTo>
                  <a:pt x="19181" y="5112"/>
                  <a:pt x="18614" y="3311"/>
                  <a:pt x="18080" y="1209"/>
                </a:cubicBezTo>
                <a:close/>
                <a:moveTo>
                  <a:pt x="13844" y="12651"/>
                </a:moveTo>
                <a:cubicBezTo>
                  <a:pt x="13944" y="12651"/>
                  <a:pt x="13977" y="12751"/>
                  <a:pt x="14077" y="12818"/>
                </a:cubicBezTo>
                <a:cubicBezTo>
                  <a:pt x="14010" y="12818"/>
                  <a:pt x="14010" y="12851"/>
                  <a:pt x="14010" y="12918"/>
                </a:cubicBezTo>
                <a:cubicBezTo>
                  <a:pt x="14010" y="12985"/>
                  <a:pt x="13977" y="13085"/>
                  <a:pt x="13977" y="13151"/>
                </a:cubicBezTo>
                <a:lnTo>
                  <a:pt x="13744" y="13151"/>
                </a:lnTo>
                <a:cubicBezTo>
                  <a:pt x="13643" y="13151"/>
                  <a:pt x="13643" y="13085"/>
                  <a:pt x="13643" y="12985"/>
                </a:cubicBezTo>
                <a:cubicBezTo>
                  <a:pt x="13643" y="12918"/>
                  <a:pt x="13643" y="12884"/>
                  <a:pt x="13610" y="12818"/>
                </a:cubicBezTo>
                <a:cubicBezTo>
                  <a:pt x="13610" y="12784"/>
                  <a:pt x="13610" y="12751"/>
                  <a:pt x="13643" y="12751"/>
                </a:cubicBezTo>
                <a:lnTo>
                  <a:pt x="13643" y="12718"/>
                </a:lnTo>
                <a:cubicBezTo>
                  <a:pt x="13744" y="12651"/>
                  <a:pt x="13810" y="12651"/>
                  <a:pt x="13844" y="12651"/>
                </a:cubicBezTo>
                <a:close/>
                <a:moveTo>
                  <a:pt x="13343" y="13285"/>
                </a:moveTo>
                <a:lnTo>
                  <a:pt x="13343" y="13318"/>
                </a:lnTo>
                <a:cubicBezTo>
                  <a:pt x="13443" y="13452"/>
                  <a:pt x="13610" y="13485"/>
                  <a:pt x="13744" y="13485"/>
                </a:cubicBezTo>
                <a:cubicBezTo>
                  <a:pt x="13744" y="13552"/>
                  <a:pt x="13677" y="13552"/>
                  <a:pt x="13677" y="13585"/>
                </a:cubicBezTo>
                <a:cubicBezTo>
                  <a:pt x="13677" y="13585"/>
                  <a:pt x="13610" y="13618"/>
                  <a:pt x="13510" y="13618"/>
                </a:cubicBezTo>
                <a:cubicBezTo>
                  <a:pt x="13477" y="13618"/>
                  <a:pt x="13452" y="13627"/>
                  <a:pt x="13427" y="13627"/>
                </a:cubicBezTo>
                <a:cubicBezTo>
                  <a:pt x="13402" y="13627"/>
                  <a:pt x="13377" y="13618"/>
                  <a:pt x="13343" y="13585"/>
                </a:cubicBezTo>
                <a:cubicBezTo>
                  <a:pt x="13310" y="13485"/>
                  <a:pt x="13310" y="13418"/>
                  <a:pt x="13343" y="13285"/>
                </a:cubicBezTo>
                <a:close/>
                <a:moveTo>
                  <a:pt x="24751" y="13118"/>
                </a:moveTo>
                <a:lnTo>
                  <a:pt x="24751" y="13118"/>
                </a:lnTo>
                <a:cubicBezTo>
                  <a:pt x="23851" y="13618"/>
                  <a:pt x="22950" y="13985"/>
                  <a:pt x="21949" y="14419"/>
                </a:cubicBezTo>
                <a:cubicBezTo>
                  <a:pt x="20315" y="15119"/>
                  <a:pt x="18680" y="15920"/>
                  <a:pt x="17113" y="16754"/>
                </a:cubicBezTo>
                <a:cubicBezTo>
                  <a:pt x="17073" y="16767"/>
                  <a:pt x="17038" y="16781"/>
                  <a:pt x="17002" y="16798"/>
                </a:cubicBezTo>
                <a:lnTo>
                  <a:pt x="17002" y="16798"/>
                </a:lnTo>
                <a:cubicBezTo>
                  <a:pt x="19450" y="15236"/>
                  <a:pt x="22085" y="14256"/>
                  <a:pt x="24751" y="13118"/>
                </a:cubicBezTo>
                <a:close/>
                <a:moveTo>
                  <a:pt x="9974" y="8381"/>
                </a:moveTo>
                <a:cubicBezTo>
                  <a:pt x="10108" y="10116"/>
                  <a:pt x="10308" y="11917"/>
                  <a:pt x="10441" y="13652"/>
                </a:cubicBezTo>
                <a:cubicBezTo>
                  <a:pt x="10508" y="14786"/>
                  <a:pt x="10475" y="15920"/>
                  <a:pt x="10475" y="17054"/>
                </a:cubicBezTo>
                <a:cubicBezTo>
                  <a:pt x="10475" y="16921"/>
                  <a:pt x="10475" y="16754"/>
                  <a:pt x="10441" y="16620"/>
                </a:cubicBezTo>
                <a:cubicBezTo>
                  <a:pt x="10274" y="13885"/>
                  <a:pt x="10141" y="11117"/>
                  <a:pt x="9974" y="8381"/>
                </a:cubicBezTo>
                <a:close/>
                <a:moveTo>
                  <a:pt x="25118" y="13385"/>
                </a:moveTo>
                <a:lnTo>
                  <a:pt x="25118" y="13385"/>
                </a:lnTo>
                <a:cubicBezTo>
                  <a:pt x="22817" y="15787"/>
                  <a:pt x="19514" y="16287"/>
                  <a:pt x="16312" y="17554"/>
                </a:cubicBezTo>
                <a:cubicBezTo>
                  <a:pt x="17279" y="16987"/>
                  <a:pt x="18247" y="16487"/>
                  <a:pt x="19281" y="15987"/>
                </a:cubicBezTo>
                <a:cubicBezTo>
                  <a:pt x="20815" y="15253"/>
                  <a:pt x="22416" y="14552"/>
                  <a:pt x="23984" y="13919"/>
                </a:cubicBezTo>
                <a:cubicBezTo>
                  <a:pt x="24418" y="13752"/>
                  <a:pt x="24785" y="13585"/>
                  <a:pt x="25118" y="13385"/>
                </a:cubicBezTo>
                <a:close/>
                <a:moveTo>
                  <a:pt x="26486" y="12284"/>
                </a:moveTo>
                <a:lnTo>
                  <a:pt x="26486" y="12284"/>
                </a:lnTo>
                <a:cubicBezTo>
                  <a:pt x="26353" y="14452"/>
                  <a:pt x="22617" y="16487"/>
                  <a:pt x="21015" y="16954"/>
                </a:cubicBezTo>
                <a:cubicBezTo>
                  <a:pt x="19614" y="17388"/>
                  <a:pt x="18013" y="17321"/>
                  <a:pt x="16579" y="17621"/>
                </a:cubicBezTo>
                <a:cubicBezTo>
                  <a:pt x="20148" y="16320"/>
                  <a:pt x="23951" y="15887"/>
                  <a:pt x="26152" y="12451"/>
                </a:cubicBezTo>
                <a:cubicBezTo>
                  <a:pt x="26286" y="12417"/>
                  <a:pt x="26353" y="12384"/>
                  <a:pt x="26486" y="12284"/>
                </a:cubicBezTo>
                <a:close/>
                <a:moveTo>
                  <a:pt x="25986" y="12151"/>
                </a:moveTo>
                <a:lnTo>
                  <a:pt x="25986" y="12151"/>
                </a:lnTo>
                <a:cubicBezTo>
                  <a:pt x="25919" y="12251"/>
                  <a:pt x="25785" y="12317"/>
                  <a:pt x="25685" y="12417"/>
                </a:cubicBezTo>
                <a:cubicBezTo>
                  <a:pt x="22016" y="13585"/>
                  <a:pt x="18313" y="15253"/>
                  <a:pt x="15411" y="17721"/>
                </a:cubicBezTo>
                <a:cubicBezTo>
                  <a:pt x="15311" y="17755"/>
                  <a:pt x="15278" y="17788"/>
                  <a:pt x="15178" y="17821"/>
                </a:cubicBezTo>
                <a:cubicBezTo>
                  <a:pt x="16946" y="15620"/>
                  <a:pt x="19114" y="14119"/>
                  <a:pt x="21749" y="13118"/>
                </a:cubicBezTo>
                <a:cubicBezTo>
                  <a:pt x="22850" y="12718"/>
                  <a:pt x="23851" y="12417"/>
                  <a:pt x="25018" y="12317"/>
                </a:cubicBezTo>
                <a:cubicBezTo>
                  <a:pt x="25419" y="12284"/>
                  <a:pt x="25685" y="12251"/>
                  <a:pt x="25986" y="12151"/>
                </a:cubicBezTo>
                <a:close/>
                <a:moveTo>
                  <a:pt x="10174" y="8548"/>
                </a:moveTo>
                <a:lnTo>
                  <a:pt x="10174" y="8548"/>
                </a:lnTo>
                <a:cubicBezTo>
                  <a:pt x="11275" y="10082"/>
                  <a:pt x="11342" y="12818"/>
                  <a:pt x="11442" y="14552"/>
                </a:cubicBezTo>
                <a:cubicBezTo>
                  <a:pt x="11475" y="15820"/>
                  <a:pt x="11142" y="17087"/>
                  <a:pt x="10808" y="18288"/>
                </a:cubicBezTo>
                <a:cubicBezTo>
                  <a:pt x="11142" y="15153"/>
                  <a:pt x="10641" y="11617"/>
                  <a:pt x="10174" y="8548"/>
                </a:cubicBezTo>
                <a:close/>
                <a:moveTo>
                  <a:pt x="9805" y="8229"/>
                </a:moveTo>
                <a:cubicBezTo>
                  <a:pt x="9442" y="10560"/>
                  <a:pt x="9841" y="13056"/>
                  <a:pt x="10074" y="15320"/>
                </a:cubicBezTo>
                <a:cubicBezTo>
                  <a:pt x="10174" y="16921"/>
                  <a:pt x="10241" y="18422"/>
                  <a:pt x="10174" y="19923"/>
                </a:cubicBezTo>
                <a:cubicBezTo>
                  <a:pt x="9941" y="18889"/>
                  <a:pt x="9574" y="17821"/>
                  <a:pt x="9274" y="16821"/>
                </a:cubicBezTo>
                <a:cubicBezTo>
                  <a:pt x="8573" y="14119"/>
                  <a:pt x="8973" y="10916"/>
                  <a:pt x="9774" y="8281"/>
                </a:cubicBezTo>
                <a:cubicBezTo>
                  <a:pt x="9794" y="8261"/>
                  <a:pt x="9802" y="8242"/>
                  <a:pt x="9805" y="8229"/>
                </a:cubicBezTo>
                <a:close/>
                <a:moveTo>
                  <a:pt x="9641" y="8248"/>
                </a:moveTo>
                <a:cubicBezTo>
                  <a:pt x="8807" y="10383"/>
                  <a:pt x="8640" y="12718"/>
                  <a:pt x="8807" y="14953"/>
                </a:cubicBezTo>
                <a:cubicBezTo>
                  <a:pt x="8973" y="16954"/>
                  <a:pt x="9741" y="18789"/>
                  <a:pt x="10108" y="20757"/>
                </a:cubicBezTo>
                <a:cubicBezTo>
                  <a:pt x="9307" y="18555"/>
                  <a:pt x="7739" y="16721"/>
                  <a:pt x="7673" y="14252"/>
                </a:cubicBezTo>
                <a:cubicBezTo>
                  <a:pt x="7673" y="12718"/>
                  <a:pt x="7639" y="8648"/>
                  <a:pt x="9641" y="8248"/>
                </a:cubicBezTo>
                <a:close/>
                <a:moveTo>
                  <a:pt x="20348" y="20757"/>
                </a:moveTo>
                <a:lnTo>
                  <a:pt x="20348" y="20757"/>
                </a:lnTo>
                <a:cubicBezTo>
                  <a:pt x="20148" y="20890"/>
                  <a:pt x="19915" y="20990"/>
                  <a:pt x="19648" y="21124"/>
                </a:cubicBezTo>
                <a:cubicBezTo>
                  <a:pt x="19247" y="21291"/>
                  <a:pt x="18747" y="21424"/>
                  <a:pt x="18280" y="21457"/>
                </a:cubicBezTo>
                <a:cubicBezTo>
                  <a:pt x="18947" y="21224"/>
                  <a:pt x="19648" y="20990"/>
                  <a:pt x="20348" y="20757"/>
                </a:cubicBezTo>
                <a:close/>
                <a:moveTo>
                  <a:pt x="21993" y="20309"/>
                </a:moveTo>
                <a:cubicBezTo>
                  <a:pt x="21002" y="21097"/>
                  <a:pt x="20172" y="21492"/>
                  <a:pt x="18947" y="21691"/>
                </a:cubicBezTo>
                <a:cubicBezTo>
                  <a:pt x="18180" y="21824"/>
                  <a:pt x="17480" y="21924"/>
                  <a:pt x="16746" y="22024"/>
                </a:cubicBezTo>
                <a:cubicBezTo>
                  <a:pt x="17146" y="21891"/>
                  <a:pt x="17513" y="21758"/>
                  <a:pt x="17913" y="21624"/>
                </a:cubicBezTo>
                <a:cubicBezTo>
                  <a:pt x="17966" y="21626"/>
                  <a:pt x="18019" y="21626"/>
                  <a:pt x="18072" y="21626"/>
                </a:cubicBezTo>
                <a:cubicBezTo>
                  <a:pt x="19195" y="21626"/>
                  <a:pt x="20386" y="21289"/>
                  <a:pt x="21182" y="20557"/>
                </a:cubicBezTo>
                <a:lnTo>
                  <a:pt x="21993" y="20309"/>
                </a:lnTo>
                <a:close/>
                <a:moveTo>
                  <a:pt x="22817" y="20056"/>
                </a:moveTo>
                <a:lnTo>
                  <a:pt x="22817" y="20056"/>
                </a:lnTo>
                <a:cubicBezTo>
                  <a:pt x="22483" y="20723"/>
                  <a:pt x="22316" y="21291"/>
                  <a:pt x="21616" y="21657"/>
                </a:cubicBezTo>
                <a:cubicBezTo>
                  <a:pt x="20915" y="22024"/>
                  <a:pt x="19948" y="22091"/>
                  <a:pt x="19114" y="22091"/>
                </a:cubicBezTo>
                <a:lnTo>
                  <a:pt x="18280" y="22091"/>
                </a:lnTo>
                <a:cubicBezTo>
                  <a:pt x="19815" y="21924"/>
                  <a:pt x="21416" y="21657"/>
                  <a:pt x="22150" y="20357"/>
                </a:cubicBezTo>
                <a:cubicBezTo>
                  <a:pt x="22168" y="20320"/>
                  <a:pt x="22156" y="20283"/>
                  <a:pt x="22124" y="20268"/>
                </a:cubicBezTo>
                <a:lnTo>
                  <a:pt x="22124" y="20268"/>
                </a:lnTo>
                <a:lnTo>
                  <a:pt x="22817" y="20056"/>
                </a:lnTo>
                <a:close/>
                <a:moveTo>
                  <a:pt x="15478" y="23425"/>
                </a:moveTo>
                <a:cubicBezTo>
                  <a:pt x="16144" y="23814"/>
                  <a:pt x="16948" y="24018"/>
                  <a:pt x="17699" y="24018"/>
                </a:cubicBezTo>
                <a:cubicBezTo>
                  <a:pt x="17851" y="24018"/>
                  <a:pt x="18001" y="24009"/>
                  <a:pt x="18147" y="23992"/>
                </a:cubicBezTo>
                <a:lnTo>
                  <a:pt x="18180" y="23992"/>
                </a:lnTo>
                <a:cubicBezTo>
                  <a:pt x="18514" y="24159"/>
                  <a:pt x="18914" y="24326"/>
                  <a:pt x="19247" y="24493"/>
                </a:cubicBezTo>
                <a:cubicBezTo>
                  <a:pt x="17680" y="24426"/>
                  <a:pt x="16179" y="24393"/>
                  <a:pt x="14844" y="23459"/>
                </a:cubicBezTo>
                <a:cubicBezTo>
                  <a:pt x="15078" y="23425"/>
                  <a:pt x="15278" y="23425"/>
                  <a:pt x="15478" y="23425"/>
                </a:cubicBezTo>
                <a:close/>
                <a:moveTo>
                  <a:pt x="901" y="16654"/>
                </a:moveTo>
                <a:lnTo>
                  <a:pt x="901" y="16654"/>
                </a:lnTo>
                <a:cubicBezTo>
                  <a:pt x="2902" y="19291"/>
                  <a:pt x="4517" y="21929"/>
                  <a:pt x="6147" y="24767"/>
                </a:cubicBezTo>
                <a:lnTo>
                  <a:pt x="6147" y="24767"/>
                </a:lnTo>
                <a:cubicBezTo>
                  <a:pt x="5500" y="23678"/>
                  <a:pt x="4813" y="22601"/>
                  <a:pt x="4103" y="21591"/>
                </a:cubicBezTo>
                <a:cubicBezTo>
                  <a:pt x="2969" y="19956"/>
                  <a:pt x="1501" y="18589"/>
                  <a:pt x="901" y="16654"/>
                </a:cubicBezTo>
                <a:close/>
                <a:moveTo>
                  <a:pt x="734" y="16620"/>
                </a:moveTo>
                <a:lnTo>
                  <a:pt x="734" y="16620"/>
                </a:lnTo>
                <a:cubicBezTo>
                  <a:pt x="1068" y="18055"/>
                  <a:pt x="1935" y="19156"/>
                  <a:pt x="2802" y="20290"/>
                </a:cubicBezTo>
                <a:cubicBezTo>
                  <a:pt x="4003" y="21791"/>
                  <a:pt x="4937" y="23492"/>
                  <a:pt x="5971" y="25093"/>
                </a:cubicBezTo>
                <a:cubicBezTo>
                  <a:pt x="5938" y="25060"/>
                  <a:pt x="5838" y="24993"/>
                  <a:pt x="5771" y="24960"/>
                </a:cubicBezTo>
                <a:cubicBezTo>
                  <a:pt x="4470" y="24126"/>
                  <a:pt x="3736" y="22925"/>
                  <a:pt x="3003" y="21591"/>
                </a:cubicBezTo>
                <a:cubicBezTo>
                  <a:pt x="2269" y="20156"/>
                  <a:pt x="334" y="18322"/>
                  <a:pt x="734" y="16620"/>
                </a:cubicBezTo>
                <a:close/>
                <a:moveTo>
                  <a:pt x="15111" y="23826"/>
                </a:moveTo>
                <a:lnTo>
                  <a:pt x="15111" y="23826"/>
                </a:lnTo>
                <a:cubicBezTo>
                  <a:pt x="15983" y="24407"/>
                  <a:pt x="17154" y="24883"/>
                  <a:pt x="18241" y="24883"/>
                </a:cubicBezTo>
                <a:cubicBezTo>
                  <a:pt x="18651" y="24883"/>
                  <a:pt x="19049" y="24815"/>
                  <a:pt x="19414" y="24660"/>
                </a:cubicBezTo>
                <a:cubicBezTo>
                  <a:pt x="19414" y="24660"/>
                  <a:pt x="19448" y="24660"/>
                  <a:pt x="19448" y="24626"/>
                </a:cubicBezTo>
                <a:cubicBezTo>
                  <a:pt x="19481" y="24660"/>
                  <a:pt x="19581" y="24660"/>
                  <a:pt x="19614" y="24693"/>
                </a:cubicBezTo>
                <a:cubicBezTo>
                  <a:pt x="18931" y="25017"/>
                  <a:pt x="18200" y="25272"/>
                  <a:pt x="17493" y="25272"/>
                </a:cubicBezTo>
                <a:cubicBezTo>
                  <a:pt x="16888" y="25272"/>
                  <a:pt x="16301" y="25085"/>
                  <a:pt x="15778" y="24593"/>
                </a:cubicBezTo>
                <a:cubicBezTo>
                  <a:pt x="15511" y="24326"/>
                  <a:pt x="15311" y="24059"/>
                  <a:pt x="15111" y="23826"/>
                </a:cubicBezTo>
                <a:close/>
                <a:moveTo>
                  <a:pt x="1168" y="16254"/>
                </a:moveTo>
                <a:cubicBezTo>
                  <a:pt x="2502" y="16387"/>
                  <a:pt x="4971" y="18922"/>
                  <a:pt x="5438" y="19489"/>
                </a:cubicBezTo>
                <a:cubicBezTo>
                  <a:pt x="6905" y="21324"/>
                  <a:pt x="7139" y="23392"/>
                  <a:pt x="7239" y="25560"/>
                </a:cubicBezTo>
                <a:cubicBezTo>
                  <a:pt x="6839" y="24126"/>
                  <a:pt x="6238" y="22725"/>
                  <a:pt x="5571" y="21391"/>
                </a:cubicBezTo>
                <a:cubicBezTo>
                  <a:pt x="4604" y="19489"/>
                  <a:pt x="3269" y="16987"/>
                  <a:pt x="1168" y="16254"/>
                </a:cubicBezTo>
                <a:close/>
                <a:moveTo>
                  <a:pt x="1068" y="16554"/>
                </a:moveTo>
                <a:lnTo>
                  <a:pt x="1068" y="16554"/>
                </a:lnTo>
                <a:cubicBezTo>
                  <a:pt x="4070" y="18088"/>
                  <a:pt x="6238" y="22124"/>
                  <a:pt x="6939" y="25760"/>
                </a:cubicBezTo>
                <a:cubicBezTo>
                  <a:pt x="5738" y="22425"/>
                  <a:pt x="3470" y="19122"/>
                  <a:pt x="1068" y="16554"/>
                </a:cubicBezTo>
                <a:close/>
                <a:moveTo>
                  <a:pt x="12743" y="25894"/>
                </a:moveTo>
                <a:lnTo>
                  <a:pt x="12743" y="25894"/>
                </a:lnTo>
                <a:cubicBezTo>
                  <a:pt x="12643" y="25994"/>
                  <a:pt x="12643" y="26127"/>
                  <a:pt x="12609" y="26227"/>
                </a:cubicBezTo>
                <a:cubicBezTo>
                  <a:pt x="12509" y="26294"/>
                  <a:pt x="12443" y="26428"/>
                  <a:pt x="12409" y="26561"/>
                </a:cubicBezTo>
                <a:lnTo>
                  <a:pt x="12343" y="26561"/>
                </a:lnTo>
                <a:lnTo>
                  <a:pt x="12343" y="26394"/>
                </a:lnTo>
                <a:cubicBezTo>
                  <a:pt x="12343" y="26094"/>
                  <a:pt x="12509" y="25961"/>
                  <a:pt x="12743" y="25894"/>
                </a:cubicBezTo>
                <a:close/>
                <a:moveTo>
                  <a:pt x="13343" y="25994"/>
                </a:moveTo>
                <a:lnTo>
                  <a:pt x="13443" y="26094"/>
                </a:lnTo>
                <a:cubicBezTo>
                  <a:pt x="13477" y="26161"/>
                  <a:pt x="13510" y="26227"/>
                  <a:pt x="13510" y="26294"/>
                </a:cubicBezTo>
                <a:cubicBezTo>
                  <a:pt x="13577" y="26428"/>
                  <a:pt x="13610" y="26594"/>
                  <a:pt x="13610" y="26728"/>
                </a:cubicBezTo>
                <a:cubicBezTo>
                  <a:pt x="13610" y="26995"/>
                  <a:pt x="13477" y="27228"/>
                  <a:pt x="13143" y="27228"/>
                </a:cubicBezTo>
                <a:lnTo>
                  <a:pt x="13043" y="27228"/>
                </a:lnTo>
                <a:cubicBezTo>
                  <a:pt x="13110" y="27061"/>
                  <a:pt x="13110" y="26928"/>
                  <a:pt x="13110" y="26761"/>
                </a:cubicBezTo>
                <a:cubicBezTo>
                  <a:pt x="13143" y="26461"/>
                  <a:pt x="13243" y="26227"/>
                  <a:pt x="13343" y="25994"/>
                </a:cubicBezTo>
                <a:close/>
                <a:moveTo>
                  <a:pt x="17575" y="0"/>
                </a:moveTo>
                <a:cubicBezTo>
                  <a:pt x="17530" y="0"/>
                  <a:pt x="17480" y="25"/>
                  <a:pt x="17446" y="75"/>
                </a:cubicBezTo>
                <a:cubicBezTo>
                  <a:pt x="15978" y="1543"/>
                  <a:pt x="15612" y="3811"/>
                  <a:pt x="15311" y="5779"/>
                </a:cubicBezTo>
                <a:cubicBezTo>
                  <a:pt x="15111" y="7047"/>
                  <a:pt x="15111" y="8248"/>
                  <a:pt x="15345" y="9482"/>
                </a:cubicBezTo>
                <a:cubicBezTo>
                  <a:pt x="15445" y="9949"/>
                  <a:pt x="15578" y="10249"/>
                  <a:pt x="15812" y="10616"/>
                </a:cubicBezTo>
                <a:cubicBezTo>
                  <a:pt x="16612" y="11717"/>
                  <a:pt x="16579" y="12451"/>
                  <a:pt x="16345" y="13585"/>
                </a:cubicBezTo>
                <a:cubicBezTo>
                  <a:pt x="16279" y="13818"/>
                  <a:pt x="16145" y="14119"/>
                  <a:pt x="16079" y="14386"/>
                </a:cubicBezTo>
                <a:cubicBezTo>
                  <a:pt x="15311" y="15286"/>
                  <a:pt x="14577" y="16254"/>
                  <a:pt x="13910" y="17154"/>
                </a:cubicBezTo>
                <a:cubicBezTo>
                  <a:pt x="14411" y="16120"/>
                  <a:pt x="14744" y="14919"/>
                  <a:pt x="14444" y="13952"/>
                </a:cubicBezTo>
                <a:cubicBezTo>
                  <a:pt x="14611" y="13785"/>
                  <a:pt x="14744" y="13485"/>
                  <a:pt x="14744" y="13251"/>
                </a:cubicBezTo>
                <a:cubicBezTo>
                  <a:pt x="14778" y="12818"/>
                  <a:pt x="14577" y="12384"/>
                  <a:pt x="14177" y="12151"/>
                </a:cubicBezTo>
                <a:cubicBezTo>
                  <a:pt x="14078" y="12104"/>
                  <a:pt x="13974" y="12083"/>
                  <a:pt x="13871" y="12083"/>
                </a:cubicBezTo>
                <a:cubicBezTo>
                  <a:pt x="13457" y="12083"/>
                  <a:pt x="13050" y="12430"/>
                  <a:pt x="12943" y="12884"/>
                </a:cubicBezTo>
                <a:cubicBezTo>
                  <a:pt x="12943" y="12936"/>
                  <a:pt x="12963" y="13007"/>
                  <a:pt x="13017" y="13007"/>
                </a:cubicBezTo>
                <a:cubicBezTo>
                  <a:pt x="13034" y="13007"/>
                  <a:pt x="13053" y="13000"/>
                  <a:pt x="13076" y="12985"/>
                </a:cubicBezTo>
                <a:cubicBezTo>
                  <a:pt x="13143" y="12951"/>
                  <a:pt x="13277" y="12818"/>
                  <a:pt x="13410" y="12751"/>
                </a:cubicBezTo>
                <a:lnTo>
                  <a:pt x="13410" y="12784"/>
                </a:lnTo>
                <a:cubicBezTo>
                  <a:pt x="13310" y="12884"/>
                  <a:pt x="13277" y="12951"/>
                  <a:pt x="13176" y="13051"/>
                </a:cubicBezTo>
                <a:cubicBezTo>
                  <a:pt x="12976" y="13251"/>
                  <a:pt x="12943" y="13585"/>
                  <a:pt x="13076" y="13818"/>
                </a:cubicBezTo>
                <a:cubicBezTo>
                  <a:pt x="13165" y="14112"/>
                  <a:pt x="13511" y="14225"/>
                  <a:pt x="13820" y="14225"/>
                </a:cubicBezTo>
                <a:cubicBezTo>
                  <a:pt x="13862" y="14225"/>
                  <a:pt x="13904" y="14223"/>
                  <a:pt x="13944" y="14219"/>
                </a:cubicBezTo>
                <a:cubicBezTo>
                  <a:pt x="13977" y="14219"/>
                  <a:pt x="14077" y="14219"/>
                  <a:pt x="14110" y="14152"/>
                </a:cubicBezTo>
                <a:lnTo>
                  <a:pt x="14110" y="14152"/>
                </a:lnTo>
                <a:cubicBezTo>
                  <a:pt x="14144" y="15420"/>
                  <a:pt x="13910" y="16721"/>
                  <a:pt x="13343" y="17888"/>
                </a:cubicBezTo>
                <a:cubicBezTo>
                  <a:pt x="13343" y="17921"/>
                  <a:pt x="13310" y="17921"/>
                  <a:pt x="13310" y="17955"/>
                </a:cubicBezTo>
                <a:cubicBezTo>
                  <a:pt x="12242" y="19456"/>
                  <a:pt x="11275" y="20990"/>
                  <a:pt x="10341" y="22591"/>
                </a:cubicBezTo>
                <a:cubicBezTo>
                  <a:pt x="10575" y="21724"/>
                  <a:pt x="10641" y="20790"/>
                  <a:pt x="10641" y="19890"/>
                </a:cubicBezTo>
                <a:cubicBezTo>
                  <a:pt x="11108" y="17821"/>
                  <a:pt x="11842" y="15920"/>
                  <a:pt x="11742" y="13752"/>
                </a:cubicBezTo>
                <a:cubicBezTo>
                  <a:pt x="11609" y="12151"/>
                  <a:pt x="11642" y="8882"/>
                  <a:pt x="10008" y="7914"/>
                </a:cubicBezTo>
                <a:cubicBezTo>
                  <a:pt x="9998" y="7904"/>
                  <a:pt x="9985" y="7900"/>
                  <a:pt x="9971" y="7900"/>
                </a:cubicBezTo>
                <a:cubicBezTo>
                  <a:pt x="9935" y="7900"/>
                  <a:pt x="9888" y="7924"/>
                  <a:pt x="9841" y="7948"/>
                </a:cubicBezTo>
                <a:cubicBezTo>
                  <a:pt x="9753" y="7932"/>
                  <a:pt x="9668" y="7924"/>
                  <a:pt x="9586" y="7924"/>
                </a:cubicBezTo>
                <a:cubicBezTo>
                  <a:pt x="7945" y="7924"/>
                  <a:pt x="7668" y="11005"/>
                  <a:pt x="7572" y="12117"/>
                </a:cubicBezTo>
                <a:cubicBezTo>
                  <a:pt x="7439" y="13151"/>
                  <a:pt x="7406" y="14252"/>
                  <a:pt x="7472" y="15286"/>
                </a:cubicBezTo>
                <a:cubicBezTo>
                  <a:pt x="7673" y="17588"/>
                  <a:pt x="9507" y="19489"/>
                  <a:pt x="10141" y="21724"/>
                </a:cubicBezTo>
                <a:cubicBezTo>
                  <a:pt x="10108" y="22225"/>
                  <a:pt x="10008" y="22758"/>
                  <a:pt x="9974" y="23292"/>
                </a:cubicBezTo>
                <a:cubicBezTo>
                  <a:pt x="9274" y="24560"/>
                  <a:pt x="8607" y="25794"/>
                  <a:pt x="7939" y="27061"/>
                </a:cubicBezTo>
                <a:cubicBezTo>
                  <a:pt x="7806" y="27295"/>
                  <a:pt x="7673" y="27562"/>
                  <a:pt x="7506" y="27795"/>
                </a:cubicBezTo>
                <a:cubicBezTo>
                  <a:pt x="7506" y="27228"/>
                  <a:pt x="7472" y="26628"/>
                  <a:pt x="7339" y="26061"/>
                </a:cubicBezTo>
                <a:cubicBezTo>
                  <a:pt x="7406" y="26061"/>
                  <a:pt x="7406" y="26061"/>
                  <a:pt x="7406" y="25994"/>
                </a:cubicBezTo>
                <a:cubicBezTo>
                  <a:pt x="8840" y="21758"/>
                  <a:pt x="4837" y="16821"/>
                  <a:pt x="801" y="15987"/>
                </a:cubicBezTo>
                <a:cubicBezTo>
                  <a:pt x="734" y="15987"/>
                  <a:pt x="668" y="15987"/>
                  <a:pt x="634" y="16087"/>
                </a:cubicBezTo>
                <a:cubicBezTo>
                  <a:pt x="634" y="16120"/>
                  <a:pt x="601" y="16153"/>
                  <a:pt x="601" y="16220"/>
                </a:cubicBezTo>
                <a:cubicBezTo>
                  <a:pt x="567" y="16287"/>
                  <a:pt x="567" y="16320"/>
                  <a:pt x="501" y="16420"/>
                </a:cubicBezTo>
                <a:cubicBezTo>
                  <a:pt x="501" y="16454"/>
                  <a:pt x="501" y="16487"/>
                  <a:pt x="567" y="16487"/>
                </a:cubicBezTo>
                <a:cubicBezTo>
                  <a:pt x="0" y="17655"/>
                  <a:pt x="934" y="18922"/>
                  <a:pt x="1602" y="19890"/>
                </a:cubicBezTo>
                <a:cubicBezTo>
                  <a:pt x="2402" y="20990"/>
                  <a:pt x="2969" y="22258"/>
                  <a:pt x="3736" y="23425"/>
                </a:cubicBezTo>
                <a:cubicBezTo>
                  <a:pt x="4604" y="24760"/>
                  <a:pt x="6105" y="25293"/>
                  <a:pt x="7005" y="26561"/>
                </a:cubicBezTo>
                <a:cubicBezTo>
                  <a:pt x="7072" y="26594"/>
                  <a:pt x="7105" y="26594"/>
                  <a:pt x="7139" y="26594"/>
                </a:cubicBezTo>
                <a:cubicBezTo>
                  <a:pt x="7239" y="27161"/>
                  <a:pt x="7272" y="27728"/>
                  <a:pt x="7272" y="28262"/>
                </a:cubicBezTo>
                <a:cubicBezTo>
                  <a:pt x="6005" y="30597"/>
                  <a:pt x="4770" y="32999"/>
                  <a:pt x="3836" y="35467"/>
                </a:cubicBezTo>
                <a:cubicBezTo>
                  <a:pt x="3811" y="35542"/>
                  <a:pt x="3880" y="35580"/>
                  <a:pt x="3930" y="35580"/>
                </a:cubicBezTo>
                <a:cubicBezTo>
                  <a:pt x="3947" y="35580"/>
                  <a:pt x="3962" y="35576"/>
                  <a:pt x="3970" y="35567"/>
                </a:cubicBezTo>
                <a:cubicBezTo>
                  <a:pt x="4904" y="34100"/>
                  <a:pt x="5671" y="32465"/>
                  <a:pt x="6438" y="30897"/>
                </a:cubicBezTo>
                <a:cubicBezTo>
                  <a:pt x="6438" y="30897"/>
                  <a:pt x="6472" y="30897"/>
                  <a:pt x="6472" y="30831"/>
                </a:cubicBezTo>
                <a:cubicBezTo>
                  <a:pt x="7239" y="29730"/>
                  <a:pt x="8273" y="28896"/>
                  <a:pt x="9440" y="28162"/>
                </a:cubicBezTo>
                <a:cubicBezTo>
                  <a:pt x="10274" y="27662"/>
                  <a:pt x="11242" y="27395"/>
                  <a:pt x="12076" y="26961"/>
                </a:cubicBezTo>
                <a:cubicBezTo>
                  <a:pt x="12136" y="27233"/>
                  <a:pt x="12278" y="27504"/>
                  <a:pt x="12527" y="27504"/>
                </a:cubicBezTo>
                <a:cubicBezTo>
                  <a:pt x="12553" y="27504"/>
                  <a:pt x="12581" y="27501"/>
                  <a:pt x="12609" y="27495"/>
                </a:cubicBezTo>
                <a:cubicBezTo>
                  <a:pt x="12676" y="27595"/>
                  <a:pt x="12776" y="27628"/>
                  <a:pt x="12910" y="27662"/>
                </a:cubicBezTo>
                <a:cubicBezTo>
                  <a:pt x="13034" y="27713"/>
                  <a:pt x="13156" y="27737"/>
                  <a:pt x="13273" y="27737"/>
                </a:cubicBezTo>
                <a:cubicBezTo>
                  <a:pt x="13691" y="27737"/>
                  <a:pt x="14040" y="27430"/>
                  <a:pt x="14144" y="26961"/>
                </a:cubicBezTo>
                <a:lnTo>
                  <a:pt x="14144" y="26895"/>
                </a:lnTo>
                <a:cubicBezTo>
                  <a:pt x="14158" y="26923"/>
                  <a:pt x="14184" y="26933"/>
                  <a:pt x="14212" y="26933"/>
                </a:cubicBezTo>
                <a:cubicBezTo>
                  <a:pt x="14250" y="26933"/>
                  <a:pt x="14291" y="26914"/>
                  <a:pt x="14311" y="26895"/>
                </a:cubicBezTo>
                <a:cubicBezTo>
                  <a:pt x="14511" y="26327"/>
                  <a:pt x="14110" y="25794"/>
                  <a:pt x="13643" y="25560"/>
                </a:cubicBezTo>
                <a:cubicBezTo>
                  <a:pt x="13610" y="25494"/>
                  <a:pt x="13510" y="25494"/>
                  <a:pt x="13477" y="25460"/>
                </a:cubicBezTo>
                <a:cubicBezTo>
                  <a:pt x="13443" y="25460"/>
                  <a:pt x="13410" y="25427"/>
                  <a:pt x="13343" y="25427"/>
                </a:cubicBezTo>
                <a:cubicBezTo>
                  <a:pt x="13310" y="25427"/>
                  <a:pt x="13310" y="25427"/>
                  <a:pt x="13277" y="25460"/>
                </a:cubicBezTo>
                <a:cubicBezTo>
                  <a:pt x="13176" y="25460"/>
                  <a:pt x="13110" y="25494"/>
                  <a:pt x="13076" y="25560"/>
                </a:cubicBezTo>
                <a:cubicBezTo>
                  <a:pt x="13010" y="25560"/>
                  <a:pt x="13010" y="25594"/>
                  <a:pt x="12976" y="25594"/>
                </a:cubicBezTo>
                <a:cubicBezTo>
                  <a:pt x="12914" y="25578"/>
                  <a:pt x="12854" y="25571"/>
                  <a:pt x="12796" y="25571"/>
                </a:cubicBezTo>
                <a:cubicBezTo>
                  <a:pt x="12477" y="25571"/>
                  <a:pt x="12217" y="25794"/>
                  <a:pt x="12076" y="26161"/>
                </a:cubicBezTo>
                <a:cubicBezTo>
                  <a:pt x="12009" y="26294"/>
                  <a:pt x="12009" y="26461"/>
                  <a:pt x="12009" y="26628"/>
                </a:cubicBezTo>
                <a:cubicBezTo>
                  <a:pt x="10575" y="27061"/>
                  <a:pt x="9174" y="27762"/>
                  <a:pt x="8073" y="28796"/>
                </a:cubicBezTo>
                <a:cubicBezTo>
                  <a:pt x="9507" y="27061"/>
                  <a:pt x="11142" y="25460"/>
                  <a:pt x="13076" y="24126"/>
                </a:cubicBezTo>
                <a:cubicBezTo>
                  <a:pt x="13143" y="24093"/>
                  <a:pt x="13176" y="24059"/>
                  <a:pt x="13277" y="23992"/>
                </a:cubicBezTo>
                <a:cubicBezTo>
                  <a:pt x="13677" y="23792"/>
                  <a:pt x="14077" y="23626"/>
                  <a:pt x="14477" y="23559"/>
                </a:cubicBezTo>
                <a:cubicBezTo>
                  <a:pt x="15078" y="23826"/>
                  <a:pt x="15311" y="24626"/>
                  <a:pt x="15812" y="24993"/>
                </a:cubicBezTo>
                <a:cubicBezTo>
                  <a:pt x="16279" y="25327"/>
                  <a:pt x="16679" y="25460"/>
                  <a:pt x="17246" y="25560"/>
                </a:cubicBezTo>
                <a:cubicBezTo>
                  <a:pt x="17425" y="25595"/>
                  <a:pt x="17620" y="25612"/>
                  <a:pt x="17822" y="25612"/>
                </a:cubicBezTo>
                <a:cubicBezTo>
                  <a:pt x="18598" y="25612"/>
                  <a:pt x="19478" y="25356"/>
                  <a:pt x="19981" y="24826"/>
                </a:cubicBezTo>
                <a:cubicBezTo>
                  <a:pt x="20081" y="24893"/>
                  <a:pt x="20148" y="24926"/>
                  <a:pt x="20181" y="24926"/>
                </a:cubicBezTo>
                <a:cubicBezTo>
                  <a:pt x="20193" y="24932"/>
                  <a:pt x="20205" y="24935"/>
                  <a:pt x="20216" y="24935"/>
                </a:cubicBezTo>
                <a:cubicBezTo>
                  <a:pt x="20269" y="24935"/>
                  <a:pt x="20309" y="24875"/>
                  <a:pt x="20282" y="24793"/>
                </a:cubicBezTo>
                <a:cubicBezTo>
                  <a:pt x="20248" y="24760"/>
                  <a:pt x="20148" y="24726"/>
                  <a:pt x="20115" y="24626"/>
                </a:cubicBezTo>
                <a:cubicBezTo>
                  <a:pt x="20115" y="24593"/>
                  <a:pt x="20148" y="24593"/>
                  <a:pt x="20148" y="24560"/>
                </a:cubicBezTo>
                <a:cubicBezTo>
                  <a:pt x="20176" y="24477"/>
                  <a:pt x="20135" y="24417"/>
                  <a:pt x="20064" y="24417"/>
                </a:cubicBezTo>
                <a:cubicBezTo>
                  <a:pt x="20049" y="24417"/>
                  <a:pt x="20032" y="24420"/>
                  <a:pt x="20015" y="24426"/>
                </a:cubicBezTo>
                <a:cubicBezTo>
                  <a:pt x="19981" y="24426"/>
                  <a:pt x="19948" y="24459"/>
                  <a:pt x="19915" y="24459"/>
                </a:cubicBezTo>
                <a:cubicBezTo>
                  <a:pt x="18849" y="23567"/>
                  <a:pt x="17286" y="23080"/>
                  <a:pt x="15787" y="23080"/>
                </a:cubicBezTo>
                <a:cubicBezTo>
                  <a:pt x="15269" y="23080"/>
                  <a:pt x="14758" y="23139"/>
                  <a:pt x="14277" y="23259"/>
                </a:cubicBezTo>
                <a:lnTo>
                  <a:pt x="14244" y="23259"/>
                </a:lnTo>
                <a:cubicBezTo>
                  <a:pt x="14778" y="22925"/>
                  <a:pt x="15345" y="22625"/>
                  <a:pt x="15945" y="22325"/>
                </a:cubicBezTo>
                <a:lnTo>
                  <a:pt x="15978" y="22325"/>
                </a:lnTo>
                <a:cubicBezTo>
                  <a:pt x="16079" y="22325"/>
                  <a:pt x="16112" y="22291"/>
                  <a:pt x="16179" y="22291"/>
                </a:cubicBezTo>
                <a:cubicBezTo>
                  <a:pt x="16579" y="22226"/>
                  <a:pt x="16990" y="22205"/>
                  <a:pt x="17406" y="22205"/>
                </a:cubicBezTo>
                <a:cubicBezTo>
                  <a:pt x="18156" y="22205"/>
                  <a:pt x="18921" y="22273"/>
                  <a:pt x="19666" y="22273"/>
                </a:cubicBezTo>
                <a:cubicBezTo>
                  <a:pt x="19987" y="22273"/>
                  <a:pt x="20304" y="22261"/>
                  <a:pt x="20615" y="22225"/>
                </a:cubicBezTo>
                <a:cubicBezTo>
                  <a:pt x="21749" y="22058"/>
                  <a:pt x="23117" y="21257"/>
                  <a:pt x="22950" y="19956"/>
                </a:cubicBezTo>
                <a:lnTo>
                  <a:pt x="22983" y="19956"/>
                </a:lnTo>
                <a:cubicBezTo>
                  <a:pt x="23084" y="19923"/>
                  <a:pt x="23084" y="19789"/>
                  <a:pt x="22950" y="19789"/>
                </a:cubicBezTo>
                <a:cubicBezTo>
                  <a:pt x="16646" y="20457"/>
                  <a:pt x="10675" y="24560"/>
                  <a:pt x="6972" y="29630"/>
                </a:cubicBezTo>
                <a:cubicBezTo>
                  <a:pt x="7339" y="28829"/>
                  <a:pt x="7739" y="27995"/>
                  <a:pt x="8140" y="27261"/>
                </a:cubicBezTo>
                <a:cubicBezTo>
                  <a:pt x="9140" y="25393"/>
                  <a:pt x="10174" y="23492"/>
                  <a:pt x="11308" y="21657"/>
                </a:cubicBezTo>
                <a:cubicBezTo>
                  <a:pt x="12309" y="20390"/>
                  <a:pt x="13510" y="19322"/>
                  <a:pt x="14811" y="18455"/>
                </a:cubicBezTo>
                <a:cubicBezTo>
                  <a:pt x="17613" y="17655"/>
                  <a:pt x="21115" y="17955"/>
                  <a:pt x="23484" y="16220"/>
                </a:cubicBezTo>
                <a:cubicBezTo>
                  <a:pt x="24618" y="15420"/>
                  <a:pt x="27253" y="13452"/>
                  <a:pt x="26619" y="11750"/>
                </a:cubicBezTo>
                <a:cubicBezTo>
                  <a:pt x="26686" y="11717"/>
                  <a:pt x="26786" y="11617"/>
                  <a:pt x="26853" y="11550"/>
                </a:cubicBezTo>
                <a:cubicBezTo>
                  <a:pt x="26965" y="11438"/>
                  <a:pt x="26865" y="11302"/>
                  <a:pt x="26750" y="11302"/>
                </a:cubicBezTo>
                <a:cubicBezTo>
                  <a:pt x="26729" y="11302"/>
                  <a:pt x="26707" y="11306"/>
                  <a:pt x="26686" y="11317"/>
                </a:cubicBezTo>
                <a:cubicBezTo>
                  <a:pt x="26653" y="11383"/>
                  <a:pt x="26619" y="11417"/>
                  <a:pt x="26586" y="11417"/>
                </a:cubicBezTo>
                <a:cubicBezTo>
                  <a:pt x="26519" y="11417"/>
                  <a:pt x="26486" y="11417"/>
                  <a:pt x="26486" y="11450"/>
                </a:cubicBezTo>
                <a:cubicBezTo>
                  <a:pt x="26486" y="11450"/>
                  <a:pt x="26486" y="11483"/>
                  <a:pt x="26453" y="11483"/>
                </a:cubicBezTo>
                <a:cubicBezTo>
                  <a:pt x="25485" y="12084"/>
                  <a:pt x="24084" y="11984"/>
                  <a:pt x="23017" y="12284"/>
                </a:cubicBezTo>
                <a:cubicBezTo>
                  <a:pt x="21916" y="12618"/>
                  <a:pt x="20815" y="13051"/>
                  <a:pt x="19781" y="13552"/>
                </a:cubicBezTo>
                <a:cubicBezTo>
                  <a:pt x="17780" y="14552"/>
                  <a:pt x="16179" y="16087"/>
                  <a:pt x="14944" y="17888"/>
                </a:cubicBezTo>
                <a:cubicBezTo>
                  <a:pt x="13977" y="18488"/>
                  <a:pt x="13110" y="19222"/>
                  <a:pt x="12309" y="20056"/>
                </a:cubicBezTo>
                <a:cubicBezTo>
                  <a:pt x="12609" y="19623"/>
                  <a:pt x="12843" y="19222"/>
                  <a:pt x="13143" y="18789"/>
                </a:cubicBezTo>
                <a:cubicBezTo>
                  <a:pt x="14978" y="16120"/>
                  <a:pt x="17079" y="13585"/>
                  <a:pt x="19448" y="11383"/>
                </a:cubicBezTo>
                <a:cubicBezTo>
                  <a:pt x="19648" y="11150"/>
                  <a:pt x="19915" y="10950"/>
                  <a:pt x="20115" y="10783"/>
                </a:cubicBezTo>
                <a:cubicBezTo>
                  <a:pt x="22150" y="9649"/>
                  <a:pt x="24451" y="9148"/>
                  <a:pt x="26453" y="7948"/>
                </a:cubicBezTo>
                <a:cubicBezTo>
                  <a:pt x="28688" y="6580"/>
                  <a:pt x="29822" y="3745"/>
                  <a:pt x="31089" y="1543"/>
                </a:cubicBezTo>
                <a:cubicBezTo>
                  <a:pt x="31123" y="1443"/>
                  <a:pt x="31089" y="1276"/>
                  <a:pt x="30956" y="1276"/>
                </a:cubicBezTo>
                <a:cubicBezTo>
                  <a:pt x="25752" y="1610"/>
                  <a:pt x="22617" y="6080"/>
                  <a:pt x="20148" y="10249"/>
                </a:cubicBezTo>
                <a:cubicBezTo>
                  <a:pt x="19815" y="10483"/>
                  <a:pt x="19481" y="10783"/>
                  <a:pt x="19181" y="11083"/>
                </a:cubicBezTo>
                <a:cubicBezTo>
                  <a:pt x="18247" y="11917"/>
                  <a:pt x="17346" y="12884"/>
                  <a:pt x="16479" y="13818"/>
                </a:cubicBezTo>
                <a:lnTo>
                  <a:pt x="16479" y="13785"/>
                </a:lnTo>
                <a:lnTo>
                  <a:pt x="16746" y="13285"/>
                </a:lnTo>
                <a:cubicBezTo>
                  <a:pt x="16779" y="13285"/>
                  <a:pt x="16779" y="13285"/>
                  <a:pt x="16812" y="13251"/>
                </a:cubicBezTo>
                <a:cubicBezTo>
                  <a:pt x="19848" y="9749"/>
                  <a:pt x="21015" y="3945"/>
                  <a:pt x="17846" y="242"/>
                </a:cubicBezTo>
                <a:cubicBezTo>
                  <a:pt x="17897" y="167"/>
                  <a:pt x="17853" y="130"/>
                  <a:pt x="17814" y="130"/>
                </a:cubicBezTo>
                <a:cubicBezTo>
                  <a:pt x="17801" y="130"/>
                  <a:pt x="17788" y="134"/>
                  <a:pt x="17780" y="142"/>
                </a:cubicBezTo>
                <a:cubicBezTo>
                  <a:pt x="17746" y="109"/>
                  <a:pt x="17746" y="75"/>
                  <a:pt x="17680" y="75"/>
                </a:cubicBezTo>
                <a:cubicBezTo>
                  <a:pt x="17663" y="25"/>
                  <a:pt x="17621" y="0"/>
                  <a:pt x="175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8"/>
          <p:cNvSpPr/>
          <p:nvPr/>
        </p:nvSpPr>
        <p:spPr>
          <a:xfrm rot="59522">
            <a:off x="8431881" y="1018807"/>
            <a:ext cx="129524" cy="129596"/>
          </a:xfrm>
          <a:custGeom>
            <a:avLst/>
            <a:gdLst/>
            <a:ahLst/>
            <a:cxnLst/>
            <a:rect l="l" t="t" r="r" b="b"/>
            <a:pathLst>
              <a:path w="1794" h="1795" extrusionOk="0">
                <a:moveTo>
                  <a:pt x="943" y="1"/>
                </a:moveTo>
                <a:cubicBezTo>
                  <a:pt x="730" y="426"/>
                  <a:pt x="396" y="730"/>
                  <a:pt x="1" y="882"/>
                </a:cubicBezTo>
                <a:lnTo>
                  <a:pt x="1" y="913"/>
                </a:lnTo>
                <a:cubicBezTo>
                  <a:pt x="396" y="1065"/>
                  <a:pt x="730" y="1369"/>
                  <a:pt x="882" y="1794"/>
                </a:cubicBezTo>
                <a:lnTo>
                  <a:pt x="943" y="1794"/>
                </a:lnTo>
                <a:cubicBezTo>
                  <a:pt x="1034" y="1369"/>
                  <a:pt x="1399" y="1065"/>
                  <a:pt x="1794" y="913"/>
                </a:cubicBezTo>
                <a:lnTo>
                  <a:pt x="1794" y="882"/>
                </a:lnTo>
                <a:cubicBezTo>
                  <a:pt x="1429" y="730"/>
                  <a:pt x="1095" y="426"/>
                  <a:pt x="9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8"/>
          <p:cNvSpPr/>
          <p:nvPr/>
        </p:nvSpPr>
        <p:spPr>
          <a:xfrm rot="59522">
            <a:off x="8676608" y="470041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8"/>
          <p:cNvSpPr/>
          <p:nvPr/>
        </p:nvSpPr>
        <p:spPr>
          <a:xfrm rot="59522">
            <a:off x="8727406" y="1592382"/>
            <a:ext cx="129524" cy="129596"/>
          </a:xfrm>
          <a:custGeom>
            <a:avLst/>
            <a:gdLst/>
            <a:ahLst/>
            <a:cxnLst/>
            <a:rect l="l" t="t" r="r" b="b"/>
            <a:pathLst>
              <a:path w="1794" h="1795" extrusionOk="0">
                <a:moveTo>
                  <a:pt x="943" y="1"/>
                </a:moveTo>
                <a:cubicBezTo>
                  <a:pt x="730" y="426"/>
                  <a:pt x="396" y="730"/>
                  <a:pt x="1" y="882"/>
                </a:cubicBezTo>
                <a:lnTo>
                  <a:pt x="1" y="913"/>
                </a:lnTo>
                <a:cubicBezTo>
                  <a:pt x="396" y="1065"/>
                  <a:pt x="730" y="1369"/>
                  <a:pt x="882" y="1794"/>
                </a:cubicBezTo>
                <a:lnTo>
                  <a:pt x="943" y="1794"/>
                </a:lnTo>
                <a:cubicBezTo>
                  <a:pt x="1034" y="1369"/>
                  <a:pt x="1399" y="1065"/>
                  <a:pt x="1794" y="913"/>
                </a:cubicBezTo>
                <a:lnTo>
                  <a:pt x="1794" y="882"/>
                </a:lnTo>
                <a:cubicBezTo>
                  <a:pt x="1429" y="730"/>
                  <a:pt x="1095" y="426"/>
                  <a:pt x="9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8"/>
          <p:cNvSpPr/>
          <p:nvPr/>
        </p:nvSpPr>
        <p:spPr>
          <a:xfrm rot="-10740478">
            <a:off x="481647" y="4012732"/>
            <a:ext cx="129524" cy="129596"/>
          </a:xfrm>
          <a:custGeom>
            <a:avLst/>
            <a:gdLst/>
            <a:ahLst/>
            <a:cxnLst/>
            <a:rect l="l" t="t" r="r" b="b"/>
            <a:pathLst>
              <a:path w="1794" h="1795" extrusionOk="0">
                <a:moveTo>
                  <a:pt x="943" y="1"/>
                </a:moveTo>
                <a:cubicBezTo>
                  <a:pt x="730" y="426"/>
                  <a:pt x="396" y="730"/>
                  <a:pt x="1" y="882"/>
                </a:cubicBezTo>
                <a:lnTo>
                  <a:pt x="1" y="913"/>
                </a:lnTo>
                <a:cubicBezTo>
                  <a:pt x="396" y="1065"/>
                  <a:pt x="730" y="1369"/>
                  <a:pt x="882" y="1794"/>
                </a:cubicBezTo>
                <a:lnTo>
                  <a:pt x="943" y="1794"/>
                </a:lnTo>
                <a:cubicBezTo>
                  <a:pt x="1034" y="1369"/>
                  <a:pt x="1399" y="1065"/>
                  <a:pt x="1794" y="913"/>
                </a:cubicBezTo>
                <a:lnTo>
                  <a:pt x="1794" y="882"/>
                </a:lnTo>
                <a:cubicBezTo>
                  <a:pt x="1429" y="730"/>
                  <a:pt x="1095" y="426"/>
                  <a:pt x="9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8"/>
          <p:cNvSpPr/>
          <p:nvPr/>
        </p:nvSpPr>
        <p:spPr>
          <a:xfrm rot="-10740478">
            <a:off x="186454" y="4520923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8"/>
          <p:cNvSpPr/>
          <p:nvPr/>
        </p:nvSpPr>
        <p:spPr>
          <a:xfrm rot="-10740478">
            <a:off x="186122" y="3439157"/>
            <a:ext cx="129524" cy="129596"/>
          </a:xfrm>
          <a:custGeom>
            <a:avLst/>
            <a:gdLst/>
            <a:ahLst/>
            <a:cxnLst/>
            <a:rect l="l" t="t" r="r" b="b"/>
            <a:pathLst>
              <a:path w="1794" h="1795" extrusionOk="0">
                <a:moveTo>
                  <a:pt x="943" y="1"/>
                </a:moveTo>
                <a:cubicBezTo>
                  <a:pt x="730" y="426"/>
                  <a:pt x="396" y="730"/>
                  <a:pt x="1" y="882"/>
                </a:cubicBezTo>
                <a:lnTo>
                  <a:pt x="1" y="913"/>
                </a:lnTo>
                <a:cubicBezTo>
                  <a:pt x="396" y="1065"/>
                  <a:pt x="730" y="1369"/>
                  <a:pt x="882" y="1794"/>
                </a:cubicBezTo>
                <a:lnTo>
                  <a:pt x="943" y="1794"/>
                </a:lnTo>
                <a:cubicBezTo>
                  <a:pt x="1034" y="1369"/>
                  <a:pt x="1399" y="1065"/>
                  <a:pt x="1794" y="913"/>
                </a:cubicBezTo>
                <a:lnTo>
                  <a:pt x="1794" y="882"/>
                </a:lnTo>
                <a:cubicBezTo>
                  <a:pt x="1429" y="730"/>
                  <a:pt x="1095" y="426"/>
                  <a:pt x="9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8"/>
          <p:cNvSpPr txBox="1">
            <a:spLocks noGrp="1"/>
          </p:cNvSpPr>
          <p:nvPr>
            <p:ph type="title"/>
          </p:nvPr>
        </p:nvSpPr>
        <p:spPr>
          <a:xfrm>
            <a:off x="1478225" y="539500"/>
            <a:ext cx="618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7" name="Google Shape;397;p18"/>
          <p:cNvSpPr txBox="1">
            <a:spLocks noGrp="1"/>
          </p:cNvSpPr>
          <p:nvPr>
            <p:ph type="subTitle" idx="1"/>
          </p:nvPr>
        </p:nvSpPr>
        <p:spPr>
          <a:xfrm>
            <a:off x="1018025" y="2750438"/>
            <a:ext cx="20988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18"/>
          <p:cNvSpPr txBox="1">
            <a:spLocks noGrp="1"/>
          </p:cNvSpPr>
          <p:nvPr>
            <p:ph type="subTitle" idx="2"/>
          </p:nvPr>
        </p:nvSpPr>
        <p:spPr>
          <a:xfrm>
            <a:off x="3522566" y="2750438"/>
            <a:ext cx="20988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18"/>
          <p:cNvSpPr txBox="1">
            <a:spLocks noGrp="1"/>
          </p:cNvSpPr>
          <p:nvPr>
            <p:ph type="subTitle" idx="3"/>
          </p:nvPr>
        </p:nvSpPr>
        <p:spPr>
          <a:xfrm>
            <a:off x="6027113" y="2750438"/>
            <a:ext cx="20988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18"/>
          <p:cNvSpPr txBox="1">
            <a:spLocks noGrp="1"/>
          </p:cNvSpPr>
          <p:nvPr>
            <p:ph type="subTitle" idx="4"/>
          </p:nvPr>
        </p:nvSpPr>
        <p:spPr>
          <a:xfrm>
            <a:off x="1018025" y="3154535"/>
            <a:ext cx="2098800" cy="7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18"/>
          <p:cNvSpPr txBox="1">
            <a:spLocks noGrp="1"/>
          </p:cNvSpPr>
          <p:nvPr>
            <p:ph type="subTitle" idx="5"/>
          </p:nvPr>
        </p:nvSpPr>
        <p:spPr>
          <a:xfrm>
            <a:off x="3522566" y="3154535"/>
            <a:ext cx="2098800" cy="7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8"/>
          <p:cNvSpPr txBox="1">
            <a:spLocks noGrp="1"/>
          </p:cNvSpPr>
          <p:nvPr>
            <p:ph type="subTitle" idx="6"/>
          </p:nvPr>
        </p:nvSpPr>
        <p:spPr>
          <a:xfrm>
            <a:off x="6027113" y="3154535"/>
            <a:ext cx="2098800" cy="7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18"/>
          <p:cNvSpPr txBox="1">
            <a:spLocks noGrp="1"/>
          </p:cNvSpPr>
          <p:nvPr>
            <p:ph type="title" idx="7" hasCustomPrompt="1"/>
          </p:nvPr>
        </p:nvSpPr>
        <p:spPr>
          <a:xfrm>
            <a:off x="1600769" y="2167638"/>
            <a:ext cx="9333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4" name="Google Shape;404;p18"/>
          <p:cNvSpPr txBox="1">
            <a:spLocks noGrp="1"/>
          </p:cNvSpPr>
          <p:nvPr>
            <p:ph type="title" idx="8" hasCustomPrompt="1"/>
          </p:nvPr>
        </p:nvSpPr>
        <p:spPr>
          <a:xfrm>
            <a:off x="4105319" y="2167638"/>
            <a:ext cx="9333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5" name="Google Shape;405;p18"/>
          <p:cNvSpPr txBox="1">
            <a:spLocks noGrp="1"/>
          </p:cNvSpPr>
          <p:nvPr>
            <p:ph type="title" idx="9" hasCustomPrompt="1"/>
          </p:nvPr>
        </p:nvSpPr>
        <p:spPr>
          <a:xfrm>
            <a:off x="6609869" y="2167638"/>
            <a:ext cx="9333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8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9"/>
          <p:cNvSpPr txBox="1">
            <a:spLocks noGrp="1"/>
          </p:cNvSpPr>
          <p:nvPr>
            <p:ph type="title"/>
          </p:nvPr>
        </p:nvSpPr>
        <p:spPr>
          <a:xfrm>
            <a:off x="3968136" y="539500"/>
            <a:ext cx="4060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08" name="Google Shape;408;p19"/>
          <p:cNvSpPr txBox="1">
            <a:spLocks noGrp="1"/>
          </p:cNvSpPr>
          <p:nvPr>
            <p:ph type="subTitle" idx="1"/>
          </p:nvPr>
        </p:nvSpPr>
        <p:spPr>
          <a:xfrm>
            <a:off x="4834687" y="1489850"/>
            <a:ext cx="23274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19"/>
          <p:cNvSpPr txBox="1">
            <a:spLocks noGrp="1"/>
          </p:cNvSpPr>
          <p:nvPr>
            <p:ph type="subTitle" idx="2"/>
          </p:nvPr>
        </p:nvSpPr>
        <p:spPr>
          <a:xfrm>
            <a:off x="4834671" y="2572150"/>
            <a:ext cx="23274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9"/>
          <p:cNvSpPr txBox="1">
            <a:spLocks noGrp="1"/>
          </p:cNvSpPr>
          <p:nvPr>
            <p:ph type="subTitle" idx="3"/>
          </p:nvPr>
        </p:nvSpPr>
        <p:spPr>
          <a:xfrm>
            <a:off x="4834672" y="3654450"/>
            <a:ext cx="23274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4"/>
          </p:nvPr>
        </p:nvSpPr>
        <p:spPr>
          <a:xfrm>
            <a:off x="4834687" y="1886728"/>
            <a:ext cx="2327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9"/>
          <p:cNvSpPr txBox="1">
            <a:spLocks noGrp="1"/>
          </p:cNvSpPr>
          <p:nvPr>
            <p:ph type="subTitle" idx="5"/>
          </p:nvPr>
        </p:nvSpPr>
        <p:spPr>
          <a:xfrm>
            <a:off x="4834669" y="2969028"/>
            <a:ext cx="2327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9"/>
          <p:cNvSpPr txBox="1">
            <a:spLocks noGrp="1"/>
          </p:cNvSpPr>
          <p:nvPr>
            <p:ph type="subTitle" idx="6"/>
          </p:nvPr>
        </p:nvSpPr>
        <p:spPr>
          <a:xfrm>
            <a:off x="4833672" y="4051328"/>
            <a:ext cx="23292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8_1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879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6" name="Google Shape;416;p20"/>
          <p:cNvSpPr txBox="1">
            <a:spLocks noGrp="1"/>
          </p:cNvSpPr>
          <p:nvPr>
            <p:ph type="subTitle" idx="1"/>
          </p:nvPr>
        </p:nvSpPr>
        <p:spPr>
          <a:xfrm>
            <a:off x="866450" y="2027451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20"/>
          <p:cNvSpPr txBox="1">
            <a:spLocks noGrp="1"/>
          </p:cNvSpPr>
          <p:nvPr>
            <p:ph type="subTitle" idx="2"/>
          </p:nvPr>
        </p:nvSpPr>
        <p:spPr>
          <a:xfrm>
            <a:off x="2729750" y="2027451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20"/>
          <p:cNvSpPr txBox="1">
            <a:spLocks noGrp="1"/>
          </p:cNvSpPr>
          <p:nvPr>
            <p:ph type="subTitle" idx="3"/>
          </p:nvPr>
        </p:nvSpPr>
        <p:spPr>
          <a:xfrm>
            <a:off x="866450" y="3723949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20"/>
          <p:cNvSpPr txBox="1">
            <a:spLocks noGrp="1"/>
          </p:cNvSpPr>
          <p:nvPr>
            <p:ph type="subTitle" idx="4"/>
          </p:nvPr>
        </p:nvSpPr>
        <p:spPr>
          <a:xfrm>
            <a:off x="2729750" y="3723949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0"/>
          <p:cNvSpPr txBox="1">
            <a:spLocks noGrp="1"/>
          </p:cNvSpPr>
          <p:nvPr>
            <p:ph type="subTitle" idx="5"/>
          </p:nvPr>
        </p:nvSpPr>
        <p:spPr>
          <a:xfrm>
            <a:off x="866450" y="2188638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0"/>
          <p:cNvSpPr txBox="1">
            <a:spLocks noGrp="1"/>
          </p:cNvSpPr>
          <p:nvPr>
            <p:ph type="subTitle" idx="6"/>
          </p:nvPr>
        </p:nvSpPr>
        <p:spPr>
          <a:xfrm>
            <a:off x="2729750" y="2188638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0"/>
          <p:cNvSpPr txBox="1">
            <a:spLocks noGrp="1"/>
          </p:cNvSpPr>
          <p:nvPr>
            <p:ph type="subTitle" idx="7"/>
          </p:nvPr>
        </p:nvSpPr>
        <p:spPr>
          <a:xfrm>
            <a:off x="866450" y="3589861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20"/>
          <p:cNvSpPr txBox="1">
            <a:spLocks noGrp="1"/>
          </p:cNvSpPr>
          <p:nvPr>
            <p:ph type="subTitle" idx="8"/>
          </p:nvPr>
        </p:nvSpPr>
        <p:spPr>
          <a:xfrm>
            <a:off x="2729750" y="3589861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9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26" name="Google Shape;426;p21"/>
          <p:cNvSpPr txBox="1">
            <a:spLocks noGrp="1"/>
          </p:cNvSpPr>
          <p:nvPr>
            <p:ph type="body" idx="1"/>
          </p:nvPr>
        </p:nvSpPr>
        <p:spPr>
          <a:xfrm>
            <a:off x="713225" y="1663549"/>
            <a:ext cx="3858900" cy="2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1082432" y="354283"/>
            <a:ext cx="2417631" cy="4732236"/>
            <a:chOff x="2637175" y="2691575"/>
            <a:chExt cx="1010800" cy="1978525"/>
          </a:xfrm>
        </p:grpSpPr>
        <p:sp>
          <p:nvSpPr>
            <p:cNvPr id="20" name="Google Shape;20;p3"/>
            <p:cNvSpPr/>
            <p:nvPr/>
          </p:nvSpPr>
          <p:spPr>
            <a:xfrm>
              <a:off x="2795500" y="2779425"/>
              <a:ext cx="50050" cy="16375"/>
            </a:xfrm>
            <a:custGeom>
              <a:avLst/>
              <a:gdLst/>
              <a:ahLst/>
              <a:cxnLst/>
              <a:rect l="l" t="t" r="r" b="b"/>
              <a:pathLst>
                <a:path w="2002" h="655" extrusionOk="0">
                  <a:moveTo>
                    <a:pt x="466" y="1"/>
                  </a:moveTo>
                  <a:cubicBezTo>
                    <a:pt x="294" y="1"/>
                    <a:pt x="146" y="41"/>
                    <a:pt x="67" y="154"/>
                  </a:cubicBezTo>
                  <a:cubicBezTo>
                    <a:pt x="1" y="254"/>
                    <a:pt x="34" y="388"/>
                    <a:pt x="134" y="454"/>
                  </a:cubicBezTo>
                  <a:cubicBezTo>
                    <a:pt x="201" y="521"/>
                    <a:pt x="301" y="554"/>
                    <a:pt x="434" y="554"/>
                  </a:cubicBezTo>
                  <a:cubicBezTo>
                    <a:pt x="668" y="588"/>
                    <a:pt x="968" y="588"/>
                    <a:pt x="1201" y="621"/>
                  </a:cubicBezTo>
                  <a:cubicBezTo>
                    <a:pt x="1335" y="621"/>
                    <a:pt x="1468" y="655"/>
                    <a:pt x="1602" y="655"/>
                  </a:cubicBezTo>
                  <a:lnTo>
                    <a:pt x="1835" y="655"/>
                  </a:lnTo>
                  <a:cubicBezTo>
                    <a:pt x="1969" y="655"/>
                    <a:pt x="2002" y="488"/>
                    <a:pt x="1935" y="454"/>
                  </a:cubicBezTo>
                  <a:cubicBezTo>
                    <a:pt x="1869" y="421"/>
                    <a:pt x="1869" y="388"/>
                    <a:pt x="1735" y="321"/>
                  </a:cubicBezTo>
                  <a:cubicBezTo>
                    <a:pt x="1635" y="288"/>
                    <a:pt x="1535" y="254"/>
                    <a:pt x="1402" y="221"/>
                  </a:cubicBezTo>
                  <a:cubicBezTo>
                    <a:pt x="1225" y="155"/>
                    <a:pt x="800" y="1"/>
                    <a:pt x="466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2772975" y="2815625"/>
              <a:ext cx="87725" cy="42425"/>
            </a:xfrm>
            <a:custGeom>
              <a:avLst/>
              <a:gdLst/>
              <a:ahLst/>
              <a:cxnLst/>
              <a:rect l="l" t="t" r="r" b="b"/>
              <a:pathLst>
                <a:path w="3509" h="1697" extrusionOk="0">
                  <a:moveTo>
                    <a:pt x="984" y="0"/>
                  </a:moveTo>
                  <a:cubicBezTo>
                    <a:pt x="568" y="0"/>
                    <a:pt x="63" y="112"/>
                    <a:pt x="34" y="574"/>
                  </a:cubicBezTo>
                  <a:cubicBezTo>
                    <a:pt x="1" y="741"/>
                    <a:pt x="34" y="774"/>
                    <a:pt x="101" y="774"/>
                  </a:cubicBezTo>
                  <a:cubicBezTo>
                    <a:pt x="470" y="774"/>
                    <a:pt x="755" y="604"/>
                    <a:pt x="1137" y="604"/>
                  </a:cubicBezTo>
                  <a:cubicBezTo>
                    <a:pt x="1169" y="604"/>
                    <a:pt x="1202" y="605"/>
                    <a:pt x="1235" y="608"/>
                  </a:cubicBezTo>
                  <a:cubicBezTo>
                    <a:pt x="1735" y="641"/>
                    <a:pt x="2236" y="841"/>
                    <a:pt x="2703" y="975"/>
                  </a:cubicBezTo>
                  <a:cubicBezTo>
                    <a:pt x="2703" y="1075"/>
                    <a:pt x="2770" y="1141"/>
                    <a:pt x="2870" y="1241"/>
                  </a:cubicBezTo>
                  <a:cubicBezTo>
                    <a:pt x="3003" y="1341"/>
                    <a:pt x="3103" y="1508"/>
                    <a:pt x="3237" y="1642"/>
                  </a:cubicBezTo>
                  <a:cubicBezTo>
                    <a:pt x="3275" y="1680"/>
                    <a:pt x="3315" y="1696"/>
                    <a:pt x="3352" y="1696"/>
                  </a:cubicBezTo>
                  <a:cubicBezTo>
                    <a:pt x="3443" y="1696"/>
                    <a:pt x="3508" y="1594"/>
                    <a:pt x="3437" y="1475"/>
                  </a:cubicBezTo>
                  <a:cubicBezTo>
                    <a:pt x="3370" y="1308"/>
                    <a:pt x="3237" y="1175"/>
                    <a:pt x="3170" y="1075"/>
                  </a:cubicBezTo>
                  <a:cubicBezTo>
                    <a:pt x="3103" y="1008"/>
                    <a:pt x="3103" y="975"/>
                    <a:pt x="3070" y="941"/>
                  </a:cubicBezTo>
                  <a:cubicBezTo>
                    <a:pt x="3170" y="841"/>
                    <a:pt x="3170" y="708"/>
                    <a:pt x="3036" y="674"/>
                  </a:cubicBezTo>
                  <a:cubicBezTo>
                    <a:pt x="2403" y="441"/>
                    <a:pt x="1836" y="141"/>
                    <a:pt x="1168" y="7"/>
                  </a:cubicBezTo>
                  <a:cubicBezTo>
                    <a:pt x="1110" y="3"/>
                    <a:pt x="1048" y="0"/>
                    <a:pt x="984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2770600" y="2839625"/>
              <a:ext cx="38875" cy="19550"/>
            </a:xfrm>
            <a:custGeom>
              <a:avLst/>
              <a:gdLst/>
              <a:ahLst/>
              <a:cxnLst/>
              <a:rect l="l" t="t" r="r" b="b"/>
              <a:pathLst>
                <a:path w="1555" h="782" extrusionOk="0">
                  <a:moveTo>
                    <a:pt x="1182" y="1"/>
                  </a:moveTo>
                  <a:cubicBezTo>
                    <a:pt x="743" y="1"/>
                    <a:pt x="0" y="192"/>
                    <a:pt x="29" y="682"/>
                  </a:cubicBezTo>
                  <a:cubicBezTo>
                    <a:pt x="96" y="715"/>
                    <a:pt x="129" y="782"/>
                    <a:pt x="196" y="782"/>
                  </a:cubicBezTo>
                  <a:cubicBezTo>
                    <a:pt x="429" y="782"/>
                    <a:pt x="496" y="615"/>
                    <a:pt x="663" y="515"/>
                  </a:cubicBezTo>
                  <a:cubicBezTo>
                    <a:pt x="863" y="348"/>
                    <a:pt x="1130" y="348"/>
                    <a:pt x="1330" y="348"/>
                  </a:cubicBezTo>
                  <a:cubicBezTo>
                    <a:pt x="1340" y="350"/>
                    <a:pt x="1349" y="350"/>
                    <a:pt x="1357" y="350"/>
                  </a:cubicBezTo>
                  <a:cubicBezTo>
                    <a:pt x="1533" y="350"/>
                    <a:pt x="1554" y="46"/>
                    <a:pt x="1363" y="15"/>
                  </a:cubicBezTo>
                  <a:cubicBezTo>
                    <a:pt x="1313" y="5"/>
                    <a:pt x="1252" y="1"/>
                    <a:pt x="1182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762050" y="2883650"/>
              <a:ext cx="39850" cy="15450"/>
            </a:xfrm>
            <a:custGeom>
              <a:avLst/>
              <a:gdLst/>
              <a:ahLst/>
              <a:cxnLst/>
              <a:rect l="l" t="t" r="r" b="b"/>
              <a:pathLst>
                <a:path w="1594" h="618" extrusionOk="0">
                  <a:moveTo>
                    <a:pt x="743" y="0"/>
                  </a:moveTo>
                  <a:cubicBezTo>
                    <a:pt x="544" y="0"/>
                    <a:pt x="346" y="43"/>
                    <a:pt x="171" y="155"/>
                  </a:cubicBezTo>
                  <a:cubicBezTo>
                    <a:pt x="0" y="325"/>
                    <a:pt x="145" y="617"/>
                    <a:pt x="356" y="617"/>
                  </a:cubicBezTo>
                  <a:cubicBezTo>
                    <a:pt x="393" y="617"/>
                    <a:pt x="432" y="608"/>
                    <a:pt x="471" y="589"/>
                  </a:cubicBezTo>
                  <a:cubicBezTo>
                    <a:pt x="660" y="535"/>
                    <a:pt x="915" y="437"/>
                    <a:pt x="1146" y="437"/>
                  </a:cubicBezTo>
                  <a:cubicBezTo>
                    <a:pt x="1201" y="437"/>
                    <a:pt x="1254" y="442"/>
                    <a:pt x="1305" y="455"/>
                  </a:cubicBezTo>
                  <a:cubicBezTo>
                    <a:pt x="1316" y="457"/>
                    <a:pt x="1326" y="458"/>
                    <a:pt x="1336" y="458"/>
                  </a:cubicBezTo>
                  <a:cubicBezTo>
                    <a:pt x="1515" y="458"/>
                    <a:pt x="1593" y="185"/>
                    <a:pt x="1372" y="122"/>
                  </a:cubicBezTo>
                  <a:cubicBezTo>
                    <a:pt x="1180" y="52"/>
                    <a:pt x="961" y="0"/>
                    <a:pt x="743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2784000" y="2897950"/>
              <a:ext cx="46175" cy="37250"/>
            </a:xfrm>
            <a:custGeom>
              <a:avLst/>
              <a:gdLst/>
              <a:ahLst/>
              <a:cxnLst/>
              <a:rect l="l" t="t" r="r" b="b"/>
              <a:pathLst>
                <a:path w="1847" h="1490" extrusionOk="0">
                  <a:moveTo>
                    <a:pt x="1585" y="1"/>
                  </a:moveTo>
                  <a:cubicBezTo>
                    <a:pt x="1545" y="1"/>
                    <a:pt x="1502" y="16"/>
                    <a:pt x="1461" y="50"/>
                  </a:cubicBezTo>
                  <a:cubicBezTo>
                    <a:pt x="1228" y="283"/>
                    <a:pt x="961" y="450"/>
                    <a:pt x="727" y="650"/>
                  </a:cubicBezTo>
                  <a:cubicBezTo>
                    <a:pt x="461" y="817"/>
                    <a:pt x="127" y="984"/>
                    <a:pt x="60" y="1284"/>
                  </a:cubicBezTo>
                  <a:cubicBezTo>
                    <a:pt x="1" y="1373"/>
                    <a:pt x="74" y="1489"/>
                    <a:pt x="186" y="1489"/>
                  </a:cubicBezTo>
                  <a:cubicBezTo>
                    <a:pt x="199" y="1489"/>
                    <a:pt x="213" y="1488"/>
                    <a:pt x="227" y="1484"/>
                  </a:cubicBezTo>
                  <a:cubicBezTo>
                    <a:pt x="461" y="1418"/>
                    <a:pt x="661" y="1184"/>
                    <a:pt x="894" y="1017"/>
                  </a:cubicBezTo>
                  <a:cubicBezTo>
                    <a:pt x="1161" y="817"/>
                    <a:pt x="1428" y="584"/>
                    <a:pt x="1661" y="350"/>
                  </a:cubicBezTo>
                  <a:cubicBezTo>
                    <a:pt x="1847" y="218"/>
                    <a:pt x="1738" y="1"/>
                    <a:pt x="1585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2818275" y="2924175"/>
              <a:ext cx="51925" cy="90250"/>
            </a:xfrm>
            <a:custGeom>
              <a:avLst/>
              <a:gdLst/>
              <a:ahLst/>
              <a:cxnLst/>
              <a:rect l="l" t="t" r="r" b="b"/>
              <a:pathLst>
                <a:path w="2077" h="3610" extrusionOk="0">
                  <a:moveTo>
                    <a:pt x="1896" y="1"/>
                  </a:moveTo>
                  <a:cubicBezTo>
                    <a:pt x="1818" y="1"/>
                    <a:pt x="1740" y="43"/>
                    <a:pt x="1725" y="135"/>
                  </a:cubicBezTo>
                  <a:cubicBezTo>
                    <a:pt x="1558" y="769"/>
                    <a:pt x="1391" y="1336"/>
                    <a:pt x="1124" y="1936"/>
                  </a:cubicBezTo>
                  <a:cubicBezTo>
                    <a:pt x="891" y="2503"/>
                    <a:pt x="424" y="2870"/>
                    <a:pt x="90" y="3371"/>
                  </a:cubicBezTo>
                  <a:cubicBezTo>
                    <a:pt x="1" y="3490"/>
                    <a:pt x="98" y="3609"/>
                    <a:pt x="215" y="3609"/>
                  </a:cubicBezTo>
                  <a:cubicBezTo>
                    <a:pt x="229" y="3609"/>
                    <a:pt x="243" y="3608"/>
                    <a:pt x="257" y="3604"/>
                  </a:cubicBezTo>
                  <a:cubicBezTo>
                    <a:pt x="724" y="3437"/>
                    <a:pt x="1058" y="2804"/>
                    <a:pt x="1258" y="2370"/>
                  </a:cubicBezTo>
                  <a:cubicBezTo>
                    <a:pt x="1625" y="1703"/>
                    <a:pt x="1858" y="936"/>
                    <a:pt x="2058" y="168"/>
                  </a:cubicBezTo>
                  <a:cubicBezTo>
                    <a:pt x="2076" y="60"/>
                    <a:pt x="1987" y="1"/>
                    <a:pt x="1896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862225" y="2932850"/>
              <a:ext cx="26750" cy="70075"/>
            </a:xfrm>
            <a:custGeom>
              <a:avLst/>
              <a:gdLst/>
              <a:ahLst/>
              <a:cxnLst/>
              <a:rect l="l" t="t" r="r" b="b"/>
              <a:pathLst>
                <a:path w="1070" h="2803" extrusionOk="0">
                  <a:moveTo>
                    <a:pt x="929" y="0"/>
                  </a:moveTo>
                  <a:cubicBezTo>
                    <a:pt x="860" y="0"/>
                    <a:pt x="783" y="42"/>
                    <a:pt x="767" y="122"/>
                  </a:cubicBezTo>
                  <a:cubicBezTo>
                    <a:pt x="634" y="589"/>
                    <a:pt x="534" y="1022"/>
                    <a:pt x="367" y="1489"/>
                  </a:cubicBezTo>
                  <a:cubicBezTo>
                    <a:pt x="267" y="1856"/>
                    <a:pt x="0" y="2290"/>
                    <a:pt x="33" y="2690"/>
                  </a:cubicBezTo>
                  <a:cubicBezTo>
                    <a:pt x="83" y="2765"/>
                    <a:pt x="152" y="2803"/>
                    <a:pt x="212" y="2803"/>
                  </a:cubicBezTo>
                  <a:cubicBezTo>
                    <a:pt x="232" y="2803"/>
                    <a:pt x="250" y="2798"/>
                    <a:pt x="267" y="2790"/>
                  </a:cubicBezTo>
                  <a:cubicBezTo>
                    <a:pt x="534" y="2523"/>
                    <a:pt x="601" y="2123"/>
                    <a:pt x="667" y="1756"/>
                  </a:cubicBezTo>
                  <a:cubicBezTo>
                    <a:pt x="801" y="1189"/>
                    <a:pt x="934" y="655"/>
                    <a:pt x="1034" y="155"/>
                  </a:cubicBezTo>
                  <a:cubicBezTo>
                    <a:pt x="1069" y="50"/>
                    <a:pt x="1004" y="0"/>
                    <a:pt x="929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2891775" y="2924175"/>
              <a:ext cx="16325" cy="63050"/>
            </a:xfrm>
            <a:custGeom>
              <a:avLst/>
              <a:gdLst/>
              <a:ahLst/>
              <a:cxnLst/>
              <a:rect l="l" t="t" r="r" b="b"/>
              <a:pathLst>
                <a:path w="653" h="2522" extrusionOk="0">
                  <a:moveTo>
                    <a:pt x="163" y="1"/>
                  </a:moveTo>
                  <a:cubicBezTo>
                    <a:pt x="81" y="1"/>
                    <a:pt x="1" y="60"/>
                    <a:pt x="19" y="168"/>
                  </a:cubicBezTo>
                  <a:cubicBezTo>
                    <a:pt x="86" y="602"/>
                    <a:pt x="119" y="969"/>
                    <a:pt x="186" y="1403"/>
                  </a:cubicBezTo>
                  <a:cubicBezTo>
                    <a:pt x="252" y="1736"/>
                    <a:pt x="252" y="2136"/>
                    <a:pt x="419" y="2470"/>
                  </a:cubicBezTo>
                  <a:cubicBezTo>
                    <a:pt x="419" y="2507"/>
                    <a:pt x="433" y="2521"/>
                    <a:pt x="453" y="2521"/>
                  </a:cubicBezTo>
                  <a:cubicBezTo>
                    <a:pt x="488" y="2521"/>
                    <a:pt x="544" y="2479"/>
                    <a:pt x="586" y="2437"/>
                  </a:cubicBezTo>
                  <a:cubicBezTo>
                    <a:pt x="653" y="2103"/>
                    <a:pt x="519" y="1669"/>
                    <a:pt x="486" y="1336"/>
                  </a:cubicBezTo>
                  <a:cubicBezTo>
                    <a:pt x="453" y="936"/>
                    <a:pt x="353" y="569"/>
                    <a:pt x="319" y="135"/>
                  </a:cubicBezTo>
                  <a:cubicBezTo>
                    <a:pt x="304" y="43"/>
                    <a:pt x="232" y="1"/>
                    <a:pt x="163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908075" y="2922850"/>
              <a:ext cx="11700" cy="35900"/>
            </a:xfrm>
            <a:custGeom>
              <a:avLst/>
              <a:gdLst/>
              <a:ahLst/>
              <a:cxnLst/>
              <a:rect l="l" t="t" r="r" b="b"/>
              <a:pathLst>
                <a:path w="468" h="1436" extrusionOk="0">
                  <a:moveTo>
                    <a:pt x="148" y="0"/>
                  </a:moveTo>
                  <a:cubicBezTo>
                    <a:pt x="74" y="0"/>
                    <a:pt x="1" y="50"/>
                    <a:pt x="1" y="155"/>
                  </a:cubicBezTo>
                  <a:cubicBezTo>
                    <a:pt x="34" y="355"/>
                    <a:pt x="34" y="522"/>
                    <a:pt x="101" y="722"/>
                  </a:cubicBezTo>
                  <a:cubicBezTo>
                    <a:pt x="134" y="955"/>
                    <a:pt x="101" y="1189"/>
                    <a:pt x="268" y="1389"/>
                  </a:cubicBezTo>
                  <a:cubicBezTo>
                    <a:pt x="268" y="1419"/>
                    <a:pt x="281" y="1435"/>
                    <a:pt x="299" y="1435"/>
                  </a:cubicBezTo>
                  <a:cubicBezTo>
                    <a:pt x="321" y="1435"/>
                    <a:pt x="349" y="1411"/>
                    <a:pt x="368" y="1356"/>
                  </a:cubicBezTo>
                  <a:cubicBezTo>
                    <a:pt x="468" y="1155"/>
                    <a:pt x="368" y="989"/>
                    <a:pt x="368" y="788"/>
                  </a:cubicBezTo>
                  <a:cubicBezTo>
                    <a:pt x="334" y="555"/>
                    <a:pt x="334" y="321"/>
                    <a:pt x="301" y="121"/>
                  </a:cubicBezTo>
                  <a:cubicBezTo>
                    <a:pt x="285" y="42"/>
                    <a:pt x="216" y="0"/>
                    <a:pt x="148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2942275" y="2966325"/>
              <a:ext cx="32550" cy="45800"/>
            </a:xfrm>
            <a:custGeom>
              <a:avLst/>
              <a:gdLst/>
              <a:ahLst/>
              <a:cxnLst/>
              <a:rect l="l" t="t" r="r" b="b"/>
              <a:pathLst>
                <a:path w="1302" h="1832" extrusionOk="0">
                  <a:moveTo>
                    <a:pt x="251" y="0"/>
                  </a:moveTo>
                  <a:cubicBezTo>
                    <a:pt x="159" y="0"/>
                    <a:pt x="67" y="50"/>
                    <a:pt x="67" y="150"/>
                  </a:cubicBezTo>
                  <a:cubicBezTo>
                    <a:pt x="0" y="617"/>
                    <a:pt x="0" y="1218"/>
                    <a:pt x="334" y="1585"/>
                  </a:cubicBezTo>
                  <a:cubicBezTo>
                    <a:pt x="459" y="1741"/>
                    <a:pt x="673" y="1832"/>
                    <a:pt x="868" y="1832"/>
                  </a:cubicBezTo>
                  <a:cubicBezTo>
                    <a:pt x="1088" y="1832"/>
                    <a:pt x="1284" y="1716"/>
                    <a:pt x="1301" y="1451"/>
                  </a:cubicBezTo>
                  <a:cubicBezTo>
                    <a:pt x="1301" y="1418"/>
                    <a:pt x="1301" y="1318"/>
                    <a:pt x="1235" y="1318"/>
                  </a:cubicBezTo>
                  <a:cubicBezTo>
                    <a:pt x="1140" y="1294"/>
                    <a:pt x="1063" y="1271"/>
                    <a:pt x="966" y="1271"/>
                  </a:cubicBezTo>
                  <a:cubicBezTo>
                    <a:pt x="926" y="1271"/>
                    <a:pt x="883" y="1275"/>
                    <a:pt x="834" y="1284"/>
                  </a:cubicBezTo>
                  <a:cubicBezTo>
                    <a:pt x="768" y="1284"/>
                    <a:pt x="734" y="1251"/>
                    <a:pt x="668" y="1184"/>
                  </a:cubicBezTo>
                  <a:cubicBezTo>
                    <a:pt x="434" y="951"/>
                    <a:pt x="434" y="484"/>
                    <a:pt x="434" y="150"/>
                  </a:cubicBezTo>
                  <a:cubicBezTo>
                    <a:pt x="434" y="50"/>
                    <a:pt x="342" y="0"/>
                    <a:pt x="251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2966775" y="2964700"/>
              <a:ext cx="40575" cy="39250"/>
            </a:xfrm>
            <a:custGeom>
              <a:avLst/>
              <a:gdLst/>
              <a:ahLst/>
              <a:cxnLst/>
              <a:rect l="l" t="t" r="r" b="b"/>
              <a:pathLst>
                <a:path w="1623" h="1570" extrusionOk="0">
                  <a:moveTo>
                    <a:pt x="324" y="0"/>
                  </a:moveTo>
                  <a:cubicBezTo>
                    <a:pt x="169" y="0"/>
                    <a:pt x="1" y="153"/>
                    <a:pt x="88" y="349"/>
                  </a:cubicBezTo>
                  <a:cubicBezTo>
                    <a:pt x="271" y="777"/>
                    <a:pt x="735" y="1570"/>
                    <a:pt x="1274" y="1570"/>
                  </a:cubicBezTo>
                  <a:cubicBezTo>
                    <a:pt x="1323" y="1570"/>
                    <a:pt x="1372" y="1563"/>
                    <a:pt x="1422" y="1550"/>
                  </a:cubicBezTo>
                  <a:cubicBezTo>
                    <a:pt x="1622" y="1483"/>
                    <a:pt x="1522" y="1216"/>
                    <a:pt x="1422" y="1149"/>
                  </a:cubicBezTo>
                  <a:cubicBezTo>
                    <a:pt x="988" y="949"/>
                    <a:pt x="688" y="616"/>
                    <a:pt x="521" y="149"/>
                  </a:cubicBezTo>
                  <a:cubicBezTo>
                    <a:pt x="487" y="44"/>
                    <a:pt x="407" y="0"/>
                    <a:pt x="324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2974500" y="2947300"/>
              <a:ext cx="37850" cy="23250"/>
            </a:xfrm>
            <a:custGeom>
              <a:avLst/>
              <a:gdLst/>
              <a:ahLst/>
              <a:cxnLst/>
              <a:rect l="l" t="t" r="r" b="b"/>
              <a:pathLst>
                <a:path w="1514" h="930" extrusionOk="0">
                  <a:moveTo>
                    <a:pt x="228" y="1"/>
                  </a:moveTo>
                  <a:cubicBezTo>
                    <a:pt x="123" y="1"/>
                    <a:pt x="1" y="98"/>
                    <a:pt x="46" y="211"/>
                  </a:cubicBezTo>
                  <a:cubicBezTo>
                    <a:pt x="179" y="478"/>
                    <a:pt x="379" y="711"/>
                    <a:pt x="646" y="845"/>
                  </a:cubicBezTo>
                  <a:cubicBezTo>
                    <a:pt x="766" y="898"/>
                    <a:pt x="897" y="930"/>
                    <a:pt x="1021" y="930"/>
                  </a:cubicBezTo>
                  <a:cubicBezTo>
                    <a:pt x="1208" y="930"/>
                    <a:pt x="1380" y="858"/>
                    <a:pt x="1480" y="678"/>
                  </a:cubicBezTo>
                  <a:cubicBezTo>
                    <a:pt x="1513" y="578"/>
                    <a:pt x="1447" y="511"/>
                    <a:pt x="1380" y="511"/>
                  </a:cubicBezTo>
                  <a:cubicBezTo>
                    <a:pt x="1297" y="494"/>
                    <a:pt x="1213" y="494"/>
                    <a:pt x="1126" y="494"/>
                  </a:cubicBezTo>
                  <a:cubicBezTo>
                    <a:pt x="1038" y="494"/>
                    <a:pt x="946" y="494"/>
                    <a:pt x="846" y="478"/>
                  </a:cubicBezTo>
                  <a:cubicBezTo>
                    <a:pt x="646" y="411"/>
                    <a:pt x="479" y="244"/>
                    <a:pt x="346" y="77"/>
                  </a:cubicBezTo>
                  <a:cubicBezTo>
                    <a:pt x="324" y="23"/>
                    <a:pt x="278" y="1"/>
                    <a:pt x="228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996525" y="2886775"/>
              <a:ext cx="40850" cy="22200"/>
            </a:xfrm>
            <a:custGeom>
              <a:avLst/>
              <a:gdLst/>
              <a:ahLst/>
              <a:cxnLst/>
              <a:rect l="l" t="t" r="r" b="b"/>
              <a:pathLst>
                <a:path w="1634" h="888" extrusionOk="0">
                  <a:moveTo>
                    <a:pt x="254" y="0"/>
                  </a:moveTo>
                  <a:cubicBezTo>
                    <a:pt x="119" y="0"/>
                    <a:pt x="1" y="141"/>
                    <a:pt x="99" y="263"/>
                  </a:cubicBezTo>
                  <a:cubicBezTo>
                    <a:pt x="299" y="497"/>
                    <a:pt x="566" y="630"/>
                    <a:pt x="833" y="764"/>
                  </a:cubicBezTo>
                  <a:cubicBezTo>
                    <a:pt x="994" y="810"/>
                    <a:pt x="1218" y="888"/>
                    <a:pt x="1397" y="888"/>
                  </a:cubicBezTo>
                  <a:cubicBezTo>
                    <a:pt x="1477" y="888"/>
                    <a:pt x="1548" y="872"/>
                    <a:pt x="1600" y="830"/>
                  </a:cubicBezTo>
                  <a:cubicBezTo>
                    <a:pt x="1633" y="797"/>
                    <a:pt x="1633" y="697"/>
                    <a:pt x="1600" y="664"/>
                  </a:cubicBezTo>
                  <a:cubicBezTo>
                    <a:pt x="1500" y="497"/>
                    <a:pt x="1233" y="497"/>
                    <a:pt x="1066" y="464"/>
                  </a:cubicBezTo>
                  <a:cubicBezTo>
                    <a:pt x="799" y="397"/>
                    <a:pt x="566" y="263"/>
                    <a:pt x="399" y="63"/>
                  </a:cubicBezTo>
                  <a:cubicBezTo>
                    <a:pt x="355" y="19"/>
                    <a:pt x="303" y="0"/>
                    <a:pt x="254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001225" y="2858725"/>
              <a:ext cx="26125" cy="15700"/>
            </a:xfrm>
            <a:custGeom>
              <a:avLst/>
              <a:gdLst/>
              <a:ahLst/>
              <a:cxnLst/>
              <a:rect l="l" t="t" r="r" b="b"/>
              <a:pathLst>
                <a:path w="1045" h="628" extrusionOk="0">
                  <a:moveTo>
                    <a:pt x="958" y="0"/>
                  </a:moveTo>
                  <a:cubicBezTo>
                    <a:pt x="932" y="0"/>
                    <a:pt x="903" y="14"/>
                    <a:pt x="878" y="51"/>
                  </a:cubicBezTo>
                  <a:cubicBezTo>
                    <a:pt x="678" y="251"/>
                    <a:pt x="444" y="285"/>
                    <a:pt x="211" y="351"/>
                  </a:cubicBezTo>
                  <a:cubicBezTo>
                    <a:pt x="1" y="381"/>
                    <a:pt x="34" y="628"/>
                    <a:pt x="189" y="628"/>
                  </a:cubicBezTo>
                  <a:cubicBezTo>
                    <a:pt x="206" y="628"/>
                    <a:pt x="224" y="625"/>
                    <a:pt x="244" y="618"/>
                  </a:cubicBezTo>
                  <a:cubicBezTo>
                    <a:pt x="611" y="585"/>
                    <a:pt x="1045" y="518"/>
                    <a:pt x="1045" y="84"/>
                  </a:cubicBezTo>
                  <a:cubicBezTo>
                    <a:pt x="1045" y="42"/>
                    <a:pt x="1005" y="0"/>
                    <a:pt x="958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996325" y="2818350"/>
              <a:ext cx="29375" cy="27425"/>
            </a:xfrm>
            <a:custGeom>
              <a:avLst/>
              <a:gdLst/>
              <a:ahLst/>
              <a:cxnLst/>
              <a:rect l="l" t="t" r="r" b="b"/>
              <a:pathLst>
                <a:path w="1175" h="1097" extrusionOk="0">
                  <a:moveTo>
                    <a:pt x="913" y="0"/>
                  </a:moveTo>
                  <a:cubicBezTo>
                    <a:pt x="864" y="0"/>
                    <a:pt x="814" y="11"/>
                    <a:pt x="774" y="32"/>
                  </a:cubicBezTo>
                  <a:cubicBezTo>
                    <a:pt x="640" y="132"/>
                    <a:pt x="574" y="232"/>
                    <a:pt x="474" y="365"/>
                  </a:cubicBezTo>
                  <a:cubicBezTo>
                    <a:pt x="407" y="532"/>
                    <a:pt x="273" y="632"/>
                    <a:pt x="140" y="732"/>
                  </a:cubicBezTo>
                  <a:cubicBezTo>
                    <a:pt x="0" y="844"/>
                    <a:pt x="95" y="1097"/>
                    <a:pt x="247" y="1097"/>
                  </a:cubicBezTo>
                  <a:cubicBezTo>
                    <a:pt x="276" y="1097"/>
                    <a:pt x="308" y="1087"/>
                    <a:pt x="340" y="1066"/>
                  </a:cubicBezTo>
                  <a:cubicBezTo>
                    <a:pt x="674" y="899"/>
                    <a:pt x="1174" y="665"/>
                    <a:pt x="1141" y="198"/>
                  </a:cubicBezTo>
                  <a:cubicBezTo>
                    <a:pt x="1141" y="59"/>
                    <a:pt x="1027" y="0"/>
                    <a:pt x="913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979475" y="2787025"/>
              <a:ext cx="28700" cy="30900"/>
            </a:xfrm>
            <a:custGeom>
              <a:avLst/>
              <a:gdLst/>
              <a:ahLst/>
              <a:cxnLst/>
              <a:rect l="l" t="t" r="r" b="b"/>
              <a:pathLst>
                <a:path w="1148" h="1236" extrusionOk="0">
                  <a:moveTo>
                    <a:pt x="877" y="0"/>
                  </a:moveTo>
                  <a:cubicBezTo>
                    <a:pt x="847" y="0"/>
                    <a:pt x="814" y="17"/>
                    <a:pt x="781" y="50"/>
                  </a:cubicBezTo>
                  <a:cubicBezTo>
                    <a:pt x="614" y="117"/>
                    <a:pt x="547" y="284"/>
                    <a:pt x="514" y="451"/>
                  </a:cubicBezTo>
                  <a:cubicBezTo>
                    <a:pt x="480" y="551"/>
                    <a:pt x="480" y="617"/>
                    <a:pt x="447" y="717"/>
                  </a:cubicBezTo>
                  <a:cubicBezTo>
                    <a:pt x="447" y="751"/>
                    <a:pt x="414" y="784"/>
                    <a:pt x="414" y="784"/>
                  </a:cubicBezTo>
                  <a:lnTo>
                    <a:pt x="347" y="784"/>
                  </a:lnTo>
                  <a:cubicBezTo>
                    <a:pt x="329" y="779"/>
                    <a:pt x="312" y="777"/>
                    <a:pt x="296" y="777"/>
                  </a:cubicBezTo>
                  <a:cubicBezTo>
                    <a:pt x="96" y="777"/>
                    <a:pt x="0" y="1125"/>
                    <a:pt x="247" y="1218"/>
                  </a:cubicBezTo>
                  <a:cubicBezTo>
                    <a:pt x="293" y="1229"/>
                    <a:pt x="340" y="1235"/>
                    <a:pt x="386" y="1235"/>
                  </a:cubicBezTo>
                  <a:cubicBezTo>
                    <a:pt x="603" y="1235"/>
                    <a:pt x="804" y="1110"/>
                    <a:pt x="914" y="918"/>
                  </a:cubicBezTo>
                  <a:cubicBezTo>
                    <a:pt x="1014" y="651"/>
                    <a:pt x="1148" y="250"/>
                    <a:pt x="947" y="50"/>
                  </a:cubicBezTo>
                  <a:cubicBezTo>
                    <a:pt x="931" y="17"/>
                    <a:pt x="906" y="0"/>
                    <a:pt x="877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2937275" y="2743750"/>
              <a:ext cx="40475" cy="89475"/>
            </a:xfrm>
            <a:custGeom>
              <a:avLst/>
              <a:gdLst/>
              <a:ahLst/>
              <a:cxnLst/>
              <a:rect l="l" t="t" r="r" b="b"/>
              <a:pathLst>
                <a:path w="1619" h="3579" extrusionOk="0">
                  <a:moveTo>
                    <a:pt x="1507" y="1"/>
                  </a:moveTo>
                  <a:cubicBezTo>
                    <a:pt x="1491" y="1"/>
                    <a:pt x="1476" y="5"/>
                    <a:pt x="1468" y="13"/>
                  </a:cubicBezTo>
                  <a:cubicBezTo>
                    <a:pt x="701" y="981"/>
                    <a:pt x="167" y="2215"/>
                    <a:pt x="0" y="3449"/>
                  </a:cubicBezTo>
                  <a:cubicBezTo>
                    <a:pt x="0" y="3537"/>
                    <a:pt x="75" y="3579"/>
                    <a:pt x="145" y="3579"/>
                  </a:cubicBezTo>
                  <a:cubicBezTo>
                    <a:pt x="208" y="3579"/>
                    <a:pt x="267" y="3546"/>
                    <a:pt x="267" y="3483"/>
                  </a:cubicBezTo>
                  <a:cubicBezTo>
                    <a:pt x="434" y="2215"/>
                    <a:pt x="1201" y="1248"/>
                    <a:pt x="1568" y="113"/>
                  </a:cubicBezTo>
                  <a:cubicBezTo>
                    <a:pt x="1618" y="38"/>
                    <a:pt x="1556" y="1"/>
                    <a:pt x="1507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2924750" y="2731025"/>
              <a:ext cx="25875" cy="91700"/>
            </a:xfrm>
            <a:custGeom>
              <a:avLst/>
              <a:gdLst/>
              <a:ahLst/>
              <a:cxnLst/>
              <a:rect l="l" t="t" r="r" b="b"/>
              <a:pathLst>
                <a:path w="1035" h="3668" extrusionOk="0">
                  <a:moveTo>
                    <a:pt x="899" y="0"/>
                  </a:moveTo>
                  <a:cubicBezTo>
                    <a:pt x="874" y="0"/>
                    <a:pt x="849" y="8"/>
                    <a:pt x="835" y="22"/>
                  </a:cubicBezTo>
                  <a:cubicBezTo>
                    <a:pt x="535" y="356"/>
                    <a:pt x="501" y="889"/>
                    <a:pt x="401" y="1323"/>
                  </a:cubicBezTo>
                  <a:cubicBezTo>
                    <a:pt x="201" y="2023"/>
                    <a:pt x="34" y="2791"/>
                    <a:pt x="1" y="3525"/>
                  </a:cubicBezTo>
                  <a:cubicBezTo>
                    <a:pt x="1" y="3616"/>
                    <a:pt x="81" y="3668"/>
                    <a:pt x="154" y="3668"/>
                  </a:cubicBezTo>
                  <a:cubicBezTo>
                    <a:pt x="214" y="3668"/>
                    <a:pt x="268" y="3633"/>
                    <a:pt x="268" y="3558"/>
                  </a:cubicBezTo>
                  <a:cubicBezTo>
                    <a:pt x="301" y="2824"/>
                    <a:pt x="501" y="2124"/>
                    <a:pt x="668" y="1390"/>
                  </a:cubicBezTo>
                  <a:cubicBezTo>
                    <a:pt x="801" y="1023"/>
                    <a:pt x="1035" y="489"/>
                    <a:pt x="968" y="55"/>
                  </a:cubicBezTo>
                  <a:cubicBezTo>
                    <a:pt x="968" y="16"/>
                    <a:pt x="934" y="0"/>
                    <a:pt x="899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914750" y="2713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908475" y="2710500"/>
              <a:ext cx="17150" cy="61975"/>
            </a:xfrm>
            <a:custGeom>
              <a:avLst/>
              <a:gdLst/>
              <a:ahLst/>
              <a:cxnLst/>
              <a:rect l="l" t="t" r="r" b="b"/>
              <a:pathLst>
                <a:path w="686" h="2479" extrusionOk="0">
                  <a:moveTo>
                    <a:pt x="366" y="0"/>
                  </a:moveTo>
                  <a:cubicBezTo>
                    <a:pt x="286" y="0"/>
                    <a:pt x="218" y="60"/>
                    <a:pt x="218" y="143"/>
                  </a:cubicBezTo>
                  <a:lnTo>
                    <a:pt x="285" y="143"/>
                  </a:lnTo>
                  <a:cubicBezTo>
                    <a:pt x="185" y="176"/>
                    <a:pt x="185" y="276"/>
                    <a:pt x="152" y="343"/>
                  </a:cubicBezTo>
                  <a:cubicBezTo>
                    <a:pt x="118" y="543"/>
                    <a:pt x="118" y="810"/>
                    <a:pt x="118" y="976"/>
                  </a:cubicBezTo>
                  <a:cubicBezTo>
                    <a:pt x="51" y="1443"/>
                    <a:pt x="51" y="1877"/>
                    <a:pt x="18" y="2311"/>
                  </a:cubicBezTo>
                  <a:cubicBezTo>
                    <a:pt x="0" y="2419"/>
                    <a:pt x="90" y="2479"/>
                    <a:pt x="181" y="2479"/>
                  </a:cubicBezTo>
                  <a:cubicBezTo>
                    <a:pt x="258" y="2479"/>
                    <a:pt x="336" y="2436"/>
                    <a:pt x="352" y="2344"/>
                  </a:cubicBezTo>
                  <a:cubicBezTo>
                    <a:pt x="452" y="1810"/>
                    <a:pt x="585" y="1310"/>
                    <a:pt x="619" y="776"/>
                  </a:cubicBezTo>
                  <a:cubicBezTo>
                    <a:pt x="652" y="443"/>
                    <a:pt x="685" y="42"/>
                    <a:pt x="418" y="9"/>
                  </a:cubicBezTo>
                  <a:cubicBezTo>
                    <a:pt x="401" y="3"/>
                    <a:pt x="383" y="0"/>
                    <a:pt x="366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878900" y="2717675"/>
              <a:ext cx="24200" cy="48875"/>
            </a:xfrm>
            <a:custGeom>
              <a:avLst/>
              <a:gdLst/>
              <a:ahLst/>
              <a:cxnLst/>
              <a:rect l="l" t="t" r="r" b="b"/>
              <a:pathLst>
                <a:path w="968" h="1955" extrusionOk="0">
                  <a:moveTo>
                    <a:pt x="266" y="0"/>
                  </a:moveTo>
                  <a:cubicBezTo>
                    <a:pt x="178" y="0"/>
                    <a:pt x="81" y="95"/>
                    <a:pt x="34" y="189"/>
                  </a:cubicBezTo>
                  <a:cubicBezTo>
                    <a:pt x="0" y="489"/>
                    <a:pt x="167" y="756"/>
                    <a:pt x="267" y="1056"/>
                  </a:cubicBezTo>
                  <a:cubicBezTo>
                    <a:pt x="334" y="1357"/>
                    <a:pt x="434" y="1657"/>
                    <a:pt x="601" y="1890"/>
                  </a:cubicBezTo>
                  <a:cubicBezTo>
                    <a:pt x="624" y="1936"/>
                    <a:pt x="663" y="1955"/>
                    <a:pt x="707" y="1955"/>
                  </a:cubicBezTo>
                  <a:cubicBezTo>
                    <a:pt x="790" y="1955"/>
                    <a:pt x="891" y="1889"/>
                    <a:pt x="934" y="1824"/>
                  </a:cubicBezTo>
                  <a:cubicBezTo>
                    <a:pt x="968" y="1523"/>
                    <a:pt x="834" y="1190"/>
                    <a:pt x="767" y="923"/>
                  </a:cubicBezTo>
                  <a:cubicBezTo>
                    <a:pt x="667" y="589"/>
                    <a:pt x="601" y="256"/>
                    <a:pt x="367" y="56"/>
                  </a:cubicBezTo>
                  <a:cubicBezTo>
                    <a:pt x="338" y="17"/>
                    <a:pt x="303" y="0"/>
                    <a:pt x="266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839700" y="2750025"/>
              <a:ext cx="43625" cy="35825"/>
            </a:xfrm>
            <a:custGeom>
              <a:avLst/>
              <a:gdLst/>
              <a:ahLst/>
              <a:cxnLst/>
              <a:rect l="l" t="t" r="r" b="b"/>
              <a:pathLst>
                <a:path w="1745" h="1433" extrusionOk="0">
                  <a:moveTo>
                    <a:pt x="344" y="1"/>
                  </a:moveTo>
                  <a:cubicBezTo>
                    <a:pt x="248" y="1"/>
                    <a:pt x="154" y="19"/>
                    <a:pt x="67" y="63"/>
                  </a:cubicBezTo>
                  <a:cubicBezTo>
                    <a:pt x="0" y="96"/>
                    <a:pt x="0" y="196"/>
                    <a:pt x="34" y="263"/>
                  </a:cubicBezTo>
                  <a:cubicBezTo>
                    <a:pt x="234" y="430"/>
                    <a:pt x="501" y="463"/>
                    <a:pt x="734" y="630"/>
                  </a:cubicBezTo>
                  <a:cubicBezTo>
                    <a:pt x="1001" y="796"/>
                    <a:pt x="1201" y="1063"/>
                    <a:pt x="1335" y="1297"/>
                  </a:cubicBezTo>
                  <a:cubicBezTo>
                    <a:pt x="1370" y="1392"/>
                    <a:pt x="1436" y="1432"/>
                    <a:pt x="1502" y="1432"/>
                  </a:cubicBezTo>
                  <a:cubicBezTo>
                    <a:pt x="1622" y="1432"/>
                    <a:pt x="1745" y="1302"/>
                    <a:pt x="1702" y="1130"/>
                  </a:cubicBezTo>
                  <a:cubicBezTo>
                    <a:pt x="1568" y="796"/>
                    <a:pt x="1368" y="530"/>
                    <a:pt x="1068" y="296"/>
                  </a:cubicBezTo>
                  <a:cubicBezTo>
                    <a:pt x="895" y="148"/>
                    <a:pt x="614" y="1"/>
                    <a:pt x="344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811350" y="2743525"/>
              <a:ext cx="24200" cy="29875"/>
            </a:xfrm>
            <a:custGeom>
              <a:avLst/>
              <a:gdLst/>
              <a:ahLst/>
              <a:cxnLst/>
              <a:rect l="l" t="t" r="r" b="b"/>
              <a:pathLst>
                <a:path w="968" h="1195" extrusionOk="0">
                  <a:moveTo>
                    <a:pt x="301" y="1"/>
                  </a:moveTo>
                  <a:cubicBezTo>
                    <a:pt x="262" y="1"/>
                    <a:pt x="220" y="17"/>
                    <a:pt x="200" y="56"/>
                  </a:cubicBezTo>
                  <a:cubicBezTo>
                    <a:pt x="0" y="389"/>
                    <a:pt x="367" y="856"/>
                    <a:pt x="567" y="1123"/>
                  </a:cubicBezTo>
                  <a:cubicBezTo>
                    <a:pt x="601" y="1173"/>
                    <a:pt x="645" y="1194"/>
                    <a:pt x="689" y="1194"/>
                  </a:cubicBezTo>
                  <a:cubicBezTo>
                    <a:pt x="824" y="1194"/>
                    <a:pt x="968" y="1006"/>
                    <a:pt x="868" y="856"/>
                  </a:cubicBezTo>
                  <a:cubicBezTo>
                    <a:pt x="801" y="690"/>
                    <a:pt x="667" y="556"/>
                    <a:pt x="567" y="389"/>
                  </a:cubicBezTo>
                  <a:cubicBezTo>
                    <a:pt x="501" y="289"/>
                    <a:pt x="501" y="122"/>
                    <a:pt x="367" y="22"/>
                  </a:cubicBezTo>
                  <a:cubicBezTo>
                    <a:pt x="353" y="9"/>
                    <a:pt x="328" y="1"/>
                    <a:pt x="301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798000" y="2930375"/>
              <a:ext cx="51500" cy="35050"/>
            </a:xfrm>
            <a:custGeom>
              <a:avLst/>
              <a:gdLst/>
              <a:ahLst/>
              <a:cxnLst/>
              <a:rect l="l" t="t" r="r" b="b"/>
              <a:pathLst>
                <a:path w="2060" h="1402" extrusionOk="0">
                  <a:moveTo>
                    <a:pt x="1804" y="0"/>
                  </a:moveTo>
                  <a:cubicBezTo>
                    <a:pt x="1782" y="0"/>
                    <a:pt x="1758" y="6"/>
                    <a:pt x="1735" y="20"/>
                  </a:cubicBezTo>
                  <a:cubicBezTo>
                    <a:pt x="1335" y="221"/>
                    <a:pt x="901" y="421"/>
                    <a:pt x="501" y="688"/>
                  </a:cubicBezTo>
                  <a:cubicBezTo>
                    <a:pt x="267" y="821"/>
                    <a:pt x="1" y="1021"/>
                    <a:pt x="167" y="1321"/>
                  </a:cubicBezTo>
                  <a:cubicBezTo>
                    <a:pt x="192" y="1370"/>
                    <a:pt x="234" y="1401"/>
                    <a:pt x="294" y="1401"/>
                  </a:cubicBezTo>
                  <a:cubicBezTo>
                    <a:pt x="316" y="1401"/>
                    <a:pt x="341" y="1397"/>
                    <a:pt x="368" y="1388"/>
                  </a:cubicBezTo>
                  <a:cubicBezTo>
                    <a:pt x="401" y="1371"/>
                    <a:pt x="434" y="1371"/>
                    <a:pt x="468" y="1371"/>
                  </a:cubicBezTo>
                  <a:cubicBezTo>
                    <a:pt x="501" y="1371"/>
                    <a:pt x="534" y="1371"/>
                    <a:pt x="568" y="1355"/>
                  </a:cubicBezTo>
                  <a:cubicBezTo>
                    <a:pt x="701" y="1288"/>
                    <a:pt x="801" y="1155"/>
                    <a:pt x="935" y="1055"/>
                  </a:cubicBezTo>
                  <a:cubicBezTo>
                    <a:pt x="1268" y="754"/>
                    <a:pt x="1602" y="521"/>
                    <a:pt x="2002" y="321"/>
                  </a:cubicBezTo>
                  <a:cubicBezTo>
                    <a:pt x="2059" y="235"/>
                    <a:pt x="1944" y="0"/>
                    <a:pt x="1804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828025" y="2945725"/>
              <a:ext cx="25825" cy="21200"/>
            </a:xfrm>
            <a:custGeom>
              <a:avLst/>
              <a:gdLst/>
              <a:ahLst/>
              <a:cxnLst/>
              <a:rect l="l" t="t" r="r" b="b"/>
              <a:pathLst>
                <a:path w="1033" h="848" extrusionOk="0">
                  <a:moveTo>
                    <a:pt x="807" y="0"/>
                  </a:moveTo>
                  <a:cubicBezTo>
                    <a:pt x="772" y="0"/>
                    <a:pt x="736" y="12"/>
                    <a:pt x="701" y="40"/>
                  </a:cubicBezTo>
                  <a:cubicBezTo>
                    <a:pt x="534" y="107"/>
                    <a:pt x="401" y="240"/>
                    <a:pt x="301" y="307"/>
                  </a:cubicBezTo>
                  <a:cubicBezTo>
                    <a:pt x="167" y="441"/>
                    <a:pt x="0" y="474"/>
                    <a:pt x="0" y="674"/>
                  </a:cubicBezTo>
                  <a:cubicBezTo>
                    <a:pt x="0" y="774"/>
                    <a:pt x="34" y="807"/>
                    <a:pt x="134" y="841"/>
                  </a:cubicBezTo>
                  <a:cubicBezTo>
                    <a:pt x="156" y="845"/>
                    <a:pt x="176" y="847"/>
                    <a:pt x="195" y="847"/>
                  </a:cubicBezTo>
                  <a:cubicBezTo>
                    <a:pt x="319" y="847"/>
                    <a:pt x="385" y="757"/>
                    <a:pt x="501" y="641"/>
                  </a:cubicBezTo>
                  <a:cubicBezTo>
                    <a:pt x="634" y="541"/>
                    <a:pt x="801" y="407"/>
                    <a:pt x="901" y="274"/>
                  </a:cubicBezTo>
                  <a:cubicBezTo>
                    <a:pt x="1033" y="168"/>
                    <a:pt x="936" y="0"/>
                    <a:pt x="807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007700" y="2903625"/>
              <a:ext cx="21325" cy="22925"/>
            </a:xfrm>
            <a:custGeom>
              <a:avLst/>
              <a:gdLst/>
              <a:ahLst/>
              <a:cxnLst/>
              <a:rect l="l" t="t" r="r" b="b"/>
              <a:pathLst>
                <a:path w="853" h="917" extrusionOk="0">
                  <a:moveTo>
                    <a:pt x="205" y="0"/>
                  </a:moveTo>
                  <a:cubicBezTo>
                    <a:pt x="103" y="0"/>
                    <a:pt x="0" y="76"/>
                    <a:pt x="19" y="223"/>
                  </a:cubicBezTo>
                  <a:cubicBezTo>
                    <a:pt x="52" y="423"/>
                    <a:pt x="52" y="623"/>
                    <a:pt x="219" y="790"/>
                  </a:cubicBezTo>
                  <a:cubicBezTo>
                    <a:pt x="310" y="863"/>
                    <a:pt x="452" y="917"/>
                    <a:pt x="583" y="917"/>
                  </a:cubicBezTo>
                  <a:cubicBezTo>
                    <a:pt x="691" y="917"/>
                    <a:pt x="792" y="881"/>
                    <a:pt x="853" y="790"/>
                  </a:cubicBezTo>
                  <a:lnTo>
                    <a:pt x="853" y="657"/>
                  </a:lnTo>
                  <a:cubicBezTo>
                    <a:pt x="786" y="523"/>
                    <a:pt x="652" y="623"/>
                    <a:pt x="519" y="523"/>
                  </a:cubicBezTo>
                  <a:cubicBezTo>
                    <a:pt x="452" y="490"/>
                    <a:pt x="452" y="290"/>
                    <a:pt x="386" y="156"/>
                  </a:cubicBezTo>
                  <a:cubicBezTo>
                    <a:pt x="371" y="51"/>
                    <a:pt x="288" y="0"/>
                    <a:pt x="205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2866375" y="2814125"/>
              <a:ext cx="42025" cy="31875"/>
            </a:xfrm>
            <a:custGeom>
              <a:avLst/>
              <a:gdLst/>
              <a:ahLst/>
              <a:cxnLst/>
              <a:rect l="l" t="t" r="r" b="b"/>
              <a:pathLst>
                <a:path w="1681" h="1275" extrusionOk="0">
                  <a:moveTo>
                    <a:pt x="134" y="0"/>
                  </a:moveTo>
                  <a:cubicBezTo>
                    <a:pt x="34" y="0"/>
                    <a:pt x="1" y="67"/>
                    <a:pt x="1" y="134"/>
                  </a:cubicBezTo>
                  <a:cubicBezTo>
                    <a:pt x="134" y="367"/>
                    <a:pt x="401" y="534"/>
                    <a:pt x="635" y="668"/>
                  </a:cubicBezTo>
                  <a:cubicBezTo>
                    <a:pt x="935" y="868"/>
                    <a:pt x="1168" y="1035"/>
                    <a:pt x="1435" y="1235"/>
                  </a:cubicBezTo>
                  <a:cubicBezTo>
                    <a:pt x="1457" y="1263"/>
                    <a:pt x="1481" y="1275"/>
                    <a:pt x="1505" y="1275"/>
                  </a:cubicBezTo>
                  <a:cubicBezTo>
                    <a:pt x="1594" y="1275"/>
                    <a:pt x="1681" y="1113"/>
                    <a:pt x="1602" y="1035"/>
                  </a:cubicBezTo>
                  <a:cubicBezTo>
                    <a:pt x="1335" y="834"/>
                    <a:pt x="1102" y="668"/>
                    <a:pt x="835" y="467"/>
                  </a:cubicBezTo>
                  <a:cubicBezTo>
                    <a:pt x="635" y="301"/>
                    <a:pt x="401" y="34"/>
                    <a:pt x="134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888075" y="2810800"/>
              <a:ext cx="19225" cy="24800"/>
            </a:xfrm>
            <a:custGeom>
              <a:avLst/>
              <a:gdLst/>
              <a:ahLst/>
              <a:cxnLst/>
              <a:rect l="l" t="t" r="r" b="b"/>
              <a:pathLst>
                <a:path w="769" h="992" extrusionOk="0">
                  <a:moveTo>
                    <a:pt x="167" y="0"/>
                  </a:moveTo>
                  <a:cubicBezTo>
                    <a:pt x="100" y="0"/>
                    <a:pt x="67" y="33"/>
                    <a:pt x="67" y="133"/>
                  </a:cubicBezTo>
                  <a:cubicBezTo>
                    <a:pt x="0" y="300"/>
                    <a:pt x="134" y="367"/>
                    <a:pt x="167" y="500"/>
                  </a:cubicBezTo>
                  <a:cubicBezTo>
                    <a:pt x="267" y="634"/>
                    <a:pt x="334" y="767"/>
                    <a:pt x="434" y="934"/>
                  </a:cubicBezTo>
                  <a:cubicBezTo>
                    <a:pt x="466" y="974"/>
                    <a:pt x="504" y="991"/>
                    <a:pt x="542" y="991"/>
                  </a:cubicBezTo>
                  <a:cubicBezTo>
                    <a:pt x="659" y="991"/>
                    <a:pt x="768" y="827"/>
                    <a:pt x="667" y="701"/>
                  </a:cubicBezTo>
                  <a:cubicBezTo>
                    <a:pt x="601" y="600"/>
                    <a:pt x="501" y="434"/>
                    <a:pt x="467" y="300"/>
                  </a:cubicBezTo>
                  <a:cubicBezTo>
                    <a:pt x="400" y="133"/>
                    <a:pt x="334" y="0"/>
                    <a:pt x="167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853050" y="2863150"/>
              <a:ext cx="29525" cy="13450"/>
            </a:xfrm>
            <a:custGeom>
              <a:avLst/>
              <a:gdLst/>
              <a:ahLst/>
              <a:cxnLst/>
              <a:rect l="l" t="t" r="r" b="b"/>
              <a:pathLst>
                <a:path w="1181" h="538" extrusionOk="0">
                  <a:moveTo>
                    <a:pt x="958" y="0"/>
                  </a:moveTo>
                  <a:cubicBezTo>
                    <a:pt x="940" y="0"/>
                    <a:pt x="921" y="2"/>
                    <a:pt x="901" y="8"/>
                  </a:cubicBezTo>
                  <a:lnTo>
                    <a:pt x="467" y="8"/>
                  </a:lnTo>
                  <a:cubicBezTo>
                    <a:pt x="267" y="74"/>
                    <a:pt x="167" y="41"/>
                    <a:pt x="34" y="208"/>
                  </a:cubicBezTo>
                  <a:cubicBezTo>
                    <a:pt x="0" y="274"/>
                    <a:pt x="0" y="408"/>
                    <a:pt x="67" y="441"/>
                  </a:cubicBezTo>
                  <a:cubicBezTo>
                    <a:pt x="141" y="515"/>
                    <a:pt x="214" y="538"/>
                    <a:pt x="288" y="538"/>
                  </a:cubicBezTo>
                  <a:cubicBezTo>
                    <a:pt x="348" y="538"/>
                    <a:pt x="407" y="523"/>
                    <a:pt x="467" y="508"/>
                  </a:cubicBezTo>
                  <a:lnTo>
                    <a:pt x="934" y="374"/>
                  </a:lnTo>
                  <a:cubicBezTo>
                    <a:pt x="1181" y="344"/>
                    <a:pt x="1171" y="0"/>
                    <a:pt x="958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2838325" y="2884125"/>
              <a:ext cx="24500" cy="12075"/>
            </a:xfrm>
            <a:custGeom>
              <a:avLst/>
              <a:gdLst/>
              <a:ahLst/>
              <a:cxnLst/>
              <a:rect l="l" t="t" r="r" b="b"/>
              <a:pathLst>
                <a:path w="980" h="483" extrusionOk="0">
                  <a:moveTo>
                    <a:pt x="308" y="0"/>
                  </a:moveTo>
                  <a:cubicBezTo>
                    <a:pt x="107" y="0"/>
                    <a:pt x="0" y="346"/>
                    <a:pt x="256" y="403"/>
                  </a:cubicBezTo>
                  <a:cubicBezTo>
                    <a:pt x="347" y="458"/>
                    <a:pt x="439" y="483"/>
                    <a:pt x="531" y="483"/>
                  </a:cubicBezTo>
                  <a:cubicBezTo>
                    <a:pt x="606" y="483"/>
                    <a:pt x="681" y="466"/>
                    <a:pt x="756" y="436"/>
                  </a:cubicBezTo>
                  <a:cubicBezTo>
                    <a:pt x="979" y="404"/>
                    <a:pt x="958" y="67"/>
                    <a:pt x="723" y="67"/>
                  </a:cubicBezTo>
                  <a:cubicBezTo>
                    <a:pt x="712" y="67"/>
                    <a:pt x="701" y="68"/>
                    <a:pt x="689" y="69"/>
                  </a:cubicBezTo>
                  <a:cubicBezTo>
                    <a:pt x="589" y="69"/>
                    <a:pt x="489" y="69"/>
                    <a:pt x="422" y="36"/>
                  </a:cubicBezTo>
                  <a:cubicBezTo>
                    <a:pt x="382" y="11"/>
                    <a:pt x="344" y="0"/>
                    <a:pt x="308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896350" y="2864100"/>
              <a:ext cx="26075" cy="22525"/>
            </a:xfrm>
            <a:custGeom>
              <a:avLst/>
              <a:gdLst/>
              <a:ahLst/>
              <a:cxnLst/>
              <a:rect l="l" t="t" r="r" b="b"/>
              <a:pathLst>
                <a:path w="1043" h="901" extrusionOk="0">
                  <a:moveTo>
                    <a:pt x="333" y="0"/>
                  </a:moveTo>
                  <a:cubicBezTo>
                    <a:pt x="174" y="0"/>
                    <a:pt x="1" y="207"/>
                    <a:pt x="136" y="370"/>
                  </a:cubicBezTo>
                  <a:cubicBezTo>
                    <a:pt x="303" y="537"/>
                    <a:pt x="503" y="737"/>
                    <a:pt x="670" y="870"/>
                  </a:cubicBezTo>
                  <a:cubicBezTo>
                    <a:pt x="705" y="891"/>
                    <a:pt x="743" y="900"/>
                    <a:pt x="779" y="900"/>
                  </a:cubicBezTo>
                  <a:cubicBezTo>
                    <a:pt x="918" y="900"/>
                    <a:pt x="1042" y="769"/>
                    <a:pt x="937" y="637"/>
                  </a:cubicBezTo>
                  <a:cubicBezTo>
                    <a:pt x="770" y="470"/>
                    <a:pt x="637" y="203"/>
                    <a:pt x="436" y="36"/>
                  </a:cubicBezTo>
                  <a:cubicBezTo>
                    <a:pt x="405" y="11"/>
                    <a:pt x="369" y="0"/>
                    <a:pt x="333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891400" y="2897525"/>
              <a:ext cx="49600" cy="23175"/>
            </a:xfrm>
            <a:custGeom>
              <a:avLst/>
              <a:gdLst/>
              <a:ahLst/>
              <a:cxnLst/>
              <a:rect l="l" t="t" r="r" b="b"/>
              <a:pathLst>
                <a:path w="1984" h="927" extrusionOk="0">
                  <a:moveTo>
                    <a:pt x="1746" y="1"/>
                  </a:moveTo>
                  <a:cubicBezTo>
                    <a:pt x="1592" y="1"/>
                    <a:pt x="1427" y="114"/>
                    <a:pt x="1502" y="300"/>
                  </a:cubicBezTo>
                  <a:lnTo>
                    <a:pt x="1502" y="334"/>
                  </a:lnTo>
                  <a:cubicBezTo>
                    <a:pt x="1479" y="334"/>
                    <a:pt x="1457" y="319"/>
                    <a:pt x="1425" y="319"/>
                  </a:cubicBezTo>
                  <a:cubicBezTo>
                    <a:pt x="1409" y="319"/>
                    <a:pt x="1390" y="323"/>
                    <a:pt x="1368" y="334"/>
                  </a:cubicBezTo>
                  <a:cubicBezTo>
                    <a:pt x="1168" y="400"/>
                    <a:pt x="968" y="501"/>
                    <a:pt x="768" y="501"/>
                  </a:cubicBezTo>
                  <a:cubicBezTo>
                    <a:pt x="697" y="529"/>
                    <a:pt x="609" y="539"/>
                    <a:pt x="515" y="539"/>
                  </a:cubicBezTo>
                  <a:cubicBezTo>
                    <a:pt x="387" y="539"/>
                    <a:pt x="250" y="520"/>
                    <a:pt x="134" y="501"/>
                  </a:cubicBezTo>
                  <a:cubicBezTo>
                    <a:pt x="34" y="501"/>
                    <a:pt x="1" y="634"/>
                    <a:pt x="34" y="667"/>
                  </a:cubicBezTo>
                  <a:cubicBezTo>
                    <a:pt x="239" y="857"/>
                    <a:pt x="489" y="926"/>
                    <a:pt x="741" y="926"/>
                  </a:cubicBezTo>
                  <a:cubicBezTo>
                    <a:pt x="1022" y="926"/>
                    <a:pt x="1306" y="840"/>
                    <a:pt x="1535" y="734"/>
                  </a:cubicBezTo>
                  <a:cubicBezTo>
                    <a:pt x="1635" y="701"/>
                    <a:pt x="1668" y="601"/>
                    <a:pt x="1635" y="534"/>
                  </a:cubicBezTo>
                  <a:lnTo>
                    <a:pt x="1635" y="534"/>
                  </a:lnTo>
                  <a:cubicBezTo>
                    <a:pt x="1668" y="551"/>
                    <a:pt x="1706" y="559"/>
                    <a:pt x="1744" y="559"/>
                  </a:cubicBezTo>
                  <a:cubicBezTo>
                    <a:pt x="1856" y="559"/>
                    <a:pt x="1969" y="484"/>
                    <a:pt x="1969" y="334"/>
                  </a:cubicBezTo>
                  <a:lnTo>
                    <a:pt x="1969" y="234"/>
                  </a:lnTo>
                  <a:cubicBezTo>
                    <a:pt x="1983" y="72"/>
                    <a:pt x="1868" y="1"/>
                    <a:pt x="1746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873325" y="2909525"/>
              <a:ext cx="18250" cy="13925"/>
            </a:xfrm>
            <a:custGeom>
              <a:avLst/>
              <a:gdLst/>
              <a:ahLst/>
              <a:cxnLst/>
              <a:rect l="l" t="t" r="r" b="b"/>
              <a:pathLst>
                <a:path w="730" h="557" extrusionOk="0">
                  <a:moveTo>
                    <a:pt x="470" y="0"/>
                  </a:moveTo>
                  <a:cubicBezTo>
                    <a:pt x="445" y="0"/>
                    <a:pt x="418" y="7"/>
                    <a:pt x="390" y="21"/>
                  </a:cubicBezTo>
                  <a:cubicBezTo>
                    <a:pt x="357" y="54"/>
                    <a:pt x="257" y="187"/>
                    <a:pt x="223" y="187"/>
                  </a:cubicBezTo>
                  <a:cubicBezTo>
                    <a:pt x="1" y="251"/>
                    <a:pt x="51" y="557"/>
                    <a:pt x="258" y="557"/>
                  </a:cubicBezTo>
                  <a:cubicBezTo>
                    <a:pt x="268" y="557"/>
                    <a:pt x="279" y="556"/>
                    <a:pt x="290" y="554"/>
                  </a:cubicBezTo>
                  <a:cubicBezTo>
                    <a:pt x="423" y="521"/>
                    <a:pt x="490" y="421"/>
                    <a:pt x="557" y="354"/>
                  </a:cubicBezTo>
                  <a:cubicBezTo>
                    <a:pt x="729" y="239"/>
                    <a:pt x="629" y="0"/>
                    <a:pt x="470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935850" y="2924050"/>
              <a:ext cx="16000" cy="10250"/>
            </a:xfrm>
            <a:custGeom>
              <a:avLst/>
              <a:gdLst/>
              <a:ahLst/>
              <a:cxnLst/>
              <a:rect l="l" t="t" r="r" b="b"/>
              <a:pathLst>
                <a:path w="640" h="410" extrusionOk="0">
                  <a:moveTo>
                    <a:pt x="402" y="0"/>
                  </a:moveTo>
                  <a:cubicBezTo>
                    <a:pt x="388" y="0"/>
                    <a:pt x="373" y="2"/>
                    <a:pt x="357" y="7"/>
                  </a:cubicBezTo>
                  <a:cubicBezTo>
                    <a:pt x="324" y="7"/>
                    <a:pt x="257" y="7"/>
                    <a:pt x="224" y="73"/>
                  </a:cubicBezTo>
                  <a:cubicBezTo>
                    <a:pt x="1" y="73"/>
                    <a:pt x="21" y="409"/>
                    <a:pt x="228" y="409"/>
                  </a:cubicBezTo>
                  <a:cubicBezTo>
                    <a:pt x="237" y="409"/>
                    <a:pt x="247" y="408"/>
                    <a:pt x="257" y="407"/>
                  </a:cubicBezTo>
                  <a:lnTo>
                    <a:pt x="391" y="407"/>
                  </a:lnTo>
                  <a:cubicBezTo>
                    <a:pt x="640" y="407"/>
                    <a:pt x="598" y="0"/>
                    <a:pt x="402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911425" y="2990925"/>
              <a:ext cx="20875" cy="22650"/>
            </a:xfrm>
            <a:custGeom>
              <a:avLst/>
              <a:gdLst/>
              <a:ahLst/>
              <a:cxnLst/>
              <a:rect l="l" t="t" r="r" b="b"/>
              <a:pathLst>
                <a:path w="835" h="906" extrusionOk="0">
                  <a:moveTo>
                    <a:pt x="501" y="0"/>
                  </a:moveTo>
                  <a:cubicBezTo>
                    <a:pt x="400" y="0"/>
                    <a:pt x="334" y="67"/>
                    <a:pt x="234" y="67"/>
                  </a:cubicBezTo>
                  <a:cubicBezTo>
                    <a:pt x="0" y="100"/>
                    <a:pt x="34" y="434"/>
                    <a:pt x="234" y="467"/>
                  </a:cubicBezTo>
                  <a:cubicBezTo>
                    <a:pt x="200" y="501"/>
                    <a:pt x="200" y="567"/>
                    <a:pt x="200" y="601"/>
                  </a:cubicBezTo>
                  <a:cubicBezTo>
                    <a:pt x="200" y="601"/>
                    <a:pt x="200" y="634"/>
                    <a:pt x="167" y="634"/>
                  </a:cubicBezTo>
                  <a:cubicBezTo>
                    <a:pt x="45" y="756"/>
                    <a:pt x="173" y="905"/>
                    <a:pt x="298" y="905"/>
                  </a:cubicBezTo>
                  <a:cubicBezTo>
                    <a:pt x="310" y="905"/>
                    <a:pt x="322" y="904"/>
                    <a:pt x="334" y="901"/>
                  </a:cubicBezTo>
                  <a:cubicBezTo>
                    <a:pt x="467" y="834"/>
                    <a:pt x="534" y="734"/>
                    <a:pt x="534" y="567"/>
                  </a:cubicBezTo>
                  <a:cubicBezTo>
                    <a:pt x="534" y="501"/>
                    <a:pt x="534" y="467"/>
                    <a:pt x="501" y="467"/>
                  </a:cubicBezTo>
                  <a:cubicBezTo>
                    <a:pt x="834" y="434"/>
                    <a:pt x="734" y="0"/>
                    <a:pt x="501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957275" y="2884800"/>
              <a:ext cx="17550" cy="27725"/>
            </a:xfrm>
            <a:custGeom>
              <a:avLst/>
              <a:gdLst/>
              <a:ahLst/>
              <a:cxnLst/>
              <a:rect l="l" t="t" r="r" b="b"/>
              <a:pathLst>
                <a:path w="702" h="1109" extrusionOk="0">
                  <a:moveTo>
                    <a:pt x="118" y="0"/>
                  </a:moveTo>
                  <a:cubicBezTo>
                    <a:pt x="46" y="0"/>
                    <a:pt x="1" y="60"/>
                    <a:pt x="1" y="142"/>
                  </a:cubicBezTo>
                  <a:cubicBezTo>
                    <a:pt x="1" y="342"/>
                    <a:pt x="201" y="543"/>
                    <a:pt x="168" y="743"/>
                  </a:cubicBezTo>
                  <a:cubicBezTo>
                    <a:pt x="80" y="961"/>
                    <a:pt x="251" y="1108"/>
                    <a:pt x="398" y="1108"/>
                  </a:cubicBezTo>
                  <a:cubicBezTo>
                    <a:pt x="475" y="1108"/>
                    <a:pt x="545" y="1068"/>
                    <a:pt x="568" y="976"/>
                  </a:cubicBezTo>
                  <a:cubicBezTo>
                    <a:pt x="701" y="543"/>
                    <a:pt x="535" y="209"/>
                    <a:pt x="168" y="9"/>
                  </a:cubicBezTo>
                  <a:cubicBezTo>
                    <a:pt x="150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924050" y="2872200"/>
              <a:ext cx="29925" cy="16325"/>
            </a:xfrm>
            <a:custGeom>
              <a:avLst/>
              <a:gdLst/>
              <a:ahLst/>
              <a:cxnLst/>
              <a:rect l="l" t="t" r="r" b="b"/>
              <a:pathLst>
                <a:path w="1197" h="653" extrusionOk="0">
                  <a:moveTo>
                    <a:pt x="317" y="1"/>
                  </a:moveTo>
                  <a:cubicBezTo>
                    <a:pt x="123" y="1"/>
                    <a:pt x="0" y="250"/>
                    <a:pt x="162" y="413"/>
                  </a:cubicBezTo>
                  <a:cubicBezTo>
                    <a:pt x="337" y="558"/>
                    <a:pt x="587" y="653"/>
                    <a:pt x="803" y="653"/>
                  </a:cubicBezTo>
                  <a:cubicBezTo>
                    <a:pt x="835" y="653"/>
                    <a:pt x="866" y="651"/>
                    <a:pt x="896" y="646"/>
                  </a:cubicBezTo>
                  <a:cubicBezTo>
                    <a:pt x="1163" y="546"/>
                    <a:pt x="1196" y="213"/>
                    <a:pt x="963" y="213"/>
                  </a:cubicBezTo>
                  <a:cubicBezTo>
                    <a:pt x="729" y="213"/>
                    <a:pt x="629" y="146"/>
                    <a:pt x="463" y="46"/>
                  </a:cubicBezTo>
                  <a:cubicBezTo>
                    <a:pt x="412" y="14"/>
                    <a:pt x="363" y="1"/>
                    <a:pt x="317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963250" y="2851025"/>
              <a:ext cx="31575" cy="21175"/>
            </a:xfrm>
            <a:custGeom>
              <a:avLst/>
              <a:gdLst/>
              <a:ahLst/>
              <a:cxnLst/>
              <a:rect l="l" t="t" r="r" b="b"/>
              <a:pathLst>
                <a:path w="1263" h="847" extrusionOk="0">
                  <a:moveTo>
                    <a:pt x="879" y="0"/>
                  </a:moveTo>
                  <a:cubicBezTo>
                    <a:pt x="846" y="0"/>
                    <a:pt x="813" y="9"/>
                    <a:pt x="796" y="26"/>
                  </a:cubicBezTo>
                  <a:cubicBezTo>
                    <a:pt x="729" y="92"/>
                    <a:pt x="662" y="226"/>
                    <a:pt x="629" y="359"/>
                  </a:cubicBezTo>
                  <a:cubicBezTo>
                    <a:pt x="615" y="415"/>
                    <a:pt x="601" y="436"/>
                    <a:pt x="579" y="436"/>
                  </a:cubicBezTo>
                  <a:cubicBezTo>
                    <a:pt x="550" y="436"/>
                    <a:pt x="506" y="398"/>
                    <a:pt x="429" y="359"/>
                  </a:cubicBezTo>
                  <a:cubicBezTo>
                    <a:pt x="391" y="327"/>
                    <a:pt x="350" y="314"/>
                    <a:pt x="311" y="314"/>
                  </a:cubicBezTo>
                  <a:cubicBezTo>
                    <a:pt x="144" y="314"/>
                    <a:pt x="0" y="558"/>
                    <a:pt x="162" y="693"/>
                  </a:cubicBezTo>
                  <a:cubicBezTo>
                    <a:pt x="329" y="776"/>
                    <a:pt x="510" y="847"/>
                    <a:pt x="670" y="847"/>
                  </a:cubicBezTo>
                  <a:cubicBezTo>
                    <a:pt x="766" y="847"/>
                    <a:pt x="855" y="822"/>
                    <a:pt x="929" y="759"/>
                  </a:cubicBezTo>
                  <a:cubicBezTo>
                    <a:pt x="1129" y="593"/>
                    <a:pt x="1263" y="192"/>
                    <a:pt x="963" y="26"/>
                  </a:cubicBezTo>
                  <a:cubicBezTo>
                    <a:pt x="946" y="9"/>
                    <a:pt x="913" y="0"/>
                    <a:pt x="879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2942275" y="2819125"/>
              <a:ext cx="26700" cy="25350"/>
            </a:xfrm>
            <a:custGeom>
              <a:avLst/>
              <a:gdLst/>
              <a:ahLst/>
              <a:cxnLst/>
              <a:rect l="l" t="t" r="r" b="b"/>
              <a:pathLst>
                <a:path w="1068" h="1014" extrusionOk="0">
                  <a:moveTo>
                    <a:pt x="768" y="1"/>
                  </a:moveTo>
                  <a:cubicBezTo>
                    <a:pt x="634" y="1"/>
                    <a:pt x="634" y="134"/>
                    <a:pt x="501" y="134"/>
                  </a:cubicBezTo>
                  <a:lnTo>
                    <a:pt x="467" y="101"/>
                  </a:lnTo>
                  <a:cubicBezTo>
                    <a:pt x="437" y="71"/>
                    <a:pt x="407" y="54"/>
                    <a:pt x="377" y="54"/>
                  </a:cubicBezTo>
                  <a:cubicBezTo>
                    <a:pt x="341" y="54"/>
                    <a:pt x="304" y="79"/>
                    <a:pt x="267" y="134"/>
                  </a:cubicBezTo>
                  <a:cubicBezTo>
                    <a:pt x="0" y="434"/>
                    <a:pt x="401" y="801"/>
                    <a:pt x="634" y="968"/>
                  </a:cubicBezTo>
                  <a:cubicBezTo>
                    <a:pt x="672" y="1000"/>
                    <a:pt x="713" y="1013"/>
                    <a:pt x="752" y="1013"/>
                  </a:cubicBezTo>
                  <a:cubicBezTo>
                    <a:pt x="919" y="1013"/>
                    <a:pt x="1063" y="769"/>
                    <a:pt x="901" y="634"/>
                  </a:cubicBezTo>
                  <a:lnTo>
                    <a:pt x="768" y="501"/>
                  </a:lnTo>
                  <a:cubicBezTo>
                    <a:pt x="934" y="434"/>
                    <a:pt x="1068" y="301"/>
                    <a:pt x="968" y="134"/>
                  </a:cubicBezTo>
                  <a:cubicBezTo>
                    <a:pt x="934" y="34"/>
                    <a:pt x="834" y="1"/>
                    <a:pt x="768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774650" y="3149550"/>
              <a:ext cx="46125" cy="74100"/>
            </a:xfrm>
            <a:custGeom>
              <a:avLst/>
              <a:gdLst/>
              <a:ahLst/>
              <a:cxnLst/>
              <a:rect l="l" t="t" r="r" b="b"/>
              <a:pathLst>
                <a:path w="1845" h="2964" extrusionOk="0">
                  <a:moveTo>
                    <a:pt x="210" y="0"/>
                  </a:moveTo>
                  <a:cubicBezTo>
                    <a:pt x="123" y="0"/>
                    <a:pt x="34" y="62"/>
                    <a:pt x="34" y="160"/>
                  </a:cubicBezTo>
                  <a:cubicBezTo>
                    <a:pt x="1" y="460"/>
                    <a:pt x="134" y="727"/>
                    <a:pt x="267" y="994"/>
                  </a:cubicBezTo>
                  <a:lnTo>
                    <a:pt x="167" y="994"/>
                  </a:lnTo>
                  <a:cubicBezTo>
                    <a:pt x="34" y="994"/>
                    <a:pt x="34" y="1127"/>
                    <a:pt x="101" y="1227"/>
                  </a:cubicBezTo>
                  <a:cubicBezTo>
                    <a:pt x="201" y="1394"/>
                    <a:pt x="368" y="1494"/>
                    <a:pt x="534" y="1628"/>
                  </a:cubicBezTo>
                  <a:cubicBezTo>
                    <a:pt x="668" y="1961"/>
                    <a:pt x="835" y="2295"/>
                    <a:pt x="968" y="2595"/>
                  </a:cubicBezTo>
                  <a:cubicBezTo>
                    <a:pt x="997" y="2667"/>
                    <a:pt x="1063" y="2702"/>
                    <a:pt x="1129" y="2702"/>
                  </a:cubicBezTo>
                  <a:cubicBezTo>
                    <a:pt x="1216" y="2702"/>
                    <a:pt x="1302" y="2642"/>
                    <a:pt x="1302" y="2528"/>
                  </a:cubicBezTo>
                  <a:cubicBezTo>
                    <a:pt x="1335" y="2628"/>
                    <a:pt x="1368" y="2762"/>
                    <a:pt x="1435" y="2828"/>
                  </a:cubicBezTo>
                  <a:cubicBezTo>
                    <a:pt x="1459" y="2924"/>
                    <a:pt x="1521" y="2964"/>
                    <a:pt x="1588" y="2964"/>
                  </a:cubicBezTo>
                  <a:cubicBezTo>
                    <a:pt x="1708" y="2964"/>
                    <a:pt x="1845" y="2833"/>
                    <a:pt x="1802" y="2662"/>
                  </a:cubicBezTo>
                  <a:cubicBezTo>
                    <a:pt x="1668" y="2261"/>
                    <a:pt x="1468" y="1894"/>
                    <a:pt x="1168" y="1561"/>
                  </a:cubicBezTo>
                  <a:cubicBezTo>
                    <a:pt x="1101" y="1427"/>
                    <a:pt x="968" y="1294"/>
                    <a:pt x="835" y="1227"/>
                  </a:cubicBezTo>
                  <a:lnTo>
                    <a:pt x="835" y="1161"/>
                  </a:lnTo>
                  <a:cubicBezTo>
                    <a:pt x="701" y="794"/>
                    <a:pt x="601" y="293"/>
                    <a:pt x="301" y="26"/>
                  </a:cubicBezTo>
                  <a:cubicBezTo>
                    <a:pt x="274" y="9"/>
                    <a:pt x="242" y="0"/>
                    <a:pt x="210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732125" y="3198475"/>
              <a:ext cx="42025" cy="19600"/>
            </a:xfrm>
            <a:custGeom>
              <a:avLst/>
              <a:gdLst/>
              <a:ahLst/>
              <a:cxnLst/>
              <a:rect l="l" t="t" r="r" b="b"/>
              <a:pathLst>
                <a:path w="1681" h="784" extrusionOk="0">
                  <a:moveTo>
                    <a:pt x="229" y="0"/>
                  </a:moveTo>
                  <a:cubicBezTo>
                    <a:pt x="128" y="0"/>
                    <a:pt x="48" y="44"/>
                    <a:pt x="34" y="171"/>
                  </a:cubicBezTo>
                  <a:cubicBezTo>
                    <a:pt x="0" y="471"/>
                    <a:pt x="401" y="571"/>
                    <a:pt x="634" y="671"/>
                  </a:cubicBezTo>
                  <a:cubicBezTo>
                    <a:pt x="834" y="746"/>
                    <a:pt x="1034" y="784"/>
                    <a:pt x="1249" y="784"/>
                  </a:cubicBezTo>
                  <a:cubicBezTo>
                    <a:pt x="1320" y="784"/>
                    <a:pt x="1393" y="780"/>
                    <a:pt x="1468" y="771"/>
                  </a:cubicBezTo>
                  <a:cubicBezTo>
                    <a:pt x="1681" y="711"/>
                    <a:pt x="1644" y="429"/>
                    <a:pt x="1460" y="429"/>
                  </a:cubicBezTo>
                  <a:cubicBezTo>
                    <a:pt x="1442" y="429"/>
                    <a:pt x="1422" y="432"/>
                    <a:pt x="1401" y="438"/>
                  </a:cubicBezTo>
                  <a:cubicBezTo>
                    <a:pt x="1335" y="438"/>
                    <a:pt x="1168" y="338"/>
                    <a:pt x="1068" y="338"/>
                  </a:cubicBezTo>
                  <a:cubicBezTo>
                    <a:pt x="901" y="304"/>
                    <a:pt x="734" y="204"/>
                    <a:pt x="634" y="138"/>
                  </a:cubicBezTo>
                  <a:cubicBezTo>
                    <a:pt x="538" y="80"/>
                    <a:pt x="365" y="0"/>
                    <a:pt x="229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717100" y="3231375"/>
              <a:ext cx="49375" cy="17750"/>
            </a:xfrm>
            <a:custGeom>
              <a:avLst/>
              <a:gdLst/>
              <a:ahLst/>
              <a:cxnLst/>
              <a:rect l="l" t="t" r="r" b="b"/>
              <a:pathLst>
                <a:path w="1975" h="710" extrusionOk="0">
                  <a:moveTo>
                    <a:pt x="631" y="0"/>
                  </a:moveTo>
                  <a:cubicBezTo>
                    <a:pt x="423" y="0"/>
                    <a:pt x="234" y="45"/>
                    <a:pt x="101" y="156"/>
                  </a:cubicBezTo>
                  <a:cubicBezTo>
                    <a:pt x="1" y="223"/>
                    <a:pt x="68" y="356"/>
                    <a:pt x="134" y="389"/>
                  </a:cubicBezTo>
                  <a:cubicBezTo>
                    <a:pt x="268" y="478"/>
                    <a:pt x="446" y="493"/>
                    <a:pt x="609" y="493"/>
                  </a:cubicBezTo>
                  <a:cubicBezTo>
                    <a:pt x="690" y="493"/>
                    <a:pt x="768" y="489"/>
                    <a:pt x="835" y="489"/>
                  </a:cubicBezTo>
                  <a:cubicBezTo>
                    <a:pt x="1135" y="489"/>
                    <a:pt x="1435" y="623"/>
                    <a:pt x="1669" y="690"/>
                  </a:cubicBezTo>
                  <a:cubicBezTo>
                    <a:pt x="1701" y="703"/>
                    <a:pt x="1731" y="710"/>
                    <a:pt x="1758" y="710"/>
                  </a:cubicBezTo>
                  <a:cubicBezTo>
                    <a:pt x="1924" y="710"/>
                    <a:pt x="1975" y="471"/>
                    <a:pt x="1802" y="356"/>
                  </a:cubicBezTo>
                  <a:cubicBezTo>
                    <a:pt x="1535" y="178"/>
                    <a:pt x="1046" y="0"/>
                    <a:pt x="631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692925" y="3264450"/>
              <a:ext cx="51100" cy="18375"/>
            </a:xfrm>
            <a:custGeom>
              <a:avLst/>
              <a:gdLst/>
              <a:ahLst/>
              <a:cxnLst/>
              <a:rect l="l" t="t" r="r" b="b"/>
              <a:pathLst>
                <a:path w="2044" h="735" extrusionOk="0">
                  <a:moveTo>
                    <a:pt x="1101" y="0"/>
                  </a:moveTo>
                  <a:cubicBezTo>
                    <a:pt x="734" y="0"/>
                    <a:pt x="234" y="234"/>
                    <a:pt x="67" y="567"/>
                  </a:cubicBezTo>
                  <a:cubicBezTo>
                    <a:pt x="1" y="667"/>
                    <a:pt x="101" y="734"/>
                    <a:pt x="201" y="734"/>
                  </a:cubicBezTo>
                  <a:cubicBezTo>
                    <a:pt x="468" y="701"/>
                    <a:pt x="668" y="501"/>
                    <a:pt x="935" y="367"/>
                  </a:cubicBezTo>
                  <a:cubicBezTo>
                    <a:pt x="1008" y="334"/>
                    <a:pt x="1082" y="320"/>
                    <a:pt x="1154" y="320"/>
                  </a:cubicBezTo>
                  <a:cubicBezTo>
                    <a:pt x="1376" y="320"/>
                    <a:pt x="1584" y="458"/>
                    <a:pt x="1735" y="634"/>
                  </a:cubicBezTo>
                  <a:cubicBezTo>
                    <a:pt x="1769" y="676"/>
                    <a:pt x="1806" y="692"/>
                    <a:pt x="1842" y="692"/>
                  </a:cubicBezTo>
                  <a:cubicBezTo>
                    <a:pt x="1950" y="692"/>
                    <a:pt x="2044" y="542"/>
                    <a:pt x="1969" y="467"/>
                  </a:cubicBezTo>
                  <a:cubicBezTo>
                    <a:pt x="1769" y="134"/>
                    <a:pt x="1468" y="0"/>
                    <a:pt x="1101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731300" y="3331350"/>
              <a:ext cx="59200" cy="54050"/>
            </a:xfrm>
            <a:custGeom>
              <a:avLst/>
              <a:gdLst/>
              <a:ahLst/>
              <a:cxnLst/>
              <a:rect l="l" t="t" r="r" b="b"/>
              <a:pathLst>
                <a:path w="2368" h="2162" extrusionOk="0">
                  <a:moveTo>
                    <a:pt x="1304" y="0"/>
                  </a:moveTo>
                  <a:cubicBezTo>
                    <a:pt x="1277" y="0"/>
                    <a:pt x="1252" y="8"/>
                    <a:pt x="1234" y="26"/>
                  </a:cubicBezTo>
                  <a:cubicBezTo>
                    <a:pt x="1101" y="193"/>
                    <a:pt x="1034" y="393"/>
                    <a:pt x="901" y="560"/>
                  </a:cubicBezTo>
                  <a:cubicBezTo>
                    <a:pt x="701" y="627"/>
                    <a:pt x="467" y="627"/>
                    <a:pt x="267" y="727"/>
                  </a:cubicBezTo>
                  <a:cubicBezTo>
                    <a:pt x="200" y="793"/>
                    <a:pt x="133" y="894"/>
                    <a:pt x="234" y="994"/>
                  </a:cubicBezTo>
                  <a:cubicBezTo>
                    <a:pt x="300" y="1027"/>
                    <a:pt x="434" y="1060"/>
                    <a:pt x="534" y="1127"/>
                  </a:cubicBezTo>
                  <a:cubicBezTo>
                    <a:pt x="467" y="1194"/>
                    <a:pt x="400" y="1294"/>
                    <a:pt x="367" y="1361"/>
                  </a:cubicBezTo>
                  <a:cubicBezTo>
                    <a:pt x="334" y="1494"/>
                    <a:pt x="0" y="1861"/>
                    <a:pt x="133" y="2128"/>
                  </a:cubicBezTo>
                  <a:cubicBezTo>
                    <a:pt x="133" y="2161"/>
                    <a:pt x="200" y="2161"/>
                    <a:pt x="234" y="2161"/>
                  </a:cubicBezTo>
                  <a:cubicBezTo>
                    <a:pt x="467" y="2128"/>
                    <a:pt x="600" y="1661"/>
                    <a:pt x="701" y="1494"/>
                  </a:cubicBezTo>
                  <a:cubicBezTo>
                    <a:pt x="767" y="1361"/>
                    <a:pt x="867" y="1194"/>
                    <a:pt x="901" y="1060"/>
                  </a:cubicBezTo>
                  <a:cubicBezTo>
                    <a:pt x="1401" y="1027"/>
                    <a:pt x="1868" y="727"/>
                    <a:pt x="2235" y="460"/>
                  </a:cubicBezTo>
                  <a:cubicBezTo>
                    <a:pt x="2367" y="327"/>
                    <a:pt x="2268" y="111"/>
                    <a:pt x="2105" y="111"/>
                  </a:cubicBezTo>
                  <a:cubicBezTo>
                    <a:pt x="2063" y="111"/>
                    <a:pt x="2016" y="125"/>
                    <a:pt x="1968" y="160"/>
                  </a:cubicBezTo>
                  <a:cubicBezTo>
                    <a:pt x="1768" y="326"/>
                    <a:pt x="1468" y="460"/>
                    <a:pt x="1234" y="493"/>
                  </a:cubicBezTo>
                  <a:cubicBezTo>
                    <a:pt x="1301" y="360"/>
                    <a:pt x="1368" y="226"/>
                    <a:pt x="1434" y="160"/>
                  </a:cubicBezTo>
                  <a:cubicBezTo>
                    <a:pt x="1459" y="62"/>
                    <a:pt x="1376" y="0"/>
                    <a:pt x="1304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748800" y="3368525"/>
              <a:ext cx="38000" cy="53875"/>
            </a:xfrm>
            <a:custGeom>
              <a:avLst/>
              <a:gdLst/>
              <a:ahLst/>
              <a:cxnLst/>
              <a:rect l="l" t="t" r="r" b="b"/>
              <a:pathLst>
                <a:path w="1520" h="2155" extrusionOk="0">
                  <a:moveTo>
                    <a:pt x="1324" y="1"/>
                  </a:moveTo>
                  <a:cubicBezTo>
                    <a:pt x="1239" y="1"/>
                    <a:pt x="1146" y="53"/>
                    <a:pt x="1101" y="174"/>
                  </a:cubicBezTo>
                  <a:cubicBezTo>
                    <a:pt x="1068" y="341"/>
                    <a:pt x="1001" y="441"/>
                    <a:pt x="935" y="641"/>
                  </a:cubicBezTo>
                  <a:cubicBezTo>
                    <a:pt x="734" y="841"/>
                    <a:pt x="534" y="1041"/>
                    <a:pt x="401" y="1308"/>
                  </a:cubicBezTo>
                  <a:cubicBezTo>
                    <a:pt x="267" y="1475"/>
                    <a:pt x="1" y="1875"/>
                    <a:pt x="101" y="2075"/>
                  </a:cubicBezTo>
                  <a:cubicBezTo>
                    <a:pt x="149" y="2124"/>
                    <a:pt x="163" y="2155"/>
                    <a:pt x="179" y="2155"/>
                  </a:cubicBezTo>
                  <a:cubicBezTo>
                    <a:pt x="185" y="2155"/>
                    <a:pt x="192" y="2151"/>
                    <a:pt x="201" y="2142"/>
                  </a:cubicBezTo>
                  <a:cubicBezTo>
                    <a:pt x="434" y="2075"/>
                    <a:pt x="501" y="1742"/>
                    <a:pt x="568" y="1575"/>
                  </a:cubicBezTo>
                  <a:cubicBezTo>
                    <a:pt x="601" y="1475"/>
                    <a:pt x="701" y="1341"/>
                    <a:pt x="768" y="1241"/>
                  </a:cubicBezTo>
                  <a:cubicBezTo>
                    <a:pt x="801" y="1275"/>
                    <a:pt x="834" y="1375"/>
                    <a:pt x="834" y="1475"/>
                  </a:cubicBezTo>
                  <a:cubicBezTo>
                    <a:pt x="851" y="1558"/>
                    <a:pt x="935" y="1600"/>
                    <a:pt x="1018" y="1600"/>
                  </a:cubicBezTo>
                  <a:cubicBezTo>
                    <a:pt x="1101" y="1600"/>
                    <a:pt x="1185" y="1558"/>
                    <a:pt x="1201" y="1475"/>
                  </a:cubicBezTo>
                  <a:cubicBezTo>
                    <a:pt x="1368" y="1041"/>
                    <a:pt x="1402" y="641"/>
                    <a:pt x="1502" y="207"/>
                  </a:cubicBezTo>
                  <a:cubicBezTo>
                    <a:pt x="1520" y="79"/>
                    <a:pt x="1428" y="1"/>
                    <a:pt x="1324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785500" y="3377925"/>
              <a:ext cx="23375" cy="61925"/>
            </a:xfrm>
            <a:custGeom>
              <a:avLst/>
              <a:gdLst/>
              <a:ahLst/>
              <a:cxnLst/>
              <a:rect l="l" t="t" r="r" b="b"/>
              <a:pathLst>
                <a:path w="935" h="2477" extrusionOk="0">
                  <a:moveTo>
                    <a:pt x="551" y="0"/>
                  </a:moveTo>
                  <a:cubicBezTo>
                    <a:pt x="429" y="0"/>
                    <a:pt x="300" y="86"/>
                    <a:pt x="300" y="231"/>
                  </a:cubicBezTo>
                  <a:cubicBezTo>
                    <a:pt x="300" y="465"/>
                    <a:pt x="267" y="632"/>
                    <a:pt x="134" y="832"/>
                  </a:cubicBezTo>
                  <a:cubicBezTo>
                    <a:pt x="34" y="999"/>
                    <a:pt x="134" y="1165"/>
                    <a:pt x="267" y="1199"/>
                  </a:cubicBezTo>
                  <a:cubicBezTo>
                    <a:pt x="167" y="1699"/>
                    <a:pt x="0" y="2166"/>
                    <a:pt x="234" y="2433"/>
                  </a:cubicBezTo>
                  <a:cubicBezTo>
                    <a:pt x="261" y="2461"/>
                    <a:pt x="300" y="2477"/>
                    <a:pt x="339" y="2477"/>
                  </a:cubicBezTo>
                  <a:cubicBezTo>
                    <a:pt x="394" y="2477"/>
                    <a:pt x="448" y="2444"/>
                    <a:pt x="467" y="2366"/>
                  </a:cubicBezTo>
                  <a:cubicBezTo>
                    <a:pt x="601" y="2166"/>
                    <a:pt x="534" y="1866"/>
                    <a:pt x="567" y="1632"/>
                  </a:cubicBezTo>
                  <a:cubicBezTo>
                    <a:pt x="601" y="1332"/>
                    <a:pt x="767" y="1032"/>
                    <a:pt x="901" y="732"/>
                  </a:cubicBezTo>
                  <a:cubicBezTo>
                    <a:pt x="934" y="632"/>
                    <a:pt x="868" y="532"/>
                    <a:pt x="767" y="532"/>
                  </a:cubicBezTo>
                  <a:lnTo>
                    <a:pt x="767" y="198"/>
                  </a:lnTo>
                  <a:cubicBezTo>
                    <a:pt x="752" y="61"/>
                    <a:pt x="654" y="0"/>
                    <a:pt x="551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821625" y="3368400"/>
              <a:ext cx="15600" cy="70900"/>
            </a:xfrm>
            <a:custGeom>
              <a:avLst/>
              <a:gdLst/>
              <a:ahLst/>
              <a:cxnLst/>
              <a:rect l="l" t="t" r="r" b="b"/>
              <a:pathLst>
                <a:path w="624" h="2836" extrusionOk="0">
                  <a:moveTo>
                    <a:pt x="262" y="1"/>
                  </a:moveTo>
                  <a:cubicBezTo>
                    <a:pt x="130" y="1"/>
                    <a:pt x="1" y="98"/>
                    <a:pt x="56" y="245"/>
                  </a:cubicBezTo>
                  <a:cubicBezTo>
                    <a:pt x="90" y="379"/>
                    <a:pt x="90" y="512"/>
                    <a:pt x="256" y="579"/>
                  </a:cubicBezTo>
                  <a:cubicBezTo>
                    <a:pt x="223" y="646"/>
                    <a:pt x="223" y="679"/>
                    <a:pt x="223" y="712"/>
                  </a:cubicBezTo>
                  <a:cubicBezTo>
                    <a:pt x="256" y="1079"/>
                    <a:pt x="256" y="1480"/>
                    <a:pt x="223" y="1880"/>
                  </a:cubicBezTo>
                  <a:cubicBezTo>
                    <a:pt x="156" y="2180"/>
                    <a:pt x="90" y="2480"/>
                    <a:pt x="156" y="2747"/>
                  </a:cubicBezTo>
                  <a:cubicBezTo>
                    <a:pt x="187" y="2809"/>
                    <a:pt x="240" y="2835"/>
                    <a:pt x="291" y="2835"/>
                  </a:cubicBezTo>
                  <a:cubicBezTo>
                    <a:pt x="349" y="2835"/>
                    <a:pt x="405" y="2801"/>
                    <a:pt x="423" y="2747"/>
                  </a:cubicBezTo>
                  <a:cubicBezTo>
                    <a:pt x="590" y="2480"/>
                    <a:pt x="557" y="2080"/>
                    <a:pt x="557" y="1813"/>
                  </a:cubicBezTo>
                  <a:cubicBezTo>
                    <a:pt x="557" y="1413"/>
                    <a:pt x="557" y="1046"/>
                    <a:pt x="490" y="712"/>
                  </a:cubicBezTo>
                  <a:cubicBezTo>
                    <a:pt x="490" y="679"/>
                    <a:pt x="457" y="646"/>
                    <a:pt x="457" y="646"/>
                  </a:cubicBezTo>
                  <a:lnTo>
                    <a:pt x="490" y="646"/>
                  </a:lnTo>
                  <a:cubicBezTo>
                    <a:pt x="623" y="446"/>
                    <a:pt x="623" y="312"/>
                    <a:pt x="490" y="212"/>
                  </a:cubicBezTo>
                  <a:cubicBezTo>
                    <a:pt x="475" y="63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843025" y="3398675"/>
              <a:ext cx="14200" cy="40700"/>
            </a:xfrm>
            <a:custGeom>
              <a:avLst/>
              <a:gdLst/>
              <a:ahLst/>
              <a:cxnLst/>
              <a:rect l="l" t="t" r="r" b="b"/>
              <a:pathLst>
                <a:path w="568" h="1628" extrusionOk="0">
                  <a:moveTo>
                    <a:pt x="175" y="1"/>
                  </a:moveTo>
                  <a:cubicBezTo>
                    <a:pt x="89" y="1"/>
                    <a:pt x="1" y="60"/>
                    <a:pt x="1" y="169"/>
                  </a:cubicBezTo>
                  <a:cubicBezTo>
                    <a:pt x="68" y="469"/>
                    <a:pt x="68" y="702"/>
                    <a:pt x="101" y="1003"/>
                  </a:cubicBezTo>
                  <a:cubicBezTo>
                    <a:pt x="101" y="1203"/>
                    <a:pt x="101" y="1470"/>
                    <a:pt x="268" y="1603"/>
                  </a:cubicBezTo>
                  <a:cubicBezTo>
                    <a:pt x="318" y="1620"/>
                    <a:pt x="351" y="1628"/>
                    <a:pt x="376" y="1628"/>
                  </a:cubicBezTo>
                  <a:cubicBezTo>
                    <a:pt x="401" y="1628"/>
                    <a:pt x="418" y="1620"/>
                    <a:pt x="435" y="1603"/>
                  </a:cubicBezTo>
                  <a:cubicBezTo>
                    <a:pt x="568" y="1436"/>
                    <a:pt x="501" y="1169"/>
                    <a:pt x="468" y="969"/>
                  </a:cubicBezTo>
                  <a:cubicBezTo>
                    <a:pt x="435" y="669"/>
                    <a:pt x="401" y="435"/>
                    <a:pt x="334" y="135"/>
                  </a:cubicBezTo>
                  <a:cubicBezTo>
                    <a:pt x="319" y="43"/>
                    <a:pt x="248" y="1"/>
                    <a:pt x="175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2862225" y="3361800"/>
              <a:ext cx="29825" cy="77075"/>
            </a:xfrm>
            <a:custGeom>
              <a:avLst/>
              <a:gdLst/>
              <a:ahLst/>
              <a:cxnLst/>
              <a:rect l="l" t="t" r="r" b="b"/>
              <a:pathLst>
                <a:path w="1193" h="3083" extrusionOk="0">
                  <a:moveTo>
                    <a:pt x="293" y="0"/>
                  </a:moveTo>
                  <a:cubicBezTo>
                    <a:pt x="221" y="0"/>
                    <a:pt x="156" y="41"/>
                    <a:pt x="134" y="143"/>
                  </a:cubicBezTo>
                  <a:cubicBezTo>
                    <a:pt x="33" y="343"/>
                    <a:pt x="33" y="509"/>
                    <a:pt x="33" y="743"/>
                  </a:cubicBezTo>
                  <a:cubicBezTo>
                    <a:pt x="33" y="943"/>
                    <a:pt x="0" y="1177"/>
                    <a:pt x="100" y="1410"/>
                  </a:cubicBezTo>
                  <a:cubicBezTo>
                    <a:pt x="100" y="1443"/>
                    <a:pt x="134" y="1443"/>
                    <a:pt x="134" y="1443"/>
                  </a:cubicBezTo>
                  <a:cubicBezTo>
                    <a:pt x="33" y="1443"/>
                    <a:pt x="0" y="1510"/>
                    <a:pt x="0" y="1644"/>
                  </a:cubicBezTo>
                  <a:cubicBezTo>
                    <a:pt x="0" y="2144"/>
                    <a:pt x="200" y="2945"/>
                    <a:pt x="701" y="3078"/>
                  </a:cubicBezTo>
                  <a:cubicBezTo>
                    <a:pt x="720" y="3081"/>
                    <a:pt x="741" y="3082"/>
                    <a:pt x="761" y="3082"/>
                  </a:cubicBezTo>
                  <a:cubicBezTo>
                    <a:pt x="977" y="3082"/>
                    <a:pt x="1192" y="2922"/>
                    <a:pt x="1101" y="2678"/>
                  </a:cubicBezTo>
                  <a:cubicBezTo>
                    <a:pt x="1001" y="2511"/>
                    <a:pt x="834" y="2411"/>
                    <a:pt x="701" y="2244"/>
                  </a:cubicBezTo>
                  <a:cubicBezTo>
                    <a:pt x="567" y="2077"/>
                    <a:pt x="467" y="1844"/>
                    <a:pt x="434" y="1644"/>
                  </a:cubicBezTo>
                  <a:cubicBezTo>
                    <a:pt x="434" y="1610"/>
                    <a:pt x="434" y="1610"/>
                    <a:pt x="367" y="1577"/>
                  </a:cubicBezTo>
                  <a:cubicBezTo>
                    <a:pt x="467" y="1577"/>
                    <a:pt x="534" y="1477"/>
                    <a:pt x="601" y="1343"/>
                  </a:cubicBezTo>
                  <a:cubicBezTo>
                    <a:pt x="634" y="1177"/>
                    <a:pt x="601" y="1077"/>
                    <a:pt x="534" y="910"/>
                  </a:cubicBezTo>
                  <a:cubicBezTo>
                    <a:pt x="500" y="676"/>
                    <a:pt x="500" y="509"/>
                    <a:pt x="534" y="309"/>
                  </a:cubicBezTo>
                  <a:cubicBezTo>
                    <a:pt x="600" y="155"/>
                    <a:pt x="433" y="0"/>
                    <a:pt x="293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2887600" y="3381350"/>
              <a:ext cx="24675" cy="34950"/>
            </a:xfrm>
            <a:custGeom>
              <a:avLst/>
              <a:gdLst/>
              <a:ahLst/>
              <a:cxnLst/>
              <a:rect l="l" t="t" r="r" b="b"/>
              <a:pathLst>
                <a:path w="987" h="1398" extrusionOk="0">
                  <a:moveTo>
                    <a:pt x="289" y="0"/>
                  </a:moveTo>
                  <a:cubicBezTo>
                    <a:pt x="142" y="0"/>
                    <a:pt x="1" y="110"/>
                    <a:pt x="19" y="328"/>
                  </a:cubicBezTo>
                  <a:cubicBezTo>
                    <a:pt x="79" y="596"/>
                    <a:pt x="218" y="1398"/>
                    <a:pt x="629" y="1398"/>
                  </a:cubicBezTo>
                  <a:cubicBezTo>
                    <a:pt x="677" y="1398"/>
                    <a:pt x="730" y="1387"/>
                    <a:pt x="786" y="1362"/>
                  </a:cubicBezTo>
                  <a:cubicBezTo>
                    <a:pt x="953" y="1295"/>
                    <a:pt x="987" y="1128"/>
                    <a:pt x="920" y="962"/>
                  </a:cubicBezTo>
                  <a:cubicBezTo>
                    <a:pt x="853" y="862"/>
                    <a:pt x="786" y="795"/>
                    <a:pt x="753" y="695"/>
                  </a:cubicBezTo>
                  <a:cubicBezTo>
                    <a:pt x="653" y="528"/>
                    <a:pt x="620" y="395"/>
                    <a:pt x="586" y="228"/>
                  </a:cubicBezTo>
                  <a:cubicBezTo>
                    <a:pt x="541" y="76"/>
                    <a:pt x="413" y="0"/>
                    <a:pt x="289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925025" y="3356925"/>
              <a:ext cx="32800" cy="28225"/>
            </a:xfrm>
            <a:custGeom>
              <a:avLst/>
              <a:gdLst/>
              <a:ahLst/>
              <a:cxnLst/>
              <a:rect l="l" t="t" r="r" b="b"/>
              <a:pathLst>
                <a:path w="1312" h="1129" extrusionOk="0">
                  <a:moveTo>
                    <a:pt x="225" y="1"/>
                  </a:moveTo>
                  <a:cubicBezTo>
                    <a:pt x="78" y="1"/>
                    <a:pt x="1" y="211"/>
                    <a:pt x="157" y="304"/>
                  </a:cubicBezTo>
                  <a:cubicBezTo>
                    <a:pt x="490" y="438"/>
                    <a:pt x="690" y="805"/>
                    <a:pt x="924" y="1038"/>
                  </a:cubicBezTo>
                  <a:cubicBezTo>
                    <a:pt x="970" y="1103"/>
                    <a:pt x="1024" y="1129"/>
                    <a:pt x="1074" y="1129"/>
                  </a:cubicBezTo>
                  <a:cubicBezTo>
                    <a:pt x="1205" y="1129"/>
                    <a:pt x="1311" y="949"/>
                    <a:pt x="1191" y="805"/>
                  </a:cubicBezTo>
                  <a:cubicBezTo>
                    <a:pt x="991" y="471"/>
                    <a:pt x="657" y="137"/>
                    <a:pt x="257" y="4"/>
                  </a:cubicBezTo>
                  <a:cubicBezTo>
                    <a:pt x="246" y="2"/>
                    <a:pt x="235" y="1"/>
                    <a:pt x="225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865550" y="3305600"/>
              <a:ext cx="14475" cy="17025"/>
            </a:xfrm>
            <a:custGeom>
              <a:avLst/>
              <a:gdLst/>
              <a:ahLst/>
              <a:cxnLst/>
              <a:rect l="l" t="t" r="r" b="b"/>
              <a:pathLst>
                <a:path w="579" h="681" extrusionOk="0">
                  <a:moveTo>
                    <a:pt x="158" y="0"/>
                  </a:moveTo>
                  <a:cubicBezTo>
                    <a:pt x="113" y="0"/>
                    <a:pt x="67" y="16"/>
                    <a:pt x="67" y="56"/>
                  </a:cubicBezTo>
                  <a:cubicBezTo>
                    <a:pt x="1" y="322"/>
                    <a:pt x="134" y="489"/>
                    <a:pt x="301" y="656"/>
                  </a:cubicBezTo>
                  <a:cubicBezTo>
                    <a:pt x="318" y="673"/>
                    <a:pt x="337" y="680"/>
                    <a:pt x="358" y="680"/>
                  </a:cubicBezTo>
                  <a:cubicBezTo>
                    <a:pt x="459" y="680"/>
                    <a:pt x="578" y="500"/>
                    <a:pt x="468" y="389"/>
                  </a:cubicBezTo>
                  <a:cubicBezTo>
                    <a:pt x="334" y="322"/>
                    <a:pt x="301" y="122"/>
                    <a:pt x="234" y="22"/>
                  </a:cubicBezTo>
                  <a:cubicBezTo>
                    <a:pt x="220" y="8"/>
                    <a:pt x="189" y="0"/>
                    <a:pt x="158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842200" y="3323500"/>
              <a:ext cx="15875" cy="17400"/>
            </a:xfrm>
            <a:custGeom>
              <a:avLst/>
              <a:gdLst/>
              <a:ahLst/>
              <a:cxnLst/>
              <a:rect l="l" t="t" r="r" b="b"/>
              <a:pathLst>
                <a:path w="635" h="696" extrusionOk="0">
                  <a:moveTo>
                    <a:pt x="478" y="1"/>
                  </a:moveTo>
                  <a:cubicBezTo>
                    <a:pt x="378" y="1"/>
                    <a:pt x="267" y="79"/>
                    <a:pt x="267" y="207"/>
                  </a:cubicBezTo>
                  <a:cubicBezTo>
                    <a:pt x="267" y="340"/>
                    <a:pt x="101" y="340"/>
                    <a:pt x="67" y="440"/>
                  </a:cubicBezTo>
                  <a:cubicBezTo>
                    <a:pt x="1" y="507"/>
                    <a:pt x="67" y="540"/>
                    <a:pt x="101" y="640"/>
                  </a:cubicBezTo>
                  <a:cubicBezTo>
                    <a:pt x="120" y="680"/>
                    <a:pt x="174" y="696"/>
                    <a:pt x="222" y="696"/>
                  </a:cubicBezTo>
                  <a:cubicBezTo>
                    <a:pt x="256" y="696"/>
                    <a:pt x="287" y="688"/>
                    <a:pt x="301" y="674"/>
                  </a:cubicBezTo>
                  <a:cubicBezTo>
                    <a:pt x="501" y="640"/>
                    <a:pt x="634" y="374"/>
                    <a:pt x="634" y="173"/>
                  </a:cubicBezTo>
                  <a:cubicBezTo>
                    <a:pt x="634" y="53"/>
                    <a:pt x="560" y="1"/>
                    <a:pt x="478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2787150" y="3352800"/>
              <a:ext cx="15625" cy="16550"/>
            </a:xfrm>
            <a:custGeom>
              <a:avLst/>
              <a:gdLst/>
              <a:ahLst/>
              <a:cxnLst/>
              <a:rect l="l" t="t" r="r" b="b"/>
              <a:pathLst>
                <a:path w="625" h="662" extrusionOk="0">
                  <a:moveTo>
                    <a:pt x="190" y="1"/>
                  </a:moveTo>
                  <a:cubicBezTo>
                    <a:pt x="143" y="1"/>
                    <a:pt x="101" y="38"/>
                    <a:pt x="101" y="102"/>
                  </a:cubicBezTo>
                  <a:cubicBezTo>
                    <a:pt x="34" y="202"/>
                    <a:pt x="1" y="336"/>
                    <a:pt x="1" y="469"/>
                  </a:cubicBezTo>
                  <a:cubicBezTo>
                    <a:pt x="1" y="593"/>
                    <a:pt x="111" y="662"/>
                    <a:pt x="222" y="662"/>
                  </a:cubicBezTo>
                  <a:cubicBezTo>
                    <a:pt x="261" y="662"/>
                    <a:pt x="300" y="653"/>
                    <a:pt x="335" y="636"/>
                  </a:cubicBezTo>
                  <a:cubicBezTo>
                    <a:pt x="468" y="569"/>
                    <a:pt x="501" y="469"/>
                    <a:pt x="535" y="336"/>
                  </a:cubicBezTo>
                  <a:cubicBezTo>
                    <a:pt x="624" y="156"/>
                    <a:pt x="446" y="30"/>
                    <a:pt x="312" y="30"/>
                  </a:cubicBezTo>
                  <a:cubicBezTo>
                    <a:pt x="296" y="30"/>
                    <a:pt x="282" y="32"/>
                    <a:pt x="268" y="36"/>
                  </a:cubicBezTo>
                  <a:cubicBezTo>
                    <a:pt x="244" y="12"/>
                    <a:pt x="216" y="1"/>
                    <a:pt x="190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737125" y="3286750"/>
              <a:ext cx="44600" cy="18900"/>
            </a:xfrm>
            <a:custGeom>
              <a:avLst/>
              <a:gdLst/>
              <a:ahLst/>
              <a:cxnLst/>
              <a:rect l="l" t="t" r="r" b="b"/>
              <a:pathLst>
                <a:path w="1784" h="756" extrusionOk="0">
                  <a:moveTo>
                    <a:pt x="1495" y="0"/>
                  </a:moveTo>
                  <a:cubicBezTo>
                    <a:pt x="1476" y="0"/>
                    <a:pt x="1456" y="3"/>
                    <a:pt x="1435" y="9"/>
                  </a:cubicBezTo>
                  <a:cubicBezTo>
                    <a:pt x="1168" y="142"/>
                    <a:pt x="868" y="176"/>
                    <a:pt x="634" y="242"/>
                  </a:cubicBezTo>
                  <a:cubicBezTo>
                    <a:pt x="434" y="276"/>
                    <a:pt x="201" y="242"/>
                    <a:pt x="34" y="409"/>
                  </a:cubicBezTo>
                  <a:cubicBezTo>
                    <a:pt x="1" y="443"/>
                    <a:pt x="1" y="576"/>
                    <a:pt x="101" y="609"/>
                  </a:cubicBezTo>
                  <a:cubicBezTo>
                    <a:pt x="211" y="720"/>
                    <a:pt x="314" y="756"/>
                    <a:pt x="420" y="756"/>
                  </a:cubicBezTo>
                  <a:cubicBezTo>
                    <a:pt x="538" y="756"/>
                    <a:pt x="660" y="711"/>
                    <a:pt x="801" y="676"/>
                  </a:cubicBezTo>
                  <a:cubicBezTo>
                    <a:pt x="1101" y="643"/>
                    <a:pt x="1335" y="509"/>
                    <a:pt x="1602" y="409"/>
                  </a:cubicBezTo>
                  <a:cubicBezTo>
                    <a:pt x="1784" y="288"/>
                    <a:pt x="1690" y="0"/>
                    <a:pt x="1495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766325" y="3252100"/>
              <a:ext cx="20150" cy="14075"/>
            </a:xfrm>
            <a:custGeom>
              <a:avLst/>
              <a:gdLst/>
              <a:ahLst/>
              <a:cxnLst/>
              <a:rect l="l" t="t" r="r" b="b"/>
              <a:pathLst>
                <a:path w="806" h="563" extrusionOk="0">
                  <a:moveTo>
                    <a:pt x="496" y="0"/>
                  </a:moveTo>
                  <a:cubicBezTo>
                    <a:pt x="466" y="0"/>
                    <a:pt x="433" y="8"/>
                    <a:pt x="400" y="27"/>
                  </a:cubicBezTo>
                  <a:cubicBezTo>
                    <a:pt x="367" y="27"/>
                    <a:pt x="334" y="61"/>
                    <a:pt x="300" y="61"/>
                  </a:cubicBezTo>
                  <a:cubicBezTo>
                    <a:pt x="167" y="61"/>
                    <a:pt x="67" y="61"/>
                    <a:pt x="33" y="194"/>
                  </a:cubicBezTo>
                  <a:cubicBezTo>
                    <a:pt x="0" y="361"/>
                    <a:pt x="33" y="494"/>
                    <a:pt x="167" y="528"/>
                  </a:cubicBezTo>
                  <a:cubicBezTo>
                    <a:pt x="208" y="552"/>
                    <a:pt x="248" y="563"/>
                    <a:pt x="288" y="563"/>
                  </a:cubicBezTo>
                  <a:cubicBezTo>
                    <a:pt x="413" y="563"/>
                    <a:pt x="533" y="462"/>
                    <a:pt x="634" y="361"/>
                  </a:cubicBezTo>
                  <a:cubicBezTo>
                    <a:pt x="806" y="304"/>
                    <a:pt x="682" y="0"/>
                    <a:pt x="496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2802500" y="3329075"/>
              <a:ext cx="15550" cy="14725"/>
            </a:xfrm>
            <a:custGeom>
              <a:avLst/>
              <a:gdLst/>
              <a:ahLst/>
              <a:cxnLst/>
              <a:rect l="l" t="t" r="r" b="b"/>
              <a:pathLst>
                <a:path w="622" h="589" extrusionOk="0">
                  <a:moveTo>
                    <a:pt x="245" y="1"/>
                  </a:moveTo>
                  <a:cubicBezTo>
                    <a:pt x="127" y="1"/>
                    <a:pt x="1" y="89"/>
                    <a:pt x="21" y="251"/>
                  </a:cubicBezTo>
                  <a:cubicBezTo>
                    <a:pt x="21" y="434"/>
                    <a:pt x="132" y="589"/>
                    <a:pt x="329" y="589"/>
                  </a:cubicBezTo>
                  <a:cubicBezTo>
                    <a:pt x="348" y="589"/>
                    <a:pt x="367" y="587"/>
                    <a:pt x="388" y="584"/>
                  </a:cubicBezTo>
                  <a:cubicBezTo>
                    <a:pt x="588" y="551"/>
                    <a:pt x="621" y="217"/>
                    <a:pt x="421" y="117"/>
                  </a:cubicBezTo>
                  <a:cubicBezTo>
                    <a:pt x="395" y="38"/>
                    <a:pt x="322" y="1"/>
                    <a:pt x="245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841500" y="3384225"/>
              <a:ext cx="19775" cy="14800"/>
            </a:xfrm>
            <a:custGeom>
              <a:avLst/>
              <a:gdLst/>
              <a:ahLst/>
              <a:cxnLst/>
              <a:rect l="l" t="t" r="r" b="b"/>
              <a:pathLst>
                <a:path w="791" h="592" extrusionOk="0">
                  <a:moveTo>
                    <a:pt x="298" y="1"/>
                  </a:moveTo>
                  <a:cubicBezTo>
                    <a:pt x="122" y="1"/>
                    <a:pt x="0" y="245"/>
                    <a:pt x="162" y="380"/>
                  </a:cubicBezTo>
                  <a:cubicBezTo>
                    <a:pt x="262" y="413"/>
                    <a:pt x="295" y="513"/>
                    <a:pt x="362" y="546"/>
                  </a:cubicBezTo>
                  <a:cubicBezTo>
                    <a:pt x="407" y="578"/>
                    <a:pt x="451" y="592"/>
                    <a:pt x="493" y="592"/>
                  </a:cubicBezTo>
                  <a:cubicBezTo>
                    <a:pt x="669" y="592"/>
                    <a:pt x="791" y="348"/>
                    <a:pt x="629" y="213"/>
                  </a:cubicBezTo>
                  <a:cubicBezTo>
                    <a:pt x="529" y="180"/>
                    <a:pt x="496" y="79"/>
                    <a:pt x="429" y="46"/>
                  </a:cubicBezTo>
                  <a:cubicBezTo>
                    <a:pt x="384" y="14"/>
                    <a:pt x="340" y="1"/>
                    <a:pt x="298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2797175" y="3245375"/>
              <a:ext cx="21700" cy="23700"/>
            </a:xfrm>
            <a:custGeom>
              <a:avLst/>
              <a:gdLst/>
              <a:ahLst/>
              <a:cxnLst/>
              <a:rect l="l" t="t" r="r" b="b"/>
              <a:pathLst>
                <a:path w="868" h="948" extrusionOk="0">
                  <a:moveTo>
                    <a:pt x="540" y="0"/>
                  </a:moveTo>
                  <a:cubicBezTo>
                    <a:pt x="494" y="0"/>
                    <a:pt x="445" y="18"/>
                    <a:pt x="401" y="63"/>
                  </a:cubicBezTo>
                  <a:lnTo>
                    <a:pt x="134" y="296"/>
                  </a:lnTo>
                  <a:cubicBezTo>
                    <a:pt x="67" y="330"/>
                    <a:pt x="67" y="463"/>
                    <a:pt x="67" y="563"/>
                  </a:cubicBezTo>
                  <a:cubicBezTo>
                    <a:pt x="100" y="597"/>
                    <a:pt x="0" y="663"/>
                    <a:pt x="67" y="730"/>
                  </a:cubicBezTo>
                  <a:cubicBezTo>
                    <a:pt x="121" y="839"/>
                    <a:pt x="332" y="948"/>
                    <a:pt x="498" y="948"/>
                  </a:cubicBezTo>
                  <a:cubicBezTo>
                    <a:pt x="535" y="948"/>
                    <a:pt x="570" y="942"/>
                    <a:pt x="601" y="930"/>
                  </a:cubicBezTo>
                  <a:cubicBezTo>
                    <a:pt x="801" y="830"/>
                    <a:pt x="868" y="630"/>
                    <a:pt x="801" y="430"/>
                  </a:cubicBezTo>
                  <a:cubicBezTo>
                    <a:pt x="801" y="330"/>
                    <a:pt x="767" y="296"/>
                    <a:pt x="701" y="263"/>
                  </a:cubicBezTo>
                  <a:cubicBezTo>
                    <a:pt x="774" y="141"/>
                    <a:pt x="668" y="0"/>
                    <a:pt x="540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2766325" y="3221500"/>
              <a:ext cx="14750" cy="11075"/>
            </a:xfrm>
            <a:custGeom>
              <a:avLst/>
              <a:gdLst/>
              <a:ahLst/>
              <a:cxnLst/>
              <a:rect l="l" t="t" r="r" b="b"/>
              <a:pathLst>
                <a:path w="590" h="443" extrusionOk="0">
                  <a:moveTo>
                    <a:pt x="138" y="0"/>
                  </a:moveTo>
                  <a:cubicBezTo>
                    <a:pt x="117" y="0"/>
                    <a:pt x="100" y="17"/>
                    <a:pt x="100" y="50"/>
                  </a:cubicBezTo>
                  <a:cubicBezTo>
                    <a:pt x="33" y="84"/>
                    <a:pt x="33" y="117"/>
                    <a:pt x="33" y="151"/>
                  </a:cubicBezTo>
                  <a:cubicBezTo>
                    <a:pt x="0" y="251"/>
                    <a:pt x="33" y="384"/>
                    <a:pt x="133" y="417"/>
                  </a:cubicBezTo>
                  <a:cubicBezTo>
                    <a:pt x="167" y="434"/>
                    <a:pt x="209" y="442"/>
                    <a:pt x="250" y="442"/>
                  </a:cubicBezTo>
                  <a:cubicBezTo>
                    <a:pt x="292" y="442"/>
                    <a:pt x="334" y="434"/>
                    <a:pt x="367" y="417"/>
                  </a:cubicBezTo>
                  <a:cubicBezTo>
                    <a:pt x="589" y="386"/>
                    <a:pt x="539" y="81"/>
                    <a:pt x="304" y="81"/>
                  </a:cubicBezTo>
                  <a:cubicBezTo>
                    <a:pt x="292" y="81"/>
                    <a:pt x="280" y="82"/>
                    <a:pt x="267" y="84"/>
                  </a:cubicBezTo>
                  <a:lnTo>
                    <a:pt x="200" y="84"/>
                  </a:lnTo>
                  <a:cubicBezTo>
                    <a:pt x="300" y="84"/>
                    <a:pt x="267" y="84"/>
                    <a:pt x="200" y="50"/>
                  </a:cubicBezTo>
                  <a:cubicBezTo>
                    <a:pt x="183" y="17"/>
                    <a:pt x="158" y="0"/>
                    <a:pt x="138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818850" y="3160200"/>
              <a:ext cx="14200" cy="43325"/>
            </a:xfrm>
            <a:custGeom>
              <a:avLst/>
              <a:gdLst/>
              <a:ahLst/>
              <a:cxnLst/>
              <a:rect l="l" t="t" r="r" b="b"/>
              <a:pathLst>
                <a:path w="568" h="1733" extrusionOk="0">
                  <a:moveTo>
                    <a:pt x="267" y="1"/>
                  </a:moveTo>
                  <a:cubicBezTo>
                    <a:pt x="1" y="67"/>
                    <a:pt x="67" y="668"/>
                    <a:pt x="67" y="868"/>
                  </a:cubicBezTo>
                  <a:cubicBezTo>
                    <a:pt x="67" y="1135"/>
                    <a:pt x="101" y="1535"/>
                    <a:pt x="334" y="1702"/>
                  </a:cubicBezTo>
                  <a:cubicBezTo>
                    <a:pt x="349" y="1724"/>
                    <a:pt x="368" y="1733"/>
                    <a:pt x="388" y="1733"/>
                  </a:cubicBezTo>
                  <a:cubicBezTo>
                    <a:pt x="462" y="1733"/>
                    <a:pt x="553" y="1613"/>
                    <a:pt x="501" y="1535"/>
                  </a:cubicBezTo>
                  <a:cubicBezTo>
                    <a:pt x="367" y="1402"/>
                    <a:pt x="401" y="968"/>
                    <a:pt x="434" y="801"/>
                  </a:cubicBezTo>
                  <a:cubicBezTo>
                    <a:pt x="434" y="634"/>
                    <a:pt x="568" y="301"/>
                    <a:pt x="434" y="67"/>
                  </a:cubicBezTo>
                  <a:cubicBezTo>
                    <a:pt x="401" y="1"/>
                    <a:pt x="334" y="1"/>
                    <a:pt x="267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846375" y="3189325"/>
              <a:ext cx="18375" cy="47500"/>
            </a:xfrm>
            <a:custGeom>
              <a:avLst/>
              <a:gdLst/>
              <a:ahLst/>
              <a:cxnLst/>
              <a:rect l="l" t="t" r="r" b="b"/>
              <a:pathLst>
                <a:path w="735" h="1900" extrusionOk="0">
                  <a:moveTo>
                    <a:pt x="329" y="0"/>
                  </a:moveTo>
                  <a:cubicBezTo>
                    <a:pt x="262" y="0"/>
                    <a:pt x="208" y="29"/>
                    <a:pt x="167" y="70"/>
                  </a:cubicBezTo>
                  <a:cubicBezTo>
                    <a:pt x="0" y="303"/>
                    <a:pt x="100" y="537"/>
                    <a:pt x="134" y="804"/>
                  </a:cubicBezTo>
                  <a:cubicBezTo>
                    <a:pt x="134" y="1137"/>
                    <a:pt x="134" y="1404"/>
                    <a:pt x="234" y="1738"/>
                  </a:cubicBezTo>
                  <a:cubicBezTo>
                    <a:pt x="248" y="1853"/>
                    <a:pt x="318" y="1900"/>
                    <a:pt x="394" y="1900"/>
                  </a:cubicBezTo>
                  <a:cubicBezTo>
                    <a:pt x="493" y="1900"/>
                    <a:pt x="601" y="1818"/>
                    <a:pt x="601" y="1704"/>
                  </a:cubicBezTo>
                  <a:cubicBezTo>
                    <a:pt x="601" y="1404"/>
                    <a:pt x="634" y="1071"/>
                    <a:pt x="634" y="804"/>
                  </a:cubicBezTo>
                  <a:cubicBezTo>
                    <a:pt x="634" y="537"/>
                    <a:pt x="734" y="237"/>
                    <a:pt x="467" y="37"/>
                  </a:cubicBezTo>
                  <a:cubicBezTo>
                    <a:pt x="416" y="11"/>
                    <a:pt x="370" y="0"/>
                    <a:pt x="329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916425" y="3235050"/>
              <a:ext cx="16700" cy="19825"/>
            </a:xfrm>
            <a:custGeom>
              <a:avLst/>
              <a:gdLst/>
              <a:ahLst/>
              <a:cxnLst/>
              <a:rect l="l" t="t" r="r" b="b"/>
              <a:pathLst>
                <a:path w="668" h="793" extrusionOk="0">
                  <a:moveTo>
                    <a:pt x="417" y="0"/>
                  </a:moveTo>
                  <a:cubicBezTo>
                    <a:pt x="402" y="0"/>
                    <a:pt x="385" y="3"/>
                    <a:pt x="367" y="9"/>
                  </a:cubicBezTo>
                  <a:cubicBezTo>
                    <a:pt x="100" y="42"/>
                    <a:pt x="0" y="376"/>
                    <a:pt x="100" y="643"/>
                  </a:cubicBezTo>
                  <a:cubicBezTo>
                    <a:pt x="117" y="743"/>
                    <a:pt x="209" y="793"/>
                    <a:pt x="296" y="793"/>
                  </a:cubicBezTo>
                  <a:cubicBezTo>
                    <a:pt x="384" y="793"/>
                    <a:pt x="467" y="743"/>
                    <a:pt x="467" y="643"/>
                  </a:cubicBezTo>
                  <a:lnTo>
                    <a:pt x="467" y="509"/>
                  </a:lnTo>
                  <a:cubicBezTo>
                    <a:pt x="467" y="452"/>
                    <a:pt x="489" y="428"/>
                    <a:pt x="489" y="423"/>
                  </a:cubicBezTo>
                  <a:lnTo>
                    <a:pt x="489" y="423"/>
                  </a:lnTo>
                  <a:cubicBezTo>
                    <a:pt x="504" y="416"/>
                    <a:pt x="519" y="409"/>
                    <a:pt x="534" y="409"/>
                  </a:cubicBezTo>
                  <a:cubicBezTo>
                    <a:pt x="601" y="376"/>
                    <a:pt x="634" y="342"/>
                    <a:pt x="634" y="309"/>
                  </a:cubicBezTo>
                  <a:cubicBezTo>
                    <a:pt x="667" y="242"/>
                    <a:pt x="634" y="176"/>
                    <a:pt x="601" y="142"/>
                  </a:cubicBezTo>
                  <a:cubicBezTo>
                    <a:pt x="546" y="60"/>
                    <a:pt x="491" y="0"/>
                    <a:pt x="417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859525" y="3173750"/>
              <a:ext cx="40025" cy="53450"/>
            </a:xfrm>
            <a:custGeom>
              <a:avLst/>
              <a:gdLst/>
              <a:ahLst/>
              <a:cxnLst/>
              <a:rect l="l" t="t" r="r" b="b"/>
              <a:pathLst>
                <a:path w="1601" h="2138" extrusionOk="0">
                  <a:moveTo>
                    <a:pt x="1387" y="0"/>
                  </a:moveTo>
                  <a:cubicBezTo>
                    <a:pt x="1349" y="0"/>
                    <a:pt x="1310" y="9"/>
                    <a:pt x="1276" y="26"/>
                  </a:cubicBezTo>
                  <a:cubicBezTo>
                    <a:pt x="975" y="193"/>
                    <a:pt x="809" y="693"/>
                    <a:pt x="642" y="993"/>
                  </a:cubicBezTo>
                  <a:cubicBezTo>
                    <a:pt x="575" y="1160"/>
                    <a:pt x="442" y="1360"/>
                    <a:pt x="375" y="1527"/>
                  </a:cubicBezTo>
                  <a:cubicBezTo>
                    <a:pt x="308" y="1594"/>
                    <a:pt x="242" y="1827"/>
                    <a:pt x="208" y="1827"/>
                  </a:cubicBezTo>
                  <a:cubicBezTo>
                    <a:pt x="0" y="1916"/>
                    <a:pt x="83" y="2138"/>
                    <a:pt x="246" y="2138"/>
                  </a:cubicBezTo>
                  <a:cubicBezTo>
                    <a:pt x="265" y="2138"/>
                    <a:pt x="286" y="2135"/>
                    <a:pt x="308" y="2127"/>
                  </a:cubicBezTo>
                  <a:cubicBezTo>
                    <a:pt x="575" y="2027"/>
                    <a:pt x="775" y="1627"/>
                    <a:pt x="909" y="1427"/>
                  </a:cubicBezTo>
                  <a:cubicBezTo>
                    <a:pt x="1042" y="1193"/>
                    <a:pt x="1142" y="993"/>
                    <a:pt x="1276" y="760"/>
                  </a:cubicBezTo>
                  <a:cubicBezTo>
                    <a:pt x="1376" y="593"/>
                    <a:pt x="1542" y="426"/>
                    <a:pt x="1576" y="193"/>
                  </a:cubicBezTo>
                  <a:cubicBezTo>
                    <a:pt x="1601" y="69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898900" y="3176575"/>
              <a:ext cx="34225" cy="95425"/>
            </a:xfrm>
            <a:custGeom>
              <a:avLst/>
              <a:gdLst/>
              <a:ahLst/>
              <a:cxnLst/>
              <a:rect l="l" t="t" r="r" b="b"/>
              <a:pathLst>
                <a:path w="1369" h="3817" extrusionOk="0">
                  <a:moveTo>
                    <a:pt x="1191" y="1"/>
                  </a:moveTo>
                  <a:cubicBezTo>
                    <a:pt x="1170" y="1"/>
                    <a:pt x="1151" y="5"/>
                    <a:pt x="1135" y="13"/>
                  </a:cubicBezTo>
                  <a:cubicBezTo>
                    <a:pt x="635" y="346"/>
                    <a:pt x="468" y="1047"/>
                    <a:pt x="334" y="1581"/>
                  </a:cubicBezTo>
                  <a:cubicBezTo>
                    <a:pt x="301" y="1814"/>
                    <a:pt x="201" y="2014"/>
                    <a:pt x="168" y="2214"/>
                  </a:cubicBezTo>
                  <a:cubicBezTo>
                    <a:pt x="68" y="2415"/>
                    <a:pt x="34" y="2648"/>
                    <a:pt x="34" y="2848"/>
                  </a:cubicBezTo>
                  <a:cubicBezTo>
                    <a:pt x="34" y="2882"/>
                    <a:pt x="34" y="2915"/>
                    <a:pt x="68" y="2982"/>
                  </a:cubicBezTo>
                  <a:cubicBezTo>
                    <a:pt x="34" y="3182"/>
                    <a:pt x="34" y="3415"/>
                    <a:pt x="1" y="3649"/>
                  </a:cubicBezTo>
                  <a:cubicBezTo>
                    <a:pt x="1" y="3757"/>
                    <a:pt x="79" y="3817"/>
                    <a:pt x="151" y="3817"/>
                  </a:cubicBezTo>
                  <a:cubicBezTo>
                    <a:pt x="212" y="3817"/>
                    <a:pt x="268" y="3774"/>
                    <a:pt x="268" y="3682"/>
                  </a:cubicBezTo>
                  <a:cubicBezTo>
                    <a:pt x="368" y="3182"/>
                    <a:pt x="434" y="2715"/>
                    <a:pt x="568" y="2248"/>
                  </a:cubicBezTo>
                  <a:cubicBezTo>
                    <a:pt x="668" y="2181"/>
                    <a:pt x="668" y="2081"/>
                    <a:pt x="735" y="2048"/>
                  </a:cubicBezTo>
                  <a:cubicBezTo>
                    <a:pt x="901" y="1814"/>
                    <a:pt x="1202" y="1681"/>
                    <a:pt x="1335" y="1481"/>
                  </a:cubicBezTo>
                  <a:cubicBezTo>
                    <a:pt x="1368" y="1380"/>
                    <a:pt x="1335" y="1314"/>
                    <a:pt x="1235" y="1247"/>
                  </a:cubicBezTo>
                  <a:cubicBezTo>
                    <a:pt x="1135" y="1247"/>
                    <a:pt x="1035" y="1247"/>
                    <a:pt x="901" y="1314"/>
                  </a:cubicBezTo>
                  <a:cubicBezTo>
                    <a:pt x="1068" y="913"/>
                    <a:pt x="1302" y="547"/>
                    <a:pt x="1335" y="146"/>
                  </a:cubicBezTo>
                  <a:cubicBezTo>
                    <a:pt x="1335" y="44"/>
                    <a:pt x="1257" y="1"/>
                    <a:pt x="1191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935850" y="3280300"/>
              <a:ext cx="30625" cy="21750"/>
            </a:xfrm>
            <a:custGeom>
              <a:avLst/>
              <a:gdLst/>
              <a:ahLst/>
              <a:cxnLst/>
              <a:rect l="l" t="t" r="r" b="b"/>
              <a:pathLst>
                <a:path w="1225" h="870" extrusionOk="0">
                  <a:moveTo>
                    <a:pt x="1058" y="0"/>
                  </a:moveTo>
                  <a:cubicBezTo>
                    <a:pt x="925" y="0"/>
                    <a:pt x="891" y="67"/>
                    <a:pt x="824" y="100"/>
                  </a:cubicBezTo>
                  <a:lnTo>
                    <a:pt x="658" y="100"/>
                  </a:lnTo>
                  <a:cubicBezTo>
                    <a:pt x="634" y="40"/>
                    <a:pt x="575" y="14"/>
                    <a:pt x="512" y="14"/>
                  </a:cubicBezTo>
                  <a:cubicBezTo>
                    <a:pt x="402" y="14"/>
                    <a:pt x="282" y="94"/>
                    <a:pt x="324" y="200"/>
                  </a:cubicBezTo>
                  <a:cubicBezTo>
                    <a:pt x="324" y="267"/>
                    <a:pt x="391" y="334"/>
                    <a:pt x="424" y="400"/>
                  </a:cubicBezTo>
                  <a:cubicBezTo>
                    <a:pt x="357" y="434"/>
                    <a:pt x="324" y="500"/>
                    <a:pt x="224" y="500"/>
                  </a:cubicBezTo>
                  <a:cubicBezTo>
                    <a:pt x="1" y="532"/>
                    <a:pt x="21" y="870"/>
                    <a:pt x="228" y="870"/>
                  </a:cubicBezTo>
                  <a:cubicBezTo>
                    <a:pt x="237" y="870"/>
                    <a:pt x="247" y="869"/>
                    <a:pt x="257" y="867"/>
                  </a:cubicBezTo>
                  <a:cubicBezTo>
                    <a:pt x="491" y="801"/>
                    <a:pt x="658" y="767"/>
                    <a:pt x="858" y="634"/>
                  </a:cubicBezTo>
                  <a:cubicBezTo>
                    <a:pt x="991" y="567"/>
                    <a:pt x="1225" y="334"/>
                    <a:pt x="1191" y="100"/>
                  </a:cubicBezTo>
                  <a:cubicBezTo>
                    <a:pt x="1191" y="33"/>
                    <a:pt x="1091" y="0"/>
                    <a:pt x="1058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825525" y="3262900"/>
              <a:ext cx="53475" cy="16200"/>
            </a:xfrm>
            <a:custGeom>
              <a:avLst/>
              <a:gdLst/>
              <a:ahLst/>
              <a:cxnLst/>
              <a:rect l="l" t="t" r="r" b="b"/>
              <a:pathLst>
                <a:path w="2139" h="648" extrusionOk="0">
                  <a:moveTo>
                    <a:pt x="1836" y="0"/>
                  </a:moveTo>
                  <a:cubicBezTo>
                    <a:pt x="1804" y="0"/>
                    <a:pt x="1770" y="9"/>
                    <a:pt x="1735" y="29"/>
                  </a:cubicBezTo>
                  <a:lnTo>
                    <a:pt x="1468" y="129"/>
                  </a:lnTo>
                  <a:cubicBezTo>
                    <a:pt x="1435" y="129"/>
                    <a:pt x="1435" y="196"/>
                    <a:pt x="1401" y="196"/>
                  </a:cubicBezTo>
                  <a:cubicBezTo>
                    <a:pt x="1335" y="129"/>
                    <a:pt x="1301" y="96"/>
                    <a:pt x="1235" y="96"/>
                  </a:cubicBezTo>
                  <a:lnTo>
                    <a:pt x="601" y="96"/>
                  </a:lnTo>
                  <a:cubicBezTo>
                    <a:pt x="517" y="96"/>
                    <a:pt x="426" y="87"/>
                    <a:pt x="338" y="87"/>
                  </a:cubicBezTo>
                  <a:cubicBezTo>
                    <a:pt x="251" y="87"/>
                    <a:pt x="167" y="96"/>
                    <a:pt x="100" y="129"/>
                  </a:cubicBezTo>
                  <a:cubicBezTo>
                    <a:pt x="0" y="229"/>
                    <a:pt x="0" y="363"/>
                    <a:pt x="100" y="429"/>
                  </a:cubicBezTo>
                  <a:cubicBezTo>
                    <a:pt x="184" y="463"/>
                    <a:pt x="276" y="471"/>
                    <a:pt x="367" y="471"/>
                  </a:cubicBezTo>
                  <a:cubicBezTo>
                    <a:pt x="459" y="471"/>
                    <a:pt x="551" y="463"/>
                    <a:pt x="634" y="463"/>
                  </a:cubicBezTo>
                  <a:lnTo>
                    <a:pt x="1101" y="463"/>
                  </a:lnTo>
                  <a:cubicBezTo>
                    <a:pt x="1101" y="563"/>
                    <a:pt x="1168" y="629"/>
                    <a:pt x="1301" y="629"/>
                  </a:cubicBezTo>
                  <a:cubicBezTo>
                    <a:pt x="1350" y="642"/>
                    <a:pt x="1397" y="647"/>
                    <a:pt x="1442" y="647"/>
                  </a:cubicBezTo>
                  <a:cubicBezTo>
                    <a:pt x="1642" y="647"/>
                    <a:pt x="1805" y="538"/>
                    <a:pt x="1968" y="429"/>
                  </a:cubicBezTo>
                  <a:cubicBezTo>
                    <a:pt x="2139" y="287"/>
                    <a:pt x="2019" y="0"/>
                    <a:pt x="1836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885900" y="3312075"/>
              <a:ext cx="15350" cy="15950"/>
            </a:xfrm>
            <a:custGeom>
              <a:avLst/>
              <a:gdLst/>
              <a:ahLst/>
              <a:cxnLst/>
              <a:rect l="l" t="t" r="r" b="b"/>
              <a:pathLst>
                <a:path w="614" h="638" extrusionOk="0">
                  <a:moveTo>
                    <a:pt x="211" y="0"/>
                  </a:moveTo>
                  <a:cubicBezTo>
                    <a:pt x="111" y="0"/>
                    <a:pt x="1" y="64"/>
                    <a:pt x="20" y="163"/>
                  </a:cubicBezTo>
                  <a:cubicBezTo>
                    <a:pt x="20" y="230"/>
                    <a:pt x="54" y="297"/>
                    <a:pt x="87" y="330"/>
                  </a:cubicBezTo>
                  <a:cubicBezTo>
                    <a:pt x="87" y="397"/>
                    <a:pt x="154" y="430"/>
                    <a:pt x="187" y="464"/>
                  </a:cubicBezTo>
                  <a:cubicBezTo>
                    <a:pt x="201" y="587"/>
                    <a:pt x="282" y="637"/>
                    <a:pt x="366" y="637"/>
                  </a:cubicBezTo>
                  <a:cubicBezTo>
                    <a:pt x="487" y="637"/>
                    <a:pt x="613" y="534"/>
                    <a:pt x="554" y="397"/>
                  </a:cubicBezTo>
                  <a:cubicBezTo>
                    <a:pt x="521" y="264"/>
                    <a:pt x="387" y="230"/>
                    <a:pt x="354" y="97"/>
                  </a:cubicBezTo>
                  <a:cubicBezTo>
                    <a:pt x="341" y="29"/>
                    <a:pt x="278" y="0"/>
                    <a:pt x="211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879250" y="3337950"/>
              <a:ext cx="21925" cy="13075"/>
            </a:xfrm>
            <a:custGeom>
              <a:avLst/>
              <a:gdLst/>
              <a:ahLst/>
              <a:cxnLst/>
              <a:rect l="l" t="t" r="r" b="b"/>
              <a:pathLst>
                <a:path w="877" h="523" extrusionOk="0">
                  <a:moveTo>
                    <a:pt x="573" y="0"/>
                  </a:moveTo>
                  <a:cubicBezTo>
                    <a:pt x="518" y="0"/>
                    <a:pt x="463" y="19"/>
                    <a:pt x="420" y="62"/>
                  </a:cubicBezTo>
                  <a:lnTo>
                    <a:pt x="420" y="96"/>
                  </a:lnTo>
                  <a:cubicBezTo>
                    <a:pt x="385" y="68"/>
                    <a:pt x="346" y="56"/>
                    <a:pt x="307" y="56"/>
                  </a:cubicBezTo>
                  <a:cubicBezTo>
                    <a:pt x="157" y="56"/>
                    <a:pt x="0" y="230"/>
                    <a:pt x="53" y="363"/>
                  </a:cubicBezTo>
                  <a:cubicBezTo>
                    <a:pt x="137" y="475"/>
                    <a:pt x="244" y="522"/>
                    <a:pt x="353" y="522"/>
                  </a:cubicBezTo>
                  <a:cubicBezTo>
                    <a:pt x="504" y="522"/>
                    <a:pt x="657" y="431"/>
                    <a:pt x="753" y="296"/>
                  </a:cubicBezTo>
                  <a:cubicBezTo>
                    <a:pt x="877" y="148"/>
                    <a:pt x="727" y="0"/>
                    <a:pt x="573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836450" y="3354900"/>
              <a:ext cx="18275" cy="25625"/>
            </a:xfrm>
            <a:custGeom>
              <a:avLst/>
              <a:gdLst/>
              <a:ahLst/>
              <a:cxnLst/>
              <a:rect l="l" t="t" r="r" b="b"/>
              <a:pathLst>
                <a:path w="731" h="1025" extrusionOk="0">
                  <a:moveTo>
                    <a:pt x="551" y="1"/>
                  </a:moveTo>
                  <a:cubicBezTo>
                    <a:pt x="458" y="1"/>
                    <a:pt x="364" y="77"/>
                    <a:pt x="364" y="218"/>
                  </a:cubicBezTo>
                  <a:cubicBezTo>
                    <a:pt x="364" y="519"/>
                    <a:pt x="97" y="519"/>
                    <a:pt x="30" y="752"/>
                  </a:cubicBezTo>
                  <a:cubicBezTo>
                    <a:pt x="1" y="902"/>
                    <a:pt x="51" y="1024"/>
                    <a:pt x="182" y="1024"/>
                  </a:cubicBezTo>
                  <a:cubicBezTo>
                    <a:pt x="197" y="1024"/>
                    <a:pt x="213" y="1022"/>
                    <a:pt x="231" y="1019"/>
                  </a:cubicBezTo>
                  <a:cubicBezTo>
                    <a:pt x="631" y="1019"/>
                    <a:pt x="731" y="452"/>
                    <a:pt x="731" y="185"/>
                  </a:cubicBezTo>
                  <a:cubicBezTo>
                    <a:pt x="715" y="60"/>
                    <a:pt x="634" y="1"/>
                    <a:pt x="551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908075" y="3320625"/>
              <a:ext cx="12550" cy="12225"/>
            </a:xfrm>
            <a:custGeom>
              <a:avLst/>
              <a:gdLst/>
              <a:ahLst/>
              <a:cxnLst/>
              <a:rect l="l" t="t" r="r" b="b"/>
              <a:pathLst>
                <a:path w="502" h="489" extrusionOk="0">
                  <a:moveTo>
                    <a:pt x="240" y="0"/>
                  </a:moveTo>
                  <a:cubicBezTo>
                    <a:pt x="165" y="0"/>
                    <a:pt x="101" y="50"/>
                    <a:pt x="101" y="155"/>
                  </a:cubicBezTo>
                  <a:cubicBezTo>
                    <a:pt x="1" y="322"/>
                    <a:pt x="134" y="489"/>
                    <a:pt x="301" y="489"/>
                  </a:cubicBezTo>
                  <a:cubicBezTo>
                    <a:pt x="468" y="455"/>
                    <a:pt x="501" y="288"/>
                    <a:pt x="434" y="155"/>
                  </a:cubicBezTo>
                  <a:lnTo>
                    <a:pt x="434" y="122"/>
                  </a:lnTo>
                  <a:cubicBezTo>
                    <a:pt x="387" y="42"/>
                    <a:pt x="308" y="0"/>
                    <a:pt x="240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933450" y="3342800"/>
              <a:ext cx="29700" cy="14325"/>
            </a:xfrm>
            <a:custGeom>
              <a:avLst/>
              <a:gdLst/>
              <a:ahLst/>
              <a:cxnLst/>
              <a:rect l="l" t="t" r="r" b="b"/>
              <a:pathLst>
                <a:path w="1188" h="573" extrusionOk="0">
                  <a:moveTo>
                    <a:pt x="260" y="0"/>
                  </a:moveTo>
                  <a:cubicBezTo>
                    <a:pt x="194" y="0"/>
                    <a:pt x="135" y="29"/>
                    <a:pt x="120" y="102"/>
                  </a:cubicBezTo>
                  <a:cubicBezTo>
                    <a:pt x="1" y="479"/>
                    <a:pt x="224" y="573"/>
                    <a:pt x="495" y="573"/>
                  </a:cubicBezTo>
                  <a:cubicBezTo>
                    <a:pt x="679" y="573"/>
                    <a:pt x="885" y="529"/>
                    <a:pt x="1021" y="502"/>
                  </a:cubicBezTo>
                  <a:cubicBezTo>
                    <a:pt x="1121" y="502"/>
                    <a:pt x="1187" y="402"/>
                    <a:pt x="1187" y="269"/>
                  </a:cubicBezTo>
                  <a:lnTo>
                    <a:pt x="1187" y="169"/>
                  </a:lnTo>
                  <a:cubicBezTo>
                    <a:pt x="1154" y="69"/>
                    <a:pt x="1021" y="2"/>
                    <a:pt x="954" y="2"/>
                  </a:cubicBezTo>
                  <a:cubicBezTo>
                    <a:pt x="820" y="2"/>
                    <a:pt x="687" y="35"/>
                    <a:pt x="520" y="69"/>
                  </a:cubicBezTo>
                  <a:cubicBezTo>
                    <a:pt x="487" y="69"/>
                    <a:pt x="453" y="69"/>
                    <a:pt x="453" y="102"/>
                  </a:cubicBezTo>
                  <a:cubicBezTo>
                    <a:pt x="435" y="46"/>
                    <a:pt x="343" y="0"/>
                    <a:pt x="260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922150" y="3309825"/>
              <a:ext cx="23475" cy="20350"/>
            </a:xfrm>
            <a:custGeom>
              <a:avLst/>
              <a:gdLst/>
              <a:ahLst/>
              <a:cxnLst/>
              <a:rect l="l" t="t" r="r" b="b"/>
              <a:pathLst>
                <a:path w="939" h="814" extrusionOk="0">
                  <a:moveTo>
                    <a:pt x="239" y="0"/>
                  </a:moveTo>
                  <a:cubicBezTo>
                    <a:pt x="121" y="0"/>
                    <a:pt x="1" y="89"/>
                    <a:pt x="38" y="220"/>
                  </a:cubicBezTo>
                  <a:cubicBezTo>
                    <a:pt x="72" y="420"/>
                    <a:pt x="105" y="654"/>
                    <a:pt x="305" y="720"/>
                  </a:cubicBezTo>
                  <a:cubicBezTo>
                    <a:pt x="380" y="780"/>
                    <a:pt x="482" y="813"/>
                    <a:pt x="584" y="813"/>
                  </a:cubicBezTo>
                  <a:cubicBezTo>
                    <a:pt x="708" y="813"/>
                    <a:pt x="832" y="764"/>
                    <a:pt x="905" y="654"/>
                  </a:cubicBezTo>
                  <a:cubicBezTo>
                    <a:pt x="939" y="587"/>
                    <a:pt x="905" y="520"/>
                    <a:pt x="905" y="487"/>
                  </a:cubicBezTo>
                  <a:cubicBezTo>
                    <a:pt x="739" y="287"/>
                    <a:pt x="539" y="420"/>
                    <a:pt x="438" y="187"/>
                  </a:cubicBezTo>
                  <a:cubicBezTo>
                    <a:pt x="424" y="55"/>
                    <a:pt x="332" y="0"/>
                    <a:pt x="239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928375" y="3218875"/>
              <a:ext cx="41300" cy="43500"/>
            </a:xfrm>
            <a:custGeom>
              <a:avLst/>
              <a:gdLst/>
              <a:ahLst/>
              <a:cxnLst/>
              <a:rect l="l" t="t" r="r" b="b"/>
              <a:pathLst>
                <a:path w="1652" h="1740" extrusionOk="0">
                  <a:moveTo>
                    <a:pt x="1144" y="0"/>
                  </a:moveTo>
                  <a:cubicBezTo>
                    <a:pt x="931" y="0"/>
                    <a:pt x="699" y="129"/>
                    <a:pt x="523" y="322"/>
                  </a:cubicBezTo>
                  <a:cubicBezTo>
                    <a:pt x="223" y="689"/>
                    <a:pt x="123" y="1156"/>
                    <a:pt x="23" y="1623"/>
                  </a:cubicBezTo>
                  <a:cubicBezTo>
                    <a:pt x="1" y="1688"/>
                    <a:pt x="78" y="1739"/>
                    <a:pt x="163" y="1739"/>
                  </a:cubicBezTo>
                  <a:cubicBezTo>
                    <a:pt x="208" y="1739"/>
                    <a:pt x="255" y="1725"/>
                    <a:pt x="290" y="1690"/>
                  </a:cubicBezTo>
                  <a:cubicBezTo>
                    <a:pt x="390" y="1423"/>
                    <a:pt x="523" y="1156"/>
                    <a:pt x="690" y="856"/>
                  </a:cubicBezTo>
                  <a:cubicBezTo>
                    <a:pt x="790" y="689"/>
                    <a:pt x="890" y="522"/>
                    <a:pt x="1023" y="456"/>
                  </a:cubicBezTo>
                  <a:cubicBezTo>
                    <a:pt x="1090" y="402"/>
                    <a:pt x="1157" y="381"/>
                    <a:pt x="1221" y="381"/>
                  </a:cubicBezTo>
                  <a:cubicBezTo>
                    <a:pt x="1318" y="381"/>
                    <a:pt x="1410" y="429"/>
                    <a:pt x="1490" y="489"/>
                  </a:cubicBezTo>
                  <a:cubicBezTo>
                    <a:pt x="1502" y="495"/>
                    <a:pt x="1515" y="498"/>
                    <a:pt x="1528" y="498"/>
                  </a:cubicBezTo>
                  <a:cubicBezTo>
                    <a:pt x="1588" y="498"/>
                    <a:pt x="1651" y="438"/>
                    <a:pt x="1624" y="356"/>
                  </a:cubicBezTo>
                  <a:cubicBezTo>
                    <a:pt x="1513" y="103"/>
                    <a:pt x="1336" y="0"/>
                    <a:pt x="1144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792175" y="3566325"/>
              <a:ext cx="315850" cy="245050"/>
            </a:xfrm>
            <a:custGeom>
              <a:avLst/>
              <a:gdLst/>
              <a:ahLst/>
              <a:cxnLst/>
              <a:rect l="l" t="t" r="r" b="b"/>
              <a:pathLst>
                <a:path w="12634" h="9802" extrusionOk="0">
                  <a:moveTo>
                    <a:pt x="200" y="1"/>
                  </a:moveTo>
                  <a:cubicBezTo>
                    <a:pt x="100" y="1"/>
                    <a:pt x="0" y="134"/>
                    <a:pt x="100" y="234"/>
                  </a:cubicBezTo>
                  <a:cubicBezTo>
                    <a:pt x="3703" y="4104"/>
                    <a:pt x="9173" y="5471"/>
                    <a:pt x="12476" y="9774"/>
                  </a:cubicBezTo>
                  <a:cubicBezTo>
                    <a:pt x="12485" y="9793"/>
                    <a:pt x="12502" y="9801"/>
                    <a:pt x="12521" y="9801"/>
                  </a:cubicBezTo>
                  <a:cubicBezTo>
                    <a:pt x="12571" y="9801"/>
                    <a:pt x="12633" y="9746"/>
                    <a:pt x="12609" y="9674"/>
                  </a:cubicBezTo>
                  <a:cubicBezTo>
                    <a:pt x="10975" y="7273"/>
                    <a:pt x="8506" y="5771"/>
                    <a:pt x="6104" y="4304"/>
                  </a:cubicBezTo>
                  <a:cubicBezTo>
                    <a:pt x="4670" y="3470"/>
                    <a:pt x="3302" y="2636"/>
                    <a:pt x="2002" y="1635"/>
                  </a:cubicBezTo>
                  <a:cubicBezTo>
                    <a:pt x="1421" y="1183"/>
                    <a:pt x="1020" y="662"/>
                    <a:pt x="1310" y="662"/>
                  </a:cubicBezTo>
                  <a:cubicBezTo>
                    <a:pt x="1470" y="662"/>
                    <a:pt x="1839" y="820"/>
                    <a:pt x="2502" y="1235"/>
                  </a:cubicBezTo>
                  <a:cubicBezTo>
                    <a:pt x="3269" y="1668"/>
                    <a:pt x="3903" y="2336"/>
                    <a:pt x="4637" y="2836"/>
                  </a:cubicBezTo>
                  <a:cubicBezTo>
                    <a:pt x="4652" y="2852"/>
                    <a:pt x="4670" y="2858"/>
                    <a:pt x="4687" y="2858"/>
                  </a:cubicBezTo>
                  <a:cubicBezTo>
                    <a:pt x="4743" y="2858"/>
                    <a:pt x="4796" y="2787"/>
                    <a:pt x="4770" y="2736"/>
                  </a:cubicBezTo>
                  <a:cubicBezTo>
                    <a:pt x="3603" y="1335"/>
                    <a:pt x="2068" y="267"/>
                    <a:pt x="200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254900" y="3133800"/>
              <a:ext cx="45975" cy="70950"/>
            </a:xfrm>
            <a:custGeom>
              <a:avLst/>
              <a:gdLst/>
              <a:ahLst/>
              <a:cxnLst/>
              <a:rect l="l" t="t" r="r" b="b"/>
              <a:pathLst>
                <a:path w="1839" h="2838" extrusionOk="0">
                  <a:moveTo>
                    <a:pt x="141" y="1"/>
                  </a:moveTo>
                  <a:cubicBezTo>
                    <a:pt x="63" y="1"/>
                    <a:pt x="0" y="95"/>
                    <a:pt x="71" y="189"/>
                  </a:cubicBezTo>
                  <a:cubicBezTo>
                    <a:pt x="671" y="1023"/>
                    <a:pt x="1005" y="2057"/>
                    <a:pt x="1672" y="2791"/>
                  </a:cubicBezTo>
                  <a:cubicBezTo>
                    <a:pt x="1702" y="2821"/>
                    <a:pt x="1739" y="2838"/>
                    <a:pt x="1770" y="2838"/>
                  </a:cubicBezTo>
                  <a:cubicBezTo>
                    <a:pt x="1809" y="2838"/>
                    <a:pt x="1839" y="2813"/>
                    <a:pt x="1839" y="2758"/>
                  </a:cubicBezTo>
                  <a:cubicBezTo>
                    <a:pt x="1605" y="1757"/>
                    <a:pt x="905" y="790"/>
                    <a:pt x="238" y="56"/>
                  </a:cubicBezTo>
                  <a:cubicBezTo>
                    <a:pt x="209" y="17"/>
                    <a:pt x="173" y="1"/>
                    <a:pt x="141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637175" y="2691575"/>
              <a:ext cx="875525" cy="1978525"/>
            </a:xfrm>
            <a:custGeom>
              <a:avLst/>
              <a:gdLst/>
              <a:ahLst/>
              <a:cxnLst/>
              <a:rect l="l" t="t" r="r" b="b"/>
              <a:pathLst>
                <a:path w="35021" h="79141" extrusionOk="0">
                  <a:moveTo>
                    <a:pt x="29034" y="6995"/>
                  </a:moveTo>
                  <a:cubicBezTo>
                    <a:pt x="29156" y="6995"/>
                    <a:pt x="29257" y="7117"/>
                    <a:pt x="29317" y="7438"/>
                  </a:cubicBezTo>
                  <a:cubicBezTo>
                    <a:pt x="29450" y="8238"/>
                    <a:pt x="29450" y="9072"/>
                    <a:pt x="29383" y="9873"/>
                  </a:cubicBezTo>
                  <a:cubicBezTo>
                    <a:pt x="29317" y="11040"/>
                    <a:pt x="28950" y="11974"/>
                    <a:pt x="28416" y="12908"/>
                  </a:cubicBezTo>
                  <a:cubicBezTo>
                    <a:pt x="28516" y="12074"/>
                    <a:pt x="28549" y="11240"/>
                    <a:pt x="28516" y="10406"/>
                  </a:cubicBezTo>
                  <a:cubicBezTo>
                    <a:pt x="28516" y="10331"/>
                    <a:pt x="28462" y="10297"/>
                    <a:pt x="28402" y="10297"/>
                  </a:cubicBezTo>
                  <a:cubicBezTo>
                    <a:pt x="28330" y="10297"/>
                    <a:pt x="28249" y="10348"/>
                    <a:pt x="28249" y="10440"/>
                  </a:cubicBezTo>
                  <a:cubicBezTo>
                    <a:pt x="28316" y="11541"/>
                    <a:pt x="28016" y="12641"/>
                    <a:pt x="27916" y="13775"/>
                  </a:cubicBezTo>
                  <a:lnTo>
                    <a:pt x="27916" y="13809"/>
                  </a:lnTo>
                  <a:cubicBezTo>
                    <a:pt x="27899" y="13792"/>
                    <a:pt x="27882" y="13784"/>
                    <a:pt x="27870" y="13784"/>
                  </a:cubicBezTo>
                  <a:cubicBezTo>
                    <a:pt x="27857" y="13784"/>
                    <a:pt x="27849" y="13792"/>
                    <a:pt x="27849" y="13809"/>
                  </a:cubicBezTo>
                  <a:cubicBezTo>
                    <a:pt x="27315" y="11807"/>
                    <a:pt x="27215" y="9539"/>
                    <a:pt x="28316" y="7738"/>
                  </a:cubicBezTo>
                  <a:cubicBezTo>
                    <a:pt x="28531" y="7394"/>
                    <a:pt x="28815" y="6995"/>
                    <a:pt x="29034" y="6995"/>
                  </a:cubicBezTo>
                  <a:close/>
                  <a:moveTo>
                    <a:pt x="12171" y="15443"/>
                  </a:moveTo>
                  <a:lnTo>
                    <a:pt x="12171" y="15443"/>
                  </a:lnTo>
                  <a:cubicBezTo>
                    <a:pt x="12538" y="15610"/>
                    <a:pt x="12805" y="15944"/>
                    <a:pt x="13005" y="16277"/>
                  </a:cubicBezTo>
                  <a:cubicBezTo>
                    <a:pt x="12972" y="16311"/>
                    <a:pt x="12972" y="16311"/>
                    <a:pt x="12972" y="16377"/>
                  </a:cubicBezTo>
                  <a:cubicBezTo>
                    <a:pt x="12972" y="16344"/>
                    <a:pt x="12972" y="16344"/>
                    <a:pt x="12967" y="16344"/>
                  </a:cubicBezTo>
                  <a:cubicBezTo>
                    <a:pt x="12963" y="16344"/>
                    <a:pt x="12955" y="16344"/>
                    <a:pt x="12938" y="16311"/>
                  </a:cubicBezTo>
                  <a:cubicBezTo>
                    <a:pt x="12771" y="16244"/>
                    <a:pt x="12638" y="16077"/>
                    <a:pt x="12538" y="15944"/>
                  </a:cubicBezTo>
                  <a:lnTo>
                    <a:pt x="12171" y="15443"/>
                  </a:lnTo>
                  <a:close/>
                  <a:moveTo>
                    <a:pt x="14606" y="16978"/>
                  </a:moveTo>
                  <a:cubicBezTo>
                    <a:pt x="14840" y="17745"/>
                    <a:pt x="14673" y="18479"/>
                    <a:pt x="14639" y="19246"/>
                  </a:cubicBezTo>
                  <a:cubicBezTo>
                    <a:pt x="14606" y="19179"/>
                    <a:pt x="14539" y="19079"/>
                    <a:pt x="14506" y="18946"/>
                  </a:cubicBezTo>
                  <a:cubicBezTo>
                    <a:pt x="14473" y="18312"/>
                    <a:pt x="14439" y="17612"/>
                    <a:pt x="14606" y="16978"/>
                  </a:cubicBezTo>
                  <a:close/>
                  <a:moveTo>
                    <a:pt x="30851" y="16477"/>
                  </a:moveTo>
                  <a:lnTo>
                    <a:pt x="30851" y="16477"/>
                  </a:lnTo>
                  <a:cubicBezTo>
                    <a:pt x="30551" y="17245"/>
                    <a:pt x="30117" y="17878"/>
                    <a:pt x="29517" y="18412"/>
                  </a:cubicBezTo>
                  <a:cubicBezTo>
                    <a:pt x="29350" y="18546"/>
                    <a:pt x="29183" y="18646"/>
                    <a:pt x="29050" y="18779"/>
                  </a:cubicBezTo>
                  <a:cubicBezTo>
                    <a:pt x="29317" y="18445"/>
                    <a:pt x="29517" y="18012"/>
                    <a:pt x="29617" y="17645"/>
                  </a:cubicBezTo>
                  <a:cubicBezTo>
                    <a:pt x="29634" y="17557"/>
                    <a:pt x="29568" y="17515"/>
                    <a:pt x="29497" y="17515"/>
                  </a:cubicBezTo>
                  <a:cubicBezTo>
                    <a:pt x="29434" y="17515"/>
                    <a:pt x="29366" y="17549"/>
                    <a:pt x="29350" y="17612"/>
                  </a:cubicBezTo>
                  <a:cubicBezTo>
                    <a:pt x="29283" y="17978"/>
                    <a:pt x="29050" y="18279"/>
                    <a:pt x="28816" y="18579"/>
                  </a:cubicBezTo>
                  <a:cubicBezTo>
                    <a:pt x="28549" y="18812"/>
                    <a:pt x="28216" y="18979"/>
                    <a:pt x="27982" y="19246"/>
                  </a:cubicBezTo>
                  <a:cubicBezTo>
                    <a:pt x="27949" y="19279"/>
                    <a:pt x="27949" y="19313"/>
                    <a:pt x="27982" y="19313"/>
                  </a:cubicBezTo>
                  <a:cubicBezTo>
                    <a:pt x="27849" y="19379"/>
                    <a:pt x="27715" y="19446"/>
                    <a:pt x="27615" y="19480"/>
                  </a:cubicBezTo>
                  <a:cubicBezTo>
                    <a:pt x="27615" y="19413"/>
                    <a:pt x="27549" y="19346"/>
                    <a:pt x="27549" y="19279"/>
                  </a:cubicBezTo>
                  <a:cubicBezTo>
                    <a:pt x="27549" y="19146"/>
                    <a:pt x="27549" y="18979"/>
                    <a:pt x="27615" y="18812"/>
                  </a:cubicBezTo>
                  <a:cubicBezTo>
                    <a:pt x="28116" y="17511"/>
                    <a:pt x="29550" y="16911"/>
                    <a:pt x="30851" y="16477"/>
                  </a:cubicBezTo>
                  <a:close/>
                  <a:moveTo>
                    <a:pt x="23512" y="14676"/>
                  </a:moveTo>
                  <a:cubicBezTo>
                    <a:pt x="25514" y="15443"/>
                    <a:pt x="26715" y="17645"/>
                    <a:pt x="27048" y="19780"/>
                  </a:cubicBezTo>
                  <a:cubicBezTo>
                    <a:pt x="26982" y="19846"/>
                    <a:pt x="26982" y="19980"/>
                    <a:pt x="27115" y="20013"/>
                  </a:cubicBezTo>
                  <a:cubicBezTo>
                    <a:pt x="27115" y="20080"/>
                    <a:pt x="27115" y="20147"/>
                    <a:pt x="27148" y="20180"/>
                  </a:cubicBezTo>
                  <a:cubicBezTo>
                    <a:pt x="27115" y="20447"/>
                    <a:pt x="27048" y="20747"/>
                    <a:pt x="27048" y="20981"/>
                  </a:cubicBezTo>
                  <a:cubicBezTo>
                    <a:pt x="25714" y="20447"/>
                    <a:pt x="24980" y="19413"/>
                    <a:pt x="24446" y="18145"/>
                  </a:cubicBezTo>
                  <a:cubicBezTo>
                    <a:pt x="24113" y="17478"/>
                    <a:pt x="23879" y="16778"/>
                    <a:pt x="23713" y="16010"/>
                  </a:cubicBezTo>
                  <a:cubicBezTo>
                    <a:pt x="23679" y="15910"/>
                    <a:pt x="23512" y="14676"/>
                    <a:pt x="23512" y="14676"/>
                  </a:cubicBezTo>
                  <a:close/>
                  <a:moveTo>
                    <a:pt x="30050" y="22982"/>
                  </a:moveTo>
                  <a:lnTo>
                    <a:pt x="30050" y="22982"/>
                  </a:lnTo>
                  <a:cubicBezTo>
                    <a:pt x="29784" y="24450"/>
                    <a:pt x="29183" y="25751"/>
                    <a:pt x="28216" y="26685"/>
                  </a:cubicBezTo>
                  <a:cubicBezTo>
                    <a:pt x="28549" y="26251"/>
                    <a:pt x="28816" y="25717"/>
                    <a:pt x="28850" y="25117"/>
                  </a:cubicBezTo>
                  <a:cubicBezTo>
                    <a:pt x="28850" y="25025"/>
                    <a:pt x="28789" y="24974"/>
                    <a:pt x="28729" y="24974"/>
                  </a:cubicBezTo>
                  <a:cubicBezTo>
                    <a:pt x="28680" y="24974"/>
                    <a:pt x="28631" y="25008"/>
                    <a:pt x="28616" y="25084"/>
                  </a:cubicBezTo>
                  <a:cubicBezTo>
                    <a:pt x="28516" y="25651"/>
                    <a:pt x="28283" y="26118"/>
                    <a:pt x="27882" y="26518"/>
                  </a:cubicBezTo>
                  <a:cubicBezTo>
                    <a:pt x="27549" y="26952"/>
                    <a:pt x="27048" y="27252"/>
                    <a:pt x="26781" y="27652"/>
                  </a:cubicBezTo>
                  <a:lnTo>
                    <a:pt x="26781" y="27752"/>
                  </a:lnTo>
                  <a:cubicBezTo>
                    <a:pt x="26648" y="27785"/>
                    <a:pt x="26548" y="27852"/>
                    <a:pt x="26448" y="27919"/>
                  </a:cubicBezTo>
                  <a:cubicBezTo>
                    <a:pt x="26481" y="27585"/>
                    <a:pt x="26515" y="27218"/>
                    <a:pt x="26615" y="26818"/>
                  </a:cubicBezTo>
                  <a:cubicBezTo>
                    <a:pt x="27349" y="25150"/>
                    <a:pt x="28483" y="23949"/>
                    <a:pt x="30050" y="22982"/>
                  </a:cubicBezTo>
                  <a:close/>
                  <a:moveTo>
                    <a:pt x="20392" y="967"/>
                  </a:moveTo>
                  <a:cubicBezTo>
                    <a:pt x="20448" y="967"/>
                    <a:pt x="20506" y="1169"/>
                    <a:pt x="20610" y="1633"/>
                  </a:cubicBezTo>
                  <a:cubicBezTo>
                    <a:pt x="21644" y="7237"/>
                    <a:pt x="20444" y="13108"/>
                    <a:pt x="19610" y="18646"/>
                  </a:cubicBezTo>
                  <a:cubicBezTo>
                    <a:pt x="19143" y="21614"/>
                    <a:pt x="18476" y="24550"/>
                    <a:pt x="18109" y="27485"/>
                  </a:cubicBezTo>
                  <a:cubicBezTo>
                    <a:pt x="18009" y="27886"/>
                    <a:pt x="18009" y="28319"/>
                    <a:pt x="17975" y="28786"/>
                  </a:cubicBezTo>
                  <a:cubicBezTo>
                    <a:pt x="17708" y="25084"/>
                    <a:pt x="18042" y="21481"/>
                    <a:pt x="18542" y="17812"/>
                  </a:cubicBezTo>
                  <a:cubicBezTo>
                    <a:pt x="19043" y="14142"/>
                    <a:pt x="20043" y="10740"/>
                    <a:pt x="19710" y="6971"/>
                  </a:cubicBezTo>
                  <a:cubicBezTo>
                    <a:pt x="19710" y="6879"/>
                    <a:pt x="19629" y="6828"/>
                    <a:pt x="19545" y="6828"/>
                  </a:cubicBezTo>
                  <a:cubicBezTo>
                    <a:pt x="19477" y="6828"/>
                    <a:pt x="19406" y="6862"/>
                    <a:pt x="19376" y="6937"/>
                  </a:cubicBezTo>
                  <a:cubicBezTo>
                    <a:pt x="18709" y="8538"/>
                    <a:pt x="18876" y="10140"/>
                    <a:pt x="18842" y="11807"/>
                  </a:cubicBezTo>
                  <a:cubicBezTo>
                    <a:pt x="18842" y="11901"/>
                    <a:pt x="18906" y="11942"/>
                    <a:pt x="18961" y="11942"/>
                  </a:cubicBezTo>
                  <a:cubicBezTo>
                    <a:pt x="19004" y="11942"/>
                    <a:pt x="19043" y="11918"/>
                    <a:pt x="19043" y="11874"/>
                  </a:cubicBezTo>
                  <a:cubicBezTo>
                    <a:pt x="19209" y="10940"/>
                    <a:pt x="19276" y="10039"/>
                    <a:pt x="19276" y="9072"/>
                  </a:cubicBezTo>
                  <a:cubicBezTo>
                    <a:pt x="19276" y="8605"/>
                    <a:pt x="19343" y="8205"/>
                    <a:pt x="19476" y="7771"/>
                  </a:cubicBezTo>
                  <a:cubicBezTo>
                    <a:pt x="19543" y="8538"/>
                    <a:pt x="19543" y="9272"/>
                    <a:pt x="19510" y="10039"/>
                  </a:cubicBezTo>
                  <a:cubicBezTo>
                    <a:pt x="19443" y="12408"/>
                    <a:pt x="18809" y="14743"/>
                    <a:pt x="18375" y="17078"/>
                  </a:cubicBezTo>
                  <a:cubicBezTo>
                    <a:pt x="17842" y="20080"/>
                    <a:pt x="17475" y="23216"/>
                    <a:pt x="17542" y="26284"/>
                  </a:cubicBezTo>
                  <a:cubicBezTo>
                    <a:pt x="17508" y="26151"/>
                    <a:pt x="17508" y="25984"/>
                    <a:pt x="17475" y="25884"/>
                  </a:cubicBezTo>
                  <a:cubicBezTo>
                    <a:pt x="16974" y="22749"/>
                    <a:pt x="17175" y="19580"/>
                    <a:pt x="17275" y="16411"/>
                  </a:cubicBezTo>
                  <a:cubicBezTo>
                    <a:pt x="17341" y="13742"/>
                    <a:pt x="17708" y="11107"/>
                    <a:pt x="18209" y="8538"/>
                  </a:cubicBezTo>
                  <a:cubicBezTo>
                    <a:pt x="18509" y="6971"/>
                    <a:pt x="18943" y="5470"/>
                    <a:pt x="19376" y="4035"/>
                  </a:cubicBezTo>
                  <a:cubicBezTo>
                    <a:pt x="19610" y="3268"/>
                    <a:pt x="19843" y="2534"/>
                    <a:pt x="20110" y="1767"/>
                  </a:cubicBezTo>
                  <a:cubicBezTo>
                    <a:pt x="20257" y="1271"/>
                    <a:pt x="20323" y="967"/>
                    <a:pt x="20392" y="967"/>
                  </a:cubicBezTo>
                  <a:close/>
                  <a:moveTo>
                    <a:pt x="22478" y="22080"/>
                  </a:moveTo>
                  <a:cubicBezTo>
                    <a:pt x="22634" y="22080"/>
                    <a:pt x="22842" y="22170"/>
                    <a:pt x="23112" y="22382"/>
                  </a:cubicBezTo>
                  <a:cubicBezTo>
                    <a:pt x="24980" y="23783"/>
                    <a:pt x="25147" y="26618"/>
                    <a:pt x="25681" y="28786"/>
                  </a:cubicBezTo>
                  <a:cubicBezTo>
                    <a:pt x="25547" y="28753"/>
                    <a:pt x="25514" y="28753"/>
                    <a:pt x="25481" y="28719"/>
                  </a:cubicBezTo>
                  <a:lnTo>
                    <a:pt x="25481" y="28619"/>
                  </a:lnTo>
                  <a:cubicBezTo>
                    <a:pt x="25214" y="27652"/>
                    <a:pt x="24547" y="26685"/>
                    <a:pt x="24113" y="25817"/>
                  </a:cubicBezTo>
                  <a:cubicBezTo>
                    <a:pt x="24080" y="25784"/>
                    <a:pt x="24035" y="25769"/>
                    <a:pt x="23993" y="25769"/>
                  </a:cubicBezTo>
                  <a:cubicBezTo>
                    <a:pt x="23909" y="25769"/>
                    <a:pt x="23835" y="25829"/>
                    <a:pt x="23879" y="25917"/>
                  </a:cubicBezTo>
                  <a:cubicBezTo>
                    <a:pt x="24213" y="26685"/>
                    <a:pt x="24547" y="27652"/>
                    <a:pt x="25114" y="28419"/>
                  </a:cubicBezTo>
                  <a:cubicBezTo>
                    <a:pt x="24146" y="27719"/>
                    <a:pt x="23512" y="26618"/>
                    <a:pt x="23012" y="25584"/>
                  </a:cubicBezTo>
                  <a:cubicBezTo>
                    <a:pt x="22645" y="24817"/>
                    <a:pt x="22378" y="23983"/>
                    <a:pt x="22178" y="23216"/>
                  </a:cubicBezTo>
                  <a:cubicBezTo>
                    <a:pt x="22036" y="22623"/>
                    <a:pt x="22096" y="22080"/>
                    <a:pt x="22478" y="22080"/>
                  </a:cubicBezTo>
                  <a:close/>
                  <a:moveTo>
                    <a:pt x="28950" y="31421"/>
                  </a:moveTo>
                  <a:cubicBezTo>
                    <a:pt x="28883" y="32722"/>
                    <a:pt x="28483" y="33990"/>
                    <a:pt x="27816" y="35124"/>
                  </a:cubicBezTo>
                  <a:cubicBezTo>
                    <a:pt x="27449" y="35791"/>
                    <a:pt x="26948" y="36292"/>
                    <a:pt x="26348" y="36658"/>
                  </a:cubicBezTo>
                  <a:cubicBezTo>
                    <a:pt x="26815" y="35991"/>
                    <a:pt x="27115" y="35091"/>
                    <a:pt x="27349" y="34424"/>
                  </a:cubicBezTo>
                  <a:cubicBezTo>
                    <a:pt x="27412" y="34317"/>
                    <a:pt x="27327" y="34238"/>
                    <a:pt x="27239" y="34238"/>
                  </a:cubicBezTo>
                  <a:cubicBezTo>
                    <a:pt x="27189" y="34238"/>
                    <a:pt x="27139" y="34263"/>
                    <a:pt x="27115" y="34323"/>
                  </a:cubicBezTo>
                  <a:cubicBezTo>
                    <a:pt x="26882" y="34824"/>
                    <a:pt x="26681" y="35324"/>
                    <a:pt x="26448" y="35791"/>
                  </a:cubicBezTo>
                  <a:cubicBezTo>
                    <a:pt x="26181" y="36258"/>
                    <a:pt x="25847" y="36625"/>
                    <a:pt x="25614" y="37092"/>
                  </a:cubicBezTo>
                  <a:cubicBezTo>
                    <a:pt x="25547" y="37092"/>
                    <a:pt x="25547" y="37125"/>
                    <a:pt x="25514" y="37125"/>
                  </a:cubicBezTo>
                  <a:cubicBezTo>
                    <a:pt x="25547" y="36892"/>
                    <a:pt x="25514" y="36592"/>
                    <a:pt x="25481" y="36292"/>
                  </a:cubicBezTo>
                  <a:cubicBezTo>
                    <a:pt x="25481" y="36158"/>
                    <a:pt x="25514" y="36091"/>
                    <a:pt x="25514" y="35958"/>
                  </a:cubicBezTo>
                  <a:cubicBezTo>
                    <a:pt x="26281" y="34157"/>
                    <a:pt x="27449" y="32656"/>
                    <a:pt x="28950" y="31421"/>
                  </a:cubicBezTo>
                  <a:close/>
                  <a:moveTo>
                    <a:pt x="20747" y="30327"/>
                  </a:moveTo>
                  <a:cubicBezTo>
                    <a:pt x="21124" y="30327"/>
                    <a:pt x="21842" y="30941"/>
                    <a:pt x="22111" y="31088"/>
                  </a:cubicBezTo>
                  <a:cubicBezTo>
                    <a:pt x="22879" y="31655"/>
                    <a:pt x="23412" y="32489"/>
                    <a:pt x="23946" y="33323"/>
                  </a:cubicBezTo>
                  <a:cubicBezTo>
                    <a:pt x="24513" y="34390"/>
                    <a:pt x="24813" y="35491"/>
                    <a:pt x="25014" y="36625"/>
                  </a:cubicBezTo>
                  <a:cubicBezTo>
                    <a:pt x="24980" y="36892"/>
                    <a:pt x="24980" y="37159"/>
                    <a:pt x="24947" y="37426"/>
                  </a:cubicBezTo>
                  <a:cubicBezTo>
                    <a:pt x="24880" y="37426"/>
                    <a:pt x="24847" y="37459"/>
                    <a:pt x="24780" y="37492"/>
                  </a:cubicBezTo>
                  <a:cubicBezTo>
                    <a:pt x="24346" y="36425"/>
                    <a:pt x="23546" y="35291"/>
                    <a:pt x="22845" y="34390"/>
                  </a:cubicBezTo>
                  <a:cubicBezTo>
                    <a:pt x="22825" y="34350"/>
                    <a:pt x="22796" y="34334"/>
                    <a:pt x="22767" y="34334"/>
                  </a:cubicBezTo>
                  <a:cubicBezTo>
                    <a:pt x="22699" y="34334"/>
                    <a:pt x="22632" y="34420"/>
                    <a:pt x="22679" y="34490"/>
                  </a:cubicBezTo>
                  <a:cubicBezTo>
                    <a:pt x="23346" y="35458"/>
                    <a:pt x="23779" y="36792"/>
                    <a:pt x="24613" y="37592"/>
                  </a:cubicBezTo>
                  <a:lnTo>
                    <a:pt x="24647" y="37626"/>
                  </a:lnTo>
                  <a:cubicBezTo>
                    <a:pt x="24647" y="37654"/>
                    <a:pt x="24647" y="37707"/>
                    <a:pt x="24667" y="37722"/>
                  </a:cubicBezTo>
                  <a:lnTo>
                    <a:pt x="24667" y="37722"/>
                  </a:lnTo>
                  <a:cubicBezTo>
                    <a:pt x="22039" y="36880"/>
                    <a:pt x="20310" y="33119"/>
                    <a:pt x="20510" y="30621"/>
                  </a:cubicBezTo>
                  <a:cubicBezTo>
                    <a:pt x="20519" y="30408"/>
                    <a:pt x="20611" y="30327"/>
                    <a:pt x="20747" y="30327"/>
                  </a:cubicBezTo>
                  <a:close/>
                  <a:moveTo>
                    <a:pt x="20310" y="40161"/>
                  </a:moveTo>
                  <a:cubicBezTo>
                    <a:pt x="20477" y="40828"/>
                    <a:pt x="20644" y="41462"/>
                    <a:pt x="20811" y="42129"/>
                  </a:cubicBezTo>
                  <a:cubicBezTo>
                    <a:pt x="20544" y="41762"/>
                    <a:pt x="20310" y="41295"/>
                    <a:pt x="20177" y="40895"/>
                  </a:cubicBezTo>
                  <a:cubicBezTo>
                    <a:pt x="20010" y="40395"/>
                    <a:pt x="20110" y="40194"/>
                    <a:pt x="20310" y="40161"/>
                  </a:cubicBezTo>
                  <a:close/>
                  <a:moveTo>
                    <a:pt x="20610" y="40228"/>
                  </a:moveTo>
                  <a:lnTo>
                    <a:pt x="20610" y="40228"/>
                  </a:lnTo>
                  <a:cubicBezTo>
                    <a:pt x="20811" y="40261"/>
                    <a:pt x="21044" y="40395"/>
                    <a:pt x="21278" y="40461"/>
                  </a:cubicBezTo>
                  <a:cubicBezTo>
                    <a:pt x="22011" y="40795"/>
                    <a:pt x="22645" y="41395"/>
                    <a:pt x="23146" y="41996"/>
                  </a:cubicBezTo>
                  <a:cubicBezTo>
                    <a:pt x="23779" y="42730"/>
                    <a:pt x="24180" y="43497"/>
                    <a:pt x="24513" y="44331"/>
                  </a:cubicBezTo>
                  <a:lnTo>
                    <a:pt x="24513" y="44497"/>
                  </a:lnTo>
                  <a:cubicBezTo>
                    <a:pt x="24113" y="43964"/>
                    <a:pt x="23613" y="43497"/>
                    <a:pt x="23212" y="43063"/>
                  </a:cubicBezTo>
                  <a:cubicBezTo>
                    <a:pt x="23186" y="43028"/>
                    <a:pt x="23156" y="43014"/>
                    <a:pt x="23126" y="43014"/>
                  </a:cubicBezTo>
                  <a:cubicBezTo>
                    <a:pt x="23041" y="43014"/>
                    <a:pt x="22963" y="43131"/>
                    <a:pt x="23012" y="43230"/>
                  </a:cubicBezTo>
                  <a:cubicBezTo>
                    <a:pt x="23346" y="43664"/>
                    <a:pt x="23646" y="44131"/>
                    <a:pt x="23979" y="44564"/>
                  </a:cubicBezTo>
                  <a:cubicBezTo>
                    <a:pt x="24146" y="44764"/>
                    <a:pt x="24313" y="44998"/>
                    <a:pt x="24480" y="45265"/>
                  </a:cubicBezTo>
                  <a:lnTo>
                    <a:pt x="24480" y="45298"/>
                  </a:lnTo>
                  <a:cubicBezTo>
                    <a:pt x="23312" y="44831"/>
                    <a:pt x="22145" y="43930"/>
                    <a:pt x="21311" y="42896"/>
                  </a:cubicBezTo>
                  <a:cubicBezTo>
                    <a:pt x="21044" y="41996"/>
                    <a:pt x="20844" y="41095"/>
                    <a:pt x="20610" y="40228"/>
                  </a:cubicBezTo>
                  <a:close/>
                  <a:moveTo>
                    <a:pt x="29517" y="41562"/>
                  </a:moveTo>
                  <a:lnTo>
                    <a:pt x="29517" y="41562"/>
                  </a:lnTo>
                  <a:cubicBezTo>
                    <a:pt x="29183" y="43297"/>
                    <a:pt x="28149" y="44297"/>
                    <a:pt x="26781" y="44964"/>
                  </a:cubicBezTo>
                  <a:cubicBezTo>
                    <a:pt x="27115" y="44731"/>
                    <a:pt x="27382" y="44431"/>
                    <a:pt x="27649" y="44131"/>
                  </a:cubicBezTo>
                  <a:cubicBezTo>
                    <a:pt x="27698" y="44032"/>
                    <a:pt x="27620" y="43915"/>
                    <a:pt x="27548" y="43915"/>
                  </a:cubicBezTo>
                  <a:cubicBezTo>
                    <a:pt x="27523" y="43915"/>
                    <a:pt x="27499" y="43929"/>
                    <a:pt x="27482" y="43964"/>
                  </a:cubicBezTo>
                  <a:cubicBezTo>
                    <a:pt x="26848" y="44564"/>
                    <a:pt x="26081" y="44964"/>
                    <a:pt x="25347" y="45431"/>
                  </a:cubicBezTo>
                  <a:cubicBezTo>
                    <a:pt x="25347" y="45098"/>
                    <a:pt x="25280" y="44798"/>
                    <a:pt x="25180" y="44464"/>
                  </a:cubicBezTo>
                  <a:cubicBezTo>
                    <a:pt x="25981" y="42896"/>
                    <a:pt x="27849" y="42129"/>
                    <a:pt x="29517" y="41562"/>
                  </a:cubicBezTo>
                  <a:close/>
                  <a:moveTo>
                    <a:pt x="1040" y="30110"/>
                  </a:moveTo>
                  <a:cubicBezTo>
                    <a:pt x="1172" y="30110"/>
                    <a:pt x="1364" y="30154"/>
                    <a:pt x="1630" y="30254"/>
                  </a:cubicBezTo>
                  <a:cubicBezTo>
                    <a:pt x="2698" y="30654"/>
                    <a:pt x="3732" y="31155"/>
                    <a:pt x="4799" y="31722"/>
                  </a:cubicBezTo>
                  <a:cubicBezTo>
                    <a:pt x="7201" y="32956"/>
                    <a:pt x="9402" y="34490"/>
                    <a:pt x="11504" y="36225"/>
                  </a:cubicBezTo>
                  <a:cubicBezTo>
                    <a:pt x="15073" y="39094"/>
                    <a:pt x="17842" y="42463"/>
                    <a:pt x="20377" y="46165"/>
                  </a:cubicBezTo>
                  <a:cubicBezTo>
                    <a:pt x="20510" y="46466"/>
                    <a:pt x="20677" y="46766"/>
                    <a:pt x="20844" y="47066"/>
                  </a:cubicBezTo>
                  <a:cubicBezTo>
                    <a:pt x="17975" y="44464"/>
                    <a:pt x="15540" y="41429"/>
                    <a:pt x="12038" y="39594"/>
                  </a:cubicBezTo>
                  <a:cubicBezTo>
                    <a:pt x="8268" y="37626"/>
                    <a:pt x="4265" y="35257"/>
                    <a:pt x="1664" y="31788"/>
                  </a:cubicBezTo>
                  <a:cubicBezTo>
                    <a:pt x="1219" y="31204"/>
                    <a:pt x="380" y="30110"/>
                    <a:pt x="1040" y="30110"/>
                  </a:cubicBezTo>
                  <a:close/>
                  <a:moveTo>
                    <a:pt x="21544" y="43764"/>
                  </a:moveTo>
                  <a:cubicBezTo>
                    <a:pt x="22312" y="44598"/>
                    <a:pt x="23379" y="45565"/>
                    <a:pt x="24480" y="45665"/>
                  </a:cubicBezTo>
                  <a:lnTo>
                    <a:pt x="24480" y="45765"/>
                  </a:lnTo>
                  <a:cubicBezTo>
                    <a:pt x="24446" y="45765"/>
                    <a:pt x="24346" y="45798"/>
                    <a:pt x="24313" y="45798"/>
                  </a:cubicBezTo>
                  <a:cubicBezTo>
                    <a:pt x="24146" y="45832"/>
                    <a:pt x="24113" y="46132"/>
                    <a:pt x="24313" y="46132"/>
                  </a:cubicBezTo>
                  <a:lnTo>
                    <a:pt x="24480" y="46132"/>
                  </a:lnTo>
                  <a:cubicBezTo>
                    <a:pt x="24480" y="46332"/>
                    <a:pt x="24446" y="46566"/>
                    <a:pt x="24446" y="46799"/>
                  </a:cubicBezTo>
                  <a:cubicBezTo>
                    <a:pt x="24346" y="48467"/>
                    <a:pt x="24346" y="50101"/>
                    <a:pt x="24346" y="51769"/>
                  </a:cubicBezTo>
                  <a:cubicBezTo>
                    <a:pt x="24346" y="51736"/>
                    <a:pt x="24313" y="51736"/>
                    <a:pt x="24313" y="51669"/>
                  </a:cubicBezTo>
                  <a:cubicBezTo>
                    <a:pt x="23379" y="49268"/>
                    <a:pt x="22512" y="46832"/>
                    <a:pt x="21778" y="44464"/>
                  </a:cubicBezTo>
                  <a:cubicBezTo>
                    <a:pt x="21678" y="44231"/>
                    <a:pt x="21644" y="43964"/>
                    <a:pt x="21544" y="43764"/>
                  </a:cubicBezTo>
                  <a:close/>
                  <a:moveTo>
                    <a:pt x="30084" y="49735"/>
                  </a:moveTo>
                  <a:cubicBezTo>
                    <a:pt x="30217" y="49735"/>
                    <a:pt x="29517" y="51236"/>
                    <a:pt x="29417" y="51302"/>
                  </a:cubicBezTo>
                  <a:cubicBezTo>
                    <a:pt x="29050" y="51869"/>
                    <a:pt x="28483" y="52336"/>
                    <a:pt x="27949" y="52770"/>
                  </a:cubicBezTo>
                  <a:cubicBezTo>
                    <a:pt x="27315" y="53270"/>
                    <a:pt x="26548" y="53637"/>
                    <a:pt x="25814" y="53904"/>
                  </a:cubicBezTo>
                  <a:cubicBezTo>
                    <a:pt x="25781" y="53804"/>
                    <a:pt x="25681" y="53671"/>
                    <a:pt x="25614" y="53571"/>
                  </a:cubicBezTo>
                  <a:cubicBezTo>
                    <a:pt x="25948" y="53337"/>
                    <a:pt x="26214" y="53104"/>
                    <a:pt x="26481" y="52903"/>
                  </a:cubicBezTo>
                  <a:cubicBezTo>
                    <a:pt x="26982" y="52470"/>
                    <a:pt x="27349" y="51969"/>
                    <a:pt x="27549" y="51336"/>
                  </a:cubicBezTo>
                  <a:cubicBezTo>
                    <a:pt x="27612" y="51230"/>
                    <a:pt x="27528" y="51165"/>
                    <a:pt x="27441" y="51165"/>
                  </a:cubicBezTo>
                  <a:cubicBezTo>
                    <a:pt x="27391" y="51165"/>
                    <a:pt x="27340" y="51187"/>
                    <a:pt x="27315" y="51236"/>
                  </a:cubicBezTo>
                  <a:cubicBezTo>
                    <a:pt x="27015" y="51803"/>
                    <a:pt x="26615" y="52270"/>
                    <a:pt x="26081" y="52670"/>
                  </a:cubicBezTo>
                  <a:cubicBezTo>
                    <a:pt x="25847" y="52903"/>
                    <a:pt x="25614" y="53004"/>
                    <a:pt x="25347" y="53170"/>
                  </a:cubicBezTo>
                  <a:cubicBezTo>
                    <a:pt x="25180" y="52970"/>
                    <a:pt x="25047" y="52703"/>
                    <a:pt x="24880" y="52503"/>
                  </a:cubicBezTo>
                  <a:cubicBezTo>
                    <a:pt x="25814" y="50902"/>
                    <a:pt x="28483" y="49868"/>
                    <a:pt x="30084" y="49735"/>
                  </a:cubicBezTo>
                  <a:close/>
                  <a:moveTo>
                    <a:pt x="19439" y="51454"/>
                  </a:moveTo>
                  <a:cubicBezTo>
                    <a:pt x="21263" y="51454"/>
                    <a:pt x="23199" y="52258"/>
                    <a:pt x="24213" y="53737"/>
                  </a:cubicBezTo>
                  <a:cubicBezTo>
                    <a:pt x="23946" y="53604"/>
                    <a:pt x="23613" y="53504"/>
                    <a:pt x="23312" y="53437"/>
                  </a:cubicBezTo>
                  <a:cubicBezTo>
                    <a:pt x="22812" y="53304"/>
                    <a:pt x="22312" y="53170"/>
                    <a:pt x="21811" y="53104"/>
                  </a:cubicBezTo>
                  <a:cubicBezTo>
                    <a:pt x="21802" y="53101"/>
                    <a:pt x="21794" y="53100"/>
                    <a:pt x="21786" y="53100"/>
                  </a:cubicBezTo>
                  <a:cubicBezTo>
                    <a:pt x="21670" y="53100"/>
                    <a:pt x="21618" y="53306"/>
                    <a:pt x="21711" y="53337"/>
                  </a:cubicBezTo>
                  <a:cubicBezTo>
                    <a:pt x="22145" y="53471"/>
                    <a:pt x="22612" y="53637"/>
                    <a:pt x="23012" y="53771"/>
                  </a:cubicBezTo>
                  <a:cubicBezTo>
                    <a:pt x="23446" y="53904"/>
                    <a:pt x="23879" y="54104"/>
                    <a:pt x="24346" y="54138"/>
                  </a:cubicBezTo>
                  <a:lnTo>
                    <a:pt x="24346" y="54271"/>
                  </a:lnTo>
                  <a:cubicBezTo>
                    <a:pt x="22111" y="54271"/>
                    <a:pt x="19710" y="53437"/>
                    <a:pt x="18275" y="51569"/>
                  </a:cubicBezTo>
                  <a:cubicBezTo>
                    <a:pt x="18651" y="51492"/>
                    <a:pt x="19042" y="51454"/>
                    <a:pt x="19439" y="51454"/>
                  </a:cubicBezTo>
                  <a:close/>
                  <a:moveTo>
                    <a:pt x="27415" y="59508"/>
                  </a:moveTo>
                  <a:cubicBezTo>
                    <a:pt x="27615" y="59508"/>
                    <a:pt x="27715" y="59575"/>
                    <a:pt x="27882" y="59608"/>
                  </a:cubicBezTo>
                  <a:cubicBezTo>
                    <a:pt x="27749" y="59675"/>
                    <a:pt x="27682" y="59775"/>
                    <a:pt x="27549" y="59842"/>
                  </a:cubicBezTo>
                  <a:cubicBezTo>
                    <a:pt x="27515" y="59742"/>
                    <a:pt x="27482" y="59642"/>
                    <a:pt x="27415" y="59508"/>
                  </a:cubicBezTo>
                  <a:close/>
                  <a:moveTo>
                    <a:pt x="24947" y="54605"/>
                  </a:moveTo>
                  <a:cubicBezTo>
                    <a:pt x="25481" y="55972"/>
                    <a:pt x="26014" y="57340"/>
                    <a:pt x="26548" y="58774"/>
                  </a:cubicBezTo>
                  <a:cubicBezTo>
                    <a:pt x="26615" y="58908"/>
                    <a:pt x="26681" y="59075"/>
                    <a:pt x="26715" y="59241"/>
                  </a:cubicBezTo>
                  <a:cubicBezTo>
                    <a:pt x="26114" y="59441"/>
                    <a:pt x="25514" y="59808"/>
                    <a:pt x="25147" y="60309"/>
                  </a:cubicBezTo>
                  <a:cubicBezTo>
                    <a:pt x="25147" y="60275"/>
                    <a:pt x="25147" y="60175"/>
                    <a:pt x="25114" y="60142"/>
                  </a:cubicBezTo>
                  <a:cubicBezTo>
                    <a:pt x="24980" y="58307"/>
                    <a:pt x="24880" y="56439"/>
                    <a:pt x="24847" y="54605"/>
                  </a:cubicBezTo>
                  <a:close/>
                  <a:moveTo>
                    <a:pt x="26882" y="59642"/>
                  </a:moveTo>
                  <a:cubicBezTo>
                    <a:pt x="26982" y="59808"/>
                    <a:pt x="27015" y="59942"/>
                    <a:pt x="27115" y="60109"/>
                  </a:cubicBezTo>
                  <a:cubicBezTo>
                    <a:pt x="26781" y="60275"/>
                    <a:pt x="26448" y="60409"/>
                    <a:pt x="26048" y="60509"/>
                  </a:cubicBezTo>
                  <a:cubicBezTo>
                    <a:pt x="26148" y="60442"/>
                    <a:pt x="26214" y="60342"/>
                    <a:pt x="26281" y="60275"/>
                  </a:cubicBezTo>
                  <a:cubicBezTo>
                    <a:pt x="26306" y="60200"/>
                    <a:pt x="26256" y="60163"/>
                    <a:pt x="26201" y="60163"/>
                  </a:cubicBezTo>
                  <a:cubicBezTo>
                    <a:pt x="26183" y="60163"/>
                    <a:pt x="26164" y="60167"/>
                    <a:pt x="26148" y="60175"/>
                  </a:cubicBezTo>
                  <a:lnTo>
                    <a:pt x="25781" y="60442"/>
                  </a:lnTo>
                  <a:cubicBezTo>
                    <a:pt x="25681" y="60476"/>
                    <a:pt x="25614" y="60509"/>
                    <a:pt x="25481" y="60509"/>
                  </a:cubicBezTo>
                  <a:cubicBezTo>
                    <a:pt x="25847" y="60142"/>
                    <a:pt x="26381" y="59808"/>
                    <a:pt x="26882" y="59642"/>
                  </a:cubicBezTo>
                  <a:close/>
                  <a:moveTo>
                    <a:pt x="18190" y="56713"/>
                  </a:moveTo>
                  <a:cubicBezTo>
                    <a:pt x="18332" y="56713"/>
                    <a:pt x="18507" y="56725"/>
                    <a:pt x="18709" y="56740"/>
                  </a:cubicBezTo>
                  <a:cubicBezTo>
                    <a:pt x="20977" y="56840"/>
                    <a:pt x="24113" y="58307"/>
                    <a:pt x="24813" y="60609"/>
                  </a:cubicBezTo>
                  <a:cubicBezTo>
                    <a:pt x="24780" y="60676"/>
                    <a:pt x="24813" y="60776"/>
                    <a:pt x="24813" y="60842"/>
                  </a:cubicBezTo>
                  <a:cubicBezTo>
                    <a:pt x="24780" y="60809"/>
                    <a:pt x="24713" y="60776"/>
                    <a:pt x="24680" y="60776"/>
                  </a:cubicBezTo>
                  <a:lnTo>
                    <a:pt x="24446" y="60776"/>
                  </a:lnTo>
                  <a:cubicBezTo>
                    <a:pt x="23846" y="60009"/>
                    <a:pt x="22779" y="59575"/>
                    <a:pt x="21945" y="59275"/>
                  </a:cubicBezTo>
                  <a:cubicBezTo>
                    <a:pt x="21932" y="59272"/>
                    <a:pt x="21920" y="59271"/>
                    <a:pt x="21908" y="59271"/>
                  </a:cubicBezTo>
                  <a:cubicBezTo>
                    <a:pt x="21764" y="59271"/>
                    <a:pt x="21690" y="59447"/>
                    <a:pt x="21845" y="59508"/>
                  </a:cubicBezTo>
                  <a:cubicBezTo>
                    <a:pt x="22345" y="59742"/>
                    <a:pt x="22812" y="59975"/>
                    <a:pt x="23212" y="60275"/>
                  </a:cubicBezTo>
                  <a:cubicBezTo>
                    <a:pt x="23479" y="60442"/>
                    <a:pt x="23713" y="60642"/>
                    <a:pt x="23979" y="60809"/>
                  </a:cubicBezTo>
                  <a:cubicBezTo>
                    <a:pt x="22378" y="60776"/>
                    <a:pt x="21044" y="60142"/>
                    <a:pt x="19776" y="59141"/>
                  </a:cubicBezTo>
                  <a:cubicBezTo>
                    <a:pt x="19143" y="58641"/>
                    <a:pt x="18609" y="58074"/>
                    <a:pt x="18109" y="57473"/>
                  </a:cubicBezTo>
                  <a:cubicBezTo>
                    <a:pt x="17591" y="56852"/>
                    <a:pt x="17696" y="56713"/>
                    <a:pt x="18190" y="56713"/>
                  </a:cubicBezTo>
                  <a:close/>
                  <a:moveTo>
                    <a:pt x="21262" y="62951"/>
                  </a:moveTo>
                  <a:cubicBezTo>
                    <a:pt x="22779" y="62951"/>
                    <a:pt x="23968" y="63857"/>
                    <a:pt x="24880" y="65012"/>
                  </a:cubicBezTo>
                  <a:cubicBezTo>
                    <a:pt x="23312" y="64745"/>
                    <a:pt x="21644" y="64478"/>
                    <a:pt x="20811" y="62977"/>
                  </a:cubicBezTo>
                  <a:cubicBezTo>
                    <a:pt x="20964" y="62960"/>
                    <a:pt x="21115" y="62951"/>
                    <a:pt x="21262" y="62951"/>
                  </a:cubicBezTo>
                  <a:close/>
                  <a:moveTo>
                    <a:pt x="27622" y="63574"/>
                  </a:moveTo>
                  <a:cubicBezTo>
                    <a:pt x="27653" y="63574"/>
                    <a:pt x="27684" y="63575"/>
                    <a:pt x="27715" y="63578"/>
                  </a:cubicBezTo>
                  <a:cubicBezTo>
                    <a:pt x="27515" y="63978"/>
                    <a:pt x="27215" y="64312"/>
                    <a:pt x="26882" y="64645"/>
                  </a:cubicBezTo>
                  <a:cubicBezTo>
                    <a:pt x="26615" y="64912"/>
                    <a:pt x="26314" y="64979"/>
                    <a:pt x="25981" y="65079"/>
                  </a:cubicBezTo>
                  <a:cubicBezTo>
                    <a:pt x="26206" y="64373"/>
                    <a:pt x="26832" y="63574"/>
                    <a:pt x="27622" y="63574"/>
                  </a:cubicBezTo>
                  <a:close/>
                  <a:moveTo>
                    <a:pt x="20252" y="0"/>
                  </a:moveTo>
                  <a:cubicBezTo>
                    <a:pt x="20201" y="0"/>
                    <a:pt x="20157" y="29"/>
                    <a:pt x="20143" y="99"/>
                  </a:cubicBezTo>
                  <a:cubicBezTo>
                    <a:pt x="18042" y="5603"/>
                    <a:pt x="16841" y="11274"/>
                    <a:pt x="16674" y="17145"/>
                  </a:cubicBezTo>
                  <a:cubicBezTo>
                    <a:pt x="16608" y="19913"/>
                    <a:pt x="16341" y="22982"/>
                    <a:pt x="16741" y="25851"/>
                  </a:cubicBezTo>
                  <a:cubicBezTo>
                    <a:pt x="16074" y="23849"/>
                    <a:pt x="15373" y="21915"/>
                    <a:pt x="14639" y="19947"/>
                  </a:cubicBezTo>
                  <a:cubicBezTo>
                    <a:pt x="14639" y="19947"/>
                    <a:pt x="14673" y="19947"/>
                    <a:pt x="14673" y="19913"/>
                  </a:cubicBezTo>
                  <a:cubicBezTo>
                    <a:pt x="15006" y="18912"/>
                    <a:pt x="15006" y="17511"/>
                    <a:pt x="14473" y="16611"/>
                  </a:cubicBezTo>
                  <a:cubicBezTo>
                    <a:pt x="14437" y="16557"/>
                    <a:pt x="14373" y="16523"/>
                    <a:pt x="14315" y="16523"/>
                  </a:cubicBezTo>
                  <a:cubicBezTo>
                    <a:pt x="14266" y="16523"/>
                    <a:pt x="14221" y="16549"/>
                    <a:pt x="14206" y="16611"/>
                  </a:cubicBezTo>
                  <a:cubicBezTo>
                    <a:pt x="14039" y="17111"/>
                    <a:pt x="14006" y="17645"/>
                    <a:pt x="14006" y="18179"/>
                  </a:cubicBezTo>
                  <a:cubicBezTo>
                    <a:pt x="13405" y="16511"/>
                    <a:pt x="12938" y="14843"/>
                    <a:pt x="12538" y="13142"/>
                  </a:cubicBezTo>
                  <a:cubicBezTo>
                    <a:pt x="12523" y="13112"/>
                    <a:pt x="12488" y="13095"/>
                    <a:pt x="12454" y="13095"/>
                  </a:cubicBezTo>
                  <a:cubicBezTo>
                    <a:pt x="12412" y="13095"/>
                    <a:pt x="12371" y="13120"/>
                    <a:pt x="12371" y="13175"/>
                  </a:cubicBezTo>
                  <a:cubicBezTo>
                    <a:pt x="12471" y="14109"/>
                    <a:pt x="12671" y="15010"/>
                    <a:pt x="12872" y="15944"/>
                  </a:cubicBezTo>
                  <a:cubicBezTo>
                    <a:pt x="12638" y="15443"/>
                    <a:pt x="12038" y="15110"/>
                    <a:pt x="11504" y="15076"/>
                  </a:cubicBezTo>
                  <a:cubicBezTo>
                    <a:pt x="11337" y="15076"/>
                    <a:pt x="11237" y="15243"/>
                    <a:pt x="11337" y="15343"/>
                  </a:cubicBezTo>
                  <a:cubicBezTo>
                    <a:pt x="11637" y="15777"/>
                    <a:pt x="11904" y="16177"/>
                    <a:pt x="12338" y="16511"/>
                  </a:cubicBezTo>
                  <a:cubicBezTo>
                    <a:pt x="12433" y="16606"/>
                    <a:pt x="12563" y="16685"/>
                    <a:pt x="12691" y="16685"/>
                  </a:cubicBezTo>
                  <a:cubicBezTo>
                    <a:pt x="12741" y="16685"/>
                    <a:pt x="12791" y="16673"/>
                    <a:pt x="12838" y="16644"/>
                  </a:cubicBezTo>
                  <a:cubicBezTo>
                    <a:pt x="12905" y="16611"/>
                    <a:pt x="12972" y="16577"/>
                    <a:pt x="12972" y="16477"/>
                  </a:cubicBezTo>
                  <a:cubicBezTo>
                    <a:pt x="12972" y="16477"/>
                    <a:pt x="13005" y="16444"/>
                    <a:pt x="13005" y="16411"/>
                  </a:cubicBezTo>
                  <a:lnTo>
                    <a:pt x="13005" y="16344"/>
                  </a:lnTo>
                  <a:cubicBezTo>
                    <a:pt x="13906" y="19580"/>
                    <a:pt x="15473" y="22749"/>
                    <a:pt x="16407" y="25817"/>
                  </a:cubicBezTo>
                  <a:cubicBezTo>
                    <a:pt x="16874" y="27419"/>
                    <a:pt x="17341" y="28953"/>
                    <a:pt x="17708" y="30521"/>
                  </a:cubicBezTo>
                  <a:cubicBezTo>
                    <a:pt x="17742" y="32189"/>
                    <a:pt x="17975" y="33923"/>
                    <a:pt x="18042" y="35524"/>
                  </a:cubicBezTo>
                  <a:cubicBezTo>
                    <a:pt x="18042" y="35608"/>
                    <a:pt x="18109" y="35649"/>
                    <a:pt x="18179" y="35649"/>
                  </a:cubicBezTo>
                  <a:cubicBezTo>
                    <a:pt x="18250" y="35649"/>
                    <a:pt x="18325" y="35608"/>
                    <a:pt x="18342" y="35524"/>
                  </a:cubicBezTo>
                  <a:cubicBezTo>
                    <a:pt x="18375" y="34657"/>
                    <a:pt x="18342" y="33790"/>
                    <a:pt x="18342" y="32856"/>
                  </a:cubicBezTo>
                  <a:lnTo>
                    <a:pt x="18342" y="32856"/>
                  </a:lnTo>
                  <a:cubicBezTo>
                    <a:pt x="18876" y="35124"/>
                    <a:pt x="19376" y="37359"/>
                    <a:pt x="19977" y="39627"/>
                  </a:cubicBezTo>
                  <a:cubicBezTo>
                    <a:pt x="19910" y="39627"/>
                    <a:pt x="19843" y="39594"/>
                    <a:pt x="19810" y="39594"/>
                  </a:cubicBezTo>
                  <a:cubicBezTo>
                    <a:pt x="19710" y="39594"/>
                    <a:pt x="19576" y="39627"/>
                    <a:pt x="19543" y="39694"/>
                  </a:cubicBezTo>
                  <a:cubicBezTo>
                    <a:pt x="19176" y="40928"/>
                    <a:pt x="20077" y="42162"/>
                    <a:pt x="20877" y="43096"/>
                  </a:cubicBezTo>
                  <a:cubicBezTo>
                    <a:pt x="21511" y="45331"/>
                    <a:pt x="22212" y="47533"/>
                    <a:pt x="23012" y="49768"/>
                  </a:cubicBezTo>
                  <a:lnTo>
                    <a:pt x="22979" y="49701"/>
                  </a:lnTo>
                  <a:cubicBezTo>
                    <a:pt x="20710" y="45865"/>
                    <a:pt x="18909" y="41829"/>
                    <a:pt x="16741" y="37959"/>
                  </a:cubicBezTo>
                  <a:cubicBezTo>
                    <a:pt x="16541" y="37626"/>
                    <a:pt x="16374" y="37292"/>
                    <a:pt x="16174" y="36925"/>
                  </a:cubicBezTo>
                  <a:cubicBezTo>
                    <a:pt x="16207" y="36925"/>
                    <a:pt x="16241" y="36859"/>
                    <a:pt x="16307" y="36792"/>
                  </a:cubicBezTo>
                  <a:cubicBezTo>
                    <a:pt x="16541" y="35758"/>
                    <a:pt x="16341" y="34424"/>
                    <a:pt x="16007" y="33423"/>
                  </a:cubicBezTo>
                  <a:cubicBezTo>
                    <a:pt x="15965" y="33325"/>
                    <a:pt x="15899" y="33285"/>
                    <a:pt x="15835" y="33285"/>
                  </a:cubicBezTo>
                  <a:cubicBezTo>
                    <a:pt x="15746" y="33285"/>
                    <a:pt x="15659" y="33360"/>
                    <a:pt x="15640" y="33456"/>
                  </a:cubicBezTo>
                  <a:cubicBezTo>
                    <a:pt x="15507" y="33957"/>
                    <a:pt x="15507" y="34490"/>
                    <a:pt x="15573" y="34991"/>
                  </a:cubicBezTo>
                  <a:cubicBezTo>
                    <a:pt x="15640" y="35358"/>
                    <a:pt x="15707" y="35691"/>
                    <a:pt x="15740" y="36091"/>
                  </a:cubicBezTo>
                  <a:cubicBezTo>
                    <a:pt x="14172" y="32989"/>
                    <a:pt x="12872" y="29820"/>
                    <a:pt x="10903" y="26952"/>
                  </a:cubicBezTo>
                  <a:cubicBezTo>
                    <a:pt x="10884" y="26912"/>
                    <a:pt x="10856" y="26896"/>
                    <a:pt x="10827" y="26896"/>
                  </a:cubicBezTo>
                  <a:cubicBezTo>
                    <a:pt x="10759" y="26896"/>
                    <a:pt x="10689" y="26991"/>
                    <a:pt x="10737" y="27085"/>
                  </a:cubicBezTo>
                  <a:cubicBezTo>
                    <a:pt x="12004" y="28986"/>
                    <a:pt x="13005" y="31021"/>
                    <a:pt x="14006" y="33123"/>
                  </a:cubicBezTo>
                  <a:cubicBezTo>
                    <a:pt x="13669" y="32762"/>
                    <a:pt x="13211" y="32488"/>
                    <a:pt x="12744" y="32488"/>
                  </a:cubicBezTo>
                  <a:cubicBezTo>
                    <a:pt x="12564" y="32488"/>
                    <a:pt x="12381" y="32529"/>
                    <a:pt x="12204" y="32622"/>
                  </a:cubicBezTo>
                  <a:cubicBezTo>
                    <a:pt x="12071" y="32656"/>
                    <a:pt x="12071" y="32789"/>
                    <a:pt x="12138" y="32922"/>
                  </a:cubicBezTo>
                  <a:cubicBezTo>
                    <a:pt x="12332" y="33256"/>
                    <a:pt x="13012" y="34143"/>
                    <a:pt x="13561" y="34143"/>
                  </a:cubicBezTo>
                  <a:cubicBezTo>
                    <a:pt x="13672" y="34143"/>
                    <a:pt x="13777" y="34107"/>
                    <a:pt x="13872" y="34023"/>
                  </a:cubicBezTo>
                  <a:cubicBezTo>
                    <a:pt x="13956" y="33967"/>
                    <a:pt x="13899" y="33841"/>
                    <a:pt x="13839" y="33841"/>
                  </a:cubicBezTo>
                  <a:cubicBezTo>
                    <a:pt x="13828" y="33841"/>
                    <a:pt x="13816" y="33846"/>
                    <a:pt x="13806" y="33856"/>
                  </a:cubicBezTo>
                  <a:cubicBezTo>
                    <a:pt x="13784" y="33869"/>
                    <a:pt x="13760" y="33875"/>
                    <a:pt x="13734" y="33875"/>
                  </a:cubicBezTo>
                  <a:cubicBezTo>
                    <a:pt x="13557" y="33875"/>
                    <a:pt x="13288" y="33610"/>
                    <a:pt x="13172" y="33523"/>
                  </a:cubicBezTo>
                  <a:cubicBezTo>
                    <a:pt x="12972" y="33323"/>
                    <a:pt x="12738" y="33123"/>
                    <a:pt x="12571" y="32922"/>
                  </a:cubicBezTo>
                  <a:cubicBezTo>
                    <a:pt x="12635" y="32909"/>
                    <a:pt x="12697" y="32902"/>
                    <a:pt x="12758" y="32902"/>
                  </a:cubicBezTo>
                  <a:cubicBezTo>
                    <a:pt x="13431" y="32902"/>
                    <a:pt x="13941" y="33700"/>
                    <a:pt x="14339" y="34190"/>
                  </a:cubicBezTo>
                  <a:cubicBezTo>
                    <a:pt x="14356" y="34223"/>
                    <a:pt x="14389" y="34240"/>
                    <a:pt x="14418" y="34240"/>
                  </a:cubicBezTo>
                  <a:cubicBezTo>
                    <a:pt x="14448" y="34240"/>
                    <a:pt x="14473" y="34223"/>
                    <a:pt x="14473" y="34190"/>
                  </a:cubicBezTo>
                  <a:cubicBezTo>
                    <a:pt x="15073" y="35491"/>
                    <a:pt x="15707" y="36825"/>
                    <a:pt x="16407" y="38093"/>
                  </a:cubicBezTo>
                  <a:cubicBezTo>
                    <a:pt x="17308" y="39661"/>
                    <a:pt x="18042" y="41362"/>
                    <a:pt x="18809" y="43096"/>
                  </a:cubicBezTo>
                  <a:cubicBezTo>
                    <a:pt x="17141" y="40962"/>
                    <a:pt x="15173" y="38994"/>
                    <a:pt x="13238" y="37259"/>
                  </a:cubicBezTo>
                  <a:cubicBezTo>
                    <a:pt x="9502" y="33823"/>
                    <a:pt x="5133" y="30988"/>
                    <a:pt x="296" y="29353"/>
                  </a:cubicBezTo>
                  <a:cubicBezTo>
                    <a:pt x="278" y="29349"/>
                    <a:pt x="260" y="29347"/>
                    <a:pt x="241" y="29347"/>
                  </a:cubicBezTo>
                  <a:cubicBezTo>
                    <a:pt x="121" y="29347"/>
                    <a:pt x="0" y="29433"/>
                    <a:pt x="29" y="29520"/>
                  </a:cubicBezTo>
                  <a:cubicBezTo>
                    <a:pt x="1130" y="33590"/>
                    <a:pt x="5366" y="36191"/>
                    <a:pt x="8702" y="38193"/>
                  </a:cubicBezTo>
                  <a:cubicBezTo>
                    <a:pt x="10837" y="39494"/>
                    <a:pt x="13038" y="40495"/>
                    <a:pt x="14973" y="42096"/>
                  </a:cubicBezTo>
                  <a:cubicBezTo>
                    <a:pt x="17041" y="43797"/>
                    <a:pt x="18809" y="45798"/>
                    <a:pt x="20877" y="47500"/>
                  </a:cubicBezTo>
                  <a:cubicBezTo>
                    <a:pt x="21211" y="48133"/>
                    <a:pt x="21544" y="48700"/>
                    <a:pt x="21911" y="49301"/>
                  </a:cubicBezTo>
                  <a:cubicBezTo>
                    <a:pt x="22512" y="50168"/>
                    <a:pt x="23079" y="51102"/>
                    <a:pt x="23713" y="51969"/>
                  </a:cubicBezTo>
                  <a:cubicBezTo>
                    <a:pt x="23846" y="52303"/>
                    <a:pt x="23979" y="52637"/>
                    <a:pt x="24080" y="52937"/>
                  </a:cubicBezTo>
                  <a:cubicBezTo>
                    <a:pt x="22982" y="51583"/>
                    <a:pt x="21004" y="50914"/>
                    <a:pt x="19209" y="50914"/>
                  </a:cubicBezTo>
                  <a:cubicBezTo>
                    <a:pt x="18659" y="50914"/>
                    <a:pt x="18127" y="50977"/>
                    <a:pt x="17642" y="51102"/>
                  </a:cubicBezTo>
                  <a:cubicBezTo>
                    <a:pt x="17475" y="51136"/>
                    <a:pt x="17375" y="51302"/>
                    <a:pt x="17508" y="51436"/>
                  </a:cubicBezTo>
                  <a:cubicBezTo>
                    <a:pt x="18613" y="53021"/>
                    <a:pt x="20967" y="54559"/>
                    <a:pt x="23081" y="54559"/>
                  </a:cubicBezTo>
                  <a:cubicBezTo>
                    <a:pt x="23458" y="54559"/>
                    <a:pt x="23827" y="54510"/>
                    <a:pt x="24180" y="54405"/>
                  </a:cubicBezTo>
                  <a:cubicBezTo>
                    <a:pt x="24213" y="55972"/>
                    <a:pt x="24346" y="57607"/>
                    <a:pt x="24413" y="59175"/>
                  </a:cubicBezTo>
                  <a:cubicBezTo>
                    <a:pt x="23846" y="58441"/>
                    <a:pt x="22912" y="57840"/>
                    <a:pt x="22212" y="57440"/>
                  </a:cubicBezTo>
                  <a:cubicBezTo>
                    <a:pt x="21092" y="56793"/>
                    <a:pt x="19619" y="56220"/>
                    <a:pt x="18237" y="56220"/>
                  </a:cubicBezTo>
                  <a:cubicBezTo>
                    <a:pt x="17767" y="56220"/>
                    <a:pt x="17307" y="56287"/>
                    <a:pt x="16874" y="56439"/>
                  </a:cubicBezTo>
                  <a:cubicBezTo>
                    <a:pt x="16741" y="56473"/>
                    <a:pt x="16741" y="56639"/>
                    <a:pt x="16808" y="56740"/>
                  </a:cubicBezTo>
                  <a:cubicBezTo>
                    <a:pt x="18210" y="58709"/>
                    <a:pt x="20520" y="61079"/>
                    <a:pt x="23141" y="61079"/>
                  </a:cubicBezTo>
                  <a:cubicBezTo>
                    <a:pt x="23450" y="61079"/>
                    <a:pt x="23763" y="61046"/>
                    <a:pt x="24080" y="60976"/>
                  </a:cubicBezTo>
                  <a:cubicBezTo>
                    <a:pt x="24146" y="60976"/>
                    <a:pt x="24146" y="61009"/>
                    <a:pt x="24180" y="61009"/>
                  </a:cubicBezTo>
                  <a:cubicBezTo>
                    <a:pt x="24196" y="61025"/>
                    <a:pt x="24212" y="61032"/>
                    <a:pt x="24227" y="61032"/>
                  </a:cubicBezTo>
                  <a:cubicBezTo>
                    <a:pt x="24275" y="61032"/>
                    <a:pt x="24313" y="60968"/>
                    <a:pt x="24313" y="60943"/>
                  </a:cubicBezTo>
                  <a:cubicBezTo>
                    <a:pt x="24346" y="60943"/>
                    <a:pt x="24413" y="60909"/>
                    <a:pt x="24480" y="60909"/>
                  </a:cubicBezTo>
                  <a:lnTo>
                    <a:pt x="24513" y="60842"/>
                  </a:lnTo>
                  <a:lnTo>
                    <a:pt x="24513" y="60842"/>
                  </a:lnTo>
                  <a:cubicBezTo>
                    <a:pt x="24480" y="60943"/>
                    <a:pt x="24480" y="61009"/>
                    <a:pt x="24480" y="61076"/>
                  </a:cubicBezTo>
                  <a:cubicBezTo>
                    <a:pt x="24480" y="61176"/>
                    <a:pt x="24547" y="61243"/>
                    <a:pt x="24647" y="61243"/>
                  </a:cubicBezTo>
                  <a:cubicBezTo>
                    <a:pt x="24713" y="62277"/>
                    <a:pt x="24847" y="63311"/>
                    <a:pt x="24913" y="64345"/>
                  </a:cubicBezTo>
                  <a:cubicBezTo>
                    <a:pt x="24009" y="63186"/>
                    <a:pt x="22435" y="62435"/>
                    <a:pt x="20961" y="62435"/>
                  </a:cubicBezTo>
                  <a:cubicBezTo>
                    <a:pt x="20695" y="62435"/>
                    <a:pt x="20432" y="62459"/>
                    <a:pt x="20177" y="62510"/>
                  </a:cubicBezTo>
                  <a:cubicBezTo>
                    <a:pt x="20043" y="62577"/>
                    <a:pt x="19910" y="62677"/>
                    <a:pt x="20010" y="62811"/>
                  </a:cubicBezTo>
                  <a:cubicBezTo>
                    <a:pt x="20877" y="64645"/>
                    <a:pt x="22879" y="65179"/>
                    <a:pt x="24747" y="65312"/>
                  </a:cubicBezTo>
                  <a:cubicBezTo>
                    <a:pt x="24747" y="65412"/>
                    <a:pt x="24747" y="65446"/>
                    <a:pt x="24847" y="65479"/>
                  </a:cubicBezTo>
                  <a:cubicBezTo>
                    <a:pt x="24880" y="65512"/>
                    <a:pt x="24980" y="65512"/>
                    <a:pt x="25014" y="65579"/>
                  </a:cubicBezTo>
                  <a:cubicBezTo>
                    <a:pt x="25547" y="70082"/>
                    <a:pt x="26314" y="74586"/>
                    <a:pt x="27182" y="79056"/>
                  </a:cubicBezTo>
                  <a:cubicBezTo>
                    <a:pt x="27196" y="79114"/>
                    <a:pt x="27230" y="79140"/>
                    <a:pt x="27264" y="79140"/>
                  </a:cubicBezTo>
                  <a:cubicBezTo>
                    <a:pt x="27306" y="79140"/>
                    <a:pt x="27349" y="79097"/>
                    <a:pt x="27349" y="79022"/>
                  </a:cubicBezTo>
                  <a:cubicBezTo>
                    <a:pt x="27015" y="74652"/>
                    <a:pt x="26081" y="70316"/>
                    <a:pt x="25481" y="65979"/>
                  </a:cubicBezTo>
                  <a:cubicBezTo>
                    <a:pt x="25547" y="65946"/>
                    <a:pt x="25581" y="65879"/>
                    <a:pt x="25581" y="65813"/>
                  </a:cubicBezTo>
                  <a:cubicBezTo>
                    <a:pt x="25581" y="65713"/>
                    <a:pt x="25547" y="65679"/>
                    <a:pt x="25514" y="65613"/>
                  </a:cubicBezTo>
                  <a:cubicBezTo>
                    <a:pt x="26581" y="65512"/>
                    <a:pt x="27582" y="64345"/>
                    <a:pt x="27882" y="63444"/>
                  </a:cubicBezTo>
                  <a:cubicBezTo>
                    <a:pt x="27916" y="63311"/>
                    <a:pt x="27849" y="63177"/>
                    <a:pt x="27715" y="63144"/>
                  </a:cubicBezTo>
                  <a:cubicBezTo>
                    <a:pt x="27582" y="63110"/>
                    <a:pt x="27452" y="63094"/>
                    <a:pt x="27325" y="63094"/>
                  </a:cubicBezTo>
                  <a:cubicBezTo>
                    <a:pt x="26337" y="63094"/>
                    <a:pt x="25554" y="64063"/>
                    <a:pt x="25347" y="64979"/>
                  </a:cubicBezTo>
                  <a:lnTo>
                    <a:pt x="25347" y="65012"/>
                  </a:lnTo>
                  <a:lnTo>
                    <a:pt x="25247" y="65012"/>
                  </a:lnTo>
                  <a:cubicBezTo>
                    <a:pt x="25180" y="64445"/>
                    <a:pt x="25080" y="63911"/>
                    <a:pt x="25047" y="63311"/>
                  </a:cubicBezTo>
                  <a:cubicBezTo>
                    <a:pt x="24980" y="62510"/>
                    <a:pt x="24880" y="61776"/>
                    <a:pt x="24847" y="60976"/>
                  </a:cubicBezTo>
                  <a:lnTo>
                    <a:pt x="24847" y="60976"/>
                  </a:lnTo>
                  <a:cubicBezTo>
                    <a:pt x="24880" y="61009"/>
                    <a:pt x="24913" y="61009"/>
                    <a:pt x="24980" y="61009"/>
                  </a:cubicBezTo>
                  <a:cubicBezTo>
                    <a:pt x="25081" y="61033"/>
                    <a:pt x="25190" y="61044"/>
                    <a:pt x="25304" y="61044"/>
                  </a:cubicBezTo>
                  <a:cubicBezTo>
                    <a:pt x="25828" y="61044"/>
                    <a:pt x="26461" y="60810"/>
                    <a:pt x="26982" y="60509"/>
                  </a:cubicBezTo>
                  <a:cubicBezTo>
                    <a:pt x="28883" y="65579"/>
                    <a:pt x="30317" y="70649"/>
                    <a:pt x="31318" y="75953"/>
                  </a:cubicBezTo>
                  <a:cubicBezTo>
                    <a:pt x="31331" y="75993"/>
                    <a:pt x="31360" y="76011"/>
                    <a:pt x="31390" y="76011"/>
                  </a:cubicBezTo>
                  <a:cubicBezTo>
                    <a:pt x="31436" y="76011"/>
                    <a:pt x="31485" y="75967"/>
                    <a:pt x="31485" y="75887"/>
                  </a:cubicBezTo>
                  <a:cubicBezTo>
                    <a:pt x="30984" y="70483"/>
                    <a:pt x="29317" y="65312"/>
                    <a:pt x="27382" y="60209"/>
                  </a:cubicBezTo>
                  <a:cubicBezTo>
                    <a:pt x="27682" y="60009"/>
                    <a:pt x="27982" y="59775"/>
                    <a:pt x="28149" y="59542"/>
                  </a:cubicBezTo>
                  <a:cubicBezTo>
                    <a:pt x="28216" y="59441"/>
                    <a:pt x="28182" y="59275"/>
                    <a:pt x="28082" y="59175"/>
                  </a:cubicBezTo>
                  <a:cubicBezTo>
                    <a:pt x="27813" y="58933"/>
                    <a:pt x="27501" y="58864"/>
                    <a:pt x="27145" y="58864"/>
                  </a:cubicBezTo>
                  <a:cubicBezTo>
                    <a:pt x="27060" y="58864"/>
                    <a:pt x="26972" y="58868"/>
                    <a:pt x="26882" y="58874"/>
                  </a:cubicBezTo>
                  <a:cubicBezTo>
                    <a:pt x="26314" y="57340"/>
                    <a:pt x="25681" y="55839"/>
                    <a:pt x="25047" y="54304"/>
                  </a:cubicBezTo>
                  <a:cubicBezTo>
                    <a:pt x="25147" y="54304"/>
                    <a:pt x="25214" y="54271"/>
                    <a:pt x="25347" y="54271"/>
                  </a:cubicBezTo>
                  <a:cubicBezTo>
                    <a:pt x="29050" y="59341"/>
                    <a:pt x="32886" y="64345"/>
                    <a:pt x="34887" y="70449"/>
                  </a:cubicBezTo>
                  <a:cubicBezTo>
                    <a:pt x="34899" y="70473"/>
                    <a:pt x="34919" y="70484"/>
                    <a:pt x="34940" y="70484"/>
                  </a:cubicBezTo>
                  <a:cubicBezTo>
                    <a:pt x="34979" y="70484"/>
                    <a:pt x="35021" y="70447"/>
                    <a:pt x="35021" y="70383"/>
                  </a:cubicBezTo>
                  <a:cubicBezTo>
                    <a:pt x="33520" y="64312"/>
                    <a:pt x="29417" y="59275"/>
                    <a:pt x="25747" y="54138"/>
                  </a:cubicBezTo>
                  <a:cubicBezTo>
                    <a:pt x="28316" y="53671"/>
                    <a:pt x="30618" y="51603"/>
                    <a:pt x="30517" y="49501"/>
                  </a:cubicBezTo>
                  <a:cubicBezTo>
                    <a:pt x="30517" y="49401"/>
                    <a:pt x="30384" y="49334"/>
                    <a:pt x="30284" y="49334"/>
                  </a:cubicBezTo>
                  <a:cubicBezTo>
                    <a:pt x="28516" y="49434"/>
                    <a:pt x="25847" y="50435"/>
                    <a:pt x="24780" y="52136"/>
                  </a:cubicBezTo>
                  <a:cubicBezTo>
                    <a:pt x="24780" y="50135"/>
                    <a:pt x="24813" y="48133"/>
                    <a:pt x="24847" y="46132"/>
                  </a:cubicBezTo>
                  <a:cubicBezTo>
                    <a:pt x="27449" y="45932"/>
                    <a:pt x="29617" y="43897"/>
                    <a:pt x="29950" y="41262"/>
                  </a:cubicBezTo>
                  <a:cubicBezTo>
                    <a:pt x="29976" y="41135"/>
                    <a:pt x="29885" y="41027"/>
                    <a:pt x="29767" y="41027"/>
                  </a:cubicBezTo>
                  <a:cubicBezTo>
                    <a:pt x="29730" y="41027"/>
                    <a:pt x="29690" y="41038"/>
                    <a:pt x="29650" y="41062"/>
                  </a:cubicBezTo>
                  <a:cubicBezTo>
                    <a:pt x="27949" y="41662"/>
                    <a:pt x="25847" y="42429"/>
                    <a:pt x="24980" y="44064"/>
                  </a:cubicBezTo>
                  <a:cubicBezTo>
                    <a:pt x="24980" y="43997"/>
                    <a:pt x="24947" y="43964"/>
                    <a:pt x="24947" y="43930"/>
                  </a:cubicBezTo>
                  <a:cubicBezTo>
                    <a:pt x="25014" y="42062"/>
                    <a:pt x="25147" y="40128"/>
                    <a:pt x="25280" y="38260"/>
                  </a:cubicBezTo>
                  <a:cubicBezTo>
                    <a:pt x="25347" y="38260"/>
                    <a:pt x="25447" y="38226"/>
                    <a:pt x="25447" y="38126"/>
                  </a:cubicBezTo>
                  <a:lnTo>
                    <a:pt x="25447" y="38093"/>
                  </a:lnTo>
                  <a:cubicBezTo>
                    <a:pt x="25514" y="38026"/>
                    <a:pt x="25514" y="37959"/>
                    <a:pt x="25447" y="37893"/>
                  </a:cubicBezTo>
                  <a:lnTo>
                    <a:pt x="25447" y="37659"/>
                  </a:lnTo>
                  <a:cubicBezTo>
                    <a:pt x="27982" y="37159"/>
                    <a:pt x="29383" y="33223"/>
                    <a:pt x="29217" y="30988"/>
                  </a:cubicBezTo>
                  <a:cubicBezTo>
                    <a:pt x="29217" y="30890"/>
                    <a:pt x="29127" y="30828"/>
                    <a:pt x="29040" y="30828"/>
                  </a:cubicBezTo>
                  <a:cubicBezTo>
                    <a:pt x="29008" y="30828"/>
                    <a:pt x="28976" y="30836"/>
                    <a:pt x="28950" y="30854"/>
                  </a:cubicBezTo>
                  <a:cubicBezTo>
                    <a:pt x="27482" y="31988"/>
                    <a:pt x="26314" y="33323"/>
                    <a:pt x="25514" y="34957"/>
                  </a:cubicBezTo>
                  <a:cubicBezTo>
                    <a:pt x="25681" y="33356"/>
                    <a:pt x="25814" y="31788"/>
                    <a:pt x="26014" y="30221"/>
                  </a:cubicBezTo>
                  <a:lnTo>
                    <a:pt x="26281" y="28453"/>
                  </a:lnTo>
                  <a:cubicBezTo>
                    <a:pt x="28716" y="27986"/>
                    <a:pt x="30217" y="24883"/>
                    <a:pt x="30451" y="22615"/>
                  </a:cubicBezTo>
                  <a:cubicBezTo>
                    <a:pt x="30451" y="22496"/>
                    <a:pt x="30366" y="22394"/>
                    <a:pt x="30256" y="22394"/>
                  </a:cubicBezTo>
                  <a:cubicBezTo>
                    <a:pt x="30212" y="22394"/>
                    <a:pt x="30165" y="22410"/>
                    <a:pt x="30117" y="22448"/>
                  </a:cubicBezTo>
                  <a:cubicBezTo>
                    <a:pt x="28549" y="23416"/>
                    <a:pt x="27449" y="24450"/>
                    <a:pt x="26615" y="25917"/>
                  </a:cubicBezTo>
                  <a:cubicBezTo>
                    <a:pt x="26781" y="24583"/>
                    <a:pt x="26982" y="23216"/>
                    <a:pt x="27148" y="21881"/>
                  </a:cubicBezTo>
                  <a:cubicBezTo>
                    <a:pt x="27182" y="21881"/>
                    <a:pt x="27215" y="21815"/>
                    <a:pt x="27215" y="21781"/>
                  </a:cubicBezTo>
                  <a:cubicBezTo>
                    <a:pt x="27482" y="21247"/>
                    <a:pt x="27549" y="20614"/>
                    <a:pt x="27515" y="19980"/>
                  </a:cubicBezTo>
                  <a:cubicBezTo>
                    <a:pt x="29283" y="19646"/>
                    <a:pt x="30851" y="17745"/>
                    <a:pt x="31285" y="16144"/>
                  </a:cubicBezTo>
                  <a:cubicBezTo>
                    <a:pt x="31312" y="16005"/>
                    <a:pt x="31178" y="15935"/>
                    <a:pt x="31055" y="15935"/>
                  </a:cubicBezTo>
                  <a:cubicBezTo>
                    <a:pt x="31031" y="15935"/>
                    <a:pt x="31007" y="15938"/>
                    <a:pt x="30984" y="15944"/>
                  </a:cubicBezTo>
                  <a:cubicBezTo>
                    <a:pt x="29684" y="16311"/>
                    <a:pt x="28216" y="16911"/>
                    <a:pt x="27515" y="18045"/>
                  </a:cubicBezTo>
                  <a:cubicBezTo>
                    <a:pt x="27649" y="16878"/>
                    <a:pt x="27715" y="15710"/>
                    <a:pt x="27782" y="14543"/>
                  </a:cubicBezTo>
                  <a:cubicBezTo>
                    <a:pt x="27782" y="14643"/>
                    <a:pt x="27782" y="14743"/>
                    <a:pt x="27816" y="14876"/>
                  </a:cubicBezTo>
                  <a:cubicBezTo>
                    <a:pt x="27816" y="14926"/>
                    <a:pt x="27857" y="14951"/>
                    <a:pt x="27903" y="14951"/>
                  </a:cubicBezTo>
                  <a:cubicBezTo>
                    <a:pt x="27949" y="14951"/>
                    <a:pt x="27999" y="14926"/>
                    <a:pt x="28016" y="14876"/>
                  </a:cubicBezTo>
                  <a:cubicBezTo>
                    <a:pt x="28049" y="14576"/>
                    <a:pt x="28116" y="14276"/>
                    <a:pt x="28182" y="13976"/>
                  </a:cubicBezTo>
                  <a:cubicBezTo>
                    <a:pt x="29850" y="12074"/>
                    <a:pt x="29950" y="8972"/>
                    <a:pt x="29483" y="6604"/>
                  </a:cubicBezTo>
                  <a:cubicBezTo>
                    <a:pt x="29456" y="6493"/>
                    <a:pt x="29359" y="6428"/>
                    <a:pt x="29251" y="6428"/>
                  </a:cubicBezTo>
                  <a:cubicBezTo>
                    <a:pt x="29229" y="6428"/>
                    <a:pt x="29206" y="6431"/>
                    <a:pt x="29183" y="6437"/>
                  </a:cubicBezTo>
                  <a:cubicBezTo>
                    <a:pt x="26681" y="7438"/>
                    <a:pt x="26381" y="12041"/>
                    <a:pt x="27515" y="14242"/>
                  </a:cubicBezTo>
                  <a:cubicBezTo>
                    <a:pt x="27482" y="14276"/>
                    <a:pt x="27449" y="14309"/>
                    <a:pt x="27449" y="14409"/>
                  </a:cubicBezTo>
                  <a:cubicBezTo>
                    <a:pt x="27349" y="14476"/>
                    <a:pt x="27482" y="14609"/>
                    <a:pt x="27549" y="14609"/>
                  </a:cubicBezTo>
                  <a:cubicBezTo>
                    <a:pt x="27449" y="15910"/>
                    <a:pt x="27315" y="17245"/>
                    <a:pt x="27182" y="18546"/>
                  </a:cubicBezTo>
                  <a:cubicBezTo>
                    <a:pt x="26448" y="16644"/>
                    <a:pt x="24780" y="14876"/>
                    <a:pt x="23212" y="14309"/>
                  </a:cubicBezTo>
                  <a:cubicBezTo>
                    <a:pt x="23199" y="14305"/>
                    <a:pt x="23185" y="14303"/>
                    <a:pt x="23171" y="14303"/>
                  </a:cubicBezTo>
                  <a:cubicBezTo>
                    <a:pt x="23079" y="14303"/>
                    <a:pt x="22979" y="14389"/>
                    <a:pt x="22979" y="14476"/>
                  </a:cubicBezTo>
                  <a:cubicBezTo>
                    <a:pt x="23179" y="16878"/>
                    <a:pt x="24146" y="20614"/>
                    <a:pt x="26815" y="21314"/>
                  </a:cubicBezTo>
                  <a:cubicBezTo>
                    <a:pt x="26548" y="23249"/>
                    <a:pt x="26314" y="25217"/>
                    <a:pt x="26014" y="27118"/>
                  </a:cubicBezTo>
                  <a:cubicBezTo>
                    <a:pt x="26014" y="27152"/>
                    <a:pt x="25981" y="27185"/>
                    <a:pt x="25981" y="27252"/>
                  </a:cubicBezTo>
                  <a:lnTo>
                    <a:pt x="25981" y="27385"/>
                  </a:lnTo>
                  <a:cubicBezTo>
                    <a:pt x="25948" y="27619"/>
                    <a:pt x="25881" y="27886"/>
                    <a:pt x="25847" y="28152"/>
                  </a:cubicBezTo>
                  <a:lnTo>
                    <a:pt x="25814" y="28152"/>
                  </a:lnTo>
                  <a:cubicBezTo>
                    <a:pt x="25614" y="26785"/>
                    <a:pt x="25014" y="25317"/>
                    <a:pt x="24513" y="24150"/>
                  </a:cubicBezTo>
                  <a:cubicBezTo>
                    <a:pt x="24002" y="23032"/>
                    <a:pt x="23186" y="21639"/>
                    <a:pt x="21829" y="21639"/>
                  </a:cubicBezTo>
                  <a:cubicBezTo>
                    <a:pt x="21769" y="21639"/>
                    <a:pt x="21707" y="21642"/>
                    <a:pt x="21644" y="21648"/>
                  </a:cubicBezTo>
                  <a:cubicBezTo>
                    <a:pt x="21544" y="21648"/>
                    <a:pt x="21511" y="21748"/>
                    <a:pt x="21511" y="21781"/>
                  </a:cubicBezTo>
                  <a:cubicBezTo>
                    <a:pt x="21344" y="24183"/>
                    <a:pt x="22945" y="28486"/>
                    <a:pt x="25547" y="29153"/>
                  </a:cubicBezTo>
                  <a:cubicBezTo>
                    <a:pt x="25547" y="29253"/>
                    <a:pt x="25614" y="29287"/>
                    <a:pt x="25614" y="29353"/>
                  </a:cubicBezTo>
                  <a:cubicBezTo>
                    <a:pt x="25614" y="29420"/>
                    <a:pt x="25647" y="29420"/>
                    <a:pt x="25647" y="29453"/>
                  </a:cubicBezTo>
                  <a:lnTo>
                    <a:pt x="25514" y="30187"/>
                  </a:lnTo>
                  <a:cubicBezTo>
                    <a:pt x="25314" y="31788"/>
                    <a:pt x="25147" y="33356"/>
                    <a:pt x="24980" y="34957"/>
                  </a:cubicBezTo>
                  <a:cubicBezTo>
                    <a:pt x="24213" y="32622"/>
                    <a:pt x="22478" y="30454"/>
                    <a:pt x="20344" y="29820"/>
                  </a:cubicBezTo>
                  <a:cubicBezTo>
                    <a:pt x="20321" y="29815"/>
                    <a:pt x="20298" y="29812"/>
                    <a:pt x="20275" y="29812"/>
                  </a:cubicBezTo>
                  <a:cubicBezTo>
                    <a:pt x="20167" y="29812"/>
                    <a:pt x="20071" y="29877"/>
                    <a:pt x="20043" y="29987"/>
                  </a:cubicBezTo>
                  <a:cubicBezTo>
                    <a:pt x="19309" y="32789"/>
                    <a:pt x="21544" y="37592"/>
                    <a:pt x="24680" y="38093"/>
                  </a:cubicBezTo>
                  <a:cubicBezTo>
                    <a:pt x="24547" y="39761"/>
                    <a:pt x="24480" y="41429"/>
                    <a:pt x="24346" y="43096"/>
                  </a:cubicBezTo>
                  <a:cubicBezTo>
                    <a:pt x="23479" y="41462"/>
                    <a:pt x="21878" y="40094"/>
                    <a:pt x="20210" y="39761"/>
                  </a:cubicBezTo>
                  <a:cubicBezTo>
                    <a:pt x="20077" y="39160"/>
                    <a:pt x="19910" y="38593"/>
                    <a:pt x="19810" y="38026"/>
                  </a:cubicBezTo>
                  <a:cubicBezTo>
                    <a:pt x="19843" y="38026"/>
                    <a:pt x="19877" y="37993"/>
                    <a:pt x="19877" y="37959"/>
                  </a:cubicBezTo>
                  <a:cubicBezTo>
                    <a:pt x="19977" y="37292"/>
                    <a:pt x="20010" y="36625"/>
                    <a:pt x="20210" y="35958"/>
                  </a:cubicBezTo>
                  <a:lnTo>
                    <a:pt x="20210" y="35958"/>
                  </a:lnTo>
                  <a:cubicBezTo>
                    <a:pt x="20577" y="36759"/>
                    <a:pt x="20210" y="37659"/>
                    <a:pt x="20010" y="38460"/>
                  </a:cubicBezTo>
                  <a:cubicBezTo>
                    <a:pt x="20010" y="38507"/>
                    <a:pt x="20043" y="38554"/>
                    <a:pt x="20086" y="38554"/>
                  </a:cubicBezTo>
                  <a:cubicBezTo>
                    <a:pt x="20104" y="38554"/>
                    <a:pt x="20124" y="38546"/>
                    <a:pt x="20143" y="38527"/>
                  </a:cubicBezTo>
                  <a:cubicBezTo>
                    <a:pt x="20877" y="37826"/>
                    <a:pt x="20877" y="36292"/>
                    <a:pt x="20243" y="35491"/>
                  </a:cubicBezTo>
                  <a:cubicBezTo>
                    <a:pt x="20213" y="35461"/>
                    <a:pt x="20170" y="35444"/>
                    <a:pt x="20128" y="35444"/>
                  </a:cubicBezTo>
                  <a:cubicBezTo>
                    <a:pt x="20077" y="35444"/>
                    <a:pt x="20028" y="35469"/>
                    <a:pt x="20010" y="35524"/>
                  </a:cubicBezTo>
                  <a:cubicBezTo>
                    <a:pt x="19843" y="36125"/>
                    <a:pt x="19676" y="36692"/>
                    <a:pt x="19676" y="37326"/>
                  </a:cubicBezTo>
                  <a:cubicBezTo>
                    <a:pt x="19209" y="35324"/>
                    <a:pt x="18776" y="33356"/>
                    <a:pt x="18242" y="31355"/>
                  </a:cubicBezTo>
                  <a:cubicBezTo>
                    <a:pt x="18209" y="29820"/>
                    <a:pt x="18175" y="28252"/>
                    <a:pt x="18375" y="26685"/>
                  </a:cubicBezTo>
                  <a:cubicBezTo>
                    <a:pt x="18809" y="23516"/>
                    <a:pt x="19510" y="20347"/>
                    <a:pt x="20010" y="17178"/>
                  </a:cubicBezTo>
                  <a:cubicBezTo>
                    <a:pt x="20877" y="11607"/>
                    <a:pt x="21811" y="5736"/>
                    <a:pt x="20444" y="132"/>
                  </a:cubicBezTo>
                  <a:cubicBezTo>
                    <a:pt x="20405" y="55"/>
                    <a:pt x="20321" y="0"/>
                    <a:pt x="20252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265000" y="3859375"/>
              <a:ext cx="27225" cy="78525"/>
            </a:xfrm>
            <a:custGeom>
              <a:avLst/>
              <a:gdLst/>
              <a:ahLst/>
              <a:cxnLst/>
              <a:rect l="l" t="t" r="r" b="b"/>
              <a:pathLst>
                <a:path w="1089" h="3141" extrusionOk="0">
                  <a:moveTo>
                    <a:pt x="1033" y="1"/>
                  </a:moveTo>
                  <a:cubicBezTo>
                    <a:pt x="1017" y="1"/>
                    <a:pt x="1001" y="14"/>
                    <a:pt x="1001" y="54"/>
                  </a:cubicBezTo>
                  <a:cubicBezTo>
                    <a:pt x="768" y="1088"/>
                    <a:pt x="167" y="2022"/>
                    <a:pt x="1" y="3056"/>
                  </a:cubicBezTo>
                  <a:cubicBezTo>
                    <a:pt x="1" y="3098"/>
                    <a:pt x="27" y="3140"/>
                    <a:pt x="55" y="3140"/>
                  </a:cubicBezTo>
                  <a:cubicBezTo>
                    <a:pt x="72" y="3140"/>
                    <a:pt x="88" y="3126"/>
                    <a:pt x="101" y="3089"/>
                  </a:cubicBezTo>
                  <a:cubicBezTo>
                    <a:pt x="568" y="2122"/>
                    <a:pt x="868" y="1088"/>
                    <a:pt x="1068" y="54"/>
                  </a:cubicBezTo>
                  <a:cubicBezTo>
                    <a:pt x="1088" y="33"/>
                    <a:pt x="1059" y="1"/>
                    <a:pt x="1033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330800" y="3151200"/>
              <a:ext cx="317175" cy="566675"/>
            </a:xfrm>
            <a:custGeom>
              <a:avLst/>
              <a:gdLst/>
              <a:ahLst/>
              <a:cxnLst/>
              <a:rect l="l" t="t" r="r" b="b"/>
              <a:pathLst>
                <a:path w="12687" h="22667" extrusionOk="0">
                  <a:moveTo>
                    <a:pt x="9377" y="8867"/>
                  </a:moveTo>
                  <a:cubicBezTo>
                    <a:pt x="8877" y="9067"/>
                    <a:pt x="8276" y="9200"/>
                    <a:pt x="7709" y="9334"/>
                  </a:cubicBezTo>
                  <a:lnTo>
                    <a:pt x="7609" y="9334"/>
                  </a:lnTo>
                  <a:cubicBezTo>
                    <a:pt x="7609" y="9267"/>
                    <a:pt x="7609" y="9234"/>
                    <a:pt x="7576" y="9234"/>
                  </a:cubicBezTo>
                  <a:cubicBezTo>
                    <a:pt x="7442" y="9134"/>
                    <a:pt x="7709" y="9134"/>
                    <a:pt x="7776" y="9100"/>
                  </a:cubicBezTo>
                  <a:cubicBezTo>
                    <a:pt x="8043" y="9034"/>
                    <a:pt x="8310" y="9000"/>
                    <a:pt x="8577" y="8933"/>
                  </a:cubicBezTo>
                  <a:cubicBezTo>
                    <a:pt x="8810" y="8900"/>
                    <a:pt x="9110" y="8867"/>
                    <a:pt x="9377" y="8867"/>
                  </a:cubicBezTo>
                  <a:close/>
                  <a:moveTo>
                    <a:pt x="7409" y="11902"/>
                  </a:moveTo>
                  <a:lnTo>
                    <a:pt x="7409" y="11902"/>
                  </a:lnTo>
                  <a:cubicBezTo>
                    <a:pt x="6809" y="12403"/>
                    <a:pt x="6041" y="12469"/>
                    <a:pt x="5308" y="12669"/>
                  </a:cubicBezTo>
                  <a:cubicBezTo>
                    <a:pt x="5374" y="12569"/>
                    <a:pt x="5408" y="12536"/>
                    <a:pt x="5441" y="12436"/>
                  </a:cubicBezTo>
                  <a:cubicBezTo>
                    <a:pt x="5456" y="12466"/>
                    <a:pt x="5485" y="12482"/>
                    <a:pt x="5514" y="12482"/>
                  </a:cubicBezTo>
                  <a:cubicBezTo>
                    <a:pt x="5551" y="12482"/>
                    <a:pt x="5589" y="12458"/>
                    <a:pt x="5608" y="12403"/>
                  </a:cubicBezTo>
                  <a:cubicBezTo>
                    <a:pt x="5975" y="12036"/>
                    <a:pt x="6775" y="12002"/>
                    <a:pt x="7409" y="11902"/>
                  </a:cubicBezTo>
                  <a:close/>
                  <a:moveTo>
                    <a:pt x="5308" y="15905"/>
                  </a:moveTo>
                  <a:cubicBezTo>
                    <a:pt x="4941" y="16005"/>
                    <a:pt x="4540" y="16072"/>
                    <a:pt x="4140" y="16105"/>
                  </a:cubicBezTo>
                  <a:cubicBezTo>
                    <a:pt x="4140" y="16072"/>
                    <a:pt x="4140" y="16039"/>
                    <a:pt x="4107" y="16005"/>
                  </a:cubicBezTo>
                  <a:cubicBezTo>
                    <a:pt x="4073" y="16005"/>
                    <a:pt x="4874" y="15905"/>
                    <a:pt x="4941" y="15905"/>
                  </a:cubicBezTo>
                  <a:close/>
                  <a:moveTo>
                    <a:pt x="12521" y="1"/>
                  </a:moveTo>
                  <a:cubicBezTo>
                    <a:pt x="12487" y="1"/>
                    <a:pt x="12448" y="9"/>
                    <a:pt x="12413" y="27"/>
                  </a:cubicBezTo>
                  <a:cubicBezTo>
                    <a:pt x="11746" y="494"/>
                    <a:pt x="11212" y="1228"/>
                    <a:pt x="10745" y="1895"/>
                  </a:cubicBezTo>
                  <a:cubicBezTo>
                    <a:pt x="10714" y="1926"/>
                    <a:pt x="10234" y="2716"/>
                    <a:pt x="10491" y="2716"/>
                  </a:cubicBezTo>
                  <a:cubicBezTo>
                    <a:pt x="10514" y="2716"/>
                    <a:pt x="10543" y="2709"/>
                    <a:pt x="10578" y="2696"/>
                  </a:cubicBezTo>
                  <a:cubicBezTo>
                    <a:pt x="10611" y="2629"/>
                    <a:pt x="10611" y="2596"/>
                    <a:pt x="10611" y="2562"/>
                  </a:cubicBezTo>
                  <a:cubicBezTo>
                    <a:pt x="10611" y="2562"/>
                    <a:pt x="10645" y="2562"/>
                    <a:pt x="10645" y="2462"/>
                  </a:cubicBezTo>
                  <a:cubicBezTo>
                    <a:pt x="10678" y="2395"/>
                    <a:pt x="10778" y="2329"/>
                    <a:pt x="10845" y="2229"/>
                  </a:cubicBezTo>
                  <a:cubicBezTo>
                    <a:pt x="11045" y="1962"/>
                    <a:pt x="11245" y="1762"/>
                    <a:pt x="11412" y="1528"/>
                  </a:cubicBezTo>
                  <a:cubicBezTo>
                    <a:pt x="11645" y="1195"/>
                    <a:pt x="11912" y="894"/>
                    <a:pt x="12246" y="594"/>
                  </a:cubicBezTo>
                  <a:lnTo>
                    <a:pt x="12246" y="594"/>
                  </a:lnTo>
                  <a:cubicBezTo>
                    <a:pt x="12146" y="794"/>
                    <a:pt x="12046" y="1028"/>
                    <a:pt x="11912" y="1228"/>
                  </a:cubicBezTo>
                  <a:cubicBezTo>
                    <a:pt x="11879" y="1295"/>
                    <a:pt x="11779" y="1395"/>
                    <a:pt x="11746" y="1495"/>
                  </a:cubicBezTo>
                  <a:cubicBezTo>
                    <a:pt x="11279" y="2062"/>
                    <a:pt x="10778" y="2662"/>
                    <a:pt x="10278" y="3196"/>
                  </a:cubicBezTo>
                  <a:cubicBezTo>
                    <a:pt x="10211" y="3263"/>
                    <a:pt x="10244" y="3396"/>
                    <a:pt x="10345" y="3430"/>
                  </a:cubicBezTo>
                  <a:cubicBezTo>
                    <a:pt x="9978" y="3997"/>
                    <a:pt x="9611" y="4564"/>
                    <a:pt x="9244" y="5164"/>
                  </a:cubicBezTo>
                  <a:cubicBezTo>
                    <a:pt x="9277" y="4864"/>
                    <a:pt x="9277" y="4564"/>
                    <a:pt x="9244" y="4230"/>
                  </a:cubicBezTo>
                  <a:cubicBezTo>
                    <a:pt x="9244" y="3696"/>
                    <a:pt x="9144" y="3096"/>
                    <a:pt x="9010" y="2562"/>
                  </a:cubicBezTo>
                  <a:cubicBezTo>
                    <a:pt x="9010" y="2529"/>
                    <a:pt x="8977" y="2529"/>
                    <a:pt x="8977" y="2529"/>
                  </a:cubicBezTo>
                  <a:cubicBezTo>
                    <a:pt x="8977" y="2496"/>
                    <a:pt x="8977" y="2395"/>
                    <a:pt x="8944" y="2362"/>
                  </a:cubicBezTo>
                  <a:cubicBezTo>
                    <a:pt x="8927" y="2279"/>
                    <a:pt x="8868" y="2237"/>
                    <a:pt x="8806" y="2237"/>
                  </a:cubicBezTo>
                  <a:cubicBezTo>
                    <a:pt x="8743" y="2237"/>
                    <a:pt x="8677" y="2279"/>
                    <a:pt x="8643" y="2362"/>
                  </a:cubicBezTo>
                  <a:cubicBezTo>
                    <a:pt x="8410" y="3396"/>
                    <a:pt x="8710" y="4497"/>
                    <a:pt x="8810" y="5498"/>
                  </a:cubicBezTo>
                  <a:cubicBezTo>
                    <a:pt x="8810" y="5531"/>
                    <a:pt x="8877" y="5564"/>
                    <a:pt x="8910" y="5598"/>
                  </a:cubicBezTo>
                  <a:lnTo>
                    <a:pt x="8910" y="5664"/>
                  </a:lnTo>
                  <a:cubicBezTo>
                    <a:pt x="8343" y="6532"/>
                    <a:pt x="7809" y="7399"/>
                    <a:pt x="7309" y="8333"/>
                  </a:cubicBezTo>
                  <a:cubicBezTo>
                    <a:pt x="7276" y="7766"/>
                    <a:pt x="7142" y="7232"/>
                    <a:pt x="6975" y="6699"/>
                  </a:cubicBezTo>
                  <a:cubicBezTo>
                    <a:pt x="6942" y="6165"/>
                    <a:pt x="6809" y="5598"/>
                    <a:pt x="6508" y="5064"/>
                  </a:cubicBezTo>
                  <a:cubicBezTo>
                    <a:pt x="6477" y="5001"/>
                    <a:pt x="6423" y="4968"/>
                    <a:pt x="6372" y="4968"/>
                  </a:cubicBezTo>
                  <a:cubicBezTo>
                    <a:pt x="6314" y="4968"/>
                    <a:pt x="6259" y="5009"/>
                    <a:pt x="6242" y="5097"/>
                  </a:cubicBezTo>
                  <a:cubicBezTo>
                    <a:pt x="6075" y="5898"/>
                    <a:pt x="6041" y="7032"/>
                    <a:pt x="6442" y="7766"/>
                  </a:cubicBezTo>
                  <a:cubicBezTo>
                    <a:pt x="6442" y="7866"/>
                    <a:pt x="6475" y="7999"/>
                    <a:pt x="6475" y="8066"/>
                  </a:cubicBezTo>
                  <a:cubicBezTo>
                    <a:pt x="6503" y="8149"/>
                    <a:pt x="6598" y="8208"/>
                    <a:pt x="6686" y="8208"/>
                  </a:cubicBezTo>
                  <a:cubicBezTo>
                    <a:pt x="6705" y="8208"/>
                    <a:pt x="6724" y="8206"/>
                    <a:pt x="6742" y="8200"/>
                  </a:cubicBezTo>
                  <a:cubicBezTo>
                    <a:pt x="6809" y="8266"/>
                    <a:pt x="6909" y="8366"/>
                    <a:pt x="7009" y="8433"/>
                  </a:cubicBezTo>
                  <a:cubicBezTo>
                    <a:pt x="7009" y="8533"/>
                    <a:pt x="7076" y="8600"/>
                    <a:pt x="7109" y="8700"/>
                  </a:cubicBezTo>
                  <a:cubicBezTo>
                    <a:pt x="6942" y="9034"/>
                    <a:pt x="6742" y="9367"/>
                    <a:pt x="6575" y="9701"/>
                  </a:cubicBezTo>
                  <a:cubicBezTo>
                    <a:pt x="6475" y="9734"/>
                    <a:pt x="6408" y="9834"/>
                    <a:pt x="6308" y="9901"/>
                  </a:cubicBezTo>
                  <a:cubicBezTo>
                    <a:pt x="6279" y="9931"/>
                    <a:pt x="6275" y="10040"/>
                    <a:pt x="6322" y="10040"/>
                  </a:cubicBezTo>
                  <a:cubicBezTo>
                    <a:pt x="6328" y="10040"/>
                    <a:pt x="6334" y="10038"/>
                    <a:pt x="6342" y="10034"/>
                  </a:cubicBezTo>
                  <a:lnTo>
                    <a:pt x="6342" y="10034"/>
                  </a:lnTo>
                  <a:cubicBezTo>
                    <a:pt x="6008" y="10668"/>
                    <a:pt x="5741" y="11235"/>
                    <a:pt x="5408" y="11869"/>
                  </a:cubicBezTo>
                  <a:cubicBezTo>
                    <a:pt x="4774" y="13103"/>
                    <a:pt x="4173" y="14337"/>
                    <a:pt x="3573" y="15572"/>
                  </a:cubicBezTo>
                  <a:cubicBezTo>
                    <a:pt x="3573" y="15405"/>
                    <a:pt x="3506" y="15238"/>
                    <a:pt x="3506" y="15071"/>
                  </a:cubicBezTo>
                  <a:cubicBezTo>
                    <a:pt x="3573" y="15038"/>
                    <a:pt x="3573" y="15038"/>
                    <a:pt x="3573" y="14938"/>
                  </a:cubicBezTo>
                  <a:cubicBezTo>
                    <a:pt x="3640" y="13770"/>
                    <a:pt x="3473" y="12669"/>
                    <a:pt x="3106" y="11569"/>
                  </a:cubicBezTo>
                  <a:cubicBezTo>
                    <a:pt x="3090" y="11506"/>
                    <a:pt x="3022" y="11472"/>
                    <a:pt x="2955" y="11472"/>
                  </a:cubicBezTo>
                  <a:cubicBezTo>
                    <a:pt x="2880" y="11472"/>
                    <a:pt x="2806" y="11514"/>
                    <a:pt x="2806" y="11602"/>
                  </a:cubicBezTo>
                  <a:lnTo>
                    <a:pt x="2806" y="12436"/>
                  </a:lnTo>
                  <a:cubicBezTo>
                    <a:pt x="2806" y="12503"/>
                    <a:pt x="2772" y="12503"/>
                    <a:pt x="2772" y="12536"/>
                  </a:cubicBezTo>
                  <a:lnTo>
                    <a:pt x="2772" y="12569"/>
                  </a:lnTo>
                  <a:cubicBezTo>
                    <a:pt x="2772" y="13237"/>
                    <a:pt x="2772" y="13870"/>
                    <a:pt x="2973" y="14504"/>
                  </a:cubicBezTo>
                  <a:cubicBezTo>
                    <a:pt x="3006" y="14871"/>
                    <a:pt x="3073" y="15271"/>
                    <a:pt x="3106" y="15672"/>
                  </a:cubicBezTo>
                  <a:cubicBezTo>
                    <a:pt x="3106" y="15739"/>
                    <a:pt x="3139" y="15768"/>
                    <a:pt x="3178" y="15768"/>
                  </a:cubicBezTo>
                  <a:cubicBezTo>
                    <a:pt x="3235" y="15768"/>
                    <a:pt x="3306" y="15704"/>
                    <a:pt x="3306" y="15605"/>
                  </a:cubicBezTo>
                  <a:lnTo>
                    <a:pt x="3306" y="15438"/>
                  </a:lnTo>
                  <a:cubicBezTo>
                    <a:pt x="3306" y="15505"/>
                    <a:pt x="3340" y="15572"/>
                    <a:pt x="3340" y="15605"/>
                  </a:cubicBezTo>
                  <a:cubicBezTo>
                    <a:pt x="3340" y="15654"/>
                    <a:pt x="3375" y="15685"/>
                    <a:pt x="3408" y="15685"/>
                  </a:cubicBezTo>
                  <a:cubicBezTo>
                    <a:pt x="3419" y="15685"/>
                    <a:pt x="3431" y="15681"/>
                    <a:pt x="3440" y="15672"/>
                  </a:cubicBezTo>
                  <a:lnTo>
                    <a:pt x="3440" y="15672"/>
                  </a:lnTo>
                  <a:cubicBezTo>
                    <a:pt x="3306" y="15905"/>
                    <a:pt x="3173" y="16105"/>
                    <a:pt x="3106" y="16372"/>
                  </a:cubicBezTo>
                  <a:cubicBezTo>
                    <a:pt x="3073" y="16405"/>
                    <a:pt x="3006" y="16439"/>
                    <a:pt x="3006" y="16539"/>
                  </a:cubicBezTo>
                  <a:lnTo>
                    <a:pt x="2506" y="17540"/>
                  </a:lnTo>
                  <a:cubicBezTo>
                    <a:pt x="2139" y="18340"/>
                    <a:pt x="1805" y="19207"/>
                    <a:pt x="1438" y="20075"/>
                  </a:cubicBezTo>
                  <a:cubicBezTo>
                    <a:pt x="1338" y="20108"/>
                    <a:pt x="1305" y="20108"/>
                    <a:pt x="1238" y="20175"/>
                  </a:cubicBezTo>
                  <a:lnTo>
                    <a:pt x="1238" y="20108"/>
                  </a:lnTo>
                  <a:cubicBezTo>
                    <a:pt x="1138" y="19508"/>
                    <a:pt x="971" y="18874"/>
                    <a:pt x="671" y="18273"/>
                  </a:cubicBezTo>
                  <a:cubicBezTo>
                    <a:pt x="656" y="18230"/>
                    <a:pt x="604" y="18205"/>
                    <a:pt x="549" y="18205"/>
                  </a:cubicBezTo>
                  <a:cubicBezTo>
                    <a:pt x="478" y="18205"/>
                    <a:pt x="404" y="18246"/>
                    <a:pt x="404" y="18340"/>
                  </a:cubicBezTo>
                  <a:cubicBezTo>
                    <a:pt x="404" y="18607"/>
                    <a:pt x="404" y="18874"/>
                    <a:pt x="437" y="19174"/>
                  </a:cubicBezTo>
                  <a:cubicBezTo>
                    <a:pt x="437" y="19374"/>
                    <a:pt x="471" y="19574"/>
                    <a:pt x="571" y="19775"/>
                  </a:cubicBezTo>
                  <a:cubicBezTo>
                    <a:pt x="604" y="19941"/>
                    <a:pt x="638" y="20175"/>
                    <a:pt x="671" y="20342"/>
                  </a:cubicBezTo>
                  <a:cubicBezTo>
                    <a:pt x="671" y="20375"/>
                    <a:pt x="738" y="20408"/>
                    <a:pt x="771" y="20408"/>
                  </a:cubicBezTo>
                  <a:cubicBezTo>
                    <a:pt x="804" y="20442"/>
                    <a:pt x="804" y="20508"/>
                    <a:pt x="838" y="20575"/>
                  </a:cubicBezTo>
                  <a:cubicBezTo>
                    <a:pt x="809" y="20662"/>
                    <a:pt x="880" y="20748"/>
                    <a:pt x="943" y="20748"/>
                  </a:cubicBezTo>
                  <a:cubicBezTo>
                    <a:pt x="953" y="20748"/>
                    <a:pt x="962" y="20746"/>
                    <a:pt x="971" y="20742"/>
                  </a:cubicBezTo>
                  <a:cubicBezTo>
                    <a:pt x="988" y="20759"/>
                    <a:pt x="1013" y="20767"/>
                    <a:pt x="1038" y="20767"/>
                  </a:cubicBezTo>
                  <a:cubicBezTo>
                    <a:pt x="1063" y="20767"/>
                    <a:pt x="1088" y="20759"/>
                    <a:pt x="1105" y="20742"/>
                  </a:cubicBezTo>
                  <a:lnTo>
                    <a:pt x="1105" y="20742"/>
                  </a:lnTo>
                  <a:cubicBezTo>
                    <a:pt x="804" y="21376"/>
                    <a:pt x="471" y="22010"/>
                    <a:pt x="71" y="22510"/>
                  </a:cubicBezTo>
                  <a:cubicBezTo>
                    <a:pt x="1" y="22580"/>
                    <a:pt x="61" y="22666"/>
                    <a:pt x="138" y="22666"/>
                  </a:cubicBezTo>
                  <a:cubicBezTo>
                    <a:pt x="171" y="22666"/>
                    <a:pt x="207" y="22650"/>
                    <a:pt x="237" y="22610"/>
                  </a:cubicBezTo>
                  <a:cubicBezTo>
                    <a:pt x="738" y="22076"/>
                    <a:pt x="1071" y="21342"/>
                    <a:pt x="1338" y="20609"/>
                  </a:cubicBezTo>
                  <a:cubicBezTo>
                    <a:pt x="1572" y="20542"/>
                    <a:pt x="1805" y="20408"/>
                    <a:pt x="2005" y="20342"/>
                  </a:cubicBezTo>
                  <a:cubicBezTo>
                    <a:pt x="2472" y="20208"/>
                    <a:pt x="2839" y="20075"/>
                    <a:pt x="3173" y="19741"/>
                  </a:cubicBezTo>
                  <a:cubicBezTo>
                    <a:pt x="3298" y="19678"/>
                    <a:pt x="3247" y="19438"/>
                    <a:pt x="3101" y="19438"/>
                  </a:cubicBezTo>
                  <a:cubicBezTo>
                    <a:pt x="3092" y="19438"/>
                    <a:pt x="3082" y="19439"/>
                    <a:pt x="3073" y="19441"/>
                  </a:cubicBezTo>
                  <a:cubicBezTo>
                    <a:pt x="2672" y="19541"/>
                    <a:pt x="2239" y="19675"/>
                    <a:pt x="1939" y="19908"/>
                  </a:cubicBezTo>
                  <a:cubicBezTo>
                    <a:pt x="1872" y="19908"/>
                    <a:pt x="1772" y="19941"/>
                    <a:pt x="1738" y="19941"/>
                  </a:cubicBezTo>
                  <a:cubicBezTo>
                    <a:pt x="1672" y="19941"/>
                    <a:pt x="1638" y="20008"/>
                    <a:pt x="1605" y="20008"/>
                  </a:cubicBezTo>
                  <a:cubicBezTo>
                    <a:pt x="1672" y="19775"/>
                    <a:pt x="1738" y="19608"/>
                    <a:pt x="1805" y="19408"/>
                  </a:cubicBezTo>
                  <a:cubicBezTo>
                    <a:pt x="2172" y="18507"/>
                    <a:pt x="2639" y="17573"/>
                    <a:pt x="3106" y="16672"/>
                  </a:cubicBezTo>
                  <a:lnTo>
                    <a:pt x="3173" y="16672"/>
                  </a:lnTo>
                  <a:cubicBezTo>
                    <a:pt x="3343" y="16628"/>
                    <a:pt x="3503" y="16612"/>
                    <a:pt x="3659" y="16612"/>
                  </a:cubicBezTo>
                  <a:cubicBezTo>
                    <a:pt x="4045" y="16612"/>
                    <a:pt x="4403" y="16709"/>
                    <a:pt x="4813" y="16709"/>
                  </a:cubicBezTo>
                  <a:cubicBezTo>
                    <a:pt x="4855" y="16709"/>
                    <a:pt x="4897" y="16708"/>
                    <a:pt x="4941" y="16706"/>
                  </a:cubicBezTo>
                  <a:cubicBezTo>
                    <a:pt x="5074" y="16706"/>
                    <a:pt x="5107" y="16539"/>
                    <a:pt x="5007" y="16439"/>
                  </a:cubicBezTo>
                  <a:cubicBezTo>
                    <a:pt x="4907" y="16372"/>
                    <a:pt x="4807" y="16339"/>
                    <a:pt x="4674" y="16272"/>
                  </a:cubicBezTo>
                  <a:cubicBezTo>
                    <a:pt x="5141" y="16205"/>
                    <a:pt x="5608" y="16105"/>
                    <a:pt x="6075" y="15872"/>
                  </a:cubicBezTo>
                  <a:cubicBezTo>
                    <a:pt x="6242" y="15772"/>
                    <a:pt x="6175" y="15572"/>
                    <a:pt x="6008" y="15538"/>
                  </a:cubicBezTo>
                  <a:cubicBezTo>
                    <a:pt x="5725" y="15471"/>
                    <a:pt x="5416" y="15438"/>
                    <a:pt x="5103" y="15438"/>
                  </a:cubicBezTo>
                  <a:cubicBezTo>
                    <a:pt x="4791" y="15438"/>
                    <a:pt x="4474" y="15471"/>
                    <a:pt x="4173" y="15538"/>
                  </a:cubicBezTo>
                  <a:cubicBezTo>
                    <a:pt x="3940" y="15572"/>
                    <a:pt x="3606" y="15772"/>
                    <a:pt x="3840" y="16039"/>
                  </a:cubicBezTo>
                  <a:lnTo>
                    <a:pt x="3340" y="16172"/>
                  </a:lnTo>
                  <a:cubicBezTo>
                    <a:pt x="3840" y="15171"/>
                    <a:pt x="4340" y="14204"/>
                    <a:pt x="4841" y="13237"/>
                  </a:cubicBezTo>
                  <a:cubicBezTo>
                    <a:pt x="4941" y="13103"/>
                    <a:pt x="4974" y="13003"/>
                    <a:pt x="5074" y="12870"/>
                  </a:cubicBezTo>
                  <a:cubicBezTo>
                    <a:pt x="5107" y="12870"/>
                    <a:pt x="5107" y="12903"/>
                    <a:pt x="5141" y="12903"/>
                  </a:cubicBezTo>
                  <a:cubicBezTo>
                    <a:pt x="6108" y="12870"/>
                    <a:pt x="7309" y="12503"/>
                    <a:pt x="7843" y="11702"/>
                  </a:cubicBezTo>
                  <a:cubicBezTo>
                    <a:pt x="7934" y="11580"/>
                    <a:pt x="7859" y="11431"/>
                    <a:pt x="7718" y="11431"/>
                  </a:cubicBezTo>
                  <a:cubicBezTo>
                    <a:pt x="7705" y="11431"/>
                    <a:pt x="7691" y="11432"/>
                    <a:pt x="7676" y="11435"/>
                  </a:cubicBezTo>
                  <a:cubicBezTo>
                    <a:pt x="7076" y="11535"/>
                    <a:pt x="6108" y="11569"/>
                    <a:pt x="5508" y="12002"/>
                  </a:cubicBezTo>
                  <a:cubicBezTo>
                    <a:pt x="5908" y="11268"/>
                    <a:pt x="6308" y="10568"/>
                    <a:pt x="6742" y="9867"/>
                  </a:cubicBezTo>
                  <a:cubicBezTo>
                    <a:pt x="7309" y="9734"/>
                    <a:pt x="7843" y="9534"/>
                    <a:pt x="8410" y="9400"/>
                  </a:cubicBezTo>
                  <a:cubicBezTo>
                    <a:pt x="8977" y="9267"/>
                    <a:pt x="9577" y="9034"/>
                    <a:pt x="10078" y="8700"/>
                  </a:cubicBezTo>
                  <a:cubicBezTo>
                    <a:pt x="10178" y="8600"/>
                    <a:pt x="10144" y="8400"/>
                    <a:pt x="9978" y="8400"/>
                  </a:cubicBezTo>
                  <a:cubicBezTo>
                    <a:pt x="9244" y="8400"/>
                    <a:pt x="8410" y="8533"/>
                    <a:pt x="7676" y="8733"/>
                  </a:cubicBezTo>
                  <a:cubicBezTo>
                    <a:pt x="7576" y="8767"/>
                    <a:pt x="7409" y="8867"/>
                    <a:pt x="7276" y="8933"/>
                  </a:cubicBezTo>
                  <a:cubicBezTo>
                    <a:pt x="7943" y="7866"/>
                    <a:pt x="8610" y="6765"/>
                    <a:pt x="9244" y="5698"/>
                  </a:cubicBezTo>
                  <a:lnTo>
                    <a:pt x="9244" y="5831"/>
                  </a:lnTo>
                  <a:cubicBezTo>
                    <a:pt x="9255" y="5866"/>
                    <a:pt x="9283" y="5881"/>
                    <a:pt x="9315" y="5881"/>
                  </a:cubicBezTo>
                  <a:cubicBezTo>
                    <a:pt x="9373" y="5881"/>
                    <a:pt x="9444" y="5830"/>
                    <a:pt x="9444" y="5765"/>
                  </a:cubicBezTo>
                  <a:cubicBezTo>
                    <a:pt x="9411" y="5598"/>
                    <a:pt x="9777" y="5498"/>
                    <a:pt x="10244" y="5364"/>
                  </a:cubicBezTo>
                  <a:lnTo>
                    <a:pt x="10244" y="5364"/>
                  </a:lnTo>
                  <a:cubicBezTo>
                    <a:pt x="9844" y="5598"/>
                    <a:pt x="9477" y="5898"/>
                    <a:pt x="9110" y="6098"/>
                  </a:cubicBezTo>
                  <a:cubicBezTo>
                    <a:pt x="8943" y="6210"/>
                    <a:pt x="8986" y="6463"/>
                    <a:pt x="9161" y="6463"/>
                  </a:cubicBezTo>
                  <a:cubicBezTo>
                    <a:pt x="9195" y="6463"/>
                    <a:pt x="9234" y="6453"/>
                    <a:pt x="9277" y="6432"/>
                  </a:cubicBezTo>
                  <a:cubicBezTo>
                    <a:pt x="9944" y="6098"/>
                    <a:pt x="10578" y="5731"/>
                    <a:pt x="11178" y="5364"/>
                  </a:cubicBezTo>
                  <a:lnTo>
                    <a:pt x="11178" y="5364"/>
                  </a:lnTo>
                  <a:cubicBezTo>
                    <a:pt x="10745" y="5898"/>
                    <a:pt x="10144" y="6265"/>
                    <a:pt x="9577" y="6732"/>
                  </a:cubicBezTo>
                  <a:cubicBezTo>
                    <a:pt x="9477" y="6765"/>
                    <a:pt x="9511" y="6899"/>
                    <a:pt x="9644" y="6899"/>
                  </a:cubicBezTo>
                  <a:cubicBezTo>
                    <a:pt x="10611" y="6765"/>
                    <a:pt x="11345" y="5898"/>
                    <a:pt x="11846" y="5164"/>
                  </a:cubicBezTo>
                  <a:cubicBezTo>
                    <a:pt x="11946" y="5031"/>
                    <a:pt x="11846" y="4864"/>
                    <a:pt x="11746" y="4864"/>
                  </a:cubicBezTo>
                  <a:cubicBezTo>
                    <a:pt x="11679" y="4831"/>
                    <a:pt x="11645" y="4764"/>
                    <a:pt x="11579" y="4764"/>
                  </a:cubicBezTo>
                  <a:cubicBezTo>
                    <a:pt x="11245" y="4831"/>
                    <a:pt x="9978" y="5031"/>
                    <a:pt x="9477" y="5431"/>
                  </a:cubicBezTo>
                  <a:cubicBezTo>
                    <a:pt x="10011" y="4564"/>
                    <a:pt x="10511" y="3730"/>
                    <a:pt x="11012" y="2862"/>
                  </a:cubicBezTo>
                  <a:cubicBezTo>
                    <a:pt x="11612" y="2229"/>
                    <a:pt x="12112" y="1562"/>
                    <a:pt x="12513" y="828"/>
                  </a:cubicBezTo>
                  <a:cubicBezTo>
                    <a:pt x="12513" y="828"/>
                    <a:pt x="12513" y="761"/>
                    <a:pt x="12579" y="761"/>
                  </a:cubicBezTo>
                  <a:cubicBezTo>
                    <a:pt x="12613" y="694"/>
                    <a:pt x="12579" y="594"/>
                    <a:pt x="12479" y="561"/>
                  </a:cubicBezTo>
                  <a:cubicBezTo>
                    <a:pt x="12513" y="427"/>
                    <a:pt x="12579" y="327"/>
                    <a:pt x="12613" y="161"/>
                  </a:cubicBezTo>
                  <a:cubicBezTo>
                    <a:pt x="12686" y="63"/>
                    <a:pt x="12616" y="1"/>
                    <a:pt x="12521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436800" y="3382125"/>
              <a:ext cx="29575" cy="67525"/>
            </a:xfrm>
            <a:custGeom>
              <a:avLst/>
              <a:gdLst/>
              <a:ahLst/>
              <a:cxnLst/>
              <a:rect l="l" t="t" r="r" b="b"/>
              <a:pathLst>
                <a:path w="1183" h="2701" extrusionOk="0">
                  <a:moveTo>
                    <a:pt x="321" y="0"/>
                  </a:moveTo>
                  <a:cubicBezTo>
                    <a:pt x="234" y="0"/>
                    <a:pt x="147" y="64"/>
                    <a:pt x="167" y="163"/>
                  </a:cubicBezTo>
                  <a:cubicBezTo>
                    <a:pt x="200" y="264"/>
                    <a:pt x="200" y="330"/>
                    <a:pt x="200" y="464"/>
                  </a:cubicBezTo>
                  <a:cubicBezTo>
                    <a:pt x="134" y="464"/>
                    <a:pt x="67" y="497"/>
                    <a:pt x="34" y="597"/>
                  </a:cubicBezTo>
                  <a:cubicBezTo>
                    <a:pt x="0" y="1264"/>
                    <a:pt x="0" y="1965"/>
                    <a:pt x="300" y="2599"/>
                  </a:cubicBezTo>
                  <a:cubicBezTo>
                    <a:pt x="319" y="2655"/>
                    <a:pt x="390" y="2700"/>
                    <a:pt x="466" y="2700"/>
                  </a:cubicBezTo>
                  <a:cubicBezTo>
                    <a:pt x="526" y="2700"/>
                    <a:pt x="590" y="2672"/>
                    <a:pt x="634" y="2599"/>
                  </a:cubicBezTo>
                  <a:cubicBezTo>
                    <a:pt x="667" y="2498"/>
                    <a:pt x="667" y="2432"/>
                    <a:pt x="667" y="2332"/>
                  </a:cubicBezTo>
                  <a:cubicBezTo>
                    <a:pt x="734" y="2398"/>
                    <a:pt x="867" y="2498"/>
                    <a:pt x="1001" y="2532"/>
                  </a:cubicBezTo>
                  <a:cubicBezTo>
                    <a:pt x="1020" y="2541"/>
                    <a:pt x="1037" y="2545"/>
                    <a:pt x="1053" y="2545"/>
                  </a:cubicBezTo>
                  <a:cubicBezTo>
                    <a:pt x="1149" y="2545"/>
                    <a:pt x="1182" y="2394"/>
                    <a:pt x="1068" y="2365"/>
                  </a:cubicBezTo>
                  <a:cubicBezTo>
                    <a:pt x="968" y="2332"/>
                    <a:pt x="867" y="2198"/>
                    <a:pt x="834" y="2098"/>
                  </a:cubicBezTo>
                  <a:cubicBezTo>
                    <a:pt x="834" y="2098"/>
                    <a:pt x="867" y="2031"/>
                    <a:pt x="867" y="1998"/>
                  </a:cubicBezTo>
                  <a:cubicBezTo>
                    <a:pt x="834" y="1765"/>
                    <a:pt x="801" y="1531"/>
                    <a:pt x="734" y="1331"/>
                  </a:cubicBezTo>
                  <a:cubicBezTo>
                    <a:pt x="701" y="931"/>
                    <a:pt x="567" y="497"/>
                    <a:pt x="467" y="97"/>
                  </a:cubicBezTo>
                  <a:cubicBezTo>
                    <a:pt x="440" y="29"/>
                    <a:pt x="381" y="0"/>
                    <a:pt x="321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854350" y="3736625"/>
              <a:ext cx="357900" cy="245200"/>
            </a:xfrm>
            <a:custGeom>
              <a:avLst/>
              <a:gdLst/>
              <a:ahLst/>
              <a:cxnLst/>
              <a:rect l="l" t="t" r="r" b="b"/>
              <a:pathLst>
                <a:path w="14316" h="9808" extrusionOk="0">
                  <a:moveTo>
                    <a:pt x="224" y="0"/>
                  </a:moveTo>
                  <a:cubicBezTo>
                    <a:pt x="96" y="0"/>
                    <a:pt x="0" y="158"/>
                    <a:pt x="82" y="294"/>
                  </a:cubicBezTo>
                  <a:cubicBezTo>
                    <a:pt x="234" y="507"/>
                    <a:pt x="1030" y="1728"/>
                    <a:pt x="1522" y="1728"/>
                  </a:cubicBezTo>
                  <a:cubicBezTo>
                    <a:pt x="1567" y="1728"/>
                    <a:pt x="1610" y="1717"/>
                    <a:pt x="1649" y="1695"/>
                  </a:cubicBezTo>
                  <a:cubicBezTo>
                    <a:pt x="2150" y="2195"/>
                    <a:pt x="2683" y="2662"/>
                    <a:pt x="3317" y="2996"/>
                  </a:cubicBezTo>
                  <a:cubicBezTo>
                    <a:pt x="3317" y="2996"/>
                    <a:pt x="3351" y="2996"/>
                    <a:pt x="3351" y="3029"/>
                  </a:cubicBezTo>
                  <a:cubicBezTo>
                    <a:pt x="3386" y="3050"/>
                    <a:pt x="3420" y="3060"/>
                    <a:pt x="3451" y="3060"/>
                  </a:cubicBezTo>
                  <a:cubicBezTo>
                    <a:pt x="3567" y="3060"/>
                    <a:pt x="3644" y="2934"/>
                    <a:pt x="3617" y="2829"/>
                  </a:cubicBezTo>
                  <a:lnTo>
                    <a:pt x="3617" y="2829"/>
                  </a:lnTo>
                  <a:cubicBezTo>
                    <a:pt x="3684" y="2862"/>
                    <a:pt x="3784" y="2929"/>
                    <a:pt x="3918" y="2929"/>
                  </a:cubicBezTo>
                  <a:cubicBezTo>
                    <a:pt x="3984" y="2929"/>
                    <a:pt x="4018" y="2829"/>
                    <a:pt x="3984" y="2796"/>
                  </a:cubicBezTo>
                  <a:lnTo>
                    <a:pt x="3851" y="2662"/>
                  </a:lnTo>
                  <a:lnTo>
                    <a:pt x="3851" y="2662"/>
                  </a:lnTo>
                  <a:cubicBezTo>
                    <a:pt x="4618" y="3162"/>
                    <a:pt x="5352" y="3663"/>
                    <a:pt x="6153" y="4130"/>
                  </a:cubicBezTo>
                  <a:lnTo>
                    <a:pt x="6119" y="4130"/>
                  </a:lnTo>
                  <a:cubicBezTo>
                    <a:pt x="5650" y="4013"/>
                    <a:pt x="5181" y="3964"/>
                    <a:pt x="4719" y="3964"/>
                  </a:cubicBezTo>
                  <a:cubicBezTo>
                    <a:pt x="4392" y="3964"/>
                    <a:pt x="4069" y="3988"/>
                    <a:pt x="3751" y="4030"/>
                  </a:cubicBezTo>
                  <a:cubicBezTo>
                    <a:pt x="3484" y="4096"/>
                    <a:pt x="3517" y="4363"/>
                    <a:pt x="3751" y="4463"/>
                  </a:cubicBezTo>
                  <a:cubicBezTo>
                    <a:pt x="3918" y="4497"/>
                    <a:pt x="4084" y="4530"/>
                    <a:pt x="4251" y="4530"/>
                  </a:cubicBezTo>
                  <a:cubicBezTo>
                    <a:pt x="3751" y="4630"/>
                    <a:pt x="3251" y="4697"/>
                    <a:pt x="2750" y="4864"/>
                  </a:cubicBezTo>
                  <a:cubicBezTo>
                    <a:pt x="2528" y="4959"/>
                    <a:pt x="2608" y="5266"/>
                    <a:pt x="2789" y="5266"/>
                  </a:cubicBezTo>
                  <a:cubicBezTo>
                    <a:pt x="2798" y="5266"/>
                    <a:pt x="2807" y="5266"/>
                    <a:pt x="2817" y="5264"/>
                  </a:cubicBezTo>
                  <a:cubicBezTo>
                    <a:pt x="3584" y="5131"/>
                    <a:pt x="4318" y="5030"/>
                    <a:pt x="5018" y="4830"/>
                  </a:cubicBezTo>
                  <a:cubicBezTo>
                    <a:pt x="5285" y="4797"/>
                    <a:pt x="5519" y="4797"/>
                    <a:pt x="5752" y="4764"/>
                  </a:cubicBezTo>
                  <a:cubicBezTo>
                    <a:pt x="5852" y="4764"/>
                    <a:pt x="5919" y="4630"/>
                    <a:pt x="5919" y="4530"/>
                  </a:cubicBezTo>
                  <a:cubicBezTo>
                    <a:pt x="6019" y="4497"/>
                    <a:pt x="6153" y="4430"/>
                    <a:pt x="6286" y="4363"/>
                  </a:cubicBezTo>
                  <a:cubicBezTo>
                    <a:pt x="6319" y="4363"/>
                    <a:pt x="6319" y="4330"/>
                    <a:pt x="6353" y="4297"/>
                  </a:cubicBezTo>
                  <a:cubicBezTo>
                    <a:pt x="7087" y="4764"/>
                    <a:pt x="7787" y="5164"/>
                    <a:pt x="8488" y="5631"/>
                  </a:cubicBezTo>
                  <a:cubicBezTo>
                    <a:pt x="8097" y="5484"/>
                    <a:pt x="7653" y="5391"/>
                    <a:pt x="7220" y="5391"/>
                  </a:cubicBezTo>
                  <a:cubicBezTo>
                    <a:pt x="7062" y="5391"/>
                    <a:pt x="6905" y="5404"/>
                    <a:pt x="6753" y="5431"/>
                  </a:cubicBezTo>
                  <a:cubicBezTo>
                    <a:pt x="6620" y="5431"/>
                    <a:pt x="6586" y="5598"/>
                    <a:pt x="6653" y="5664"/>
                  </a:cubicBezTo>
                  <a:cubicBezTo>
                    <a:pt x="7487" y="6431"/>
                    <a:pt x="8621" y="6465"/>
                    <a:pt x="9622" y="6765"/>
                  </a:cubicBezTo>
                  <a:cubicBezTo>
                    <a:pt x="9628" y="6768"/>
                    <a:pt x="9634" y="6769"/>
                    <a:pt x="9640" y="6769"/>
                  </a:cubicBezTo>
                  <a:cubicBezTo>
                    <a:pt x="9705" y="6769"/>
                    <a:pt x="9777" y="6629"/>
                    <a:pt x="9655" y="6598"/>
                  </a:cubicBezTo>
                  <a:cubicBezTo>
                    <a:pt x="9622" y="6598"/>
                    <a:pt x="9522" y="6532"/>
                    <a:pt x="9488" y="6532"/>
                  </a:cubicBezTo>
                  <a:cubicBezTo>
                    <a:pt x="9588" y="6532"/>
                    <a:pt x="9622" y="6465"/>
                    <a:pt x="9655" y="6365"/>
                  </a:cubicBezTo>
                  <a:lnTo>
                    <a:pt x="9688" y="6365"/>
                  </a:lnTo>
                  <a:cubicBezTo>
                    <a:pt x="9755" y="6431"/>
                    <a:pt x="9822" y="6465"/>
                    <a:pt x="9855" y="6498"/>
                  </a:cubicBezTo>
                  <a:cubicBezTo>
                    <a:pt x="9955" y="6598"/>
                    <a:pt x="10022" y="6698"/>
                    <a:pt x="10155" y="6798"/>
                  </a:cubicBezTo>
                  <a:cubicBezTo>
                    <a:pt x="10172" y="6815"/>
                    <a:pt x="10197" y="6823"/>
                    <a:pt x="10222" y="6823"/>
                  </a:cubicBezTo>
                  <a:cubicBezTo>
                    <a:pt x="10247" y="6823"/>
                    <a:pt x="10272" y="6815"/>
                    <a:pt x="10289" y="6798"/>
                  </a:cubicBezTo>
                  <a:cubicBezTo>
                    <a:pt x="11623" y="7699"/>
                    <a:pt x="12924" y="8666"/>
                    <a:pt x="14158" y="9801"/>
                  </a:cubicBezTo>
                  <a:cubicBezTo>
                    <a:pt x="14163" y="9805"/>
                    <a:pt x="14170" y="9807"/>
                    <a:pt x="14177" y="9807"/>
                  </a:cubicBezTo>
                  <a:cubicBezTo>
                    <a:pt x="14225" y="9807"/>
                    <a:pt x="14316" y="9729"/>
                    <a:pt x="14258" y="9700"/>
                  </a:cubicBezTo>
                  <a:cubicBezTo>
                    <a:pt x="13091" y="8266"/>
                    <a:pt x="11657" y="7132"/>
                    <a:pt x="10089" y="6131"/>
                  </a:cubicBezTo>
                  <a:cubicBezTo>
                    <a:pt x="10022" y="6065"/>
                    <a:pt x="10022" y="6031"/>
                    <a:pt x="9989" y="5964"/>
                  </a:cubicBezTo>
                  <a:cubicBezTo>
                    <a:pt x="9989" y="5898"/>
                    <a:pt x="9989" y="5864"/>
                    <a:pt x="9955" y="5864"/>
                  </a:cubicBezTo>
                  <a:cubicBezTo>
                    <a:pt x="9655" y="5264"/>
                    <a:pt x="9322" y="4664"/>
                    <a:pt x="8988" y="4096"/>
                  </a:cubicBezTo>
                  <a:cubicBezTo>
                    <a:pt x="8938" y="4009"/>
                    <a:pt x="8869" y="3973"/>
                    <a:pt x="8806" y="3973"/>
                  </a:cubicBezTo>
                  <a:cubicBezTo>
                    <a:pt x="8701" y="3973"/>
                    <a:pt x="8613" y="4072"/>
                    <a:pt x="8654" y="4197"/>
                  </a:cubicBezTo>
                  <a:cubicBezTo>
                    <a:pt x="8788" y="4630"/>
                    <a:pt x="8921" y="5097"/>
                    <a:pt x="9121" y="5497"/>
                  </a:cubicBezTo>
                  <a:cubicBezTo>
                    <a:pt x="8354" y="5030"/>
                    <a:pt x="7587" y="4630"/>
                    <a:pt x="6820" y="4163"/>
                  </a:cubicBezTo>
                  <a:cubicBezTo>
                    <a:pt x="6853" y="4130"/>
                    <a:pt x="6853" y="4096"/>
                    <a:pt x="6853" y="4030"/>
                  </a:cubicBezTo>
                  <a:cubicBezTo>
                    <a:pt x="6853" y="3996"/>
                    <a:pt x="6853" y="3963"/>
                    <a:pt x="6820" y="3930"/>
                  </a:cubicBezTo>
                  <a:lnTo>
                    <a:pt x="6820" y="3930"/>
                  </a:lnTo>
                  <a:lnTo>
                    <a:pt x="6920" y="3996"/>
                  </a:lnTo>
                  <a:cubicBezTo>
                    <a:pt x="6943" y="4027"/>
                    <a:pt x="6970" y="4040"/>
                    <a:pt x="6996" y="4040"/>
                  </a:cubicBezTo>
                  <a:cubicBezTo>
                    <a:pt x="7083" y="4040"/>
                    <a:pt x="7163" y="3899"/>
                    <a:pt x="7087" y="3796"/>
                  </a:cubicBezTo>
                  <a:lnTo>
                    <a:pt x="7087" y="3763"/>
                  </a:lnTo>
                  <a:cubicBezTo>
                    <a:pt x="6920" y="3463"/>
                    <a:pt x="6753" y="3196"/>
                    <a:pt x="6520" y="2962"/>
                  </a:cubicBezTo>
                  <a:cubicBezTo>
                    <a:pt x="6386" y="2662"/>
                    <a:pt x="6286" y="2429"/>
                    <a:pt x="6119" y="2128"/>
                  </a:cubicBezTo>
                  <a:cubicBezTo>
                    <a:pt x="6079" y="2061"/>
                    <a:pt x="6022" y="2032"/>
                    <a:pt x="5971" y="2032"/>
                  </a:cubicBezTo>
                  <a:cubicBezTo>
                    <a:pt x="5896" y="2032"/>
                    <a:pt x="5832" y="2096"/>
                    <a:pt x="5852" y="2195"/>
                  </a:cubicBezTo>
                  <a:lnTo>
                    <a:pt x="5852" y="2262"/>
                  </a:lnTo>
                  <a:cubicBezTo>
                    <a:pt x="5818" y="2248"/>
                    <a:pt x="5781" y="2241"/>
                    <a:pt x="5747" y="2241"/>
                  </a:cubicBezTo>
                  <a:cubicBezTo>
                    <a:pt x="5617" y="2241"/>
                    <a:pt x="5513" y="2337"/>
                    <a:pt x="5619" y="2495"/>
                  </a:cubicBezTo>
                  <a:cubicBezTo>
                    <a:pt x="5852" y="2962"/>
                    <a:pt x="6119" y="3429"/>
                    <a:pt x="6419" y="3863"/>
                  </a:cubicBezTo>
                  <a:cubicBezTo>
                    <a:pt x="5152" y="3162"/>
                    <a:pt x="3918" y="2495"/>
                    <a:pt x="2784" y="1761"/>
                  </a:cubicBezTo>
                  <a:cubicBezTo>
                    <a:pt x="2350" y="1428"/>
                    <a:pt x="1950" y="1094"/>
                    <a:pt x="1449" y="861"/>
                  </a:cubicBezTo>
                  <a:cubicBezTo>
                    <a:pt x="1082" y="594"/>
                    <a:pt x="749" y="294"/>
                    <a:pt x="315" y="27"/>
                  </a:cubicBezTo>
                  <a:cubicBezTo>
                    <a:pt x="284" y="8"/>
                    <a:pt x="253" y="0"/>
                    <a:pt x="224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075700" y="3939925"/>
              <a:ext cx="72575" cy="20775"/>
            </a:xfrm>
            <a:custGeom>
              <a:avLst/>
              <a:gdLst/>
              <a:ahLst/>
              <a:cxnLst/>
              <a:rect l="l" t="t" r="r" b="b"/>
              <a:pathLst>
                <a:path w="2903" h="831" extrusionOk="0">
                  <a:moveTo>
                    <a:pt x="1235" y="368"/>
                  </a:moveTo>
                  <a:cubicBezTo>
                    <a:pt x="1235" y="450"/>
                    <a:pt x="1280" y="510"/>
                    <a:pt x="1370" y="510"/>
                  </a:cubicBezTo>
                  <a:cubicBezTo>
                    <a:pt x="1390" y="510"/>
                    <a:pt x="1411" y="507"/>
                    <a:pt x="1435" y="501"/>
                  </a:cubicBezTo>
                  <a:cubicBezTo>
                    <a:pt x="1668" y="468"/>
                    <a:pt x="1869" y="468"/>
                    <a:pt x="2135" y="401"/>
                  </a:cubicBezTo>
                  <a:lnTo>
                    <a:pt x="2135" y="401"/>
                  </a:lnTo>
                  <a:cubicBezTo>
                    <a:pt x="1921" y="508"/>
                    <a:pt x="1714" y="552"/>
                    <a:pt x="1507" y="552"/>
                  </a:cubicBezTo>
                  <a:cubicBezTo>
                    <a:pt x="1263" y="552"/>
                    <a:pt x="1020" y="491"/>
                    <a:pt x="768" y="401"/>
                  </a:cubicBezTo>
                  <a:cubicBezTo>
                    <a:pt x="935" y="368"/>
                    <a:pt x="1035" y="368"/>
                    <a:pt x="1235" y="368"/>
                  </a:cubicBezTo>
                  <a:close/>
                  <a:moveTo>
                    <a:pt x="2602" y="1"/>
                  </a:moveTo>
                  <a:cubicBezTo>
                    <a:pt x="1802" y="1"/>
                    <a:pt x="1001" y="1"/>
                    <a:pt x="234" y="201"/>
                  </a:cubicBezTo>
                  <a:cubicBezTo>
                    <a:pt x="67" y="234"/>
                    <a:pt x="1" y="468"/>
                    <a:pt x="167" y="501"/>
                  </a:cubicBezTo>
                  <a:cubicBezTo>
                    <a:pt x="578" y="698"/>
                    <a:pt x="1013" y="831"/>
                    <a:pt x="1432" y="831"/>
                  </a:cubicBezTo>
                  <a:cubicBezTo>
                    <a:pt x="1864" y="831"/>
                    <a:pt x="2280" y="690"/>
                    <a:pt x="2636" y="334"/>
                  </a:cubicBezTo>
                  <a:lnTo>
                    <a:pt x="2669" y="334"/>
                  </a:lnTo>
                  <a:cubicBezTo>
                    <a:pt x="2736" y="334"/>
                    <a:pt x="2769" y="301"/>
                    <a:pt x="2803" y="234"/>
                  </a:cubicBezTo>
                  <a:cubicBezTo>
                    <a:pt x="2903" y="201"/>
                    <a:pt x="2903" y="67"/>
                    <a:pt x="2803" y="67"/>
                  </a:cubicBezTo>
                  <a:cubicBezTo>
                    <a:pt x="2736" y="1"/>
                    <a:pt x="2669" y="1"/>
                    <a:pt x="2636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3"/>
          <p:cNvSpPr/>
          <p:nvPr/>
        </p:nvSpPr>
        <p:spPr>
          <a:xfrm rot="59522">
            <a:off x="3719406" y="866557"/>
            <a:ext cx="129524" cy="129596"/>
          </a:xfrm>
          <a:custGeom>
            <a:avLst/>
            <a:gdLst/>
            <a:ahLst/>
            <a:cxnLst/>
            <a:rect l="l" t="t" r="r" b="b"/>
            <a:pathLst>
              <a:path w="1794" h="1795" extrusionOk="0">
                <a:moveTo>
                  <a:pt x="943" y="1"/>
                </a:moveTo>
                <a:cubicBezTo>
                  <a:pt x="730" y="426"/>
                  <a:pt x="396" y="730"/>
                  <a:pt x="1" y="882"/>
                </a:cubicBezTo>
                <a:lnTo>
                  <a:pt x="1" y="913"/>
                </a:lnTo>
                <a:cubicBezTo>
                  <a:pt x="396" y="1065"/>
                  <a:pt x="730" y="1369"/>
                  <a:pt x="882" y="1794"/>
                </a:cubicBezTo>
                <a:lnTo>
                  <a:pt x="943" y="1794"/>
                </a:lnTo>
                <a:cubicBezTo>
                  <a:pt x="1034" y="1369"/>
                  <a:pt x="1399" y="1065"/>
                  <a:pt x="1794" y="913"/>
                </a:cubicBezTo>
                <a:lnTo>
                  <a:pt x="1794" y="882"/>
                </a:lnTo>
                <a:cubicBezTo>
                  <a:pt x="1429" y="730"/>
                  <a:pt x="1095" y="426"/>
                  <a:pt x="943" y="1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"/>
          <p:cNvSpPr/>
          <p:nvPr/>
        </p:nvSpPr>
        <p:spPr>
          <a:xfrm rot="59522">
            <a:off x="4114158" y="630716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 rot="59522">
            <a:off x="3904006" y="3199282"/>
            <a:ext cx="129524" cy="129596"/>
          </a:xfrm>
          <a:custGeom>
            <a:avLst/>
            <a:gdLst/>
            <a:ahLst/>
            <a:cxnLst/>
            <a:rect l="l" t="t" r="r" b="b"/>
            <a:pathLst>
              <a:path w="1794" h="1795" extrusionOk="0">
                <a:moveTo>
                  <a:pt x="943" y="1"/>
                </a:moveTo>
                <a:cubicBezTo>
                  <a:pt x="730" y="426"/>
                  <a:pt x="396" y="730"/>
                  <a:pt x="1" y="882"/>
                </a:cubicBezTo>
                <a:lnTo>
                  <a:pt x="1" y="913"/>
                </a:lnTo>
                <a:cubicBezTo>
                  <a:pt x="396" y="1065"/>
                  <a:pt x="730" y="1369"/>
                  <a:pt x="882" y="1794"/>
                </a:cubicBezTo>
                <a:lnTo>
                  <a:pt x="943" y="1794"/>
                </a:lnTo>
                <a:cubicBezTo>
                  <a:pt x="1034" y="1369"/>
                  <a:pt x="1399" y="1065"/>
                  <a:pt x="1794" y="913"/>
                </a:cubicBezTo>
                <a:lnTo>
                  <a:pt x="1794" y="882"/>
                </a:lnTo>
                <a:cubicBezTo>
                  <a:pt x="1429" y="730"/>
                  <a:pt x="1095" y="426"/>
                  <a:pt x="943" y="1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 rot="59522">
            <a:off x="820433" y="2537891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4643200" y="1702600"/>
            <a:ext cx="3247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605125"/>
            <a:ext cx="3247800" cy="299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2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2"/>
          <p:cNvSpPr txBox="1">
            <a:spLocks noGrp="1"/>
          </p:cNvSpPr>
          <p:nvPr>
            <p:ph type="title"/>
          </p:nvPr>
        </p:nvSpPr>
        <p:spPr>
          <a:xfrm>
            <a:off x="3772575" y="540064"/>
            <a:ext cx="4657800" cy="9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29" name="Google Shape;429;p22"/>
          <p:cNvSpPr txBox="1">
            <a:spLocks noGrp="1"/>
          </p:cNvSpPr>
          <p:nvPr>
            <p:ph type="body" idx="1"/>
          </p:nvPr>
        </p:nvSpPr>
        <p:spPr>
          <a:xfrm>
            <a:off x="3772699" y="1730850"/>
            <a:ext cx="4657800" cy="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6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3"/>
          <p:cNvSpPr txBox="1">
            <a:spLocks noGrp="1"/>
          </p:cNvSpPr>
          <p:nvPr>
            <p:ph type="title"/>
          </p:nvPr>
        </p:nvSpPr>
        <p:spPr>
          <a:xfrm>
            <a:off x="1524000" y="539500"/>
            <a:ext cx="6096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32" name="Google Shape;432;p23"/>
          <p:cNvSpPr txBox="1">
            <a:spLocks noGrp="1"/>
          </p:cNvSpPr>
          <p:nvPr>
            <p:ph type="subTitle" idx="1"/>
          </p:nvPr>
        </p:nvSpPr>
        <p:spPr>
          <a:xfrm>
            <a:off x="1129300" y="1915813"/>
            <a:ext cx="20238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23"/>
          <p:cNvSpPr txBox="1">
            <a:spLocks noGrp="1"/>
          </p:cNvSpPr>
          <p:nvPr>
            <p:ph type="subTitle" idx="2"/>
          </p:nvPr>
        </p:nvSpPr>
        <p:spPr>
          <a:xfrm>
            <a:off x="3560107" y="1915813"/>
            <a:ext cx="20238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23"/>
          <p:cNvSpPr txBox="1">
            <a:spLocks noGrp="1"/>
          </p:cNvSpPr>
          <p:nvPr>
            <p:ph type="subTitle" idx="3"/>
          </p:nvPr>
        </p:nvSpPr>
        <p:spPr>
          <a:xfrm>
            <a:off x="5990889" y="1915813"/>
            <a:ext cx="20238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23"/>
          <p:cNvSpPr txBox="1">
            <a:spLocks noGrp="1"/>
          </p:cNvSpPr>
          <p:nvPr>
            <p:ph type="subTitle" idx="4"/>
          </p:nvPr>
        </p:nvSpPr>
        <p:spPr>
          <a:xfrm>
            <a:off x="1129300" y="2263789"/>
            <a:ext cx="20238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23"/>
          <p:cNvSpPr txBox="1">
            <a:spLocks noGrp="1"/>
          </p:cNvSpPr>
          <p:nvPr>
            <p:ph type="subTitle" idx="5"/>
          </p:nvPr>
        </p:nvSpPr>
        <p:spPr>
          <a:xfrm>
            <a:off x="3560111" y="2263789"/>
            <a:ext cx="20238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3"/>
          <p:cNvSpPr txBox="1">
            <a:spLocks noGrp="1"/>
          </p:cNvSpPr>
          <p:nvPr>
            <p:ph type="subTitle" idx="6"/>
          </p:nvPr>
        </p:nvSpPr>
        <p:spPr>
          <a:xfrm>
            <a:off x="5990897" y="2263789"/>
            <a:ext cx="20238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23"/>
          <p:cNvSpPr txBox="1">
            <a:spLocks noGrp="1"/>
          </p:cNvSpPr>
          <p:nvPr>
            <p:ph type="subTitle" idx="7"/>
          </p:nvPr>
        </p:nvSpPr>
        <p:spPr>
          <a:xfrm>
            <a:off x="1129300" y="3626973"/>
            <a:ext cx="20238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23"/>
          <p:cNvSpPr txBox="1">
            <a:spLocks noGrp="1"/>
          </p:cNvSpPr>
          <p:nvPr>
            <p:ph type="subTitle" idx="8"/>
          </p:nvPr>
        </p:nvSpPr>
        <p:spPr>
          <a:xfrm>
            <a:off x="3560107" y="3626973"/>
            <a:ext cx="20238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23"/>
          <p:cNvSpPr txBox="1">
            <a:spLocks noGrp="1"/>
          </p:cNvSpPr>
          <p:nvPr>
            <p:ph type="subTitle" idx="9"/>
          </p:nvPr>
        </p:nvSpPr>
        <p:spPr>
          <a:xfrm>
            <a:off x="5990889" y="3626973"/>
            <a:ext cx="20238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23"/>
          <p:cNvSpPr txBox="1">
            <a:spLocks noGrp="1"/>
          </p:cNvSpPr>
          <p:nvPr>
            <p:ph type="subTitle" idx="13"/>
          </p:nvPr>
        </p:nvSpPr>
        <p:spPr>
          <a:xfrm>
            <a:off x="1129300" y="3973571"/>
            <a:ext cx="20238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23"/>
          <p:cNvSpPr txBox="1">
            <a:spLocks noGrp="1"/>
          </p:cNvSpPr>
          <p:nvPr>
            <p:ph type="subTitle" idx="14"/>
          </p:nvPr>
        </p:nvSpPr>
        <p:spPr>
          <a:xfrm>
            <a:off x="3560111" y="3973571"/>
            <a:ext cx="20238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23"/>
          <p:cNvSpPr txBox="1">
            <a:spLocks noGrp="1"/>
          </p:cNvSpPr>
          <p:nvPr>
            <p:ph type="subTitle" idx="15"/>
          </p:nvPr>
        </p:nvSpPr>
        <p:spPr>
          <a:xfrm>
            <a:off x="5990897" y="3973571"/>
            <a:ext cx="20238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2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4"/>
          <p:cNvSpPr txBox="1">
            <a:spLocks noGrp="1"/>
          </p:cNvSpPr>
          <p:nvPr>
            <p:ph type="title" hasCustomPrompt="1"/>
          </p:nvPr>
        </p:nvSpPr>
        <p:spPr>
          <a:xfrm>
            <a:off x="1269125" y="1257759"/>
            <a:ext cx="2671500" cy="5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 idx="2" hasCustomPrompt="1"/>
          </p:nvPr>
        </p:nvSpPr>
        <p:spPr>
          <a:xfrm>
            <a:off x="1269125" y="2249396"/>
            <a:ext cx="2671500" cy="53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47" name="Google Shape;447;p24"/>
          <p:cNvSpPr txBox="1">
            <a:spLocks noGrp="1"/>
          </p:cNvSpPr>
          <p:nvPr>
            <p:ph type="title" idx="3" hasCustomPrompt="1"/>
          </p:nvPr>
        </p:nvSpPr>
        <p:spPr>
          <a:xfrm>
            <a:off x="1269125" y="3219338"/>
            <a:ext cx="2671500" cy="53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1"/>
          </p:nvPr>
        </p:nvSpPr>
        <p:spPr>
          <a:xfrm>
            <a:off x="531425" y="1628559"/>
            <a:ext cx="3409200" cy="4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4"/>
          </p:nvPr>
        </p:nvSpPr>
        <p:spPr>
          <a:xfrm>
            <a:off x="531425" y="2619011"/>
            <a:ext cx="34092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5"/>
          </p:nvPr>
        </p:nvSpPr>
        <p:spPr>
          <a:xfrm>
            <a:off x="531425" y="3592799"/>
            <a:ext cx="3409200" cy="45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24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5"/>
          <p:cNvSpPr txBox="1">
            <a:spLocks noGrp="1"/>
          </p:cNvSpPr>
          <p:nvPr>
            <p:ph type="title"/>
          </p:nvPr>
        </p:nvSpPr>
        <p:spPr>
          <a:xfrm>
            <a:off x="845347" y="1767525"/>
            <a:ext cx="3405900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53" name="Google Shape;453;p25"/>
          <p:cNvSpPr txBox="1">
            <a:spLocks noGrp="1"/>
          </p:cNvSpPr>
          <p:nvPr>
            <p:ph type="body" idx="1"/>
          </p:nvPr>
        </p:nvSpPr>
        <p:spPr>
          <a:xfrm>
            <a:off x="1586500" y="1983925"/>
            <a:ext cx="2985000" cy="9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25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6"/>
          <p:cNvSpPr txBox="1">
            <a:spLocks noGrp="1"/>
          </p:cNvSpPr>
          <p:nvPr>
            <p:ph type="title"/>
          </p:nvPr>
        </p:nvSpPr>
        <p:spPr>
          <a:xfrm>
            <a:off x="4909325" y="1768800"/>
            <a:ext cx="3406200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56" name="Google Shape;456;p26"/>
          <p:cNvSpPr txBox="1">
            <a:spLocks noGrp="1"/>
          </p:cNvSpPr>
          <p:nvPr>
            <p:ph type="body" idx="1"/>
          </p:nvPr>
        </p:nvSpPr>
        <p:spPr>
          <a:xfrm>
            <a:off x="4909325" y="2437500"/>
            <a:ext cx="34062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8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59" name="Google Shape;459;p27"/>
          <p:cNvSpPr txBox="1">
            <a:spLocks noGrp="1"/>
          </p:cNvSpPr>
          <p:nvPr>
            <p:ph type="body" idx="1"/>
          </p:nvPr>
        </p:nvSpPr>
        <p:spPr>
          <a:xfrm>
            <a:off x="1879668" y="3580480"/>
            <a:ext cx="2224200" cy="9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0" name="Google Shape;460;p27"/>
          <p:cNvSpPr txBox="1">
            <a:spLocks noGrp="1"/>
          </p:cNvSpPr>
          <p:nvPr>
            <p:ph type="body" idx="2"/>
          </p:nvPr>
        </p:nvSpPr>
        <p:spPr>
          <a:xfrm>
            <a:off x="5038228" y="3580480"/>
            <a:ext cx="2222100" cy="9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1" name="Google Shape;461;p27"/>
          <p:cNvSpPr txBox="1">
            <a:spLocks noGrp="1"/>
          </p:cNvSpPr>
          <p:nvPr>
            <p:ph type="subTitle" idx="3"/>
          </p:nvPr>
        </p:nvSpPr>
        <p:spPr>
          <a:xfrm>
            <a:off x="1715575" y="3239600"/>
            <a:ext cx="25524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ril Fatface"/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27"/>
          <p:cNvSpPr txBox="1">
            <a:spLocks noGrp="1"/>
          </p:cNvSpPr>
          <p:nvPr>
            <p:ph type="subTitle" idx="4"/>
          </p:nvPr>
        </p:nvSpPr>
        <p:spPr>
          <a:xfrm>
            <a:off x="4873075" y="3239600"/>
            <a:ext cx="25524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bril Fatface"/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3" name="Google Shape;463;p27"/>
          <p:cNvGrpSpPr/>
          <p:nvPr/>
        </p:nvGrpSpPr>
        <p:grpSpPr>
          <a:xfrm>
            <a:off x="286973" y="319670"/>
            <a:ext cx="8586885" cy="4477337"/>
            <a:chOff x="2045723" y="-767555"/>
            <a:chExt cx="8586885" cy="4477337"/>
          </a:xfrm>
        </p:grpSpPr>
        <p:sp>
          <p:nvSpPr>
            <p:cNvPr id="464" name="Google Shape;464;p27"/>
            <p:cNvSpPr/>
            <p:nvPr/>
          </p:nvSpPr>
          <p:spPr>
            <a:xfrm rot="59522">
              <a:off x="2315183" y="32549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7"/>
            <p:cNvSpPr/>
            <p:nvPr/>
          </p:nvSpPr>
          <p:spPr>
            <a:xfrm rot="59522">
              <a:off x="2047183" y="353806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7"/>
            <p:cNvSpPr/>
            <p:nvPr/>
          </p:nvSpPr>
          <p:spPr>
            <a:xfrm rot="59522">
              <a:off x="10451158" y="-766009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0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8"/>
          <p:cNvSpPr txBox="1">
            <a:spLocks noGrp="1"/>
          </p:cNvSpPr>
          <p:nvPr>
            <p:ph type="title"/>
          </p:nvPr>
        </p:nvSpPr>
        <p:spPr>
          <a:xfrm>
            <a:off x="3782900" y="539500"/>
            <a:ext cx="4647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9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0"/>
          <p:cNvSpPr txBox="1">
            <a:spLocks noGrp="1"/>
          </p:cNvSpPr>
          <p:nvPr>
            <p:ph type="title"/>
          </p:nvPr>
        </p:nvSpPr>
        <p:spPr>
          <a:xfrm>
            <a:off x="2642650" y="746875"/>
            <a:ext cx="3858900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77" name="Google Shape;477;p30"/>
          <p:cNvSpPr txBox="1">
            <a:spLocks noGrp="1"/>
          </p:cNvSpPr>
          <p:nvPr>
            <p:ph type="body" idx="1"/>
          </p:nvPr>
        </p:nvSpPr>
        <p:spPr>
          <a:xfrm>
            <a:off x="3263700" y="2399162"/>
            <a:ext cx="2814300" cy="8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479" name="Google Shape;479;p30"/>
          <p:cNvSpPr txBox="1">
            <a:spLocks noGrp="1"/>
          </p:cNvSpPr>
          <p:nvPr>
            <p:ph type="subTitle" idx="2"/>
          </p:nvPr>
        </p:nvSpPr>
        <p:spPr>
          <a:xfrm>
            <a:off x="2642638" y="1934088"/>
            <a:ext cx="38589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2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Google Shape;481;p31"/>
          <p:cNvGrpSpPr/>
          <p:nvPr/>
        </p:nvGrpSpPr>
        <p:grpSpPr>
          <a:xfrm>
            <a:off x="311958" y="381702"/>
            <a:ext cx="2006367" cy="4621461"/>
            <a:chOff x="4111450" y="2425650"/>
            <a:chExt cx="801425" cy="1846000"/>
          </a:xfrm>
        </p:grpSpPr>
        <p:sp>
          <p:nvSpPr>
            <p:cNvPr id="482" name="Google Shape;482;p31"/>
            <p:cNvSpPr/>
            <p:nvPr/>
          </p:nvSpPr>
          <p:spPr>
            <a:xfrm>
              <a:off x="4111450" y="2425650"/>
              <a:ext cx="801425" cy="1846000"/>
            </a:xfrm>
            <a:custGeom>
              <a:avLst/>
              <a:gdLst/>
              <a:ahLst/>
              <a:cxnLst/>
              <a:rect l="l" t="t" r="r" b="b"/>
              <a:pathLst>
                <a:path w="32057" h="73840" extrusionOk="0">
                  <a:moveTo>
                    <a:pt x="31400" y="1592"/>
                  </a:moveTo>
                  <a:cubicBezTo>
                    <a:pt x="31579" y="1592"/>
                    <a:pt x="31710" y="1775"/>
                    <a:pt x="31556" y="1930"/>
                  </a:cubicBezTo>
                  <a:cubicBezTo>
                    <a:pt x="31222" y="2330"/>
                    <a:pt x="30655" y="2497"/>
                    <a:pt x="30188" y="2597"/>
                  </a:cubicBezTo>
                  <a:cubicBezTo>
                    <a:pt x="30288" y="2530"/>
                    <a:pt x="30422" y="2397"/>
                    <a:pt x="30455" y="2230"/>
                  </a:cubicBezTo>
                  <a:cubicBezTo>
                    <a:pt x="30455" y="2206"/>
                    <a:pt x="30439" y="2183"/>
                    <a:pt x="30417" y="2183"/>
                  </a:cubicBezTo>
                  <a:cubicBezTo>
                    <a:pt x="30408" y="2183"/>
                    <a:pt x="30398" y="2187"/>
                    <a:pt x="30388" y="2197"/>
                  </a:cubicBezTo>
                  <a:cubicBezTo>
                    <a:pt x="30222" y="2263"/>
                    <a:pt x="30055" y="2397"/>
                    <a:pt x="29888" y="2497"/>
                  </a:cubicBezTo>
                  <a:cubicBezTo>
                    <a:pt x="30122" y="2330"/>
                    <a:pt x="30288" y="2163"/>
                    <a:pt x="30555" y="1996"/>
                  </a:cubicBezTo>
                  <a:cubicBezTo>
                    <a:pt x="30755" y="1830"/>
                    <a:pt x="31056" y="1663"/>
                    <a:pt x="31356" y="1596"/>
                  </a:cubicBezTo>
                  <a:cubicBezTo>
                    <a:pt x="31371" y="1594"/>
                    <a:pt x="31386" y="1592"/>
                    <a:pt x="31400" y="1592"/>
                  </a:cubicBezTo>
                  <a:close/>
                  <a:moveTo>
                    <a:pt x="29534" y="425"/>
                  </a:moveTo>
                  <a:cubicBezTo>
                    <a:pt x="29661" y="425"/>
                    <a:pt x="29776" y="500"/>
                    <a:pt x="29855" y="695"/>
                  </a:cubicBezTo>
                  <a:cubicBezTo>
                    <a:pt x="30055" y="1229"/>
                    <a:pt x="29388" y="2163"/>
                    <a:pt x="29121" y="2563"/>
                  </a:cubicBezTo>
                  <a:cubicBezTo>
                    <a:pt x="29021" y="2730"/>
                    <a:pt x="28921" y="2897"/>
                    <a:pt x="28787" y="3064"/>
                  </a:cubicBezTo>
                  <a:cubicBezTo>
                    <a:pt x="28854" y="2764"/>
                    <a:pt x="28921" y="2497"/>
                    <a:pt x="28921" y="2197"/>
                  </a:cubicBezTo>
                  <a:cubicBezTo>
                    <a:pt x="28902" y="2141"/>
                    <a:pt x="28854" y="2117"/>
                    <a:pt x="28814" y="2117"/>
                  </a:cubicBezTo>
                  <a:cubicBezTo>
                    <a:pt x="28781" y="2117"/>
                    <a:pt x="28754" y="2133"/>
                    <a:pt x="28754" y="2163"/>
                  </a:cubicBezTo>
                  <a:cubicBezTo>
                    <a:pt x="28687" y="2330"/>
                    <a:pt x="28621" y="2430"/>
                    <a:pt x="28587" y="2597"/>
                  </a:cubicBezTo>
                  <a:lnTo>
                    <a:pt x="28587" y="2330"/>
                  </a:lnTo>
                  <a:cubicBezTo>
                    <a:pt x="28621" y="1896"/>
                    <a:pt x="28687" y="1496"/>
                    <a:pt x="28787" y="1096"/>
                  </a:cubicBezTo>
                  <a:cubicBezTo>
                    <a:pt x="28858" y="860"/>
                    <a:pt x="29228" y="425"/>
                    <a:pt x="29534" y="425"/>
                  </a:cubicBezTo>
                  <a:close/>
                  <a:moveTo>
                    <a:pt x="27693" y="4896"/>
                  </a:moveTo>
                  <a:cubicBezTo>
                    <a:pt x="27714" y="4916"/>
                    <a:pt x="27754" y="4932"/>
                    <a:pt x="27787" y="4932"/>
                  </a:cubicBezTo>
                  <a:cubicBezTo>
                    <a:pt x="27720" y="5032"/>
                    <a:pt x="27687" y="5099"/>
                    <a:pt x="27586" y="5199"/>
                  </a:cubicBezTo>
                  <a:cubicBezTo>
                    <a:pt x="27628" y="5100"/>
                    <a:pt x="27663" y="4999"/>
                    <a:pt x="27693" y="4896"/>
                  </a:cubicBezTo>
                  <a:close/>
                  <a:moveTo>
                    <a:pt x="29696" y="4210"/>
                  </a:moveTo>
                  <a:cubicBezTo>
                    <a:pt x="29927" y="4210"/>
                    <a:pt x="30141" y="4270"/>
                    <a:pt x="30355" y="4398"/>
                  </a:cubicBezTo>
                  <a:cubicBezTo>
                    <a:pt x="30522" y="4498"/>
                    <a:pt x="30789" y="4665"/>
                    <a:pt x="30589" y="4865"/>
                  </a:cubicBezTo>
                  <a:cubicBezTo>
                    <a:pt x="30288" y="5165"/>
                    <a:pt x="29721" y="5199"/>
                    <a:pt x="29354" y="5199"/>
                  </a:cubicBezTo>
                  <a:cubicBezTo>
                    <a:pt x="29121" y="5199"/>
                    <a:pt x="28887" y="5199"/>
                    <a:pt x="28687" y="5165"/>
                  </a:cubicBezTo>
                  <a:cubicBezTo>
                    <a:pt x="28754" y="5099"/>
                    <a:pt x="28787" y="5065"/>
                    <a:pt x="28887" y="4999"/>
                  </a:cubicBezTo>
                  <a:cubicBezTo>
                    <a:pt x="29011" y="4906"/>
                    <a:pt x="28906" y="4728"/>
                    <a:pt x="28758" y="4728"/>
                  </a:cubicBezTo>
                  <a:cubicBezTo>
                    <a:pt x="28746" y="4728"/>
                    <a:pt x="28733" y="4729"/>
                    <a:pt x="28721" y="4732"/>
                  </a:cubicBezTo>
                  <a:cubicBezTo>
                    <a:pt x="28454" y="4832"/>
                    <a:pt x="28187" y="4932"/>
                    <a:pt x="27887" y="4999"/>
                  </a:cubicBezTo>
                  <a:cubicBezTo>
                    <a:pt x="27953" y="4932"/>
                    <a:pt x="28020" y="4898"/>
                    <a:pt x="28020" y="4898"/>
                  </a:cubicBezTo>
                  <a:cubicBezTo>
                    <a:pt x="28420" y="4665"/>
                    <a:pt x="28854" y="4398"/>
                    <a:pt x="29288" y="4265"/>
                  </a:cubicBezTo>
                  <a:cubicBezTo>
                    <a:pt x="29431" y="4229"/>
                    <a:pt x="29566" y="4210"/>
                    <a:pt x="29696" y="4210"/>
                  </a:cubicBezTo>
                  <a:close/>
                  <a:moveTo>
                    <a:pt x="26940" y="2349"/>
                  </a:moveTo>
                  <a:cubicBezTo>
                    <a:pt x="27041" y="2349"/>
                    <a:pt x="27140" y="2436"/>
                    <a:pt x="27220" y="2664"/>
                  </a:cubicBezTo>
                  <a:cubicBezTo>
                    <a:pt x="27286" y="2930"/>
                    <a:pt x="27286" y="3264"/>
                    <a:pt x="27286" y="3564"/>
                  </a:cubicBezTo>
                  <a:cubicBezTo>
                    <a:pt x="27253" y="4198"/>
                    <a:pt x="27119" y="4698"/>
                    <a:pt x="26953" y="5232"/>
                  </a:cubicBezTo>
                  <a:cubicBezTo>
                    <a:pt x="26953" y="4999"/>
                    <a:pt x="26919" y="4732"/>
                    <a:pt x="26919" y="4532"/>
                  </a:cubicBezTo>
                  <a:cubicBezTo>
                    <a:pt x="26919" y="4482"/>
                    <a:pt x="26878" y="4456"/>
                    <a:pt x="26836" y="4456"/>
                  </a:cubicBezTo>
                  <a:cubicBezTo>
                    <a:pt x="26794" y="4456"/>
                    <a:pt x="26753" y="4482"/>
                    <a:pt x="26753" y="4532"/>
                  </a:cubicBezTo>
                  <a:lnTo>
                    <a:pt x="26753" y="4932"/>
                  </a:lnTo>
                  <a:cubicBezTo>
                    <a:pt x="26619" y="4331"/>
                    <a:pt x="26452" y="3731"/>
                    <a:pt x="26452" y="3097"/>
                  </a:cubicBezTo>
                  <a:cubicBezTo>
                    <a:pt x="26452" y="2839"/>
                    <a:pt x="26700" y="2349"/>
                    <a:pt x="26940" y="2349"/>
                  </a:cubicBezTo>
                  <a:close/>
                  <a:moveTo>
                    <a:pt x="28585" y="6476"/>
                  </a:moveTo>
                  <a:cubicBezTo>
                    <a:pt x="28868" y="6476"/>
                    <a:pt x="29148" y="6541"/>
                    <a:pt x="29421" y="6700"/>
                  </a:cubicBezTo>
                  <a:cubicBezTo>
                    <a:pt x="30455" y="7233"/>
                    <a:pt x="28554" y="7667"/>
                    <a:pt x="28187" y="7700"/>
                  </a:cubicBezTo>
                  <a:cubicBezTo>
                    <a:pt x="28089" y="7710"/>
                    <a:pt x="27992" y="7714"/>
                    <a:pt x="27894" y="7714"/>
                  </a:cubicBezTo>
                  <a:cubicBezTo>
                    <a:pt x="27658" y="7714"/>
                    <a:pt x="27422" y="7691"/>
                    <a:pt x="27186" y="7667"/>
                  </a:cubicBezTo>
                  <a:cubicBezTo>
                    <a:pt x="27286" y="7567"/>
                    <a:pt x="27253" y="7367"/>
                    <a:pt x="27086" y="7367"/>
                  </a:cubicBezTo>
                  <a:cubicBezTo>
                    <a:pt x="26853" y="7367"/>
                    <a:pt x="26586" y="7367"/>
                    <a:pt x="26286" y="7400"/>
                  </a:cubicBezTo>
                  <a:cubicBezTo>
                    <a:pt x="26997" y="6983"/>
                    <a:pt x="27799" y="6476"/>
                    <a:pt x="28585" y="6476"/>
                  </a:cubicBezTo>
                  <a:close/>
                  <a:moveTo>
                    <a:pt x="22176" y="6834"/>
                  </a:moveTo>
                  <a:lnTo>
                    <a:pt x="22176" y="6834"/>
                  </a:lnTo>
                  <a:cubicBezTo>
                    <a:pt x="22149" y="7534"/>
                    <a:pt x="22342" y="8476"/>
                    <a:pt x="22624" y="9245"/>
                  </a:cubicBezTo>
                  <a:lnTo>
                    <a:pt x="22624" y="9245"/>
                  </a:lnTo>
                  <a:cubicBezTo>
                    <a:pt x="22447" y="8714"/>
                    <a:pt x="22342" y="8163"/>
                    <a:pt x="22283" y="7867"/>
                  </a:cubicBezTo>
                  <a:cubicBezTo>
                    <a:pt x="22246" y="7583"/>
                    <a:pt x="22186" y="7206"/>
                    <a:pt x="22176" y="6834"/>
                  </a:cubicBezTo>
                  <a:close/>
                  <a:moveTo>
                    <a:pt x="22624" y="9245"/>
                  </a:moveTo>
                  <a:cubicBezTo>
                    <a:pt x="22751" y="9628"/>
                    <a:pt x="22917" y="10001"/>
                    <a:pt x="23130" y="10259"/>
                  </a:cubicBezTo>
                  <a:lnTo>
                    <a:pt x="23130" y="10259"/>
                  </a:lnTo>
                  <a:cubicBezTo>
                    <a:pt x="22949" y="10012"/>
                    <a:pt x="22773" y="9653"/>
                    <a:pt x="22624" y="9245"/>
                  </a:cubicBezTo>
                  <a:close/>
                  <a:moveTo>
                    <a:pt x="27019" y="9104"/>
                  </a:moveTo>
                  <a:cubicBezTo>
                    <a:pt x="27207" y="9104"/>
                    <a:pt x="27396" y="9124"/>
                    <a:pt x="27586" y="9168"/>
                  </a:cubicBezTo>
                  <a:cubicBezTo>
                    <a:pt x="28387" y="9335"/>
                    <a:pt x="28053" y="9935"/>
                    <a:pt x="27586" y="10236"/>
                  </a:cubicBezTo>
                  <a:cubicBezTo>
                    <a:pt x="27253" y="10436"/>
                    <a:pt x="26853" y="10569"/>
                    <a:pt x="26486" y="10703"/>
                  </a:cubicBezTo>
                  <a:cubicBezTo>
                    <a:pt x="25785" y="10903"/>
                    <a:pt x="25085" y="10936"/>
                    <a:pt x="24384" y="10969"/>
                  </a:cubicBezTo>
                  <a:cubicBezTo>
                    <a:pt x="24551" y="10869"/>
                    <a:pt x="24718" y="10736"/>
                    <a:pt x="24818" y="10536"/>
                  </a:cubicBezTo>
                  <a:cubicBezTo>
                    <a:pt x="24899" y="10454"/>
                    <a:pt x="24804" y="10351"/>
                    <a:pt x="24730" y="10351"/>
                  </a:cubicBezTo>
                  <a:cubicBezTo>
                    <a:pt x="24713" y="10351"/>
                    <a:pt x="24697" y="10357"/>
                    <a:pt x="24684" y="10369"/>
                  </a:cubicBezTo>
                  <a:cubicBezTo>
                    <a:pt x="24418" y="10536"/>
                    <a:pt x="24184" y="10703"/>
                    <a:pt x="23917" y="10769"/>
                  </a:cubicBezTo>
                  <a:cubicBezTo>
                    <a:pt x="23917" y="10769"/>
                    <a:pt x="23951" y="10669"/>
                    <a:pt x="24051" y="10569"/>
                  </a:cubicBezTo>
                  <a:cubicBezTo>
                    <a:pt x="24877" y="9800"/>
                    <a:pt x="25922" y="9104"/>
                    <a:pt x="27019" y="9104"/>
                  </a:cubicBezTo>
                  <a:close/>
                  <a:moveTo>
                    <a:pt x="25352" y="12404"/>
                  </a:moveTo>
                  <a:cubicBezTo>
                    <a:pt x="25685" y="12404"/>
                    <a:pt x="26552" y="12537"/>
                    <a:pt x="26185" y="13038"/>
                  </a:cubicBezTo>
                  <a:cubicBezTo>
                    <a:pt x="25885" y="13405"/>
                    <a:pt x="25285" y="13605"/>
                    <a:pt x="24885" y="13771"/>
                  </a:cubicBezTo>
                  <a:cubicBezTo>
                    <a:pt x="24184" y="14038"/>
                    <a:pt x="23450" y="14172"/>
                    <a:pt x="22716" y="14238"/>
                  </a:cubicBezTo>
                  <a:cubicBezTo>
                    <a:pt x="22883" y="14105"/>
                    <a:pt x="23050" y="14005"/>
                    <a:pt x="23117" y="13771"/>
                  </a:cubicBezTo>
                  <a:cubicBezTo>
                    <a:pt x="23176" y="13712"/>
                    <a:pt x="23103" y="13599"/>
                    <a:pt x="23039" y="13599"/>
                  </a:cubicBezTo>
                  <a:cubicBezTo>
                    <a:pt x="23031" y="13599"/>
                    <a:pt x="23024" y="13601"/>
                    <a:pt x="23017" y="13605"/>
                  </a:cubicBezTo>
                  <a:cubicBezTo>
                    <a:pt x="22716" y="13671"/>
                    <a:pt x="22416" y="13771"/>
                    <a:pt x="22183" y="13938"/>
                  </a:cubicBezTo>
                  <a:cubicBezTo>
                    <a:pt x="22083" y="14005"/>
                    <a:pt x="21949" y="14038"/>
                    <a:pt x="21882" y="14105"/>
                  </a:cubicBezTo>
                  <a:cubicBezTo>
                    <a:pt x="22049" y="13771"/>
                    <a:pt x="22249" y="13438"/>
                    <a:pt x="22449" y="13104"/>
                  </a:cubicBezTo>
                  <a:cubicBezTo>
                    <a:pt x="23283" y="12571"/>
                    <a:pt x="24518" y="12404"/>
                    <a:pt x="25352" y="12404"/>
                  </a:cubicBezTo>
                  <a:close/>
                  <a:moveTo>
                    <a:pt x="21790" y="14356"/>
                  </a:moveTo>
                  <a:cubicBezTo>
                    <a:pt x="21772" y="14372"/>
                    <a:pt x="21757" y="14389"/>
                    <a:pt x="21749" y="14405"/>
                  </a:cubicBezTo>
                  <a:cubicBezTo>
                    <a:pt x="21782" y="14372"/>
                    <a:pt x="21849" y="14372"/>
                    <a:pt x="21882" y="14372"/>
                  </a:cubicBezTo>
                  <a:cubicBezTo>
                    <a:pt x="21884" y="14371"/>
                    <a:pt x="21886" y="14370"/>
                    <a:pt x="21888" y="14369"/>
                  </a:cubicBezTo>
                  <a:lnTo>
                    <a:pt x="21888" y="14369"/>
                  </a:lnTo>
                  <a:cubicBezTo>
                    <a:pt x="21855" y="14365"/>
                    <a:pt x="21822" y="14361"/>
                    <a:pt x="21790" y="14356"/>
                  </a:cubicBezTo>
                  <a:close/>
                  <a:moveTo>
                    <a:pt x="17533" y="14263"/>
                  </a:moveTo>
                  <a:cubicBezTo>
                    <a:pt x="17412" y="15249"/>
                    <a:pt x="17934" y="16468"/>
                    <a:pt x="18613" y="17374"/>
                  </a:cubicBezTo>
                  <a:cubicBezTo>
                    <a:pt x="18590" y="17280"/>
                    <a:pt x="18566" y="17219"/>
                    <a:pt x="18543" y="17144"/>
                  </a:cubicBezTo>
                  <a:lnTo>
                    <a:pt x="18543" y="17144"/>
                  </a:lnTo>
                  <a:cubicBezTo>
                    <a:pt x="18721" y="17393"/>
                    <a:pt x="18927" y="17613"/>
                    <a:pt x="19165" y="17779"/>
                  </a:cubicBezTo>
                  <a:lnTo>
                    <a:pt x="19165" y="17779"/>
                  </a:lnTo>
                  <a:cubicBezTo>
                    <a:pt x="19174" y="17765"/>
                    <a:pt x="19180" y="17751"/>
                    <a:pt x="19180" y="17741"/>
                  </a:cubicBezTo>
                  <a:cubicBezTo>
                    <a:pt x="19180" y="17541"/>
                    <a:pt x="19080" y="17341"/>
                    <a:pt x="18947" y="17174"/>
                  </a:cubicBezTo>
                  <a:cubicBezTo>
                    <a:pt x="18914" y="17041"/>
                    <a:pt x="18880" y="16940"/>
                    <a:pt x="18847" y="16840"/>
                  </a:cubicBezTo>
                  <a:cubicBezTo>
                    <a:pt x="18814" y="16790"/>
                    <a:pt x="18780" y="16765"/>
                    <a:pt x="18751" y="16765"/>
                  </a:cubicBezTo>
                  <a:cubicBezTo>
                    <a:pt x="18722" y="16765"/>
                    <a:pt x="18697" y="16790"/>
                    <a:pt x="18680" y="16840"/>
                  </a:cubicBezTo>
                  <a:lnTo>
                    <a:pt x="18680" y="16874"/>
                  </a:lnTo>
                  <a:cubicBezTo>
                    <a:pt x="18580" y="16874"/>
                    <a:pt x="18513" y="16940"/>
                    <a:pt x="18513" y="17041"/>
                  </a:cubicBezTo>
                  <a:cubicBezTo>
                    <a:pt x="18523" y="17080"/>
                    <a:pt x="18533" y="17113"/>
                    <a:pt x="18543" y="17144"/>
                  </a:cubicBezTo>
                  <a:lnTo>
                    <a:pt x="18543" y="17144"/>
                  </a:lnTo>
                  <a:cubicBezTo>
                    <a:pt x="18198" y="16665"/>
                    <a:pt x="17955" y="16079"/>
                    <a:pt x="17779" y="15573"/>
                  </a:cubicBezTo>
                  <a:cubicBezTo>
                    <a:pt x="17677" y="15248"/>
                    <a:pt x="17540" y="14740"/>
                    <a:pt x="17533" y="14263"/>
                  </a:cubicBezTo>
                  <a:close/>
                  <a:moveTo>
                    <a:pt x="23620" y="15920"/>
                  </a:moveTo>
                  <a:cubicBezTo>
                    <a:pt x="24069" y="15920"/>
                    <a:pt x="24497" y="16059"/>
                    <a:pt x="24751" y="16440"/>
                  </a:cubicBezTo>
                  <a:cubicBezTo>
                    <a:pt x="25051" y="16907"/>
                    <a:pt x="24251" y="17207"/>
                    <a:pt x="23951" y="17307"/>
                  </a:cubicBezTo>
                  <a:cubicBezTo>
                    <a:pt x="22850" y="17741"/>
                    <a:pt x="21716" y="17774"/>
                    <a:pt x="20548" y="17874"/>
                  </a:cubicBezTo>
                  <a:cubicBezTo>
                    <a:pt x="20615" y="17774"/>
                    <a:pt x="20715" y="17674"/>
                    <a:pt x="20748" y="17541"/>
                  </a:cubicBezTo>
                  <a:cubicBezTo>
                    <a:pt x="20774" y="17437"/>
                    <a:pt x="20678" y="17353"/>
                    <a:pt x="20603" y="17353"/>
                  </a:cubicBezTo>
                  <a:cubicBezTo>
                    <a:pt x="20582" y="17353"/>
                    <a:pt x="20563" y="17359"/>
                    <a:pt x="20548" y="17374"/>
                  </a:cubicBezTo>
                  <a:cubicBezTo>
                    <a:pt x="20415" y="17441"/>
                    <a:pt x="20248" y="17508"/>
                    <a:pt x="20114" y="17541"/>
                  </a:cubicBezTo>
                  <a:cubicBezTo>
                    <a:pt x="20081" y="17541"/>
                    <a:pt x="20014" y="17574"/>
                    <a:pt x="19948" y="17574"/>
                  </a:cubicBezTo>
                  <a:cubicBezTo>
                    <a:pt x="19914" y="17541"/>
                    <a:pt x="19948" y="17508"/>
                    <a:pt x="20014" y="17441"/>
                  </a:cubicBezTo>
                  <a:cubicBezTo>
                    <a:pt x="20848" y="16774"/>
                    <a:pt x="21849" y="16340"/>
                    <a:pt x="22850" y="16040"/>
                  </a:cubicBezTo>
                  <a:cubicBezTo>
                    <a:pt x="23094" y="15967"/>
                    <a:pt x="23360" y="15920"/>
                    <a:pt x="23620" y="15920"/>
                  </a:cubicBezTo>
                  <a:close/>
                  <a:moveTo>
                    <a:pt x="14916" y="18015"/>
                  </a:moveTo>
                  <a:lnTo>
                    <a:pt x="14916" y="18015"/>
                  </a:lnTo>
                  <a:cubicBezTo>
                    <a:pt x="14910" y="18069"/>
                    <a:pt x="14908" y="18122"/>
                    <a:pt x="14911" y="18175"/>
                  </a:cubicBezTo>
                  <a:cubicBezTo>
                    <a:pt x="14944" y="19442"/>
                    <a:pt x="15611" y="20777"/>
                    <a:pt x="16512" y="21844"/>
                  </a:cubicBezTo>
                  <a:cubicBezTo>
                    <a:pt x="16498" y="21803"/>
                    <a:pt x="16485" y="21762"/>
                    <a:pt x="16472" y="21722"/>
                  </a:cubicBezTo>
                  <a:lnTo>
                    <a:pt x="16472" y="21722"/>
                  </a:lnTo>
                  <a:cubicBezTo>
                    <a:pt x="16609" y="21886"/>
                    <a:pt x="16755" y="22037"/>
                    <a:pt x="16910" y="22168"/>
                  </a:cubicBezTo>
                  <a:lnTo>
                    <a:pt x="16910" y="22168"/>
                  </a:lnTo>
                  <a:cubicBezTo>
                    <a:pt x="16912" y="22156"/>
                    <a:pt x="16912" y="22140"/>
                    <a:pt x="16912" y="22111"/>
                  </a:cubicBezTo>
                  <a:cubicBezTo>
                    <a:pt x="16879" y="21911"/>
                    <a:pt x="16845" y="21510"/>
                    <a:pt x="16579" y="21344"/>
                  </a:cubicBezTo>
                  <a:cubicBezTo>
                    <a:pt x="16512" y="21110"/>
                    <a:pt x="16412" y="20877"/>
                    <a:pt x="16312" y="20676"/>
                  </a:cubicBezTo>
                  <a:cubicBezTo>
                    <a:pt x="16298" y="20635"/>
                    <a:pt x="16272" y="20616"/>
                    <a:pt x="16247" y="20616"/>
                  </a:cubicBezTo>
                  <a:cubicBezTo>
                    <a:pt x="16212" y="20616"/>
                    <a:pt x="16178" y="20652"/>
                    <a:pt x="16178" y="20710"/>
                  </a:cubicBezTo>
                  <a:cubicBezTo>
                    <a:pt x="16268" y="21039"/>
                    <a:pt x="16358" y="21368"/>
                    <a:pt x="16472" y="21722"/>
                  </a:cubicBezTo>
                  <a:lnTo>
                    <a:pt x="16472" y="21722"/>
                  </a:lnTo>
                  <a:cubicBezTo>
                    <a:pt x="16014" y="21175"/>
                    <a:pt x="15654" y="20484"/>
                    <a:pt x="15411" y="19909"/>
                  </a:cubicBezTo>
                  <a:cubicBezTo>
                    <a:pt x="15199" y="19400"/>
                    <a:pt x="14919" y="18673"/>
                    <a:pt x="14916" y="18015"/>
                  </a:cubicBezTo>
                  <a:close/>
                  <a:moveTo>
                    <a:pt x="21672" y="20154"/>
                  </a:moveTo>
                  <a:cubicBezTo>
                    <a:pt x="22294" y="20154"/>
                    <a:pt x="22783" y="20365"/>
                    <a:pt x="22950" y="20910"/>
                  </a:cubicBezTo>
                  <a:cubicBezTo>
                    <a:pt x="23417" y="22311"/>
                    <a:pt x="20281" y="22511"/>
                    <a:pt x="18447" y="22511"/>
                  </a:cubicBezTo>
                  <a:cubicBezTo>
                    <a:pt x="18880" y="22411"/>
                    <a:pt x="19281" y="22211"/>
                    <a:pt x="19547" y="21944"/>
                  </a:cubicBezTo>
                  <a:cubicBezTo>
                    <a:pt x="19614" y="21877"/>
                    <a:pt x="19547" y="21711"/>
                    <a:pt x="19414" y="21711"/>
                  </a:cubicBezTo>
                  <a:cubicBezTo>
                    <a:pt x="18947" y="21711"/>
                    <a:pt x="18580" y="21877"/>
                    <a:pt x="18180" y="22044"/>
                  </a:cubicBezTo>
                  <a:cubicBezTo>
                    <a:pt x="17946" y="22111"/>
                    <a:pt x="17779" y="22178"/>
                    <a:pt x="17613" y="22244"/>
                  </a:cubicBezTo>
                  <a:cubicBezTo>
                    <a:pt x="17713" y="22044"/>
                    <a:pt x="17779" y="21877"/>
                    <a:pt x="17880" y="21711"/>
                  </a:cubicBezTo>
                  <a:cubicBezTo>
                    <a:pt x="18658" y="20999"/>
                    <a:pt x="20430" y="20154"/>
                    <a:pt x="21672" y="20154"/>
                  </a:cubicBezTo>
                  <a:close/>
                  <a:moveTo>
                    <a:pt x="6758" y="25522"/>
                  </a:moveTo>
                  <a:cubicBezTo>
                    <a:pt x="6788" y="25575"/>
                    <a:pt x="6819" y="25628"/>
                    <a:pt x="6851" y="25680"/>
                  </a:cubicBezTo>
                  <a:lnTo>
                    <a:pt x="6851" y="25680"/>
                  </a:lnTo>
                  <a:cubicBezTo>
                    <a:pt x="6869" y="25702"/>
                    <a:pt x="6887" y="25725"/>
                    <a:pt x="6905" y="25747"/>
                  </a:cubicBezTo>
                  <a:cubicBezTo>
                    <a:pt x="6854" y="25670"/>
                    <a:pt x="6805" y="25595"/>
                    <a:pt x="6758" y="25522"/>
                  </a:cubicBezTo>
                  <a:close/>
                  <a:moveTo>
                    <a:pt x="19714" y="24578"/>
                  </a:moveTo>
                  <a:cubicBezTo>
                    <a:pt x="20340" y="24578"/>
                    <a:pt x="21032" y="24720"/>
                    <a:pt x="21082" y="25413"/>
                  </a:cubicBezTo>
                  <a:cubicBezTo>
                    <a:pt x="21115" y="25880"/>
                    <a:pt x="20448" y="26147"/>
                    <a:pt x="20114" y="26314"/>
                  </a:cubicBezTo>
                  <a:cubicBezTo>
                    <a:pt x="18880" y="26881"/>
                    <a:pt x="17546" y="26914"/>
                    <a:pt x="16212" y="26948"/>
                  </a:cubicBezTo>
                  <a:cubicBezTo>
                    <a:pt x="16245" y="26914"/>
                    <a:pt x="16278" y="26914"/>
                    <a:pt x="16378" y="26881"/>
                  </a:cubicBezTo>
                  <a:cubicBezTo>
                    <a:pt x="17079" y="26647"/>
                    <a:pt x="17813" y="26481"/>
                    <a:pt x="18480" y="26147"/>
                  </a:cubicBezTo>
                  <a:cubicBezTo>
                    <a:pt x="18547" y="26114"/>
                    <a:pt x="18547" y="26047"/>
                    <a:pt x="18447" y="26047"/>
                  </a:cubicBezTo>
                  <a:cubicBezTo>
                    <a:pt x="17980" y="26080"/>
                    <a:pt x="17546" y="26214"/>
                    <a:pt x="17079" y="26314"/>
                  </a:cubicBezTo>
                  <a:cubicBezTo>
                    <a:pt x="17079" y="26280"/>
                    <a:pt x="17112" y="26280"/>
                    <a:pt x="17112" y="26280"/>
                  </a:cubicBezTo>
                  <a:cubicBezTo>
                    <a:pt x="17218" y="26149"/>
                    <a:pt x="17136" y="26017"/>
                    <a:pt x="17014" y="26017"/>
                  </a:cubicBezTo>
                  <a:cubicBezTo>
                    <a:pt x="16982" y="26017"/>
                    <a:pt x="16947" y="26026"/>
                    <a:pt x="16912" y="26047"/>
                  </a:cubicBezTo>
                  <a:cubicBezTo>
                    <a:pt x="16479" y="26247"/>
                    <a:pt x="16112" y="26547"/>
                    <a:pt x="15711" y="26614"/>
                  </a:cubicBezTo>
                  <a:lnTo>
                    <a:pt x="15711" y="26547"/>
                  </a:lnTo>
                  <a:cubicBezTo>
                    <a:pt x="16679" y="25580"/>
                    <a:pt x="17746" y="24813"/>
                    <a:pt x="19114" y="24613"/>
                  </a:cubicBezTo>
                  <a:cubicBezTo>
                    <a:pt x="19286" y="24595"/>
                    <a:pt x="19496" y="24578"/>
                    <a:pt x="19714" y="24578"/>
                  </a:cubicBezTo>
                  <a:close/>
                  <a:moveTo>
                    <a:pt x="10188" y="17676"/>
                  </a:moveTo>
                  <a:cubicBezTo>
                    <a:pt x="10498" y="17676"/>
                    <a:pt x="11234" y="20610"/>
                    <a:pt x="11241" y="20610"/>
                  </a:cubicBezTo>
                  <a:cubicBezTo>
                    <a:pt x="11241" y="20610"/>
                    <a:pt x="11241" y="20610"/>
                    <a:pt x="11241" y="20610"/>
                  </a:cubicBezTo>
                  <a:cubicBezTo>
                    <a:pt x="11375" y="21510"/>
                    <a:pt x="11408" y="22378"/>
                    <a:pt x="11442" y="23245"/>
                  </a:cubicBezTo>
                  <a:cubicBezTo>
                    <a:pt x="11575" y="25713"/>
                    <a:pt x="11542" y="28215"/>
                    <a:pt x="11742" y="30617"/>
                  </a:cubicBezTo>
                  <a:cubicBezTo>
                    <a:pt x="11375" y="28849"/>
                    <a:pt x="10941" y="27081"/>
                    <a:pt x="10441" y="25380"/>
                  </a:cubicBezTo>
                  <a:cubicBezTo>
                    <a:pt x="10241" y="24579"/>
                    <a:pt x="9907" y="23912"/>
                    <a:pt x="9540" y="23245"/>
                  </a:cubicBezTo>
                  <a:cubicBezTo>
                    <a:pt x="9373" y="21344"/>
                    <a:pt x="9574" y="19609"/>
                    <a:pt x="10107" y="17774"/>
                  </a:cubicBezTo>
                  <a:cubicBezTo>
                    <a:pt x="10129" y="17706"/>
                    <a:pt x="10156" y="17676"/>
                    <a:pt x="10188" y="17676"/>
                  </a:cubicBezTo>
                  <a:close/>
                  <a:moveTo>
                    <a:pt x="4007" y="26014"/>
                  </a:moveTo>
                  <a:cubicBezTo>
                    <a:pt x="5132" y="26014"/>
                    <a:pt x="6253" y="26255"/>
                    <a:pt x="7038" y="26647"/>
                  </a:cubicBezTo>
                  <a:cubicBezTo>
                    <a:pt x="7072" y="26747"/>
                    <a:pt x="7172" y="26814"/>
                    <a:pt x="7205" y="26914"/>
                  </a:cubicBezTo>
                  <a:cubicBezTo>
                    <a:pt x="7222" y="26931"/>
                    <a:pt x="7239" y="26939"/>
                    <a:pt x="7251" y="26939"/>
                  </a:cubicBezTo>
                  <a:cubicBezTo>
                    <a:pt x="7264" y="26939"/>
                    <a:pt x="7272" y="26931"/>
                    <a:pt x="7272" y="26914"/>
                  </a:cubicBezTo>
                  <a:cubicBezTo>
                    <a:pt x="8173" y="28148"/>
                    <a:pt x="9107" y="29349"/>
                    <a:pt x="9907" y="30650"/>
                  </a:cubicBezTo>
                  <a:cubicBezTo>
                    <a:pt x="10241" y="31284"/>
                    <a:pt x="10941" y="32185"/>
                    <a:pt x="11442" y="33085"/>
                  </a:cubicBezTo>
                  <a:cubicBezTo>
                    <a:pt x="10908" y="32218"/>
                    <a:pt x="10107" y="31551"/>
                    <a:pt x="9507" y="30717"/>
                  </a:cubicBezTo>
                  <a:cubicBezTo>
                    <a:pt x="8940" y="30016"/>
                    <a:pt x="8506" y="29183"/>
                    <a:pt x="7706" y="28682"/>
                  </a:cubicBezTo>
                  <a:cubicBezTo>
                    <a:pt x="7606" y="28682"/>
                    <a:pt x="7572" y="28749"/>
                    <a:pt x="7606" y="28782"/>
                  </a:cubicBezTo>
                  <a:cubicBezTo>
                    <a:pt x="8273" y="29483"/>
                    <a:pt x="8873" y="30283"/>
                    <a:pt x="9440" y="31051"/>
                  </a:cubicBezTo>
                  <a:cubicBezTo>
                    <a:pt x="8339" y="29983"/>
                    <a:pt x="7005" y="28949"/>
                    <a:pt x="5704" y="28249"/>
                  </a:cubicBezTo>
                  <a:cubicBezTo>
                    <a:pt x="5223" y="27981"/>
                    <a:pt x="2301" y="27264"/>
                    <a:pt x="970" y="27264"/>
                  </a:cubicBezTo>
                  <a:cubicBezTo>
                    <a:pt x="651" y="27264"/>
                    <a:pt x="424" y="27305"/>
                    <a:pt x="342" y="27403"/>
                  </a:cubicBezTo>
                  <a:lnTo>
                    <a:pt x="342" y="27403"/>
                  </a:lnTo>
                  <a:cubicBezTo>
                    <a:pt x="1098" y="26414"/>
                    <a:pt x="2556" y="26014"/>
                    <a:pt x="4007" y="26014"/>
                  </a:cubicBezTo>
                  <a:close/>
                  <a:moveTo>
                    <a:pt x="19185" y="30738"/>
                  </a:moveTo>
                  <a:cubicBezTo>
                    <a:pt x="19493" y="30738"/>
                    <a:pt x="19806" y="30775"/>
                    <a:pt x="20081" y="30850"/>
                  </a:cubicBezTo>
                  <a:cubicBezTo>
                    <a:pt x="20882" y="31017"/>
                    <a:pt x="20048" y="31718"/>
                    <a:pt x="19881" y="31884"/>
                  </a:cubicBezTo>
                  <a:cubicBezTo>
                    <a:pt x="19047" y="32618"/>
                    <a:pt x="17946" y="33119"/>
                    <a:pt x="16879" y="33386"/>
                  </a:cubicBezTo>
                  <a:cubicBezTo>
                    <a:pt x="16178" y="33552"/>
                    <a:pt x="15444" y="33586"/>
                    <a:pt x="14711" y="33686"/>
                  </a:cubicBezTo>
                  <a:cubicBezTo>
                    <a:pt x="15078" y="33452"/>
                    <a:pt x="15411" y="33252"/>
                    <a:pt x="15745" y="33019"/>
                  </a:cubicBezTo>
                  <a:cubicBezTo>
                    <a:pt x="15868" y="32926"/>
                    <a:pt x="15792" y="32748"/>
                    <a:pt x="15648" y="32748"/>
                  </a:cubicBezTo>
                  <a:cubicBezTo>
                    <a:pt x="15636" y="32748"/>
                    <a:pt x="15624" y="32749"/>
                    <a:pt x="15611" y="32752"/>
                  </a:cubicBezTo>
                  <a:cubicBezTo>
                    <a:pt x="14744" y="32952"/>
                    <a:pt x="13943" y="33386"/>
                    <a:pt x="13210" y="33853"/>
                  </a:cubicBezTo>
                  <a:cubicBezTo>
                    <a:pt x="14043" y="32952"/>
                    <a:pt x="15244" y="32318"/>
                    <a:pt x="16212" y="31751"/>
                  </a:cubicBezTo>
                  <a:cubicBezTo>
                    <a:pt x="17046" y="31251"/>
                    <a:pt x="17913" y="30884"/>
                    <a:pt x="18880" y="30750"/>
                  </a:cubicBezTo>
                  <a:cubicBezTo>
                    <a:pt x="18980" y="30742"/>
                    <a:pt x="19082" y="30738"/>
                    <a:pt x="19185" y="30738"/>
                  </a:cubicBezTo>
                  <a:close/>
                  <a:moveTo>
                    <a:pt x="9712" y="40249"/>
                  </a:moveTo>
                  <a:lnTo>
                    <a:pt x="9712" y="40249"/>
                  </a:lnTo>
                  <a:cubicBezTo>
                    <a:pt x="9733" y="40274"/>
                    <a:pt x="9754" y="40299"/>
                    <a:pt x="9774" y="40324"/>
                  </a:cubicBezTo>
                  <a:cubicBezTo>
                    <a:pt x="9800" y="40359"/>
                    <a:pt x="9834" y="40373"/>
                    <a:pt x="9868" y="40373"/>
                  </a:cubicBezTo>
                  <a:cubicBezTo>
                    <a:pt x="9874" y="40373"/>
                    <a:pt x="9880" y="40373"/>
                    <a:pt x="9887" y="40372"/>
                  </a:cubicBezTo>
                  <a:lnTo>
                    <a:pt x="9887" y="40372"/>
                  </a:lnTo>
                  <a:cubicBezTo>
                    <a:pt x="9829" y="40332"/>
                    <a:pt x="9771" y="40291"/>
                    <a:pt x="9712" y="40249"/>
                  </a:cubicBezTo>
                  <a:close/>
                  <a:moveTo>
                    <a:pt x="22085" y="36831"/>
                  </a:moveTo>
                  <a:cubicBezTo>
                    <a:pt x="22563" y="36831"/>
                    <a:pt x="22107" y="37923"/>
                    <a:pt x="21782" y="38623"/>
                  </a:cubicBezTo>
                  <a:cubicBezTo>
                    <a:pt x="21082" y="40257"/>
                    <a:pt x="19948" y="41591"/>
                    <a:pt x="18447" y="42459"/>
                  </a:cubicBezTo>
                  <a:cubicBezTo>
                    <a:pt x="17779" y="42392"/>
                    <a:pt x="17146" y="42292"/>
                    <a:pt x="16512" y="42292"/>
                  </a:cubicBezTo>
                  <a:cubicBezTo>
                    <a:pt x="15878" y="42292"/>
                    <a:pt x="15211" y="42392"/>
                    <a:pt x="14510" y="42559"/>
                  </a:cubicBezTo>
                  <a:cubicBezTo>
                    <a:pt x="15044" y="42359"/>
                    <a:pt x="15578" y="42192"/>
                    <a:pt x="16078" y="41958"/>
                  </a:cubicBezTo>
                  <a:cubicBezTo>
                    <a:pt x="17579" y="41291"/>
                    <a:pt x="19114" y="40524"/>
                    <a:pt x="20048" y="39123"/>
                  </a:cubicBezTo>
                  <a:cubicBezTo>
                    <a:pt x="20071" y="39099"/>
                    <a:pt x="20045" y="39076"/>
                    <a:pt x="20004" y="39076"/>
                  </a:cubicBezTo>
                  <a:cubicBezTo>
                    <a:pt x="19987" y="39076"/>
                    <a:pt x="19967" y="39080"/>
                    <a:pt x="19948" y="39090"/>
                  </a:cubicBezTo>
                  <a:cubicBezTo>
                    <a:pt x="18213" y="40724"/>
                    <a:pt x="16245" y="41725"/>
                    <a:pt x="14010" y="42559"/>
                  </a:cubicBezTo>
                  <a:cubicBezTo>
                    <a:pt x="12843" y="43026"/>
                    <a:pt x="11375" y="43359"/>
                    <a:pt x="10674" y="44527"/>
                  </a:cubicBezTo>
                  <a:cubicBezTo>
                    <a:pt x="10374" y="44727"/>
                    <a:pt x="10174" y="44960"/>
                    <a:pt x="10007" y="45261"/>
                  </a:cubicBezTo>
                  <a:cubicBezTo>
                    <a:pt x="10374" y="43593"/>
                    <a:pt x="12609" y="42259"/>
                    <a:pt x="13943" y="41558"/>
                  </a:cubicBezTo>
                  <a:cubicBezTo>
                    <a:pt x="15778" y="40591"/>
                    <a:pt x="17613" y="39757"/>
                    <a:pt x="19414" y="38623"/>
                  </a:cubicBezTo>
                  <a:cubicBezTo>
                    <a:pt x="20081" y="38222"/>
                    <a:pt x="20615" y="37722"/>
                    <a:pt x="21249" y="37255"/>
                  </a:cubicBezTo>
                  <a:cubicBezTo>
                    <a:pt x="21659" y="36953"/>
                    <a:pt x="21924" y="36831"/>
                    <a:pt x="22085" y="36831"/>
                  </a:cubicBezTo>
                  <a:close/>
                  <a:moveTo>
                    <a:pt x="16624" y="42717"/>
                  </a:moveTo>
                  <a:cubicBezTo>
                    <a:pt x="17109" y="42717"/>
                    <a:pt x="17587" y="42744"/>
                    <a:pt x="18046" y="42792"/>
                  </a:cubicBezTo>
                  <a:cubicBezTo>
                    <a:pt x="18046" y="42792"/>
                    <a:pt x="18080" y="42859"/>
                    <a:pt x="18113" y="42859"/>
                  </a:cubicBezTo>
                  <a:lnTo>
                    <a:pt x="18180" y="42859"/>
                  </a:lnTo>
                  <a:cubicBezTo>
                    <a:pt x="18280" y="42859"/>
                    <a:pt x="18413" y="42892"/>
                    <a:pt x="18513" y="42892"/>
                  </a:cubicBezTo>
                  <a:cubicBezTo>
                    <a:pt x="18513" y="42916"/>
                    <a:pt x="18547" y="42940"/>
                    <a:pt x="18578" y="42940"/>
                  </a:cubicBezTo>
                  <a:cubicBezTo>
                    <a:pt x="18591" y="42940"/>
                    <a:pt x="18604" y="42935"/>
                    <a:pt x="18613" y="42926"/>
                  </a:cubicBezTo>
                  <a:lnTo>
                    <a:pt x="18680" y="42892"/>
                  </a:lnTo>
                  <a:lnTo>
                    <a:pt x="19281" y="43026"/>
                  </a:lnTo>
                  <a:cubicBezTo>
                    <a:pt x="19781" y="43126"/>
                    <a:pt x="25552" y="45894"/>
                    <a:pt x="24017" y="46428"/>
                  </a:cubicBezTo>
                  <a:cubicBezTo>
                    <a:pt x="23563" y="46577"/>
                    <a:pt x="23072" y="46636"/>
                    <a:pt x="22564" y="46636"/>
                  </a:cubicBezTo>
                  <a:cubicBezTo>
                    <a:pt x="21131" y="46636"/>
                    <a:pt x="19560" y="46165"/>
                    <a:pt x="18280" y="45894"/>
                  </a:cubicBezTo>
                  <a:cubicBezTo>
                    <a:pt x="16781" y="45547"/>
                    <a:pt x="14423" y="44640"/>
                    <a:pt x="12412" y="44640"/>
                  </a:cubicBezTo>
                  <a:cubicBezTo>
                    <a:pt x="11917" y="44640"/>
                    <a:pt x="11443" y="44695"/>
                    <a:pt x="11008" y="44827"/>
                  </a:cubicBezTo>
                  <a:cubicBezTo>
                    <a:pt x="11875" y="44460"/>
                    <a:pt x="13009" y="44393"/>
                    <a:pt x="13843" y="44293"/>
                  </a:cubicBezTo>
                  <a:cubicBezTo>
                    <a:pt x="14030" y="44277"/>
                    <a:pt x="14214" y="44270"/>
                    <a:pt x="14398" y="44270"/>
                  </a:cubicBezTo>
                  <a:cubicBezTo>
                    <a:pt x="16125" y="44270"/>
                    <a:pt x="17759" y="44923"/>
                    <a:pt x="19447" y="45194"/>
                  </a:cubicBezTo>
                  <a:cubicBezTo>
                    <a:pt x="19514" y="45194"/>
                    <a:pt x="19547" y="45094"/>
                    <a:pt x="19514" y="45094"/>
                  </a:cubicBezTo>
                  <a:cubicBezTo>
                    <a:pt x="17819" y="44487"/>
                    <a:pt x="16125" y="44052"/>
                    <a:pt x="14386" y="44052"/>
                  </a:cubicBezTo>
                  <a:cubicBezTo>
                    <a:pt x="13832" y="44052"/>
                    <a:pt x="13274" y="44097"/>
                    <a:pt x="12709" y="44193"/>
                  </a:cubicBezTo>
                  <a:cubicBezTo>
                    <a:pt x="12109" y="44260"/>
                    <a:pt x="11275" y="44427"/>
                    <a:pt x="10608" y="44760"/>
                  </a:cubicBezTo>
                  <a:cubicBezTo>
                    <a:pt x="12083" y="43258"/>
                    <a:pt x="14430" y="42717"/>
                    <a:pt x="16624" y="42717"/>
                  </a:cubicBezTo>
                  <a:close/>
                  <a:moveTo>
                    <a:pt x="12242" y="44960"/>
                  </a:moveTo>
                  <a:cubicBezTo>
                    <a:pt x="12609" y="44960"/>
                    <a:pt x="13009" y="45027"/>
                    <a:pt x="13410" y="45061"/>
                  </a:cubicBezTo>
                  <a:cubicBezTo>
                    <a:pt x="14544" y="45461"/>
                    <a:pt x="15411" y="46128"/>
                    <a:pt x="16278" y="47062"/>
                  </a:cubicBezTo>
                  <a:cubicBezTo>
                    <a:pt x="17046" y="47896"/>
                    <a:pt x="17679" y="48930"/>
                    <a:pt x="18580" y="49597"/>
                  </a:cubicBezTo>
                  <a:cubicBezTo>
                    <a:pt x="18586" y="49604"/>
                    <a:pt x="18595" y="49606"/>
                    <a:pt x="18605" y="49606"/>
                  </a:cubicBezTo>
                  <a:cubicBezTo>
                    <a:pt x="18647" y="49606"/>
                    <a:pt x="18707" y="49557"/>
                    <a:pt x="18680" y="49530"/>
                  </a:cubicBezTo>
                  <a:cubicBezTo>
                    <a:pt x="17946" y="48363"/>
                    <a:pt x="16912" y="47262"/>
                    <a:pt x="15945" y="46295"/>
                  </a:cubicBezTo>
                  <a:cubicBezTo>
                    <a:pt x="15578" y="45894"/>
                    <a:pt x="15111" y="45561"/>
                    <a:pt x="14611" y="45294"/>
                  </a:cubicBezTo>
                  <a:lnTo>
                    <a:pt x="14611" y="45294"/>
                  </a:lnTo>
                  <a:cubicBezTo>
                    <a:pt x="15545" y="45528"/>
                    <a:pt x="16412" y="45761"/>
                    <a:pt x="17112" y="45961"/>
                  </a:cubicBezTo>
                  <a:cubicBezTo>
                    <a:pt x="17112" y="46028"/>
                    <a:pt x="17112" y="46028"/>
                    <a:pt x="17179" y="46028"/>
                  </a:cubicBezTo>
                  <a:cubicBezTo>
                    <a:pt x="18814" y="47262"/>
                    <a:pt x="19948" y="48730"/>
                    <a:pt x="20848" y="50698"/>
                  </a:cubicBezTo>
                  <a:cubicBezTo>
                    <a:pt x="21127" y="51344"/>
                    <a:pt x="21016" y="51562"/>
                    <a:pt x="20731" y="51562"/>
                  </a:cubicBezTo>
                  <a:cubicBezTo>
                    <a:pt x="20266" y="51562"/>
                    <a:pt x="19336" y="50980"/>
                    <a:pt x="18880" y="50731"/>
                  </a:cubicBezTo>
                  <a:cubicBezTo>
                    <a:pt x="17880" y="50131"/>
                    <a:pt x="17012" y="49230"/>
                    <a:pt x="16212" y="48396"/>
                  </a:cubicBezTo>
                  <a:cubicBezTo>
                    <a:pt x="15211" y="47329"/>
                    <a:pt x="13877" y="45294"/>
                    <a:pt x="12242" y="44960"/>
                  </a:cubicBezTo>
                  <a:close/>
                  <a:moveTo>
                    <a:pt x="11569" y="48677"/>
                  </a:moveTo>
                  <a:cubicBezTo>
                    <a:pt x="11975" y="48677"/>
                    <a:pt x="12332" y="48856"/>
                    <a:pt x="12276" y="49364"/>
                  </a:cubicBezTo>
                  <a:cubicBezTo>
                    <a:pt x="12209" y="50231"/>
                    <a:pt x="11175" y="51098"/>
                    <a:pt x="10541" y="51632"/>
                  </a:cubicBezTo>
                  <a:cubicBezTo>
                    <a:pt x="10041" y="52099"/>
                    <a:pt x="9440" y="52533"/>
                    <a:pt x="8906" y="52933"/>
                  </a:cubicBezTo>
                  <a:cubicBezTo>
                    <a:pt x="9207" y="52566"/>
                    <a:pt x="9507" y="52232"/>
                    <a:pt x="9740" y="51799"/>
                  </a:cubicBezTo>
                  <a:cubicBezTo>
                    <a:pt x="9774" y="51732"/>
                    <a:pt x="9740" y="51699"/>
                    <a:pt x="9707" y="51699"/>
                  </a:cubicBezTo>
                  <a:cubicBezTo>
                    <a:pt x="9707" y="51632"/>
                    <a:pt x="9740" y="51632"/>
                    <a:pt x="9740" y="51599"/>
                  </a:cubicBezTo>
                  <a:cubicBezTo>
                    <a:pt x="9764" y="51551"/>
                    <a:pt x="9721" y="51504"/>
                    <a:pt x="9670" y="51504"/>
                  </a:cubicBezTo>
                  <a:cubicBezTo>
                    <a:pt x="9649" y="51504"/>
                    <a:pt x="9627" y="51512"/>
                    <a:pt x="9607" y="51532"/>
                  </a:cubicBezTo>
                  <a:cubicBezTo>
                    <a:pt x="9340" y="51799"/>
                    <a:pt x="9073" y="52132"/>
                    <a:pt x="8840" y="52533"/>
                  </a:cubicBezTo>
                  <a:cubicBezTo>
                    <a:pt x="8906" y="52266"/>
                    <a:pt x="9073" y="52066"/>
                    <a:pt x="9173" y="51899"/>
                  </a:cubicBezTo>
                  <a:cubicBezTo>
                    <a:pt x="9373" y="51565"/>
                    <a:pt x="9607" y="51198"/>
                    <a:pt x="9707" y="50798"/>
                  </a:cubicBezTo>
                  <a:cubicBezTo>
                    <a:pt x="9707" y="50749"/>
                    <a:pt x="9636" y="50718"/>
                    <a:pt x="9584" y="50718"/>
                  </a:cubicBezTo>
                  <a:cubicBezTo>
                    <a:pt x="9565" y="50718"/>
                    <a:pt x="9549" y="50722"/>
                    <a:pt x="9540" y="50731"/>
                  </a:cubicBezTo>
                  <a:cubicBezTo>
                    <a:pt x="9373" y="50931"/>
                    <a:pt x="9207" y="51198"/>
                    <a:pt x="9040" y="51465"/>
                  </a:cubicBezTo>
                  <a:cubicBezTo>
                    <a:pt x="9173" y="51098"/>
                    <a:pt x="9340" y="50731"/>
                    <a:pt x="9540" y="50398"/>
                  </a:cubicBezTo>
                  <a:cubicBezTo>
                    <a:pt x="9840" y="49864"/>
                    <a:pt x="10207" y="49297"/>
                    <a:pt x="10708" y="48930"/>
                  </a:cubicBezTo>
                  <a:cubicBezTo>
                    <a:pt x="10912" y="48784"/>
                    <a:pt x="11255" y="48677"/>
                    <a:pt x="11569" y="48677"/>
                  </a:cubicBezTo>
                  <a:close/>
                  <a:moveTo>
                    <a:pt x="29576" y="0"/>
                  </a:moveTo>
                  <a:cubicBezTo>
                    <a:pt x="28564" y="0"/>
                    <a:pt x="28391" y="2678"/>
                    <a:pt x="28420" y="3664"/>
                  </a:cubicBezTo>
                  <a:cubicBezTo>
                    <a:pt x="28420" y="3731"/>
                    <a:pt x="28387" y="3764"/>
                    <a:pt x="28387" y="3864"/>
                  </a:cubicBezTo>
                  <a:cubicBezTo>
                    <a:pt x="28354" y="3931"/>
                    <a:pt x="28387" y="4031"/>
                    <a:pt x="28454" y="4065"/>
                  </a:cubicBezTo>
                  <a:cubicBezTo>
                    <a:pt x="28387" y="4198"/>
                    <a:pt x="28254" y="4331"/>
                    <a:pt x="28187" y="4431"/>
                  </a:cubicBezTo>
                  <a:cubicBezTo>
                    <a:pt x="28020" y="4565"/>
                    <a:pt x="27853" y="4698"/>
                    <a:pt x="27720" y="4832"/>
                  </a:cubicBezTo>
                  <a:cubicBezTo>
                    <a:pt x="27716" y="4833"/>
                    <a:pt x="27713" y="4834"/>
                    <a:pt x="27709" y="4836"/>
                  </a:cubicBezTo>
                  <a:lnTo>
                    <a:pt x="27709" y="4836"/>
                  </a:lnTo>
                  <a:cubicBezTo>
                    <a:pt x="27853" y="4295"/>
                    <a:pt x="27853" y="3713"/>
                    <a:pt x="27853" y="3197"/>
                  </a:cubicBezTo>
                  <a:cubicBezTo>
                    <a:pt x="27853" y="2746"/>
                    <a:pt x="27760" y="1826"/>
                    <a:pt x="27150" y="1826"/>
                  </a:cubicBezTo>
                  <a:cubicBezTo>
                    <a:pt x="27130" y="1826"/>
                    <a:pt x="27108" y="1827"/>
                    <a:pt x="27086" y="1830"/>
                  </a:cubicBezTo>
                  <a:cubicBezTo>
                    <a:pt x="26386" y="1863"/>
                    <a:pt x="26352" y="2997"/>
                    <a:pt x="26386" y="3431"/>
                  </a:cubicBezTo>
                  <a:cubicBezTo>
                    <a:pt x="26419" y="3864"/>
                    <a:pt x="26519" y="4265"/>
                    <a:pt x="26619" y="4698"/>
                  </a:cubicBezTo>
                  <a:cubicBezTo>
                    <a:pt x="26719" y="5032"/>
                    <a:pt x="26719" y="5499"/>
                    <a:pt x="26919" y="5766"/>
                  </a:cubicBezTo>
                  <a:lnTo>
                    <a:pt x="26953" y="5766"/>
                  </a:lnTo>
                  <a:lnTo>
                    <a:pt x="26953" y="5832"/>
                  </a:lnTo>
                  <a:cubicBezTo>
                    <a:pt x="26953" y="5866"/>
                    <a:pt x="26953" y="5899"/>
                    <a:pt x="27019" y="5933"/>
                  </a:cubicBezTo>
                  <a:lnTo>
                    <a:pt x="26019" y="7334"/>
                  </a:lnTo>
                  <a:cubicBezTo>
                    <a:pt x="25952" y="7334"/>
                    <a:pt x="25952" y="7367"/>
                    <a:pt x="25919" y="7367"/>
                  </a:cubicBezTo>
                  <a:cubicBezTo>
                    <a:pt x="26189" y="6496"/>
                    <a:pt x="26053" y="3134"/>
                    <a:pt x="25097" y="3134"/>
                  </a:cubicBezTo>
                  <a:cubicBezTo>
                    <a:pt x="24992" y="3134"/>
                    <a:pt x="24877" y="3175"/>
                    <a:pt x="24751" y="3264"/>
                  </a:cubicBezTo>
                  <a:cubicBezTo>
                    <a:pt x="24148" y="3711"/>
                    <a:pt x="24368" y="5474"/>
                    <a:pt x="24849" y="6660"/>
                  </a:cubicBezTo>
                  <a:lnTo>
                    <a:pt x="24849" y="6660"/>
                  </a:lnTo>
                  <a:cubicBezTo>
                    <a:pt x="24761" y="6370"/>
                    <a:pt x="24703" y="6109"/>
                    <a:pt x="24684" y="5999"/>
                  </a:cubicBezTo>
                  <a:cubicBezTo>
                    <a:pt x="24518" y="5365"/>
                    <a:pt x="24084" y="4165"/>
                    <a:pt x="24751" y="3698"/>
                  </a:cubicBezTo>
                  <a:cubicBezTo>
                    <a:pt x="24791" y="3666"/>
                    <a:pt x="24830" y="3651"/>
                    <a:pt x="24867" y="3651"/>
                  </a:cubicBezTo>
                  <a:cubicBezTo>
                    <a:pt x="25257" y="3651"/>
                    <a:pt x="25457" y="5280"/>
                    <a:pt x="25518" y="5432"/>
                  </a:cubicBezTo>
                  <a:cubicBezTo>
                    <a:pt x="25518" y="6033"/>
                    <a:pt x="25585" y="6766"/>
                    <a:pt x="25385" y="7367"/>
                  </a:cubicBezTo>
                  <a:cubicBezTo>
                    <a:pt x="25352" y="7233"/>
                    <a:pt x="25352" y="7100"/>
                    <a:pt x="25285" y="6933"/>
                  </a:cubicBezTo>
                  <a:cubicBezTo>
                    <a:pt x="25251" y="6666"/>
                    <a:pt x="25218" y="6366"/>
                    <a:pt x="25085" y="6099"/>
                  </a:cubicBezTo>
                  <a:cubicBezTo>
                    <a:pt x="25071" y="6072"/>
                    <a:pt x="25040" y="6056"/>
                    <a:pt x="25008" y="6056"/>
                  </a:cubicBezTo>
                  <a:cubicBezTo>
                    <a:pt x="24964" y="6056"/>
                    <a:pt x="24918" y="6088"/>
                    <a:pt x="24918" y="6166"/>
                  </a:cubicBezTo>
                  <a:cubicBezTo>
                    <a:pt x="24918" y="6366"/>
                    <a:pt x="24951" y="6566"/>
                    <a:pt x="25018" y="6766"/>
                  </a:cubicBezTo>
                  <a:cubicBezTo>
                    <a:pt x="25018" y="6833"/>
                    <a:pt x="25018" y="6900"/>
                    <a:pt x="25051" y="6933"/>
                  </a:cubicBezTo>
                  <a:cubicBezTo>
                    <a:pt x="25070" y="7007"/>
                    <a:pt x="25078" y="7080"/>
                    <a:pt x="25087" y="7159"/>
                  </a:cubicBezTo>
                  <a:lnTo>
                    <a:pt x="25087" y="7159"/>
                  </a:lnTo>
                  <a:cubicBezTo>
                    <a:pt x="25003" y="7011"/>
                    <a:pt x="24923" y="6842"/>
                    <a:pt x="24849" y="6660"/>
                  </a:cubicBezTo>
                  <a:lnTo>
                    <a:pt x="24849" y="6660"/>
                  </a:lnTo>
                  <a:cubicBezTo>
                    <a:pt x="24921" y="6899"/>
                    <a:pt x="25013" y="7156"/>
                    <a:pt x="25118" y="7367"/>
                  </a:cubicBezTo>
                  <a:cubicBezTo>
                    <a:pt x="25103" y="7292"/>
                    <a:pt x="25095" y="7223"/>
                    <a:pt x="25087" y="7159"/>
                  </a:cubicBezTo>
                  <a:lnTo>
                    <a:pt x="25087" y="7159"/>
                  </a:lnTo>
                  <a:cubicBezTo>
                    <a:pt x="25274" y="7487"/>
                    <a:pt x="25480" y="7714"/>
                    <a:pt x="25685" y="7767"/>
                  </a:cubicBezTo>
                  <a:cubicBezTo>
                    <a:pt x="25185" y="8501"/>
                    <a:pt x="24684" y="9202"/>
                    <a:pt x="24217" y="9902"/>
                  </a:cubicBezTo>
                  <a:cubicBezTo>
                    <a:pt x="24598" y="8441"/>
                    <a:pt x="24405" y="5408"/>
                    <a:pt x="23119" y="5408"/>
                  </a:cubicBezTo>
                  <a:cubicBezTo>
                    <a:pt x="23055" y="5408"/>
                    <a:pt x="22987" y="5416"/>
                    <a:pt x="22916" y="5432"/>
                  </a:cubicBezTo>
                  <a:cubicBezTo>
                    <a:pt x="22287" y="5579"/>
                    <a:pt x="22159" y="6201"/>
                    <a:pt x="22176" y="6834"/>
                  </a:cubicBezTo>
                  <a:lnTo>
                    <a:pt x="22176" y="6834"/>
                  </a:lnTo>
                  <a:cubicBezTo>
                    <a:pt x="22198" y="6244"/>
                    <a:pt x="22375" y="5825"/>
                    <a:pt x="22783" y="5825"/>
                  </a:cubicBezTo>
                  <a:cubicBezTo>
                    <a:pt x="22815" y="5825"/>
                    <a:pt x="22848" y="5827"/>
                    <a:pt x="22883" y="5832"/>
                  </a:cubicBezTo>
                  <a:cubicBezTo>
                    <a:pt x="23717" y="5899"/>
                    <a:pt x="23717" y="7700"/>
                    <a:pt x="23750" y="8268"/>
                  </a:cubicBezTo>
                  <a:cubicBezTo>
                    <a:pt x="23750" y="8935"/>
                    <a:pt x="23717" y="9568"/>
                    <a:pt x="23550" y="10202"/>
                  </a:cubicBezTo>
                  <a:cubicBezTo>
                    <a:pt x="23550" y="9869"/>
                    <a:pt x="23450" y="9568"/>
                    <a:pt x="23350" y="9268"/>
                  </a:cubicBezTo>
                  <a:cubicBezTo>
                    <a:pt x="23283" y="9235"/>
                    <a:pt x="23250" y="9235"/>
                    <a:pt x="23217" y="9235"/>
                  </a:cubicBezTo>
                  <a:cubicBezTo>
                    <a:pt x="23200" y="9202"/>
                    <a:pt x="23167" y="9185"/>
                    <a:pt x="23133" y="9185"/>
                  </a:cubicBezTo>
                  <a:cubicBezTo>
                    <a:pt x="23100" y="9185"/>
                    <a:pt x="23067" y="9202"/>
                    <a:pt x="23050" y="9235"/>
                  </a:cubicBezTo>
                  <a:cubicBezTo>
                    <a:pt x="23017" y="9402"/>
                    <a:pt x="23083" y="9568"/>
                    <a:pt x="23083" y="9735"/>
                  </a:cubicBezTo>
                  <a:cubicBezTo>
                    <a:pt x="23083" y="9769"/>
                    <a:pt x="23083" y="9802"/>
                    <a:pt x="23117" y="9869"/>
                  </a:cubicBezTo>
                  <a:cubicBezTo>
                    <a:pt x="23117" y="10028"/>
                    <a:pt x="23178" y="10218"/>
                    <a:pt x="23212" y="10351"/>
                  </a:cubicBezTo>
                  <a:lnTo>
                    <a:pt x="23212" y="10351"/>
                  </a:lnTo>
                  <a:cubicBezTo>
                    <a:pt x="23184" y="10322"/>
                    <a:pt x="23156" y="10292"/>
                    <a:pt x="23130" y="10259"/>
                  </a:cubicBezTo>
                  <a:lnTo>
                    <a:pt x="23130" y="10259"/>
                  </a:lnTo>
                  <a:cubicBezTo>
                    <a:pt x="23159" y="10299"/>
                    <a:pt x="23188" y="10335"/>
                    <a:pt x="23217" y="10369"/>
                  </a:cubicBezTo>
                  <a:cubicBezTo>
                    <a:pt x="23215" y="10363"/>
                    <a:pt x="23214" y="10357"/>
                    <a:pt x="23212" y="10351"/>
                  </a:cubicBezTo>
                  <a:lnTo>
                    <a:pt x="23212" y="10351"/>
                  </a:lnTo>
                  <a:cubicBezTo>
                    <a:pt x="23350" y="10491"/>
                    <a:pt x="23507" y="10583"/>
                    <a:pt x="23684" y="10603"/>
                  </a:cubicBezTo>
                  <a:cubicBezTo>
                    <a:pt x="23717" y="10603"/>
                    <a:pt x="23717" y="10603"/>
                    <a:pt x="23750" y="10569"/>
                  </a:cubicBezTo>
                  <a:lnTo>
                    <a:pt x="23750" y="10569"/>
                  </a:lnTo>
                  <a:cubicBezTo>
                    <a:pt x="23250" y="11336"/>
                    <a:pt x="22750" y="12104"/>
                    <a:pt x="22283" y="12904"/>
                  </a:cubicBezTo>
                  <a:cubicBezTo>
                    <a:pt x="22183" y="13004"/>
                    <a:pt x="22083" y="13104"/>
                    <a:pt x="21949" y="13238"/>
                  </a:cubicBezTo>
                  <a:cubicBezTo>
                    <a:pt x="22116" y="12070"/>
                    <a:pt x="22016" y="10769"/>
                    <a:pt x="21515" y="9735"/>
                  </a:cubicBezTo>
                  <a:cubicBezTo>
                    <a:pt x="21227" y="9206"/>
                    <a:pt x="20782" y="8503"/>
                    <a:pt x="20256" y="8503"/>
                  </a:cubicBezTo>
                  <a:cubicBezTo>
                    <a:pt x="20052" y="8503"/>
                    <a:pt x="19837" y="8608"/>
                    <a:pt x="19614" y="8868"/>
                  </a:cubicBezTo>
                  <a:cubicBezTo>
                    <a:pt x="19131" y="9464"/>
                    <a:pt x="19422" y="10664"/>
                    <a:pt x="19663" y="11461"/>
                  </a:cubicBezTo>
                  <a:lnTo>
                    <a:pt x="19663" y="11461"/>
                  </a:lnTo>
                  <a:cubicBezTo>
                    <a:pt x="19528" y="10869"/>
                    <a:pt x="19468" y="10294"/>
                    <a:pt x="19481" y="9835"/>
                  </a:cubicBezTo>
                  <a:cubicBezTo>
                    <a:pt x="19481" y="9365"/>
                    <a:pt x="19719" y="9095"/>
                    <a:pt x="20011" y="9095"/>
                  </a:cubicBezTo>
                  <a:cubicBezTo>
                    <a:pt x="20195" y="9095"/>
                    <a:pt x="20401" y="9203"/>
                    <a:pt x="20581" y="9435"/>
                  </a:cubicBezTo>
                  <a:cubicBezTo>
                    <a:pt x="20848" y="9769"/>
                    <a:pt x="21015" y="10202"/>
                    <a:pt x="21115" y="10569"/>
                  </a:cubicBezTo>
                  <a:cubicBezTo>
                    <a:pt x="21549" y="11703"/>
                    <a:pt x="21349" y="12871"/>
                    <a:pt x="21249" y="14038"/>
                  </a:cubicBezTo>
                  <a:lnTo>
                    <a:pt x="21249" y="13872"/>
                  </a:lnTo>
                  <a:lnTo>
                    <a:pt x="21249" y="13838"/>
                  </a:lnTo>
                  <a:cubicBezTo>
                    <a:pt x="21249" y="13771"/>
                    <a:pt x="21215" y="13771"/>
                    <a:pt x="21215" y="13771"/>
                  </a:cubicBezTo>
                  <a:cubicBezTo>
                    <a:pt x="21149" y="13671"/>
                    <a:pt x="21082" y="13538"/>
                    <a:pt x="21015" y="13438"/>
                  </a:cubicBezTo>
                  <a:cubicBezTo>
                    <a:pt x="20915" y="13171"/>
                    <a:pt x="20782" y="12871"/>
                    <a:pt x="20648" y="12571"/>
                  </a:cubicBezTo>
                  <a:cubicBezTo>
                    <a:pt x="20636" y="12522"/>
                    <a:pt x="20601" y="12500"/>
                    <a:pt x="20564" y="12500"/>
                  </a:cubicBezTo>
                  <a:cubicBezTo>
                    <a:pt x="20499" y="12500"/>
                    <a:pt x="20427" y="12565"/>
                    <a:pt x="20448" y="12671"/>
                  </a:cubicBezTo>
                  <a:cubicBezTo>
                    <a:pt x="20548" y="12871"/>
                    <a:pt x="20581" y="13104"/>
                    <a:pt x="20648" y="13371"/>
                  </a:cubicBezTo>
                  <a:cubicBezTo>
                    <a:pt x="20615" y="13405"/>
                    <a:pt x="20615" y="13438"/>
                    <a:pt x="20648" y="13505"/>
                  </a:cubicBezTo>
                  <a:cubicBezTo>
                    <a:pt x="20715" y="13605"/>
                    <a:pt x="20748" y="13738"/>
                    <a:pt x="20815" y="13838"/>
                  </a:cubicBezTo>
                  <a:cubicBezTo>
                    <a:pt x="20815" y="13899"/>
                    <a:pt x="20870" y="13932"/>
                    <a:pt x="20905" y="14013"/>
                  </a:cubicBezTo>
                  <a:lnTo>
                    <a:pt x="20905" y="14013"/>
                  </a:lnTo>
                  <a:cubicBezTo>
                    <a:pt x="20337" y="13462"/>
                    <a:pt x="19988" y="12407"/>
                    <a:pt x="19781" y="11837"/>
                  </a:cubicBezTo>
                  <a:cubicBezTo>
                    <a:pt x="19746" y="11728"/>
                    <a:pt x="19705" y="11600"/>
                    <a:pt x="19663" y="11461"/>
                  </a:cubicBezTo>
                  <a:lnTo>
                    <a:pt x="19663" y="11461"/>
                  </a:lnTo>
                  <a:cubicBezTo>
                    <a:pt x="19882" y="12419"/>
                    <a:pt x="20297" y="13420"/>
                    <a:pt x="20915" y="14038"/>
                  </a:cubicBezTo>
                  <a:cubicBezTo>
                    <a:pt x="20912" y="14029"/>
                    <a:pt x="20909" y="14021"/>
                    <a:pt x="20905" y="14013"/>
                  </a:cubicBezTo>
                  <a:lnTo>
                    <a:pt x="20905" y="14013"/>
                  </a:lnTo>
                  <a:cubicBezTo>
                    <a:pt x="21068" y="14170"/>
                    <a:pt x="21248" y="14287"/>
                    <a:pt x="21449" y="14339"/>
                  </a:cubicBezTo>
                  <a:cubicBezTo>
                    <a:pt x="20915" y="15206"/>
                    <a:pt x="20415" y="16107"/>
                    <a:pt x="19948" y="17041"/>
                  </a:cubicBezTo>
                  <a:cubicBezTo>
                    <a:pt x="20048" y="16040"/>
                    <a:pt x="19848" y="14939"/>
                    <a:pt x="19447" y="14105"/>
                  </a:cubicBezTo>
                  <a:cubicBezTo>
                    <a:pt x="19258" y="13700"/>
                    <a:pt x="18828" y="13053"/>
                    <a:pt x="18352" y="13053"/>
                  </a:cubicBezTo>
                  <a:cubicBezTo>
                    <a:pt x="18241" y="13053"/>
                    <a:pt x="18127" y="13089"/>
                    <a:pt x="18013" y="13171"/>
                  </a:cubicBezTo>
                  <a:cubicBezTo>
                    <a:pt x="17639" y="13383"/>
                    <a:pt x="17526" y="13809"/>
                    <a:pt x="17533" y="14263"/>
                  </a:cubicBezTo>
                  <a:lnTo>
                    <a:pt x="17533" y="14263"/>
                  </a:lnTo>
                  <a:cubicBezTo>
                    <a:pt x="17537" y="14232"/>
                    <a:pt x="17541" y="14202"/>
                    <a:pt x="17546" y="14172"/>
                  </a:cubicBezTo>
                  <a:cubicBezTo>
                    <a:pt x="17607" y="13736"/>
                    <a:pt x="17745" y="13574"/>
                    <a:pt x="17913" y="13574"/>
                  </a:cubicBezTo>
                  <a:cubicBezTo>
                    <a:pt x="18301" y="13574"/>
                    <a:pt x="18851" y="14424"/>
                    <a:pt x="19014" y="14772"/>
                  </a:cubicBezTo>
                  <a:cubicBezTo>
                    <a:pt x="19366" y="15828"/>
                    <a:pt x="19226" y="16793"/>
                    <a:pt x="19215" y="17812"/>
                  </a:cubicBezTo>
                  <a:lnTo>
                    <a:pt x="19215" y="17812"/>
                  </a:lnTo>
                  <a:cubicBezTo>
                    <a:pt x="19198" y="17801"/>
                    <a:pt x="19182" y="17790"/>
                    <a:pt x="19165" y="17779"/>
                  </a:cubicBezTo>
                  <a:lnTo>
                    <a:pt x="19165" y="17779"/>
                  </a:lnTo>
                  <a:cubicBezTo>
                    <a:pt x="19146" y="17809"/>
                    <a:pt x="19114" y="17841"/>
                    <a:pt x="19114" y="17841"/>
                  </a:cubicBezTo>
                  <a:cubicBezTo>
                    <a:pt x="19180" y="17874"/>
                    <a:pt x="19214" y="17908"/>
                    <a:pt x="19214" y="17941"/>
                  </a:cubicBezTo>
                  <a:cubicBezTo>
                    <a:pt x="19214" y="17898"/>
                    <a:pt x="19214" y="17855"/>
                    <a:pt x="19215" y="17812"/>
                  </a:cubicBezTo>
                  <a:lnTo>
                    <a:pt x="19215" y="17812"/>
                  </a:lnTo>
                  <a:cubicBezTo>
                    <a:pt x="19289" y="17861"/>
                    <a:pt x="19367" y="17904"/>
                    <a:pt x="19447" y="17941"/>
                  </a:cubicBezTo>
                  <a:cubicBezTo>
                    <a:pt x="18847" y="19175"/>
                    <a:pt x="18246" y="20376"/>
                    <a:pt x="17679" y="21577"/>
                  </a:cubicBezTo>
                  <a:cubicBezTo>
                    <a:pt x="17746" y="20243"/>
                    <a:pt x="17579" y="18842"/>
                    <a:pt x="17046" y="17674"/>
                  </a:cubicBezTo>
                  <a:cubicBezTo>
                    <a:pt x="16794" y="17149"/>
                    <a:pt x="16371" y="16608"/>
                    <a:pt x="15905" y="16608"/>
                  </a:cubicBezTo>
                  <a:cubicBezTo>
                    <a:pt x="15690" y="16608"/>
                    <a:pt x="15465" y="16723"/>
                    <a:pt x="15244" y="17007"/>
                  </a:cubicBezTo>
                  <a:cubicBezTo>
                    <a:pt x="15002" y="17286"/>
                    <a:pt x="14914" y="17639"/>
                    <a:pt x="14916" y="18015"/>
                  </a:cubicBezTo>
                  <a:lnTo>
                    <a:pt x="14916" y="18015"/>
                  </a:lnTo>
                  <a:cubicBezTo>
                    <a:pt x="14962" y="17575"/>
                    <a:pt x="15276" y="17122"/>
                    <a:pt x="15661" y="17122"/>
                  </a:cubicBezTo>
                  <a:cubicBezTo>
                    <a:pt x="15826" y="17122"/>
                    <a:pt x="16003" y="17205"/>
                    <a:pt x="16178" y="17407"/>
                  </a:cubicBezTo>
                  <a:cubicBezTo>
                    <a:pt x="16412" y="17741"/>
                    <a:pt x="16579" y="18108"/>
                    <a:pt x="16712" y="18542"/>
                  </a:cubicBezTo>
                  <a:cubicBezTo>
                    <a:pt x="17012" y="19409"/>
                    <a:pt x="17012" y="20276"/>
                    <a:pt x="17046" y="21177"/>
                  </a:cubicBezTo>
                  <a:cubicBezTo>
                    <a:pt x="16779" y="20576"/>
                    <a:pt x="16545" y="20009"/>
                    <a:pt x="16378" y="19409"/>
                  </a:cubicBezTo>
                  <a:cubicBezTo>
                    <a:pt x="16354" y="19361"/>
                    <a:pt x="16322" y="19343"/>
                    <a:pt x="16291" y="19343"/>
                  </a:cubicBezTo>
                  <a:cubicBezTo>
                    <a:pt x="16237" y="19343"/>
                    <a:pt x="16190" y="19399"/>
                    <a:pt x="16212" y="19442"/>
                  </a:cubicBezTo>
                  <a:cubicBezTo>
                    <a:pt x="16412" y="20343"/>
                    <a:pt x="16712" y="21177"/>
                    <a:pt x="17079" y="22011"/>
                  </a:cubicBezTo>
                  <a:cubicBezTo>
                    <a:pt x="17079" y="22077"/>
                    <a:pt x="17079" y="22211"/>
                    <a:pt x="17112" y="22278"/>
                  </a:cubicBezTo>
                  <a:cubicBezTo>
                    <a:pt x="17112" y="22296"/>
                    <a:pt x="17110" y="22310"/>
                    <a:pt x="17106" y="22320"/>
                  </a:cubicBezTo>
                  <a:lnTo>
                    <a:pt x="17106" y="22320"/>
                  </a:lnTo>
                  <a:cubicBezTo>
                    <a:pt x="17039" y="22273"/>
                    <a:pt x="16974" y="22222"/>
                    <a:pt x="16910" y="22168"/>
                  </a:cubicBezTo>
                  <a:lnTo>
                    <a:pt x="16910" y="22168"/>
                  </a:lnTo>
                  <a:cubicBezTo>
                    <a:pt x="16906" y="22184"/>
                    <a:pt x="16898" y="22192"/>
                    <a:pt x="16879" y="22211"/>
                  </a:cubicBezTo>
                  <a:cubicBezTo>
                    <a:pt x="16946" y="22278"/>
                    <a:pt x="17012" y="22311"/>
                    <a:pt x="17079" y="22378"/>
                  </a:cubicBezTo>
                  <a:cubicBezTo>
                    <a:pt x="17079" y="22354"/>
                    <a:pt x="17096" y="22347"/>
                    <a:pt x="17106" y="22320"/>
                  </a:cubicBezTo>
                  <a:lnTo>
                    <a:pt x="17106" y="22320"/>
                  </a:lnTo>
                  <a:cubicBezTo>
                    <a:pt x="17152" y="22352"/>
                    <a:pt x="17199" y="22383"/>
                    <a:pt x="17246" y="22411"/>
                  </a:cubicBezTo>
                  <a:cubicBezTo>
                    <a:pt x="16745" y="23512"/>
                    <a:pt x="16278" y="24579"/>
                    <a:pt x="15845" y="25680"/>
                  </a:cubicBezTo>
                  <a:cubicBezTo>
                    <a:pt x="15911" y="24513"/>
                    <a:pt x="15778" y="23245"/>
                    <a:pt x="15278" y="22278"/>
                  </a:cubicBezTo>
                  <a:cubicBezTo>
                    <a:pt x="15013" y="21726"/>
                    <a:pt x="14558" y="21247"/>
                    <a:pt x="14059" y="21247"/>
                  </a:cubicBezTo>
                  <a:cubicBezTo>
                    <a:pt x="13803" y="21247"/>
                    <a:pt x="13536" y="21372"/>
                    <a:pt x="13276" y="21677"/>
                  </a:cubicBezTo>
                  <a:cubicBezTo>
                    <a:pt x="12856" y="22222"/>
                    <a:pt x="13059" y="23115"/>
                    <a:pt x="13315" y="23839"/>
                  </a:cubicBezTo>
                  <a:lnTo>
                    <a:pt x="13315" y="23839"/>
                  </a:lnTo>
                  <a:cubicBezTo>
                    <a:pt x="13206" y="23444"/>
                    <a:pt x="13135" y="23059"/>
                    <a:pt x="13109" y="22711"/>
                  </a:cubicBezTo>
                  <a:cubicBezTo>
                    <a:pt x="13085" y="22227"/>
                    <a:pt x="13360" y="21673"/>
                    <a:pt x="13805" y="21673"/>
                  </a:cubicBezTo>
                  <a:cubicBezTo>
                    <a:pt x="13974" y="21673"/>
                    <a:pt x="14167" y="21752"/>
                    <a:pt x="14377" y="21944"/>
                  </a:cubicBezTo>
                  <a:cubicBezTo>
                    <a:pt x="14711" y="22278"/>
                    <a:pt x="14911" y="22778"/>
                    <a:pt x="15044" y="23212"/>
                  </a:cubicBezTo>
                  <a:cubicBezTo>
                    <a:pt x="15411" y="24379"/>
                    <a:pt x="15078" y="25613"/>
                    <a:pt x="15178" y="26781"/>
                  </a:cubicBezTo>
                  <a:cubicBezTo>
                    <a:pt x="15129" y="26829"/>
                    <a:pt x="15116" y="26878"/>
                    <a:pt x="15099" y="26914"/>
                  </a:cubicBezTo>
                  <a:lnTo>
                    <a:pt x="15099" y="26914"/>
                  </a:lnTo>
                  <a:cubicBezTo>
                    <a:pt x="14390" y="26367"/>
                    <a:pt x="13903" y="25264"/>
                    <a:pt x="13576" y="24513"/>
                  </a:cubicBezTo>
                  <a:cubicBezTo>
                    <a:pt x="13499" y="24323"/>
                    <a:pt x="13404" y="24091"/>
                    <a:pt x="13315" y="23839"/>
                  </a:cubicBezTo>
                  <a:lnTo>
                    <a:pt x="13315" y="23839"/>
                  </a:lnTo>
                  <a:cubicBezTo>
                    <a:pt x="13634" y="24998"/>
                    <a:pt x="14282" y="26251"/>
                    <a:pt x="15078" y="26948"/>
                  </a:cubicBezTo>
                  <a:cubicBezTo>
                    <a:pt x="15087" y="26939"/>
                    <a:pt x="15093" y="26927"/>
                    <a:pt x="15099" y="26914"/>
                  </a:cubicBezTo>
                  <a:lnTo>
                    <a:pt x="15099" y="26914"/>
                  </a:lnTo>
                  <a:cubicBezTo>
                    <a:pt x="15114" y="26925"/>
                    <a:pt x="15129" y="26937"/>
                    <a:pt x="15144" y="26948"/>
                  </a:cubicBezTo>
                  <a:cubicBezTo>
                    <a:pt x="15044" y="27048"/>
                    <a:pt x="14911" y="27181"/>
                    <a:pt x="14877" y="27348"/>
                  </a:cubicBezTo>
                  <a:cubicBezTo>
                    <a:pt x="14877" y="27381"/>
                    <a:pt x="14911" y="27415"/>
                    <a:pt x="14944" y="27415"/>
                  </a:cubicBezTo>
                  <a:lnTo>
                    <a:pt x="15078" y="27415"/>
                  </a:lnTo>
                  <a:cubicBezTo>
                    <a:pt x="14244" y="29549"/>
                    <a:pt x="13443" y="31718"/>
                    <a:pt x="12743" y="33919"/>
                  </a:cubicBezTo>
                  <a:cubicBezTo>
                    <a:pt x="11909" y="30584"/>
                    <a:pt x="12042" y="27114"/>
                    <a:pt x="12042" y="23712"/>
                  </a:cubicBezTo>
                  <a:cubicBezTo>
                    <a:pt x="12042" y="21244"/>
                    <a:pt x="11909" y="18875"/>
                    <a:pt x="10541" y="16740"/>
                  </a:cubicBezTo>
                  <a:cubicBezTo>
                    <a:pt x="10494" y="16677"/>
                    <a:pt x="10424" y="16644"/>
                    <a:pt x="10360" y="16644"/>
                  </a:cubicBezTo>
                  <a:cubicBezTo>
                    <a:pt x="10289" y="16644"/>
                    <a:pt x="10225" y="16686"/>
                    <a:pt x="10207" y="16774"/>
                  </a:cubicBezTo>
                  <a:cubicBezTo>
                    <a:pt x="9740" y="18508"/>
                    <a:pt x="9240" y="20209"/>
                    <a:pt x="9373" y="21944"/>
                  </a:cubicBezTo>
                  <a:cubicBezTo>
                    <a:pt x="9240" y="21410"/>
                    <a:pt x="9207" y="20843"/>
                    <a:pt x="9107" y="20276"/>
                  </a:cubicBezTo>
                  <a:cubicBezTo>
                    <a:pt x="9073" y="19943"/>
                    <a:pt x="9040" y="19576"/>
                    <a:pt x="8973" y="19242"/>
                  </a:cubicBezTo>
                  <a:cubicBezTo>
                    <a:pt x="8973" y="19109"/>
                    <a:pt x="8940" y="19009"/>
                    <a:pt x="8940" y="18875"/>
                  </a:cubicBezTo>
                  <a:cubicBezTo>
                    <a:pt x="8973" y="18675"/>
                    <a:pt x="8906" y="18542"/>
                    <a:pt x="8773" y="18442"/>
                  </a:cubicBezTo>
                  <a:lnTo>
                    <a:pt x="8773" y="18408"/>
                  </a:lnTo>
                  <a:lnTo>
                    <a:pt x="8773" y="18341"/>
                  </a:lnTo>
                  <a:cubicBezTo>
                    <a:pt x="8787" y="18369"/>
                    <a:pt x="8795" y="18385"/>
                    <a:pt x="8797" y="18385"/>
                  </a:cubicBezTo>
                  <a:cubicBezTo>
                    <a:pt x="8801" y="18385"/>
                    <a:pt x="8793" y="18353"/>
                    <a:pt x="8773" y="18275"/>
                  </a:cubicBezTo>
                  <a:cubicBezTo>
                    <a:pt x="8773" y="18241"/>
                    <a:pt x="8773" y="18175"/>
                    <a:pt x="8806" y="18108"/>
                  </a:cubicBezTo>
                  <a:cubicBezTo>
                    <a:pt x="9107" y="17608"/>
                    <a:pt x="9073" y="17107"/>
                    <a:pt x="8906" y="16574"/>
                  </a:cubicBezTo>
                  <a:cubicBezTo>
                    <a:pt x="8856" y="16457"/>
                    <a:pt x="8740" y="16398"/>
                    <a:pt x="8627" y="16398"/>
                  </a:cubicBezTo>
                  <a:cubicBezTo>
                    <a:pt x="8515" y="16398"/>
                    <a:pt x="8406" y="16457"/>
                    <a:pt x="8373" y="16574"/>
                  </a:cubicBezTo>
                  <a:cubicBezTo>
                    <a:pt x="8239" y="17074"/>
                    <a:pt x="8239" y="17441"/>
                    <a:pt x="8373" y="17874"/>
                  </a:cubicBezTo>
                  <a:lnTo>
                    <a:pt x="8373" y="18041"/>
                  </a:lnTo>
                  <a:cubicBezTo>
                    <a:pt x="8373" y="18175"/>
                    <a:pt x="8439" y="18241"/>
                    <a:pt x="8573" y="18241"/>
                  </a:cubicBezTo>
                  <a:lnTo>
                    <a:pt x="8606" y="18275"/>
                  </a:lnTo>
                  <a:lnTo>
                    <a:pt x="8606" y="18341"/>
                  </a:lnTo>
                  <a:cubicBezTo>
                    <a:pt x="8606" y="18375"/>
                    <a:pt x="8606" y="18408"/>
                    <a:pt x="8640" y="18408"/>
                  </a:cubicBezTo>
                  <a:cubicBezTo>
                    <a:pt x="8940" y="19742"/>
                    <a:pt x="8906" y="21077"/>
                    <a:pt x="9373" y="22378"/>
                  </a:cubicBezTo>
                  <a:cubicBezTo>
                    <a:pt x="9307" y="22344"/>
                    <a:pt x="9273" y="22244"/>
                    <a:pt x="9240" y="22211"/>
                  </a:cubicBezTo>
                  <a:cubicBezTo>
                    <a:pt x="8873" y="20743"/>
                    <a:pt x="8206" y="19376"/>
                    <a:pt x="7706" y="17908"/>
                  </a:cubicBezTo>
                  <a:cubicBezTo>
                    <a:pt x="7772" y="17341"/>
                    <a:pt x="7706" y="16874"/>
                    <a:pt x="7272" y="16407"/>
                  </a:cubicBezTo>
                  <a:cubicBezTo>
                    <a:pt x="7215" y="16350"/>
                    <a:pt x="7150" y="16325"/>
                    <a:pt x="7086" y="16325"/>
                  </a:cubicBezTo>
                  <a:cubicBezTo>
                    <a:pt x="6923" y="16325"/>
                    <a:pt x="6762" y="16482"/>
                    <a:pt x="6738" y="16674"/>
                  </a:cubicBezTo>
                  <a:cubicBezTo>
                    <a:pt x="6705" y="17341"/>
                    <a:pt x="6872" y="17841"/>
                    <a:pt x="7272" y="18375"/>
                  </a:cubicBezTo>
                  <a:cubicBezTo>
                    <a:pt x="7311" y="18401"/>
                    <a:pt x="7365" y="18416"/>
                    <a:pt x="7414" y="18416"/>
                  </a:cubicBezTo>
                  <a:cubicBezTo>
                    <a:pt x="7492" y="18416"/>
                    <a:pt x="7559" y="18377"/>
                    <a:pt x="7539" y="18275"/>
                  </a:cubicBezTo>
                  <a:lnTo>
                    <a:pt x="7539" y="18208"/>
                  </a:lnTo>
                  <a:cubicBezTo>
                    <a:pt x="7539" y="18208"/>
                    <a:pt x="7572" y="18208"/>
                    <a:pt x="7572" y="18175"/>
                  </a:cubicBezTo>
                  <a:cubicBezTo>
                    <a:pt x="8073" y="19342"/>
                    <a:pt x="8439" y="20543"/>
                    <a:pt x="8873" y="21744"/>
                  </a:cubicBezTo>
                  <a:cubicBezTo>
                    <a:pt x="8039" y="20676"/>
                    <a:pt x="7072" y="19676"/>
                    <a:pt x="6171" y="18575"/>
                  </a:cubicBezTo>
                  <a:cubicBezTo>
                    <a:pt x="6143" y="18547"/>
                    <a:pt x="6109" y="18536"/>
                    <a:pt x="6071" y="18536"/>
                  </a:cubicBezTo>
                  <a:cubicBezTo>
                    <a:pt x="6020" y="18536"/>
                    <a:pt x="5962" y="18556"/>
                    <a:pt x="5904" y="18575"/>
                  </a:cubicBezTo>
                  <a:cubicBezTo>
                    <a:pt x="4937" y="19676"/>
                    <a:pt x="5237" y="21877"/>
                    <a:pt x="5771" y="23545"/>
                  </a:cubicBezTo>
                  <a:cubicBezTo>
                    <a:pt x="5271" y="22444"/>
                    <a:pt x="4637" y="21410"/>
                    <a:pt x="3936" y="20510"/>
                  </a:cubicBezTo>
                  <a:cubicBezTo>
                    <a:pt x="3936" y="20443"/>
                    <a:pt x="3903" y="20443"/>
                    <a:pt x="3870" y="20443"/>
                  </a:cubicBezTo>
                  <a:lnTo>
                    <a:pt x="3870" y="20410"/>
                  </a:lnTo>
                  <a:cubicBezTo>
                    <a:pt x="3878" y="20414"/>
                    <a:pt x="3888" y="20416"/>
                    <a:pt x="3898" y="20416"/>
                  </a:cubicBezTo>
                  <a:cubicBezTo>
                    <a:pt x="3961" y="20416"/>
                    <a:pt x="4032" y="20329"/>
                    <a:pt x="4003" y="20243"/>
                  </a:cubicBezTo>
                  <a:cubicBezTo>
                    <a:pt x="3903" y="20176"/>
                    <a:pt x="3870" y="20076"/>
                    <a:pt x="3836" y="19943"/>
                  </a:cubicBezTo>
                  <a:lnTo>
                    <a:pt x="3836" y="19843"/>
                  </a:lnTo>
                  <a:cubicBezTo>
                    <a:pt x="3736" y="19576"/>
                    <a:pt x="3669" y="19376"/>
                    <a:pt x="3536" y="19109"/>
                  </a:cubicBezTo>
                  <a:cubicBezTo>
                    <a:pt x="3488" y="19025"/>
                    <a:pt x="3397" y="18988"/>
                    <a:pt x="3303" y="18988"/>
                  </a:cubicBezTo>
                  <a:cubicBezTo>
                    <a:pt x="3136" y="18988"/>
                    <a:pt x="2960" y="19104"/>
                    <a:pt x="3002" y="19275"/>
                  </a:cubicBezTo>
                  <a:cubicBezTo>
                    <a:pt x="3002" y="19376"/>
                    <a:pt x="3036" y="19442"/>
                    <a:pt x="3036" y="19542"/>
                  </a:cubicBezTo>
                  <a:cubicBezTo>
                    <a:pt x="2936" y="19609"/>
                    <a:pt x="2902" y="19776"/>
                    <a:pt x="3036" y="19909"/>
                  </a:cubicBezTo>
                  <a:cubicBezTo>
                    <a:pt x="3336" y="20209"/>
                    <a:pt x="3436" y="20510"/>
                    <a:pt x="3569" y="20877"/>
                  </a:cubicBezTo>
                  <a:cubicBezTo>
                    <a:pt x="3587" y="20965"/>
                    <a:pt x="3670" y="21006"/>
                    <a:pt x="3754" y="21006"/>
                  </a:cubicBezTo>
                  <a:cubicBezTo>
                    <a:pt x="3829" y="21006"/>
                    <a:pt x="3905" y="20973"/>
                    <a:pt x="3936" y="20910"/>
                  </a:cubicBezTo>
                  <a:cubicBezTo>
                    <a:pt x="4870" y="22178"/>
                    <a:pt x="5337" y="23679"/>
                    <a:pt x="6238" y="24879"/>
                  </a:cubicBezTo>
                  <a:cubicBezTo>
                    <a:pt x="6255" y="24896"/>
                    <a:pt x="6280" y="24904"/>
                    <a:pt x="6305" y="24904"/>
                  </a:cubicBezTo>
                  <a:cubicBezTo>
                    <a:pt x="6330" y="24904"/>
                    <a:pt x="6355" y="24896"/>
                    <a:pt x="6371" y="24879"/>
                  </a:cubicBezTo>
                  <a:cubicBezTo>
                    <a:pt x="6495" y="25103"/>
                    <a:pt x="6620" y="25308"/>
                    <a:pt x="6758" y="25522"/>
                  </a:cubicBezTo>
                  <a:lnTo>
                    <a:pt x="6758" y="25522"/>
                  </a:lnTo>
                  <a:cubicBezTo>
                    <a:pt x="6367" y="24847"/>
                    <a:pt x="6043" y="24133"/>
                    <a:pt x="5838" y="23345"/>
                  </a:cubicBezTo>
                  <a:cubicBezTo>
                    <a:pt x="5704" y="22778"/>
                    <a:pt x="5671" y="22211"/>
                    <a:pt x="5571" y="21677"/>
                  </a:cubicBezTo>
                  <a:cubicBezTo>
                    <a:pt x="5571" y="21584"/>
                    <a:pt x="5629" y="19406"/>
                    <a:pt x="5906" y="19406"/>
                  </a:cubicBezTo>
                  <a:cubicBezTo>
                    <a:pt x="5927" y="19406"/>
                    <a:pt x="5948" y="19417"/>
                    <a:pt x="5971" y="19442"/>
                  </a:cubicBezTo>
                  <a:cubicBezTo>
                    <a:pt x="7139" y="20843"/>
                    <a:pt x="8406" y="22044"/>
                    <a:pt x="9307" y="23612"/>
                  </a:cubicBezTo>
                  <a:cubicBezTo>
                    <a:pt x="10274" y="25246"/>
                    <a:pt x="10474" y="27181"/>
                    <a:pt x="10875" y="28982"/>
                  </a:cubicBezTo>
                  <a:cubicBezTo>
                    <a:pt x="11108" y="30117"/>
                    <a:pt x="11408" y="31251"/>
                    <a:pt x="11642" y="32385"/>
                  </a:cubicBezTo>
                  <a:cubicBezTo>
                    <a:pt x="11275" y="31284"/>
                    <a:pt x="10741" y="30250"/>
                    <a:pt x="10274" y="29183"/>
                  </a:cubicBezTo>
                  <a:cubicBezTo>
                    <a:pt x="9474" y="27381"/>
                    <a:pt x="8873" y="25447"/>
                    <a:pt x="7706" y="23912"/>
                  </a:cubicBezTo>
                  <a:cubicBezTo>
                    <a:pt x="7686" y="23902"/>
                    <a:pt x="7667" y="23898"/>
                    <a:pt x="7650" y="23898"/>
                  </a:cubicBezTo>
                  <a:cubicBezTo>
                    <a:pt x="7608" y="23898"/>
                    <a:pt x="7582" y="23922"/>
                    <a:pt x="7606" y="23945"/>
                  </a:cubicBezTo>
                  <a:cubicBezTo>
                    <a:pt x="8439" y="25547"/>
                    <a:pt x="9107" y="27114"/>
                    <a:pt x="9807" y="28749"/>
                  </a:cubicBezTo>
                  <a:cubicBezTo>
                    <a:pt x="10541" y="30283"/>
                    <a:pt x="11375" y="31784"/>
                    <a:pt x="11809" y="33452"/>
                  </a:cubicBezTo>
                  <a:cubicBezTo>
                    <a:pt x="11542" y="32852"/>
                    <a:pt x="11075" y="32218"/>
                    <a:pt x="10774" y="31751"/>
                  </a:cubicBezTo>
                  <a:cubicBezTo>
                    <a:pt x="9941" y="30383"/>
                    <a:pt x="9207" y="28949"/>
                    <a:pt x="8239" y="27681"/>
                  </a:cubicBezTo>
                  <a:cubicBezTo>
                    <a:pt x="7749" y="27028"/>
                    <a:pt x="7266" y="26374"/>
                    <a:pt x="6851" y="25680"/>
                  </a:cubicBezTo>
                  <a:lnTo>
                    <a:pt x="6851" y="25680"/>
                  </a:lnTo>
                  <a:cubicBezTo>
                    <a:pt x="5861" y="24474"/>
                    <a:pt x="4680" y="23428"/>
                    <a:pt x="3403" y="22511"/>
                  </a:cubicBezTo>
                  <a:cubicBezTo>
                    <a:pt x="3403" y="22444"/>
                    <a:pt x="3369" y="22411"/>
                    <a:pt x="3336" y="22378"/>
                  </a:cubicBezTo>
                  <a:lnTo>
                    <a:pt x="3269" y="22378"/>
                  </a:lnTo>
                  <a:cubicBezTo>
                    <a:pt x="3236" y="22344"/>
                    <a:pt x="3202" y="22278"/>
                    <a:pt x="3102" y="22278"/>
                  </a:cubicBezTo>
                  <a:cubicBezTo>
                    <a:pt x="2936" y="22211"/>
                    <a:pt x="2769" y="22077"/>
                    <a:pt x="2602" y="22011"/>
                  </a:cubicBezTo>
                  <a:cubicBezTo>
                    <a:pt x="2573" y="21981"/>
                    <a:pt x="2538" y="21969"/>
                    <a:pt x="2501" y="21969"/>
                  </a:cubicBezTo>
                  <a:cubicBezTo>
                    <a:pt x="2413" y="21969"/>
                    <a:pt x="2316" y="22040"/>
                    <a:pt x="2268" y="22111"/>
                  </a:cubicBezTo>
                  <a:cubicBezTo>
                    <a:pt x="2168" y="22211"/>
                    <a:pt x="2068" y="22378"/>
                    <a:pt x="2202" y="22511"/>
                  </a:cubicBezTo>
                  <a:cubicBezTo>
                    <a:pt x="2235" y="22544"/>
                    <a:pt x="2268" y="22544"/>
                    <a:pt x="2268" y="22578"/>
                  </a:cubicBezTo>
                  <a:cubicBezTo>
                    <a:pt x="2363" y="22886"/>
                    <a:pt x="2559" y="23176"/>
                    <a:pt x="2831" y="23176"/>
                  </a:cubicBezTo>
                  <a:cubicBezTo>
                    <a:pt x="2942" y="23176"/>
                    <a:pt x="3067" y="23128"/>
                    <a:pt x="3202" y="23011"/>
                  </a:cubicBezTo>
                  <a:lnTo>
                    <a:pt x="3269" y="22911"/>
                  </a:lnTo>
                  <a:cubicBezTo>
                    <a:pt x="4570" y="23545"/>
                    <a:pt x="5738" y="24679"/>
                    <a:pt x="6672" y="25780"/>
                  </a:cubicBezTo>
                  <a:cubicBezTo>
                    <a:pt x="6160" y="25533"/>
                    <a:pt x="5533" y="25424"/>
                    <a:pt x="4869" y="25424"/>
                  </a:cubicBezTo>
                  <a:cubicBezTo>
                    <a:pt x="3021" y="25424"/>
                    <a:pt x="876" y="26268"/>
                    <a:pt x="67" y="27348"/>
                  </a:cubicBezTo>
                  <a:cubicBezTo>
                    <a:pt x="0" y="27448"/>
                    <a:pt x="33" y="27615"/>
                    <a:pt x="200" y="27615"/>
                  </a:cubicBezTo>
                  <a:cubicBezTo>
                    <a:pt x="402" y="27607"/>
                    <a:pt x="605" y="27603"/>
                    <a:pt x="809" y="27603"/>
                  </a:cubicBezTo>
                  <a:cubicBezTo>
                    <a:pt x="3269" y="27603"/>
                    <a:pt x="5857" y="28178"/>
                    <a:pt x="7706" y="29750"/>
                  </a:cubicBezTo>
                  <a:cubicBezTo>
                    <a:pt x="9540" y="31284"/>
                    <a:pt x="11742" y="32552"/>
                    <a:pt x="12276" y="35053"/>
                  </a:cubicBezTo>
                  <a:cubicBezTo>
                    <a:pt x="12276" y="35053"/>
                    <a:pt x="12276" y="35087"/>
                    <a:pt x="12342" y="35087"/>
                  </a:cubicBezTo>
                  <a:cubicBezTo>
                    <a:pt x="12209" y="35554"/>
                    <a:pt x="12042" y="36021"/>
                    <a:pt x="11909" y="36454"/>
                  </a:cubicBezTo>
                  <a:cubicBezTo>
                    <a:pt x="11542" y="37689"/>
                    <a:pt x="11208" y="38923"/>
                    <a:pt x="10875" y="40124"/>
                  </a:cubicBezTo>
                  <a:cubicBezTo>
                    <a:pt x="10374" y="38022"/>
                    <a:pt x="9607" y="35921"/>
                    <a:pt x="8373" y="34119"/>
                  </a:cubicBezTo>
                  <a:cubicBezTo>
                    <a:pt x="8071" y="33680"/>
                    <a:pt x="7067" y="32426"/>
                    <a:pt x="6312" y="32426"/>
                  </a:cubicBezTo>
                  <a:cubicBezTo>
                    <a:pt x="6151" y="32426"/>
                    <a:pt x="6000" y="32483"/>
                    <a:pt x="5871" y="32618"/>
                  </a:cubicBezTo>
                  <a:cubicBezTo>
                    <a:pt x="4991" y="33555"/>
                    <a:pt x="5536" y="35265"/>
                    <a:pt x="6089" y="36371"/>
                  </a:cubicBezTo>
                  <a:lnTo>
                    <a:pt x="6089" y="36371"/>
                  </a:lnTo>
                  <a:cubicBezTo>
                    <a:pt x="5664" y="35478"/>
                    <a:pt x="5476" y="34502"/>
                    <a:pt x="5671" y="33452"/>
                  </a:cubicBezTo>
                  <a:cubicBezTo>
                    <a:pt x="5740" y="33080"/>
                    <a:pt x="5901" y="32939"/>
                    <a:pt x="6107" y="32939"/>
                  </a:cubicBezTo>
                  <a:cubicBezTo>
                    <a:pt x="6694" y="32939"/>
                    <a:pt x="7641" y="34089"/>
                    <a:pt x="7839" y="34286"/>
                  </a:cubicBezTo>
                  <a:cubicBezTo>
                    <a:pt x="8373" y="34953"/>
                    <a:pt x="8773" y="35754"/>
                    <a:pt x="9107" y="36554"/>
                  </a:cubicBezTo>
                  <a:cubicBezTo>
                    <a:pt x="9540" y="37522"/>
                    <a:pt x="9740" y="38556"/>
                    <a:pt x="10074" y="39557"/>
                  </a:cubicBezTo>
                  <a:cubicBezTo>
                    <a:pt x="9740" y="38756"/>
                    <a:pt x="9240" y="37922"/>
                    <a:pt x="8540" y="37589"/>
                  </a:cubicBezTo>
                  <a:cubicBezTo>
                    <a:pt x="8508" y="37581"/>
                    <a:pt x="8480" y="37577"/>
                    <a:pt x="8456" y="37577"/>
                  </a:cubicBezTo>
                  <a:cubicBezTo>
                    <a:pt x="8378" y="37577"/>
                    <a:pt x="8339" y="37620"/>
                    <a:pt x="8339" y="37722"/>
                  </a:cubicBezTo>
                  <a:lnTo>
                    <a:pt x="8339" y="37922"/>
                  </a:lnTo>
                  <a:cubicBezTo>
                    <a:pt x="8322" y="37916"/>
                    <a:pt x="8304" y="37914"/>
                    <a:pt x="8286" y="37914"/>
                  </a:cubicBezTo>
                  <a:cubicBezTo>
                    <a:pt x="8200" y="37914"/>
                    <a:pt x="8123" y="37978"/>
                    <a:pt x="8206" y="38089"/>
                  </a:cubicBezTo>
                  <a:lnTo>
                    <a:pt x="8439" y="38456"/>
                  </a:lnTo>
                  <a:cubicBezTo>
                    <a:pt x="8684" y="39097"/>
                    <a:pt x="9236" y="39683"/>
                    <a:pt x="9660" y="40187"/>
                  </a:cubicBezTo>
                  <a:lnTo>
                    <a:pt x="9660" y="40187"/>
                  </a:lnTo>
                  <a:cubicBezTo>
                    <a:pt x="8377" y="39260"/>
                    <a:pt x="7165" y="38210"/>
                    <a:pt x="6371" y="36888"/>
                  </a:cubicBezTo>
                  <a:cubicBezTo>
                    <a:pt x="6282" y="36739"/>
                    <a:pt x="6185" y="36564"/>
                    <a:pt x="6089" y="36371"/>
                  </a:cubicBezTo>
                  <a:lnTo>
                    <a:pt x="6089" y="36371"/>
                  </a:lnTo>
                  <a:cubicBezTo>
                    <a:pt x="6832" y="37933"/>
                    <a:pt x="8300" y="39242"/>
                    <a:pt x="9712" y="40249"/>
                  </a:cubicBezTo>
                  <a:lnTo>
                    <a:pt x="9712" y="40249"/>
                  </a:lnTo>
                  <a:cubicBezTo>
                    <a:pt x="9695" y="40228"/>
                    <a:pt x="9678" y="40208"/>
                    <a:pt x="9660" y="40187"/>
                  </a:cubicBezTo>
                  <a:lnTo>
                    <a:pt x="9660" y="40187"/>
                  </a:lnTo>
                  <a:cubicBezTo>
                    <a:pt x="9744" y="40247"/>
                    <a:pt x="9827" y="40307"/>
                    <a:pt x="9911" y="40366"/>
                  </a:cubicBezTo>
                  <a:lnTo>
                    <a:pt x="9911" y="40366"/>
                  </a:lnTo>
                  <a:cubicBezTo>
                    <a:pt x="9988" y="40340"/>
                    <a:pt x="10049" y="40252"/>
                    <a:pt x="10007" y="40190"/>
                  </a:cubicBezTo>
                  <a:cubicBezTo>
                    <a:pt x="9674" y="39690"/>
                    <a:pt x="9240" y="39223"/>
                    <a:pt x="8873" y="38723"/>
                  </a:cubicBezTo>
                  <a:cubicBezTo>
                    <a:pt x="8740" y="38523"/>
                    <a:pt x="8673" y="38256"/>
                    <a:pt x="8606" y="38022"/>
                  </a:cubicBezTo>
                  <a:lnTo>
                    <a:pt x="8606" y="38022"/>
                  </a:lnTo>
                  <a:cubicBezTo>
                    <a:pt x="9407" y="38556"/>
                    <a:pt x="9674" y="39723"/>
                    <a:pt x="10207" y="40457"/>
                  </a:cubicBezTo>
                  <a:cubicBezTo>
                    <a:pt x="10221" y="40497"/>
                    <a:pt x="10249" y="40515"/>
                    <a:pt x="10277" y="40515"/>
                  </a:cubicBezTo>
                  <a:cubicBezTo>
                    <a:pt x="10320" y="40515"/>
                    <a:pt x="10361" y="40471"/>
                    <a:pt x="10341" y="40391"/>
                  </a:cubicBezTo>
                  <a:lnTo>
                    <a:pt x="10341" y="40324"/>
                  </a:lnTo>
                  <a:cubicBezTo>
                    <a:pt x="10373" y="40483"/>
                    <a:pt x="10435" y="40642"/>
                    <a:pt x="10498" y="40772"/>
                  </a:cubicBezTo>
                  <a:lnTo>
                    <a:pt x="10498" y="40772"/>
                  </a:lnTo>
                  <a:cubicBezTo>
                    <a:pt x="10302" y="40639"/>
                    <a:pt x="10106" y="40504"/>
                    <a:pt x="9911" y="40366"/>
                  </a:cubicBezTo>
                  <a:lnTo>
                    <a:pt x="9911" y="40366"/>
                  </a:lnTo>
                  <a:cubicBezTo>
                    <a:pt x="9903" y="40369"/>
                    <a:pt x="9895" y="40371"/>
                    <a:pt x="9887" y="40372"/>
                  </a:cubicBezTo>
                  <a:lnTo>
                    <a:pt x="9887" y="40372"/>
                  </a:lnTo>
                  <a:cubicBezTo>
                    <a:pt x="10096" y="40518"/>
                    <a:pt x="10304" y="40658"/>
                    <a:pt x="10508" y="40791"/>
                  </a:cubicBezTo>
                  <a:cubicBezTo>
                    <a:pt x="10504" y="40785"/>
                    <a:pt x="10501" y="40778"/>
                    <a:pt x="10498" y="40772"/>
                  </a:cubicBezTo>
                  <a:lnTo>
                    <a:pt x="10498" y="40772"/>
                  </a:lnTo>
                  <a:cubicBezTo>
                    <a:pt x="10557" y="40812"/>
                    <a:pt x="10616" y="40851"/>
                    <a:pt x="10674" y="40891"/>
                  </a:cubicBezTo>
                  <a:cubicBezTo>
                    <a:pt x="10207" y="42592"/>
                    <a:pt x="9774" y="44360"/>
                    <a:pt x="9407" y="46095"/>
                  </a:cubicBezTo>
                  <a:lnTo>
                    <a:pt x="9407" y="46195"/>
                  </a:lnTo>
                  <a:cubicBezTo>
                    <a:pt x="9240" y="47029"/>
                    <a:pt x="9073" y="47896"/>
                    <a:pt x="8906" y="48730"/>
                  </a:cubicBezTo>
                  <a:cubicBezTo>
                    <a:pt x="8448" y="47041"/>
                    <a:pt x="7179" y="44688"/>
                    <a:pt x="5838" y="44688"/>
                  </a:cubicBezTo>
                  <a:cubicBezTo>
                    <a:pt x="5616" y="44688"/>
                    <a:pt x="5393" y="44752"/>
                    <a:pt x="5170" y="44894"/>
                  </a:cubicBezTo>
                  <a:cubicBezTo>
                    <a:pt x="4236" y="45461"/>
                    <a:pt x="5070" y="47095"/>
                    <a:pt x="5504" y="47729"/>
                  </a:cubicBezTo>
                  <a:cubicBezTo>
                    <a:pt x="6247" y="48763"/>
                    <a:pt x="7427" y="49640"/>
                    <a:pt x="8471" y="50361"/>
                  </a:cubicBezTo>
                  <a:lnTo>
                    <a:pt x="8471" y="50361"/>
                  </a:lnTo>
                  <a:cubicBezTo>
                    <a:pt x="8371" y="50196"/>
                    <a:pt x="8239" y="50097"/>
                    <a:pt x="8173" y="50031"/>
                  </a:cubicBezTo>
                  <a:lnTo>
                    <a:pt x="8173" y="49931"/>
                  </a:lnTo>
                  <a:cubicBezTo>
                    <a:pt x="8039" y="49631"/>
                    <a:pt x="7872" y="49364"/>
                    <a:pt x="7706" y="49063"/>
                  </a:cubicBezTo>
                  <a:cubicBezTo>
                    <a:pt x="7663" y="49000"/>
                    <a:pt x="7621" y="48977"/>
                    <a:pt x="7579" y="48977"/>
                  </a:cubicBezTo>
                  <a:cubicBezTo>
                    <a:pt x="7554" y="48977"/>
                    <a:pt x="7530" y="48985"/>
                    <a:pt x="7505" y="48997"/>
                  </a:cubicBezTo>
                  <a:cubicBezTo>
                    <a:pt x="7405" y="48897"/>
                    <a:pt x="7372" y="48797"/>
                    <a:pt x="7272" y="48663"/>
                  </a:cubicBezTo>
                  <a:cubicBezTo>
                    <a:pt x="7253" y="48635"/>
                    <a:pt x="7226" y="48622"/>
                    <a:pt x="7199" y="48622"/>
                  </a:cubicBezTo>
                  <a:cubicBezTo>
                    <a:pt x="7129" y="48622"/>
                    <a:pt x="7057" y="48701"/>
                    <a:pt x="7105" y="48797"/>
                  </a:cubicBezTo>
                  <a:cubicBezTo>
                    <a:pt x="7239" y="48997"/>
                    <a:pt x="7372" y="49264"/>
                    <a:pt x="7505" y="49530"/>
                  </a:cubicBezTo>
                  <a:cubicBezTo>
                    <a:pt x="6271" y="48596"/>
                    <a:pt x="5004" y="47629"/>
                    <a:pt x="4904" y="46061"/>
                  </a:cubicBezTo>
                  <a:cubicBezTo>
                    <a:pt x="4884" y="45468"/>
                    <a:pt x="5181" y="45261"/>
                    <a:pt x="5544" y="45261"/>
                  </a:cubicBezTo>
                  <a:cubicBezTo>
                    <a:pt x="5793" y="45261"/>
                    <a:pt x="6074" y="45358"/>
                    <a:pt x="6305" y="45494"/>
                  </a:cubicBezTo>
                  <a:cubicBezTo>
                    <a:pt x="6738" y="45761"/>
                    <a:pt x="7005" y="46161"/>
                    <a:pt x="7239" y="46595"/>
                  </a:cubicBezTo>
                  <a:cubicBezTo>
                    <a:pt x="7872" y="47629"/>
                    <a:pt x="8139" y="48730"/>
                    <a:pt x="8573" y="49864"/>
                  </a:cubicBezTo>
                  <a:cubicBezTo>
                    <a:pt x="8540" y="49997"/>
                    <a:pt x="8540" y="50196"/>
                    <a:pt x="8474" y="50363"/>
                  </a:cubicBezTo>
                  <a:lnTo>
                    <a:pt x="8474" y="50363"/>
                  </a:lnTo>
                  <a:cubicBezTo>
                    <a:pt x="8473" y="50362"/>
                    <a:pt x="8472" y="50361"/>
                    <a:pt x="8471" y="50361"/>
                  </a:cubicBezTo>
                  <a:lnTo>
                    <a:pt x="8471" y="50361"/>
                  </a:lnTo>
                  <a:cubicBezTo>
                    <a:pt x="8471" y="50362"/>
                    <a:pt x="8472" y="50363"/>
                    <a:pt x="8473" y="50364"/>
                  </a:cubicBezTo>
                  <a:cubicBezTo>
                    <a:pt x="8473" y="50364"/>
                    <a:pt x="8473" y="50363"/>
                    <a:pt x="8474" y="50363"/>
                  </a:cubicBezTo>
                  <a:lnTo>
                    <a:pt x="8474" y="50363"/>
                  </a:lnTo>
                  <a:cubicBezTo>
                    <a:pt x="8507" y="50386"/>
                    <a:pt x="8540" y="50408"/>
                    <a:pt x="8573" y="50431"/>
                  </a:cubicBezTo>
                  <a:cubicBezTo>
                    <a:pt x="7239" y="58103"/>
                    <a:pt x="6672" y="65942"/>
                    <a:pt x="7205" y="73614"/>
                  </a:cubicBezTo>
                  <a:cubicBezTo>
                    <a:pt x="7205" y="73764"/>
                    <a:pt x="7330" y="73839"/>
                    <a:pt x="7451" y="73839"/>
                  </a:cubicBezTo>
                  <a:cubicBezTo>
                    <a:pt x="7572" y="73839"/>
                    <a:pt x="7689" y="73764"/>
                    <a:pt x="7672" y="73614"/>
                  </a:cubicBezTo>
                  <a:cubicBezTo>
                    <a:pt x="7239" y="66910"/>
                    <a:pt x="7606" y="60105"/>
                    <a:pt x="8606" y="53400"/>
                  </a:cubicBezTo>
                  <a:cubicBezTo>
                    <a:pt x="8673" y="53400"/>
                    <a:pt x="8706" y="53367"/>
                    <a:pt x="8706" y="53300"/>
                  </a:cubicBezTo>
                  <a:lnTo>
                    <a:pt x="8706" y="53266"/>
                  </a:lnTo>
                  <a:cubicBezTo>
                    <a:pt x="9707" y="53100"/>
                    <a:pt x="10741" y="51899"/>
                    <a:pt x="11408" y="51232"/>
                  </a:cubicBezTo>
                  <a:cubicBezTo>
                    <a:pt x="11942" y="50698"/>
                    <a:pt x="13210" y="49430"/>
                    <a:pt x="12576" y="48596"/>
                  </a:cubicBezTo>
                  <a:cubicBezTo>
                    <a:pt x="12372" y="48306"/>
                    <a:pt x="12113" y="48193"/>
                    <a:pt x="11835" y="48193"/>
                  </a:cubicBezTo>
                  <a:cubicBezTo>
                    <a:pt x="11154" y="48193"/>
                    <a:pt x="10362" y="48871"/>
                    <a:pt x="10007" y="49297"/>
                  </a:cubicBezTo>
                  <a:cubicBezTo>
                    <a:pt x="9574" y="49864"/>
                    <a:pt x="9240" y="50464"/>
                    <a:pt x="9007" y="51198"/>
                  </a:cubicBezTo>
                  <a:cubicBezTo>
                    <a:pt x="9273" y="49397"/>
                    <a:pt x="9674" y="47596"/>
                    <a:pt x="10041" y="45794"/>
                  </a:cubicBezTo>
                  <a:cubicBezTo>
                    <a:pt x="10374" y="45394"/>
                    <a:pt x="10774" y="45127"/>
                    <a:pt x="11275" y="45027"/>
                  </a:cubicBezTo>
                  <a:cubicBezTo>
                    <a:pt x="11333" y="45024"/>
                    <a:pt x="11391" y="45022"/>
                    <a:pt x="11448" y="45022"/>
                  </a:cubicBezTo>
                  <a:cubicBezTo>
                    <a:pt x="13752" y="45022"/>
                    <a:pt x="15277" y="47599"/>
                    <a:pt x="16612" y="49063"/>
                  </a:cubicBezTo>
                  <a:cubicBezTo>
                    <a:pt x="17946" y="50464"/>
                    <a:pt x="19681" y="51532"/>
                    <a:pt x="21582" y="51966"/>
                  </a:cubicBezTo>
                  <a:cubicBezTo>
                    <a:pt x="21607" y="51978"/>
                    <a:pt x="21629" y="51983"/>
                    <a:pt x="21649" y="51983"/>
                  </a:cubicBezTo>
                  <a:cubicBezTo>
                    <a:pt x="21737" y="51983"/>
                    <a:pt x="21776" y="51874"/>
                    <a:pt x="21749" y="51765"/>
                  </a:cubicBezTo>
                  <a:cubicBezTo>
                    <a:pt x="21015" y="49564"/>
                    <a:pt x="19848" y="47295"/>
                    <a:pt x="17880" y="45961"/>
                  </a:cubicBezTo>
                  <a:lnTo>
                    <a:pt x="17880" y="45961"/>
                  </a:lnTo>
                  <a:cubicBezTo>
                    <a:pt x="19286" y="46323"/>
                    <a:pt x="21059" y="46822"/>
                    <a:pt x="22687" y="46822"/>
                  </a:cubicBezTo>
                  <a:cubicBezTo>
                    <a:pt x="23608" y="46822"/>
                    <a:pt x="24483" y="46662"/>
                    <a:pt x="25218" y="46228"/>
                  </a:cubicBezTo>
                  <a:cubicBezTo>
                    <a:pt x="25285" y="46195"/>
                    <a:pt x="25285" y="46095"/>
                    <a:pt x="25285" y="46028"/>
                  </a:cubicBezTo>
                  <a:cubicBezTo>
                    <a:pt x="24951" y="45027"/>
                    <a:pt x="23217" y="44127"/>
                    <a:pt x="22349" y="43626"/>
                  </a:cubicBezTo>
                  <a:cubicBezTo>
                    <a:pt x="22016" y="43426"/>
                    <a:pt x="21682" y="43259"/>
                    <a:pt x="21282" y="43126"/>
                  </a:cubicBezTo>
                  <a:lnTo>
                    <a:pt x="21282" y="43126"/>
                  </a:lnTo>
                  <a:cubicBezTo>
                    <a:pt x="21916" y="43226"/>
                    <a:pt x="22550" y="43259"/>
                    <a:pt x="23183" y="43359"/>
                  </a:cubicBezTo>
                  <a:cubicBezTo>
                    <a:pt x="23850" y="43426"/>
                    <a:pt x="24851" y="43426"/>
                    <a:pt x="25518" y="43793"/>
                  </a:cubicBezTo>
                  <a:cubicBezTo>
                    <a:pt x="25452" y="43893"/>
                    <a:pt x="25518" y="43960"/>
                    <a:pt x="25585" y="44060"/>
                  </a:cubicBezTo>
                  <a:cubicBezTo>
                    <a:pt x="25919" y="44360"/>
                    <a:pt x="25885" y="44360"/>
                    <a:pt x="26252" y="44560"/>
                  </a:cubicBezTo>
                  <a:cubicBezTo>
                    <a:pt x="26217" y="44605"/>
                    <a:pt x="26207" y="44623"/>
                    <a:pt x="26210" y="44623"/>
                  </a:cubicBezTo>
                  <a:cubicBezTo>
                    <a:pt x="26219" y="44623"/>
                    <a:pt x="26326" y="44483"/>
                    <a:pt x="26252" y="44360"/>
                  </a:cubicBezTo>
                  <a:cubicBezTo>
                    <a:pt x="26219" y="44260"/>
                    <a:pt x="26185" y="44227"/>
                    <a:pt x="26085" y="44127"/>
                  </a:cubicBezTo>
                  <a:cubicBezTo>
                    <a:pt x="26085" y="44093"/>
                    <a:pt x="26119" y="44060"/>
                    <a:pt x="26119" y="43960"/>
                  </a:cubicBezTo>
                  <a:cubicBezTo>
                    <a:pt x="26194" y="43784"/>
                    <a:pt x="26023" y="43645"/>
                    <a:pt x="25863" y="43645"/>
                  </a:cubicBezTo>
                  <a:cubicBezTo>
                    <a:pt x="25811" y="43645"/>
                    <a:pt x="25759" y="43660"/>
                    <a:pt x="25718" y="43693"/>
                  </a:cubicBezTo>
                  <a:lnTo>
                    <a:pt x="25685" y="43626"/>
                  </a:lnTo>
                  <a:cubicBezTo>
                    <a:pt x="25585" y="43593"/>
                    <a:pt x="25552" y="43593"/>
                    <a:pt x="25452" y="43593"/>
                  </a:cubicBezTo>
                  <a:cubicBezTo>
                    <a:pt x="25018" y="43393"/>
                    <a:pt x="24451" y="43259"/>
                    <a:pt x="23917" y="43226"/>
                  </a:cubicBezTo>
                  <a:cubicBezTo>
                    <a:pt x="22683" y="43059"/>
                    <a:pt x="21382" y="42926"/>
                    <a:pt x="20114" y="42792"/>
                  </a:cubicBezTo>
                  <a:cubicBezTo>
                    <a:pt x="19781" y="42692"/>
                    <a:pt x="19447" y="42592"/>
                    <a:pt x="19080" y="42525"/>
                  </a:cubicBezTo>
                  <a:cubicBezTo>
                    <a:pt x="19180" y="42459"/>
                    <a:pt x="19281" y="42425"/>
                    <a:pt x="19381" y="42392"/>
                  </a:cubicBezTo>
                  <a:cubicBezTo>
                    <a:pt x="20281" y="42392"/>
                    <a:pt x="21182" y="42259"/>
                    <a:pt x="22083" y="42092"/>
                  </a:cubicBezTo>
                  <a:cubicBezTo>
                    <a:pt x="22583" y="42025"/>
                    <a:pt x="23083" y="41858"/>
                    <a:pt x="23617" y="41725"/>
                  </a:cubicBezTo>
                  <a:cubicBezTo>
                    <a:pt x="23750" y="41691"/>
                    <a:pt x="24051" y="41625"/>
                    <a:pt x="24384" y="41591"/>
                  </a:cubicBezTo>
                  <a:lnTo>
                    <a:pt x="24384" y="41591"/>
                  </a:lnTo>
                  <a:cubicBezTo>
                    <a:pt x="24284" y="41625"/>
                    <a:pt x="24217" y="41725"/>
                    <a:pt x="24084" y="41792"/>
                  </a:cubicBezTo>
                  <a:cubicBezTo>
                    <a:pt x="24017" y="41892"/>
                    <a:pt x="24084" y="42058"/>
                    <a:pt x="24217" y="42058"/>
                  </a:cubicBezTo>
                  <a:cubicBezTo>
                    <a:pt x="24351" y="42058"/>
                    <a:pt x="24451" y="42025"/>
                    <a:pt x="24584" y="41958"/>
                  </a:cubicBezTo>
                  <a:cubicBezTo>
                    <a:pt x="24618" y="42025"/>
                    <a:pt x="24618" y="42025"/>
                    <a:pt x="24684" y="42025"/>
                  </a:cubicBezTo>
                  <a:cubicBezTo>
                    <a:pt x="24716" y="42034"/>
                    <a:pt x="24748" y="42038"/>
                    <a:pt x="24778" y="42038"/>
                  </a:cubicBezTo>
                  <a:cubicBezTo>
                    <a:pt x="24973" y="42038"/>
                    <a:pt x="25150" y="41873"/>
                    <a:pt x="25352" y="41758"/>
                  </a:cubicBezTo>
                  <a:cubicBezTo>
                    <a:pt x="25385" y="41725"/>
                    <a:pt x="25418" y="41725"/>
                    <a:pt x="25418" y="41691"/>
                  </a:cubicBezTo>
                  <a:cubicBezTo>
                    <a:pt x="25518" y="41625"/>
                    <a:pt x="25552" y="41558"/>
                    <a:pt x="25618" y="41458"/>
                  </a:cubicBezTo>
                  <a:cubicBezTo>
                    <a:pt x="25685" y="41425"/>
                    <a:pt x="25718" y="41291"/>
                    <a:pt x="25685" y="41258"/>
                  </a:cubicBezTo>
                  <a:cubicBezTo>
                    <a:pt x="25574" y="41102"/>
                    <a:pt x="25355" y="41047"/>
                    <a:pt x="25096" y="41047"/>
                  </a:cubicBezTo>
                  <a:cubicBezTo>
                    <a:pt x="24577" y="41047"/>
                    <a:pt x="23895" y="41269"/>
                    <a:pt x="23584" y="41358"/>
                  </a:cubicBezTo>
                  <a:cubicBezTo>
                    <a:pt x="22716" y="41558"/>
                    <a:pt x="21849" y="41792"/>
                    <a:pt x="20948" y="41925"/>
                  </a:cubicBezTo>
                  <a:cubicBezTo>
                    <a:pt x="21115" y="41892"/>
                    <a:pt x="21349" y="41858"/>
                    <a:pt x="21449" y="41758"/>
                  </a:cubicBezTo>
                  <a:cubicBezTo>
                    <a:pt x="22683" y="41291"/>
                    <a:pt x="23717" y="40591"/>
                    <a:pt x="24751" y="39857"/>
                  </a:cubicBezTo>
                  <a:cubicBezTo>
                    <a:pt x="24885" y="39757"/>
                    <a:pt x="24818" y="39590"/>
                    <a:pt x="24718" y="39557"/>
                  </a:cubicBezTo>
                  <a:cubicBezTo>
                    <a:pt x="24801" y="39391"/>
                    <a:pt x="24632" y="39157"/>
                    <a:pt x="24420" y="39157"/>
                  </a:cubicBezTo>
                  <a:cubicBezTo>
                    <a:pt x="24376" y="39157"/>
                    <a:pt x="24330" y="39167"/>
                    <a:pt x="24284" y="39190"/>
                  </a:cubicBezTo>
                  <a:cubicBezTo>
                    <a:pt x="23917" y="39390"/>
                    <a:pt x="23650" y="39523"/>
                    <a:pt x="23383" y="39790"/>
                  </a:cubicBezTo>
                  <a:cubicBezTo>
                    <a:pt x="23250" y="39890"/>
                    <a:pt x="23317" y="40057"/>
                    <a:pt x="23450" y="40090"/>
                  </a:cubicBezTo>
                  <a:cubicBezTo>
                    <a:pt x="23417" y="40190"/>
                    <a:pt x="23450" y="40290"/>
                    <a:pt x="23517" y="40357"/>
                  </a:cubicBezTo>
                  <a:cubicBezTo>
                    <a:pt x="22583" y="40958"/>
                    <a:pt x="21582" y="41458"/>
                    <a:pt x="20581" y="41725"/>
                  </a:cubicBezTo>
                  <a:cubicBezTo>
                    <a:pt x="20281" y="41792"/>
                    <a:pt x="19948" y="41858"/>
                    <a:pt x="19614" y="41925"/>
                  </a:cubicBezTo>
                  <a:cubicBezTo>
                    <a:pt x="21382" y="40691"/>
                    <a:pt x="22583" y="38122"/>
                    <a:pt x="22816" y="36254"/>
                  </a:cubicBezTo>
                  <a:cubicBezTo>
                    <a:pt x="22816" y="36138"/>
                    <a:pt x="22766" y="36048"/>
                    <a:pt x="22665" y="36048"/>
                  </a:cubicBezTo>
                  <a:cubicBezTo>
                    <a:pt x="22650" y="36048"/>
                    <a:pt x="22634" y="36050"/>
                    <a:pt x="22616" y="36054"/>
                  </a:cubicBezTo>
                  <a:cubicBezTo>
                    <a:pt x="21282" y="36388"/>
                    <a:pt x="20415" y="37388"/>
                    <a:pt x="19314" y="38189"/>
                  </a:cubicBezTo>
                  <a:cubicBezTo>
                    <a:pt x="17913" y="39190"/>
                    <a:pt x="16378" y="39924"/>
                    <a:pt x="14811" y="40691"/>
                  </a:cubicBezTo>
                  <a:cubicBezTo>
                    <a:pt x="15111" y="40290"/>
                    <a:pt x="15378" y="39924"/>
                    <a:pt x="15611" y="39523"/>
                  </a:cubicBezTo>
                  <a:cubicBezTo>
                    <a:pt x="16045" y="38889"/>
                    <a:pt x="16479" y="38289"/>
                    <a:pt x="16912" y="37689"/>
                  </a:cubicBezTo>
                  <a:cubicBezTo>
                    <a:pt x="16939" y="37634"/>
                    <a:pt x="16900" y="37580"/>
                    <a:pt x="16848" y="37580"/>
                  </a:cubicBezTo>
                  <a:cubicBezTo>
                    <a:pt x="16837" y="37580"/>
                    <a:pt x="16824" y="37582"/>
                    <a:pt x="16812" y="37589"/>
                  </a:cubicBezTo>
                  <a:cubicBezTo>
                    <a:pt x="15778" y="38389"/>
                    <a:pt x="15311" y="39790"/>
                    <a:pt x="14544" y="40791"/>
                  </a:cubicBezTo>
                  <a:cubicBezTo>
                    <a:pt x="14477" y="40791"/>
                    <a:pt x="14477" y="40858"/>
                    <a:pt x="14444" y="40858"/>
                  </a:cubicBezTo>
                  <a:cubicBezTo>
                    <a:pt x="14177" y="40958"/>
                    <a:pt x="13743" y="41191"/>
                    <a:pt x="13343" y="41425"/>
                  </a:cubicBezTo>
                  <a:cubicBezTo>
                    <a:pt x="14277" y="40391"/>
                    <a:pt x="14944" y="39023"/>
                    <a:pt x="15845" y="37955"/>
                  </a:cubicBezTo>
                  <a:cubicBezTo>
                    <a:pt x="16612" y="37055"/>
                    <a:pt x="17546" y="36087"/>
                    <a:pt x="18747" y="35687"/>
                  </a:cubicBezTo>
                  <a:cubicBezTo>
                    <a:pt x="18793" y="35669"/>
                    <a:pt x="18833" y="35661"/>
                    <a:pt x="18866" y="35661"/>
                  </a:cubicBezTo>
                  <a:cubicBezTo>
                    <a:pt x="19331" y="35661"/>
                    <a:pt x="18540" y="37304"/>
                    <a:pt x="18447" y="37522"/>
                  </a:cubicBezTo>
                  <a:cubicBezTo>
                    <a:pt x="18113" y="38189"/>
                    <a:pt x="17579" y="38723"/>
                    <a:pt x="17112" y="39290"/>
                  </a:cubicBezTo>
                  <a:cubicBezTo>
                    <a:pt x="17085" y="39344"/>
                    <a:pt x="17102" y="39399"/>
                    <a:pt x="17164" y="39399"/>
                  </a:cubicBezTo>
                  <a:cubicBezTo>
                    <a:pt x="17178" y="39399"/>
                    <a:pt x="17194" y="39396"/>
                    <a:pt x="17212" y="39390"/>
                  </a:cubicBezTo>
                  <a:cubicBezTo>
                    <a:pt x="18447" y="38556"/>
                    <a:pt x="19247" y="36955"/>
                    <a:pt x="19514" y="35520"/>
                  </a:cubicBezTo>
                  <a:cubicBezTo>
                    <a:pt x="19514" y="35387"/>
                    <a:pt x="19447" y="35287"/>
                    <a:pt x="19347" y="35287"/>
                  </a:cubicBezTo>
                  <a:cubicBezTo>
                    <a:pt x="16045" y="35287"/>
                    <a:pt x="14611" y="39690"/>
                    <a:pt x="12743" y="41758"/>
                  </a:cubicBezTo>
                  <a:cubicBezTo>
                    <a:pt x="11842" y="42359"/>
                    <a:pt x="10841" y="43059"/>
                    <a:pt x="10341" y="43893"/>
                  </a:cubicBezTo>
                  <a:cubicBezTo>
                    <a:pt x="10841" y="41625"/>
                    <a:pt x="11408" y="39423"/>
                    <a:pt x="12042" y="37255"/>
                  </a:cubicBezTo>
                  <a:cubicBezTo>
                    <a:pt x="12342" y="36221"/>
                    <a:pt x="12676" y="35220"/>
                    <a:pt x="12943" y="34186"/>
                  </a:cubicBezTo>
                  <a:cubicBezTo>
                    <a:pt x="14844" y="33919"/>
                    <a:pt x="17046" y="33719"/>
                    <a:pt x="18680" y="32852"/>
                  </a:cubicBezTo>
                  <a:cubicBezTo>
                    <a:pt x="19114" y="32585"/>
                    <a:pt x="21182" y="31518"/>
                    <a:pt x="20848" y="30750"/>
                  </a:cubicBezTo>
                  <a:cubicBezTo>
                    <a:pt x="20653" y="30307"/>
                    <a:pt x="20162" y="30154"/>
                    <a:pt x="19591" y="30154"/>
                  </a:cubicBezTo>
                  <a:cubicBezTo>
                    <a:pt x="18700" y="30154"/>
                    <a:pt x="17613" y="30527"/>
                    <a:pt x="17146" y="30750"/>
                  </a:cubicBezTo>
                  <a:cubicBezTo>
                    <a:pt x="15978" y="31284"/>
                    <a:pt x="14310" y="32085"/>
                    <a:pt x="13276" y="33185"/>
                  </a:cubicBezTo>
                  <a:cubicBezTo>
                    <a:pt x="13943" y="31117"/>
                    <a:pt x="14711" y="29082"/>
                    <a:pt x="15478" y="27081"/>
                  </a:cubicBezTo>
                  <a:cubicBezTo>
                    <a:pt x="15545" y="27048"/>
                    <a:pt x="15578" y="27048"/>
                    <a:pt x="15611" y="27014"/>
                  </a:cubicBezTo>
                  <a:cubicBezTo>
                    <a:pt x="15848" y="27065"/>
                    <a:pt x="16104" y="27086"/>
                    <a:pt x="16367" y="27086"/>
                  </a:cubicBezTo>
                  <a:cubicBezTo>
                    <a:pt x="17145" y="27086"/>
                    <a:pt x="17991" y="26905"/>
                    <a:pt x="18613" y="26781"/>
                  </a:cubicBezTo>
                  <a:cubicBezTo>
                    <a:pt x="19514" y="26614"/>
                    <a:pt x="20915" y="26381"/>
                    <a:pt x="21349" y="25447"/>
                  </a:cubicBezTo>
                  <a:cubicBezTo>
                    <a:pt x="21782" y="24412"/>
                    <a:pt x="20348" y="24079"/>
                    <a:pt x="19647" y="24079"/>
                  </a:cubicBezTo>
                  <a:cubicBezTo>
                    <a:pt x="18213" y="24079"/>
                    <a:pt x="17012" y="24879"/>
                    <a:pt x="15945" y="25847"/>
                  </a:cubicBezTo>
                  <a:cubicBezTo>
                    <a:pt x="16412" y="24713"/>
                    <a:pt x="16912" y="23579"/>
                    <a:pt x="17413" y="22511"/>
                  </a:cubicBezTo>
                  <a:cubicBezTo>
                    <a:pt x="17673" y="22563"/>
                    <a:pt x="18109" y="22595"/>
                    <a:pt x="18630" y="22595"/>
                  </a:cubicBezTo>
                  <a:cubicBezTo>
                    <a:pt x="20779" y="22595"/>
                    <a:pt x="24378" y="22055"/>
                    <a:pt x="23117" y="20176"/>
                  </a:cubicBezTo>
                  <a:cubicBezTo>
                    <a:pt x="22885" y="19812"/>
                    <a:pt x="22420" y="19663"/>
                    <a:pt x="21851" y="19663"/>
                  </a:cubicBezTo>
                  <a:cubicBezTo>
                    <a:pt x="20698" y="19663"/>
                    <a:pt x="19118" y="20273"/>
                    <a:pt x="18180" y="20943"/>
                  </a:cubicBezTo>
                  <a:cubicBezTo>
                    <a:pt x="18613" y="19943"/>
                    <a:pt x="19114" y="19009"/>
                    <a:pt x="19614" y="18008"/>
                  </a:cubicBezTo>
                  <a:cubicBezTo>
                    <a:pt x="19801" y="18043"/>
                    <a:pt x="20000" y="18057"/>
                    <a:pt x="20205" y="18057"/>
                  </a:cubicBezTo>
                  <a:cubicBezTo>
                    <a:pt x="20986" y="18057"/>
                    <a:pt x="21856" y="17847"/>
                    <a:pt x="22516" y="17741"/>
                  </a:cubicBezTo>
                  <a:cubicBezTo>
                    <a:pt x="23250" y="17608"/>
                    <a:pt x="24684" y="17441"/>
                    <a:pt x="25085" y="16674"/>
                  </a:cubicBezTo>
                  <a:cubicBezTo>
                    <a:pt x="25518" y="15773"/>
                    <a:pt x="23984" y="15406"/>
                    <a:pt x="23450" y="15406"/>
                  </a:cubicBezTo>
                  <a:cubicBezTo>
                    <a:pt x="22383" y="15506"/>
                    <a:pt x="21215" y="16073"/>
                    <a:pt x="20281" y="16774"/>
                  </a:cubicBezTo>
                  <a:cubicBezTo>
                    <a:pt x="20748" y="15940"/>
                    <a:pt x="21215" y="15106"/>
                    <a:pt x="21682" y="14339"/>
                  </a:cubicBezTo>
                  <a:cubicBezTo>
                    <a:pt x="21718" y="14345"/>
                    <a:pt x="21754" y="14351"/>
                    <a:pt x="21790" y="14356"/>
                  </a:cubicBezTo>
                  <a:lnTo>
                    <a:pt x="21790" y="14356"/>
                  </a:lnTo>
                  <a:cubicBezTo>
                    <a:pt x="21843" y="14307"/>
                    <a:pt x="21924" y="14264"/>
                    <a:pt x="21949" y="14238"/>
                  </a:cubicBezTo>
                  <a:cubicBezTo>
                    <a:pt x="22083" y="14172"/>
                    <a:pt x="22216" y="14105"/>
                    <a:pt x="22316" y="14072"/>
                  </a:cubicBezTo>
                  <a:cubicBezTo>
                    <a:pt x="22449" y="14038"/>
                    <a:pt x="22583" y="14005"/>
                    <a:pt x="22683" y="13938"/>
                  </a:cubicBezTo>
                  <a:lnTo>
                    <a:pt x="22683" y="13938"/>
                  </a:lnTo>
                  <a:cubicBezTo>
                    <a:pt x="22451" y="14104"/>
                    <a:pt x="22121" y="14236"/>
                    <a:pt x="21888" y="14369"/>
                  </a:cubicBezTo>
                  <a:lnTo>
                    <a:pt x="21888" y="14369"/>
                  </a:lnTo>
                  <a:cubicBezTo>
                    <a:pt x="22063" y="14390"/>
                    <a:pt x="22242" y="14400"/>
                    <a:pt x="22424" y="14400"/>
                  </a:cubicBezTo>
                  <a:cubicBezTo>
                    <a:pt x="23578" y="14400"/>
                    <a:pt x="24828" y="13997"/>
                    <a:pt x="25785" y="13505"/>
                  </a:cubicBezTo>
                  <a:cubicBezTo>
                    <a:pt x="26386" y="13204"/>
                    <a:pt x="27086" y="12437"/>
                    <a:pt x="26252" y="12037"/>
                  </a:cubicBezTo>
                  <a:cubicBezTo>
                    <a:pt x="25954" y="11876"/>
                    <a:pt x="25601" y="11814"/>
                    <a:pt x="25230" y="11814"/>
                  </a:cubicBezTo>
                  <a:cubicBezTo>
                    <a:pt x="24523" y="11814"/>
                    <a:pt x="23752" y="12040"/>
                    <a:pt x="23183" y="12237"/>
                  </a:cubicBezTo>
                  <a:cubicBezTo>
                    <a:pt x="23050" y="12270"/>
                    <a:pt x="22916" y="12337"/>
                    <a:pt x="22783" y="12404"/>
                  </a:cubicBezTo>
                  <a:cubicBezTo>
                    <a:pt x="23050" y="12004"/>
                    <a:pt x="23350" y="11570"/>
                    <a:pt x="23584" y="11103"/>
                  </a:cubicBezTo>
                  <a:cubicBezTo>
                    <a:pt x="23717" y="11070"/>
                    <a:pt x="23784" y="11070"/>
                    <a:pt x="23917" y="11036"/>
                  </a:cubicBezTo>
                  <a:cubicBezTo>
                    <a:pt x="24170" y="11087"/>
                    <a:pt x="24431" y="11109"/>
                    <a:pt x="24695" y="11109"/>
                  </a:cubicBezTo>
                  <a:cubicBezTo>
                    <a:pt x="25649" y="11109"/>
                    <a:pt x="26643" y="10816"/>
                    <a:pt x="27453" y="10502"/>
                  </a:cubicBezTo>
                  <a:cubicBezTo>
                    <a:pt x="27887" y="10336"/>
                    <a:pt x="28787" y="9735"/>
                    <a:pt x="28454" y="9168"/>
                  </a:cubicBezTo>
                  <a:cubicBezTo>
                    <a:pt x="28211" y="8720"/>
                    <a:pt x="27718" y="8575"/>
                    <a:pt x="27208" y="8575"/>
                  </a:cubicBezTo>
                  <a:cubicBezTo>
                    <a:pt x="26806" y="8575"/>
                    <a:pt x="26394" y="8665"/>
                    <a:pt x="26085" y="8768"/>
                  </a:cubicBezTo>
                  <a:cubicBezTo>
                    <a:pt x="25552" y="8935"/>
                    <a:pt x="25051" y="9235"/>
                    <a:pt x="24618" y="9602"/>
                  </a:cubicBezTo>
                  <a:cubicBezTo>
                    <a:pt x="25085" y="8901"/>
                    <a:pt x="25585" y="8201"/>
                    <a:pt x="26052" y="7534"/>
                  </a:cubicBezTo>
                  <a:cubicBezTo>
                    <a:pt x="26052" y="7534"/>
                    <a:pt x="26052" y="7567"/>
                    <a:pt x="26085" y="7567"/>
                  </a:cubicBezTo>
                  <a:cubicBezTo>
                    <a:pt x="26185" y="7600"/>
                    <a:pt x="26252" y="7667"/>
                    <a:pt x="26352" y="7667"/>
                  </a:cubicBezTo>
                  <a:cubicBezTo>
                    <a:pt x="26272" y="7694"/>
                    <a:pt x="26278" y="7786"/>
                    <a:pt x="26335" y="7786"/>
                  </a:cubicBezTo>
                  <a:cubicBezTo>
                    <a:pt x="26349" y="7786"/>
                    <a:pt x="26366" y="7780"/>
                    <a:pt x="26386" y="7767"/>
                  </a:cubicBezTo>
                  <a:cubicBezTo>
                    <a:pt x="26452" y="7767"/>
                    <a:pt x="26586" y="7734"/>
                    <a:pt x="26686" y="7734"/>
                  </a:cubicBezTo>
                  <a:cubicBezTo>
                    <a:pt x="27036" y="7829"/>
                    <a:pt x="27417" y="7872"/>
                    <a:pt x="27799" y="7872"/>
                  </a:cubicBezTo>
                  <a:cubicBezTo>
                    <a:pt x="28217" y="7872"/>
                    <a:pt x="28637" y="7821"/>
                    <a:pt x="29021" y="7734"/>
                  </a:cubicBezTo>
                  <a:cubicBezTo>
                    <a:pt x="29521" y="7667"/>
                    <a:pt x="30388" y="7334"/>
                    <a:pt x="30288" y="6666"/>
                  </a:cubicBezTo>
                  <a:cubicBezTo>
                    <a:pt x="30213" y="6113"/>
                    <a:pt x="29474" y="5958"/>
                    <a:pt x="28915" y="5958"/>
                  </a:cubicBezTo>
                  <a:cubicBezTo>
                    <a:pt x="28732" y="5958"/>
                    <a:pt x="28569" y="5975"/>
                    <a:pt x="28454" y="5999"/>
                  </a:cubicBezTo>
                  <a:cubicBezTo>
                    <a:pt x="27853" y="6066"/>
                    <a:pt x="27220" y="6400"/>
                    <a:pt x="26619" y="6766"/>
                  </a:cubicBezTo>
                  <a:cubicBezTo>
                    <a:pt x="27053" y="6166"/>
                    <a:pt x="27520" y="5566"/>
                    <a:pt x="27953" y="4999"/>
                  </a:cubicBezTo>
                  <a:cubicBezTo>
                    <a:pt x="28053" y="4999"/>
                    <a:pt x="28120" y="5032"/>
                    <a:pt x="28220" y="5032"/>
                  </a:cubicBezTo>
                  <a:cubicBezTo>
                    <a:pt x="28187" y="5065"/>
                    <a:pt x="28187" y="5199"/>
                    <a:pt x="28254" y="5199"/>
                  </a:cubicBezTo>
                  <a:lnTo>
                    <a:pt x="28454" y="5199"/>
                  </a:lnTo>
                  <a:cubicBezTo>
                    <a:pt x="28690" y="5336"/>
                    <a:pt x="29019" y="5381"/>
                    <a:pt x="29324" y="5381"/>
                  </a:cubicBezTo>
                  <a:cubicBezTo>
                    <a:pt x="29536" y="5381"/>
                    <a:pt x="29738" y="5360"/>
                    <a:pt x="29888" y="5332"/>
                  </a:cubicBezTo>
                  <a:cubicBezTo>
                    <a:pt x="30355" y="5265"/>
                    <a:pt x="31022" y="5099"/>
                    <a:pt x="31222" y="4665"/>
                  </a:cubicBezTo>
                  <a:cubicBezTo>
                    <a:pt x="31389" y="4165"/>
                    <a:pt x="30455" y="3764"/>
                    <a:pt x="30122" y="3731"/>
                  </a:cubicBezTo>
                  <a:cubicBezTo>
                    <a:pt x="30079" y="3728"/>
                    <a:pt x="30036" y="3727"/>
                    <a:pt x="29993" y="3727"/>
                  </a:cubicBezTo>
                  <a:cubicBezTo>
                    <a:pt x="29536" y="3727"/>
                    <a:pt x="29084" y="3884"/>
                    <a:pt x="28687" y="4098"/>
                  </a:cubicBezTo>
                  <a:cubicBezTo>
                    <a:pt x="28721" y="4031"/>
                    <a:pt x="28787" y="3931"/>
                    <a:pt x="28854" y="3898"/>
                  </a:cubicBezTo>
                  <a:cubicBezTo>
                    <a:pt x="28887" y="3898"/>
                    <a:pt x="28921" y="3898"/>
                    <a:pt x="28921" y="3864"/>
                  </a:cubicBezTo>
                  <a:cubicBezTo>
                    <a:pt x="28954" y="3764"/>
                    <a:pt x="29021" y="3698"/>
                    <a:pt x="29021" y="3664"/>
                  </a:cubicBezTo>
                  <a:cubicBezTo>
                    <a:pt x="29021" y="3664"/>
                    <a:pt x="29021" y="3598"/>
                    <a:pt x="29054" y="3598"/>
                  </a:cubicBezTo>
                  <a:lnTo>
                    <a:pt x="29054" y="3531"/>
                  </a:lnTo>
                  <a:cubicBezTo>
                    <a:pt x="29088" y="3431"/>
                    <a:pt x="29121" y="3331"/>
                    <a:pt x="29121" y="3231"/>
                  </a:cubicBezTo>
                  <a:cubicBezTo>
                    <a:pt x="29221" y="3164"/>
                    <a:pt x="29254" y="3030"/>
                    <a:pt x="29354" y="2897"/>
                  </a:cubicBezTo>
                  <a:cubicBezTo>
                    <a:pt x="29354" y="2930"/>
                    <a:pt x="29421" y="2997"/>
                    <a:pt x="29454" y="2997"/>
                  </a:cubicBezTo>
                  <a:lnTo>
                    <a:pt x="29521" y="2997"/>
                  </a:lnTo>
                  <a:cubicBezTo>
                    <a:pt x="29521" y="2997"/>
                    <a:pt x="29555" y="2997"/>
                    <a:pt x="29555" y="2930"/>
                  </a:cubicBezTo>
                  <a:cubicBezTo>
                    <a:pt x="30022" y="2930"/>
                    <a:pt x="30522" y="2697"/>
                    <a:pt x="30889" y="2530"/>
                  </a:cubicBezTo>
                  <a:cubicBezTo>
                    <a:pt x="31189" y="2397"/>
                    <a:pt x="32056" y="2096"/>
                    <a:pt x="32023" y="1663"/>
                  </a:cubicBezTo>
                  <a:cubicBezTo>
                    <a:pt x="31986" y="1352"/>
                    <a:pt x="31750" y="1252"/>
                    <a:pt x="31494" y="1252"/>
                  </a:cubicBezTo>
                  <a:cubicBezTo>
                    <a:pt x="31283" y="1252"/>
                    <a:pt x="31058" y="1321"/>
                    <a:pt x="30922" y="1396"/>
                  </a:cubicBezTo>
                  <a:cubicBezTo>
                    <a:pt x="30555" y="1563"/>
                    <a:pt x="30255" y="1863"/>
                    <a:pt x="29955" y="2096"/>
                  </a:cubicBezTo>
                  <a:lnTo>
                    <a:pt x="29588" y="2497"/>
                  </a:lnTo>
                  <a:cubicBezTo>
                    <a:pt x="29721" y="2263"/>
                    <a:pt x="29788" y="2096"/>
                    <a:pt x="29888" y="1930"/>
                  </a:cubicBezTo>
                  <a:cubicBezTo>
                    <a:pt x="30088" y="1563"/>
                    <a:pt x="30589" y="562"/>
                    <a:pt x="30088" y="195"/>
                  </a:cubicBezTo>
                  <a:cubicBezTo>
                    <a:pt x="29897" y="60"/>
                    <a:pt x="29727" y="0"/>
                    <a:pt x="29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4470025" y="3046800"/>
              <a:ext cx="17550" cy="44925"/>
            </a:xfrm>
            <a:custGeom>
              <a:avLst/>
              <a:gdLst/>
              <a:ahLst/>
              <a:cxnLst/>
              <a:rect l="l" t="t" r="r" b="b"/>
              <a:pathLst>
                <a:path w="702" h="1797" extrusionOk="0">
                  <a:moveTo>
                    <a:pt x="97" y="0"/>
                  </a:moveTo>
                  <a:cubicBezTo>
                    <a:pt x="42" y="0"/>
                    <a:pt x="1" y="33"/>
                    <a:pt x="34" y="100"/>
                  </a:cubicBezTo>
                  <a:cubicBezTo>
                    <a:pt x="101" y="601"/>
                    <a:pt x="201" y="1168"/>
                    <a:pt x="401" y="1601"/>
                  </a:cubicBezTo>
                  <a:cubicBezTo>
                    <a:pt x="401" y="1668"/>
                    <a:pt x="434" y="1668"/>
                    <a:pt x="468" y="1701"/>
                  </a:cubicBezTo>
                  <a:lnTo>
                    <a:pt x="568" y="1768"/>
                  </a:lnTo>
                  <a:cubicBezTo>
                    <a:pt x="578" y="1789"/>
                    <a:pt x="595" y="1797"/>
                    <a:pt x="613" y="1797"/>
                  </a:cubicBezTo>
                  <a:cubicBezTo>
                    <a:pt x="654" y="1797"/>
                    <a:pt x="701" y="1758"/>
                    <a:pt x="701" y="1735"/>
                  </a:cubicBezTo>
                  <a:cubicBezTo>
                    <a:pt x="601" y="1701"/>
                    <a:pt x="601" y="1635"/>
                    <a:pt x="601" y="1601"/>
                  </a:cubicBezTo>
                  <a:cubicBezTo>
                    <a:pt x="668" y="1334"/>
                    <a:pt x="601" y="1068"/>
                    <a:pt x="501" y="767"/>
                  </a:cubicBezTo>
                  <a:cubicBezTo>
                    <a:pt x="434" y="734"/>
                    <a:pt x="401" y="734"/>
                    <a:pt x="368" y="734"/>
                  </a:cubicBezTo>
                  <a:cubicBezTo>
                    <a:pt x="301" y="534"/>
                    <a:pt x="234" y="334"/>
                    <a:pt x="234" y="100"/>
                  </a:cubicBezTo>
                  <a:cubicBezTo>
                    <a:pt x="218" y="33"/>
                    <a:pt x="151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4281250" y="3343800"/>
              <a:ext cx="20350" cy="32575"/>
            </a:xfrm>
            <a:custGeom>
              <a:avLst/>
              <a:gdLst/>
              <a:ahLst/>
              <a:cxnLst/>
              <a:rect l="l" t="t" r="r" b="b"/>
              <a:pathLst>
                <a:path w="814" h="1303" extrusionOk="0">
                  <a:moveTo>
                    <a:pt x="95" y="0"/>
                  </a:moveTo>
                  <a:cubicBezTo>
                    <a:pt x="50" y="0"/>
                    <a:pt x="0" y="39"/>
                    <a:pt x="46" y="62"/>
                  </a:cubicBezTo>
                  <a:lnTo>
                    <a:pt x="280" y="696"/>
                  </a:lnTo>
                  <a:cubicBezTo>
                    <a:pt x="380" y="896"/>
                    <a:pt x="480" y="1163"/>
                    <a:pt x="713" y="1296"/>
                  </a:cubicBezTo>
                  <a:cubicBezTo>
                    <a:pt x="718" y="1301"/>
                    <a:pt x="723" y="1303"/>
                    <a:pt x="729" y="1303"/>
                  </a:cubicBezTo>
                  <a:cubicBezTo>
                    <a:pt x="764" y="1303"/>
                    <a:pt x="814" y="1225"/>
                    <a:pt x="814" y="1196"/>
                  </a:cubicBezTo>
                  <a:cubicBezTo>
                    <a:pt x="747" y="1029"/>
                    <a:pt x="613" y="863"/>
                    <a:pt x="547" y="696"/>
                  </a:cubicBezTo>
                  <a:cubicBezTo>
                    <a:pt x="413" y="496"/>
                    <a:pt x="280" y="295"/>
                    <a:pt x="146" y="29"/>
                  </a:cubicBezTo>
                  <a:cubicBezTo>
                    <a:pt x="136" y="8"/>
                    <a:pt x="116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4373300" y="2982775"/>
              <a:ext cx="20025" cy="119825"/>
            </a:xfrm>
            <a:custGeom>
              <a:avLst/>
              <a:gdLst/>
              <a:ahLst/>
              <a:cxnLst/>
              <a:rect l="l" t="t" r="r" b="b"/>
              <a:pathLst>
                <a:path w="801" h="4793" extrusionOk="0">
                  <a:moveTo>
                    <a:pt x="42" y="1"/>
                  </a:moveTo>
                  <a:cubicBezTo>
                    <a:pt x="17" y="1"/>
                    <a:pt x="0" y="9"/>
                    <a:pt x="34" y="26"/>
                  </a:cubicBezTo>
                  <a:cubicBezTo>
                    <a:pt x="234" y="1594"/>
                    <a:pt x="434" y="3228"/>
                    <a:pt x="767" y="4696"/>
                  </a:cubicBezTo>
                  <a:cubicBezTo>
                    <a:pt x="749" y="4770"/>
                    <a:pt x="761" y="4793"/>
                    <a:pt x="776" y="4793"/>
                  </a:cubicBezTo>
                  <a:cubicBezTo>
                    <a:pt x="787" y="4793"/>
                    <a:pt x="801" y="4778"/>
                    <a:pt x="801" y="4763"/>
                  </a:cubicBezTo>
                  <a:cubicBezTo>
                    <a:pt x="734" y="3228"/>
                    <a:pt x="534" y="1594"/>
                    <a:pt x="100" y="26"/>
                  </a:cubicBezTo>
                  <a:cubicBezTo>
                    <a:pt x="100" y="9"/>
                    <a:pt x="67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4296800" y="2990250"/>
              <a:ext cx="37075" cy="62750"/>
            </a:xfrm>
            <a:custGeom>
              <a:avLst/>
              <a:gdLst/>
              <a:ahLst/>
              <a:cxnLst/>
              <a:rect l="l" t="t" r="r" b="b"/>
              <a:pathLst>
                <a:path w="1483" h="2510" extrusionOk="0">
                  <a:moveTo>
                    <a:pt x="140" y="0"/>
                  </a:moveTo>
                  <a:cubicBezTo>
                    <a:pt x="81" y="0"/>
                    <a:pt x="1" y="55"/>
                    <a:pt x="25" y="127"/>
                  </a:cubicBezTo>
                  <a:cubicBezTo>
                    <a:pt x="458" y="894"/>
                    <a:pt x="859" y="1728"/>
                    <a:pt x="1326" y="2496"/>
                  </a:cubicBezTo>
                  <a:cubicBezTo>
                    <a:pt x="1335" y="2505"/>
                    <a:pt x="1354" y="2509"/>
                    <a:pt x="1374" y="2509"/>
                  </a:cubicBezTo>
                  <a:cubicBezTo>
                    <a:pt x="1423" y="2509"/>
                    <a:pt x="1483" y="2486"/>
                    <a:pt x="1459" y="2462"/>
                  </a:cubicBezTo>
                  <a:cubicBezTo>
                    <a:pt x="1159" y="1562"/>
                    <a:pt x="659" y="794"/>
                    <a:pt x="192" y="27"/>
                  </a:cubicBezTo>
                  <a:cubicBezTo>
                    <a:pt x="182" y="9"/>
                    <a:pt x="16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4240975" y="3093925"/>
              <a:ext cx="35600" cy="24775"/>
            </a:xfrm>
            <a:custGeom>
              <a:avLst/>
              <a:gdLst/>
              <a:ahLst/>
              <a:cxnLst/>
              <a:rect l="l" t="t" r="r" b="b"/>
              <a:pathLst>
                <a:path w="1424" h="991" extrusionOk="0">
                  <a:moveTo>
                    <a:pt x="111" y="1"/>
                  </a:moveTo>
                  <a:cubicBezTo>
                    <a:pt x="38" y="1"/>
                    <a:pt x="0" y="127"/>
                    <a:pt x="56" y="183"/>
                  </a:cubicBezTo>
                  <a:cubicBezTo>
                    <a:pt x="490" y="483"/>
                    <a:pt x="923" y="717"/>
                    <a:pt x="1357" y="984"/>
                  </a:cubicBezTo>
                  <a:cubicBezTo>
                    <a:pt x="1362" y="988"/>
                    <a:pt x="1366" y="991"/>
                    <a:pt x="1371" y="991"/>
                  </a:cubicBezTo>
                  <a:cubicBezTo>
                    <a:pt x="1399" y="991"/>
                    <a:pt x="1424" y="912"/>
                    <a:pt x="1424" y="884"/>
                  </a:cubicBezTo>
                  <a:cubicBezTo>
                    <a:pt x="1124" y="483"/>
                    <a:pt x="557" y="317"/>
                    <a:pt x="156" y="16"/>
                  </a:cubicBezTo>
                  <a:cubicBezTo>
                    <a:pt x="140" y="6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4501725" y="3522125"/>
              <a:ext cx="87575" cy="14200"/>
            </a:xfrm>
            <a:custGeom>
              <a:avLst/>
              <a:gdLst/>
              <a:ahLst/>
              <a:cxnLst/>
              <a:rect l="l" t="t" r="r" b="b"/>
              <a:pathLst>
                <a:path w="3503" h="568" extrusionOk="0">
                  <a:moveTo>
                    <a:pt x="67" y="1"/>
                  </a:moveTo>
                  <a:cubicBezTo>
                    <a:pt x="0" y="1"/>
                    <a:pt x="0" y="67"/>
                    <a:pt x="67" y="67"/>
                  </a:cubicBezTo>
                  <a:cubicBezTo>
                    <a:pt x="1168" y="201"/>
                    <a:pt x="2302" y="434"/>
                    <a:pt x="3436" y="568"/>
                  </a:cubicBezTo>
                  <a:cubicBezTo>
                    <a:pt x="3469" y="568"/>
                    <a:pt x="3503" y="501"/>
                    <a:pt x="3469" y="501"/>
                  </a:cubicBezTo>
                  <a:cubicBezTo>
                    <a:pt x="2335" y="101"/>
                    <a:pt x="1168" y="67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4507825" y="3390025"/>
              <a:ext cx="18100" cy="26475"/>
            </a:xfrm>
            <a:custGeom>
              <a:avLst/>
              <a:gdLst/>
              <a:ahLst/>
              <a:cxnLst/>
              <a:rect l="l" t="t" r="r" b="b"/>
              <a:pathLst>
                <a:path w="724" h="1059" extrusionOk="0">
                  <a:moveTo>
                    <a:pt x="671" y="0"/>
                  </a:moveTo>
                  <a:cubicBezTo>
                    <a:pt x="663" y="0"/>
                    <a:pt x="657" y="4"/>
                    <a:pt x="657" y="14"/>
                  </a:cubicBezTo>
                  <a:cubicBezTo>
                    <a:pt x="357" y="281"/>
                    <a:pt x="157" y="581"/>
                    <a:pt x="23" y="982"/>
                  </a:cubicBezTo>
                  <a:cubicBezTo>
                    <a:pt x="0" y="1004"/>
                    <a:pt x="24" y="1058"/>
                    <a:pt x="52" y="1058"/>
                  </a:cubicBezTo>
                  <a:cubicBezTo>
                    <a:pt x="65" y="1058"/>
                    <a:pt x="79" y="1047"/>
                    <a:pt x="90" y="1015"/>
                  </a:cubicBezTo>
                  <a:cubicBezTo>
                    <a:pt x="257" y="681"/>
                    <a:pt x="523" y="381"/>
                    <a:pt x="724" y="48"/>
                  </a:cubicBezTo>
                  <a:cubicBezTo>
                    <a:pt x="724" y="24"/>
                    <a:pt x="690" y="0"/>
                    <a:pt x="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31"/>
          <p:cNvGrpSpPr/>
          <p:nvPr/>
        </p:nvGrpSpPr>
        <p:grpSpPr>
          <a:xfrm>
            <a:off x="8113519" y="4478720"/>
            <a:ext cx="577314" cy="368094"/>
            <a:chOff x="5449969" y="3456545"/>
            <a:chExt cx="577314" cy="368094"/>
          </a:xfrm>
        </p:grpSpPr>
        <p:sp>
          <p:nvSpPr>
            <p:cNvPr id="491" name="Google Shape;491;p31"/>
            <p:cNvSpPr/>
            <p:nvPr/>
          </p:nvSpPr>
          <p:spPr>
            <a:xfrm rot="59522">
              <a:off x="5451081" y="3693932"/>
              <a:ext cx="129524" cy="129596"/>
            </a:xfrm>
            <a:custGeom>
              <a:avLst/>
              <a:gdLst/>
              <a:ahLst/>
              <a:cxnLst/>
              <a:rect l="l" t="t" r="r" b="b"/>
              <a:pathLst>
                <a:path w="1794" h="1795" extrusionOk="0">
                  <a:moveTo>
                    <a:pt x="943" y="1"/>
                  </a:moveTo>
                  <a:cubicBezTo>
                    <a:pt x="730" y="426"/>
                    <a:pt x="396" y="730"/>
                    <a:pt x="1" y="882"/>
                  </a:cubicBezTo>
                  <a:lnTo>
                    <a:pt x="1" y="913"/>
                  </a:lnTo>
                  <a:cubicBezTo>
                    <a:pt x="396" y="1065"/>
                    <a:pt x="730" y="1369"/>
                    <a:pt x="882" y="1794"/>
                  </a:cubicBezTo>
                  <a:lnTo>
                    <a:pt x="943" y="1794"/>
                  </a:lnTo>
                  <a:cubicBezTo>
                    <a:pt x="1034" y="1369"/>
                    <a:pt x="1399" y="1065"/>
                    <a:pt x="1794" y="913"/>
                  </a:cubicBezTo>
                  <a:lnTo>
                    <a:pt x="1794" y="882"/>
                  </a:lnTo>
                  <a:cubicBezTo>
                    <a:pt x="1429" y="730"/>
                    <a:pt x="1095" y="426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 rot="59522">
              <a:off x="5845833" y="3458091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31"/>
          <p:cNvGrpSpPr/>
          <p:nvPr/>
        </p:nvGrpSpPr>
        <p:grpSpPr>
          <a:xfrm flipH="1">
            <a:off x="7536219" y="626795"/>
            <a:ext cx="577314" cy="368094"/>
            <a:chOff x="5449969" y="3456545"/>
            <a:chExt cx="577314" cy="368094"/>
          </a:xfrm>
        </p:grpSpPr>
        <p:sp>
          <p:nvSpPr>
            <p:cNvPr id="494" name="Google Shape;494;p31"/>
            <p:cNvSpPr/>
            <p:nvPr/>
          </p:nvSpPr>
          <p:spPr>
            <a:xfrm rot="59522">
              <a:off x="5451081" y="3693932"/>
              <a:ext cx="129524" cy="129596"/>
            </a:xfrm>
            <a:custGeom>
              <a:avLst/>
              <a:gdLst/>
              <a:ahLst/>
              <a:cxnLst/>
              <a:rect l="l" t="t" r="r" b="b"/>
              <a:pathLst>
                <a:path w="1794" h="1795" extrusionOk="0">
                  <a:moveTo>
                    <a:pt x="943" y="1"/>
                  </a:moveTo>
                  <a:cubicBezTo>
                    <a:pt x="730" y="426"/>
                    <a:pt x="396" y="730"/>
                    <a:pt x="1" y="882"/>
                  </a:cubicBezTo>
                  <a:lnTo>
                    <a:pt x="1" y="913"/>
                  </a:lnTo>
                  <a:cubicBezTo>
                    <a:pt x="396" y="1065"/>
                    <a:pt x="730" y="1369"/>
                    <a:pt x="882" y="1794"/>
                  </a:cubicBezTo>
                  <a:lnTo>
                    <a:pt x="943" y="1794"/>
                  </a:lnTo>
                  <a:cubicBezTo>
                    <a:pt x="1034" y="1369"/>
                    <a:pt x="1399" y="1065"/>
                    <a:pt x="1794" y="913"/>
                  </a:cubicBezTo>
                  <a:lnTo>
                    <a:pt x="1794" y="882"/>
                  </a:lnTo>
                  <a:cubicBezTo>
                    <a:pt x="1429" y="730"/>
                    <a:pt x="1095" y="426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 rot="59522">
              <a:off x="5845833" y="3458091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3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2"/>
          <p:cNvSpPr/>
          <p:nvPr/>
        </p:nvSpPr>
        <p:spPr>
          <a:xfrm rot="9000010">
            <a:off x="-902016" y="-43220"/>
            <a:ext cx="2080809" cy="2692176"/>
          </a:xfrm>
          <a:custGeom>
            <a:avLst/>
            <a:gdLst/>
            <a:ahLst/>
            <a:cxnLst/>
            <a:rect l="l" t="t" r="r" b="b"/>
            <a:pathLst>
              <a:path w="49273" h="63750" extrusionOk="0">
                <a:moveTo>
                  <a:pt x="48605" y="152"/>
                </a:moveTo>
                <a:cubicBezTo>
                  <a:pt x="48972" y="152"/>
                  <a:pt x="48706" y="385"/>
                  <a:pt x="48472" y="552"/>
                </a:cubicBezTo>
                <a:cubicBezTo>
                  <a:pt x="48272" y="752"/>
                  <a:pt x="48038" y="919"/>
                  <a:pt x="47805" y="1086"/>
                </a:cubicBezTo>
                <a:cubicBezTo>
                  <a:pt x="47612" y="1247"/>
                  <a:pt x="47107" y="1688"/>
                  <a:pt x="46772" y="1688"/>
                </a:cubicBezTo>
                <a:cubicBezTo>
                  <a:pt x="46761" y="1688"/>
                  <a:pt x="46749" y="1688"/>
                  <a:pt x="46737" y="1686"/>
                </a:cubicBezTo>
                <a:cubicBezTo>
                  <a:pt x="46871" y="1586"/>
                  <a:pt x="46938" y="1520"/>
                  <a:pt x="47071" y="1420"/>
                </a:cubicBezTo>
                <a:cubicBezTo>
                  <a:pt x="47138" y="1353"/>
                  <a:pt x="47104" y="1219"/>
                  <a:pt x="47038" y="1219"/>
                </a:cubicBezTo>
                <a:cubicBezTo>
                  <a:pt x="47471" y="719"/>
                  <a:pt x="47972" y="152"/>
                  <a:pt x="48605" y="152"/>
                </a:cubicBezTo>
                <a:close/>
                <a:moveTo>
                  <a:pt x="44736" y="1586"/>
                </a:moveTo>
                <a:lnTo>
                  <a:pt x="44736" y="1586"/>
                </a:lnTo>
                <a:cubicBezTo>
                  <a:pt x="44569" y="1953"/>
                  <a:pt x="44302" y="2287"/>
                  <a:pt x="44069" y="2620"/>
                </a:cubicBezTo>
                <a:cubicBezTo>
                  <a:pt x="44269" y="2253"/>
                  <a:pt x="44436" y="1887"/>
                  <a:pt x="44736" y="1586"/>
                </a:cubicBezTo>
                <a:close/>
                <a:moveTo>
                  <a:pt x="45439" y="3300"/>
                </a:moveTo>
                <a:cubicBezTo>
                  <a:pt x="45637" y="3300"/>
                  <a:pt x="45836" y="3345"/>
                  <a:pt x="46037" y="3454"/>
                </a:cubicBezTo>
                <a:cubicBezTo>
                  <a:pt x="45703" y="3688"/>
                  <a:pt x="45270" y="3855"/>
                  <a:pt x="44903" y="3921"/>
                </a:cubicBezTo>
                <a:cubicBezTo>
                  <a:pt x="44628" y="4004"/>
                  <a:pt x="44286" y="4063"/>
                  <a:pt x="43950" y="4063"/>
                </a:cubicBezTo>
                <a:cubicBezTo>
                  <a:pt x="43878" y="4063"/>
                  <a:pt x="43806" y="4061"/>
                  <a:pt x="43735" y="4055"/>
                </a:cubicBezTo>
                <a:cubicBezTo>
                  <a:pt x="44285" y="3705"/>
                  <a:pt x="44853" y="3300"/>
                  <a:pt x="45439" y="3300"/>
                </a:cubicBezTo>
                <a:close/>
                <a:moveTo>
                  <a:pt x="41867" y="3021"/>
                </a:moveTo>
                <a:cubicBezTo>
                  <a:pt x="41801" y="3621"/>
                  <a:pt x="41434" y="4422"/>
                  <a:pt x="40967" y="5089"/>
                </a:cubicBezTo>
                <a:cubicBezTo>
                  <a:pt x="40933" y="5089"/>
                  <a:pt x="40933" y="5122"/>
                  <a:pt x="40900" y="5122"/>
                </a:cubicBezTo>
                <a:lnTo>
                  <a:pt x="40900" y="5055"/>
                </a:lnTo>
                <a:cubicBezTo>
                  <a:pt x="41133" y="4689"/>
                  <a:pt x="41400" y="4288"/>
                  <a:pt x="41600" y="3921"/>
                </a:cubicBezTo>
                <a:cubicBezTo>
                  <a:pt x="41649" y="3824"/>
                  <a:pt x="41591" y="3762"/>
                  <a:pt x="41517" y="3762"/>
                </a:cubicBezTo>
                <a:cubicBezTo>
                  <a:pt x="41490" y="3762"/>
                  <a:pt x="41461" y="3770"/>
                  <a:pt x="41434" y="3788"/>
                </a:cubicBezTo>
                <a:cubicBezTo>
                  <a:pt x="41167" y="4055"/>
                  <a:pt x="40967" y="4355"/>
                  <a:pt x="40767" y="4622"/>
                </a:cubicBezTo>
                <a:cubicBezTo>
                  <a:pt x="40800" y="4555"/>
                  <a:pt x="40833" y="4422"/>
                  <a:pt x="40900" y="4355"/>
                </a:cubicBezTo>
                <a:cubicBezTo>
                  <a:pt x="40922" y="4290"/>
                  <a:pt x="40874" y="4254"/>
                  <a:pt x="40837" y="4254"/>
                </a:cubicBezTo>
                <a:cubicBezTo>
                  <a:pt x="40817" y="4254"/>
                  <a:pt x="40800" y="4265"/>
                  <a:pt x="40800" y="4288"/>
                </a:cubicBezTo>
                <a:cubicBezTo>
                  <a:pt x="40733" y="4522"/>
                  <a:pt x="40633" y="4689"/>
                  <a:pt x="40533" y="4889"/>
                </a:cubicBezTo>
                <a:cubicBezTo>
                  <a:pt x="40533" y="4922"/>
                  <a:pt x="40533" y="4955"/>
                  <a:pt x="40566" y="4955"/>
                </a:cubicBezTo>
                <a:cubicBezTo>
                  <a:pt x="40433" y="5122"/>
                  <a:pt x="40300" y="5322"/>
                  <a:pt x="40233" y="5522"/>
                </a:cubicBezTo>
                <a:cubicBezTo>
                  <a:pt x="40199" y="5589"/>
                  <a:pt x="40199" y="5623"/>
                  <a:pt x="40233" y="5723"/>
                </a:cubicBezTo>
                <a:lnTo>
                  <a:pt x="40133" y="5789"/>
                </a:lnTo>
                <a:cubicBezTo>
                  <a:pt x="39866" y="5089"/>
                  <a:pt x="41133" y="3554"/>
                  <a:pt x="41867" y="3021"/>
                </a:cubicBezTo>
                <a:close/>
                <a:moveTo>
                  <a:pt x="42751" y="5531"/>
                </a:moveTo>
                <a:cubicBezTo>
                  <a:pt x="42868" y="5531"/>
                  <a:pt x="42985" y="5539"/>
                  <a:pt x="43102" y="5556"/>
                </a:cubicBezTo>
                <a:cubicBezTo>
                  <a:pt x="42835" y="5689"/>
                  <a:pt x="42601" y="5756"/>
                  <a:pt x="42368" y="5856"/>
                </a:cubicBezTo>
                <a:cubicBezTo>
                  <a:pt x="42401" y="5789"/>
                  <a:pt x="42434" y="5756"/>
                  <a:pt x="42468" y="5756"/>
                </a:cubicBezTo>
                <a:cubicBezTo>
                  <a:pt x="42568" y="5689"/>
                  <a:pt x="42468" y="5556"/>
                  <a:pt x="42401" y="5556"/>
                </a:cubicBezTo>
                <a:cubicBezTo>
                  <a:pt x="42518" y="5539"/>
                  <a:pt x="42635" y="5531"/>
                  <a:pt x="42751" y="5531"/>
                </a:cubicBezTo>
                <a:close/>
                <a:moveTo>
                  <a:pt x="14581" y="5522"/>
                </a:moveTo>
                <a:lnTo>
                  <a:pt x="14581" y="5522"/>
                </a:lnTo>
                <a:cubicBezTo>
                  <a:pt x="14681" y="5689"/>
                  <a:pt x="14748" y="5889"/>
                  <a:pt x="14781" y="6056"/>
                </a:cubicBezTo>
                <a:cubicBezTo>
                  <a:pt x="14748" y="6056"/>
                  <a:pt x="14715" y="6090"/>
                  <a:pt x="14715" y="6190"/>
                </a:cubicBezTo>
                <a:cubicBezTo>
                  <a:pt x="14681" y="5956"/>
                  <a:pt x="14615" y="5723"/>
                  <a:pt x="14581" y="5522"/>
                </a:cubicBezTo>
                <a:close/>
                <a:moveTo>
                  <a:pt x="17050" y="5456"/>
                </a:moveTo>
                <a:cubicBezTo>
                  <a:pt x="16916" y="6056"/>
                  <a:pt x="16683" y="6857"/>
                  <a:pt x="16249" y="7124"/>
                </a:cubicBezTo>
                <a:cubicBezTo>
                  <a:pt x="16282" y="6957"/>
                  <a:pt x="16349" y="6857"/>
                  <a:pt x="16416" y="6690"/>
                </a:cubicBezTo>
                <a:cubicBezTo>
                  <a:pt x="16583" y="6256"/>
                  <a:pt x="16749" y="5856"/>
                  <a:pt x="17050" y="5456"/>
                </a:cubicBezTo>
                <a:close/>
                <a:moveTo>
                  <a:pt x="40373" y="8077"/>
                </a:moveTo>
                <a:cubicBezTo>
                  <a:pt x="40570" y="8077"/>
                  <a:pt x="40768" y="8101"/>
                  <a:pt x="40933" y="8124"/>
                </a:cubicBezTo>
                <a:cubicBezTo>
                  <a:pt x="40566" y="8291"/>
                  <a:pt x="40199" y="8425"/>
                  <a:pt x="39799" y="8458"/>
                </a:cubicBezTo>
                <a:cubicBezTo>
                  <a:pt x="39933" y="8358"/>
                  <a:pt x="40066" y="8224"/>
                  <a:pt x="40133" y="8091"/>
                </a:cubicBezTo>
                <a:cubicBezTo>
                  <a:pt x="40211" y="8081"/>
                  <a:pt x="40292" y="8077"/>
                  <a:pt x="40373" y="8077"/>
                </a:cubicBezTo>
                <a:close/>
                <a:moveTo>
                  <a:pt x="34095" y="9258"/>
                </a:moveTo>
                <a:lnTo>
                  <a:pt x="34095" y="9258"/>
                </a:lnTo>
                <a:cubicBezTo>
                  <a:pt x="34028" y="9425"/>
                  <a:pt x="33895" y="9625"/>
                  <a:pt x="33795" y="9792"/>
                </a:cubicBezTo>
                <a:cubicBezTo>
                  <a:pt x="33595" y="10226"/>
                  <a:pt x="33395" y="10626"/>
                  <a:pt x="33194" y="10993"/>
                </a:cubicBezTo>
                <a:cubicBezTo>
                  <a:pt x="33395" y="10393"/>
                  <a:pt x="33695" y="9792"/>
                  <a:pt x="34095" y="9258"/>
                </a:cubicBezTo>
                <a:close/>
                <a:moveTo>
                  <a:pt x="16849" y="9859"/>
                </a:moveTo>
                <a:lnTo>
                  <a:pt x="16849" y="9859"/>
                </a:lnTo>
                <a:cubicBezTo>
                  <a:pt x="16449" y="10459"/>
                  <a:pt x="15915" y="11293"/>
                  <a:pt x="15582" y="11460"/>
                </a:cubicBezTo>
                <a:cubicBezTo>
                  <a:pt x="15782" y="11193"/>
                  <a:pt x="16149" y="10693"/>
                  <a:pt x="16249" y="10559"/>
                </a:cubicBezTo>
                <a:cubicBezTo>
                  <a:pt x="16416" y="10293"/>
                  <a:pt x="16616" y="10059"/>
                  <a:pt x="16849" y="9859"/>
                </a:cubicBezTo>
                <a:close/>
                <a:moveTo>
                  <a:pt x="37097" y="10960"/>
                </a:moveTo>
                <a:lnTo>
                  <a:pt x="37097" y="10960"/>
                </a:lnTo>
                <a:cubicBezTo>
                  <a:pt x="36709" y="11348"/>
                  <a:pt x="36136" y="11552"/>
                  <a:pt x="35570" y="11552"/>
                </a:cubicBezTo>
                <a:cubicBezTo>
                  <a:pt x="35456" y="11552"/>
                  <a:pt x="35342" y="11544"/>
                  <a:pt x="35229" y="11527"/>
                </a:cubicBezTo>
                <a:cubicBezTo>
                  <a:pt x="35863" y="11360"/>
                  <a:pt x="36430" y="11060"/>
                  <a:pt x="37097" y="10960"/>
                </a:cubicBezTo>
                <a:close/>
                <a:moveTo>
                  <a:pt x="34474" y="11575"/>
                </a:moveTo>
                <a:cubicBezTo>
                  <a:pt x="34443" y="11659"/>
                  <a:pt x="34473" y="11749"/>
                  <a:pt x="34562" y="11794"/>
                </a:cubicBezTo>
                <a:cubicBezTo>
                  <a:pt x="34586" y="11794"/>
                  <a:pt x="34593" y="11826"/>
                  <a:pt x="34606" y="11846"/>
                </a:cubicBezTo>
                <a:lnTo>
                  <a:pt x="34606" y="11846"/>
                </a:lnTo>
                <a:cubicBezTo>
                  <a:pt x="34509" y="11789"/>
                  <a:pt x="34388" y="11758"/>
                  <a:pt x="34295" y="11727"/>
                </a:cubicBezTo>
                <a:cubicBezTo>
                  <a:pt x="34355" y="11676"/>
                  <a:pt x="34414" y="11625"/>
                  <a:pt x="34474" y="11575"/>
                </a:cubicBezTo>
                <a:close/>
                <a:moveTo>
                  <a:pt x="30593" y="12127"/>
                </a:moveTo>
                <a:cubicBezTo>
                  <a:pt x="30593" y="12728"/>
                  <a:pt x="30459" y="13295"/>
                  <a:pt x="30226" y="13862"/>
                </a:cubicBezTo>
                <a:cubicBezTo>
                  <a:pt x="30392" y="13295"/>
                  <a:pt x="30526" y="12728"/>
                  <a:pt x="30593" y="12127"/>
                </a:cubicBezTo>
                <a:close/>
                <a:moveTo>
                  <a:pt x="33395" y="14195"/>
                </a:moveTo>
                <a:lnTo>
                  <a:pt x="33395" y="14195"/>
                </a:lnTo>
                <a:cubicBezTo>
                  <a:pt x="33128" y="14395"/>
                  <a:pt x="32794" y="14596"/>
                  <a:pt x="32461" y="14729"/>
                </a:cubicBezTo>
                <a:cubicBezTo>
                  <a:pt x="32427" y="14729"/>
                  <a:pt x="32394" y="14729"/>
                  <a:pt x="32361" y="14762"/>
                </a:cubicBezTo>
                <a:cubicBezTo>
                  <a:pt x="32060" y="14896"/>
                  <a:pt x="31727" y="14929"/>
                  <a:pt x="31427" y="14929"/>
                </a:cubicBezTo>
                <a:cubicBezTo>
                  <a:pt x="32094" y="14629"/>
                  <a:pt x="32727" y="14229"/>
                  <a:pt x="33395" y="14195"/>
                </a:cubicBezTo>
                <a:close/>
                <a:moveTo>
                  <a:pt x="29925" y="13428"/>
                </a:moveTo>
                <a:lnTo>
                  <a:pt x="29925" y="13428"/>
                </a:lnTo>
                <a:cubicBezTo>
                  <a:pt x="29792" y="13962"/>
                  <a:pt x="29592" y="14462"/>
                  <a:pt x="29358" y="14963"/>
                </a:cubicBezTo>
                <a:cubicBezTo>
                  <a:pt x="29559" y="14429"/>
                  <a:pt x="29725" y="13928"/>
                  <a:pt x="29925" y="13428"/>
                </a:cubicBezTo>
                <a:close/>
                <a:moveTo>
                  <a:pt x="13681" y="13495"/>
                </a:moveTo>
                <a:cubicBezTo>
                  <a:pt x="13747" y="13628"/>
                  <a:pt x="13847" y="13795"/>
                  <a:pt x="13881" y="13962"/>
                </a:cubicBezTo>
                <a:cubicBezTo>
                  <a:pt x="13847" y="13962"/>
                  <a:pt x="13781" y="14029"/>
                  <a:pt x="13781" y="14095"/>
                </a:cubicBezTo>
                <a:cubicBezTo>
                  <a:pt x="13747" y="14429"/>
                  <a:pt x="13781" y="14796"/>
                  <a:pt x="13781" y="15163"/>
                </a:cubicBezTo>
                <a:cubicBezTo>
                  <a:pt x="13681" y="14629"/>
                  <a:pt x="13580" y="14062"/>
                  <a:pt x="13681" y="13495"/>
                </a:cubicBezTo>
                <a:close/>
                <a:moveTo>
                  <a:pt x="17216" y="13428"/>
                </a:moveTo>
                <a:cubicBezTo>
                  <a:pt x="16783" y="14295"/>
                  <a:pt x="15882" y="15897"/>
                  <a:pt x="15015" y="16130"/>
                </a:cubicBezTo>
                <a:cubicBezTo>
                  <a:pt x="15715" y="15163"/>
                  <a:pt x="16082" y="13962"/>
                  <a:pt x="17216" y="13428"/>
                </a:cubicBezTo>
                <a:close/>
                <a:moveTo>
                  <a:pt x="26423" y="15463"/>
                </a:moveTo>
                <a:lnTo>
                  <a:pt x="26423" y="15463"/>
                </a:lnTo>
                <a:cubicBezTo>
                  <a:pt x="26556" y="16163"/>
                  <a:pt x="26390" y="16931"/>
                  <a:pt x="26123" y="17564"/>
                </a:cubicBezTo>
                <a:cubicBezTo>
                  <a:pt x="26123" y="17598"/>
                  <a:pt x="26123" y="17631"/>
                  <a:pt x="26089" y="17698"/>
                </a:cubicBezTo>
                <a:cubicBezTo>
                  <a:pt x="26223" y="17097"/>
                  <a:pt x="26256" y="16464"/>
                  <a:pt x="26290" y="15897"/>
                </a:cubicBezTo>
                <a:cubicBezTo>
                  <a:pt x="26290" y="15763"/>
                  <a:pt x="26256" y="15730"/>
                  <a:pt x="26189" y="15696"/>
                </a:cubicBezTo>
                <a:cubicBezTo>
                  <a:pt x="26256" y="15596"/>
                  <a:pt x="26356" y="15563"/>
                  <a:pt x="26423" y="15463"/>
                </a:cubicBezTo>
                <a:close/>
                <a:moveTo>
                  <a:pt x="30793" y="17831"/>
                </a:moveTo>
                <a:cubicBezTo>
                  <a:pt x="30926" y="17898"/>
                  <a:pt x="31026" y="17931"/>
                  <a:pt x="31126" y="17998"/>
                </a:cubicBezTo>
                <a:cubicBezTo>
                  <a:pt x="30793" y="18232"/>
                  <a:pt x="30392" y="18398"/>
                  <a:pt x="30026" y="18532"/>
                </a:cubicBezTo>
                <a:cubicBezTo>
                  <a:pt x="30292" y="18298"/>
                  <a:pt x="30593" y="18098"/>
                  <a:pt x="30793" y="17831"/>
                </a:cubicBezTo>
                <a:close/>
                <a:moveTo>
                  <a:pt x="30092" y="17965"/>
                </a:moveTo>
                <a:cubicBezTo>
                  <a:pt x="29425" y="18465"/>
                  <a:pt x="28558" y="18865"/>
                  <a:pt x="27724" y="18932"/>
                </a:cubicBezTo>
                <a:lnTo>
                  <a:pt x="27357" y="18932"/>
                </a:lnTo>
                <a:cubicBezTo>
                  <a:pt x="28258" y="18565"/>
                  <a:pt x="29125" y="18132"/>
                  <a:pt x="30092" y="17965"/>
                </a:cubicBezTo>
                <a:close/>
                <a:moveTo>
                  <a:pt x="25789" y="16864"/>
                </a:moveTo>
                <a:lnTo>
                  <a:pt x="25789" y="16864"/>
                </a:lnTo>
                <a:cubicBezTo>
                  <a:pt x="25722" y="17631"/>
                  <a:pt x="25556" y="18465"/>
                  <a:pt x="25089" y="19099"/>
                </a:cubicBezTo>
                <a:cubicBezTo>
                  <a:pt x="25356" y="18365"/>
                  <a:pt x="25522" y="17564"/>
                  <a:pt x="25789" y="16864"/>
                </a:cubicBezTo>
                <a:close/>
                <a:moveTo>
                  <a:pt x="12280" y="17564"/>
                </a:moveTo>
                <a:lnTo>
                  <a:pt x="12280" y="17564"/>
                </a:lnTo>
                <a:cubicBezTo>
                  <a:pt x="12446" y="17765"/>
                  <a:pt x="12613" y="18031"/>
                  <a:pt x="12747" y="18265"/>
                </a:cubicBezTo>
                <a:cubicBezTo>
                  <a:pt x="12713" y="18265"/>
                  <a:pt x="12713" y="18298"/>
                  <a:pt x="12713" y="18365"/>
                </a:cubicBezTo>
                <a:cubicBezTo>
                  <a:pt x="12780" y="19099"/>
                  <a:pt x="13113" y="19766"/>
                  <a:pt x="13080" y="20467"/>
                </a:cubicBezTo>
                <a:cubicBezTo>
                  <a:pt x="12580" y="19633"/>
                  <a:pt x="11979" y="18432"/>
                  <a:pt x="12280" y="17564"/>
                </a:cubicBezTo>
                <a:close/>
                <a:moveTo>
                  <a:pt x="26533" y="21421"/>
                </a:moveTo>
                <a:cubicBezTo>
                  <a:pt x="26771" y="21421"/>
                  <a:pt x="26990" y="21459"/>
                  <a:pt x="27190" y="21534"/>
                </a:cubicBezTo>
                <a:lnTo>
                  <a:pt x="26556" y="21901"/>
                </a:lnTo>
                <a:cubicBezTo>
                  <a:pt x="26590" y="21834"/>
                  <a:pt x="26623" y="21801"/>
                  <a:pt x="26690" y="21734"/>
                </a:cubicBezTo>
                <a:cubicBezTo>
                  <a:pt x="26757" y="21601"/>
                  <a:pt x="26690" y="21434"/>
                  <a:pt x="26556" y="21434"/>
                </a:cubicBezTo>
                <a:cubicBezTo>
                  <a:pt x="26506" y="21451"/>
                  <a:pt x="26465" y="21459"/>
                  <a:pt x="26423" y="21459"/>
                </a:cubicBezTo>
                <a:cubicBezTo>
                  <a:pt x="26381" y="21459"/>
                  <a:pt x="26340" y="21451"/>
                  <a:pt x="26290" y="21434"/>
                </a:cubicBezTo>
                <a:cubicBezTo>
                  <a:pt x="26373" y="21426"/>
                  <a:pt x="26454" y="21421"/>
                  <a:pt x="26533" y="21421"/>
                </a:cubicBezTo>
                <a:close/>
                <a:moveTo>
                  <a:pt x="26089" y="21868"/>
                </a:moveTo>
                <a:cubicBezTo>
                  <a:pt x="25583" y="22267"/>
                  <a:pt x="24822" y="22518"/>
                  <a:pt x="24129" y="22518"/>
                </a:cubicBezTo>
                <a:cubicBezTo>
                  <a:pt x="23953" y="22518"/>
                  <a:pt x="23782" y="22502"/>
                  <a:pt x="23621" y="22468"/>
                </a:cubicBezTo>
                <a:cubicBezTo>
                  <a:pt x="24455" y="22468"/>
                  <a:pt x="25255" y="21868"/>
                  <a:pt x="26089" y="21868"/>
                </a:cubicBezTo>
                <a:close/>
                <a:moveTo>
                  <a:pt x="21853" y="21434"/>
                </a:moveTo>
                <a:lnTo>
                  <a:pt x="21853" y="21434"/>
                </a:lnTo>
                <a:cubicBezTo>
                  <a:pt x="21720" y="22068"/>
                  <a:pt x="21553" y="22701"/>
                  <a:pt x="21286" y="23235"/>
                </a:cubicBezTo>
                <a:lnTo>
                  <a:pt x="21253" y="23235"/>
                </a:lnTo>
                <a:cubicBezTo>
                  <a:pt x="21253" y="23135"/>
                  <a:pt x="21253" y="23102"/>
                  <a:pt x="21286" y="23035"/>
                </a:cubicBezTo>
                <a:cubicBezTo>
                  <a:pt x="21453" y="22468"/>
                  <a:pt x="21620" y="21934"/>
                  <a:pt x="21853" y="21434"/>
                </a:cubicBezTo>
                <a:close/>
                <a:moveTo>
                  <a:pt x="15382" y="22435"/>
                </a:moveTo>
                <a:cubicBezTo>
                  <a:pt x="14948" y="22968"/>
                  <a:pt x="14448" y="23569"/>
                  <a:pt x="13947" y="23869"/>
                </a:cubicBezTo>
                <a:cubicBezTo>
                  <a:pt x="14014" y="23702"/>
                  <a:pt x="14114" y="23535"/>
                  <a:pt x="14248" y="23369"/>
                </a:cubicBezTo>
                <a:lnTo>
                  <a:pt x="14548" y="23068"/>
                </a:lnTo>
                <a:cubicBezTo>
                  <a:pt x="14681" y="22935"/>
                  <a:pt x="14781" y="22802"/>
                  <a:pt x="14881" y="22768"/>
                </a:cubicBezTo>
                <a:cubicBezTo>
                  <a:pt x="15048" y="22635"/>
                  <a:pt x="15215" y="22535"/>
                  <a:pt x="15382" y="22435"/>
                </a:cubicBezTo>
                <a:close/>
                <a:moveTo>
                  <a:pt x="12113" y="22701"/>
                </a:moveTo>
                <a:lnTo>
                  <a:pt x="12113" y="22701"/>
                </a:lnTo>
                <a:cubicBezTo>
                  <a:pt x="12280" y="22968"/>
                  <a:pt x="12380" y="23302"/>
                  <a:pt x="12413" y="23669"/>
                </a:cubicBezTo>
                <a:cubicBezTo>
                  <a:pt x="12280" y="24036"/>
                  <a:pt x="12246" y="24369"/>
                  <a:pt x="12280" y="24703"/>
                </a:cubicBezTo>
                <a:cubicBezTo>
                  <a:pt x="12246" y="24536"/>
                  <a:pt x="12213" y="24403"/>
                  <a:pt x="12179" y="24236"/>
                </a:cubicBezTo>
                <a:cubicBezTo>
                  <a:pt x="12079" y="23736"/>
                  <a:pt x="12046" y="23202"/>
                  <a:pt x="12113" y="22701"/>
                </a:cubicBezTo>
                <a:close/>
                <a:moveTo>
                  <a:pt x="15415" y="26471"/>
                </a:moveTo>
                <a:lnTo>
                  <a:pt x="15415" y="26471"/>
                </a:lnTo>
                <a:cubicBezTo>
                  <a:pt x="15282" y="26704"/>
                  <a:pt x="15048" y="26904"/>
                  <a:pt x="14781" y="27138"/>
                </a:cubicBezTo>
                <a:cubicBezTo>
                  <a:pt x="14915" y="26971"/>
                  <a:pt x="15015" y="26871"/>
                  <a:pt x="15082" y="26704"/>
                </a:cubicBezTo>
                <a:cubicBezTo>
                  <a:pt x="15215" y="26604"/>
                  <a:pt x="15348" y="26571"/>
                  <a:pt x="15415" y="26471"/>
                </a:cubicBezTo>
                <a:close/>
                <a:moveTo>
                  <a:pt x="14548" y="26604"/>
                </a:moveTo>
                <a:cubicBezTo>
                  <a:pt x="13914" y="27038"/>
                  <a:pt x="13347" y="27538"/>
                  <a:pt x="12913" y="28139"/>
                </a:cubicBezTo>
                <a:cubicBezTo>
                  <a:pt x="12880" y="28239"/>
                  <a:pt x="12880" y="28372"/>
                  <a:pt x="12947" y="28406"/>
                </a:cubicBezTo>
                <a:cubicBezTo>
                  <a:pt x="12829" y="28429"/>
                  <a:pt x="12711" y="28453"/>
                  <a:pt x="12628" y="28453"/>
                </a:cubicBezTo>
                <a:cubicBezTo>
                  <a:pt x="12594" y="28453"/>
                  <a:pt x="12566" y="28449"/>
                  <a:pt x="12546" y="28439"/>
                </a:cubicBezTo>
                <a:cubicBezTo>
                  <a:pt x="13180" y="27872"/>
                  <a:pt x="13714" y="26938"/>
                  <a:pt x="14548" y="26604"/>
                </a:cubicBezTo>
                <a:close/>
                <a:moveTo>
                  <a:pt x="11112" y="27538"/>
                </a:moveTo>
                <a:cubicBezTo>
                  <a:pt x="11379" y="28072"/>
                  <a:pt x="11612" y="28606"/>
                  <a:pt x="11679" y="28939"/>
                </a:cubicBezTo>
                <a:cubicBezTo>
                  <a:pt x="11679" y="28973"/>
                  <a:pt x="11612" y="29039"/>
                  <a:pt x="11612" y="29073"/>
                </a:cubicBezTo>
                <a:cubicBezTo>
                  <a:pt x="11512" y="28572"/>
                  <a:pt x="11346" y="28039"/>
                  <a:pt x="11112" y="27538"/>
                </a:cubicBezTo>
                <a:close/>
                <a:moveTo>
                  <a:pt x="24922" y="31608"/>
                </a:moveTo>
                <a:lnTo>
                  <a:pt x="24922" y="31608"/>
                </a:lnTo>
                <a:cubicBezTo>
                  <a:pt x="24522" y="31875"/>
                  <a:pt x="24021" y="32041"/>
                  <a:pt x="23521" y="32075"/>
                </a:cubicBezTo>
                <a:cubicBezTo>
                  <a:pt x="23754" y="31975"/>
                  <a:pt x="23955" y="31908"/>
                  <a:pt x="24221" y="31775"/>
                </a:cubicBezTo>
                <a:cubicBezTo>
                  <a:pt x="24255" y="31775"/>
                  <a:pt x="24255" y="31741"/>
                  <a:pt x="24255" y="31741"/>
                </a:cubicBezTo>
                <a:cubicBezTo>
                  <a:pt x="24522" y="31708"/>
                  <a:pt x="24722" y="31641"/>
                  <a:pt x="24922" y="31608"/>
                </a:cubicBezTo>
                <a:close/>
                <a:moveTo>
                  <a:pt x="25522" y="31574"/>
                </a:moveTo>
                <a:cubicBezTo>
                  <a:pt x="25689" y="31574"/>
                  <a:pt x="25889" y="31574"/>
                  <a:pt x="26056" y="31608"/>
                </a:cubicBezTo>
                <a:cubicBezTo>
                  <a:pt x="25426" y="32087"/>
                  <a:pt x="24453" y="32527"/>
                  <a:pt x="23584" y="32527"/>
                </a:cubicBezTo>
                <a:cubicBezTo>
                  <a:pt x="23303" y="32527"/>
                  <a:pt x="23032" y="32481"/>
                  <a:pt x="22787" y="32375"/>
                </a:cubicBezTo>
                <a:lnTo>
                  <a:pt x="22854" y="32375"/>
                </a:lnTo>
                <a:cubicBezTo>
                  <a:pt x="23015" y="32412"/>
                  <a:pt x="23183" y="32430"/>
                  <a:pt x="23354" y="32430"/>
                </a:cubicBezTo>
                <a:cubicBezTo>
                  <a:pt x="24106" y="32430"/>
                  <a:pt x="24925" y="32091"/>
                  <a:pt x="25522" y="31574"/>
                </a:cubicBezTo>
                <a:close/>
                <a:moveTo>
                  <a:pt x="20252" y="32142"/>
                </a:moveTo>
                <a:lnTo>
                  <a:pt x="20252" y="32142"/>
                </a:lnTo>
                <a:cubicBezTo>
                  <a:pt x="19885" y="32475"/>
                  <a:pt x="19518" y="32775"/>
                  <a:pt x="19084" y="33042"/>
                </a:cubicBezTo>
                <a:cubicBezTo>
                  <a:pt x="19451" y="32742"/>
                  <a:pt x="19852" y="32408"/>
                  <a:pt x="20252" y="32142"/>
                </a:cubicBezTo>
                <a:close/>
                <a:moveTo>
                  <a:pt x="21019" y="31875"/>
                </a:moveTo>
                <a:lnTo>
                  <a:pt x="21019" y="31875"/>
                </a:lnTo>
                <a:cubicBezTo>
                  <a:pt x="20452" y="32742"/>
                  <a:pt x="19418" y="33476"/>
                  <a:pt x="18451" y="33776"/>
                </a:cubicBezTo>
                <a:cubicBezTo>
                  <a:pt x="19418" y="33309"/>
                  <a:pt x="20252" y="32609"/>
                  <a:pt x="21019" y="31875"/>
                </a:cubicBezTo>
                <a:close/>
                <a:moveTo>
                  <a:pt x="20752" y="33776"/>
                </a:moveTo>
                <a:cubicBezTo>
                  <a:pt x="21119" y="33776"/>
                  <a:pt x="21453" y="33809"/>
                  <a:pt x="21786" y="33909"/>
                </a:cubicBezTo>
                <a:cubicBezTo>
                  <a:pt x="21457" y="34038"/>
                  <a:pt x="21066" y="34116"/>
                  <a:pt x="20677" y="34116"/>
                </a:cubicBezTo>
                <a:cubicBezTo>
                  <a:pt x="20357" y="34116"/>
                  <a:pt x="20037" y="34063"/>
                  <a:pt x="19752" y="33943"/>
                </a:cubicBezTo>
                <a:cubicBezTo>
                  <a:pt x="20052" y="33876"/>
                  <a:pt x="20385" y="33809"/>
                  <a:pt x="20719" y="33776"/>
                </a:cubicBezTo>
                <a:close/>
                <a:moveTo>
                  <a:pt x="22253" y="34110"/>
                </a:moveTo>
                <a:cubicBezTo>
                  <a:pt x="22420" y="34210"/>
                  <a:pt x="22554" y="34276"/>
                  <a:pt x="22720" y="34376"/>
                </a:cubicBezTo>
                <a:cubicBezTo>
                  <a:pt x="22403" y="34465"/>
                  <a:pt x="22086" y="34506"/>
                  <a:pt x="21770" y="34506"/>
                </a:cubicBezTo>
                <a:cubicBezTo>
                  <a:pt x="21486" y="34506"/>
                  <a:pt x="21203" y="34473"/>
                  <a:pt x="20919" y="34410"/>
                </a:cubicBezTo>
                <a:cubicBezTo>
                  <a:pt x="21386" y="34376"/>
                  <a:pt x="21853" y="34276"/>
                  <a:pt x="22253" y="34110"/>
                </a:cubicBezTo>
                <a:close/>
                <a:moveTo>
                  <a:pt x="16016" y="34810"/>
                </a:moveTo>
                <a:cubicBezTo>
                  <a:pt x="15882" y="35044"/>
                  <a:pt x="15749" y="35244"/>
                  <a:pt x="15582" y="35444"/>
                </a:cubicBezTo>
                <a:cubicBezTo>
                  <a:pt x="15415" y="35577"/>
                  <a:pt x="15248" y="35711"/>
                  <a:pt x="15115" y="35777"/>
                </a:cubicBezTo>
                <a:cubicBezTo>
                  <a:pt x="15415" y="35444"/>
                  <a:pt x="15682" y="35110"/>
                  <a:pt x="16016" y="34810"/>
                </a:cubicBezTo>
                <a:close/>
                <a:moveTo>
                  <a:pt x="16520" y="33516"/>
                </a:moveTo>
                <a:cubicBezTo>
                  <a:pt x="16572" y="33516"/>
                  <a:pt x="16591" y="33560"/>
                  <a:pt x="16549" y="33676"/>
                </a:cubicBezTo>
                <a:cubicBezTo>
                  <a:pt x="16449" y="33943"/>
                  <a:pt x="16349" y="34243"/>
                  <a:pt x="16182" y="34510"/>
                </a:cubicBezTo>
                <a:cubicBezTo>
                  <a:pt x="15682" y="34743"/>
                  <a:pt x="15282" y="35210"/>
                  <a:pt x="14915" y="35577"/>
                </a:cubicBezTo>
                <a:cubicBezTo>
                  <a:pt x="14615" y="35844"/>
                  <a:pt x="14281" y="36144"/>
                  <a:pt x="14014" y="36545"/>
                </a:cubicBezTo>
                <a:cubicBezTo>
                  <a:pt x="14214" y="35878"/>
                  <a:pt x="14581" y="35277"/>
                  <a:pt x="15015" y="34777"/>
                </a:cubicBezTo>
                <a:cubicBezTo>
                  <a:pt x="15248" y="34477"/>
                  <a:pt x="15549" y="34143"/>
                  <a:pt x="15849" y="33943"/>
                </a:cubicBezTo>
                <a:cubicBezTo>
                  <a:pt x="15899" y="33918"/>
                  <a:pt x="16363" y="33516"/>
                  <a:pt x="16520" y="33516"/>
                </a:cubicBezTo>
                <a:close/>
                <a:moveTo>
                  <a:pt x="17326" y="36071"/>
                </a:moveTo>
                <a:cubicBezTo>
                  <a:pt x="17502" y="36071"/>
                  <a:pt x="17677" y="36092"/>
                  <a:pt x="17850" y="36144"/>
                </a:cubicBezTo>
                <a:cubicBezTo>
                  <a:pt x="17283" y="36439"/>
                  <a:pt x="16662" y="36561"/>
                  <a:pt x="16056" y="36561"/>
                </a:cubicBezTo>
                <a:cubicBezTo>
                  <a:pt x="15699" y="36561"/>
                  <a:pt x="15348" y="36519"/>
                  <a:pt x="15015" y="36445"/>
                </a:cubicBezTo>
                <a:cubicBezTo>
                  <a:pt x="15182" y="36378"/>
                  <a:pt x="15248" y="36311"/>
                  <a:pt x="15415" y="36278"/>
                </a:cubicBezTo>
                <a:cubicBezTo>
                  <a:pt x="15415" y="36311"/>
                  <a:pt x="15448" y="36311"/>
                  <a:pt x="15515" y="36311"/>
                </a:cubicBezTo>
                <a:cubicBezTo>
                  <a:pt x="16109" y="36311"/>
                  <a:pt x="16723" y="36071"/>
                  <a:pt x="17326" y="36071"/>
                </a:cubicBezTo>
                <a:close/>
                <a:moveTo>
                  <a:pt x="48691" y="1"/>
                </a:moveTo>
                <a:cubicBezTo>
                  <a:pt x="47795" y="1"/>
                  <a:pt x="46827" y="917"/>
                  <a:pt x="46371" y="1686"/>
                </a:cubicBezTo>
                <a:cubicBezTo>
                  <a:pt x="45737" y="2020"/>
                  <a:pt x="45103" y="2354"/>
                  <a:pt x="44536" y="2720"/>
                </a:cubicBezTo>
                <a:cubicBezTo>
                  <a:pt x="44869" y="2253"/>
                  <a:pt x="45136" y="1786"/>
                  <a:pt x="45303" y="1253"/>
                </a:cubicBezTo>
                <a:cubicBezTo>
                  <a:pt x="45358" y="1142"/>
                  <a:pt x="45253" y="1077"/>
                  <a:pt x="45159" y="1077"/>
                </a:cubicBezTo>
                <a:cubicBezTo>
                  <a:pt x="45139" y="1077"/>
                  <a:pt x="45120" y="1080"/>
                  <a:pt x="45103" y="1086"/>
                </a:cubicBezTo>
                <a:cubicBezTo>
                  <a:pt x="44603" y="1353"/>
                  <a:pt x="44302" y="1753"/>
                  <a:pt x="44036" y="2253"/>
                </a:cubicBezTo>
                <a:cubicBezTo>
                  <a:pt x="43802" y="2687"/>
                  <a:pt x="43468" y="3087"/>
                  <a:pt x="43268" y="3521"/>
                </a:cubicBezTo>
                <a:cubicBezTo>
                  <a:pt x="42768" y="3855"/>
                  <a:pt x="42268" y="4222"/>
                  <a:pt x="41801" y="4588"/>
                </a:cubicBezTo>
                <a:cubicBezTo>
                  <a:pt x="42134" y="3955"/>
                  <a:pt x="42301" y="3354"/>
                  <a:pt x="42268" y="2854"/>
                </a:cubicBezTo>
                <a:cubicBezTo>
                  <a:pt x="42268" y="2752"/>
                  <a:pt x="42190" y="2708"/>
                  <a:pt x="42108" y="2708"/>
                </a:cubicBezTo>
                <a:cubicBezTo>
                  <a:pt x="42083" y="2708"/>
                  <a:pt x="42058" y="2713"/>
                  <a:pt x="42034" y="2720"/>
                </a:cubicBezTo>
                <a:cubicBezTo>
                  <a:pt x="41467" y="2921"/>
                  <a:pt x="39099" y="5522"/>
                  <a:pt x="39966" y="6056"/>
                </a:cubicBezTo>
                <a:cubicBezTo>
                  <a:pt x="39899" y="6123"/>
                  <a:pt x="39766" y="6223"/>
                  <a:pt x="39699" y="6290"/>
                </a:cubicBezTo>
                <a:lnTo>
                  <a:pt x="39632" y="6290"/>
                </a:lnTo>
                <a:cubicBezTo>
                  <a:pt x="39599" y="6290"/>
                  <a:pt x="39566" y="6356"/>
                  <a:pt x="39566" y="6390"/>
                </a:cubicBezTo>
                <a:cubicBezTo>
                  <a:pt x="38865" y="6957"/>
                  <a:pt x="38198" y="7591"/>
                  <a:pt x="37531" y="8224"/>
                </a:cubicBezTo>
                <a:cubicBezTo>
                  <a:pt x="37631" y="7958"/>
                  <a:pt x="37764" y="7757"/>
                  <a:pt x="37864" y="7557"/>
                </a:cubicBezTo>
                <a:cubicBezTo>
                  <a:pt x="38131" y="6923"/>
                  <a:pt x="38432" y="6290"/>
                  <a:pt x="38465" y="5589"/>
                </a:cubicBezTo>
                <a:cubicBezTo>
                  <a:pt x="38465" y="5487"/>
                  <a:pt x="38368" y="5444"/>
                  <a:pt x="38292" y="5444"/>
                </a:cubicBezTo>
                <a:cubicBezTo>
                  <a:pt x="38268" y="5444"/>
                  <a:pt x="38247" y="5448"/>
                  <a:pt x="38231" y="5456"/>
                </a:cubicBezTo>
                <a:cubicBezTo>
                  <a:pt x="37231" y="6223"/>
                  <a:pt x="36530" y="7524"/>
                  <a:pt x="36463" y="8758"/>
                </a:cubicBezTo>
                <a:cubicBezTo>
                  <a:pt x="36463" y="8858"/>
                  <a:pt x="36564" y="8925"/>
                  <a:pt x="36630" y="8925"/>
                </a:cubicBezTo>
                <a:lnTo>
                  <a:pt x="36564" y="9025"/>
                </a:lnTo>
                <a:cubicBezTo>
                  <a:pt x="36530" y="9058"/>
                  <a:pt x="36530" y="9092"/>
                  <a:pt x="36530" y="9092"/>
                </a:cubicBezTo>
                <a:cubicBezTo>
                  <a:pt x="35730" y="9859"/>
                  <a:pt x="34929" y="10559"/>
                  <a:pt x="34195" y="11293"/>
                </a:cubicBezTo>
                <a:cubicBezTo>
                  <a:pt x="34796" y="10426"/>
                  <a:pt x="35229" y="9258"/>
                  <a:pt x="35096" y="8358"/>
                </a:cubicBezTo>
                <a:cubicBezTo>
                  <a:pt x="35096" y="8257"/>
                  <a:pt x="35020" y="8156"/>
                  <a:pt x="34939" y="8156"/>
                </a:cubicBezTo>
                <a:cubicBezTo>
                  <a:pt x="34913" y="8156"/>
                  <a:pt x="34887" y="8167"/>
                  <a:pt x="34862" y="8191"/>
                </a:cubicBezTo>
                <a:cubicBezTo>
                  <a:pt x="33561" y="9058"/>
                  <a:pt x="32761" y="10693"/>
                  <a:pt x="32561" y="12227"/>
                </a:cubicBezTo>
                <a:cubicBezTo>
                  <a:pt x="32542" y="12341"/>
                  <a:pt x="32620" y="12401"/>
                  <a:pt x="32715" y="12401"/>
                </a:cubicBezTo>
                <a:cubicBezTo>
                  <a:pt x="32787" y="12401"/>
                  <a:pt x="32870" y="12366"/>
                  <a:pt x="32928" y="12294"/>
                </a:cubicBezTo>
                <a:cubicBezTo>
                  <a:pt x="33028" y="12194"/>
                  <a:pt x="33094" y="12060"/>
                  <a:pt x="33128" y="11927"/>
                </a:cubicBezTo>
                <a:cubicBezTo>
                  <a:pt x="33128" y="11927"/>
                  <a:pt x="33194" y="11927"/>
                  <a:pt x="33194" y="11894"/>
                </a:cubicBezTo>
                <a:cubicBezTo>
                  <a:pt x="33695" y="11026"/>
                  <a:pt x="34095" y="10126"/>
                  <a:pt x="34595" y="9258"/>
                </a:cubicBezTo>
                <a:cubicBezTo>
                  <a:pt x="34696" y="9092"/>
                  <a:pt x="34562" y="8958"/>
                  <a:pt x="34429" y="8958"/>
                </a:cubicBezTo>
                <a:cubicBezTo>
                  <a:pt x="34562" y="8858"/>
                  <a:pt x="34629" y="8758"/>
                  <a:pt x="34762" y="8691"/>
                </a:cubicBezTo>
                <a:lnTo>
                  <a:pt x="34762" y="8691"/>
                </a:lnTo>
                <a:cubicBezTo>
                  <a:pt x="34729" y="9926"/>
                  <a:pt x="33895" y="11227"/>
                  <a:pt x="33094" y="12127"/>
                </a:cubicBezTo>
                <a:cubicBezTo>
                  <a:pt x="33061" y="12194"/>
                  <a:pt x="33061" y="12261"/>
                  <a:pt x="33094" y="12294"/>
                </a:cubicBezTo>
                <a:cubicBezTo>
                  <a:pt x="32727" y="12628"/>
                  <a:pt x="32394" y="12961"/>
                  <a:pt x="32027" y="13261"/>
                </a:cubicBezTo>
                <a:cubicBezTo>
                  <a:pt x="31293" y="13895"/>
                  <a:pt x="30593" y="14529"/>
                  <a:pt x="29925" y="15129"/>
                </a:cubicBezTo>
                <a:cubicBezTo>
                  <a:pt x="30626" y="14095"/>
                  <a:pt x="31093" y="12861"/>
                  <a:pt x="30926" y="11694"/>
                </a:cubicBezTo>
                <a:cubicBezTo>
                  <a:pt x="30926" y="11605"/>
                  <a:pt x="30852" y="11560"/>
                  <a:pt x="30783" y="11560"/>
                </a:cubicBezTo>
                <a:cubicBezTo>
                  <a:pt x="30748" y="11560"/>
                  <a:pt x="30715" y="11571"/>
                  <a:pt x="30693" y="11593"/>
                </a:cubicBezTo>
                <a:cubicBezTo>
                  <a:pt x="30559" y="11627"/>
                  <a:pt x="30459" y="11727"/>
                  <a:pt x="30326" y="11794"/>
                </a:cubicBezTo>
                <a:cubicBezTo>
                  <a:pt x="30326" y="11794"/>
                  <a:pt x="30292" y="11794"/>
                  <a:pt x="30292" y="11860"/>
                </a:cubicBezTo>
                <a:cubicBezTo>
                  <a:pt x="29292" y="12628"/>
                  <a:pt x="28625" y="14362"/>
                  <a:pt x="28658" y="15630"/>
                </a:cubicBezTo>
                <a:cubicBezTo>
                  <a:pt x="28625" y="15797"/>
                  <a:pt x="28591" y="15930"/>
                  <a:pt x="28558" y="16097"/>
                </a:cubicBezTo>
                <a:cubicBezTo>
                  <a:pt x="28491" y="16230"/>
                  <a:pt x="28625" y="16264"/>
                  <a:pt x="28725" y="16264"/>
                </a:cubicBezTo>
                <a:cubicBezTo>
                  <a:pt x="27724" y="17198"/>
                  <a:pt x="26757" y="18098"/>
                  <a:pt x="25789" y="19066"/>
                </a:cubicBezTo>
                <a:cubicBezTo>
                  <a:pt x="26556" y="17965"/>
                  <a:pt x="26990" y="16464"/>
                  <a:pt x="26723" y="15263"/>
                </a:cubicBezTo>
                <a:cubicBezTo>
                  <a:pt x="26684" y="15185"/>
                  <a:pt x="26645" y="15152"/>
                  <a:pt x="26593" y="15152"/>
                </a:cubicBezTo>
                <a:cubicBezTo>
                  <a:pt x="26555" y="15152"/>
                  <a:pt x="26512" y="15168"/>
                  <a:pt x="26456" y="15196"/>
                </a:cubicBezTo>
                <a:cubicBezTo>
                  <a:pt x="25155" y="15730"/>
                  <a:pt x="24388" y="17731"/>
                  <a:pt x="24655" y="19199"/>
                </a:cubicBezTo>
                <a:lnTo>
                  <a:pt x="24555" y="19933"/>
                </a:lnTo>
                <a:cubicBezTo>
                  <a:pt x="24555" y="20022"/>
                  <a:pt x="24629" y="20081"/>
                  <a:pt x="24688" y="20081"/>
                </a:cubicBezTo>
                <a:cubicBezTo>
                  <a:pt x="24718" y="20081"/>
                  <a:pt x="24744" y="20066"/>
                  <a:pt x="24755" y="20033"/>
                </a:cubicBezTo>
                <a:cubicBezTo>
                  <a:pt x="24788" y="19933"/>
                  <a:pt x="24822" y="19866"/>
                  <a:pt x="24889" y="19733"/>
                </a:cubicBezTo>
                <a:cubicBezTo>
                  <a:pt x="24922" y="19766"/>
                  <a:pt x="24955" y="19799"/>
                  <a:pt x="25055" y="19799"/>
                </a:cubicBezTo>
                <a:cubicBezTo>
                  <a:pt x="23955" y="20900"/>
                  <a:pt x="22920" y="21968"/>
                  <a:pt x="21886" y="23135"/>
                </a:cubicBezTo>
                <a:cubicBezTo>
                  <a:pt x="22487" y="22268"/>
                  <a:pt x="22587" y="20266"/>
                  <a:pt x="22554" y="19566"/>
                </a:cubicBezTo>
                <a:cubicBezTo>
                  <a:pt x="22554" y="19462"/>
                  <a:pt x="22462" y="19410"/>
                  <a:pt x="22378" y="19410"/>
                </a:cubicBezTo>
                <a:cubicBezTo>
                  <a:pt x="22327" y="19410"/>
                  <a:pt x="22278" y="19428"/>
                  <a:pt x="22253" y="19466"/>
                </a:cubicBezTo>
                <a:cubicBezTo>
                  <a:pt x="21620" y="20400"/>
                  <a:pt x="21219" y="21534"/>
                  <a:pt x="20986" y="22601"/>
                </a:cubicBezTo>
                <a:cubicBezTo>
                  <a:pt x="20786" y="23235"/>
                  <a:pt x="20652" y="23902"/>
                  <a:pt x="20619" y="24536"/>
                </a:cubicBezTo>
                <a:cubicBezTo>
                  <a:pt x="19485" y="25770"/>
                  <a:pt x="18417" y="27105"/>
                  <a:pt x="17417" y="28439"/>
                </a:cubicBezTo>
                <a:cubicBezTo>
                  <a:pt x="14581" y="32108"/>
                  <a:pt x="11913" y="35978"/>
                  <a:pt x="9578" y="40047"/>
                </a:cubicBezTo>
                <a:cubicBezTo>
                  <a:pt x="10378" y="36945"/>
                  <a:pt x="11079" y="33909"/>
                  <a:pt x="11779" y="30807"/>
                </a:cubicBezTo>
                <a:cubicBezTo>
                  <a:pt x="11879" y="30807"/>
                  <a:pt x="11913" y="30774"/>
                  <a:pt x="11913" y="30707"/>
                </a:cubicBezTo>
                <a:cubicBezTo>
                  <a:pt x="11913" y="30640"/>
                  <a:pt x="11879" y="30574"/>
                  <a:pt x="11879" y="30540"/>
                </a:cubicBezTo>
                <a:cubicBezTo>
                  <a:pt x="11879" y="30474"/>
                  <a:pt x="11879" y="30440"/>
                  <a:pt x="11913" y="30440"/>
                </a:cubicBezTo>
                <a:cubicBezTo>
                  <a:pt x="12046" y="29807"/>
                  <a:pt x="12213" y="29239"/>
                  <a:pt x="12313" y="28606"/>
                </a:cubicBezTo>
                <a:cubicBezTo>
                  <a:pt x="12442" y="28740"/>
                  <a:pt x="12609" y="28798"/>
                  <a:pt x="12800" y="28798"/>
                </a:cubicBezTo>
                <a:cubicBezTo>
                  <a:pt x="13941" y="28798"/>
                  <a:pt x="15968" y="26718"/>
                  <a:pt x="16282" y="26204"/>
                </a:cubicBezTo>
                <a:cubicBezTo>
                  <a:pt x="16374" y="26082"/>
                  <a:pt x="16271" y="25933"/>
                  <a:pt x="16125" y="25933"/>
                </a:cubicBezTo>
                <a:cubicBezTo>
                  <a:pt x="16111" y="25933"/>
                  <a:pt x="16097" y="25934"/>
                  <a:pt x="16082" y="25937"/>
                </a:cubicBezTo>
                <a:cubicBezTo>
                  <a:pt x="15815" y="26037"/>
                  <a:pt x="15582" y="26137"/>
                  <a:pt x="15315" y="26271"/>
                </a:cubicBezTo>
                <a:cubicBezTo>
                  <a:pt x="15282" y="26237"/>
                  <a:pt x="15248" y="26204"/>
                  <a:pt x="15148" y="26204"/>
                </a:cubicBezTo>
                <a:cubicBezTo>
                  <a:pt x="13981" y="26204"/>
                  <a:pt x="13080" y="27305"/>
                  <a:pt x="12413" y="28205"/>
                </a:cubicBezTo>
                <a:cubicBezTo>
                  <a:pt x="12546" y="27538"/>
                  <a:pt x="12713" y="26871"/>
                  <a:pt x="12813" y="26204"/>
                </a:cubicBezTo>
                <a:cubicBezTo>
                  <a:pt x="12913" y="26204"/>
                  <a:pt x="12947" y="26104"/>
                  <a:pt x="12913" y="26071"/>
                </a:cubicBezTo>
                <a:cubicBezTo>
                  <a:pt x="12913" y="26037"/>
                  <a:pt x="12880" y="25970"/>
                  <a:pt x="12880" y="25937"/>
                </a:cubicBezTo>
                <a:cubicBezTo>
                  <a:pt x="12980" y="25370"/>
                  <a:pt x="13080" y="24803"/>
                  <a:pt x="13214" y="24236"/>
                </a:cubicBezTo>
                <a:cubicBezTo>
                  <a:pt x="13214" y="24236"/>
                  <a:pt x="13247" y="24236"/>
                  <a:pt x="13247" y="24269"/>
                </a:cubicBezTo>
                <a:lnTo>
                  <a:pt x="13247" y="24303"/>
                </a:lnTo>
                <a:cubicBezTo>
                  <a:pt x="13219" y="24385"/>
                  <a:pt x="13260" y="24445"/>
                  <a:pt x="13331" y="24445"/>
                </a:cubicBezTo>
                <a:cubicBezTo>
                  <a:pt x="13346" y="24445"/>
                  <a:pt x="13363" y="24442"/>
                  <a:pt x="13380" y="24436"/>
                </a:cubicBezTo>
                <a:cubicBezTo>
                  <a:pt x="13414" y="24403"/>
                  <a:pt x="13447" y="24403"/>
                  <a:pt x="13480" y="24369"/>
                </a:cubicBezTo>
                <a:cubicBezTo>
                  <a:pt x="13507" y="24371"/>
                  <a:pt x="13534" y="24372"/>
                  <a:pt x="13560" y="24372"/>
                </a:cubicBezTo>
                <a:cubicBezTo>
                  <a:pt x="14495" y="24372"/>
                  <a:pt x="15332" y="23244"/>
                  <a:pt x="15949" y="22368"/>
                </a:cubicBezTo>
                <a:cubicBezTo>
                  <a:pt x="16049" y="22301"/>
                  <a:pt x="16116" y="22301"/>
                  <a:pt x="16249" y="22301"/>
                </a:cubicBezTo>
                <a:cubicBezTo>
                  <a:pt x="15982" y="23302"/>
                  <a:pt x="14715" y="24636"/>
                  <a:pt x="13714" y="24636"/>
                </a:cubicBezTo>
                <a:cubicBezTo>
                  <a:pt x="13580" y="24636"/>
                  <a:pt x="13580" y="24870"/>
                  <a:pt x="13714" y="24870"/>
                </a:cubicBezTo>
                <a:cubicBezTo>
                  <a:pt x="13748" y="24872"/>
                  <a:pt x="13782" y="24874"/>
                  <a:pt x="13817" y="24874"/>
                </a:cubicBezTo>
                <a:cubicBezTo>
                  <a:pt x="15001" y="24874"/>
                  <a:pt x="16453" y="23236"/>
                  <a:pt x="16583" y="22134"/>
                </a:cubicBezTo>
                <a:cubicBezTo>
                  <a:pt x="16583" y="22083"/>
                  <a:pt x="16524" y="22012"/>
                  <a:pt x="16481" y="22012"/>
                </a:cubicBezTo>
                <a:cubicBezTo>
                  <a:pt x="16468" y="22012"/>
                  <a:pt x="16457" y="22019"/>
                  <a:pt x="16449" y="22034"/>
                </a:cubicBezTo>
                <a:cubicBezTo>
                  <a:pt x="16382" y="22034"/>
                  <a:pt x="16316" y="22034"/>
                  <a:pt x="16249" y="22068"/>
                </a:cubicBezTo>
                <a:cubicBezTo>
                  <a:pt x="16316" y="21934"/>
                  <a:pt x="16382" y="21868"/>
                  <a:pt x="16449" y="21767"/>
                </a:cubicBezTo>
                <a:cubicBezTo>
                  <a:pt x="16536" y="21652"/>
                  <a:pt x="16422" y="21561"/>
                  <a:pt x="16303" y="21561"/>
                </a:cubicBezTo>
                <a:cubicBezTo>
                  <a:pt x="16285" y="21561"/>
                  <a:pt x="16267" y="21563"/>
                  <a:pt x="16249" y="21567"/>
                </a:cubicBezTo>
                <a:cubicBezTo>
                  <a:pt x="16082" y="21634"/>
                  <a:pt x="15415" y="22134"/>
                  <a:pt x="14815" y="22701"/>
                </a:cubicBezTo>
                <a:cubicBezTo>
                  <a:pt x="14281" y="23102"/>
                  <a:pt x="13781" y="23635"/>
                  <a:pt x="13447" y="24102"/>
                </a:cubicBezTo>
                <a:lnTo>
                  <a:pt x="13314" y="24102"/>
                </a:lnTo>
                <a:cubicBezTo>
                  <a:pt x="13781" y="21567"/>
                  <a:pt x="14214" y="19032"/>
                  <a:pt x="14648" y="16464"/>
                </a:cubicBezTo>
                <a:lnTo>
                  <a:pt x="14715" y="16530"/>
                </a:lnTo>
                <a:cubicBezTo>
                  <a:pt x="14667" y="16601"/>
                  <a:pt x="14737" y="16672"/>
                  <a:pt x="14817" y="16672"/>
                </a:cubicBezTo>
                <a:cubicBezTo>
                  <a:pt x="14850" y="16672"/>
                  <a:pt x="14885" y="16660"/>
                  <a:pt x="14915" y="16630"/>
                </a:cubicBezTo>
                <a:lnTo>
                  <a:pt x="14948" y="16597"/>
                </a:lnTo>
                <a:cubicBezTo>
                  <a:pt x="14981" y="16601"/>
                  <a:pt x="15014" y="16602"/>
                  <a:pt x="15047" y="16602"/>
                </a:cubicBezTo>
                <a:cubicBezTo>
                  <a:pt x="16286" y="16602"/>
                  <a:pt x="17589" y="14206"/>
                  <a:pt x="17817" y="13361"/>
                </a:cubicBezTo>
                <a:cubicBezTo>
                  <a:pt x="17877" y="13242"/>
                  <a:pt x="17776" y="13123"/>
                  <a:pt x="17659" y="13123"/>
                </a:cubicBezTo>
                <a:cubicBezTo>
                  <a:pt x="17645" y="13123"/>
                  <a:pt x="17631" y="13124"/>
                  <a:pt x="17617" y="13128"/>
                </a:cubicBezTo>
                <a:cubicBezTo>
                  <a:pt x="16316" y="13528"/>
                  <a:pt x="15215" y="15029"/>
                  <a:pt x="14748" y="16297"/>
                </a:cubicBezTo>
                <a:lnTo>
                  <a:pt x="14648" y="16297"/>
                </a:lnTo>
                <a:cubicBezTo>
                  <a:pt x="14715" y="16030"/>
                  <a:pt x="14748" y="15730"/>
                  <a:pt x="14815" y="15430"/>
                </a:cubicBezTo>
                <a:cubicBezTo>
                  <a:pt x="15048" y="14295"/>
                  <a:pt x="15282" y="13228"/>
                  <a:pt x="15482" y="12094"/>
                </a:cubicBezTo>
                <a:cubicBezTo>
                  <a:pt x="15582" y="12094"/>
                  <a:pt x="15615" y="12060"/>
                  <a:pt x="15649" y="12027"/>
                </a:cubicBezTo>
                <a:cubicBezTo>
                  <a:pt x="15715" y="11960"/>
                  <a:pt x="15715" y="11960"/>
                  <a:pt x="15715" y="11927"/>
                </a:cubicBezTo>
                <a:cubicBezTo>
                  <a:pt x="16449" y="11927"/>
                  <a:pt x="17483" y="9792"/>
                  <a:pt x="17717" y="9392"/>
                </a:cubicBezTo>
                <a:cubicBezTo>
                  <a:pt x="17769" y="9287"/>
                  <a:pt x="17677" y="9161"/>
                  <a:pt x="17571" y="9161"/>
                </a:cubicBezTo>
                <a:cubicBezTo>
                  <a:pt x="17542" y="9161"/>
                  <a:pt x="17512" y="9170"/>
                  <a:pt x="17483" y="9192"/>
                </a:cubicBezTo>
                <a:cubicBezTo>
                  <a:pt x="16883" y="9592"/>
                  <a:pt x="16416" y="10126"/>
                  <a:pt x="15982" y="10726"/>
                </a:cubicBezTo>
                <a:cubicBezTo>
                  <a:pt x="15915" y="10860"/>
                  <a:pt x="15782" y="10960"/>
                  <a:pt x="15649" y="11126"/>
                </a:cubicBezTo>
                <a:cubicBezTo>
                  <a:pt x="15782" y="10359"/>
                  <a:pt x="15915" y="9525"/>
                  <a:pt x="15949" y="8725"/>
                </a:cubicBezTo>
                <a:cubicBezTo>
                  <a:pt x="15949" y="8558"/>
                  <a:pt x="15949" y="8391"/>
                  <a:pt x="15982" y="8258"/>
                </a:cubicBezTo>
                <a:cubicBezTo>
                  <a:pt x="16049" y="8258"/>
                  <a:pt x="16049" y="8258"/>
                  <a:pt x="16082" y="8224"/>
                </a:cubicBezTo>
                <a:cubicBezTo>
                  <a:pt x="16216" y="8058"/>
                  <a:pt x="16282" y="7891"/>
                  <a:pt x="16316" y="7691"/>
                </a:cubicBezTo>
                <a:cubicBezTo>
                  <a:pt x="17216" y="7524"/>
                  <a:pt x="17583" y="5756"/>
                  <a:pt x="17650" y="5122"/>
                </a:cubicBezTo>
                <a:cubicBezTo>
                  <a:pt x="17650" y="5018"/>
                  <a:pt x="17585" y="4966"/>
                  <a:pt x="17512" y="4966"/>
                </a:cubicBezTo>
                <a:cubicBezTo>
                  <a:pt x="17468" y="4966"/>
                  <a:pt x="17421" y="4985"/>
                  <a:pt x="17383" y="5022"/>
                </a:cubicBezTo>
                <a:cubicBezTo>
                  <a:pt x="16816" y="5522"/>
                  <a:pt x="16282" y="6390"/>
                  <a:pt x="16049" y="7224"/>
                </a:cubicBezTo>
                <a:cubicBezTo>
                  <a:pt x="16082" y="6023"/>
                  <a:pt x="16116" y="4755"/>
                  <a:pt x="16282" y="3554"/>
                </a:cubicBezTo>
                <a:cubicBezTo>
                  <a:pt x="16316" y="3755"/>
                  <a:pt x="16416" y="3955"/>
                  <a:pt x="16449" y="4222"/>
                </a:cubicBezTo>
                <a:cubicBezTo>
                  <a:pt x="16497" y="4318"/>
                  <a:pt x="16607" y="4368"/>
                  <a:pt x="16704" y="4368"/>
                </a:cubicBezTo>
                <a:cubicBezTo>
                  <a:pt x="16810" y="4368"/>
                  <a:pt x="16900" y="4309"/>
                  <a:pt x="16883" y="4188"/>
                </a:cubicBezTo>
                <a:cubicBezTo>
                  <a:pt x="16816" y="3721"/>
                  <a:pt x="16716" y="3254"/>
                  <a:pt x="16616" y="2787"/>
                </a:cubicBezTo>
                <a:cubicBezTo>
                  <a:pt x="16883" y="2354"/>
                  <a:pt x="16883" y="919"/>
                  <a:pt x="16816" y="752"/>
                </a:cubicBezTo>
                <a:cubicBezTo>
                  <a:pt x="16816" y="653"/>
                  <a:pt x="16745" y="589"/>
                  <a:pt x="16659" y="589"/>
                </a:cubicBezTo>
                <a:cubicBezTo>
                  <a:pt x="16601" y="589"/>
                  <a:pt x="16536" y="618"/>
                  <a:pt x="16483" y="686"/>
                </a:cubicBezTo>
                <a:cubicBezTo>
                  <a:pt x="16416" y="786"/>
                  <a:pt x="16382" y="919"/>
                  <a:pt x="16282" y="1053"/>
                </a:cubicBezTo>
                <a:cubicBezTo>
                  <a:pt x="16169" y="939"/>
                  <a:pt x="16099" y="901"/>
                  <a:pt x="16059" y="901"/>
                </a:cubicBezTo>
                <a:cubicBezTo>
                  <a:pt x="16028" y="901"/>
                  <a:pt x="16016" y="924"/>
                  <a:pt x="16016" y="953"/>
                </a:cubicBezTo>
                <a:lnTo>
                  <a:pt x="16016" y="1019"/>
                </a:lnTo>
                <a:lnTo>
                  <a:pt x="16016" y="1053"/>
                </a:lnTo>
                <a:cubicBezTo>
                  <a:pt x="15915" y="1586"/>
                  <a:pt x="15915" y="2120"/>
                  <a:pt x="15949" y="2687"/>
                </a:cubicBezTo>
                <a:lnTo>
                  <a:pt x="15949" y="2854"/>
                </a:lnTo>
                <a:lnTo>
                  <a:pt x="15949" y="2887"/>
                </a:lnTo>
                <a:cubicBezTo>
                  <a:pt x="15715" y="4355"/>
                  <a:pt x="15615" y="5856"/>
                  <a:pt x="15482" y="7357"/>
                </a:cubicBezTo>
                <a:lnTo>
                  <a:pt x="15482" y="7290"/>
                </a:lnTo>
                <a:cubicBezTo>
                  <a:pt x="15448" y="6923"/>
                  <a:pt x="15315" y="6523"/>
                  <a:pt x="15115" y="6256"/>
                </a:cubicBezTo>
                <a:cubicBezTo>
                  <a:pt x="15082" y="6123"/>
                  <a:pt x="15082" y="6056"/>
                  <a:pt x="15082" y="5956"/>
                </a:cubicBezTo>
                <a:cubicBezTo>
                  <a:pt x="14948" y="5589"/>
                  <a:pt x="14815" y="5122"/>
                  <a:pt x="14548" y="4855"/>
                </a:cubicBezTo>
                <a:cubicBezTo>
                  <a:pt x="14511" y="4806"/>
                  <a:pt x="14465" y="4784"/>
                  <a:pt x="14421" y="4784"/>
                </a:cubicBezTo>
                <a:cubicBezTo>
                  <a:pt x="14343" y="4784"/>
                  <a:pt x="14269" y="4850"/>
                  <a:pt x="14248" y="4955"/>
                </a:cubicBezTo>
                <a:cubicBezTo>
                  <a:pt x="14148" y="6123"/>
                  <a:pt x="14648" y="7390"/>
                  <a:pt x="15282" y="8358"/>
                </a:cubicBezTo>
                <a:cubicBezTo>
                  <a:pt x="15315" y="8425"/>
                  <a:pt x="15382" y="8425"/>
                  <a:pt x="15448" y="8425"/>
                </a:cubicBezTo>
                <a:cubicBezTo>
                  <a:pt x="15315" y="9459"/>
                  <a:pt x="15148" y="10526"/>
                  <a:pt x="14948" y="11527"/>
                </a:cubicBezTo>
                <a:cubicBezTo>
                  <a:pt x="14915" y="10893"/>
                  <a:pt x="14815" y="10259"/>
                  <a:pt x="14615" y="9625"/>
                </a:cubicBezTo>
                <a:cubicBezTo>
                  <a:pt x="14593" y="9560"/>
                  <a:pt x="14514" y="9509"/>
                  <a:pt x="14435" y="9509"/>
                </a:cubicBezTo>
                <a:cubicBezTo>
                  <a:pt x="14392" y="9509"/>
                  <a:pt x="14349" y="9524"/>
                  <a:pt x="14314" y="9559"/>
                </a:cubicBezTo>
                <a:cubicBezTo>
                  <a:pt x="14248" y="9559"/>
                  <a:pt x="14114" y="9592"/>
                  <a:pt x="14114" y="9725"/>
                </a:cubicBezTo>
                <a:cubicBezTo>
                  <a:pt x="13881" y="10526"/>
                  <a:pt x="14047" y="11360"/>
                  <a:pt x="14281" y="12127"/>
                </a:cubicBezTo>
                <a:cubicBezTo>
                  <a:pt x="14314" y="12394"/>
                  <a:pt x="14381" y="12628"/>
                  <a:pt x="14448" y="12894"/>
                </a:cubicBezTo>
                <a:cubicBezTo>
                  <a:pt x="14481" y="13028"/>
                  <a:pt x="14581" y="13061"/>
                  <a:pt x="14715" y="13061"/>
                </a:cubicBezTo>
                <a:lnTo>
                  <a:pt x="14715" y="13128"/>
                </a:lnTo>
                <a:cubicBezTo>
                  <a:pt x="14581" y="13628"/>
                  <a:pt x="14481" y="14195"/>
                  <a:pt x="14381" y="14729"/>
                </a:cubicBezTo>
                <a:cubicBezTo>
                  <a:pt x="14314" y="14095"/>
                  <a:pt x="14148" y="13461"/>
                  <a:pt x="13747" y="12961"/>
                </a:cubicBezTo>
                <a:cubicBezTo>
                  <a:pt x="13714" y="12928"/>
                  <a:pt x="13673" y="12913"/>
                  <a:pt x="13632" y="12913"/>
                </a:cubicBezTo>
                <a:cubicBezTo>
                  <a:pt x="13551" y="12913"/>
                  <a:pt x="13469" y="12972"/>
                  <a:pt x="13447" y="13061"/>
                </a:cubicBezTo>
                <a:cubicBezTo>
                  <a:pt x="13113" y="14229"/>
                  <a:pt x="13480" y="15563"/>
                  <a:pt x="13881" y="16697"/>
                </a:cubicBezTo>
                <a:cubicBezTo>
                  <a:pt x="13914" y="16764"/>
                  <a:pt x="13947" y="16797"/>
                  <a:pt x="13981" y="16797"/>
                </a:cubicBezTo>
                <a:cubicBezTo>
                  <a:pt x="13881" y="17598"/>
                  <a:pt x="13714" y="18432"/>
                  <a:pt x="13580" y="19232"/>
                </a:cubicBezTo>
                <a:cubicBezTo>
                  <a:pt x="13314" y="18398"/>
                  <a:pt x="12880" y="17598"/>
                  <a:pt x="12413" y="17097"/>
                </a:cubicBezTo>
                <a:cubicBezTo>
                  <a:pt x="12368" y="17067"/>
                  <a:pt x="12310" y="17051"/>
                  <a:pt x="12256" y="17051"/>
                </a:cubicBezTo>
                <a:cubicBezTo>
                  <a:pt x="12190" y="17051"/>
                  <a:pt x="12131" y="17076"/>
                  <a:pt x="12113" y="17131"/>
                </a:cubicBezTo>
                <a:cubicBezTo>
                  <a:pt x="11412" y="18365"/>
                  <a:pt x="12413" y="20133"/>
                  <a:pt x="13080" y="21200"/>
                </a:cubicBezTo>
                <a:cubicBezTo>
                  <a:pt x="13113" y="21234"/>
                  <a:pt x="13147" y="21267"/>
                  <a:pt x="13214" y="21267"/>
                </a:cubicBezTo>
                <a:cubicBezTo>
                  <a:pt x="13080" y="22034"/>
                  <a:pt x="12913" y="22768"/>
                  <a:pt x="12780" y="23535"/>
                </a:cubicBezTo>
                <a:cubicBezTo>
                  <a:pt x="12780" y="23469"/>
                  <a:pt x="12780" y="23435"/>
                  <a:pt x="12747" y="23435"/>
                </a:cubicBezTo>
                <a:cubicBezTo>
                  <a:pt x="12646" y="22935"/>
                  <a:pt x="12446" y="22435"/>
                  <a:pt x="12146" y="22068"/>
                </a:cubicBezTo>
                <a:cubicBezTo>
                  <a:pt x="12121" y="22017"/>
                  <a:pt x="12076" y="21995"/>
                  <a:pt x="12030" y="21995"/>
                </a:cubicBezTo>
                <a:cubicBezTo>
                  <a:pt x="11956" y="21995"/>
                  <a:pt x="11879" y="22052"/>
                  <a:pt x="11879" y="22134"/>
                </a:cubicBezTo>
                <a:cubicBezTo>
                  <a:pt x="11746" y="22835"/>
                  <a:pt x="11712" y="23602"/>
                  <a:pt x="11879" y="24369"/>
                </a:cubicBezTo>
                <a:cubicBezTo>
                  <a:pt x="11946" y="24803"/>
                  <a:pt x="12079" y="25403"/>
                  <a:pt x="12380" y="25804"/>
                </a:cubicBezTo>
                <a:cubicBezTo>
                  <a:pt x="12213" y="26638"/>
                  <a:pt x="12046" y="27538"/>
                  <a:pt x="11813" y="28372"/>
                </a:cubicBezTo>
                <a:cubicBezTo>
                  <a:pt x="11546" y="27405"/>
                  <a:pt x="10879" y="26204"/>
                  <a:pt x="10712" y="25904"/>
                </a:cubicBezTo>
                <a:cubicBezTo>
                  <a:pt x="10676" y="25850"/>
                  <a:pt x="10602" y="25816"/>
                  <a:pt x="10536" y="25816"/>
                </a:cubicBezTo>
                <a:cubicBezTo>
                  <a:pt x="10479" y="25816"/>
                  <a:pt x="10427" y="25842"/>
                  <a:pt x="10412" y="25904"/>
                </a:cubicBezTo>
                <a:cubicBezTo>
                  <a:pt x="9978" y="26904"/>
                  <a:pt x="10545" y="28105"/>
                  <a:pt x="11045" y="29139"/>
                </a:cubicBezTo>
                <a:cubicBezTo>
                  <a:pt x="11145" y="29540"/>
                  <a:pt x="11279" y="29873"/>
                  <a:pt x="11412" y="30207"/>
                </a:cubicBezTo>
                <a:cubicBezTo>
                  <a:pt x="11312" y="30474"/>
                  <a:pt x="11279" y="30774"/>
                  <a:pt x="11212" y="31074"/>
                </a:cubicBezTo>
                <a:cubicBezTo>
                  <a:pt x="10311" y="34743"/>
                  <a:pt x="9377" y="38413"/>
                  <a:pt x="8410" y="42082"/>
                </a:cubicBezTo>
                <a:cubicBezTo>
                  <a:pt x="7876" y="43116"/>
                  <a:pt x="7276" y="44117"/>
                  <a:pt x="6776" y="45151"/>
                </a:cubicBezTo>
                <a:cubicBezTo>
                  <a:pt x="3907" y="50955"/>
                  <a:pt x="1205" y="57260"/>
                  <a:pt x="37" y="63631"/>
                </a:cubicBezTo>
                <a:cubicBezTo>
                  <a:pt x="0" y="63706"/>
                  <a:pt x="57" y="63749"/>
                  <a:pt x="120" y="63749"/>
                </a:cubicBezTo>
                <a:cubicBezTo>
                  <a:pt x="170" y="63749"/>
                  <a:pt x="223" y="63723"/>
                  <a:pt x="238" y="63664"/>
                </a:cubicBezTo>
                <a:cubicBezTo>
                  <a:pt x="2439" y="57226"/>
                  <a:pt x="4407" y="50788"/>
                  <a:pt x="7576" y="44717"/>
                </a:cubicBezTo>
                <a:lnTo>
                  <a:pt x="7843" y="44217"/>
                </a:lnTo>
                <a:lnTo>
                  <a:pt x="7843" y="44217"/>
                </a:lnTo>
                <a:cubicBezTo>
                  <a:pt x="7676" y="44784"/>
                  <a:pt x="7509" y="45418"/>
                  <a:pt x="7343" y="45985"/>
                </a:cubicBezTo>
                <a:cubicBezTo>
                  <a:pt x="5908" y="50988"/>
                  <a:pt x="4074" y="55925"/>
                  <a:pt x="2706" y="60929"/>
                </a:cubicBezTo>
                <a:cubicBezTo>
                  <a:pt x="2687" y="61042"/>
                  <a:pt x="2754" y="61102"/>
                  <a:pt x="2834" y="61102"/>
                </a:cubicBezTo>
                <a:cubicBezTo>
                  <a:pt x="2895" y="61102"/>
                  <a:pt x="2963" y="61068"/>
                  <a:pt x="3006" y="60996"/>
                </a:cubicBezTo>
                <a:cubicBezTo>
                  <a:pt x="5408" y="55058"/>
                  <a:pt x="7343" y="48787"/>
                  <a:pt x="8944" y="42482"/>
                </a:cubicBezTo>
                <a:cubicBezTo>
                  <a:pt x="10378" y="40614"/>
                  <a:pt x="11913" y="38913"/>
                  <a:pt x="13714" y="37412"/>
                </a:cubicBezTo>
                <a:cubicBezTo>
                  <a:pt x="13730" y="37420"/>
                  <a:pt x="13751" y="37424"/>
                  <a:pt x="13774" y="37424"/>
                </a:cubicBezTo>
                <a:cubicBezTo>
                  <a:pt x="13850" y="37424"/>
                  <a:pt x="13947" y="37380"/>
                  <a:pt x="13947" y="37279"/>
                </a:cubicBezTo>
                <a:lnTo>
                  <a:pt x="13947" y="37212"/>
                </a:lnTo>
                <a:cubicBezTo>
                  <a:pt x="14014" y="37145"/>
                  <a:pt x="14047" y="37145"/>
                  <a:pt x="14047" y="37112"/>
                </a:cubicBezTo>
                <a:cubicBezTo>
                  <a:pt x="14248" y="37045"/>
                  <a:pt x="14448" y="36912"/>
                  <a:pt x="14681" y="36745"/>
                </a:cubicBezTo>
                <a:cubicBezTo>
                  <a:pt x="14748" y="36745"/>
                  <a:pt x="14781" y="36778"/>
                  <a:pt x="14881" y="36778"/>
                </a:cubicBezTo>
                <a:cubicBezTo>
                  <a:pt x="15317" y="37002"/>
                  <a:pt x="15845" y="37105"/>
                  <a:pt x="16388" y="37105"/>
                </a:cubicBezTo>
                <a:cubicBezTo>
                  <a:pt x="17301" y="37105"/>
                  <a:pt x="18257" y="36813"/>
                  <a:pt x="18884" y="36311"/>
                </a:cubicBezTo>
                <a:cubicBezTo>
                  <a:pt x="18951" y="36244"/>
                  <a:pt x="18918" y="36111"/>
                  <a:pt x="18851" y="36078"/>
                </a:cubicBezTo>
                <a:cubicBezTo>
                  <a:pt x="18375" y="35761"/>
                  <a:pt x="17816" y="35639"/>
                  <a:pt x="17241" y="35639"/>
                </a:cubicBezTo>
                <a:cubicBezTo>
                  <a:pt x="16728" y="35639"/>
                  <a:pt x="16203" y="35736"/>
                  <a:pt x="15715" y="35878"/>
                </a:cubicBezTo>
                <a:cubicBezTo>
                  <a:pt x="16849" y="35110"/>
                  <a:pt x="18017" y="34477"/>
                  <a:pt x="19218" y="33909"/>
                </a:cubicBezTo>
                <a:cubicBezTo>
                  <a:pt x="19218" y="33943"/>
                  <a:pt x="19251" y="33976"/>
                  <a:pt x="19285" y="34043"/>
                </a:cubicBezTo>
                <a:cubicBezTo>
                  <a:pt x="19551" y="34143"/>
                  <a:pt x="19785" y="34276"/>
                  <a:pt x="20085" y="34310"/>
                </a:cubicBezTo>
                <a:cubicBezTo>
                  <a:pt x="20603" y="34540"/>
                  <a:pt x="21187" y="34671"/>
                  <a:pt x="21761" y="34671"/>
                </a:cubicBezTo>
                <a:cubicBezTo>
                  <a:pt x="22185" y="34671"/>
                  <a:pt x="22604" y="34599"/>
                  <a:pt x="22987" y="34443"/>
                </a:cubicBezTo>
                <a:cubicBezTo>
                  <a:pt x="23087" y="34410"/>
                  <a:pt x="23121" y="34310"/>
                  <a:pt x="23054" y="34243"/>
                </a:cubicBezTo>
                <a:cubicBezTo>
                  <a:pt x="22887" y="34110"/>
                  <a:pt x="22687" y="33976"/>
                  <a:pt x="22453" y="33876"/>
                </a:cubicBezTo>
                <a:cubicBezTo>
                  <a:pt x="22453" y="33809"/>
                  <a:pt x="22453" y="33743"/>
                  <a:pt x="22387" y="33743"/>
                </a:cubicBezTo>
                <a:cubicBezTo>
                  <a:pt x="21906" y="33514"/>
                  <a:pt x="21331" y="33426"/>
                  <a:pt x="20769" y="33426"/>
                </a:cubicBezTo>
                <a:cubicBezTo>
                  <a:pt x="20513" y="33426"/>
                  <a:pt x="20259" y="33444"/>
                  <a:pt x="20018" y="33476"/>
                </a:cubicBezTo>
                <a:cubicBezTo>
                  <a:pt x="20852" y="33109"/>
                  <a:pt x="21686" y="32742"/>
                  <a:pt x="22554" y="32408"/>
                </a:cubicBezTo>
                <a:cubicBezTo>
                  <a:pt x="22872" y="32609"/>
                  <a:pt x="23240" y="32692"/>
                  <a:pt x="23626" y="32692"/>
                </a:cubicBezTo>
                <a:cubicBezTo>
                  <a:pt x="24653" y="32692"/>
                  <a:pt x="25801" y="32099"/>
                  <a:pt x="26456" y="31541"/>
                </a:cubicBezTo>
                <a:cubicBezTo>
                  <a:pt x="26556" y="31441"/>
                  <a:pt x="26523" y="31308"/>
                  <a:pt x="26423" y="31308"/>
                </a:cubicBezTo>
                <a:cubicBezTo>
                  <a:pt x="26223" y="31274"/>
                  <a:pt x="25956" y="31241"/>
                  <a:pt x="25756" y="31241"/>
                </a:cubicBezTo>
                <a:cubicBezTo>
                  <a:pt x="25789" y="31208"/>
                  <a:pt x="25789" y="31141"/>
                  <a:pt x="25823" y="31141"/>
                </a:cubicBezTo>
                <a:cubicBezTo>
                  <a:pt x="25923" y="31074"/>
                  <a:pt x="25789" y="30941"/>
                  <a:pt x="25722" y="30941"/>
                </a:cubicBezTo>
                <a:cubicBezTo>
                  <a:pt x="25661" y="30937"/>
                  <a:pt x="25600" y="30935"/>
                  <a:pt x="25539" y="30935"/>
                </a:cubicBezTo>
                <a:cubicBezTo>
                  <a:pt x="24540" y="30935"/>
                  <a:pt x="23602" y="31431"/>
                  <a:pt x="22754" y="31808"/>
                </a:cubicBezTo>
                <a:cubicBezTo>
                  <a:pt x="22654" y="31875"/>
                  <a:pt x="22720" y="31975"/>
                  <a:pt x="22787" y="31975"/>
                </a:cubicBezTo>
                <a:cubicBezTo>
                  <a:pt x="22837" y="31975"/>
                  <a:pt x="22878" y="31967"/>
                  <a:pt x="22920" y="31954"/>
                </a:cubicBezTo>
                <a:lnTo>
                  <a:pt x="22920" y="31954"/>
                </a:lnTo>
                <a:cubicBezTo>
                  <a:pt x="22855" y="31980"/>
                  <a:pt x="22793" y="32016"/>
                  <a:pt x="22754" y="32075"/>
                </a:cubicBezTo>
                <a:cubicBezTo>
                  <a:pt x="22620" y="32108"/>
                  <a:pt x="22554" y="32142"/>
                  <a:pt x="22420" y="32208"/>
                </a:cubicBezTo>
                <a:cubicBezTo>
                  <a:pt x="22387" y="32208"/>
                  <a:pt x="22353" y="32208"/>
                  <a:pt x="22287" y="32242"/>
                </a:cubicBezTo>
                <a:cubicBezTo>
                  <a:pt x="21653" y="32442"/>
                  <a:pt x="21052" y="32709"/>
                  <a:pt x="20385" y="32942"/>
                </a:cubicBezTo>
                <a:cubicBezTo>
                  <a:pt x="20819" y="32542"/>
                  <a:pt x="21153" y="32075"/>
                  <a:pt x="21386" y="31608"/>
                </a:cubicBezTo>
                <a:cubicBezTo>
                  <a:pt x="21414" y="31497"/>
                  <a:pt x="21327" y="31433"/>
                  <a:pt x="21258" y="31433"/>
                </a:cubicBezTo>
                <a:cubicBezTo>
                  <a:pt x="21244" y="31433"/>
                  <a:pt x="21231" y="31435"/>
                  <a:pt x="21219" y="31441"/>
                </a:cubicBezTo>
                <a:cubicBezTo>
                  <a:pt x="19818" y="31708"/>
                  <a:pt x="18784" y="32775"/>
                  <a:pt x="17783" y="33709"/>
                </a:cubicBezTo>
                <a:cubicBezTo>
                  <a:pt x="17717" y="33776"/>
                  <a:pt x="17750" y="33876"/>
                  <a:pt x="17783" y="33943"/>
                </a:cubicBezTo>
                <a:lnTo>
                  <a:pt x="17717" y="34043"/>
                </a:lnTo>
                <a:cubicBezTo>
                  <a:pt x="17663" y="34070"/>
                  <a:pt x="17696" y="34161"/>
                  <a:pt x="17745" y="34161"/>
                </a:cubicBezTo>
                <a:cubicBezTo>
                  <a:pt x="17757" y="34161"/>
                  <a:pt x="17770" y="34156"/>
                  <a:pt x="17783" y="34143"/>
                </a:cubicBezTo>
                <a:cubicBezTo>
                  <a:pt x="17817" y="34110"/>
                  <a:pt x="17917" y="34076"/>
                  <a:pt x="17950" y="34043"/>
                </a:cubicBezTo>
                <a:cubicBezTo>
                  <a:pt x="17950" y="34076"/>
                  <a:pt x="17950" y="34076"/>
                  <a:pt x="17984" y="34110"/>
                </a:cubicBezTo>
                <a:cubicBezTo>
                  <a:pt x="17383" y="34443"/>
                  <a:pt x="16749" y="34777"/>
                  <a:pt x="16116" y="35144"/>
                </a:cubicBezTo>
                <a:cubicBezTo>
                  <a:pt x="16549" y="34543"/>
                  <a:pt x="16783" y="33876"/>
                  <a:pt x="16783" y="33309"/>
                </a:cubicBezTo>
                <a:cubicBezTo>
                  <a:pt x="16783" y="33258"/>
                  <a:pt x="16743" y="33187"/>
                  <a:pt x="16680" y="33187"/>
                </a:cubicBezTo>
                <a:cubicBezTo>
                  <a:pt x="16661" y="33187"/>
                  <a:pt x="16639" y="33193"/>
                  <a:pt x="16616" y="33209"/>
                </a:cubicBezTo>
                <a:cubicBezTo>
                  <a:pt x="15248" y="33609"/>
                  <a:pt x="13614" y="35377"/>
                  <a:pt x="13547" y="36945"/>
                </a:cubicBezTo>
                <a:cubicBezTo>
                  <a:pt x="12113" y="38046"/>
                  <a:pt x="10845" y="39280"/>
                  <a:pt x="9744" y="40614"/>
                </a:cubicBezTo>
                <a:cubicBezTo>
                  <a:pt x="12246" y="36278"/>
                  <a:pt x="15048" y="32075"/>
                  <a:pt x="18117" y="28139"/>
                </a:cubicBezTo>
                <a:cubicBezTo>
                  <a:pt x="18918" y="27138"/>
                  <a:pt x="19718" y="26204"/>
                  <a:pt x="20552" y="25237"/>
                </a:cubicBezTo>
                <a:cubicBezTo>
                  <a:pt x="20567" y="25267"/>
                  <a:pt x="20602" y="25283"/>
                  <a:pt x="20637" y="25283"/>
                </a:cubicBezTo>
                <a:cubicBezTo>
                  <a:pt x="20678" y="25283"/>
                  <a:pt x="20719" y="25258"/>
                  <a:pt x="20719" y="25203"/>
                </a:cubicBezTo>
                <a:cubicBezTo>
                  <a:pt x="20719" y="25103"/>
                  <a:pt x="20752" y="25036"/>
                  <a:pt x="20752" y="24936"/>
                </a:cubicBezTo>
                <a:cubicBezTo>
                  <a:pt x="21419" y="24136"/>
                  <a:pt x="22087" y="23402"/>
                  <a:pt x="22787" y="22635"/>
                </a:cubicBezTo>
                <a:cubicBezTo>
                  <a:pt x="22787" y="22635"/>
                  <a:pt x="22854" y="22635"/>
                  <a:pt x="22854" y="22701"/>
                </a:cubicBezTo>
                <a:cubicBezTo>
                  <a:pt x="22754" y="22735"/>
                  <a:pt x="22720" y="22868"/>
                  <a:pt x="22854" y="22902"/>
                </a:cubicBezTo>
                <a:cubicBezTo>
                  <a:pt x="23187" y="23056"/>
                  <a:pt x="23563" y="23123"/>
                  <a:pt x="23959" y="23123"/>
                </a:cubicBezTo>
                <a:cubicBezTo>
                  <a:pt x="25268" y="23123"/>
                  <a:pt x="26794" y="22392"/>
                  <a:pt x="27691" y="21701"/>
                </a:cubicBezTo>
                <a:cubicBezTo>
                  <a:pt x="27757" y="21601"/>
                  <a:pt x="27757" y="21434"/>
                  <a:pt x="27624" y="21367"/>
                </a:cubicBezTo>
                <a:cubicBezTo>
                  <a:pt x="27266" y="21154"/>
                  <a:pt x="26868" y="21068"/>
                  <a:pt x="26452" y="21068"/>
                </a:cubicBezTo>
                <a:cubicBezTo>
                  <a:pt x="25436" y="21068"/>
                  <a:pt x="24311" y="21585"/>
                  <a:pt x="23387" y="22034"/>
                </a:cubicBezTo>
                <a:cubicBezTo>
                  <a:pt x="24255" y="21067"/>
                  <a:pt x="25189" y="20100"/>
                  <a:pt x="26123" y="19199"/>
                </a:cubicBezTo>
                <a:cubicBezTo>
                  <a:pt x="26123" y="19232"/>
                  <a:pt x="26189" y="19266"/>
                  <a:pt x="26223" y="19266"/>
                </a:cubicBezTo>
                <a:lnTo>
                  <a:pt x="26356" y="19266"/>
                </a:lnTo>
                <a:cubicBezTo>
                  <a:pt x="26640" y="19332"/>
                  <a:pt x="26948" y="19366"/>
                  <a:pt x="27265" y="19366"/>
                </a:cubicBezTo>
                <a:cubicBezTo>
                  <a:pt x="27582" y="19366"/>
                  <a:pt x="27907" y="19332"/>
                  <a:pt x="28224" y="19266"/>
                </a:cubicBezTo>
                <a:cubicBezTo>
                  <a:pt x="29392" y="19132"/>
                  <a:pt x="30559" y="18799"/>
                  <a:pt x="31527" y="18232"/>
                </a:cubicBezTo>
                <a:cubicBezTo>
                  <a:pt x="31593" y="18198"/>
                  <a:pt x="31627" y="18031"/>
                  <a:pt x="31560" y="17931"/>
                </a:cubicBezTo>
                <a:cubicBezTo>
                  <a:pt x="31135" y="17583"/>
                  <a:pt x="30639" y="17445"/>
                  <a:pt x="30117" y="17445"/>
                </a:cubicBezTo>
                <a:cubicBezTo>
                  <a:pt x="28836" y="17445"/>
                  <a:pt x="27394" y="18273"/>
                  <a:pt x="26423" y="18865"/>
                </a:cubicBezTo>
                <a:cubicBezTo>
                  <a:pt x="27624" y="17631"/>
                  <a:pt x="28858" y="16430"/>
                  <a:pt x="30126" y="15296"/>
                </a:cubicBezTo>
                <a:cubicBezTo>
                  <a:pt x="30355" y="15398"/>
                  <a:pt x="30623" y="15442"/>
                  <a:pt x="30916" y="15442"/>
                </a:cubicBezTo>
                <a:cubicBezTo>
                  <a:pt x="31006" y="15442"/>
                  <a:pt x="31099" y="15437"/>
                  <a:pt x="31193" y="15430"/>
                </a:cubicBezTo>
                <a:cubicBezTo>
                  <a:pt x="31256" y="15434"/>
                  <a:pt x="31318" y="15436"/>
                  <a:pt x="31381" y="15436"/>
                </a:cubicBezTo>
                <a:cubicBezTo>
                  <a:pt x="31819" y="15436"/>
                  <a:pt x="32256" y="15334"/>
                  <a:pt x="32694" y="15129"/>
                </a:cubicBezTo>
                <a:cubicBezTo>
                  <a:pt x="33361" y="14963"/>
                  <a:pt x="34028" y="14729"/>
                  <a:pt x="34595" y="14362"/>
                </a:cubicBezTo>
                <a:cubicBezTo>
                  <a:pt x="34729" y="14262"/>
                  <a:pt x="34729" y="14062"/>
                  <a:pt x="34595" y="14029"/>
                </a:cubicBezTo>
                <a:cubicBezTo>
                  <a:pt x="34234" y="13843"/>
                  <a:pt x="33858" y="13766"/>
                  <a:pt x="33479" y="13766"/>
                </a:cubicBezTo>
                <a:cubicBezTo>
                  <a:pt x="32492" y="13766"/>
                  <a:pt x="31488" y="14290"/>
                  <a:pt x="30693" y="14796"/>
                </a:cubicBezTo>
                <a:cubicBezTo>
                  <a:pt x="31793" y="13762"/>
                  <a:pt x="32928" y="12761"/>
                  <a:pt x="34095" y="11760"/>
                </a:cubicBezTo>
                <a:cubicBezTo>
                  <a:pt x="34095" y="11760"/>
                  <a:pt x="34095" y="11794"/>
                  <a:pt x="34128" y="11794"/>
                </a:cubicBezTo>
                <a:cubicBezTo>
                  <a:pt x="34375" y="12058"/>
                  <a:pt x="34762" y="12136"/>
                  <a:pt x="35156" y="12136"/>
                </a:cubicBezTo>
                <a:cubicBezTo>
                  <a:pt x="35507" y="12136"/>
                  <a:pt x="35863" y="12074"/>
                  <a:pt x="36130" y="12027"/>
                </a:cubicBezTo>
                <a:cubicBezTo>
                  <a:pt x="36864" y="11860"/>
                  <a:pt x="37631" y="11560"/>
                  <a:pt x="38131" y="10960"/>
                </a:cubicBezTo>
                <a:cubicBezTo>
                  <a:pt x="38198" y="10893"/>
                  <a:pt x="38231" y="10760"/>
                  <a:pt x="38098" y="10726"/>
                </a:cubicBezTo>
                <a:cubicBezTo>
                  <a:pt x="37814" y="10609"/>
                  <a:pt x="37512" y="10559"/>
                  <a:pt x="37203" y="10559"/>
                </a:cubicBezTo>
                <a:cubicBezTo>
                  <a:pt x="36342" y="10559"/>
                  <a:pt x="35428" y="10948"/>
                  <a:pt x="34721" y="11364"/>
                </a:cubicBezTo>
                <a:lnTo>
                  <a:pt x="34721" y="11364"/>
                </a:lnTo>
                <a:cubicBezTo>
                  <a:pt x="35713" y="10519"/>
                  <a:pt x="36705" y="9680"/>
                  <a:pt x="37698" y="8892"/>
                </a:cubicBezTo>
                <a:cubicBezTo>
                  <a:pt x="38138" y="8999"/>
                  <a:pt x="38613" y="9059"/>
                  <a:pt x="39091" y="9059"/>
                </a:cubicBezTo>
                <a:cubicBezTo>
                  <a:pt x="39953" y="9059"/>
                  <a:pt x="40826" y="8863"/>
                  <a:pt x="41534" y="8391"/>
                </a:cubicBezTo>
                <a:cubicBezTo>
                  <a:pt x="41634" y="8291"/>
                  <a:pt x="41634" y="8124"/>
                  <a:pt x="41534" y="8058"/>
                </a:cubicBezTo>
                <a:cubicBezTo>
                  <a:pt x="41176" y="7872"/>
                  <a:pt x="40798" y="7803"/>
                  <a:pt x="40411" y="7803"/>
                </a:cubicBezTo>
                <a:cubicBezTo>
                  <a:pt x="39823" y="7803"/>
                  <a:pt x="39215" y="7963"/>
                  <a:pt x="38632" y="8124"/>
                </a:cubicBezTo>
                <a:cubicBezTo>
                  <a:pt x="38598" y="8124"/>
                  <a:pt x="38565" y="8191"/>
                  <a:pt x="38532" y="8191"/>
                </a:cubicBezTo>
                <a:cubicBezTo>
                  <a:pt x="39199" y="7624"/>
                  <a:pt x="39899" y="7090"/>
                  <a:pt x="40566" y="6557"/>
                </a:cubicBezTo>
                <a:cubicBezTo>
                  <a:pt x="40677" y="6597"/>
                  <a:pt x="40796" y="6613"/>
                  <a:pt x="40919" y="6613"/>
                </a:cubicBezTo>
                <a:cubicBezTo>
                  <a:pt x="41202" y="6613"/>
                  <a:pt x="41501" y="6526"/>
                  <a:pt x="41734" y="6456"/>
                </a:cubicBezTo>
                <a:cubicBezTo>
                  <a:pt x="42401" y="6290"/>
                  <a:pt x="43102" y="6090"/>
                  <a:pt x="43702" y="5756"/>
                </a:cubicBezTo>
                <a:cubicBezTo>
                  <a:pt x="43769" y="5723"/>
                  <a:pt x="43802" y="5522"/>
                  <a:pt x="43702" y="5456"/>
                </a:cubicBezTo>
                <a:cubicBezTo>
                  <a:pt x="43409" y="5339"/>
                  <a:pt x="43093" y="5290"/>
                  <a:pt x="42774" y="5290"/>
                </a:cubicBezTo>
                <a:cubicBezTo>
                  <a:pt x="42549" y="5290"/>
                  <a:pt x="42322" y="5314"/>
                  <a:pt x="42101" y="5356"/>
                </a:cubicBezTo>
                <a:cubicBezTo>
                  <a:pt x="42468" y="5055"/>
                  <a:pt x="42901" y="4755"/>
                  <a:pt x="43268" y="4422"/>
                </a:cubicBezTo>
                <a:lnTo>
                  <a:pt x="43535" y="4288"/>
                </a:lnTo>
                <a:cubicBezTo>
                  <a:pt x="43733" y="4364"/>
                  <a:pt x="43955" y="4397"/>
                  <a:pt x="44188" y="4397"/>
                </a:cubicBezTo>
                <a:cubicBezTo>
                  <a:pt x="44976" y="4397"/>
                  <a:pt x="45889" y="4023"/>
                  <a:pt x="46404" y="3688"/>
                </a:cubicBezTo>
                <a:cubicBezTo>
                  <a:pt x="46471" y="3588"/>
                  <a:pt x="46471" y="3521"/>
                  <a:pt x="46404" y="3421"/>
                </a:cubicBezTo>
                <a:cubicBezTo>
                  <a:pt x="46125" y="3202"/>
                  <a:pt x="45822" y="3114"/>
                  <a:pt x="45510" y="3114"/>
                </a:cubicBezTo>
                <a:cubicBezTo>
                  <a:pt x="45299" y="3114"/>
                  <a:pt x="45084" y="3154"/>
                  <a:pt x="44869" y="3221"/>
                </a:cubicBezTo>
                <a:cubicBezTo>
                  <a:pt x="45470" y="2754"/>
                  <a:pt x="46104" y="2287"/>
                  <a:pt x="46704" y="1853"/>
                </a:cubicBezTo>
                <a:lnTo>
                  <a:pt x="46737" y="1887"/>
                </a:lnTo>
                <a:cubicBezTo>
                  <a:pt x="46811" y="1934"/>
                  <a:pt x="46896" y="1954"/>
                  <a:pt x="46987" y="1954"/>
                </a:cubicBezTo>
                <a:cubicBezTo>
                  <a:pt x="47346" y="1954"/>
                  <a:pt x="47799" y="1639"/>
                  <a:pt x="48038" y="1453"/>
                </a:cubicBezTo>
                <a:cubicBezTo>
                  <a:pt x="48472" y="1186"/>
                  <a:pt x="49039" y="786"/>
                  <a:pt x="49239" y="252"/>
                </a:cubicBezTo>
                <a:cubicBezTo>
                  <a:pt x="49273" y="219"/>
                  <a:pt x="49239" y="119"/>
                  <a:pt x="49139" y="85"/>
                </a:cubicBezTo>
                <a:cubicBezTo>
                  <a:pt x="48994" y="27"/>
                  <a:pt x="48843" y="1"/>
                  <a:pt x="486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32"/>
          <p:cNvGrpSpPr/>
          <p:nvPr/>
        </p:nvGrpSpPr>
        <p:grpSpPr>
          <a:xfrm rot="-921812" flipH="1">
            <a:off x="8118574" y="3470280"/>
            <a:ext cx="833046" cy="1943083"/>
            <a:chOff x="4430825" y="1490500"/>
            <a:chExt cx="462025" cy="1077675"/>
          </a:xfrm>
        </p:grpSpPr>
        <p:sp>
          <p:nvSpPr>
            <p:cNvPr id="499" name="Google Shape;499;p32"/>
            <p:cNvSpPr/>
            <p:nvPr/>
          </p:nvSpPr>
          <p:spPr>
            <a:xfrm>
              <a:off x="4430825" y="1503850"/>
              <a:ext cx="462025" cy="1064325"/>
            </a:xfrm>
            <a:custGeom>
              <a:avLst/>
              <a:gdLst/>
              <a:ahLst/>
              <a:cxnLst/>
              <a:rect l="l" t="t" r="r" b="b"/>
              <a:pathLst>
                <a:path w="18481" h="42573" extrusionOk="0">
                  <a:moveTo>
                    <a:pt x="11561" y="4416"/>
                  </a:moveTo>
                  <a:cubicBezTo>
                    <a:pt x="11860" y="4416"/>
                    <a:pt x="12278" y="6922"/>
                    <a:pt x="12310" y="7079"/>
                  </a:cubicBezTo>
                  <a:cubicBezTo>
                    <a:pt x="12310" y="7246"/>
                    <a:pt x="12343" y="7413"/>
                    <a:pt x="12343" y="7579"/>
                  </a:cubicBezTo>
                  <a:lnTo>
                    <a:pt x="12343" y="7679"/>
                  </a:lnTo>
                  <a:lnTo>
                    <a:pt x="12343" y="7713"/>
                  </a:lnTo>
                  <a:cubicBezTo>
                    <a:pt x="12343" y="8847"/>
                    <a:pt x="12110" y="10014"/>
                    <a:pt x="11743" y="11048"/>
                  </a:cubicBezTo>
                  <a:cubicBezTo>
                    <a:pt x="11142" y="12716"/>
                    <a:pt x="10075" y="14084"/>
                    <a:pt x="8941" y="15418"/>
                  </a:cubicBezTo>
                  <a:cubicBezTo>
                    <a:pt x="8974" y="15285"/>
                    <a:pt x="8974" y="15218"/>
                    <a:pt x="9007" y="15185"/>
                  </a:cubicBezTo>
                  <a:cubicBezTo>
                    <a:pt x="9057" y="15110"/>
                    <a:pt x="9014" y="15072"/>
                    <a:pt x="8960" y="15072"/>
                  </a:cubicBezTo>
                  <a:cubicBezTo>
                    <a:pt x="8943" y="15072"/>
                    <a:pt x="8924" y="15076"/>
                    <a:pt x="8907" y="15085"/>
                  </a:cubicBezTo>
                  <a:cubicBezTo>
                    <a:pt x="9608" y="13350"/>
                    <a:pt x="10141" y="11549"/>
                    <a:pt x="10575" y="9681"/>
                  </a:cubicBezTo>
                  <a:cubicBezTo>
                    <a:pt x="10575" y="9631"/>
                    <a:pt x="10550" y="9606"/>
                    <a:pt x="10521" y="9606"/>
                  </a:cubicBezTo>
                  <a:cubicBezTo>
                    <a:pt x="10492" y="9606"/>
                    <a:pt x="10458" y="9631"/>
                    <a:pt x="10442" y="9681"/>
                  </a:cubicBezTo>
                  <a:cubicBezTo>
                    <a:pt x="10008" y="11349"/>
                    <a:pt x="9474" y="12916"/>
                    <a:pt x="8907" y="14551"/>
                  </a:cubicBezTo>
                  <a:cubicBezTo>
                    <a:pt x="8907" y="13217"/>
                    <a:pt x="8607" y="11916"/>
                    <a:pt x="8674" y="10581"/>
                  </a:cubicBezTo>
                  <a:cubicBezTo>
                    <a:pt x="8740" y="9547"/>
                    <a:pt x="9107" y="8447"/>
                    <a:pt x="9574" y="7446"/>
                  </a:cubicBezTo>
                  <a:cubicBezTo>
                    <a:pt x="9608" y="7446"/>
                    <a:pt x="9608" y="7413"/>
                    <a:pt x="9608" y="7379"/>
                  </a:cubicBezTo>
                  <a:lnTo>
                    <a:pt x="9608" y="7346"/>
                  </a:lnTo>
                  <a:cubicBezTo>
                    <a:pt x="9674" y="7212"/>
                    <a:pt x="9741" y="7079"/>
                    <a:pt x="9808" y="6912"/>
                  </a:cubicBezTo>
                  <a:cubicBezTo>
                    <a:pt x="9835" y="6921"/>
                    <a:pt x="9859" y="6925"/>
                    <a:pt x="9881" y="6925"/>
                  </a:cubicBezTo>
                  <a:cubicBezTo>
                    <a:pt x="9939" y="6925"/>
                    <a:pt x="9975" y="6894"/>
                    <a:pt x="9975" y="6845"/>
                  </a:cubicBezTo>
                  <a:lnTo>
                    <a:pt x="9975" y="6679"/>
                  </a:lnTo>
                  <a:cubicBezTo>
                    <a:pt x="10442" y="5878"/>
                    <a:pt x="10975" y="5111"/>
                    <a:pt x="11509" y="4444"/>
                  </a:cubicBezTo>
                  <a:cubicBezTo>
                    <a:pt x="11526" y="4425"/>
                    <a:pt x="11543" y="4416"/>
                    <a:pt x="11561" y="4416"/>
                  </a:cubicBezTo>
                  <a:close/>
                  <a:moveTo>
                    <a:pt x="8974" y="4177"/>
                  </a:moveTo>
                  <a:cubicBezTo>
                    <a:pt x="9441" y="4544"/>
                    <a:pt x="9541" y="5044"/>
                    <a:pt x="9341" y="5678"/>
                  </a:cubicBezTo>
                  <a:cubicBezTo>
                    <a:pt x="9341" y="6145"/>
                    <a:pt x="9341" y="6579"/>
                    <a:pt x="9408" y="7046"/>
                  </a:cubicBezTo>
                  <a:cubicBezTo>
                    <a:pt x="9074" y="7713"/>
                    <a:pt x="8807" y="8447"/>
                    <a:pt x="8607" y="9214"/>
                  </a:cubicBezTo>
                  <a:cubicBezTo>
                    <a:pt x="8073" y="11115"/>
                    <a:pt x="8640" y="13050"/>
                    <a:pt x="8640" y="15018"/>
                  </a:cubicBezTo>
                  <a:cubicBezTo>
                    <a:pt x="8574" y="15185"/>
                    <a:pt x="8507" y="15385"/>
                    <a:pt x="8440" y="15552"/>
                  </a:cubicBezTo>
                  <a:cubicBezTo>
                    <a:pt x="8474" y="15285"/>
                    <a:pt x="8407" y="15051"/>
                    <a:pt x="8273" y="14751"/>
                  </a:cubicBezTo>
                  <a:cubicBezTo>
                    <a:pt x="8340" y="13250"/>
                    <a:pt x="7740" y="11749"/>
                    <a:pt x="7740" y="10248"/>
                  </a:cubicBezTo>
                  <a:cubicBezTo>
                    <a:pt x="7740" y="10215"/>
                    <a:pt x="7706" y="10198"/>
                    <a:pt x="7673" y="10198"/>
                  </a:cubicBezTo>
                  <a:cubicBezTo>
                    <a:pt x="7640" y="10198"/>
                    <a:pt x="7606" y="10215"/>
                    <a:pt x="7606" y="10248"/>
                  </a:cubicBezTo>
                  <a:cubicBezTo>
                    <a:pt x="7540" y="11582"/>
                    <a:pt x="7840" y="12916"/>
                    <a:pt x="8073" y="14217"/>
                  </a:cubicBezTo>
                  <a:cubicBezTo>
                    <a:pt x="7640" y="13283"/>
                    <a:pt x="7106" y="12383"/>
                    <a:pt x="6872" y="11349"/>
                  </a:cubicBezTo>
                  <a:cubicBezTo>
                    <a:pt x="6506" y="9414"/>
                    <a:pt x="7239" y="7346"/>
                    <a:pt x="8073" y="5678"/>
                  </a:cubicBezTo>
                  <a:cubicBezTo>
                    <a:pt x="8307" y="5178"/>
                    <a:pt x="8640" y="4677"/>
                    <a:pt x="8974" y="4177"/>
                  </a:cubicBezTo>
                  <a:close/>
                  <a:moveTo>
                    <a:pt x="14605" y="5055"/>
                  </a:moveTo>
                  <a:cubicBezTo>
                    <a:pt x="14560" y="5148"/>
                    <a:pt x="14493" y="5310"/>
                    <a:pt x="14445" y="5578"/>
                  </a:cubicBezTo>
                  <a:cubicBezTo>
                    <a:pt x="14011" y="7446"/>
                    <a:pt x="14111" y="9381"/>
                    <a:pt x="13477" y="11215"/>
                  </a:cubicBezTo>
                  <a:cubicBezTo>
                    <a:pt x="12643" y="13617"/>
                    <a:pt x="9841" y="14918"/>
                    <a:pt x="8474" y="16953"/>
                  </a:cubicBezTo>
                  <a:cubicBezTo>
                    <a:pt x="8807" y="16252"/>
                    <a:pt x="9241" y="15552"/>
                    <a:pt x="9941" y="14951"/>
                  </a:cubicBezTo>
                  <a:cubicBezTo>
                    <a:pt x="10008" y="14918"/>
                    <a:pt x="9941" y="14784"/>
                    <a:pt x="9808" y="14784"/>
                  </a:cubicBezTo>
                  <a:cubicBezTo>
                    <a:pt x="11609" y="12750"/>
                    <a:pt x="12510" y="10181"/>
                    <a:pt x="12577" y="7546"/>
                  </a:cubicBezTo>
                  <a:cubicBezTo>
                    <a:pt x="12843" y="6579"/>
                    <a:pt x="13611" y="6012"/>
                    <a:pt x="14344" y="5311"/>
                  </a:cubicBezTo>
                  <a:cubicBezTo>
                    <a:pt x="14457" y="5199"/>
                    <a:pt x="14554" y="5117"/>
                    <a:pt x="14605" y="5055"/>
                  </a:cubicBezTo>
                  <a:close/>
                  <a:moveTo>
                    <a:pt x="1168" y="6078"/>
                  </a:moveTo>
                  <a:cubicBezTo>
                    <a:pt x="1235" y="6112"/>
                    <a:pt x="1235" y="6145"/>
                    <a:pt x="1268" y="6212"/>
                  </a:cubicBezTo>
                  <a:cubicBezTo>
                    <a:pt x="1335" y="6612"/>
                    <a:pt x="1435" y="7079"/>
                    <a:pt x="1569" y="7479"/>
                  </a:cubicBezTo>
                  <a:cubicBezTo>
                    <a:pt x="2069" y="9147"/>
                    <a:pt x="2836" y="10615"/>
                    <a:pt x="3170" y="12316"/>
                  </a:cubicBezTo>
                  <a:cubicBezTo>
                    <a:pt x="3603" y="14418"/>
                    <a:pt x="3503" y="16552"/>
                    <a:pt x="3837" y="18621"/>
                  </a:cubicBezTo>
                  <a:cubicBezTo>
                    <a:pt x="4304" y="21089"/>
                    <a:pt x="4938" y="23624"/>
                    <a:pt x="5004" y="26159"/>
                  </a:cubicBezTo>
                  <a:cubicBezTo>
                    <a:pt x="3670" y="24892"/>
                    <a:pt x="3237" y="23224"/>
                    <a:pt x="2603" y="21556"/>
                  </a:cubicBezTo>
                  <a:cubicBezTo>
                    <a:pt x="1936" y="19788"/>
                    <a:pt x="1302" y="18054"/>
                    <a:pt x="935" y="16219"/>
                  </a:cubicBezTo>
                  <a:cubicBezTo>
                    <a:pt x="468" y="13951"/>
                    <a:pt x="568" y="11782"/>
                    <a:pt x="768" y="9614"/>
                  </a:cubicBezTo>
                  <a:lnTo>
                    <a:pt x="768" y="9614"/>
                  </a:lnTo>
                  <a:cubicBezTo>
                    <a:pt x="835" y="10982"/>
                    <a:pt x="1068" y="12416"/>
                    <a:pt x="1302" y="13750"/>
                  </a:cubicBezTo>
                  <a:cubicBezTo>
                    <a:pt x="1936" y="17320"/>
                    <a:pt x="3103" y="20789"/>
                    <a:pt x="4237" y="24258"/>
                  </a:cubicBezTo>
                  <a:cubicBezTo>
                    <a:pt x="4249" y="24316"/>
                    <a:pt x="4285" y="24342"/>
                    <a:pt x="4326" y="24342"/>
                  </a:cubicBezTo>
                  <a:cubicBezTo>
                    <a:pt x="4402" y="24342"/>
                    <a:pt x="4492" y="24254"/>
                    <a:pt x="4471" y="24125"/>
                  </a:cubicBezTo>
                  <a:cubicBezTo>
                    <a:pt x="3437" y="20255"/>
                    <a:pt x="2102" y="16552"/>
                    <a:pt x="1435" y="12550"/>
                  </a:cubicBezTo>
                  <a:cubicBezTo>
                    <a:pt x="1102" y="10615"/>
                    <a:pt x="968" y="8713"/>
                    <a:pt x="1135" y="6779"/>
                  </a:cubicBezTo>
                  <a:lnTo>
                    <a:pt x="1135" y="6312"/>
                  </a:lnTo>
                  <a:cubicBezTo>
                    <a:pt x="1135" y="6245"/>
                    <a:pt x="1168" y="6145"/>
                    <a:pt x="1168" y="6078"/>
                  </a:cubicBezTo>
                  <a:close/>
                  <a:moveTo>
                    <a:pt x="17947" y="15785"/>
                  </a:moveTo>
                  <a:cubicBezTo>
                    <a:pt x="17580" y="16386"/>
                    <a:pt x="16980" y="17253"/>
                    <a:pt x="16613" y="17853"/>
                  </a:cubicBezTo>
                  <a:cubicBezTo>
                    <a:pt x="14578" y="20956"/>
                    <a:pt x="11643" y="23591"/>
                    <a:pt x="8941" y="26193"/>
                  </a:cubicBezTo>
                  <a:cubicBezTo>
                    <a:pt x="10175" y="24525"/>
                    <a:pt x="11442" y="22890"/>
                    <a:pt x="12843" y="21356"/>
                  </a:cubicBezTo>
                  <a:cubicBezTo>
                    <a:pt x="14244" y="19788"/>
                    <a:pt x="15779" y="18554"/>
                    <a:pt x="16980" y="16919"/>
                  </a:cubicBezTo>
                  <a:lnTo>
                    <a:pt x="17080" y="16853"/>
                  </a:lnTo>
                  <a:cubicBezTo>
                    <a:pt x="17413" y="16552"/>
                    <a:pt x="17647" y="16185"/>
                    <a:pt x="17947" y="15785"/>
                  </a:cubicBezTo>
                  <a:close/>
                  <a:moveTo>
                    <a:pt x="15979" y="17753"/>
                  </a:moveTo>
                  <a:cubicBezTo>
                    <a:pt x="14912" y="18954"/>
                    <a:pt x="13677" y="20055"/>
                    <a:pt x="12577" y="21222"/>
                  </a:cubicBezTo>
                  <a:cubicBezTo>
                    <a:pt x="10809" y="23057"/>
                    <a:pt x="9308" y="25125"/>
                    <a:pt x="7806" y="27260"/>
                  </a:cubicBezTo>
                  <a:cubicBezTo>
                    <a:pt x="9274" y="24725"/>
                    <a:pt x="10642" y="22023"/>
                    <a:pt x="12910" y="20055"/>
                  </a:cubicBezTo>
                  <a:cubicBezTo>
                    <a:pt x="13911" y="19221"/>
                    <a:pt x="14978" y="18521"/>
                    <a:pt x="15979" y="17753"/>
                  </a:cubicBezTo>
                  <a:close/>
                  <a:moveTo>
                    <a:pt x="1669" y="6845"/>
                  </a:moveTo>
                  <a:cubicBezTo>
                    <a:pt x="3503" y="9781"/>
                    <a:pt x="4504" y="12883"/>
                    <a:pt x="4938" y="16419"/>
                  </a:cubicBezTo>
                  <a:cubicBezTo>
                    <a:pt x="5305" y="19721"/>
                    <a:pt x="5004" y="23124"/>
                    <a:pt x="5505" y="26426"/>
                  </a:cubicBezTo>
                  <a:lnTo>
                    <a:pt x="5505" y="26460"/>
                  </a:lnTo>
                  <a:cubicBezTo>
                    <a:pt x="5438" y="26760"/>
                    <a:pt x="5338" y="27093"/>
                    <a:pt x="5271" y="27394"/>
                  </a:cubicBezTo>
                  <a:cubicBezTo>
                    <a:pt x="5471" y="24258"/>
                    <a:pt x="4638" y="21089"/>
                    <a:pt x="4104" y="18087"/>
                  </a:cubicBezTo>
                  <a:cubicBezTo>
                    <a:pt x="3670" y="15752"/>
                    <a:pt x="3937" y="13350"/>
                    <a:pt x="3203" y="11048"/>
                  </a:cubicBezTo>
                  <a:cubicBezTo>
                    <a:pt x="2803" y="9714"/>
                    <a:pt x="1969" y="8280"/>
                    <a:pt x="1669" y="6845"/>
                  </a:cubicBezTo>
                  <a:close/>
                  <a:moveTo>
                    <a:pt x="17880" y="15952"/>
                  </a:moveTo>
                  <a:cubicBezTo>
                    <a:pt x="17513" y="17753"/>
                    <a:pt x="17046" y="19288"/>
                    <a:pt x="16012" y="20889"/>
                  </a:cubicBezTo>
                  <a:cubicBezTo>
                    <a:pt x="15012" y="22423"/>
                    <a:pt x="13644" y="23691"/>
                    <a:pt x="12276" y="24858"/>
                  </a:cubicBezTo>
                  <a:cubicBezTo>
                    <a:pt x="10508" y="26293"/>
                    <a:pt x="8574" y="27560"/>
                    <a:pt x="6772" y="28961"/>
                  </a:cubicBezTo>
                  <a:cubicBezTo>
                    <a:pt x="6806" y="28928"/>
                    <a:pt x="6806" y="28895"/>
                    <a:pt x="6839" y="28861"/>
                  </a:cubicBezTo>
                  <a:lnTo>
                    <a:pt x="7840" y="27594"/>
                  </a:lnTo>
                  <a:cubicBezTo>
                    <a:pt x="8740" y="26726"/>
                    <a:pt x="9641" y="25892"/>
                    <a:pt x="10508" y="25059"/>
                  </a:cubicBezTo>
                  <a:cubicBezTo>
                    <a:pt x="13344" y="22257"/>
                    <a:pt x="16079" y="19521"/>
                    <a:pt x="17880" y="15952"/>
                  </a:cubicBezTo>
                  <a:close/>
                  <a:moveTo>
                    <a:pt x="17113" y="16286"/>
                  </a:moveTo>
                  <a:lnTo>
                    <a:pt x="17113" y="16286"/>
                  </a:lnTo>
                  <a:cubicBezTo>
                    <a:pt x="15445" y="18054"/>
                    <a:pt x="13144" y="19121"/>
                    <a:pt x="11509" y="20956"/>
                  </a:cubicBezTo>
                  <a:cubicBezTo>
                    <a:pt x="9641" y="23024"/>
                    <a:pt x="8107" y="25759"/>
                    <a:pt x="6772" y="28328"/>
                  </a:cubicBezTo>
                  <a:cubicBezTo>
                    <a:pt x="6005" y="29061"/>
                    <a:pt x="5338" y="29795"/>
                    <a:pt x="4838" y="30629"/>
                  </a:cubicBezTo>
                  <a:lnTo>
                    <a:pt x="4738" y="30763"/>
                  </a:lnTo>
                  <a:cubicBezTo>
                    <a:pt x="4771" y="30562"/>
                    <a:pt x="4804" y="30396"/>
                    <a:pt x="4871" y="30196"/>
                  </a:cubicBezTo>
                  <a:cubicBezTo>
                    <a:pt x="6205" y="27460"/>
                    <a:pt x="7606" y="24858"/>
                    <a:pt x="9474" y="22457"/>
                  </a:cubicBezTo>
                  <a:cubicBezTo>
                    <a:pt x="11576" y="19855"/>
                    <a:pt x="14211" y="17920"/>
                    <a:pt x="17113" y="16286"/>
                  </a:cubicBezTo>
                  <a:close/>
                  <a:moveTo>
                    <a:pt x="11077" y="0"/>
                  </a:moveTo>
                  <a:cubicBezTo>
                    <a:pt x="10973" y="0"/>
                    <a:pt x="10863" y="46"/>
                    <a:pt x="10809" y="141"/>
                  </a:cubicBezTo>
                  <a:cubicBezTo>
                    <a:pt x="10675" y="441"/>
                    <a:pt x="10608" y="708"/>
                    <a:pt x="10608" y="941"/>
                  </a:cubicBezTo>
                  <a:lnTo>
                    <a:pt x="10508" y="1241"/>
                  </a:lnTo>
                  <a:cubicBezTo>
                    <a:pt x="10475" y="1342"/>
                    <a:pt x="10508" y="1442"/>
                    <a:pt x="10608" y="1475"/>
                  </a:cubicBezTo>
                  <a:cubicBezTo>
                    <a:pt x="10275" y="3176"/>
                    <a:pt x="9608" y="4744"/>
                    <a:pt x="9741" y="6445"/>
                  </a:cubicBezTo>
                  <a:cubicBezTo>
                    <a:pt x="9682" y="6475"/>
                    <a:pt x="9649" y="6556"/>
                    <a:pt x="9643" y="6598"/>
                  </a:cubicBezTo>
                  <a:lnTo>
                    <a:pt x="9643" y="6598"/>
                  </a:lnTo>
                  <a:cubicBezTo>
                    <a:pt x="9742" y="5561"/>
                    <a:pt x="9839" y="3775"/>
                    <a:pt x="9274" y="3476"/>
                  </a:cubicBezTo>
                  <a:cubicBezTo>
                    <a:pt x="9247" y="3467"/>
                    <a:pt x="9223" y="3463"/>
                    <a:pt x="9201" y="3463"/>
                  </a:cubicBezTo>
                  <a:cubicBezTo>
                    <a:pt x="9141" y="3463"/>
                    <a:pt x="9098" y="3494"/>
                    <a:pt x="9074" y="3543"/>
                  </a:cubicBezTo>
                  <a:cubicBezTo>
                    <a:pt x="7506" y="5411"/>
                    <a:pt x="6405" y="7813"/>
                    <a:pt x="6439" y="10281"/>
                  </a:cubicBezTo>
                  <a:cubicBezTo>
                    <a:pt x="6472" y="11616"/>
                    <a:pt x="7006" y="12783"/>
                    <a:pt x="7473" y="13917"/>
                  </a:cubicBezTo>
                  <a:cubicBezTo>
                    <a:pt x="7440" y="13917"/>
                    <a:pt x="7339" y="13951"/>
                    <a:pt x="7406" y="14051"/>
                  </a:cubicBezTo>
                  <a:cubicBezTo>
                    <a:pt x="7740" y="14718"/>
                    <a:pt x="7840" y="15418"/>
                    <a:pt x="7907" y="16119"/>
                  </a:cubicBezTo>
                  <a:cubicBezTo>
                    <a:pt x="7806" y="15752"/>
                    <a:pt x="7673" y="15318"/>
                    <a:pt x="7573" y="14985"/>
                  </a:cubicBezTo>
                  <a:cubicBezTo>
                    <a:pt x="7551" y="14951"/>
                    <a:pt x="7517" y="14936"/>
                    <a:pt x="7485" y="14936"/>
                  </a:cubicBezTo>
                  <a:cubicBezTo>
                    <a:pt x="7421" y="14936"/>
                    <a:pt x="7362" y="14996"/>
                    <a:pt x="7406" y="15085"/>
                  </a:cubicBezTo>
                  <a:cubicBezTo>
                    <a:pt x="7673" y="15919"/>
                    <a:pt x="7640" y="16719"/>
                    <a:pt x="7740" y="17553"/>
                  </a:cubicBezTo>
                  <a:cubicBezTo>
                    <a:pt x="7573" y="17987"/>
                    <a:pt x="7440" y="18454"/>
                    <a:pt x="7339" y="18921"/>
                  </a:cubicBezTo>
                  <a:cubicBezTo>
                    <a:pt x="6672" y="21089"/>
                    <a:pt x="6239" y="23291"/>
                    <a:pt x="5738" y="25526"/>
                  </a:cubicBezTo>
                  <a:cubicBezTo>
                    <a:pt x="5805" y="19188"/>
                    <a:pt x="5605" y="11549"/>
                    <a:pt x="1569" y="6412"/>
                  </a:cubicBezTo>
                  <a:cubicBezTo>
                    <a:pt x="1469" y="5911"/>
                    <a:pt x="1469" y="5378"/>
                    <a:pt x="1602" y="4877"/>
                  </a:cubicBezTo>
                  <a:cubicBezTo>
                    <a:pt x="1623" y="4771"/>
                    <a:pt x="1509" y="4692"/>
                    <a:pt x="1414" y="4692"/>
                  </a:cubicBezTo>
                  <a:cubicBezTo>
                    <a:pt x="1361" y="4692"/>
                    <a:pt x="1314" y="4717"/>
                    <a:pt x="1302" y="4777"/>
                  </a:cubicBezTo>
                  <a:cubicBezTo>
                    <a:pt x="1102" y="5344"/>
                    <a:pt x="968" y="5911"/>
                    <a:pt x="835" y="6512"/>
                  </a:cubicBezTo>
                  <a:cubicBezTo>
                    <a:pt x="1" y="9914"/>
                    <a:pt x="1" y="13517"/>
                    <a:pt x="735" y="16919"/>
                  </a:cubicBezTo>
                  <a:cubicBezTo>
                    <a:pt x="1102" y="18754"/>
                    <a:pt x="1836" y="20555"/>
                    <a:pt x="2503" y="22257"/>
                  </a:cubicBezTo>
                  <a:cubicBezTo>
                    <a:pt x="3103" y="23758"/>
                    <a:pt x="3570" y="25392"/>
                    <a:pt x="4971" y="26359"/>
                  </a:cubicBezTo>
                  <a:lnTo>
                    <a:pt x="5004" y="26359"/>
                  </a:lnTo>
                  <a:cubicBezTo>
                    <a:pt x="5004" y="27127"/>
                    <a:pt x="5004" y="27927"/>
                    <a:pt x="4904" y="28728"/>
                  </a:cubicBezTo>
                  <a:cubicBezTo>
                    <a:pt x="3570" y="33398"/>
                    <a:pt x="1902" y="37901"/>
                    <a:pt x="334" y="42471"/>
                  </a:cubicBezTo>
                  <a:cubicBezTo>
                    <a:pt x="313" y="42536"/>
                    <a:pt x="361" y="42572"/>
                    <a:pt x="407" y="42572"/>
                  </a:cubicBezTo>
                  <a:cubicBezTo>
                    <a:pt x="432" y="42572"/>
                    <a:pt x="456" y="42561"/>
                    <a:pt x="468" y="42538"/>
                  </a:cubicBezTo>
                  <a:cubicBezTo>
                    <a:pt x="2136" y="39269"/>
                    <a:pt x="3303" y="35800"/>
                    <a:pt x="4271" y="32297"/>
                  </a:cubicBezTo>
                  <a:cubicBezTo>
                    <a:pt x="4504" y="31730"/>
                    <a:pt x="4838" y="31130"/>
                    <a:pt x="5238" y="30629"/>
                  </a:cubicBezTo>
                  <a:cubicBezTo>
                    <a:pt x="5438" y="30462"/>
                    <a:pt x="5672" y="30296"/>
                    <a:pt x="5905" y="30129"/>
                  </a:cubicBezTo>
                  <a:cubicBezTo>
                    <a:pt x="5905" y="30129"/>
                    <a:pt x="5938" y="30129"/>
                    <a:pt x="5938" y="30095"/>
                  </a:cubicBezTo>
                  <a:cubicBezTo>
                    <a:pt x="11109" y="26393"/>
                    <a:pt x="18481" y="22023"/>
                    <a:pt x="18247" y="15218"/>
                  </a:cubicBezTo>
                  <a:cubicBezTo>
                    <a:pt x="18281" y="15118"/>
                    <a:pt x="18314" y="15051"/>
                    <a:pt x="18347" y="15018"/>
                  </a:cubicBezTo>
                  <a:cubicBezTo>
                    <a:pt x="18395" y="14924"/>
                    <a:pt x="18325" y="14829"/>
                    <a:pt x="18245" y="14829"/>
                  </a:cubicBezTo>
                  <a:cubicBezTo>
                    <a:pt x="18212" y="14829"/>
                    <a:pt x="18177" y="14845"/>
                    <a:pt x="18147" y="14885"/>
                  </a:cubicBezTo>
                  <a:cubicBezTo>
                    <a:pt x="18167" y="14826"/>
                    <a:pt x="18141" y="14791"/>
                    <a:pt x="18103" y="14791"/>
                  </a:cubicBezTo>
                  <a:cubicBezTo>
                    <a:pt x="18076" y="14791"/>
                    <a:pt x="18042" y="14809"/>
                    <a:pt x="18014" y="14851"/>
                  </a:cubicBezTo>
                  <a:cubicBezTo>
                    <a:pt x="17847" y="15218"/>
                    <a:pt x="17647" y="15552"/>
                    <a:pt x="17413" y="15885"/>
                  </a:cubicBezTo>
                  <a:cubicBezTo>
                    <a:pt x="11809" y="18287"/>
                    <a:pt x="7740" y="23257"/>
                    <a:pt x="5238" y="28728"/>
                  </a:cubicBezTo>
                  <a:cubicBezTo>
                    <a:pt x="5805" y="26359"/>
                    <a:pt x="6405" y="24024"/>
                    <a:pt x="7006" y="21623"/>
                  </a:cubicBezTo>
                  <a:cubicBezTo>
                    <a:pt x="7306" y="20889"/>
                    <a:pt x="7640" y="20122"/>
                    <a:pt x="7840" y="19354"/>
                  </a:cubicBezTo>
                  <a:lnTo>
                    <a:pt x="7907" y="19288"/>
                  </a:lnTo>
                  <a:cubicBezTo>
                    <a:pt x="7940" y="19121"/>
                    <a:pt x="7973" y="19021"/>
                    <a:pt x="8007" y="18887"/>
                  </a:cubicBezTo>
                  <a:lnTo>
                    <a:pt x="8073" y="18854"/>
                  </a:lnTo>
                  <a:cubicBezTo>
                    <a:pt x="8073" y="18787"/>
                    <a:pt x="8073" y="18754"/>
                    <a:pt x="8107" y="18721"/>
                  </a:cubicBezTo>
                  <a:cubicBezTo>
                    <a:pt x="9141" y="16052"/>
                    <a:pt x="11609" y="14784"/>
                    <a:pt x="13244" y="12516"/>
                  </a:cubicBezTo>
                  <a:cubicBezTo>
                    <a:pt x="14811" y="10248"/>
                    <a:pt x="14445" y="7012"/>
                    <a:pt x="15078" y="4444"/>
                  </a:cubicBezTo>
                  <a:cubicBezTo>
                    <a:pt x="15101" y="4330"/>
                    <a:pt x="14985" y="4263"/>
                    <a:pt x="14887" y="4263"/>
                  </a:cubicBezTo>
                  <a:cubicBezTo>
                    <a:pt x="14841" y="4263"/>
                    <a:pt x="14800" y="4278"/>
                    <a:pt x="14778" y="4310"/>
                  </a:cubicBezTo>
                  <a:cubicBezTo>
                    <a:pt x="14078" y="5211"/>
                    <a:pt x="13010" y="5778"/>
                    <a:pt x="12577" y="6779"/>
                  </a:cubicBezTo>
                  <a:cubicBezTo>
                    <a:pt x="12510" y="5745"/>
                    <a:pt x="12343" y="4711"/>
                    <a:pt x="12009" y="3710"/>
                  </a:cubicBezTo>
                  <a:cubicBezTo>
                    <a:pt x="11990" y="3632"/>
                    <a:pt x="11925" y="3599"/>
                    <a:pt x="11867" y="3599"/>
                  </a:cubicBezTo>
                  <a:cubicBezTo>
                    <a:pt x="11827" y="3599"/>
                    <a:pt x="11790" y="3616"/>
                    <a:pt x="11776" y="3643"/>
                  </a:cubicBezTo>
                  <a:cubicBezTo>
                    <a:pt x="11075" y="4377"/>
                    <a:pt x="10508" y="5144"/>
                    <a:pt x="10008" y="5978"/>
                  </a:cubicBezTo>
                  <a:cubicBezTo>
                    <a:pt x="10008" y="4444"/>
                    <a:pt x="10508" y="2943"/>
                    <a:pt x="10909" y="1442"/>
                  </a:cubicBezTo>
                  <a:cubicBezTo>
                    <a:pt x="10909" y="1475"/>
                    <a:pt x="10942" y="1475"/>
                    <a:pt x="10942" y="1542"/>
                  </a:cubicBezTo>
                  <a:cubicBezTo>
                    <a:pt x="10964" y="1575"/>
                    <a:pt x="10998" y="1590"/>
                    <a:pt x="11032" y="1590"/>
                  </a:cubicBezTo>
                  <a:cubicBezTo>
                    <a:pt x="11101" y="1590"/>
                    <a:pt x="11176" y="1531"/>
                    <a:pt x="11176" y="1442"/>
                  </a:cubicBezTo>
                  <a:cubicBezTo>
                    <a:pt x="11142" y="1208"/>
                    <a:pt x="11176" y="908"/>
                    <a:pt x="11242" y="641"/>
                  </a:cubicBezTo>
                  <a:cubicBezTo>
                    <a:pt x="11276" y="574"/>
                    <a:pt x="11276" y="474"/>
                    <a:pt x="11309" y="408"/>
                  </a:cubicBezTo>
                  <a:lnTo>
                    <a:pt x="11309" y="374"/>
                  </a:lnTo>
                  <a:lnTo>
                    <a:pt x="11309" y="274"/>
                  </a:lnTo>
                  <a:cubicBezTo>
                    <a:pt x="11368" y="96"/>
                    <a:pt x="11228" y="0"/>
                    <a:pt x="110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4692700" y="1490500"/>
              <a:ext cx="62725" cy="135325"/>
            </a:xfrm>
            <a:custGeom>
              <a:avLst/>
              <a:gdLst/>
              <a:ahLst/>
              <a:cxnLst/>
              <a:rect l="l" t="t" r="r" b="b"/>
              <a:pathLst>
                <a:path w="2509" h="5413" extrusionOk="0">
                  <a:moveTo>
                    <a:pt x="2226" y="1"/>
                  </a:moveTo>
                  <a:cubicBezTo>
                    <a:pt x="2127" y="1"/>
                    <a:pt x="2022" y="46"/>
                    <a:pt x="1968" y="141"/>
                  </a:cubicBezTo>
                  <a:cubicBezTo>
                    <a:pt x="1868" y="308"/>
                    <a:pt x="1835" y="441"/>
                    <a:pt x="1835" y="575"/>
                  </a:cubicBezTo>
                  <a:cubicBezTo>
                    <a:pt x="867" y="1976"/>
                    <a:pt x="367" y="3643"/>
                    <a:pt x="0" y="5311"/>
                  </a:cubicBezTo>
                  <a:cubicBezTo>
                    <a:pt x="0" y="5376"/>
                    <a:pt x="56" y="5413"/>
                    <a:pt x="95" y="5413"/>
                  </a:cubicBezTo>
                  <a:cubicBezTo>
                    <a:pt x="117" y="5413"/>
                    <a:pt x="133" y="5402"/>
                    <a:pt x="133" y="5378"/>
                  </a:cubicBezTo>
                  <a:cubicBezTo>
                    <a:pt x="600" y="3944"/>
                    <a:pt x="934" y="2209"/>
                    <a:pt x="1835" y="975"/>
                  </a:cubicBezTo>
                  <a:cubicBezTo>
                    <a:pt x="1835" y="975"/>
                    <a:pt x="1868" y="975"/>
                    <a:pt x="1868" y="1042"/>
                  </a:cubicBezTo>
                  <a:cubicBezTo>
                    <a:pt x="1868" y="1075"/>
                    <a:pt x="1868" y="1075"/>
                    <a:pt x="1935" y="1108"/>
                  </a:cubicBezTo>
                  <a:cubicBezTo>
                    <a:pt x="1953" y="1162"/>
                    <a:pt x="2009" y="1196"/>
                    <a:pt x="2062" y="1196"/>
                  </a:cubicBezTo>
                  <a:cubicBezTo>
                    <a:pt x="2108" y="1196"/>
                    <a:pt x="2153" y="1170"/>
                    <a:pt x="2168" y="1108"/>
                  </a:cubicBezTo>
                  <a:cubicBezTo>
                    <a:pt x="2202" y="1042"/>
                    <a:pt x="2202" y="975"/>
                    <a:pt x="2268" y="908"/>
                  </a:cubicBezTo>
                  <a:cubicBezTo>
                    <a:pt x="2368" y="608"/>
                    <a:pt x="2368" y="575"/>
                    <a:pt x="2468" y="274"/>
                  </a:cubicBezTo>
                  <a:cubicBezTo>
                    <a:pt x="2508" y="96"/>
                    <a:pt x="2372" y="1"/>
                    <a:pt x="22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4753950" y="1519450"/>
              <a:ext cx="33000" cy="128350"/>
            </a:xfrm>
            <a:custGeom>
              <a:avLst/>
              <a:gdLst/>
              <a:ahLst/>
              <a:cxnLst/>
              <a:rect l="l" t="t" r="r" b="b"/>
              <a:pathLst>
                <a:path w="1320" h="5134" extrusionOk="0">
                  <a:moveTo>
                    <a:pt x="1036" y="0"/>
                  </a:moveTo>
                  <a:cubicBezTo>
                    <a:pt x="911" y="0"/>
                    <a:pt x="786" y="84"/>
                    <a:pt x="752" y="251"/>
                  </a:cubicBezTo>
                  <a:cubicBezTo>
                    <a:pt x="719" y="451"/>
                    <a:pt x="719" y="651"/>
                    <a:pt x="819" y="884"/>
                  </a:cubicBezTo>
                  <a:cubicBezTo>
                    <a:pt x="586" y="2252"/>
                    <a:pt x="252" y="3620"/>
                    <a:pt x="18" y="5054"/>
                  </a:cubicBezTo>
                  <a:cubicBezTo>
                    <a:pt x="0" y="5109"/>
                    <a:pt x="53" y="5134"/>
                    <a:pt x="103" y="5134"/>
                  </a:cubicBezTo>
                  <a:cubicBezTo>
                    <a:pt x="145" y="5134"/>
                    <a:pt x="185" y="5117"/>
                    <a:pt x="185" y="5087"/>
                  </a:cubicBezTo>
                  <a:cubicBezTo>
                    <a:pt x="385" y="3920"/>
                    <a:pt x="519" y="2619"/>
                    <a:pt x="886" y="1451"/>
                  </a:cubicBezTo>
                  <a:cubicBezTo>
                    <a:pt x="927" y="1482"/>
                    <a:pt x="978" y="1497"/>
                    <a:pt x="1029" y="1497"/>
                  </a:cubicBezTo>
                  <a:cubicBezTo>
                    <a:pt x="1141" y="1497"/>
                    <a:pt x="1253" y="1423"/>
                    <a:pt x="1253" y="1285"/>
                  </a:cubicBezTo>
                  <a:cubicBezTo>
                    <a:pt x="1319" y="918"/>
                    <a:pt x="1319" y="617"/>
                    <a:pt x="1319" y="251"/>
                  </a:cubicBezTo>
                  <a:cubicBezTo>
                    <a:pt x="1286" y="84"/>
                    <a:pt x="1161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4766450" y="1520525"/>
              <a:ext cx="54850" cy="113225"/>
            </a:xfrm>
            <a:custGeom>
              <a:avLst/>
              <a:gdLst/>
              <a:ahLst/>
              <a:cxnLst/>
              <a:rect l="l" t="t" r="r" b="b"/>
              <a:pathLst>
                <a:path w="2194" h="4529" extrusionOk="0">
                  <a:moveTo>
                    <a:pt x="1904" y="0"/>
                  </a:moveTo>
                  <a:cubicBezTo>
                    <a:pt x="1807" y="0"/>
                    <a:pt x="1714" y="46"/>
                    <a:pt x="1687" y="141"/>
                  </a:cubicBezTo>
                  <a:cubicBezTo>
                    <a:pt x="1553" y="474"/>
                    <a:pt x="1420" y="741"/>
                    <a:pt x="1386" y="1041"/>
                  </a:cubicBezTo>
                  <a:cubicBezTo>
                    <a:pt x="919" y="2142"/>
                    <a:pt x="252" y="3210"/>
                    <a:pt x="19" y="4411"/>
                  </a:cubicBezTo>
                  <a:cubicBezTo>
                    <a:pt x="0" y="4485"/>
                    <a:pt x="55" y="4529"/>
                    <a:pt x="113" y="4529"/>
                  </a:cubicBezTo>
                  <a:cubicBezTo>
                    <a:pt x="158" y="4529"/>
                    <a:pt x="204" y="4502"/>
                    <a:pt x="219" y="4444"/>
                  </a:cubicBezTo>
                  <a:cubicBezTo>
                    <a:pt x="419" y="3410"/>
                    <a:pt x="986" y="2409"/>
                    <a:pt x="1487" y="1442"/>
                  </a:cubicBezTo>
                  <a:cubicBezTo>
                    <a:pt x="1500" y="1456"/>
                    <a:pt x="1520" y="1464"/>
                    <a:pt x="1543" y="1464"/>
                  </a:cubicBezTo>
                  <a:cubicBezTo>
                    <a:pt x="1575" y="1464"/>
                    <a:pt x="1614" y="1447"/>
                    <a:pt x="1653" y="1408"/>
                  </a:cubicBezTo>
                  <a:cubicBezTo>
                    <a:pt x="1720" y="1275"/>
                    <a:pt x="1753" y="1175"/>
                    <a:pt x="1853" y="1041"/>
                  </a:cubicBezTo>
                  <a:cubicBezTo>
                    <a:pt x="1887" y="1041"/>
                    <a:pt x="1920" y="1008"/>
                    <a:pt x="1920" y="941"/>
                  </a:cubicBezTo>
                  <a:cubicBezTo>
                    <a:pt x="2020" y="741"/>
                    <a:pt x="2087" y="574"/>
                    <a:pt x="2154" y="374"/>
                  </a:cubicBezTo>
                  <a:lnTo>
                    <a:pt x="2154" y="274"/>
                  </a:lnTo>
                  <a:cubicBezTo>
                    <a:pt x="2193" y="96"/>
                    <a:pt x="2045" y="0"/>
                    <a:pt x="1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4664325" y="1705800"/>
              <a:ext cx="23925" cy="94925"/>
            </a:xfrm>
            <a:custGeom>
              <a:avLst/>
              <a:gdLst/>
              <a:ahLst/>
              <a:cxnLst/>
              <a:rect l="l" t="t" r="r" b="b"/>
              <a:pathLst>
                <a:path w="957" h="3797" extrusionOk="0">
                  <a:moveTo>
                    <a:pt x="901" y="0"/>
                  </a:moveTo>
                  <a:cubicBezTo>
                    <a:pt x="882" y="0"/>
                    <a:pt x="858" y="11"/>
                    <a:pt x="835" y="35"/>
                  </a:cubicBezTo>
                  <a:cubicBezTo>
                    <a:pt x="435" y="1269"/>
                    <a:pt x="1" y="2470"/>
                    <a:pt x="101" y="3771"/>
                  </a:cubicBezTo>
                  <a:cubicBezTo>
                    <a:pt x="101" y="3788"/>
                    <a:pt x="118" y="3796"/>
                    <a:pt x="134" y="3796"/>
                  </a:cubicBezTo>
                  <a:cubicBezTo>
                    <a:pt x="151" y="3796"/>
                    <a:pt x="168" y="3788"/>
                    <a:pt x="168" y="3771"/>
                  </a:cubicBezTo>
                  <a:cubicBezTo>
                    <a:pt x="268" y="2503"/>
                    <a:pt x="501" y="1269"/>
                    <a:pt x="935" y="102"/>
                  </a:cubicBezTo>
                  <a:cubicBezTo>
                    <a:pt x="956" y="37"/>
                    <a:pt x="936" y="0"/>
                    <a:pt x="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4722950" y="1743325"/>
              <a:ext cx="41475" cy="87125"/>
            </a:xfrm>
            <a:custGeom>
              <a:avLst/>
              <a:gdLst/>
              <a:ahLst/>
              <a:cxnLst/>
              <a:rect l="l" t="t" r="r" b="b"/>
              <a:pathLst>
                <a:path w="1659" h="3485" extrusionOk="0">
                  <a:moveTo>
                    <a:pt x="1587" y="0"/>
                  </a:moveTo>
                  <a:cubicBezTo>
                    <a:pt x="1571" y="0"/>
                    <a:pt x="1559" y="11"/>
                    <a:pt x="1559" y="35"/>
                  </a:cubicBezTo>
                  <a:cubicBezTo>
                    <a:pt x="1192" y="1269"/>
                    <a:pt x="658" y="2337"/>
                    <a:pt x="24" y="3438"/>
                  </a:cubicBezTo>
                  <a:cubicBezTo>
                    <a:pt x="1" y="3461"/>
                    <a:pt x="44" y="3485"/>
                    <a:pt x="83" y="3485"/>
                  </a:cubicBezTo>
                  <a:cubicBezTo>
                    <a:pt x="99" y="3485"/>
                    <a:pt x="115" y="3481"/>
                    <a:pt x="124" y="3471"/>
                  </a:cubicBezTo>
                  <a:cubicBezTo>
                    <a:pt x="925" y="2470"/>
                    <a:pt x="1392" y="1303"/>
                    <a:pt x="1659" y="102"/>
                  </a:cubicBezTo>
                  <a:cubicBezTo>
                    <a:pt x="1659" y="37"/>
                    <a:pt x="1617" y="0"/>
                    <a:pt x="1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32"/>
          <p:cNvGrpSpPr/>
          <p:nvPr/>
        </p:nvGrpSpPr>
        <p:grpSpPr>
          <a:xfrm rot="10800000">
            <a:off x="440185" y="138612"/>
            <a:ext cx="8289310" cy="4471537"/>
            <a:chOff x="324373" y="495770"/>
            <a:chExt cx="8289310" cy="4471537"/>
          </a:xfrm>
        </p:grpSpPr>
        <p:sp>
          <p:nvSpPr>
            <p:cNvPr id="506" name="Google Shape;506;p32"/>
            <p:cNvSpPr/>
            <p:nvPr/>
          </p:nvSpPr>
          <p:spPr>
            <a:xfrm rot="59522">
              <a:off x="714708" y="4795591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2"/>
            <p:cNvSpPr/>
            <p:nvPr/>
          </p:nvSpPr>
          <p:spPr>
            <a:xfrm rot="59522">
              <a:off x="325833" y="44277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 rot="59522">
              <a:off x="8432233" y="4973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4103875" y="541788"/>
            <a:ext cx="38697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1"/>
          </p:nvPr>
        </p:nvSpPr>
        <p:spPr>
          <a:xfrm>
            <a:off x="4576849" y="1998638"/>
            <a:ext cx="2875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2"/>
          </p:nvPr>
        </p:nvSpPr>
        <p:spPr>
          <a:xfrm>
            <a:off x="4576870" y="2397938"/>
            <a:ext cx="2875500" cy="7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subTitle" idx="3"/>
          </p:nvPr>
        </p:nvSpPr>
        <p:spPr>
          <a:xfrm>
            <a:off x="4576842" y="3450913"/>
            <a:ext cx="2875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body" idx="4"/>
          </p:nvPr>
        </p:nvSpPr>
        <p:spPr>
          <a:xfrm>
            <a:off x="4576863" y="3850213"/>
            <a:ext cx="2875500" cy="7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4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3"/>
          <p:cNvSpPr/>
          <p:nvPr/>
        </p:nvSpPr>
        <p:spPr>
          <a:xfrm rot="10800000" flipH="1">
            <a:off x="-338397" y="-337706"/>
            <a:ext cx="1766754" cy="2732105"/>
          </a:xfrm>
          <a:custGeom>
            <a:avLst/>
            <a:gdLst/>
            <a:ahLst/>
            <a:cxnLst/>
            <a:rect l="l" t="t" r="r" b="b"/>
            <a:pathLst>
              <a:path w="23417" h="36212" extrusionOk="0">
                <a:moveTo>
                  <a:pt x="4688" y="688"/>
                </a:moveTo>
                <a:cubicBezTo>
                  <a:pt x="4907" y="688"/>
                  <a:pt x="5264" y="1195"/>
                  <a:pt x="5437" y="1477"/>
                </a:cubicBezTo>
                <a:cubicBezTo>
                  <a:pt x="5671" y="1944"/>
                  <a:pt x="5838" y="2411"/>
                  <a:pt x="6038" y="2912"/>
                </a:cubicBezTo>
                <a:cubicBezTo>
                  <a:pt x="6438" y="3746"/>
                  <a:pt x="6638" y="4580"/>
                  <a:pt x="6838" y="5413"/>
                </a:cubicBezTo>
                <a:cubicBezTo>
                  <a:pt x="6671" y="4980"/>
                  <a:pt x="6471" y="4546"/>
                  <a:pt x="6171" y="4279"/>
                </a:cubicBezTo>
                <a:lnTo>
                  <a:pt x="6138" y="4279"/>
                </a:lnTo>
                <a:lnTo>
                  <a:pt x="6138" y="4313"/>
                </a:lnTo>
                <a:cubicBezTo>
                  <a:pt x="6171" y="4813"/>
                  <a:pt x="6638" y="5480"/>
                  <a:pt x="6838" y="5947"/>
                </a:cubicBezTo>
                <a:cubicBezTo>
                  <a:pt x="6938" y="6114"/>
                  <a:pt x="7005" y="6314"/>
                  <a:pt x="7038" y="6481"/>
                </a:cubicBezTo>
                <a:cubicBezTo>
                  <a:pt x="5704" y="4980"/>
                  <a:pt x="4537" y="3245"/>
                  <a:pt x="4503" y="1244"/>
                </a:cubicBezTo>
                <a:cubicBezTo>
                  <a:pt x="4492" y="835"/>
                  <a:pt x="4570" y="688"/>
                  <a:pt x="4688" y="688"/>
                </a:cubicBezTo>
                <a:close/>
                <a:moveTo>
                  <a:pt x="1873" y="3232"/>
                </a:moveTo>
                <a:cubicBezTo>
                  <a:pt x="2091" y="3232"/>
                  <a:pt x="2327" y="3268"/>
                  <a:pt x="2502" y="3312"/>
                </a:cubicBezTo>
                <a:cubicBezTo>
                  <a:pt x="4070" y="3712"/>
                  <a:pt x="4837" y="5013"/>
                  <a:pt x="5504" y="6347"/>
                </a:cubicBezTo>
                <a:cubicBezTo>
                  <a:pt x="5371" y="6247"/>
                  <a:pt x="5304" y="6114"/>
                  <a:pt x="5170" y="6014"/>
                </a:cubicBezTo>
                <a:cubicBezTo>
                  <a:pt x="5137" y="5947"/>
                  <a:pt x="5104" y="5914"/>
                  <a:pt x="5104" y="5814"/>
                </a:cubicBezTo>
                <a:lnTo>
                  <a:pt x="5037" y="5814"/>
                </a:lnTo>
                <a:cubicBezTo>
                  <a:pt x="5037" y="5847"/>
                  <a:pt x="5104" y="5914"/>
                  <a:pt x="5104" y="5947"/>
                </a:cubicBezTo>
                <a:lnTo>
                  <a:pt x="4670" y="5514"/>
                </a:lnTo>
                <a:cubicBezTo>
                  <a:pt x="4656" y="5509"/>
                  <a:pt x="4643" y="5507"/>
                  <a:pt x="4630" y="5507"/>
                </a:cubicBezTo>
                <a:cubicBezTo>
                  <a:pt x="4554" y="5507"/>
                  <a:pt x="4513" y="5585"/>
                  <a:pt x="4570" y="5614"/>
                </a:cubicBezTo>
                <a:cubicBezTo>
                  <a:pt x="5037" y="6081"/>
                  <a:pt x="5471" y="6514"/>
                  <a:pt x="5871" y="7015"/>
                </a:cubicBezTo>
                <a:cubicBezTo>
                  <a:pt x="5871" y="7015"/>
                  <a:pt x="5871" y="7053"/>
                  <a:pt x="5886" y="7072"/>
                </a:cubicBezTo>
                <a:lnTo>
                  <a:pt x="5886" y="7072"/>
                </a:lnTo>
                <a:cubicBezTo>
                  <a:pt x="4924" y="6577"/>
                  <a:pt x="3930" y="6244"/>
                  <a:pt x="3036" y="5647"/>
                </a:cubicBezTo>
                <a:cubicBezTo>
                  <a:pt x="2368" y="5180"/>
                  <a:pt x="1835" y="4613"/>
                  <a:pt x="1434" y="3946"/>
                </a:cubicBezTo>
                <a:cubicBezTo>
                  <a:pt x="1053" y="3385"/>
                  <a:pt x="1425" y="3232"/>
                  <a:pt x="1873" y="3232"/>
                </a:cubicBezTo>
                <a:close/>
                <a:moveTo>
                  <a:pt x="1465" y="7206"/>
                </a:moveTo>
                <a:cubicBezTo>
                  <a:pt x="1516" y="7206"/>
                  <a:pt x="1572" y="7209"/>
                  <a:pt x="1635" y="7215"/>
                </a:cubicBezTo>
                <a:cubicBezTo>
                  <a:pt x="2535" y="7281"/>
                  <a:pt x="3469" y="7615"/>
                  <a:pt x="4303" y="7949"/>
                </a:cubicBezTo>
                <a:cubicBezTo>
                  <a:pt x="4803" y="8149"/>
                  <a:pt x="5304" y="8382"/>
                  <a:pt x="5804" y="8649"/>
                </a:cubicBezTo>
                <a:cubicBezTo>
                  <a:pt x="6238" y="8949"/>
                  <a:pt x="6605" y="9383"/>
                  <a:pt x="6972" y="9750"/>
                </a:cubicBezTo>
                <a:cubicBezTo>
                  <a:pt x="6338" y="9450"/>
                  <a:pt x="5704" y="9116"/>
                  <a:pt x="5104" y="8816"/>
                </a:cubicBezTo>
                <a:cubicBezTo>
                  <a:pt x="5094" y="8811"/>
                  <a:pt x="5085" y="8809"/>
                  <a:pt x="5076" y="8809"/>
                </a:cubicBezTo>
                <a:cubicBezTo>
                  <a:pt x="5020" y="8809"/>
                  <a:pt x="4975" y="8887"/>
                  <a:pt x="5004" y="8916"/>
                </a:cubicBezTo>
                <a:cubicBezTo>
                  <a:pt x="5537" y="9450"/>
                  <a:pt x="6238" y="9750"/>
                  <a:pt x="6972" y="10083"/>
                </a:cubicBezTo>
                <a:cubicBezTo>
                  <a:pt x="7172" y="10217"/>
                  <a:pt x="7405" y="10284"/>
                  <a:pt x="7639" y="10417"/>
                </a:cubicBezTo>
                <a:cubicBezTo>
                  <a:pt x="7228" y="10600"/>
                  <a:pt x="6831" y="10678"/>
                  <a:pt x="6446" y="10678"/>
                </a:cubicBezTo>
                <a:cubicBezTo>
                  <a:pt x="5148" y="10678"/>
                  <a:pt x="3999" y="9781"/>
                  <a:pt x="2969" y="8983"/>
                </a:cubicBezTo>
                <a:cubicBezTo>
                  <a:pt x="2602" y="8716"/>
                  <a:pt x="2135" y="8449"/>
                  <a:pt x="1768" y="8215"/>
                </a:cubicBezTo>
                <a:cubicBezTo>
                  <a:pt x="1235" y="7902"/>
                  <a:pt x="673" y="7206"/>
                  <a:pt x="1465" y="7206"/>
                </a:cubicBezTo>
                <a:close/>
                <a:moveTo>
                  <a:pt x="9548" y="3206"/>
                </a:moveTo>
                <a:cubicBezTo>
                  <a:pt x="9665" y="3206"/>
                  <a:pt x="10677" y="5455"/>
                  <a:pt x="10774" y="5747"/>
                </a:cubicBezTo>
                <a:cubicBezTo>
                  <a:pt x="11041" y="6981"/>
                  <a:pt x="10874" y="8282"/>
                  <a:pt x="10708" y="9550"/>
                </a:cubicBezTo>
                <a:cubicBezTo>
                  <a:pt x="10541" y="8649"/>
                  <a:pt x="10374" y="7782"/>
                  <a:pt x="10307" y="6915"/>
                </a:cubicBezTo>
                <a:cubicBezTo>
                  <a:pt x="10307" y="6856"/>
                  <a:pt x="10269" y="6830"/>
                  <a:pt x="10228" y="6830"/>
                </a:cubicBezTo>
                <a:cubicBezTo>
                  <a:pt x="10177" y="6830"/>
                  <a:pt x="10122" y="6873"/>
                  <a:pt x="10141" y="6948"/>
                </a:cubicBezTo>
                <a:cubicBezTo>
                  <a:pt x="10274" y="8316"/>
                  <a:pt x="10441" y="9650"/>
                  <a:pt x="10541" y="11051"/>
                </a:cubicBezTo>
                <a:cubicBezTo>
                  <a:pt x="9607" y="9149"/>
                  <a:pt x="9040" y="7081"/>
                  <a:pt x="9107" y="4980"/>
                </a:cubicBezTo>
                <a:cubicBezTo>
                  <a:pt x="9107" y="4379"/>
                  <a:pt x="9273" y="3746"/>
                  <a:pt x="9540" y="3212"/>
                </a:cubicBezTo>
                <a:cubicBezTo>
                  <a:pt x="9542" y="3208"/>
                  <a:pt x="9545" y="3206"/>
                  <a:pt x="9548" y="3206"/>
                </a:cubicBezTo>
                <a:close/>
                <a:moveTo>
                  <a:pt x="4517" y="13447"/>
                </a:moveTo>
                <a:cubicBezTo>
                  <a:pt x="4973" y="13447"/>
                  <a:pt x="5435" y="13528"/>
                  <a:pt x="5838" y="13619"/>
                </a:cubicBezTo>
                <a:cubicBezTo>
                  <a:pt x="7005" y="13853"/>
                  <a:pt x="8006" y="14587"/>
                  <a:pt x="9107" y="15020"/>
                </a:cubicBezTo>
                <a:cubicBezTo>
                  <a:pt x="8373" y="14920"/>
                  <a:pt x="7639" y="14854"/>
                  <a:pt x="6872" y="14753"/>
                </a:cubicBezTo>
                <a:cubicBezTo>
                  <a:pt x="6805" y="14753"/>
                  <a:pt x="6772" y="14854"/>
                  <a:pt x="6872" y="14920"/>
                </a:cubicBezTo>
                <a:cubicBezTo>
                  <a:pt x="7739" y="15087"/>
                  <a:pt x="8673" y="15154"/>
                  <a:pt x="9540" y="15354"/>
                </a:cubicBezTo>
                <a:lnTo>
                  <a:pt x="9940" y="15487"/>
                </a:lnTo>
                <a:cubicBezTo>
                  <a:pt x="9427" y="15893"/>
                  <a:pt x="8791" y="16056"/>
                  <a:pt x="8117" y="16056"/>
                </a:cubicBezTo>
                <a:cubicBezTo>
                  <a:pt x="6688" y="16056"/>
                  <a:pt x="5088" y="15323"/>
                  <a:pt x="4136" y="14620"/>
                </a:cubicBezTo>
                <a:cubicBezTo>
                  <a:pt x="3970" y="14487"/>
                  <a:pt x="3169" y="13786"/>
                  <a:pt x="3436" y="13653"/>
                </a:cubicBezTo>
                <a:cubicBezTo>
                  <a:pt x="3768" y="13502"/>
                  <a:pt x="4140" y="13447"/>
                  <a:pt x="4517" y="13447"/>
                </a:cubicBezTo>
                <a:close/>
                <a:moveTo>
                  <a:pt x="14388" y="8960"/>
                </a:moveTo>
                <a:cubicBezTo>
                  <a:pt x="15015" y="8960"/>
                  <a:pt x="15387" y="12611"/>
                  <a:pt x="15444" y="13152"/>
                </a:cubicBezTo>
                <a:cubicBezTo>
                  <a:pt x="15511" y="14954"/>
                  <a:pt x="14877" y="16488"/>
                  <a:pt x="14410" y="18156"/>
                </a:cubicBezTo>
                <a:cubicBezTo>
                  <a:pt x="14610" y="16655"/>
                  <a:pt x="14610" y="15087"/>
                  <a:pt x="14677" y="13619"/>
                </a:cubicBezTo>
                <a:cubicBezTo>
                  <a:pt x="14677" y="13536"/>
                  <a:pt x="14627" y="13494"/>
                  <a:pt x="14577" y="13494"/>
                </a:cubicBezTo>
                <a:cubicBezTo>
                  <a:pt x="14527" y="13494"/>
                  <a:pt x="14477" y="13536"/>
                  <a:pt x="14477" y="13619"/>
                </a:cubicBezTo>
                <a:cubicBezTo>
                  <a:pt x="14377" y="15020"/>
                  <a:pt x="14210" y="16455"/>
                  <a:pt x="14010" y="17822"/>
                </a:cubicBezTo>
                <a:cubicBezTo>
                  <a:pt x="13009" y="14887"/>
                  <a:pt x="12609" y="12285"/>
                  <a:pt x="14043" y="9316"/>
                </a:cubicBezTo>
                <a:cubicBezTo>
                  <a:pt x="14165" y="9067"/>
                  <a:pt x="14280" y="8960"/>
                  <a:pt x="14388" y="8960"/>
                </a:cubicBezTo>
                <a:close/>
                <a:moveTo>
                  <a:pt x="7065" y="19561"/>
                </a:moveTo>
                <a:cubicBezTo>
                  <a:pt x="7891" y="19561"/>
                  <a:pt x="8733" y="19709"/>
                  <a:pt x="9473" y="19857"/>
                </a:cubicBezTo>
                <a:cubicBezTo>
                  <a:pt x="10641" y="20157"/>
                  <a:pt x="11475" y="20758"/>
                  <a:pt x="12442" y="21291"/>
                </a:cubicBezTo>
                <a:cubicBezTo>
                  <a:pt x="11608" y="21125"/>
                  <a:pt x="10708" y="21091"/>
                  <a:pt x="10174" y="20991"/>
                </a:cubicBezTo>
                <a:cubicBezTo>
                  <a:pt x="10041" y="20991"/>
                  <a:pt x="10041" y="21158"/>
                  <a:pt x="10174" y="21191"/>
                </a:cubicBezTo>
                <a:cubicBezTo>
                  <a:pt x="11008" y="21325"/>
                  <a:pt x="11808" y="21458"/>
                  <a:pt x="12576" y="21658"/>
                </a:cubicBezTo>
                <a:cubicBezTo>
                  <a:pt x="12742" y="21692"/>
                  <a:pt x="12909" y="21792"/>
                  <a:pt x="13043" y="21825"/>
                </a:cubicBezTo>
                <a:cubicBezTo>
                  <a:pt x="12385" y="22287"/>
                  <a:pt x="11711" y="22461"/>
                  <a:pt x="11030" y="22461"/>
                </a:cubicBezTo>
                <a:cubicBezTo>
                  <a:pt x="10088" y="22461"/>
                  <a:pt x="9136" y="22127"/>
                  <a:pt x="8206" y="21758"/>
                </a:cubicBezTo>
                <a:cubicBezTo>
                  <a:pt x="7539" y="21492"/>
                  <a:pt x="6938" y="21225"/>
                  <a:pt x="6305" y="20858"/>
                </a:cubicBezTo>
                <a:cubicBezTo>
                  <a:pt x="6138" y="20791"/>
                  <a:pt x="4970" y="20024"/>
                  <a:pt x="5170" y="19924"/>
                </a:cubicBezTo>
                <a:cubicBezTo>
                  <a:pt x="5750" y="19656"/>
                  <a:pt x="6402" y="19561"/>
                  <a:pt x="7065" y="19561"/>
                </a:cubicBezTo>
                <a:close/>
                <a:moveTo>
                  <a:pt x="19150" y="15314"/>
                </a:moveTo>
                <a:cubicBezTo>
                  <a:pt x="19377" y="15314"/>
                  <a:pt x="19606" y="15585"/>
                  <a:pt x="19814" y="16288"/>
                </a:cubicBezTo>
                <a:cubicBezTo>
                  <a:pt x="20148" y="17389"/>
                  <a:pt x="20148" y="18489"/>
                  <a:pt x="20014" y="19624"/>
                </a:cubicBezTo>
                <a:cubicBezTo>
                  <a:pt x="19848" y="21458"/>
                  <a:pt x="19114" y="23026"/>
                  <a:pt x="18280" y="24594"/>
                </a:cubicBezTo>
                <a:cubicBezTo>
                  <a:pt x="18613" y="22959"/>
                  <a:pt x="18713" y="21258"/>
                  <a:pt x="18847" y="19790"/>
                </a:cubicBezTo>
                <a:cubicBezTo>
                  <a:pt x="18847" y="19720"/>
                  <a:pt x="18791" y="19677"/>
                  <a:pt x="18738" y="19677"/>
                </a:cubicBezTo>
                <a:cubicBezTo>
                  <a:pt x="18691" y="19677"/>
                  <a:pt x="18647" y="19712"/>
                  <a:pt x="18647" y="19790"/>
                </a:cubicBezTo>
                <a:cubicBezTo>
                  <a:pt x="18513" y="21692"/>
                  <a:pt x="18046" y="23460"/>
                  <a:pt x="17513" y="25194"/>
                </a:cubicBezTo>
                <a:cubicBezTo>
                  <a:pt x="17446" y="23893"/>
                  <a:pt x="17279" y="22592"/>
                  <a:pt x="17212" y="21291"/>
                </a:cubicBezTo>
                <a:cubicBezTo>
                  <a:pt x="17179" y="19757"/>
                  <a:pt x="17679" y="18123"/>
                  <a:pt x="18180" y="16688"/>
                </a:cubicBezTo>
                <a:cubicBezTo>
                  <a:pt x="18444" y="15976"/>
                  <a:pt x="18795" y="15314"/>
                  <a:pt x="19150" y="15314"/>
                </a:cubicBezTo>
                <a:close/>
                <a:moveTo>
                  <a:pt x="10262" y="25166"/>
                </a:moveTo>
                <a:cubicBezTo>
                  <a:pt x="12048" y="25166"/>
                  <a:pt x="13509" y="26515"/>
                  <a:pt x="14844" y="27763"/>
                </a:cubicBezTo>
                <a:cubicBezTo>
                  <a:pt x="14344" y="27596"/>
                  <a:pt x="13810" y="27429"/>
                  <a:pt x="13310" y="27296"/>
                </a:cubicBezTo>
                <a:cubicBezTo>
                  <a:pt x="13297" y="27293"/>
                  <a:pt x="13286" y="27291"/>
                  <a:pt x="13276" y="27291"/>
                </a:cubicBezTo>
                <a:cubicBezTo>
                  <a:pt x="13171" y="27291"/>
                  <a:pt x="13155" y="27432"/>
                  <a:pt x="13276" y="27463"/>
                </a:cubicBezTo>
                <a:cubicBezTo>
                  <a:pt x="14043" y="27763"/>
                  <a:pt x="14844" y="28030"/>
                  <a:pt x="15611" y="28430"/>
                </a:cubicBezTo>
                <a:cubicBezTo>
                  <a:pt x="15778" y="28597"/>
                  <a:pt x="15945" y="28697"/>
                  <a:pt x="16112" y="28830"/>
                </a:cubicBezTo>
                <a:cubicBezTo>
                  <a:pt x="15590" y="28934"/>
                  <a:pt x="15089" y="28987"/>
                  <a:pt x="14599" y="28987"/>
                </a:cubicBezTo>
                <a:cubicBezTo>
                  <a:pt x="13523" y="28987"/>
                  <a:pt x="12507" y="28734"/>
                  <a:pt x="11475" y="28230"/>
                </a:cubicBezTo>
                <a:cubicBezTo>
                  <a:pt x="10708" y="27829"/>
                  <a:pt x="10041" y="27296"/>
                  <a:pt x="9473" y="26695"/>
                </a:cubicBezTo>
                <a:cubicBezTo>
                  <a:pt x="9207" y="26462"/>
                  <a:pt x="9006" y="26162"/>
                  <a:pt x="8806" y="25928"/>
                </a:cubicBezTo>
                <a:cubicBezTo>
                  <a:pt x="8339" y="25328"/>
                  <a:pt x="9006" y="25328"/>
                  <a:pt x="9440" y="25261"/>
                </a:cubicBezTo>
                <a:cubicBezTo>
                  <a:pt x="9722" y="25196"/>
                  <a:pt x="9996" y="25166"/>
                  <a:pt x="10262" y="25166"/>
                </a:cubicBezTo>
                <a:close/>
                <a:moveTo>
                  <a:pt x="22714" y="23478"/>
                </a:moveTo>
                <a:cubicBezTo>
                  <a:pt x="23005" y="23478"/>
                  <a:pt x="22950" y="24997"/>
                  <a:pt x="22950" y="25027"/>
                </a:cubicBezTo>
                <a:cubicBezTo>
                  <a:pt x="22883" y="25995"/>
                  <a:pt x="22650" y="26929"/>
                  <a:pt x="22183" y="27763"/>
                </a:cubicBezTo>
                <a:cubicBezTo>
                  <a:pt x="21782" y="28597"/>
                  <a:pt x="21015" y="29097"/>
                  <a:pt x="20281" y="29597"/>
                </a:cubicBezTo>
                <a:cubicBezTo>
                  <a:pt x="20681" y="28864"/>
                  <a:pt x="20982" y="28130"/>
                  <a:pt x="21048" y="27362"/>
                </a:cubicBezTo>
                <a:cubicBezTo>
                  <a:pt x="21048" y="27306"/>
                  <a:pt x="20986" y="27261"/>
                  <a:pt x="20930" y="27261"/>
                </a:cubicBezTo>
                <a:cubicBezTo>
                  <a:pt x="20887" y="27261"/>
                  <a:pt x="20848" y="27289"/>
                  <a:pt x="20848" y="27362"/>
                </a:cubicBezTo>
                <a:cubicBezTo>
                  <a:pt x="20715" y="28363"/>
                  <a:pt x="20214" y="29264"/>
                  <a:pt x="19647" y="30031"/>
                </a:cubicBezTo>
                <a:cubicBezTo>
                  <a:pt x="19948" y="29164"/>
                  <a:pt x="20048" y="28263"/>
                  <a:pt x="20315" y="27362"/>
                </a:cubicBezTo>
                <a:cubicBezTo>
                  <a:pt x="20715" y="26028"/>
                  <a:pt x="21649" y="24494"/>
                  <a:pt x="22616" y="23526"/>
                </a:cubicBezTo>
                <a:cubicBezTo>
                  <a:pt x="22653" y="23493"/>
                  <a:pt x="22685" y="23478"/>
                  <a:pt x="22714" y="23478"/>
                </a:cubicBezTo>
                <a:close/>
                <a:moveTo>
                  <a:pt x="4566" y="1"/>
                </a:moveTo>
                <a:cubicBezTo>
                  <a:pt x="4481" y="1"/>
                  <a:pt x="4393" y="63"/>
                  <a:pt x="4370" y="110"/>
                </a:cubicBezTo>
                <a:cubicBezTo>
                  <a:pt x="3569" y="2578"/>
                  <a:pt x="5304" y="5714"/>
                  <a:pt x="7239" y="7215"/>
                </a:cubicBezTo>
                <a:cubicBezTo>
                  <a:pt x="7372" y="7582"/>
                  <a:pt x="7505" y="7949"/>
                  <a:pt x="7572" y="8316"/>
                </a:cubicBezTo>
                <a:cubicBezTo>
                  <a:pt x="7639" y="8582"/>
                  <a:pt x="7672" y="8883"/>
                  <a:pt x="7706" y="9116"/>
                </a:cubicBezTo>
                <a:cubicBezTo>
                  <a:pt x="7305" y="8549"/>
                  <a:pt x="6838" y="7982"/>
                  <a:pt x="6338" y="7448"/>
                </a:cubicBezTo>
                <a:cubicBezTo>
                  <a:pt x="6171" y="6247"/>
                  <a:pt x="5070" y="4980"/>
                  <a:pt x="4303" y="4213"/>
                </a:cubicBezTo>
                <a:cubicBezTo>
                  <a:pt x="3606" y="3516"/>
                  <a:pt x="2736" y="3061"/>
                  <a:pt x="1817" y="3061"/>
                </a:cubicBezTo>
                <a:cubicBezTo>
                  <a:pt x="1461" y="3061"/>
                  <a:pt x="1097" y="3129"/>
                  <a:pt x="734" y="3279"/>
                </a:cubicBezTo>
                <a:cubicBezTo>
                  <a:pt x="667" y="3312"/>
                  <a:pt x="634" y="3412"/>
                  <a:pt x="667" y="3479"/>
                </a:cubicBezTo>
                <a:cubicBezTo>
                  <a:pt x="1701" y="5614"/>
                  <a:pt x="3703" y="6881"/>
                  <a:pt x="5971" y="7548"/>
                </a:cubicBezTo>
                <a:cubicBezTo>
                  <a:pt x="6004" y="7615"/>
                  <a:pt x="6038" y="7715"/>
                  <a:pt x="6138" y="7782"/>
                </a:cubicBezTo>
                <a:cubicBezTo>
                  <a:pt x="6156" y="7837"/>
                  <a:pt x="6205" y="7862"/>
                  <a:pt x="6250" y="7862"/>
                </a:cubicBezTo>
                <a:cubicBezTo>
                  <a:pt x="6288" y="7862"/>
                  <a:pt x="6323" y="7845"/>
                  <a:pt x="6338" y="7815"/>
                </a:cubicBezTo>
                <a:cubicBezTo>
                  <a:pt x="6838" y="8449"/>
                  <a:pt x="7339" y="9116"/>
                  <a:pt x="7839" y="9783"/>
                </a:cubicBezTo>
                <a:cubicBezTo>
                  <a:pt x="7872" y="9917"/>
                  <a:pt x="7906" y="10050"/>
                  <a:pt x="7972" y="10117"/>
                </a:cubicBezTo>
                <a:cubicBezTo>
                  <a:pt x="8006" y="10217"/>
                  <a:pt x="8072" y="10217"/>
                  <a:pt x="8139" y="10217"/>
                </a:cubicBezTo>
                <a:cubicBezTo>
                  <a:pt x="8206" y="10317"/>
                  <a:pt x="8306" y="10484"/>
                  <a:pt x="8406" y="10617"/>
                </a:cubicBezTo>
                <a:cubicBezTo>
                  <a:pt x="8173" y="10450"/>
                  <a:pt x="7872" y="10317"/>
                  <a:pt x="7639" y="10217"/>
                </a:cubicBezTo>
                <a:cubicBezTo>
                  <a:pt x="7505" y="10150"/>
                  <a:pt x="7372" y="10083"/>
                  <a:pt x="7305" y="10050"/>
                </a:cubicBezTo>
                <a:cubicBezTo>
                  <a:pt x="7339" y="9983"/>
                  <a:pt x="7339" y="9917"/>
                  <a:pt x="7305" y="9817"/>
                </a:cubicBezTo>
                <a:cubicBezTo>
                  <a:pt x="6405" y="8482"/>
                  <a:pt x="5137" y="7915"/>
                  <a:pt x="3669" y="7448"/>
                </a:cubicBezTo>
                <a:cubicBezTo>
                  <a:pt x="3256" y="7311"/>
                  <a:pt x="2180" y="6889"/>
                  <a:pt x="1386" y="6889"/>
                </a:cubicBezTo>
                <a:cubicBezTo>
                  <a:pt x="1025" y="6889"/>
                  <a:pt x="723" y="6975"/>
                  <a:pt x="567" y="7215"/>
                </a:cubicBezTo>
                <a:cubicBezTo>
                  <a:pt x="0" y="8082"/>
                  <a:pt x="2302" y="9049"/>
                  <a:pt x="2702" y="9383"/>
                </a:cubicBezTo>
                <a:cubicBezTo>
                  <a:pt x="3688" y="10147"/>
                  <a:pt x="5001" y="11147"/>
                  <a:pt x="6292" y="11147"/>
                </a:cubicBezTo>
                <a:cubicBezTo>
                  <a:pt x="6749" y="11147"/>
                  <a:pt x="7203" y="11022"/>
                  <a:pt x="7639" y="10717"/>
                </a:cubicBezTo>
                <a:cubicBezTo>
                  <a:pt x="7672" y="10651"/>
                  <a:pt x="7672" y="10651"/>
                  <a:pt x="7672" y="10617"/>
                </a:cubicBezTo>
                <a:cubicBezTo>
                  <a:pt x="7839" y="10717"/>
                  <a:pt x="7972" y="10784"/>
                  <a:pt x="8139" y="10884"/>
                </a:cubicBezTo>
                <a:cubicBezTo>
                  <a:pt x="8406" y="11051"/>
                  <a:pt x="8640" y="11251"/>
                  <a:pt x="8906" y="11418"/>
                </a:cubicBezTo>
                <a:cubicBezTo>
                  <a:pt x="9840" y="12885"/>
                  <a:pt x="10641" y="14387"/>
                  <a:pt x="11375" y="15921"/>
                </a:cubicBezTo>
                <a:cubicBezTo>
                  <a:pt x="10975" y="15621"/>
                  <a:pt x="10407" y="15487"/>
                  <a:pt x="10007" y="15387"/>
                </a:cubicBezTo>
                <a:cubicBezTo>
                  <a:pt x="9874" y="15321"/>
                  <a:pt x="9707" y="15287"/>
                  <a:pt x="9574" y="15287"/>
                </a:cubicBezTo>
                <a:cubicBezTo>
                  <a:pt x="9640" y="15254"/>
                  <a:pt x="9640" y="15120"/>
                  <a:pt x="9540" y="15054"/>
                </a:cubicBezTo>
                <a:cubicBezTo>
                  <a:pt x="8350" y="14034"/>
                  <a:pt x="6435" y="13208"/>
                  <a:pt x="4709" y="13208"/>
                </a:cubicBezTo>
                <a:cubicBezTo>
                  <a:pt x="4064" y="13208"/>
                  <a:pt x="3446" y="13323"/>
                  <a:pt x="2902" y="13586"/>
                </a:cubicBezTo>
                <a:cubicBezTo>
                  <a:pt x="2835" y="13619"/>
                  <a:pt x="2802" y="13753"/>
                  <a:pt x="2835" y="13819"/>
                </a:cubicBezTo>
                <a:cubicBezTo>
                  <a:pt x="3407" y="15283"/>
                  <a:pt x="5860" y="16590"/>
                  <a:pt x="7851" y="16590"/>
                </a:cubicBezTo>
                <a:cubicBezTo>
                  <a:pt x="8765" y="16590"/>
                  <a:pt x="9581" y="16315"/>
                  <a:pt x="10074" y="15654"/>
                </a:cubicBezTo>
                <a:cubicBezTo>
                  <a:pt x="10341" y="15754"/>
                  <a:pt x="10541" y="15821"/>
                  <a:pt x="10741" y="15954"/>
                </a:cubicBezTo>
                <a:cubicBezTo>
                  <a:pt x="11141" y="16154"/>
                  <a:pt x="11375" y="16488"/>
                  <a:pt x="11708" y="16722"/>
                </a:cubicBezTo>
                <a:cubicBezTo>
                  <a:pt x="12175" y="17656"/>
                  <a:pt x="12576" y="18623"/>
                  <a:pt x="13009" y="19624"/>
                </a:cubicBezTo>
                <a:cubicBezTo>
                  <a:pt x="13176" y="20057"/>
                  <a:pt x="13343" y="20424"/>
                  <a:pt x="13510" y="20824"/>
                </a:cubicBezTo>
                <a:lnTo>
                  <a:pt x="13510" y="20891"/>
                </a:lnTo>
                <a:cubicBezTo>
                  <a:pt x="13510" y="20925"/>
                  <a:pt x="13543" y="20958"/>
                  <a:pt x="13576" y="20991"/>
                </a:cubicBezTo>
                <a:cubicBezTo>
                  <a:pt x="13743" y="21325"/>
                  <a:pt x="13877" y="21725"/>
                  <a:pt x="14043" y="22059"/>
                </a:cubicBezTo>
                <a:cubicBezTo>
                  <a:pt x="13810" y="21892"/>
                  <a:pt x="13510" y="21758"/>
                  <a:pt x="13176" y="21658"/>
                </a:cubicBezTo>
                <a:lnTo>
                  <a:pt x="13176" y="21625"/>
                </a:lnTo>
                <a:cubicBezTo>
                  <a:pt x="12509" y="20391"/>
                  <a:pt x="10407" y="19824"/>
                  <a:pt x="9173" y="19557"/>
                </a:cubicBezTo>
                <a:cubicBezTo>
                  <a:pt x="8520" y="19408"/>
                  <a:pt x="7820" y="19306"/>
                  <a:pt x="7127" y="19306"/>
                </a:cubicBezTo>
                <a:cubicBezTo>
                  <a:pt x="6263" y="19306"/>
                  <a:pt x="5410" y="19465"/>
                  <a:pt x="4670" y="19890"/>
                </a:cubicBezTo>
                <a:cubicBezTo>
                  <a:pt x="4570" y="19924"/>
                  <a:pt x="4537" y="20057"/>
                  <a:pt x="4637" y="20124"/>
                </a:cubicBezTo>
                <a:cubicBezTo>
                  <a:pt x="5537" y="21325"/>
                  <a:pt x="7239" y="21892"/>
                  <a:pt x="8640" y="22392"/>
                </a:cubicBezTo>
                <a:cubicBezTo>
                  <a:pt x="9423" y="22676"/>
                  <a:pt x="10224" y="22884"/>
                  <a:pt x="11004" y="22884"/>
                </a:cubicBezTo>
                <a:cubicBezTo>
                  <a:pt x="11783" y="22884"/>
                  <a:pt x="12542" y="22676"/>
                  <a:pt x="13243" y="22125"/>
                </a:cubicBezTo>
                <a:cubicBezTo>
                  <a:pt x="13676" y="22392"/>
                  <a:pt x="14043" y="22659"/>
                  <a:pt x="14477" y="22959"/>
                </a:cubicBezTo>
                <a:cubicBezTo>
                  <a:pt x="15311" y="24961"/>
                  <a:pt x="16078" y="26996"/>
                  <a:pt x="16845" y="29064"/>
                </a:cubicBezTo>
                <a:cubicBezTo>
                  <a:pt x="16612" y="28797"/>
                  <a:pt x="16312" y="28630"/>
                  <a:pt x="16011" y="28430"/>
                </a:cubicBezTo>
                <a:cubicBezTo>
                  <a:pt x="15211" y="27262"/>
                  <a:pt x="13743" y="26295"/>
                  <a:pt x="12576" y="25661"/>
                </a:cubicBezTo>
                <a:cubicBezTo>
                  <a:pt x="11757" y="25213"/>
                  <a:pt x="10870" y="24935"/>
                  <a:pt x="9987" y="24935"/>
                </a:cubicBezTo>
                <a:cubicBezTo>
                  <a:pt x="9360" y="24935"/>
                  <a:pt x="8735" y="25076"/>
                  <a:pt x="8139" y="25394"/>
                </a:cubicBezTo>
                <a:cubicBezTo>
                  <a:pt x="8039" y="25428"/>
                  <a:pt x="7972" y="25561"/>
                  <a:pt x="8039" y="25628"/>
                </a:cubicBezTo>
                <a:cubicBezTo>
                  <a:pt x="9223" y="27627"/>
                  <a:pt x="11879" y="29502"/>
                  <a:pt x="14405" y="29502"/>
                </a:cubicBezTo>
                <a:cubicBezTo>
                  <a:pt x="15083" y="29502"/>
                  <a:pt x="15751" y="29367"/>
                  <a:pt x="16378" y="29064"/>
                </a:cubicBezTo>
                <a:cubicBezTo>
                  <a:pt x="16712" y="29297"/>
                  <a:pt x="16979" y="29631"/>
                  <a:pt x="17212" y="29964"/>
                </a:cubicBezTo>
                <a:cubicBezTo>
                  <a:pt x="17913" y="31966"/>
                  <a:pt x="18513" y="34001"/>
                  <a:pt x="19014" y="36102"/>
                </a:cubicBezTo>
                <a:cubicBezTo>
                  <a:pt x="19029" y="36177"/>
                  <a:pt x="19077" y="36212"/>
                  <a:pt x="19127" y="36212"/>
                </a:cubicBezTo>
                <a:cubicBezTo>
                  <a:pt x="19187" y="36212"/>
                  <a:pt x="19247" y="36160"/>
                  <a:pt x="19247" y="36069"/>
                </a:cubicBezTo>
                <a:cubicBezTo>
                  <a:pt x="19080" y="34668"/>
                  <a:pt x="18847" y="33300"/>
                  <a:pt x="18480" y="31932"/>
                </a:cubicBezTo>
                <a:cubicBezTo>
                  <a:pt x="18847" y="31565"/>
                  <a:pt x="19247" y="31098"/>
                  <a:pt x="19581" y="30631"/>
                </a:cubicBezTo>
                <a:cubicBezTo>
                  <a:pt x="20848" y="29798"/>
                  <a:pt x="22149" y="29097"/>
                  <a:pt x="22750" y="27629"/>
                </a:cubicBezTo>
                <a:cubicBezTo>
                  <a:pt x="23383" y="26128"/>
                  <a:pt x="23417" y="24594"/>
                  <a:pt x="23317" y="22959"/>
                </a:cubicBezTo>
                <a:cubicBezTo>
                  <a:pt x="23317" y="22836"/>
                  <a:pt x="23225" y="22767"/>
                  <a:pt x="23123" y="22767"/>
                </a:cubicBezTo>
                <a:cubicBezTo>
                  <a:pt x="23088" y="22767"/>
                  <a:pt x="23051" y="22775"/>
                  <a:pt x="23016" y="22793"/>
                </a:cubicBezTo>
                <a:cubicBezTo>
                  <a:pt x="21849" y="23560"/>
                  <a:pt x="21182" y="24627"/>
                  <a:pt x="20615" y="25828"/>
                </a:cubicBezTo>
                <a:cubicBezTo>
                  <a:pt x="19848" y="27329"/>
                  <a:pt x="19714" y="28897"/>
                  <a:pt x="19214" y="30431"/>
                </a:cubicBezTo>
                <a:cubicBezTo>
                  <a:pt x="19214" y="30431"/>
                  <a:pt x="19180" y="30465"/>
                  <a:pt x="19147" y="30465"/>
                </a:cubicBezTo>
                <a:cubicBezTo>
                  <a:pt x="19047" y="30565"/>
                  <a:pt x="19047" y="30631"/>
                  <a:pt x="19114" y="30732"/>
                </a:cubicBezTo>
                <a:lnTo>
                  <a:pt x="19114" y="30765"/>
                </a:lnTo>
                <a:cubicBezTo>
                  <a:pt x="18847" y="31065"/>
                  <a:pt x="18613" y="31299"/>
                  <a:pt x="18346" y="31599"/>
                </a:cubicBezTo>
                <a:cubicBezTo>
                  <a:pt x="17980" y="30298"/>
                  <a:pt x="17546" y="29064"/>
                  <a:pt x="17046" y="27796"/>
                </a:cubicBezTo>
                <a:cubicBezTo>
                  <a:pt x="17479" y="27096"/>
                  <a:pt x="17779" y="26295"/>
                  <a:pt x="18013" y="25461"/>
                </a:cubicBezTo>
                <a:lnTo>
                  <a:pt x="18046" y="25461"/>
                </a:lnTo>
                <a:cubicBezTo>
                  <a:pt x="20548" y="22559"/>
                  <a:pt x="21215" y="18056"/>
                  <a:pt x="19514" y="14620"/>
                </a:cubicBezTo>
                <a:cubicBezTo>
                  <a:pt x="19491" y="14574"/>
                  <a:pt x="19419" y="14511"/>
                  <a:pt x="19355" y="14511"/>
                </a:cubicBezTo>
                <a:cubicBezTo>
                  <a:pt x="19327" y="14511"/>
                  <a:pt x="19301" y="14523"/>
                  <a:pt x="19280" y="14553"/>
                </a:cubicBezTo>
                <a:cubicBezTo>
                  <a:pt x="17846" y="15454"/>
                  <a:pt x="17479" y="17422"/>
                  <a:pt x="17179" y="18956"/>
                </a:cubicBezTo>
                <a:cubicBezTo>
                  <a:pt x="16679" y="21325"/>
                  <a:pt x="17112" y="23626"/>
                  <a:pt x="17279" y="26062"/>
                </a:cubicBezTo>
                <a:cubicBezTo>
                  <a:pt x="17146" y="26462"/>
                  <a:pt x="17012" y="26895"/>
                  <a:pt x="16879" y="27329"/>
                </a:cubicBezTo>
                <a:cubicBezTo>
                  <a:pt x="15978" y="25061"/>
                  <a:pt x="14944" y="22793"/>
                  <a:pt x="13977" y="20624"/>
                </a:cubicBezTo>
                <a:cubicBezTo>
                  <a:pt x="14143" y="20091"/>
                  <a:pt x="14277" y="19490"/>
                  <a:pt x="14377" y="18890"/>
                </a:cubicBezTo>
                <a:cubicBezTo>
                  <a:pt x="14418" y="18917"/>
                  <a:pt x="14454" y="18934"/>
                  <a:pt x="14489" y="18934"/>
                </a:cubicBezTo>
                <a:cubicBezTo>
                  <a:pt x="14538" y="18934"/>
                  <a:pt x="14585" y="18901"/>
                  <a:pt x="14644" y="18823"/>
                </a:cubicBezTo>
                <a:cubicBezTo>
                  <a:pt x="16045" y="15621"/>
                  <a:pt x="16612" y="11418"/>
                  <a:pt x="14644" y="8282"/>
                </a:cubicBezTo>
                <a:cubicBezTo>
                  <a:pt x="14588" y="8207"/>
                  <a:pt x="14500" y="8164"/>
                  <a:pt x="14422" y="8164"/>
                </a:cubicBezTo>
                <a:cubicBezTo>
                  <a:pt x="14361" y="8164"/>
                  <a:pt x="14306" y="8190"/>
                  <a:pt x="14277" y="8249"/>
                </a:cubicBezTo>
                <a:cubicBezTo>
                  <a:pt x="12309" y="11451"/>
                  <a:pt x="12142" y="15120"/>
                  <a:pt x="13943" y="18456"/>
                </a:cubicBezTo>
                <a:cubicBezTo>
                  <a:pt x="13843" y="18990"/>
                  <a:pt x="13810" y="19557"/>
                  <a:pt x="13710" y="20057"/>
                </a:cubicBezTo>
                <a:cubicBezTo>
                  <a:pt x="12843" y="18056"/>
                  <a:pt x="11942" y="16054"/>
                  <a:pt x="10874" y="14120"/>
                </a:cubicBezTo>
                <a:cubicBezTo>
                  <a:pt x="11108" y="13119"/>
                  <a:pt x="11041" y="12085"/>
                  <a:pt x="10941" y="11051"/>
                </a:cubicBezTo>
                <a:cubicBezTo>
                  <a:pt x="11442" y="8249"/>
                  <a:pt x="11675" y="5113"/>
                  <a:pt x="9674" y="2812"/>
                </a:cubicBezTo>
                <a:cubicBezTo>
                  <a:pt x="9640" y="2778"/>
                  <a:pt x="9590" y="2762"/>
                  <a:pt x="9536" y="2762"/>
                </a:cubicBezTo>
                <a:cubicBezTo>
                  <a:pt x="9482" y="2762"/>
                  <a:pt x="9423" y="2778"/>
                  <a:pt x="9373" y="2812"/>
                </a:cubicBezTo>
                <a:cubicBezTo>
                  <a:pt x="7839" y="4980"/>
                  <a:pt x="8840" y="9717"/>
                  <a:pt x="10541" y="11651"/>
                </a:cubicBezTo>
                <a:cubicBezTo>
                  <a:pt x="10574" y="12318"/>
                  <a:pt x="10574" y="12952"/>
                  <a:pt x="10574" y="13619"/>
                </a:cubicBezTo>
                <a:cubicBezTo>
                  <a:pt x="9874" y="12318"/>
                  <a:pt x="9107" y="11084"/>
                  <a:pt x="8239" y="9883"/>
                </a:cubicBezTo>
                <a:cubicBezTo>
                  <a:pt x="8139" y="8949"/>
                  <a:pt x="7839" y="8082"/>
                  <a:pt x="7505" y="7215"/>
                </a:cubicBezTo>
                <a:cubicBezTo>
                  <a:pt x="7539" y="7148"/>
                  <a:pt x="7539" y="7115"/>
                  <a:pt x="7539" y="7081"/>
                </a:cubicBezTo>
                <a:cubicBezTo>
                  <a:pt x="7339" y="5547"/>
                  <a:pt x="7038" y="4246"/>
                  <a:pt x="6405" y="2812"/>
                </a:cubicBezTo>
                <a:cubicBezTo>
                  <a:pt x="6004" y="1811"/>
                  <a:pt x="5571" y="710"/>
                  <a:pt x="4670" y="43"/>
                </a:cubicBezTo>
                <a:cubicBezTo>
                  <a:pt x="4640" y="13"/>
                  <a:pt x="4603" y="1"/>
                  <a:pt x="45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3"/>
          <p:cNvSpPr/>
          <p:nvPr/>
        </p:nvSpPr>
        <p:spPr>
          <a:xfrm rot="-3754856" flipH="1">
            <a:off x="-463898" y="3534765"/>
            <a:ext cx="1179555" cy="1751989"/>
          </a:xfrm>
          <a:custGeom>
            <a:avLst/>
            <a:gdLst/>
            <a:ahLst/>
            <a:cxnLst/>
            <a:rect l="l" t="t" r="r" b="b"/>
            <a:pathLst>
              <a:path w="22148" h="32897" extrusionOk="0">
                <a:moveTo>
                  <a:pt x="3880" y="19497"/>
                </a:moveTo>
                <a:cubicBezTo>
                  <a:pt x="4822" y="20105"/>
                  <a:pt x="5856" y="20561"/>
                  <a:pt x="6919" y="21017"/>
                </a:cubicBezTo>
                <a:cubicBezTo>
                  <a:pt x="5643" y="21017"/>
                  <a:pt x="4609" y="20500"/>
                  <a:pt x="3880" y="19497"/>
                </a:cubicBezTo>
                <a:close/>
                <a:moveTo>
                  <a:pt x="4624" y="558"/>
                </a:moveTo>
                <a:cubicBezTo>
                  <a:pt x="4925" y="558"/>
                  <a:pt x="5039" y="845"/>
                  <a:pt x="5126" y="1077"/>
                </a:cubicBezTo>
                <a:cubicBezTo>
                  <a:pt x="5339" y="1563"/>
                  <a:pt x="5521" y="2019"/>
                  <a:pt x="5673" y="2506"/>
                </a:cubicBezTo>
                <a:cubicBezTo>
                  <a:pt x="6798" y="5788"/>
                  <a:pt x="8470" y="8737"/>
                  <a:pt x="10384" y="11594"/>
                </a:cubicBezTo>
                <a:cubicBezTo>
                  <a:pt x="11965" y="13995"/>
                  <a:pt x="12998" y="16579"/>
                  <a:pt x="13637" y="19345"/>
                </a:cubicBezTo>
                <a:cubicBezTo>
                  <a:pt x="14032" y="20925"/>
                  <a:pt x="14792" y="22384"/>
                  <a:pt x="15217" y="23965"/>
                </a:cubicBezTo>
                <a:cubicBezTo>
                  <a:pt x="15309" y="24391"/>
                  <a:pt x="15400" y="24816"/>
                  <a:pt x="15400" y="25302"/>
                </a:cubicBezTo>
                <a:cubicBezTo>
                  <a:pt x="14154" y="23357"/>
                  <a:pt x="12998" y="21442"/>
                  <a:pt x="11965" y="19466"/>
                </a:cubicBezTo>
                <a:cubicBezTo>
                  <a:pt x="10932" y="17369"/>
                  <a:pt x="9929" y="15302"/>
                  <a:pt x="8925" y="13175"/>
                </a:cubicBezTo>
                <a:cubicBezTo>
                  <a:pt x="8257" y="11746"/>
                  <a:pt x="7558" y="10287"/>
                  <a:pt x="7071" y="8767"/>
                </a:cubicBezTo>
                <a:cubicBezTo>
                  <a:pt x="6859" y="8129"/>
                  <a:pt x="6585" y="7460"/>
                  <a:pt x="6342" y="6792"/>
                </a:cubicBezTo>
                <a:cubicBezTo>
                  <a:pt x="6282" y="6651"/>
                  <a:pt x="6208" y="6551"/>
                  <a:pt x="6078" y="6551"/>
                </a:cubicBezTo>
                <a:cubicBezTo>
                  <a:pt x="6011" y="6551"/>
                  <a:pt x="5929" y="6577"/>
                  <a:pt x="5825" y="6640"/>
                </a:cubicBezTo>
                <a:cubicBezTo>
                  <a:pt x="6646" y="10135"/>
                  <a:pt x="8378" y="13296"/>
                  <a:pt x="9898" y="16518"/>
                </a:cubicBezTo>
                <a:cubicBezTo>
                  <a:pt x="11418" y="19770"/>
                  <a:pt x="13029" y="22871"/>
                  <a:pt x="15065" y="25880"/>
                </a:cubicBezTo>
                <a:cubicBezTo>
                  <a:pt x="14670" y="25850"/>
                  <a:pt x="14609" y="25637"/>
                  <a:pt x="14488" y="25485"/>
                </a:cubicBezTo>
                <a:cubicBezTo>
                  <a:pt x="13272" y="24178"/>
                  <a:pt x="11904" y="23053"/>
                  <a:pt x="10445" y="22050"/>
                </a:cubicBezTo>
                <a:cubicBezTo>
                  <a:pt x="9229" y="21169"/>
                  <a:pt x="8439" y="19953"/>
                  <a:pt x="7801" y="18615"/>
                </a:cubicBezTo>
                <a:cubicBezTo>
                  <a:pt x="7193" y="17369"/>
                  <a:pt x="6889" y="15971"/>
                  <a:pt x="6281" y="14694"/>
                </a:cubicBezTo>
                <a:cubicBezTo>
                  <a:pt x="5673" y="13448"/>
                  <a:pt x="5035" y="12202"/>
                  <a:pt x="4609" y="10865"/>
                </a:cubicBezTo>
                <a:cubicBezTo>
                  <a:pt x="4123" y="9284"/>
                  <a:pt x="3819" y="7673"/>
                  <a:pt x="3880" y="6001"/>
                </a:cubicBezTo>
                <a:cubicBezTo>
                  <a:pt x="3971" y="4421"/>
                  <a:pt x="4001" y="2779"/>
                  <a:pt x="4214" y="1168"/>
                </a:cubicBezTo>
                <a:cubicBezTo>
                  <a:pt x="4275" y="956"/>
                  <a:pt x="4214" y="621"/>
                  <a:pt x="4579" y="560"/>
                </a:cubicBezTo>
                <a:cubicBezTo>
                  <a:pt x="4595" y="559"/>
                  <a:pt x="4610" y="558"/>
                  <a:pt x="4624" y="558"/>
                </a:cubicBezTo>
                <a:close/>
                <a:moveTo>
                  <a:pt x="6247" y="21593"/>
                </a:moveTo>
                <a:cubicBezTo>
                  <a:pt x="10831" y="21593"/>
                  <a:pt x="14628" y="25764"/>
                  <a:pt x="16342" y="29132"/>
                </a:cubicBezTo>
                <a:cubicBezTo>
                  <a:pt x="16313" y="29147"/>
                  <a:pt x="16287" y="29153"/>
                  <a:pt x="16264" y="29153"/>
                </a:cubicBezTo>
                <a:cubicBezTo>
                  <a:pt x="16189" y="29153"/>
                  <a:pt x="16138" y="29095"/>
                  <a:pt x="16068" y="29071"/>
                </a:cubicBezTo>
                <a:cubicBezTo>
                  <a:pt x="12391" y="27035"/>
                  <a:pt x="9381" y="24087"/>
                  <a:pt x="6099" y="21594"/>
                </a:cubicBezTo>
                <a:cubicBezTo>
                  <a:pt x="6148" y="21593"/>
                  <a:pt x="6197" y="21593"/>
                  <a:pt x="6247" y="21593"/>
                </a:cubicBezTo>
                <a:close/>
                <a:moveTo>
                  <a:pt x="810" y="17734"/>
                </a:moveTo>
                <a:lnTo>
                  <a:pt x="810" y="17734"/>
                </a:lnTo>
                <a:cubicBezTo>
                  <a:pt x="1539" y="18038"/>
                  <a:pt x="2056" y="18494"/>
                  <a:pt x="2603" y="19041"/>
                </a:cubicBezTo>
                <a:cubicBezTo>
                  <a:pt x="3089" y="19527"/>
                  <a:pt x="3545" y="20014"/>
                  <a:pt x="4032" y="20470"/>
                </a:cubicBezTo>
                <a:cubicBezTo>
                  <a:pt x="4488" y="20925"/>
                  <a:pt x="5065" y="21199"/>
                  <a:pt x="5734" y="21442"/>
                </a:cubicBezTo>
                <a:cubicBezTo>
                  <a:pt x="5369" y="21685"/>
                  <a:pt x="5582" y="21898"/>
                  <a:pt x="5825" y="22080"/>
                </a:cubicBezTo>
                <a:cubicBezTo>
                  <a:pt x="9229" y="24512"/>
                  <a:pt x="12087" y="27673"/>
                  <a:pt x="15886" y="29558"/>
                </a:cubicBezTo>
                <a:cubicBezTo>
                  <a:pt x="12786" y="29041"/>
                  <a:pt x="9837" y="28220"/>
                  <a:pt x="7679" y="25698"/>
                </a:cubicBezTo>
                <a:cubicBezTo>
                  <a:pt x="6767" y="24573"/>
                  <a:pt x="5643" y="23722"/>
                  <a:pt x="4488" y="22871"/>
                </a:cubicBezTo>
                <a:cubicBezTo>
                  <a:pt x="2968" y="21777"/>
                  <a:pt x="1934" y="20257"/>
                  <a:pt x="1114" y="18585"/>
                </a:cubicBezTo>
                <a:cubicBezTo>
                  <a:pt x="992" y="18311"/>
                  <a:pt x="779" y="18099"/>
                  <a:pt x="810" y="17734"/>
                </a:cubicBezTo>
                <a:close/>
                <a:moveTo>
                  <a:pt x="16190" y="27521"/>
                </a:moveTo>
                <a:lnTo>
                  <a:pt x="16190" y="27521"/>
                </a:lnTo>
                <a:cubicBezTo>
                  <a:pt x="16920" y="28433"/>
                  <a:pt x="17588" y="29345"/>
                  <a:pt x="18287" y="30257"/>
                </a:cubicBezTo>
                <a:cubicBezTo>
                  <a:pt x="17254" y="29588"/>
                  <a:pt x="16676" y="28585"/>
                  <a:pt x="16190" y="27521"/>
                </a:cubicBezTo>
                <a:close/>
                <a:moveTo>
                  <a:pt x="4680" y="0"/>
                </a:moveTo>
                <a:cubicBezTo>
                  <a:pt x="4629" y="0"/>
                  <a:pt x="4575" y="4"/>
                  <a:pt x="4518" y="13"/>
                </a:cubicBezTo>
                <a:cubicBezTo>
                  <a:pt x="3910" y="74"/>
                  <a:pt x="3789" y="530"/>
                  <a:pt x="3728" y="1016"/>
                </a:cubicBezTo>
                <a:cubicBezTo>
                  <a:pt x="3545" y="2354"/>
                  <a:pt x="3545" y="3661"/>
                  <a:pt x="3424" y="4968"/>
                </a:cubicBezTo>
                <a:cubicBezTo>
                  <a:pt x="3211" y="7825"/>
                  <a:pt x="3728" y="10530"/>
                  <a:pt x="4974" y="13083"/>
                </a:cubicBezTo>
                <a:cubicBezTo>
                  <a:pt x="5491" y="14086"/>
                  <a:pt x="6038" y="15120"/>
                  <a:pt x="6372" y="16184"/>
                </a:cubicBezTo>
                <a:cubicBezTo>
                  <a:pt x="6919" y="17855"/>
                  <a:pt x="7527" y="19497"/>
                  <a:pt x="8713" y="20986"/>
                </a:cubicBezTo>
                <a:cubicBezTo>
                  <a:pt x="6433" y="20287"/>
                  <a:pt x="4427" y="19314"/>
                  <a:pt x="2664" y="17825"/>
                </a:cubicBezTo>
                <a:cubicBezTo>
                  <a:pt x="2178" y="17430"/>
                  <a:pt x="1631" y="17187"/>
                  <a:pt x="1023" y="17096"/>
                </a:cubicBezTo>
                <a:cubicBezTo>
                  <a:pt x="997" y="17094"/>
                  <a:pt x="971" y="17094"/>
                  <a:pt x="946" y="17094"/>
                </a:cubicBezTo>
                <a:cubicBezTo>
                  <a:pt x="327" y="17094"/>
                  <a:pt x="1" y="17456"/>
                  <a:pt x="293" y="18099"/>
                </a:cubicBezTo>
                <a:cubicBezTo>
                  <a:pt x="1175" y="19953"/>
                  <a:pt x="2208" y="21685"/>
                  <a:pt x="3849" y="22992"/>
                </a:cubicBezTo>
                <a:cubicBezTo>
                  <a:pt x="5369" y="24178"/>
                  <a:pt x="6798" y="25454"/>
                  <a:pt x="8166" y="26853"/>
                </a:cubicBezTo>
                <a:cubicBezTo>
                  <a:pt x="9199" y="27916"/>
                  <a:pt x="10445" y="28676"/>
                  <a:pt x="11843" y="29132"/>
                </a:cubicBezTo>
                <a:cubicBezTo>
                  <a:pt x="12847" y="29497"/>
                  <a:pt x="13910" y="29740"/>
                  <a:pt x="14944" y="29983"/>
                </a:cubicBezTo>
                <a:cubicBezTo>
                  <a:pt x="16646" y="30348"/>
                  <a:pt x="18287" y="30774"/>
                  <a:pt x="19716" y="31837"/>
                </a:cubicBezTo>
                <a:cubicBezTo>
                  <a:pt x="20263" y="32233"/>
                  <a:pt x="20871" y="32476"/>
                  <a:pt x="21418" y="32749"/>
                </a:cubicBezTo>
                <a:cubicBezTo>
                  <a:pt x="21539" y="32818"/>
                  <a:pt x="21688" y="32897"/>
                  <a:pt x="21812" y="32897"/>
                </a:cubicBezTo>
                <a:cubicBezTo>
                  <a:pt x="21907" y="32897"/>
                  <a:pt x="21986" y="32851"/>
                  <a:pt x="22026" y="32719"/>
                </a:cubicBezTo>
                <a:cubicBezTo>
                  <a:pt x="22148" y="32445"/>
                  <a:pt x="21844" y="32415"/>
                  <a:pt x="21661" y="32293"/>
                </a:cubicBezTo>
                <a:cubicBezTo>
                  <a:pt x="21205" y="32081"/>
                  <a:pt x="20658" y="31959"/>
                  <a:pt x="20324" y="31564"/>
                </a:cubicBezTo>
                <a:cubicBezTo>
                  <a:pt x="19503" y="30743"/>
                  <a:pt x="18682" y="29862"/>
                  <a:pt x="17983" y="28919"/>
                </a:cubicBezTo>
                <a:cubicBezTo>
                  <a:pt x="16980" y="27612"/>
                  <a:pt x="16038" y="26366"/>
                  <a:pt x="15886" y="24664"/>
                </a:cubicBezTo>
                <a:cubicBezTo>
                  <a:pt x="15825" y="23904"/>
                  <a:pt x="15673" y="23175"/>
                  <a:pt x="15369" y="22506"/>
                </a:cubicBezTo>
                <a:cubicBezTo>
                  <a:pt x="14822" y="21351"/>
                  <a:pt x="14366" y="20166"/>
                  <a:pt x="14093" y="18950"/>
                </a:cubicBezTo>
                <a:cubicBezTo>
                  <a:pt x="13454" y="16153"/>
                  <a:pt x="12391" y="13479"/>
                  <a:pt x="10749" y="11047"/>
                </a:cubicBezTo>
                <a:cubicBezTo>
                  <a:pt x="9077" y="8554"/>
                  <a:pt x="7679" y="5880"/>
                  <a:pt x="6494" y="3114"/>
                </a:cubicBezTo>
                <a:cubicBezTo>
                  <a:pt x="6159" y="2323"/>
                  <a:pt x="6038" y="1472"/>
                  <a:pt x="5582" y="712"/>
                </a:cubicBezTo>
                <a:cubicBezTo>
                  <a:pt x="5390" y="356"/>
                  <a:pt x="5149" y="0"/>
                  <a:pt x="46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3"/>
          <p:cNvSpPr/>
          <p:nvPr/>
        </p:nvSpPr>
        <p:spPr>
          <a:xfrm rot="-10740478">
            <a:off x="8588802" y="356570"/>
            <a:ext cx="129524" cy="129596"/>
          </a:xfrm>
          <a:custGeom>
            <a:avLst/>
            <a:gdLst/>
            <a:ahLst/>
            <a:cxnLst/>
            <a:rect l="l" t="t" r="r" b="b"/>
            <a:pathLst>
              <a:path w="1794" h="1795" extrusionOk="0">
                <a:moveTo>
                  <a:pt x="943" y="1"/>
                </a:moveTo>
                <a:cubicBezTo>
                  <a:pt x="730" y="426"/>
                  <a:pt x="396" y="730"/>
                  <a:pt x="1" y="882"/>
                </a:cubicBezTo>
                <a:lnTo>
                  <a:pt x="1" y="913"/>
                </a:lnTo>
                <a:cubicBezTo>
                  <a:pt x="396" y="1065"/>
                  <a:pt x="730" y="1369"/>
                  <a:pt x="882" y="1794"/>
                </a:cubicBezTo>
                <a:lnTo>
                  <a:pt x="943" y="1794"/>
                </a:lnTo>
                <a:cubicBezTo>
                  <a:pt x="1034" y="1369"/>
                  <a:pt x="1399" y="1065"/>
                  <a:pt x="1794" y="913"/>
                </a:cubicBezTo>
                <a:lnTo>
                  <a:pt x="1794" y="882"/>
                </a:lnTo>
                <a:cubicBezTo>
                  <a:pt x="1429" y="730"/>
                  <a:pt x="1095" y="426"/>
                  <a:pt x="9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3"/>
          <p:cNvSpPr/>
          <p:nvPr/>
        </p:nvSpPr>
        <p:spPr>
          <a:xfrm rot="-10740478">
            <a:off x="8143584" y="551836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33"/>
          <p:cNvSpPr/>
          <p:nvPr/>
        </p:nvSpPr>
        <p:spPr>
          <a:xfrm rot="900055">
            <a:off x="7475698" y="2457772"/>
            <a:ext cx="1910138" cy="3065987"/>
          </a:xfrm>
          <a:custGeom>
            <a:avLst/>
            <a:gdLst/>
            <a:ahLst/>
            <a:cxnLst/>
            <a:rect l="l" t="t" r="r" b="b"/>
            <a:pathLst>
              <a:path w="23784" h="38176" extrusionOk="0">
                <a:moveTo>
                  <a:pt x="4719" y="1207"/>
                </a:moveTo>
                <a:cubicBezTo>
                  <a:pt x="5049" y="1207"/>
                  <a:pt x="5402" y="1385"/>
                  <a:pt x="5604" y="1587"/>
                </a:cubicBezTo>
                <a:cubicBezTo>
                  <a:pt x="5771" y="1754"/>
                  <a:pt x="5871" y="1954"/>
                  <a:pt x="5904" y="2188"/>
                </a:cubicBezTo>
                <a:cubicBezTo>
                  <a:pt x="5904" y="2388"/>
                  <a:pt x="5871" y="2855"/>
                  <a:pt x="5571" y="2921"/>
                </a:cubicBezTo>
                <a:cubicBezTo>
                  <a:pt x="5533" y="2934"/>
                  <a:pt x="5494" y="2940"/>
                  <a:pt x="5454" y="2940"/>
                </a:cubicBezTo>
                <a:cubicBezTo>
                  <a:pt x="5181" y="2940"/>
                  <a:pt x="4883" y="2667"/>
                  <a:pt x="4737" y="2521"/>
                </a:cubicBezTo>
                <a:cubicBezTo>
                  <a:pt x="4670" y="2421"/>
                  <a:pt x="4537" y="2354"/>
                  <a:pt x="4437" y="2221"/>
                </a:cubicBezTo>
                <a:lnTo>
                  <a:pt x="4437" y="2188"/>
                </a:lnTo>
                <a:cubicBezTo>
                  <a:pt x="4370" y="1887"/>
                  <a:pt x="4103" y="1354"/>
                  <a:pt x="4570" y="1220"/>
                </a:cubicBezTo>
                <a:cubicBezTo>
                  <a:pt x="4619" y="1211"/>
                  <a:pt x="4669" y="1207"/>
                  <a:pt x="4719" y="1207"/>
                </a:cubicBezTo>
                <a:close/>
                <a:moveTo>
                  <a:pt x="8218" y="3497"/>
                </a:moveTo>
                <a:cubicBezTo>
                  <a:pt x="8218" y="3497"/>
                  <a:pt x="8217" y="3497"/>
                  <a:pt x="8217" y="3497"/>
                </a:cubicBezTo>
                <a:lnTo>
                  <a:pt x="8217" y="3497"/>
                </a:lnTo>
                <a:cubicBezTo>
                  <a:pt x="8213" y="3506"/>
                  <a:pt x="8209" y="3514"/>
                  <a:pt x="8206" y="3522"/>
                </a:cubicBezTo>
                <a:cubicBezTo>
                  <a:pt x="8223" y="3505"/>
                  <a:pt x="8223" y="3497"/>
                  <a:pt x="8218" y="3497"/>
                </a:cubicBezTo>
                <a:close/>
                <a:moveTo>
                  <a:pt x="8887" y="2533"/>
                </a:moveTo>
                <a:cubicBezTo>
                  <a:pt x="8925" y="2533"/>
                  <a:pt x="8965" y="2540"/>
                  <a:pt x="9007" y="2555"/>
                </a:cubicBezTo>
                <a:cubicBezTo>
                  <a:pt x="9340" y="2721"/>
                  <a:pt x="9507" y="3188"/>
                  <a:pt x="9540" y="3522"/>
                </a:cubicBezTo>
                <a:cubicBezTo>
                  <a:pt x="9607" y="3989"/>
                  <a:pt x="9407" y="4356"/>
                  <a:pt x="8940" y="4489"/>
                </a:cubicBezTo>
                <a:cubicBezTo>
                  <a:pt x="8903" y="4501"/>
                  <a:pt x="8862" y="4509"/>
                  <a:pt x="8818" y="4509"/>
                </a:cubicBezTo>
                <a:cubicBezTo>
                  <a:pt x="8742" y="4509"/>
                  <a:pt x="8657" y="4486"/>
                  <a:pt x="8573" y="4423"/>
                </a:cubicBezTo>
                <a:cubicBezTo>
                  <a:pt x="8573" y="4356"/>
                  <a:pt x="8540" y="4322"/>
                  <a:pt x="8506" y="4322"/>
                </a:cubicBezTo>
                <a:cubicBezTo>
                  <a:pt x="8439" y="4256"/>
                  <a:pt x="8406" y="4222"/>
                  <a:pt x="8373" y="4222"/>
                </a:cubicBezTo>
                <a:cubicBezTo>
                  <a:pt x="8273" y="4056"/>
                  <a:pt x="8206" y="3755"/>
                  <a:pt x="8206" y="3522"/>
                </a:cubicBezTo>
                <a:cubicBezTo>
                  <a:pt x="8206" y="3508"/>
                  <a:pt x="8212" y="3499"/>
                  <a:pt x="8217" y="3497"/>
                </a:cubicBezTo>
                <a:lnTo>
                  <a:pt x="8217" y="3497"/>
                </a:lnTo>
                <a:cubicBezTo>
                  <a:pt x="8338" y="3208"/>
                  <a:pt x="8515" y="2533"/>
                  <a:pt x="8887" y="2533"/>
                </a:cubicBezTo>
                <a:close/>
                <a:moveTo>
                  <a:pt x="4443" y="4140"/>
                </a:moveTo>
                <a:cubicBezTo>
                  <a:pt x="4536" y="4140"/>
                  <a:pt x="4632" y="4154"/>
                  <a:pt x="4737" y="4189"/>
                </a:cubicBezTo>
                <a:cubicBezTo>
                  <a:pt x="5037" y="4222"/>
                  <a:pt x="5337" y="4389"/>
                  <a:pt x="5504" y="4656"/>
                </a:cubicBezTo>
                <a:cubicBezTo>
                  <a:pt x="5371" y="4656"/>
                  <a:pt x="5337" y="4756"/>
                  <a:pt x="5404" y="4856"/>
                </a:cubicBezTo>
                <a:cubicBezTo>
                  <a:pt x="5437" y="4856"/>
                  <a:pt x="5437" y="4890"/>
                  <a:pt x="5504" y="4890"/>
                </a:cubicBezTo>
                <a:lnTo>
                  <a:pt x="5504" y="4923"/>
                </a:lnTo>
                <a:cubicBezTo>
                  <a:pt x="5504" y="4990"/>
                  <a:pt x="5537" y="4990"/>
                  <a:pt x="5537" y="5023"/>
                </a:cubicBezTo>
                <a:lnTo>
                  <a:pt x="5504" y="5056"/>
                </a:lnTo>
                <a:cubicBezTo>
                  <a:pt x="5431" y="5130"/>
                  <a:pt x="5338" y="5158"/>
                  <a:pt x="5240" y="5158"/>
                </a:cubicBezTo>
                <a:cubicBezTo>
                  <a:pt x="5115" y="5158"/>
                  <a:pt x="4982" y="5112"/>
                  <a:pt x="4870" y="5056"/>
                </a:cubicBezTo>
                <a:cubicBezTo>
                  <a:pt x="4537" y="4890"/>
                  <a:pt x="4103" y="4589"/>
                  <a:pt x="3936" y="4256"/>
                </a:cubicBezTo>
                <a:cubicBezTo>
                  <a:pt x="4110" y="4191"/>
                  <a:pt x="4270" y="4140"/>
                  <a:pt x="4443" y="4140"/>
                </a:cubicBezTo>
                <a:close/>
                <a:moveTo>
                  <a:pt x="3857" y="5816"/>
                </a:moveTo>
                <a:lnTo>
                  <a:pt x="3857" y="5816"/>
                </a:lnTo>
                <a:cubicBezTo>
                  <a:pt x="3875" y="5841"/>
                  <a:pt x="3891" y="5867"/>
                  <a:pt x="3906" y="5894"/>
                </a:cubicBezTo>
                <a:lnTo>
                  <a:pt x="3906" y="5894"/>
                </a:lnTo>
                <a:cubicBezTo>
                  <a:pt x="3891" y="5867"/>
                  <a:pt x="3875" y="5841"/>
                  <a:pt x="3857" y="5816"/>
                </a:cubicBezTo>
                <a:close/>
                <a:moveTo>
                  <a:pt x="10398" y="5350"/>
                </a:moveTo>
                <a:cubicBezTo>
                  <a:pt x="10464" y="5350"/>
                  <a:pt x="10534" y="5372"/>
                  <a:pt x="10608" y="5423"/>
                </a:cubicBezTo>
                <a:cubicBezTo>
                  <a:pt x="10941" y="5690"/>
                  <a:pt x="11075" y="6190"/>
                  <a:pt x="11075" y="6557"/>
                </a:cubicBezTo>
                <a:cubicBezTo>
                  <a:pt x="11108" y="7024"/>
                  <a:pt x="10908" y="7425"/>
                  <a:pt x="10408" y="7458"/>
                </a:cubicBezTo>
                <a:cubicBezTo>
                  <a:pt x="10396" y="7459"/>
                  <a:pt x="10386" y="7459"/>
                  <a:pt x="10375" y="7459"/>
                </a:cubicBezTo>
                <a:cubicBezTo>
                  <a:pt x="9773" y="7459"/>
                  <a:pt x="9742" y="6546"/>
                  <a:pt x="9840" y="5890"/>
                </a:cubicBezTo>
                <a:cubicBezTo>
                  <a:pt x="9971" y="5630"/>
                  <a:pt x="10162" y="5350"/>
                  <a:pt x="10398" y="5350"/>
                </a:cubicBezTo>
                <a:close/>
                <a:moveTo>
                  <a:pt x="6039" y="6301"/>
                </a:moveTo>
                <a:cubicBezTo>
                  <a:pt x="6254" y="6301"/>
                  <a:pt x="6488" y="6363"/>
                  <a:pt x="6672" y="6424"/>
                </a:cubicBezTo>
                <a:cubicBezTo>
                  <a:pt x="7005" y="6657"/>
                  <a:pt x="7205" y="6991"/>
                  <a:pt x="7105" y="7325"/>
                </a:cubicBezTo>
                <a:cubicBezTo>
                  <a:pt x="7072" y="7325"/>
                  <a:pt x="7072" y="7325"/>
                  <a:pt x="7038" y="7258"/>
                </a:cubicBezTo>
                <a:cubicBezTo>
                  <a:pt x="7012" y="7247"/>
                  <a:pt x="6987" y="7243"/>
                  <a:pt x="6963" y="7243"/>
                </a:cubicBezTo>
                <a:cubicBezTo>
                  <a:pt x="6836" y="7243"/>
                  <a:pt x="6759" y="7379"/>
                  <a:pt x="6872" y="7491"/>
                </a:cubicBezTo>
                <a:lnTo>
                  <a:pt x="6872" y="7525"/>
                </a:lnTo>
                <a:cubicBezTo>
                  <a:pt x="6818" y="7549"/>
                  <a:pt x="6755" y="7560"/>
                  <a:pt x="6687" y="7560"/>
                </a:cubicBezTo>
                <a:cubicBezTo>
                  <a:pt x="6291" y="7560"/>
                  <a:pt x="5703" y="7195"/>
                  <a:pt x="5504" y="7024"/>
                </a:cubicBezTo>
                <a:cubicBezTo>
                  <a:pt x="5437" y="6758"/>
                  <a:pt x="5404" y="6557"/>
                  <a:pt x="5671" y="6391"/>
                </a:cubicBezTo>
                <a:cubicBezTo>
                  <a:pt x="5774" y="6326"/>
                  <a:pt x="5903" y="6301"/>
                  <a:pt x="6039" y="6301"/>
                </a:cubicBezTo>
                <a:close/>
                <a:moveTo>
                  <a:pt x="13040" y="6354"/>
                </a:moveTo>
                <a:cubicBezTo>
                  <a:pt x="13062" y="6354"/>
                  <a:pt x="13085" y="6355"/>
                  <a:pt x="13109" y="6357"/>
                </a:cubicBezTo>
                <a:cubicBezTo>
                  <a:pt x="13510" y="6391"/>
                  <a:pt x="13877" y="6591"/>
                  <a:pt x="14077" y="6858"/>
                </a:cubicBezTo>
                <a:cubicBezTo>
                  <a:pt x="14344" y="7158"/>
                  <a:pt x="14377" y="7425"/>
                  <a:pt x="14077" y="7692"/>
                </a:cubicBezTo>
                <a:cubicBezTo>
                  <a:pt x="14010" y="7758"/>
                  <a:pt x="13910" y="7825"/>
                  <a:pt x="13843" y="7825"/>
                </a:cubicBezTo>
                <a:lnTo>
                  <a:pt x="13743" y="7825"/>
                </a:lnTo>
                <a:cubicBezTo>
                  <a:pt x="13722" y="7828"/>
                  <a:pt x="13701" y="7829"/>
                  <a:pt x="13681" y="7829"/>
                </a:cubicBezTo>
                <a:cubicBezTo>
                  <a:pt x="13241" y="7829"/>
                  <a:pt x="12871" y="7172"/>
                  <a:pt x="12776" y="6758"/>
                </a:cubicBezTo>
                <a:cubicBezTo>
                  <a:pt x="12745" y="6541"/>
                  <a:pt x="12771" y="6354"/>
                  <a:pt x="13040" y="6354"/>
                </a:cubicBezTo>
                <a:close/>
                <a:moveTo>
                  <a:pt x="12300" y="8146"/>
                </a:moveTo>
                <a:cubicBezTo>
                  <a:pt x="12261" y="8146"/>
                  <a:pt x="12219" y="8150"/>
                  <a:pt x="12175" y="8159"/>
                </a:cubicBezTo>
                <a:cubicBezTo>
                  <a:pt x="11964" y="8159"/>
                  <a:pt x="11835" y="8240"/>
                  <a:pt x="11788" y="8428"/>
                </a:cubicBezTo>
                <a:lnTo>
                  <a:pt x="11788" y="8428"/>
                </a:lnTo>
                <a:cubicBezTo>
                  <a:pt x="11932" y="8248"/>
                  <a:pt x="12139" y="8166"/>
                  <a:pt x="12352" y="8166"/>
                </a:cubicBezTo>
                <a:cubicBezTo>
                  <a:pt x="12391" y="8166"/>
                  <a:pt x="12432" y="8169"/>
                  <a:pt x="12471" y="8175"/>
                </a:cubicBezTo>
                <a:lnTo>
                  <a:pt x="12471" y="8175"/>
                </a:lnTo>
                <a:cubicBezTo>
                  <a:pt x="12419" y="8156"/>
                  <a:pt x="12363" y="8146"/>
                  <a:pt x="12300" y="8146"/>
                </a:cubicBezTo>
                <a:close/>
                <a:moveTo>
                  <a:pt x="11999" y="10870"/>
                </a:moveTo>
                <a:lnTo>
                  <a:pt x="11999" y="10870"/>
                </a:lnTo>
                <a:cubicBezTo>
                  <a:pt x="11860" y="10886"/>
                  <a:pt x="11730" y="10964"/>
                  <a:pt x="11642" y="11127"/>
                </a:cubicBezTo>
                <a:cubicBezTo>
                  <a:pt x="11631" y="11162"/>
                  <a:pt x="11624" y="11198"/>
                  <a:pt x="11619" y="11234"/>
                </a:cubicBezTo>
                <a:lnTo>
                  <a:pt x="11619" y="11234"/>
                </a:lnTo>
                <a:cubicBezTo>
                  <a:pt x="11635" y="11198"/>
                  <a:pt x="11653" y="11162"/>
                  <a:pt x="11675" y="11127"/>
                </a:cubicBezTo>
                <a:cubicBezTo>
                  <a:pt x="11754" y="10998"/>
                  <a:pt x="11869" y="10914"/>
                  <a:pt x="11999" y="10870"/>
                </a:cubicBezTo>
                <a:close/>
                <a:moveTo>
                  <a:pt x="7914" y="9674"/>
                </a:moveTo>
                <a:cubicBezTo>
                  <a:pt x="7962" y="9674"/>
                  <a:pt x="8015" y="9680"/>
                  <a:pt x="8073" y="9693"/>
                </a:cubicBezTo>
                <a:cubicBezTo>
                  <a:pt x="8406" y="9760"/>
                  <a:pt x="8740" y="9993"/>
                  <a:pt x="9007" y="10260"/>
                </a:cubicBezTo>
                <a:cubicBezTo>
                  <a:pt x="8940" y="10260"/>
                  <a:pt x="8906" y="10227"/>
                  <a:pt x="8906" y="10227"/>
                </a:cubicBezTo>
                <a:cubicBezTo>
                  <a:pt x="8873" y="10227"/>
                  <a:pt x="8840" y="10260"/>
                  <a:pt x="8840" y="10327"/>
                </a:cubicBezTo>
                <a:cubicBezTo>
                  <a:pt x="8906" y="10660"/>
                  <a:pt x="9207" y="10994"/>
                  <a:pt x="8773" y="11194"/>
                </a:cubicBezTo>
                <a:cubicBezTo>
                  <a:pt x="8671" y="11250"/>
                  <a:pt x="8558" y="11275"/>
                  <a:pt x="8443" y="11275"/>
                </a:cubicBezTo>
                <a:cubicBezTo>
                  <a:pt x="8147" y="11275"/>
                  <a:pt x="7841" y="11110"/>
                  <a:pt x="7672" y="10894"/>
                </a:cubicBezTo>
                <a:cubicBezTo>
                  <a:pt x="7365" y="10525"/>
                  <a:pt x="7341" y="9674"/>
                  <a:pt x="7914" y="9674"/>
                </a:cubicBezTo>
                <a:close/>
                <a:moveTo>
                  <a:pt x="15278" y="12061"/>
                </a:moveTo>
                <a:cubicBezTo>
                  <a:pt x="15282" y="12078"/>
                  <a:pt x="15287" y="12094"/>
                  <a:pt x="15293" y="12110"/>
                </a:cubicBezTo>
                <a:lnTo>
                  <a:pt x="15293" y="12110"/>
                </a:lnTo>
                <a:cubicBezTo>
                  <a:pt x="15288" y="12105"/>
                  <a:pt x="15283" y="12100"/>
                  <a:pt x="15278" y="12095"/>
                </a:cubicBezTo>
                <a:lnTo>
                  <a:pt x="15278" y="12061"/>
                </a:lnTo>
                <a:close/>
                <a:moveTo>
                  <a:pt x="3518" y="11699"/>
                </a:moveTo>
                <a:cubicBezTo>
                  <a:pt x="3845" y="11699"/>
                  <a:pt x="4194" y="11776"/>
                  <a:pt x="4437" y="11995"/>
                </a:cubicBezTo>
                <a:cubicBezTo>
                  <a:pt x="4737" y="12362"/>
                  <a:pt x="4703" y="12595"/>
                  <a:pt x="4203" y="12862"/>
                </a:cubicBezTo>
                <a:cubicBezTo>
                  <a:pt x="3976" y="12976"/>
                  <a:pt x="3693" y="13050"/>
                  <a:pt x="3413" y="13050"/>
                </a:cubicBezTo>
                <a:cubicBezTo>
                  <a:pt x="3117" y="13050"/>
                  <a:pt x="2825" y="12967"/>
                  <a:pt x="2602" y="12762"/>
                </a:cubicBezTo>
                <a:cubicBezTo>
                  <a:pt x="2068" y="12261"/>
                  <a:pt x="2702" y="11828"/>
                  <a:pt x="3169" y="11728"/>
                </a:cubicBezTo>
                <a:cubicBezTo>
                  <a:pt x="3278" y="11710"/>
                  <a:pt x="3396" y="11699"/>
                  <a:pt x="3518" y="11699"/>
                </a:cubicBezTo>
                <a:close/>
                <a:moveTo>
                  <a:pt x="13943" y="12495"/>
                </a:moveTo>
                <a:lnTo>
                  <a:pt x="13943" y="12495"/>
                </a:lnTo>
                <a:cubicBezTo>
                  <a:pt x="13852" y="12883"/>
                  <a:pt x="13776" y="13303"/>
                  <a:pt x="13695" y="13711"/>
                </a:cubicBezTo>
                <a:lnTo>
                  <a:pt x="13695" y="13711"/>
                </a:lnTo>
                <a:cubicBezTo>
                  <a:pt x="13768" y="13303"/>
                  <a:pt x="13844" y="12893"/>
                  <a:pt x="13943" y="12495"/>
                </a:cubicBezTo>
                <a:close/>
                <a:moveTo>
                  <a:pt x="9193" y="12636"/>
                </a:moveTo>
                <a:cubicBezTo>
                  <a:pt x="9594" y="12636"/>
                  <a:pt x="9947" y="12831"/>
                  <a:pt x="10141" y="13162"/>
                </a:cubicBezTo>
                <a:cubicBezTo>
                  <a:pt x="10141" y="13262"/>
                  <a:pt x="10207" y="13396"/>
                  <a:pt x="10274" y="13429"/>
                </a:cubicBezTo>
                <a:cubicBezTo>
                  <a:pt x="10274" y="13829"/>
                  <a:pt x="10141" y="14096"/>
                  <a:pt x="9740" y="14096"/>
                </a:cubicBezTo>
                <a:cubicBezTo>
                  <a:pt x="9698" y="14104"/>
                  <a:pt x="9654" y="14108"/>
                  <a:pt x="9610" y="14108"/>
                </a:cubicBezTo>
                <a:cubicBezTo>
                  <a:pt x="9275" y="14108"/>
                  <a:pt x="8909" y="13894"/>
                  <a:pt x="8673" y="13629"/>
                </a:cubicBezTo>
                <a:cubicBezTo>
                  <a:pt x="8273" y="13262"/>
                  <a:pt x="8406" y="12728"/>
                  <a:pt x="8940" y="12662"/>
                </a:cubicBezTo>
                <a:cubicBezTo>
                  <a:pt x="9026" y="12645"/>
                  <a:pt x="9111" y="12636"/>
                  <a:pt x="9193" y="12636"/>
                </a:cubicBezTo>
                <a:close/>
                <a:moveTo>
                  <a:pt x="23422" y="14219"/>
                </a:moveTo>
                <a:cubicBezTo>
                  <a:pt x="23424" y="14322"/>
                  <a:pt x="23402" y="14447"/>
                  <a:pt x="23350" y="14596"/>
                </a:cubicBezTo>
                <a:cubicBezTo>
                  <a:pt x="23370" y="14738"/>
                  <a:pt x="23366" y="14883"/>
                  <a:pt x="23342" y="15024"/>
                </a:cubicBezTo>
                <a:lnTo>
                  <a:pt x="23342" y="15024"/>
                </a:lnTo>
                <a:cubicBezTo>
                  <a:pt x="23445" y="14822"/>
                  <a:pt x="23517" y="14592"/>
                  <a:pt x="23517" y="14396"/>
                </a:cubicBezTo>
                <a:cubicBezTo>
                  <a:pt x="23494" y="14322"/>
                  <a:pt x="23462" y="14264"/>
                  <a:pt x="23422" y="14219"/>
                </a:cubicBezTo>
                <a:close/>
                <a:moveTo>
                  <a:pt x="8073" y="15230"/>
                </a:moveTo>
                <a:cubicBezTo>
                  <a:pt x="8182" y="15358"/>
                  <a:pt x="8222" y="15535"/>
                  <a:pt x="8186" y="15708"/>
                </a:cubicBezTo>
                <a:lnTo>
                  <a:pt x="8186" y="15708"/>
                </a:lnTo>
                <a:cubicBezTo>
                  <a:pt x="8304" y="15561"/>
                  <a:pt x="8277" y="15402"/>
                  <a:pt x="8136" y="15231"/>
                </a:cubicBezTo>
                <a:lnTo>
                  <a:pt x="8136" y="15231"/>
                </a:lnTo>
                <a:cubicBezTo>
                  <a:pt x="8115" y="15231"/>
                  <a:pt x="8094" y="15230"/>
                  <a:pt x="8073" y="15230"/>
                </a:cubicBezTo>
                <a:close/>
                <a:moveTo>
                  <a:pt x="21082" y="16031"/>
                </a:moveTo>
                <a:cubicBezTo>
                  <a:pt x="21052" y="16046"/>
                  <a:pt x="21035" y="16074"/>
                  <a:pt x="21032" y="16101"/>
                </a:cubicBezTo>
                <a:lnTo>
                  <a:pt x="21032" y="16101"/>
                </a:lnTo>
                <a:cubicBezTo>
                  <a:pt x="21059" y="16078"/>
                  <a:pt x="21087" y="16054"/>
                  <a:pt x="21115" y="16031"/>
                </a:cubicBezTo>
                <a:close/>
                <a:moveTo>
                  <a:pt x="20398" y="9288"/>
                </a:moveTo>
                <a:cubicBezTo>
                  <a:pt x="20184" y="9288"/>
                  <a:pt x="19979" y="9416"/>
                  <a:pt x="19848" y="9660"/>
                </a:cubicBezTo>
                <a:cubicBezTo>
                  <a:pt x="19781" y="9693"/>
                  <a:pt x="19881" y="9726"/>
                  <a:pt x="19914" y="9726"/>
                </a:cubicBezTo>
                <a:cubicBezTo>
                  <a:pt x="20061" y="9617"/>
                  <a:pt x="20197" y="9537"/>
                  <a:pt x="20334" y="9537"/>
                </a:cubicBezTo>
                <a:cubicBezTo>
                  <a:pt x="20447" y="9537"/>
                  <a:pt x="20561" y="9591"/>
                  <a:pt x="20682" y="9726"/>
                </a:cubicBezTo>
                <a:cubicBezTo>
                  <a:pt x="20882" y="9993"/>
                  <a:pt x="21015" y="10360"/>
                  <a:pt x="21015" y="10694"/>
                </a:cubicBezTo>
                <a:lnTo>
                  <a:pt x="21015" y="11027"/>
                </a:lnTo>
                <a:cubicBezTo>
                  <a:pt x="20987" y="10999"/>
                  <a:pt x="20956" y="10987"/>
                  <a:pt x="20926" y="10987"/>
                </a:cubicBezTo>
                <a:cubicBezTo>
                  <a:pt x="20850" y="10987"/>
                  <a:pt x="20782" y="11065"/>
                  <a:pt x="20782" y="11161"/>
                </a:cubicBezTo>
                <a:lnTo>
                  <a:pt x="20782" y="11194"/>
                </a:lnTo>
                <a:lnTo>
                  <a:pt x="20748" y="11194"/>
                </a:lnTo>
                <a:cubicBezTo>
                  <a:pt x="20114" y="11061"/>
                  <a:pt x="19914" y="10193"/>
                  <a:pt x="20248" y="9693"/>
                </a:cubicBezTo>
                <a:cubicBezTo>
                  <a:pt x="20281" y="9660"/>
                  <a:pt x="20215" y="9593"/>
                  <a:pt x="20215" y="9593"/>
                </a:cubicBezTo>
                <a:cubicBezTo>
                  <a:pt x="19914" y="9760"/>
                  <a:pt x="19914" y="10260"/>
                  <a:pt x="19948" y="10560"/>
                </a:cubicBezTo>
                <a:cubicBezTo>
                  <a:pt x="20014" y="10927"/>
                  <a:pt x="20248" y="11194"/>
                  <a:pt x="20581" y="11361"/>
                </a:cubicBezTo>
                <a:cubicBezTo>
                  <a:pt x="20715" y="11394"/>
                  <a:pt x="20782" y="11428"/>
                  <a:pt x="20882" y="11428"/>
                </a:cubicBezTo>
                <a:cubicBezTo>
                  <a:pt x="20882" y="11428"/>
                  <a:pt x="20882" y="11494"/>
                  <a:pt x="20915" y="11494"/>
                </a:cubicBezTo>
                <a:cubicBezTo>
                  <a:pt x="20915" y="11528"/>
                  <a:pt x="20915" y="11561"/>
                  <a:pt x="20948" y="11594"/>
                </a:cubicBezTo>
                <a:lnTo>
                  <a:pt x="20948" y="11694"/>
                </a:lnTo>
                <a:cubicBezTo>
                  <a:pt x="20948" y="11728"/>
                  <a:pt x="21015" y="11761"/>
                  <a:pt x="21048" y="11761"/>
                </a:cubicBezTo>
                <a:cubicBezTo>
                  <a:pt x="21048" y="11861"/>
                  <a:pt x="21082" y="11995"/>
                  <a:pt x="21082" y="12061"/>
                </a:cubicBezTo>
                <a:cubicBezTo>
                  <a:pt x="21182" y="12562"/>
                  <a:pt x="21215" y="13062"/>
                  <a:pt x="21215" y="13562"/>
                </a:cubicBezTo>
                <a:cubicBezTo>
                  <a:pt x="21215" y="14096"/>
                  <a:pt x="21215" y="14596"/>
                  <a:pt x="21115" y="15164"/>
                </a:cubicBezTo>
                <a:cubicBezTo>
                  <a:pt x="21082" y="15230"/>
                  <a:pt x="21082" y="15264"/>
                  <a:pt x="21048" y="15364"/>
                </a:cubicBezTo>
                <a:cubicBezTo>
                  <a:pt x="20948" y="14830"/>
                  <a:pt x="20782" y="14330"/>
                  <a:pt x="20548" y="13863"/>
                </a:cubicBezTo>
                <a:lnTo>
                  <a:pt x="20548" y="13763"/>
                </a:lnTo>
                <a:lnTo>
                  <a:pt x="20548" y="13729"/>
                </a:lnTo>
                <a:cubicBezTo>
                  <a:pt x="20548" y="13696"/>
                  <a:pt x="20548" y="13696"/>
                  <a:pt x="20515" y="13662"/>
                </a:cubicBezTo>
                <a:lnTo>
                  <a:pt x="20515" y="13596"/>
                </a:lnTo>
                <a:cubicBezTo>
                  <a:pt x="20515" y="13596"/>
                  <a:pt x="20515" y="13562"/>
                  <a:pt x="20448" y="13562"/>
                </a:cubicBezTo>
                <a:cubicBezTo>
                  <a:pt x="20826" y="12900"/>
                  <a:pt x="19953" y="11850"/>
                  <a:pt x="19236" y="11850"/>
                </a:cubicBezTo>
                <a:cubicBezTo>
                  <a:pt x="19195" y="11850"/>
                  <a:pt x="19154" y="11854"/>
                  <a:pt x="19114" y="11861"/>
                </a:cubicBezTo>
                <a:cubicBezTo>
                  <a:pt x="19080" y="11861"/>
                  <a:pt x="19080" y="11928"/>
                  <a:pt x="19114" y="11928"/>
                </a:cubicBezTo>
                <a:cubicBezTo>
                  <a:pt x="19681" y="12095"/>
                  <a:pt x="20415" y="12728"/>
                  <a:pt x="20248" y="13396"/>
                </a:cubicBezTo>
                <a:cubicBezTo>
                  <a:pt x="20215" y="13562"/>
                  <a:pt x="20048" y="13596"/>
                  <a:pt x="19914" y="13596"/>
                </a:cubicBezTo>
                <a:cubicBezTo>
                  <a:pt x="19714" y="13596"/>
                  <a:pt x="19547" y="13329"/>
                  <a:pt x="19447" y="13195"/>
                </a:cubicBezTo>
                <a:cubicBezTo>
                  <a:pt x="19281" y="12895"/>
                  <a:pt x="19114" y="12562"/>
                  <a:pt x="19080" y="12228"/>
                </a:cubicBezTo>
                <a:cubicBezTo>
                  <a:pt x="19080" y="12211"/>
                  <a:pt x="19064" y="12203"/>
                  <a:pt x="19047" y="12203"/>
                </a:cubicBezTo>
                <a:cubicBezTo>
                  <a:pt x="19030" y="12203"/>
                  <a:pt x="19014" y="12211"/>
                  <a:pt x="19014" y="12228"/>
                </a:cubicBezTo>
                <a:cubicBezTo>
                  <a:pt x="19047" y="12695"/>
                  <a:pt x="19114" y="13229"/>
                  <a:pt x="19447" y="13596"/>
                </a:cubicBezTo>
                <a:cubicBezTo>
                  <a:pt x="19620" y="13768"/>
                  <a:pt x="19847" y="13868"/>
                  <a:pt x="20048" y="13868"/>
                </a:cubicBezTo>
                <a:cubicBezTo>
                  <a:pt x="20119" y="13868"/>
                  <a:pt x="20187" y="13855"/>
                  <a:pt x="20248" y="13829"/>
                </a:cubicBezTo>
                <a:cubicBezTo>
                  <a:pt x="20248" y="13863"/>
                  <a:pt x="20248" y="13863"/>
                  <a:pt x="20281" y="13896"/>
                </a:cubicBezTo>
                <a:cubicBezTo>
                  <a:pt x="20281" y="13896"/>
                  <a:pt x="20281" y="13929"/>
                  <a:pt x="20348" y="13929"/>
                </a:cubicBezTo>
                <a:cubicBezTo>
                  <a:pt x="20381" y="14029"/>
                  <a:pt x="20381" y="14063"/>
                  <a:pt x="20415" y="14163"/>
                </a:cubicBezTo>
                <a:cubicBezTo>
                  <a:pt x="20436" y="14226"/>
                  <a:pt x="20484" y="14250"/>
                  <a:pt x="20533" y="14250"/>
                </a:cubicBezTo>
                <a:cubicBezTo>
                  <a:pt x="20562" y="14250"/>
                  <a:pt x="20590" y="14242"/>
                  <a:pt x="20615" y="14230"/>
                </a:cubicBezTo>
                <a:cubicBezTo>
                  <a:pt x="20882" y="14697"/>
                  <a:pt x="20915" y="15230"/>
                  <a:pt x="21015" y="15731"/>
                </a:cubicBezTo>
                <a:cubicBezTo>
                  <a:pt x="21015" y="15764"/>
                  <a:pt x="21015" y="15831"/>
                  <a:pt x="21048" y="15831"/>
                </a:cubicBezTo>
                <a:cubicBezTo>
                  <a:pt x="21048" y="15864"/>
                  <a:pt x="21082" y="15931"/>
                  <a:pt x="21082" y="15997"/>
                </a:cubicBezTo>
                <a:cubicBezTo>
                  <a:pt x="21082" y="15997"/>
                  <a:pt x="21082" y="16031"/>
                  <a:pt x="21115" y="16031"/>
                </a:cubicBezTo>
                <a:cubicBezTo>
                  <a:pt x="21282" y="15964"/>
                  <a:pt x="21449" y="15797"/>
                  <a:pt x="21616" y="15731"/>
                </a:cubicBezTo>
                <a:cubicBezTo>
                  <a:pt x="21682" y="15731"/>
                  <a:pt x="21682" y="15697"/>
                  <a:pt x="21682" y="15631"/>
                </a:cubicBezTo>
                <a:cubicBezTo>
                  <a:pt x="21716" y="15731"/>
                  <a:pt x="21749" y="15797"/>
                  <a:pt x="21849" y="15897"/>
                </a:cubicBezTo>
                <a:cubicBezTo>
                  <a:pt x="22004" y="16068"/>
                  <a:pt x="22173" y="16145"/>
                  <a:pt x="22344" y="16145"/>
                </a:cubicBezTo>
                <a:cubicBezTo>
                  <a:pt x="22540" y="16145"/>
                  <a:pt x="22738" y="16043"/>
                  <a:pt x="22916" y="15864"/>
                </a:cubicBezTo>
                <a:cubicBezTo>
                  <a:pt x="23126" y="15655"/>
                  <a:pt x="23286" y="15348"/>
                  <a:pt x="23342" y="15024"/>
                </a:cubicBezTo>
                <a:lnTo>
                  <a:pt x="23342" y="15024"/>
                </a:lnTo>
                <a:cubicBezTo>
                  <a:pt x="23304" y="15098"/>
                  <a:pt x="23261" y="15168"/>
                  <a:pt x="23217" y="15230"/>
                </a:cubicBezTo>
                <a:cubicBezTo>
                  <a:pt x="23084" y="15389"/>
                  <a:pt x="22888" y="15570"/>
                  <a:pt x="22696" y="15570"/>
                </a:cubicBezTo>
                <a:cubicBezTo>
                  <a:pt x="22647" y="15570"/>
                  <a:pt x="22597" y="15558"/>
                  <a:pt x="22550" y="15530"/>
                </a:cubicBezTo>
                <a:cubicBezTo>
                  <a:pt x="22016" y="15230"/>
                  <a:pt x="22383" y="14363"/>
                  <a:pt x="22783" y="14096"/>
                </a:cubicBezTo>
                <a:cubicBezTo>
                  <a:pt x="22783" y="14096"/>
                  <a:pt x="22783" y="14063"/>
                  <a:pt x="22850" y="14063"/>
                </a:cubicBezTo>
                <a:cubicBezTo>
                  <a:pt x="23057" y="14063"/>
                  <a:pt x="23284" y="14063"/>
                  <a:pt x="23422" y="14219"/>
                </a:cubicBezTo>
                <a:lnTo>
                  <a:pt x="23422" y="14219"/>
                </a:lnTo>
                <a:cubicBezTo>
                  <a:pt x="23418" y="13932"/>
                  <a:pt x="23236" y="13813"/>
                  <a:pt x="23028" y="13813"/>
                </a:cubicBezTo>
                <a:cubicBezTo>
                  <a:pt x="22925" y="13813"/>
                  <a:pt x="22815" y="13842"/>
                  <a:pt x="22716" y="13896"/>
                </a:cubicBezTo>
                <a:cubicBezTo>
                  <a:pt x="22683" y="13896"/>
                  <a:pt x="22683" y="13929"/>
                  <a:pt x="22716" y="13996"/>
                </a:cubicBezTo>
                <a:cubicBezTo>
                  <a:pt x="22260" y="14127"/>
                  <a:pt x="21963" y="14703"/>
                  <a:pt x="22074" y="15197"/>
                </a:cubicBezTo>
                <a:lnTo>
                  <a:pt x="22074" y="15197"/>
                </a:lnTo>
                <a:cubicBezTo>
                  <a:pt x="22065" y="15182"/>
                  <a:pt x="22048" y="15175"/>
                  <a:pt x="22027" y="15175"/>
                </a:cubicBezTo>
                <a:cubicBezTo>
                  <a:pt x="22004" y="15175"/>
                  <a:pt x="21977" y="15183"/>
                  <a:pt x="21949" y="15197"/>
                </a:cubicBezTo>
                <a:cubicBezTo>
                  <a:pt x="21882" y="15230"/>
                  <a:pt x="21782" y="15264"/>
                  <a:pt x="21749" y="15297"/>
                </a:cubicBezTo>
                <a:cubicBezTo>
                  <a:pt x="21616" y="15364"/>
                  <a:pt x="21549" y="15430"/>
                  <a:pt x="21449" y="15564"/>
                </a:cubicBezTo>
                <a:cubicBezTo>
                  <a:pt x="21349" y="15697"/>
                  <a:pt x="21215" y="15831"/>
                  <a:pt x="21082" y="15897"/>
                </a:cubicBezTo>
                <a:cubicBezTo>
                  <a:pt x="21115" y="15697"/>
                  <a:pt x="21182" y="15530"/>
                  <a:pt x="21182" y="15330"/>
                </a:cubicBezTo>
                <a:cubicBezTo>
                  <a:pt x="21515" y="14596"/>
                  <a:pt x="21849" y="13929"/>
                  <a:pt x="21916" y="13162"/>
                </a:cubicBezTo>
                <a:cubicBezTo>
                  <a:pt x="22016" y="13195"/>
                  <a:pt x="22083" y="13229"/>
                  <a:pt x="22216" y="13262"/>
                </a:cubicBezTo>
                <a:cubicBezTo>
                  <a:pt x="22249" y="13262"/>
                  <a:pt x="22283" y="13229"/>
                  <a:pt x="22249" y="13195"/>
                </a:cubicBezTo>
                <a:cubicBezTo>
                  <a:pt x="22116" y="13095"/>
                  <a:pt x="22049" y="12995"/>
                  <a:pt x="21949" y="12862"/>
                </a:cubicBezTo>
                <a:lnTo>
                  <a:pt x="21949" y="12762"/>
                </a:lnTo>
                <a:cubicBezTo>
                  <a:pt x="21949" y="12728"/>
                  <a:pt x="21916" y="12695"/>
                  <a:pt x="21882" y="12695"/>
                </a:cubicBezTo>
                <a:cubicBezTo>
                  <a:pt x="21782" y="12395"/>
                  <a:pt x="21849" y="12028"/>
                  <a:pt x="22016" y="11728"/>
                </a:cubicBezTo>
                <a:cubicBezTo>
                  <a:pt x="22092" y="11498"/>
                  <a:pt x="22364" y="11249"/>
                  <a:pt x="22637" y="11249"/>
                </a:cubicBezTo>
                <a:cubicBezTo>
                  <a:pt x="22721" y="11249"/>
                  <a:pt x="22805" y="11273"/>
                  <a:pt x="22883" y="11327"/>
                </a:cubicBezTo>
                <a:cubicBezTo>
                  <a:pt x="23183" y="11494"/>
                  <a:pt x="23250" y="11828"/>
                  <a:pt x="23250" y="12095"/>
                </a:cubicBezTo>
                <a:cubicBezTo>
                  <a:pt x="23250" y="12562"/>
                  <a:pt x="23017" y="12862"/>
                  <a:pt x="22716" y="13195"/>
                </a:cubicBezTo>
                <a:cubicBezTo>
                  <a:pt x="22683" y="13229"/>
                  <a:pt x="22716" y="13329"/>
                  <a:pt x="22750" y="13329"/>
                </a:cubicBezTo>
                <a:cubicBezTo>
                  <a:pt x="23617" y="12995"/>
                  <a:pt x="23784" y="11361"/>
                  <a:pt x="22783" y="11027"/>
                </a:cubicBezTo>
                <a:cubicBezTo>
                  <a:pt x="22701" y="10998"/>
                  <a:pt x="22621" y="10984"/>
                  <a:pt x="22544" y="10984"/>
                </a:cubicBezTo>
                <a:cubicBezTo>
                  <a:pt x="21839" y="10984"/>
                  <a:pt x="21375" y="12137"/>
                  <a:pt x="21616" y="12829"/>
                </a:cubicBezTo>
                <a:cubicBezTo>
                  <a:pt x="21616" y="13029"/>
                  <a:pt x="21582" y="13262"/>
                  <a:pt x="21616" y="13496"/>
                </a:cubicBezTo>
                <a:cubicBezTo>
                  <a:pt x="21616" y="13529"/>
                  <a:pt x="21616" y="13529"/>
                  <a:pt x="21682" y="13529"/>
                </a:cubicBezTo>
                <a:cubicBezTo>
                  <a:pt x="21582" y="13929"/>
                  <a:pt x="21415" y="14363"/>
                  <a:pt x="21249" y="14730"/>
                </a:cubicBezTo>
                <a:cubicBezTo>
                  <a:pt x="21315" y="13763"/>
                  <a:pt x="21315" y="12762"/>
                  <a:pt x="21182" y="11728"/>
                </a:cubicBezTo>
                <a:cubicBezTo>
                  <a:pt x="21215" y="11694"/>
                  <a:pt x="21249" y="11661"/>
                  <a:pt x="21215" y="11561"/>
                </a:cubicBezTo>
                <a:lnTo>
                  <a:pt x="21215" y="11494"/>
                </a:lnTo>
                <a:cubicBezTo>
                  <a:pt x="21215" y="11394"/>
                  <a:pt x="21182" y="11327"/>
                  <a:pt x="21115" y="11261"/>
                </a:cubicBezTo>
                <a:cubicBezTo>
                  <a:pt x="21215" y="11194"/>
                  <a:pt x="21249" y="11027"/>
                  <a:pt x="21282" y="10860"/>
                </a:cubicBezTo>
                <a:cubicBezTo>
                  <a:pt x="21349" y="10393"/>
                  <a:pt x="21182" y="9860"/>
                  <a:pt x="20882" y="9526"/>
                </a:cubicBezTo>
                <a:cubicBezTo>
                  <a:pt x="20736" y="9366"/>
                  <a:pt x="20564" y="9288"/>
                  <a:pt x="20398" y="9288"/>
                </a:cubicBezTo>
                <a:close/>
                <a:moveTo>
                  <a:pt x="11608" y="16531"/>
                </a:moveTo>
                <a:cubicBezTo>
                  <a:pt x="11708" y="16565"/>
                  <a:pt x="11775" y="16665"/>
                  <a:pt x="11875" y="16698"/>
                </a:cubicBezTo>
                <a:cubicBezTo>
                  <a:pt x="11909" y="16831"/>
                  <a:pt x="11942" y="16931"/>
                  <a:pt x="11942" y="17032"/>
                </a:cubicBezTo>
                <a:cubicBezTo>
                  <a:pt x="11875" y="16865"/>
                  <a:pt x="11775" y="16698"/>
                  <a:pt x="11708" y="16598"/>
                </a:cubicBezTo>
                <a:lnTo>
                  <a:pt x="11608" y="16531"/>
                </a:lnTo>
                <a:close/>
                <a:moveTo>
                  <a:pt x="14989" y="15516"/>
                </a:moveTo>
                <a:cubicBezTo>
                  <a:pt x="15328" y="15516"/>
                  <a:pt x="15695" y="15894"/>
                  <a:pt x="15845" y="16164"/>
                </a:cubicBezTo>
                <a:cubicBezTo>
                  <a:pt x="16027" y="16407"/>
                  <a:pt x="16043" y="16704"/>
                  <a:pt x="16020" y="16982"/>
                </a:cubicBezTo>
                <a:lnTo>
                  <a:pt x="16020" y="16982"/>
                </a:lnTo>
                <a:cubicBezTo>
                  <a:pt x="16009" y="16978"/>
                  <a:pt x="15997" y="16976"/>
                  <a:pt x="15986" y="16976"/>
                </a:cubicBezTo>
                <a:cubicBezTo>
                  <a:pt x="15920" y="16976"/>
                  <a:pt x="15845" y="17037"/>
                  <a:pt x="15845" y="17098"/>
                </a:cubicBezTo>
                <a:lnTo>
                  <a:pt x="15845" y="17198"/>
                </a:lnTo>
                <a:lnTo>
                  <a:pt x="15778" y="17198"/>
                </a:lnTo>
                <a:cubicBezTo>
                  <a:pt x="15670" y="17385"/>
                  <a:pt x="15544" y="17459"/>
                  <a:pt x="15414" y="17459"/>
                </a:cubicBezTo>
                <a:cubicBezTo>
                  <a:pt x="15103" y="17459"/>
                  <a:pt x="14765" y="17037"/>
                  <a:pt x="14577" y="16731"/>
                </a:cubicBezTo>
                <a:cubicBezTo>
                  <a:pt x="14377" y="16364"/>
                  <a:pt x="14377" y="15664"/>
                  <a:pt x="14877" y="15530"/>
                </a:cubicBezTo>
                <a:cubicBezTo>
                  <a:pt x="14914" y="15520"/>
                  <a:pt x="14951" y="15516"/>
                  <a:pt x="14989" y="15516"/>
                </a:cubicBezTo>
                <a:close/>
                <a:moveTo>
                  <a:pt x="4135" y="17044"/>
                </a:moveTo>
                <a:cubicBezTo>
                  <a:pt x="4227" y="17044"/>
                  <a:pt x="4326" y="17071"/>
                  <a:pt x="4437" y="17132"/>
                </a:cubicBezTo>
                <a:cubicBezTo>
                  <a:pt x="4737" y="17298"/>
                  <a:pt x="4937" y="17699"/>
                  <a:pt x="5037" y="18032"/>
                </a:cubicBezTo>
                <a:cubicBezTo>
                  <a:pt x="5070" y="18132"/>
                  <a:pt x="5037" y="18266"/>
                  <a:pt x="5004" y="18399"/>
                </a:cubicBezTo>
                <a:lnTo>
                  <a:pt x="4937" y="18399"/>
                </a:lnTo>
                <a:cubicBezTo>
                  <a:pt x="4937" y="18399"/>
                  <a:pt x="4904" y="18399"/>
                  <a:pt x="4904" y="18433"/>
                </a:cubicBezTo>
                <a:cubicBezTo>
                  <a:pt x="4870" y="18466"/>
                  <a:pt x="4837" y="18533"/>
                  <a:pt x="4870" y="18566"/>
                </a:cubicBezTo>
                <a:cubicBezTo>
                  <a:pt x="4784" y="18624"/>
                  <a:pt x="4648" y="18706"/>
                  <a:pt x="4505" y="18706"/>
                </a:cubicBezTo>
                <a:cubicBezTo>
                  <a:pt x="4482" y="18706"/>
                  <a:pt x="4459" y="18704"/>
                  <a:pt x="4437" y="18699"/>
                </a:cubicBezTo>
                <a:cubicBezTo>
                  <a:pt x="4003" y="18566"/>
                  <a:pt x="3736" y="17732"/>
                  <a:pt x="3703" y="17365"/>
                </a:cubicBezTo>
                <a:cubicBezTo>
                  <a:pt x="3703" y="17321"/>
                  <a:pt x="3677" y="17296"/>
                  <a:pt x="3647" y="17291"/>
                </a:cubicBezTo>
                <a:lnTo>
                  <a:pt x="3647" y="17291"/>
                </a:lnTo>
                <a:cubicBezTo>
                  <a:pt x="3811" y="17141"/>
                  <a:pt x="3961" y="17044"/>
                  <a:pt x="4135" y="17044"/>
                </a:cubicBezTo>
                <a:close/>
                <a:moveTo>
                  <a:pt x="19381" y="14830"/>
                </a:moveTo>
                <a:cubicBezTo>
                  <a:pt x="19114" y="14830"/>
                  <a:pt x="18947" y="14930"/>
                  <a:pt x="18780" y="15097"/>
                </a:cubicBezTo>
                <a:cubicBezTo>
                  <a:pt x="18613" y="15364"/>
                  <a:pt x="18680" y="15664"/>
                  <a:pt x="18780" y="15897"/>
                </a:cubicBezTo>
                <a:cubicBezTo>
                  <a:pt x="18780" y="15914"/>
                  <a:pt x="18805" y="15922"/>
                  <a:pt x="18830" y="15922"/>
                </a:cubicBezTo>
                <a:cubicBezTo>
                  <a:pt x="18847" y="15922"/>
                  <a:pt x="18863" y="15919"/>
                  <a:pt x="18872" y="15912"/>
                </a:cubicBezTo>
                <a:lnTo>
                  <a:pt x="18872" y="15912"/>
                </a:lnTo>
                <a:cubicBezTo>
                  <a:pt x="18888" y="15957"/>
                  <a:pt x="18906" y="16000"/>
                  <a:pt x="18925" y="16043"/>
                </a:cubicBezTo>
                <a:lnTo>
                  <a:pt x="18925" y="16043"/>
                </a:lnTo>
                <a:cubicBezTo>
                  <a:pt x="18906" y="15943"/>
                  <a:pt x="18892" y="15848"/>
                  <a:pt x="18880" y="15764"/>
                </a:cubicBezTo>
                <a:lnTo>
                  <a:pt x="18880" y="15897"/>
                </a:lnTo>
                <a:cubicBezTo>
                  <a:pt x="18880" y="15903"/>
                  <a:pt x="18877" y="15908"/>
                  <a:pt x="18872" y="15912"/>
                </a:cubicBezTo>
                <a:lnTo>
                  <a:pt x="18872" y="15912"/>
                </a:lnTo>
                <a:cubicBezTo>
                  <a:pt x="18838" y="15816"/>
                  <a:pt x="18809" y="15713"/>
                  <a:pt x="18780" y="15597"/>
                </a:cubicBezTo>
                <a:cubicBezTo>
                  <a:pt x="18780" y="15564"/>
                  <a:pt x="18747" y="15564"/>
                  <a:pt x="18713" y="15564"/>
                </a:cubicBezTo>
                <a:cubicBezTo>
                  <a:pt x="18747" y="15264"/>
                  <a:pt x="18880" y="14997"/>
                  <a:pt x="19214" y="14930"/>
                </a:cubicBezTo>
                <a:cubicBezTo>
                  <a:pt x="19581" y="14930"/>
                  <a:pt x="19948" y="15197"/>
                  <a:pt x="20048" y="15530"/>
                </a:cubicBezTo>
                <a:cubicBezTo>
                  <a:pt x="20114" y="15764"/>
                  <a:pt x="20048" y="16031"/>
                  <a:pt x="19914" y="16231"/>
                </a:cubicBezTo>
                <a:cubicBezTo>
                  <a:pt x="19881" y="16264"/>
                  <a:pt x="19848" y="16364"/>
                  <a:pt x="19781" y="16431"/>
                </a:cubicBezTo>
                <a:cubicBezTo>
                  <a:pt x="19767" y="16404"/>
                  <a:pt x="19736" y="16387"/>
                  <a:pt x="19705" y="16387"/>
                </a:cubicBezTo>
                <a:cubicBezTo>
                  <a:pt x="19660" y="16387"/>
                  <a:pt x="19614" y="16420"/>
                  <a:pt x="19614" y="16498"/>
                </a:cubicBezTo>
                <a:lnTo>
                  <a:pt x="19614" y="16631"/>
                </a:lnTo>
                <a:lnTo>
                  <a:pt x="19614" y="16731"/>
                </a:lnTo>
                <a:cubicBezTo>
                  <a:pt x="19568" y="16754"/>
                  <a:pt x="19538" y="16793"/>
                  <a:pt x="19491" y="16793"/>
                </a:cubicBezTo>
                <a:cubicBezTo>
                  <a:pt x="19470" y="16793"/>
                  <a:pt x="19445" y="16785"/>
                  <a:pt x="19414" y="16765"/>
                </a:cubicBezTo>
                <a:cubicBezTo>
                  <a:pt x="19247" y="16698"/>
                  <a:pt x="19114" y="16431"/>
                  <a:pt x="19047" y="16264"/>
                </a:cubicBezTo>
                <a:cubicBezTo>
                  <a:pt x="18999" y="16192"/>
                  <a:pt x="18959" y="16119"/>
                  <a:pt x="18925" y="16043"/>
                </a:cubicBezTo>
                <a:lnTo>
                  <a:pt x="18925" y="16043"/>
                </a:lnTo>
                <a:cubicBezTo>
                  <a:pt x="19008" y="16496"/>
                  <a:pt x="19177" y="17044"/>
                  <a:pt x="19614" y="17098"/>
                </a:cubicBezTo>
                <a:cubicBezTo>
                  <a:pt x="19714" y="17098"/>
                  <a:pt x="19781" y="17098"/>
                  <a:pt x="19881" y="17065"/>
                </a:cubicBezTo>
                <a:lnTo>
                  <a:pt x="19881" y="17098"/>
                </a:lnTo>
                <a:cubicBezTo>
                  <a:pt x="19881" y="17165"/>
                  <a:pt x="19914" y="17165"/>
                  <a:pt x="19948" y="17198"/>
                </a:cubicBezTo>
                <a:cubicBezTo>
                  <a:pt x="19994" y="17657"/>
                  <a:pt x="19961" y="18116"/>
                  <a:pt x="19946" y="18575"/>
                </a:cubicBezTo>
                <a:lnTo>
                  <a:pt x="19946" y="18575"/>
                </a:lnTo>
                <a:cubicBezTo>
                  <a:pt x="20034" y="18324"/>
                  <a:pt x="20117" y="18071"/>
                  <a:pt x="20194" y="17818"/>
                </a:cubicBezTo>
                <a:lnTo>
                  <a:pt x="20194" y="17818"/>
                </a:lnTo>
                <a:cubicBezTo>
                  <a:pt x="20192" y="18143"/>
                  <a:pt x="20161" y="18463"/>
                  <a:pt x="20114" y="18766"/>
                </a:cubicBezTo>
                <a:cubicBezTo>
                  <a:pt x="20181" y="18699"/>
                  <a:pt x="20181" y="18666"/>
                  <a:pt x="20215" y="18566"/>
                </a:cubicBezTo>
                <a:cubicBezTo>
                  <a:pt x="20224" y="18556"/>
                  <a:pt x="20234" y="18552"/>
                  <a:pt x="20243" y="18552"/>
                </a:cubicBezTo>
                <a:cubicBezTo>
                  <a:pt x="20265" y="18552"/>
                  <a:pt x="20281" y="18576"/>
                  <a:pt x="20281" y="18599"/>
                </a:cubicBezTo>
                <a:cubicBezTo>
                  <a:pt x="20248" y="18766"/>
                  <a:pt x="20181" y="18933"/>
                  <a:pt x="20114" y="19100"/>
                </a:cubicBezTo>
                <a:lnTo>
                  <a:pt x="20114" y="19200"/>
                </a:lnTo>
                <a:lnTo>
                  <a:pt x="20081" y="19233"/>
                </a:lnTo>
                <a:cubicBezTo>
                  <a:pt x="20048" y="19333"/>
                  <a:pt x="20048" y="19400"/>
                  <a:pt x="20014" y="19500"/>
                </a:cubicBezTo>
                <a:cubicBezTo>
                  <a:pt x="20415" y="18533"/>
                  <a:pt x="20748" y="17532"/>
                  <a:pt x="21015" y="16531"/>
                </a:cubicBezTo>
                <a:cubicBezTo>
                  <a:pt x="21048" y="16398"/>
                  <a:pt x="21048" y="16264"/>
                  <a:pt x="21082" y="16164"/>
                </a:cubicBezTo>
                <a:cubicBezTo>
                  <a:pt x="21045" y="16164"/>
                  <a:pt x="21029" y="16134"/>
                  <a:pt x="21032" y="16101"/>
                </a:cubicBezTo>
                <a:lnTo>
                  <a:pt x="21032" y="16101"/>
                </a:lnTo>
                <a:cubicBezTo>
                  <a:pt x="20867" y="16243"/>
                  <a:pt x="20720" y="16374"/>
                  <a:pt x="20548" y="16431"/>
                </a:cubicBezTo>
                <a:cubicBezTo>
                  <a:pt x="20452" y="16899"/>
                  <a:pt x="20333" y="17360"/>
                  <a:pt x="20194" y="17818"/>
                </a:cubicBezTo>
                <a:lnTo>
                  <a:pt x="20194" y="17818"/>
                </a:lnTo>
                <a:cubicBezTo>
                  <a:pt x="20195" y="17679"/>
                  <a:pt x="20191" y="17539"/>
                  <a:pt x="20181" y="17398"/>
                </a:cubicBezTo>
                <a:lnTo>
                  <a:pt x="20215" y="17365"/>
                </a:lnTo>
                <a:cubicBezTo>
                  <a:pt x="20215" y="17198"/>
                  <a:pt x="20181" y="17032"/>
                  <a:pt x="20114" y="16898"/>
                </a:cubicBezTo>
                <a:cubicBezTo>
                  <a:pt x="20215" y="16765"/>
                  <a:pt x="20281" y="16665"/>
                  <a:pt x="20348" y="16565"/>
                </a:cubicBezTo>
                <a:cubicBezTo>
                  <a:pt x="20515" y="16264"/>
                  <a:pt x="20581" y="15997"/>
                  <a:pt x="20515" y="15664"/>
                </a:cubicBezTo>
                <a:cubicBezTo>
                  <a:pt x="20415" y="15164"/>
                  <a:pt x="19881" y="14830"/>
                  <a:pt x="19381" y="14830"/>
                </a:cubicBezTo>
                <a:close/>
                <a:moveTo>
                  <a:pt x="15069" y="18730"/>
                </a:moveTo>
                <a:cubicBezTo>
                  <a:pt x="15094" y="18730"/>
                  <a:pt x="15119" y="18731"/>
                  <a:pt x="15144" y="18733"/>
                </a:cubicBezTo>
                <a:cubicBezTo>
                  <a:pt x="15745" y="18866"/>
                  <a:pt x="15978" y="19400"/>
                  <a:pt x="15845" y="19834"/>
                </a:cubicBezTo>
                <a:cubicBezTo>
                  <a:pt x="15824" y="19803"/>
                  <a:pt x="15801" y="19791"/>
                  <a:pt x="15778" y="19791"/>
                </a:cubicBezTo>
                <a:cubicBezTo>
                  <a:pt x="15726" y="19791"/>
                  <a:pt x="15678" y="19854"/>
                  <a:pt x="15678" y="19900"/>
                </a:cubicBezTo>
                <a:cubicBezTo>
                  <a:pt x="15711" y="20000"/>
                  <a:pt x="15711" y="20067"/>
                  <a:pt x="15711" y="20067"/>
                </a:cubicBezTo>
                <a:cubicBezTo>
                  <a:pt x="15575" y="20204"/>
                  <a:pt x="15422" y="20309"/>
                  <a:pt x="15233" y="20309"/>
                </a:cubicBezTo>
                <a:cubicBezTo>
                  <a:pt x="15145" y="20309"/>
                  <a:pt x="15050" y="20287"/>
                  <a:pt x="14944" y="20234"/>
                </a:cubicBezTo>
                <a:cubicBezTo>
                  <a:pt x="14677" y="20067"/>
                  <a:pt x="14510" y="19734"/>
                  <a:pt x="14410" y="19400"/>
                </a:cubicBezTo>
                <a:cubicBezTo>
                  <a:pt x="14317" y="18962"/>
                  <a:pt x="14692" y="18730"/>
                  <a:pt x="15069" y="18730"/>
                </a:cubicBezTo>
                <a:close/>
                <a:moveTo>
                  <a:pt x="22069" y="17286"/>
                </a:moveTo>
                <a:cubicBezTo>
                  <a:pt x="21530" y="17286"/>
                  <a:pt x="21071" y="17773"/>
                  <a:pt x="20948" y="18232"/>
                </a:cubicBezTo>
                <a:cubicBezTo>
                  <a:pt x="20948" y="18266"/>
                  <a:pt x="20915" y="18366"/>
                  <a:pt x="20915" y="18399"/>
                </a:cubicBezTo>
                <a:cubicBezTo>
                  <a:pt x="20882" y="18399"/>
                  <a:pt x="20848" y="18399"/>
                  <a:pt x="20848" y="18433"/>
                </a:cubicBezTo>
                <a:cubicBezTo>
                  <a:pt x="20748" y="18466"/>
                  <a:pt x="20748" y="18533"/>
                  <a:pt x="20715" y="18599"/>
                </a:cubicBezTo>
                <a:cubicBezTo>
                  <a:pt x="20715" y="18599"/>
                  <a:pt x="20682" y="18599"/>
                  <a:pt x="20682" y="18633"/>
                </a:cubicBezTo>
                <a:cubicBezTo>
                  <a:pt x="20427" y="19090"/>
                  <a:pt x="20038" y="19470"/>
                  <a:pt x="19704" y="19861"/>
                </a:cubicBezTo>
                <a:lnTo>
                  <a:pt x="19704" y="19861"/>
                </a:lnTo>
                <a:cubicBezTo>
                  <a:pt x="19651" y="20018"/>
                  <a:pt x="19598" y="20175"/>
                  <a:pt x="19547" y="20331"/>
                </a:cubicBezTo>
                <a:lnTo>
                  <a:pt x="19547" y="20331"/>
                </a:lnTo>
                <a:cubicBezTo>
                  <a:pt x="19891" y="19815"/>
                  <a:pt x="20307" y="19257"/>
                  <a:pt x="20748" y="18933"/>
                </a:cubicBezTo>
                <a:cubicBezTo>
                  <a:pt x="20848" y="18933"/>
                  <a:pt x="20915" y="18900"/>
                  <a:pt x="20915" y="18866"/>
                </a:cubicBezTo>
                <a:lnTo>
                  <a:pt x="20948" y="18900"/>
                </a:lnTo>
                <a:cubicBezTo>
                  <a:pt x="21035" y="19030"/>
                  <a:pt x="21151" y="19132"/>
                  <a:pt x="21303" y="19132"/>
                </a:cubicBezTo>
                <a:cubicBezTo>
                  <a:pt x="21385" y="19132"/>
                  <a:pt x="21478" y="19103"/>
                  <a:pt x="21582" y="19033"/>
                </a:cubicBezTo>
                <a:cubicBezTo>
                  <a:pt x="21616" y="18966"/>
                  <a:pt x="21582" y="18933"/>
                  <a:pt x="21549" y="18933"/>
                </a:cubicBezTo>
                <a:cubicBezTo>
                  <a:pt x="21502" y="18941"/>
                  <a:pt x="21458" y="18945"/>
                  <a:pt x="21419" y="18945"/>
                </a:cubicBezTo>
                <a:cubicBezTo>
                  <a:pt x="21291" y="18945"/>
                  <a:pt x="21207" y="18901"/>
                  <a:pt x="21182" y="18799"/>
                </a:cubicBezTo>
                <a:lnTo>
                  <a:pt x="21182" y="18699"/>
                </a:lnTo>
                <a:lnTo>
                  <a:pt x="21182" y="18633"/>
                </a:lnTo>
                <a:cubicBezTo>
                  <a:pt x="21182" y="18399"/>
                  <a:pt x="21282" y="18066"/>
                  <a:pt x="21415" y="17899"/>
                </a:cubicBezTo>
                <a:cubicBezTo>
                  <a:pt x="21549" y="17721"/>
                  <a:pt x="21801" y="17573"/>
                  <a:pt x="22043" y="17573"/>
                </a:cubicBezTo>
                <a:cubicBezTo>
                  <a:pt x="22164" y="17573"/>
                  <a:pt x="22283" y="17610"/>
                  <a:pt x="22383" y="17699"/>
                </a:cubicBezTo>
                <a:cubicBezTo>
                  <a:pt x="22616" y="17899"/>
                  <a:pt x="22583" y="18299"/>
                  <a:pt x="22550" y="18599"/>
                </a:cubicBezTo>
                <a:cubicBezTo>
                  <a:pt x="22416" y="19033"/>
                  <a:pt x="22116" y="19300"/>
                  <a:pt x="21849" y="19600"/>
                </a:cubicBezTo>
                <a:cubicBezTo>
                  <a:pt x="21792" y="19629"/>
                  <a:pt x="21833" y="19707"/>
                  <a:pt x="21867" y="19707"/>
                </a:cubicBezTo>
                <a:cubicBezTo>
                  <a:pt x="21872" y="19707"/>
                  <a:pt x="21878" y="19705"/>
                  <a:pt x="21882" y="19700"/>
                </a:cubicBezTo>
                <a:cubicBezTo>
                  <a:pt x="22449" y="19467"/>
                  <a:pt x="22783" y="18933"/>
                  <a:pt x="22850" y="18366"/>
                </a:cubicBezTo>
                <a:cubicBezTo>
                  <a:pt x="22883" y="17932"/>
                  <a:pt x="22716" y="17398"/>
                  <a:pt x="22216" y="17298"/>
                </a:cubicBezTo>
                <a:cubicBezTo>
                  <a:pt x="22166" y="17290"/>
                  <a:pt x="22117" y="17286"/>
                  <a:pt x="22069" y="17286"/>
                </a:cubicBezTo>
                <a:close/>
                <a:moveTo>
                  <a:pt x="19946" y="18575"/>
                </a:moveTo>
                <a:cubicBezTo>
                  <a:pt x="19695" y="19295"/>
                  <a:pt x="19400" y="20010"/>
                  <a:pt x="19080" y="20734"/>
                </a:cubicBezTo>
                <a:cubicBezTo>
                  <a:pt x="19180" y="20567"/>
                  <a:pt x="19281" y="20401"/>
                  <a:pt x="19414" y="20234"/>
                </a:cubicBezTo>
                <a:cubicBezTo>
                  <a:pt x="19501" y="20107"/>
                  <a:pt x="19600" y="19983"/>
                  <a:pt x="19704" y="19861"/>
                </a:cubicBezTo>
                <a:lnTo>
                  <a:pt x="19704" y="19861"/>
                </a:lnTo>
                <a:cubicBezTo>
                  <a:pt x="19781" y="19638"/>
                  <a:pt x="19861" y="19416"/>
                  <a:pt x="19948" y="19200"/>
                </a:cubicBezTo>
                <a:cubicBezTo>
                  <a:pt x="19937" y="18992"/>
                  <a:pt x="19940" y="18783"/>
                  <a:pt x="19946" y="18575"/>
                </a:cubicBezTo>
                <a:close/>
                <a:moveTo>
                  <a:pt x="4270" y="20601"/>
                </a:moveTo>
                <a:cubicBezTo>
                  <a:pt x="4570" y="20601"/>
                  <a:pt x="4870" y="20768"/>
                  <a:pt x="5104" y="20968"/>
                </a:cubicBezTo>
                <a:cubicBezTo>
                  <a:pt x="5371" y="21235"/>
                  <a:pt x="5371" y="21468"/>
                  <a:pt x="5337" y="21802"/>
                </a:cubicBezTo>
                <a:cubicBezTo>
                  <a:pt x="5337" y="21837"/>
                  <a:pt x="5347" y="21864"/>
                  <a:pt x="5361" y="21875"/>
                </a:cubicBezTo>
                <a:lnTo>
                  <a:pt x="5361" y="21875"/>
                </a:lnTo>
                <a:cubicBezTo>
                  <a:pt x="5122" y="22041"/>
                  <a:pt x="4900" y="22155"/>
                  <a:pt x="4645" y="22155"/>
                </a:cubicBezTo>
                <a:cubicBezTo>
                  <a:pt x="4548" y="22155"/>
                  <a:pt x="4446" y="22138"/>
                  <a:pt x="4337" y="22102"/>
                </a:cubicBezTo>
                <a:cubicBezTo>
                  <a:pt x="4003" y="21968"/>
                  <a:pt x="3669" y="21702"/>
                  <a:pt x="3569" y="21301"/>
                </a:cubicBezTo>
                <a:cubicBezTo>
                  <a:pt x="3403" y="20868"/>
                  <a:pt x="3870" y="20601"/>
                  <a:pt x="4270" y="20601"/>
                </a:cubicBezTo>
                <a:close/>
                <a:moveTo>
                  <a:pt x="7378" y="24402"/>
                </a:moveTo>
                <a:lnTo>
                  <a:pt x="7378" y="24402"/>
                </a:lnTo>
                <a:cubicBezTo>
                  <a:pt x="7399" y="24413"/>
                  <a:pt x="7419" y="24425"/>
                  <a:pt x="7439" y="24437"/>
                </a:cubicBezTo>
                <a:cubicBezTo>
                  <a:pt x="7448" y="24437"/>
                  <a:pt x="7456" y="24437"/>
                  <a:pt x="7464" y="24437"/>
                </a:cubicBezTo>
                <a:lnTo>
                  <a:pt x="7464" y="24437"/>
                </a:lnTo>
                <a:cubicBezTo>
                  <a:pt x="7435" y="24425"/>
                  <a:pt x="7407" y="24414"/>
                  <a:pt x="7378" y="24402"/>
                </a:cubicBezTo>
                <a:close/>
                <a:moveTo>
                  <a:pt x="7464" y="24437"/>
                </a:moveTo>
                <a:cubicBezTo>
                  <a:pt x="7489" y="24447"/>
                  <a:pt x="7514" y="24457"/>
                  <a:pt x="7539" y="24468"/>
                </a:cubicBezTo>
                <a:lnTo>
                  <a:pt x="7539" y="24468"/>
                </a:lnTo>
                <a:cubicBezTo>
                  <a:pt x="7537" y="24441"/>
                  <a:pt x="7512" y="24437"/>
                  <a:pt x="7464" y="24437"/>
                </a:cubicBezTo>
                <a:close/>
                <a:moveTo>
                  <a:pt x="7539" y="24468"/>
                </a:moveTo>
                <a:cubicBezTo>
                  <a:pt x="7539" y="24469"/>
                  <a:pt x="7539" y="24469"/>
                  <a:pt x="7539" y="24470"/>
                </a:cubicBezTo>
                <a:cubicBezTo>
                  <a:pt x="7572" y="24470"/>
                  <a:pt x="7572" y="24537"/>
                  <a:pt x="7572" y="24537"/>
                </a:cubicBezTo>
                <a:cubicBezTo>
                  <a:pt x="7672" y="24570"/>
                  <a:pt x="7739" y="24637"/>
                  <a:pt x="7839" y="24737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65" y="24679"/>
                  <a:pt x="7869" y="24642"/>
                  <a:pt x="7872" y="24604"/>
                </a:cubicBezTo>
                <a:cubicBezTo>
                  <a:pt x="7758" y="24559"/>
                  <a:pt x="7647" y="24513"/>
                  <a:pt x="7539" y="24468"/>
                </a:cubicBezTo>
                <a:close/>
                <a:moveTo>
                  <a:pt x="7772" y="24937"/>
                </a:moveTo>
                <a:cubicBezTo>
                  <a:pt x="7777" y="24968"/>
                  <a:pt x="7781" y="24998"/>
                  <a:pt x="7782" y="25028"/>
                </a:cubicBezTo>
                <a:lnTo>
                  <a:pt x="7782" y="25028"/>
                </a:lnTo>
                <a:cubicBezTo>
                  <a:pt x="7795" y="24999"/>
                  <a:pt x="7806" y="24969"/>
                  <a:pt x="7815" y="24937"/>
                </a:cubicBezTo>
                <a:close/>
                <a:moveTo>
                  <a:pt x="5987" y="24095"/>
                </a:moveTo>
                <a:cubicBezTo>
                  <a:pt x="5909" y="24095"/>
                  <a:pt x="5837" y="24098"/>
                  <a:pt x="5771" y="24103"/>
                </a:cubicBezTo>
                <a:cubicBezTo>
                  <a:pt x="5070" y="24237"/>
                  <a:pt x="4837" y="24971"/>
                  <a:pt x="5271" y="25538"/>
                </a:cubicBezTo>
                <a:cubicBezTo>
                  <a:pt x="5539" y="25843"/>
                  <a:pt x="5968" y="25978"/>
                  <a:pt x="6397" y="25978"/>
                </a:cubicBezTo>
                <a:cubicBezTo>
                  <a:pt x="7103" y="25978"/>
                  <a:pt x="7806" y="25610"/>
                  <a:pt x="7782" y="25028"/>
                </a:cubicBezTo>
                <a:lnTo>
                  <a:pt x="7782" y="25028"/>
                </a:lnTo>
                <a:cubicBezTo>
                  <a:pt x="7707" y="25200"/>
                  <a:pt x="7575" y="25325"/>
                  <a:pt x="7339" y="25404"/>
                </a:cubicBezTo>
                <a:cubicBezTo>
                  <a:pt x="7182" y="25452"/>
                  <a:pt x="7013" y="25479"/>
                  <a:pt x="6843" y="25479"/>
                </a:cubicBezTo>
                <a:cubicBezTo>
                  <a:pt x="6541" y="25479"/>
                  <a:pt x="6239" y="25396"/>
                  <a:pt x="6004" y="25204"/>
                </a:cubicBezTo>
                <a:cubicBezTo>
                  <a:pt x="5771" y="25071"/>
                  <a:pt x="5704" y="24837"/>
                  <a:pt x="5738" y="24604"/>
                </a:cubicBezTo>
                <a:cubicBezTo>
                  <a:pt x="5738" y="24264"/>
                  <a:pt x="6065" y="24190"/>
                  <a:pt x="6367" y="24190"/>
                </a:cubicBezTo>
                <a:cubicBezTo>
                  <a:pt x="6451" y="24190"/>
                  <a:pt x="6532" y="24196"/>
                  <a:pt x="6605" y="24203"/>
                </a:cubicBezTo>
                <a:cubicBezTo>
                  <a:pt x="6887" y="24224"/>
                  <a:pt x="7132" y="24304"/>
                  <a:pt x="7378" y="24402"/>
                </a:cubicBezTo>
                <a:lnTo>
                  <a:pt x="7378" y="24402"/>
                </a:lnTo>
                <a:cubicBezTo>
                  <a:pt x="6959" y="24174"/>
                  <a:pt x="6401" y="24095"/>
                  <a:pt x="5987" y="24095"/>
                </a:cubicBezTo>
                <a:close/>
                <a:moveTo>
                  <a:pt x="20592" y="20933"/>
                </a:moveTo>
                <a:cubicBezTo>
                  <a:pt x="20578" y="20933"/>
                  <a:pt x="20563" y="20933"/>
                  <a:pt x="20548" y="20934"/>
                </a:cubicBezTo>
                <a:cubicBezTo>
                  <a:pt x="20515" y="20934"/>
                  <a:pt x="20515" y="20968"/>
                  <a:pt x="20515" y="21034"/>
                </a:cubicBezTo>
                <a:cubicBezTo>
                  <a:pt x="20748" y="21235"/>
                  <a:pt x="20948" y="21368"/>
                  <a:pt x="20948" y="21735"/>
                </a:cubicBezTo>
                <a:cubicBezTo>
                  <a:pt x="20948" y="22035"/>
                  <a:pt x="20748" y="22269"/>
                  <a:pt x="20548" y="22469"/>
                </a:cubicBezTo>
                <a:cubicBezTo>
                  <a:pt x="20515" y="22536"/>
                  <a:pt x="20448" y="22569"/>
                  <a:pt x="20415" y="22569"/>
                </a:cubicBezTo>
                <a:cubicBezTo>
                  <a:pt x="20399" y="22490"/>
                  <a:pt x="20331" y="22456"/>
                  <a:pt x="20260" y="22456"/>
                </a:cubicBezTo>
                <a:cubicBezTo>
                  <a:pt x="20181" y="22456"/>
                  <a:pt x="20099" y="22498"/>
                  <a:pt x="20081" y="22569"/>
                </a:cubicBezTo>
                <a:cubicBezTo>
                  <a:pt x="20014" y="22536"/>
                  <a:pt x="19914" y="22469"/>
                  <a:pt x="19881" y="22402"/>
                </a:cubicBezTo>
                <a:cubicBezTo>
                  <a:pt x="19547" y="22035"/>
                  <a:pt x="19848" y="21135"/>
                  <a:pt x="20381" y="21135"/>
                </a:cubicBezTo>
                <a:cubicBezTo>
                  <a:pt x="20415" y="21135"/>
                  <a:pt x="20415" y="21068"/>
                  <a:pt x="20381" y="21068"/>
                </a:cubicBezTo>
                <a:cubicBezTo>
                  <a:pt x="20367" y="21067"/>
                  <a:pt x="20352" y="21067"/>
                  <a:pt x="20338" y="21067"/>
                </a:cubicBezTo>
                <a:cubicBezTo>
                  <a:pt x="19732" y="21067"/>
                  <a:pt x="19416" y="21747"/>
                  <a:pt x="19514" y="22269"/>
                </a:cubicBezTo>
                <a:cubicBezTo>
                  <a:pt x="19547" y="22569"/>
                  <a:pt x="19781" y="22802"/>
                  <a:pt x="20081" y="22902"/>
                </a:cubicBezTo>
                <a:cubicBezTo>
                  <a:pt x="20081" y="23036"/>
                  <a:pt x="20081" y="23203"/>
                  <a:pt x="20114" y="23303"/>
                </a:cubicBezTo>
                <a:cubicBezTo>
                  <a:pt x="20114" y="23369"/>
                  <a:pt x="20114" y="23403"/>
                  <a:pt x="20181" y="23403"/>
                </a:cubicBezTo>
                <a:cubicBezTo>
                  <a:pt x="20081" y="23436"/>
                  <a:pt x="20048" y="23570"/>
                  <a:pt x="20048" y="23703"/>
                </a:cubicBezTo>
                <a:cubicBezTo>
                  <a:pt x="19881" y="24070"/>
                  <a:pt x="19748" y="24404"/>
                  <a:pt x="19547" y="24770"/>
                </a:cubicBezTo>
                <a:cubicBezTo>
                  <a:pt x="19514" y="24904"/>
                  <a:pt x="19414" y="24971"/>
                  <a:pt x="19347" y="25104"/>
                </a:cubicBezTo>
                <a:lnTo>
                  <a:pt x="19281" y="25104"/>
                </a:lnTo>
                <a:cubicBezTo>
                  <a:pt x="19247" y="25104"/>
                  <a:pt x="19247" y="25137"/>
                  <a:pt x="19247" y="25204"/>
                </a:cubicBezTo>
                <a:cubicBezTo>
                  <a:pt x="18947" y="25604"/>
                  <a:pt x="18580" y="25971"/>
                  <a:pt x="18213" y="26372"/>
                </a:cubicBezTo>
                <a:cubicBezTo>
                  <a:pt x="17880" y="26705"/>
                  <a:pt x="17513" y="27039"/>
                  <a:pt x="17112" y="27306"/>
                </a:cubicBezTo>
                <a:lnTo>
                  <a:pt x="17079" y="27306"/>
                </a:lnTo>
                <a:cubicBezTo>
                  <a:pt x="17046" y="27306"/>
                  <a:pt x="17046" y="27372"/>
                  <a:pt x="17046" y="27372"/>
                </a:cubicBezTo>
                <a:lnTo>
                  <a:pt x="15778" y="28373"/>
                </a:lnTo>
                <a:cubicBezTo>
                  <a:pt x="15758" y="28383"/>
                  <a:pt x="15745" y="28390"/>
                  <a:pt x="15732" y="28396"/>
                </a:cubicBezTo>
                <a:lnTo>
                  <a:pt x="15732" y="28396"/>
                </a:lnTo>
                <a:cubicBezTo>
                  <a:pt x="16019" y="27540"/>
                  <a:pt x="16364" y="26694"/>
                  <a:pt x="16745" y="25871"/>
                </a:cubicBezTo>
                <a:cubicBezTo>
                  <a:pt x="16763" y="25784"/>
                  <a:pt x="16771" y="25706"/>
                  <a:pt x="16780" y="25628"/>
                </a:cubicBezTo>
                <a:lnTo>
                  <a:pt x="16780" y="25628"/>
                </a:lnTo>
                <a:cubicBezTo>
                  <a:pt x="16438" y="26369"/>
                  <a:pt x="16110" y="27113"/>
                  <a:pt x="15813" y="27867"/>
                </a:cubicBezTo>
                <a:lnTo>
                  <a:pt x="15813" y="27867"/>
                </a:lnTo>
                <a:cubicBezTo>
                  <a:pt x="15728" y="28094"/>
                  <a:pt x="15644" y="28323"/>
                  <a:pt x="15558" y="28553"/>
                </a:cubicBezTo>
                <a:lnTo>
                  <a:pt x="15558" y="28553"/>
                </a:lnTo>
                <a:lnTo>
                  <a:pt x="15611" y="28473"/>
                </a:lnTo>
                <a:cubicBezTo>
                  <a:pt x="15682" y="28426"/>
                  <a:pt x="15703" y="28412"/>
                  <a:pt x="15732" y="28396"/>
                </a:cubicBezTo>
                <a:lnTo>
                  <a:pt x="15732" y="28396"/>
                </a:lnTo>
                <a:cubicBezTo>
                  <a:pt x="15700" y="28494"/>
                  <a:pt x="15668" y="28592"/>
                  <a:pt x="15636" y="28690"/>
                </a:cubicBezTo>
                <a:lnTo>
                  <a:pt x="15636" y="28690"/>
                </a:lnTo>
                <a:cubicBezTo>
                  <a:pt x="15723" y="28634"/>
                  <a:pt x="15787" y="28601"/>
                  <a:pt x="15878" y="28540"/>
                </a:cubicBezTo>
                <a:lnTo>
                  <a:pt x="15911" y="28540"/>
                </a:lnTo>
                <a:cubicBezTo>
                  <a:pt x="16412" y="28140"/>
                  <a:pt x="16879" y="27773"/>
                  <a:pt x="17346" y="27406"/>
                </a:cubicBezTo>
                <a:cubicBezTo>
                  <a:pt x="17913" y="27272"/>
                  <a:pt x="18513" y="27072"/>
                  <a:pt x="19114" y="26905"/>
                </a:cubicBezTo>
                <a:cubicBezTo>
                  <a:pt x="19180" y="26939"/>
                  <a:pt x="19214" y="26939"/>
                  <a:pt x="19247" y="26972"/>
                </a:cubicBezTo>
                <a:cubicBezTo>
                  <a:pt x="19247" y="27139"/>
                  <a:pt x="19347" y="27272"/>
                  <a:pt x="19414" y="27406"/>
                </a:cubicBezTo>
                <a:cubicBezTo>
                  <a:pt x="19619" y="27688"/>
                  <a:pt x="19982" y="27852"/>
                  <a:pt x="20321" y="27852"/>
                </a:cubicBezTo>
                <a:cubicBezTo>
                  <a:pt x="20423" y="27852"/>
                  <a:pt x="20522" y="27837"/>
                  <a:pt x="20615" y="27806"/>
                </a:cubicBezTo>
                <a:cubicBezTo>
                  <a:pt x="20915" y="27739"/>
                  <a:pt x="21215" y="27472"/>
                  <a:pt x="21249" y="27139"/>
                </a:cubicBezTo>
                <a:cubicBezTo>
                  <a:pt x="21257" y="27046"/>
                  <a:pt x="21238" y="26966"/>
                  <a:pt x="21200" y="26899"/>
                </a:cubicBezTo>
                <a:lnTo>
                  <a:pt x="21200" y="26899"/>
                </a:lnTo>
                <a:cubicBezTo>
                  <a:pt x="21157" y="26963"/>
                  <a:pt x="21073" y="27043"/>
                  <a:pt x="21015" y="27072"/>
                </a:cubicBezTo>
                <a:cubicBezTo>
                  <a:pt x="20852" y="27174"/>
                  <a:pt x="20676" y="27214"/>
                  <a:pt x="20502" y="27214"/>
                </a:cubicBezTo>
                <a:cubicBezTo>
                  <a:pt x="20393" y="27214"/>
                  <a:pt x="20285" y="27198"/>
                  <a:pt x="20181" y="27172"/>
                </a:cubicBezTo>
                <a:cubicBezTo>
                  <a:pt x="20014" y="27072"/>
                  <a:pt x="19781" y="26905"/>
                  <a:pt x="19748" y="26705"/>
                </a:cubicBezTo>
                <a:lnTo>
                  <a:pt x="19881" y="26705"/>
                </a:lnTo>
                <a:cubicBezTo>
                  <a:pt x="19938" y="26705"/>
                  <a:pt x="19995" y="26632"/>
                  <a:pt x="19968" y="26569"/>
                </a:cubicBezTo>
                <a:lnTo>
                  <a:pt x="19968" y="26569"/>
                </a:lnTo>
                <a:cubicBezTo>
                  <a:pt x="20006" y="26580"/>
                  <a:pt x="20043" y="26593"/>
                  <a:pt x="20081" y="26605"/>
                </a:cubicBezTo>
                <a:cubicBezTo>
                  <a:pt x="20114" y="26605"/>
                  <a:pt x="20114" y="26638"/>
                  <a:pt x="20114" y="26638"/>
                </a:cubicBezTo>
                <a:cubicBezTo>
                  <a:pt x="20248" y="26605"/>
                  <a:pt x="20415" y="26605"/>
                  <a:pt x="20581" y="26605"/>
                </a:cubicBezTo>
                <a:cubicBezTo>
                  <a:pt x="20806" y="26605"/>
                  <a:pt x="21086" y="26698"/>
                  <a:pt x="21200" y="26899"/>
                </a:cubicBezTo>
                <a:lnTo>
                  <a:pt x="21200" y="26899"/>
                </a:lnTo>
                <a:cubicBezTo>
                  <a:pt x="21206" y="26889"/>
                  <a:pt x="21211" y="26880"/>
                  <a:pt x="21215" y="26872"/>
                </a:cubicBezTo>
                <a:cubicBezTo>
                  <a:pt x="21249" y="26772"/>
                  <a:pt x="21249" y="26705"/>
                  <a:pt x="21215" y="26672"/>
                </a:cubicBezTo>
                <a:cubicBezTo>
                  <a:pt x="21115" y="26538"/>
                  <a:pt x="21015" y="26538"/>
                  <a:pt x="20882" y="26505"/>
                </a:cubicBezTo>
                <a:cubicBezTo>
                  <a:pt x="20615" y="26438"/>
                  <a:pt x="20381" y="26438"/>
                  <a:pt x="20114" y="26438"/>
                </a:cubicBezTo>
                <a:cubicBezTo>
                  <a:pt x="20081" y="26438"/>
                  <a:pt x="20081" y="26372"/>
                  <a:pt x="20114" y="26372"/>
                </a:cubicBezTo>
                <a:lnTo>
                  <a:pt x="20181" y="26372"/>
                </a:lnTo>
                <a:cubicBezTo>
                  <a:pt x="20131" y="26355"/>
                  <a:pt x="20089" y="26347"/>
                  <a:pt x="20048" y="26347"/>
                </a:cubicBezTo>
                <a:cubicBezTo>
                  <a:pt x="20006" y="26347"/>
                  <a:pt x="19964" y="26355"/>
                  <a:pt x="19914" y="26372"/>
                </a:cubicBezTo>
                <a:cubicBezTo>
                  <a:pt x="19914" y="26405"/>
                  <a:pt x="19914" y="26438"/>
                  <a:pt x="19881" y="26438"/>
                </a:cubicBezTo>
                <a:lnTo>
                  <a:pt x="19948" y="26538"/>
                </a:lnTo>
                <a:cubicBezTo>
                  <a:pt x="19957" y="26548"/>
                  <a:pt x="19964" y="26558"/>
                  <a:pt x="19968" y="26569"/>
                </a:cubicBezTo>
                <a:lnTo>
                  <a:pt x="19968" y="26569"/>
                </a:lnTo>
                <a:cubicBezTo>
                  <a:pt x="19880" y="26542"/>
                  <a:pt x="19793" y="26521"/>
                  <a:pt x="19710" y="26521"/>
                </a:cubicBezTo>
                <a:cubicBezTo>
                  <a:pt x="19641" y="26521"/>
                  <a:pt x="19575" y="26535"/>
                  <a:pt x="19514" y="26572"/>
                </a:cubicBezTo>
                <a:cubicBezTo>
                  <a:pt x="19347" y="26538"/>
                  <a:pt x="19214" y="26472"/>
                  <a:pt x="19047" y="26438"/>
                </a:cubicBezTo>
                <a:cubicBezTo>
                  <a:pt x="19036" y="26436"/>
                  <a:pt x="19025" y="26435"/>
                  <a:pt x="19015" y="26435"/>
                </a:cubicBezTo>
                <a:cubicBezTo>
                  <a:pt x="18864" y="26435"/>
                  <a:pt x="18758" y="26645"/>
                  <a:pt x="18914" y="26739"/>
                </a:cubicBezTo>
                <a:lnTo>
                  <a:pt x="17679" y="27105"/>
                </a:lnTo>
                <a:cubicBezTo>
                  <a:pt x="18180" y="26705"/>
                  <a:pt x="18613" y="26272"/>
                  <a:pt x="19080" y="25805"/>
                </a:cubicBezTo>
                <a:cubicBezTo>
                  <a:pt x="19281" y="25604"/>
                  <a:pt x="19447" y="25404"/>
                  <a:pt x="19581" y="25204"/>
                </a:cubicBezTo>
                <a:cubicBezTo>
                  <a:pt x="19781" y="25137"/>
                  <a:pt x="19948" y="25071"/>
                  <a:pt x="20181" y="25037"/>
                </a:cubicBezTo>
                <a:cubicBezTo>
                  <a:pt x="20281" y="24971"/>
                  <a:pt x="20415" y="24937"/>
                  <a:pt x="20548" y="24937"/>
                </a:cubicBezTo>
                <a:cubicBezTo>
                  <a:pt x="20581" y="24971"/>
                  <a:pt x="20581" y="25037"/>
                  <a:pt x="20615" y="25037"/>
                </a:cubicBezTo>
                <a:cubicBezTo>
                  <a:pt x="20727" y="25205"/>
                  <a:pt x="20955" y="25279"/>
                  <a:pt x="21203" y="25279"/>
                </a:cubicBezTo>
                <a:cubicBezTo>
                  <a:pt x="21251" y="25279"/>
                  <a:pt x="21300" y="25276"/>
                  <a:pt x="21349" y="25271"/>
                </a:cubicBezTo>
                <a:cubicBezTo>
                  <a:pt x="21449" y="25237"/>
                  <a:pt x="21415" y="25071"/>
                  <a:pt x="21282" y="25071"/>
                </a:cubicBezTo>
                <a:cubicBezTo>
                  <a:pt x="21182" y="25071"/>
                  <a:pt x="21015" y="25071"/>
                  <a:pt x="20882" y="24971"/>
                </a:cubicBezTo>
                <a:lnTo>
                  <a:pt x="20882" y="24937"/>
                </a:lnTo>
                <a:cubicBezTo>
                  <a:pt x="20915" y="24904"/>
                  <a:pt x="20915" y="24871"/>
                  <a:pt x="20915" y="24804"/>
                </a:cubicBezTo>
                <a:cubicBezTo>
                  <a:pt x="20915" y="24770"/>
                  <a:pt x="20882" y="24737"/>
                  <a:pt x="20782" y="24737"/>
                </a:cubicBezTo>
                <a:cubicBezTo>
                  <a:pt x="20848" y="24637"/>
                  <a:pt x="20882" y="24537"/>
                  <a:pt x="20915" y="24470"/>
                </a:cubicBezTo>
                <a:cubicBezTo>
                  <a:pt x="21182" y="24103"/>
                  <a:pt x="21616" y="23903"/>
                  <a:pt x="22049" y="23903"/>
                </a:cubicBezTo>
                <a:cubicBezTo>
                  <a:pt x="22416" y="23903"/>
                  <a:pt x="22850" y="24137"/>
                  <a:pt x="22616" y="24570"/>
                </a:cubicBezTo>
                <a:cubicBezTo>
                  <a:pt x="22449" y="24937"/>
                  <a:pt x="22049" y="25104"/>
                  <a:pt x="21682" y="25271"/>
                </a:cubicBezTo>
                <a:cubicBezTo>
                  <a:pt x="21616" y="25304"/>
                  <a:pt x="21616" y="25371"/>
                  <a:pt x="21716" y="25371"/>
                </a:cubicBezTo>
                <a:cubicBezTo>
                  <a:pt x="22216" y="25371"/>
                  <a:pt x="22750" y="24971"/>
                  <a:pt x="22883" y="24470"/>
                </a:cubicBezTo>
                <a:cubicBezTo>
                  <a:pt x="23017" y="23937"/>
                  <a:pt x="22416" y="23703"/>
                  <a:pt x="21949" y="23703"/>
                </a:cubicBezTo>
                <a:cubicBezTo>
                  <a:pt x="21912" y="23698"/>
                  <a:pt x="21875" y="23696"/>
                  <a:pt x="21838" y="23696"/>
                </a:cubicBezTo>
                <a:cubicBezTo>
                  <a:pt x="21330" y="23696"/>
                  <a:pt x="20766" y="24104"/>
                  <a:pt x="20548" y="24570"/>
                </a:cubicBezTo>
                <a:cubicBezTo>
                  <a:pt x="20548" y="24570"/>
                  <a:pt x="20548" y="24604"/>
                  <a:pt x="20515" y="24604"/>
                </a:cubicBezTo>
                <a:cubicBezTo>
                  <a:pt x="20415" y="24604"/>
                  <a:pt x="20348" y="24637"/>
                  <a:pt x="20348" y="24704"/>
                </a:cubicBezTo>
                <a:cubicBezTo>
                  <a:pt x="20248" y="24704"/>
                  <a:pt x="20181" y="24737"/>
                  <a:pt x="20081" y="24737"/>
                </a:cubicBezTo>
                <a:cubicBezTo>
                  <a:pt x="19948" y="24770"/>
                  <a:pt x="19848" y="24804"/>
                  <a:pt x="19681" y="24904"/>
                </a:cubicBezTo>
                <a:cubicBezTo>
                  <a:pt x="19948" y="24404"/>
                  <a:pt x="20181" y="23870"/>
                  <a:pt x="20415" y="23303"/>
                </a:cubicBezTo>
                <a:cubicBezTo>
                  <a:pt x="20448" y="23303"/>
                  <a:pt x="20515" y="23269"/>
                  <a:pt x="20515" y="23236"/>
                </a:cubicBezTo>
                <a:lnTo>
                  <a:pt x="20515" y="23103"/>
                </a:lnTo>
                <a:lnTo>
                  <a:pt x="20515" y="23036"/>
                </a:lnTo>
                <a:lnTo>
                  <a:pt x="20515" y="22802"/>
                </a:lnTo>
                <a:lnTo>
                  <a:pt x="20548" y="22802"/>
                </a:lnTo>
                <a:cubicBezTo>
                  <a:pt x="20948" y="22636"/>
                  <a:pt x="21215" y="22235"/>
                  <a:pt x="21249" y="21802"/>
                </a:cubicBezTo>
                <a:cubicBezTo>
                  <a:pt x="21281" y="21414"/>
                  <a:pt x="21032" y="20933"/>
                  <a:pt x="20592" y="20933"/>
                </a:cubicBezTo>
                <a:close/>
                <a:moveTo>
                  <a:pt x="17613" y="13996"/>
                </a:moveTo>
                <a:cubicBezTo>
                  <a:pt x="17596" y="13996"/>
                  <a:pt x="17572" y="14018"/>
                  <a:pt x="17543" y="14052"/>
                </a:cubicBezTo>
                <a:lnTo>
                  <a:pt x="17543" y="14052"/>
                </a:lnTo>
                <a:cubicBezTo>
                  <a:pt x="17568" y="14045"/>
                  <a:pt x="17594" y="14041"/>
                  <a:pt x="17619" y="14041"/>
                </a:cubicBezTo>
                <a:cubicBezTo>
                  <a:pt x="17651" y="14041"/>
                  <a:pt x="17683" y="14048"/>
                  <a:pt x="17713" y="14063"/>
                </a:cubicBezTo>
                <a:cubicBezTo>
                  <a:pt x="17713" y="14063"/>
                  <a:pt x="17713" y="14063"/>
                  <a:pt x="17713" y="14063"/>
                </a:cubicBezTo>
                <a:lnTo>
                  <a:pt x="17713" y="14063"/>
                </a:lnTo>
                <a:cubicBezTo>
                  <a:pt x="17791" y="14193"/>
                  <a:pt x="17927" y="14296"/>
                  <a:pt x="18013" y="14496"/>
                </a:cubicBezTo>
                <a:cubicBezTo>
                  <a:pt x="18080" y="14663"/>
                  <a:pt x="18080" y="14863"/>
                  <a:pt x="18046" y="15030"/>
                </a:cubicBezTo>
                <a:cubicBezTo>
                  <a:pt x="17946" y="15330"/>
                  <a:pt x="17713" y="15664"/>
                  <a:pt x="17413" y="15697"/>
                </a:cubicBezTo>
                <a:lnTo>
                  <a:pt x="17212" y="15697"/>
                </a:lnTo>
                <a:lnTo>
                  <a:pt x="17212" y="15564"/>
                </a:lnTo>
                <a:cubicBezTo>
                  <a:pt x="17212" y="15522"/>
                  <a:pt x="17159" y="15479"/>
                  <a:pt x="17111" y="15479"/>
                </a:cubicBezTo>
                <a:cubicBezTo>
                  <a:pt x="17084" y="15479"/>
                  <a:pt x="17058" y="15494"/>
                  <a:pt x="17046" y="15530"/>
                </a:cubicBezTo>
                <a:cubicBezTo>
                  <a:pt x="16946" y="15397"/>
                  <a:pt x="16912" y="15164"/>
                  <a:pt x="16946" y="15030"/>
                </a:cubicBezTo>
                <a:cubicBezTo>
                  <a:pt x="17046" y="14830"/>
                  <a:pt x="17179" y="14596"/>
                  <a:pt x="17279" y="14396"/>
                </a:cubicBezTo>
                <a:cubicBezTo>
                  <a:pt x="17329" y="14371"/>
                  <a:pt x="17456" y="14156"/>
                  <a:pt x="17543" y="14052"/>
                </a:cubicBezTo>
                <a:lnTo>
                  <a:pt x="17543" y="14052"/>
                </a:lnTo>
                <a:cubicBezTo>
                  <a:pt x="17457" y="14076"/>
                  <a:pt x="17373" y="14136"/>
                  <a:pt x="17312" y="14196"/>
                </a:cubicBezTo>
                <a:cubicBezTo>
                  <a:pt x="17079" y="14396"/>
                  <a:pt x="16912" y="14697"/>
                  <a:pt x="16779" y="14997"/>
                </a:cubicBezTo>
                <a:cubicBezTo>
                  <a:pt x="16645" y="15264"/>
                  <a:pt x="16712" y="15697"/>
                  <a:pt x="16912" y="15931"/>
                </a:cubicBezTo>
                <a:lnTo>
                  <a:pt x="16912" y="15997"/>
                </a:lnTo>
                <a:cubicBezTo>
                  <a:pt x="16612" y="16731"/>
                  <a:pt x="16579" y="17599"/>
                  <a:pt x="16612" y="18433"/>
                </a:cubicBezTo>
                <a:cubicBezTo>
                  <a:pt x="16479" y="18166"/>
                  <a:pt x="16378" y="17865"/>
                  <a:pt x="16212" y="17565"/>
                </a:cubicBezTo>
                <a:cubicBezTo>
                  <a:pt x="16479" y="17098"/>
                  <a:pt x="16378" y="16498"/>
                  <a:pt x="16045" y="16064"/>
                </a:cubicBezTo>
                <a:cubicBezTo>
                  <a:pt x="15815" y="15783"/>
                  <a:pt x="15409" y="15463"/>
                  <a:pt x="15007" y="15463"/>
                </a:cubicBezTo>
                <a:cubicBezTo>
                  <a:pt x="14884" y="15463"/>
                  <a:pt x="14761" y="15493"/>
                  <a:pt x="14644" y="15564"/>
                </a:cubicBezTo>
                <a:cubicBezTo>
                  <a:pt x="14077" y="15897"/>
                  <a:pt x="14244" y="16831"/>
                  <a:pt x="14577" y="17232"/>
                </a:cubicBezTo>
                <a:cubicBezTo>
                  <a:pt x="14783" y="17520"/>
                  <a:pt x="15116" y="17770"/>
                  <a:pt x="15412" y="17770"/>
                </a:cubicBezTo>
                <a:cubicBezTo>
                  <a:pt x="15595" y="17770"/>
                  <a:pt x="15763" y="17674"/>
                  <a:pt x="15878" y="17432"/>
                </a:cubicBezTo>
                <a:cubicBezTo>
                  <a:pt x="15878" y="17532"/>
                  <a:pt x="15911" y="17599"/>
                  <a:pt x="15945" y="17665"/>
                </a:cubicBezTo>
                <a:cubicBezTo>
                  <a:pt x="15945" y="17699"/>
                  <a:pt x="15945" y="17732"/>
                  <a:pt x="15978" y="17732"/>
                </a:cubicBezTo>
                <a:cubicBezTo>
                  <a:pt x="16078" y="17865"/>
                  <a:pt x="16145" y="17999"/>
                  <a:pt x="16278" y="18066"/>
                </a:cubicBezTo>
                <a:cubicBezTo>
                  <a:pt x="16412" y="18399"/>
                  <a:pt x="16579" y="18733"/>
                  <a:pt x="16645" y="19100"/>
                </a:cubicBezTo>
                <a:cubicBezTo>
                  <a:pt x="16712" y="19367"/>
                  <a:pt x="16712" y="19567"/>
                  <a:pt x="16745" y="19767"/>
                </a:cubicBezTo>
                <a:cubicBezTo>
                  <a:pt x="16779" y="20201"/>
                  <a:pt x="16812" y="20567"/>
                  <a:pt x="16912" y="21001"/>
                </a:cubicBezTo>
                <a:lnTo>
                  <a:pt x="16912" y="21034"/>
                </a:lnTo>
                <a:cubicBezTo>
                  <a:pt x="16912" y="21068"/>
                  <a:pt x="16912" y="21068"/>
                  <a:pt x="16946" y="21101"/>
                </a:cubicBezTo>
                <a:cubicBezTo>
                  <a:pt x="16979" y="21368"/>
                  <a:pt x="17046" y="21568"/>
                  <a:pt x="17079" y="21835"/>
                </a:cubicBezTo>
                <a:cubicBezTo>
                  <a:pt x="16879" y="21535"/>
                  <a:pt x="16745" y="21201"/>
                  <a:pt x="16579" y="20868"/>
                </a:cubicBezTo>
                <a:cubicBezTo>
                  <a:pt x="16479" y="20701"/>
                  <a:pt x="16412" y="20534"/>
                  <a:pt x="16278" y="20367"/>
                </a:cubicBezTo>
                <a:cubicBezTo>
                  <a:pt x="16212" y="20234"/>
                  <a:pt x="16078" y="20201"/>
                  <a:pt x="15945" y="20067"/>
                </a:cubicBezTo>
                <a:cubicBezTo>
                  <a:pt x="16312" y="19600"/>
                  <a:pt x="16045" y="18900"/>
                  <a:pt x="15545" y="18666"/>
                </a:cubicBezTo>
                <a:cubicBezTo>
                  <a:pt x="15412" y="18595"/>
                  <a:pt x="15262" y="18562"/>
                  <a:pt x="15114" y="18562"/>
                </a:cubicBezTo>
                <a:cubicBezTo>
                  <a:pt x="14702" y="18562"/>
                  <a:pt x="14293" y="18817"/>
                  <a:pt x="14244" y="19233"/>
                </a:cubicBezTo>
                <a:cubicBezTo>
                  <a:pt x="14210" y="19734"/>
                  <a:pt x="14477" y="20201"/>
                  <a:pt x="14877" y="20501"/>
                </a:cubicBezTo>
                <a:cubicBezTo>
                  <a:pt x="15023" y="20594"/>
                  <a:pt x="15185" y="20639"/>
                  <a:pt x="15337" y="20639"/>
                </a:cubicBezTo>
                <a:cubicBezTo>
                  <a:pt x="15568" y="20639"/>
                  <a:pt x="15778" y="20535"/>
                  <a:pt x="15878" y="20334"/>
                </a:cubicBezTo>
                <a:cubicBezTo>
                  <a:pt x="15911" y="20367"/>
                  <a:pt x="15911" y="20401"/>
                  <a:pt x="15945" y="20434"/>
                </a:cubicBezTo>
                <a:cubicBezTo>
                  <a:pt x="15955" y="20454"/>
                  <a:pt x="15970" y="20462"/>
                  <a:pt x="15987" y="20462"/>
                </a:cubicBezTo>
                <a:cubicBezTo>
                  <a:pt x="16028" y="20462"/>
                  <a:pt x="16078" y="20414"/>
                  <a:pt x="16078" y="20367"/>
                </a:cubicBezTo>
                <a:cubicBezTo>
                  <a:pt x="16278" y="20534"/>
                  <a:pt x="16378" y="20768"/>
                  <a:pt x="16479" y="21034"/>
                </a:cubicBezTo>
                <a:cubicBezTo>
                  <a:pt x="16645" y="21368"/>
                  <a:pt x="16779" y="21768"/>
                  <a:pt x="17112" y="22035"/>
                </a:cubicBezTo>
                <a:cubicBezTo>
                  <a:pt x="17112" y="22069"/>
                  <a:pt x="17112" y="22169"/>
                  <a:pt x="17146" y="22202"/>
                </a:cubicBezTo>
                <a:cubicBezTo>
                  <a:pt x="17279" y="22769"/>
                  <a:pt x="17246" y="23336"/>
                  <a:pt x="17146" y="23870"/>
                </a:cubicBezTo>
                <a:cubicBezTo>
                  <a:pt x="17046" y="23403"/>
                  <a:pt x="16779" y="23036"/>
                  <a:pt x="16412" y="22736"/>
                </a:cubicBezTo>
                <a:cubicBezTo>
                  <a:pt x="16312" y="22669"/>
                  <a:pt x="16278" y="22602"/>
                  <a:pt x="16212" y="22569"/>
                </a:cubicBezTo>
                <a:cubicBezTo>
                  <a:pt x="16280" y="22026"/>
                  <a:pt x="15610" y="21451"/>
                  <a:pt x="15089" y="21451"/>
                </a:cubicBezTo>
                <a:cubicBezTo>
                  <a:pt x="14843" y="21451"/>
                  <a:pt x="14630" y="21580"/>
                  <a:pt x="14544" y="21902"/>
                </a:cubicBezTo>
                <a:cubicBezTo>
                  <a:pt x="14410" y="22335"/>
                  <a:pt x="14711" y="22836"/>
                  <a:pt x="14977" y="23103"/>
                </a:cubicBezTo>
                <a:cubicBezTo>
                  <a:pt x="15151" y="23276"/>
                  <a:pt x="15437" y="23464"/>
                  <a:pt x="15699" y="23464"/>
                </a:cubicBezTo>
                <a:cubicBezTo>
                  <a:pt x="15840" y="23464"/>
                  <a:pt x="15973" y="23409"/>
                  <a:pt x="16078" y="23269"/>
                </a:cubicBezTo>
                <a:cubicBezTo>
                  <a:pt x="16112" y="23236"/>
                  <a:pt x="16078" y="23203"/>
                  <a:pt x="16045" y="23203"/>
                </a:cubicBezTo>
                <a:cubicBezTo>
                  <a:pt x="15970" y="23203"/>
                  <a:pt x="15897" y="23205"/>
                  <a:pt x="15826" y="23205"/>
                </a:cubicBezTo>
                <a:cubicBezTo>
                  <a:pt x="15613" y="23205"/>
                  <a:pt x="15419" y="23186"/>
                  <a:pt x="15244" y="23036"/>
                </a:cubicBezTo>
                <a:cubicBezTo>
                  <a:pt x="14977" y="22836"/>
                  <a:pt x="14811" y="22536"/>
                  <a:pt x="14777" y="22235"/>
                </a:cubicBezTo>
                <a:cubicBezTo>
                  <a:pt x="14719" y="21915"/>
                  <a:pt x="14889" y="21722"/>
                  <a:pt x="15177" y="21722"/>
                </a:cubicBezTo>
                <a:cubicBezTo>
                  <a:pt x="15219" y="21722"/>
                  <a:pt x="15264" y="21726"/>
                  <a:pt x="15311" y="21735"/>
                </a:cubicBezTo>
                <a:cubicBezTo>
                  <a:pt x="15578" y="21768"/>
                  <a:pt x="15945" y="22202"/>
                  <a:pt x="15978" y="22502"/>
                </a:cubicBezTo>
                <a:cubicBezTo>
                  <a:pt x="15945" y="22536"/>
                  <a:pt x="15945" y="22569"/>
                  <a:pt x="15945" y="22602"/>
                </a:cubicBezTo>
                <a:lnTo>
                  <a:pt x="15945" y="22702"/>
                </a:lnTo>
                <a:lnTo>
                  <a:pt x="15945" y="22736"/>
                </a:lnTo>
                <a:cubicBezTo>
                  <a:pt x="15911" y="22769"/>
                  <a:pt x="15945" y="22836"/>
                  <a:pt x="15978" y="22836"/>
                </a:cubicBezTo>
                <a:cubicBezTo>
                  <a:pt x="16012" y="22852"/>
                  <a:pt x="16028" y="22861"/>
                  <a:pt x="16041" y="22861"/>
                </a:cubicBezTo>
                <a:cubicBezTo>
                  <a:pt x="16053" y="22861"/>
                  <a:pt x="16062" y="22852"/>
                  <a:pt x="16078" y="22836"/>
                </a:cubicBezTo>
                <a:lnTo>
                  <a:pt x="16112" y="22836"/>
                </a:lnTo>
                <a:cubicBezTo>
                  <a:pt x="16145" y="22869"/>
                  <a:pt x="16212" y="22869"/>
                  <a:pt x="16245" y="22902"/>
                </a:cubicBezTo>
                <a:cubicBezTo>
                  <a:pt x="16612" y="23236"/>
                  <a:pt x="16879" y="23670"/>
                  <a:pt x="17046" y="24170"/>
                </a:cubicBezTo>
                <a:lnTo>
                  <a:pt x="17046" y="24203"/>
                </a:lnTo>
                <a:cubicBezTo>
                  <a:pt x="16979" y="24370"/>
                  <a:pt x="16979" y="24504"/>
                  <a:pt x="16946" y="24670"/>
                </a:cubicBezTo>
                <a:cubicBezTo>
                  <a:pt x="16145" y="26038"/>
                  <a:pt x="15411" y="27606"/>
                  <a:pt x="15144" y="29174"/>
                </a:cubicBezTo>
                <a:cubicBezTo>
                  <a:pt x="15144" y="29216"/>
                  <a:pt x="15199" y="29273"/>
                  <a:pt x="15247" y="29273"/>
                </a:cubicBezTo>
                <a:cubicBezTo>
                  <a:pt x="15274" y="29273"/>
                  <a:pt x="15299" y="29255"/>
                  <a:pt x="15311" y="29207"/>
                </a:cubicBezTo>
                <a:cubicBezTo>
                  <a:pt x="15395" y="28989"/>
                  <a:pt x="15477" y="28770"/>
                  <a:pt x="15558" y="28553"/>
                </a:cubicBezTo>
                <a:lnTo>
                  <a:pt x="15558" y="28553"/>
                </a:lnTo>
                <a:lnTo>
                  <a:pt x="15545" y="28573"/>
                </a:lnTo>
                <a:cubicBezTo>
                  <a:pt x="15631" y="28337"/>
                  <a:pt x="15720" y="28101"/>
                  <a:pt x="15813" y="27867"/>
                </a:cubicBezTo>
                <a:lnTo>
                  <a:pt x="15813" y="27867"/>
                </a:lnTo>
                <a:cubicBezTo>
                  <a:pt x="16126" y="27022"/>
                  <a:pt x="16440" y="26191"/>
                  <a:pt x="16812" y="25404"/>
                </a:cubicBezTo>
                <a:lnTo>
                  <a:pt x="16812" y="25404"/>
                </a:lnTo>
                <a:cubicBezTo>
                  <a:pt x="16796" y="25484"/>
                  <a:pt x="16788" y="25556"/>
                  <a:pt x="16780" y="25628"/>
                </a:cubicBezTo>
                <a:lnTo>
                  <a:pt x="16780" y="25628"/>
                </a:lnTo>
                <a:cubicBezTo>
                  <a:pt x="16881" y="25409"/>
                  <a:pt x="16984" y="25190"/>
                  <a:pt x="17087" y="24971"/>
                </a:cubicBezTo>
                <a:lnTo>
                  <a:pt x="17087" y="24971"/>
                </a:lnTo>
                <a:cubicBezTo>
                  <a:pt x="17072" y="25040"/>
                  <a:pt x="17059" y="25105"/>
                  <a:pt x="17046" y="25171"/>
                </a:cubicBezTo>
                <a:cubicBezTo>
                  <a:pt x="17339" y="24524"/>
                  <a:pt x="17633" y="23904"/>
                  <a:pt x="17927" y="23332"/>
                </a:cubicBezTo>
                <a:lnTo>
                  <a:pt x="17927" y="23332"/>
                </a:lnTo>
                <a:cubicBezTo>
                  <a:pt x="18202" y="22923"/>
                  <a:pt x="18491" y="22521"/>
                  <a:pt x="18747" y="22102"/>
                </a:cubicBezTo>
                <a:cubicBezTo>
                  <a:pt x="18780" y="22069"/>
                  <a:pt x="18780" y="21968"/>
                  <a:pt x="18847" y="21935"/>
                </a:cubicBezTo>
                <a:cubicBezTo>
                  <a:pt x="19047" y="21535"/>
                  <a:pt x="19214" y="21135"/>
                  <a:pt x="19414" y="20734"/>
                </a:cubicBezTo>
                <a:cubicBezTo>
                  <a:pt x="19458" y="20602"/>
                  <a:pt x="19502" y="20467"/>
                  <a:pt x="19547" y="20331"/>
                </a:cubicBezTo>
                <a:lnTo>
                  <a:pt x="19547" y="20331"/>
                </a:lnTo>
                <a:cubicBezTo>
                  <a:pt x="19501" y="20400"/>
                  <a:pt x="19457" y="20468"/>
                  <a:pt x="19414" y="20534"/>
                </a:cubicBezTo>
                <a:cubicBezTo>
                  <a:pt x="19080" y="21034"/>
                  <a:pt x="18780" y="21535"/>
                  <a:pt x="18547" y="22069"/>
                </a:cubicBezTo>
                <a:cubicBezTo>
                  <a:pt x="18513" y="22102"/>
                  <a:pt x="18513" y="22102"/>
                  <a:pt x="18447" y="22102"/>
                </a:cubicBezTo>
                <a:cubicBezTo>
                  <a:pt x="18230" y="22571"/>
                  <a:pt x="18009" y="23037"/>
                  <a:pt x="17787" y="23501"/>
                </a:cubicBezTo>
                <a:lnTo>
                  <a:pt x="17787" y="23501"/>
                </a:lnTo>
                <a:cubicBezTo>
                  <a:pt x="17774" y="23524"/>
                  <a:pt x="17760" y="23547"/>
                  <a:pt x="17746" y="23570"/>
                </a:cubicBezTo>
                <a:cubicBezTo>
                  <a:pt x="17648" y="23733"/>
                  <a:pt x="17550" y="23897"/>
                  <a:pt x="17455" y="24065"/>
                </a:cubicBezTo>
                <a:lnTo>
                  <a:pt x="17455" y="24065"/>
                </a:lnTo>
                <a:cubicBezTo>
                  <a:pt x="17516" y="24027"/>
                  <a:pt x="17548" y="23933"/>
                  <a:pt x="17579" y="23870"/>
                </a:cubicBezTo>
                <a:cubicBezTo>
                  <a:pt x="17623" y="23798"/>
                  <a:pt x="17668" y="23727"/>
                  <a:pt x="17713" y="23657"/>
                </a:cubicBezTo>
                <a:lnTo>
                  <a:pt x="17713" y="23657"/>
                </a:lnTo>
                <a:cubicBezTo>
                  <a:pt x="17503" y="24095"/>
                  <a:pt x="17293" y="24533"/>
                  <a:pt x="17087" y="24971"/>
                </a:cubicBezTo>
                <a:lnTo>
                  <a:pt x="17087" y="24971"/>
                </a:lnTo>
                <a:cubicBezTo>
                  <a:pt x="17110" y="24863"/>
                  <a:pt x="17138" y="24746"/>
                  <a:pt x="17179" y="24604"/>
                </a:cubicBezTo>
                <a:cubicBezTo>
                  <a:pt x="17264" y="24417"/>
                  <a:pt x="17358" y="24239"/>
                  <a:pt x="17455" y="24065"/>
                </a:cubicBezTo>
                <a:lnTo>
                  <a:pt x="17455" y="24065"/>
                </a:lnTo>
                <a:cubicBezTo>
                  <a:pt x="17452" y="24067"/>
                  <a:pt x="17449" y="24068"/>
                  <a:pt x="17446" y="24070"/>
                </a:cubicBezTo>
                <a:cubicBezTo>
                  <a:pt x="17513" y="23770"/>
                  <a:pt x="17546" y="23536"/>
                  <a:pt x="17579" y="23236"/>
                </a:cubicBezTo>
                <a:cubicBezTo>
                  <a:pt x="17679" y="22435"/>
                  <a:pt x="17379" y="21602"/>
                  <a:pt x="17246" y="20868"/>
                </a:cubicBezTo>
                <a:cubicBezTo>
                  <a:pt x="17379" y="20367"/>
                  <a:pt x="17379" y="19767"/>
                  <a:pt x="17579" y="19300"/>
                </a:cubicBezTo>
                <a:lnTo>
                  <a:pt x="17679" y="19300"/>
                </a:lnTo>
                <a:cubicBezTo>
                  <a:pt x="17713" y="19300"/>
                  <a:pt x="17779" y="19233"/>
                  <a:pt x="17746" y="19200"/>
                </a:cubicBezTo>
                <a:cubicBezTo>
                  <a:pt x="17746" y="19133"/>
                  <a:pt x="17746" y="19100"/>
                  <a:pt x="17713" y="19100"/>
                </a:cubicBezTo>
                <a:lnTo>
                  <a:pt x="17713" y="19100"/>
                </a:lnTo>
                <a:cubicBezTo>
                  <a:pt x="17746" y="19100"/>
                  <a:pt x="17746" y="19133"/>
                  <a:pt x="17779" y="19133"/>
                </a:cubicBezTo>
                <a:cubicBezTo>
                  <a:pt x="17892" y="19199"/>
                  <a:pt x="18002" y="19227"/>
                  <a:pt x="18106" y="19227"/>
                </a:cubicBezTo>
                <a:cubicBezTo>
                  <a:pt x="18373" y="19227"/>
                  <a:pt x="18603" y="19039"/>
                  <a:pt x="18747" y="18799"/>
                </a:cubicBezTo>
                <a:cubicBezTo>
                  <a:pt x="18947" y="18466"/>
                  <a:pt x="19014" y="17966"/>
                  <a:pt x="18847" y="17599"/>
                </a:cubicBezTo>
                <a:cubicBezTo>
                  <a:pt x="18740" y="17363"/>
                  <a:pt x="18523" y="17210"/>
                  <a:pt x="18284" y="17210"/>
                </a:cubicBezTo>
                <a:cubicBezTo>
                  <a:pt x="18151" y="17210"/>
                  <a:pt x="18011" y="17258"/>
                  <a:pt x="17880" y="17365"/>
                </a:cubicBezTo>
                <a:cubicBezTo>
                  <a:pt x="17846" y="17398"/>
                  <a:pt x="17846" y="17465"/>
                  <a:pt x="17913" y="17465"/>
                </a:cubicBezTo>
                <a:cubicBezTo>
                  <a:pt x="17988" y="17457"/>
                  <a:pt x="18059" y="17451"/>
                  <a:pt x="18125" y="17451"/>
                </a:cubicBezTo>
                <a:cubicBezTo>
                  <a:pt x="18324" y="17451"/>
                  <a:pt x="18480" y="17507"/>
                  <a:pt x="18580" y="17732"/>
                </a:cubicBezTo>
                <a:cubicBezTo>
                  <a:pt x="18713" y="17999"/>
                  <a:pt x="18613" y="18299"/>
                  <a:pt x="18547" y="18566"/>
                </a:cubicBezTo>
                <a:cubicBezTo>
                  <a:pt x="18452" y="18756"/>
                  <a:pt x="18297" y="19036"/>
                  <a:pt x="18082" y="19036"/>
                </a:cubicBezTo>
                <a:cubicBezTo>
                  <a:pt x="18070" y="19036"/>
                  <a:pt x="18058" y="19035"/>
                  <a:pt x="18046" y="19033"/>
                </a:cubicBezTo>
                <a:cubicBezTo>
                  <a:pt x="17379" y="18900"/>
                  <a:pt x="17546" y="18032"/>
                  <a:pt x="17913" y="17699"/>
                </a:cubicBezTo>
                <a:cubicBezTo>
                  <a:pt x="17946" y="17665"/>
                  <a:pt x="17913" y="17599"/>
                  <a:pt x="17846" y="17599"/>
                </a:cubicBezTo>
                <a:cubicBezTo>
                  <a:pt x="17446" y="17899"/>
                  <a:pt x="17246" y="18499"/>
                  <a:pt x="17446" y="18900"/>
                </a:cubicBezTo>
                <a:cubicBezTo>
                  <a:pt x="17379" y="18900"/>
                  <a:pt x="17312" y="19000"/>
                  <a:pt x="17312" y="19066"/>
                </a:cubicBezTo>
                <a:cubicBezTo>
                  <a:pt x="17312" y="19100"/>
                  <a:pt x="17379" y="19200"/>
                  <a:pt x="17379" y="19233"/>
                </a:cubicBezTo>
                <a:cubicBezTo>
                  <a:pt x="17146" y="19667"/>
                  <a:pt x="17146" y="20067"/>
                  <a:pt x="17079" y="20501"/>
                </a:cubicBezTo>
                <a:cubicBezTo>
                  <a:pt x="17046" y="20234"/>
                  <a:pt x="17046" y="20034"/>
                  <a:pt x="17012" y="19767"/>
                </a:cubicBezTo>
                <a:cubicBezTo>
                  <a:pt x="17046" y="19767"/>
                  <a:pt x="17079" y="19767"/>
                  <a:pt x="17079" y="19700"/>
                </a:cubicBezTo>
                <a:lnTo>
                  <a:pt x="16946" y="19200"/>
                </a:lnTo>
                <a:cubicBezTo>
                  <a:pt x="16912" y="18866"/>
                  <a:pt x="16912" y="18566"/>
                  <a:pt x="16879" y="18232"/>
                </a:cubicBezTo>
                <a:cubicBezTo>
                  <a:pt x="16812" y="17832"/>
                  <a:pt x="16879" y="17398"/>
                  <a:pt x="16912" y="16998"/>
                </a:cubicBezTo>
                <a:cubicBezTo>
                  <a:pt x="16912" y="16999"/>
                  <a:pt x="16912" y="17000"/>
                  <a:pt x="16912" y="17000"/>
                </a:cubicBezTo>
                <a:cubicBezTo>
                  <a:pt x="16917" y="17000"/>
                  <a:pt x="16981" y="16586"/>
                  <a:pt x="17046" y="16264"/>
                </a:cubicBezTo>
                <a:lnTo>
                  <a:pt x="17046" y="16431"/>
                </a:lnTo>
                <a:cubicBezTo>
                  <a:pt x="17046" y="16481"/>
                  <a:pt x="17087" y="16506"/>
                  <a:pt x="17129" y="16506"/>
                </a:cubicBezTo>
                <a:cubicBezTo>
                  <a:pt x="17171" y="16506"/>
                  <a:pt x="17212" y="16481"/>
                  <a:pt x="17212" y="16431"/>
                </a:cubicBezTo>
                <a:cubicBezTo>
                  <a:pt x="17246" y="16231"/>
                  <a:pt x="17246" y="16198"/>
                  <a:pt x="17246" y="16098"/>
                </a:cubicBezTo>
                <a:cubicBezTo>
                  <a:pt x="17279" y="16098"/>
                  <a:pt x="17279" y="16164"/>
                  <a:pt x="17312" y="16164"/>
                </a:cubicBezTo>
                <a:cubicBezTo>
                  <a:pt x="17328" y="16165"/>
                  <a:pt x="17344" y="16166"/>
                  <a:pt x="17360" y="16166"/>
                </a:cubicBezTo>
                <a:cubicBezTo>
                  <a:pt x="17804" y="16166"/>
                  <a:pt x="18152" y="15717"/>
                  <a:pt x="18313" y="15330"/>
                </a:cubicBezTo>
                <a:cubicBezTo>
                  <a:pt x="18480" y="14863"/>
                  <a:pt x="18313" y="14096"/>
                  <a:pt x="17746" y="14029"/>
                </a:cubicBezTo>
                <a:cubicBezTo>
                  <a:pt x="17713" y="14029"/>
                  <a:pt x="17713" y="14029"/>
                  <a:pt x="17713" y="14063"/>
                </a:cubicBezTo>
                <a:lnTo>
                  <a:pt x="17713" y="14063"/>
                </a:lnTo>
                <a:cubicBezTo>
                  <a:pt x="17700" y="14041"/>
                  <a:pt x="17689" y="14019"/>
                  <a:pt x="17679" y="13996"/>
                </a:cubicBezTo>
                <a:close/>
                <a:moveTo>
                  <a:pt x="14027" y="23911"/>
                </a:moveTo>
                <a:cubicBezTo>
                  <a:pt x="14002" y="23911"/>
                  <a:pt x="13977" y="23920"/>
                  <a:pt x="13977" y="23937"/>
                </a:cubicBezTo>
                <a:cubicBezTo>
                  <a:pt x="14432" y="26115"/>
                  <a:pt x="14760" y="28262"/>
                  <a:pt x="15117" y="30440"/>
                </a:cubicBezTo>
                <a:lnTo>
                  <a:pt x="15117" y="30440"/>
                </a:lnTo>
                <a:cubicBezTo>
                  <a:pt x="15153" y="30292"/>
                  <a:pt x="15189" y="30145"/>
                  <a:pt x="15227" y="29999"/>
                </a:cubicBezTo>
                <a:lnTo>
                  <a:pt x="15227" y="29999"/>
                </a:lnTo>
                <a:cubicBezTo>
                  <a:pt x="15233" y="30035"/>
                  <a:pt x="15238" y="30071"/>
                  <a:pt x="15244" y="30108"/>
                </a:cubicBezTo>
                <a:cubicBezTo>
                  <a:pt x="15354" y="29634"/>
                  <a:pt x="15486" y="29161"/>
                  <a:pt x="15636" y="28690"/>
                </a:cubicBezTo>
                <a:lnTo>
                  <a:pt x="15636" y="28690"/>
                </a:lnTo>
                <a:cubicBezTo>
                  <a:pt x="15628" y="28695"/>
                  <a:pt x="15620" y="28701"/>
                  <a:pt x="15611" y="28707"/>
                </a:cubicBezTo>
                <a:cubicBezTo>
                  <a:pt x="15462" y="29134"/>
                  <a:pt x="15339" y="29562"/>
                  <a:pt x="15227" y="29999"/>
                </a:cubicBezTo>
                <a:lnTo>
                  <a:pt x="15227" y="29999"/>
                </a:lnTo>
                <a:cubicBezTo>
                  <a:pt x="14900" y="27968"/>
                  <a:pt x="14601" y="25968"/>
                  <a:pt x="14077" y="23937"/>
                </a:cubicBezTo>
                <a:cubicBezTo>
                  <a:pt x="14077" y="23920"/>
                  <a:pt x="14052" y="23911"/>
                  <a:pt x="14027" y="23911"/>
                </a:cubicBezTo>
                <a:close/>
                <a:moveTo>
                  <a:pt x="7030" y="1"/>
                </a:moveTo>
                <a:cubicBezTo>
                  <a:pt x="6499" y="1"/>
                  <a:pt x="6171" y="541"/>
                  <a:pt x="6171" y="1053"/>
                </a:cubicBezTo>
                <a:cubicBezTo>
                  <a:pt x="6171" y="1103"/>
                  <a:pt x="6188" y="1129"/>
                  <a:pt x="6209" y="1129"/>
                </a:cubicBezTo>
                <a:cubicBezTo>
                  <a:pt x="6230" y="1129"/>
                  <a:pt x="6255" y="1103"/>
                  <a:pt x="6271" y="1053"/>
                </a:cubicBezTo>
                <a:cubicBezTo>
                  <a:pt x="6397" y="678"/>
                  <a:pt x="6581" y="214"/>
                  <a:pt x="7072" y="214"/>
                </a:cubicBezTo>
                <a:cubicBezTo>
                  <a:pt x="7104" y="214"/>
                  <a:pt x="7137" y="215"/>
                  <a:pt x="7172" y="220"/>
                </a:cubicBezTo>
                <a:cubicBezTo>
                  <a:pt x="7606" y="320"/>
                  <a:pt x="7872" y="753"/>
                  <a:pt x="7839" y="1187"/>
                </a:cubicBezTo>
                <a:cubicBezTo>
                  <a:pt x="7839" y="1399"/>
                  <a:pt x="7563" y="2385"/>
                  <a:pt x="7186" y="2385"/>
                </a:cubicBezTo>
                <a:cubicBezTo>
                  <a:pt x="7149" y="2385"/>
                  <a:pt x="7111" y="2375"/>
                  <a:pt x="7072" y="2354"/>
                </a:cubicBezTo>
                <a:cubicBezTo>
                  <a:pt x="7072" y="2279"/>
                  <a:pt x="7053" y="2242"/>
                  <a:pt x="7001" y="2242"/>
                </a:cubicBezTo>
                <a:cubicBezTo>
                  <a:pt x="6984" y="2242"/>
                  <a:pt x="6963" y="2246"/>
                  <a:pt x="6938" y="2254"/>
                </a:cubicBezTo>
                <a:cubicBezTo>
                  <a:pt x="6705" y="1987"/>
                  <a:pt x="6538" y="1487"/>
                  <a:pt x="6438" y="1154"/>
                </a:cubicBezTo>
                <a:cubicBezTo>
                  <a:pt x="6424" y="1112"/>
                  <a:pt x="6404" y="1093"/>
                  <a:pt x="6386" y="1093"/>
                </a:cubicBezTo>
                <a:cubicBezTo>
                  <a:pt x="6360" y="1093"/>
                  <a:pt x="6338" y="1129"/>
                  <a:pt x="6338" y="1187"/>
                </a:cubicBezTo>
                <a:cubicBezTo>
                  <a:pt x="6405" y="1487"/>
                  <a:pt x="6438" y="1887"/>
                  <a:pt x="6605" y="2221"/>
                </a:cubicBezTo>
                <a:cubicBezTo>
                  <a:pt x="6571" y="2254"/>
                  <a:pt x="6538" y="2321"/>
                  <a:pt x="6538" y="2354"/>
                </a:cubicBezTo>
                <a:cubicBezTo>
                  <a:pt x="6538" y="2488"/>
                  <a:pt x="6538" y="2555"/>
                  <a:pt x="6605" y="2655"/>
                </a:cubicBezTo>
                <a:cubicBezTo>
                  <a:pt x="6605" y="2688"/>
                  <a:pt x="6672" y="2688"/>
                  <a:pt x="6705" y="2721"/>
                </a:cubicBezTo>
                <a:cubicBezTo>
                  <a:pt x="6705" y="2721"/>
                  <a:pt x="6738" y="2721"/>
                  <a:pt x="6738" y="2755"/>
                </a:cubicBezTo>
                <a:cubicBezTo>
                  <a:pt x="6938" y="3355"/>
                  <a:pt x="7072" y="3922"/>
                  <a:pt x="7172" y="4556"/>
                </a:cubicBezTo>
                <a:cubicBezTo>
                  <a:pt x="6772" y="4022"/>
                  <a:pt x="6371" y="3489"/>
                  <a:pt x="5904" y="2988"/>
                </a:cubicBezTo>
                <a:cubicBezTo>
                  <a:pt x="6038" y="2821"/>
                  <a:pt x="6071" y="2555"/>
                  <a:pt x="6104" y="2354"/>
                </a:cubicBezTo>
                <a:cubicBezTo>
                  <a:pt x="6171" y="2054"/>
                  <a:pt x="6038" y="1754"/>
                  <a:pt x="5838" y="1520"/>
                </a:cubicBezTo>
                <a:cubicBezTo>
                  <a:pt x="5604" y="1182"/>
                  <a:pt x="5167" y="966"/>
                  <a:pt x="4749" y="966"/>
                </a:cubicBezTo>
                <a:cubicBezTo>
                  <a:pt x="4630" y="966"/>
                  <a:pt x="4514" y="983"/>
                  <a:pt x="4403" y="1020"/>
                </a:cubicBezTo>
                <a:cubicBezTo>
                  <a:pt x="3936" y="1154"/>
                  <a:pt x="3903" y="1554"/>
                  <a:pt x="4070" y="1921"/>
                </a:cubicBezTo>
                <a:cubicBezTo>
                  <a:pt x="4070" y="1921"/>
                  <a:pt x="4036" y="1987"/>
                  <a:pt x="4036" y="2021"/>
                </a:cubicBezTo>
                <a:cubicBezTo>
                  <a:pt x="4214" y="2465"/>
                  <a:pt x="4866" y="3226"/>
                  <a:pt x="5454" y="3226"/>
                </a:cubicBezTo>
                <a:cubicBezTo>
                  <a:pt x="5528" y="3226"/>
                  <a:pt x="5600" y="3214"/>
                  <a:pt x="5671" y="3188"/>
                </a:cubicBezTo>
                <a:cubicBezTo>
                  <a:pt x="5704" y="3155"/>
                  <a:pt x="5771" y="3155"/>
                  <a:pt x="5838" y="3088"/>
                </a:cubicBezTo>
                <a:cubicBezTo>
                  <a:pt x="6338" y="3755"/>
                  <a:pt x="6772" y="4423"/>
                  <a:pt x="7205" y="5090"/>
                </a:cubicBezTo>
                <a:lnTo>
                  <a:pt x="7205" y="5156"/>
                </a:lnTo>
                <a:cubicBezTo>
                  <a:pt x="7205" y="5156"/>
                  <a:pt x="7205" y="5190"/>
                  <a:pt x="7239" y="5190"/>
                </a:cubicBezTo>
                <a:cubicBezTo>
                  <a:pt x="7339" y="5357"/>
                  <a:pt x="7439" y="5523"/>
                  <a:pt x="7539" y="5690"/>
                </a:cubicBezTo>
                <a:cubicBezTo>
                  <a:pt x="7105" y="5256"/>
                  <a:pt x="6538" y="5056"/>
                  <a:pt x="5938" y="4856"/>
                </a:cubicBezTo>
                <a:cubicBezTo>
                  <a:pt x="5904" y="4856"/>
                  <a:pt x="5904" y="4856"/>
                  <a:pt x="5871" y="4823"/>
                </a:cubicBezTo>
                <a:cubicBezTo>
                  <a:pt x="5838" y="4823"/>
                  <a:pt x="5738" y="4756"/>
                  <a:pt x="5704" y="4756"/>
                </a:cubicBezTo>
                <a:cubicBezTo>
                  <a:pt x="5537" y="4316"/>
                  <a:pt x="4883" y="3969"/>
                  <a:pt x="4337" y="3969"/>
                </a:cubicBezTo>
                <a:cubicBezTo>
                  <a:pt x="4013" y="3969"/>
                  <a:pt x="3727" y="4091"/>
                  <a:pt x="3603" y="4389"/>
                </a:cubicBezTo>
                <a:cubicBezTo>
                  <a:pt x="3603" y="4412"/>
                  <a:pt x="3634" y="4451"/>
                  <a:pt x="3654" y="4451"/>
                </a:cubicBezTo>
                <a:cubicBezTo>
                  <a:pt x="3663" y="4451"/>
                  <a:pt x="3669" y="4443"/>
                  <a:pt x="3669" y="4423"/>
                </a:cubicBezTo>
                <a:cubicBezTo>
                  <a:pt x="3703" y="4389"/>
                  <a:pt x="3736" y="4389"/>
                  <a:pt x="3769" y="4356"/>
                </a:cubicBezTo>
                <a:cubicBezTo>
                  <a:pt x="3936" y="4823"/>
                  <a:pt x="4403" y="5190"/>
                  <a:pt x="4870" y="5357"/>
                </a:cubicBezTo>
                <a:cubicBezTo>
                  <a:pt x="4925" y="5372"/>
                  <a:pt x="4992" y="5381"/>
                  <a:pt x="5062" y="5381"/>
                </a:cubicBezTo>
                <a:cubicBezTo>
                  <a:pt x="5292" y="5381"/>
                  <a:pt x="5569" y="5294"/>
                  <a:pt x="5671" y="5090"/>
                </a:cubicBezTo>
                <a:cubicBezTo>
                  <a:pt x="5738" y="5090"/>
                  <a:pt x="5771" y="5090"/>
                  <a:pt x="5871" y="5056"/>
                </a:cubicBezTo>
                <a:cubicBezTo>
                  <a:pt x="6505" y="5256"/>
                  <a:pt x="7072" y="5590"/>
                  <a:pt x="7572" y="5990"/>
                </a:cubicBezTo>
                <a:cubicBezTo>
                  <a:pt x="7583" y="6001"/>
                  <a:pt x="7594" y="6005"/>
                  <a:pt x="7604" y="6005"/>
                </a:cubicBezTo>
                <a:cubicBezTo>
                  <a:pt x="7624" y="6005"/>
                  <a:pt x="7639" y="5990"/>
                  <a:pt x="7639" y="5990"/>
                </a:cubicBezTo>
                <a:cubicBezTo>
                  <a:pt x="8039" y="6657"/>
                  <a:pt x="8373" y="7325"/>
                  <a:pt x="8706" y="7992"/>
                </a:cubicBezTo>
                <a:cubicBezTo>
                  <a:pt x="8406" y="7758"/>
                  <a:pt x="8039" y="7658"/>
                  <a:pt x="7639" y="7558"/>
                </a:cubicBezTo>
                <a:cubicBezTo>
                  <a:pt x="7706" y="7525"/>
                  <a:pt x="7639" y="7425"/>
                  <a:pt x="7572" y="7425"/>
                </a:cubicBezTo>
                <a:cubicBezTo>
                  <a:pt x="7439" y="7425"/>
                  <a:pt x="7372" y="7491"/>
                  <a:pt x="7272" y="7491"/>
                </a:cubicBezTo>
                <a:cubicBezTo>
                  <a:pt x="7239" y="7491"/>
                  <a:pt x="7239" y="7491"/>
                  <a:pt x="7205" y="7425"/>
                </a:cubicBezTo>
                <a:cubicBezTo>
                  <a:pt x="7339" y="7058"/>
                  <a:pt x="7072" y="6591"/>
                  <a:pt x="6772" y="6391"/>
                </a:cubicBezTo>
                <a:cubicBezTo>
                  <a:pt x="6541" y="6244"/>
                  <a:pt x="6232" y="6150"/>
                  <a:pt x="5926" y="6150"/>
                </a:cubicBezTo>
                <a:cubicBezTo>
                  <a:pt x="5745" y="6150"/>
                  <a:pt x="5565" y="6183"/>
                  <a:pt x="5404" y="6257"/>
                </a:cubicBezTo>
                <a:cubicBezTo>
                  <a:pt x="4904" y="6524"/>
                  <a:pt x="5004" y="7225"/>
                  <a:pt x="5371" y="7558"/>
                </a:cubicBezTo>
                <a:cubicBezTo>
                  <a:pt x="5380" y="7568"/>
                  <a:pt x="5390" y="7572"/>
                  <a:pt x="5399" y="7572"/>
                </a:cubicBezTo>
                <a:cubicBezTo>
                  <a:pt x="5421" y="7572"/>
                  <a:pt x="5437" y="7548"/>
                  <a:pt x="5437" y="7525"/>
                </a:cubicBezTo>
                <a:cubicBezTo>
                  <a:pt x="5437" y="7425"/>
                  <a:pt x="5404" y="7391"/>
                  <a:pt x="5404" y="7325"/>
                </a:cubicBezTo>
                <a:lnTo>
                  <a:pt x="5404" y="7325"/>
                </a:lnTo>
                <a:cubicBezTo>
                  <a:pt x="5656" y="7602"/>
                  <a:pt x="6117" y="7841"/>
                  <a:pt x="6514" y="7841"/>
                </a:cubicBezTo>
                <a:cubicBezTo>
                  <a:pt x="6643" y="7841"/>
                  <a:pt x="6765" y="7815"/>
                  <a:pt x="6872" y="7758"/>
                </a:cubicBezTo>
                <a:cubicBezTo>
                  <a:pt x="6982" y="7821"/>
                  <a:pt x="7077" y="7855"/>
                  <a:pt x="7165" y="7855"/>
                </a:cubicBezTo>
                <a:cubicBezTo>
                  <a:pt x="7263" y="7855"/>
                  <a:pt x="7351" y="7813"/>
                  <a:pt x="7439" y="7725"/>
                </a:cubicBezTo>
                <a:cubicBezTo>
                  <a:pt x="7939" y="7858"/>
                  <a:pt x="8439" y="8092"/>
                  <a:pt x="8873" y="8425"/>
                </a:cubicBezTo>
                <a:cubicBezTo>
                  <a:pt x="9207" y="9226"/>
                  <a:pt x="9540" y="10027"/>
                  <a:pt x="9840" y="10827"/>
                </a:cubicBezTo>
                <a:cubicBezTo>
                  <a:pt x="9774" y="10760"/>
                  <a:pt x="9774" y="10727"/>
                  <a:pt x="9740" y="10727"/>
                </a:cubicBezTo>
                <a:cubicBezTo>
                  <a:pt x="9674" y="10660"/>
                  <a:pt x="9540" y="10560"/>
                  <a:pt x="9407" y="10494"/>
                </a:cubicBezTo>
                <a:cubicBezTo>
                  <a:pt x="9390" y="10468"/>
                  <a:pt x="9368" y="10458"/>
                  <a:pt x="9346" y="10458"/>
                </a:cubicBezTo>
                <a:cubicBezTo>
                  <a:pt x="9285" y="10458"/>
                  <a:pt x="9221" y="10537"/>
                  <a:pt x="9237" y="10587"/>
                </a:cubicBezTo>
                <a:lnTo>
                  <a:pt x="9237" y="10587"/>
                </a:lnTo>
                <a:cubicBezTo>
                  <a:pt x="9002" y="10023"/>
                  <a:pt x="8371" y="9559"/>
                  <a:pt x="7772" y="9493"/>
                </a:cubicBezTo>
                <a:cubicBezTo>
                  <a:pt x="7728" y="9486"/>
                  <a:pt x="7686" y="9482"/>
                  <a:pt x="7646" y="9482"/>
                </a:cubicBezTo>
                <a:cubicBezTo>
                  <a:pt x="6949" y="9482"/>
                  <a:pt x="7051" y="10554"/>
                  <a:pt x="7272" y="11027"/>
                </a:cubicBezTo>
                <a:cubicBezTo>
                  <a:pt x="7489" y="11389"/>
                  <a:pt x="7899" y="11577"/>
                  <a:pt x="8311" y="11577"/>
                </a:cubicBezTo>
                <a:cubicBezTo>
                  <a:pt x="8468" y="11577"/>
                  <a:pt x="8626" y="11550"/>
                  <a:pt x="8773" y="11494"/>
                </a:cubicBezTo>
                <a:cubicBezTo>
                  <a:pt x="9040" y="11394"/>
                  <a:pt x="9173" y="11161"/>
                  <a:pt x="9173" y="10927"/>
                </a:cubicBezTo>
                <a:lnTo>
                  <a:pt x="9173" y="10994"/>
                </a:lnTo>
                <a:cubicBezTo>
                  <a:pt x="9187" y="11022"/>
                  <a:pt x="9218" y="11038"/>
                  <a:pt x="9250" y="11038"/>
                </a:cubicBezTo>
                <a:cubicBezTo>
                  <a:pt x="9294" y="11038"/>
                  <a:pt x="9340" y="11005"/>
                  <a:pt x="9340" y="10927"/>
                </a:cubicBezTo>
                <a:cubicBezTo>
                  <a:pt x="9373" y="10994"/>
                  <a:pt x="9407" y="10994"/>
                  <a:pt x="9440" y="11027"/>
                </a:cubicBezTo>
                <a:cubicBezTo>
                  <a:pt x="9574" y="11094"/>
                  <a:pt x="9707" y="11161"/>
                  <a:pt x="9840" y="11227"/>
                </a:cubicBezTo>
                <a:cubicBezTo>
                  <a:pt x="9857" y="11244"/>
                  <a:pt x="9882" y="11252"/>
                  <a:pt x="9911" y="11252"/>
                </a:cubicBezTo>
                <a:cubicBezTo>
                  <a:pt x="9941" y="11252"/>
                  <a:pt x="9974" y="11244"/>
                  <a:pt x="10007" y="11227"/>
                </a:cubicBezTo>
                <a:cubicBezTo>
                  <a:pt x="10274" y="12061"/>
                  <a:pt x="10574" y="12895"/>
                  <a:pt x="10841" y="13729"/>
                </a:cubicBezTo>
                <a:cubicBezTo>
                  <a:pt x="10708" y="13596"/>
                  <a:pt x="10574" y="13496"/>
                  <a:pt x="10408" y="13396"/>
                </a:cubicBezTo>
                <a:lnTo>
                  <a:pt x="10374" y="13396"/>
                </a:lnTo>
                <a:cubicBezTo>
                  <a:pt x="10374" y="13362"/>
                  <a:pt x="10341" y="13362"/>
                  <a:pt x="10341" y="13362"/>
                </a:cubicBezTo>
                <a:cubicBezTo>
                  <a:pt x="10274" y="13329"/>
                  <a:pt x="10274" y="13262"/>
                  <a:pt x="10241" y="13262"/>
                </a:cubicBezTo>
                <a:lnTo>
                  <a:pt x="10207" y="13229"/>
                </a:lnTo>
                <a:cubicBezTo>
                  <a:pt x="10121" y="12739"/>
                  <a:pt x="9437" y="12548"/>
                  <a:pt x="8952" y="12548"/>
                </a:cubicBezTo>
                <a:cubicBezTo>
                  <a:pt x="8875" y="12548"/>
                  <a:pt x="8803" y="12553"/>
                  <a:pt x="8740" y="12562"/>
                </a:cubicBezTo>
                <a:cubicBezTo>
                  <a:pt x="8073" y="12662"/>
                  <a:pt x="7872" y="13329"/>
                  <a:pt x="8206" y="13863"/>
                </a:cubicBezTo>
                <a:cubicBezTo>
                  <a:pt x="8489" y="14303"/>
                  <a:pt x="9100" y="14566"/>
                  <a:pt x="9616" y="14566"/>
                </a:cubicBezTo>
                <a:cubicBezTo>
                  <a:pt x="9647" y="14566"/>
                  <a:pt x="9677" y="14565"/>
                  <a:pt x="9707" y="14563"/>
                </a:cubicBezTo>
                <a:cubicBezTo>
                  <a:pt x="10107" y="14530"/>
                  <a:pt x="10374" y="14196"/>
                  <a:pt x="10374" y="13863"/>
                </a:cubicBezTo>
                <a:lnTo>
                  <a:pt x="10408" y="13896"/>
                </a:lnTo>
                <a:cubicBezTo>
                  <a:pt x="10420" y="13933"/>
                  <a:pt x="10446" y="13947"/>
                  <a:pt x="10473" y="13947"/>
                </a:cubicBezTo>
                <a:cubicBezTo>
                  <a:pt x="10521" y="13947"/>
                  <a:pt x="10574" y="13905"/>
                  <a:pt x="10574" y="13863"/>
                </a:cubicBezTo>
                <a:cubicBezTo>
                  <a:pt x="10708" y="13929"/>
                  <a:pt x="10841" y="14063"/>
                  <a:pt x="10908" y="14196"/>
                </a:cubicBezTo>
                <a:cubicBezTo>
                  <a:pt x="11175" y="14997"/>
                  <a:pt x="11375" y="15764"/>
                  <a:pt x="11608" y="16565"/>
                </a:cubicBezTo>
                <a:cubicBezTo>
                  <a:pt x="11208" y="16198"/>
                  <a:pt x="10708" y="15897"/>
                  <a:pt x="10241" y="15597"/>
                </a:cubicBezTo>
                <a:cubicBezTo>
                  <a:pt x="9407" y="15063"/>
                  <a:pt x="8573" y="14530"/>
                  <a:pt x="7772" y="13896"/>
                </a:cubicBezTo>
                <a:cubicBezTo>
                  <a:pt x="7763" y="13886"/>
                  <a:pt x="7753" y="13882"/>
                  <a:pt x="7745" y="13882"/>
                </a:cubicBezTo>
                <a:cubicBezTo>
                  <a:pt x="7725" y="13882"/>
                  <a:pt x="7715" y="13906"/>
                  <a:pt x="7739" y="13929"/>
                </a:cubicBezTo>
                <a:cubicBezTo>
                  <a:pt x="8373" y="14496"/>
                  <a:pt x="9040" y="14930"/>
                  <a:pt x="9707" y="15397"/>
                </a:cubicBezTo>
                <a:cubicBezTo>
                  <a:pt x="10041" y="15597"/>
                  <a:pt x="10341" y="15864"/>
                  <a:pt x="10674" y="16098"/>
                </a:cubicBezTo>
                <a:cubicBezTo>
                  <a:pt x="10608" y="16098"/>
                  <a:pt x="10574" y="16064"/>
                  <a:pt x="10574" y="16031"/>
                </a:cubicBezTo>
                <a:cubicBezTo>
                  <a:pt x="9440" y="15330"/>
                  <a:pt x="8406" y="14530"/>
                  <a:pt x="7372" y="13763"/>
                </a:cubicBezTo>
                <a:cubicBezTo>
                  <a:pt x="7405" y="13696"/>
                  <a:pt x="7405" y="13596"/>
                  <a:pt x="7339" y="13529"/>
                </a:cubicBezTo>
                <a:cubicBezTo>
                  <a:pt x="6538" y="13062"/>
                  <a:pt x="6238" y="12061"/>
                  <a:pt x="6038" y="11194"/>
                </a:cubicBezTo>
                <a:lnTo>
                  <a:pt x="6038" y="11194"/>
                </a:lnTo>
                <a:cubicBezTo>
                  <a:pt x="6107" y="11222"/>
                  <a:pt x="6176" y="11238"/>
                  <a:pt x="6245" y="11238"/>
                </a:cubicBezTo>
                <a:cubicBezTo>
                  <a:pt x="6343" y="11238"/>
                  <a:pt x="6440" y="11206"/>
                  <a:pt x="6538" y="11127"/>
                </a:cubicBezTo>
                <a:cubicBezTo>
                  <a:pt x="6734" y="10964"/>
                  <a:pt x="6786" y="10697"/>
                  <a:pt x="6761" y="10420"/>
                </a:cubicBezTo>
                <a:lnTo>
                  <a:pt x="6761" y="10420"/>
                </a:lnTo>
                <a:cubicBezTo>
                  <a:pt x="6750" y="10481"/>
                  <a:pt x="6732" y="10540"/>
                  <a:pt x="6705" y="10594"/>
                </a:cubicBezTo>
                <a:cubicBezTo>
                  <a:pt x="6611" y="10734"/>
                  <a:pt x="6510" y="10795"/>
                  <a:pt x="6408" y="10795"/>
                </a:cubicBezTo>
                <a:cubicBezTo>
                  <a:pt x="6293" y="10795"/>
                  <a:pt x="6177" y="10718"/>
                  <a:pt x="6071" y="10594"/>
                </a:cubicBezTo>
                <a:cubicBezTo>
                  <a:pt x="6071" y="10560"/>
                  <a:pt x="6038" y="10560"/>
                  <a:pt x="6038" y="10560"/>
                </a:cubicBezTo>
                <a:lnTo>
                  <a:pt x="5904" y="10427"/>
                </a:lnTo>
                <a:lnTo>
                  <a:pt x="5904" y="10360"/>
                </a:lnTo>
                <a:lnTo>
                  <a:pt x="5904" y="10293"/>
                </a:lnTo>
                <a:cubicBezTo>
                  <a:pt x="5904" y="10260"/>
                  <a:pt x="5871" y="10193"/>
                  <a:pt x="5871" y="10160"/>
                </a:cubicBezTo>
                <a:cubicBezTo>
                  <a:pt x="5854" y="10110"/>
                  <a:pt x="5821" y="10085"/>
                  <a:pt x="5788" y="10085"/>
                </a:cubicBezTo>
                <a:cubicBezTo>
                  <a:pt x="5754" y="10085"/>
                  <a:pt x="5721" y="10110"/>
                  <a:pt x="5704" y="10160"/>
                </a:cubicBezTo>
                <a:lnTo>
                  <a:pt x="5704" y="10193"/>
                </a:lnTo>
                <a:cubicBezTo>
                  <a:pt x="5671" y="10027"/>
                  <a:pt x="5671" y="9826"/>
                  <a:pt x="5671" y="9660"/>
                </a:cubicBezTo>
                <a:cubicBezTo>
                  <a:pt x="5671" y="9426"/>
                  <a:pt x="5671" y="9226"/>
                  <a:pt x="5904" y="9159"/>
                </a:cubicBezTo>
                <a:cubicBezTo>
                  <a:pt x="5912" y="9156"/>
                  <a:pt x="5920" y="9154"/>
                  <a:pt x="5927" y="9152"/>
                </a:cubicBezTo>
                <a:lnTo>
                  <a:pt x="5927" y="9152"/>
                </a:lnTo>
                <a:cubicBezTo>
                  <a:pt x="6156" y="9228"/>
                  <a:pt x="6369" y="9423"/>
                  <a:pt x="6505" y="9626"/>
                </a:cubicBezTo>
                <a:cubicBezTo>
                  <a:pt x="6624" y="9831"/>
                  <a:pt x="6735" y="10131"/>
                  <a:pt x="6761" y="10420"/>
                </a:cubicBezTo>
                <a:lnTo>
                  <a:pt x="6761" y="10420"/>
                </a:lnTo>
                <a:cubicBezTo>
                  <a:pt x="6817" y="10104"/>
                  <a:pt x="6673" y="9717"/>
                  <a:pt x="6505" y="9493"/>
                </a:cubicBezTo>
                <a:cubicBezTo>
                  <a:pt x="6391" y="9351"/>
                  <a:pt x="6230" y="9137"/>
                  <a:pt x="6021" y="9137"/>
                </a:cubicBezTo>
                <a:cubicBezTo>
                  <a:pt x="5990" y="9137"/>
                  <a:pt x="5959" y="9142"/>
                  <a:pt x="5927" y="9152"/>
                </a:cubicBezTo>
                <a:lnTo>
                  <a:pt x="5927" y="9152"/>
                </a:lnTo>
                <a:cubicBezTo>
                  <a:pt x="5861" y="9129"/>
                  <a:pt x="5794" y="9117"/>
                  <a:pt x="5727" y="9117"/>
                </a:cubicBezTo>
                <a:cubicBezTo>
                  <a:pt x="5568" y="9117"/>
                  <a:pt x="5409" y="9186"/>
                  <a:pt x="5271" y="9359"/>
                </a:cubicBezTo>
                <a:cubicBezTo>
                  <a:pt x="4937" y="9826"/>
                  <a:pt x="5337" y="10460"/>
                  <a:pt x="5504" y="10894"/>
                </a:cubicBezTo>
                <a:cubicBezTo>
                  <a:pt x="5504" y="10911"/>
                  <a:pt x="5521" y="10919"/>
                  <a:pt x="5537" y="10919"/>
                </a:cubicBezTo>
                <a:cubicBezTo>
                  <a:pt x="5554" y="10919"/>
                  <a:pt x="5571" y="10911"/>
                  <a:pt x="5571" y="10894"/>
                </a:cubicBezTo>
                <a:lnTo>
                  <a:pt x="5571" y="10794"/>
                </a:lnTo>
                <a:cubicBezTo>
                  <a:pt x="5671" y="10927"/>
                  <a:pt x="5771" y="11061"/>
                  <a:pt x="5904" y="11127"/>
                </a:cubicBezTo>
                <a:cubicBezTo>
                  <a:pt x="6004" y="11561"/>
                  <a:pt x="6071" y="11961"/>
                  <a:pt x="6238" y="12362"/>
                </a:cubicBezTo>
                <a:cubicBezTo>
                  <a:pt x="6271" y="12462"/>
                  <a:pt x="6371" y="12595"/>
                  <a:pt x="6405" y="12728"/>
                </a:cubicBezTo>
                <a:cubicBezTo>
                  <a:pt x="6171" y="12462"/>
                  <a:pt x="5904" y="12261"/>
                  <a:pt x="5704" y="12061"/>
                </a:cubicBezTo>
                <a:cubicBezTo>
                  <a:pt x="5704" y="12028"/>
                  <a:pt x="5704" y="12028"/>
                  <a:pt x="5671" y="11961"/>
                </a:cubicBezTo>
                <a:cubicBezTo>
                  <a:pt x="5604" y="11928"/>
                  <a:pt x="5571" y="11928"/>
                  <a:pt x="5537" y="11928"/>
                </a:cubicBezTo>
                <a:cubicBezTo>
                  <a:pt x="5504" y="11895"/>
                  <a:pt x="5404" y="11861"/>
                  <a:pt x="5404" y="11794"/>
                </a:cubicBezTo>
                <a:cubicBezTo>
                  <a:pt x="5204" y="11561"/>
                  <a:pt x="4937" y="11294"/>
                  <a:pt x="4703" y="11061"/>
                </a:cubicBezTo>
                <a:cubicBezTo>
                  <a:pt x="4703" y="11061"/>
                  <a:pt x="4703" y="11027"/>
                  <a:pt x="4670" y="11027"/>
                </a:cubicBezTo>
                <a:cubicBezTo>
                  <a:pt x="4603" y="10961"/>
                  <a:pt x="4537" y="10927"/>
                  <a:pt x="4503" y="10894"/>
                </a:cubicBezTo>
                <a:cubicBezTo>
                  <a:pt x="4503" y="10894"/>
                  <a:pt x="4437" y="10860"/>
                  <a:pt x="4403" y="10860"/>
                </a:cubicBezTo>
                <a:cubicBezTo>
                  <a:pt x="4337" y="10760"/>
                  <a:pt x="4236" y="10727"/>
                  <a:pt x="4103" y="10627"/>
                </a:cubicBezTo>
                <a:cubicBezTo>
                  <a:pt x="4103" y="10627"/>
                  <a:pt x="4070" y="10627"/>
                  <a:pt x="4070" y="10594"/>
                </a:cubicBezTo>
                <a:cubicBezTo>
                  <a:pt x="4103" y="10560"/>
                  <a:pt x="4170" y="10527"/>
                  <a:pt x="4103" y="10427"/>
                </a:cubicBezTo>
                <a:cubicBezTo>
                  <a:pt x="3736" y="9593"/>
                  <a:pt x="3603" y="8859"/>
                  <a:pt x="3536" y="7958"/>
                </a:cubicBezTo>
                <a:cubicBezTo>
                  <a:pt x="3947" y="7451"/>
                  <a:pt x="4235" y="6487"/>
                  <a:pt x="3906" y="5894"/>
                </a:cubicBezTo>
                <a:lnTo>
                  <a:pt x="3906" y="5894"/>
                </a:lnTo>
                <a:cubicBezTo>
                  <a:pt x="4089" y="6241"/>
                  <a:pt x="3965" y="6752"/>
                  <a:pt x="3769" y="7191"/>
                </a:cubicBezTo>
                <a:cubicBezTo>
                  <a:pt x="3769" y="7058"/>
                  <a:pt x="3769" y="6924"/>
                  <a:pt x="3736" y="6824"/>
                </a:cubicBezTo>
                <a:cubicBezTo>
                  <a:pt x="3721" y="6749"/>
                  <a:pt x="3659" y="6715"/>
                  <a:pt x="3595" y="6715"/>
                </a:cubicBezTo>
                <a:cubicBezTo>
                  <a:pt x="3516" y="6715"/>
                  <a:pt x="3436" y="6766"/>
                  <a:pt x="3436" y="6858"/>
                </a:cubicBezTo>
                <a:lnTo>
                  <a:pt x="3403" y="6858"/>
                </a:lnTo>
                <a:cubicBezTo>
                  <a:pt x="3254" y="6591"/>
                  <a:pt x="2922" y="5536"/>
                  <a:pt x="3363" y="5536"/>
                </a:cubicBezTo>
                <a:cubicBezTo>
                  <a:pt x="3419" y="5536"/>
                  <a:pt x="3487" y="5553"/>
                  <a:pt x="3569" y="5590"/>
                </a:cubicBezTo>
                <a:cubicBezTo>
                  <a:pt x="3696" y="5646"/>
                  <a:pt x="3790" y="5724"/>
                  <a:pt x="3857" y="5816"/>
                </a:cubicBezTo>
                <a:lnTo>
                  <a:pt x="3857" y="5816"/>
                </a:lnTo>
                <a:cubicBezTo>
                  <a:pt x="3728" y="5629"/>
                  <a:pt x="3527" y="5488"/>
                  <a:pt x="3236" y="5423"/>
                </a:cubicBezTo>
                <a:cubicBezTo>
                  <a:pt x="3204" y="5417"/>
                  <a:pt x="3173" y="5415"/>
                  <a:pt x="3144" y="5415"/>
                </a:cubicBezTo>
                <a:cubicBezTo>
                  <a:pt x="2841" y="5415"/>
                  <a:pt x="2699" y="5714"/>
                  <a:pt x="2669" y="5957"/>
                </a:cubicBezTo>
                <a:cubicBezTo>
                  <a:pt x="2602" y="6391"/>
                  <a:pt x="2769" y="6891"/>
                  <a:pt x="3169" y="7091"/>
                </a:cubicBezTo>
                <a:lnTo>
                  <a:pt x="3202" y="7091"/>
                </a:lnTo>
                <a:cubicBezTo>
                  <a:pt x="3202" y="7358"/>
                  <a:pt x="3269" y="7591"/>
                  <a:pt x="3336" y="7858"/>
                </a:cubicBezTo>
                <a:cubicBezTo>
                  <a:pt x="3336" y="7892"/>
                  <a:pt x="3369" y="7925"/>
                  <a:pt x="3403" y="7925"/>
                </a:cubicBezTo>
                <a:cubicBezTo>
                  <a:pt x="3383" y="8194"/>
                  <a:pt x="3331" y="8363"/>
                  <a:pt x="3220" y="8363"/>
                </a:cubicBezTo>
                <a:cubicBezTo>
                  <a:pt x="3138" y="8363"/>
                  <a:pt x="3025" y="8271"/>
                  <a:pt x="2869" y="8058"/>
                </a:cubicBezTo>
                <a:cubicBezTo>
                  <a:pt x="2569" y="7692"/>
                  <a:pt x="2268" y="7258"/>
                  <a:pt x="2002" y="6891"/>
                </a:cubicBezTo>
                <a:cubicBezTo>
                  <a:pt x="2035" y="6858"/>
                  <a:pt x="2035" y="6758"/>
                  <a:pt x="2068" y="6724"/>
                </a:cubicBezTo>
                <a:cubicBezTo>
                  <a:pt x="2268" y="6190"/>
                  <a:pt x="2102" y="5590"/>
                  <a:pt x="1668" y="5223"/>
                </a:cubicBezTo>
                <a:cubicBezTo>
                  <a:pt x="1464" y="5060"/>
                  <a:pt x="1197" y="4959"/>
                  <a:pt x="929" y="4959"/>
                </a:cubicBezTo>
                <a:cubicBezTo>
                  <a:pt x="759" y="4959"/>
                  <a:pt x="589" y="4999"/>
                  <a:pt x="434" y="5090"/>
                </a:cubicBezTo>
                <a:cubicBezTo>
                  <a:pt x="0" y="5390"/>
                  <a:pt x="167" y="6090"/>
                  <a:pt x="434" y="6457"/>
                </a:cubicBezTo>
                <a:cubicBezTo>
                  <a:pt x="454" y="6478"/>
                  <a:pt x="472" y="6486"/>
                  <a:pt x="486" y="6486"/>
                </a:cubicBezTo>
                <a:cubicBezTo>
                  <a:pt x="518" y="6486"/>
                  <a:pt x="534" y="6447"/>
                  <a:pt x="534" y="6424"/>
                </a:cubicBezTo>
                <a:cubicBezTo>
                  <a:pt x="500" y="6090"/>
                  <a:pt x="234" y="5557"/>
                  <a:pt x="567" y="5290"/>
                </a:cubicBezTo>
                <a:cubicBezTo>
                  <a:pt x="664" y="5230"/>
                  <a:pt x="773" y="5204"/>
                  <a:pt x="885" y="5204"/>
                </a:cubicBezTo>
                <a:cubicBezTo>
                  <a:pt x="1082" y="5204"/>
                  <a:pt x="1285" y="5283"/>
                  <a:pt x="1434" y="5390"/>
                </a:cubicBezTo>
                <a:cubicBezTo>
                  <a:pt x="1768" y="5590"/>
                  <a:pt x="1935" y="5957"/>
                  <a:pt x="1935" y="6357"/>
                </a:cubicBezTo>
                <a:cubicBezTo>
                  <a:pt x="1935" y="6524"/>
                  <a:pt x="1901" y="6724"/>
                  <a:pt x="1768" y="6858"/>
                </a:cubicBezTo>
                <a:cubicBezTo>
                  <a:pt x="1743" y="6919"/>
                  <a:pt x="1701" y="6940"/>
                  <a:pt x="1650" y="6940"/>
                </a:cubicBezTo>
                <a:cubicBezTo>
                  <a:pt x="1563" y="6940"/>
                  <a:pt x="1452" y="6879"/>
                  <a:pt x="1368" y="6858"/>
                </a:cubicBezTo>
                <a:cubicBezTo>
                  <a:pt x="1101" y="6724"/>
                  <a:pt x="901" y="6524"/>
                  <a:pt x="667" y="6357"/>
                </a:cubicBezTo>
                <a:cubicBezTo>
                  <a:pt x="651" y="6341"/>
                  <a:pt x="636" y="6334"/>
                  <a:pt x="624" y="6334"/>
                </a:cubicBezTo>
                <a:cubicBezTo>
                  <a:pt x="588" y="6334"/>
                  <a:pt x="576" y="6391"/>
                  <a:pt x="601" y="6391"/>
                </a:cubicBezTo>
                <a:cubicBezTo>
                  <a:pt x="868" y="6658"/>
                  <a:pt x="1307" y="7161"/>
                  <a:pt x="1660" y="7161"/>
                </a:cubicBezTo>
                <a:cubicBezTo>
                  <a:pt x="1747" y="7161"/>
                  <a:pt x="1829" y="7131"/>
                  <a:pt x="1901" y="7058"/>
                </a:cubicBezTo>
                <a:cubicBezTo>
                  <a:pt x="2335" y="7692"/>
                  <a:pt x="2769" y="8259"/>
                  <a:pt x="3236" y="8892"/>
                </a:cubicBezTo>
                <a:cubicBezTo>
                  <a:pt x="3264" y="8911"/>
                  <a:pt x="3289" y="8919"/>
                  <a:pt x="3312" y="8919"/>
                </a:cubicBezTo>
                <a:cubicBezTo>
                  <a:pt x="3370" y="8919"/>
                  <a:pt x="3412" y="8864"/>
                  <a:pt x="3436" y="8792"/>
                </a:cubicBezTo>
                <a:cubicBezTo>
                  <a:pt x="3436" y="8726"/>
                  <a:pt x="3503" y="8592"/>
                  <a:pt x="3503" y="8525"/>
                </a:cubicBezTo>
                <a:cubicBezTo>
                  <a:pt x="3536" y="9059"/>
                  <a:pt x="3603" y="9593"/>
                  <a:pt x="3836" y="10093"/>
                </a:cubicBezTo>
                <a:cubicBezTo>
                  <a:pt x="3847" y="10136"/>
                  <a:pt x="3816" y="10151"/>
                  <a:pt x="3767" y="10151"/>
                </a:cubicBezTo>
                <a:cubicBezTo>
                  <a:pt x="3662" y="10151"/>
                  <a:pt x="3470" y="10083"/>
                  <a:pt x="3403" y="10060"/>
                </a:cubicBezTo>
                <a:cubicBezTo>
                  <a:pt x="3236" y="10027"/>
                  <a:pt x="3036" y="9960"/>
                  <a:pt x="2869" y="9926"/>
                </a:cubicBezTo>
                <a:cubicBezTo>
                  <a:pt x="2869" y="9626"/>
                  <a:pt x="2735" y="9359"/>
                  <a:pt x="2502" y="9193"/>
                </a:cubicBezTo>
                <a:cubicBezTo>
                  <a:pt x="2186" y="8974"/>
                  <a:pt x="1800" y="8826"/>
                  <a:pt x="1420" y="8826"/>
                </a:cubicBezTo>
                <a:cubicBezTo>
                  <a:pt x="1278" y="8826"/>
                  <a:pt x="1137" y="8847"/>
                  <a:pt x="1001" y="8892"/>
                </a:cubicBezTo>
                <a:cubicBezTo>
                  <a:pt x="500" y="9059"/>
                  <a:pt x="400" y="9593"/>
                  <a:pt x="701" y="10027"/>
                </a:cubicBezTo>
                <a:cubicBezTo>
                  <a:pt x="710" y="10035"/>
                  <a:pt x="718" y="10040"/>
                  <a:pt x="727" y="10040"/>
                </a:cubicBezTo>
                <a:cubicBezTo>
                  <a:pt x="749" y="10040"/>
                  <a:pt x="767" y="10009"/>
                  <a:pt x="767" y="9960"/>
                </a:cubicBezTo>
                <a:cubicBezTo>
                  <a:pt x="734" y="9626"/>
                  <a:pt x="701" y="9259"/>
                  <a:pt x="1101" y="9126"/>
                </a:cubicBezTo>
                <a:cubicBezTo>
                  <a:pt x="1208" y="9094"/>
                  <a:pt x="1325" y="9079"/>
                  <a:pt x="1445" y="9079"/>
                </a:cubicBezTo>
                <a:cubicBezTo>
                  <a:pt x="1699" y="9079"/>
                  <a:pt x="1964" y="9146"/>
                  <a:pt x="2168" y="9259"/>
                </a:cubicBezTo>
                <a:cubicBezTo>
                  <a:pt x="2368" y="9359"/>
                  <a:pt x="2569" y="9560"/>
                  <a:pt x="2602" y="9760"/>
                </a:cubicBezTo>
                <a:cubicBezTo>
                  <a:pt x="2569" y="9760"/>
                  <a:pt x="2535" y="9793"/>
                  <a:pt x="2535" y="9860"/>
                </a:cubicBezTo>
                <a:cubicBezTo>
                  <a:pt x="2535" y="9893"/>
                  <a:pt x="2569" y="9926"/>
                  <a:pt x="2602" y="9960"/>
                </a:cubicBezTo>
                <a:cubicBezTo>
                  <a:pt x="2602" y="10060"/>
                  <a:pt x="2569" y="10093"/>
                  <a:pt x="2502" y="10193"/>
                </a:cubicBezTo>
                <a:cubicBezTo>
                  <a:pt x="2376" y="10308"/>
                  <a:pt x="2205" y="10355"/>
                  <a:pt x="2020" y="10355"/>
                </a:cubicBezTo>
                <a:cubicBezTo>
                  <a:pt x="1614" y="10355"/>
                  <a:pt x="1140" y="10133"/>
                  <a:pt x="934" y="9926"/>
                </a:cubicBezTo>
                <a:cubicBezTo>
                  <a:pt x="924" y="9917"/>
                  <a:pt x="915" y="9913"/>
                  <a:pt x="906" y="9913"/>
                </a:cubicBezTo>
                <a:cubicBezTo>
                  <a:pt x="887" y="9913"/>
                  <a:pt x="877" y="9936"/>
                  <a:pt x="901" y="9960"/>
                </a:cubicBezTo>
                <a:cubicBezTo>
                  <a:pt x="1137" y="10314"/>
                  <a:pt x="1607" y="10568"/>
                  <a:pt x="2050" y="10568"/>
                </a:cubicBezTo>
                <a:cubicBezTo>
                  <a:pt x="2234" y="10568"/>
                  <a:pt x="2413" y="10524"/>
                  <a:pt x="2569" y="10427"/>
                </a:cubicBezTo>
                <a:cubicBezTo>
                  <a:pt x="2702" y="10360"/>
                  <a:pt x="2769" y="10260"/>
                  <a:pt x="2835" y="10193"/>
                </a:cubicBezTo>
                <a:cubicBezTo>
                  <a:pt x="3002" y="10260"/>
                  <a:pt x="3169" y="10360"/>
                  <a:pt x="3369" y="10393"/>
                </a:cubicBezTo>
                <a:cubicBezTo>
                  <a:pt x="3769" y="10560"/>
                  <a:pt x="4203" y="10727"/>
                  <a:pt x="4537" y="11027"/>
                </a:cubicBezTo>
                <a:cubicBezTo>
                  <a:pt x="4737" y="11227"/>
                  <a:pt x="4937" y="11428"/>
                  <a:pt x="5104" y="11628"/>
                </a:cubicBezTo>
                <a:cubicBezTo>
                  <a:pt x="5093" y="11624"/>
                  <a:pt x="5082" y="11622"/>
                  <a:pt x="5071" y="11622"/>
                </a:cubicBezTo>
                <a:cubicBezTo>
                  <a:pt x="4984" y="11622"/>
                  <a:pt x="4907" y="11735"/>
                  <a:pt x="4937" y="11794"/>
                </a:cubicBezTo>
                <a:cubicBezTo>
                  <a:pt x="4904" y="11794"/>
                  <a:pt x="4837" y="11794"/>
                  <a:pt x="4770" y="11861"/>
                </a:cubicBezTo>
                <a:cubicBezTo>
                  <a:pt x="4737" y="11861"/>
                  <a:pt x="4703" y="11895"/>
                  <a:pt x="4670" y="11928"/>
                </a:cubicBezTo>
                <a:cubicBezTo>
                  <a:pt x="4603" y="11928"/>
                  <a:pt x="4537" y="11961"/>
                  <a:pt x="4503" y="11961"/>
                </a:cubicBezTo>
                <a:cubicBezTo>
                  <a:pt x="4437" y="11928"/>
                  <a:pt x="4370" y="11928"/>
                  <a:pt x="4337" y="11895"/>
                </a:cubicBezTo>
                <a:cubicBezTo>
                  <a:pt x="4059" y="11723"/>
                  <a:pt x="3700" y="11641"/>
                  <a:pt x="3351" y="11641"/>
                </a:cubicBezTo>
                <a:cubicBezTo>
                  <a:pt x="2480" y="11641"/>
                  <a:pt x="1669" y="12148"/>
                  <a:pt x="2335" y="13029"/>
                </a:cubicBezTo>
                <a:cubicBezTo>
                  <a:pt x="2540" y="13297"/>
                  <a:pt x="2872" y="13401"/>
                  <a:pt x="3228" y="13401"/>
                </a:cubicBezTo>
                <a:cubicBezTo>
                  <a:pt x="3625" y="13401"/>
                  <a:pt x="4053" y="13271"/>
                  <a:pt x="4370" y="13095"/>
                </a:cubicBezTo>
                <a:cubicBezTo>
                  <a:pt x="4737" y="12895"/>
                  <a:pt x="4870" y="12462"/>
                  <a:pt x="4703" y="12195"/>
                </a:cubicBezTo>
                <a:lnTo>
                  <a:pt x="5271" y="12195"/>
                </a:lnTo>
                <a:cubicBezTo>
                  <a:pt x="5371" y="12195"/>
                  <a:pt x="5404" y="12128"/>
                  <a:pt x="5437" y="12061"/>
                </a:cubicBezTo>
                <a:lnTo>
                  <a:pt x="5504" y="12061"/>
                </a:lnTo>
                <a:cubicBezTo>
                  <a:pt x="5771" y="12395"/>
                  <a:pt x="6071" y="12695"/>
                  <a:pt x="6371" y="13029"/>
                </a:cubicBezTo>
                <a:cubicBezTo>
                  <a:pt x="6438" y="13095"/>
                  <a:pt x="6605" y="13296"/>
                  <a:pt x="6738" y="13429"/>
                </a:cubicBezTo>
                <a:cubicBezTo>
                  <a:pt x="6505" y="13429"/>
                  <a:pt x="6238" y="13462"/>
                  <a:pt x="6004" y="13462"/>
                </a:cubicBezTo>
                <a:cubicBezTo>
                  <a:pt x="5704" y="13462"/>
                  <a:pt x="5437" y="13462"/>
                  <a:pt x="5170" y="13596"/>
                </a:cubicBezTo>
                <a:cubicBezTo>
                  <a:pt x="5170" y="13596"/>
                  <a:pt x="5104" y="13596"/>
                  <a:pt x="5104" y="13629"/>
                </a:cubicBezTo>
                <a:cubicBezTo>
                  <a:pt x="5089" y="13627"/>
                  <a:pt x="5073" y="13625"/>
                  <a:pt x="5056" y="13625"/>
                </a:cubicBezTo>
                <a:cubicBezTo>
                  <a:pt x="4854" y="13625"/>
                  <a:pt x="4557" y="13801"/>
                  <a:pt x="4403" y="13863"/>
                </a:cubicBezTo>
                <a:cubicBezTo>
                  <a:pt x="4170" y="13963"/>
                  <a:pt x="3870" y="14196"/>
                  <a:pt x="3736" y="14463"/>
                </a:cubicBezTo>
                <a:cubicBezTo>
                  <a:pt x="3518" y="15025"/>
                  <a:pt x="4088" y="15470"/>
                  <a:pt x="4572" y="15470"/>
                </a:cubicBezTo>
                <a:cubicBezTo>
                  <a:pt x="4605" y="15470"/>
                  <a:pt x="4638" y="15468"/>
                  <a:pt x="4670" y="15464"/>
                </a:cubicBezTo>
                <a:cubicBezTo>
                  <a:pt x="5170" y="15430"/>
                  <a:pt x="5704" y="15097"/>
                  <a:pt x="5904" y="14630"/>
                </a:cubicBezTo>
                <a:cubicBezTo>
                  <a:pt x="5964" y="14499"/>
                  <a:pt x="5977" y="14386"/>
                  <a:pt x="5955" y="14288"/>
                </a:cubicBezTo>
                <a:lnTo>
                  <a:pt x="5955" y="14288"/>
                </a:lnTo>
                <a:cubicBezTo>
                  <a:pt x="5955" y="14351"/>
                  <a:pt x="5940" y="14420"/>
                  <a:pt x="5904" y="14496"/>
                </a:cubicBezTo>
                <a:cubicBezTo>
                  <a:pt x="5738" y="14830"/>
                  <a:pt x="5271" y="15063"/>
                  <a:pt x="4904" y="15097"/>
                </a:cubicBezTo>
                <a:cubicBezTo>
                  <a:pt x="4873" y="15101"/>
                  <a:pt x="4843" y="15103"/>
                  <a:pt x="4813" y="15103"/>
                </a:cubicBezTo>
                <a:cubicBezTo>
                  <a:pt x="4375" y="15103"/>
                  <a:pt x="3960" y="14668"/>
                  <a:pt x="4303" y="14263"/>
                </a:cubicBezTo>
                <a:cubicBezTo>
                  <a:pt x="4503" y="14096"/>
                  <a:pt x="4703" y="13996"/>
                  <a:pt x="4904" y="13896"/>
                </a:cubicBezTo>
                <a:cubicBezTo>
                  <a:pt x="5037" y="13863"/>
                  <a:pt x="5204" y="13829"/>
                  <a:pt x="5337" y="13763"/>
                </a:cubicBezTo>
                <a:cubicBezTo>
                  <a:pt x="5449" y="13796"/>
                  <a:pt x="5571" y="13841"/>
                  <a:pt x="5678" y="13901"/>
                </a:cubicBezTo>
                <a:lnTo>
                  <a:pt x="5678" y="13901"/>
                </a:lnTo>
                <a:cubicBezTo>
                  <a:pt x="5642" y="13898"/>
                  <a:pt x="5607" y="13896"/>
                  <a:pt x="5571" y="13896"/>
                </a:cubicBezTo>
                <a:cubicBezTo>
                  <a:pt x="5764" y="13982"/>
                  <a:pt x="5916" y="14110"/>
                  <a:pt x="5955" y="14288"/>
                </a:cubicBezTo>
                <a:lnTo>
                  <a:pt x="5955" y="14288"/>
                </a:lnTo>
                <a:cubicBezTo>
                  <a:pt x="5955" y="14114"/>
                  <a:pt x="5833" y="13990"/>
                  <a:pt x="5678" y="13901"/>
                </a:cubicBezTo>
                <a:lnTo>
                  <a:pt x="5678" y="13901"/>
                </a:lnTo>
                <a:cubicBezTo>
                  <a:pt x="5730" y="13906"/>
                  <a:pt x="5780" y="13911"/>
                  <a:pt x="5828" y="13911"/>
                </a:cubicBezTo>
                <a:cubicBezTo>
                  <a:pt x="5867" y="13911"/>
                  <a:pt x="5904" y="13907"/>
                  <a:pt x="5938" y="13896"/>
                </a:cubicBezTo>
                <a:cubicBezTo>
                  <a:pt x="6004" y="13896"/>
                  <a:pt x="6004" y="13796"/>
                  <a:pt x="5938" y="13796"/>
                </a:cubicBezTo>
                <a:cubicBezTo>
                  <a:pt x="5738" y="13763"/>
                  <a:pt x="5571" y="13729"/>
                  <a:pt x="5371" y="13696"/>
                </a:cubicBezTo>
                <a:cubicBezTo>
                  <a:pt x="5519" y="13659"/>
                  <a:pt x="5665" y="13645"/>
                  <a:pt x="5810" y="13645"/>
                </a:cubicBezTo>
                <a:cubicBezTo>
                  <a:pt x="6185" y="13645"/>
                  <a:pt x="6553" y="13738"/>
                  <a:pt x="6938" y="13763"/>
                </a:cubicBezTo>
                <a:cubicBezTo>
                  <a:pt x="6938" y="13763"/>
                  <a:pt x="6938" y="13796"/>
                  <a:pt x="7005" y="13796"/>
                </a:cubicBezTo>
                <a:cubicBezTo>
                  <a:pt x="7205" y="13963"/>
                  <a:pt x="7172" y="13929"/>
                  <a:pt x="7339" y="14029"/>
                </a:cubicBezTo>
                <a:cubicBezTo>
                  <a:pt x="7272" y="14063"/>
                  <a:pt x="7405" y="14129"/>
                  <a:pt x="7606" y="14230"/>
                </a:cubicBezTo>
                <a:cubicBezTo>
                  <a:pt x="7906" y="14430"/>
                  <a:pt x="8206" y="14697"/>
                  <a:pt x="8540" y="14897"/>
                </a:cubicBezTo>
                <a:cubicBezTo>
                  <a:pt x="8606" y="14930"/>
                  <a:pt x="8706" y="15030"/>
                  <a:pt x="8740" y="15063"/>
                </a:cubicBezTo>
                <a:cubicBezTo>
                  <a:pt x="8673" y="15063"/>
                  <a:pt x="8606" y="15030"/>
                  <a:pt x="8540" y="14963"/>
                </a:cubicBezTo>
                <a:cubicBezTo>
                  <a:pt x="8515" y="14955"/>
                  <a:pt x="8492" y="14951"/>
                  <a:pt x="8471" y="14951"/>
                </a:cubicBezTo>
                <a:cubicBezTo>
                  <a:pt x="8410" y="14951"/>
                  <a:pt x="8373" y="14988"/>
                  <a:pt x="8373" y="15063"/>
                </a:cubicBezTo>
                <a:cubicBezTo>
                  <a:pt x="8129" y="15063"/>
                  <a:pt x="7869" y="15047"/>
                  <a:pt x="7610" y="15047"/>
                </a:cubicBezTo>
                <a:cubicBezTo>
                  <a:pt x="7124" y="15047"/>
                  <a:pt x="6641" y="15104"/>
                  <a:pt x="6271" y="15430"/>
                </a:cubicBezTo>
                <a:cubicBezTo>
                  <a:pt x="5904" y="15764"/>
                  <a:pt x="6038" y="16398"/>
                  <a:pt x="6505" y="16531"/>
                </a:cubicBezTo>
                <a:cubicBezTo>
                  <a:pt x="6591" y="16564"/>
                  <a:pt x="6685" y="16579"/>
                  <a:pt x="6783" y="16579"/>
                </a:cubicBezTo>
                <a:cubicBezTo>
                  <a:pt x="7179" y="16579"/>
                  <a:pt x="7645" y="16338"/>
                  <a:pt x="7939" y="16098"/>
                </a:cubicBezTo>
                <a:cubicBezTo>
                  <a:pt x="8075" y="15992"/>
                  <a:pt x="8157" y="15851"/>
                  <a:pt x="8186" y="15708"/>
                </a:cubicBezTo>
                <a:lnTo>
                  <a:pt x="8186" y="15708"/>
                </a:lnTo>
                <a:cubicBezTo>
                  <a:pt x="8134" y="15773"/>
                  <a:pt x="8052" y="15837"/>
                  <a:pt x="7939" y="15897"/>
                </a:cubicBezTo>
                <a:cubicBezTo>
                  <a:pt x="7672" y="16098"/>
                  <a:pt x="7272" y="16231"/>
                  <a:pt x="6905" y="16231"/>
                </a:cubicBezTo>
                <a:cubicBezTo>
                  <a:pt x="6738" y="16231"/>
                  <a:pt x="6571" y="16098"/>
                  <a:pt x="6538" y="15931"/>
                </a:cubicBezTo>
                <a:cubicBezTo>
                  <a:pt x="6438" y="15530"/>
                  <a:pt x="6805" y="15264"/>
                  <a:pt x="7172" y="15197"/>
                </a:cubicBezTo>
                <a:cubicBezTo>
                  <a:pt x="7405" y="15097"/>
                  <a:pt x="7706" y="15097"/>
                  <a:pt x="8006" y="15097"/>
                </a:cubicBezTo>
                <a:cubicBezTo>
                  <a:pt x="8056" y="15142"/>
                  <a:pt x="8100" y="15187"/>
                  <a:pt x="8136" y="15231"/>
                </a:cubicBezTo>
                <a:lnTo>
                  <a:pt x="8136" y="15231"/>
                </a:lnTo>
                <a:cubicBezTo>
                  <a:pt x="8310" y="15237"/>
                  <a:pt x="8465" y="15264"/>
                  <a:pt x="8673" y="15264"/>
                </a:cubicBezTo>
                <a:lnTo>
                  <a:pt x="8873" y="15264"/>
                </a:lnTo>
                <a:cubicBezTo>
                  <a:pt x="8906" y="15230"/>
                  <a:pt x="8940" y="15197"/>
                  <a:pt x="8906" y="15130"/>
                </a:cubicBezTo>
                <a:lnTo>
                  <a:pt x="8906" y="15130"/>
                </a:lnTo>
                <a:cubicBezTo>
                  <a:pt x="9273" y="15430"/>
                  <a:pt x="9674" y="15697"/>
                  <a:pt x="10074" y="15931"/>
                </a:cubicBezTo>
                <a:cubicBezTo>
                  <a:pt x="10241" y="16064"/>
                  <a:pt x="10408" y="16131"/>
                  <a:pt x="10574" y="16264"/>
                </a:cubicBezTo>
                <a:cubicBezTo>
                  <a:pt x="10541" y="16298"/>
                  <a:pt x="10508" y="16364"/>
                  <a:pt x="10508" y="16431"/>
                </a:cubicBezTo>
                <a:cubicBezTo>
                  <a:pt x="10508" y="16464"/>
                  <a:pt x="10541" y="16464"/>
                  <a:pt x="10541" y="16531"/>
                </a:cubicBezTo>
                <a:cubicBezTo>
                  <a:pt x="10241" y="16698"/>
                  <a:pt x="10041" y="16931"/>
                  <a:pt x="9840" y="17198"/>
                </a:cubicBezTo>
                <a:cubicBezTo>
                  <a:pt x="9774" y="17198"/>
                  <a:pt x="9740" y="17232"/>
                  <a:pt x="9707" y="17232"/>
                </a:cubicBezTo>
                <a:cubicBezTo>
                  <a:pt x="9607" y="17265"/>
                  <a:pt x="9674" y="17398"/>
                  <a:pt x="9740" y="17432"/>
                </a:cubicBezTo>
                <a:cubicBezTo>
                  <a:pt x="9763" y="17455"/>
                  <a:pt x="9802" y="17494"/>
                  <a:pt x="9835" y="17494"/>
                </a:cubicBezTo>
                <a:cubicBezTo>
                  <a:pt x="9850" y="17494"/>
                  <a:pt x="9863" y="17486"/>
                  <a:pt x="9874" y="17465"/>
                </a:cubicBezTo>
                <a:cubicBezTo>
                  <a:pt x="9907" y="17465"/>
                  <a:pt x="10007" y="17432"/>
                  <a:pt x="10041" y="17432"/>
                </a:cubicBezTo>
                <a:cubicBezTo>
                  <a:pt x="10107" y="17398"/>
                  <a:pt x="10107" y="17298"/>
                  <a:pt x="10107" y="17265"/>
                </a:cubicBezTo>
                <a:lnTo>
                  <a:pt x="10241" y="17132"/>
                </a:lnTo>
                <a:lnTo>
                  <a:pt x="10241" y="17198"/>
                </a:lnTo>
                <a:lnTo>
                  <a:pt x="10274" y="17198"/>
                </a:lnTo>
                <a:lnTo>
                  <a:pt x="10274" y="17132"/>
                </a:lnTo>
                <a:cubicBezTo>
                  <a:pt x="10441" y="16965"/>
                  <a:pt x="10608" y="16865"/>
                  <a:pt x="10841" y="16731"/>
                </a:cubicBezTo>
                <a:cubicBezTo>
                  <a:pt x="10875" y="16731"/>
                  <a:pt x="10908" y="16631"/>
                  <a:pt x="10908" y="16598"/>
                </a:cubicBezTo>
                <a:cubicBezTo>
                  <a:pt x="11208" y="16798"/>
                  <a:pt x="11442" y="17065"/>
                  <a:pt x="11675" y="17398"/>
                </a:cubicBezTo>
                <a:cubicBezTo>
                  <a:pt x="11875" y="17732"/>
                  <a:pt x="11742" y="17865"/>
                  <a:pt x="11909" y="17966"/>
                </a:cubicBezTo>
                <a:cubicBezTo>
                  <a:pt x="11942" y="18099"/>
                  <a:pt x="12009" y="18266"/>
                  <a:pt x="12042" y="18399"/>
                </a:cubicBezTo>
                <a:cubicBezTo>
                  <a:pt x="12175" y="18799"/>
                  <a:pt x="12242" y="19200"/>
                  <a:pt x="12376" y="19600"/>
                </a:cubicBezTo>
                <a:cubicBezTo>
                  <a:pt x="12376" y="19967"/>
                  <a:pt x="12376" y="20401"/>
                  <a:pt x="12442" y="20768"/>
                </a:cubicBezTo>
                <a:cubicBezTo>
                  <a:pt x="12442" y="20784"/>
                  <a:pt x="12467" y="20793"/>
                  <a:pt x="12492" y="20793"/>
                </a:cubicBezTo>
                <a:cubicBezTo>
                  <a:pt x="12517" y="20793"/>
                  <a:pt x="12542" y="20784"/>
                  <a:pt x="12542" y="20768"/>
                </a:cubicBezTo>
                <a:lnTo>
                  <a:pt x="12542" y="20301"/>
                </a:lnTo>
                <a:cubicBezTo>
                  <a:pt x="13210" y="23036"/>
                  <a:pt x="13710" y="25771"/>
                  <a:pt x="14210" y="28573"/>
                </a:cubicBezTo>
                <a:cubicBezTo>
                  <a:pt x="13661" y="27995"/>
                  <a:pt x="13087" y="27468"/>
                  <a:pt x="12467" y="26968"/>
                </a:cubicBezTo>
                <a:lnTo>
                  <a:pt x="12467" y="26968"/>
                </a:lnTo>
                <a:cubicBezTo>
                  <a:pt x="12795" y="27215"/>
                  <a:pt x="13152" y="27450"/>
                  <a:pt x="13510" y="27706"/>
                </a:cubicBezTo>
                <a:cubicBezTo>
                  <a:pt x="13514" y="27711"/>
                  <a:pt x="13519" y="27713"/>
                  <a:pt x="13524" y="27713"/>
                </a:cubicBezTo>
                <a:cubicBezTo>
                  <a:pt x="13551" y="27713"/>
                  <a:pt x="13572" y="27635"/>
                  <a:pt x="13543" y="27606"/>
                </a:cubicBezTo>
                <a:cubicBezTo>
                  <a:pt x="12509" y="26438"/>
                  <a:pt x="11041" y="25638"/>
                  <a:pt x="9874" y="24704"/>
                </a:cubicBezTo>
                <a:cubicBezTo>
                  <a:pt x="9707" y="24570"/>
                  <a:pt x="9540" y="24404"/>
                  <a:pt x="9373" y="24237"/>
                </a:cubicBezTo>
                <a:cubicBezTo>
                  <a:pt x="8840" y="23536"/>
                  <a:pt x="8573" y="22636"/>
                  <a:pt x="8439" y="21802"/>
                </a:cubicBezTo>
                <a:lnTo>
                  <a:pt x="8439" y="21768"/>
                </a:lnTo>
                <a:cubicBezTo>
                  <a:pt x="8573" y="21768"/>
                  <a:pt x="8740" y="21735"/>
                  <a:pt x="8873" y="21635"/>
                </a:cubicBezTo>
                <a:cubicBezTo>
                  <a:pt x="9340" y="21301"/>
                  <a:pt x="9373" y="20601"/>
                  <a:pt x="9207" y="20100"/>
                </a:cubicBezTo>
                <a:cubicBezTo>
                  <a:pt x="8972" y="19513"/>
                  <a:pt x="8349" y="19288"/>
                  <a:pt x="7771" y="19288"/>
                </a:cubicBezTo>
                <a:cubicBezTo>
                  <a:pt x="7692" y="19288"/>
                  <a:pt x="7615" y="19292"/>
                  <a:pt x="7539" y="19300"/>
                </a:cubicBezTo>
                <a:cubicBezTo>
                  <a:pt x="7439" y="19300"/>
                  <a:pt x="7505" y="19433"/>
                  <a:pt x="7539" y="19433"/>
                </a:cubicBezTo>
                <a:cubicBezTo>
                  <a:pt x="8039" y="19600"/>
                  <a:pt x="8573" y="19633"/>
                  <a:pt x="8873" y="20134"/>
                </a:cubicBezTo>
                <a:cubicBezTo>
                  <a:pt x="9073" y="20467"/>
                  <a:pt x="9007" y="20968"/>
                  <a:pt x="8840" y="21301"/>
                </a:cubicBezTo>
                <a:cubicBezTo>
                  <a:pt x="8734" y="21486"/>
                  <a:pt x="8607" y="21546"/>
                  <a:pt x="8476" y="21546"/>
                </a:cubicBezTo>
                <a:cubicBezTo>
                  <a:pt x="8442" y="21546"/>
                  <a:pt x="8407" y="21542"/>
                  <a:pt x="8373" y="21535"/>
                </a:cubicBezTo>
                <a:cubicBezTo>
                  <a:pt x="8373" y="21468"/>
                  <a:pt x="8339" y="21435"/>
                  <a:pt x="8339" y="21401"/>
                </a:cubicBezTo>
                <a:cubicBezTo>
                  <a:pt x="8295" y="21312"/>
                  <a:pt x="8236" y="21283"/>
                  <a:pt x="8171" y="21283"/>
                </a:cubicBezTo>
                <a:cubicBezTo>
                  <a:pt x="8139" y="21283"/>
                  <a:pt x="8106" y="21290"/>
                  <a:pt x="8073" y="21301"/>
                </a:cubicBezTo>
                <a:cubicBezTo>
                  <a:pt x="7939" y="21201"/>
                  <a:pt x="7839" y="20968"/>
                  <a:pt x="7772" y="20801"/>
                </a:cubicBezTo>
                <a:cubicBezTo>
                  <a:pt x="7672" y="20434"/>
                  <a:pt x="7739" y="20067"/>
                  <a:pt x="7772" y="19700"/>
                </a:cubicBezTo>
                <a:cubicBezTo>
                  <a:pt x="7772" y="19637"/>
                  <a:pt x="7759" y="19613"/>
                  <a:pt x="7741" y="19613"/>
                </a:cubicBezTo>
                <a:cubicBezTo>
                  <a:pt x="7730" y="19613"/>
                  <a:pt x="7718" y="19621"/>
                  <a:pt x="7706" y="19633"/>
                </a:cubicBezTo>
                <a:cubicBezTo>
                  <a:pt x="7405" y="20034"/>
                  <a:pt x="7439" y="20768"/>
                  <a:pt x="7672" y="21201"/>
                </a:cubicBezTo>
                <a:cubicBezTo>
                  <a:pt x="7739" y="21368"/>
                  <a:pt x="7906" y="21568"/>
                  <a:pt x="8073" y="21635"/>
                </a:cubicBezTo>
                <a:cubicBezTo>
                  <a:pt x="8106" y="21735"/>
                  <a:pt x="8106" y="21768"/>
                  <a:pt x="8239" y="21935"/>
                </a:cubicBezTo>
                <a:lnTo>
                  <a:pt x="8273" y="21968"/>
                </a:lnTo>
                <a:cubicBezTo>
                  <a:pt x="8392" y="22374"/>
                  <a:pt x="8477" y="22780"/>
                  <a:pt x="8589" y="23161"/>
                </a:cubicBezTo>
                <a:lnTo>
                  <a:pt x="8589" y="23161"/>
                </a:lnTo>
                <a:cubicBezTo>
                  <a:pt x="8607" y="23178"/>
                  <a:pt x="8624" y="23195"/>
                  <a:pt x="8642" y="23211"/>
                </a:cubicBezTo>
                <a:lnTo>
                  <a:pt x="8642" y="23211"/>
                </a:lnTo>
                <a:cubicBezTo>
                  <a:pt x="8626" y="23198"/>
                  <a:pt x="8609" y="23184"/>
                  <a:pt x="8592" y="23171"/>
                </a:cubicBezTo>
                <a:lnTo>
                  <a:pt x="8592" y="23171"/>
                </a:lnTo>
                <a:cubicBezTo>
                  <a:pt x="8636" y="23319"/>
                  <a:pt x="8684" y="23464"/>
                  <a:pt x="8740" y="23603"/>
                </a:cubicBezTo>
                <a:cubicBezTo>
                  <a:pt x="8436" y="23285"/>
                  <a:pt x="8145" y="22948"/>
                  <a:pt x="7856" y="22603"/>
                </a:cubicBezTo>
                <a:lnTo>
                  <a:pt x="7856" y="22603"/>
                </a:lnTo>
                <a:cubicBezTo>
                  <a:pt x="8022" y="22737"/>
                  <a:pt x="8287" y="22901"/>
                  <a:pt x="8339" y="22936"/>
                </a:cubicBezTo>
                <a:cubicBezTo>
                  <a:pt x="8407" y="23026"/>
                  <a:pt x="8505" y="23101"/>
                  <a:pt x="8592" y="23171"/>
                </a:cubicBezTo>
                <a:lnTo>
                  <a:pt x="8592" y="23171"/>
                </a:lnTo>
                <a:cubicBezTo>
                  <a:pt x="8591" y="23167"/>
                  <a:pt x="8590" y="23164"/>
                  <a:pt x="8589" y="23161"/>
                </a:cubicBezTo>
                <a:lnTo>
                  <a:pt x="8589" y="23161"/>
                </a:lnTo>
                <a:cubicBezTo>
                  <a:pt x="8369" y="22947"/>
                  <a:pt x="8166" y="22691"/>
                  <a:pt x="7939" y="22435"/>
                </a:cubicBezTo>
                <a:lnTo>
                  <a:pt x="7872" y="22435"/>
                </a:lnTo>
                <a:cubicBezTo>
                  <a:pt x="7830" y="22427"/>
                  <a:pt x="7797" y="22423"/>
                  <a:pt x="7773" y="22423"/>
                </a:cubicBezTo>
                <a:cubicBezTo>
                  <a:pt x="7742" y="22423"/>
                  <a:pt x="7725" y="22429"/>
                  <a:pt x="7720" y="22441"/>
                </a:cubicBezTo>
                <a:lnTo>
                  <a:pt x="7720" y="22441"/>
                </a:lnTo>
                <a:cubicBezTo>
                  <a:pt x="7765" y="22495"/>
                  <a:pt x="7810" y="22549"/>
                  <a:pt x="7856" y="22603"/>
                </a:cubicBezTo>
                <a:lnTo>
                  <a:pt x="7856" y="22603"/>
                </a:lnTo>
                <a:cubicBezTo>
                  <a:pt x="7767" y="22532"/>
                  <a:pt x="7706" y="22470"/>
                  <a:pt x="7720" y="22441"/>
                </a:cubicBezTo>
                <a:lnTo>
                  <a:pt x="7720" y="22441"/>
                </a:lnTo>
                <a:cubicBezTo>
                  <a:pt x="7387" y="22042"/>
                  <a:pt x="7054" y="21634"/>
                  <a:pt x="6705" y="21235"/>
                </a:cubicBezTo>
                <a:cubicBezTo>
                  <a:pt x="6695" y="21225"/>
                  <a:pt x="6682" y="21221"/>
                  <a:pt x="6671" y="21221"/>
                </a:cubicBezTo>
                <a:cubicBezTo>
                  <a:pt x="6644" y="21221"/>
                  <a:pt x="6624" y="21244"/>
                  <a:pt x="6672" y="21268"/>
                </a:cubicBezTo>
                <a:cubicBezTo>
                  <a:pt x="6905" y="21602"/>
                  <a:pt x="7172" y="21935"/>
                  <a:pt x="7439" y="22269"/>
                </a:cubicBezTo>
                <a:cubicBezTo>
                  <a:pt x="7339" y="22202"/>
                  <a:pt x="7205" y="22102"/>
                  <a:pt x="7072" y="22069"/>
                </a:cubicBezTo>
                <a:cubicBezTo>
                  <a:pt x="7172" y="22069"/>
                  <a:pt x="7172" y="21968"/>
                  <a:pt x="7105" y="21935"/>
                </a:cubicBezTo>
                <a:cubicBezTo>
                  <a:pt x="6838" y="21602"/>
                  <a:pt x="6571" y="21268"/>
                  <a:pt x="6371" y="20901"/>
                </a:cubicBezTo>
                <a:cubicBezTo>
                  <a:pt x="6405" y="20901"/>
                  <a:pt x="6405" y="20868"/>
                  <a:pt x="6405" y="20868"/>
                </a:cubicBezTo>
                <a:cubicBezTo>
                  <a:pt x="6438" y="20734"/>
                  <a:pt x="6505" y="20567"/>
                  <a:pt x="6538" y="20434"/>
                </a:cubicBezTo>
                <a:cubicBezTo>
                  <a:pt x="6538" y="20434"/>
                  <a:pt x="6571" y="20401"/>
                  <a:pt x="6571" y="20367"/>
                </a:cubicBezTo>
                <a:cubicBezTo>
                  <a:pt x="6605" y="20134"/>
                  <a:pt x="6605" y="19900"/>
                  <a:pt x="6605" y="19633"/>
                </a:cubicBezTo>
                <a:cubicBezTo>
                  <a:pt x="6672" y="19533"/>
                  <a:pt x="6705" y="19433"/>
                  <a:pt x="6672" y="19400"/>
                </a:cubicBezTo>
                <a:cubicBezTo>
                  <a:pt x="6705" y="19367"/>
                  <a:pt x="6738" y="19300"/>
                  <a:pt x="6705" y="19266"/>
                </a:cubicBezTo>
                <a:lnTo>
                  <a:pt x="6705" y="19266"/>
                </a:lnTo>
                <a:cubicBezTo>
                  <a:pt x="6741" y="19271"/>
                  <a:pt x="6778" y="19273"/>
                  <a:pt x="6815" y="19273"/>
                </a:cubicBezTo>
                <a:cubicBezTo>
                  <a:pt x="7084" y="19273"/>
                  <a:pt x="7359" y="19163"/>
                  <a:pt x="7505" y="18900"/>
                </a:cubicBezTo>
                <a:cubicBezTo>
                  <a:pt x="7739" y="18433"/>
                  <a:pt x="7606" y="17799"/>
                  <a:pt x="7372" y="17365"/>
                </a:cubicBezTo>
                <a:cubicBezTo>
                  <a:pt x="7255" y="17131"/>
                  <a:pt x="6990" y="16954"/>
                  <a:pt x="6736" y="16954"/>
                </a:cubicBezTo>
                <a:cubicBezTo>
                  <a:pt x="6556" y="16954"/>
                  <a:pt x="6382" y="17043"/>
                  <a:pt x="6271" y="17265"/>
                </a:cubicBezTo>
                <a:cubicBezTo>
                  <a:pt x="6271" y="17298"/>
                  <a:pt x="6271" y="17365"/>
                  <a:pt x="6338" y="17365"/>
                </a:cubicBezTo>
                <a:cubicBezTo>
                  <a:pt x="6484" y="17321"/>
                  <a:pt x="6605" y="17284"/>
                  <a:pt x="6712" y="17284"/>
                </a:cubicBezTo>
                <a:cubicBezTo>
                  <a:pt x="6847" y="17284"/>
                  <a:pt x="6960" y="17345"/>
                  <a:pt x="7072" y="17532"/>
                </a:cubicBezTo>
                <a:cubicBezTo>
                  <a:pt x="7272" y="17799"/>
                  <a:pt x="7339" y="18232"/>
                  <a:pt x="7239" y="18599"/>
                </a:cubicBezTo>
                <a:cubicBezTo>
                  <a:pt x="7189" y="18873"/>
                  <a:pt x="7028" y="19017"/>
                  <a:pt x="6811" y="19017"/>
                </a:cubicBezTo>
                <a:cubicBezTo>
                  <a:pt x="6737" y="19017"/>
                  <a:pt x="6656" y="19000"/>
                  <a:pt x="6571" y="18966"/>
                </a:cubicBezTo>
                <a:cubicBezTo>
                  <a:pt x="6571" y="18933"/>
                  <a:pt x="6571" y="18933"/>
                  <a:pt x="6538" y="18900"/>
                </a:cubicBezTo>
                <a:cubicBezTo>
                  <a:pt x="6505" y="18766"/>
                  <a:pt x="6405" y="18766"/>
                  <a:pt x="6338" y="18766"/>
                </a:cubicBezTo>
                <a:cubicBezTo>
                  <a:pt x="6038" y="18433"/>
                  <a:pt x="5771" y="17699"/>
                  <a:pt x="6104" y="17465"/>
                </a:cubicBezTo>
                <a:cubicBezTo>
                  <a:pt x="6171" y="17432"/>
                  <a:pt x="6104" y="17398"/>
                  <a:pt x="6071" y="17398"/>
                </a:cubicBezTo>
                <a:cubicBezTo>
                  <a:pt x="5404" y="17465"/>
                  <a:pt x="5938" y="18699"/>
                  <a:pt x="6171" y="18966"/>
                </a:cubicBezTo>
                <a:lnTo>
                  <a:pt x="6238" y="19066"/>
                </a:lnTo>
                <a:cubicBezTo>
                  <a:pt x="6271" y="19300"/>
                  <a:pt x="6271" y="19600"/>
                  <a:pt x="6338" y="19867"/>
                </a:cubicBezTo>
                <a:lnTo>
                  <a:pt x="6338" y="19967"/>
                </a:lnTo>
                <a:cubicBezTo>
                  <a:pt x="6271" y="19967"/>
                  <a:pt x="6205" y="19900"/>
                  <a:pt x="6071" y="19734"/>
                </a:cubicBezTo>
                <a:cubicBezTo>
                  <a:pt x="5871" y="19433"/>
                  <a:pt x="5704" y="19200"/>
                  <a:pt x="5504" y="18933"/>
                </a:cubicBezTo>
                <a:cubicBezTo>
                  <a:pt x="5504" y="18900"/>
                  <a:pt x="5504" y="18900"/>
                  <a:pt x="5437" y="18866"/>
                </a:cubicBezTo>
                <a:cubicBezTo>
                  <a:pt x="5371" y="18733"/>
                  <a:pt x="5237" y="18699"/>
                  <a:pt x="5104" y="18633"/>
                </a:cubicBezTo>
                <a:cubicBezTo>
                  <a:pt x="5204" y="18533"/>
                  <a:pt x="5271" y="18366"/>
                  <a:pt x="5271" y="18199"/>
                </a:cubicBezTo>
                <a:cubicBezTo>
                  <a:pt x="5271" y="17699"/>
                  <a:pt x="4937" y="17198"/>
                  <a:pt x="4570" y="16898"/>
                </a:cubicBezTo>
                <a:cubicBezTo>
                  <a:pt x="4420" y="16791"/>
                  <a:pt x="4263" y="16742"/>
                  <a:pt x="4113" y="16742"/>
                </a:cubicBezTo>
                <a:cubicBezTo>
                  <a:pt x="3798" y="16742"/>
                  <a:pt x="3516" y="16959"/>
                  <a:pt x="3403" y="17298"/>
                </a:cubicBezTo>
                <a:cubicBezTo>
                  <a:pt x="3403" y="17373"/>
                  <a:pt x="3459" y="17411"/>
                  <a:pt x="3501" y="17411"/>
                </a:cubicBezTo>
                <a:cubicBezTo>
                  <a:pt x="3515" y="17411"/>
                  <a:pt x="3528" y="17407"/>
                  <a:pt x="3536" y="17398"/>
                </a:cubicBezTo>
                <a:cubicBezTo>
                  <a:pt x="3547" y="17387"/>
                  <a:pt x="3558" y="17376"/>
                  <a:pt x="3569" y="17365"/>
                </a:cubicBezTo>
                <a:lnTo>
                  <a:pt x="3569" y="17365"/>
                </a:lnTo>
                <a:cubicBezTo>
                  <a:pt x="3569" y="17899"/>
                  <a:pt x="3770" y="18699"/>
                  <a:pt x="4337" y="18933"/>
                </a:cubicBezTo>
                <a:cubicBezTo>
                  <a:pt x="4403" y="18971"/>
                  <a:pt x="4473" y="18987"/>
                  <a:pt x="4542" y="18987"/>
                </a:cubicBezTo>
                <a:cubicBezTo>
                  <a:pt x="4714" y="18987"/>
                  <a:pt x="4885" y="18885"/>
                  <a:pt x="5004" y="18766"/>
                </a:cubicBezTo>
                <a:cubicBezTo>
                  <a:pt x="5437" y="19300"/>
                  <a:pt x="5838" y="19867"/>
                  <a:pt x="6271" y="20401"/>
                </a:cubicBezTo>
                <a:cubicBezTo>
                  <a:pt x="6271" y="20545"/>
                  <a:pt x="6254" y="20654"/>
                  <a:pt x="6219" y="20654"/>
                </a:cubicBezTo>
                <a:cubicBezTo>
                  <a:pt x="6206" y="20654"/>
                  <a:pt x="6190" y="20638"/>
                  <a:pt x="6171" y="20601"/>
                </a:cubicBezTo>
                <a:cubicBezTo>
                  <a:pt x="6171" y="20567"/>
                  <a:pt x="6104" y="20567"/>
                  <a:pt x="6071" y="20567"/>
                </a:cubicBezTo>
                <a:cubicBezTo>
                  <a:pt x="6061" y="20537"/>
                  <a:pt x="6039" y="20525"/>
                  <a:pt x="6013" y="20525"/>
                </a:cubicBezTo>
                <a:cubicBezTo>
                  <a:pt x="5955" y="20525"/>
                  <a:pt x="5881" y="20588"/>
                  <a:pt x="5904" y="20634"/>
                </a:cubicBezTo>
                <a:cubicBezTo>
                  <a:pt x="5938" y="20734"/>
                  <a:pt x="5938" y="20768"/>
                  <a:pt x="6004" y="20868"/>
                </a:cubicBezTo>
                <a:lnTo>
                  <a:pt x="6004" y="20901"/>
                </a:lnTo>
                <a:cubicBezTo>
                  <a:pt x="6004" y="20934"/>
                  <a:pt x="6038" y="20968"/>
                  <a:pt x="6038" y="20968"/>
                </a:cubicBezTo>
                <a:cubicBezTo>
                  <a:pt x="6038" y="20968"/>
                  <a:pt x="6038" y="21034"/>
                  <a:pt x="6071" y="21034"/>
                </a:cubicBezTo>
                <a:cubicBezTo>
                  <a:pt x="6071" y="21068"/>
                  <a:pt x="6104" y="21135"/>
                  <a:pt x="6238" y="21268"/>
                </a:cubicBezTo>
                <a:cubicBezTo>
                  <a:pt x="6238" y="21268"/>
                  <a:pt x="6713" y="21870"/>
                  <a:pt x="6614" y="21870"/>
                </a:cubicBezTo>
                <a:cubicBezTo>
                  <a:pt x="6611" y="21870"/>
                  <a:pt x="6608" y="21869"/>
                  <a:pt x="6605" y="21868"/>
                </a:cubicBezTo>
                <a:cubicBezTo>
                  <a:pt x="6238" y="21768"/>
                  <a:pt x="5904" y="21602"/>
                  <a:pt x="5571" y="21435"/>
                </a:cubicBezTo>
                <a:lnTo>
                  <a:pt x="5537" y="21435"/>
                </a:lnTo>
                <a:cubicBezTo>
                  <a:pt x="5537" y="20968"/>
                  <a:pt x="4904" y="20534"/>
                  <a:pt x="4537" y="20401"/>
                </a:cubicBezTo>
                <a:cubicBezTo>
                  <a:pt x="4418" y="20363"/>
                  <a:pt x="4289" y="20345"/>
                  <a:pt x="4160" y="20345"/>
                </a:cubicBezTo>
                <a:cubicBezTo>
                  <a:pt x="3711" y="20345"/>
                  <a:pt x="3262" y="20575"/>
                  <a:pt x="3236" y="21068"/>
                </a:cubicBezTo>
                <a:cubicBezTo>
                  <a:pt x="3145" y="21772"/>
                  <a:pt x="3966" y="22445"/>
                  <a:pt x="4679" y="22445"/>
                </a:cubicBezTo>
                <a:cubicBezTo>
                  <a:pt x="5013" y="22445"/>
                  <a:pt x="5323" y="22297"/>
                  <a:pt x="5504" y="21935"/>
                </a:cubicBezTo>
                <a:cubicBezTo>
                  <a:pt x="5527" y="21889"/>
                  <a:pt x="5486" y="21826"/>
                  <a:pt x="5436" y="21826"/>
                </a:cubicBezTo>
                <a:cubicBezTo>
                  <a:pt x="5435" y="21826"/>
                  <a:pt x="5433" y="21826"/>
                  <a:pt x="5432" y="21826"/>
                </a:cubicBezTo>
                <a:lnTo>
                  <a:pt x="5432" y="21826"/>
                </a:lnTo>
                <a:cubicBezTo>
                  <a:pt x="5465" y="21786"/>
                  <a:pt x="5504" y="21760"/>
                  <a:pt x="5504" y="21735"/>
                </a:cubicBezTo>
                <a:cubicBezTo>
                  <a:pt x="5504" y="21768"/>
                  <a:pt x="5537" y="21802"/>
                  <a:pt x="5571" y="21802"/>
                </a:cubicBezTo>
                <a:cubicBezTo>
                  <a:pt x="5997" y="21933"/>
                  <a:pt x="7036" y="22096"/>
                  <a:pt x="7388" y="22355"/>
                </a:cubicBezTo>
                <a:lnTo>
                  <a:pt x="7388" y="22355"/>
                </a:lnTo>
                <a:cubicBezTo>
                  <a:pt x="7377" y="22349"/>
                  <a:pt x="7366" y="22347"/>
                  <a:pt x="7356" y="22347"/>
                </a:cubicBezTo>
                <a:cubicBezTo>
                  <a:pt x="7299" y="22347"/>
                  <a:pt x="7246" y="22418"/>
                  <a:pt x="7272" y="22469"/>
                </a:cubicBezTo>
                <a:cubicBezTo>
                  <a:pt x="7706" y="23303"/>
                  <a:pt x="8540" y="23770"/>
                  <a:pt x="9173" y="24437"/>
                </a:cubicBezTo>
                <a:cubicBezTo>
                  <a:pt x="9107" y="24404"/>
                  <a:pt x="9073" y="24404"/>
                  <a:pt x="9040" y="24370"/>
                </a:cubicBezTo>
                <a:cubicBezTo>
                  <a:pt x="9021" y="24358"/>
                  <a:pt x="9004" y="24352"/>
                  <a:pt x="8988" y="24352"/>
                </a:cubicBezTo>
                <a:cubicBezTo>
                  <a:pt x="8920" y="24352"/>
                  <a:pt x="8886" y="24456"/>
                  <a:pt x="8940" y="24537"/>
                </a:cubicBezTo>
                <a:lnTo>
                  <a:pt x="9007" y="24570"/>
                </a:lnTo>
                <a:cubicBezTo>
                  <a:pt x="8840" y="24570"/>
                  <a:pt x="8606" y="24604"/>
                  <a:pt x="8439" y="24637"/>
                </a:cubicBezTo>
                <a:cubicBezTo>
                  <a:pt x="8439" y="24570"/>
                  <a:pt x="8373" y="24537"/>
                  <a:pt x="8273" y="24537"/>
                </a:cubicBezTo>
                <a:cubicBezTo>
                  <a:pt x="8106" y="24570"/>
                  <a:pt x="8006" y="24604"/>
                  <a:pt x="7872" y="24704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50" y="24795"/>
                  <a:pt x="7836" y="24869"/>
                  <a:pt x="7815" y="24937"/>
                </a:cubicBezTo>
                <a:lnTo>
                  <a:pt x="7839" y="24937"/>
                </a:lnTo>
                <a:cubicBezTo>
                  <a:pt x="7872" y="24971"/>
                  <a:pt x="7906" y="24971"/>
                  <a:pt x="7939" y="24971"/>
                </a:cubicBezTo>
                <a:cubicBezTo>
                  <a:pt x="8073" y="24937"/>
                  <a:pt x="8239" y="24937"/>
                  <a:pt x="8373" y="24904"/>
                </a:cubicBezTo>
                <a:cubicBezTo>
                  <a:pt x="8606" y="24804"/>
                  <a:pt x="8873" y="24737"/>
                  <a:pt x="9107" y="24737"/>
                </a:cubicBezTo>
                <a:lnTo>
                  <a:pt x="9273" y="24904"/>
                </a:lnTo>
                <a:cubicBezTo>
                  <a:pt x="9301" y="24918"/>
                  <a:pt x="9329" y="24926"/>
                  <a:pt x="9352" y="24926"/>
                </a:cubicBezTo>
                <a:cubicBezTo>
                  <a:pt x="9384" y="24926"/>
                  <a:pt x="9407" y="24910"/>
                  <a:pt x="9407" y="24871"/>
                </a:cubicBezTo>
                <a:lnTo>
                  <a:pt x="9407" y="24804"/>
                </a:lnTo>
                <a:cubicBezTo>
                  <a:pt x="9607" y="24937"/>
                  <a:pt x="9774" y="25071"/>
                  <a:pt x="10007" y="25237"/>
                </a:cubicBezTo>
                <a:cubicBezTo>
                  <a:pt x="11008" y="26205"/>
                  <a:pt x="12075" y="27072"/>
                  <a:pt x="13176" y="27939"/>
                </a:cubicBezTo>
                <a:cubicBezTo>
                  <a:pt x="13610" y="28373"/>
                  <a:pt x="14010" y="28807"/>
                  <a:pt x="14244" y="29374"/>
                </a:cubicBezTo>
                <a:cubicBezTo>
                  <a:pt x="14677" y="31575"/>
                  <a:pt x="15044" y="33777"/>
                  <a:pt x="15545" y="35945"/>
                </a:cubicBezTo>
                <a:cubicBezTo>
                  <a:pt x="15559" y="36015"/>
                  <a:pt x="15614" y="36044"/>
                  <a:pt x="15668" y="36044"/>
                </a:cubicBezTo>
                <a:cubicBezTo>
                  <a:pt x="15743" y="36044"/>
                  <a:pt x="15817" y="35989"/>
                  <a:pt x="15778" y="35912"/>
                </a:cubicBezTo>
                <a:cubicBezTo>
                  <a:pt x="15444" y="34411"/>
                  <a:pt x="15178" y="32910"/>
                  <a:pt x="14911" y="31409"/>
                </a:cubicBezTo>
                <a:cubicBezTo>
                  <a:pt x="14911" y="31375"/>
                  <a:pt x="14911" y="31308"/>
                  <a:pt x="14944" y="31275"/>
                </a:cubicBezTo>
                <a:cubicBezTo>
                  <a:pt x="15344" y="33577"/>
                  <a:pt x="15711" y="36079"/>
                  <a:pt x="16779" y="38147"/>
                </a:cubicBezTo>
                <a:cubicBezTo>
                  <a:pt x="16799" y="38167"/>
                  <a:pt x="16820" y="38175"/>
                  <a:pt x="16838" y="38175"/>
                </a:cubicBezTo>
                <a:cubicBezTo>
                  <a:pt x="16877" y="38175"/>
                  <a:pt x="16902" y="38136"/>
                  <a:pt x="16879" y="38113"/>
                </a:cubicBezTo>
                <a:cubicBezTo>
                  <a:pt x="16212" y="35778"/>
                  <a:pt x="15545" y="33543"/>
                  <a:pt x="15111" y="31142"/>
                </a:cubicBezTo>
                <a:cubicBezTo>
                  <a:pt x="15078" y="31042"/>
                  <a:pt x="15078" y="30875"/>
                  <a:pt x="15044" y="30741"/>
                </a:cubicBezTo>
                <a:cubicBezTo>
                  <a:pt x="15055" y="30694"/>
                  <a:pt x="15067" y="30647"/>
                  <a:pt x="15078" y="30600"/>
                </a:cubicBezTo>
                <a:lnTo>
                  <a:pt x="15078" y="30600"/>
                </a:lnTo>
                <a:cubicBezTo>
                  <a:pt x="15089" y="30658"/>
                  <a:pt x="15100" y="30717"/>
                  <a:pt x="15111" y="30775"/>
                </a:cubicBezTo>
                <a:cubicBezTo>
                  <a:pt x="15111" y="30708"/>
                  <a:pt x="15144" y="30675"/>
                  <a:pt x="15144" y="30608"/>
                </a:cubicBezTo>
                <a:cubicBezTo>
                  <a:pt x="15135" y="30552"/>
                  <a:pt x="15126" y="30496"/>
                  <a:pt x="15117" y="30440"/>
                </a:cubicBezTo>
                <a:lnTo>
                  <a:pt x="15117" y="30440"/>
                </a:lnTo>
                <a:cubicBezTo>
                  <a:pt x="15104" y="30493"/>
                  <a:pt x="15091" y="30547"/>
                  <a:pt x="15078" y="30600"/>
                </a:cubicBezTo>
                <a:lnTo>
                  <a:pt x="15078" y="30600"/>
                </a:lnTo>
                <a:cubicBezTo>
                  <a:pt x="14724" y="28722"/>
                  <a:pt x="14399" y="26813"/>
                  <a:pt x="14043" y="24904"/>
                </a:cubicBezTo>
                <a:cubicBezTo>
                  <a:pt x="13877" y="23036"/>
                  <a:pt x="13476" y="21168"/>
                  <a:pt x="13009" y="19367"/>
                </a:cubicBezTo>
                <a:cubicBezTo>
                  <a:pt x="13009" y="18699"/>
                  <a:pt x="13076" y="18066"/>
                  <a:pt x="13176" y="17398"/>
                </a:cubicBezTo>
                <a:cubicBezTo>
                  <a:pt x="13443" y="16865"/>
                  <a:pt x="13877" y="16398"/>
                  <a:pt x="14210" y="15897"/>
                </a:cubicBezTo>
                <a:cubicBezTo>
                  <a:pt x="14410" y="15564"/>
                  <a:pt x="14711" y="15164"/>
                  <a:pt x="14844" y="14730"/>
                </a:cubicBezTo>
                <a:lnTo>
                  <a:pt x="14911" y="14830"/>
                </a:lnTo>
                <a:cubicBezTo>
                  <a:pt x="14920" y="14835"/>
                  <a:pt x="14929" y="14837"/>
                  <a:pt x="14938" y="14837"/>
                </a:cubicBezTo>
                <a:cubicBezTo>
                  <a:pt x="14994" y="14837"/>
                  <a:pt x="15044" y="14754"/>
                  <a:pt x="15044" y="14697"/>
                </a:cubicBezTo>
                <a:cubicBezTo>
                  <a:pt x="15011" y="14663"/>
                  <a:pt x="15011" y="14563"/>
                  <a:pt x="14944" y="14530"/>
                </a:cubicBezTo>
                <a:lnTo>
                  <a:pt x="14944" y="14396"/>
                </a:lnTo>
                <a:cubicBezTo>
                  <a:pt x="14944" y="14330"/>
                  <a:pt x="14944" y="14263"/>
                  <a:pt x="14911" y="14230"/>
                </a:cubicBezTo>
                <a:cubicBezTo>
                  <a:pt x="14911" y="13863"/>
                  <a:pt x="15078" y="13529"/>
                  <a:pt x="15411" y="13329"/>
                </a:cubicBezTo>
                <a:cubicBezTo>
                  <a:pt x="15509" y="13248"/>
                  <a:pt x="15748" y="13174"/>
                  <a:pt x="15968" y="13174"/>
                </a:cubicBezTo>
                <a:cubicBezTo>
                  <a:pt x="16201" y="13174"/>
                  <a:pt x="16412" y="13256"/>
                  <a:pt x="16412" y="13496"/>
                </a:cubicBezTo>
                <a:cubicBezTo>
                  <a:pt x="16412" y="13829"/>
                  <a:pt x="16045" y="14163"/>
                  <a:pt x="15778" y="14363"/>
                </a:cubicBezTo>
                <a:cubicBezTo>
                  <a:pt x="15545" y="14596"/>
                  <a:pt x="15211" y="14763"/>
                  <a:pt x="14877" y="14930"/>
                </a:cubicBezTo>
                <a:cubicBezTo>
                  <a:pt x="14777" y="14997"/>
                  <a:pt x="14844" y="15063"/>
                  <a:pt x="14911" y="15063"/>
                </a:cubicBezTo>
                <a:cubicBezTo>
                  <a:pt x="15444" y="15063"/>
                  <a:pt x="15945" y="14663"/>
                  <a:pt x="16278" y="14263"/>
                </a:cubicBezTo>
                <a:cubicBezTo>
                  <a:pt x="16545" y="13996"/>
                  <a:pt x="16879" y="13529"/>
                  <a:pt x="16579" y="13162"/>
                </a:cubicBezTo>
                <a:cubicBezTo>
                  <a:pt x="16445" y="12995"/>
                  <a:pt x="16178" y="12929"/>
                  <a:pt x="15945" y="12929"/>
                </a:cubicBezTo>
                <a:cubicBezTo>
                  <a:pt x="15916" y="12926"/>
                  <a:pt x="15888" y="12924"/>
                  <a:pt x="15860" y="12924"/>
                </a:cubicBezTo>
                <a:cubicBezTo>
                  <a:pt x="15565" y="12924"/>
                  <a:pt x="15321" y="13079"/>
                  <a:pt x="15078" y="13262"/>
                </a:cubicBezTo>
                <a:cubicBezTo>
                  <a:pt x="14844" y="13496"/>
                  <a:pt x="14677" y="13863"/>
                  <a:pt x="14677" y="14196"/>
                </a:cubicBezTo>
                <a:cubicBezTo>
                  <a:pt x="14611" y="14230"/>
                  <a:pt x="14611" y="14263"/>
                  <a:pt x="14611" y="14330"/>
                </a:cubicBezTo>
                <a:cubicBezTo>
                  <a:pt x="14711" y="15364"/>
                  <a:pt x="13843" y="16231"/>
                  <a:pt x="13243" y="17098"/>
                </a:cubicBezTo>
                <a:cubicBezTo>
                  <a:pt x="13376" y="16264"/>
                  <a:pt x="13543" y="15430"/>
                  <a:pt x="13710" y="14596"/>
                </a:cubicBezTo>
                <a:cubicBezTo>
                  <a:pt x="13877" y="13729"/>
                  <a:pt x="14444" y="12995"/>
                  <a:pt x="15078" y="12362"/>
                </a:cubicBezTo>
                <a:cubicBezTo>
                  <a:pt x="15110" y="12405"/>
                  <a:pt x="15149" y="12423"/>
                  <a:pt x="15187" y="12423"/>
                </a:cubicBezTo>
                <a:cubicBezTo>
                  <a:pt x="15265" y="12423"/>
                  <a:pt x="15338" y="12348"/>
                  <a:pt x="15344" y="12242"/>
                </a:cubicBezTo>
                <a:lnTo>
                  <a:pt x="15344" y="12242"/>
                </a:lnTo>
                <a:cubicBezTo>
                  <a:pt x="15478" y="12533"/>
                  <a:pt x="15715" y="12739"/>
                  <a:pt x="16024" y="12739"/>
                </a:cubicBezTo>
                <a:cubicBezTo>
                  <a:pt x="16104" y="12739"/>
                  <a:pt x="16189" y="12725"/>
                  <a:pt x="16278" y="12695"/>
                </a:cubicBezTo>
                <a:cubicBezTo>
                  <a:pt x="16712" y="12528"/>
                  <a:pt x="17046" y="12061"/>
                  <a:pt x="17112" y="11661"/>
                </a:cubicBezTo>
                <a:cubicBezTo>
                  <a:pt x="17207" y="11249"/>
                  <a:pt x="17061" y="10655"/>
                  <a:pt x="16617" y="10655"/>
                </a:cubicBezTo>
                <a:cubicBezTo>
                  <a:pt x="16594" y="10655"/>
                  <a:pt x="16570" y="10657"/>
                  <a:pt x="16545" y="10660"/>
                </a:cubicBezTo>
                <a:cubicBezTo>
                  <a:pt x="16512" y="10660"/>
                  <a:pt x="16445" y="10694"/>
                  <a:pt x="16512" y="10727"/>
                </a:cubicBezTo>
                <a:cubicBezTo>
                  <a:pt x="16745" y="10994"/>
                  <a:pt x="16946" y="11161"/>
                  <a:pt x="16879" y="11528"/>
                </a:cubicBezTo>
                <a:cubicBezTo>
                  <a:pt x="16845" y="11861"/>
                  <a:pt x="16612" y="12161"/>
                  <a:pt x="16345" y="12362"/>
                </a:cubicBezTo>
                <a:cubicBezTo>
                  <a:pt x="16234" y="12445"/>
                  <a:pt x="16117" y="12488"/>
                  <a:pt x="16011" y="12488"/>
                </a:cubicBezTo>
                <a:cubicBezTo>
                  <a:pt x="15863" y="12488"/>
                  <a:pt x="15736" y="12403"/>
                  <a:pt x="15678" y="12228"/>
                </a:cubicBezTo>
                <a:cubicBezTo>
                  <a:pt x="15411" y="11828"/>
                  <a:pt x="15545" y="10860"/>
                  <a:pt x="16178" y="10827"/>
                </a:cubicBezTo>
                <a:cubicBezTo>
                  <a:pt x="16212" y="10827"/>
                  <a:pt x="16212" y="10760"/>
                  <a:pt x="16178" y="10727"/>
                </a:cubicBezTo>
                <a:cubicBezTo>
                  <a:pt x="16106" y="10704"/>
                  <a:pt x="16037" y="10693"/>
                  <a:pt x="15973" y="10693"/>
                </a:cubicBezTo>
                <a:cubicBezTo>
                  <a:pt x="15480" y="10693"/>
                  <a:pt x="15244" y="11330"/>
                  <a:pt x="15244" y="11861"/>
                </a:cubicBezTo>
                <a:cubicBezTo>
                  <a:pt x="15215" y="11818"/>
                  <a:pt x="15167" y="11793"/>
                  <a:pt x="15122" y="11793"/>
                </a:cubicBezTo>
                <a:cubicBezTo>
                  <a:pt x="15064" y="11793"/>
                  <a:pt x="15011" y="11834"/>
                  <a:pt x="15011" y="11928"/>
                </a:cubicBezTo>
                <a:lnTo>
                  <a:pt x="15011" y="12061"/>
                </a:lnTo>
                <a:lnTo>
                  <a:pt x="15011" y="12161"/>
                </a:lnTo>
                <a:lnTo>
                  <a:pt x="15011" y="12195"/>
                </a:lnTo>
                <a:cubicBezTo>
                  <a:pt x="14611" y="12695"/>
                  <a:pt x="14210" y="13162"/>
                  <a:pt x="13943" y="13696"/>
                </a:cubicBezTo>
                <a:cubicBezTo>
                  <a:pt x="14110" y="12995"/>
                  <a:pt x="14277" y="12228"/>
                  <a:pt x="14410" y="11528"/>
                </a:cubicBezTo>
                <a:lnTo>
                  <a:pt x="14410" y="11494"/>
                </a:lnTo>
                <a:cubicBezTo>
                  <a:pt x="14544" y="10927"/>
                  <a:pt x="14844" y="10594"/>
                  <a:pt x="15044" y="10093"/>
                </a:cubicBezTo>
                <a:cubicBezTo>
                  <a:pt x="15111" y="9993"/>
                  <a:pt x="15178" y="9826"/>
                  <a:pt x="15178" y="9660"/>
                </a:cubicBezTo>
                <a:cubicBezTo>
                  <a:pt x="15261" y="9799"/>
                  <a:pt x="15391" y="9868"/>
                  <a:pt x="15528" y="9868"/>
                </a:cubicBezTo>
                <a:cubicBezTo>
                  <a:pt x="15556" y="9868"/>
                  <a:pt x="15583" y="9865"/>
                  <a:pt x="15611" y="9860"/>
                </a:cubicBezTo>
                <a:cubicBezTo>
                  <a:pt x="16045" y="9826"/>
                  <a:pt x="16178" y="9259"/>
                  <a:pt x="16245" y="8926"/>
                </a:cubicBezTo>
                <a:cubicBezTo>
                  <a:pt x="16345" y="8559"/>
                  <a:pt x="16378" y="7692"/>
                  <a:pt x="15945" y="7491"/>
                </a:cubicBezTo>
                <a:cubicBezTo>
                  <a:pt x="15934" y="7471"/>
                  <a:pt x="15921" y="7463"/>
                  <a:pt x="15907" y="7463"/>
                </a:cubicBezTo>
                <a:cubicBezTo>
                  <a:pt x="15876" y="7463"/>
                  <a:pt x="15845" y="7502"/>
                  <a:pt x="15845" y="7525"/>
                </a:cubicBezTo>
                <a:cubicBezTo>
                  <a:pt x="15845" y="7692"/>
                  <a:pt x="15911" y="7825"/>
                  <a:pt x="15945" y="7992"/>
                </a:cubicBezTo>
                <a:cubicBezTo>
                  <a:pt x="16012" y="8192"/>
                  <a:pt x="16045" y="8392"/>
                  <a:pt x="16012" y="8592"/>
                </a:cubicBezTo>
                <a:cubicBezTo>
                  <a:pt x="16012" y="8892"/>
                  <a:pt x="15911" y="9326"/>
                  <a:pt x="15711" y="9526"/>
                </a:cubicBezTo>
                <a:cubicBezTo>
                  <a:pt x="15663" y="9580"/>
                  <a:pt x="15617" y="9603"/>
                  <a:pt x="15572" y="9603"/>
                </a:cubicBezTo>
                <a:cubicBezTo>
                  <a:pt x="15367" y="9603"/>
                  <a:pt x="15205" y="9129"/>
                  <a:pt x="15178" y="8992"/>
                </a:cubicBezTo>
                <a:cubicBezTo>
                  <a:pt x="15044" y="8525"/>
                  <a:pt x="15078" y="7858"/>
                  <a:pt x="15511" y="7558"/>
                </a:cubicBezTo>
                <a:cubicBezTo>
                  <a:pt x="15578" y="7525"/>
                  <a:pt x="15511" y="7425"/>
                  <a:pt x="15444" y="7425"/>
                </a:cubicBezTo>
                <a:cubicBezTo>
                  <a:pt x="14911" y="7692"/>
                  <a:pt x="14844" y="8359"/>
                  <a:pt x="14911" y="8892"/>
                </a:cubicBezTo>
                <a:cubicBezTo>
                  <a:pt x="14911" y="9026"/>
                  <a:pt x="14944" y="9193"/>
                  <a:pt x="15044" y="9359"/>
                </a:cubicBezTo>
                <a:cubicBezTo>
                  <a:pt x="15011" y="9860"/>
                  <a:pt x="14711" y="10260"/>
                  <a:pt x="14510" y="10660"/>
                </a:cubicBezTo>
                <a:cubicBezTo>
                  <a:pt x="14510" y="9893"/>
                  <a:pt x="14277" y="9059"/>
                  <a:pt x="14110" y="8425"/>
                </a:cubicBezTo>
                <a:lnTo>
                  <a:pt x="14110" y="8392"/>
                </a:lnTo>
                <a:cubicBezTo>
                  <a:pt x="14110" y="8359"/>
                  <a:pt x="14110" y="8359"/>
                  <a:pt x="14077" y="8325"/>
                </a:cubicBezTo>
                <a:cubicBezTo>
                  <a:pt x="14110" y="8325"/>
                  <a:pt x="14177" y="8259"/>
                  <a:pt x="14177" y="8259"/>
                </a:cubicBezTo>
                <a:cubicBezTo>
                  <a:pt x="14677" y="7992"/>
                  <a:pt x="14844" y="7425"/>
                  <a:pt x="14444" y="6991"/>
                </a:cubicBezTo>
                <a:cubicBezTo>
                  <a:pt x="14200" y="6625"/>
                  <a:pt x="13678" y="6315"/>
                  <a:pt x="13233" y="6315"/>
                </a:cubicBezTo>
                <a:cubicBezTo>
                  <a:pt x="13191" y="6315"/>
                  <a:pt x="13150" y="6318"/>
                  <a:pt x="13109" y="6324"/>
                </a:cubicBezTo>
                <a:cubicBezTo>
                  <a:pt x="12576" y="6324"/>
                  <a:pt x="12576" y="6758"/>
                  <a:pt x="12743" y="7158"/>
                </a:cubicBezTo>
                <a:cubicBezTo>
                  <a:pt x="12843" y="7692"/>
                  <a:pt x="13210" y="8359"/>
                  <a:pt x="13743" y="8392"/>
                </a:cubicBezTo>
                <a:cubicBezTo>
                  <a:pt x="13777" y="8525"/>
                  <a:pt x="13843" y="8559"/>
                  <a:pt x="13943" y="8659"/>
                </a:cubicBezTo>
                <a:cubicBezTo>
                  <a:pt x="14210" y="9560"/>
                  <a:pt x="14244" y="10494"/>
                  <a:pt x="14244" y="11428"/>
                </a:cubicBezTo>
                <a:lnTo>
                  <a:pt x="14244" y="11561"/>
                </a:lnTo>
                <a:lnTo>
                  <a:pt x="14244" y="11594"/>
                </a:lnTo>
                <a:cubicBezTo>
                  <a:pt x="14210" y="11895"/>
                  <a:pt x="14110" y="12228"/>
                  <a:pt x="14077" y="12528"/>
                </a:cubicBezTo>
                <a:cubicBezTo>
                  <a:pt x="13843" y="11728"/>
                  <a:pt x="13843" y="10894"/>
                  <a:pt x="13443" y="10160"/>
                </a:cubicBezTo>
                <a:lnTo>
                  <a:pt x="13410" y="10093"/>
                </a:lnTo>
                <a:lnTo>
                  <a:pt x="13410" y="10027"/>
                </a:lnTo>
                <a:lnTo>
                  <a:pt x="13343" y="9926"/>
                </a:lnTo>
                <a:cubicBezTo>
                  <a:pt x="13410" y="9426"/>
                  <a:pt x="13343" y="8826"/>
                  <a:pt x="13043" y="8492"/>
                </a:cubicBezTo>
                <a:cubicBezTo>
                  <a:pt x="12897" y="8317"/>
                  <a:pt x="12687" y="8206"/>
                  <a:pt x="12471" y="8175"/>
                </a:cubicBezTo>
                <a:lnTo>
                  <a:pt x="12471" y="8175"/>
                </a:lnTo>
                <a:cubicBezTo>
                  <a:pt x="12637" y="8235"/>
                  <a:pt x="12754" y="8382"/>
                  <a:pt x="12843" y="8559"/>
                </a:cubicBezTo>
                <a:cubicBezTo>
                  <a:pt x="13009" y="8892"/>
                  <a:pt x="13043" y="9193"/>
                  <a:pt x="13043" y="9493"/>
                </a:cubicBezTo>
                <a:cubicBezTo>
                  <a:pt x="12943" y="9493"/>
                  <a:pt x="12843" y="9560"/>
                  <a:pt x="12876" y="9660"/>
                </a:cubicBezTo>
                <a:cubicBezTo>
                  <a:pt x="12909" y="9826"/>
                  <a:pt x="12943" y="9993"/>
                  <a:pt x="13043" y="10160"/>
                </a:cubicBezTo>
                <a:cubicBezTo>
                  <a:pt x="12642" y="10060"/>
                  <a:pt x="12376" y="9926"/>
                  <a:pt x="12109" y="9593"/>
                </a:cubicBezTo>
                <a:cubicBezTo>
                  <a:pt x="11909" y="9326"/>
                  <a:pt x="11708" y="8892"/>
                  <a:pt x="11775" y="8492"/>
                </a:cubicBezTo>
                <a:cubicBezTo>
                  <a:pt x="11778" y="8470"/>
                  <a:pt x="11783" y="8448"/>
                  <a:pt x="11788" y="8428"/>
                </a:cubicBezTo>
                <a:lnTo>
                  <a:pt x="11788" y="8428"/>
                </a:lnTo>
                <a:cubicBezTo>
                  <a:pt x="11772" y="8448"/>
                  <a:pt x="11756" y="8470"/>
                  <a:pt x="11742" y="8492"/>
                </a:cubicBezTo>
                <a:cubicBezTo>
                  <a:pt x="11508" y="8892"/>
                  <a:pt x="11742" y="9526"/>
                  <a:pt x="12009" y="9893"/>
                </a:cubicBezTo>
                <a:cubicBezTo>
                  <a:pt x="12168" y="10158"/>
                  <a:pt x="12558" y="10591"/>
                  <a:pt x="12946" y="10591"/>
                </a:cubicBezTo>
                <a:cubicBezTo>
                  <a:pt x="13046" y="10591"/>
                  <a:pt x="13147" y="10562"/>
                  <a:pt x="13243" y="10494"/>
                </a:cubicBezTo>
                <a:cubicBezTo>
                  <a:pt x="13257" y="10522"/>
                  <a:pt x="13289" y="10532"/>
                  <a:pt x="13324" y="10532"/>
                </a:cubicBezTo>
                <a:cubicBezTo>
                  <a:pt x="13371" y="10532"/>
                  <a:pt x="13424" y="10513"/>
                  <a:pt x="13443" y="10494"/>
                </a:cubicBezTo>
                <a:cubicBezTo>
                  <a:pt x="13729" y="11066"/>
                  <a:pt x="13682" y="11790"/>
                  <a:pt x="13908" y="12405"/>
                </a:cubicBezTo>
                <a:lnTo>
                  <a:pt x="13908" y="12405"/>
                </a:lnTo>
                <a:cubicBezTo>
                  <a:pt x="13909" y="12402"/>
                  <a:pt x="13909" y="12398"/>
                  <a:pt x="13910" y="12395"/>
                </a:cubicBezTo>
                <a:cubicBezTo>
                  <a:pt x="13910" y="12428"/>
                  <a:pt x="13943" y="12428"/>
                  <a:pt x="13943" y="12495"/>
                </a:cubicBezTo>
                <a:cubicBezTo>
                  <a:pt x="13931" y="12465"/>
                  <a:pt x="13919" y="12435"/>
                  <a:pt x="13908" y="12405"/>
                </a:cubicBezTo>
                <a:lnTo>
                  <a:pt x="13908" y="12405"/>
                </a:lnTo>
                <a:cubicBezTo>
                  <a:pt x="13776" y="13035"/>
                  <a:pt x="13676" y="13666"/>
                  <a:pt x="13576" y="14263"/>
                </a:cubicBezTo>
                <a:cubicBezTo>
                  <a:pt x="13618" y="14084"/>
                  <a:pt x="13657" y="13899"/>
                  <a:pt x="13695" y="13711"/>
                </a:cubicBezTo>
                <a:lnTo>
                  <a:pt x="13695" y="13711"/>
                </a:lnTo>
                <a:cubicBezTo>
                  <a:pt x="13645" y="13987"/>
                  <a:pt x="13597" y="14261"/>
                  <a:pt x="13543" y="14530"/>
                </a:cubicBezTo>
                <a:cubicBezTo>
                  <a:pt x="13543" y="14396"/>
                  <a:pt x="13510" y="14263"/>
                  <a:pt x="13510" y="14163"/>
                </a:cubicBezTo>
                <a:cubicBezTo>
                  <a:pt x="13443" y="13863"/>
                  <a:pt x="13410" y="13562"/>
                  <a:pt x="13376" y="13329"/>
                </a:cubicBezTo>
                <a:cubicBezTo>
                  <a:pt x="13343" y="13195"/>
                  <a:pt x="13276" y="13029"/>
                  <a:pt x="13243" y="12862"/>
                </a:cubicBezTo>
                <a:cubicBezTo>
                  <a:pt x="13276" y="12829"/>
                  <a:pt x="13276" y="12762"/>
                  <a:pt x="13276" y="12728"/>
                </a:cubicBezTo>
                <a:cubicBezTo>
                  <a:pt x="13243" y="12695"/>
                  <a:pt x="13243" y="12662"/>
                  <a:pt x="13210" y="12595"/>
                </a:cubicBezTo>
                <a:lnTo>
                  <a:pt x="13210" y="12395"/>
                </a:lnTo>
                <a:cubicBezTo>
                  <a:pt x="13210" y="12362"/>
                  <a:pt x="13210" y="12328"/>
                  <a:pt x="13176" y="12261"/>
                </a:cubicBezTo>
                <a:cubicBezTo>
                  <a:pt x="13243" y="11895"/>
                  <a:pt x="13076" y="11428"/>
                  <a:pt x="12909" y="11194"/>
                </a:cubicBezTo>
                <a:cubicBezTo>
                  <a:pt x="12748" y="10961"/>
                  <a:pt x="12480" y="10834"/>
                  <a:pt x="12225" y="10834"/>
                </a:cubicBezTo>
                <a:cubicBezTo>
                  <a:pt x="12147" y="10834"/>
                  <a:pt x="12071" y="10845"/>
                  <a:pt x="11999" y="10870"/>
                </a:cubicBezTo>
                <a:lnTo>
                  <a:pt x="11999" y="10870"/>
                </a:lnTo>
                <a:cubicBezTo>
                  <a:pt x="12018" y="10868"/>
                  <a:pt x="12037" y="10867"/>
                  <a:pt x="12056" y="10867"/>
                </a:cubicBezTo>
                <a:cubicBezTo>
                  <a:pt x="12270" y="10867"/>
                  <a:pt x="12494" y="11003"/>
                  <a:pt x="12609" y="11194"/>
                </a:cubicBezTo>
                <a:cubicBezTo>
                  <a:pt x="12743" y="11361"/>
                  <a:pt x="12843" y="11661"/>
                  <a:pt x="12843" y="11928"/>
                </a:cubicBezTo>
                <a:cubicBezTo>
                  <a:pt x="12743" y="11928"/>
                  <a:pt x="12709" y="11995"/>
                  <a:pt x="12642" y="12028"/>
                </a:cubicBezTo>
                <a:lnTo>
                  <a:pt x="12642" y="12195"/>
                </a:lnTo>
                <a:lnTo>
                  <a:pt x="12642" y="12261"/>
                </a:lnTo>
                <a:cubicBezTo>
                  <a:pt x="12532" y="12317"/>
                  <a:pt x="12433" y="12349"/>
                  <a:pt x="12336" y="12349"/>
                </a:cubicBezTo>
                <a:cubicBezTo>
                  <a:pt x="12198" y="12349"/>
                  <a:pt x="12065" y="12284"/>
                  <a:pt x="11909" y="12128"/>
                </a:cubicBezTo>
                <a:cubicBezTo>
                  <a:pt x="11729" y="11919"/>
                  <a:pt x="11577" y="11549"/>
                  <a:pt x="11619" y="11234"/>
                </a:cubicBezTo>
                <a:lnTo>
                  <a:pt x="11619" y="11234"/>
                </a:lnTo>
                <a:cubicBezTo>
                  <a:pt x="11327" y="11906"/>
                  <a:pt x="11996" y="12851"/>
                  <a:pt x="12560" y="12851"/>
                </a:cubicBezTo>
                <a:cubicBezTo>
                  <a:pt x="12672" y="12851"/>
                  <a:pt x="12780" y="12813"/>
                  <a:pt x="12876" y="12728"/>
                </a:cubicBezTo>
                <a:lnTo>
                  <a:pt x="12943" y="12795"/>
                </a:lnTo>
                <a:cubicBezTo>
                  <a:pt x="13009" y="12862"/>
                  <a:pt x="13043" y="12862"/>
                  <a:pt x="13109" y="12862"/>
                </a:cubicBezTo>
                <a:cubicBezTo>
                  <a:pt x="13210" y="13095"/>
                  <a:pt x="13243" y="13396"/>
                  <a:pt x="13276" y="13629"/>
                </a:cubicBezTo>
                <a:cubicBezTo>
                  <a:pt x="13376" y="14096"/>
                  <a:pt x="13376" y="14596"/>
                  <a:pt x="13510" y="15030"/>
                </a:cubicBezTo>
                <a:cubicBezTo>
                  <a:pt x="13410" y="15664"/>
                  <a:pt x="13276" y="16264"/>
                  <a:pt x="13210" y="16898"/>
                </a:cubicBezTo>
                <a:cubicBezTo>
                  <a:pt x="13109" y="17398"/>
                  <a:pt x="13009" y="17899"/>
                  <a:pt x="12909" y="18399"/>
                </a:cubicBezTo>
                <a:cubicBezTo>
                  <a:pt x="12342" y="16264"/>
                  <a:pt x="11608" y="14163"/>
                  <a:pt x="11075" y="12028"/>
                </a:cubicBezTo>
                <a:cubicBezTo>
                  <a:pt x="11075" y="11995"/>
                  <a:pt x="11058" y="11978"/>
                  <a:pt x="11041" y="11978"/>
                </a:cubicBezTo>
                <a:cubicBezTo>
                  <a:pt x="11025" y="11978"/>
                  <a:pt x="11008" y="11995"/>
                  <a:pt x="11008" y="12028"/>
                </a:cubicBezTo>
                <a:cubicBezTo>
                  <a:pt x="11075" y="12662"/>
                  <a:pt x="11241" y="13262"/>
                  <a:pt x="11375" y="13863"/>
                </a:cubicBezTo>
                <a:cubicBezTo>
                  <a:pt x="10941" y="12562"/>
                  <a:pt x="10508" y="11294"/>
                  <a:pt x="10007" y="10027"/>
                </a:cubicBezTo>
                <a:cubicBezTo>
                  <a:pt x="10041" y="9760"/>
                  <a:pt x="10041" y="9526"/>
                  <a:pt x="10074" y="9259"/>
                </a:cubicBezTo>
                <a:cubicBezTo>
                  <a:pt x="10107" y="8992"/>
                  <a:pt x="10074" y="8525"/>
                  <a:pt x="10207" y="8192"/>
                </a:cubicBezTo>
                <a:cubicBezTo>
                  <a:pt x="10241" y="8192"/>
                  <a:pt x="10241" y="8125"/>
                  <a:pt x="10274" y="8092"/>
                </a:cubicBezTo>
                <a:lnTo>
                  <a:pt x="10274" y="8058"/>
                </a:lnTo>
                <a:cubicBezTo>
                  <a:pt x="10274" y="8025"/>
                  <a:pt x="10274" y="7958"/>
                  <a:pt x="10341" y="7925"/>
                </a:cubicBezTo>
                <a:cubicBezTo>
                  <a:pt x="10341" y="7858"/>
                  <a:pt x="10341" y="7792"/>
                  <a:pt x="10274" y="7758"/>
                </a:cubicBezTo>
                <a:lnTo>
                  <a:pt x="10274" y="7725"/>
                </a:lnTo>
                <a:cubicBezTo>
                  <a:pt x="10383" y="7763"/>
                  <a:pt x="10488" y="7781"/>
                  <a:pt x="10587" y="7781"/>
                </a:cubicBezTo>
                <a:cubicBezTo>
                  <a:pt x="11094" y="7781"/>
                  <a:pt x="11453" y="7321"/>
                  <a:pt x="11508" y="6791"/>
                </a:cubicBezTo>
                <a:cubicBezTo>
                  <a:pt x="11542" y="6257"/>
                  <a:pt x="11342" y="5557"/>
                  <a:pt x="10875" y="5223"/>
                </a:cubicBezTo>
                <a:cubicBezTo>
                  <a:pt x="10770" y="5140"/>
                  <a:pt x="10670" y="5105"/>
                  <a:pt x="10575" y="5105"/>
                </a:cubicBezTo>
                <a:cubicBezTo>
                  <a:pt x="10367" y="5105"/>
                  <a:pt x="10189" y="5273"/>
                  <a:pt x="10074" y="5457"/>
                </a:cubicBezTo>
                <a:lnTo>
                  <a:pt x="10074" y="5423"/>
                </a:lnTo>
                <a:cubicBezTo>
                  <a:pt x="10074" y="5400"/>
                  <a:pt x="10057" y="5376"/>
                  <a:pt x="10036" y="5376"/>
                </a:cubicBezTo>
                <a:cubicBezTo>
                  <a:pt x="10027" y="5376"/>
                  <a:pt x="10017" y="5380"/>
                  <a:pt x="10007" y="5390"/>
                </a:cubicBezTo>
                <a:cubicBezTo>
                  <a:pt x="9907" y="5557"/>
                  <a:pt x="9840" y="5790"/>
                  <a:pt x="9774" y="6057"/>
                </a:cubicBezTo>
                <a:cubicBezTo>
                  <a:pt x="9740" y="6124"/>
                  <a:pt x="9740" y="6257"/>
                  <a:pt x="9707" y="6357"/>
                </a:cubicBezTo>
                <a:cubicBezTo>
                  <a:pt x="9707" y="6391"/>
                  <a:pt x="9707" y="6391"/>
                  <a:pt x="9740" y="6391"/>
                </a:cubicBezTo>
                <a:cubicBezTo>
                  <a:pt x="9707" y="6791"/>
                  <a:pt x="9774" y="7258"/>
                  <a:pt x="10007" y="7558"/>
                </a:cubicBezTo>
                <a:cubicBezTo>
                  <a:pt x="9941" y="7591"/>
                  <a:pt x="9907" y="7625"/>
                  <a:pt x="9907" y="7692"/>
                </a:cubicBezTo>
                <a:lnTo>
                  <a:pt x="9907" y="7925"/>
                </a:lnTo>
                <a:lnTo>
                  <a:pt x="9907" y="8025"/>
                </a:lnTo>
                <a:lnTo>
                  <a:pt x="9907" y="8058"/>
                </a:lnTo>
                <a:lnTo>
                  <a:pt x="9907" y="8092"/>
                </a:lnTo>
                <a:cubicBezTo>
                  <a:pt x="9907" y="8092"/>
                  <a:pt x="9907" y="8159"/>
                  <a:pt x="9941" y="8159"/>
                </a:cubicBezTo>
                <a:cubicBezTo>
                  <a:pt x="10041" y="8425"/>
                  <a:pt x="9941" y="8826"/>
                  <a:pt x="9907" y="9093"/>
                </a:cubicBezTo>
                <a:cubicBezTo>
                  <a:pt x="9907" y="9326"/>
                  <a:pt x="9874" y="9493"/>
                  <a:pt x="9874" y="9693"/>
                </a:cubicBezTo>
                <a:cubicBezTo>
                  <a:pt x="9874" y="9660"/>
                  <a:pt x="9874" y="9660"/>
                  <a:pt x="9840" y="9593"/>
                </a:cubicBezTo>
                <a:cubicBezTo>
                  <a:pt x="9711" y="9334"/>
                  <a:pt x="9613" y="9075"/>
                  <a:pt x="9516" y="8786"/>
                </a:cubicBezTo>
                <a:lnTo>
                  <a:pt x="9516" y="8786"/>
                </a:lnTo>
                <a:cubicBezTo>
                  <a:pt x="9518" y="8787"/>
                  <a:pt x="9520" y="8788"/>
                  <a:pt x="9522" y="8788"/>
                </a:cubicBezTo>
                <a:cubicBezTo>
                  <a:pt x="9542" y="8788"/>
                  <a:pt x="9574" y="8749"/>
                  <a:pt x="9574" y="8726"/>
                </a:cubicBezTo>
                <a:cubicBezTo>
                  <a:pt x="9340" y="7892"/>
                  <a:pt x="8940" y="7058"/>
                  <a:pt x="8540" y="6324"/>
                </a:cubicBezTo>
                <a:cubicBezTo>
                  <a:pt x="8540" y="6090"/>
                  <a:pt x="8573" y="5890"/>
                  <a:pt x="8573" y="5723"/>
                </a:cubicBezTo>
                <a:cubicBezTo>
                  <a:pt x="8606" y="5490"/>
                  <a:pt x="8606" y="5223"/>
                  <a:pt x="8673" y="5023"/>
                </a:cubicBezTo>
                <a:cubicBezTo>
                  <a:pt x="8706" y="4990"/>
                  <a:pt x="8740" y="4923"/>
                  <a:pt x="8740" y="4890"/>
                </a:cubicBezTo>
                <a:lnTo>
                  <a:pt x="8740" y="4689"/>
                </a:lnTo>
                <a:cubicBezTo>
                  <a:pt x="8773" y="4689"/>
                  <a:pt x="8773" y="4723"/>
                  <a:pt x="8840" y="4723"/>
                </a:cubicBezTo>
                <a:cubicBezTo>
                  <a:pt x="8906" y="4741"/>
                  <a:pt x="8971" y="4750"/>
                  <a:pt x="9033" y="4750"/>
                </a:cubicBezTo>
                <a:cubicBezTo>
                  <a:pt x="9531" y="4750"/>
                  <a:pt x="9874" y="4196"/>
                  <a:pt x="9874" y="3722"/>
                </a:cubicBezTo>
                <a:cubicBezTo>
                  <a:pt x="9874" y="3255"/>
                  <a:pt x="9607" y="2655"/>
                  <a:pt x="9173" y="2421"/>
                </a:cubicBezTo>
                <a:cubicBezTo>
                  <a:pt x="9089" y="2382"/>
                  <a:pt x="9012" y="2365"/>
                  <a:pt x="8942" y="2365"/>
                </a:cubicBezTo>
                <a:cubicBezTo>
                  <a:pt x="8651" y="2365"/>
                  <a:pt x="8474" y="2666"/>
                  <a:pt x="8339" y="2988"/>
                </a:cubicBezTo>
                <a:lnTo>
                  <a:pt x="8273" y="2988"/>
                </a:lnTo>
                <a:cubicBezTo>
                  <a:pt x="8106" y="3355"/>
                  <a:pt x="8073" y="3922"/>
                  <a:pt x="8273" y="4322"/>
                </a:cubicBezTo>
                <a:cubicBezTo>
                  <a:pt x="8239" y="4356"/>
                  <a:pt x="8239" y="4389"/>
                  <a:pt x="8239" y="4423"/>
                </a:cubicBezTo>
                <a:cubicBezTo>
                  <a:pt x="8239" y="4589"/>
                  <a:pt x="8239" y="4689"/>
                  <a:pt x="8273" y="4856"/>
                </a:cubicBezTo>
                <a:cubicBezTo>
                  <a:pt x="8273" y="4890"/>
                  <a:pt x="8339" y="4923"/>
                  <a:pt x="8373" y="4923"/>
                </a:cubicBezTo>
                <a:lnTo>
                  <a:pt x="8373" y="4990"/>
                </a:lnTo>
                <a:lnTo>
                  <a:pt x="8239" y="5990"/>
                </a:lnTo>
                <a:cubicBezTo>
                  <a:pt x="8039" y="5590"/>
                  <a:pt x="7839" y="5223"/>
                  <a:pt x="7606" y="4890"/>
                </a:cubicBezTo>
                <a:cubicBezTo>
                  <a:pt x="7596" y="4880"/>
                  <a:pt x="7586" y="4876"/>
                  <a:pt x="7578" y="4876"/>
                </a:cubicBezTo>
                <a:cubicBezTo>
                  <a:pt x="7558" y="4876"/>
                  <a:pt x="7549" y="4899"/>
                  <a:pt x="7572" y="4923"/>
                </a:cubicBezTo>
                <a:cubicBezTo>
                  <a:pt x="7606" y="5056"/>
                  <a:pt x="7706" y="5190"/>
                  <a:pt x="7739" y="5323"/>
                </a:cubicBezTo>
                <a:cubicBezTo>
                  <a:pt x="7672" y="5156"/>
                  <a:pt x="7572" y="5023"/>
                  <a:pt x="7439" y="4856"/>
                </a:cubicBezTo>
                <a:cubicBezTo>
                  <a:pt x="7505" y="4656"/>
                  <a:pt x="7405" y="4389"/>
                  <a:pt x="7372" y="4222"/>
                </a:cubicBezTo>
                <a:cubicBezTo>
                  <a:pt x="7272" y="3722"/>
                  <a:pt x="7105" y="3222"/>
                  <a:pt x="7038" y="2721"/>
                </a:cubicBezTo>
                <a:lnTo>
                  <a:pt x="7038" y="2688"/>
                </a:lnTo>
                <a:cubicBezTo>
                  <a:pt x="7038" y="2621"/>
                  <a:pt x="7072" y="2621"/>
                  <a:pt x="7072" y="2588"/>
                </a:cubicBezTo>
                <a:cubicBezTo>
                  <a:pt x="7105" y="2588"/>
                  <a:pt x="7105" y="2655"/>
                  <a:pt x="7172" y="2655"/>
                </a:cubicBezTo>
                <a:cubicBezTo>
                  <a:pt x="7218" y="2674"/>
                  <a:pt x="7263" y="2682"/>
                  <a:pt x="7306" y="2682"/>
                </a:cubicBezTo>
                <a:cubicBezTo>
                  <a:pt x="7796" y="2682"/>
                  <a:pt x="8106" y="1557"/>
                  <a:pt x="8106" y="1220"/>
                </a:cubicBezTo>
                <a:cubicBezTo>
                  <a:pt x="8173" y="687"/>
                  <a:pt x="7772" y="86"/>
                  <a:pt x="7205" y="19"/>
                </a:cubicBezTo>
                <a:cubicBezTo>
                  <a:pt x="7145" y="7"/>
                  <a:pt x="7086" y="1"/>
                  <a:pt x="7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78827" y="29114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rgbClr val="117A9A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94388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"/>
          <p:cNvSpPr/>
          <p:nvPr/>
        </p:nvSpPr>
        <p:spPr>
          <a:xfrm>
            <a:off x="277529" y="240250"/>
            <a:ext cx="571428" cy="550499"/>
          </a:xfrm>
          <a:custGeom>
            <a:avLst/>
            <a:gdLst/>
            <a:ahLst/>
            <a:cxnLst/>
            <a:rect l="l" t="t" r="r" b="b"/>
            <a:pathLst>
              <a:path w="12210" h="12234" extrusionOk="0">
                <a:moveTo>
                  <a:pt x="6093" y="0"/>
                </a:moveTo>
                <a:lnTo>
                  <a:pt x="5787" y="24"/>
                </a:lnTo>
                <a:lnTo>
                  <a:pt x="5482" y="47"/>
                </a:lnTo>
                <a:lnTo>
                  <a:pt x="5176" y="71"/>
                </a:lnTo>
                <a:lnTo>
                  <a:pt x="4870" y="142"/>
                </a:lnTo>
                <a:lnTo>
                  <a:pt x="4564" y="212"/>
                </a:lnTo>
                <a:lnTo>
                  <a:pt x="4282" y="283"/>
                </a:lnTo>
                <a:lnTo>
                  <a:pt x="3999" y="377"/>
                </a:lnTo>
                <a:lnTo>
                  <a:pt x="3717" y="494"/>
                </a:lnTo>
                <a:lnTo>
                  <a:pt x="3458" y="612"/>
                </a:lnTo>
                <a:lnTo>
                  <a:pt x="3200" y="753"/>
                </a:lnTo>
                <a:lnTo>
                  <a:pt x="2941" y="894"/>
                </a:lnTo>
                <a:lnTo>
                  <a:pt x="2682" y="1059"/>
                </a:lnTo>
                <a:lnTo>
                  <a:pt x="2212" y="1412"/>
                </a:lnTo>
                <a:lnTo>
                  <a:pt x="1788" y="1788"/>
                </a:lnTo>
                <a:lnTo>
                  <a:pt x="1388" y="2235"/>
                </a:lnTo>
                <a:lnTo>
                  <a:pt x="1035" y="2706"/>
                </a:lnTo>
                <a:lnTo>
                  <a:pt x="871" y="2941"/>
                </a:lnTo>
                <a:lnTo>
                  <a:pt x="730" y="3200"/>
                </a:lnTo>
                <a:lnTo>
                  <a:pt x="588" y="3458"/>
                </a:lnTo>
                <a:lnTo>
                  <a:pt x="471" y="3741"/>
                </a:lnTo>
                <a:lnTo>
                  <a:pt x="353" y="4023"/>
                </a:lnTo>
                <a:lnTo>
                  <a:pt x="259" y="4305"/>
                </a:lnTo>
                <a:lnTo>
                  <a:pt x="189" y="4588"/>
                </a:lnTo>
                <a:lnTo>
                  <a:pt x="118" y="4893"/>
                </a:lnTo>
                <a:lnTo>
                  <a:pt x="71" y="5176"/>
                </a:lnTo>
                <a:lnTo>
                  <a:pt x="24" y="5482"/>
                </a:lnTo>
                <a:lnTo>
                  <a:pt x="0" y="5811"/>
                </a:lnTo>
                <a:lnTo>
                  <a:pt x="0" y="6117"/>
                </a:lnTo>
                <a:lnTo>
                  <a:pt x="0" y="6423"/>
                </a:lnTo>
                <a:lnTo>
                  <a:pt x="24" y="6752"/>
                </a:lnTo>
                <a:lnTo>
                  <a:pt x="71" y="7058"/>
                </a:lnTo>
                <a:lnTo>
                  <a:pt x="118" y="7340"/>
                </a:lnTo>
                <a:lnTo>
                  <a:pt x="189" y="7646"/>
                </a:lnTo>
                <a:lnTo>
                  <a:pt x="259" y="7928"/>
                </a:lnTo>
                <a:lnTo>
                  <a:pt x="353" y="8210"/>
                </a:lnTo>
                <a:lnTo>
                  <a:pt x="471" y="8493"/>
                </a:lnTo>
                <a:lnTo>
                  <a:pt x="588" y="8775"/>
                </a:lnTo>
                <a:lnTo>
                  <a:pt x="730" y="9034"/>
                </a:lnTo>
                <a:lnTo>
                  <a:pt x="871" y="9293"/>
                </a:lnTo>
                <a:lnTo>
                  <a:pt x="1035" y="9528"/>
                </a:lnTo>
                <a:lnTo>
                  <a:pt x="1388" y="9998"/>
                </a:lnTo>
                <a:lnTo>
                  <a:pt x="1788" y="10445"/>
                </a:lnTo>
                <a:lnTo>
                  <a:pt x="2212" y="10822"/>
                </a:lnTo>
                <a:lnTo>
                  <a:pt x="2682" y="11174"/>
                </a:lnTo>
                <a:lnTo>
                  <a:pt x="2941" y="11339"/>
                </a:lnTo>
                <a:lnTo>
                  <a:pt x="3200" y="11480"/>
                </a:lnTo>
                <a:lnTo>
                  <a:pt x="3458" y="11621"/>
                </a:lnTo>
                <a:lnTo>
                  <a:pt x="3717" y="11739"/>
                </a:lnTo>
                <a:lnTo>
                  <a:pt x="3999" y="11857"/>
                </a:lnTo>
                <a:lnTo>
                  <a:pt x="4282" y="11951"/>
                </a:lnTo>
                <a:lnTo>
                  <a:pt x="4564" y="12045"/>
                </a:lnTo>
                <a:lnTo>
                  <a:pt x="4870" y="12092"/>
                </a:lnTo>
                <a:lnTo>
                  <a:pt x="5176" y="12162"/>
                </a:lnTo>
                <a:lnTo>
                  <a:pt x="5482" y="12186"/>
                </a:lnTo>
                <a:lnTo>
                  <a:pt x="5787" y="12210"/>
                </a:lnTo>
                <a:lnTo>
                  <a:pt x="6093" y="12233"/>
                </a:lnTo>
                <a:lnTo>
                  <a:pt x="6422" y="12210"/>
                </a:lnTo>
                <a:lnTo>
                  <a:pt x="6728" y="12186"/>
                </a:lnTo>
                <a:lnTo>
                  <a:pt x="7034" y="12162"/>
                </a:lnTo>
                <a:lnTo>
                  <a:pt x="7340" y="12092"/>
                </a:lnTo>
                <a:lnTo>
                  <a:pt x="7622" y="12045"/>
                </a:lnTo>
                <a:lnTo>
                  <a:pt x="7905" y="11951"/>
                </a:lnTo>
                <a:lnTo>
                  <a:pt x="8210" y="11857"/>
                </a:lnTo>
                <a:lnTo>
                  <a:pt x="8469" y="11739"/>
                </a:lnTo>
                <a:lnTo>
                  <a:pt x="8751" y="11621"/>
                </a:lnTo>
                <a:lnTo>
                  <a:pt x="9010" y="11480"/>
                </a:lnTo>
                <a:lnTo>
                  <a:pt x="9269" y="11339"/>
                </a:lnTo>
                <a:lnTo>
                  <a:pt x="9504" y="11174"/>
                </a:lnTo>
                <a:lnTo>
                  <a:pt x="9975" y="10822"/>
                </a:lnTo>
                <a:lnTo>
                  <a:pt x="10422" y="10445"/>
                </a:lnTo>
                <a:lnTo>
                  <a:pt x="10822" y="9998"/>
                </a:lnTo>
                <a:lnTo>
                  <a:pt x="11174" y="9528"/>
                </a:lnTo>
                <a:lnTo>
                  <a:pt x="11316" y="9293"/>
                </a:lnTo>
                <a:lnTo>
                  <a:pt x="11480" y="9034"/>
                </a:lnTo>
                <a:lnTo>
                  <a:pt x="11598" y="8775"/>
                </a:lnTo>
                <a:lnTo>
                  <a:pt x="11715" y="8493"/>
                </a:lnTo>
                <a:lnTo>
                  <a:pt x="11833" y="8210"/>
                </a:lnTo>
                <a:lnTo>
                  <a:pt x="11927" y="7928"/>
                </a:lnTo>
                <a:lnTo>
                  <a:pt x="12021" y="7646"/>
                </a:lnTo>
                <a:lnTo>
                  <a:pt x="12092" y="7340"/>
                </a:lnTo>
                <a:lnTo>
                  <a:pt x="12139" y="7058"/>
                </a:lnTo>
                <a:lnTo>
                  <a:pt x="12186" y="6752"/>
                </a:lnTo>
                <a:lnTo>
                  <a:pt x="12209" y="6423"/>
                </a:lnTo>
                <a:lnTo>
                  <a:pt x="12209" y="6117"/>
                </a:lnTo>
                <a:lnTo>
                  <a:pt x="12209" y="5811"/>
                </a:lnTo>
                <a:lnTo>
                  <a:pt x="12186" y="5482"/>
                </a:lnTo>
                <a:lnTo>
                  <a:pt x="12139" y="5176"/>
                </a:lnTo>
                <a:lnTo>
                  <a:pt x="12092" y="4893"/>
                </a:lnTo>
                <a:lnTo>
                  <a:pt x="12021" y="4588"/>
                </a:lnTo>
                <a:lnTo>
                  <a:pt x="11927" y="4305"/>
                </a:lnTo>
                <a:lnTo>
                  <a:pt x="11833" y="4023"/>
                </a:lnTo>
                <a:lnTo>
                  <a:pt x="11715" y="3741"/>
                </a:lnTo>
                <a:lnTo>
                  <a:pt x="11598" y="3458"/>
                </a:lnTo>
                <a:lnTo>
                  <a:pt x="11480" y="3200"/>
                </a:lnTo>
                <a:lnTo>
                  <a:pt x="11316" y="2941"/>
                </a:lnTo>
                <a:lnTo>
                  <a:pt x="11174" y="2706"/>
                </a:lnTo>
                <a:lnTo>
                  <a:pt x="10822" y="2235"/>
                </a:lnTo>
                <a:lnTo>
                  <a:pt x="10422" y="1788"/>
                </a:lnTo>
                <a:lnTo>
                  <a:pt x="9975" y="1412"/>
                </a:lnTo>
                <a:lnTo>
                  <a:pt x="9504" y="1059"/>
                </a:lnTo>
                <a:lnTo>
                  <a:pt x="9269" y="894"/>
                </a:lnTo>
                <a:lnTo>
                  <a:pt x="9010" y="753"/>
                </a:lnTo>
                <a:lnTo>
                  <a:pt x="8751" y="612"/>
                </a:lnTo>
                <a:lnTo>
                  <a:pt x="8469" y="494"/>
                </a:lnTo>
                <a:lnTo>
                  <a:pt x="8210" y="377"/>
                </a:lnTo>
                <a:lnTo>
                  <a:pt x="7905" y="283"/>
                </a:lnTo>
                <a:lnTo>
                  <a:pt x="7622" y="212"/>
                </a:lnTo>
                <a:lnTo>
                  <a:pt x="7340" y="142"/>
                </a:lnTo>
                <a:lnTo>
                  <a:pt x="7034" y="71"/>
                </a:lnTo>
                <a:lnTo>
                  <a:pt x="6728" y="47"/>
                </a:lnTo>
                <a:lnTo>
                  <a:pt x="6422" y="24"/>
                </a:lnTo>
                <a:lnTo>
                  <a:pt x="6093" y="0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8443131" y="312091"/>
            <a:ext cx="398229" cy="406811"/>
          </a:xfrm>
          <a:custGeom>
            <a:avLst/>
            <a:gdLst/>
            <a:ahLst/>
            <a:cxnLst/>
            <a:rect l="l" t="t" r="r" b="b"/>
            <a:pathLst>
              <a:path w="12210" h="12234" extrusionOk="0">
                <a:moveTo>
                  <a:pt x="6093" y="0"/>
                </a:moveTo>
                <a:lnTo>
                  <a:pt x="5787" y="24"/>
                </a:lnTo>
                <a:lnTo>
                  <a:pt x="5482" y="47"/>
                </a:lnTo>
                <a:lnTo>
                  <a:pt x="5176" y="71"/>
                </a:lnTo>
                <a:lnTo>
                  <a:pt x="4870" y="142"/>
                </a:lnTo>
                <a:lnTo>
                  <a:pt x="4564" y="212"/>
                </a:lnTo>
                <a:lnTo>
                  <a:pt x="4282" y="283"/>
                </a:lnTo>
                <a:lnTo>
                  <a:pt x="3999" y="377"/>
                </a:lnTo>
                <a:lnTo>
                  <a:pt x="3717" y="494"/>
                </a:lnTo>
                <a:lnTo>
                  <a:pt x="3458" y="612"/>
                </a:lnTo>
                <a:lnTo>
                  <a:pt x="3200" y="753"/>
                </a:lnTo>
                <a:lnTo>
                  <a:pt x="2941" y="894"/>
                </a:lnTo>
                <a:lnTo>
                  <a:pt x="2682" y="1059"/>
                </a:lnTo>
                <a:lnTo>
                  <a:pt x="2212" y="1412"/>
                </a:lnTo>
                <a:lnTo>
                  <a:pt x="1788" y="1788"/>
                </a:lnTo>
                <a:lnTo>
                  <a:pt x="1388" y="2235"/>
                </a:lnTo>
                <a:lnTo>
                  <a:pt x="1035" y="2706"/>
                </a:lnTo>
                <a:lnTo>
                  <a:pt x="871" y="2941"/>
                </a:lnTo>
                <a:lnTo>
                  <a:pt x="730" y="3200"/>
                </a:lnTo>
                <a:lnTo>
                  <a:pt x="588" y="3458"/>
                </a:lnTo>
                <a:lnTo>
                  <a:pt x="471" y="3741"/>
                </a:lnTo>
                <a:lnTo>
                  <a:pt x="353" y="4023"/>
                </a:lnTo>
                <a:lnTo>
                  <a:pt x="259" y="4305"/>
                </a:lnTo>
                <a:lnTo>
                  <a:pt x="189" y="4588"/>
                </a:lnTo>
                <a:lnTo>
                  <a:pt x="118" y="4893"/>
                </a:lnTo>
                <a:lnTo>
                  <a:pt x="71" y="5176"/>
                </a:lnTo>
                <a:lnTo>
                  <a:pt x="24" y="5482"/>
                </a:lnTo>
                <a:lnTo>
                  <a:pt x="0" y="5811"/>
                </a:lnTo>
                <a:lnTo>
                  <a:pt x="0" y="6117"/>
                </a:lnTo>
                <a:lnTo>
                  <a:pt x="0" y="6423"/>
                </a:lnTo>
                <a:lnTo>
                  <a:pt x="24" y="6752"/>
                </a:lnTo>
                <a:lnTo>
                  <a:pt x="71" y="7058"/>
                </a:lnTo>
                <a:lnTo>
                  <a:pt x="118" y="7340"/>
                </a:lnTo>
                <a:lnTo>
                  <a:pt x="189" y="7646"/>
                </a:lnTo>
                <a:lnTo>
                  <a:pt x="259" y="7928"/>
                </a:lnTo>
                <a:lnTo>
                  <a:pt x="353" y="8210"/>
                </a:lnTo>
                <a:lnTo>
                  <a:pt x="471" y="8493"/>
                </a:lnTo>
                <a:lnTo>
                  <a:pt x="588" y="8775"/>
                </a:lnTo>
                <a:lnTo>
                  <a:pt x="730" y="9034"/>
                </a:lnTo>
                <a:lnTo>
                  <a:pt x="871" y="9293"/>
                </a:lnTo>
                <a:lnTo>
                  <a:pt x="1035" y="9528"/>
                </a:lnTo>
                <a:lnTo>
                  <a:pt x="1388" y="9998"/>
                </a:lnTo>
                <a:lnTo>
                  <a:pt x="1788" y="10445"/>
                </a:lnTo>
                <a:lnTo>
                  <a:pt x="2212" y="10822"/>
                </a:lnTo>
                <a:lnTo>
                  <a:pt x="2682" y="11174"/>
                </a:lnTo>
                <a:lnTo>
                  <a:pt x="2941" y="11339"/>
                </a:lnTo>
                <a:lnTo>
                  <a:pt x="3200" y="11480"/>
                </a:lnTo>
                <a:lnTo>
                  <a:pt x="3458" y="11621"/>
                </a:lnTo>
                <a:lnTo>
                  <a:pt x="3717" y="11739"/>
                </a:lnTo>
                <a:lnTo>
                  <a:pt x="3999" y="11857"/>
                </a:lnTo>
                <a:lnTo>
                  <a:pt x="4282" y="11951"/>
                </a:lnTo>
                <a:lnTo>
                  <a:pt x="4564" y="12045"/>
                </a:lnTo>
                <a:lnTo>
                  <a:pt x="4870" y="12092"/>
                </a:lnTo>
                <a:lnTo>
                  <a:pt x="5176" y="12162"/>
                </a:lnTo>
                <a:lnTo>
                  <a:pt x="5482" y="12186"/>
                </a:lnTo>
                <a:lnTo>
                  <a:pt x="5787" y="12210"/>
                </a:lnTo>
                <a:lnTo>
                  <a:pt x="6093" y="12233"/>
                </a:lnTo>
                <a:lnTo>
                  <a:pt x="6422" y="12210"/>
                </a:lnTo>
                <a:lnTo>
                  <a:pt x="6728" y="12186"/>
                </a:lnTo>
                <a:lnTo>
                  <a:pt x="7034" y="12162"/>
                </a:lnTo>
                <a:lnTo>
                  <a:pt x="7340" y="12092"/>
                </a:lnTo>
                <a:lnTo>
                  <a:pt x="7622" y="12045"/>
                </a:lnTo>
                <a:lnTo>
                  <a:pt x="7905" y="11951"/>
                </a:lnTo>
                <a:lnTo>
                  <a:pt x="8210" y="11857"/>
                </a:lnTo>
                <a:lnTo>
                  <a:pt x="8469" y="11739"/>
                </a:lnTo>
                <a:lnTo>
                  <a:pt x="8751" y="11621"/>
                </a:lnTo>
                <a:lnTo>
                  <a:pt x="9010" y="11480"/>
                </a:lnTo>
                <a:lnTo>
                  <a:pt x="9269" y="11339"/>
                </a:lnTo>
                <a:lnTo>
                  <a:pt x="9504" y="11174"/>
                </a:lnTo>
                <a:lnTo>
                  <a:pt x="9975" y="10822"/>
                </a:lnTo>
                <a:lnTo>
                  <a:pt x="10422" y="10445"/>
                </a:lnTo>
                <a:lnTo>
                  <a:pt x="10822" y="9998"/>
                </a:lnTo>
                <a:lnTo>
                  <a:pt x="11174" y="9528"/>
                </a:lnTo>
                <a:lnTo>
                  <a:pt x="11316" y="9293"/>
                </a:lnTo>
                <a:lnTo>
                  <a:pt x="11480" y="9034"/>
                </a:lnTo>
                <a:lnTo>
                  <a:pt x="11598" y="8775"/>
                </a:lnTo>
                <a:lnTo>
                  <a:pt x="11715" y="8493"/>
                </a:lnTo>
                <a:lnTo>
                  <a:pt x="11833" y="8210"/>
                </a:lnTo>
                <a:lnTo>
                  <a:pt x="11927" y="7928"/>
                </a:lnTo>
                <a:lnTo>
                  <a:pt x="12021" y="7646"/>
                </a:lnTo>
                <a:lnTo>
                  <a:pt x="12092" y="7340"/>
                </a:lnTo>
                <a:lnTo>
                  <a:pt x="12139" y="7058"/>
                </a:lnTo>
                <a:lnTo>
                  <a:pt x="12186" y="6752"/>
                </a:lnTo>
                <a:lnTo>
                  <a:pt x="12209" y="6423"/>
                </a:lnTo>
                <a:lnTo>
                  <a:pt x="12209" y="6117"/>
                </a:lnTo>
                <a:lnTo>
                  <a:pt x="12209" y="5811"/>
                </a:lnTo>
                <a:lnTo>
                  <a:pt x="12186" y="5482"/>
                </a:lnTo>
                <a:lnTo>
                  <a:pt x="12139" y="5176"/>
                </a:lnTo>
                <a:lnTo>
                  <a:pt x="12092" y="4893"/>
                </a:lnTo>
                <a:lnTo>
                  <a:pt x="12021" y="4588"/>
                </a:lnTo>
                <a:lnTo>
                  <a:pt x="11927" y="4305"/>
                </a:lnTo>
                <a:lnTo>
                  <a:pt x="11833" y="4023"/>
                </a:lnTo>
                <a:lnTo>
                  <a:pt x="11715" y="3741"/>
                </a:lnTo>
                <a:lnTo>
                  <a:pt x="11598" y="3458"/>
                </a:lnTo>
                <a:lnTo>
                  <a:pt x="11480" y="3200"/>
                </a:lnTo>
                <a:lnTo>
                  <a:pt x="11316" y="2941"/>
                </a:lnTo>
                <a:lnTo>
                  <a:pt x="11174" y="2706"/>
                </a:lnTo>
                <a:lnTo>
                  <a:pt x="10822" y="2235"/>
                </a:lnTo>
                <a:lnTo>
                  <a:pt x="10422" y="1788"/>
                </a:lnTo>
                <a:lnTo>
                  <a:pt x="9975" y="1412"/>
                </a:lnTo>
                <a:lnTo>
                  <a:pt x="9504" y="1059"/>
                </a:lnTo>
                <a:lnTo>
                  <a:pt x="9269" y="894"/>
                </a:lnTo>
                <a:lnTo>
                  <a:pt x="9010" y="753"/>
                </a:lnTo>
                <a:lnTo>
                  <a:pt x="8751" y="612"/>
                </a:lnTo>
                <a:lnTo>
                  <a:pt x="8469" y="494"/>
                </a:lnTo>
                <a:lnTo>
                  <a:pt x="8210" y="377"/>
                </a:lnTo>
                <a:lnTo>
                  <a:pt x="7905" y="283"/>
                </a:lnTo>
                <a:lnTo>
                  <a:pt x="7622" y="212"/>
                </a:lnTo>
                <a:lnTo>
                  <a:pt x="7340" y="142"/>
                </a:lnTo>
                <a:lnTo>
                  <a:pt x="7034" y="71"/>
                </a:lnTo>
                <a:lnTo>
                  <a:pt x="6728" y="47"/>
                </a:lnTo>
                <a:lnTo>
                  <a:pt x="6422" y="24"/>
                </a:lnTo>
                <a:lnTo>
                  <a:pt x="6093" y="0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277525" y="2759799"/>
            <a:ext cx="174272" cy="1766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1607326" y="4453400"/>
            <a:ext cx="394399" cy="399698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/>
          </p:nvPr>
        </p:nvSpPr>
        <p:spPr>
          <a:xfrm>
            <a:off x="721525" y="3242325"/>
            <a:ext cx="3764100" cy="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4749700" y="189249"/>
            <a:ext cx="174272" cy="1766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8705400" y="4413324"/>
            <a:ext cx="174272" cy="1766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"/>
          </p:nvPr>
        </p:nvSpPr>
        <p:spPr>
          <a:xfrm>
            <a:off x="721525" y="1499950"/>
            <a:ext cx="3764100" cy="17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6485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8356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277813" y="219075"/>
            <a:ext cx="858837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Oval 6"/>
          <p:cNvSpPr>
            <a:spLocks noChangeArrowheads="1"/>
          </p:cNvSpPr>
          <p:nvPr userDrawn="1"/>
        </p:nvSpPr>
        <p:spPr bwMode="auto">
          <a:xfrm>
            <a:off x="7900988" y="274638"/>
            <a:ext cx="893763" cy="9144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442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04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786150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3329992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5873834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0593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180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713238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/>
          <p:nvPr/>
        </p:nvSpPr>
        <p:spPr>
          <a:xfrm flipH="1">
            <a:off x="-365199" y="2476792"/>
            <a:ext cx="3089344" cy="3438774"/>
          </a:xfrm>
          <a:custGeom>
            <a:avLst/>
            <a:gdLst/>
            <a:ahLst/>
            <a:cxnLst/>
            <a:rect l="l" t="t" r="r" b="b"/>
            <a:pathLst>
              <a:path w="71887" h="80018" extrusionOk="0">
                <a:moveTo>
                  <a:pt x="56871" y="1034"/>
                </a:moveTo>
                <a:cubicBezTo>
                  <a:pt x="57175" y="1399"/>
                  <a:pt x="57266" y="1946"/>
                  <a:pt x="57388" y="2402"/>
                </a:cubicBezTo>
                <a:cubicBezTo>
                  <a:pt x="57904" y="4621"/>
                  <a:pt x="58208" y="6900"/>
                  <a:pt x="58330" y="9241"/>
                </a:cubicBezTo>
                <a:cubicBezTo>
                  <a:pt x="58391" y="10761"/>
                  <a:pt x="58208" y="12281"/>
                  <a:pt x="57540" y="13861"/>
                </a:cubicBezTo>
                <a:cubicBezTo>
                  <a:pt x="56172" y="9545"/>
                  <a:pt x="55199" y="5350"/>
                  <a:pt x="56871" y="1034"/>
                </a:cubicBezTo>
                <a:close/>
                <a:moveTo>
                  <a:pt x="63710" y="10457"/>
                </a:moveTo>
                <a:lnTo>
                  <a:pt x="63710" y="10457"/>
                </a:lnTo>
                <a:cubicBezTo>
                  <a:pt x="62251" y="14408"/>
                  <a:pt x="60883" y="18147"/>
                  <a:pt x="58208" y="21399"/>
                </a:cubicBezTo>
                <a:cubicBezTo>
                  <a:pt x="57722" y="18390"/>
                  <a:pt x="60610" y="12584"/>
                  <a:pt x="63710" y="10457"/>
                </a:cubicBezTo>
                <a:close/>
                <a:moveTo>
                  <a:pt x="50305" y="8724"/>
                </a:moveTo>
                <a:lnTo>
                  <a:pt x="50305" y="8724"/>
                </a:lnTo>
                <a:cubicBezTo>
                  <a:pt x="53527" y="12645"/>
                  <a:pt x="56628" y="16597"/>
                  <a:pt x="57175" y="22037"/>
                </a:cubicBezTo>
                <a:cubicBezTo>
                  <a:pt x="52889" y="18572"/>
                  <a:pt x="51491" y="13709"/>
                  <a:pt x="50305" y="8724"/>
                </a:cubicBezTo>
                <a:close/>
                <a:moveTo>
                  <a:pt x="65990" y="20670"/>
                </a:moveTo>
                <a:cubicBezTo>
                  <a:pt x="63528" y="25199"/>
                  <a:pt x="61218" y="29606"/>
                  <a:pt x="56932" y="32554"/>
                </a:cubicBezTo>
                <a:cubicBezTo>
                  <a:pt x="56567" y="30366"/>
                  <a:pt x="62433" y="22645"/>
                  <a:pt x="65990" y="20670"/>
                </a:cubicBezTo>
                <a:close/>
                <a:moveTo>
                  <a:pt x="1794" y="30366"/>
                </a:moveTo>
                <a:lnTo>
                  <a:pt x="1794" y="30366"/>
                </a:lnTo>
                <a:cubicBezTo>
                  <a:pt x="4864" y="31460"/>
                  <a:pt x="7873" y="34317"/>
                  <a:pt x="8663" y="37053"/>
                </a:cubicBezTo>
                <a:cubicBezTo>
                  <a:pt x="5624" y="35776"/>
                  <a:pt x="3526" y="33527"/>
                  <a:pt x="1794" y="30366"/>
                </a:cubicBezTo>
                <a:close/>
                <a:moveTo>
                  <a:pt x="47995" y="22341"/>
                </a:moveTo>
                <a:cubicBezTo>
                  <a:pt x="48360" y="22949"/>
                  <a:pt x="48755" y="23557"/>
                  <a:pt x="49090" y="24104"/>
                </a:cubicBezTo>
                <a:cubicBezTo>
                  <a:pt x="50701" y="26749"/>
                  <a:pt x="52372" y="29302"/>
                  <a:pt x="53375" y="32220"/>
                </a:cubicBezTo>
                <a:cubicBezTo>
                  <a:pt x="53983" y="33983"/>
                  <a:pt x="54439" y="35807"/>
                  <a:pt x="54591" y="37843"/>
                </a:cubicBezTo>
                <a:cubicBezTo>
                  <a:pt x="49789" y="33709"/>
                  <a:pt x="47904" y="28451"/>
                  <a:pt x="47995" y="22341"/>
                </a:cubicBezTo>
                <a:close/>
                <a:moveTo>
                  <a:pt x="8663" y="30579"/>
                </a:moveTo>
                <a:cubicBezTo>
                  <a:pt x="9727" y="32585"/>
                  <a:pt x="11217" y="34226"/>
                  <a:pt x="12250" y="36141"/>
                </a:cubicBezTo>
                <a:cubicBezTo>
                  <a:pt x="13162" y="37843"/>
                  <a:pt x="13405" y="39697"/>
                  <a:pt x="13405" y="41643"/>
                </a:cubicBezTo>
                <a:cubicBezTo>
                  <a:pt x="11703" y="38026"/>
                  <a:pt x="9210" y="34773"/>
                  <a:pt x="8663" y="30579"/>
                </a:cubicBezTo>
                <a:close/>
                <a:moveTo>
                  <a:pt x="1216" y="37448"/>
                </a:moveTo>
                <a:cubicBezTo>
                  <a:pt x="2827" y="37874"/>
                  <a:pt x="4378" y="38330"/>
                  <a:pt x="6019" y="38542"/>
                </a:cubicBezTo>
                <a:cubicBezTo>
                  <a:pt x="7174" y="38694"/>
                  <a:pt x="8329" y="39089"/>
                  <a:pt x="9362" y="39697"/>
                </a:cubicBezTo>
                <a:cubicBezTo>
                  <a:pt x="10578" y="40427"/>
                  <a:pt x="11551" y="41369"/>
                  <a:pt x="12645" y="42463"/>
                </a:cubicBezTo>
                <a:cubicBezTo>
                  <a:pt x="11429" y="42251"/>
                  <a:pt x="10335" y="42281"/>
                  <a:pt x="9271" y="42251"/>
                </a:cubicBezTo>
                <a:cubicBezTo>
                  <a:pt x="5897" y="42251"/>
                  <a:pt x="3435" y="40700"/>
                  <a:pt x="1520" y="38026"/>
                </a:cubicBezTo>
                <a:cubicBezTo>
                  <a:pt x="1399" y="37843"/>
                  <a:pt x="1247" y="37722"/>
                  <a:pt x="1216" y="37448"/>
                </a:cubicBezTo>
                <a:close/>
                <a:moveTo>
                  <a:pt x="65990" y="37448"/>
                </a:moveTo>
                <a:lnTo>
                  <a:pt x="66111" y="37570"/>
                </a:lnTo>
                <a:cubicBezTo>
                  <a:pt x="62585" y="41399"/>
                  <a:pt x="58755" y="44804"/>
                  <a:pt x="53467" y="46050"/>
                </a:cubicBezTo>
                <a:cubicBezTo>
                  <a:pt x="54044" y="44773"/>
                  <a:pt x="55868" y="42767"/>
                  <a:pt x="57266" y="41734"/>
                </a:cubicBezTo>
                <a:cubicBezTo>
                  <a:pt x="59151" y="40336"/>
                  <a:pt x="61278" y="39424"/>
                  <a:pt x="63467" y="38542"/>
                </a:cubicBezTo>
                <a:cubicBezTo>
                  <a:pt x="64318" y="38208"/>
                  <a:pt x="65169" y="37843"/>
                  <a:pt x="65990" y="37448"/>
                </a:cubicBezTo>
                <a:close/>
                <a:moveTo>
                  <a:pt x="70944" y="44409"/>
                </a:moveTo>
                <a:lnTo>
                  <a:pt x="70944" y="44409"/>
                </a:lnTo>
                <a:cubicBezTo>
                  <a:pt x="70306" y="45351"/>
                  <a:pt x="69576" y="46172"/>
                  <a:pt x="68847" y="46931"/>
                </a:cubicBezTo>
                <a:cubicBezTo>
                  <a:pt x="67418" y="48360"/>
                  <a:pt x="65898" y="49728"/>
                  <a:pt x="63801" y="50184"/>
                </a:cubicBezTo>
                <a:cubicBezTo>
                  <a:pt x="63470" y="50248"/>
                  <a:pt x="63135" y="50271"/>
                  <a:pt x="62797" y="50271"/>
                </a:cubicBezTo>
                <a:cubicBezTo>
                  <a:pt x="62172" y="50271"/>
                  <a:pt x="61534" y="50193"/>
                  <a:pt x="60883" y="50153"/>
                </a:cubicBezTo>
                <a:cubicBezTo>
                  <a:pt x="63376" y="46810"/>
                  <a:pt x="66993" y="45442"/>
                  <a:pt x="70944" y="44409"/>
                </a:cubicBezTo>
                <a:close/>
                <a:moveTo>
                  <a:pt x="3162" y="45472"/>
                </a:moveTo>
                <a:cubicBezTo>
                  <a:pt x="3952" y="45776"/>
                  <a:pt x="4742" y="46050"/>
                  <a:pt x="5563" y="46354"/>
                </a:cubicBezTo>
                <a:cubicBezTo>
                  <a:pt x="7934" y="47235"/>
                  <a:pt x="10457" y="47752"/>
                  <a:pt x="12858" y="48634"/>
                </a:cubicBezTo>
                <a:cubicBezTo>
                  <a:pt x="15046" y="49424"/>
                  <a:pt x="17022" y="50609"/>
                  <a:pt x="18664" y="52311"/>
                </a:cubicBezTo>
                <a:cubicBezTo>
                  <a:pt x="18755" y="52463"/>
                  <a:pt x="18876" y="52585"/>
                  <a:pt x="18998" y="52737"/>
                </a:cubicBezTo>
                <a:cubicBezTo>
                  <a:pt x="19012" y="52751"/>
                  <a:pt x="19019" y="52778"/>
                  <a:pt x="19023" y="52797"/>
                </a:cubicBezTo>
                <a:lnTo>
                  <a:pt x="19023" y="52797"/>
                </a:lnTo>
                <a:cubicBezTo>
                  <a:pt x="14770" y="51703"/>
                  <a:pt x="10516" y="50517"/>
                  <a:pt x="6657" y="48299"/>
                </a:cubicBezTo>
                <a:cubicBezTo>
                  <a:pt x="5502" y="47600"/>
                  <a:pt x="4438" y="46871"/>
                  <a:pt x="3496" y="45959"/>
                </a:cubicBezTo>
                <a:cubicBezTo>
                  <a:pt x="3344" y="45868"/>
                  <a:pt x="3192" y="45746"/>
                  <a:pt x="3162" y="45472"/>
                </a:cubicBezTo>
                <a:close/>
                <a:moveTo>
                  <a:pt x="20700" y="34074"/>
                </a:moveTo>
                <a:cubicBezTo>
                  <a:pt x="21369" y="35746"/>
                  <a:pt x="21764" y="37509"/>
                  <a:pt x="22159" y="39241"/>
                </a:cubicBezTo>
                <a:cubicBezTo>
                  <a:pt x="22645" y="41643"/>
                  <a:pt x="23010" y="43983"/>
                  <a:pt x="22919" y="46415"/>
                </a:cubicBezTo>
                <a:cubicBezTo>
                  <a:pt x="22828" y="48330"/>
                  <a:pt x="22281" y="50153"/>
                  <a:pt x="21794" y="51977"/>
                </a:cubicBezTo>
                <a:cubicBezTo>
                  <a:pt x="21673" y="52585"/>
                  <a:pt x="21521" y="53193"/>
                  <a:pt x="21308" y="53922"/>
                </a:cubicBezTo>
                <a:cubicBezTo>
                  <a:pt x="20487" y="50670"/>
                  <a:pt x="19788" y="47570"/>
                  <a:pt x="19849" y="44348"/>
                </a:cubicBezTo>
                <a:cubicBezTo>
                  <a:pt x="19849" y="42463"/>
                  <a:pt x="20092" y="40640"/>
                  <a:pt x="20214" y="38785"/>
                </a:cubicBezTo>
                <a:cubicBezTo>
                  <a:pt x="20274" y="37448"/>
                  <a:pt x="20396" y="36171"/>
                  <a:pt x="20518" y="34834"/>
                </a:cubicBezTo>
                <a:cubicBezTo>
                  <a:pt x="20548" y="34560"/>
                  <a:pt x="20487" y="34317"/>
                  <a:pt x="20700" y="34074"/>
                </a:cubicBezTo>
                <a:close/>
                <a:moveTo>
                  <a:pt x="44074" y="37387"/>
                </a:moveTo>
                <a:lnTo>
                  <a:pt x="44074" y="37387"/>
                </a:lnTo>
                <a:cubicBezTo>
                  <a:pt x="44561" y="38026"/>
                  <a:pt x="44834" y="38725"/>
                  <a:pt x="45108" y="39363"/>
                </a:cubicBezTo>
                <a:cubicBezTo>
                  <a:pt x="46324" y="41825"/>
                  <a:pt x="47448" y="44348"/>
                  <a:pt x="48147" y="46992"/>
                </a:cubicBezTo>
                <a:cubicBezTo>
                  <a:pt x="48664" y="49090"/>
                  <a:pt x="49090" y="51217"/>
                  <a:pt x="48938" y="53375"/>
                </a:cubicBezTo>
                <a:cubicBezTo>
                  <a:pt x="48907" y="54166"/>
                  <a:pt x="48755" y="55017"/>
                  <a:pt x="48482" y="55807"/>
                </a:cubicBezTo>
                <a:cubicBezTo>
                  <a:pt x="44865" y="51430"/>
                  <a:pt x="42798" y="42767"/>
                  <a:pt x="44074" y="37387"/>
                </a:cubicBezTo>
                <a:close/>
                <a:moveTo>
                  <a:pt x="58512" y="44743"/>
                </a:moveTo>
                <a:cubicBezTo>
                  <a:pt x="57540" y="48998"/>
                  <a:pt x="55625" y="52737"/>
                  <a:pt x="52555" y="55989"/>
                </a:cubicBezTo>
                <a:cubicBezTo>
                  <a:pt x="52555" y="55260"/>
                  <a:pt x="52707" y="54713"/>
                  <a:pt x="52767" y="54135"/>
                </a:cubicBezTo>
                <a:cubicBezTo>
                  <a:pt x="53132" y="51764"/>
                  <a:pt x="53831" y="49576"/>
                  <a:pt x="55047" y="47539"/>
                </a:cubicBezTo>
                <a:cubicBezTo>
                  <a:pt x="55929" y="46050"/>
                  <a:pt x="56567" y="45564"/>
                  <a:pt x="58512" y="44743"/>
                </a:cubicBezTo>
                <a:close/>
                <a:moveTo>
                  <a:pt x="61059" y="54375"/>
                </a:moveTo>
                <a:cubicBezTo>
                  <a:pt x="64071" y="54375"/>
                  <a:pt x="66881" y="55002"/>
                  <a:pt x="69880" y="56293"/>
                </a:cubicBezTo>
                <a:cubicBezTo>
                  <a:pt x="68999" y="56445"/>
                  <a:pt x="68239" y="56597"/>
                  <a:pt x="67479" y="56719"/>
                </a:cubicBezTo>
                <a:cubicBezTo>
                  <a:pt x="65777" y="56901"/>
                  <a:pt x="64105" y="57236"/>
                  <a:pt x="62342" y="57296"/>
                </a:cubicBezTo>
                <a:cubicBezTo>
                  <a:pt x="62265" y="57298"/>
                  <a:pt x="62187" y="57299"/>
                  <a:pt x="62110" y="57299"/>
                </a:cubicBezTo>
                <a:cubicBezTo>
                  <a:pt x="59598" y="57299"/>
                  <a:pt x="57474" y="56345"/>
                  <a:pt x="55321" y="55047"/>
                </a:cubicBezTo>
                <a:cubicBezTo>
                  <a:pt x="57363" y="54602"/>
                  <a:pt x="59248" y="54375"/>
                  <a:pt x="61059" y="54375"/>
                </a:cubicBezTo>
                <a:close/>
                <a:moveTo>
                  <a:pt x="55351" y="46080"/>
                </a:moveTo>
                <a:cubicBezTo>
                  <a:pt x="53345" y="48786"/>
                  <a:pt x="52524" y="51856"/>
                  <a:pt x="52099" y="55077"/>
                </a:cubicBezTo>
                <a:cubicBezTo>
                  <a:pt x="52068" y="55442"/>
                  <a:pt x="51977" y="55746"/>
                  <a:pt x="51947" y="56081"/>
                </a:cubicBezTo>
                <a:cubicBezTo>
                  <a:pt x="51916" y="56536"/>
                  <a:pt x="51673" y="56871"/>
                  <a:pt x="51339" y="57205"/>
                </a:cubicBezTo>
                <a:cubicBezTo>
                  <a:pt x="49211" y="59272"/>
                  <a:pt x="47205" y="61400"/>
                  <a:pt x="45229" y="63558"/>
                </a:cubicBezTo>
                <a:cubicBezTo>
                  <a:pt x="46324" y="61521"/>
                  <a:pt x="47418" y="59454"/>
                  <a:pt x="48451" y="57327"/>
                </a:cubicBezTo>
                <a:cubicBezTo>
                  <a:pt x="49880" y="54378"/>
                  <a:pt x="51217" y="51369"/>
                  <a:pt x="52312" y="48238"/>
                </a:cubicBezTo>
                <a:cubicBezTo>
                  <a:pt x="52585" y="47479"/>
                  <a:pt x="53071" y="46992"/>
                  <a:pt x="53771" y="46658"/>
                </a:cubicBezTo>
                <a:cubicBezTo>
                  <a:pt x="54257" y="46415"/>
                  <a:pt x="54743" y="46232"/>
                  <a:pt x="55351" y="46080"/>
                </a:cubicBezTo>
                <a:close/>
                <a:moveTo>
                  <a:pt x="5776" y="52160"/>
                </a:moveTo>
                <a:lnTo>
                  <a:pt x="5776" y="52160"/>
                </a:lnTo>
                <a:cubicBezTo>
                  <a:pt x="6840" y="52615"/>
                  <a:pt x="7751" y="52980"/>
                  <a:pt x="8663" y="53406"/>
                </a:cubicBezTo>
                <a:cubicBezTo>
                  <a:pt x="11885" y="54804"/>
                  <a:pt x="15168" y="56141"/>
                  <a:pt x="18116" y="58056"/>
                </a:cubicBezTo>
                <a:cubicBezTo>
                  <a:pt x="20487" y="59576"/>
                  <a:pt x="22372" y="61582"/>
                  <a:pt x="23892" y="63983"/>
                </a:cubicBezTo>
                <a:cubicBezTo>
                  <a:pt x="21551" y="62980"/>
                  <a:pt x="19119" y="62342"/>
                  <a:pt x="16779" y="61309"/>
                </a:cubicBezTo>
                <a:cubicBezTo>
                  <a:pt x="13861" y="60032"/>
                  <a:pt x="11551" y="57965"/>
                  <a:pt x="9332" y="55777"/>
                </a:cubicBezTo>
                <a:cubicBezTo>
                  <a:pt x="8207" y="54622"/>
                  <a:pt x="7052" y="53436"/>
                  <a:pt x="5776" y="52160"/>
                </a:cubicBezTo>
                <a:close/>
                <a:moveTo>
                  <a:pt x="55412" y="62049"/>
                </a:moveTo>
                <a:cubicBezTo>
                  <a:pt x="56747" y="62049"/>
                  <a:pt x="58082" y="62147"/>
                  <a:pt x="59424" y="62281"/>
                </a:cubicBezTo>
                <a:cubicBezTo>
                  <a:pt x="60640" y="62433"/>
                  <a:pt x="61825" y="62555"/>
                  <a:pt x="63011" y="62798"/>
                </a:cubicBezTo>
                <a:cubicBezTo>
                  <a:pt x="63193" y="62828"/>
                  <a:pt x="63376" y="62920"/>
                  <a:pt x="63771" y="62980"/>
                </a:cubicBezTo>
                <a:cubicBezTo>
                  <a:pt x="60792" y="63679"/>
                  <a:pt x="58087" y="64470"/>
                  <a:pt x="55351" y="65199"/>
                </a:cubicBezTo>
                <a:cubicBezTo>
                  <a:pt x="53520" y="65678"/>
                  <a:pt x="51689" y="66027"/>
                  <a:pt x="49833" y="66027"/>
                </a:cubicBezTo>
                <a:cubicBezTo>
                  <a:pt x="49687" y="66027"/>
                  <a:pt x="49540" y="66024"/>
                  <a:pt x="49394" y="66020"/>
                </a:cubicBezTo>
                <a:cubicBezTo>
                  <a:pt x="47843" y="65989"/>
                  <a:pt x="46354" y="65716"/>
                  <a:pt x="44804" y="65260"/>
                </a:cubicBezTo>
                <a:cubicBezTo>
                  <a:pt x="46810" y="63892"/>
                  <a:pt x="48907" y="62920"/>
                  <a:pt x="51248" y="62433"/>
                </a:cubicBezTo>
                <a:cubicBezTo>
                  <a:pt x="52641" y="62155"/>
                  <a:pt x="54026" y="62049"/>
                  <a:pt x="55412" y="62049"/>
                </a:cubicBezTo>
                <a:close/>
                <a:moveTo>
                  <a:pt x="40457" y="51825"/>
                </a:moveTo>
                <a:cubicBezTo>
                  <a:pt x="40700" y="52889"/>
                  <a:pt x="40913" y="53801"/>
                  <a:pt x="41035" y="54713"/>
                </a:cubicBezTo>
                <a:cubicBezTo>
                  <a:pt x="41308" y="56810"/>
                  <a:pt x="41764" y="58847"/>
                  <a:pt x="41795" y="60944"/>
                </a:cubicBezTo>
                <a:cubicBezTo>
                  <a:pt x="41825" y="62524"/>
                  <a:pt x="41643" y="64135"/>
                  <a:pt x="41460" y="65716"/>
                </a:cubicBezTo>
                <a:cubicBezTo>
                  <a:pt x="41278" y="67084"/>
                  <a:pt x="40913" y="68391"/>
                  <a:pt x="40305" y="69759"/>
                </a:cubicBezTo>
                <a:cubicBezTo>
                  <a:pt x="39272" y="67661"/>
                  <a:pt x="38482" y="65686"/>
                  <a:pt x="38421" y="63436"/>
                </a:cubicBezTo>
                <a:cubicBezTo>
                  <a:pt x="38238" y="59576"/>
                  <a:pt x="38937" y="55837"/>
                  <a:pt x="40275" y="52190"/>
                </a:cubicBezTo>
                <a:lnTo>
                  <a:pt x="40457" y="51825"/>
                </a:lnTo>
                <a:close/>
                <a:moveTo>
                  <a:pt x="34196" y="50792"/>
                </a:moveTo>
                <a:lnTo>
                  <a:pt x="34196" y="50792"/>
                </a:lnTo>
                <a:cubicBezTo>
                  <a:pt x="34044" y="51977"/>
                  <a:pt x="33892" y="53163"/>
                  <a:pt x="33709" y="54378"/>
                </a:cubicBezTo>
                <a:cubicBezTo>
                  <a:pt x="33466" y="56050"/>
                  <a:pt x="33253" y="57752"/>
                  <a:pt x="33010" y="59454"/>
                </a:cubicBezTo>
                <a:cubicBezTo>
                  <a:pt x="32706" y="61765"/>
                  <a:pt x="31886" y="63953"/>
                  <a:pt x="30913" y="66081"/>
                </a:cubicBezTo>
                <a:cubicBezTo>
                  <a:pt x="30032" y="68056"/>
                  <a:pt x="28876" y="69819"/>
                  <a:pt x="27691" y="71643"/>
                </a:cubicBezTo>
                <a:cubicBezTo>
                  <a:pt x="27448" y="72038"/>
                  <a:pt x="27235" y="72494"/>
                  <a:pt x="26992" y="72950"/>
                </a:cubicBezTo>
                <a:cubicBezTo>
                  <a:pt x="26506" y="64622"/>
                  <a:pt x="28633" y="57175"/>
                  <a:pt x="34196" y="50792"/>
                </a:cubicBezTo>
                <a:close/>
                <a:moveTo>
                  <a:pt x="13831" y="63953"/>
                </a:moveTo>
                <a:lnTo>
                  <a:pt x="13831" y="63953"/>
                </a:lnTo>
                <a:cubicBezTo>
                  <a:pt x="14104" y="64014"/>
                  <a:pt x="14317" y="64105"/>
                  <a:pt x="14530" y="64257"/>
                </a:cubicBezTo>
                <a:cubicBezTo>
                  <a:pt x="17326" y="65655"/>
                  <a:pt x="20183" y="67023"/>
                  <a:pt x="22645" y="69059"/>
                </a:cubicBezTo>
                <a:cubicBezTo>
                  <a:pt x="24165" y="70336"/>
                  <a:pt x="25533" y="71734"/>
                  <a:pt x="26262" y="73680"/>
                </a:cubicBezTo>
                <a:lnTo>
                  <a:pt x="26354" y="74014"/>
                </a:lnTo>
                <a:cubicBezTo>
                  <a:pt x="22220" y="73376"/>
                  <a:pt x="16080" y="68452"/>
                  <a:pt x="13831" y="63953"/>
                </a:cubicBezTo>
                <a:close/>
                <a:moveTo>
                  <a:pt x="9396" y="69172"/>
                </a:moveTo>
                <a:cubicBezTo>
                  <a:pt x="12140" y="69172"/>
                  <a:pt x="14831" y="69455"/>
                  <a:pt x="17448" y="70336"/>
                </a:cubicBezTo>
                <a:cubicBezTo>
                  <a:pt x="18268" y="70579"/>
                  <a:pt x="19028" y="71005"/>
                  <a:pt x="19758" y="71461"/>
                </a:cubicBezTo>
                <a:cubicBezTo>
                  <a:pt x="21551" y="72555"/>
                  <a:pt x="23405" y="73467"/>
                  <a:pt x="25351" y="74227"/>
                </a:cubicBezTo>
                <a:cubicBezTo>
                  <a:pt x="25411" y="74287"/>
                  <a:pt x="25533" y="74348"/>
                  <a:pt x="25715" y="74439"/>
                </a:cubicBezTo>
                <a:cubicBezTo>
                  <a:pt x="24889" y="74635"/>
                  <a:pt x="24079" y="74714"/>
                  <a:pt x="23279" y="74714"/>
                </a:cubicBezTo>
                <a:cubicBezTo>
                  <a:pt x="21840" y="74714"/>
                  <a:pt x="20434" y="74459"/>
                  <a:pt x="19028" y="74166"/>
                </a:cubicBezTo>
                <a:cubicBezTo>
                  <a:pt x="15198" y="73315"/>
                  <a:pt x="11672" y="71856"/>
                  <a:pt x="8359" y="69728"/>
                </a:cubicBezTo>
                <a:cubicBezTo>
                  <a:pt x="8177" y="69607"/>
                  <a:pt x="8025" y="69485"/>
                  <a:pt x="7751" y="69303"/>
                </a:cubicBezTo>
                <a:cubicBezTo>
                  <a:pt x="8086" y="69272"/>
                  <a:pt x="8329" y="69181"/>
                  <a:pt x="8542" y="69181"/>
                </a:cubicBezTo>
                <a:cubicBezTo>
                  <a:pt x="8827" y="69175"/>
                  <a:pt x="9112" y="69172"/>
                  <a:pt x="9396" y="69172"/>
                </a:cubicBezTo>
                <a:close/>
                <a:moveTo>
                  <a:pt x="31247" y="66780"/>
                </a:moveTo>
                <a:cubicBezTo>
                  <a:pt x="34591" y="69211"/>
                  <a:pt x="36111" y="72828"/>
                  <a:pt x="35807" y="75655"/>
                </a:cubicBezTo>
                <a:cubicBezTo>
                  <a:pt x="35774" y="75663"/>
                  <a:pt x="35744" y="75667"/>
                  <a:pt x="35716" y="75667"/>
                </a:cubicBezTo>
                <a:cubicBezTo>
                  <a:pt x="35641" y="75667"/>
                  <a:pt x="35586" y="75639"/>
                  <a:pt x="35564" y="75594"/>
                </a:cubicBezTo>
                <a:cubicBezTo>
                  <a:pt x="33618" y="73771"/>
                  <a:pt x="31734" y="71917"/>
                  <a:pt x="30335" y="69607"/>
                </a:cubicBezTo>
                <a:cubicBezTo>
                  <a:pt x="30062" y="69211"/>
                  <a:pt x="30062" y="68877"/>
                  <a:pt x="30335" y="68512"/>
                </a:cubicBezTo>
                <a:cubicBezTo>
                  <a:pt x="30670" y="67965"/>
                  <a:pt x="30943" y="67388"/>
                  <a:pt x="31247" y="66780"/>
                </a:cubicBezTo>
                <a:close/>
                <a:moveTo>
                  <a:pt x="44490" y="72360"/>
                </a:moveTo>
                <a:cubicBezTo>
                  <a:pt x="48215" y="72360"/>
                  <a:pt x="52711" y="73504"/>
                  <a:pt x="55868" y="75564"/>
                </a:cubicBezTo>
                <a:cubicBezTo>
                  <a:pt x="54143" y="75637"/>
                  <a:pt x="52427" y="75707"/>
                  <a:pt x="50724" y="75707"/>
                </a:cubicBezTo>
                <a:cubicBezTo>
                  <a:pt x="46725" y="75707"/>
                  <a:pt x="42802" y="75321"/>
                  <a:pt x="39029" y="73680"/>
                </a:cubicBezTo>
                <a:cubicBezTo>
                  <a:pt x="40247" y="72783"/>
                  <a:pt x="42226" y="72360"/>
                  <a:pt x="44490" y="72360"/>
                </a:cubicBezTo>
                <a:close/>
                <a:moveTo>
                  <a:pt x="56871" y="1"/>
                </a:moveTo>
                <a:cubicBezTo>
                  <a:pt x="56567" y="1"/>
                  <a:pt x="56506" y="244"/>
                  <a:pt x="56415" y="487"/>
                </a:cubicBezTo>
                <a:cubicBezTo>
                  <a:pt x="56111" y="1247"/>
                  <a:pt x="55929" y="2007"/>
                  <a:pt x="55746" y="2797"/>
                </a:cubicBezTo>
                <a:cubicBezTo>
                  <a:pt x="55382" y="4317"/>
                  <a:pt x="55199" y="5867"/>
                  <a:pt x="55382" y="7448"/>
                </a:cubicBezTo>
                <a:cubicBezTo>
                  <a:pt x="55625" y="9484"/>
                  <a:pt x="56141" y="11460"/>
                  <a:pt x="56719" y="13436"/>
                </a:cubicBezTo>
                <a:cubicBezTo>
                  <a:pt x="57327" y="15411"/>
                  <a:pt x="57418" y="17417"/>
                  <a:pt x="57327" y="19484"/>
                </a:cubicBezTo>
                <a:cubicBezTo>
                  <a:pt x="56962" y="18299"/>
                  <a:pt x="56537" y="17174"/>
                  <a:pt x="55989" y="16050"/>
                </a:cubicBezTo>
                <a:cubicBezTo>
                  <a:pt x="54561" y="12980"/>
                  <a:pt x="52403" y="10426"/>
                  <a:pt x="50305" y="7812"/>
                </a:cubicBezTo>
                <a:cubicBezTo>
                  <a:pt x="50214" y="7752"/>
                  <a:pt x="50123" y="7660"/>
                  <a:pt x="50032" y="7600"/>
                </a:cubicBezTo>
                <a:cubicBezTo>
                  <a:pt x="49949" y="7496"/>
                  <a:pt x="49853" y="7435"/>
                  <a:pt x="49751" y="7435"/>
                </a:cubicBezTo>
                <a:cubicBezTo>
                  <a:pt x="49704" y="7435"/>
                  <a:pt x="49655" y="7449"/>
                  <a:pt x="49606" y="7478"/>
                </a:cubicBezTo>
                <a:cubicBezTo>
                  <a:pt x="49454" y="7539"/>
                  <a:pt x="49394" y="7752"/>
                  <a:pt x="49454" y="7934"/>
                </a:cubicBezTo>
                <a:cubicBezTo>
                  <a:pt x="49515" y="8056"/>
                  <a:pt x="49515" y="8147"/>
                  <a:pt x="49546" y="8268"/>
                </a:cubicBezTo>
                <a:cubicBezTo>
                  <a:pt x="50032" y="10244"/>
                  <a:pt x="50518" y="12220"/>
                  <a:pt x="51217" y="14165"/>
                </a:cubicBezTo>
                <a:cubicBezTo>
                  <a:pt x="52403" y="17478"/>
                  <a:pt x="54135" y="20427"/>
                  <a:pt x="57023" y="22554"/>
                </a:cubicBezTo>
                <a:cubicBezTo>
                  <a:pt x="57266" y="22737"/>
                  <a:pt x="57327" y="22889"/>
                  <a:pt x="57296" y="23162"/>
                </a:cubicBezTo>
                <a:cubicBezTo>
                  <a:pt x="57205" y="24348"/>
                  <a:pt x="57175" y="25533"/>
                  <a:pt x="57023" y="26688"/>
                </a:cubicBezTo>
                <a:cubicBezTo>
                  <a:pt x="56719" y="29272"/>
                  <a:pt x="56293" y="31855"/>
                  <a:pt x="55746" y="34439"/>
                </a:cubicBezTo>
                <a:cubicBezTo>
                  <a:pt x="55594" y="35260"/>
                  <a:pt x="55382" y="36019"/>
                  <a:pt x="55199" y="36810"/>
                </a:cubicBezTo>
                <a:cubicBezTo>
                  <a:pt x="54834" y="35108"/>
                  <a:pt x="54470" y="33375"/>
                  <a:pt x="53862" y="31794"/>
                </a:cubicBezTo>
                <a:cubicBezTo>
                  <a:pt x="52494" y="28117"/>
                  <a:pt x="50214" y="24864"/>
                  <a:pt x="48208" y="21490"/>
                </a:cubicBezTo>
                <a:cubicBezTo>
                  <a:pt x="48103" y="21333"/>
                  <a:pt x="47976" y="21108"/>
                  <a:pt x="47786" y="21108"/>
                </a:cubicBezTo>
                <a:cubicBezTo>
                  <a:pt x="47756" y="21108"/>
                  <a:pt x="47725" y="21113"/>
                  <a:pt x="47691" y="21126"/>
                </a:cubicBezTo>
                <a:cubicBezTo>
                  <a:pt x="47327" y="21186"/>
                  <a:pt x="47418" y="21521"/>
                  <a:pt x="47418" y="21764"/>
                </a:cubicBezTo>
                <a:cubicBezTo>
                  <a:pt x="47387" y="24348"/>
                  <a:pt x="47631" y="26901"/>
                  <a:pt x="48330" y="29393"/>
                </a:cubicBezTo>
                <a:cubicBezTo>
                  <a:pt x="49363" y="33041"/>
                  <a:pt x="51673" y="35867"/>
                  <a:pt x="54378" y="38390"/>
                </a:cubicBezTo>
                <a:cubicBezTo>
                  <a:pt x="54682" y="38664"/>
                  <a:pt x="54743" y="38846"/>
                  <a:pt x="54622" y="39241"/>
                </a:cubicBezTo>
                <a:cubicBezTo>
                  <a:pt x="53649" y="42950"/>
                  <a:pt x="52403" y="46597"/>
                  <a:pt x="50974" y="50184"/>
                </a:cubicBezTo>
                <a:cubicBezTo>
                  <a:pt x="50579" y="51217"/>
                  <a:pt x="50123" y="52220"/>
                  <a:pt x="49698" y="53254"/>
                </a:cubicBezTo>
                <a:cubicBezTo>
                  <a:pt x="49546" y="52615"/>
                  <a:pt x="49606" y="51977"/>
                  <a:pt x="49546" y="51369"/>
                </a:cubicBezTo>
                <a:cubicBezTo>
                  <a:pt x="49242" y="48512"/>
                  <a:pt x="48634" y="45746"/>
                  <a:pt x="47479" y="43071"/>
                </a:cubicBezTo>
                <a:cubicBezTo>
                  <a:pt x="46567" y="40944"/>
                  <a:pt x="45716" y="38816"/>
                  <a:pt x="44500" y="36840"/>
                </a:cubicBezTo>
                <a:cubicBezTo>
                  <a:pt x="44389" y="36646"/>
                  <a:pt x="44253" y="36376"/>
                  <a:pt x="43976" y="36376"/>
                </a:cubicBezTo>
                <a:cubicBezTo>
                  <a:pt x="43950" y="36376"/>
                  <a:pt x="43921" y="36379"/>
                  <a:pt x="43892" y="36384"/>
                </a:cubicBezTo>
                <a:cubicBezTo>
                  <a:pt x="43588" y="36475"/>
                  <a:pt x="43588" y="36810"/>
                  <a:pt x="43527" y="37083"/>
                </a:cubicBezTo>
                <a:cubicBezTo>
                  <a:pt x="43162" y="39363"/>
                  <a:pt x="43193" y="41673"/>
                  <a:pt x="43375" y="43983"/>
                </a:cubicBezTo>
                <a:cubicBezTo>
                  <a:pt x="43527" y="46232"/>
                  <a:pt x="44074" y="48360"/>
                  <a:pt x="44895" y="50457"/>
                </a:cubicBezTo>
                <a:cubicBezTo>
                  <a:pt x="45655" y="52342"/>
                  <a:pt x="46780" y="54044"/>
                  <a:pt x="47843" y="55807"/>
                </a:cubicBezTo>
                <a:cubicBezTo>
                  <a:pt x="48147" y="56293"/>
                  <a:pt x="48178" y="56688"/>
                  <a:pt x="47904" y="57205"/>
                </a:cubicBezTo>
                <a:cubicBezTo>
                  <a:pt x="46050" y="60883"/>
                  <a:pt x="44074" y="64470"/>
                  <a:pt x="41825" y="67874"/>
                </a:cubicBezTo>
                <a:cubicBezTo>
                  <a:pt x="41764" y="68026"/>
                  <a:pt x="41703" y="68239"/>
                  <a:pt x="41491" y="68239"/>
                </a:cubicBezTo>
                <a:lnTo>
                  <a:pt x="41703" y="67327"/>
                </a:lnTo>
                <a:cubicBezTo>
                  <a:pt x="42007" y="65959"/>
                  <a:pt x="42159" y="64591"/>
                  <a:pt x="42281" y="63223"/>
                </a:cubicBezTo>
                <a:cubicBezTo>
                  <a:pt x="42403" y="62038"/>
                  <a:pt x="42433" y="60822"/>
                  <a:pt x="42281" y="59637"/>
                </a:cubicBezTo>
                <a:cubicBezTo>
                  <a:pt x="42068" y="57813"/>
                  <a:pt x="41795" y="56020"/>
                  <a:pt x="41491" y="54257"/>
                </a:cubicBezTo>
                <a:cubicBezTo>
                  <a:pt x="41339" y="53223"/>
                  <a:pt x="41096" y="52160"/>
                  <a:pt x="40883" y="51126"/>
                </a:cubicBezTo>
                <a:cubicBezTo>
                  <a:pt x="40852" y="50944"/>
                  <a:pt x="40792" y="50670"/>
                  <a:pt x="40488" y="50670"/>
                </a:cubicBezTo>
                <a:cubicBezTo>
                  <a:pt x="40244" y="50670"/>
                  <a:pt x="40153" y="50852"/>
                  <a:pt x="40092" y="51065"/>
                </a:cubicBezTo>
                <a:cubicBezTo>
                  <a:pt x="40001" y="51156"/>
                  <a:pt x="39971" y="51308"/>
                  <a:pt x="39941" y="51430"/>
                </a:cubicBezTo>
                <a:cubicBezTo>
                  <a:pt x="38785" y="54166"/>
                  <a:pt x="38208" y="57053"/>
                  <a:pt x="37874" y="59971"/>
                </a:cubicBezTo>
                <a:cubicBezTo>
                  <a:pt x="37509" y="63132"/>
                  <a:pt x="37874" y="66141"/>
                  <a:pt x="39363" y="68968"/>
                </a:cubicBezTo>
                <a:cubicBezTo>
                  <a:pt x="39971" y="70123"/>
                  <a:pt x="39971" y="70974"/>
                  <a:pt x="39059" y="71947"/>
                </a:cubicBezTo>
                <a:cubicBezTo>
                  <a:pt x="38117" y="72980"/>
                  <a:pt x="37387" y="74166"/>
                  <a:pt x="36384" y="75260"/>
                </a:cubicBezTo>
                <a:cubicBezTo>
                  <a:pt x="36354" y="71309"/>
                  <a:pt x="34408" y="68452"/>
                  <a:pt x="31490" y="66202"/>
                </a:cubicBezTo>
                <a:cubicBezTo>
                  <a:pt x="31582" y="66050"/>
                  <a:pt x="31612" y="65959"/>
                  <a:pt x="31642" y="65838"/>
                </a:cubicBezTo>
                <a:cubicBezTo>
                  <a:pt x="32798" y="63436"/>
                  <a:pt x="33466" y="60974"/>
                  <a:pt x="33770" y="58360"/>
                </a:cubicBezTo>
                <a:cubicBezTo>
                  <a:pt x="34013" y="56415"/>
                  <a:pt x="34348" y="54470"/>
                  <a:pt x="34560" y="52494"/>
                </a:cubicBezTo>
                <a:cubicBezTo>
                  <a:pt x="34682" y="51673"/>
                  <a:pt x="34864" y="50913"/>
                  <a:pt x="34834" y="50062"/>
                </a:cubicBezTo>
                <a:cubicBezTo>
                  <a:pt x="34804" y="49910"/>
                  <a:pt x="34834" y="49697"/>
                  <a:pt x="34652" y="49606"/>
                </a:cubicBezTo>
                <a:cubicBezTo>
                  <a:pt x="34619" y="49597"/>
                  <a:pt x="34586" y="49593"/>
                  <a:pt x="34555" y="49593"/>
                </a:cubicBezTo>
                <a:cubicBezTo>
                  <a:pt x="34385" y="49593"/>
                  <a:pt x="34242" y="49721"/>
                  <a:pt x="34165" y="49849"/>
                </a:cubicBezTo>
                <a:cubicBezTo>
                  <a:pt x="34044" y="50001"/>
                  <a:pt x="33953" y="50123"/>
                  <a:pt x="33861" y="50214"/>
                </a:cubicBezTo>
                <a:cubicBezTo>
                  <a:pt x="32858" y="51491"/>
                  <a:pt x="31977" y="52767"/>
                  <a:pt x="31126" y="54105"/>
                </a:cubicBezTo>
                <a:cubicBezTo>
                  <a:pt x="28937" y="57357"/>
                  <a:pt x="27509" y="60913"/>
                  <a:pt x="26931" y="64774"/>
                </a:cubicBezTo>
                <a:cubicBezTo>
                  <a:pt x="26718" y="66324"/>
                  <a:pt x="26475" y="67904"/>
                  <a:pt x="26445" y="69485"/>
                </a:cubicBezTo>
                <a:cubicBezTo>
                  <a:pt x="26262" y="69424"/>
                  <a:pt x="26262" y="69272"/>
                  <a:pt x="25807" y="69181"/>
                </a:cubicBezTo>
                <a:cubicBezTo>
                  <a:pt x="25442" y="67783"/>
                  <a:pt x="25138" y="66354"/>
                  <a:pt x="24682" y="64986"/>
                </a:cubicBezTo>
                <a:cubicBezTo>
                  <a:pt x="23770" y="62251"/>
                  <a:pt x="22767" y="59576"/>
                  <a:pt x="21581" y="56932"/>
                </a:cubicBezTo>
                <a:cubicBezTo>
                  <a:pt x="21308" y="56384"/>
                  <a:pt x="21186" y="55807"/>
                  <a:pt x="21278" y="55199"/>
                </a:cubicBezTo>
                <a:cubicBezTo>
                  <a:pt x="21399" y="54105"/>
                  <a:pt x="21642" y="53041"/>
                  <a:pt x="21916" y="51977"/>
                </a:cubicBezTo>
                <a:cubicBezTo>
                  <a:pt x="22463" y="50032"/>
                  <a:pt x="22980" y="48117"/>
                  <a:pt x="23071" y="46111"/>
                </a:cubicBezTo>
                <a:cubicBezTo>
                  <a:pt x="23162" y="43618"/>
                  <a:pt x="22706" y="41217"/>
                  <a:pt x="22189" y="38785"/>
                </a:cubicBezTo>
                <a:cubicBezTo>
                  <a:pt x="21764" y="36871"/>
                  <a:pt x="21308" y="35016"/>
                  <a:pt x="20518" y="33223"/>
                </a:cubicBezTo>
                <a:cubicBezTo>
                  <a:pt x="20405" y="33025"/>
                  <a:pt x="20344" y="32670"/>
                  <a:pt x="20043" y="32670"/>
                </a:cubicBezTo>
                <a:cubicBezTo>
                  <a:pt x="20020" y="32670"/>
                  <a:pt x="19996" y="32672"/>
                  <a:pt x="19971" y="32676"/>
                </a:cubicBezTo>
                <a:cubicBezTo>
                  <a:pt x="19636" y="32706"/>
                  <a:pt x="19667" y="33071"/>
                  <a:pt x="19636" y="33345"/>
                </a:cubicBezTo>
                <a:cubicBezTo>
                  <a:pt x="19515" y="34439"/>
                  <a:pt x="19454" y="35503"/>
                  <a:pt x="19363" y="36627"/>
                </a:cubicBezTo>
                <a:cubicBezTo>
                  <a:pt x="19271" y="38299"/>
                  <a:pt x="19150" y="39971"/>
                  <a:pt x="18998" y="41643"/>
                </a:cubicBezTo>
                <a:cubicBezTo>
                  <a:pt x="18694" y="44530"/>
                  <a:pt x="18846" y="47418"/>
                  <a:pt x="19454" y="50245"/>
                </a:cubicBezTo>
                <a:cubicBezTo>
                  <a:pt x="19727" y="51521"/>
                  <a:pt x="20031" y="52798"/>
                  <a:pt x="20335" y="54044"/>
                </a:cubicBezTo>
                <a:cubicBezTo>
                  <a:pt x="20183" y="53892"/>
                  <a:pt x="20062" y="53740"/>
                  <a:pt x="19971" y="53558"/>
                </a:cubicBezTo>
                <a:cubicBezTo>
                  <a:pt x="18390" y="50397"/>
                  <a:pt x="16597" y="47327"/>
                  <a:pt x="14560" y="44409"/>
                </a:cubicBezTo>
                <a:cubicBezTo>
                  <a:pt x="13952" y="43527"/>
                  <a:pt x="13679" y="42646"/>
                  <a:pt x="13679" y="41643"/>
                </a:cubicBezTo>
                <a:cubicBezTo>
                  <a:pt x="13648" y="38968"/>
                  <a:pt x="12980" y="36506"/>
                  <a:pt x="11399" y="34287"/>
                </a:cubicBezTo>
                <a:cubicBezTo>
                  <a:pt x="10153" y="32554"/>
                  <a:pt x="8876" y="30761"/>
                  <a:pt x="7964" y="28755"/>
                </a:cubicBezTo>
                <a:cubicBezTo>
                  <a:pt x="7914" y="28604"/>
                  <a:pt x="7822" y="28390"/>
                  <a:pt x="7636" y="28390"/>
                </a:cubicBezTo>
                <a:cubicBezTo>
                  <a:pt x="7598" y="28390"/>
                  <a:pt x="7555" y="28400"/>
                  <a:pt x="7508" y="28421"/>
                </a:cubicBezTo>
                <a:cubicBezTo>
                  <a:pt x="7204" y="28512"/>
                  <a:pt x="7265" y="28785"/>
                  <a:pt x="7296" y="29028"/>
                </a:cubicBezTo>
                <a:cubicBezTo>
                  <a:pt x="7903" y="31825"/>
                  <a:pt x="8511" y="34591"/>
                  <a:pt x="10001" y="37114"/>
                </a:cubicBezTo>
                <a:cubicBezTo>
                  <a:pt x="10548" y="38086"/>
                  <a:pt x="11065" y="39120"/>
                  <a:pt x="11581" y="40123"/>
                </a:cubicBezTo>
                <a:cubicBezTo>
                  <a:pt x="10153" y="38633"/>
                  <a:pt x="8967" y="36962"/>
                  <a:pt x="7934" y="35168"/>
                </a:cubicBezTo>
                <a:cubicBezTo>
                  <a:pt x="7204" y="33892"/>
                  <a:pt x="6384" y="32615"/>
                  <a:pt x="5137" y="31703"/>
                </a:cubicBezTo>
                <a:cubicBezTo>
                  <a:pt x="3830" y="30791"/>
                  <a:pt x="2341" y="30275"/>
                  <a:pt x="1034" y="29484"/>
                </a:cubicBezTo>
                <a:cubicBezTo>
                  <a:pt x="954" y="29420"/>
                  <a:pt x="848" y="29382"/>
                  <a:pt x="744" y="29382"/>
                </a:cubicBezTo>
                <a:cubicBezTo>
                  <a:pt x="651" y="29382"/>
                  <a:pt x="559" y="29413"/>
                  <a:pt x="487" y="29484"/>
                </a:cubicBezTo>
                <a:cubicBezTo>
                  <a:pt x="335" y="29667"/>
                  <a:pt x="456" y="29880"/>
                  <a:pt x="578" y="30092"/>
                </a:cubicBezTo>
                <a:cubicBezTo>
                  <a:pt x="973" y="30761"/>
                  <a:pt x="1399" y="31460"/>
                  <a:pt x="1824" y="32098"/>
                </a:cubicBezTo>
                <a:cubicBezTo>
                  <a:pt x="2767" y="33527"/>
                  <a:pt x="3830" y="34834"/>
                  <a:pt x="5198" y="35898"/>
                </a:cubicBezTo>
                <a:cubicBezTo>
                  <a:pt x="6292" y="36719"/>
                  <a:pt x="7569" y="37296"/>
                  <a:pt x="8694" y="38026"/>
                </a:cubicBezTo>
                <a:cubicBezTo>
                  <a:pt x="9423" y="38481"/>
                  <a:pt x="10365" y="39515"/>
                  <a:pt x="10639" y="40184"/>
                </a:cubicBezTo>
                <a:cubicBezTo>
                  <a:pt x="9454" y="39272"/>
                  <a:pt x="8207" y="38603"/>
                  <a:pt x="6840" y="38299"/>
                </a:cubicBezTo>
                <a:cubicBezTo>
                  <a:pt x="4985" y="37874"/>
                  <a:pt x="3101" y="37570"/>
                  <a:pt x="1277" y="37023"/>
                </a:cubicBezTo>
                <a:cubicBezTo>
                  <a:pt x="1108" y="36989"/>
                  <a:pt x="892" y="36898"/>
                  <a:pt x="691" y="36898"/>
                </a:cubicBezTo>
                <a:cubicBezTo>
                  <a:pt x="531" y="36898"/>
                  <a:pt x="382" y="36956"/>
                  <a:pt x="274" y="37144"/>
                </a:cubicBezTo>
                <a:cubicBezTo>
                  <a:pt x="1" y="37570"/>
                  <a:pt x="426" y="37843"/>
                  <a:pt x="608" y="38147"/>
                </a:cubicBezTo>
                <a:cubicBezTo>
                  <a:pt x="2098" y="40275"/>
                  <a:pt x="3952" y="41886"/>
                  <a:pt x="6566" y="42555"/>
                </a:cubicBezTo>
                <a:cubicBezTo>
                  <a:pt x="8025" y="42919"/>
                  <a:pt x="9484" y="42798"/>
                  <a:pt x="10943" y="42889"/>
                </a:cubicBezTo>
                <a:cubicBezTo>
                  <a:pt x="12037" y="42950"/>
                  <a:pt x="13101" y="43102"/>
                  <a:pt x="13800" y="44165"/>
                </a:cubicBezTo>
                <a:cubicBezTo>
                  <a:pt x="14560" y="45351"/>
                  <a:pt x="15381" y="46567"/>
                  <a:pt x="16141" y="47783"/>
                </a:cubicBezTo>
                <a:cubicBezTo>
                  <a:pt x="16901" y="48968"/>
                  <a:pt x="17630" y="50184"/>
                  <a:pt x="18238" y="51460"/>
                </a:cubicBezTo>
                <a:cubicBezTo>
                  <a:pt x="16688" y="50093"/>
                  <a:pt x="14925" y="49090"/>
                  <a:pt x="12980" y="48330"/>
                </a:cubicBezTo>
                <a:cubicBezTo>
                  <a:pt x="10913" y="47479"/>
                  <a:pt x="8694" y="47023"/>
                  <a:pt x="6566" y="46293"/>
                </a:cubicBezTo>
                <a:cubicBezTo>
                  <a:pt x="5350" y="45898"/>
                  <a:pt x="4165" y="45442"/>
                  <a:pt x="2949" y="45017"/>
                </a:cubicBezTo>
                <a:cubicBezTo>
                  <a:pt x="2811" y="44948"/>
                  <a:pt x="2634" y="44869"/>
                  <a:pt x="2468" y="44869"/>
                </a:cubicBezTo>
                <a:cubicBezTo>
                  <a:pt x="2341" y="44869"/>
                  <a:pt x="2221" y="44915"/>
                  <a:pt x="2128" y="45047"/>
                </a:cubicBezTo>
                <a:cubicBezTo>
                  <a:pt x="1885" y="45351"/>
                  <a:pt x="2159" y="45624"/>
                  <a:pt x="2341" y="45898"/>
                </a:cubicBezTo>
                <a:cubicBezTo>
                  <a:pt x="2706" y="46354"/>
                  <a:pt x="3162" y="46719"/>
                  <a:pt x="3618" y="47053"/>
                </a:cubicBezTo>
                <a:cubicBezTo>
                  <a:pt x="6870" y="49576"/>
                  <a:pt x="10609" y="51126"/>
                  <a:pt x="14560" y="52190"/>
                </a:cubicBezTo>
                <a:cubicBezTo>
                  <a:pt x="16110" y="52646"/>
                  <a:pt x="17691" y="52950"/>
                  <a:pt x="19150" y="53740"/>
                </a:cubicBezTo>
                <a:cubicBezTo>
                  <a:pt x="19484" y="53953"/>
                  <a:pt x="19727" y="54196"/>
                  <a:pt x="19910" y="54561"/>
                </a:cubicBezTo>
                <a:cubicBezTo>
                  <a:pt x="20852" y="56476"/>
                  <a:pt x="21733" y="58451"/>
                  <a:pt x="22524" y="60427"/>
                </a:cubicBezTo>
                <a:cubicBezTo>
                  <a:pt x="22767" y="61005"/>
                  <a:pt x="23071" y="61552"/>
                  <a:pt x="23162" y="62312"/>
                </a:cubicBezTo>
                <a:cubicBezTo>
                  <a:pt x="22980" y="62099"/>
                  <a:pt x="22858" y="62038"/>
                  <a:pt x="22797" y="61916"/>
                </a:cubicBezTo>
                <a:cubicBezTo>
                  <a:pt x="21338" y="60093"/>
                  <a:pt x="19636" y="58573"/>
                  <a:pt x="17660" y="57357"/>
                </a:cubicBezTo>
                <a:cubicBezTo>
                  <a:pt x="14773" y="55625"/>
                  <a:pt x="11672" y="54287"/>
                  <a:pt x="8572" y="52950"/>
                </a:cubicBezTo>
                <a:cubicBezTo>
                  <a:pt x="7356" y="52433"/>
                  <a:pt x="6201" y="51825"/>
                  <a:pt x="4894" y="51400"/>
                </a:cubicBezTo>
                <a:cubicBezTo>
                  <a:pt x="4794" y="51357"/>
                  <a:pt x="4707" y="51327"/>
                  <a:pt x="4627" y="51327"/>
                </a:cubicBezTo>
                <a:cubicBezTo>
                  <a:pt x="4538" y="51327"/>
                  <a:pt x="4458" y="51364"/>
                  <a:pt x="4378" y="51460"/>
                </a:cubicBezTo>
                <a:cubicBezTo>
                  <a:pt x="4226" y="51673"/>
                  <a:pt x="4317" y="51856"/>
                  <a:pt x="4438" y="52008"/>
                </a:cubicBezTo>
                <a:cubicBezTo>
                  <a:pt x="4590" y="52190"/>
                  <a:pt x="4742" y="52342"/>
                  <a:pt x="4894" y="52494"/>
                </a:cubicBezTo>
                <a:cubicBezTo>
                  <a:pt x="6262" y="53831"/>
                  <a:pt x="7630" y="55169"/>
                  <a:pt x="8967" y="56536"/>
                </a:cubicBezTo>
                <a:cubicBezTo>
                  <a:pt x="11976" y="59515"/>
                  <a:pt x="15381" y="61856"/>
                  <a:pt x="19515" y="63102"/>
                </a:cubicBezTo>
                <a:cubicBezTo>
                  <a:pt x="21004" y="63527"/>
                  <a:pt x="22524" y="64044"/>
                  <a:pt x="23861" y="64834"/>
                </a:cubicBezTo>
                <a:cubicBezTo>
                  <a:pt x="24135" y="64986"/>
                  <a:pt x="24317" y="65138"/>
                  <a:pt x="24378" y="65442"/>
                </a:cubicBezTo>
                <a:cubicBezTo>
                  <a:pt x="25047" y="67570"/>
                  <a:pt x="25594" y="69759"/>
                  <a:pt x="25989" y="72099"/>
                </a:cubicBezTo>
                <a:cubicBezTo>
                  <a:pt x="25503" y="71370"/>
                  <a:pt x="25047" y="70762"/>
                  <a:pt x="24530" y="70245"/>
                </a:cubicBezTo>
                <a:cubicBezTo>
                  <a:pt x="21460" y="67023"/>
                  <a:pt x="17539" y="65108"/>
                  <a:pt x="13587" y="63284"/>
                </a:cubicBezTo>
                <a:cubicBezTo>
                  <a:pt x="13472" y="63219"/>
                  <a:pt x="13331" y="63162"/>
                  <a:pt x="13187" y="63162"/>
                </a:cubicBezTo>
                <a:cubicBezTo>
                  <a:pt x="13064" y="63162"/>
                  <a:pt x="12939" y="63203"/>
                  <a:pt x="12828" y="63315"/>
                </a:cubicBezTo>
                <a:cubicBezTo>
                  <a:pt x="12615" y="63588"/>
                  <a:pt x="12797" y="63862"/>
                  <a:pt x="12949" y="64075"/>
                </a:cubicBezTo>
                <a:cubicBezTo>
                  <a:pt x="13739" y="65260"/>
                  <a:pt x="14560" y="66415"/>
                  <a:pt x="15381" y="67540"/>
                </a:cubicBezTo>
                <a:cubicBezTo>
                  <a:pt x="15958" y="68300"/>
                  <a:pt x="16566" y="68999"/>
                  <a:pt x="17296" y="69698"/>
                </a:cubicBezTo>
                <a:cubicBezTo>
                  <a:pt x="14701" y="68990"/>
                  <a:pt x="12143" y="68594"/>
                  <a:pt x="9564" y="68594"/>
                </a:cubicBezTo>
                <a:cubicBezTo>
                  <a:pt x="8820" y="68594"/>
                  <a:pt x="8075" y="68627"/>
                  <a:pt x="7326" y="68695"/>
                </a:cubicBezTo>
                <a:cubicBezTo>
                  <a:pt x="7052" y="68725"/>
                  <a:pt x="6718" y="68725"/>
                  <a:pt x="6596" y="69059"/>
                </a:cubicBezTo>
                <a:cubicBezTo>
                  <a:pt x="6536" y="69455"/>
                  <a:pt x="6870" y="69546"/>
                  <a:pt x="7113" y="69698"/>
                </a:cubicBezTo>
                <a:cubicBezTo>
                  <a:pt x="10639" y="72099"/>
                  <a:pt x="14439" y="73801"/>
                  <a:pt x="18603" y="74683"/>
                </a:cubicBezTo>
                <a:cubicBezTo>
                  <a:pt x="20109" y="74994"/>
                  <a:pt x="21578" y="75304"/>
                  <a:pt x="23099" y="75304"/>
                </a:cubicBezTo>
                <a:cubicBezTo>
                  <a:pt x="23511" y="75304"/>
                  <a:pt x="23926" y="75282"/>
                  <a:pt x="24348" y="75230"/>
                </a:cubicBezTo>
                <a:cubicBezTo>
                  <a:pt x="24908" y="75150"/>
                  <a:pt x="25492" y="74976"/>
                  <a:pt x="26141" y="74976"/>
                </a:cubicBezTo>
                <a:cubicBezTo>
                  <a:pt x="26231" y="74976"/>
                  <a:pt x="26322" y="74979"/>
                  <a:pt x="26414" y="74987"/>
                </a:cubicBezTo>
                <a:cubicBezTo>
                  <a:pt x="26475" y="75868"/>
                  <a:pt x="26506" y="76689"/>
                  <a:pt x="26597" y="77570"/>
                </a:cubicBezTo>
                <a:cubicBezTo>
                  <a:pt x="26627" y="77813"/>
                  <a:pt x="26506" y="78148"/>
                  <a:pt x="26870" y="78148"/>
                </a:cubicBezTo>
                <a:cubicBezTo>
                  <a:pt x="27205" y="78148"/>
                  <a:pt x="27083" y="77813"/>
                  <a:pt x="27114" y="77570"/>
                </a:cubicBezTo>
                <a:lnTo>
                  <a:pt x="27114" y="77357"/>
                </a:lnTo>
                <a:cubicBezTo>
                  <a:pt x="27114" y="76446"/>
                  <a:pt x="26931" y="75473"/>
                  <a:pt x="27022" y="74622"/>
                </a:cubicBezTo>
                <a:cubicBezTo>
                  <a:pt x="27205" y="72707"/>
                  <a:pt x="28421" y="71218"/>
                  <a:pt x="29484" y="69667"/>
                </a:cubicBezTo>
                <a:cubicBezTo>
                  <a:pt x="31035" y="72281"/>
                  <a:pt x="33132" y="74379"/>
                  <a:pt x="35320" y="76354"/>
                </a:cubicBezTo>
                <a:cubicBezTo>
                  <a:pt x="35077" y="76658"/>
                  <a:pt x="34834" y="76962"/>
                  <a:pt x="34560" y="77236"/>
                </a:cubicBezTo>
                <a:cubicBezTo>
                  <a:pt x="33922" y="77965"/>
                  <a:pt x="33284" y="78634"/>
                  <a:pt x="32585" y="79364"/>
                </a:cubicBezTo>
                <a:cubicBezTo>
                  <a:pt x="32433" y="79546"/>
                  <a:pt x="32281" y="79728"/>
                  <a:pt x="32524" y="79941"/>
                </a:cubicBezTo>
                <a:cubicBezTo>
                  <a:pt x="32578" y="79995"/>
                  <a:pt x="32630" y="80017"/>
                  <a:pt x="32680" y="80017"/>
                </a:cubicBezTo>
                <a:cubicBezTo>
                  <a:pt x="32797" y="80017"/>
                  <a:pt x="32904" y="79896"/>
                  <a:pt x="33010" y="79789"/>
                </a:cubicBezTo>
                <a:lnTo>
                  <a:pt x="33132" y="79668"/>
                </a:lnTo>
                <a:cubicBezTo>
                  <a:pt x="34530" y="78209"/>
                  <a:pt x="35867" y="76750"/>
                  <a:pt x="37114" y="75169"/>
                </a:cubicBezTo>
                <a:cubicBezTo>
                  <a:pt x="37656" y="74515"/>
                  <a:pt x="37864" y="74252"/>
                  <a:pt x="38241" y="74252"/>
                </a:cubicBezTo>
                <a:cubicBezTo>
                  <a:pt x="38478" y="74252"/>
                  <a:pt x="38780" y="74355"/>
                  <a:pt x="39272" y="74531"/>
                </a:cubicBezTo>
                <a:cubicBezTo>
                  <a:pt x="41825" y="75412"/>
                  <a:pt x="44378" y="76081"/>
                  <a:pt x="47084" y="76202"/>
                </a:cubicBezTo>
                <a:cubicBezTo>
                  <a:pt x="48545" y="76282"/>
                  <a:pt x="50015" y="76328"/>
                  <a:pt x="51484" y="76328"/>
                </a:cubicBezTo>
                <a:cubicBezTo>
                  <a:pt x="52826" y="76328"/>
                  <a:pt x="54168" y="76289"/>
                  <a:pt x="55503" y="76202"/>
                </a:cubicBezTo>
                <a:cubicBezTo>
                  <a:pt x="55561" y="76199"/>
                  <a:pt x="55619" y="76198"/>
                  <a:pt x="55679" y="76198"/>
                </a:cubicBezTo>
                <a:cubicBezTo>
                  <a:pt x="55840" y="76198"/>
                  <a:pt x="56007" y="76207"/>
                  <a:pt x="56179" y="76207"/>
                </a:cubicBezTo>
                <a:cubicBezTo>
                  <a:pt x="56539" y="76207"/>
                  <a:pt x="56922" y="76168"/>
                  <a:pt x="57327" y="75929"/>
                </a:cubicBezTo>
                <a:cubicBezTo>
                  <a:pt x="54530" y="74105"/>
                  <a:pt x="51582" y="72889"/>
                  <a:pt x="48451" y="72221"/>
                </a:cubicBezTo>
                <a:cubicBezTo>
                  <a:pt x="47234" y="71948"/>
                  <a:pt x="46034" y="71815"/>
                  <a:pt x="44846" y="71815"/>
                </a:cubicBezTo>
                <a:cubicBezTo>
                  <a:pt x="42860" y="71815"/>
                  <a:pt x="40908" y="72186"/>
                  <a:pt x="38968" y="72889"/>
                </a:cubicBezTo>
                <a:cubicBezTo>
                  <a:pt x="40731" y="70518"/>
                  <a:pt x="42251" y="67996"/>
                  <a:pt x="44105" y="65746"/>
                </a:cubicBezTo>
                <a:cubicBezTo>
                  <a:pt x="45962" y="66400"/>
                  <a:pt x="47809" y="66713"/>
                  <a:pt x="49663" y="66713"/>
                </a:cubicBezTo>
                <a:cubicBezTo>
                  <a:pt x="51087" y="66713"/>
                  <a:pt x="52514" y="66528"/>
                  <a:pt x="53953" y="66172"/>
                </a:cubicBezTo>
                <a:cubicBezTo>
                  <a:pt x="56719" y="65503"/>
                  <a:pt x="59455" y="64743"/>
                  <a:pt x="62190" y="64014"/>
                </a:cubicBezTo>
                <a:cubicBezTo>
                  <a:pt x="62920" y="63831"/>
                  <a:pt x="63649" y="63679"/>
                  <a:pt x="64348" y="63497"/>
                </a:cubicBezTo>
                <a:cubicBezTo>
                  <a:pt x="64591" y="63406"/>
                  <a:pt x="64926" y="63406"/>
                  <a:pt x="64926" y="63072"/>
                </a:cubicBezTo>
                <a:cubicBezTo>
                  <a:pt x="64926" y="62737"/>
                  <a:pt x="64591" y="62768"/>
                  <a:pt x="64348" y="62676"/>
                </a:cubicBezTo>
                <a:lnTo>
                  <a:pt x="64287" y="62676"/>
                </a:lnTo>
                <a:cubicBezTo>
                  <a:pt x="61856" y="62038"/>
                  <a:pt x="59333" y="61765"/>
                  <a:pt x="56841" y="61673"/>
                </a:cubicBezTo>
                <a:cubicBezTo>
                  <a:pt x="56319" y="61645"/>
                  <a:pt x="55798" y="61630"/>
                  <a:pt x="55280" y="61630"/>
                </a:cubicBezTo>
                <a:cubicBezTo>
                  <a:pt x="52447" y="61630"/>
                  <a:pt x="49679" y="62081"/>
                  <a:pt x="47084" y="63315"/>
                </a:cubicBezTo>
                <a:cubicBezTo>
                  <a:pt x="46567" y="63558"/>
                  <a:pt x="46111" y="63831"/>
                  <a:pt x="45655" y="64044"/>
                </a:cubicBezTo>
                <a:cubicBezTo>
                  <a:pt x="48208" y="61035"/>
                  <a:pt x="50822" y="58208"/>
                  <a:pt x="53801" y="55625"/>
                </a:cubicBezTo>
                <a:cubicBezTo>
                  <a:pt x="53913" y="55512"/>
                  <a:pt x="54026" y="55476"/>
                  <a:pt x="54138" y="55476"/>
                </a:cubicBezTo>
                <a:cubicBezTo>
                  <a:pt x="54239" y="55476"/>
                  <a:pt x="54339" y="55505"/>
                  <a:pt x="54439" y="55533"/>
                </a:cubicBezTo>
                <a:cubicBezTo>
                  <a:pt x="55138" y="55807"/>
                  <a:pt x="55685" y="56141"/>
                  <a:pt x="56293" y="56476"/>
                </a:cubicBezTo>
                <a:cubicBezTo>
                  <a:pt x="57904" y="57357"/>
                  <a:pt x="59607" y="57935"/>
                  <a:pt x="61461" y="57965"/>
                </a:cubicBezTo>
                <a:cubicBezTo>
                  <a:pt x="61532" y="57966"/>
                  <a:pt x="61604" y="57966"/>
                  <a:pt x="61675" y="57966"/>
                </a:cubicBezTo>
                <a:cubicBezTo>
                  <a:pt x="64697" y="57966"/>
                  <a:pt x="67578" y="57346"/>
                  <a:pt x="70488" y="56871"/>
                </a:cubicBezTo>
                <a:cubicBezTo>
                  <a:pt x="70671" y="56840"/>
                  <a:pt x="70944" y="56810"/>
                  <a:pt x="70944" y="56476"/>
                </a:cubicBezTo>
                <a:cubicBezTo>
                  <a:pt x="70975" y="56172"/>
                  <a:pt x="70701" y="56141"/>
                  <a:pt x="70519" y="56081"/>
                </a:cubicBezTo>
                <a:lnTo>
                  <a:pt x="66993" y="54926"/>
                </a:lnTo>
                <a:cubicBezTo>
                  <a:pt x="64967" y="54263"/>
                  <a:pt x="62916" y="53888"/>
                  <a:pt x="60832" y="53888"/>
                </a:cubicBezTo>
                <a:cubicBezTo>
                  <a:pt x="59664" y="53888"/>
                  <a:pt x="58486" y="54006"/>
                  <a:pt x="57296" y="54257"/>
                </a:cubicBezTo>
                <a:cubicBezTo>
                  <a:pt x="56658" y="54409"/>
                  <a:pt x="55959" y="54439"/>
                  <a:pt x="55321" y="54500"/>
                </a:cubicBezTo>
                <a:cubicBezTo>
                  <a:pt x="56202" y="53710"/>
                  <a:pt x="57144" y="53071"/>
                  <a:pt x="57965" y="52342"/>
                </a:cubicBezTo>
                <a:cubicBezTo>
                  <a:pt x="59120" y="51308"/>
                  <a:pt x="60458" y="51004"/>
                  <a:pt x="61977" y="51004"/>
                </a:cubicBezTo>
                <a:cubicBezTo>
                  <a:pt x="63740" y="51004"/>
                  <a:pt x="65382" y="50518"/>
                  <a:pt x="66841" y="49424"/>
                </a:cubicBezTo>
                <a:cubicBezTo>
                  <a:pt x="68695" y="48026"/>
                  <a:pt x="70184" y="46293"/>
                  <a:pt x="71552" y="44469"/>
                </a:cubicBezTo>
                <a:cubicBezTo>
                  <a:pt x="71704" y="44317"/>
                  <a:pt x="71886" y="44135"/>
                  <a:pt x="71734" y="43922"/>
                </a:cubicBezTo>
                <a:cubicBezTo>
                  <a:pt x="71658" y="43801"/>
                  <a:pt x="71552" y="43763"/>
                  <a:pt x="71438" y="43763"/>
                </a:cubicBezTo>
                <a:cubicBezTo>
                  <a:pt x="71324" y="43763"/>
                  <a:pt x="71202" y="43801"/>
                  <a:pt x="71096" y="43831"/>
                </a:cubicBezTo>
                <a:cubicBezTo>
                  <a:pt x="70427" y="44013"/>
                  <a:pt x="69759" y="44226"/>
                  <a:pt x="69120" y="44409"/>
                </a:cubicBezTo>
                <a:cubicBezTo>
                  <a:pt x="65990" y="45351"/>
                  <a:pt x="63102" y="46719"/>
                  <a:pt x="60822" y="49150"/>
                </a:cubicBezTo>
                <a:cubicBezTo>
                  <a:pt x="60336" y="49697"/>
                  <a:pt x="59880" y="50245"/>
                  <a:pt x="59333" y="50761"/>
                </a:cubicBezTo>
                <a:cubicBezTo>
                  <a:pt x="58816" y="51248"/>
                  <a:pt x="58178" y="51612"/>
                  <a:pt x="57570" y="52038"/>
                </a:cubicBezTo>
                <a:cubicBezTo>
                  <a:pt x="56749" y="52615"/>
                  <a:pt x="55989" y="53193"/>
                  <a:pt x="55199" y="53740"/>
                </a:cubicBezTo>
                <a:cubicBezTo>
                  <a:pt x="56992" y="50944"/>
                  <a:pt x="58330" y="47965"/>
                  <a:pt x="58968" y="44713"/>
                </a:cubicBezTo>
                <a:cubicBezTo>
                  <a:pt x="58999" y="44469"/>
                  <a:pt x="59181" y="44409"/>
                  <a:pt x="59333" y="44287"/>
                </a:cubicBezTo>
                <a:cubicBezTo>
                  <a:pt x="61704" y="42737"/>
                  <a:pt x="63801" y="40883"/>
                  <a:pt x="65716" y="38846"/>
                </a:cubicBezTo>
                <a:cubicBezTo>
                  <a:pt x="66172" y="38360"/>
                  <a:pt x="66598" y="37843"/>
                  <a:pt x="66993" y="37266"/>
                </a:cubicBezTo>
                <a:cubicBezTo>
                  <a:pt x="67084" y="37114"/>
                  <a:pt x="67205" y="36931"/>
                  <a:pt x="67053" y="36719"/>
                </a:cubicBezTo>
                <a:cubicBezTo>
                  <a:pt x="66983" y="36634"/>
                  <a:pt x="66905" y="36608"/>
                  <a:pt x="66824" y="36608"/>
                </a:cubicBezTo>
                <a:cubicBezTo>
                  <a:pt x="66731" y="36608"/>
                  <a:pt x="66634" y="36642"/>
                  <a:pt x="66537" y="36658"/>
                </a:cubicBezTo>
                <a:cubicBezTo>
                  <a:pt x="66446" y="36688"/>
                  <a:pt x="66324" y="36719"/>
                  <a:pt x="66263" y="36779"/>
                </a:cubicBezTo>
                <a:cubicBezTo>
                  <a:pt x="64743" y="37539"/>
                  <a:pt x="63132" y="38178"/>
                  <a:pt x="61552" y="38816"/>
                </a:cubicBezTo>
                <a:cubicBezTo>
                  <a:pt x="58999" y="39849"/>
                  <a:pt x="56658" y="41247"/>
                  <a:pt x="54774" y="43314"/>
                </a:cubicBezTo>
                <a:cubicBezTo>
                  <a:pt x="54378" y="43770"/>
                  <a:pt x="53983" y="44257"/>
                  <a:pt x="53619" y="44743"/>
                </a:cubicBezTo>
                <a:cubicBezTo>
                  <a:pt x="54713" y="41126"/>
                  <a:pt x="55655" y="37478"/>
                  <a:pt x="56415" y="33801"/>
                </a:cubicBezTo>
                <a:cubicBezTo>
                  <a:pt x="56445" y="33618"/>
                  <a:pt x="56567" y="33497"/>
                  <a:pt x="56719" y="33375"/>
                </a:cubicBezTo>
                <a:cubicBezTo>
                  <a:pt x="57935" y="32585"/>
                  <a:pt x="59029" y="31612"/>
                  <a:pt x="60032" y="30579"/>
                </a:cubicBezTo>
                <a:cubicBezTo>
                  <a:pt x="62798" y="27691"/>
                  <a:pt x="64713" y="24196"/>
                  <a:pt x="66476" y="20670"/>
                </a:cubicBezTo>
                <a:cubicBezTo>
                  <a:pt x="66598" y="20427"/>
                  <a:pt x="66750" y="20123"/>
                  <a:pt x="66476" y="19910"/>
                </a:cubicBezTo>
                <a:cubicBezTo>
                  <a:pt x="66406" y="19840"/>
                  <a:pt x="66337" y="19813"/>
                  <a:pt x="66269" y="19813"/>
                </a:cubicBezTo>
                <a:cubicBezTo>
                  <a:pt x="66099" y="19813"/>
                  <a:pt x="65938" y="19984"/>
                  <a:pt x="65807" y="20092"/>
                </a:cubicBezTo>
                <a:cubicBezTo>
                  <a:pt x="62281" y="22493"/>
                  <a:pt x="59485" y="25563"/>
                  <a:pt x="57448" y="29272"/>
                </a:cubicBezTo>
                <a:cubicBezTo>
                  <a:pt x="57357" y="29484"/>
                  <a:pt x="57296" y="29667"/>
                  <a:pt x="57114" y="29819"/>
                </a:cubicBezTo>
                <a:cubicBezTo>
                  <a:pt x="57327" y="28025"/>
                  <a:pt x="57570" y="26293"/>
                  <a:pt x="57722" y="24530"/>
                </a:cubicBezTo>
                <a:cubicBezTo>
                  <a:pt x="57813" y="23648"/>
                  <a:pt x="57661" y="22797"/>
                  <a:pt x="58391" y="21946"/>
                </a:cubicBezTo>
                <a:cubicBezTo>
                  <a:pt x="61278" y="18542"/>
                  <a:pt x="62920" y="14469"/>
                  <a:pt x="64196" y="10244"/>
                </a:cubicBezTo>
                <a:cubicBezTo>
                  <a:pt x="64287" y="10031"/>
                  <a:pt x="64348" y="9758"/>
                  <a:pt x="64105" y="9606"/>
                </a:cubicBezTo>
                <a:cubicBezTo>
                  <a:pt x="64040" y="9565"/>
                  <a:pt x="63980" y="9549"/>
                  <a:pt x="63923" y="9549"/>
                </a:cubicBezTo>
                <a:cubicBezTo>
                  <a:pt x="63767" y="9549"/>
                  <a:pt x="63639" y="9676"/>
                  <a:pt x="63528" y="9788"/>
                </a:cubicBezTo>
                <a:cubicBezTo>
                  <a:pt x="61856" y="11186"/>
                  <a:pt x="60397" y="12828"/>
                  <a:pt x="59303" y="14743"/>
                </a:cubicBezTo>
                <a:cubicBezTo>
                  <a:pt x="58725" y="15715"/>
                  <a:pt x="58360" y="16779"/>
                  <a:pt x="57965" y="17843"/>
                </a:cubicBezTo>
                <a:cubicBezTo>
                  <a:pt x="57874" y="16870"/>
                  <a:pt x="57783" y="15867"/>
                  <a:pt x="57752" y="14895"/>
                </a:cubicBezTo>
                <a:cubicBezTo>
                  <a:pt x="57752" y="14803"/>
                  <a:pt x="57813" y="14682"/>
                  <a:pt x="57874" y="14621"/>
                </a:cubicBezTo>
                <a:cubicBezTo>
                  <a:pt x="58634" y="12858"/>
                  <a:pt x="58968" y="11095"/>
                  <a:pt x="58877" y="9180"/>
                </a:cubicBezTo>
                <a:cubicBezTo>
                  <a:pt x="58816" y="7508"/>
                  <a:pt x="58634" y="5928"/>
                  <a:pt x="58360" y="4286"/>
                </a:cubicBezTo>
                <a:cubicBezTo>
                  <a:pt x="58117" y="2949"/>
                  <a:pt x="57874" y="1672"/>
                  <a:pt x="57357" y="457"/>
                </a:cubicBezTo>
                <a:cubicBezTo>
                  <a:pt x="57296" y="213"/>
                  <a:pt x="57144" y="1"/>
                  <a:pt x="56871" y="1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"/>
          <p:cNvSpPr txBox="1">
            <a:spLocks noGrp="1"/>
          </p:cNvSpPr>
          <p:nvPr>
            <p:ph type="title"/>
          </p:nvPr>
        </p:nvSpPr>
        <p:spPr>
          <a:xfrm>
            <a:off x="713217" y="1253690"/>
            <a:ext cx="3612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body" idx="1"/>
          </p:nvPr>
        </p:nvSpPr>
        <p:spPr>
          <a:xfrm>
            <a:off x="713379" y="1904938"/>
            <a:ext cx="3612000" cy="11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8"/>
          <p:cNvGrpSpPr/>
          <p:nvPr/>
        </p:nvGrpSpPr>
        <p:grpSpPr>
          <a:xfrm rot="3362268">
            <a:off x="322658" y="72290"/>
            <a:ext cx="1407333" cy="3333315"/>
            <a:chOff x="3634425" y="3750100"/>
            <a:chExt cx="422825" cy="1001475"/>
          </a:xfrm>
        </p:grpSpPr>
        <p:sp>
          <p:nvSpPr>
            <p:cNvPr id="128" name="Google Shape;128;p8"/>
            <p:cNvSpPr/>
            <p:nvPr/>
          </p:nvSpPr>
          <p:spPr>
            <a:xfrm>
              <a:off x="3634425" y="3984925"/>
              <a:ext cx="422825" cy="766650"/>
            </a:xfrm>
            <a:custGeom>
              <a:avLst/>
              <a:gdLst/>
              <a:ahLst/>
              <a:cxnLst/>
              <a:rect l="l" t="t" r="r" b="b"/>
              <a:pathLst>
                <a:path w="16913" h="30666" extrusionOk="0">
                  <a:moveTo>
                    <a:pt x="15864" y="0"/>
                  </a:moveTo>
                  <a:cubicBezTo>
                    <a:pt x="15795" y="0"/>
                    <a:pt x="15716" y="46"/>
                    <a:pt x="15679" y="102"/>
                  </a:cubicBezTo>
                  <a:cubicBezTo>
                    <a:pt x="13110" y="6573"/>
                    <a:pt x="8907" y="12678"/>
                    <a:pt x="8340" y="19716"/>
                  </a:cubicBezTo>
                  <a:cubicBezTo>
                    <a:pt x="8307" y="18515"/>
                    <a:pt x="8307" y="17248"/>
                    <a:pt x="8307" y="16047"/>
                  </a:cubicBezTo>
                  <a:cubicBezTo>
                    <a:pt x="8340" y="12111"/>
                    <a:pt x="9307" y="8208"/>
                    <a:pt x="8840" y="4305"/>
                  </a:cubicBezTo>
                  <a:cubicBezTo>
                    <a:pt x="8974" y="3705"/>
                    <a:pt x="8840" y="2771"/>
                    <a:pt x="8840" y="2504"/>
                  </a:cubicBezTo>
                  <a:cubicBezTo>
                    <a:pt x="8840" y="2437"/>
                    <a:pt x="8807" y="2404"/>
                    <a:pt x="8774" y="2370"/>
                  </a:cubicBezTo>
                  <a:cubicBezTo>
                    <a:pt x="8807" y="2304"/>
                    <a:pt x="8907" y="2270"/>
                    <a:pt x="8907" y="2170"/>
                  </a:cubicBezTo>
                  <a:cubicBezTo>
                    <a:pt x="8907" y="2103"/>
                    <a:pt x="8840" y="2103"/>
                    <a:pt x="8840" y="2070"/>
                  </a:cubicBezTo>
                  <a:cubicBezTo>
                    <a:pt x="8828" y="2021"/>
                    <a:pt x="8789" y="1999"/>
                    <a:pt x="8744" y="1999"/>
                  </a:cubicBezTo>
                  <a:cubicBezTo>
                    <a:pt x="8667" y="1999"/>
                    <a:pt x="8574" y="2065"/>
                    <a:pt x="8574" y="2170"/>
                  </a:cubicBezTo>
                  <a:cubicBezTo>
                    <a:pt x="8574" y="2237"/>
                    <a:pt x="8607" y="2304"/>
                    <a:pt x="8640" y="2304"/>
                  </a:cubicBezTo>
                  <a:cubicBezTo>
                    <a:pt x="8607" y="2304"/>
                    <a:pt x="8574" y="2404"/>
                    <a:pt x="8574" y="2437"/>
                  </a:cubicBezTo>
                  <a:lnTo>
                    <a:pt x="8574" y="3037"/>
                  </a:lnTo>
                  <a:cubicBezTo>
                    <a:pt x="8574" y="3037"/>
                    <a:pt x="8507" y="3037"/>
                    <a:pt x="8507" y="3071"/>
                  </a:cubicBezTo>
                  <a:lnTo>
                    <a:pt x="8507" y="2504"/>
                  </a:lnTo>
                  <a:cubicBezTo>
                    <a:pt x="8507" y="2387"/>
                    <a:pt x="8424" y="2329"/>
                    <a:pt x="8340" y="2329"/>
                  </a:cubicBezTo>
                  <a:cubicBezTo>
                    <a:pt x="8257" y="2329"/>
                    <a:pt x="8173" y="2387"/>
                    <a:pt x="8173" y="2504"/>
                  </a:cubicBezTo>
                  <a:lnTo>
                    <a:pt x="8140" y="2504"/>
                  </a:lnTo>
                  <a:cubicBezTo>
                    <a:pt x="7840" y="2771"/>
                    <a:pt x="7573" y="3104"/>
                    <a:pt x="7273" y="3404"/>
                  </a:cubicBezTo>
                  <a:cubicBezTo>
                    <a:pt x="7506" y="3071"/>
                    <a:pt x="7740" y="2737"/>
                    <a:pt x="7940" y="2404"/>
                  </a:cubicBezTo>
                  <a:cubicBezTo>
                    <a:pt x="8034" y="2286"/>
                    <a:pt x="7912" y="2168"/>
                    <a:pt x="7785" y="2168"/>
                  </a:cubicBezTo>
                  <a:cubicBezTo>
                    <a:pt x="7732" y="2168"/>
                    <a:pt x="7679" y="2188"/>
                    <a:pt x="7640" y="2237"/>
                  </a:cubicBezTo>
                  <a:cubicBezTo>
                    <a:pt x="7439" y="2570"/>
                    <a:pt x="7239" y="2871"/>
                    <a:pt x="6972" y="3204"/>
                  </a:cubicBezTo>
                  <a:cubicBezTo>
                    <a:pt x="6951" y="3226"/>
                    <a:pt x="6929" y="3248"/>
                    <a:pt x="6897" y="3289"/>
                  </a:cubicBezTo>
                  <a:lnTo>
                    <a:pt x="6897" y="3289"/>
                  </a:lnTo>
                  <a:cubicBezTo>
                    <a:pt x="7300" y="2710"/>
                    <a:pt x="7583" y="2079"/>
                    <a:pt x="7806" y="1570"/>
                  </a:cubicBezTo>
                  <a:cubicBezTo>
                    <a:pt x="7877" y="1452"/>
                    <a:pt x="7764" y="1334"/>
                    <a:pt x="7669" y="1334"/>
                  </a:cubicBezTo>
                  <a:cubicBezTo>
                    <a:pt x="7629" y="1334"/>
                    <a:pt x="7592" y="1354"/>
                    <a:pt x="7573" y="1403"/>
                  </a:cubicBezTo>
                  <a:cubicBezTo>
                    <a:pt x="7306" y="1937"/>
                    <a:pt x="7006" y="2504"/>
                    <a:pt x="6672" y="3037"/>
                  </a:cubicBezTo>
                  <a:cubicBezTo>
                    <a:pt x="6239" y="3705"/>
                    <a:pt x="5638" y="4105"/>
                    <a:pt x="4971" y="4539"/>
                  </a:cubicBezTo>
                  <a:cubicBezTo>
                    <a:pt x="4904" y="4572"/>
                    <a:pt x="4938" y="4705"/>
                    <a:pt x="5004" y="4705"/>
                  </a:cubicBezTo>
                  <a:cubicBezTo>
                    <a:pt x="5538" y="4674"/>
                    <a:pt x="5954" y="4406"/>
                    <a:pt x="6335" y="4069"/>
                  </a:cubicBezTo>
                  <a:lnTo>
                    <a:pt x="6335" y="4069"/>
                  </a:lnTo>
                  <a:cubicBezTo>
                    <a:pt x="6315" y="4099"/>
                    <a:pt x="6305" y="4136"/>
                    <a:pt x="6305" y="4172"/>
                  </a:cubicBezTo>
                  <a:cubicBezTo>
                    <a:pt x="6278" y="4226"/>
                    <a:pt x="6318" y="4281"/>
                    <a:pt x="6387" y="4281"/>
                  </a:cubicBezTo>
                  <a:cubicBezTo>
                    <a:pt x="6403" y="4281"/>
                    <a:pt x="6420" y="4278"/>
                    <a:pt x="6439" y="4272"/>
                  </a:cubicBezTo>
                  <a:cubicBezTo>
                    <a:pt x="6606" y="4238"/>
                    <a:pt x="6672" y="4105"/>
                    <a:pt x="6806" y="4038"/>
                  </a:cubicBezTo>
                  <a:cubicBezTo>
                    <a:pt x="6806" y="4072"/>
                    <a:pt x="6806" y="4105"/>
                    <a:pt x="6839" y="4172"/>
                  </a:cubicBezTo>
                  <a:cubicBezTo>
                    <a:pt x="6875" y="4203"/>
                    <a:pt x="6915" y="4216"/>
                    <a:pt x="6956" y="4216"/>
                  </a:cubicBezTo>
                  <a:cubicBezTo>
                    <a:pt x="7179" y="4216"/>
                    <a:pt x="7450" y="3817"/>
                    <a:pt x="7506" y="3705"/>
                  </a:cubicBezTo>
                  <a:cubicBezTo>
                    <a:pt x="7740" y="3438"/>
                    <a:pt x="7973" y="3138"/>
                    <a:pt x="8140" y="2871"/>
                  </a:cubicBezTo>
                  <a:lnTo>
                    <a:pt x="8140" y="2871"/>
                  </a:lnTo>
                  <a:cubicBezTo>
                    <a:pt x="8140" y="3204"/>
                    <a:pt x="8107" y="3538"/>
                    <a:pt x="8073" y="3871"/>
                  </a:cubicBezTo>
                  <a:cubicBezTo>
                    <a:pt x="7973" y="4272"/>
                    <a:pt x="7773" y="4605"/>
                    <a:pt x="7606" y="4972"/>
                  </a:cubicBezTo>
                  <a:cubicBezTo>
                    <a:pt x="7581" y="5047"/>
                    <a:pt x="7613" y="5085"/>
                    <a:pt x="7672" y="5085"/>
                  </a:cubicBezTo>
                  <a:cubicBezTo>
                    <a:pt x="7692" y="5085"/>
                    <a:pt x="7715" y="5081"/>
                    <a:pt x="7740" y="5072"/>
                  </a:cubicBezTo>
                  <a:cubicBezTo>
                    <a:pt x="8307" y="4772"/>
                    <a:pt x="8440" y="3938"/>
                    <a:pt x="8474" y="3204"/>
                  </a:cubicBezTo>
                  <a:cubicBezTo>
                    <a:pt x="8474" y="3304"/>
                    <a:pt x="8507" y="3471"/>
                    <a:pt x="8507" y="3605"/>
                  </a:cubicBezTo>
                  <a:lnTo>
                    <a:pt x="8507" y="3738"/>
                  </a:lnTo>
                  <a:cubicBezTo>
                    <a:pt x="8507" y="3938"/>
                    <a:pt x="8474" y="4205"/>
                    <a:pt x="8440" y="4405"/>
                  </a:cubicBezTo>
                  <a:cubicBezTo>
                    <a:pt x="8407" y="4572"/>
                    <a:pt x="8240" y="4705"/>
                    <a:pt x="8140" y="4872"/>
                  </a:cubicBezTo>
                  <a:cubicBezTo>
                    <a:pt x="8107" y="4905"/>
                    <a:pt x="8140" y="5006"/>
                    <a:pt x="8240" y="5006"/>
                  </a:cubicBezTo>
                  <a:cubicBezTo>
                    <a:pt x="8407" y="5006"/>
                    <a:pt x="8507" y="4905"/>
                    <a:pt x="8640" y="4772"/>
                  </a:cubicBezTo>
                  <a:lnTo>
                    <a:pt x="8640" y="4772"/>
                  </a:lnTo>
                  <a:cubicBezTo>
                    <a:pt x="8840" y="8775"/>
                    <a:pt x="8007" y="12844"/>
                    <a:pt x="7940" y="16881"/>
                  </a:cubicBezTo>
                  <a:cubicBezTo>
                    <a:pt x="7940" y="17915"/>
                    <a:pt x="7906" y="18949"/>
                    <a:pt x="7906" y="20016"/>
                  </a:cubicBezTo>
                  <a:cubicBezTo>
                    <a:pt x="6772" y="16080"/>
                    <a:pt x="3770" y="13345"/>
                    <a:pt x="1469" y="9942"/>
                  </a:cubicBezTo>
                  <a:cubicBezTo>
                    <a:pt x="1135" y="9475"/>
                    <a:pt x="901" y="8975"/>
                    <a:pt x="601" y="8441"/>
                  </a:cubicBezTo>
                  <a:cubicBezTo>
                    <a:pt x="528" y="8312"/>
                    <a:pt x="591" y="8263"/>
                    <a:pt x="727" y="8263"/>
                  </a:cubicBezTo>
                  <a:cubicBezTo>
                    <a:pt x="1154" y="8263"/>
                    <a:pt x="2302" y="8742"/>
                    <a:pt x="2302" y="8742"/>
                  </a:cubicBezTo>
                  <a:cubicBezTo>
                    <a:pt x="3403" y="9309"/>
                    <a:pt x="4170" y="10376"/>
                    <a:pt x="4838" y="11377"/>
                  </a:cubicBezTo>
                  <a:cubicBezTo>
                    <a:pt x="6105" y="13211"/>
                    <a:pt x="6739" y="15380"/>
                    <a:pt x="7506" y="17414"/>
                  </a:cubicBezTo>
                  <a:cubicBezTo>
                    <a:pt x="7530" y="17475"/>
                    <a:pt x="7576" y="17500"/>
                    <a:pt x="7623" y="17500"/>
                  </a:cubicBezTo>
                  <a:cubicBezTo>
                    <a:pt x="7707" y="17500"/>
                    <a:pt x="7794" y="17421"/>
                    <a:pt x="7773" y="17314"/>
                  </a:cubicBezTo>
                  <a:cubicBezTo>
                    <a:pt x="6939" y="13645"/>
                    <a:pt x="4571" y="8108"/>
                    <a:pt x="168" y="7874"/>
                  </a:cubicBezTo>
                  <a:cubicBezTo>
                    <a:pt x="68" y="7874"/>
                    <a:pt x="1" y="8008"/>
                    <a:pt x="68" y="8074"/>
                  </a:cubicBezTo>
                  <a:cubicBezTo>
                    <a:pt x="2169" y="12644"/>
                    <a:pt x="6639" y="15713"/>
                    <a:pt x="7840" y="20750"/>
                  </a:cubicBezTo>
                  <a:cubicBezTo>
                    <a:pt x="7840" y="24053"/>
                    <a:pt x="7973" y="27422"/>
                    <a:pt x="8607" y="30591"/>
                  </a:cubicBezTo>
                  <a:cubicBezTo>
                    <a:pt x="8620" y="30644"/>
                    <a:pt x="8655" y="30665"/>
                    <a:pt x="8690" y="30665"/>
                  </a:cubicBezTo>
                  <a:cubicBezTo>
                    <a:pt x="8742" y="30665"/>
                    <a:pt x="8794" y="30617"/>
                    <a:pt x="8774" y="30557"/>
                  </a:cubicBezTo>
                  <a:cubicBezTo>
                    <a:pt x="8674" y="28723"/>
                    <a:pt x="8607" y="26921"/>
                    <a:pt x="8474" y="25120"/>
                  </a:cubicBezTo>
                  <a:cubicBezTo>
                    <a:pt x="8507" y="25120"/>
                    <a:pt x="8574" y="25087"/>
                    <a:pt x="8574" y="25053"/>
                  </a:cubicBezTo>
                  <a:cubicBezTo>
                    <a:pt x="8607" y="21150"/>
                    <a:pt x="9741" y="17715"/>
                    <a:pt x="11442" y="14279"/>
                  </a:cubicBezTo>
                  <a:cubicBezTo>
                    <a:pt x="12276" y="12611"/>
                    <a:pt x="13644" y="10209"/>
                    <a:pt x="12910" y="8308"/>
                  </a:cubicBezTo>
                  <a:cubicBezTo>
                    <a:pt x="12869" y="8247"/>
                    <a:pt x="12778" y="8185"/>
                    <a:pt x="12699" y="8185"/>
                  </a:cubicBezTo>
                  <a:cubicBezTo>
                    <a:pt x="12648" y="8185"/>
                    <a:pt x="12602" y="8210"/>
                    <a:pt x="12576" y="8275"/>
                  </a:cubicBezTo>
                  <a:cubicBezTo>
                    <a:pt x="11943" y="9475"/>
                    <a:pt x="11809" y="10776"/>
                    <a:pt x="11743" y="12077"/>
                  </a:cubicBezTo>
                  <a:cubicBezTo>
                    <a:pt x="11743" y="12152"/>
                    <a:pt x="11806" y="12196"/>
                    <a:pt x="11867" y="12196"/>
                  </a:cubicBezTo>
                  <a:cubicBezTo>
                    <a:pt x="11915" y="12196"/>
                    <a:pt x="11961" y="12169"/>
                    <a:pt x="11976" y="12111"/>
                  </a:cubicBezTo>
                  <a:cubicBezTo>
                    <a:pt x="12176" y="11277"/>
                    <a:pt x="12276" y="10409"/>
                    <a:pt x="12443" y="9575"/>
                  </a:cubicBezTo>
                  <a:cubicBezTo>
                    <a:pt x="12551" y="8999"/>
                    <a:pt x="12615" y="8783"/>
                    <a:pt x="12649" y="8783"/>
                  </a:cubicBezTo>
                  <a:cubicBezTo>
                    <a:pt x="12740" y="8783"/>
                    <a:pt x="12607" y="10369"/>
                    <a:pt x="12510" y="10710"/>
                  </a:cubicBezTo>
                  <a:cubicBezTo>
                    <a:pt x="12109" y="12311"/>
                    <a:pt x="11276" y="13879"/>
                    <a:pt x="10508" y="15380"/>
                  </a:cubicBezTo>
                  <a:cubicBezTo>
                    <a:pt x="10275" y="15880"/>
                    <a:pt x="10075" y="16414"/>
                    <a:pt x="9841" y="16947"/>
                  </a:cubicBezTo>
                  <a:cubicBezTo>
                    <a:pt x="10141" y="15713"/>
                    <a:pt x="10508" y="14479"/>
                    <a:pt x="10909" y="13278"/>
                  </a:cubicBezTo>
                  <a:cubicBezTo>
                    <a:pt x="10928" y="13201"/>
                    <a:pt x="10869" y="13146"/>
                    <a:pt x="10803" y="13146"/>
                  </a:cubicBezTo>
                  <a:cubicBezTo>
                    <a:pt x="10755" y="13146"/>
                    <a:pt x="10703" y="13175"/>
                    <a:pt x="10675" y="13245"/>
                  </a:cubicBezTo>
                  <a:cubicBezTo>
                    <a:pt x="10275" y="14712"/>
                    <a:pt x="9674" y="16113"/>
                    <a:pt x="9574" y="17615"/>
                  </a:cubicBezTo>
                  <a:cubicBezTo>
                    <a:pt x="9574" y="17648"/>
                    <a:pt x="9574" y="17648"/>
                    <a:pt x="9608" y="17715"/>
                  </a:cubicBezTo>
                  <a:cubicBezTo>
                    <a:pt x="8941" y="19649"/>
                    <a:pt x="8507" y="21718"/>
                    <a:pt x="8407" y="23786"/>
                  </a:cubicBezTo>
                  <a:cubicBezTo>
                    <a:pt x="8340" y="22952"/>
                    <a:pt x="8307" y="22151"/>
                    <a:pt x="8273" y="21317"/>
                  </a:cubicBezTo>
                  <a:cubicBezTo>
                    <a:pt x="8307" y="21317"/>
                    <a:pt x="8340" y="21284"/>
                    <a:pt x="8340" y="21251"/>
                  </a:cubicBezTo>
                  <a:cubicBezTo>
                    <a:pt x="8507" y="16447"/>
                    <a:pt x="10275" y="12144"/>
                    <a:pt x="12310" y="7908"/>
                  </a:cubicBezTo>
                  <a:cubicBezTo>
                    <a:pt x="13244" y="5973"/>
                    <a:pt x="14178" y="4105"/>
                    <a:pt x="15012" y="2204"/>
                  </a:cubicBezTo>
                  <a:cubicBezTo>
                    <a:pt x="15232" y="1718"/>
                    <a:pt x="15409" y="795"/>
                    <a:pt x="15561" y="795"/>
                  </a:cubicBezTo>
                  <a:cubicBezTo>
                    <a:pt x="15639" y="795"/>
                    <a:pt x="15711" y="1037"/>
                    <a:pt x="15779" y="1703"/>
                  </a:cubicBezTo>
                  <a:cubicBezTo>
                    <a:pt x="15845" y="2637"/>
                    <a:pt x="15812" y="3638"/>
                    <a:pt x="15745" y="4572"/>
                  </a:cubicBezTo>
                  <a:cubicBezTo>
                    <a:pt x="15412" y="8541"/>
                    <a:pt x="14011" y="12444"/>
                    <a:pt x="12109" y="15913"/>
                  </a:cubicBezTo>
                  <a:cubicBezTo>
                    <a:pt x="10408" y="18982"/>
                    <a:pt x="8340" y="22118"/>
                    <a:pt x="8607" y="25820"/>
                  </a:cubicBezTo>
                  <a:cubicBezTo>
                    <a:pt x="8607" y="25882"/>
                    <a:pt x="8643" y="25908"/>
                    <a:pt x="8682" y="25908"/>
                  </a:cubicBezTo>
                  <a:cubicBezTo>
                    <a:pt x="8726" y="25908"/>
                    <a:pt x="8774" y="25874"/>
                    <a:pt x="8774" y="25820"/>
                  </a:cubicBezTo>
                  <a:cubicBezTo>
                    <a:pt x="9107" y="23052"/>
                    <a:pt x="9841" y="20717"/>
                    <a:pt x="11175" y="18248"/>
                  </a:cubicBezTo>
                  <a:cubicBezTo>
                    <a:pt x="12243" y="16280"/>
                    <a:pt x="13410" y="14412"/>
                    <a:pt x="14178" y="12311"/>
                  </a:cubicBezTo>
                  <a:cubicBezTo>
                    <a:pt x="15745" y="8575"/>
                    <a:pt x="16913" y="4005"/>
                    <a:pt x="15979" y="102"/>
                  </a:cubicBezTo>
                  <a:cubicBezTo>
                    <a:pt x="15964" y="29"/>
                    <a:pt x="15917" y="0"/>
                    <a:pt x="15864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3717825" y="4021050"/>
              <a:ext cx="82400" cy="60750"/>
            </a:xfrm>
            <a:custGeom>
              <a:avLst/>
              <a:gdLst/>
              <a:ahLst/>
              <a:cxnLst/>
              <a:rect l="l" t="t" r="r" b="b"/>
              <a:pathLst>
                <a:path w="3296" h="2430" extrusionOk="0">
                  <a:moveTo>
                    <a:pt x="3063" y="1"/>
                  </a:moveTo>
                  <a:cubicBezTo>
                    <a:pt x="3021" y="1"/>
                    <a:pt x="2976" y="18"/>
                    <a:pt x="2936" y="58"/>
                  </a:cubicBezTo>
                  <a:cubicBezTo>
                    <a:pt x="2836" y="125"/>
                    <a:pt x="2769" y="258"/>
                    <a:pt x="2669" y="325"/>
                  </a:cubicBezTo>
                  <a:cubicBezTo>
                    <a:pt x="2636" y="325"/>
                    <a:pt x="2636" y="258"/>
                    <a:pt x="2602" y="225"/>
                  </a:cubicBezTo>
                  <a:cubicBezTo>
                    <a:pt x="2586" y="191"/>
                    <a:pt x="2552" y="175"/>
                    <a:pt x="2523" y="175"/>
                  </a:cubicBezTo>
                  <a:cubicBezTo>
                    <a:pt x="2494" y="175"/>
                    <a:pt x="2469" y="191"/>
                    <a:pt x="2469" y="225"/>
                  </a:cubicBezTo>
                  <a:cubicBezTo>
                    <a:pt x="2436" y="258"/>
                    <a:pt x="2436" y="325"/>
                    <a:pt x="2436" y="358"/>
                  </a:cubicBezTo>
                  <a:cubicBezTo>
                    <a:pt x="2410" y="339"/>
                    <a:pt x="2383" y="331"/>
                    <a:pt x="2357" y="331"/>
                  </a:cubicBezTo>
                  <a:cubicBezTo>
                    <a:pt x="2249" y="331"/>
                    <a:pt x="2161" y="471"/>
                    <a:pt x="2269" y="525"/>
                  </a:cubicBezTo>
                  <a:cubicBezTo>
                    <a:pt x="2302" y="592"/>
                    <a:pt x="2402" y="625"/>
                    <a:pt x="2436" y="625"/>
                  </a:cubicBezTo>
                  <a:cubicBezTo>
                    <a:pt x="1802" y="1326"/>
                    <a:pt x="1101" y="1993"/>
                    <a:pt x="134" y="2026"/>
                  </a:cubicBezTo>
                  <a:cubicBezTo>
                    <a:pt x="67" y="2026"/>
                    <a:pt x="1" y="2126"/>
                    <a:pt x="67" y="2193"/>
                  </a:cubicBezTo>
                  <a:cubicBezTo>
                    <a:pt x="216" y="2359"/>
                    <a:pt x="391" y="2430"/>
                    <a:pt x="581" y="2430"/>
                  </a:cubicBezTo>
                  <a:cubicBezTo>
                    <a:pt x="1494" y="2430"/>
                    <a:pt x="2755" y="789"/>
                    <a:pt x="3169" y="292"/>
                  </a:cubicBezTo>
                  <a:cubicBezTo>
                    <a:pt x="3296" y="165"/>
                    <a:pt x="3193" y="1"/>
                    <a:pt x="3063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3702975" y="3989900"/>
              <a:ext cx="64125" cy="26200"/>
            </a:xfrm>
            <a:custGeom>
              <a:avLst/>
              <a:gdLst/>
              <a:ahLst/>
              <a:cxnLst/>
              <a:rect l="l" t="t" r="r" b="b"/>
              <a:pathLst>
                <a:path w="2565" h="1048" extrusionOk="0">
                  <a:moveTo>
                    <a:pt x="2295" y="0"/>
                  </a:moveTo>
                  <a:cubicBezTo>
                    <a:pt x="2262" y="0"/>
                    <a:pt x="2228" y="11"/>
                    <a:pt x="2196" y="36"/>
                  </a:cubicBezTo>
                  <a:cubicBezTo>
                    <a:pt x="1772" y="389"/>
                    <a:pt x="1316" y="659"/>
                    <a:pt x="815" y="659"/>
                  </a:cubicBezTo>
                  <a:cubicBezTo>
                    <a:pt x="605" y="659"/>
                    <a:pt x="387" y="612"/>
                    <a:pt x="161" y="503"/>
                  </a:cubicBezTo>
                  <a:cubicBezTo>
                    <a:pt x="143" y="498"/>
                    <a:pt x="126" y="495"/>
                    <a:pt x="111" y="495"/>
                  </a:cubicBezTo>
                  <a:cubicBezTo>
                    <a:pt x="40" y="495"/>
                    <a:pt x="0" y="555"/>
                    <a:pt x="27" y="637"/>
                  </a:cubicBezTo>
                  <a:cubicBezTo>
                    <a:pt x="215" y="935"/>
                    <a:pt x="480" y="1047"/>
                    <a:pt x="771" y="1047"/>
                  </a:cubicBezTo>
                  <a:cubicBezTo>
                    <a:pt x="1358" y="1047"/>
                    <a:pt x="2050" y="593"/>
                    <a:pt x="2429" y="303"/>
                  </a:cubicBezTo>
                  <a:cubicBezTo>
                    <a:pt x="2564" y="195"/>
                    <a:pt x="2437" y="0"/>
                    <a:pt x="2295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3674450" y="3985625"/>
              <a:ext cx="51750" cy="14875"/>
            </a:xfrm>
            <a:custGeom>
              <a:avLst/>
              <a:gdLst/>
              <a:ahLst/>
              <a:cxnLst/>
              <a:rect l="l" t="t" r="r" b="b"/>
              <a:pathLst>
                <a:path w="2070" h="595" extrusionOk="0">
                  <a:moveTo>
                    <a:pt x="193" y="1"/>
                  </a:moveTo>
                  <a:cubicBezTo>
                    <a:pt x="152" y="1"/>
                    <a:pt x="110" y="3"/>
                    <a:pt x="68" y="7"/>
                  </a:cubicBezTo>
                  <a:cubicBezTo>
                    <a:pt x="34" y="7"/>
                    <a:pt x="1" y="74"/>
                    <a:pt x="34" y="107"/>
                  </a:cubicBezTo>
                  <a:cubicBezTo>
                    <a:pt x="134" y="308"/>
                    <a:pt x="234" y="341"/>
                    <a:pt x="401" y="374"/>
                  </a:cubicBezTo>
                  <a:lnTo>
                    <a:pt x="401" y="474"/>
                  </a:lnTo>
                  <a:cubicBezTo>
                    <a:pt x="452" y="564"/>
                    <a:pt x="572" y="595"/>
                    <a:pt x="712" y="595"/>
                  </a:cubicBezTo>
                  <a:cubicBezTo>
                    <a:pt x="936" y="595"/>
                    <a:pt x="1212" y="515"/>
                    <a:pt x="1335" y="474"/>
                  </a:cubicBezTo>
                  <a:lnTo>
                    <a:pt x="1902" y="474"/>
                  </a:lnTo>
                  <a:cubicBezTo>
                    <a:pt x="2069" y="474"/>
                    <a:pt x="2069" y="174"/>
                    <a:pt x="1902" y="174"/>
                  </a:cubicBezTo>
                  <a:cubicBezTo>
                    <a:pt x="1569" y="174"/>
                    <a:pt x="1302" y="174"/>
                    <a:pt x="968" y="107"/>
                  </a:cubicBezTo>
                  <a:cubicBezTo>
                    <a:pt x="710" y="79"/>
                    <a:pt x="452" y="1"/>
                    <a:pt x="193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3683850" y="3903750"/>
              <a:ext cx="66575" cy="72900"/>
            </a:xfrm>
            <a:custGeom>
              <a:avLst/>
              <a:gdLst/>
              <a:ahLst/>
              <a:cxnLst/>
              <a:rect l="l" t="t" r="r" b="b"/>
              <a:pathLst>
                <a:path w="2663" h="2916" extrusionOk="0">
                  <a:moveTo>
                    <a:pt x="91" y="1"/>
                  </a:moveTo>
                  <a:cubicBezTo>
                    <a:pt x="50" y="1"/>
                    <a:pt x="0" y="38"/>
                    <a:pt x="25" y="113"/>
                  </a:cubicBezTo>
                  <a:cubicBezTo>
                    <a:pt x="325" y="647"/>
                    <a:pt x="692" y="1114"/>
                    <a:pt x="1093" y="1514"/>
                  </a:cubicBezTo>
                  <a:cubicBezTo>
                    <a:pt x="1093" y="1581"/>
                    <a:pt x="1093" y="1614"/>
                    <a:pt x="1026" y="1648"/>
                  </a:cubicBezTo>
                  <a:cubicBezTo>
                    <a:pt x="1005" y="1752"/>
                    <a:pt x="1075" y="1804"/>
                    <a:pt x="1156" y="1804"/>
                  </a:cubicBezTo>
                  <a:cubicBezTo>
                    <a:pt x="1204" y="1804"/>
                    <a:pt x="1255" y="1785"/>
                    <a:pt x="1293" y="1748"/>
                  </a:cubicBezTo>
                  <a:cubicBezTo>
                    <a:pt x="1593" y="2015"/>
                    <a:pt x="1927" y="2315"/>
                    <a:pt x="2193" y="2615"/>
                  </a:cubicBezTo>
                  <a:lnTo>
                    <a:pt x="1993" y="2615"/>
                  </a:lnTo>
                  <a:cubicBezTo>
                    <a:pt x="1860" y="2649"/>
                    <a:pt x="1860" y="2849"/>
                    <a:pt x="1993" y="2915"/>
                  </a:cubicBezTo>
                  <a:lnTo>
                    <a:pt x="2127" y="2915"/>
                  </a:lnTo>
                  <a:cubicBezTo>
                    <a:pt x="2260" y="2915"/>
                    <a:pt x="2294" y="2782"/>
                    <a:pt x="2260" y="2649"/>
                  </a:cubicBezTo>
                  <a:lnTo>
                    <a:pt x="2260" y="2649"/>
                  </a:lnTo>
                  <a:lnTo>
                    <a:pt x="2327" y="2749"/>
                  </a:lnTo>
                  <a:cubicBezTo>
                    <a:pt x="2352" y="2767"/>
                    <a:pt x="2381" y="2776"/>
                    <a:pt x="2410" y="2776"/>
                  </a:cubicBezTo>
                  <a:cubicBezTo>
                    <a:pt x="2534" y="2776"/>
                    <a:pt x="2662" y="2623"/>
                    <a:pt x="2527" y="2515"/>
                  </a:cubicBezTo>
                  <a:cubicBezTo>
                    <a:pt x="1693" y="1681"/>
                    <a:pt x="959" y="847"/>
                    <a:pt x="125" y="13"/>
                  </a:cubicBezTo>
                  <a:cubicBezTo>
                    <a:pt x="117" y="5"/>
                    <a:pt x="104" y="1"/>
                    <a:pt x="91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3694750" y="3869500"/>
              <a:ext cx="33575" cy="49225"/>
            </a:xfrm>
            <a:custGeom>
              <a:avLst/>
              <a:gdLst/>
              <a:ahLst/>
              <a:cxnLst/>
              <a:rect l="l" t="t" r="r" b="b"/>
              <a:pathLst>
                <a:path w="1343" h="1969" extrusionOk="0">
                  <a:moveTo>
                    <a:pt x="162" y="0"/>
                  </a:moveTo>
                  <a:cubicBezTo>
                    <a:pt x="62" y="0"/>
                    <a:pt x="0" y="127"/>
                    <a:pt x="56" y="182"/>
                  </a:cubicBezTo>
                  <a:cubicBezTo>
                    <a:pt x="390" y="716"/>
                    <a:pt x="857" y="1283"/>
                    <a:pt x="1090" y="1884"/>
                  </a:cubicBezTo>
                  <a:cubicBezTo>
                    <a:pt x="1120" y="1942"/>
                    <a:pt x="1174" y="1969"/>
                    <a:pt x="1224" y="1969"/>
                  </a:cubicBezTo>
                  <a:cubicBezTo>
                    <a:pt x="1288" y="1969"/>
                    <a:pt x="1343" y="1925"/>
                    <a:pt x="1324" y="1850"/>
                  </a:cubicBezTo>
                  <a:cubicBezTo>
                    <a:pt x="1162" y="1331"/>
                    <a:pt x="841" y="875"/>
                    <a:pt x="548" y="420"/>
                  </a:cubicBezTo>
                  <a:lnTo>
                    <a:pt x="548" y="420"/>
                  </a:lnTo>
                  <a:cubicBezTo>
                    <a:pt x="574" y="451"/>
                    <a:pt x="606" y="457"/>
                    <a:pt x="657" y="483"/>
                  </a:cubicBezTo>
                  <a:cubicBezTo>
                    <a:pt x="666" y="487"/>
                    <a:pt x="675" y="489"/>
                    <a:pt x="683" y="489"/>
                  </a:cubicBezTo>
                  <a:cubicBezTo>
                    <a:pt x="731" y="489"/>
                    <a:pt x="752" y="411"/>
                    <a:pt x="723" y="383"/>
                  </a:cubicBezTo>
                  <a:cubicBezTo>
                    <a:pt x="590" y="216"/>
                    <a:pt x="390" y="149"/>
                    <a:pt x="223" y="16"/>
                  </a:cubicBezTo>
                  <a:cubicBezTo>
                    <a:pt x="201" y="5"/>
                    <a:pt x="181" y="0"/>
                    <a:pt x="162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3721150" y="3828525"/>
              <a:ext cx="28225" cy="63825"/>
            </a:xfrm>
            <a:custGeom>
              <a:avLst/>
              <a:gdLst/>
              <a:ahLst/>
              <a:cxnLst/>
              <a:rect l="l" t="t" r="r" b="b"/>
              <a:pathLst>
                <a:path w="1129" h="2553" extrusionOk="0">
                  <a:moveTo>
                    <a:pt x="578" y="0"/>
                  </a:moveTo>
                  <a:cubicBezTo>
                    <a:pt x="537" y="0"/>
                    <a:pt x="489" y="23"/>
                    <a:pt x="468" y="87"/>
                  </a:cubicBezTo>
                  <a:cubicBezTo>
                    <a:pt x="301" y="354"/>
                    <a:pt x="535" y="854"/>
                    <a:pt x="768" y="1154"/>
                  </a:cubicBezTo>
                  <a:cubicBezTo>
                    <a:pt x="535" y="1154"/>
                    <a:pt x="335" y="1121"/>
                    <a:pt x="168" y="1021"/>
                  </a:cubicBezTo>
                  <a:cubicBezTo>
                    <a:pt x="159" y="1016"/>
                    <a:pt x="149" y="1014"/>
                    <a:pt x="139" y="1014"/>
                  </a:cubicBezTo>
                  <a:cubicBezTo>
                    <a:pt x="76" y="1014"/>
                    <a:pt x="1" y="1097"/>
                    <a:pt x="1" y="1154"/>
                  </a:cubicBezTo>
                  <a:cubicBezTo>
                    <a:pt x="1" y="1655"/>
                    <a:pt x="201" y="2088"/>
                    <a:pt x="468" y="2489"/>
                  </a:cubicBezTo>
                  <a:cubicBezTo>
                    <a:pt x="491" y="2535"/>
                    <a:pt x="526" y="2553"/>
                    <a:pt x="561" y="2553"/>
                  </a:cubicBezTo>
                  <a:cubicBezTo>
                    <a:pt x="626" y="2553"/>
                    <a:pt x="690" y="2487"/>
                    <a:pt x="668" y="2422"/>
                  </a:cubicBezTo>
                  <a:cubicBezTo>
                    <a:pt x="468" y="2088"/>
                    <a:pt x="368" y="1688"/>
                    <a:pt x="301" y="1321"/>
                  </a:cubicBezTo>
                  <a:cubicBezTo>
                    <a:pt x="401" y="1321"/>
                    <a:pt x="518" y="1313"/>
                    <a:pt x="635" y="1313"/>
                  </a:cubicBezTo>
                  <a:cubicBezTo>
                    <a:pt x="752" y="1313"/>
                    <a:pt x="868" y="1321"/>
                    <a:pt x="968" y="1354"/>
                  </a:cubicBezTo>
                  <a:cubicBezTo>
                    <a:pt x="981" y="1367"/>
                    <a:pt x="994" y="1372"/>
                    <a:pt x="1008" y="1372"/>
                  </a:cubicBezTo>
                  <a:cubicBezTo>
                    <a:pt x="1068" y="1372"/>
                    <a:pt x="1129" y="1269"/>
                    <a:pt x="1102" y="1188"/>
                  </a:cubicBezTo>
                  <a:cubicBezTo>
                    <a:pt x="935" y="954"/>
                    <a:pt x="835" y="687"/>
                    <a:pt x="802" y="420"/>
                  </a:cubicBezTo>
                  <a:cubicBezTo>
                    <a:pt x="768" y="254"/>
                    <a:pt x="768" y="154"/>
                    <a:pt x="635" y="20"/>
                  </a:cubicBezTo>
                  <a:cubicBezTo>
                    <a:pt x="623" y="8"/>
                    <a:pt x="601" y="0"/>
                    <a:pt x="578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3755975" y="3811900"/>
              <a:ext cx="48100" cy="64775"/>
            </a:xfrm>
            <a:custGeom>
              <a:avLst/>
              <a:gdLst/>
              <a:ahLst/>
              <a:cxnLst/>
              <a:rect l="l" t="t" r="r" b="b"/>
              <a:pathLst>
                <a:path w="1924" h="2591" extrusionOk="0">
                  <a:moveTo>
                    <a:pt x="242" y="0"/>
                  </a:moveTo>
                  <a:cubicBezTo>
                    <a:pt x="135" y="0"/>
                    <a:pt x="1" y="103"/>
                    <a:pt x="109" y="185"/>
                  </a:cubicBezTo>
                  <a:cubicBezTo>
                    <a:pt x="242" y="252"/>
                    <a:pt x="276" y="285"/>
                    <a:pt x="276" y="318"/>
                  </a:cubicBezTo>
                  <a:lnTo>
                    <a:pt x="242" y="352"/>
                  </a:lnTo>
                  <a:cubicBezTo>
                    <a:pt x="242" y="418"/>
                    <a:pt x="242" y="452"/>
                    <a:pt x="276" y="452"/>
                  </a:cubicBezTo>
                  <a:cubicBezTo>
                    <a:pt x="376" y="652"/>
                    <a:pt x="476" y="785"/>
                    <a:pt x="576" y="985"/>
                  </a:cubicBezTo>
                  <a:cubicBezTo>
                    <a:pt x="743" y="1286"/>
                    <a:pt x="876" y="1586"/>
                    <a:pt x="976" y="1853"/>
                  </a:cubicBezTo>
                  <a:cubicBezTo>
                    <a:pt x="1024" y="1931"/>
                    <a:pt x="1101" y="1966"/>
                    <a:pt x="1169" y="1966"/>
                  </a:cubicBezTo>
                  <a:cubicBezTo>
                    <a:pt x="1245" y="1966"/>
                    <a:pt x="1310" y="1923"/>
                    <a:pt x="1310" y="1853"/>
                  </a:cubicBezTo>
                  <a:cubicBezTo>
                    <a:pt x="1443" y="2086"/>
                    <a:pt x="1577" y="2286"/>
                    <a:pt x="1643" y="2520"/>
                  </a:cubicBezTo>
                  <a:cubicBezTo>
                    <a:pt x="1674" y="2571"/>
                    <a:pt x="1714" y="2591"/>
                    <a:pt x="1753" y="2591"/>
                  </a:cubicBezTo>
                  <a:cubicBezTo>
                    <a:pt x="1841" y="2591"/>
                    <a:pt x="1923" y="2489"/>
                    <a:pt x="1877" y="2420"/>
                  </a:cubicBezTo>
                  <a:cubicBezTo>
                    <a:pt x="1610" y="1819"/>
                    <a:pt x="1277" y="1286"/>
                    <a:pt x="910" y="785"/>
                  </a:cubicBezTo>
                  <a:lnTo>
                    <a:pt x="910" y="785"/>
                  </a:lnTo>
                  <a:lnTo>
                    <a:pt x="943" y="819"/>
                  </a:lnTo>
                  <a:cubicBezTo>
                    <a:pt x="949" y="825"/>
                    <a:pt x="958" y="828"/>
                    <a:pt x="968" y="828"/>
                  </a:cubicBezTo>
                  <a:cubicBezTo>
                    <a:pt x="1010" y="828"/>
                    <a:pt x="1070" y="779"/>
                    <a:pt x="1043" y="752"/>
                  </a:cubicBezTo>
                  <a:cubicBezTo>
                    <a:pt x="810" y="485"/>
                    <a:pt x="609" y="252"/>
                    <a:pt x="309" y="18"/>
                  </a:cubicBezTo>
                  <a:cubicBezTo>
                    <a:pt x="290" y="6"/>
                    <a:pt x="267" y="0"/>
                    <a:pt x="242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3801225" y="3815825"/>
              <a:ext cx="20025" cy="39700"/>
            </a:xfrm>
            <a:custGeom>
              <a:avLst/>
              <a:gdLst/>
              <a:ahLst/>
              <a:cxnLst/>
              <a:rect l="l" t="t" r="r" b="b"/>
              <a:pathLst>
                <a:path w="801" h="1588" extrusionOk="0">
                  <a:moveTo>
                    <a:pt x="192" y="1"/>
                  </a:moveTo>
                  <a:cubicBezTo>
                    <a:pt x="135" y="1"/>
                    <a:pt x="100" y="56"/>
                    <a:pt x="100" y="128"/>
                  </a:cubicBezTo>
                  <a:cubicBezTo>
                    <a:pt x="100" y="595"/>
                    <a:pt x="0" y="1095"/>
                    <a:pt x="134" y="1529"/>
                  </a:cubicBezTo>
                  <a:cubicBezTo>
                    <a:pt x="147" y="1568"/>
                    <a:pt x="181" y="1587"/>
                    <a:pt x="215" y="1587"/>
                  </a:cubicBezTo>
                  <a:cubicBezTo>
                    <a:pt x="267" y="1587"/>
                    <a:pt x="321" y="1543"/>
                    <a:pt x="300" y="1462"/>
                  </a:cubicBezTo>
                  <a:cubicBezTo>
                    <a:pt x="234" y="1095"/>
                    <a:pt x="300" y="695"/>
                    <a:pt x="300" y="328"/>
                  </a:cubicBezTo>
                  <a:cubicBezTo>
                    <a:pt x="434" y="461"/>
                    <a:pt x="601" y="528"/>
                    <a:pt x="667" y="695"/>
                  </a:cubicBezTo>
                  <a:cubicBezTo>
                    <a:pt x="687" y="714"/>
                    <a:pt x="706" y="723"/>
                    <a:pt x="724" y="723"/>
                  </a:cubicBezTo>
                  <a:cubicBezTo>
                    <a:pt x="767" y="723"/>
                    <a:pt x="801" y="675"/>
                    <a:pt x="801" y="628"/>
                  </a:cubicBezTo>
                  <a:cubicBezTo>
                    <a:pt x="734" y="361"/>
                    <a:pt x="467" y="195"/>
                    <a:pt x="267" y="28"/>
                  </a:cubicBezTo>
                  <a:cubicBezTo>
                    <a:pt x="239" y="9"/>
                    <a:pt x="214" y="1"/>
                    <a:pt x="192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3867425" y="3796325"/>
              <a:ext cx="40575" cy="71475"/>
            </a:xfrm>
            <a:custGeom>
              <a:avLst/>
              <a:gdLst/>
              <a:ahLst/>
              <a:cxnLst/>
              <a:rect l="l" t="t" r="r" b="b"/>
              <a:pathLst>
                <a:path w="1623" h="2859" extrusionOk="0">
                  <a:moveTo>
                    <a:pt x="838" y="1"/>
                  </a:moveTo>
                  <a:cubicBezTo>
                    <a:pt x="832" y="1"/>
                    <a:pt x="826" y="3"/>
                    <a:pt x="821" y="7"/>
                  </a:cubicBezTo>
                  <a:cubicBezTo>
                    <a:pt x="121" y="174"/>
                    <a:pt x="121" y="1175"/>
                    <a:pt x="288" y="1842"/>
                  </a:cubicBezTo>
                  <a:lnTo>
                    <a:pt x="21" y="2609"/>
                  </a:lnTo>
                  <a:cubicBezTo>
                    <a:pt x="1" y="2771"/>
                    <a:pt x="127" y="2859"/>
                    <a:pt x="245" y="2859"/>
                  </a:cubicBezTo>
                  <a:cubicBezTo>
                    <a:pt x="322" y="2859"/>
                    <a:pt x="395" y="2821"/>
                    <a:pt x="421" y="2743"/>
                  </a:cubicBezTo>
                  <a:cubicBezTo>
                    <a:pt x="454" y="2576"/>
                    <a:pt x="521" y="2442"/>
                    <a:pt x="588" y="2276"/>
                  </a:cubicBezTo>
                  <a:cubicBezTo>
                    <a:pt x="655" y="2242"/>
                    <a:pt x="688" y="2142"/>
                    <a:pt x="655" y="2075"/>
                  </a:cubicBezTo>
                  <a:cubicBezTo>
                    <a:pt x="921" y="1508"/>
                    <a:pt x="1222" y="1075"/>
                    <a:pt x="1522" y="541"/>
                  </a:cubicBezTo>
                  <a:cubicBezTo>
                    <a:pt x="1623" y="415"/>
                    <a:pt x="1514" y="250"/>
                    <a:pt x="1382" y="250"/>
                  </a:cubicBezTo>
                  <a:cubicBezTo>
                    <a:pt x="1340" y="250"/>
                    <a:pt x="1296" y="267"/>
                    <a:pt x="1255" y="307"/>
                  </a:cubicBezTo>
                  <a:cubicBezTo>
                    <a:pt x="921" y="608"/>
                    <a:pt x="655" y="1008"/>
                    <a:pt x="454" y="1442"/>
                  </a:cubicBezTo>
                  <a:lnTo>
                    <a:pt x="454" y="975"/>
                  </a:lnTo>
                  <a:cubicBezTo>
                    <a:pt x="488" y="641"/>
                    <a:pt x="755" y="441"/>
                    <a:pt x="921" y="141"/>
                  </a:cubicBezTo>
                  <a:cubicBezTo>
                    <a:pt x="950" y="83"/>
                    <a:pt x="880" y="1"/>
                    <a:pt x="838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3885950" y="3857150"/>
              <a:ext cx="27050" cy="11375"/>
            </a:xfrm>
            <a:custGeom>
              <a:avLst/>
              <a:gdLst/>
              <a:ahLst/>
              <a:cxnLst/>
              <a:rect l="l" t="t" r="r" b="b"/>
              <a:pathLst>
                <a:path w="1082" h="455" extrusionOk="0">
                  <a:moveTo>
                    <a:pt x="677" y="0"/>
                  </a:moveTo>
                  <a:cubicBezTo>
                    <a:pt x="486" y="0"/>
                    <a:pt x="270" y="88"/>
                    <a:pt x="147" y="176"/>
                  </a:cubicBezTo>
                  <a:cubicBezTo>
                    <a:pt x="1" y="264"/>
                    <a:pt x="111" y="455"/>
                    <a:pt x="231" y="455"/>
                  </a:cubicBezTo>
                  <a:cubicBezTo>
                    <a:pt x="248" y="455"/>
                    <a:pt x="264" y="451"/>
                    <a:pt x="281" y="443"/>
                  </a:cubicBezTo>
                  <a:cubicBezTo>
                    <a:pt x="414" y="343"/>
                    <a:pt x="481" y="310"/>
                    <a:pt x="614" y="310"/>
                  </a:cubicBezTo>
                  <a:cubicBezTo>
                    <a:pt x="667" y="278"/>
                    <a:pt x="713" y="266"/>
                    <a:pt x="754" y="266"/>
                  </a:cubicBezTo>
                  <a:cubicBezTo>
                    <a:pt x="841" y="266"/>
                    <a:pt x="902" y="320"/>
                    <a:pt x="948" y="343"/>
                  </a:cubicBezTo>
                  <a:cubicBezTo>
                    <a:pt x="1014" y="343"/>
                    <a:pt x="1081" y="310"/>
                    <a:pt x="1048" y="276"/>
                  </a:cubicBezTo>
                  <a:cubicBezTo>
                    <a:pt x="1000" y="71"/>
                    <a:pt x="849" y="0"/>
                    <a:pt x="677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3901300" y="3857700"/>
              <a:ext cx="31700" cy="44125"/>
            </a:xfrm>
            <a:custGeom>
              <a:avLst/>
              <a:gdLst/>
              <a:ahLst/>
              <a:cxnLst/>
              <a:rect l="l" t="t" r="r" b="b"/>
              <a:pathLst>
                <a:path w="1268" h="1765" extrusionOk="0">
                  <a:moveTo>
                    <a:pt x="952" y="1"/>
                  </a:moveTo>
                  <a:cubicBezTo>
                    <a:pt x="919" y="1"/>
                    <a:pt x="876" y="24"/>
                    <a:pt x="834" y="87"/>
                  </a:cubicBezTo>
                  <a:cubicBezTo>
                    <a:pt x="767" y="421"/>
                    <a:pt x="667" y="688"/>
                    <a:pt x="467" y="988"/>
                  </a:cubicBezTo>
                  <a:cubicBezTo>
                    <a:pt x="400" y="1088"/>
                    <a:pt x="334" y="1155"/>
                    <a:pt x="300" y="1255"/>
                  </a:cubicBezTo>
                  <a:lnTo>
                    <a:pt x="167" y="1255"/>
                  </a:lnTo>
                  <a:cubicBezTo>
                    <a:pt x="0" y="1255"/>
                    <a:pt x="0" y="1488"/>
                    <a:pt x="167" y="1522"/>
                  </a:cubicBezTo>
                  <a:lnTo>
                    <a:pt x="167" y="1622"/>
                  </a:lnTo>
                  <a:cubicBezTo>
                    <a:pt x="167" y="1713"/>
                    <a:pt x="247" y="1765"/>
                    <a:pt x="326" y="1765"/>
                  </a:cubicBezTo>
                  <a:cubicBezTo>
                    <a:pt x="390" y="1765"/>
                    <a:pt x="452" y="1730"/>
                    <a:pt x="467" y="1655"/>
                  </a:cubicBezTo>
                  <a:cubicBezTo>
                    <a:pt x="467" y="1622"/>
                    <a:pt x="500" y="1588"/>
                    <a:pt x="534" y="1488"/>
                  </a:cubicBezTo>
                  <a:lnTo>
                    <a:pt x="667" y="1488"/>
                  </a:lnTo>
                  <a:cubicBezTo>
                    <a:pt x="801" y="1455"/>
                    <a:pt x="967" y="1455"/>
                    <a:pt x="1101" y="1355"/>
                  </a:cubicBezTo>
                  <a:cubicBezTo>
                    <a:pt x="1134" y="1322"/>
                    <a:pt x="1134" y="1255"/>
                    <a:pt x="1101" y="1188"/>
                  </a:cubicBezTo>
                  <a:cubicBezTo>
                    <a:pt x="1001" y="1155"/>
                    <a:pt x="934" y="1155"/>
                    <a:pt x="834" y="1155"/>
                  </a:cubicBezTo>
                  <a:cubicBezTo>
                    <a:pt x="901" y="1088"/>
                    <a:pt x="934" y="1021"/>
                    <a:pt x="967" y="955"/>
                  </a:cubicBezTo>
                  <a:cubicBezTo>
                    <a:pt x="1134" y="654"/>
                    <a:pt x="1268" y="288"/>
                    <a:pt x="1001" y="21"/>
                  </a:cubicBezTo>
                  <a:cubicBezTo>
                    <a:pt x="989" y="8"/>
                    <a:pt x="972" y="1"/>
                    <a:pt x="952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3819575" y="3750100"/>
              <a:ext cx="62550" cy="136750"/>
            </a:xfrm>
            <a:custGeom>
              <a:avLst/>
              <a:gdLst/>
              <a:ahLst/>
              <a:cxnLst/>
              <a:rect l="l" t="t" r="r" b="b"/>
              <a:pathLst>
                <a:path w="2502" h="5470" extrusionOk="0">
                  <a:moveTo>
                    <a:pt x="567" y="2423"/>
                  </a:moveTo>
                  <a:cubicBezTo>
                    <a:pt x="667" y="2890"/>
                    <a:pt x="701" y="3391"/>
                    <a:pt x="701" y="3824"/>
                  </a:cubicBezTo>
                  <a:cubicBezTo>
                    <a:pt x="601" y="3557"/>
                    <a:pt x="534" y="3257"/>
                    <a:pt x="500" y="2957"/>
                  </a:cubicBezTo>
                  <a:cubicBezTo>
                    <a:pt x="500" y="2757"/>
                    <a:pt x="500" y="2590"/>
                    <a:pt x="567" y="2423"/>
                  </a:cubicBezTo>
                  <a:close/>
                  <a:moveTo>
                    <a:pt x="382" y="0"/>
                  </a:moveTo>
                  <a:cubicBezTo>
                    <a:pt x="336" y="0"/>
                    <a:pt x="300" y="26"/>
                    <a:pt x="300" y="88"/>
                  </a:cubicBezTo>
                  <a:cubicBezTo>
                    <a:pt x="267" y="222"/>
                    <a:pt x="267" y="288"/>
                    <a:pt x="267" y="422"/>
                  </a:cubicBezTo>
                  <a:cubicBezTo>
                    <a:pt x="191" y="524"/>
                    <a:pt x="211" y="567"/>
                    <a:pt x="240" y="567"/>
                  </a:cubicBezTo>
                  <a:cubicBezTo>
                    <a:pt x="249" y="567"/>
                    <a:pt x="259" y="563"/>
                    <a:pt x="267" y="555"/>
                  </a:cubicBezTo>
                  <a:cubicBezTo>
                    <a:pt x="334" y="989"/>
                    <a:pt x="400" y="1423"/>
                    <a:pt x="500" y="1890"/>
                  </a:cubicBezTo>
                  <a:cubicBezTo>
                    <a:pt x="0" y="2423"/>
                    <a:pt x="334" y="3624"/>
                    <a:pt x="567" y="4158"/>
                  </a:cubicBezTo>
                  <a:cubicBezTo>
                    <a:pt x="588" y="4221"/>
                    <a:pt x="623" y="4245"/>
                    <a:pt x="662" y="4245"/>
                  </a:cubicBezTo>
                  <a:cubicBezTo>
                    <a:pt x="685" y="4245"/>
                    <a:pt x="710" y="4237"/>
                    <a:pt x="734" y="4225"/>
                  </a:cubicBezTo>
                  <a:lnTo>
                    <a:pt x="734" y="4625"/>
                  </a:lnTo>
                  <a:cubicBezTo>
                    <a:pt x="734" y="4658"/>
                    <a:pt x="734" y="4725"/>
                    <a:pt x="767" y="4725"/>
                  </a:cubicBezTo>
                  <a:cubicBezTo>
                    <a:pt x="701" y="4925"/>
                    <a:pt x="601" y="5125"/>
                    <a:pt x="567" y="5292"/>
                  </a:cubicBezTo>
                  <a:cubicBezTo>
                    <a:pt x="527" y="5393"/>
                    <a:pt x="609" y="5470"/>
                    <a:pt x="702" y="5470"/>
                  </a:cubicBezTo>
                  <a:cubicBezTo>
                    <a:pt x="763" y="5470"/>
                    <a:pt x="828" y="5438"/>
                    <a:pt x="867" y="5359"/>
                  </a:cubicBezTo>
                  <a:cubicBezTo>
                    <a:pt x="1201" y="4525"/>
                    <a:pt x="2502" y="1323"/>
                    <a:pt x="1134" y="789"/>
                  </a:cubicBezTo>
                  <a:cubicBezTo>
                    <a:pt x="1101" y="789"/>
                    <a:pt x="1068" y="822"/>
                    <a:pt x="1068" y="856"/>
                  </a:cubicBezTo>
                  <a:cubicBezTo>
                    <a:pt x="1401" y="1856"/>
                    <a:pt x="1301" y="2857"/>
                    <a:pt x="1068" y="3824"/>
                  </a:cubicBezTo>
                  <a:cubicBezTo>
                    <a:pt x="1034" y="3157"/>
                    <a:pt x="1001" y="2490"/>
                    <a:pt x="901" y="1890"/>
                  </a:cubicBezTo>
                  <a:cubicBezTo>
                    <a:pt x="934" y="1790"/>
                    <a:pt x="1034" y="1756"/>
                    <a:pt x="1101" y="1656"/>
                  </a:cubicBezTo>
                  <a:cubicBezTo>
                    <a:pt x="1134" y="1623"/>
                    <a:pt x="1101" y="1556"/>
                    <a:pt x="1034" y="1556"/>
                  </a:cubicBezTo>
                  <a:cubicBezTo>
                    <a:pt x="1001" y="1556"/>
                    <a:pt x="901" y="1589"/>
                    <a:pt x="867" y="1589"/>
                  </a:cubicBezTo>
                  <a:cubicBezTo>
                    <a:pt x="767" y="1089"/>
                    <a:pt x="701" y="589"/>
                    <a:pt x="534" y="88"/>
                  </a:cubicBezTo>
                  <a:cubicBezTo>
                    <a:pt x="498" y="35"/>
                    <a:pt x="434" y="0"/>
                    <a:pt x="382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3859600" y="3829025"/>
              <a:ext cx="58400" cy="76900"/>
            </a:xfrm>
            <a:custGeom>
              <a:avLst/>
              <a:gdLst/>
              <a:ahLst/>
              <a:cxnLst/>
              <a:rect l="l" t="t" r="r" b="b"/>
              <a:pathLst>
                <a:path w="2336" h="3076" extrusionOk="0">
                  <a:moveTo>
                    <a:pt x="2269" y="0"/>
                  </a:moveTo>
                  <a:cubicBezTo>
                    <a:pt x="1768" y="0"/>
                    <a:pt x="1368" y="501"/>
                    <a:pt x="1101" y="834"/>
                  </a:cubicBezTo>
                  <a:cubicBezTo>
                    <a:pt x="667" y="1401"/>
                    <a:pt x="434" y="2068"/>
                    <a:pt x="267" y="2669"/>
                  </a:cubicBezTo>
                  <a:cubicBezTo>
                    <a:pt x="167" y="2735"/>
                    <a:pt x="100" y="2802"/>
                    <a:pt x="0" y="2902"/>
                  </a:cubicBezTo>
                  <a:cubicBezTo>
                    <a:pt x="0" y="2989"/>
                    <a:pt x="75" y="3076"/>
                    <a:pt x="139" y="3076"/>
                  </a:cubicBezTo>
                  <a:cubicBezTo>
                    <a:pt x="149" y="3076"/>
                    <a:pt x="158" y="3073"/>
                    <a:pt x="167" y="3069"/>
                  </a:cubicBezTo>
                  <a:cubicBezTo>
                    <a:pt x="300" y="2969"/>
                    <a:pt x="434" y="2936"/>
                    <a:pt x="534" y="2936"/>
                  </a:cubicBezTo>
                  <a:cubicBezTo>
                    <a:pt x="667" y="2936"/>
                    <a:pt x="801" y="2936"/>
                    <a:pt x="901" y="2836"/>
                  </a:cubicBezTo>
                  <a:cubicBezTo>
                    <a:pt x="934" y="2802"/>
                    <a:pt x="934" y="2735"/>
                    <a:pt x="901" y="2669"/>
                  </a:cubicBezTo>
                  <a:cubicBezTo>
                    <a:pt x="801" y="2635"/>
                    <a:pt x="734" y="2602"/>
                    <a:pt x="634" y="2602"/>
                  </a:cubicBezTo>
                  <a:cubicBezTo>
                    <a:pt x="767" y="2135"/>
                    <a:pt x="934" y="1668"/>
                    <a:pt x="1168" y="1268"/>
                  </a:cubicBezTo>
                  <a:cubicBezTo>
                    <a:pt x="1468" y="767"/>
                    <a:pt x="1868" y="501"/>
                    <a:pt x="2302" y="134"/>
                  </a:cubicBezTo>
                  <a:cubicBezTo>
                    <a:pt x="2335" y="100"/>
                    <a:pt x="2302" y="0"/>
                    <a:pt x="2269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3907950" y="3896225"/>
              <a:ext cx="72475" cy="18050"/>
            </a:xfrm>
            <a:custGeom>
              <a:avLst/>
              <a:gdLst/>
              <a:ahLst/>
              <a:cxnLst/>
              <a:rect l="l" t="t" r="r" b="b"/>
              <a:pathLst>
                <a:path w="2899" h="722" extrusionOk="0">
                  <a:moveTo>
                    <a:pt x="1905" y="0"/>
                  </a:moveTo>
                  <a:cubicBezTo>
                    <a:pt x="1311" y="0"/>
                    <a:pt x="600" y="243"/>
                    <a:pt x="201" y="281"/>
                  </a:cubicBezTo>
                  <a:cubicBezTo>
                    <a:pt x="1" y="281"/>
                    <a:pt x="68" y="548"/>
                    <a:pt x="234" y="548"/>
                  </a:cubicBezTo>
                  <a:cubicBezTo>
                    <a:pt x="668" y="481"/>
                    <a:pt x="1068" y="381"/>
                    <a:pt x="1502" y="314"/>
                  </a:cubicBezTo>
                  <a:cubicBezTo>
                    <a:pt x="1576" y="304"/>
                    <a:pt x="1646" y="300"/>
                    <a:pt x="1713" y="300"/>
                  </a:cubicBezTo>
                  <a:cubicBezTo>
                    <a:pt x="2102" y="300"/>
                    <a:pt x="2395" y="459"/>
                    <a:pt x="2736" y="715"/>
                  </a:cubicBezTo>
                  <a:cubicBezTo>
                    <a:pt x="2750" y="719"/>
                    <a:pt x="2764" y="721"/>
                    <a:pt x="2776" y="721"/>
                  </a:cubicBezTo>
                  <a:cubicBezTo>
                    <a:pt x="2853" y="721"/>
                    <a:pt x="2898" y="643"/>
                    <a:pt x="2870" y="615"/>
                  </a:cubicBezTo>
                  <a:cubicBezTo>
                    <a:pt x="2740" y="140"/>
                    <a:pt x="2356" y="0"/>
                    <a:pt x="1905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3954400" y="3939425"/>
              <a:ext cx="28650" cy="28375"/>
            </a:xfrm>
            <a:custGeom>
              <a:avLst/>
              <a:gdLst/>
              <a:ahLst/>
              <a:cxnLst/>
              <a:rect l="l" t="t" r="r" b="b"/>
              <a:pathLst>
                <a:path w="1146" h="1135" extrusionOk="0">
                  <a:moveTo>
                    <a:pt x="147" y="1"/>
                  </a:moveTo>
                  <a:cubicBezTo>
                    <a:pt x="30" y="1"/>
                    <a:pt x="1" y="235"/>
                    <a:pt x="144" y="321"/>
                  </a:cubicBezTo>
                  <a:cubicBezTo>
                    <a:pt x="311" y="354"/>
                    <a:pt x="445" y="488"/>
                    <a:pt x="545" y="588"/>
                  </a:cubicBezTo>
                  <a:cubicBezTo>
                    <a:pt x="678" y="721"/>
                    <a:pt x="711" y="921"/>
                    <a:pt x="878" y="1088"/>
                  </a:cubicBezTo>
                  <a:cubicBezTo>
                    <a:pt x="908" y="1118"/>
                    <a:pt x="938" y="1135"/>
                    <a:pt x="965" y="1135"/>
                  </a:cubicBezTo>
                  <a:cubicBezTo>
                    <a:pt x="998" y="1135"/>
                    <a:pt x="1027" y="1110"/>
                    <a:pt x="1045" y="1055"/>
                  </a:cubicBezTo>
                  <a:cubicBezTo>
                    <a:pt x="1145" y="588"/>
                    <a:pt x="545" y="154"/>
                    <a:pt x="211" y="21"/>
                  </a:cubicBezTo>
                  <a:cubicBezTo>
                    <a:pt x="188" y="7"/>
                    <a:pt x="166" y="1"/>
                    <a:pt x="147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3942975" y="3958275"/>
              <a:ext cx="36725" cy="41125"/>
            </a:xfrm>
            <a:custGeom>
              <a:avLst/>
              <a:gdLst/>
              <a:ahLst/>
              <a:cxnLst/>
              <a:rect l="l" t="t" r="r" b="b"/>
              <a:pathLst>
                <a:path w="1469" h="1645" extrusionOk="0">
                  <a:moveTo>
                    <a:pt x="234" y="1"/>
                  </a:moveTo>
                  <a:cubicBezTo>
                    <a:pt x="1" y="1"/>
                    <a:pt x="1" y="334"/>
                    <a:pt x="234" y="334"/>
                  </a:cubicBezTo>
                  <a:lnTo>
                    <a:pt x="301" y="334"/>
                  </a:lnTo>
                  <a:cubicBezTo>
                    <a:pt x="435" y="568"/>
                    <a:pt x="601" y="801"/>
                    <a:pt x="768" y="1068"/>
                  </a:cubicBezTo>
                  <a:cubicBezTo>
                    <a:pt x="935" y="1268"/>
                    <a:pt x="1102" y="1502"/>
                    <a:pt x="1335" y="1635"/>
                  </a:cubicBezTo>
                  <a:cubicBezTo>
                    <a:pt x="1342" y="1641"/>
                    <a:pt x="1350" y="1644"/>
                    <a:pt x="1361" y="1644"/>
                  </a:cubicBezTo>
                  <a:cubicBezTo>
                    <a:pt x="1403" y="1644"/>
                    <a:pt x="1469" y="1595"/>
                    <a:pt x="1469" y="1568"/>
                  </a:cubicBezTo>
                  <a:cubicBezTo>
                    <a:pt x="1369" y="1301"/>
                    <a:pt x="1135" y="1135"/>
                    <a:pt x="968" y="935"/>
                  </a:cubicBezTo>
                  <a:cubicBezTo>
                    <a:pt x="802" y="734"/>
                    <a:pt x="635" y="468"/>
                    <a:pt x="468" y="234"/>
                  </a:cubicBezTo>
                  <a:cubicBezTo>
                    <a:pt x="501" y="134"/>
                    <a:pt x="435" y="1"/>
                    <a:pt x="301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3915450" y="3989725"/>
              <a:ext cx="35075" cy="58125"/>
            </a:xfrm>
            <a:custGeom>
              <a:avLst/>
              <a:gdLst/>
              <a:ahLst/>
              <a:cxnLst/>
              <a:rect l="l" t="t" r="r" b="b"/>
              <a:pathLst>
                <a:path w="1403" h="2325" extrusionOk="0">
                  <a:moveTo>
                    <a:pt x="203" y="0"/>
                  </a:moveTo>
                  <a:cubicBezTo>
                    <a:pt x="100" y="0"/>
                    <a:pt x="0" y="98"/>
                    <a:pt x="68" y="210"/>
                  </a:cubicBezTo>
                  <a:lnTo>
                    <a:pt x="435" y="977"/>
                  </a:lnTo>
                  <a:cubicBezTo>
                    <a:pt x="435" y="977"/>
                    <a:pt x="401" y="977"/>
                    <a:pt x="401" y="1011"/>
                  </a:cubicBezTo>
                  <a:lnTo>
                    <a:pt x="268" y="1144"/>
                  </a:lnTo>
                  <a:cubicBezTo>
                    <a:pt x="235" y="1178"/>
                    <a:pt x="235" y="1244"/>
                    <a:pt x="268" y="1311"/>
                  </a:cubicBezTo>
                  <a:cubicBezTo>
                    <a:pt x="290" y="1333"/>
                    <a:pt x="316" y="1344"/>
                    <a:pt x="346" y="1344"/>
                  </a:cubicBezTo>
                  <a:cubicBezTo>
                    <a:pt x="405" y="1344"/>
                    <a:pt x="479" y="1300"/>
                    <a:pt x="568" y="1211"/>
                  </a:cubicBezTo>
                  <a:cubicBezTo>
                    <a:pt x="768" y="1578"/>
                    <a:pt x="1035" y="1911"/>
                    <a:pt x="1269" y="2312"/>
                  </a:cubicBezTo>
                  <a:cubicBezTo>
                    <a:pt x="1287" y="2321"/>
                    <a:pt x="1305" y="2325"/>
                    <a:pt x="1321" y="2325"/>
                  </a:cubicBezTo>
                  <a:cubicBezTo>
                    <a:pt x="1366" y="2325"/>
                    <a:pt x="1402" y="2294"/>
                    <a:pt x="1402" y="2245"/>
                  </a:cubicBezTo>
                  <a:cubicBezTo>
                    <a:pt x="1202" y="1478"/>
                    <a:pt x="602" y="811"/>
                    <a:pt x="335" y="77"/>
                  </a:cubicBezTo>
                  <a:cubicBezTo>
                    <a:pt x="302" y="23"/>
                    <a:pt x="252" y="0"/>
                    <a:pt x="203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3858750" y="4048750"/>
              <a:ext cx="17550" cy="49500"/>
            </a:xfrm>
            <a:custGeom>
              <a:avLst/>
              <a:gdLst/>
              <a:ahLst/>
              <a:cxnLst/>
              <a:rect l="l" t="t" r="r" b="b"/>
              <a:pathLst>
                <a:path w="702" h="1980" extrusionOk="0">
                  <a:moveTo>
                    <a:pt x="168" y="1"/>
                  </a:moveTo>
                  <a:cubicBezTo>
                    <a:pt x="84" y="1"/>
                    <a:pt x="1" y="51"/>
                    <a:pt x="1" y="151"/>
                  </a:cubicBezTo>
                  <a:cubicBezTo>
                    <a:pt x="1" y="484"/>
                    <a:pt x="101" y="818"/>
                    <a:pt x="168" y="1152"/>
                  </a:cubicBezTo>
                  <a:cubicBezTo>
                    <a:pt x="201" y="1385"/>
                    <a:pt x="301" y="1719"/>
                    <a:pt x="501" y="1952"/>
                  </a:cubicBezTo>
                  <a:cubicBezTo>
                    <a:pt x="520" y="1971"/>
                    <a:pt x="544" y="1979"/>
                    <a:pt x="568" y="1979"/>
                  </a:cubicBezTo>
                  <a:cubicBezTo>
                    <a:pt x="632" y="1979"/>
                    <a:pt x="701" y="1924"/>
                    <a:pt x="701" y="1852"/>
                  </a:cubicBezTo>
                  <a:cubicBezTo>
                    <a:pt x="701" y="1619"/>
                    <a:pt x="568" y="1385"/>
                    <a:pt x="501" y="1152"/>
                  </a:cubicBezTo>
                  <a:cubicBezTo>
                    <a:pt x="368" y="818"/>
                    <a:pt x="334" y="484"/>
                    <a:pt x="334" y="151"/>
                  </a:cubicBezTo>
                  <a:cubicBezTo>
                    <a:pt x="334" y="51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3804550" y="3986250"/>
              <a:ext cx="15875" cy="17625"/>
            </a:xfrm>
            <a:custGeom>
              <a:avLst/>
              <a:gdLst/>
              <a:ahLst/>
              <a:cxnLst/>
              <a:rect l="l" t="t" r="r" b="b"/>
              <a:pathLst>
                <a:path w="635" h="705" extrusionOk="0">
                  <a:moveTo>
                    <a:pt x="392" y="0"/>
                  </a:moveTo>
                  <a:cubicBezTo>
                    <a:pt x="330" y="0"/>
                    <a:pt x="270" y="33"/>
                    <a:pt x="234" y="116"/>
                  </a:cubicBezTo>
                  <a:lnTo>
                    <a:pt x="234" y="149"/>
                  </a:lnTo>
                  <a:lnTo>
                    <a:pt x="234" y="182"/>
                  </a:lnTo>
                  <a:cubicBezTo>
                    <a:pt x="201" y="149"/>
                    <a:pt x="201" y="149"/>
                    <a:pt x="167" y="149"/>
                  </a:cubicBezTo>
                  <a:cubicBezTo>
                    <a:pt x="134" y="149"/>
                    <a:pt x="34" y="182"/>
                    <a:pt x="34" y="216"/>
                  </a:cubicBezTo>
                  <a:cubicBezTo>
                    <a:pt x="1" y="349"/>
                    <a:pt x="34" y="549"/>
                    <a:pt x="167" y="649"/>
                  </a:cubicBezTo>
                  <a:cubicBezTo>
                    <a:pt x="216" y="689"/>
                    <a:pt x="265" y="705"/>
                    <a:pt x="313" y="705"/>
                  </a:cubicBezTo>
                  <a:cubicBezTo>
                    <a:pt x="429" y="705"/>
                    <a:pt x="540" y="610"/>
                    <a:pt x="634" y="516"/>
                  </a:cubicBezTo>
                  <a:cubicBezTo>
                    <a:pt x="634" y="349"/>
                    <a:pt x="634" y="283"/>
                    <a:pt x="601" y="216"/>
                  </a:cubicBezTo>
                  <a:cubicBezTo>
                    <a:pt x="623" y="108"/>
                    <a:pt x="505" y="0"/>
                    <a:pt x="392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3763125" y="3982100"/>
              <a:ext cx="28950" cy="11800"/>
            </a:xfrm>
            <a:custGeom>
              <a:avLst/>
              <a:gdLst/>
              <a:ahLst/>
              <a:cxnLst/>
              <a:rect l="l" t="t" r="r" b="b"/>
              <a:pathLst>
                <a:path w="1158" h="472" extrusionOk="0">
                  <a:moveTo>
                    <a:pt x="922" y="1"/>
                  </a:moveTo>
                  <a:cubicBezTo>
                    <a:pt x="776" y="1"/>
                    <a:pt x="635" y="77"/>
                    <a:pt x="465" y="77"/>
                  </a:cubicBezTo>
                  <a:cubicBezTo>
                    <a:pt x="410" y="77"/>
                    <a:pt x="352" y="69"/>
                    <a:pt x="290" y="48"/>
                  </a:cubicBezTo>
                  <a:cubicBezTo>
                    <a:pt x="281" y="46"/>
                    <a:pt x="273" y="46"/>
                    <a:pt x="264" y="46"/>
                  </a:cubicBezTo>
                  <a:cubicBezTo>
                    <a:pt x="110" y="46"/>
                    <a:pt x="0" y="319"/>
                    <a:pt x="190" y="382"/>
                  </a:cubicBezTo>
                  <a:cubicBezTo>
                    <a:pt x="297" y="441"/>
                    <a:pt x="426" y="471"/>
                    <a:pt x="554" y="471"/>
                  </a:cubicBezTo>
                  <a:cubicBezTo>
                    <a:pt x="785" y="471"/>
                    <a:pt x="1017" y="375"/>
                    <a:pt x="1124" y="182"/>
                  </a:cubicBezTo>
                  <a:cubicBezTo>
                    <a:pt x="1157" y="115"/>
                    <a:pt x="1124" y="15"/>
                    <a:pt x="1024" y="15"/>
                  </a:cubicBezTo>
                  <a:cubicBezTo>
                    <a:pt x="989" y="5"/>
                    <a:pt x="955" y="1"/>
                    <a:pt x="922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3766125" y="3943550"/>
              <a:ext cx="21775" cy="14750"/>
            </a:xfrm>
            <a:custGeom>
              <a:avLst/>
              <a:gdLst/>
              <a:ahLst/>
              <a:cxnLst/>
              <a:rect l="l" t="t" r="r" b="b"/>
              <a:pathLst>
                <a:path w="871" h="590" extrusionOk="0">
                  <a:moveTo>
                    <a:pt x="265" y="1"/>
                  </a:moveTo>
                  <a:cubicBezTo>
                    <a:pt x="140" y="1"/>
                    <a:pt x="1" y="138"/>
                    <a:pt x="70" y="323"/>
                  </a:cubicBezTo>
                  <a:cubicBezTo>
                    <a:pt x="170" y="423"/>
                    <a:pt x="337" y="590"/>
                    <a:pt x="504" y="590"/>
                  </a:cubicBezTo>
                  <a:cubicBezTo>
                    <a:pt x="670" y="590"/>
                    <a:pt x="837" y="489"/>
                    <a:pt x="871" y="323"/>
                  </a:cubicBezTo>
                  <a:cubicBezTo>
                    <a:pt x="871" y="256"/>
                    <a:pt x="837" y="189"/>
                    <a:pt x="804" y="189"/>
                  </a:cubicBezTo>
                  <a:cubicBezTo>
                    <a:pt x="730" y="189"/>
                    <a:pt x="669" y="202"/>
                    <a:pt x="612" y="202"/>
                  </a:cubicBezTo>
                  <a:cubicBezTo>
                    <a:pt x="542" y="202"/>
                    <a:pt x="478" y="182"/>
                    <a:pt x="404" y="89"/>
                  </a:cubicBezTo>
                  <a:cubicBezTo>
                    <a:pt x="373" y="28"/>
                    <a:pt x="320" y="1"/>
                    <a:pt x="265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3758200" y="3899375"/>
              <a:ext cx="30450" cy="40700"/>
            </a:xfrm>
            <a:custGeom>
              <a:avLst/>
              <a:gdLst/>
              <a:ahLst/>
              <a:cxnLst/>
              <a:rect l="l" t="t" r="r" b="b"/>
              <a:pathLst>
                <a:path w="1218" h="1628" extrusionOk="0">
                  <a:moveTo>
                    <a:pt x="182" y="1"/>
                  </a:moveTo>
                  <a:cubicBezTo>
                    <a:pt x="94" y="1"/>
                    <a:pt x="1" y="72"/>
                    <a:pt x="20" y="188"/>
                  </a:cubicBezTo>
                  <a:cubicBezTo>
                    <a:pt x="120" y="755"/>
                    <a:pt x="520" y="1456"/>
                    <a:pt x="1054" y="1623"/>
                  </a:cubicBezTo>
                  <a:cubicBezTo>
                    <a:pt x="1065" y="1626"/>
                    <a:pt x="1076" y="1628"/>
                    <a:pt x="1086" y="1628"/>
                  </a:cubicBezTo>
                  <a:cubicBezTo>
                    <a:pt x="1168" y="1628"/>
                    <a:pt x="1217" y="1519"/>
                    <a:pt x="1188" y="1489"/>
                  </a:cubicBezTo>
                  <a:cubicBezTo>
                    <a:pt x="1054" y="1256"/>
                    <a:pt x="821" y="1089"/>
                    <a:pt x="654" y="822"/>
                  </a:cubicBezTo>
                  <a:cubicBezTo>
                    <a:pt x="487" y="622"/>
                    <a:pt x="387" y="355"/>
                    <a:pt x="320" y="122"/>
                  </a:cubicBezTo>
                  <a:cubicBezTo>
                    <a:pt x="306" y="38"/>
                    <a:pt x="245" y="1"/>
                    <a:pt x="182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3766450" y="3847625"/>
              <a:ext cx="50475" cy="84200"/>
            </a:xfrm>
            <a:custGeom>
              <a:avLst/>
              <a:gdLst/>
              <a:ahLst/>
              <a:cxnLst/>
              <a:rect l="l" t="t" r="r" b="b"/>
              <a:pathLst>
                <a:path w="2019" h="3368" extrusionOk="0">
                  <a:moveTo>
                    <a:pt x="133" y="1"/>
                  </a:moveTo>
                  <a:cubicBezTo>
                    <a:pt x="75" y="1"/>
                    <a:pt x="0" y="87"/>
                    <a:pt x="24" y="157"/>
                  </a:cubicBezTo>
                  <a:cubicBezTo>
                    <a:pt x="557" y="1191"/>
                    <a:pt x="958" y="2659"/>
                    <a:pt x="1892" y="3359"/>
                  </a:cubicBezTo>
                  <a:cubicBezTo>
                    <a:pt x="1904" y="3365"/>
                    <a:pt x="1916" y="3368"/>
                    <a:pt x="1928" y="3368"/>
                  </a:cubicBezTo>
                  <a:cubicBezTo>
                    <a:pt x="1979" y="3368"/>
                    <a:pt x="2019" y="3313"/>
                    <a:pt x="1992" y="3259"/>
                  </a:cubicBezTo>
                  <a:cubicBezTo>
                    <a:pt x="1658" y="2759"/>
                    <a:pt x="1325" y="2358"/>
                    <a:pt x="1024" y="1825"/>
                  </a:cubicBezTo>
                  <a:cubicBezTo>
                    <a:pt x="724" y="1224"/>
                    <a:pt x="491" y="657"/>
                    <a:pt x="190" y="57"/>
                  </a:cubicBezTo>
                  <a:cubicBezTo>
                    <a:pt x="180" y="17"/>
                    <a:pt x="158" y="1"/>
                    <a:pt x="133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3836250" y="3920750"/>
              <a:ext cx="12775" cy="16475"/>
            </a:xfrm>
            <a:custGeom>
              <a:avLst/>
              <a:gdLst/>
              <a:ahLst/>
              <a:cxnLst/>
              <a:rect l="l" t="t" r="r" b="b"/>
              <a:pathLst>
                <a:path w="511" h="659" extrusionOk="0">
                  <a:moveTo>
                    <a:pt x="200" y="0"/>
                  </a:moveTo>
                  <a:cubicBezTo>
                    <a:pt x="34" y="267"/>
                    <a:pt x="0" y="501"/>
                    <a:pt x="267" y="634"/>
                  </a:cubicBezTo>
                  <a:cubicBezTo>
                    <a:pt x="290" y="651"/>
                    <a:pt x="313" y="659"/>
                    <a:pt x="335" y="659"/>
                  </a:cubicBezTo>
                  <a:cubicBezTo>
                    <a:pt x="439" y="659"/>
                    <a:pt x="511" y="489"/>
                    <a:pt x="401" y="434"/>
                  </a:cubicBezTo>
                  <a:cubicBezTo>
                    <a:pt x="234" y="334"/>
                    <a:pt x="267" y="167"/>
                    <a:pt x="267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3825000" y="3900325"/>
              <a:ext cx="33775" cy="26700"/>
            </a:xfrm>
            <a:custGeom>
              <a:avLst/>
              <a:gdLst/>
              <a:ahLst/>
              <a:cxnLst/>
              <a:rect l="l" t="t" r="r" b="b"/>
              <a:pathLst>
                <a:path w="1351" h="1068" extrusionOk="0">
                  <a:moveTo>
                    <a:pt x="190" y="1"/>
                  </a:moveTo>
                  <a:cubicBezTo>
                    <a:pt x="96" y="1"/>
                    <a:pt x="1" y="110"/>
                    <a:pt x="50" y="184"/>
                  </a:cubicBezTo>
                  <a:cubicBezTo>
                    <a:pt x="317" y="451"/>
                    <a:pt x="517" y="651"/>
                    <a:pt x="784" y="884"/>
                  </a:cubicBezTo>
                  <a:cubicBezTo>
                    <a:pt x="857" y="958"/>
                    <a:pt x="1021" y="1067"/>
                    <a:pt x="1169" y="1067"/>
                  </a:cubicBezTo>
                  <a:cubicBezTo>
                    <a:pt x="1222" y="1067"/>
                    <a:pt x="1273" y="1053"/>
                    <a:pt x="1318" y="1018"/>
                  </a:cubicBezTo>
                  <a:cubicBezTo>
                    <a:pt x="1351" y="984"/>
                    <a:pt x="1351" y="951"/>
                    <a:pt x="1318" y="918"/>
                  </a:cubicBezTo>
                  <a:cubicBezTo>
                    <a:pt x="1184" y="784"/>
                    <a:pt x="984" y="684"/>
                    <a:pt x="817" y="617"/>
                  </a:cubicBezTo>
                  <a:cubicBezTo>
                    <a:pt x="617" y="451"/>
                    <a:pt x="450" y="250"/>
                    <a:pt x="283" y="50"/>
                  </a:cubicBezTo>
                  <a:cubicBezTo>
                    <a:pt x="257" y="15"/>
                    <a:pt x="223" y="1"/>
                    <a:pt x="190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3836825" y="3962125"/>
              <a:ext cx="39475" cy="71825"/>
            </a:xfrm>
            <a:custGeom>
              <a:avLst/>
              <a:gdLst/>
              <a:ahLst/>
              <a:cxnLst/>
              <a:rect l="l" t="t" r="r" b="b"/>
              <a:pathLst>
                <a:path w="1579" h="2873" extrusionOk="0">
                  <a:moveTo>
                    <a:pt x="1399" y="1"/>
                  </a:moveTo>
                  <a:cubicBezTo>
                    <a:pt x="1380" y="1"/>
                    <a:pt x="1362" y="5"/>
                    <a:pt x="1345" y="13"/>
                  </a:cubicBezTo>
                  <a:cubicBezTo>
                    <a:pt x="1074" y="203"/>
                    <a:pt x="825" y="459"/>
                    <a:pt x="527" y="459"/>
                  </a:cubicBezTo>
                  <a:cubicBezTo>
                    <a:pt x="458" y="459"/>
                    <a:pt x="386" y="445"/>
                    <a:pt x="311" y="414"/>
                  </a:cubicBezTo>
                  <a:cubicBezTo>
                    <a:pt x="278" y="400"/>
                    <a:pt x="248" y="393"/>
                    <a:pt x="221" y="393"/>
                  </a:cubicBezTo>
                  <a:cubicBezTo>
                    <a:pt x="54" y="393"/>
                    <a:pt x="1" y="623"/>
                    <a:pt x="144" y="680"/>
                  </a:cubicBezTo>
                  <a:lnTo>
                    <a:pt x="177" y="680"/>
                  </a:lnTo>
                  <a:cubicBezTo>
                    <a:pt x="211" y="1248"/>
                    <a:pt x="378" y="1815"/>
                    <a:pt x="644" y="2348"/>
                  </a:cubicBezTo>
                  <a:cubicBezTo>
                    <a:pt x="715" y="2560"/>
                    <a:pt x="986" y="2873"/>
                    <a:pt x="1244" y="2873"/>
                  </a:cubicBezTo>
                  <a:cubicBezTo>
                    <a:pt x="1352" y="2873"/>
                    <a:pt x="1457" y="2819"/>
                    <a:pt x="1545" y="2682"/>
                  </a:cubicBezTo>
                  <a:cubicBezTo>
                    <a:pt x="1578" y="2615"/>
                    <a:pt x="1545" y="2515"/>
                    <a:pt x="1478" y="2515"/>
                  </a:cubicBezTo>
                  <a:cubicBezTo>
                    <a:pt x="1461" y="2517"/>
                    <a:pt x="1444" y="2518"/>
                    <a:pt x="1427" y="2518"/>
                  </a:cubicBezTo>
                  <a:cubicBezTo>
                    <a:pt x="799" y="2518"/>
                    <a:pt x="576" y="1332"/>
                    <a:pt x="511" y="747"/>
                  </a:cubicBezTo>
                  <a:cubicBezTo>
                    <a:pt x="911" y="747"/>
                    <a:pt x="1312" y="514"/>
                    <a:pt x="1478" y="113"/>
                  </a:cubicBezTo>
                  <a:cubicBezTo>
                    <a:pt x="1503" y="38"/>
                    <a:pt x="1453" y="1"/>
                    <a:pt x="1399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3798125" y="3941850"/>
              <a:ext cx="30825" cy="13850"/>
            </a:xfrm>
            <a:custGeom>
              <a:avLst/>
              <a:gdLst/>
              <a:ahLst/>
              <a:cxnLst/>
              <a:rect l="l" t="t" r="r" b="b"/>
              <a:pathLst>
                <a:path w="1233" h="554" extrusionOk="0">
                  <a:moveTo>
                    <a:pt x="232" y="0"/>
                  </a:moveTo>
                  <a:cubicBezTo>
                    <a:pt x="110" y="0"/>
                    <a:pt x="0" y="121"/>
                    <a:pt x="91" y="257"/>
                  </a:cubicBezTo>
                  <a:cubicBezTo>
                    <a:pt x="195" y="444"/>
                    <a:pt x="375" y="553"/>
                    <a:pt x="562" y="553"/>
                  </a:cubicBezTo>
                  <a:cubicBezTo>
                    <a:pt x="675" y="553"/>
                    <a:pt x="790" y="512"/>
                    <a:pt x="891" y="424"/>
                  </a:cubicBezTo>
                  <a:cubicBezTo>
                    <a:pt x="915" y="507"/>
                    <a:pt x="972" y="539"/>
                    <a:pt x="1029" y="539"/>
                  </a:cubicBezTo>
                  <a:cubicBezTo>
                    <a:pt x="1132" y="539"/>
                    <a:pt x="1233" y="432"/>
                    <a:pt x="1125" y="324"/>
                  </a:cubicBezTo>
                  <a:lnTo>
                    <a:pt x="1092" y="324"/>
                  </a:lnTo>
                  <a:cubicBezTo>
                    <a:pt x="1058" y="291"/>
                    <a:pt x="1025" y="291"/>
                    <a:pt x="958" y="291"/>
                  </a:cubicBezTo>
                  <a:cubicBezTo>
                    <a:pt x="958" y="257"/>
                    <a:pt x="925" y="224"/>
                    <a:pt x="891" y="224"/>
                  </a:cubicBezTo>
                  <a:cubicBezTo>
                    <a:pt x="811" y="224"/>
                    <a:pt x="737" y="235"/>
                    <a:pt x="667" y="235"/>
                  </a:cubicBezTo>
                  <a:cubicBezTo>
                    <a:pt x="563" y="235"/>
                    <a:pt x="471" y="211"/>
                    <a:pt x="391" y="90"/>
                  </a:cubicBezTo>
                  <a:cubicBezTo>
                    <a:pt x="349" y="27"/>
                    <a:pt x="289" y="0"/>
                    <a:pt x="232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3822075" y="3920125"/>
              <a:ext cx="11700" cy="9000"/>
            </a:xfrm>
            <a:custGeom>
              <a:avLst/>
              <a:gdLst/>
              <a:ahLst/>
              <a:cxnLst/>
              <a:rect l="l" t="t" r="r" b="b"/>
              <a:pathLst>
                <a:path w="468" h="360" extrusionOk="0">
                  <a:moveTo>
                    <a:pt x="246" y="0"/>
                  </a:moveTo>
                  <a:cubicBezTo>
                    <a:pt x="225" y="0"/>
                    <a:pt x="200" y="9"/>
                    <a:pt x="167" y="25"/>
                  </a:cubicBezTo>
                  <a:lnTo>
                    <a:pt x="134" y="92"/>
                  </a:lnTo>
                  <a:cubicBezTo>
                    <a:pt x="0" y="159"/>
                    <a:pt x="100" y="359"/>
                    <a:pt x="267" y="359"/>
                  </a:cubicBezTo>
                  <a:cubicBezTo>
                    <a:pt x="400" y="326"/>
                    <a:pt x="467" y="159"/>
                    <a:pt x="334" y="92"/>
                  </a:cubicBezTo>
                  <a:lnTo>
                    <a:pt x="300" y="25"/>
                  </a:lnTo>
                  <a:cubicBezTo>
                    <a:pt x="284" y="9"/>
                    <a:pt x="267" y="0"/>
                    <a:pt x="246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3809600" y="3888850"/>
              <a:ext cx="16200" cy="11075"/>
            </a:xfrm>
            <a:custGeom>
              <a:avLst/>
              <a:gdLst/>
              <a:ahLst/>
              <a:cxnLst/>
              <a:rect l="l" t="t" r="r" b="b"/>
              <a:pathLst>
                <a:path w="648" h="443" extrusionOk="0">
                  <a:moveTo>
                    <a:pt x="450" y="0"/>
                  </a:moveTo>
                  <a:cubicBezTo>
                    <a:pt x="434" y="0"/>
                    <a:pt x="417" y="3"/>
                    <a:pt x="399" y="9"/>
                  </a:cubicBezTo>
                  <a:cubicBezTo>
                    <a:pt x="299" y="9"/>
                    <a:pt x="266" y="42"/>
                    <a:pt x="166" y="109"/>
                  </a:cubicBezTo>
                  <a:cubicBezTo>
                    <a:pt x="1" y="219"/>
                    <a:pt x="108" y="443"/>
                    <a:pt x="244" y="443"/>
                  </a:cubicBezTo>
                  <a:cubicBezTo>
                    <a:pt x="273" y="443"/>
                    <a:pt x="303" y="433"/>
                    <a:pt x="332" y="409"/>
                  </a:cubicBezTo>
                  <a:cubicBezTo>
                    <a:pt x="399" y="376"/>
                    <a:pt x="432" y="342"/>
                    <a:pt x="466" y="342"/>
                  </a:cubicBezTo>
                  <a:cubicBezTo>
                    <a:pt x="648" y="282"/>
                    <a:pt x="609" y="0"/>
                    <a:pt x="450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3745350" y="3915325"/>
              <a:ext cx="14200" cy="21075"/>
            </a:xfrm>
            <a:custGeom>
              <a:avLst/>
              <a:gdLst/>
              <a:ahLst/>
              <a:cxnLst/>
              <a:rect l="l" t="t" r="r" b="b"/>
              <a:pathLst>
                <a:path w="568" h="843" extrusionOk="0">
                  <a:moveTo>
                    <a:pt x="346" y="1"/>
                  </a:moveTo>
                  <a:cubicBezTo>
                    <a:pt x="259" y="1"/>
                    <a:pt x="167" y="51"/>
                    <a:pt x="167" y="151"/>
                  </a:cubicBezTo>
                  <a:cubicBezTo>
                    <a:pt x="134" y="318"/>
                    <a:pt x="0" y="551"/>
                    <a:pt x="134" y="718"/>
                  </a:cubicBezTo>
                  <a:cubicBezTo>
                    <a:pt x="167" y="801"/>
                    <a:pt x="251" y="843"/>
                    <a:pt x="334" y="843"/>
                  </a:cubicBezTo>
                  <a:cubicBezTo>
                    <a:pt x="417" y="843"/>
                    <a:pt x="501" y="801"/>
                    <a:pt x="534" y="718"/>
                  </a:cubicBezTo>
                  <a:cubicBezTo>
                    <a:pt x="567" y="684"/>
                    <a:pt x="534" y="651"/>
                    <a:pt x="501" y="618"/>
                  </a:cubicBezTo>
                  <a:cubicBezTo>
                    <a:pt x="501" y="618"/>
                    <a:pt x="467" y="551"/>
                    <a:pt x="401" y="551"/>
                  </a:cubicBezTo>
                  <a:cubicBezTo>
                    <a:pt x="382" y="551"/>
                    <a:pt x="373" y="573"/>
                    <a:pt x="370" y="573"/>
                  </a:cubicBezTo>
                  <a:cubicBezTo>
                    <a:pt x="367" y="573"/>
                    <a:pt x="367" y="561"/>
                    <a:pt x="367" y="518"/>
                  </a:cubicBezTo>
                  <a:cubicBezTo>
                    <a:pt x="367" y="484"/>
                    <a:pt x="367" y="484"/>
                    <a:pt x="401" y="418"/>
                  </a:cubicBezTo>
                  <a:cubicBezTo>
                    <a:pt x="501" y="384"/>
                    <a:pt x="501" y="217"/>
                    <a:pt x="501" y="151"/>
                  </a:cubicBezTo>
                  <a:cubicBezTo>
                    <a:pt x="517" y="51"/>
                    <a:pt x="434" y="1"/>
                    <a:pt x="346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3804975" y="3856950"/>
              <a:ext cx="7950" cy="11900"/>
            </a:xfrm>
            <a:custGeom>
              <a:avLst/>
              <a:gdLst/>
              <a:ahLst/>
              <a:cxnLst/>
              <a:rect l="l" t="t" r="r" b="b"/>
              <a:pathLst>
                <a:path w="318" h="476" extrusionOk="0">
                  <a:moveTo>
                    <a:pt x="155" y="1"/>
                  </a:moveTo>
                  <a:cubicBezTo>
                    <a:pt x="75" y="1"/>
                    <a:pt x="0" y="51"/>
                    <a:pt x="17" y="151"/>
                  </a:cubicBezTo>
                  <a:cubicBezTo>
                    <a:pt x="17" y="284"/>
                    <a:pt x="17" y="351"/>
                    <a:pt x="117" y="451"/>
                  </a:cubicBezTo>
                  <a:cubicBezTo>
                    <a:pt x="134" y="468"/>
                    <a:pt x="150" y="476"/>
                    <a:pt x="171" y="476"/>
                  </a:cubicBezTo>
                  <a:cubicBezTo>
                    <a:pt x="192" y="476"/>
                    <a:pt x="217" y="468"/>
                    <a:pt x="251" y="451"/>
                  </a:cubicBezTo>
                  <a:cubicBezTo>
                    <a:pt x="317" y="351"/>
                    <a:pt x="317" y="284"/>
                    <a:pt x="317" y="151"/>
                  </a:cubicBezTo>
                  <a:cubicBezTo>
                    <a:pt x="317" y="51"/>
                    <a:pt x="234" y="1"/>
                    <a:pt x="155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3812900" y="4010825"/>
              <a:ext cx="12525" cy="8350"/>
            </a:xfrm>
            <a:custGeom>
              <a:avLst/>
              <a:gdLst/>
              <a:ahLst/>
              <a:cxnLst/>
              <a:rect l="l" t="t" r="r" b="b"/>
              <a:pathLst>
                <a:path w="501" h="334" extrusionOk="0">
                  <a:moveTo>
                    <a:pt x="200" y="0"/>
                  </a:moveTo>
                  <a:cubicBezTo>
                    <a:pt x="0" y="0"/>
                    <a:pt x="0" y="334"/>
                    <a:pt x="200" y="334"/>
                  </a:cubicBezTo>
                  <a:lnTo>
                    <a:pt x="300" y="334"/>
                  </a:lnTo>
                  <a:cubicBezTo>
                    <a:pt x="501" y="334"/>
                    <a:pt x="501" y="0"/>
                    <a:pt x="300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3753675" y="4017225"/>
              <a:ext cx="13250" cy="10300"/>
            </a:xfrm>
            <a:custGeom>
              <a:avLst/>
              <a:gdLst/>
              <a:ahLst/>
              <a:cxnLst/>
              <a:rect l="l" t="t" r="r" b="b"/>
              <a:pathLst>
                <a:path w="530" h="412" extrusionOk="0">
                  <a:moveTo>
                    <a:pt x="331" y="1"/>
                  </a:moveTo>
                  <a:cubicBezTo>
                    <a:pt x="299" y="1"/>
                    <a:pt x="265" y="14"/>
                    <a:pt x="234" y="44"/>
                  </a:cubicBezTo>
                  <a:lnTo>
                    <a:pt x="168" y="111"/>
                  </a:lnTo>
                  <a:cubicBezTo>
                    <a:pt x="1" y="111"/>
                    <a:pt x="1" y="411"/>
                    <a:pt x="168" y="411"/>
                  </a:cubicBezTo>
                  <a:cubicBezTo>
                    <a:pt x="301" y="411"/>
                    <a:pt x="334" y="311"/>
                    <a:pt x="401" y="278"/>
                  </a:cubicBezTo>
                  <a:cubicBezTo>
                    <a:pt x="530" y="149"/>
                    <a:pt x="440" y="1"/>
                    <a:pt x="331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3741175" y="4024150"/>
              <a:ext cx="11700" cy="7525"/>
            </a:xfrm>
            <a:custGeom>
              <a:avLst/>
              <a:gdLst/>
              <a:ahLst/>
              <a:cxnLst/>
              <a:rect l="l" t="t" r="r" b="b"/>
              <a:pathLst>
                <a:path w="468" h="301" extrusionOk="0">
                  <a:moveTo>
                    <a:pt x="301" y="1"/>
                  </a:moveTo>
                  <a:cubicBezTo>
                    <a:pt x="201" y="34"/>
                    <a:pt x="67" y="1"/>
                    <a:pt x="34" y="101"/>
                  </a:cubicBezTo>
                  <a:cubicBezTo>
                    <a:pt x="1" y="134"/>
                    <a:pt x="1" y="168"/>
                    <a:pt x="34" y="201"/>
                  </a:cubicBezTo>
                  <a:cubicBezTo>
                    <a:pt x="134" y="301"/>
                    <a:pt x="201" y="301"/>
                    <a:pt x="301" y="301"/>
                  </a:cubicBezTo>
                  <a:cubicBezTo>
                    <a:pt x="468" y="301"/>
                    <a:pt x="468" y="1"/>
                    <a:pt x="301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3726125" y="4015600"/>
              <a:ext cx="14250" cy="10525"/>
            </a:xfrm>
            <a:custGeom>
              <a:avLst/>
              <a:gdLst/>
              <a:ahLst/>
              <a:cxnLst/>
              <a:rect l="l" t="t" r="r" b="b"/>
              <a:pathLst>
                <a:path w="570" h="421" extrusionOk="0">
                  <a:moveTo>
                    <a:pt x="489" y="0"/>
                  </a:moveTo>
                  <a:cubicBezTo>
                    <a:pt x="482" y="0"/>
                    <a:pt x="475" y="3"/>
                    <a:pt x="469" y="9"/>
                  </a:cubicBezTo>
                  <a:cubicBezTo>
                    <a:pt x="336" y="43"/>
                    <a:pt x="169" y="109"/>
                    <a:pt x="102" y="209"/>
                  </a:cubicBezTo>
                  <a:cubicBezTo>
                    <a:pt x="0" y="286"/>
                    <a:pt x="73" y="421"/>
                    <a:pt x="173" y="421"/>
                  </a:cubicBezTo>
                  <a:cubicBezTo>
                    <a:pt x="204" y="421"/>
                    <a:pt x="237" y="408"/>
                    <a:pt x="269" y="376"/>
                  </a:cubicBezTo>
                  <a:cubicBezTo>
                    <a:pt x="336" y="309"/>
                    <a:pt x="469" y="243"/>
                    <a:pt x="569" y="143"/>
                  </a:cubicBezTo>
                  <a:cubicBezTo>
                    <a:pt x="569" y="60"/>
                    <a:pt x="524" y="0"/>
                    <a:pt x="489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3863775" y="3927050"/>
              <a:ext cx="30875" cy="24750"/>
            </a:xfrm>
            <a:custGeom>
              <a:avLst/>
              <a:gdLst/>
              <a:ahLst/>
              <a:cxnLst/>
              <a:rect l="l" t="t" r="r" b="b"/>
              <a:pathLst>
                <a:path w="1235" h="990" extrusionOk="0">
                  <a:moveTo>
                    <a:pt x="185" y="0"/>
                  </a:moveTo>
                  <a:cubicBezTo>
                    <a:pt x="152" y="0"/>
                    <a:pt x="122" y="4"/>
                    <a:pt x="100" y="15"/>
                  </a:cubicBezTo>
                  <a:cubicBezTo>
                    <a:pt x="67" y="15"/>
                    <a:pt x="0" y="82"/>
                    <a:pt x="0" y="149"/>
                  </a:cubicBezTo>
                  <a:cubicBezTo>
                    <a:pt x="0" y="349"/>
                    <a:pt x="167" y="382"/>
                    <a:pt x="300" y="382"/>
                  </a:cubicBezTo>
                  <a:cubicBezTo>
                    <a:pt x="300" y="416"/>
                    <a:pt x="334" y="482"/>
                    <a:pt x="400" y="482"/>
                  </a:cubicBezTo>
                  <a:cubicBezTo>
                    <a:pt x="434" y="482"/>
                    <a:pt x="467" y="516"/>
                    <a:pt x="500" y="549"/>
                  </a:cubicBezTo>
                  <a:cubicBezTo>
                    <a:pt x="537" y="604"/>
                    <a:pt x="574" y="629"/>
                    <a:pt x="616" y="629"/>
                  </a:cubicBezTo>
                  <a:cubicBezTo>
                    <a:pt x="651" y="629"/>
                    <a:pt x="689" y="612"/>
                    <a:pt x="734" y="582"/>
                  </a:cubicBezTo>
                  <a:lnTo>
                    <a:pt x="734" y="682"/>
                  </a:lnTo>
                  <a:cubicBezTo>
                    <a:pt x="767" y="849"/>
                    <a:pt x="834" y="916"/>
                    <a:pt x="1001" y="983"/>
                  </a:cubicBezTo>
                  <a:cubicBezTo>
                    <a:pt x="1014" y="987"/>
                    <a:pt x="1027" y="989"/>
                    <a:pt x="1040" y="989"/>
                  </a:cubicBezTo>
                  <a:cubicBezTo>
                    <a:pt x="1119" y="989"/>
                    <a:pt x="1177" y="907"/>
                    <a:pt x="1234" y="849"/>
                  </a:cubicBezTo>
                  <a:lnTo>
                    <a:pt x="1234" y="816"/>
                  </a:lnTo>
                  <a:cubicBezTo>
                    <a:pt x="1234" y="749"/>
                    <a:pt x="1168" y="682"/>
                    <a:pt x="1134" y="682"/>
                  </a:cubicBezTo>
                  <a:cubicBezTo>
                    <a:pt x="1101" y="682"/>
                    <a:pt x="1067" y="649"/>
                    <a:pt x="1067" y="549"/>
                  </a:cubicBezTo>
                  <a:cubicBezTo>
                    <a:pt x="1067" y="471"/>
                    <a:pt x="1010" y="438"/>
                    <a:pt x="943" y="438"/>
                  </a:cubicBezTo>
                  <a:cubicBezTo>
                    <a:pt x="895" y="438"/>
                    <a:pt x="842" y="455"/>
                    <a:pt x="801" y="482"/>
                  </a:cubicBezTo>
                  <a:lnTo>
                    <a:pt x="801" y="349"/>
                  </a:lnTo>
                  <a:cubicBezTo>
                    <a:pt x="767" y="316"/>
                    <a:pt x="667" y="215"/>
                    <a:pt x="567" y="182"/>
                  </a:cubicBezTo>
                  <a:cubicBezTo>
                    <a:pt x="567" y="82"/>
                    <a:pt x="467" y="15"/>
                    <a:pt x="400" y="15"/>
                  </a:cubicBezTo>
                  <a:cubicBezTo>
                    <a:pt x="334" y="15"/>
                    <a:pt x="252" y="0"/>
                    <a:pt x="185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3876275" y="3986400"/>
              <a:ext cx="22550" cy="10000"/>
            </a:xfrm>
            <a:custGeom>
              <a:avLst/>
              <a:gdLst/>
              <a:ahLst/>
              <a:cxnLst/>
              <a:rect l="l" t="t" r="r" b="b"/>
              <a:pathLst>
                <a:path w="902" h="400" extrusionOk="0">
                  <a:moveTo>
                    <a:pt x="390" y="1"/>
                  </a:moveTo>
                  <a:cubicBezTo>
                    <a:pt x="370" y="1"/>
                    <a:pt x="352" y="4"/>
                    <a:pt x="334" y="10"/>
                  </a:cubicBezTo>
                  <a:cubicBezTo>
                    <a:pt x="301" y="10"/>
                    <a:pt x="234" y="10"/>
                    <a:pt x="167" y="43"/>
                  </a:cubicBezTo>
                  <a:lnTo>
                    <a:pt x="134" y="110"/>
                  </a:lnTo>
                  <a:cubicBezTo>
                    <a:pt x="67" y="176"/>
                    <a:pt x="0" y="277"/>
                    <a:pt x="100" y="343"/>
                  </a:cubicBezTo>
                  <a:cubicBezTo>
                    <a:pt x="134" y="377"/>
                    <a:pt x="167" y="377"/>
                    <a:pt x="234" y="377"/>
                  </a:cubicBezTo>
                  <a:lnTo>
                    <a:pt x="267" y="377"/>
                  </a:lnTo>
                  <a:cubicBezTo>
                    <a:pt x="334" y="377"/>
                    <a:pt x="434" y="377"/>
                    <a:pt x="467" y="310"/>
                  </a:cubicBezTo>
                  <a:cubicBezTo>
                    <a:pt x="493" y="335"/>
                    <a:pt x="537" y="399"/>
                    <a:pt x="587" y="399"/>
                  </a:cubicBezTo>
                  <a:cubicBezTo>
                    <a:pt x="602" y="399"/>
                    <a:pt x="618" y="393"/>
                    <a:pt x="634" y="377"/>
                  </a:cubicBezTo>
                  <a:cubicBezTo>
                    <a:pt x="701" y="343"/>
                    <a:pt x="768" y="343"/>
                    <a:pt x="834" y="310"/>
                  </a:cubicBezTo>
                  <a:cubicBezTo>
                    <a:pt x="901" y="277"/>
                    <a:pt x="901" y="210"/>
                    <a:pt x="834" y="176"/>
                  </a:cubicBezTo>
                  <a:cubicBezTo>
                    <a:pt x="768" y="143"/>
                    <a:pt x="701" y="110"/>
                    <a:pt x="634" y="110"/>
                  </a:cubicBezTo>
                  <a:cubicBezTo>
                    <a:pt x="634" y="143"/>
                    <a:pt x="634" y="143"/>
                    <a:pt x="601" y="143"/>
                  </a:cubicBezTo>
                  <a:cubicBezTo>
                    <a:pt x="573" y="61"/>
                    <a:pt x="478" y="1"/>
                    <a:pt x="390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3893775" y="3974325"/>
              <a:ext cx="19225" cy="20675"/>
            </a:xfrm>
            <a:custGeom>
              <a:avLst/>
              <a:gdLst/>
              <a:ahLst/>
              <a:cxnLst/>
              <a:rect l="l" t="t" r="r" b="b"/>
              <a:pathLst>
                <a:path w="769" h="827" extrusionOk="0">
                  <a:moveTo>
                    <a:pt x="151" y="1"/>
                  </a:moveTo>
                  <a:cubicBezTo>
                    <a:pt x="76" y="1"/>
                    <a:pt x="1" y="42"/>
                    <a:pt x="1" y="126"/>
                  </a:cubicBezTo>
                  <a:lnTo>
                    <a:pt x="1" y="226"/>
                  </a:lnTo>
                  <a:cubicBezTo>
                    <a:pt x="68" y="326"/>
                    <a:pt x="101" y="326"/>
                    <a:pt x="134" y="326"/>
                  </a:cubicBezTo>
                  <a:lnTo>
                    <a:pt x="134" y="459"/>
                  </a:lnTo>
                  <a:cubicBezTo>
                    <a:pt x="101" y="459"/>
                    <a:pt x="68" y="526"/>
                    <a:pt x="68" y="559"/>
                  </a:cubicBezTo>
                  <a:cubicBezTo>
                    <a:pt x="68" y="659"/>
                    <a:pt x="101" y="693"/>
                    <a:pt x="134" y="793"/>
                  </a:cubicBezTo>
                  <a:cubicBezTo>
                    <a:pt x="268" y="826"/>
                    <a:pt x="368" y="826"/>
                    <a:pt x="435" y="826"/>
                  </a:cubicBezTo>
                  <a:cubicBezTo>
                    <a:pt x="601" y="793"/>
                    <a:pt x="635" y="659"/>
                    <a:pt x="635" y="526"/>
                  </a:cubicBezTo>
                  <a:cubicBezTo>
                    <a:pt x="701" y="526"/>
                    <a:pt x="768" y="526"/>
                    <a:pt x="768" y="459"/>
                  </a:cubicBezTo>
                  <a:lnTo>
                    <a:pt x="768" y="326"/>
                  </a:lnTo>
                  <a:cubicBezTo>
                    <a:pt x="768" y="224"/>
                    <a:pt x="690" y="180"/>
                    <a:pt x="624" y="180"/>
                  </a:cubicBezTo>
                  <a:cubicBezTo>
                    <a:pt x="603" y="180"/>
                    <a:pt x="584" y="185"/>
                    <a:pt x="568" y="192"/>
                  </a:cubicBezTo>
                  <a:cubicBezTo>
                    <a:pt x="529" y="153"/>
                    <a:pt x="478" y="137"/>
                    <a:pt x="423" y="137"/>
                  </a:cubicBezTo>
                  <a:cubicBezTo>
                    <a:pt x="384" y="137"/>
                    <a:pt x="343" y="145"/>
                    <a:pt x="301" y="159"/>
                  </a:cubicBezTo>
                  <a:lnTo>
                    <a:pt x="301" y="126"/>
                  </a:lnTo>
                  <a:cubicBezTo>
                    <a:pt x="301" y="42"/>
                    <a:pt x="226" y="1"/>
                    <a:pt x="151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3752850" y="3966625"/>
              <a:ext cx="8375" cy="6675"/>
            </a:xfrm>
            <a:custGeom>
              <a:avLst/>
              <a:gdLst/>
              <a:ahLst/>
              <a:cxnLst/>
              <a:rect l="l" t="t" r="r" b="b"/>
              <a:pathLst>
                <a:path w="335" h="267" extrusionOk="0">
                  <a:moveTo>
                    <a:pt x="167" y="0"/>
                  </a:moveTo>
                  <a:cubicBezTo>
                    <a:pt x="1" y="0"/>
                    <a:pt x="1" y="267"/>
                    <a:pt x="167" y="267"/>
                  </a:cubicBezTo>
                  <a:cubicBezTo>
                    <a:pt x="334" y="267"/>
                    <a:pt x="334" y="0"/>
                    <a:pt x="167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3709475" y="3960225"/>
              <a:ext cx="11000" cy="13025"/>
            </a:xfrm>
            <a:custGeom>
              <a:avLst/>
              <a:gdLst/>
              <a:ahLst/>
              <a:cxnLst/>
              <a:rect l="l" t="t" r="r" b="b"/>
              <a:pathLst>
                <a:path w="440" h="521" extrusionOk="0">
                  <a:moveTo>
                    <a:pt x="165" y="1"/>
                  </a:moveTo>
                  <a:cubicBezTo>
                    <a:pt x="140" y="1"/>
                    <a:pt x="115" y="9"/>
                    <a:pt x="101" y="23"/>
                  </a:cubicBezTo>
                  <a:cubicBezTo>
                    <a:pt x="1" y="189"/>
                    <a:pt x="68" y="356"/>
                    <a:pt x="168" y="490"/>
                  </a:cubicBezTo>
                  <a:cubicBezTo>
                    <a:pt x="197" y="511"/>
                    <a:pt x="227" y="520"/>
                    <a:pt x="256" y="520"/>
                  </a:cubicBezTo>
                  <a:cubicBezTo>
                    <a:pt x="359" y="520"/>
                    <a:pt x="439" y="401"/>
                    <a:pt x="335" y="323"/>
                  </a:cubicBezTo>
                  <a:cubicBezTo>
                    <a:pt x="268" y="223"/>
                    <a:pt x="268" y="156"/>
                    <a:pt x="234" y="56"/>
                  </a:cubicBezTo>
                  <a:cubicBezTo>
                    <a:pt x="234" y="17"/>
                    <a:pt x="200" y="1"/>
                    <a:pt x="165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3724500" y="3898225"/>
              <a:ext cx="7525" cy="10675"/>
            </a:xfrm>
            <a:custGeom>
              <a:avLst/>
              <a:gdLst/>
              <a:ahLst/>
              <a:cxnLst/>
              <a:rect l="l" t="t" r="r" b="b"/>
              <a:pathLst>
                <a:path w="301" h="427" extrusionOk="0">
                  <a:moveTo>
                    <a:pt x="201" y="1"/>
                  </a:moveTo>
                  <a:cubicBezTo>
                    <a:pt x="34" y="34"/>
                    <a:pt x="0" y="168"/>
                    <a:pt x="0" y="301"/>
                  </a:cubicBezTo>
                  <a:cubicBezTo>
                    <a:pt x="0" y="384"/>
                    <a:pt x="59" y="426"/>
                    <a:pt x="117" y="426"/>
                  </a:cubicBezTo>
                  <a:cubicBezTo>
                    <a:pt x="176" y="426"/>
                    <a:pt x="234" y="384"/>
                    <a:pt x="234" y="301"/>
                  </a:cubicBezTo>
                  <a:cubicBezTo>
                    <a:pt x="234" y="201"/>
                    <a:pt x="301" y="168"/>
                    <a:pt x="301" y="68"/>
                  </a:cubicBezTo>
                  <a:cubicBezTo>
                    <a:pt x="301" y="34"/>
                    <a:pt x="234" y="1"/>
                    <a:pt x="201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3743575" y="3881375"/>
              <a:ext cx="10975" cy="10000"/>
            </a:xfrm>
            <a:custGeom>
              <a:avLst/>
              <a:gdLst/>
              <a:ahLst/>
              <a:cxnLst/>
              <a:rect l="l" t="t" r="r" b="b"/>
              <a:pathLst>
                <a:path w="439" h="400" extrusionOk="0">
                  <a:moveTo>
                    <a:pt x="194" y="1"/>
                  </a:moveTo>
                  <a:cubicBezTo>
                    <a:pt x="121" y="1"/>
                    <a:pt x="0" y="155"/>
                    <a:pt x="105" y="208"/>
                  </a:cubicBezTo>
                  <a:cubicBezTo>
                    <a:pt x="138" y="241"/>
                    <a:pt x="171" y="341"/>
                    <a:pt x="238" y="375"/>
                  </a:cubicBezTo>
                  <a:cubicBezTo>
                    <a:pt x="255" y="391"/>
                    <a:pt x="271" y="400"/>
                    <a:pt x="284" y="400"/>
                  </a:cubicBezTo>
                  <a:cubicBezTo>
                    <a:pt x="296" y="400"/>
                    <a:pt x="305" y="391"/>
                    <a:pt x="305" y="375"/>
                  </a:cubicBezTo>
                  <a:cubicBezTo>
                    <a:pt x="438" y="241"/>
                    <a:pt x="372" y="108"/>
                    <a:pt x="238" y="41"/>
                  </a:cubicBezTo>
                  <a:cubicBezTo>
                    <a:pt x="231" y="12"/>
                    <a:pt x="214" y="1"/>
                    <a:pt x="194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3867925" y="3940300"/>
              <a:ext cx="16700" cy="15550"/>
            </a:xfrm>
            <a:custGeom>
              <a:avLst/>
              <a:gdLst/>
              <a:ahLst/>
              <a:cxnLst/>
              <a:rect l="l" t="t" r="r" b="b"/>
              <a:pathLst>
                <a:path w="668" h="622" extrusionOk="0">
                  <a:moveTo>
                    <a:pt x="202" y="0"/>
                  </a:moveTo>
                  <a:cubicBezTo>
                    <a:pt x="138" y="0"/>
                    <a:pt x="79" y="30"/>
                    <a:pt x="34" y="119"/>
                  </a:cubicBezTo>
                  <a:cubicBezTo>
                    <a:pt x="1" y="386"/>
                    <a:pt x="134" y="553"/>
                    <a:pt x="434" y="619"/>
                  </a:cubicBezTo>
                  <a:cubicBezTo>
                    <a:pt x="445" y="621"/>
                    <a:pt x="454" y="622"/>
                    <a:pt x="463" y="622"/>
                  </a:cubicBezTo>
                  <a:cubicBezTo>
                    <a:pt x="668" y="622"/>
                    <a:pt x="658" y="283"/>
                    <a:pt x="434" y="219"/>
                  </a:cubicBezTo>
                  <a:cubicBezTo>
                    <a:pt x="334" y="219"/>
                    <a:pt x="368" y="219"/>
                    <a:pt x="368" y="152"/>
                  </a:cubicBezTo>
                  <a:cubicBezTo>
                    <a:pt x="368" y="119"/>
                    <a:pt x="334" y="19"/>
                    <a:pt x="301" y="19"/>
                  </a:cubicBezTo>
                  <a:cubicBezTo>
                    <a:pt x="268" y="8"/>
                    <a:pt x="234" y="0"/>
                    <a:pt x="202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3709875" y="4039775"/>
              <a:ext cx="27850" cy="23150"/>
            </a:xfrm>
            <a:custGeom>
              <a:avLst/>
              <a:gdLst/>
              <a:ahLst/>
              <a:cxnLst/>
              <a:rect l="l" t="t" r="r" b="b"/>
              <a:pathLst>
                <a:path w="1114" h="926" extrusionOk="0">
                  <a:moveTo>
                    <a:pt x="1002" y="1"/>
                  </a:moveTo>
                  <a:cubicBezTo>
                    <a:pt x="987" y="1"/>
                    <a:pt x="970" y="4"/>
                    <a:pt x="952" y="10"/>
                  </a:cubicBezTo>
                  <a:cubicBezTo>
                    <a:pt x="619" y="210"/>
                    <a:pt x="419" y="510"/>
                    <a:pt x="85" y="710"/>
                  </a:cubicBezTo>
                  <a:cubicBezTo>
                    <a:pt x="1" y="794"/>
                    <a:pt x="82" y="925"/>
                    <a:pt x="169" y="925"/>
                  </a:cubicBezTo>
                  <a:cubicBezTo>
                    <a:pt x="186" y="925"/>
                    <a:pt x="203" y="921"/>
                    <a:pt x="218" y="910"/>
                  </a:cubicBezTo>
                  <a:cubicBezTo>
                    <a:pt x="552" y="710"/>
                    <a:pt x="886" y="443"/>
                    <a:pt x="1086" y="143"/>
                  </a:cubicBezTo>
                  <a:cubicBezTo>
                    <a:pt x="1113" y="61"/>
                    <a:pt x="1073" y="1"/>
                    <a:pt x="1002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3857850" y="3978225"/>
              <a:ext cx="16550" cy="11475"/>
            </a:xfrm>
            <a:custGeom>
              <a:avLst/>
              <a:gdLst/>
              <a:ahLst/>
              <a:cxnLst/>
              <a:rect l="l" t="t" r="r" b="b"/>
              <a:pathLst>
                <a:path w="662" h="459" extrusionOk="0">
                  <a:moveTo>
                    <a:pt x="398" y="1"/>
                  </a:moveTo>
                  <a:cubicBezTo>
                    <a:pt x="389" y="1"/>
                    <a:pt x="380" y="2"/>
                    <a:pt x="370" y="3"/>
                  </a:cubicBezTo>
                  <a:cubicBezTo>
                    <a:pt x="304" y="36"/>
                    <a:pt x="237" y="103"/>
                    <a:pt x="170" y="137"/>
                  </a:cubicBezTo>
                  <a:cubicBezTo>
                    <a:pt x="1" y="250"/>
                    <a:pt x="119" y="459"/>
                    <a:pt x="260" y="459"/>
                  </a:cubicBezTo>
                  <a:cubicBezTo>
                    <a:pt x="286" y="459"/>
                    <a:pt x="312" y="452"/>
                    <a:pt x="337" y="437"/>
                  </a:cubicBezTo>
                  <a:cubicBezTo>
                    <a:pt x="370" y="370"/>
                    <a:pt x="404" y="337"/>
                    <a:pt x="471" y="337"/>
                  </a:cubicBezTo>
                  <a:cubicBezTo>
                    <a:pt x="661" y="305"/>
                    <a:pt x="579" y="1"/>
                    <a:pt x="398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3895525" y="3911175"/>
              <a:ext cx="14575" cy="11375"/>
            </a:xfrm>
            <a:custGeom>
              <a:avLst/>
              <a:gdLst/>
              <a:ahLst/>
              <a:cxnLst/>
              <a:rect l="l" t="t" r="r" b="b"/>
              <a:pathLst>
                <a:path w="583" h="455" extrusionOk="0">
                  <a:moveTo>
                    <a:pt x="280" y="1"/>
                  </a:moveTo>
                  <a:cubicBezTo>
                    <a:pt x="240" y="1"/>
                    <a:pt x="199" y="15"/>
                    <a:pt x="164" y="50"/>
                  </a:cubicBezTo>
                  <a:lnTo>
                    <a:pt x="98" y="117"/>
                  </a:lnTo>
                  <a:cubicBezTo>
                    <a:pt x="64" y="117"/>
                    <a:pt x="64" y="150"/>
                    <a:pt x="31" y="183"/>
                  </a:cubicBezTo>
                  <a:lnTo>
                    <a:pt x="31" y="217"/>
                  </a:lnTo>
                  <a:cubicBezTo>
                    <a:pt x="1" y="308"/>
                    <a:pt x="53" y="455"/>
                    <a:pt x="164" y="455"/>
                  </a:cubicBezTo>
                  <a:cubicBezTo>
                    <a:pt x="175" y="455"/>
                    <a:pt x="186" y="453"/>
                    <a:pt x="198" y="450"/>
                  </a:cubicBezTo>
                  <a:cubicBezTo>
                    <a:pt x="264" y="450"/>
                    <a:pt x="365" y="383"/>
                    <a:pt x="398" y="317"/>
                  </a:cubicBezTo>
                  <a:cubicBezTo>
                    <a:pt x="583" y="211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880450" y="3880300"/>
              <a:ext cx="12025" cy="9625"/>
            </a:xfrm>
            <a:custGeom>
              <a:avLst/>
              <a:gdLst/>
              <a:ahLst/>
              <a:cxnLst/>
              <a:rect l="l" t="t" r="r" b="b"/>
              <a:pathLst>
                <a:path w="481" h="385" extrusionOk="0">
                  <a:moveTo>
                    <a:pt x="299" y="0"/>
                  </a:moveTo>
                  <a:cubicBezTo>
                    <a:pt x="279" y="0"/>
                    <a:pt x="257" y="5"/>
                    <a:pt x="234" y="17"/>
                  </a:cubicBezTo>
                  <a:cubicBezTo>
                    <a:pt x="167" y="17"/>
                    <a:pt x="134" y="51"/>
                    <a:pt x="100" y="51"/>
                  </a:cubicBezTo>
                  <a:cubicBezTo>
                    <a:pt x="67" y="51"/>
                    <a:pt x="0" y="84"/>
                    <a:pt x="0" y="84"/>
                  </a:cubicBezTo>
                  <a:lnTo>
                    <a:pt x="0" y="117"/>
                  </a:lnTo>
                  <a:lnTo>
                    <a:pt x="0" y="251"/>
                  </a:lnTo>
                  <a:cubicBezTo>
                    <a:pt x="0" y="351"/>
                    <a:pt x="67" y="384"/>
                    <a:pt x="167" y="384"/>
                  </a:cubicBezTo>
                  <a:lnTo>
                    <a:pt x="234" y="384"/>
                  </a:lnTo>
                  <a:cubicBezTo>
                    <a:pt x="267" y="384"/>
                    <a:pt x="300" y="351"/>
                    <a:pt x="334" y="351"/>
                  </a:cubicBezTo>
                  <a:cubicBezTo>
                    <a:pt x="481" y="292"/>
                    <a:pt x="446" y="0"/>
                    <a:pt x="299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3899625" y="3929300"/>
              <a:ext cx="7525" cy="9400"/>
            </a:xfrm>
            <a:custGeom>
              <a:avLst/>
              <a:gdLst/>
              <a:ahLst/>
              <a:cxnLst/>
              <a:rect l="l" t="t" r="r" b="b"/>
              <a:pathLst>
                <a:path w="301" h="376" extrusionOk="0">
                  <a:moveTo>
                    <a:pt x="151" y="0"/>
                  </a:moveTo>
                  <a:cubicBezTo>
                    <a:pt x="75" y="0"/>
                    <a:pt x="0" y="42"/>
                    <a:pt x="0" y="125"/>
                  </a:cubicBezTo>
                  <a:lnTo>
                    <a:pt x="0" y="226"/>
                  </a:lnTo>
                  <a:cubicBezTo>
                    <a:pt x="0" y="326"/>
                    <a:pt x="75" y="376"/>
                    <a:pt x="151" y="376"/>
                  </a:cubicBezTo>
                  <a:cubicBezTo>
                    <a:pt x="226" y="376"/>
                    <a:pt x="301" y="326"/>
                    <a:pt x="301" y="226"/>
                  </a:cubicBezTo>
                  <a:lnTo>
                    <a:pt x="301" y="125"/>
                  </a:lnTo>
                  <a:cubicBezTo>
                    <a:pt x="301" y="42"/>
                    <a:pt x="226" y="0"/>
                    <a:pt x="151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925475" y="3942025"/>
              <a:ext cx="7100" cy="9600"/>
            </a:xfrm>
            <a:custGeom>
              <a:avLst/>
              <a:gdLst/>
              <a:ahLst/>
              <a:cxnLst/>
              <a:rect l="l" t="t" r="r" b="b"/>
              <a:pathLst>
                <a:path w="284" h="384" extrusionOk="0">
                  <a:moveTo>
                    <a:pt x="146" y="0"/>
                  </a:moveTo>
                  <a:cubicBezTo>
                    <a:pt x="76" y="0"/>
                    <a:pt x="0" y="50"/>
                    <a:pt x="0" y="150"/>
                  </a:cubicBezTo>
                  <a:lnTo>
                    <a:pt x="0" y="284"/>
                  </a:lnTo>
                  <a:cubicBezTo>
                    <a:pt x="17" y="350"/>
                    <a:pt x="67" y="384"/>
                    <a:pt x="121" y="384"/>
                  </a:cubicBezTo>
                  <a:cubicBezTo>
                    <a:pt x="176" y="384"/>
                    <a:pt x="234" y="350"/>
                    <a:pt x="267" y="284"/>
                  </a:cubicBezTo>
                  <a:lnTo>
                    <a:pt x="267" y="150"/>
                  </a:lnTo>
                  <a:cubicBezTo>
                    <a:pt x="284" y="50"/>
                    <a:pt x="217" y="0"/>
                    <a:pt x="146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928800" y="3932000"/>
              <a:ext cx="6700" cy="11925"/>
            </a:xfrm>
            <a:custGeom>
              <a:avLst/>
              <a:gdLst/>
              <a:ahLst/>
              <a:cxnLst/>
              <a:rect l="l" t="t" r="r" b="b"/>
              <a:pathLst>
                <a:path w="268" h="477" extrusionOk="0">
                  <a:moveTo>
                    <a:pt x="134" y="1"/>
                  </a:moveTo>
                  <a:cubicBezTo>
                    <a:pt x="68" y="1"/>
                    <a:pt x="1" y="51"/>
                    <a:pt x="1" y="151"/>
                  </a:cubicBezTo>
                  <a:cubicBezTo>
                    <a:pt x="1" y="284"/>
                    <a:pt x="1" y="351"/>
                    <a:pt x="68" y="451"/>
                  </a:cubicBezTo>
                  <a:cubicBezTo>
                    <a:pt x="101" y="468"/>
                    <a:pt x="126" y="476"/>
                    <a:pt x="147" y="476"/>
                  </a:cubicBezTo>
                  <a:cubicBezTo>
                    <a:pt x="168" y="476"/>
                    <a:pt x="184" y="468"/>
                    <a:pt x="201" y="451"/>
                  </a:cubicBezTo>
                  <a:cubicBezTo>
                    <a:pt x="268" y="351"/>
                    <a:pt x="268" y="284"/>
                    <a:pt x="268" y="151"/>
                  </a:cubicBezTo>
                  <a:cubicBezTo>
                    <a:pt x="268" y="51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3929650" y="3987050"/>
              <a:ext cx="9200" cy="16900"/>
            </a:xfrm>
            <a:custGeom>
              <a:avLst/>
              <a:gdLst/>
              <a:ahLst/>
              <a:cxnLst/>
              <a:rect l="l" t="t" r="r" b="b"/>
              <a:pathLst>
                <a:path w="368" h="676" extrusionOk="0">
                  <a:moveTo>
                    <a:pt x="184" y="0"/>
                  </a:moveTo>
                  <a:cubicBezTo>
                    <a:pt x="109" y="0"/>
                    <a:pt x="34" y="50"/>
                    <a:pt x="34" y="150"/>
                  </a:cubicBezTo>
                  <a:cubicBezTo>
                    <a:pt x="34" y="317"/>
                    <a:pt x="0" y="517"/>
                    <a:pt x="134" y="651"/>
                  </a:cubicBezTo>
                  <a:cubicBezTo>
                    <a:pt x="150" y="667"/>
                    <a:pt x="167" y="676"/>
                    <a:pt x="184" y="676"/>
                  </a:cubicBezTo>
                  <a:cubicBezTo>
                    <a:pt x="200" y="676"/>
                    <a:pt x="217" y="667"/>
                    <a:pt x="234" y="651"/>
                  </a:cubicBezTo>
                  <a:cubicBezTo>
                    <a:pt x="367" y="517"/>
                    <a:pt x="334" y="317"/>
                    <a:pt x="334" y="150"/>
                  </a:cubicBezTo>
                  <a:cubicBezTo>
                    <a:pt x="334" y="50"/>
                    <a:pt x="259" y="0"/>
                    <a:pt x="184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877950" y="4004350"/>
              <a:ext cx="43375" cy="105850"/>
            </a:xfrm>
            <a:custGeom>
              <a:avLst/>
              <a:gdLst/>
              <a:ahLst/>
              <a:cxnLst/>
              <a:rect l="l" t="t" r="r" b="b"/>
              <a:pathLst>
                <a:path w="1735" h="4234" extrusionOk="0">
                  <a:moveTo>
                    <a:pt x="455" y="1"/>
                  </a:moveTo>
                  <a:cubicBezTo>
                    <a:pt x="425" y="1"/>
                    <a:pt x="400" y="9"/>
                    <a:pt x="400" y="26"/>
                  </a:cubicBezTo>
                  <a:cubicBezTo>
                    <a:pt x="367" y="126"/>
                    <a:pt x="334" y="259"/>
                    <a:pt x="334" y="359"/>
                  </a:cubicBezTo>
                  <a:cubicBezTo>
                    <a:pt x="334" y="493"/>
                    <a:pt x="367" y="526"/>
                    <a:pt x="434" y="526"/>
                  </a:cubicBezTo>
                  <a:lnTo>
                    <a:pt x="434" y="593"/>
                  </a:lnTo>
                  <a:cubicBezTo>
                    <a:pt x="701" y="1193"/>
                    <a:pt x="934" y="1793"/>
                    <a:pt x="1101" y="2427"/>
                  </a:cubicBezTo>
                  <a:cubicBezTo>
                    <a:pt x="1234" y="2861"/>
                    <a:pt x="1334" y="3328"/>
                    <a:pt x="1434" y="3762"/>
                  </a:cubicBezTo>
                  <a:cubicBezTo>
                    <a:pt x="1201" y="3428"/>
                    <a:pt x="867" y="3194"/>
                    <a:pt x="667" y="2828"/>
                  </a:cubicBezTo>
                  <a:cubicBezTo>
                    <a:pt x="367" y="2361"/>
                    <a:pt x="267" y="1827"/>
                    <a:pt x="334" y="1326"/>
                  </a:cubicBezTo>
                  <a:cubicBezTo>
                    <a:pt x="334" y="1243"/>
                    <a:pt x="259" y="1201"/>
                    <a:pt x="184" y="1201"/>
                  </a:cubicBezTo>
                  <a:cubicBezTo>
                    <a:pt x="109" y="1201"/>
                    <a:pt x="33" y="1243"/>
                    <a:pt x="33" y="1326"/>
                  </a:cubicBezTo>
                  <a:cubicBezTo>
                    <a:pt x="0" y="1927"/>
                    <a:pt x="100" y="2494"/>
                    <a:pt x="367" y="2994"/>
                  </a:cubicBezTo>
                  <a:cubicBezTo>
                    <a:pt x="534" y="3461"/>
                    <a:pt x="934" y="3995"/>
                    <a:pt x="1401" y="4062"/>
                  </a:cubicBezTo>
                  <a:cubicBezTo>
                    <a:pt x="1434" y="4062"/>
                    <a:pt x="1434" y="4062"/>
                    <a:pt x="1468" y="3995"/>
                  </a:cubicBezTo>
                  <a:cubicBezTo>
                    <a:pt x="1468" y="4062"/>
                    <a:pt x="1535" y="4128"/>
                    <a:pt x="1535" y="4162"/>
                  </a:cubicBezTo>
                  <a:cubicBezTo>
                    <a:pt x="1550" y="4208"/>
                    <a:pt x="1587" y="4233"/>
                    <a:pt x="1622" y="4233"/>
                  </a:cubicBezTo>
                  <a:cubicBezTo>
                    <a:pt x="1663" y="4233"/>
                    <a:pt x="1701" y="4200"/>
                    <a:pt x="1701" y="4128"/>
                  </a:cubicBezTo>
                  <a:cubicBezTo>
                    <a:pt x="1735" y="3128"/>
                    <a:pt x="1368" y="2027"/>
                    <a:pt x="934" y="1093"/>
                  </a:cubicBezTo>
                  <a:lnTo>
                    <a:pt x="934" y="1093"/>
                  </a:lnTo>
                  <a:cubicBezTo>
                    <a:pt x="1001" y="1126"/>
                    <a:pt x="1034" y="1160"/>
                    <a:pt x="1068" y="1160"/>
                  </a:cubicBezTo>
                  <a:cubicBezTo>
                    <a:pt x="1068" y="1193"/>
                    <a:pt x="1068" y="1193"/>
                    <a:pt x="1101" y="1260"/>
                  </a:cubicBezTo>
                  <a:cubicBezTo>
                    <a:pt x="1168" y="1293"/>
                    <a:pt x="1234" y="1293"/>
                    <a:pt x="1334" y="1293"/>
                  </a:cubicBezTo>
                  <a:cubicBezTo>
                    <a:pt x="1368" y="1260"/>
                    <a:pt x="1401" y="1193"/>
                    <a:pt x="1434" y="1193"/>
                  </a:cubicBezTo>
                  <a:cubicBezTo>
                    <a:pt x="1568" y="1093"/>
                    <a:pt x="1434" y="926"/>
                    <a:pt x="1268" y="926"/>
                  </a:cubicBezTo>
                  <a:cubicBezTo>
                    <a:pt x="1201" y="926"/>
                    <a:pt x="1101" y="859"/>
                    <a:pt x="1001" y="859"/>
                  </a:cubicBezTo>
                  <a:cubicBezTo>
                    <a:pt x="934" y="859"/>
                    <a:pt x="901" y="926"/>
                    <a:pt x="901" y="960"/>
                  </a:cubicBezTo>
                  <a:cubicBezTo>
                    <a:pt x="834" y="793"/>
                    <a:pt x="734" y="626"/>
                    <a:pt x="701" y="459"/>
                  </a:cubicBezTo>
                  <a:cubicBezTo>
                    <a:pt x="701" y="426"/>
                    <a:pt x="667" y="426"/>
                    <a:pt x="601" y="359"/>
                  </a:cubicBezTo>
                  <a:cubicBezTo>
                    <a:pt x="601" y="259"/>
                    <a:pt x="567" y="159"/>
                    <a:pt x="534" y="26"/>
                  </a:cubicBezTo>
                  <a:cubicBezTo>
                    <a:pt x="517" y="9"/>
                    <a:pt x="484" y="1"/>
                    <a:pt x="455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3944650" y="3915750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34" y="0"/>
                  </a:moveTo>
                  <a:cubicBezTo>
                    <a:pt x="201" y="0"/>
                    <a:pt x="167" y="0"/>
                    <a:pt x="101" y="34"/>
                  </a:cubicBezTo>
                  <a:cubicBezTo>
                    <a:pt x="1" y="34"/>
                    <a:pt x="1" y="200"/>
                    <a:pt x="101" y="301"/>
                  </a:cubicBezTo>
                  <a:cubicBezTo>
                    <a:pt x="167" y="301"/>
                    <a:pt x="201" y="301"/>
                    <a:pt x="234" y="334"/>
                  </a:cubicBezTo>
                  <a:cubicBezTo>
                    <a:pt x="434" y="334"/>
                    <a:pt x="434" y="0"/>
                    <a:pt x="234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720700" y="4278375"/>
              <a:ext cx="83600" cy="116075"/>
            </a:xfrm>
            <a:custGeom>
              <a:avLst/>
              <a:gdLst/>
              <a:ahLst/>
              <a:cxnLst/>
              <a:rect l="l" t="t" r="r" b="b"/>
              <a:pathLst>
                <a:path w="3344" h="4643" extrusionOk="0">
                  <a:moveTo>
                    <a:pt x="162" y="0"/>
                  </a:moveTo>
                  <a:cubicBezTo>
                    <a:pt x="93" y="0"/>
                    <a:pt x="0" y="113"/>
                    <a:pt x="119" y="172"/>
                  </a:cubicBezTo>
                  <a:cubicBezTo>
                    <a:pt x="1720" y="1273"/>
                    <a:pt x="2154" y="3041"/>
                    <a:pt x="3155" y="4609"/>
                  </a:cubicBezTo>
                  <a:cubicBezTo>
                    <a:pt x="3166" y="4631"/>
                    <a:pt x="3192" y="4642"/>
                    <a:pt x="3220" y="4642"/>
                  </a:cubicBezTo>
                  <a:cubicBezTo>
                    <a:pt x="3277" y="4642"/>
                    <a:pt x="3344" y="4598"/>
                    <a:pt x="3321" y="4509"/>
                  </a:cubicBezTo>
                  <a:cubicBezTo>
                    <a:pt x="2821" y="2808"/>
                    <a:pt x="1787" y="973"/>
                    <a:pt x="186" y="6"/>
                  </a:cubicBezTo>
                  <a:cubicBezTo>
                    <a:pt x="179" y="2"/>
                    <a:pt x="171" y="0"/>
                    <a:pt x="162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8"/>
          <p:cNvGrpSpPr/>
          <p:nvPr/>
        </p:nvGrpSpPr>
        <p:grpSpPr>
          <a:xfrm rot="-3675889">
            <a:off x="1262576" y="2108539"/>
            <a:ext cx="2690202" cy="5093393"/>
            <a:chOff x="1801450" y="1355975"/>
            <a:chExt cx="841475" cy="1593175"/>
          </a:xfrm>
        </p:grpSpPr>
        <p:sp>
          <p:nvSpPr>
            <p:cNvPr id="184" name="Google Shape;184;p8"/>
            <p:cNvSpPr/>
            <p:nvPr/>
          </p:nvSpPr>
          <p:spPr>
            <a:xfrm>
              <a:off x="1801450" y="1355975"/>
              <a:ext cx="841475" cy="1593175"/>
            </a:xfrm>
            <a:custGeom>
              <a:avLst/>
              <a:gdLst/>
              <a:ahLst/>
              <a:cxnLst/>
              <a:rect l="l" t="t" r="r" b="b"/>
              <a:pathLst>
                <a:path w="33659" h="63727" extrusionOk="0">
                  <a:moveTo>
                    <a:pt x="6558" y="7010"/>
                  </a:moveTo>
                  <a:cubicBezTo>
                    <a:pt x="6639" y="7010"/>
                    <a:pt x="6723" y="7041"/>
                    <a:pt x="6772" y="7090"/>
                  </a:cubicBezTo>
                  <a:cubicBezTo>
                    <a:pt x="6872" y="7156"/>
                    <a:pt x="6906" y="7323"/>
                    <a:pt x="6906" y="7490"/>
                  </a:cubicBezTo>
                  <a:cubicBezTo>
                    <a:pt x="6906" y="7657"/>
                    <a:pt x="6872" y="7790"/>
                    <a:pt x="6806" y="7957"/>
                  </a:cubicBezTo>
                  <a:cubicBezTo>
                    <a:pt x="6772" y="7957"/>
                    <a:pt x="6739" y="7957"/>
                    <a:pt x="6739" y="7990"/>
                  </a:cubicBezTo>
                  <a:lnTo>
                    <a:pt x="6739" y="7957"/>
                  </a:lnTo>
                  <a:cubicBezTo>
                    <a:pt x="6727" y="7920"/>
                    <a:pt x="6701" y="7906"/>
                    <a:pt x="6675" y="7906"/>
                  </a:cubicBezTo>
                  <a:cubicBezTo>
                    <a:pt x="6630" y="7906"/>
                    <a:pt x="6584" y="7948"/>
                    <a:pt x="6606" y="7990"/>
                  </a:cubicBezTo>
                  <a:cubicBezTo>
                    <a:pt x="6606" y="8024"/>
                    <a:pt x="6639" y="8024"/>
                    <a:pt x="6639" y="8090"/>
                  </a:cubicBezTo>
                  <a:cubicBezTo>
                    <a:pt x="6472" y="8024"/>
                    <a:pt x="6339" y="7824"/>
                    <a:pt x="6239" y="7690"/>
                  </a:cubicBezTo>
                  <a:cubicBezTo>
                    <a:pt x="6139" y="7623"/>
                    <a:pt x="6105" y="7523"/>
                    <a:pt x="6072" y="7457"/>
                  </a:cubicBezTo>
                  <a:cubicBezTo>
                    <a:pt x="6072" y="7357"/>
                    <a:pt x="6105" y="7323"/>
                    <a:pt x="6139" y="7257"/>
                  </a:cubicBezTo>
                  <a:cubicBezTo>
                    <a:pt x="6239" y="7156"/>
                    <a:pt x="6372" y="7090"/>
                    <a:pt x="6472" y="7023"/>
                  </a:cubicBezTo>
                  <a:cubicBezTo>
                    <a:pt x="6499" y="7014"/>
                    <a:pt x="6528" y="7010"/>
                    <a:pt x="6558" y="7010"/>
                  </a:cubicBezTo>
                  <a:close/>
                  <a:moveTo>
                    <a:pt x="7766" y="14152"/>
                  </a:moveTo>
                  <a:cubicBezTo>
                    <a:pt x="8085" y="14152"/>
                    <a:pt x="8572" y="14599"/>
                    <a:pt x="8107" y="14795"/>
                  </a:cubicBezTo>
                  <a:cubicBezTo>
                    <a:pt x="8073" y="14762"/>
                    <a:pt x="8040" y="14762"/>
                    <a:pt x="7940" y="14695"/>
                  </a:cubicBezTo>
                  <a:cubicBezTo>
                    <a:pt x="7931" y="14691"/>
                    <a:pt x="7920" y="14689"/>
                    <a:pt x="7909" y="14689"/>
                  </a:cubicBezTo>
                  <a:cubicBezTo>
                    <a:pt x="7839" y="14689"/>
                    <a:pt x="7740" y="14771"/>
                    <a:pt x="7740" y="14829"/>
                  </a:cubicBezTo>
                  <a:cubicBezTo>
                    <a:pt x="7573" y="14762"/>
                    <a:pt x="7473" y="14595"/>
                    <a:pt x="7540" y="14362"/>
                  </a:cubicBezTo>
                  <a:cubicBezTo>
                    <a:pt x="7557" y="14211"/>
                    <a:pt x="7651" y="14152"/>
                    <a:pt x="7766" y="14152"/>
                  </a:cubicBezTo>
                  <a:close/>
                  <a:moveTo>
                    <a:pt x="14078" y="1252"/>
                  </a:moveTo>
                  <a:lnTo>
                    <a:pt x="14078" y="1252"/>
                  </a:lnTo>
                  <a:cubicBezTo>
                    <a:pt x="16513" y="2520"/>
                    <a:pt x="18047" y="5989"/>
                    <a:pt x="18581" y="8424"/>
                  </a:cubicBezTo>
                  <a:cubicBezTo>
                    <a:pt x="19081" y="10626"/>
                    <a:pt x="18381" y="12794"/>
                    <a:pt x="17914" y="14995"/>
                  </a:cubicBezTo>
                  <a:cubicBezTo>
                    <a:pt x="17780" y="12293"/>
                    <a:pt x="17447" y="9491"/>
                    <a:pt x="16880" y="6923"/>
                  </a:cubicBezTo>
                  <a:cubicBezTo>
                    <a:pt x="16446" y="4922"/>
                    <a:pt x="15679" y="2620"/>
                    <a:pt x="14078" y="1252"/>
                  </a:cubicBezTo>
                  <a:close/>
                  <a:moveTo>
                    <a:pt x="28784" y="14515"/>
                  </a:moveTo>
                  <a:cubicBezTo>
                    <a:pt x="28812" y="14515"/>
                    <a:pt x="28843" y="14532"/>
                    <a:pt x="28888" y="14562"/>
                  </a:cubicBezTo>
                  <a:lnTo>
                    <a:pt x="29022" y="14695"/>
                  </a:lnTo>
                  <a:cubicBezTo>
                    <a:pt x="29055" y="14862"/>
                    <a:pt x="29122" y="15095"/>
                    <a:pt x="29122" y="15262"/>
                  </a:cubicBezTo>
                  <a:cubicBezTo>
                    <a:pt x="29022" y="14995"/>
                    <a:pt x="28855" y="14795"/>
                    <a:pt x="28688" y="14595"/>
                  </a:cubicBezTo>
                  <a:cubicBezTo>
                    <a:pt x="28725" y="14540"/>
                    <a:pt x="28751" y="14515"/>
                    <a:pt x="28784" y="14515"/>
                  </a:cubicBezTo>
                  <a:close/>
                  <a:moveTo>
                    <a:pt x="13911" y="1486"/>
                  </a:moveTo>
                  <a:cubicBezTo>
                    <a:pt x="17680" y="4688"/>
                    <a:pt x="16946" y="11193"/>
                    <a:pt x="17513" y="16029"/>
                  </a:cubicBezTo>
                  <a:cubicBezTo>
                    <a:pt x="16446" y="13261"/>
                    <a:pt x="15512" y="10492"/>
                    <a:pt x="15112" y="7457"/>
                  </a:cubicBezTo>
                  <a:cubicBezTo>
                    <a:pt x="14911" y="5755"/>
                    <a:pt x="14745" y="3320"/>
                    <a:pt x="13911" y="1486"/>
                  </a:cubicBezTo>
                  <a:close/>
                  <a:moveTo>
                    <a:pt x="13510" y="6523"/>
                  </a:moveTo>
                  <a:cubicBezTo>
                    <a:pt x="14044" y="10125"/>
                    <a:pt x="14845" y="13661"/>
                    <a:pt x="16880" y="16597"/>
                  </a:cubicBezTo>
                  <a:cubicBezTo>
                    <a:pt x="14545" y="14562"/>
                    <a:pt x="13911" y="11526"/>
                    <a:pt x="13611" y="8424"/>
                  </a:cubicBezTo>
                  <a:lnTo>
                    <a:pt x="13510" y="6523"/>
                  </a:lnTo>
                  <a:close/>
                  <a:moveTo>
                    <a:pt x="13010" y="819"/>
                  </a:moveTo>
                  <a:cubicBezTo>
                    <a:pt x="13077" y="852"/>
                    <a:pt x="13210" y="952"/>
                    <a:pt x="13277" y="985"/>
                  </a:cubicBezTo>
                  <a:cubicBezTo>
                    <a:pt x="14511" y="3487"/>
                    <a:pt x="14745" y="6323"/>
                    <a:pt x="15078" y="9024"/>
                  </a:cubicBezTo>
                  <a:cubicBezTo>
                    <a:pt x="15378" y="11826"/>
                    <a:pt x="16446" y="14528"/>
                    <a:pt x="17580" y="17197"/>
                  </a:cubicBezTo>
                  <a:cubicBezTo>
                    <a:pt x="17447" y="17130"/>
                    <a:pt x="17380" y="17030"/>
                    <a:pt x="17246" y="16963"/>
                  </a:cubicBezTo>
                  <a:lnTo>
                    <a:pt x="17246" y="16863"/>
                  </a:lnTo>
                  <a:cubicBezTo>
                    <a:pt x="14378" y="11826"/>
                    <a:pt x="14178" y="6423"/>
                    <a:pt x="12843" y="952"/>
                  </a:cubicBezTo>
                  <a:cubicBezTo>
                    <a:pt x="12843" y="852"/>
                    <a:pt x="12877" y="819"/>
                    <a:pt x="13010" y="819"/>
                  </a:cubicBezTo>
                  <a:close/>
                  <a:moveTo>
                    <a:pt x="11669" y="22752"/>
                  </a:moveTo>
                  <a:cubicBezTo>
                    <a:pt x="11767" y="22752"/>
                    <a:pt x="11880" y="22779"/>
                    <a:pt x="12009" y="22834"/>
                  </a:cubicBezTo>
                  <a:cubicBezTo>
                    <a:pt x="12410" y="23001"/>
                    <a:pt x="12543" y="23535"/>
                    <a:pt x="12043" y="23635"/>
                  </a:cubicBezTo>
                  <a:lnTo>
                    <a:pt x="11943" y="23635"/>
                  </a:lnTo>
                  <a:cubicBezTo>
                    <a:pt x="11876" y="23635"/>
                    <a:pt x="11843" y="23668"/>
                    <a:pt x="11776" y="23702"/>
                  </a:cubicBezTo>
                  <a:cubicBezTo>
                    <a:pt x="11542" y="23668"/>
                    <a:pt x="11376" y="23502"/>
                    <a:pt x="11242" y="23301"/>
                  </a:cubicBezTo>
                  <a:cubicBezTo>
                    <a:pt x="11266" y="22939"/>
                    <a:pt x="11413" y="22752"/>
                    <a:pt x="11669" y="22752"/>
                  </a:cubicBezTo>
                  <a:close/>
                  <a:moveTo>
                    <a:pt x="28688" y="15296"/>
                  </a:moveTo>
                  <a:lnTo>
                    <a:pt x="28688" y="15296"/>
                  </a:lnTo>
                  <a:cubicBezTo>
                    <a:pt x="29222" y="18631"/>
                    <a:pt x="27254" y="21200"/>
                    <a:pt x="25519" y="23868"/>
                  </a:cubicBezTo>
                  <a:cubicBezTo>
                    <a:pt x="24685" y="25169"/>
                    <a:pt x="24018" y="26537"/>
                    <a:pt x="24051" y="28038"/>
                  </a:cubicBezTo>
                  <a:cubicBezTo>
                    <a:pt x="23051" y="25670"/>
                    <a:pt x="25185" y="22501"/>
                    <a:pt x="26286" y="20499"/>
                  </a:cubicBezTo>
                  <a:cubicBezTo>
                    <a:pt x="26953" y="19332"/>
                    <a:pt x="27587" y="18164"/>
                    <a:pt x="28121" y="16930"/>
                  </a:cubicBezTo>
                  <a:cubicBezTo>
                    <a:pt x="28354" y="16430"/>
                    <a:pt x="28521" y="15929"/>
                    <a:pt x="28621" y="15429"/>
                  </a:cubicBezTo>
                  <a:cubicBezTo>
                    <a:pt x="28621" y="15362"/>
                    <a:pt x="28621" y="15329"/>
                    <a:pt x="28688" y="15296"/>
                  </a:cubicBezTo>
                  <a:close/>
                  <a:moveTo>
                    <a:pt x="28888" y="15262"/>
                  </a:moveTo>
                  <a:lnTo>
                    <a:pt x="29255" y="15996"/>
                  </a:lnTo>
                  <a:cubicBezTo>
                    <a:pt x="29355" y="18798"/>
                    <a:pt x="27354" y="21800"/>
                    <a:pt x="26286" y="24169"/>
                  </a:cubicBezTo>
                  <a:cubicBezTo>
                    <a:pt x="25719" y="25603"/>
                    <a:pt x="24885" y="27104"/>
                    <a:pt x="24285" y="28639"/>
                  </a:cubicBezTo>
                  <a:cubicBezTo>
                    <a:pt x="24251" y="28605"/>
                    <a:pt x="24251" y="28538"/>
                    <a:pt x="24251" y="28538"/>
                  </a:cubicBezTo>
                  <a:cubicBezTo>
                    <a:pt x="23951" y="25770"/>
                    <a:pt x="26053" y="23768"/>
                    <a:pt x="27387" y="21500"/>
                  </a:cubicBezTo>
                  <a:cubicBezTo>
                    <a:pt x="28454" y="19632"/>
                    <a:pt x="29288" y="17430"/>
                    <a:pt x="28888" y="15262"/>
                  </a:cubicBezTo>
                  <a:close/>
                  <a:moveTo>
                    <a:pt x="29388" y="14962"/>
                  </a:moveTo>
                  <a:cubicBezTo>
                    <a:pt x="32557" y="17831"/>
                    <a:pt x="31423" y="23868"/>
                    <a:pt x="28421" y="26370"/>
                  </a:cubicBezTo>
                  <a:cubicBezTo>
                    <a:pt x="27520" y="27137"/>
                    <a:pt x="26186" y="27805"/>
                    <a:pt x="25185" y="28672"/>
                  </a:cubicBezTo>
                  <a:cubicBezTo>
                    <a:pt x="26787" y="26670"/>
                    <a:pt x="28888" y="24836"/>
                    <a:pt x="29589" y="22301"/>
                  </a:cubicBezTo>
                  <a:cubicBezTo>
                    <a:pt x="30089" y="20399"/>
                    <a:pt x="30256" y="17964"/>
                    <a:pt x="29522" y="15996"/>
                  </a:cubicBezTo>
                  <a:cubicBezTo>
                    <a:pt x="29522" y="15829"/>
                    <a:pt x="29522" y="15696"/>
                    <a:pt x="29455" y="15529"/>
                  </a:cubicBezTo>
                  <a:lnTo>
                    <a:pt x="29455" y="15529"/>
                  </a:lnTo>
                  <a:cubicBezTo>
                    <a:pt x="30689" y="18131"/>
                    <a:pt x="30289" y="20866"/>
                    <a:pt x="29355" y="23602"/>
                  </a:cubicBezTo>
                  <a:cubicBezTo>
                    <a:pt x="29314" y="23643"/>
                    <a:pt x="29349" y="23671"/>
                    <a:pt x="29390" y="23671"/>
                  </a:cubicBezTo>
                  <a:cubicBezTo>
                    <a:pt x="29415" y="23671"/>
                    <a:pt x="29442" y="23660"/>
                    <a:pt x="29455" y="23635"/>
                  </a:cubicBezTo>
                  <a:cubicBezTo>
                    <a:pt x="30923" y="20966"/>
                    <a:pt x="30856" y="17631"/>
                    <a:pt x="29388" y="14995"/>
                  </a:cubicBezTo>
                  <a:lnTo>
                    <a:pt x="29388" y="14962"/>
                  </a:lnTo>
                  <a:close/>
                  <a:moveTo>
                    <a:pt x="1035" y="21033"/>
                  </a:moveTo>
                  <a:lnTo>
                    <a:pt x="1035" y="21033"/>
                  </a:lnTo>
                  <a:cubicBezTo>
                    <a:pt x="5772" y="22000"/>
                    <a:pt x="7906" y="25803"/>
                    <a:pt x="10675" y="29139"/>
                  </a:cubicBezTo>
                  <a:cubicBezTo>
                    <a:pt x="9608" y="28205"/>
                    <a:pt x="8607" y="27271"/>
                    <a:pt x="7606" y="26304"/>
                  </a:cubicBezTo>
                  <a:cubicBezTo>
                    <a:pt x="5772" y="24502"/>
                    <a:pt x="3837" y="22501"/>
                    <a:pt x="1435" y="21433"/>
                  </a:cubicBezTo>
                  <a:cubicBezTo>
                    <a:pt x="1235" y="21300"/>
                    <a:pt x="1102" y="21166"/>
                    <a:pt x="1035" y="21033"/>
                  </a:cubicBezTo>
                  <a:close/>
                  <a:moveTo>
                    <a:pt x="20916" y="25370"/>
                  </a:moveTo>
                  <a:cubicBezTo>
                    <a:pt x="21449" y="26604"/>
                    <a:pt x="22050" y="27971"/>
                    <a:pt x="22017" y="29306"/>
                  </a:cubicBezTo>
                  <a:cubicBezTo>
                    <a:pt x="21583" y="28438"/>
                    <a:pt x="21083" y="27538"/>
                    <a:pt x="20549" y="26704"/>
                  </a:cubicBezTo>
                  <a:cubicBezTo>
                    <a:pt x="20682" y="26270"/>
                    <a:pt x="20782" y="25837"/>
                    <a:pt x="20916" y="25370"/>
                  </a:cubicBezTo>
                  <a:close/>
                  <a:moveTo>
                    <a:pt x="31417" y="28991"/>
                  </a:moveTo>
                  <a:cubicBezTo>
                    <a:pt x="31583" y="28991"/>
                    <a:pt x="31768" y="29050"/>
                    <a:pt x="31924" y="29139"/>
                  </a:cubicBezTo>
                  <a:cubicBezTo>
                    <a:pt x="32190" y="29272"/>
                    <a:pt x="32224" y="29506"/>
                    <a:pt x="32090" y="29773"/>
                  </a:cubicBezTo>
                  <a:cubicBezTo>
                    <a:pt x="32004" y="29945"/>
                    <a:pt x="31882" y="30011"/>
                    <a:pt x="31752" y="30011"/>
                  </a:cubicBezTo>
                  <a:cubicBezTo>
                    <a:pt x="31631" y="30011"/>
                    <a:pt x="31503" y="29953"/>
                    <a:pt x="31390" y="29873"/>
                  </a:cubicBezTo>
                  <a:lnTo>
                    <a:pt x="31390" y="29839"/>
                  </a:lnTo>
                  <a:cubicBezTo>
                    <a:pt x="31442" y="29735"/>
                    <a:pt x="31352" y="29651"/>
                    <a:pt x="31262" y="29651"/>
                  </a:cubicBezTo>
                  <a:cubicBezTo>
                    <a:pt x="31237" y="29651"/>
                    <a:pt x="31212" y="29658"/>
                    <a:pt x="31190" y="29673"/>
                  </a:cubicBezTo>
                  <a:cubicBezTo>
                    <a:pt x="31123" y="29606"/>
                    <a:pt x="31090" y="29539"/>
                    <a:pt x="31056" y="29472"/>
                  </a:cubicBezTo>
                  <a:cubicBezTo>
                    <a:pt x="31056" y="29439"/>
                    <a:pt x="31023" y="29339"/>
                    <a:pt x="31056" y="29272"/>
                  </a:cubicBezTo>
                  <a:cubicBezTo>
                    <a:pt x="31056" y="29139"/>
                    <a:pt x="31123" y="29106"/>
                    <a:pt x="31190" y="29039"/>
                  </a:cubicBezTo>
                  <a:cubicBezTo>
                    <a:pt x="31256" y="29005"/>
                    <a:pt x="31334" y="28991"/>
                    <a:pt x="31417" y="28991"/>
                  </a:cubicBezTo>
                  <a:close/>
                  <a:moveTo>
                    <a:pt x="29522" y="16697"/>
                  </a:moveTo>
                  <a:lnTo>
                    <a:pt x="29522" y="16697"/>
                  </a:lnTo>
                  <a:cubicBezTo>
                    <a:pt x="30089" y="18831"/>
                    <a:pt x="29789" y="21433"/>
                    <a:pt x="28955" y="23301"/>
                  </a:cubicBezTo>
                  <a:cubicBezTo>
                    <a:pt x="27921" y="25670"/>
                    <a:pt x="25652" y="27438"/>
                    <a:pt x="24285" y="29606"/>
                  </a:cubicBezTo>
                  <a:cubicBezTo>
                    <a:pt x="24251" y="29673"/>
                    <a:pt x="24251" y="29706"/>
                    <a:pt x="24285" y="29706"/>
                  </a:cubicBezTo>
                  <a:lnTo>
                    <a:pt x="24051" y="30206"/>
                  </a:lnTo>
                  <a:cubicBezTo>
                    <a:pt x="24618" y="27571"/>
                    <a:pt x="26186" y="24969"/>
                    <a:pt x="27254" y="22734"/>
                  </a:cubicBezTo>
                  <a:cubicBezTo>
                    <a:pt x="28088" y="21000"/>
                    <a:pt x="29288" y="18831"/>
                    <a:pt x="29522" y="16697"/>
                  </a:cubicBezTo>
                  <a:close/>
                  <a:moveTo>
                    <a:pt x="1035" y="20900"/>
                  </a:moveTo>
                  <a:lnTo>
                    <a:pt x="1035" y="20900"/>
                  </a:lnTo>
                  <a:cubicBezTo>
                    <a:pt x="4204" y="21200"/>
                    <a:pt x="7106" y="22868"/>
                    <a:pt x="9374" y="25036"/>
                  </a:cubicBezTo>
                  <a:cubicBezTo>
                    <a:pt x="11175" y="26737"/>
                    <a:pt x="11609" y="29339"/>
                    <a:pt x="13110" y="31274"/>
                  </a:cubicBezTo>
                  <a:cubicBezTo>
                    <a:pt x="12910" y="31040"/>
                    <a:pt x="12677" y="30840"/>
                    <a:pt x="12410" y="30640"/>
                  </a:cubicBezTo>
                  <a:cubicBezTo>
                    <a:pt x="9041" y="26804"/>
                    <a:pt x="6505" y="21834"/>
                    <a:pt x="1035" y="20900"/>
                  </a:cubicBezTo>
                  <a:close/>
                  <a:moveTo>
                    <a:pt x="1835" y="21734"/>
                  </a:moveTo>
                  <a:lnTo>
                    <a:pt x="1835" y="21734"/>
                  </a:lnTo>
                  <a:cubicBezTo>
                    <a:pt x="5772" y="23969"/>
                    <a:pt x="8774" y="27805"/>
                    <a:pt x="12210" y="30807"/>
                  </a:cubicBezTo>
                  <a:cubicBezTo>
                    <a:pt x="12510" y="31074"/>
                    <a:pt x="12743" y="31340"/>
                    <a:pt x="13077" y="31574"/>
                  </a:cubicBezTo>
                  <a:cubicBezTo>
                    <a:pt x="10675" y="30607"/>
                    <a:pt x="8073" y="30340"/>
                    <a:pt x="6072" y="28538"/>
                  </a:cubicBezTo>
                  <a:cubicBezTo>
                    <a:pt x="4704" y="27304"/>
                    <a:pt x="3837" y="25503"/>
                    <a:pt x="2903" y="23935"/>
                  </a:cubicBezTo>
                  <a:cubicBezTo>
                    <a:pt x="2769" y="23668"/>
                    <a:pt x="2369" y="22968"/>
                    <a:pt x="1936" y="22267"/>
                  </a:cubicBezTo>
                  <a:lnTo>
                    <a:pt x="1936" y="22267"/>
                  </a:lnTo>
                  <a:cubicBezTo>
                    <a:pt x="5038" y="25603"/>
                    <a:pt x="8407" y="29106"/>
                    <a:pt x="12343" y="31207"/>
                  </a:cubicBezTo>
                  <a:cubicBezTo>
                    <a:pt x="12356" y="31220"/>
                    <a:pt x="12368" y="31225"/>
                    <a:pt x="12378" y="31225"/>
                  </a:cubicBezTo>
                  <a:cubicBezTo>
                    <a:pt x="12420" y="31225"/>
                    <a:pt x="12437" y="31134"/>
                    <a:pt x="12410" y="31107"/>
                  </a:cubicBezTo>
                  <a:cubicBezTo>
                    <a:pt x="10342" y="29472"/>
                    <a:pt x="8207" y="27971"/>
                    <a:pt x="6239" y="26137"/>
                  </a:cubicBezTo>
                  <a:cubicBezTo>
                    <a:pt x="4704" y="24702"/>
                    <a:pt x="3270" y="23201"/>
                    <a:pt x="1835" y="21734"/>
                  </a:cubicBezTo>
                  <a:close/>
                  <a:moveTo>
                    <a:pt x="21183" y="18031"/>
                  </a:moveTo>
                  <a:lnTo>
                    <a:pt x="21183" y="18031"/>
                  </a:lnTo>
                  <a:cubicBezTo>
                    <a:pt x="18414" y="21367"/>
                    <a:pt x="15145" y="27438"/>
                    <a:pt x="17647" y="31607"/>
                  </a:cubicBezTo>
                  <a:cubicBezTo>
                    <a:pt x="17713" y="31674"/>
                    <a:pt x="17713" y="31774"/>
                    <a:pt x="17713" y="31807"/>
                  </a:cubicBezTo>
                  <a:cubicBezTo>
                    <a:pt x="16112" y="29306"/>
                    <a:pt x="16112" y="26437"/>
                    <a:pt x="17113" y="23602"/>
                  </a:cubicBezTo>
                  <a:cubicBezTo>
                    <a:pt x="17580" y="22334"/>
                    <a:pt x="18281" y="21166"/>
                    <a:pt x="19081" y="20132"/>
                  </a:cubicBezTo>
                  <a:cubicBezTo>
                    <a:pt x="19248" y="19866"/>
                    <a:pt x="20349" y="18698"/>
                    <a:pt x="21183" y="18031"/>
                  </a:cubicBezTo>
                  <a:close/>
                  <a:moveTo>
                    <a:pt x="21716" y="17697"/>
                  </a:moveTo>
                  <a:lnTo>
                    <a:pt x="21716" y="17697"/>
                  </a:lnTo>
                  <a:cubicBezTo>
                    <a:pt x="21583" y="20766"/>
                    <a:pt x="20415" y="23168"/>
                    <a:pt x="19215" y="25970"/>
                  </a:cubicBezTo>
                  <a:cubicBezTo>
                    <a:pt x="18381" y="27838"/>
                    <a:pt x="17747" y="29839"/>
                    <a:pt x="18080" y="31841"/>
                  </a:cubicBezTo>
                  <a:cubicBezTo>
                    <a:pt x="18047" y="31841"/>
                    <a:pt x="18014" y="31807"/>
                    <a:pt x="18014" y="31774"/>
                  </a:cubicBezTo>
                  <a:cubicBezTo>
                    <a:pt x="17880" y="30640"/>
                    <a:pt x="17847" y="29506"/>
                    <a:pt x="17914" y="28338"/>
                  </a:cubicBezTo>
                  <a:cubicBezTo>
                    <a:pt x="18147" y="25370"/>
                    <a:pt x="19515" y="22968"/>
                    <a:pt x="21116" y="20533"/>
                  </a:cubicBezTo>
                  <a:cubicBezTo>
                    <a:pt x="21165" y="20483"/>
                    <a:pt x="21123" y="20397"/>
                    <a:pt x="21070" y="20397"/>
                  </a:cubicBezTo>
                  <a:cubicBezTo>
                    <a:pt x="21052" y="20397"/>
                    <a:pt x="21033" y="20407"/>
                    <a:pt x="21016" y="20433"/>
                  </a:cubicBezTo>
                  <a:cubicBezTo>
                    <a:pt x="18381" y="23201"/>
                    <a:pt x="17380" y="27171"/>
                    <a:pt x="17680" y="31007"/>
                  </a:cubicBezTo>
                  <a:cubicBezTo>
                    <a:pt x="15946" y="26604"/>
                    <a:pt x="18948" y="21533"/>
                    <a:pt x="21583" y="17998"/>
                  </a:cubicBezTo>
                  <a:cubicBezTo>
                    <a:pt x="21616" y="17931"/>
                    <a:pt x="21583" y="17831"/>
                    <a:pt x="21550" y="17831"/>
                  </a:cubicBezTo>
                  <a:cubicBezTo>
                    <a:pt x="21583" y="17797"/>
                    <a:pt x="21683" y="17764"/>
                    <a:pt x="21716" y="17697"/>
                  </a:cubicBezTo>
                  <a:close/>
                  <a:moveTo>
                    <a:pt x="22131" y="17585"/>
                  </a:moveTo>
                  <a:cubicBezTo>
                    <a:pt x="22242" y="17585"/>
                    <a:pt x="22304" y="17659"/>
                    <a:pt x="22350" y="17797"/>
                  </a:cubicBezTo>
                  <a:cubicBezTo>
                    <a:pt x="22750" y="20299"/>
                    <a:pt x="21249" y="23168"/>
                    <a:pt x="20515" y="25470"/>
                  </a:cubicBezTo>
                  <a:cubicBezTo>
                    <a:pt x="20382" y="25803"/>
                    <a:pt x="20282" y="26137"/>
                    <a:pt x="20215" y="26437"/>
                  </a:cubicBezTo>
                  <a:cubicBezTo>
                    <a:pt x="19615" y="28438"/>
                    <a:pt x="19215" y="30373"/>
                    <a:pt x="18281" y="32208"/>
                  </a:cubicBezTo>
                  <a:cubicBezTo>
                    <a:pt x="17547" y="26971"/>
                    <a:pt x="22784" y="22701"/>
                    <a:pt x="21950" y="17631"/>
                  </a:cubicBezTo>
                  <a:cubicBezTo>
                    <a:pt x="22022" y="17600"/>
                    <a:pt x="22082" y="17585"/>
                    <a:pt x="22131" y="17585"/>
                  </a:cubicBezTo>
                  <a:close/>
                  <a:moveTo>
                    <a:pt x="32645" y="31836"/>
                  </a:moveTo>
                  <a:cubicBezTo>
                    <a:pt x="32708" y="31836"/>
                    <a:pt x="32772" y="31855"/>
                    <a:pt x="32791" y="31874"/>
                  </a:cubicBezTo>
                  <a:cubicBezTo>
                    <a:pt x="32824" y="31941"/>
                    <a:pt x="32891" y="31974"/>
                    <a:pt x="32891" y="32008"/>
                  </a:cubicBezTo>
                  <a:cubicBezTo>
                    <a:pt x="32924" y="32141"/>
                    <a:pt x="32891" y="32274"/>
                    <a:pt x="32791" y="32341"/>
                  </a:cubicBezTo>
                  <a:cubicBezTo>
                    <a:pt x="32758" y="32475"/>
                    <a:pt x="32624" y="32541"/>
                    <a:pt x="32457" y="32608"/>
                  </a:cubicBezTo>
                  <a:lnTo>
                    <a:pt x="32457" y="32541"/>
                  </a:lnTo>
                  <a:cubicBezTo>
                    <a:pt x="32457" y="32508"/>
                    <a:pt x="32391" y="32475"/>
                    <a:pt x="32324" y="32441"/>
                  </a:cubicBezTo>
                  <a:cubicBezTo>
                    <a:pt x="32391" y="32341"/>
                    <a:pt x="32391" y="32174"/>
                    <a:pt x="32424" y="32041"/>
                  </a:cubicBezTo>
                  <a:cubicBezTo>
                    <a:pt x="32424" y="31974"/>
                    <a:pt x="32457" y="31874"/>
                    <a:pt x="32524" y="31874"/>
                  </a:cubicBezTo>
                  <a:cubicBezTo>
                    <a:pt x="32552" y="31846"/>
                    <a:pt x="32598" y="31836"/>
                    <a:pt x="32645" y="31836"/>
                  </a:cubicBezTo>
                  <a:close/>
                  <a:moveTo>
                    <a:pt x="27210" y="31841"/>
                  </a:moveTo>
                  <a:cubicBezTo>
                    <a:pt x="27272" y="31841"/>
                    <a:pt x="27331" y="31852"/>
                    <a:pt x="27387" y="31874"/>
                  </a:cubicBezTo>
                  <a:cubicBezTo>
                    <a:pt x="27654" y="32041"/>
                    <a:pt x="27487" y="32641"/>
                    <a:pt x="27387" y="32842"/>
                  </a:cubicBezTo>
                  <a:cubicBezTo>
                    <a:pt x="27292" y="32984"/>
                    <a:pt x="27164" y="33025"/>
                    <a:pt x="27038" y="33025"/>
                  </a:cubicBezTo>
                  <a:cubicBezTo>
                    <a:pt x="26986" y="33025"/>
                    <a:pt x="26935" y="33018"/>
                    <a:pt x="26887" y="33008"/>
                  </a:cubicBezTo>
                  <a:cubicBezTo>
                    <a:pt x="26620" y="32942"/>
                    <a:pt x="26486" y="32708"/>
                    <a:pt x="26453" y="32475"/>
                  </a:cubicBezTo>
                  <a:lnTo>
                    <a:pt x="26453" y="32475"/>
                  </a:lnTo>
                  <a:cubicBezTo>
                    <a:pt x="26486" y="32508"/>
                    <a:pt x="26586" y="32541"/>
                    <a:pt x="26687" y="32541"/>
                  </a:cubicBezTo>
                  <a:cubicBezTo>
                    <a:pt x="26753" y="32541"/>
                    <a:pt x="26853" y="32475"/>
                    <a:pt x="26787" y="32375"/>
                  </a:cubicBezTo>
                  <a:cubicBezTo>
                    <a:pt x="26720" y="32208"/>
                    <a:pt x="26620" y="32108"/>
                    <a:pt x="26820" y="31974"/>
                  </a:cubicBezTo>
                  <a:cubicBezTo>
                    <a:pt x="26953" y="31885"/>
                    <a:pt x="27087" y="31841"/>
                    <a:pt x="27210" y="31841"/>
                  </a:cubicBezTo>
                  <a:close/>
                  <a:moveTo>
                    <a:pt x="26920" y="36344"/>
                  </a:moveTo>
                  <a:cubicBezTo>
                    <a:pt x="26898" y="36344"/>
                    <a:pt x="26964" y="36359"/>
                    <a:pt x="27002" y="36359"/>
                  </a:cubicBezTo>
                  <a:cubicBezTo>
                    <a:pt x="27020" y="36359"/>
                    <a:pt x="27031" y="36355"/>
                    <a:pt x="27020" y="36344"/>
                  </a:cubicBezTo>
                  <a:lnTo>
                    <a:pt x="27020" y="36344"/>
                  </a:lnTo>
                  <a:cubicBezTo>
                    <a:pt x="27120" y="36377"/>
                    <a:pt x="27187" y="36444"/>
                    <a:pt x="27287" y="36511"/>
                  </a:cubicBezTo>
                  <a:cubicBezTo>
                    <a:pt x="27454" y="36644"/>
                    <a:pt x="27520" y="36811"/>
                    <a:pt x="27420" y="37011"/>
                  </a:cubicBezTo>
                  <a:cubicBezTo>
                    <a:pt x="27392" y="37095"/>
                    <a:pt x="27270" y="37227"/>
                    <a:pt x="27152" y="37227"/>
                  </a:cubicBezTo>
                  <a:cubicBezTo>
                    <a:pt x="27130" y="37227"/>
                    <a:pt x="27108" y="37222"/>
                    <a:pt x="27087" y="37211"/>
                  </a:cubicBezTo>
                  <a:cubicBezTo>
                    <a:pt x="26953" y="37178"/>
                    <a:pt x="26887" y="36944"/>
                    <a:pt x="26887" y="36811"/>
                  </a:cubicBezTo>
                  <a:cubicBezTo>
                    <a:pt x="26887" y="36753"/>
                    <a:pt x="26842" y="36717"/>
                    <a:pt x="26797" y="36717"/>
                  </a:cubicBezTo>
                  <a:cubicBezTo>
                    <a:pt x="26765" y="36717"/>
                    <a:pt x="26734" y="36736"/>
                    <a:pt x="26720" y="36778"/>
                  </a:cubicBezTo>
                  <a:cubicBezTo>
                    <a:pt x="26708" y="36806"/>
                    <a:pt x="26697" y="36834"/>
                    <a:pt x="26688" y="36861"/>
                  </a:cubicBezTo>
                  <a:lnTo>
                    <a:pt x="26688" y="36861"/>
                  </a:lnTo>
                  <a:cubicBezTo>
                    <a:pt x="26692" y="36734"/>
                    <a:pt x="26706" y="36606"/>
                    <a:pt x="26753" y="36511"/>
                  </a:cubicBezTo>
                  <a:cubicBezTo>
                    <a:pt x="26787" y="36477"/>
                    <a:pt x="26787" y="36444"/>
                    <a:pt x="26787" y="36377"/>
                  </a:cubicBezTo>
                  <a:lnTo>
                    <a:pt x="26853" y="36344"/>
                  </a:lnTo>
                  <a:close/>
                  <a:moveTo>
                    <a:pt x="11009" y="35210"/>
                  </a:moveTo>
                  <a:lnTo>
                    <a:pt x="11009" y="35210"/>
                  </a:lnTo>
                  <a:cubicBezTo>
                    <a:pt x="12009" y="35510"/>
                    <a:pt x="12943" y="36010"/>
                    <a:pt x="14011" y="36744"/>
                  </a:cubicBezTo>
                  <a:cubicBezTo>
                    <a:pt x="14611" y="37311"/>
                    <a:pt x="15345" y="37878"/>
                    <a:pt x="16046" y="38379"/>
                  </a:cubicBezTo>
                  <a:cubicBezTo>
                    <a:pt x="15445" y="38112"/>
                    <a:pt x="14911" y="37812"/>
                    <a:pt x="14378" y="37445"/>
                  </a:cubicBezTo>
                  <a:cubicBezTo>
                    <a:pt x="13277" y="36711"/>
                    <a:pt x="12176" y="35877"/>
                    <a:pt x="11009" y="35210"/>
                  </a:cubicBezTo>
                  <a:close/>
                  <a:moveTo>
                    <a:pt x="8873" y="34115"/>
                  </a:moveTo>
                  <a:cubicBezTo>
                    <a:pt x="10709" y="34115"/>
                    <a:pt x="12349" y="34672"/>
                    <a:pt x="14078" y="35644"/>
                  </a:cubicBezTo>
                  <a:cubicBezTo>
                    <a:pt x="15845" y="36644"/>
                    <a:pt x="17013" y="38312"/>
                    <a:pt x="18547" y="39513"/>
                  </a:cubicBezTo>
                  <a:cubicBezTo>
                    <a:pt x="16446" y="38446"/>
                    <a:pt x="14845" y="36844"/>
                    <a:pt x="12843" y="35677"/>
                  </a:cubicBezTo>
                  <a:cubicBezTo>
                    <a:pt x="11776" y="35043"/>
                    <a:pt x="10708" y="34776"/>
                    <a:pt x="9574" y="34643"/>
                  </a:cubicBezTo>
                  <a:cubicBezTo>
                    <a:pt x="8960" y="34409"/>
                    <a:pt x="8294" y="34303"/>
                    <a:pt x="7645" y="34303"/>
                  </a:cubicBezTo>
                  <a:cubicBezTo>
                    <a:pt x="7554" y="34303"/>
                    <a:pt x="7463" y="34305"/>
                    <a:pt x="7373" y="34309"/>
                  </a:cubicBezTo>
                  <a:cubicBezTo>
                    <a:pt x="7406" y="34276"/>
                    <a:pt x="7439" y="34276"/>
                    <a:pt x="7540" y="34209"/>
                  </a:cubicBezTo>
                  <a:cubicBezTo>
                    <a:pt x="7997" y="34146"/>
                    <a:pt x="8440" y="34115"/>
                    <a:pt x="8873" y="34115"/>
                  </a:cubicBezTo>
                  <a:close/>
                  <a:moveTo>
                    <a:pt x="6739" y="34676"/>
                  </a:moveTo>
                  <a:cubicBezTo>
                    <a:pt x="6739" y="34710"/>
                    <a:pt x="6772" y="34710"/>
                    <a:pt x="6839" y="34710"/>
                  </a:cubicBezTo>
                  <a:cubicBezTo>
                    <a:pt x="7906" y="34776"/>
                    <a:pt x="8840" y="34810"/>
                    <a:pt x="9741" y="34976"/>
                  </a:cubicBezTo>
                  <a:cubicBezTo>
                    <a:pt x="11509" y="35644"/>
                    <a:pt x="13077" y="36978"/>
                    <a:pt x="14611" y="37945"/>
                  </a:cubicBezTo>
                  <a:cubicBezTo>
                    <a:pt x="15879" y="38679"/>
                    <a:pt x="17213" y="39313"/>
                    <a:pt x="18547" y="39880"/>
                  </a:cubicBezTo>
                  <a:cubicBezTo>
                    <a:pt x="16046" y="39680"/>
                    <a:pt x="14111" y="38712"/>
                    <a:pt x="11943" y="37378"/>
                  </a:cubicBezTo>
                  <a:cubicBezTo>
                    <a:pt x="10275" y="36311"/>
                    <a:pt x="8607" y="35177"/>
                    <a:pt x="6639" y="34776"/>
                  </a:cubicBezTo>
                  <a:cubicBezTo>
                    <a:pt x="6639" y="34710"/>
                    <a:pt x="6706" y="34676"/>
                    <a:pt x="6739" y="34676"/>
                  </a:cubicBezTo>
                  <a:close/>
                  <a:moveTo>
                    <a:pt x="9889" y="33683"/>
                  </a:moveTo>
                  <a:cubicBezTo>
                    <a:pt x="13267" y="33683"/>
                    <a:pt x="16448" y="36914"/>
                    <a:pt x="18848" y="39313"/>
                  </a:cubicBezTo>
                  <a:cubicBezTo>
                    <a:pt x="19114" y="39546"/>
                    <a:pt x="19381" y="39847"/>
                    <a:pt x="19682" y="40113"/>
                  </a:cubicBezTo>
                  <a:lnTo>
                    <a:pt x="19415" y="39980"/>
                  </a:lnTo>
                  <a:cubicBezTo>
                    <a:pt x="16195" y="37348"/>
                    <a:pt x="13348" y="33912"/>
                    <a:pt x="9169" y="33912"/>
                  </a:cubicBezTo>
                  <a:cubicBezTo>
                    <a:pt x="8845" y="33912"/>
                    <a:pt x="8514" y="33933"/>
                    <a:pt x="8173" y="33976"/>
                  </a:cubicBezTo>
                  <a:cubicBezTo>
                    <a:pt x="8749" y="33774"/>
                    <a:pt x="9322" y="33683"/>
                    <a:pt x="9889" y="33683"/>
                  </a:cubicBezTo>
                  <a:close/>
                  <a:moveTo>
                    <a:pt x="6972" y="35043"/>
                  </a:moveTo>
                  <a:cubicBezTo>
                    <a:pt x="9141" y="35877"/>
                    <a:pt x="11042" y="37178"/>
                    <a:pt x="13043" y="38379"/>
                  </a:cubicBezTo>
                  <a:cubicBezTo>
                    <a:pt x="14518" y="39304"/>
                    <a:pt x="16267" y="40179"/>
                    <a:pt x="18054" y="40179"/>
                  </a:cubicBezTo>
                  <a:cubicBezTo>
                    <a:pt x="18329" y="40179"/>
                    <a:pt x="18605" y="40158"/>
                    <a:pt x="18881" y="40113"/>
                  </a:cubicBezTo>
                  <a:cubicBezTo>
                    <a:pt x="19048" y="40180"/>
                    <a:pt x="19248" y="40280"/>
                    <a:pt x="19415" y="40347"/>
                  </a:cubicBezTo>
                  <a:cubicBezTo>
                    <a:pt x="18974" y="40276"/>
                    <a:pt x="18534" y="40253"/>
                    <a:pt x="18088" y="40253"/>
                  </a:cubicBezTo>
                  <a:cubicBezTo>
                    <a:pt x="17488" y="40253"/>
                    <a:pt x="16878" y="40294"/>
                    <a:pt x="16246" y="40314"/>
                  </a:cubicBezTo>
                  <a:cubicBezTo>
                    <a:pt x="16226" y="40314"/>
                    <a:pt x="16206" y="40314"/>
                    <a:pt x="16187" y="40314"/>
                  </a:cubicBezTo>
                  <a:cubicBezTo>
                    <a:pt x="12643" y="40314"/>
                    <a:pt x="9593" y="37332"/>
                    <a:pt x="6972" y="35043"/>
                  </a:cubicBezTo>
                  <a:close/>
                  <a:moveTo>
                    <a:pt x="20549" y="27204"/>
                  </a:moveTo>
                  <a:cubicBezTo>
                    <a:pt x="22083" y="29939"/>
                    <a:pt x="23584" y="32675"/>
                    <a:pt x="24552" y="35677"/>
                  </a:cubicBezTo>
                  <a:cubicBezTo>
                    <a:pt x="24585" y="35777"/>
                    <a:pt x="24585" y="35844"/>
                    <a:pt x="24618" y="35944"/>
                  </a:cubicBezTo>
                  <a:cubicBezTo>
                    <a:pt x="23184" y="35043"/>
                    <a:pt x="22083" y="33609"/>
                    <a:pt x="20682" y="32641"/>
                  </a:cubicBezTo>
                  <a:cubicBezTo>
                    <a:pt x="20655" y="32628"/>
                    <a:pt x="20621" y="32619"/>
                    <a:pt x="20592" y="32619"/>
                  </a:cubicBezTo>
                  <a:cubicBezTo>
                    <a:pt x="20550" y="32619"/>
                    <a:pt x="20515" y="32636"/>
                    <a:pt x="20515" y="32675"/>
                  </a:cubicBezTo>
                  <a:lnTo>
                    <a:pt x="20515" y="32708"/>
                  </a:lnTo>
                  <a:cubicBezTo>
                    <a:pt x="20490" y="32693"/>
                    <a:pt x="20462" y="32686"/>
                    <a:pt x="20433" y="32686"/>
                  </a:cubicBezTo>
                  <a:cubicBezTo>
                    <a:pt x="20269" y="32686"/>
                    <a:pt x="20074" y="32900"/>
                    <a:pt x="20215" y="33042"/>
                  </a:cubicBezTo>
                  <a:lnTo>
                    <a:pt x="20249" y="33108"/>
                  </a:lnTo>
                  <a:cubicBezTo>
                    <a:pt x="20382" y="33208"/>
                    <a:pt x="20482" y="33342"/>
                    <a:pt x="20616" y="33375"/>
                  </a:cubicBezTo>
                  <a:cubicBezTo>
                    <a:pt x="20649" y="33442"/>
                    <a:pt x="20716" y="33475"/>
                    <a:pt x="20716" y="33509"/>
                  </a:cubicBezTo>
                  <a:cubicBezTo>
                    <a:pt x="20731" y="33587"/>
                    <a:pt x="20784" y="33622"/>
                    <a:pt x="20843" y="33622"/>
                  </a:cubicBezTo>
                  <a:cubicBezTo>
                    <a:pt x="20908" y="33622"/>
                    <a:pt x="20981" y="33579"/>
                    <a:pt x="21016" y="33509"/>
                  </a:cubicBezTo>
                  <a:cubicBezTo>
                    <a:pt x="21083" y="33509"/>
                    <a:pt x="21116" y="33375"/>
                    <a:pt x="21049" y="33342"/>
                  </a:cubicBezTo>
                  <a:cubicBezTo>
                    <a:pt x="21016" y="33309"/>
                    <a:pt x="20949" y="33275"/>
                    <a:pt x="20916" y="33275"/>
                  </a:cubicBezTo>
                  <a:cubicBezTo>
                    <a:pt x="20882" y="33175"/>
                    <a:pt x="20782" y="33108"/>
                    <a:pt x="20749" y="33008"/>
                  </a:cubicBezTo>
                  <a:cubicBezTo>
                    <a:pt x="20732" y="32975"/>
                    <a:pt x="20731" y="32961"/>
                    <a:pt x="20742" y="32961"/>
                  </a:cubicBezTo>
                  <a:cubicBezTo>
                    <a:pt x="20793" y="32961"/>
                    <a:pt x="21127" y="33309"/>
                    <a:pt x="21183" y="33309"/>
                  </a:cubicBezTo>
                  <a:cubicBezTo>
                    <a:pt x="21616" y="33675"/>
                    <a:pt x="22017" y="34109"/>
                    <a:pt x="22417" y="34476"/>
                  </a:cubicBezTo>
                  <a:cubicBezTo>
                    <a:pt x="23117" y="35143"/>
                    <a:pt x="23784" y="35810"/>
                    <a:pt x="24685" y="36277"/>
                  </a:cubicBezTo>
                  <a:cubicBezTo>
                    <a:pt x="25586" y="39513"/>
                    <a:pt x="25719" y="42849"/>
                    <a:pt x="25552" y="46184"/>
                  </a:cubicBezTo>
                  <a:cubicBezTo>
                    <a:pt x="25552" y="46556"/>
                    <a:pt x="25528" y="46902"/>
                    <a:pt x="25521" y="47267"/>
                  </a:cubicBezTo>
                  <a:lnTo>
                    <a:pt x="25521" y="47267"/>
                  </a:lnTo>
                  <a:cubicBezTo>
                    <a:pt x="24023" y="43223"/>
                    <a:pt x="21995" y="39024"/>
                    <a:pt x="18914" y="35844"/>
                  </a:cubicBezTo>
                  <a:cubicBezTo>
                    <a:pt x="18681" y="35010"/>
                    <a:pt x="18447" y="34209"/>
                    <a:pt x="18281" y="33375"/>
                  </a:cubicBezTo>
                  <a:cubicBezTo>
                    <a:pt x="19415" y="31474"/>
                    <a:pt x="19948" y="29339"/>
                    <a:pt x="20549" y="27204"/>
                  </a:cubicBezTo>
                  <a:close/>
                  <a:moveTo>
                    <a:pt x="12855" y="0"/>
                  </a:moveTo>
                  <a:cubicBezTo>
                    <a:pt x="12777" y="0"/>
                    <a:pt x="12716" y="103"/>
                    <a:pt x="12743" y="185"/>
                  </a:cubicBezTo>
                  <a:cubicBezTo>
                    <a:pt x="12777" y="285"/>
                    <a:pt x="12877" y="418"/>
                    <a:pt x="12910" y="485"/>
                  </a:cubicBezTo>
                  <a:lnTo>
                    <a:pt x="12810" y="485"/>
                  </a:lnTo>
                  <a:lnTo>
                    <a:pt x="12576" y="352"/>
                  </a:lnTo>
                  <a:cubicBezTo>
                    <a:pt x="12576" y="318"/>
                    <a:pt x="12476" y="318"/>
                    <a:pt x="12443" y="318"/>
                  </a:cubicBezTo>
                  <a:cubicBezTo>
                    <a:pt x="12376" y="285"/>
                    <a:pt x="12276" y="285"/>
                    <a:pt x="12210" y="252"/>
                  </a:cubicBezTo>
                  <a:cubicBezTo>
                    <a:pt x="12193" y="243"/>
                    <a:pt x="12178" y="240"/>
                    <a:pt x="12164" y="240"/>
                  </a:cubicBezTo>
                  <a:cubicBezTo>
                    <a:pt x="12062" y="240"/>
                    <a:pt x="12022" y="427"/>
                    <a:pt x="12109" y="485"/>
                  </a:cubicBezTo>
                  <a:cubicBezTo>
                    <a:pt x="12143" y="485"/>
                    <a:pt x="12210" y="518"/>
                    <a:pt x="12243" y="518"/>
                  </a:cubicBezTo>
                  <a:lnTo>
                    <a:pt x="12243" y="618"/>
                  </a:lnTo>
                  <a:cubicBezTo>
                    <a:pt x="13944" y="6089"/>
                    <a:pt x="11776" y="14128"/>
                    <a:pt x="17547" y="17531"/>
                  </a:cubicBezTo>
                  <a:lnTo>
                    <a:pt x="17547" y="18164"/>
                  </a:lnTo>
                  <a:cubicBezTo>
                    <a:pt x="17547" y="18231"/>
                    <a:pt x="17597" y="18264"/>
                    <a:pt x="17647" y="18264"/>
                  </a:cubicBezTo>
                  <a:cubicBezTo>
                    <a:pt x="17697" y="18264"/>
                    <a:pt x="17747" y="18231"/>
                    <a:pt x="17747" y="18164"/>
                  </a:cubicBezTo>
                  <a:cubicBezTo>
                    <a:pt x="17747" y="18098"/>
                    <a:pt x="17747" y="18031"/>
                    <a:pt x="17780" y="17964"/>
                  </a:cubicBezTo>
                  <a:cubicBezTo>
                    <a:pt x="18080" y="18665"/>
                    <a:pt x="18381" y="19365"/>
                    <a:pt x="18647" y="20032"/>
                  </a:cubicBezTo>
                  <a:cubicBezTo>
                    <a:pt x="18147" y="20699"/>
                    <a:pt x="17713" y="21367"/>
                    <a:pt x="17380" y="22134"/>
                  </a:cubicBezTo>
                  <a:cubicBezTo>
                    <a:pt x="16046" y="19499"/>
                    <a:pt x="14044" y="17364"/>
                    <a:pt x="12043" y="15196"/>
                  </a:cubicBezTo>
                  <a:cubicBezTo>
                    <a:pt x="12310" y="15129"/>
                    <a:pt x="12443" y="14829"/>
                    <a:pt x="12543" y="14595"/>
                  </a:cubicBezTo>
                  <a:cubicBezTo>
                    <a:pt x="12610" y="14262"/>
                    <a:pt x="12643" y="13828"/>
                    <a:pt x="12743" y="13494"/>
                  </a:cubicBezTo>
                  <a:cubicBezTo>
                    <a:pt x="12843" y="13628"/>
                    <a:pt x="12910" y="13761"/>
                    <a:pt x="13043" y="13828"/>
                  </a:cubicBezTo>
                  <a:lnTo>
                    <a:pt x="13144" y="13961"/>
                  </a:lnTo>
                  <a:cubicBezTo>
                    <a:pt x="13182" y="13987"/>
                    <a:pt x="13225" y="13998"/>
                    <a:pt x="13267" y="13998"/>
                  </a:cubicBezTo>
                  <a:cubicBezTo>
                    <a:pt x="13336" y="13998"/>
                    <a:pt x="13402" y="13969"/>
                    <a:pt x="13444" y="13928"/>
                  </a:cubicBezTo>
                  <a:cubicBezTo>
                    <a:pt x="13477" y="13861"/>
                    <a:pt x="13544" y="13828"/>
                    <a:pt x="13544" y="13795"/>
                  </a:cubicBezTo>
                  <a:lnTo>
                    <a:pt x="13544" y="13694"/>
                  </a:lnTo>
                  <a:lnTo>
                    <a:pt x="13544" y="13661"/>
                  </a:lnTo>
                  <a:cubicBezTo>
                    <a:pt x="13510" y="13461"/>
                    <a:pt x="13410" y="13328"/>
                    <a:pt x="13244" y="13161"/>
                  </a:cubicBezTo>
                  <a:cubicBezTo>
                    <a:pt x="13210" y="13127"/>
                    <a:pt x="13144" y="13094"/>
                    <a:pt x="13110" y="13094"/>
                  </a:cubicBezTo>
                  <a:lnTo>
                    <a:pt x="12943" y="12927"/>
                  </a:lnTo>
                  <a:cubicBezTo>
                    <a:pt x="12928" y="12897"/>
                    <a:pt x="12893" y="12881"/>
                    <a:pt x="12856" y="12881"/>
                  </a:cubicBezTo>
                  <a:cubicBezTo>
                    <a:pt x="12810" y="12881"/>
                    <a:pt x="12762" y="12906"/>
                    <a:pt x="12743" y="12961"/>
                  </a:cubicBezTo>
                  <a:cubicBezTo>
                    <a:pt x="12543" y="13261"/>
                    <a:pt x="12510" y="13628"/>
                    <a:pt x="12410" y="13995"/>
                  </a:cubicBezTo>
                  <a:cubicBezTo>
                    <a:pt x="12376" y="14262"/>
                    <a:pt x="12376" y="14962"/>
                    <a:pt x="12043" y="15029"/>
                  </a:cubicBezTo>
                  <a:cubicBezTo>
                    <a:pt x="12009" y="15029"/>
                    <a:pt x="12009" y="15095"/>
                    <a:pt x="12009" y="15095"/>
                  </a:cubicBezTo>
                  <a:cubicBezTo>
                    <a:pt x="11776" y="14862"/>
                    <a:pt x="11609" y="14662"/>
                    <a:pt x="11409" y="14462"/>
                  </a:cubicBezTo>
                  <a:cubicBezTo>
                    <a:pt x="11109" y="13494"/>
                    <a:pt x="10909" y="12494"/>
                    <a:pt x="10775" y="11526"/>
                  </a:cubicBezTo>
                  <a:cubicBezTo>
                    <a:pt x="10809" y="11493"/>
                    <a:pt x="10809" y="11460"/>
                    <a:pt x="10775" y="11359"/>
                  </a:cubicBezTo>
                  <a:cubicBezTo>
                    <a:pt x="10775" y="11326"/>
                    <a:pt x="10742" y="11293"/>
                    <a:pt x="10742" y="11259"/>
                  </a:cubicBezTo>
                  <a:lnTo>
                    <a:pt x="10742" y="11193"/>
                  </a:lnTo>
                  <a:lnTo>
                    <a:pt x="10708" y="11159"/>
                  </a:lnTo>
                  <a:cubicBezTo>
                    <a:pt x="11575" y="10780"/>
                    <a:pt x="11078" y="9367"/>
                    <a:pt x="10272" y="9367"/>
                  </a:cubicBezTo>
                  <a:cubicBezTo>
                    <a:pt x="10085" y="9367"/>
                    <a:pt x="9881" y="9443"/>
                    <a:pt x="9674" y="9625"/>
                  </a:cubicBezTo>
                  <a:cubicBezTo>
                    <a:pt x="9541" y="9758"/>
                    <a:pt x="9474" y="9958"/>
                    <a:pt x="9674" y="10092"/>
                  </a:cubicBezTo>
                  <a:cubicBezTo>
                    <a:pt x="9848" y="10213"/>
                    <a:pt x="9994" y="10271"/>
                    <a:pt x="10141" y="10271"/>
                  </a:cubicBezTo>
                  <a:cubicBezTo>
                    <a:pt x="10277" y="10271"/>
                    <a:pt x="10415" y="10221"/>
                    <a:pt x="10575" y="10125"/>
                  </a:cubicBezTo>
                  <a:lnTo>
                    <a:pt x="10575" y="10125"/>
                  </a:lnTo>
                  <a:cubicBezTo>
                    <a:pt x="10708" y="10325"/>
                    <a:pt x="10675" y="10759"/>
                    <a:pt x="10342" y="10792"/>
                  </a:cubicBezTo>
                  <a:cubicBezTo>
                    <a:pt x="10175" y="10826"/>
                    <a:pt x="10008" y="11026"/>
                    <a:pt x="10175" y="11193"/>
                  </a:cubicBezTo>
                  <a:cubicBezTo>
                    <a:pt x="10275" y="11326"/>
                    <a:pt x="10408" y="11493"/>
                    <a:pt x="10542" y="11626"/>
                  </a:cubicBezTo>
                  <a:cubicBezTo>
                    <a:pt x="10542" y="11660"/>
                    <a:pt x="10575" y="11660"/>
                    <a:pt x="10575" y="11660"/>
                  </a:cubicBezTo>
                  <a:cubicBezTo>
                    <a:pt x="10875" y="12260"/>
                    <a:pt x="10909" y="13194"/>
                    <a:pt x="11042" y="13828"/>
                  </a:cubicBezTo>
                  <a:cubicBezTo>
                    <a:pt x="11075" y="13961"/>
                    <a:pt x="11075" y="14028"/>
                    <a:pt x="11109" y="14161"/>
                  </a:cubicBezTo>
                  <a:cubicBezTo>
                    <a:pt x="10508" y="13461"/>
                    <a:pt x="9875" y="12760"/>
                    <a:pt x="9241" y="11993"/>
                  </a:cubicBezTo>
                  <a:cubicBezTo>
                    <a:pt x="9341" y="11960"/>
                    <a:pt x="9341" y="11860"/>
                    <a:pt x="9241" y="11826"/>
                  </a:cubicBezTo>
                  <a:cubicBezTo>
                    <a:pt x="8440" y="11460"/>
                    <a:pt x="8407" y="9758"/>
                    <a:pt x="8540" y="8691"/>
                  </a:cubicBezTo>
                  <a:cubicBezTo>
                    <a:pt x="8607" y="8658"/>
                    <a:pt x="8707" y="8624"/>
                    <a:pt x="8740" y="8491"/>
                  </a:cubicBezTo>
                  <a:cubicBezTo>
                    <a:pt x="8832" y="8187"/>
                    <a:pt x="8784" y="7606"/>
                    <a:pt x="8372" y="7606"/>
                  </a:cubicBezTo>
                  <a:cubicBezTo>
                    <a:pt x="8331" y="7606"/>
                    <a:pt x="8287" y="7612"/>
                    <a:pt x="8240" y="7623"/>
                  </a:cubicBezTo>
                  <a:cubicBezTo>
                    <a:pt x="7640" y="7790"/>
                    <a:pt x="7806" y="8524"/>
                    <a:pt x="8073" y="8924"/>
                  </a:cubicBezTo>
                  <a:cubicBezTo>
                    <a:pt x="8107" y="8958"/>
                    <a:pt x="8207" y="8958"/>
                    <a:pt x="8240" y="8958"/>
                  </a:cubicBezTo>
                  <a:cubicBezTo>
                    <a:pt x="8207" y="9525"/>
                    <a:pt x="8140" y="10159"/>
                    <a:pt x="8240" y="10692"/>
                  </a:cubicBezTo>
                  <a:cubicBezTo>
                    <a:pt x="7773" y="9992"/>
                    <a:pt x="7306" y="9291"/>
                    <a:pt x="6939" y="8491"/>
                  </a:cubicBezTo>
                  <a:cubicBezTo>
                    <a:pt x="7206" y="8324"/>
                    <a:pt x="7239" y="7957"/>
                    <a:pt x="7273" y="7690"/>
                  </a:cubicBezTo>
                  <a:cubicBezTo>
                    <a:pt x="7306" y="7423"/>
                    <a:pt x="7273" y="7090"/>
                    <a:pt x="7073" y="6823"/>
                  </a:cubicBezTo>
                  <a:cubicBezTo>
                    <a:pt x="6931" y="6682"/>
                    <a:pt x="6756" y="6625"/>
                    <a:pt x="6574" y="6625"/>
                  </a:cubicBezTo>
                  <a:cubicBezTo>
                    <a:pt x="6283" y="6625"/>
                    <a:pt x="5977" y="6771"/>
                    <a:pt x="5772" y="6956"/>
                  </a:cubicBezTo>
                  <a:cubicBezTo>
                    <a:pt x="5738" y="6990"/>
                    <a:pt x="5738" y="7023"/>
                    <a:pt x="5705" y="7023"/>
                  </a:cubicBezTo>
                  <a:cubicBezTo>
                    <a:pt x="5691" y="7019"/>
                    <a:pt x="5677" y="7016"/>
                    <a:pt x="5662" y="7016"/>
                  </a:cubicBezTo>
                  <a:cubicBezTo>
                    <a:pt x="5564" y="7016"/>
                    <a:pt x="5447" y="7103"/>
                    <a:pt x="5505" y="7190"/>
                  </a:cubicBezTo>
                  <a:cubicBezTo>
                    <a:pt x="5505" y="7257"/>
                    <a:pt x="5538" y="7290"/>
                    <a:pt x="5538" y="7290"/>
                  </a:cubicBezTo>
                  <a:cubicBezTo>
                    <a:pt x="5438" y="7690"/>
                    <a:pt x="5638" y="8191"/>
                    <a:pt x="6105" y="8291"/>
                  </a:cubicBezTo>
                  <a:lnTo>
                    <a:pt x="6205" y="8291"/>
                  </a:lnTo>
                  <a:cubicBezTo>
                    <a:pt x="6342" y="8427"/>
                    <a:pt x="6501" y="8542"/>
                    <a:pt x="6664" y="8542"/>
                  </a:cubicBezTo>
                  <a:cubicBezTo>
                    <a:pt x="6700" y="8542"/>
                    <a:pt x="6736" y="8536"/>
                    <a:pt x="6772" y="8524"/>
                  </a:cubicBezTo>
                  <a:lnTo>
                    <a:pt x="6839" y="8524"/>
                  </a:lnTo>
                  <a:cubicBezTo>
                    <a:pt x="7373" y="9758"/>
                    <a:pt x="8040" y="10826"/>
                    <a:pt x="8774" y="11860"/>
                  </a:cubicBezTo>
                  <a:cubicBezTo>
                    <a:pt x="8590" y="11913"/>
                    <a:pt x="8405" y="11936"/>
                    <a:pt x="8221" y="11936"/>
                  </a:cubicBezTo>
                  <a:cubicBezTo>
                    <a:pt x="7369" y="11936"/>
                    <a:pt x="6509" y="11451"/>
                    <a:pt x="5605" y="11259"/>
                  </a:cubicBezTo>
                  <a:cubicBezTo>
                    <a:pt x="5705" y="10993"/>
                    <a:pt x="5705" y="10759"/>
                    <a:pt x="5672" y="10592"/>
                  </a:cubicBezTo>
                  <a:cubicBezTo>
                    <a:pt x="5638" y="10509"/>
                    <a:pt x="5555" y="10467"/>
                    <a:pt x="5471" y="10467"/>
                  </a:cubicBezTo>
                  <a:cubicBezTo>
                    <a:pt x="5388" y="10467"/>
                    <a:pt x="5305" y="10509"/>
                    <a:pt x="5271" y="10592"/>
                  </a:cubicBezTo>
                  <a:cubicBezTo>
                    <a:pt x="5271" y="10659"/>
                    <a:pt x="5238" y="10759"/>
                    <a:pt x="5171" y="10826"/>
                  </a:cubicBezTo>
                  <a:cubicBezTo>
                    <a:pt x="5104" y="10926"/>
                    <a:pt x="5205" y="10993"/>
                    <a:pt x="5238" y="10993"/>
                  </a:cubicBezTo>
                  <a:cubicBezTo>
                    <a:pt x="5238" y="11026"/>
                    <a:pt x="5205" y="11126"/>
                    <a:pt x="5205" y="11159"/>
                  </a:cubicBezTo>
                  <a:cubicBezTo>
                    <a:pt x="5071" y="11026"/>
                    <a:pt x="4904" y="10993"/>
                    <a:pt x="4771" y="10993"/>
                  </a:cubicBezTo>
                  <a:cubicBezTo>
                    <a:pt x="4671" y="10993"/>
                    <a:pt x="4604" y="11093"/>
                    <a:pt x="4537" y="11193"/>
                  </a:cubicBezTo>
                  <a:cubicBezTo>
                    <a:pt x="4437" y="11259"/>
                    <a:pt x="4371" y="11293"/>
                    <a:pt x="4404" y="11359"/>
                  </a:cubicBezTo>
                  <a:cubicBezTo>
                    <a:pt x="4404" y="11426"/>
                    <a:pt x="4437" y="11460"/>
                    <a:pt x="4437" y="11526"/>
                  </a:cubicBezTo>
                  <a:cubicBezTo>
                    <a:pt x="4437" y="11760"/>
                    <a:pt x="4504" y="11960"/>
                    <a:pt x="4671" y="12027"/>
                  </a:cubicBezTo>
                  <a:cubicBezTo>
                    <a:pt x="4720" y="12075"/>
                    <a:pt x="4804" y="12106"/>
                    <a:pt x="4872" y="12106"/>
                  </a:cubicBezTo>
                  <a:cubicBezTo>
                    <a:pt x="4897" y="12106"/>
                    <a:pt x="4920" y="12102"/>
                    <a:pt x="4938" y="12093"/>
                  </a:cubicBezTo>
                  <a:cubicBezTo>
                    <a:pt x="4975" y="12101"/>
                    <a:pt x="5013" y="12105"/>
                    <a:pt x="5050" y="12105"/>
                  </a:cubicBezTo>
                  <a:cubicBezTo>
                    <a:pt x="5179" y="12105"/>
                    <a:pt x="5309" y="12056"/>
                    <a:pt x="5438" y="11927"/>
                  </a:cubicBezTo>
                  <a:cubicBezTo>
                    <a:pt x="5571" y="11826"/>
                    <a:pt x="5571" y="11693"/>
                    <a:pt x="5538" y="11593"/>
                  </a:cubicBezTo>
                  <a:lnTo>
                    <a:pt x="5538" y="11593"/>
                  </a:lnTo>
                  <a:cubicBezTo>
                    <a:pt x="6428" y="11771"/>
                    <a:pt x="7338" y="12259"/>
                    <a:pt x="8178" y="12259"/>
                  </a:cubicBezTo>
                  <a:cubicBezTo>
                    <a:pt x="8440" y="12259"/>
                    <a:pt x="8695" y="12212"/>
                    <a:pt x="8941" y="12093"/>
                  </a:cubicBezTo>
                  <a:cubicBezTo>
                    <a:pt x="9708" y="13094"/>
                    <a:pt x="10508" y="14028"/>
                    <a:pt x="11342" y="14995"/>
                  </a:cubicBezTo>
                  <a:lnTo>
                    <a:pt x="11442" y="15362"/>
                  </a:lnTo>
                  <a:cubicBezTo>
                    <a:pt x="11473" y="15424"/>
                    <a:pt x="11512" y="15450"/>
                    <a:pt x="11550" y="15450"/>
                  </a:cubicBezTo>
                  <a:cubicBezTo>
                    <a:pt x="11595" y="15450"/>
                    <a:pt x="11640" y="15416"/>
                    <a:pt x="11676" y="15362"/>
                  </a:cubicBezTo>
                  <a:cubicBezTo>
                    <a:pt x="12176" y="15963"/>
                    <a:pt x="12710" y="16496"/>
                    <a:pt x="13210" y="17097"/>
                  </a:cubicBezTo>
                  <a:cubicBezTo>
                    <a:pt x="12376" y="17030"/>
                    <a:pt x="11609" y="16463"/>
                    <a:pt x="10842" y="16130"/>
                  </a:cubicBezTo>
                  <a:cubicBezTo>
                    <a:pt x="10075" y="15796"/>
                    <a:pt x="9341" y="15496"/>
                    <a:pt x="8607" y="15129"/>
                  </a:cubicBezTo>
                  <a:cubicBezTo>
                    <a:pt x="9156" y="14580"/>
                    <a:pt x="8728" y="13404"/>
                    <a:pt x="7953" y="13404"/>
                  </a:cubicBezTo>
                  <a:cubicBezTo>
                    <a:pt x="7834" y="13404"/>
                    <a:pt x="7706" y="13432"/>
                    <a:pt x="7573" y="13494"/>
                  </a:cubicBezTo>
                  <a:cubicBezTo>
                    <a:pt x="6689" y="13890"/>
                    <a:pt x="6863" y="15371"/>
                    <a:pt x="7738" y="15371"/>
                  </a:cubicBezTo>
                  <a:cubicBezTo>
                    <a:pt x="7821" y="15371"/>
                    <a:pt x="7911" y="15358"/>
                    <a:pt x="8007" y="15329"/>
                  </a:cubicBezTo>
                  <a:cubicBezTo>
                    <a:pt x="8073" y="15429"/>
                    <a:pt x="8107" y="15462"/>
                    <a:pt x="8273" y="15496"/>
                  </a:cubicBezTo>
                  <a:cubicBezTo>
                    <a:pt x="8309" y="15505"/>
                    <a:pt x="8342" y="15509"/>
                    <a:pt x="8373" y="15509"/>
                  </a:cubicBezTo>
                  <a:cubicBezTo>
                    <a:pt x="8456" y="15509"/>
                    <a:pt x="8516" y="15478"/>
                    <a:pt x="8540" y="15429"/>
                  </a:cubicBezTo>
                  <a:cubicBezTo>
                    <a:pt x="9441" y="15863"/>
                    <a:pt x="10442" y="16263"/>
                    <a:pt x="11409" y="16663"/>
                  </a:cubicBezTo>
                  <a:cubicBezTo>
                    <a:pt x="11979" y="16920"/>
                    <a:pt x="12452" y="17299"/>
                    <a:pt x="13078" y="17299"/>
                  </a:cubicBezTo>
                  <a:cubicBezTo>
                    <a:pt x="13184" y="17299"/>
                    <a:pt x="13294" y="17288"/>
                    <a:pt x="13410" y="17264"/>
                  </a:cubicBezTo>
                  <a:cubicBezTo>
                    <a:pt x="14878" y="18865"/>
                    <a:pt x="16279" y="20499"/>
                    <a:pt x="17413" y="22367"/>
                  </a:cubicBezTo>
                  <a:cubicBezTo>
                    <a:pt x="16913" y="23435"/>
                    <a:pt x="16546" y="24536"/>
                    <a:pt x="16379" y="25670"/>
                  </a:cubicBezTo>
                  <a:cubicBezTo>
                    <a:pt x="15112" y="25336"/>
                    <a:pt x="13577" y="25103"/>
                    <a:pt x="12610" y="24169"/>
                  </a:cubicBezTo>
                  <a:cubicBezTo>
                    <a:pt x="13377" y="23802"/>
                    <a:pt x="13077" y="22467"/>
                    <a:pt x="12076" y="22301"/>
                  </a:cubicBezTo>
                  <a:cubicBezTo>
                    <a:pt x="11974" y="22281"/>
                    <a:pt x="11878" y="22272"/>
                    <a:pt x="11787" y="22272"/>
                  </a:cubicBezTo>
                  <a:cubicBezTo>
                    <a:pt x="10533" y="22272"/>
                    <a:pt x="10354" y="24011"/>
                    <a:pt x="11612" y="24011"/>
                  </a:cubicBezTo>
                  <a:cubicBezTo>
                    <a:pt x="11664" y="24011"/>
                    <a:pt x="11719" y="24008"/>
                    <a:pt x="11776" y="24002"/>
                  </a:cubicBezTo>
                  <a:cubicBezTo>
                    <a:pt x="11776" y="24154"/>
                    <a:pt x="11887" y="24306"/>
                    <a:pt x="12033" y="24306"/>
                  </a:cubicBezTo>
                  <a:cubicBezTo>
                    <a:pt x="12047" y="24306"/>
                    <a:pt x="12062" y="24305"/>
                    <a:pt x="12076" y="24302"/>
                  </a:cubicBezTo>
                  <a:lnTo>
                    <a:pt x="12343" y="24302"/>
                  </a:lnTo>
                  <a:cubicBezTo>
                    <a:pt x="13277" y="25303"/>
                    <a:pt x="15045" y="25803"/>
                    <a:pt x="16346" y="25937"/>
                  </a:cubicBezTo>
                  <a:cubicBezTo>
                    <a:pt x="16046" y="28138"/>
                    <a:pt x="16413" y="30373"/>
                    <a:pt x="17880" y="32375"/>
                  </a:cubicBezTo>
                  <a:cubicBezTo>
                    <a:pt x="17914" y="32608"/>
                    <a:pt x="17947" y="32842"/>
                    <a:pt x="18014" y="33042"/>
                  </a:cubicBezTo>
                  <a:cubicBezTo>
                    <a:pt x="17914" y="33175"/>
                    <a:pt x="17880" y="33275"/>
                    <a:pt x="17780" y="33375"/>
                  </a:cubicBezTo>
                  <a:cubicBezTo>
                    <a:pt x="17707" y="33547"/>
                    <a:pt x="17831" y="33718"/>
                    <a:pt x="17955" y="33718"/>
                  </a:cubicBezTo>
                  <a:cubicBezTo>
                    <a:pt x="18000" y="33718"/>
                    <a:pt x="18045" y="33695"/>
                    <a:pt x="18080" y="33642"/>
                  </a:cubicBezTo>
                  <a:cubicBezTo>
                    <a:pt x="18214" y="34276"/>
                    <a:pt x="18381" y="34843"/>
                    <a:pt x="18581" y="35477"/>
                  </a:cubicBezTo>
                  <a:cubicBezTo>
                    <a:pt x="17713" y="34609"/>
                    <a:pt x="16746" y="33809"/>
                    <a:pt x="15679" y="33108"/>
                  </a:cubicBezTo>
                  <a:cubicBezTo>
                    <a:pt x="15178" y="32808"/>
                    <a:pt x="14711" y="32475"/>
                    <a:pt x="14244" y="32141"/>
                  </a:cubicBezTo>
                  <a:cubicBezTo>
                    <a:pt x="14278" y="32108"/>
                    <a:pt x="14244" y="32008"/>
                    <a:pt x="14211" y="31974"/>
                  </a:cubicBezTo>
                  <a:cubicBezTo>
                    <a:pt x="12777" y="30673"/>
                    <a:pt x="12176" y="28772"/>
                    <a:pt x="11342" y="27104"/>
                  </a:cubicBezTo>
                  <a:cubicBezTo>
                    <a:pt x="10708" y="25937"/>
                    <a:pt x="9841" y="25003"/>
                    <a:pt x="8840" y="24135"/>
                  </a:cubicBezTo>
                  <a:cubicBezTo>
                    <a:pt x="6439" y="22034"/>
                    <a:pt x="3370" y="20833"/>
                    <a:pt x="234" y="20666"/>
                  </a:cubicBezTo>
                  <a:cubicBezTo>
                    <a:pt x="68" y="20666"/>
                    <a:pt x="1" y="20833"/>
                    <a:pt x="101" y="20966"/>
                  </a:cubicBezTo>
                  <a:cubicBezTo>
                    <a:pt x="2603" y="23168"/>
                    <a:pt x="3570" y="26537"/>
                    <a:pt x="5938" y="28939"/>
                  </a:cubicBezTo>
                  <a:cubicBezTo>
                    <a:pt x="8107" y="31107"/>
                    <a:pt x="11409" y="31040"/>
                    <a:pt x="14044" y="32441"/>
                  </a:cubicBezTo>
                  <a:cubicBezTo>
                    <a:pt x="14111" y="32508"/>
                    <a:pt x="14211" y="32541"/>
                    <a:pt x="14278" y="32641"/>
                  </a:cubicBezTo>
                  <a:cubicBezTo>
                    <a:pt x="16846" y="34476"/>
                    <a:pt x="18948" y="36177"/>
                    <a:pt x="20849" y="38812"/>
                  </a:cubicBezTo>
                  <a:cubicBezTo>
                    <a:pt x="21683" y="39980"/>
                    <a:pt x="22383" y="41181"/>
                    <a:pt x="23051" y="42448"/>
                  </a:cubicBezTo>
                  <a:cubicBezTo>
                    <a:pt x="22417" y="41815"/>
                    <a:pt x="21683" y="41314"/>
                    <a:pt x="20916" y="40881"/>
                  </a:cubicBezTo>
                  <a:cubicBezTo>
                    <a:pt x="20916" y="40847"/>
                    <a:pt x="20882" y="40847"/>
                    <a:pt x="20882" y="40814"/>
                  </a:cubicBezTo>
                  <a:cubicBezTo>
                    <a:pt x="18008" y="38097"/>
                    <a:pt x="14132" y="33476"/>
                    <a:pt x="9990" y="33476"/>
                  </a:cubicBezTo>
                  <a:cubicBezTo>
                    <a:pt x="8843" y="33476"/>
                    <a:pt x="7677" y="33830"/>
                    <a:pt x="6505" y="34676"/>
                  </a:cubicBezTo>
                  <a:cubicBezTo>
                    <a:pt x="6483" y="34661"/>
                    <a:pt x="6462" y="34655"/>
                    <a:pt x="6444" y="34655"/>
                  </a:cubicBezTo>
                  <a:cubicBezTo>
                    <a:pt x="6380" y="34655"/>
                    <a:pt x="6346" y="34732"/>
                    <a:pt x="6372" y="34810"/>
                  </a:cubicBezTo>
                  <a:cubicBezTo>
                    <a:pt x="6272" y="34843"/>
                    <a:pt x="6239" y="34876"/>
                    <a:pt x="6172" y="34976"/>
                  </a:cubicBezTo>
                  <a:cubicBezTo>
                    <a:pt x="6037" y="35084"/>
                    <a:pt x="6142" y="35322"/>
                    <a:pt x="6275" y="35322"/>
                  </a:cubicBezTo>
                  <a:cubicBezTo>
                    <a:pt x="6307" y="35322"/>
                    <a:pt x="6340" y="35309"/>
                    <a:pt x="6372" y="35277"/>
                  </a:cubicBezTo>
                  <a:cubicBezTo>
                    <a:pt x="6439" y="35177"/>
                    <a:pt x="6539" y="35143"/>
                    <a:pt x="6606" y="35110"/>
                  </a:cubicBezTo>
                  <a:cubicBezTo>
                    <a:pt x="8540" y="36978"/>
                    <a:pt x="10608" y="38712"/>
                    <a:pt x="12943" y="40013"/>
                  </a:cubicBezTo>
                  <a:cubicBezTo>
                    <a:pt x="15445" y="41381"/>
                    <a:pt x="18080" y="40314"/>
                    <a:pt x="20682" y="41181"/>
                  </a:cubicBezTo>
                  <a:lnTo>
                    <a:pt x="20782" y="41181"/>
                  </a:lnTo>
                  <a:cubicBezTo>
                    <a:pt x="21716" y="41681"/>
                    <a:pt x="22584" y="42315"/>
                    <a:pt x="23351" y="43049"/>
                  </a:cubicBezTo>
                  <a:cubicBezTo>
                    <a:pt x="24051" y="44483"/>
                    <a:pt x="24685" y="45984"/>
                    <a:pt x="25252" y="47485"/>
                  </a:cubicBezTo>
                  <a:cubicBezTo>
                    <a:pt x="25287" y="47544"/>
                    <a:pt x="25339" y="47570"/>
                    <a:pt x="25390" y="47570"/>
                  </a:cubicBezTo>
                  <a:cubicBezTo>
                    <a:pt x="25439" y="47570"/>
                    <a:pt x="25487" y="47545"/>
                    <a:pt x="25519" y="47503"/>
                  </a:cubicBezTo>
                  <a:lnTo>
                    <a:pt x="25519" y="47503"/>
                  </a:lnTo>
                  <a:lnTo>
                    <a:pt x="25519" y="47519"/>
                  </a:lnTo>
                  <a:lnTo>
                    <a:pt x="25519" y="47886"/>
                  </a:lnTo>
                  <a:lnTo>
                    <a:pt x="25519" y="47986"/>
                  </a:lnTo>
                  <a:cubicBezTo>
                    <a:pt x="25386" y="53556"/>
                    <a:pt x="25886" y="59227"/>
                    <a:pt x="29689" y="63664"/>
                  </a:cubicBezTo>
                  <a:cubicBezTo>
                    <a:pt x="29715" y="63708"/>
                    <a:pt x="29756" y="63726"/>
                    <a:pt x="29799" y="63726"/>
                  </a:cubicBezTo>
                  <a:cubicBezTo>
                    <a:pt x="29918" y="63726"/>
                    <a:pt x="30053" y="63586"/>
                    <a:pt x="29956" y="63463"/>
                  </a:cubicBezTo>
                  <a:cubicBezTo>
                    <a:pt x="27254" y="60295"/>
                    <a:pt x="26386" y="56625"/>
                    <a:pt x="26086" y="52789"/>
                  </a:cubicBezTo>
                  <a:cubicBezTo>
                    <a:pt x="27020" y="52289"/>
                    <a:pt x="27187" y="51055"/>
                    <a:pt x="27520" y="50121"/>
                  </a:cubicBezTo>
                  <a:cubicBezTo>
                    <a:pt x="27587" y="50121"/>
                    <a:pt x="27687" y="50121"/>
                    <a:pt x="27721" y="50020"/>
                  </a:cubicBezTo>
                  <a:cubicBezTo>
                    <a:pt x="27854" y="49854"/>
                    <a:pt x="27787" y="49654"/>
                    <a:pt x="27721" y="49453"/>
                  </a:cubicBezTo>
                  <a:cubicBezTo>
                    <a:pt x="27704" y="49387"/>
                    <a:pt x="27637" y="49353"/>
                    <a:pt x="27570" y="49353"/>
                  </a:cubicBezTo>
                  <a:cubicBezTo>
                    <a:pt x="27504" y="49353"/>
                    <a:pt x="27437" y="49387"/>
                    <a:pt x="27420" y="49453"/>
                  </a:cubicBezTo>
                  <a:cubicBezTo>
                    <a:pt x="27220" y="49954"/>
                    <a:pt x="27087" y="50487"/>
                    <a:pt x="26887" y="51021"/>
                  </a:cubicBezTo>
                  <a:cubicBezTo>
                    <a:pt x="26720" y="51522"/>
                    <a:pt x="26520" y="52155"/>
                    <a:pt x="26053" y="52489"/>
                  </a:cubicBezTo>
                  <a:cubicBezTo>
                    <a:pt x="25953" y="51055"/>
                    <a:pt x="25953" y="49620"/>
                    <a:pt x="25953" y="48186"/>
                  </a:cubicBezTo>
                  <a:cubicBezTo>
                    <a:pt x="26019" y="48186"/>
                    <a:pt x="26086" y="48186"/>
                    <a:pt x="26119" y="48119"/>
                  </a:cubicBezTo>
                  <a:cubicBezTo>
                    <a:pt x="27587" y="46184"/>
                    <a:pt x="28254" y="43983"/>
                    <a:pt x="28721" y="41681"/>
                  </a:cubicBezTo>
                  <a:cubicBezTo>
                    <a:pt x="28855" y="41648"/>
                    <a:pt x="28921" y="41481"/>
                    <a:pt x="29055" y="41314"/>
                  </a:cubicBezTo>
                  <a:cubicBezTo>
                    <a:pt x="29422" y="40614"/>
                    <a:pt x="30022" y="40013"/>
                    <a:pt x="30456" y="39346"/>
                  </a:cubicBezTo>
                  <a:cubicBezTo>
                    <a:pt x="30890" y="38812"/>
                    <a:pt x="31256" y="38279"/>
                    <a:pt x="31690" y="37712"/>
                  </a:cubicBezTo>
                  <a:cubicBezTo>
                    <a:pt x="31690" y="37812"/>
                    <a:pt x="31723" y="37878"/>
                    <a:pt x="31723" y="37979"/>
                  </a:cubicBezTo>
                  <a:cubicBezTo>
                    <a:pt x="31723" y="38049"/>
                    <a:pt x="31779" y="38091"/>
                    <a:pt x="31837" y="38091"/>
                  </a:cubicBezTo>
                  <a:cubicBezTo>
                    <a:pt x="31888" y="38091"/>
                    <a:pt x="31941" y="38057"/>
                    <a:pt x="31957" y="37979"/>
                  </a:cubicBezTo>
                  <a:cubicBezTo>
                    <a:pt x="32024" y="37778"/>
                    <a:pt x="32024" y="37545"/>
                    <a:pt x="31957" y="37378"/>
                  </a:cubicBezTo>
                  <a:cubicBezTo>
                    <a:pt x="32024" y="37345"/>
                    <a:pt x="32057" y="37311"/>
                    <a:pt x="32057" y="37278"/>
                  </a:cubicBezTo>
                  <a:cubicBezTo>
                    <a:pt x="32090" y="37211"/>
                    <a:pt x="32090" y="37145"/>
                    <a:pt x="32057" y="37111"/>
                  </a:cubicBezTo>
                  <a:cubicBezTo>
                    <a:pt x="31957" y="37045"/>
                    <a:pt x="31924" y="37011"/>
                    <a:pt x="31890" y="36978"/>
                  </a:cubicBezTo>
                  <a:cubicBezTo>
                    <a:pt x="31863" y="36969"/>
                    <a:pt x="31839" y="36965"/>
                    <a:pt x="31818" y="36965"/>
                  </a:cubicBezTo>
                  <a:cubicBezTo>
                    <a:pt x="31759" y="36965"/>
                    <a:pt x="31723" y="36996"/>
                    <a:pt x="31723" y="37045"/>
                  </a:cubicBezTo>
                  <a:cubicBezTo>
                    <a:pt x="31723" y="37178"/>
                    <a:pt x="31690" y="37345"/>
                    <a:pt x="31723" y="37478"/>
                  </a:cubicBezTo>
                  <a:lnTo>
                    <a:pt x="31323" y="37845"/>
                  </a:lnTo>
                  <a:cubicBezTo>
                    <a:pt x="30923" y="38379"/>
                    <a:pt x="30556" y="38946"/>
                    <a:pt x="30156" y="39480"/>
                  </a:cubicBezTo>
                  <a:cubicBezTo>
                    <a:pt x="29889" y="39880"/>
                    <a:pt x="29555" y="40280"/>
                    <a:pt x="29255" y="40647"/>
                  </a:cubicBezTo>
                  <a:cubicBezTo>
                    <a:pt x="29222" y="40680"/>
                    <a:pt x="29055" y="40981"/>
                    <a:pt x="28888" y="41181"/>
                  </a:cubicBezTo>
                  <a:cubicBezTo>
                    <a:pt x="28921" y="40947"/>
                    <a:pt x="28955" y="40714"/>
                    <a:pt x="28988" y="40480"/>
                  </a:cubicBezTo>
                  <a:cubicBezTo>
                    <a:pt x="29055" y="40447"/>
                    <a:pt x="29088" y="40347"/>
                    <a:pt x="29088" y="40314"/>
                  </a:cubicBezTo>
                  <a:cubicBezTo>
                    <a:pt x="29088" y="40280"/>
                    <a:pt x="29088" y="40280"/>
                    <a:pt x="29055" y="40213"/>
                  </a:cubicBezTo>
                  <a:cubicBezTo>
                    <a:pt x="29188" y="39446"/>
                    <a:pt x="29288" y="38612"/>
                    <a:pt x="29388" y="37812"/>
                  </a:cubicBezTo>
                  <a:cubicBezTo>
                    <a:pt x="29422" y="37812"/>
                    <a:pt x="29455" y="37778"/>
                    <a:pt x="29422" y="37712"/>
                  </a:cubicBezTo>
                  <a:cubicBezTo>
                    <a:pt x="29422" y="37678"/>
                    <a:pt x="29422" y="37678"/>
                    <a:pt x="29388" y="37645"/>
                  </a:cubicBezTo>
                  <a:lnTo>
                    <a:pt x="29522" y="36778"/>
                  </a:lnTo>
                  <a:cubicBezTo>
                    <a:pt x="30923" y="36144"/>
                    <a:pt x="31557" y="34710"/>
                    <a:pt x="32224" y="33375"/>
                  </a:cubicBezTo>
                  <a:cubicBezTo>
                    <a:pt x="32257" y="33375"/>
                    <a:pt x="32357" y="33375"/>
                    <a:pt x="32391" y="33342"/>
                  </a:cubicBezTo>
                  <a:lnTo>
                    <a:pt x="32424" y="33309"/>
                  </a:lnTo>
                  <a:lnTo>
                    <a:pt x="32624" y="33309"/>
                  </a:lnTo>
                  <a:cubicBezTo>
                    <a:pt x="32758" y="33309"/>
                    <a:pt x="32924" y="33275"/>
                    <a:pt x="33058" y="33175"/>
                  </a:cubicBezTo>
                  <a:cubicBezTo>
                    <a:pt x="33491" y="32942"/>
                    <a:pt x="33658" y="32208"/>
                    <a:pt x="33391" y="31841"/>
                  </a:cubicBezTo>
                  <a:cubicBezTo>
                    <a:pt x="33226" y="31634"/>
                    <a:pt x="32997" y="31543"/>
                    <a:pt x="32759" y="31543"/>
                  </a:cubicBezTo>
                  <a:cubicBezTo>
                    <a:pt x="32613" y="31543"/>
                    <a:pt x="32463" y="31577"/>
                    <a:pt x="32324" y="31641"/>
                  </a:cubicBezTo>
                  <a:cubicBezTo>
                    <a:pt x="32090" y="31774"/>
                    <a:pt x="31957" y="32108"/>
                    <a:pt x="31990" y="32375"/>
                  </a:cubicBezTo>
                  <a:cubicBezTo>
                    <a:pt x="31957" y="32375"/>
                    <a:pt x="31924" y="32441"/>
                    <a:pt x="31924" y="32475"/>
                  </a:cubicBezTo>
                  <a:cubicBezTo>
                    <a:pt x="31890" y="32708"/>
                    <a:pt x="31924" y="32942"/>
                    <a:pt x="32090" y="33108"/>
                  </a:cubicBezTo>
                  <a:cubicBezTo>
                    <a:pt x="31557" y="34443"/>
                    <a:pt x="30856" y="35877"/>
                    <a:pt x="29555" y="36611"/>
                  </a:cubicBezTo>
                  <a:cubicBezTo>
                    <a:pt x="29622" y="36111"/>
                    <a:pt x="29722" y="35610"/>
                    <a:pt x="29789" y="35043"/>
                  </a:cubicBezTo>
                  <a:cubicBezTo>
                    <a:pt x="30289" y="34976"/>
                    <a:pt x="30556" y="34443"/>
                    <a:pt x="30756" y="33942"/>
                  </a:cubicBezTo>
                  <a:cubicBezTo>
                    <a:pt x="30798" y="33970"/>
                    <a:pt x="30839" y="33986"/>
                    <a:pt x="30878" y="33986"/>
                  </a:cubicBezTo>
                  <a:cubicBezTo>
                    <a:pt x="30933" y="33986"/>
                    <a:pt x="30984" y="33954"/>
                    <a:pt x="31023" y="33876"/>
                  </a:cubicBezTo>
                  <a:cubicBezTo>
                    <a:pt x="31123" y="33542"/>
                    <a:pt x="30956" y="33275"/>
                    <a:pt x="30890" y="32975"/>
                  </a:cubicBezTo>
                  <a:cubicBezTo>
                    <a:pt x="30846" y="32860"/>
                    <a:pt x="30766" y="32813"/>
                    <a:pt x="30683" y="32813"/>
                  </a:cubicBezTo>
                  <a:cubicBezTo>
                    <a:pt x="30574" y="32813"/>
                    <a:pt x="30460" y="32894"/>
                    <a:pt x="30423" y="33008"/>
                  </a:cubicBezTo>
                  <a:cubicBezTo>
                    <a:pt x="30389" y="33142"/>
                    <a:pt x="30356" y="33309"/>
                    <a:pt x="30356" y="33475"/>
                  </a:cubicBezTo>
                  <a:cubicBezTo>
                    <a:pt x="30356" y="33509"/>
                    <a:pt x="30356" y="33542"/>
                    <a:pt x="30389" y="33542"/>
                  </a:cubicBezTo>
                  <a:cubicBezTo>
                    <a:pt x="30256" y="33942"/>
                    <a:pt x="30122" y="34276"/>
                    <a:pt x="29922" y="34509"/>
                  </a:cubicBezTo>
                  <a:cubicBezTo>
                    <a:pt x="30222" y="33108"/>
                    <a:pt x="30623" y="31707"/>
                    <a:pt x="31256" y="30440"/>
                  </a:cubicBezTo>
                  <a:cubicBezTo>
                    <a:pt x="31290" y="30473"/>
                    <a:pt x="31323" y="30507"/>
                    <a:pt x="31390" y="30507"/>
                  </a:cubicBezTo>
                  <a:cubicBezTo>
                    <a:pt x="31534" y="30603"/>
                    <a:pt x="31694" y="30653"/>
                    <a:pt x="31854" y="30653"/>
                  </a:cubicBezTo>
                  <a:cubicBezTo>
                    <a:pt x="32027" y="30653"/>
                    <a:pt x="32201" y="30594"/>
                    <a:pt x="32357" y="30473"/>
                  </a:cubicBezTo>
                  <a:cubicBezTo>
                    <a:pt x="32758" y="30040"/>
                    <a:pt x="32791" y="29372"/>
                    <a:pt x="32357" y="29005"/>
                  </a:cubicBezTo>
                  <a:cubicBezTo>
                    <a:pt x="32143" y="28812"/>
                    <a:pt x="31832" y="28716"/>
                    <a:pt x="31531" y="28716"/>
                  </a:cubicBezTo>
                  <a:cubicBezTo>
                    <a:pt x="31364" y="28716"/>
                    <a:pt x="31199" y="28746"/>
                    <a:pt x="31056" y="28805"/>
                  </a:cubicBezTo>
                  <a:cubicBezTo>
                    <a:pt x="30556" y="29039"/>
                    <a:pt x="30523" y="29806"/>
                    <a:pt x="30956" y="30140"/>
                  </a:cubicBezTo>
                  <a:cubicBezTo>
                    <a:pt x="31023" y="30140"/>
                    <a:pt x="31023" y="30173"/>
                    <a:pt x="31056" y="30173"/>
                  </a:cubicBezTo>
                  <a:lnTo>
                    <a:pt x="31056" y="30206"/>
                  </a:lnTo>
                  <a:cubicBezTo>
                    <a:pt x="30256" y="31674"/>
                    <a:pt x="29855" y="33275"/>
                    <a:pt x="29522" y="34876"/>
                  </a:cubicBezTo>
                  <a:lnTo>
                    <a:pt x="29522" y="34943"/>
                  </a:lnTo>
                  <a:cubicBezTo>
                    <a:pt x="29388" y="35644"/>
                    <a:pt x="29255" y="36344"/>
                    <a:pt x="29188" y="37111"/>
                  </a:cubicBezTo>
                  <a:cubicBezTo>
                    <a:pt x="28755" y="36010"/>
                    <a:pt x="28121" y="35010"/>
                    <a:pt x="27621" y="33942"/>
                  </a:cubicBezTo>
                  <a:cubicBezTo>
                    <a:pt x="27687" y="33942"/>
                    <a:pt x="27687" y="33876"/>
                    <a:pt x="27687" y="33842"/>
                  </a:cubicBezTo>
                  <a:cubicBezTo>
                    <a:pt x="27621" y="33675"/>
                    <a:pt x="27587" y="33609"/>
                    <a:pt x="27554" y="33475"/>
                  </a:cubicBezTo>
                  <a:lnTo>
                    <a:pt x="27587" y="33475"/>
                  </a:lnTo>
                  <a:cubicBezTo>
                    <a:pt x="28054" y="33175"/>
                    <a:pt x="28121" y="32208"/>
                    <a:pt x="27721" y="31841"/>
                  </a:cubicBezTo>
                  <a:cubicBezTo>
                    <a:pt x="27585" y="31705"/>
                    <a:pt x="27409" y="31651"/>
                    <a:pt x="27225" y="31651"/>
                  </a:cubicBezTo>
                  <a:cubicBezTo>
                    <a:pt x="27003" y="31651"/>
                    <a:pt x="26769" y="31731"/>
                    <a:pt x="26586" y="31841"/>
                  </a:cubicBezTo>
                  <a:cubicBezTo>
                    <a:pt x="26353" y="32008"/>
                    <a:pt x="26253" y="32308"/>
                    <a:pt x="26386" y="32541"/>
                  </a:cubicBezTo>
                  <a:cubicBezTo>
                    <a:pt x="26286" y="32541"/>
                    <a:pt x="26220" y="32641"/>
                    <a:pt x="26253" y="32708"/>
                  </a:cubicBezTo>
                  <a:cubicBezTo>
                    <a:pt x="26378" y="33147"/>
                    <a:pt x="26709" y="33615"/>
                    <a:pt x="27164" y="33615"/>
                  </a:cubicBezTo>
                  <a:cubicBezTo>
                    <a:pt x="27193" y="33615"/>
                    <a:pt x="27223" y="33613"/>
                    <a:pt x="27254" y="33609"/>
                  </a:cubicBezTo>
                  <a:cubicBezTo>
                    <a:pt x="27787" y="34943"/>
                    <a:pt x="28421" y="36277"/>
                    <a:pt x="29122" y="37512"/>
                  </a:cubicBezTo>
                  <a:cubicBezTo>
                    <a:pt x="29122" y="37678"/>
                    <a:pt x="29088" y="37812"/>
                    <a:pt x="29088" y="37979"/>
                  </a:cubicBezTo>
                  <a:cubicBezTo>
                    <a:pt x="29022" y="38546"/>
                    <a:pt x="28921" y="39179"/>
                    <a:pt x="28855" y="39780"/>
                  </a:cubicBezTo>
                  <a:cubicBezTo>
                    <a:pt x="28788" y="39680"/>
                    <a:pt x="28755" y="39613"/>
                    <a:pt x="28721" y="39480"/>
                  </a:cubicBezTo>
                  <a:cubicBezTo>
                    <a:pt x="28706" y="39418"/>
                    <a:pt x="28661" y="39392"/>
                    <a:pt x="28612" y="39392"/>
                  </a:cubicBezTo>
                  <a:cubicBezTo>
                    <a:pt x="28555" y="39392"/>
                    <a:pt x="28490" y="39426"/>
                    <a:pt x="28454" y="39480"/>
                  </a:cubicBezTo>
                  <a:lnTo>
                    <a:pt x="28221" y="39113"/>
                  </a:lnTo>
                  <a:cubicBezTo>
                    <a:pt x="28088" y="38946"/>
                    <a:pt x="27687" y="38446"/>
                    <a:pt x="27554" y="38112"/>
                  </a:cubicBezTo>
                  <a:lnTo>
                    <a:pt x="27587" y="38112"/>
                  </a:lnTo>
                  <a:cubicBezTo>
                    <a:pt x="27687" y="38112"/>
                    <a:pt x="27721" y="38045"/>
                    <a:pt x="27687" y="37979"/>
                  </a:cubicBezTo>
                  <a:cubicBezTo>
                    <a:pt x="27621" y="37845"/>
                    <a:pt x="27621" y="37645"/>
                    <a:pt x="27520" y="37545"/>
                  </a:cubicBezTo>
                  <a:cubicBezTo>
                    <a:pt x="27520" y="37545"/>
                    <a:pt x="27554" y="37545"/>
                    <a:pt x="27554" y="37512"/>
                  </a:cubicBezTo>
                  <a:cubicBezTo>
                    <a:pt x="27954" y="37278"/>
                    <a:pt x="28054" y="36711"/>
                    <a:pt x="27754" y="36344"/>
                  </a:cubicBezTo>
                  <a:cubicBezTo>
                    <a:pt x="27580" y="36054"/>
                    <a:pt x="27203" y="35864"/>
                    <a:pt x="26866" y="35864"/>
                  </a:cubicBezTo>
                  <a:cubicBezTo>
                    <a:pt x="26816" y="35864"/>
                    <a:pt x="26767" y="35868"/>
                    <a:pt x="26720" y="35877"/>
                  </a:cubicBezTo>
                  <a:cubicBezTo>
                    <a:pt x="26553" y="35944"/>
                    <a:pt x="26386" y="36111"/>
                    <a:pt x="26353" y="36277"/>
                  </a:cubicBezTo>
                  <a:cubicBezTo>
                    <a:pt x="26253" y="36544"/>
                    <a:pt x="26353" y="36811"/>
                    <a:pt x="26520" y="37045"/>
                  </a:cubicBezTo>
                  <a:cubicBezTo>
                    <a:pt x="26534" y="37086"/>
                    <a:pt x="26565" y="37105"/>
                    <a:pt x="26597" y="37105"/>
                  </a:cubicBezTo>
                  <a:cubicBezTo>
                    <a:pt x="26617" y="37105"/>
                    <a:pt x="26636" y="37098"/>
                    <a:pt x="26652" y="37086"/>
                  </a:cubicBezTo>
                  <a:lnTo>
                    <a:pt x="26652" y="37086"/>
                  </a:lnTo>
                  <a:cubicBezTo>
                    <a:pt x="26655" y="37203"/>
                    <a:pt x="26697" y="37319"/>
                    <a:pt x="26787" y="37445"/>
                  </a:cubicBezTo>
                  <a:cubicBezTo>
                    <a:pt x="26920" y="37545"/>
                    <a:pt x="27053" y="37612"/>
                    <a:pt x="27220" y="37612"/>
                  </a:cubicBezTo>
                  <a:cubicBezTo>
                    <a:pt x="26953" y="37945"/>
                    <a:pt x="27254" y="38212"/>
                    <a:pt x="27420" y="38546"/>
                  </a:cubicBezTo>
                  <a:cubicBezTo>
                    <a:pt x="27787" y="39179"/>
                    <a:pt x="28221" y="39780"/>
                    <a:pt x="28688" y="40347"/>
                  </a:cubicBezTo>
                  <a:cubicBezTo>
                    <a:pt x="28555" y="41147"/>
                    <a:pt x="28421" y="41948"/>
                    <a:pt x="28221" y="42682"/>
                  </a:cubicBezTo>
                  <a:cubicBezTo>
                    <a:pt x="28021" y="43516"/>
                    <a:pt x="27754" y="44350"/>
                    <a:pt x="27420" y="45184"/>
                  </a:cubicBezTo>
                  <a:cubicBezTo>
                    <a:pt x="27120" y="45951"/>
                    <a:pt x="26186" y="46818"/>
                    <a:pt x="26086" y="47552"/>
                  </a:cubicBezTo>
                  <a:cubicBezTo>
                    <a:pt x="26086" y="47519"/>
                    <a:pt x="26053" y="47485"/>
                    <a:pt x="26053" y="47452"/>
                  </a:cubicBezTo>
                  <a:cubicBezTo>
                    <a:pt x="26053" y="47385"/>
                    <a:pt x="26019" y="47385"/>
                    <a:pt x="26019" y="47385"/>
                  </a:cubicBezTo>
                  <a:cubicBezTo>
                    <a:pt x="26053" y="46051"/>
                    <a:pt x="26053" y="44717"/>
                    <a:pt x="26053" y="43382"/>
                  </a:cubicBezTo>
                  <a:cubicBezTo>
                    <a:pt x="26053" y="40947"/>
                    <a:pt x="25619" y="38612"/>
                    <a:pt x="24952" y="36311"/>
                  </a:cubicBezTo>
                  <a:cubicBezTo>
                    <a:pt x="25019" y="36277"/>
                    <a:pt x="25019" y="36177"/>
                    <a:pt x="24919" y="36144"/>
                  </a:cubicBezTo>
                  <a:cubicBezTo>
                    <a:pt x="24618" y="35210"/>
                    <a:pt x="24285" y="34309"/>
                    <a:pt x="23918" y="33375"/>
                  </a:cubicBezTo>
                  <a:cubicBezTo>
                    <a:pt x="23784" y="32775"/>
                    <a:pt x="23784" y="32141"/>
                    <a:pt x="23885" y="31474"/>
                  </a:cubicBezTo>
                  <a:lnTo>
                    <a:pt x="23885" y="31474"/>
                  </a:lnTo>
                  <a:cubicBezTo>
                    <a:pt x="23901" y="31491"/>
                    <a:pt x="23935" y="31499"/>
                    <a:pt x="23964" y="31499"/>
                  </a:cubicBezTo>
                  <a:cubicBezTo>
                    <a:pt x="23993" y="31499"/>
                    <a:pt x="24018" y="31491"/>
                    <a:pt x="24018" y="31474"/>
                  </a:cubicBezTo>
                  <a:cubicBezTo>
                    <a:pt x="24552" y="29306"/>
                    <a:pt x="26586" y="28338"/>
                    <a:pt x="28254" y="27137"/>
                  </a:cubicBezTo>
                  <a:cubicBezTo>
                    <a:pt x="29722" y="26103"/>
                    <a:pt x="30556" y="24769"/>
                    <a:pt x="31123" y="23101"/>
                  </a:cubicBezTo>
                  <a:cubicBezTo>
                    <a:pt x="32190" y="19932"/>
                    <a:pt x="31590" y="16463"/>
                    <a:pt x="29222" y="14428"/>
                  </a:cubicBezTo>
                  <a:cubicBezTo>
                    <a:pt x="29222" y="14362"/>
                    <a:pt x="29188" y="14328"/>
                    <a:pt x="29188" y="14295"/>
                  </a:cubicBezTo>
                  <a:cubicBezTo>
                    <a:pt x="29138" y="14220"/>
                    <a:pt x="29088" y="14182"/>
                    <a:pt x="29024" y="14182"/>
                  </a:cubicBezTo>
                  <a:cubicBezTo>
                    <a:pt x="29003" y="14182"/>
                    <a:pt x="28980" y="14186"/>
                    <a:pt x="28955" y="14195"/>
                  </a:cubicBezTo>
                  <a:cubicBezTo>
                    <a:pt x="28855" y="14128"/>
                    <a:pt x="28755" y="14028"/>
                    <a:pt x="28621" y="13961"/>
                  </a:cubicBezTo>
                  <a:cubicBezTo>
                    <a:pt x="28594" y="13934"/>
                    <a:pt x="28556" y="13921"/>
                    <a:pt x="28516" y="13921"/>
                  </a:cubicBezTo>
                  <a:cubicBezTo>
                    <a:pt x="28410" y="13921"/>
                    <a:pt x="28288" y="14007"/>
                    <a:pt x="28288" y="14128"/>
                  </a:cubicBezTo>
                  <a:cubicBezTo>
                    <a:pt x="28421" y="17164"/>
                    <a:pt x="25886" y="20199"/>
                    <a:pt x="24585" y="22834"/>
                  </a:cubicBezTo>
                  <a:cubicBezTo>
                    <a:pt x="23718" y="24636"/>
                    <a:pt x="22850" y="26837"/>
                    <a:pt x="23985" y="28639"/>
                  </a:cubicBezTo>
                  <a:lnTo>
                    <a:pt x="23985" y="28839"/>
                  </a:lnTo>
                  <a:cubicBezTo>
                    <a:pt x="23985" y="28939"/>
                    <a:pt x="24085" y="28939"/>
                    <a:pt x="24185" y="28939"/>
                  </a:cubicBezTo>
                  <a:cubicBezTo>
                    <a:pt x="23751" y="30140"/>
                    <a:pt x="23518" y="31340"/>
                    <a:pt x="23584" y="32541"/>
                  </a:cubicBezTo>
                  <a:cubicBezTo>
                    <a:pt x="23151" y="31541"/>
                    <a:pt x="22650" y="30540"/>
                    <a:pt x="22117" y="29606"/>
                  </a:cubicBezTo>
                  <a:lnTo>
                    <a:pt x="22150" y="29539"/>
                  </a:lnTo>
                  <a:cubicBezTo>
                    <a:pt x="22383" y="27971"/>
                    <a:pt x="21483" y="26637"/>
                    <a:pt x="20982" y="25169"/>
                  </a:cubicBezTo>
                  <a:cubicBezTo>
                    <a:pt x="21049" y="25003"/>
                    <a:pt x="21083" y="24836"/>
                    <a:pt x="21183" y="24702"/>
                  </a:cubicBezTo>
                  <a:cubicBezTo>
                    <a:pt x="21950" y="22334"/>
                    <a:pt x="23251" y="19499"/>
                    <a:pt x="22517" y="16963"/>
                  </a:cubicBezTo>
                  <a:cubicBezTo>
                    <a:pt x="22472" y="16875"/>
                    <a:pt x="22383" y="16830"/>
                    <a:pt x="22309" y="16830"/>
                  </a:cubicBezTo>
                  <a:cubicBezTo>
                    <a:pt x="22272" y="16830"/>
                    <a:pt x="22239" y="16841"/>
                    <a:pt x="22217" y="16863"/>
                  </a:cubicBezTo>
                  <a:cubicBezTo>
                    <a:pt x="20982" y="17664"/>
                    <a:pt x="19882" y="18665"/>
                    <a:pt x="18914" y="19832"/>
                  </a:cubicBezTo>
                  <a:lnTo>
                    <a:pt x="18147" y="17831"/>
                  </a:lnTo>
                  <a:cubicBezTo>
                    <a:pt x="18247" y="17797"/>
                    <a:pt x="18281" y="17664"/>
                    <a:pt x="18147" y="17631"/>
                  </a:cubicBezTo>
                  <a:cubicBezTo>
                    <a:pt x="18114" y="17597"/>
                    <a:pt x="18080" y="17597"/>
                    <a:pt x="18047" y="17531"/>
                  </a:cubicBezTo>
                  <a:cubicBezTo>
                    <a:pt x="18014" y="17464"/>
                    <a:pt x="17947" y="17364"/>
                    <a:pt x="17947" y="17297"/>
                  </a:cubicBezTo>
                  <a:cubicBezTo>
                    <a:pt x="18447" y="13694"/>
                    <a:pt x="19648" y="10159"/>
                    <a:pt x="18381" y="6623"/>
                  </a:cubicBezTo>
                  <a:cubicBezTo>
                    <a:pt x="17547" y="4321"/>
                    <a:pt x="15879" y="1486"/>
                    <a:pt x="13410" y="618"/>
                  </a:cubicBezTo>
                  <a:cubicBezTo>
                    <a:pt x="13244" y="418"/>
                    <a:pt x="13110" y="185"/>
                    <a:pt x="12910" y="18"/>
                  </a:cubicBezTo>
                  <a:cubicBezTo>
                    <a:pt x="12891" y="6"/>
                    <a:pt x="12873" y="0"/>
                    <a:pt x="12855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1930725" y="1577050"/>
              <a:ext cx="42550" cy="35950"/>
            </a:xfrm>
            <a:custGeom>
              <a:avLst/>
              <a:gdLst/>
              <a:ahLst/>
              <a:cxnLst/>
              <a:rect l="l" t="t" r="r" b="b"/>
              <a:pathLst>
                <a:path w="1702" h="1438" extrusionOk="0">
                  <a:moveTo>
                    <a:pt x="1001" y="448"/>
                  </a:moveTo>
                  <a:cubicBezTo>
                    <a:pt x="1068" y="448"/>
                    <a:pt x="1101" y="448"/>
                    <a:pt x="1168" y="482"/>
                  </a:cubicBezTo>
                  <a:lnTo>
                    <a:pt x="1201" y="515"/>
                  </a:lnTo>
                  <a:lnTo>
                    <a:pt x="1201" y="648"/>
                  </a:lnTo>
                  <a:cubicBezTo>
                    <a:pt x="1201" y="710"/>
                    <a:pt x="1117" y="1023"/>
                    <a:pt x="1051" y="1023"/>
                  </a:cubicBezTo>
                  <a:cubicBezTo>
                    <a:pt x="1045" y="1023"/>
                    <a:pt x="1040" y="1021"/>
                    <a:pt x="1034" y="1015"/>
                  </a:cubicBezTo>
                  <a:cubicBezTo>
                    <a:pt x="867" y="982"/>
                    <a:pt x="734" y="782"/>
                    <a:pt x="634" y="615"/>
                  </a:cubicBezTo>
                  <a:cubicBezTo>
                    <a:pt x="734" y="515"/>
                    <a:pt x="901" y="448"/>
                    <a:pt x="1001" y="448"/>
                  </a:cubicBezTo>
                  <a:close/>
                  <a:moveTo>
                    <a:pt x="1048" y="0"/>
                  </a:moveTo>
                  <a:cubicBezTo>
                    <a:pt x="745" y="0"/>
                    <a:pt x="409" y="159"/>
                    <a:pt x="267" y="415"/>
                  </a:cubicBezTo>
                  <a:cubicBezTo>
                    <a:pt x="0" y="782"/>
                    <a:pt x="200" y="1349"/>
                    <a:pt x="701" y="1416"/>
                  </a:cubicBezTo>
                  <a:cubicBezTo>
                    <a:pt x="734" y="1416"/>
                    <a:pt x="767" y="1349"/>
                    <a:pt x="834" y="1349"/>
                  </a:cubicBezTo>
                  <a:cubicBezTo>
                    <a:pt x="905" y="1411"/>
                    <a:pt x="979" y="1438"/>
                    <a:pt x="1051" y="1438"/>
                  </a:cubicBezTo>
                  <a:cubicBezTo>
                    <a:pt x="1249" y="1438"/>
                    <a:pt x="1437" y="1236"/>
                    <a:pt x="1535" y="1015"/>
                  </a:cubicBezTo>
                  <a:cubicBezTo>
                    <a:pt x="1701" y="648"/>
                    <a:pt x="1668" y="148"/>
                    <a:pt x="1201" y="15"/>
                  </a:cubicBezTo>
                  <a:cubicBezTo>
                    <a:pt x="1152" y="5"/>
                    <a:pt x="1100" y="0"/>
                    <a:pt x="1048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2089600" y="1641625"/>
              <a:ext cx="24600" cy="24950"/>
            </a:xfrm>
            <a:custGeom>
              <a:avLst/>
              <a:gdLst/>
              <a:ahLst/>
              <a:cxnLst/>
              <a:rect l="l" t="t" r="r" b="b"/>
              <a:pathLst>
                <a:path w="984" h="998" extrusionOk="0">
                  <a:moveTo>
                    <a:pt x="717" y="0"/>
                  </a:moveTo>
                  <a:cubicBezTo>
                    <a:pt x="517" y="34"/>
                    <a:pt x="350" y="100"/>
                    <a:pt x="217" y="334"/>
                  </a:cubicBezTo>
                  <a:cubicBezTo>
                    <a:pt x="182" y="308"/>
                    <a:pt x="150" y="298"/>
                    <a:pt x="123" y="298"/>
                  </a:cubicBezTo>
                  <a:cubicBezTo>
                    <a:pt x="43" y="298"/>
                    <a:pt x="0" y="384"/>
                    <a:pt x="50" y="434"/>
                  </a:cubicBezTo>
                  <a:cubicBezTo>
                    <a:pt x="83" y="467"/>
                    <a:pt x="150" y="534"/>
                    <a:pt x="183" y="601"/>
                  </a:cubicBezTo>
                  <a:cubicBezTo>
                    <a:pt x="183" y="734"/>
                    <a:pt x="217" y="867"/>
                    <a:pt x="250" y="934"/>
                  </a:cubicBezTo>
                  <a:cubicBezTo>
                    <a:pt x="280" y="979"/>
                    <a:pt x="317" y="997"/>
                    <a:pt x="354" y="997"/>
                  </a:cubicBezTo>
                  <a:cubicBezTo>
                    <a:pt x="400" y="997"/>
                    <a:pt x="447" y="971"/>
                    <a:pt x="483" y="934"/>
                  </a:cubicBezTo>
                  <a:cubicBezTo>
                    <a:pt x="483" y="901"/>
                    <a:pt x="517" y="901"/>
                    <a:pt x="517" y="867"/>
                  </a:cubicBezTo>
                  <a:lnTo>
                    <a:pt x="684" y="867"/>
                  </a:lnTo>
                  <a:cubicBezTo>
                    <a:pt x="984" y="734"/>
                    <a:pt x="984" y="434"/>
                    <a:pt x="984" y="200"/>
                  </a:cubicBezTo>
                  <a:cubicBezTo>
                    <a:pt x="984" y="67"/>
                    <a:pt x="850" y="0"/>
                    <a:pt x="717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2125025" y="1918375"/>
              <a:ext cx="40875" cy="35175"/>
            </a:xfrm>
            <a:custGeom>
              <a:avLst/>
              <a:gdLst/>
              <a:ahLst/>
              <a:cxnLst/>
              <a:rect l="l" t="t" r="r" b="b"/>
              <a:pathLst>
                <a:path w="1635" h="1407" extrusionOk="0">
                  <a:moveTo>
                    <a:pt x="868" y="397"/>
                  </a:moveTo>
                  <a:cubicBezTo>
                    <a:pt x="951" y="397"/>
                    <a:pt x="1034" y="422"/>
                    <a:pt x="1101" y="472"/>
                  </a:cubicBezTo>
                  <a:cubicBezTo>
                    <a:pt x="1168" y="505"/>
                    <a:pt x="1168" y="538"/>
                    <a:pt x="1168" y="672"/>
                  </a:cubicBezTo>
                  <a:cubicBezTo>
                    <a:pt x="1168" y="805"/>
                    <a:pt x="1101" y="972"/>
                    <a:pt x="1001" y="1006"/>
                  </a:cubicBezTo>
                  <a:cubicBezTo>
                    <a:pt x="993" y="1018"/>
                    <a:pt x="982" y="1024"/>
                    <a:pt x="970" y="1024"/>
                  </a:cubicBezTo>
                  <a:cubicBezTo>
                    <a:pt x="885" y="1024"/>
                    <a:pt x="718" y="743"/>
                    <a:pt x="601" y="538"/>
                  </a:cubicBezTo>
                  <a:cubicBezTo>
                    <a:pt x="601" y="505"/>
                    <a:pt x="634" y="505"/>
                    <a:pt x="634" y="472"/>
                  </a:cubicBezTo>
                  <a:cubicBezTo>
                    <a:pt x="701" y="422"/>
                    <a:pt x="784" y="397"/>
                    <a:pt x="868" y="397"/>
                  </a:cubicBezTo>
                  <a:close/>
                  <a:moveTo>
                    <a:pt x="859" y="1"/>
                  </a:moveTo>
                  <a:cubicBezTo>
                    <a:pt x="707" y="1"/>
                    <a:pt x="559" y="35"/>
                    <a:pt x="434" y="105"/>
                  </a:cubicBezTo>
                  <a:cubicBezTo>
                    <a:pt x="0" y="338"/>
                    <a:pt x="67" y="1039"/>
                    <a:pt x="467" y="1272"/>
                  </a:cubicBezTo>
                  <a:cubicBezTo>
                    <a:pt x="492" y="1281"/>
                    <a:pt x="515" y="1285"/>
                    <a:pt x="536" y="1285"/>
                  </a:cubicBezTo>
                  <a:cubicBezTo>
                    <a:pt x="597" y="1285"/>
                    <a:pt x="634" y="1247"/>
                    <a:pt x="634" y="1172"/>
                  </a:cubicBezTo>
                  <a:cubicBezTo>
                    <a:pt x="736" y="1299"/>
                    <a:pt x="876" y="1407"/>
                    <a:pt x="1025" y="1407"/>
                  </a:cubicBezTo>
                  <a:cubicBezTo>
                    <a:pt x="1072" y="1407"/>
                    <a:pt x="1120" y="1396"/>
                    <a:pt x="1168" y="1372"/>
                  </a:cubicBezTo>
                  <a:cubicBezTo>
                    <a:pt x="1401" y="1306"/>
                    <a:pt x="1568" y="972"/>
                    <a:pt x="1602" y="772"/>
                  </a:cubicBezTo>
                  <a:cubicBezTo>
                    <a:pt x="1635" y="605"/>
                    <a:pt x="1602" y="372"/>
                    <a:pt x="1468" y="205"/>
                  </a:cubicBezTo>
                  <a:cubicBezTo>
                    <a:pt x="1293" y="69"/>
                    <a:pt x="1072" y="1"/>
                    <a:pt x="859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2107750" y="1983475"/>
              <a:ext cx="16475" cy="15425"/>
            </a:xfrm>
            <a:custGeom>
              <a:avLst/>
              <a:gdLst/>
              <a:ahLst/>
              <a:cxnLst/>
              <a:rect l="l" t="t" r="r" b="b"/>
              <a:pathLst>
                <a:path w="659" h="617" extrusionOk="0">
                  <a:moveTo>
                    <a:pt x="239" y="0"/>
                  </a:moveTo>
                  <a:cubicBezTo>
                    <a:pt x="127" y="0"/>
                    <a:pt x="1" y="118"/>
                    <a:pt x="24" y="236"/>
                  </a:cubicBezTo>
                  <a:cubicBezTo>
                    <a:pt x="24" y="236"/>
                    <a:pt x="24" y="270"/>
                    <a:pt x="91" y="270"/>
                  </a:cubicBezTo>
                  <a:lnTo>
                    <a:pt x="91" y="403"/>
                  </a:lnTo>
                  <a:cubicBezTo>
                    <a:pt x="91" y="403"/>
                    <a:pt x="91" y="436"/>
                    <a:pt x="124" y="536"/>
                  </a:cubicBezTo>
                  <a:cubicBezTo>
                    <a:pt x="155" y="597"/>
                    <a:pt x="219" y="616"/>
                    <a:pt x="290" y="616"/>
                  </a:cubicBezTo>
                  <a:cubicBezTo>
                    <a:pt x="375" y="616"/>
                    <a:pt x="470" y="588"/>
                    <a:pt x="525" y="570"/>
                  </a:cubicBezTo>
                  <a:cubicBezTo>
                    <a:pt x="625" y="536"/>
                    <a:pt x="658" y="436"/>
                    <a:pt x="625" y="370"/>
                  </a:cubicBezTo>
                  <a:cubicBezTo>
                    <a:pt x="591" y="236"/>
                    <a:pt x="458" y="169"/>
                    <a:pt x="358" y="69"/>
                  </a:cubicBezTo>
                  <a:cubicBezTo>
                    <a:pt x="328" y="21"/>
                    <a:pt x="285" y="0"/>
                    <a:pt x="239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2302650" y="2128875"/>
              <a:ext cx="42550" cy="34400"/>
            </a:xfrm>
            <a:custGeom>
              <a:avLst/>
              <a:gdLst/>
              <a:ahLst/>
              <a:cxnLst/>
              <a:rect l="l" t="t" r="r" b="b"/>
              <a:pathLst>
                <a:path w="1702" h="1376" extrusionOk="0">
                  <a:moveTo>
                    <a:pt x="568" y="424"/>
                  </a:moveTo>
                  <a:cubicBezTo>
                    <a:pt x="668" y="424"/>
                    <a:pt x="734" y="458"/>
                    <a:pt x="834" y="558"/>
                  </a:cubicBezTo>
                  <a:cubicBezTo>
                    <a:pt x="834" y="558"/>
                    <a:pt x="901" y="591"/>
                    <a:pt x="934" y="625"/>
                  </a:cubicBezTo>
                  <a:cubicBezTo>
                    <a:pt x="1001" y="625"/>
                    <a:pt x="1068" y="725"/>
                    <a:pt x="1035" y="725"/>
                  </a:cubicBezTo>
                  <a:lnTo>
                    <a:pt x="1068" y="758"/>
                  </a:lnTo>
                  <a:lnTo>
                    <a:pt x="1068" y="791"/>
                  </a:lnTo>
                  <a:cubicBezTo>
                    <a:pt x="1035" y="825"/>
                    <a:pt x="1001" y="825"/>
                    <a:pt x="934" y="891"/>
                  </a:cubicBezTo>
                  <a:cubicBezTo>
                    <a:pt x="922" y="900"/>
                    <a:pt x="910" y="903"/>
                    <a:pt x="897" y="903"/>
                  </a:cubicBezTo>
                  <a:cubicBezTo>
                    <a:pt x="802" y="903"/>
                    <a:pt x="689" y="712"/>
                    <a:pt x="601" y="625"/>
                  </a:cubicBezTo>
                  <a:cubicBezTo>
                    <a:pt x="568" y="591"/>
                    <a:pt x="534" y="591"/>
                    <a:pt x="501" y="591"/>
                  </a:cubicBezTo>
                  <a:cubicBezTo>
                    <a:pt x="491" y="601"/>
                    <a:pt x="484" y="605"/>
                    <a:pt x="479" y="605"/>
                  </a:cubicBezTo>
                  <a:cubicBezTo>
                    <a:pt x="467" y="605"/>
                    <a:pt x="467" y="581"/>
                    <a:pt x="467" y="558"/>
                  </a:cubicBezTo>
                  <a:lnTo>
                    <a:pt x="467" y="458"/>
                  </a:lnTo>
                  <a:lnTo>
                    <a:pt x="467" y="424"/>
                  </a:lnTo>
                  <a:close/>
                  <a:moveTo>
                    <a:pt x="541" y="1"/>
                  </a:moveTo>
                  <a:cubicBezTo>
                    <a:pt x="424" y="1"/>
                    <a:pt x="307" y="27"/>
                    <a:pt x="201" y="91"/>
                  </a:cubicBezTo>
                  <a:cubicBezTo>
                    <a:pt x="34" y="191"/>
                    <a:pt x="0" y="391"/>
                    <a:pt x="0" y="558"/>
                  </a:cubicBezTo>
                  <a:cubicBezTo>
                    <a:pt x="0" y="758"/>
                    <a:pt x="167" y="1125"/>
                    <a:pt x="401" y="1225"/>
                  </a:cubicBezTo>
                  <a:cubicBezTo>
                    <a:pt x="467" y="1192"/>
                    <a:pt x="501" y="1192"/>
                    <a:pt x="534" y="1125"/>
                  </a:cubicBezTo>
                  <a:cubicBezTo>
                    <a:pt x="568" y="1225"/>
                    <a:pt x="668" y="1292"/>
                    <a:pt x="801" y="1358"/>
                  </a:cubicBezTo>
                  <a:cubicBezTo>
                    <a:pt x="843" y="1370"/>
                    <a:pt x="886" y="1376"/>
                    <a:pt x="930" y="1376"/>
                  </a:cubicBezTo>
                  <a:cubicBezTo>
                    <a:pt x="1126" y="1376"/>
                    <a:pt x="1325" y="1262"/>
                    <a:pt x="1435" y="1125"/>
                  </a:cubicBezTo>
                  <a:cubicBezTo>
                    <a:pt x="1702" y="858"/>
                    <a:pt x="1435" y="424"/>
                    <a:pt x="1201" y="258"/>
                  </a:cubicBezTo>
                  <a:cubicBezTo>
                    <a:pt x="1042" y="121"/>
                    <a:pt x="790" y="1"/>
                    <a:pt x="541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2507800" y="2123550"/>
              <a:ext cx="40875" cy="125625"/>
            </a:xfrm>
            <a:custGeom>
              <a:avLst/>
              <a:gdLst/>
              <a:ahLst/>
              <a:cxnLst/>
              <a:rect l="l" t="t" r="r" b="b"/>
              <a:pathLst>
                <a:path w="1635" h="5025" extrusionOk="0">
                  <a:moveTo>
                    <a:pt x="667" y="471"/>
                  </a:moveTo>
                  <a:cubicBezTo>
                    <a:pt x="734" y="471"/>
                    <a:pt x="801" y="471"/>
                    <a:pt x="868" y="504"/>
                  </a:cubicBezTo>
                  <a:cubicBezTo>
                    <a:pt x="968" y="571"/>
                    <a:pt x="1001" y="637"/>
                    <a:pt x="1101" y="671"/>
                  </a:cubicBezTo>
                  <a:cubicBezTo>
                    <a:pt x="1168" y="804"/>
                    <a:pt x="1201" y="971"/>
                    <a:pt x="1134" y="1104"/>
                  </a:cubicBezTo>
                  <a:cubicBezTo>
                    <a:pt x="1101" y="1004"/>
                    <a:pt x="1034" y="971"/>
                    <a:pt x="1001" y="904"/>
                  </a:cubicBezTo>
                  <a:cubicBezTo>
                    <a:pt x="970" y="858"/>
                    <a:pt x="910" y="833"/>
                    <a:pt x="852" y="833"/>
                  </a:cubicBezTo>
                  <a:cubicBezTo>
                    <a:pt x="784" y="833"/>
                    <a:pt x="719" y="866"/>
                    <a:pt x="701" y="938"/>
                  </a:cubicBezTo>
                  <a:cubicBezTo>
                    <a:pt x="667" y="938"/>
                    <a:pt x="667" y="971"/>
                    <a:pt x="634" y="971"/>
                  </a:cubicBezTo>
                  <a:cubicBezTo>
                    <a:pt x="601" y="938"/>
                    <a:pt x="534" y="838"/>
                    <a:pt x="534" y="804"/>
                  </a:cubicBezTo>
                  <a:cubicBezTo>
                    <a:pt x="467" y="738"/>
                    <a:pt x="501" y="637"/>
                    <a:pt x="534" y="571"/>
                  </a:cubicBezTo>
                  <a:cubicBezTo>
                    <a:pt x="534" y="571"/>
                    <a:pt x="583" y="497"/>
                    <a:pt x="597" y="497"/>
                  </a:cubicBezTo>
                  <a:cubicBezTo>
                    <a:pt x="599" y="497"/>
                    <a:pt x="601" y="499"/>
                    <a:pt x="601" y="504"/>
                  </a:cubicBezTo>
                  <a:cubicBezTo>
                    <a:pt x="601" y="504"/>
                    <a:pt x="634" y="504"/>
                    <a:pt x="634" y="471"/>
                  </a:cubicBezTo>
                  <a:close/>
                  <a:moveTo>
                    <a:pt x="602" y="1"/>
                  </a:moveTo>
                  <a:cubicBezTo>
                    <a:pt x="580" y="1"/>
                    <a:pt x="557" y="2"/>
                    <a:pt x="534" y="4"/>
                  </a:cubicBezTo>
                  <a:cubicBezTo>
                    <a:pt x="100" y="104"/>
                    <a:pt x="0" y="671"/>
                    <a:pt x="267" y="1004"/>
                  </a:cubicBezTo>
                  <a:lnTo>
                    <a:pt x="301" y="1071"/>
                  </a:lnTo>
                  <a:cubicBezTo>
                    <a:pt x="334" y="1238"/>
                    <a:pt x="434" y="1438"/>
                    <a:pt x="534" y="1571"/>
                  </a:cubicBezTo>
                  <a:cubicBezTo>
                    <a:pt x="467" y="2739"/>
                    <a:pt x="701" y="3806"/>
                    <a:pt x="868" y="4974"/>
                  </a:cubicBezTo>
                  <a:cubicBezTo>
                    <a:pt x="868" y="5011"/>
                    <a:pt x="890" y="5025"/>
                    <a:pt x="919" y="5025"/>
                  </a:cubicBezTo>
                  <a:cubicBezTo>
                    <a:pt x="968" y="5025"/>
                    <a:pt x="1034" y="4983"/>
                    <a:pt x="1034" y="4941"/>
                  </a:cubicBezTo>
                  <a:cubicBezTo>
                    <a:pt x="968" y="4007"/>
                    <a:pt x="801" y="3073"/>
                    <a:pt x="801" y="2139"/>
                  </a:cubicBezTo>
                  <a:lnTo>
                    <a:pt x="801" y="2139"/>
                  </a:lnTo>
                  <a:cubicBezTo>
                    <a:pt x="834" y="2172"/>
                    <a:pt x="868" y="2239"/>
                    <a:pt x="868" y="2272"/>
                  </a:cubicBezTo>
                  <a:cubicBezTo>
                    <a:pt x="896" y="2291"/>
                    <a:pt x="926" y="2299"/>
                    <a:pt x="956" y="2299"/>
                  </a:cubicBezTo>
                  <a:cubicBezTo>
                    <a:pt x="1034" y="2299"/>
                    <a:pt x="1110" y="2244"/>
                    <a:pt x="1134" y="2172"/>
                  </a:cubicBezTo>
                  <a:lnTo>
                    <a:pt x="1134" y="2139"/>
                  </a:lnTo>
                  <a:cubicBezTo>
                    <a:pt x="1201" y="2105"/>
                    <a:pt x="1301" y="2005"/>
                    <a:pt x="1301" y="1905"/>
                  </a:cubicBezTo>
                  <a:cubicBezTo>
                    <a:pt x="1301" y="1772"/>
                    <a:pt x="1268" y="1672"/>
                    <a:pt x="1201" y="1571"/>
                  </a:cubicBezTo>
                  <a:cubicBezTo>
                    <a:pt x="1535" y="1305"/>
                    <a:pt x="1635" y="838"/>
                    <a:pt x="1435" y="504"/>
                  </a:cubicBezTo>
                  <a:cubicBezTo>
                    <a:pt x="1277" y="252"/>
                    <a:pt x="972" y="1"/>
                    <a:pt x="602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2014100" y="1774200"/>
              <a:ext cx="84250" cy="56575"/>
            </a:xfrm>
            <a:custGeom>
              <a:avLst/>
              <a:gdLst/>
              <a:ahLst/>
              <a:cxnLst/>
              <a:rect l="l" t="t" r="r" b="b"/>
              <a:pathLst>
                <a:path w="3370" h="2263" extrusionOk="0">
                  <a:moveTo>
                    <a:pt x="3203" y="1"/>
                  </a:moveTo>
                  <a:cubicBezTo>
                    <a:pt x="2503" y="34"/>
                    <a:pt x="1669" y="134"/>
                    <a:pt x="902" y="435"/>
                  </a:cubicBezTo>
                  <a:cubicBezTo>
                    <a:pt x="839" y="309"/>
                    <a:pt x="729" y="255"/>
                    <a:pt x="624" y="255"/>
                  </a:cubicBezTo>
                  <a:cubicBezTo>
                    <a:pt x="448" y="255"/>
                    <a:pt x="284" y="406"/>
                    <a:pt x="368" y="635"/>
                  </a:cubicBezTo>
                  <a:lnTo>
                    <a:pt x="368" y="701"/>
                  </a:lnTo>
                  <a:cubicBezTo>
                    <a:pt x="201" y="735"/>
                    <a:pt x="68" y="802"/>
                    <a:pt x="34" y="968"/>
                  </a:cubicBezTo>
                  <a:cubicBezTo>
                    <a:pt x="1" y="1235"/>
                    <a:pt x="168" y="1402"/>
                    <a:pt x="334" y="1535"/>
                  </a:cubicBezTo>
                  <a:cubicBezTo>
                    <a:pt x="393" y="1574"/>
                    <a:pt x="463" y="1591"/>
                    <a:pt x="538" y="1591"/>
                  </a:cubicBezTo>
                  <a:cubicBezTo>
                    <a:pt x="591" y="1591"/>
                    <a:pt x="646" y="1583"/>
                    <a:pt x="701" y="1569"/>
                  </a:cubicBezTo>
                  <a:cubicBezTo>
                    <a:pt x="868" y="1802"/>
                    <a:pt x="1035" y="2069"/>
                    <a:pt x="1268" y="2236"/>
                  </a:cubicBezTo>
                  <a:cubicBezTo>
                    <a:pt x="1295" y="2254"/>
                    <a:pt x="1324" y="2262"/>
                    <a:pt x="1352" y="2262"/>
                  </a:cubicBezTo>
                  <a:cubicBezTo>
                    <a:pt x="1426" y="2262"/>
                    <a:pt x="1484" y="2200"/>
                    <a:pt x="1435" y="2102"/>
                  </a:cubicBezTo>
                  <a:cubicBezTo>
                    <a:pt x="1335" y="1736"/>
                    <a:pt x="1202" y="1402"/>
                    <a:pt x="1068" y="1002"/>
                  </a:cubicBezTo>
                  <a:cubicBezTo>
                    <a:pt x="1068" y="935"/>
                    <a:pt x="1035" y="802"/>
                    <a:pt x="1035" y="735"/>
                  </a:cubicBezTo>
                  <a:cubicBezTo>
                    <a:pt x="1102" y="701"/>
                    <a:pt x="1235" y="635"/>
                    <a:pt x="1369" y="601"/>
                  </a:cubicBezTo>
                  <a:cubicBezTo>
                    <a:pt x="2002" y="401"/>
                    <a:pt x="2669" y="468"/>
                    <a:pt x="3237" y="268"/>
                  </a:cubicBezTo>
                  <a:cubicBezTo>
                    <a:pt x="3370" y="234"/>
                    <a:pt x="3337" y="68"/>
                    <a:pt x="3203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2527800" y="2344325"/>
              <a:ext cx="64775" cy="57275"/>
            </a:xfrm>
            <a:custGeom>
              <a:avLst/>
              <a:gdLst/>
              <a:ahLst/>
              <a:cxnLst/>
              <a:rect l="l" t="t" r="r" b="b"/>
              <a:pathLst>
                <a:path w="2591" h="2291" extrusionOk="0">
                  <a:moveTo>
                    <a:pt x="2035" y="1"/>
                  </a:moveTo>
                  <a:cubicBezTo>
                    <a:pt x="1870" y="1"/>
                    <a:pt x="1712" y="182"/>
                    <a:pt x="1735" y="346"/>
                  </a:cubicBezTo>
                  <a:lnTo>
                    <a:pt x="1735" y="446"/>
                  </a:lnTo>
                  <a:cubicBezTo>
                    <a:pt x="1469" y="513"/>
                    <a:pt x="1168" y="746"/>
                    <a:pt x="968" y="913"/>
                  </a:cubicBezTo>
                  <a:cubicBezTo>
                    <a:pt x="668" y="1146"/>
                    <a:pt x="34" y="1747"/>
                    <a:pt x="1" y="2147"/>
                  </a:cubicBezTo>
                  <a:cubicBezTo>
                    <a:pt x="1" y="2239"/>
                    <a:pt x="61" y="2290"/>
                    <a:pt x="121" y="2290"/>
                  </a:cubicBezTo>
                  <a:cubicBezTo>
                    <a:pt x="170" y="2290"/>
                    <a:pt x="219" y="2256"/>
                    <a:pt x="234" y="2181"/>
                  </a:cubicBezTo>
                  <a:cubicBezTo>
                    <a:pt x="268" y="1980"/>
                    <a:pt x="768" y="1580"/>
                    <a:pt x="935" y="1380"/>
                  </a:cubicBezTo>
                  <a:cubicBezTo>
                    <a:pt x="1068" y="1280"/>
                    <a:pt x="1569" y="780"/>
                    <a:pt x="1902" y="746"/>
                  </a:cubicBezTo>
                  <a:cubicBezTo>
                    <a:pt x="1936" y="813"/>
                    <a:pt x="2036" y="846"/>
                    <a:pt x="2169" y="913"/>
                  </a:cubicBezTo>
                  <a:lnTo>
                    <a:pt x="2236" y="913"/>
                  </a:lnTo>
                  <a:cubicBezTo>
                    <a:pt x="2284" y="949"/>
                    <a:pt x="2344" y="968"/>
                    <a:pt x="2401" y="968"/>
                  </a:cubicBezTo>
                  <a:cubicBezTo>
                    <a:pt x="2502" y="968"/>
                    <a:pt x="2591" y="908"/>
                    <a:pt x="2569" y="780"/>
                  </a:cubicBezTo>
                  <a:cubicBezTo>
                    <a:pt x="2536" y="513"/>
                    <a:pt x="2403" y="313"/>
                    <a:pt x="2236" y="112"/>
                  </a:cubicBezTo>
                  <a:cubicBezTo>
                    <a:pt x="2176" y="33"/>
                    <a:pt x="2105" y="1"/>
                    <a:pt x="2035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2319325" y="2218700"/>
              <a:ext cx="60075" cy="33375"/>
            </a:xfrm>
            <a:custGeom>
              <a:avLst/>
              <a:gdLst/>
              <a:ahLst/>
              <a:cxnLst/>
              <a:rect l="l" t="t" r="r" b="b"/>
              <a:pathLst>
                <a:path w="2403" h="1335" extrusionOk="0">
                  <a:moveTo>
                    <a:pt x="801" y="0"/>
                  </a:moveTo>
                  <a:cubicBezTo>
                    <a:pt x="401" y="0"/>
                    <a:pt x="67" y="167"/>
                    <a:pt x="34" y="601"/>
                  </a:cubicBezTo>
                  <a:cubicBezTo>
                    <a:pt x="1" y="968"/>
                    <a:pt x="201" y="1301"/>
                    <a:pt x="568" y="1335"/>
                  </a:cubicBezTo>
                  <a:cubicBezTo>
                    <a:pt x="634" y="1301"/>
                    <a:pt x="701" y="1268"/>
                    <a:pt x="701" y="1168"/>
                  </a:cubicBezTo>
                  <a:cubicBezTo>
                    <a:pt x="701" y="1034"/>
                    <a:pt x="701" y="934"/>
                    <a:pt x="668" y="801"/>
                  </a:cubicBezTo>
                  <a:lnTo>
                    <a:pt x="668" y="768"/>
                  </a:lnTo>
                  <a:lnTo>
                    <a:pt x="734" y="668"/>
                  </a:lnTo>
                  <a:cubicBezTo>
                    <a:pt x="955" y="557"/>
                    <a:pt x="1206" y="521"/>
                    <a:pt x="1455" y="521"/>
                  </a:cubicBezTo>
                  <a:cubicBezTo>
                    <a:pt x="1732" y="521"/>
                    <a:pt x="2007" y="566"/>
                    <a:pt x="2236" y="601"/>
                  </a:cubicBezTo>
                  <a:cubicBezTo>
                    <a:pt x="2336" y="601"/>
                    <a:pt x="2402" y="467"/>
                    <a:pt x="2336" y="434"/>
                  </a:cubicBezTo>
                  <a:cubicBezTo>
                    <a:pt x="2083" y="257"/>
                    <a:pt x="1735" y="176"/>
                    <a:pt x="1392" y="176"/>
                  </a:cubicBezTo>
                  <a:cubicBezTo>
                    <a:pt x="1282" y="176"/>
                    <a:pt x="1173" y="184"/>
                    <a:pt x="1068" y="201"/>
                  </a:cubicBezTo>
                  <a:cubicBezTo>
                    <a:pt x="1035" y="100"/>
                    <a:pt x="901" y="0"/>
                    <a:pt x="801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8"/>
          <p:cNvGrpSpPr/>
          <p:nvPr/>
        </p:nvGrpSpPr>
        <p:grpSpPr>
          <a:xfrm rot="-3362268" flipH="1">
            <a:off x="6736733" y="2715815"/>
            <a:ext cx="1407333" cy="3333315"/>
            <a:chOff x="3634425" y="3750100"/>
            <a:chExt cx="422825" cy="1001475"/>
          </a:xfrm>
        </p:grpSpPr>
        <p:sp>
          <p:nvSpPr>
            <p:cNvPr id="195" name="Google Shape;195;p8"/>
            <p:cNvSpPr/>
            <p:nvPr/>
          </p:nvSpPr>
          <p:spPr>
            <a:xfrm>
              <a:off x="3634425" y="3984925"/>
              <a:ext cx="422825" cy="766650"/>
            </a:xfrm>
            <a:custGeom>
              <a:avLst/>
              <a:gdLst/>
              <a:ahLst/>
              <a:cxnLst/>
              <a:rect l="l" t="t" r="r" b="b"/>
              <a:pathLst>
                <a:path w="16913" h="30666" extrusionOk="0">
                  <a:moveTo>
                    <a:pt x="15864" y="0"/>
                  </a:moveTo>
                  <a:cubicBezTo>
                    <a:pt x="15795" y="0"/>
                    <a:pt x="15716" y="46"/>
                    <a:pt x="15679" y="102"/>
                  </a:cubicBezTo>
                  <a:cubicBezTo>
                    <a:pt x="13110" y="6573"/>
                    <a:pt x="8907" y="12678"/>
                    <a:pt x="8340" y="19716"/>
                  </a:cubicBezTo>
                  <a:cubicBezTo>
                    <a:pt x="8307" y="18515"/>
                    <a:pt x="8307" y="17248"/>
                    <a:pt x="8307" y="16047"/>
                  </a:cubicBezTo>
                  <a:cubicBezTo>
                    <a:pt x="8340" y="12111"/>
                    <a:pt x="9307" y="8208"/>
                    <a:pt x="8840" y="4305"/>
                  </a:cubicBezTo>
                  <a:cubicBezTo>
                    <a:pt x="8974" y="3705"/>
                    <a:pt x="8840" y="2771"/>
                    <a:pt x="8840" y="2504"/>
                  </a:cubicBezTo>
                  <a:cubicBezTo>
                    <a:pt x="8840" y="2437"/>
                    <a:pt x="8807" y="2404"/>
                    <a:pt x="8774" y="2370"/>
                  </a:cubicBezTo>
                  <a:cubicBezTo>
                    <a:pt x="8807" y="2304"/>
                    <a:pt x="8907" y="2270"/>
                    <a:pt x="8907" y="2170"/>
                  </a:cubicBezTo>
                  <a:cubicBezTo>
                    <a:pt x="8907" y="2103"/>
                    <a:pt x="8840" y="2103"/>
                    <a:pt x="8840" y="2070"/>
                  </a:cubicBezTo>
                  <a:cubicBezTo>
                    <a:pt x="8828" y="2021"/>
                    <a:pt x="8789" y="1999"/>
                    <a:pt x="8744" y="1999"/>
                  </a:cubicBezTo>
                  <a:cubicBezTo>
                    <a:pt x="8667" y="1999"/>
                    <a:pt x="8574" y="2065"/>
                    <a:pt x="8574" y="2170"/>
                  </a:cubicBezTo>
                  <a:cubicBezTo>
                    <a:pt x="8574" y="2237"/>
                    <a:pt x="8607" y="2304"/>
                    <a:pt x="8640" y="2304"/>
                  </a:cubicBezTo>
                  <a:cubicBezTo>
                    <a:pt x="8607" y="2304"/>
                    <a:pt x="8574" y="2404"/>
                    <a:pt x="8574" y="2437"/>
                  </a:cubicBezTo>
                  <a:lnTo>
                    <a:pt x="8574" y="3037"/>
                  </a:lnTo>
                  <a:cubicBezTo>
                    <a:pt x="8574" y="3037"/>
                    <a:pt x="8507" y="3037"/>
                    <a:pt x="8507" y="3071"/>
                  </a:cubicBezTo>
                  <a:lnTo>
                    <a:pt x="8507" y="2504"/>
                  </a:lnTo>
                  <a:cubicBezTo>
                    <a:pt x="8507" y="2387"/>
                    <a:pt x="8424" y="2329"/>
                    <a:pt x="8340" y="2329"/>
                  </a:cubicBezTo>
                  <a:cubicBezTo>
                    <a:pt x="8257" y="2329"/>
                    <a:pt x="8173" y="2387"/>
                    <a:pt x="8173" y="2504"/>
                  </a:cubicBezTo>
                  <a:lnTo>
                    <a:pt x="8140" y="2504"/>
                  </a:lnTo>
                  <a:cubicBezTo>
                    <a:pt x="7840" y="2771"/>
                    <a:pt x="7573" y="3104"/>
                    <a:pt x="7273" y="3404"/>
                  </a:cubicBezTo>
                  <a:cubicBezTo>
                    <a:pt x="7506" y="3071"/>
                    <a:pt x="7740" y="2737"/>
                    <a:pt x="7940" y="2404"/>
                  </a:cubicBezTo>
                  <a:cubicBezTo>
                    <a:pt x="8034" y="2286"/>
                    <a:pt x="7912" y="2168"/>
                    <a:pt x="7785" y="2168"/>
                  </a:cubicBezTo>
                  <a:cubicBezTo>
                    <a:pt x="7732" y="2168"/>
                    <a:pt x="7679" y="2188"/>
                    <a:pt x="7640" y="2237"/>
                  </a:cubicBezTo>
                  <a:cubicBezTo>
                    <a:pt x="7439" y="2570"/>
                    <a:pt x="7239" y="2871"/>
                    <a:pt x="6972" y="3204"/>
                  </a:cubicBezTo>
                  <a:cubicBezTo>
                    <a:pt x="6951" y="3226"/>
                    <a:pt x="6929" y="3248"/>
                    <a:pt x="6897" y="3289"/>
                  </a:cubicBezTo>
                  <a:lnTo>
                    <a:pt x="6897" y="3289"/>
                  </a:lnTo>
                  <a:cubicBezTo>
                    <a:pt x="7300" y="2710"/>
                    <a:pt x="7583" y="2079"/>
                    <a:pt x="7806" y="1570"/>
                  </a:cubicBezTo>
                  <a:cubicBezTo>
                    <a:pt x="7877" y="1452"/>
                    <a:pt x="7764" y="1334"/>
                    <a:pt x="7669" y="1334"/>
                  </a:cubicBezTo>
                  <a:cubicBezTo>
                    <a:pt x="7629" y="1334"/>
                    <a:pt x="7592" y="1354"/>
                    <a:pt x="7573" y="1403"/>
                  </a:cubicBezTo>
                  <a:cubicBezTo>
                    <a:pt x="7306" y="1937"/>
                    <a:pt x="7006" y="2504"/>
                    <a:pt x="6672" y="3037"/>
                  </a:cubicBezTo>
                  <a:cubicBezTo>
                    <a:pt x="6239" y="3705"/>
                    <a:pt x="5638" y="4105"/>
                    <a:pt x="4971" y="4539"/>
                  </a:cubicBezTo>
                  <a:cubicBezTo>
                    <a:pt x="4904" y="4572"/>
                    <a:pt x="4938" y="4705"/>
                    <a:pt x="5004" y="4705"/>
                  </a:cubicBezTo>
                  <a:cubicBezTo>
                    <a:pt x="5538" y="4674"/>
                    <a:pt x="5954" y="4406"/>
                    <a:pt x="6335" y="4069"/>
                  </a:cubicBezTo>
                  <a:lnTo>
                    <a:pt x="6335" y="4069"/>
                  </a:lnTo>
                  <a:cubicBezTo>
                    <a:pt x="6315" y="4099"/>
                    <a:pt x="6305" y="4136"/>
                    <a:pt x="6305" y="4172"/>
                  </a:cubicBezTo>
                  <a:cubicBezTo>
                    <a:pt x="6278" y="4226"/>
                    <a:pt x="6318" y="4281"/>
                    <a:pt x="6387" y="4281"/>
                  </a:cubicBezTo>
                  <a:cubicBezTo>
                    <a:pt x="6403" y="4281"/>
                    <a:pt x="6420" y="4278"/>
                    <a:pt x="6439" y="4272"/>
                  </a:cubicBezTo>
                  <a:cubicBezTo>
                    <a:pt x="6606" y="4238"/>
                    <a:pt x="6672" y="4105"/>
                    <a:pt x="6806" y="4038"/>
                  </a:cubicBezTo>
                  <a:cubicBezTo>
                    <a:pt x="6806" y="4072"/>
                    <a:pt x="6806" y="4105"/>
                    <a:pt x="6839" y="4172"/>
                  </a:cubicBezTo>
                  <a:cubicBezTo>
                    <a:pt x="6875" y="4203"/>
                    <a:pt x="6915" y="4216"/>
                    <a:pt x="6956" y="4216"/>
                  </a:cubicBezTo>
                  <a:cubicBezTo>
                    <a:pt x="7179" y="4216"/>
                    <a:pt x="7450" y="3817"/>
                    <a:pt x="7506" y="3705"/>
                  </a:cubicBezTo>
                  <a:cubicBezTo>
                    <a:pt x="7740" y="3438"/>
                    <a:pt x="7973" y="3138"/>
                    <a:pt x="8140" y="2871"/>
                  </a:cubicBezTo>
                  <a:lnTo>
                    <a:pt x="8140" y="2871"/>
                  </a:lnTo>
                  <a:cubicBezTo>
                    <a:pt x="8140" y="3204"/>
                    <a:pt x="8107" y="3538"/>
                    <a:pt x="8073" y="3871"/>
                  </a:cubicBezTo>
                  <a:cubicBezTo>
                    <a:pt x="7973" y="4272"/>
                    <a:pt x="7773" y="4605"/>
                    <a:pt x="7606" y="4972"/>
                  </a:cubicBezTo>
                  <a:cubicBezTo>
                    <a:pt x="7581" y="5047"/>
                    <a:pt x="7613" y="5085"/>
                    <a:pt x="7672" y="5085"/>
                  </a:cubicBezTo>
                  <a:cubicBezTo>
                    <a:pt x="7692" y="5085"/>
                    <a:pt x="7715" y="5081"/>
                    <a:pt x="7740" y="5072"/>
                  </a:cubicBezTo>
                  <a:cubicBezTo>
                    <a:pt x="8307" y="4772"/>
                    <a:pt x="8440" y="3938"/>
                    <a:pt x="8474" y="3204"/>
                  </a:cubicBezTo>
                  <a:cubicBezTo>
                    <a:pt x="8474" y="3304"/>
                    <a:pt x="8507" y="3471"/>
                    <a:pt x="8507" y="3605"/>
                  </a:cubicBezTo>
                  <a:lnTo>
                    <a:pt x="8507" y="3738"/>
                  </a:lnTo>
                  <a:cubicBezTo>
                    <a:pt x="8507" y="3938"/>
                    <a:pt x="8474" y="4205"/>
                    <a:pt x="8440" y="4405"/>
                  </a:cubicBezTo>
                  <a:cubicBezTo>
                    <a:pt x="8407" y="4572"/>
                    <a:pt x="8240" y="4705"/>
                    <a:pt x="8140" y="4872"/>
                  </a:cubicBezTo>
                  <a:cubicBezTo>
                    <a:pt x="8107" y="4905"/>
                    <a:pt x="8140" y="5006"/>
                    <a:pt x="8240" y="5006"/>
                  </a:cubicBezTo>
                  <a:cubicBezTo>
                    <a:pt x="8407" y="5006"/>
                    <a:pt x="8507" y="4905"/>
                    <a:pt x="8640" y="4772"/>
                  </a:cubicBezTo>
                  <a:lnTo>
                    <a:pt x="8640" y="4772"/>
                  </a:lnTo>
                  <a:cubicBezTo>
                    <a:pt x="8840" y="8775"/>
                    <a:pt x="8007" y="12844"/>
                    <a:pt x="7940" y="16881"/>
                  </a:cubicBezTo>
                  <a:cubicBezTo>
                    <a:pt x="7940" y="17915"/>
                    <a:pt x="7906" y="18949"/>
                    <a:pt x="7906" y="20016"/>
                  </a:cubicBezTo>
                  <a:cubicBezTo>
                    <a:pt x="6772" y="16080"/>
                    <a:pt x="3770" y="13345"/>
                    <a:pt x="1469" y="9942"/>
                  </a:cubicBezTo>
                  <a:cubicBezTo>
                    <a:pt x="1135" y="9475"/>
                    <a:pt x="901" y="8975"/>
                    <a:pt x="601" y="8441"/>
                  </a:cubicBezTo>
                  <a:cubicBezTo>
                    <a:pt x="528" y="8312"/>
                    <a:pt x="591" y="8263"/>
                    <a:pt x="727" y="8263"/>
                  </a:cubicBezTo>
                  <a:cubicBezTo>
                    <a:pt x="1154" y="8263"/>
                    <a:pt x="2302" y="8742"/>
                    <a:pt x="2302" y="8742"/>
                  </a:cubicBezTo>
                  <a:cubicBezTo>
                    <a:pt x="3403" y="9309"/>
                    <a:pt x="4170" y="10376"/>
                    <a:pt x="4838" y="11377"/>
                  </a:cubicBezTo>
                  <a:cubicBezTo>
                    <a:pt x="6105" y="13211"/>
                    <a:pt x="6739" y="15380"/>
                    <a:pt x="7506" y="17414"/>
                  </a:cubicBezTo>
                  <a:cubicBezTo>
                    <a:pt x="7530" y="17475"/>
                    <a:pt x="7576" y="17500"/>
                    <a:pt x="7623" y="17500"/>
                  </a:cubicBezTo>
                  <a:cubicBezTo>
                    <a:pt x="7707" y="17500"/>
                    <a:pt x="7794" y="17421"/>
                    <a:pt x="7773" y="17314"/>
                  </a:cubicBezTo>
                  <a:cubicBezTo>
                    <a:pt x="6939" y="13645"/>
                    <a:pt x="4571" y="8108"/>
                    <a:pt x="168" y="7874"/>
                  </a:cubicBezTo>
                  <a:cubicBezTo>
                    <a:pt x="68" y="7874"/>
                    <a:pt x="1" y="8008"/>
                    <a:pt x="68" y="8074"/>
                  </a:cubicBezTo>
                  <a:cubicBezTo>
                    <a:pt x="2169" y="12644"/>
                    <a:pt x="6639" y="15713"/>
                    <a:pt x="7840" y="20750"/>
                  </a:cubicBezTo>
                  <a:cubicBezTo>
                    <a:pt x="7840" y="24053"/>
                    <a:pt x="7973" y="27422"/>
                    <a:pt x="8607" y="30591"/>
                  </a:cubicBezTo>
                  <a:cubicBezTo>
                    <a:pt x="8620" y="30644"/>
                    <a:pt x="8655" y="30665"/>
                    <a:pt x="8690" y="30665"/>
                  </a:cubicBezTo>
                  <a:cubicBezTo>
                    <a:pt x="8742" y="30665"/>
                    <a:pt x="8794" y="30617"/>
                    <a:pt x="8774" y="30557"/>
                  </a:cubicBezTo>
                  <a:cubicBezTo>
                    <a:pt x="8674" y="28723"/>
                    <a:pt x="8607" y="26921"/>
                    <a:pt x="8474" y="25120"/>
                  </a:cubicBezTo>
                  <a:cubicBezTo>
                    <a:pt x="8507" y="25120"/>
                    <a:pt x="8574" y="25087"/>
                    <a:pt x="8574" y="25053"/>
                  </a:cubicBezTo>
                  <a:cubicBezTo>
                    <a:pt x="8607" y="21150"/>
                    <a:pt x="9741" y="17715"/>
                    <a:pt x="11442" y="14279"/>
                  </a:cubicBezTo>
                  <a:cubicBezTo>
                    <a:pt x="12276" y="12611"/>
                    <a:pt x="13644" y="10209"/>
                    <a:pt x="12910" y="8308"/>
                  </a:cubicBezTo>
                  <a:cubicBezTo>
                    <a:pt x="12869" y="8247"/>
                    <a:pt x="12778" y="8185"/>
                    <a:pt x="12699" y="8185"/>
                  </a:cubicBezTo>
                  <a:cubicBezTo>
                    <a:pt x="12648" y="8185"/>
                    <a:pt x="12602" y="8210"/>
                    <a:pt x="12576" y="8275"/>
                  </a:cubicBezTo>
                  <a:cubicBezTo>
                    <a:pt x="11943" y="9475"/>
                    <a:pt x="11809" y="10776"/>
                    <a:pt x="11743" y="12077"/>
                  </a:cubicBezTo>
                  <a:cubicBezTo>
                    <a:pt x="11743" y="12152"/>
                    <a:pt x="11806" y="12196"/>
                    <a:pt x="11867" y="12196"/>
                  </a:cubicBezTo>
                  <a:cubicBezTo>
                    <a:pt x="11915" y="12196"/>
                    <a:pt x="11961" y="12169"/>
                    <a:pt x="11976" y="12111"/>
                  </a:cubicBezTo>
                  <a:cubicBezTo>
                    <a:pt x="12176" y="11277"/>
                    <a:pt x="12276" y="10409"/>
                    <a:pt x="12443" y="9575"/>
                  </a:cubicBezTo>
                  <a:cubicBezTo>
                    <a:pt x="12551" y="8999"/>
                    <a:pt x="12615" y="8783"/>
                    <a:pt x="12649" y="8783"/>
                  </a:cubicBezTo>
                  <a:cubicBezTo>
                    <a:pt x="12740" y="8783"/>
                    <a:pt x="12607" y="10369"/>
                    <a:pt x="12510" y="10710"/>
                  </a:cubicBezTo>
                  <a:cubicBezTo>
                    <a:pt x="12109" y="12311"/>
                    <a:pt x="11276" y="13879"/>
                    <a:pt x="10508" y="15380"/>
                  </a:cubicBezTo>
                  <a:cubicBezTo>
                    <a:pt x="10275" y="15880"/>
                    <a:pt x="10075" y="16414"/>
                    <a:pt x="9841" y="16947"/>
                  </a:cubicBezTo>
                  <a:cubicBezTo>
                    <a:pt x="10141" y="15713"/>
                    <a:pt x="10508" y="14479"/>
                    <a:pt x="10909" y="13278"/>
                  </a:cubicBezTo>
                  <a:cubicBezTo>
                    <a:pt x="10928" y="13201"/>
                    <a:pt x="10869" y="13146"/>
                    <a:pt x="10803" y="13146"/>
                  </a:cubicBezTo>
                  <a:cubicBezTo>
                    <a:pt x="10755" y="13146"/>
                    <a:pt x="10703" y="13175"/>
                    <a:pt x="10675" y="13245"/>
                  </a:cubicBezTo>
                  <a:cubicBezTo>
                    <a:pt x="10275" y="14712"/>
                    <a:pt x="9674" y="16113"/>
                    <a:pt x="9574" y="17615"/>
                  </a:cubicBezTo>
                  <a:cubicBezTo>
                    <a:pt x="9574" y="17648"/>
                    <a:pt x="9574" y="17648"/>
                    <a:pt x="9608" y="17715"/>
                  </a:cubicBezTo>
                  <a:cubicBezTo>
                    <a:pt x="8941" y="19649"/>
                    <a:pt x="8507" y="21718"/>
                    <a:pt x="8407" y="23786"/>
                  </a:cubicBezTo>
                  <a:cubicBezTo>
                    <a:pt x="8340" y="22952"/>
                    <a:pt x="8307" y="22151"/>
                    <a:pt x="8273" y="21317"/>
                  </a:cubicBezTo>
                  <a:cubicBezTo>
                    <a:pt x="8307" y="21317"/>
                    <a:pt x="8340" y="21284"/>
                    <a:pt x="8340" y="21251"/>
                  </a:cubicBezTo>
                  <a:cubicBezTo>
                    <a:pt x="8507" y="16447"/>
                    <a:pt x="10275" y="12144"/>
                    <a:pt x="12310" y="7908"/>
                  </a:cubicBezTo>
                  <a:cubicBezTo>
                    <a:pt x="13244" y="5973"/>
                    <a:pt x="14178" y="4105"/>
                    <a:pt x="15012" y="2204"/>
                  </a:cubicBezTo>
                  <a:cubicBezTo>
                    <a:pt x="15232" y="1718"/>
                    <a:pt x="15409" y="795"/>
                    <a:pt x="15561" y="795"/>
                  </a:cubicBezTo>
                  <a:cubicBezTo>
                    <a:pt x="15639" y="795"/>
                    <a:pt x="15711" y="1037"/>
                    <a:pt x="15779" y="1703"/>
                  </a:cubicBezTo>
                  <a:cubicBezTo>
                    <a:pt x="15845" y="2637"/>
                    <a:pt x="15812" y="3638"/>
                    <a:pt x="15745" y="4572"/>
                  </a:cubicBezTo>
                  <a:cubicBezTo>
                    <a:pt x="15412" y="8541"/>
                    <a:pt x="14011" y="12444"/>
                    <a:pt x="12109" y="15913"/>
                  </a:cubicBezTo>
                  <a:cubicBezTo>
                    <a:pt x="10408" y="18982"/>
                    <a:pt x="8340" y="22118"/>
                    <a:pt x="8607" y="25820"/>
                  </a:cubicBezTo>
                  <a:cubicBezTo>
                    <a:pt x="8607" y="25882"/>
                    <a:pt x="8643" y="25908"/>
                    <a:pt x="8682" y="25908"/>
                  </a:cubicBezTo>
                  <a:cubicBezTo>
                    <a:pt x="8726" y="25908"/>
                    <a:pt x="8774" y="25874"/>
                    <a:pt x="8774" y="25820"/>
                  </a:cubicBezTo>
                  <a:cubicBezTo>
                    <a:pt x="9107" y="23052"/>
                    <a:pt x="9841" y="20717"/>
                    <a:pt x="11175" y="18248"/>
                  </a:cubicBezTo>
                  <a:cubicBezTo>
                    <a:pt x="12243" y="16280"/>
                    <a:pt x="13410" y="14412"/>
                    <a:pt x="14178" y="12311"/>
                  </a:cubicBezTo>
                  <a:cubicBezTo>
                    <a:pt x="15745" y="8575"/>
                    <a:pt x="16913" y="4005"/>
                    <a:pt x="15979" y="102"/>
                  </a:cubicBezTo>
                  <a:cubicBezTo>
                    <a:pt x="15964" y="29"/>
                    <a:pt x="15917" y="0"/>
                    <a:pt x="15864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717825" y="4021050"/>
              <a:ext cx="82400" cy="60750"/>
            </a:xfrm>
            <a:custGeom>
              <a:avLst/>
              <a:gdLst/>
              <a:ahLst/>
              <a:cxnLst/>
              <a:rect l="l" t="t" r="r" b="b"/>
              <a:pathLst>
                <a:path w="3296" h="2430" extrusionOk="0">
                  <a:moveTo>
                    <a:pt x="3063" y="1"/>
                  </a:moveTo>
                  <a:cubicBezTo>
                    <a:pt x="3021" y="1"/>
                    <a:pt x="2976" y="18"/>
                    <a:pt x="2936" y="58"/>
                  </a:cubicBezTo>
                  <a:cubicBezTo>
                    <a:pt x="2836" y="125"/>
                    <a:pt x="2769" y="258"/>
                    <a:pt x="2669" y="325"/>
                  </a:cubicBezTo>
                  <a:cubicBezTo>
                    <a:pt x="2636" y="325"/>
                    <a:pt x="2636" y="258"/>
                    <a:pt x="2602" y="225"/>
                  </a:cubicBezTo>
                  <a:cubicBezTo>
                    <a:pt x="2586" y="191"/>
                    <a:pt x="2552" y="175"/>
                    <a:pt x="2523" y="175"/>
                  </a:cubicBezTo>
                  <a:cubicBezTo>
                    <a:pt x="2494" y="175"/>
                    <a:pt x="2469" y="191"/>
                    <a:pt x="2469" y="225"/>
                  </a:cubicBezTo>
                  <a:cubicBezTo>
                    <a:pt x="2436" y="258"/>
                    <a:pt x="2436" y="325"/>
                    <a:pt x="2436" y="358"/>
                  </a:cubicBezTo>
                  <a:cubicBezTo>
                    <a:pt x="2410" y="339"/>
                    <a:pt x="2383" y="331"/>
                    <a:pt x="2357" y="331"/>
                  </a:cubicBezTo>
                  <a:cubicBezTo>
                    <a:pt x="2249" y="331"/>
                    <a:pt x="2161" y="471"/>
                    <a:pt x="2269" y="525"/>
                  </a:cubicBezTo>
                  <a:cubicBezTo>
                    <a:pt x="2302" y="592"/>
                    <a:pt x="2402" y="625"/>
                    <a:pt x="2436" y="625"/>
                  </a:cubicBezTo>
                  <a:cubicBezTo>
                    <a:pt x="1802" y="1326"/>
                    <a:pt x="1101" y="1993"/>
                    <a:pt x="134" y="2026"/>
                  </a:cubicBezTo>
                  <a:cubicBezTo>
                    <a:pt x="67" y="2026"/>
                    <a:pt x="1" y="2126"/>
                    <a:pt x="67" y="2193"/>
                  </a:cubicBezTo>
                  <a:cubicBezTo>
                    <a:pt x="216" y="2359"/>
                    <a:pt x="391" y="2430"/>
                    <a:pt x="581" y="2430"/>
                  </a:cubicBezTo>
                  <a:cubicBezTo>
                    <a:pt x="1494" y="2430"/>
                    <a:pt x="2755" y="789"/>
                    <a:pt x="3169" y="292"/>
                  </a:cubicBezTo>
                  <a:cubicBezTo>
                    <a:pt x="3296" y="165"/>
                    <a:pt x="3193" y="1"/>
                    <a:pt x="3063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702975" y="3989900"/>
              <a:ext cx="64125" cy="26200"/>
            </a:xfrm>
            <a:custGeom>
              <a:avLst/>
              <a:gdLst/>
              <a:ahLst/>
              <a:cxnLst/>
              <a:rect l="l" t="t" r="r" b="b"/>
              <a:pathLst>
                <a:path w="2565" h="1048" extrusionOk="0">
                  <a:moveTo>
                    <a:pt x="2295" y="0"/>
                  </a:moveTo>
                  <a:cubicBezTo>
                    <a:pt x="2262" y="0"/>
                    <a:pt x="2228" y="11"/>
                    <a:pt x="2196" y="36"/>
                  </a:cubicBezTo>
                  <a:cubicBezTo>
                    <a:pt x="1772" y="389"/>
                    <a:pt x="1316" y="659"/>
                    <a:pt x="815" y="659"/>
                  </a:cubicBezTo>
                  <a:cubicBezTo>
                    <a:pt x="605" y="659"/>
                    <a:pt x="387" y="612"/>
                    <a:pt x="161" y="503"/>
                  </a:cubicBezTo>
                  <a:cubicBezTo>
                    <a:pt x="143" y="498"/>
                    <a:pt x="126" y="495"/>
                    <a:pt x="111" y="495"/>
                  </a:cubicBezTo>
                  <a:cubicBezTo>
                    <a:pt x="40" y="495"/>
                    <a:pt x="0" y="555"/>
                    <a:pt x="27" y="637"/>
                  </a:cubicBezTo>
                  <a:cubicBezTo>
                    <a:pt x="215" y="935"/>
                    <a:pt x="480" y="1047"/>
                    <a:pt x="771" y="1047"/>
                  </a:cubicBezTo>
                  <a:cubicBezTo>
                    <a:pt x="1358" y="1047"/>
                    <a:pt x="2050" y="593"/>
                    <a:pt x="2429" y="303"/>
                  </a:cubicBezTo>
                  <a:cubicBezTo>
                    <a:pt x="2564" y="195"/>
                    <a:pt x="2437" y="0"/>
                    <a:pt x="2295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674450" y="3985625"/>
              <a:ext cx="51750" cy="14875"/>
            </a:xfrm>
            <a:custGeom>
              <a:avLst/>
              <a:gdLst/>
              <a:ahLst/>
              <a:cxnLst/>
              <a:rect l="l" t="t" r="r" b="b"/>
              <a:pathLst>
                <a:path w="2070" h="595" extrusionOk="0">
                  <a:moveTo>
                    <a:pt x="193" y="1"/>
                  </a:moveTo>
                  <a:cubicBezTo>
                    <a:pt x="152" y="1"/>
                    <a:pt x="110" y="3"/>
                    <a:pt x="68" y="7"/>
                  </a:cubicBezTo>
                  <a:cubicBezTo>
                    <a:pt x="34" y="7"/>
                    <a:pt x="1" y="74"/>
                    <a:pt x="34" y="107"/>
                  </a:cubicBezTo>
                  <a:cubicBezTo>
                    <a:pt x="134" y="308"/>
                    <a:pt x="234" y="341"/>
                    <a:pt x="401" y="374"/>
                  </a:cubicBezTo>
                  <a:lnTo>
                    <a:pt x="401" y="474"/>
                  </a:lnTo>
                  <a:cubicBezTo>
                    <a:pt x="452" y="564"/>
                    <a:pt x="572" y="595"/>
                    <a:pt x="712" y="595"/>
                  </a:cubicBezTo>
                  <a:cubicBezTo>
                    <a:pt x="936" y="595"/>
                    <a:pt x="1212" y="515"/>
                    <a:pt x="1335" y="474"/>
                  </a:cubicBezTo>
                  <a:lnTo>
                    <a:pt x="1902" y="474"/>
                  </a:lnTo>
                  <a:cubicBezTo>
                    <a:pt x="2069" y="474"/>
                    <a:pt x="2069" y="174"/>
                    <a:pt x="1902" y="174"/>
                  </a:cubicBezTo>
                  <a:cubicBezTo>
                    <a:pt x="1569" y="174"/>
                    <a:pt x="1302" y="174"/>
                    <a:pt x="968" y="107"/>
                  </a:cubicBezTo>
                  <a:cubicBezTo>
                    <a:pt x="710" y="79"/>
                    <a:pt x="452" y="1"/>
                    <a:pt x="193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3683850" y="3903750"/>
              <a:ext cx="66575" cy="72900"/>
            </a:xfrm>
            <a:custGeom>
              <a:avLst/>
              <a:gdLst/>
              <a:ahLst/>
              <a:cxnLst/>
              <a:rect l="l" t="t" r="r" b="b"/>
              <a:pathLst>
                <a:path w="2663" h="2916" extrusionOk="0">
                  <a:moveTo>
                    <a:pt x="91" y="1"/>
                  </a:moveTo>
                  <a:cubicBezTo>
                    <a:pt x="50" y="1"/>
                    <a:pt x="0" y="38"/>
                    <a:pt x="25" y="113"/>
                  </a:cubicBezTo>
                  <a:cubicBezTo>
                    <a:pt x="325" y="647"/>
                    <a:pt x="692" y="1114"/>
                    <a:pt x="1093" y="1514"/>
                  </a:cubicBezTo>
                  <a:cubicBezTo>
                    <a:pt x="1093" y="1581"/>
                    <a:pt x="1093" y="1614"/>
                    <a:pt x="1026" y="1648"/>
                  </a:cubicBezTo>
                  <a:cubicBezTo>
                    <a:pt x="1005" y="1752"/>
                    <a:pt x="1075" y="1804"/>
                    <a:pt x="1156" y="1804"/>
                  </a:cubicBezTo>
                  <a:cubicBezTo>
                    <a:pt x="1204" y="1804"/>
                    <a:pt x="1255" y="1785"/>
                    <a:pt x="1293" y="1748"/>
                  </a:cubicBezTo>
                  <a:cubicBezTo>
                    <a:pt x="1593" y="2015"/>
                    <a:pt x="1927" y="2315"/>
                    <a:pt x="2193" y="2615"/>
                  </a:cubicBezTo>
                  <a:lnTo>
                    <a:pt x="1993" y="2615"/>
                  </a:lnTo>
                  <a:cubicBezTo>
                    <a:pt x="1860" y="2649"/>
                    <a:pt x="1860" y="2849"/>
                    <a:pt x="1993" y="2915"/>
                  </a:cubicBezTo>
                  <a:lnTo>
                    <a:pt x="2127" y="2915"/>
                  </a:lnTo>
                  <a:cubicBezTo>
                    <a:pt x="2260" y="2915"/>
                    <a:pt x="2294" y="2782"/>
                    <a:pt x="2260" y="2649"/>
                  </a:cubicBezTo>
                  <a:lnTo>
                    <a:pt x="2260" y="2649"/>
                  </a:lnTo>
                  <a:lnTo>
                    <a:pt x="2327" y="2749"/>
                  </a:lnTo>
                  <a:cubicBezTo>
                    <a:pt x="2352" y="2767"/>
                    <a:pt x="2381" y="2776"/>
                    <a:pt x="2410" y="2776"/>
                  </a:cubicBezTo>
                  <a:cubicBezTo>
                    <a:pt x="2534" y="2776"/>
                    <a:pt x="2662" y="2623"/>
                    <a:pt x="2527" y="2515"/>
                  </a:cubicBezTo>
                  <a:cubicBezTo>
                    <a:pt x="1693" y="1681"/>
                    <a:pt x="959" y="847"/>
                    <a:pt x="125" y="13"/>
                  </a:cubicBezTo>
                  <a:cubicBezTo>
                    <a:pt x="117" y="5"/>
                    <a:pt x="104" y="1"/>
                    <a:pt x="91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3694750" y="3869500"/>
              <a:ext cx="33575" cy="49225"/>
            </a:xfrm>
            <a:custGeom>
              <a:avLst/>
              <a:gdLst/>
              <a:ahLst/>
              <a:cxnLst/>
              <a:rect l="l" t="t" r="r" b="b"/>
              <a:pathLst>
                <a:path w="1343" h="1969" extrusionOk="0">
                  <a:moveTo>
                    <a:pt x="162" y="0"/>
                  </a:moveTo>
                  <a:cubicBezTo>
                    <a:pt x="62" y="0"/>
                    <a:pt x="0" y="127"/>
                    <a:pt x="56" y="182"/>
                  </a:cubicBezTo>
                  <a:cubicBezTo>
                    <a:pt x="390" y="716"/>
                    <a:pt x="857" y="1283"/>
                    <a:pt x="1090" y="1884"/>
                  </a:cubicBezTo>
                  <a:cubicBezTo>
                    <a:pt x="1120" y="1942"/>
                    <a:pt x="1174" y="1969"/>
                    <a:pt x="1224" y="1969"/>
                  </a:cubicBezTo>
                  <a:cubicBezTo>
                    <a:pt x="1288" y="1969"/>
                    <a:pt x="1343" y="1925"/>
                    <a:pt x="1324" y="1850"/>
                  </a:cubicBezTo>
                  <a:cubicBezTo>
                    <a:pt x="1162" y="1331"/>
                    <a:pt x="841" y="875"/>
                    <a:pt x="548" y="420"/>
                  </a:cubicBezTo>
                  <a:lnTo>
                    <a:pt x="548" y="420"/>
                  </a:lnTo>
                  <a:cubicBezTo>
                    <a:pt x="574" y="451"/>
                    <a:pt x="606" y="457"/>
                    <a:pt x="657" y="483"/>
                  </a:cubicBezTo>
                  <a:cubicBezTo>
                    <a:pt x="666" y="487"/>
                    <a:pt x="675" y="489"/>
                    <a:pt x="683" y="489"/>
                  </a:cubicBezTo>
                  <a:cubicBezTo>
                    <a:pt x="731" y="489"/>
                    <a:pt x="752" y="411"/>
                    <a:pt x="723" y="383"/>
                  </a:cubicBezTo>
                  <a:cubicBezTo>
                    <a:pt x="590" y="216"/>
                    <a:pt x="390" y="149"/>
                    <a:pt x="223" y="16"/>
                  </a:cubicBezTo>
                  <a:cubicBezTo>
                    <a:pt x="201" y="5"/>
                    <a:pt x="181" y="0"/>
                    <a:pt x="162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3721150" y="3828525"/>
              <a:ext cx="28225" cy="63825"/>
            </a:xfrm>
            <a:custGeom>
              <a:avLst/>
              <a:gdLst/>
              <a:ahLst/>
              <a:cxnLst/>
              <a:rect l="l" t="t" r="r" b="b"/>
              <a:pathLst>
                <a:path w="1129" h="2553" extrusionOk="0">
                  <a:moveTo>
                    <a:pt x="578" y="0"/>
                  </a:moveTo>
                  <a:cubicBezTo>
                    <a:pt x="537" y="0"/>
                    <a:pt x="489" y="23"/>
                    <a:pt x="468" y="87"/>
                  </a:cubicBezTo>
                  <a:cubicBezTo>
                    <a:pt x="301" y="354"/>
                    <a:pt x="535" y="854"/>
                    <a:pt x="768" y="1154"/>
                  </a:cubicBezTo>
                  <a:cubicBezTo>
                    <a:pt x="535" y="1154"/>
                    <a:pt x="335" y="1121"/>
                    <a:pt x="168" y="1021"/>
                  </a:cubicBezTo>
                  <a:cubicBezTo>
                    <a:pt x="159" y="1016"/>
                    <a:pt x="149" y="1014"/>
                    <a:pt x="139" y="1014"/>
                  </a:cubicBezTo>
                  <a:cubicBezTo>
                    <a:pt x="76" y="1014"/>
                    <a:pt x="1" y="1097"/>
                    <a:pt x="1" y="1154"/>
                  </a:cubicBezTo>
                  <a:cubicBezTo>
                    <a:pt x="1" y="1655"/>
                    <a:pt x="201" y="2088"/>
                    <a:pt x="468" y="2489"/>
                  </a:cubicBezTo>
                  <a:cubicBezTo>
                    <a:pt x="491" y="2535"/>
                    <a:pt x="526" y="2553"/>
                    <a:pt x="561" y="2553"/>
                  </a:cubicBezTo>
                  <a:cubicBezTo>
                    <a:pt x="626" y="2553"/>
                    <a:pt x="690" y="2487"/>
                    <a:pt x="668" y="2422"/>
                  </a:cubicBezTo>
                  <a:cubicBezTo>
                    <a:pt x="468" y="2088"/>
                    <a:pt x="368" y="1688"/>
                    <a:pt x="301" y="1321"/>
                  </a:cubicBezTo>
                  <a:cubicBezTo>
                    <a:pt x="401" y="1321"/>
                    <a:pt x="518" y="1313"/>
                    <a:pt x="635" y="1313"/>
                  </a:cubicBezTo>
                  <a:cubicBezTo>
                    <a:pt x="752" y="1313"/>
                    <a:pt x="868" y="1321"/>
                    <a:pt x="968" y="1354"/>
                  </a:cubicBezTo>
                  <a:cubicBezTo>
                    <a:pt x="981" y="1367"/>
                    <a:pt x="994" y="1372"/>
                    <a:pt x="1008" y="1372"/>
                  </a:cubicBezTo>
                  <a:cubicBezTo>
                    <a:pt x="1068" y="1372"/>
                    <a:pt x="1129" y="1269"/>
                    <a:pt x="1102" y="1188"/>
                  </a:cubicBezTo>
                  <a:cubicBezTo>
                    <a:pt x="935" y="954"/>
                    <a:pt x="835" y="687"/>
                    <a:pt x="802" y="420"/>
                  </a:cubicBezTo>
                  <a:cubicBezTo>
                    <a:pt x="768" y="254"/>
                    <a:pt x="768" y="154"/>
                    <a:pt x="635" y="20"/>
                  </a:cubicBezTo>
                  <a:cubicBezTo>
                    <a:pt x="623" y="8"/>
                    <a:pt x="601" y="0"/>
                    <a:pt x="578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3755975" y="3811900"/>
              <a:ext cx="48100" cy="64775"/>
            </a:xfrm>
            <a:custGeom>
              <a:avLst/>
              <a:gdLst/>
              <a:ahLst/>
              <a:cxnLst/>
              <a:rect l="l" t="t" r="r" b="b"/>
              <a:pathLst>
                <a:path w="1924" h="2591" extrusionOk="0">
                  <a:moveTo>
                    <a:pt x="242" y="0"/>
                  </a:moveTo>
                  <a:cubicBezTo>
                    <a:pt x="135" y="0"/>
                    <a:pt x="1" y="103"/>
                    <a:pt x="109" y="185"/>
                  </a:cubicBezTo>
                  <a:cubicBezTo>
                    <a:pt x="242" y="252"/>
                    <a:pt x="276" y="285"/>
                    <a:pt x="276" y="318"/>
                  </a:cubicBezTo>
                  <a:lnTo>
                    <a:pt x="242" y="352"/>
                  </a:lnTo>
                  <a:cubicBezTo>
                    <a:pt x="242" y="418"/>
                    <a:pt x="242" y="452"/>
                    <a:pt x="276" y="452"/>
                  </a:cubicBezTo>
                  <a:cubicBezTo>
                    <a:pt x="376" y="652"/>
                    <a:pt x="476" y="785"/>
                    <a:pt x="576" y="985"/>
                  </a:cubicBezTo>
                  <a:cubicBezTo>
                    <a:pt x="743" y="1286"/>
                    <a:pt x="876" y="1586"/>
                    <a:pt x="976" y="1853"/>
                  </a:cubicBezTo>
                  <a:cubicBezTo>
                    <a:pt x="1024" y="1931"/>
                    <a:pt x="1101" y="1966"/>
                    <a:pt x="1169" y="1966"/>
                  </a:cubicBezTo>
                  <a:cubicBezTo>
                    <a:pt x="1245" y="1966"/>
                    <a:pt x="1310" y="1923"/>
                    <a:pt x="1310" y="1853"/>
                  </a:cubicBezTo>
                  <a:cubicBezTo>
                    <a:pt x="1443" y="2086"/>
                    <a:pt x="1577" y="2286"/>
                    <a:pt x="1643" y="2520"/>
                  </a:cubicBezTo>
                  <a:cubicBezTo>
                    <a:pt x="1674" y="2571"/>
                    <a:pt x="1714" y="2591"/>
                    <a:pt x="1753" y="2591"/>
                  </a:cubicBezTo>
                  <a:cubicBezTo>
                    <a:pt x="1841" y="2591"/>
                    <a:pt x="1923" y="2489"/>
                    <a:pt x="1877" y="2420"/>
                  </a:cubicBezTo>
                  <a:cubicBezTo>
                    <a:pt x="1610" y="1819"/>
                    <a:pt x="1277" y="1286"/>
                    <a:pt x="910" y="785"/>
                  </a:cubicBezTo>
                  <a:lnTo>
                    <a:pt x="910" y="785"/>
                  </a:lnTo>
                  <a:lnTo>
                    <a:pt x="943" y="819"/>
                  </a:lnTo>
                  <a:cubicBezTo>
                    <a:pt x="949" y="825"/>
                    <a:pt x="958" y="828"/>
                    <a:pt x="968" y="828"/>
                  </a:cubicBezTo>
                  <a:cubicBezTo>
                    <a:pt x="1010" y="828"/>
                    <a:pt x="1070" y="779"/>
                    <a:pt x="1043" y="752"/>
                  </a:cubicBezTo>
                  <a:cubicBezTo>
                    <a:pt x="810" y="485"/>
                    <a:pt x="609" y="252"/>
                    <a:pt x="309" y="18"/>
                  </a:cubicBezTo>
                  <a:cubicBezTo>
                    <a:pt x="290" y="6"/>
                    <a:pt x="267" y="0"/>
                    <a:pt x="242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3801225" y="3815825"/>
              <a:ext cx="20025" cy="39700"/>
            </a:xfrm>
            <a:custGeom>
              <a:avLst/>
              <a:gdLst/>
              <a:ahLst/>
              <a:cxnLst/>
              <a:rect l="l" t="t" r="r" b="b"/>
              <a:pathLst>
                <a:path w="801" h="1588" extrusionOk="0">
                  <a:moveTo>
                    <a:pt x="192" y="1"/>
                  </a:moveTo>
                  <a:cubicBezTo>
                    <a:pt x="135" y="1"/>
                    <a:pt x="100" y="56"/>
                    <a:pt x="100" y="128"/>
                  </a:cubicBezTo>
                  <a:cubicBezTo>
                    <a:pt x="100" y="595"/>
                    <a:pt x="0" y="1095"/>
                    <a:pt x="134" y="1529"/>
                  </a:cubicBezTo>
                  <a:cubicBezTo>
                    <a:pt x="147" y="1568"/>
                    <a:pt x="181" y="1587"/>
                    <a:pt x="215" y="1587"/>
                  </a:cubicBezTo>
                  <a:cubicBezTo>
                    <a:pt x="267" y="1587"/>
                    <a:pt x="321" y="1543"/>
                    <a:pt x="300" y="1462"/>
                  </a:cubicBezTo>
                  <a:cubicBezTo>
                    <a:pt x="234" y="1095"/>
                    <a:pt x="300" y="695"/>
                    <a:pt x="300" y="328"/>
                  </a:cubicBezTo>
                  <a:cubicBezTo>
                    <a:pt x="434" y="461"/>
                    <a:pt x="601" y="528"/>
                    <a:pt x="667" y="695"/>
                  </a:cubicBezTo>
                  <a:cubicBezTo>
                    <a:pt x="687" y="714"/>
                    <a:pt x="706" y="723"/>
                    <a:pt x="724" y="723"/>
                  </a:cubicBezTo>
                  <a:cubicBezTo>
                    <a:pt x="767" y="723"/>
                    <a:pt x="801" y="675"/>
                    <a:pt x="801" y="628"/>
                  </a:cubicBezTo>
                  <a:cubicBezTo>
                    <a:pt x="734" y="361"/>
                    <a:pt x="467" y="195"/>
                    <a:pt x="267" y="28"/>
                  </a:cubicBezTo>
                  <a:cubicBezTo>
                    <a:pt x="239" y="9"/>
                    <a:pt x="214" y="1"/>
                    <a:pt x="192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3867425" y="3796325"/>
              <a:ext cx="40575" cy="71475"/>
            </a:xfrm>
            <a:custGeom>
              <a:avLst/>
              <a:gdLst/>
              <a:ahLst/>
              <a:cxnLst/>
              <a:rect l="l" t="t" r="r" b="b"/>
              <a:pathLst>
                <a:path w="1623" h="2859" extrusionOk="0">
                  <a:moveTo>
                    <a:pt x="838" y="1"/>
                  </a:moveTo>
                  <a:cubicBezTo>
                    <a:pt x="832" y="1"/>
                    <a:pt x="826" y="3"/>
                    <a:pt x="821" y="7"/>
                  </a:cubicBezTo>
                  <a:cubicBezTo>
                    <a:pt x="121" y="174"/>
                    <a:pt x="121" y="1175"/>
                    <a:pt x="288" y="1842"/>
                  </a:cubicBezTo>
                  <a:lnTo>
                    <a:pt x="21" y="2609"/>
                  </a:lnTo>
                  <a:cubicBezTo>
                    <a:pt x="1" y="2771"/>
                    <a:pt x="127" y="2859"/>
                    <a:pt x="245" y="2859"/>
                  </a:cubicBezTo>
                  <a:cubicBezTo>
                    <a:pt x="322" y="2859"/>
                    <a:pt x="395" y="2821"/>
                    <a:pt x="421" y="2743"/>
                  </a:cubicBezTo>
                  <a:cubicBezTo>
                    <a:pt x="454" y="2576"/>
                    <a:pt x="521" y="2442"/>
                    <a:pt x="588" y="2276"/>
                  </a:cubicBezTo>
                  <a:cubicBezTo>
                    <a:pt x="655" y="2242"/>
                    <a:pt x="688" y="2142"/>
                    <a:pt x="655" y="2075"/>
                  </a:cubicBezTo>
                  <a:cubicBezTo>
                    <a:pt x="921" y="1508"/>
                    <a:pt x="1222" y="1075"/>
                    <a:pt x="1522" y="541"/>
                  </a:cubicBezTo>
                  <a:cubicBezTo>
                    <a:pt x="1623" y="415"/>
                    <a:pt x="1514" y="250"/>
                    <a:pt x="1382" y="250"/>
                  </a:cubicBezTo>
                  <a:cubicBezTo>
                    <a:pt x="1340" y="250"/>
                    <a:pt x="1296" y="267"/>
                    <a:pt x="1255" y="307"/>
                  </a:cubicBezTo>
                  <a:cubicBezTo>
                    <a:pt x="921" y="608"/>
                    <a:pt x="655" y="1008"/>
                    <a:pt x="454" y="1442"/>
                  </a:cubicBezTo>
                  <a:lnTo>
                    <a:pt x="454" y="975"/>
                  </a:lnTo>
                  <a:cubicBezTo>
                    <a:pt x="488" y="641"/>
                    <a:pt x="755" y="441"/>
                    <a:pt x="921" y="141"/>
                  </a:cubicBezTo>
                  <a:cubicBezTo>
                    <a:pt x="950" y="83"/>
                    <a:pt x="880" y="1"/>
                    <a:pt x="838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3885950" y="3857150"/>
              <a:ext cx="27050" cy="11375"/>
            </a:xfrm>
            <a:custGeom>
              <a:avLst/>
              <a:gdLst/>
              <a:ahLst/>
              <a:cxnLst/>
              <a:rect l="l" t="t" r="r" b="b"/>
              <a:pathLst>
                <a:path w="1082" h="455" extrusionOk="0">
                  <a:moveTo>
                    <a:pt x="677" y="0"/>
                  </a:moveTo>
                  <a:cubicBezTo>
                    <a:pt x="486" y="0"/>
                    <a:pt x="270" y="88"/>
                    <a:pt x="147" y="176"/>
                  </a:cubicBezTo>
                  <a:cubicBezTo>
                    <a:pt x="1" y="264"/>
                    <a:pt x="111" y="455"/>
                    <a:pt x="231" y="455"/>
                  </a:cubicBezTo>
                  <a:cubicBezTo>
                    <a:pt x="248" y="455"/>
                    <a:pt x="264" y="451"/>
                    <a:pt x="281" y="443"/>
                  </a:cubicBezTo>
                  <a:cubicBezTo>
                    <a:pt x="414" y="343"/>
                    <a:pt x="481" y="310"/>
                    <a:pt x="614" y="310"/>
                  </a:cubicBezTo>
                  <a:cubicBezTo>
                    <a:pt x="667" y="278"/>
                    <a:pt x="713" y="266"/>
                    <a:pt x="754" y="266"/>
                  </a:cubicBezTo>
                  <a:cubicBezTo>
                    <a:pt x="841" y="266"/>
                    <a:pt x="902" y="320"/>
                    <a:pt x="948" y="343"/>
                  </a:cubicBezTo>
                  <a:cubicBezTo>
                    <a:pt x="1014" y="343"/>
                    <a:pt x="1081" y="310"/>
                    <a:pt x="1048" y="276"/>
                  </a:cubicBezTo>
                  <a:cubicBezTo>
                    <a:pt x="1000" y="71"/>
                    <a:pt x="849" y="0"/>
                    <a:pt x="677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3901300" y="3857700"/>
              <a:ext cx="31700" cy="44125"/>
            </a:xfrm>
            <a:custGeom>
              <a:avLst/>
              <a:gdLst/>
              <a:ahLst/>
              <a:cxnLst/>
              <a:rect l="l" t="t" r="r" b="b"/>
              <a:pathLst>
                <a:path w="1268" h="1765" extrusionOk="0">
                  <a:moveTo>
                    <a:pt x="952" y="1"/>
                  </a:moveTo>
                  <a:cubicBezTo>
                    <a:pt x="919" y="1"/>
                    <a:pt x="876" y="24"/>
                    <a:pt x="834" y="87"/>
                  </a:cubicBezTo>
                  <a:cubicBezTo>
                    <a:pt x="767" y="421"/>
                    <a:pt x="667" y="688"/>
                    <a:pt x="467" y="988"/>
                  </a:cubicBezTo>
                  <a:cubicBezTo>
                    <a:pt x="400" y="1088"/>
                    <a:pt x="334" y="1155"/>
                    <a:pt x="300" y="1255"/>
                  </a:cubicBezTo>
                  <a:lnTo>
                    <a:pt x="167" y="1255"/>
                  </a:lnTo>
                  <a:cubicBezTo>
                    <a:pt x="0" y="1255"/>
                    <a:pt x="0" y="1488"/>
                    <a:pt x="167" y="1522"/>
                  </a:cubicBezTo>
                  <a:lnTo>
                    <a:pt x="167" y="1622"/>
                  </a:lnTo>
                  <a:cubicBezTo>
                    <a:pt x="167" y="1713"/>
                    <a:pt x="247" y="1765"/>
                    <a:pt x="326" y="1765"/>
                  </a:cubicBezTo>
                  <a:cubicBezTo>
                    <a:pt x="390" y="1765"/>
                    <a:pt x="452" y="1730"/>
                    <a:pt x="467" y="1655"/>
                  </a:cubicBezTo>
                  <a:cubicBezTo>
                    <a:pt x="467" y="1622"/>
                    <a:pt x="500" y="1588"/>
                    <a:pt x="534" y="1488"/>
                  </a:cubicBezTo>
                  <a:lnTo>
                    <a:pt x="667" y="1488"/>
                  </a:lnTo>
                  <a:cubicBezTo>
                    <a:pt x="801" y="1455"/>
                    <a:pt x="967" y="1455"/>
                    <a:pt x="1101" y="1355"/>
                  </a:cubicBezTo>
                  <a:cubicBezTo>
                    <a:pt x="1134" y="1322"/>
                    <a:pt x="1134" y="1255"/>
                    <a:pt x="1101" y="1188"/>
                  </a:cubicBezTo>
                  <a:cubicBezTo>
                    <a:pt x="1001" y="1155"/>
                    <a:pt x="934" y="1155"/>
                    <a:pt x="834" y="1155"/>
                  </a:cubicBezTo>
                  <a:cubicBezTo>
                    <a:pt x="901" y="1088"/>
                    <a:pt x="934" y="1021"/>
                    <a:pt x="967" y="955"/>
                  </a:cubicBezTo>
                  <a:cubicBezTo>
                    <a:pt x="1134" y="654"/>
                    <a:pt x="1268" y="288"/>
                    <a:pt x="1001" y="21"/>
                  </a:cubicBezTo>
                  <a:cubicBezTo>
                    <a:pt x="989" y="8"/>
                    <a:pt x="972" y="1"/>
                    <a:pt x="952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3819575" y="3750100"/>
              <a:ext cx="62550" cy="136750"/>
            </a:xfrm>
            <a:custGeom>
              <a:avLst/>
              <a:gdLst/>
              <a:ahLst/>
              <a:cxnLst/>
              <a:rect l="l" t="t" r="r" b="b"/>
              <a:pathLst>
                <a:path w="2502" h="5470" extrusionOk="0">
                  <a:moveTo>
                    <a:pt x="567" y="2423"/>
                  </a:moveTo>
                  <a:cubicBezTo>
                    <a:pt x="667" y="2890"/>
                    <a:pt x="701" y="3391"/>
                    <a:pt x="701" y="3824"/>
                  </a:cubicBezTo>
                  <a:cubicBezTo>
                    <a:pt x="601" y="3557"/>
                    <a:pt x="534" y="3257"/>
                    <a:pt x="500" y="2957"/>
                  </a:cubicBezTo>
                  <a:cubicBezTo>
                    <a:pt x="500" y="2757"/>
                    <a:pt x="500" y="2590"/>
                    <a:pt x="567" y="2423"/>
                  </a:cubicBezTo>
                  <a:close/>
                  <a:moveTo>
                    <a:pt x="382" y="0"/>
                  </a:moveTo>
                  <a:cubicBezTo>
                    <a:pt x="336" y="0"/>
                    <a:pt x="300" y="26"/>
                    <a:pt x="300" y="88"/>
                  </a:cubicBezTo>
                  <a:cubicBezTo>
                    <a:pt x="267" y="222"/>
                    <a:pt x="267" y="288"/>
                    <a:pt x="267" y="422"/>
                  </a:cubicBezTo>
                  <a:cubicBezTo>
                    <a:pt x="191" y="524"/>
                    <a:pt x="211" y="567"/>
                    <a:pt x="240" y="567"/>
                  </a:cubicBezTo>
                  <a:cubicBezTo>
                    <a:pt x="249" y="567"/>
                    <a:pt x="259" y="563"/>
                    <a:pt x="267" y="555"/>
                  </a:cubicBezTo>
                  <a:cubicBezTo>
                    <a:pt x="334" y="989"/>
                    <a:pt x="400" y="1423"/>
                    <a:pt x="500" y="1890"/>
                  </a:cubicBezTo>
                  <a:cubicBezTo>
                    <a:pt x="0" y="2423"/>
                    <a:pt x="334" y="3624"/>
                    <a:pt x="567" y="4158"/>
                  </a:cubicBezTo>
                  <a:cubicBezTo>
                    <a:pt x="588" y="4221"/>
                    <a:pt x="623" y="4245"/>
                    <a:pt x="662" y="4245"/>
                  </a:cubicBezTo>
                  <a:cubicBezTo>
                    <a:pt x="685" y="4245"/>
                    <a:pt x="710" y="4237"/>
                    <a:pt x="734" y="4225"/>
                  </a:cubicBezTo>
                  <a:lnTo>
                    <a:pt x="734" y="4625"/>
                  </a:lnTo>
                  <a:cubicBezTo>
                    <a:pt x="734" y="4658"/>
                    <a:pt x="734" y="4725"/>
                    <a:pt x="767" y="4725"/>
                  </a:cubicBezTo>
                  <a:cubicBezTo>
                    <a:pt x="701" y="4925"/>
                    <a:pt x="601" y="5125"/>
                    <a:pt x="567" y="5292"/>
                  </a:cubicBezTo>
                  <a:cubicBezTo>
                    <a:pt x="527" y="5393"/>
                    <a:pt x="609" y="5470"/>
                    <a:pt x="702" y="5470"/>
                  </a:cubicBezTo>
                  <a:cubicBezTo>
                    <a:pt x="763" y="5470"/>
                    <a:pt x="828" y="5438"/>
                    <a:pt x="867" y="5359"/>
                  </a:cubicBezTo>
                  <a:cubicBezTo>
                    <a:pt x="1201" y="4525"/>
                    <a:pt x="2502" y="1323"/>
                    <a:pt x="1134" y="789"/>
                  </a:cubicBezTo>
                  <a:cubicBezTo>
                    <a:pt x="1101" y="789"/>
                    <a:pt x="1068" y="822"/>
                    <a:pt x="1068" y="856"/>
                  </a:cubicBezTo>
                  <a:cubicBezTo>
                    <a:pt x="1401" y="1856"/>
                    <a:pt x="1301" y="2857"/>
                    <a:pt x="1068" y="3824"/>
                  </a:cubicBezTo>
                  <a:cubicBezTo>
                    <a:pt x="1034" y="3157"/>
                    <a:pt x="1001" y="2490"/>
                    <a:pt x="901" y="1890"/>
                  </a:cubicBezTo>
                  <a:cubicBezTo>
                    <a:pt x="934" y="1790"/>
                    <a:pt x="1034" y="1756"/>
                    <a:pt x="1101" y="1656"/>
                  </a:cubicBezTo>
                  <a:cubicBezTo>
                    <a:pt x="1134" y="1623"/>
                    <a:pt x="1101" y="1556"/>
                    <a:pt x="1034" y="1556"/>
                  </a:cubicBezTo>
                  <a:cubicBezTo>
                    <a:pt x="1001" y="1556"/>
                    <a:pt x="901" y="1589"/>
                    <a:pt x="867" y="1589"/>
                  </a:cubicBezTo>
                  <a:cubicBezTo>
                    <a:pt x="767" y="1089"/>
                    <a:pt x="701" y="589"/>
                    <a:pt x="534" y="88"/>
                  </a:cubicBezTo>
                  <a:cubicBezTo>
                    <a:pt x="498" y="35"/>
                    <a:pt x="434" y="0"/>
                    <a:pt x="382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3859600" y="3829025"/>
              <a:ext cx="58400" cy="76900"/>
            </a:xfrm>
            <a:custGeom>
              <a:avLst/>
              <a:gdLst/>
              <a:ahLst/>
              <a:cxnLst/>
              <a:rect l="l" t="t" r="r" b="b"/>
              <a:pathLst>
                <a:path w="2336" h="3076" extrusionOk="0">
                  <a:moveTo>
                    <a:pt x="2269" y="0"/>
                  </a:moveTo>
                  <a:cubicBezTo>
                    <a:pt x="1768" y="0"/>
                    <a:pt x="1368" y="501"/>
                    <a:pt x="1101" y="834"/>
                  </a:cubicBezTo>
                  <a:cubicBezTo>
                    <a:pt x="667" y="1401"/>
                    <a:pt x="434" y="2068"/>
                    <a:pt x="267" y="2669"/>
                  </a:cubicBezTo>
                  <a:cubicBezTo>
                    <a:pt x="167" y="2735"/>
                    <a:pt x="100" y="2802"/>
                    <a:pt x="0" y="2902"/>
                  </a:cubicBezTo>
                  <a:cubicBezTo>
                    <a:pt x="0" y="2989"/>
                    <a:pt x="75" y="3076"/>
                    <a:pt x="139" y="3076"/>
                  </a:cubicBezTo>
                  <a:cubicBezTo>
                    <a:pt x="149" y="3076"/>
                    <a:pt x="158" y="3073"/>
                    <a:pt x="167" y="3069"/>
                  </a:cubicBezTo>
                  <a:cubicBezTo>
                    <a:pt x="300" y="2969"/>
                    <a:pt x="434" y="2936"/>
                    <a:pt x="534" y="2936"/>
                  </a:cubicBezTo>
                  <a:cubicBezTo>
                    <a:pt x="667" y="2936"/>
                    <a:pt x="801" y="2936"/>
                    <a:pt x="901" y="2836"/>
                  </a:cubicBezTo>
                  <a:cubicBezTo>
                    <a:pt x="934" y="2802"/>
                    <a:pt x="934" y="2735"/>
                    <a:pt x="901" y="2669"/>
                  </a:cubicBezTo>
                  <a:cubicBezTo>
                    <a:pt x="801" y="2635"/>
                    <a:pt x="734" y="2602"/>
                    <a:pt x="634" y="2602"/>
                  </a:cubicBezTo>
                  <a:cubicBezTo>
                    <a:pt x="767" y="2135"/>
                    <a:pt x="934" y="1668"/>
                    <a:pt x="1168" y="1268"/>
                  </a:cubicBezTo>
                  <a:cubicBezTo>
                    <a:pt x="1468" y="767"/>
                    <a:pt x="1868" y="501"/>
                    <a:pt x="2302" y="134"/>
                  </a:cubicBezTo>
                  <a:cubicBezTo>
                    <a:pt x="2335" y="100"/>
                    <a:pt x="2302" y="0"/>
                    <a:pt x="2269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3907950" y="3896225"/>
              <a:ext cx="72475" cy="18050"/>
            </a:xfrm>
            <a:custGeom>
              <a:avLst/>
              <a:gdLst/>
              <a:ahLst/>
              <a:cxnLst/>
              <a:rect l="l" t="t" r="r" b="b"/>
              <a:pathLst>
                <a:path w="2899" h="722" extrusionOk="0">
                  <a:moveTo>
                    <a:pt x="1905" y="0"/>
                  </a:moveTo>
                  <a:cubicBezTo>
                    <a:pt x="1311" y="0"/>
                    <a:pt x="600" y="243"/>
                    <a:pt x="201" y="281"/>
                  </a:cubicBezTo>
                  <a:cubicBezTo>
                    <a:pt x="1" y="281"/>
                    <a:pt x="68" y="548"/>
                    <a:pt x="234" y="548"/>
                  </a:cubicBezTo>
                  <a:cubicBezTo>
                    <a:pt x="668" y="481"/>
                    <a:pt x="1068" y="381"/>
                    <a:pt x="1502" y="314"/>
                  </a:cubicBezTo>
                  <a:cubicBezTo>
                    <a:pt x="1576" y="304"/>
                    <a:pt x="1646" y="300"/>
                    <a:pt x="1713" y="300"/>
                  </a:cubicBezTo>
                  <a:cubicBezTo>
                    <a:pt x="2102" y="300"/>
                    <a:pt x="2395" y="459"/>
                    <a:pt x="2736" y="715"/>
                  </a:cubicBezTo>
                  <a:cubicBezTo>
                    <a:pt x="2750" y="719"/>
                    <a:pt x="2764" y="721"/>
                    <a:pt x="2776" y="721"/>
                  </a:cubicBezTo>
                  <a:cubicBezTo>
                    <a:pt x="2853" y="721"/>
                    <a:pt x="2898" y="643"/>
                    <a:pt x="2870" y="615"/>
                  </a:cubicBezTo>
                  <a:cubicBezTo>
                    <a:pt x="2740" y="140"/>
                    <a:pt x="2356" y="0"/>
                    <a:pt x="1905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3954400" y="3939425"/>
              <a:ext cx="28650" cy="28375"/>
            </a:xfrm>
            <a:custGeom>
              <a:avLst/>
              <a:gdLst/>
              <a:ahLst/>
              <a:cxnLst/>
              <a:rect l="l" t="t" r="r" b="b"/>
              <a:pathLst>
                <a:path w="1146" h="1135" extrusionOk="0">
                  <a:moveTo>
                    <a:pt x="147" y="1"/>
                  </a:moveTo>
                  <a:cubicBezTo>
                    <a:pt x="30" y="1"/>
                    <a:pt x="1" y="235"/>
                    <a:pt x="144" y="321"/>
                  </a:cubicBezTo>
                  <a:cubicBezTo>
                    <a:pt x="311" y="354"/>
                    <a:pt x="445" y="488"/>
                    <a:pt x="545" y="588"/>
                  </a:cubicBezTo>
                  <a:cubicBezTo>
                    <a:pt x="678" y="721"/>
                    <a:pt x="711" y="921"/>
                    <a:pt x="878" y="1088"/>
                  </a:cubicBezTo>
                  <a:cubicBezTo>
                    <a:pt x="908" y="1118"/>
                    <a:pt x="938" y="1135"/>
                    <a:pt x="965" y="1135"/>
                  </a:cubicBezTo>
                  <a:cubicBezTo>
                    <a:pt x="998" y="1135"/>
                    <a:pt x="1027" y="1110"/>
                    <a:pt x="1045" y="1055"/>
                  </a:cubicBezTo>
                  <a:cubicBezTo>
                    <a:pt x="1145" y="588"/>
                    <a:pt x="545" y="154"/>
                    <a:pt x="211" y="21"/>
                  </a:cubicBezTo>
                  <a:cubicBezTo>
                    <a:pt x="188" y="7"/>
                    <a:pt x="166" y="1"/>
                    <a:pt x="147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3942975" y="3958275"/>
              <a:ext cx="36725" cy="41125"/>
            </a:xfrm>
            <a:custGeom>
              <a:avLst/>
              <a:gdLst/>
              <a:ahLst/>
              <a:cxnLst/>
              <a:rect l="l" t="t" r="r" b="b"/>
              <a:pathLst>
                <a:path w="1469" h="1645" extrusionOk="0">
                  <a:moveTo>
                    <a:pt x="234" y="1"/>
                  </a:moveTo>
                  <a:cubicBezTo>
                    <a:pt x="1" y="1"/>
                    <a:pt x="1" y="334"/>
                    <a:pt x="234" y="334"/>
                  </a:cubicBezTo>
                  <a:lnTo>
                    <a:pt x="301" y="334"/>
                  </a:lnTo>
                  <a:cubicBezTo>
                    <a:pt x="435" y="568"/>
                    <a:pt x="601" y="801"/>
                    <a:pt x="768" y="1068"/>
                  </a:cubicBezTo>
                  <a:cubicBezTo>
                    <a:pt x="935" y="1268"/>
                    <a:pt x="1102" y="1502"/>
                    <a:pt x="1335" y="1635"/>
                  </a:cubicBezTo>
                  <a:cubicBezTo>
                    <a:pt x="1342" y="1641"/>
                    <a:pt x="1350" y="1644"/>
                    <a:pt x="1361" y="1644"/>
                  </a:cubicBezTo>
                  <a:cubicBezTo>
                    <a:pt x="1403" y="1644"/>
                    <a:pt x="1469" y="1595"/>
                    <a:pt x="1469" y="1568"/>
                  </a:cubicBezTo>
                  <a:cubicBezTo>
                    <a:pt x="1369" y="1301"/>
                    <a:pt x="1135" y="1135"/>
                    <a:pt x="968" y="935"/>
                  </a:cubicBezTo>
                  <a:cubicBezTo>
                    <a:pt x="802" y="734"/>
                    <a:pt x="635" y="468"/>
                    <a:pt x="468" y="234"/>
                  </a:cubicBezTo>
                  <a:cubicBezTo>
                    <a:pt x="501" y="134"/>
                    <a:pt x="435" y="1"/>
                    <a:pt x="301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3915450" y="3989725"/>
              <a:ext cx="35075" cy="58125"/>
            </a:xfrm>
            <a:custGeom>
              <a:avLst/>
              <a:gdLst/>
              <a:ahLst/>
              <a:cxnLst/>
              <a:rect l="l" t="t" r="r" b="b"/>
              <a:pathLst>
                <a:path w="1403" h="2325" extrusionOk="0">
                  <a:moveTo>
                    <a:pt x="203" y="0"/>
                  </a:moveTo>
                  <a:cubicBezTo>
                    <a:pt x="100" y="0"/>
                    <a:pt x="0" y="98"/>
                    <a:pt x="68" y="210"/>
                  </a:cubicBezTo>
                  <a:lnTo>
                    <a:pt x="435" y="977"/>
                  </a:lnTo>
                  <a:cubicBezTo>
                    <a:pt x="435" y="977"/>
                    <a:pt x="401" y="977"/>
                    <a:pt x="401" y="1011"/>
                  </a:cubicBezTo>
                  <a:lnTo>
                    <a:pt x="268" y="1144"/>
                  </a:lnTo>
                  <a:cubicBezTo>
                    <a:pt x="235" y="1178"/>
                    <a:pt x="235" y="1244"/>
                    <a:pt x="268" y="1311"/>
                  </a:cubicBezTo>
                  <a:cubicBezTo>
                    <a:pt x="290" y="1333"/>
                    <a:pt x="316" y="1344"/>
                    <a:pt x="346" y="1344"/>
                  </a:cubicBezTo>
                  <a:cubicBezTo>
                    <a:pt x="405" y="1344"/>
                    <a:pt x="479" y="1300"/>
                    <a:pt x="568" y="1211"/>
                  </a:cubicBezTo>
                  <a:cubicBezTo>
                    <a:pt x="768" y="1578"/>
                    <a:pt x="1035" y="1911"/>
                    <a:pt x="1269" y="2312"/>
                  </a:cubicBezTo>
                  <a:cubicBezTo>
                    <a:pt x="1287" y="2321"/>
                    <a:pt x="1305" y="2325"/>
                    <a:pt x="1321" y="2325"/>
                  </a:cubicBezTo>
                  <a:cubicBezTo>
                    <a:pt x="1366" y="2325"/>
                    <a:pt x="1402" y="2294"/>
                    <a:pt x="1402" y="2245"/>
                  </a:cubicBezTo>
                  <a:cubicBezTo>
                    <a:pt x="1202" y="1478"/>
                    <a:pt x="602" y="811"/>
                    <a:pt x="335" y="77"/>
                  </a:cubicBezTo>
                  <a:cubicBezTo>
                    <a:pt x="302" y="23"/>
                    <a:pt x="252" y="0"/>
                    <a:pt x="203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3858750" y="4048750"/>
              <a:ext cx="17550" cy="49500"/>
            </a:xfrm>
            <a:custGeom>
              <a:avLst/>
              <a:gdLst/>
              <a:ahLst/>
              <a:cxnLst/>
              <a:rect l="l" t="t" r="r" b="b"/>
              <a:pathLst>
                <a:path w="702" h="1980" extrusionOk="0">
                  <a:moveTo>
                    <a:pt x="168" y="1"/>
                  </a:moveTo>
                  <a:cubicBezTo>
                    <a:pt x="84" y="1"/>
                    <a:pt x="1" y="51"/>
                    <a:pt x="1" y="151"/>
                  </a:cubicBezTo>
                  <a:cubicBezTo>
                    <a:pt x="1" y="484"/>
                    <a:pt x="101" y="818"/>
                    <a:pt x="168" y="1152"/>
                  </a:cubicBezTo>
                  <a:cubicBezTo>
                    <a:pt x="201" y="1385"/>
                    <a:pt x="301" y="1719"/>
                    <a:pt x="501" y="1952"/>
                  </a:cubicBezTo>
                  <a:cubicBezTo>
                    <a:pt x="520" y="1971"/>
                    <a:pt x="544" y="1979"/>
                    <a:pt x="568" y="1979"/>
                  </a:cubicBezTo>
                  <a:cubicBezTo>
                    <a:pt x="632" y="1979"/>
                    <a:pt x="701" y="1924"/>
                    <a:pt x="701" y="1852"/>
                  </a:cubicBezTo>
                  <a:cubicBezTo>
                    <a:pt x="701" y="1619"/>
                    <a:pt x="568" y="1385"/>
                    <a:pt x="501" y="1152"/>
                  </a:cubicBezTo>
                  <a:cubicBezTo>
                    <a:pt x="368" y="818"/>
                    <a:pt x="334" y="484"/>
                    <a:pt x="334" y="151"/>
                  </a:cubicBezTo>
                  <a:cubicBezTo>
                    <a:pt x="334" y="51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3804550" y="3986250"/>
              <a:ext cx="15875" cy="17625"/>
            </a:xfrm>
            <a:custGeom>
              <a:avLst/>
              <a:gdLst/>
              <a:ahLst/>
              <a:cxnLst/>
              <a:rect l="l" t="t" r="r" b="b"/>
              <a:pathLst>
                <a:path w="635" h="705" extrusionOk="0">
                  <a:moveTo>
                    <a:pt x="392" y="0"/>
                  </a:moveTo>
                  <a:cubicBezTo>
                    <a:pt x="330" y="0"/>
                    <a:pt x="270" y="33"/>
                    <a:pt x="234" y="116"/>
                  </a:cubicBezTo>
                  <a:lnTo>
                    <a:pt x="234" y="149"/>
                  </a:lnTo>
                  <a:lnTo>
                    <a:pt x="234" y="182"/>
                  </a:lnTo>
                  <a:cubicBezTo>
                    <a:pt x="201" y="149"/>
                    <a:pt x="201" y="149"/>
                    <a:pt x="167" y="149"/>
                  </a:cubicBezTo>
                  <a:cubicBezTo>
                    <a:pt x="134" y="149"/>
                    <a:pt x="34" y="182"/>
                    <a:pt x="34" y="216"/>
                  </a:cubicBezTo>
                  <a:cubicBezTo>
                    <a:pt x="1" y="349"/>
                    <a:pt x="34" y="549"/>
                    <a:pt x="167" y="649"/>
                  </a:cubicBezTo>
                  <a:cubicBezTo>
                    <a:pt x="216" y="689"/>
                    <a:pt x="265" y="705"/>
                    <a:pt x="313" y="705"/>
                  </a:cubicBezTo>
                  <a:cubicBezTo>
                    <a:pt x="429" y="705"/>
                    <a:pt x="540" y="610"/>
                    <a:pt x="634" y="516"/>
                  </a:cubicBezTo>
                  <a:cubicBezTo>
                    <a:pt x="634" y="349"/>
                    <a:pt x="634" y="283"/>
                    <a:pt x="601" y="216"/>
                  </a:cubicBezTo>
                  <a:cubicBezTo>
                    <a:pt x="623" y="108"/>
                    <a:pt x="505" y="0"/>
                    <a:pt x="392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3763125" y="3982100"/>
              <a:ext cx="28950" cy="11800"/>
            </a:xfrm>
            <a:custGeom>
              <a:avLst/>
              <a:gdLst/>
              <a:ahLst/>
              <a:cxnLst/>
              <a:rect l="l" t="t" r="r" b="b"/>
              <a:pathLst>
                <a:path w="1158" h="472" extrusionOk="0">
                  <a:moveTo>
                    <a:pt x="922" y="1"/>
                  </a:moveTo>
                  <a:cubicBezTo>
                    <a:pt x="776" y="1"/>
                    <a:pt x="635" y="77"/>
                    <a:pt x="465" y="77"/>
                  </a:cubicBezTo>
                  <a:cubicBezTo>
                    <a:pt x="410" y="77"/>
                    <a:pt x="352" y="69"/>
                    <a:pt x="290" y="48"/>
                  </a:cubicBezTo>
                  <a:cubicBezTo>
                    <a:pt x="281" y="46"/>
                    <a:pt x="273" y="46"/>
                    <a:pt x="264" y="46"/>
                  </a:cubicBezTo>
                  <a:cubicBezTo>
                    <a:pt x="110" y="46"/>
                    <a:pt x="0" y="319"/>
                    <a:pt x="190" y="382"/>
                  </a:cubicBezTo>
                  <a:cubicBezTo>
                    <a:pt x="297" y="441"/>
                    <a:pt x="426" y="471"/>
                    <a:pt x="554" y="471"/>
                  </a:cubicBezTo>
                  <a:cubicBezTo>
                    <a:pt x="785" y="471"/>
                    <a:pt x="1017" y="375"/>
                    <a:pt x="1124" y="182"/>
                  </a:cubicBezTo>
                  <a:cubicBezTo>
                    <a:pt x="1157" y="115"/>
                    <a:pt x="1124" y="15"/>
                    <a:pt x="1024" y="15"/>
                  </a:cubicBezTo>
                  <a:cubicBezTo>
                    <a:pt x="989" y="5"/>
                    <a:pt x="955" y="1"/>
                    <a:pt x="922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3766125" y="3943550"/>
              <a:ext cx="21775" cy="14750"/>
            </a:xfrm>
            <a:custGeom>
              <a:avLst/>
              <a:gdLst/>
              <a:ahLst/>
              <a:cxnLst/>
              <a:rect l="l" t="t" r="r" b="b"/>
              <a:pathLst>
                <a:path w="871" h="590" extrusionOk="0">
                  <a:moveTo>
                    <a:pt x="265" y="1"/>
                  </a:moveTo>
                  <a:cubicBezTo>
                    <a:pt x="140" y="1"/>
                    <a:pt x="1" y="138"/>
                    <a:pt x="70" y="323"/>
                  </a:cubicBezTo>
                  <a:cubicBezTo>
                    <a:pt x="170" y="423"/>
                    <a:pt x="337" y="590"/>
                    <a:pt x="504" y="590"/>
                  </a:cubicBezTo>
                  <a:cubicBezTo>
                    <a:pt x="670" y="590"/>
                    <a:pt x="837" y="489"/>
                    <a:pt x="871" y="323"/>
                  </a:cubicBezTo>
                  <a:cubicBezTo>
                    <a:pt x="871" y="256"/>
                    <a:pt x="837" y="189"/>
                    <a:pt x="804" y="189"/>
                  </a:cubicBezTo>
                  <a:cubicBezTo>
                    <a:pt x="730" y="189"/>
                    <a:pt x="669" y="202"/>
                    <a:pt x="612" y="202"/>
                  </a:cubicBezTo>
                  <a:cubicBezTo>
                    <a:pt x="542" y="202"/>
                    <a:pt x="478" y="182"/>
                    <a:pt x="404" y="89"/>
                  </a:cubicBezTo>
                  <a:cubicBezTo>
                    <a:pt x="373" y="28"/>
                    <a:pt x="320" y="1"/>
                    <a:pt x="265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3758200" y="3899375"/>
              <a:ext cx="30450" cy="40700"/>
            </a:xfrm>
            <a:custGeom>
              <a:avLst/>
              <a:gdLst/>
              <a:ahLst/>
              <a:cxnLst/>
              <a:rect l="l" t="t" r="r" b="b"/>
              <a:pathLst>
                <a:path w="1218" h="1628" extrusionOk="0">
                  <a:moveTo>
                    <a:pt x="182" y="1"/>
                  </a:moveTo>
                  <a:cubicBezTo>
                    <a:pt x="94" y="1"/>
                    <a:pt x="1" y="72"/>
                    <a:pt x="20" y="188"/>
                  </a:cubicBezTo>
                  <a:cubicBezTo>
                    <a:pt x="120" y="755"/>
                    <a:pt x="520" y="1456"/>
                    <a:pt x="1054" y="1623"/>
                  </a:cubicBezTo>
                  <a:cubicBezTo>
                    <a:pt x="1065" y="1626"/>
                    <a:pt x="1076" y="1628"/>
                    <a:pt x="1086" y="1628"/>
                  </a:cubicBezTo>
                  <a:cubicBezTo>
                    <a:pt x="1168" y="1628"/>
                    <a:pt x="1217" y="1519"/>
                    <a:pt x="1188" y="1489"/>
                  </a:cubicBezTo>
                  <a:cubicBezTo>
                    <a:pt x="1054" y="1256"/>
                    <a:pt x="821" y="1089"/>
                    <a:pt x="654" y="822"/>
                  </a:cubicBezTo>
                  <a:cubicBezTo>
                    <a:pt x="487" y="622"/>
                    <a:pt x="387" y="355"/>
                    <a:pt x="320" y="122"/>
                  </a:cubicBezTo>
                  <a:cubicBezTo>
                    <a:pt x="306" y="38"/>
                    <a:pt x="245" y="1"/>
                    <a:pt x="182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3766450" y="3847625"/>
              <a:ext cx="50475" cy="84200"/>
            </a:xfrm>
            <a:custGeom>
              <a:avLst/>
              <a:gdLst/>
              <a:ahLst/>
              <a:cxnLst/>
              <a:rect l="l" t="t" r="r" b="b"/>
              <a:pathLst>
                <a:path w="2019" h="3368" extrusionOk="0">
                  <a:moveTo>
                    <a:pt x="133" y="1"/>
                  </a:moveTo>
                  <a:cubicBezTo>
                    <a:pt x="75" y="1"/>
                    <a:pt x="0" y="87"/>
                    <a:pt x="24" y="157"/>
                  </a:cubicBezTo>
                  <a:cubicBezTo>
                    <a:pt x="557" y="1191"/>
                    <a:pt x="958" y="2659"/>
                    <a:pt x="1892" y="3359"/>
                  </a:cubicBezTo>
                  <a:cubicBezTo>
                    <a:pt x="1904" y="3365"/>
                    <a:pt x="1916" y="3368"/>
                    <a:pt x="1928" y="3368"/>
                  </a:cubicBezTo>
                  <a:cubicBezTo>
                    <a:pt x="1979" y="3368"/>
                    <a:pt x="2019" y="3313"/>
                    <a:pt x="1992" y="3259"/>
                  </a:cubicBezTo>
                  <a:cubicBezTo>
                    <a:pt x="1658" y="2759"/>
                    <a:pt x="1325" y="2358"/>
                    <a:pt x="1024" y="1825"/>
                  </a:cubicBezTo>
                  <a:cubicBezTo>
                    <a:pt x="724" y="1224"/>
                    <a:pt x="491" y="657"/>
                    <a:pt x="190" y="57"/>
                  </a:cubicBezTo>
                  <a:cubicBezTo>
                    <a:pt x="180" y="17"/>
                    <a:pt x="158" y="1"/>
                    <a:pt x="133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3836250" y="3920750"/>
              <a:ext cx="12775" cy="16475"/>
            </a:xfrm>
            <a:custGeom>
              <a:avLst/>
              <a:gdLst/>
              <a:ahLst/>
              <a:cxnLst/>
              <a:rect l="l" t="t" r="r" b="b"/>
              <a:pathLst>
                <a:path w="511" h="659" extrusionOk="0">
                  <a:moveTo>
                    <a:pt x="200" y="0"/>
                  </a:moveTo>
                  <a:cubicBezTo>
                    <a:pt x="34" y="267"/>
                    <a:pt x="0" y="501"/>
                    <a:pt x="267" y="634"/>
                  </a:cubicBezTo>
                  <a:cubicBezTo>
                    <a:pt x="290" y="651"/>
                    <a:pt x="313" y="659"/>
                    <a:pt x="335" y="659"/>
                  </a:cubicBezTo>
                  <a:cubicBezTo>
                    <a:pt x="439" y="659"/>
                    <a:pt x="511" y="489"/>
                    <a:pt x="401" y="434"/>
                  </a:cubicBezTo>
                  <a:cubicBezTo>
                    <a:pt x="234" y="334"/>
                    <a:pt x="267" y="167"/>
                    <a:pt x="267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3825000" y="3900325"/>
              <a:ext cx="33775" cy="26700"/>
            </a:xfrm>
            <a:custGeom>
              <a:avLst/>
              <a:gdLst/>
              <a:ahLst/>
              <a:cxnLst/>
              <a:rect l="l" t="t" r="r" b="b"/>
              <a:pathLst>
                <a:path w="1351" h="1068" extrusionOk="0">
                  <a:moveTo>
                    <a:pt x="190" y="1"/>
                  </a:moveTo>
                  <a:cubicBezTo>
                    <a:pt x="96" y="1"/>
                    <a:pt x="1" y="110"/>
                    <a:pt x="50" y="184"/>
                  </a:cubicBezTo>
                  <a:cubicBezTo>
                    <a:pt x="317" y="451"/>
                    <a:pt x="517" y="651"/>
                    <a:pt x="784" y="884"/>
                  </a:cubicBezTo>
                  <a:cubicBezTo>
                    <a:pt x="857" y="958"/>
                    <a:pt x="1021" y="1067"/>
                    <a:pt x="1169" y="1067"/>
                  </a:cubicBezTo>
                  <a:cubicBezTo>
                    <a:pt x="1222" y="1067"/>
                    <a:pt x="1273" y="1053"/>
                    <a:pt x="1318" y="1018"/>
                  </a:cubicBezTo>
                  <a:cubicBezTo>
                    <a:pt x="1351" y="984"/>
                    <a:pt x="1351" y="951"/>
                    <a:pt x="1318" y="918"/>
                  </a:cubicBezTo>
                  <a:cubicBezTo>
                    <a:pt x="1184" y="784"/>
                    <a:pt x="984" y="684"/>
                    <a:pt x="817" y="617"/>
                  </a:cubicBezTo>
                  <a:cubicBezTo>
                    <a:pt x="617" y="451"/>
                    <a:pt x="450" y="250"/>
                    <a:pt x="283" y="50"/>
                  </a:cubicBezTo>
                  <a:cubicBezTo>
                    <a:pt x="257" y="15"/>
                    <a:pt x="223" y="1"/>
                    <a:pt x="190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3836825" y="3962125"/>
              <a:ext cx="39475" cy="71825"/>
            </a:xfrm>
            <a:custGeom>
              <a:avLst/>
              <a:gdLst/>
              <a:ahLst/>
              <a:cxnLst/>
              <a:rect l="l" t="t" r="r" b="b"/>
              <a:pathLst>
                <a:path w="1579" h="2873" extrusionOk="0">
                  <a:moveTo>
                    <a:pt x="1399" y="1"/>
                  </a:moveTo>
                  <a:cubicBezTo>
                    <a:pt x="1380" y="1"/>
                    <a:pt x="1362" y="5"/>
                    <a:pt x="1345" y="13"/>
                  </a:cubicBezTo>
                  <a:cubicBezTo>
                    <a:pt x="1074" y="203"/>
                    <a:pt x="825" y="459"/>
                    <a:pt x="527" y="459"/>
                  </a:cubicBezTo>
                  <a:cubicBezTo>
                    <a:pt x="458" y="459"/>
                    <a:pt x="386" y="445"/>
                    <a:pt x="311" y="414"/>
                  </a:cubicBezTo>
                  <a:cubicBezTo>
                    <a:pt x="278" y="400"/>
                    <a:pt x="248" y="393"/>
                    <a:pt x="221" y="393"/>
                  </a:cubicBezTo>
                  <a:cubicBezTo>
                    <a:pt x="54" y="393"/>
                    <a:pt x="1" y="623"/>
                    <a:pt x="144" y="680"/>
                  </a:cubicBezTo>
                  <a:lnTo>
                    <a:pt x="177" y="680"/>
                  </a:lnTo>
                  <a:cubicBezTo>
                    <a:pt x="211" y="1248"/>
                    <a:pt x="378" y="1815"/>
                    <a:pt x="644" y="2348"/>
                  </a:cubicBezTo>
                  <a:cubicBezTo>
                    <a:pt x="715" y="2560"/>
                    <a:pt x="986" y="2873"/>
                    <a:pt x="1244" y="2873"/>
                  </a:cubicBezTo>
                  <a:cubicBezTo>
                    <a:pt x="1352" y="2873"/>
                    <a:pt x="1457" y="2819"/>
                    <a:pt x="1545" y="2682"/>
                  </a:cubicBezTo>
                  <a:cubicBezTo>
                    <a:pt x="1578" y="2615"/>
                    <a:pt x="1545" y="2515"/>
                    <a:pt x="1478" y="2515"/>
                  </a:cubicBezTo>
                  <a:cubicBezTo>
                    <a:pt x="1461" y="2517"/>
                    <a:pt x="1444" y="2518"/>
                    <a:pt x="1427" y="2518"/>
                  </a:cubicBezTo>
                  <a:cubicBezTo>
                    <a:pt x="799" y="2518"/>
                    <a:pt x="576" y="1332"/>
                    <a:pt x="511" y="747"/>
                  </a:cubicBezTo>
                  <a:cubicBezTo>
                    <a:pt x="911" y="747"/>
                    <a:pt x="1312" y="514"/>
                    <a:pt x="1478" y="113"/>
                  </a:cubicBezTo>
                  <a:cubicBezTo>
                    <a:pt x="1503" y="38"/>
                    <a:pt x="1453" y="1"/>
                    <a:pt x="1399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3798125" y="3941850"/>
              <a:ext cx="30825" cy="13850"/>
            </a:xfrm>
            <a:custGeom>
              <a:avLst/>
              <a:gdLst/>
              <a:ahLst/>
              <a:cxnLst/>
              <a:rect l="l" t="t" r="r" b="b"/>
              <a:pathLst>
                <a:path w="1233" h="554" extrusionOk="0">
                  <a:moveTo>
                    <a:pt x="232" y="0"/>
                  </a:moveTo>
                  <a:cubicBezTo>
                    <a:pt x="110" y="0"/>
                    <a:pt x="0" y="121"/>
                    <a:pt x="91" y="257"/>
                  </a:cubicBezTo>
                  <a:cubicBezTo>
                    <a:pt x="195" y="444"/>
                    <a:pt x="375" y="553"/>
                    <a:pt x="562" y="553"/>
                  </a:cubicBezTo>
                  <a:cubicBezTo>
                    <a:pt x="675" y="553"/>
                    <a:pt x="790" y="512"/>
                    <a:pt x="891" y="424"/>
                  </a:cubicBezTo>
                  <a:cubicBezTo>
                    <a:pt x="915" y="507"/>
                    <a:pt x="972" y="539"/>
                    <a:pt x="1029" y="539"/>
                  </a:cubicBezTo>
                  <a:cubicBezTo>
                    <a:pt x="1132" y="539"/>
                    <a:pt x="1233" y="432"/>
                    <a:pt x="1125" y="324"/>
                  </a:cubicBezTo>
                  <a:lnTo>
                    <a:pt x="1092" y="324"/>
                  </a:lnTo>
                  <a:cubicBezTo>
                    <a:pt x="1058" y="291"/>
                    <a:pt x="1025" y="291"/>
                    <a:pt x="958" y="291"/>
                  </a:cubicBezTo>
                  <a:cubicBezTo>
                    <a:pt x="958" y="257"/>
                    <a:pt x="925" y="224"/>
                    <a:pt x="891" y="224"/>
                  </a:cubicBezTo>
                  <a:cubicBezTo>
                    <a:pt x="811" y="224"/>
                    <a:pt x="737" y="235"/>
                    <a:pt x="667" y="235"/>
                  </a:cubicBezTo>
                  <a:cubicBezTo>
                    <a:pt x="563" y="235"/>
                    <a:pt x="471" y="211"/>
                    <a:pt x="391" y="90"/>
                  </a:cubicBezTo>
                  <a:cubicBezTo>
                    <a:pt x="349" y="27"/>
                    <a:pt x="289" y="0"/>
                    <a:pt x="232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3822075" y="3920125"/>
              <a:ext cx="11700" cy="9000"/>
            </a:xfrm>
            <a:custGeom>
              <a:avLst/>
              <a:gdLst/>
              <a:ahLst/>
              <a:cxnLst/>
              <a:rect l="l" t="t" r="r" b="b"/>
              <a:pathLst>
                <a:path w="468" h="360" extrusionOk="0">
                  <a:moveTo>
                    <a:pt x="246" y="0"/>
                  </a:moveTo>
                  <a:cubicBezTo>
                    <a:pt x="225" y="0"/>
                    <a:pt x="200" y="9"/>
                    <a:pt x="167" y="25"/>
                  </a:cubicBezTo>
                  <a:lnTo>
                    <a:pt x="134" y="92"/>
                  </a:lnTo>
                  <a:cubicBezTo>
                    <a:pt x="0" y="159"/>
                    <a:pt x="100" y="359"/>
                    <a:pt x="267" y="359"/>
                  </a:cubicBezTo>
                  <a:cubicBezTo>
                    <a:pt x="400" y="326"/>
                    <a:pt x="467" y="159"/>
                    <a:pt x="334" y="92"/>
                  </a:cubicBezTo>
                  <a:lnTo>
                    <a:pt x="300" y="25"/>
                  </a:lnTo>
                  <a:cubicBezTo>
                    <a:pt x="284" y="9"/>
                    <a:pt x="267" y="0"/>
                    <a:pt x="246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3809600" y="3888850"/>
              <a:ext cx="16200" cy="11075"/>
            </a:xfrm>
            <a:custGeom>
              <a:avLst/>
              <a:gdLst/>
              <a:ahLst/>
              <a:cxnLst/>
              <a:rect l="l" t="t" r="r" b="b"/>
              <a:pathLst>
                <a:path w="648" h="443" extrusionOk="0">
                  <a:moveTo>
                    <a:pt x="450" y="0"/>
                  </a:moveTo>
                  <a:cubicBezTo>
                    <a:pt x="434" y="0"/>
                    <a:pt x="417" y="3"/>
                    <a:pt x="399" y="9"/>
                  </a:cubicBezTo>
                  <a:cubicBezTo>
                    <a:pt x="299" y="9"/>
                    <a:pt x="266" y="42"/>
                    <a:pt x="166" y="109"/>
                  </a:cubicBezTo>
                  <a:cubicBezTo>
                    <a:pt x="1" y="219"/>
                    <a:pt x="108" y="443"/>
                    <a:pt x="244" y="443"/>
                  </a:cubicBezTo>
                  <a:cubicBezTo>
                    <a:pt x="273" y="443"/>
                    <a:pt x="303" y="433"/>
                    <a:pt x="332" y="409"/>
                  </a:cubicBezTo>
                  <a:cubicBezTo>
                    <a:pt x="399" y="376"/>
                    <a:pt x="432" y="342"/>
                    <a:pt x="466" y="342"/>
                  </a:cubicBezTo>
                  <a:cubicBezTo>
                    <a:pt x="648" y="282"/>
                    <a:pt x="609" y="0"/>
                    <a:pt x="450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3745350" y="3915325"/>
              <a:ext cx="14200" cy="21075"/>
            </a:xfrm>
            <a:custGeom>
              <a:avLst/>
              <a:gdLst/>
              <a:ahLst/>
              <a:cxnLst/>
              <a:rect l="l" t="t" r="r" b="b"/>
              <a:pathLst>
                <a:path w="568" h="843" extrusionOk="0">
                  <a:moveTo>
                    <a:pt x="346" y="1"/>
                  </a:moveTo>
                  <a:cubicBezTo>
                    <a:pt x="259" y="1"/>
                    <a:pt x="167" y="51"/>
                    <a:pt x="167" y="151"/>
                  </a:cubicBezTo>
                  <a:cubicBezTo>
                    <a:pt x="134" y="318"/>
                    <a:pt x="0" y="551"/>
                    <a:pt x="134" y="718"/>
                  </a:cubicBezTo>
                  <a:cubicBezTo>
                    <a:pt x="167" y="801"/>
                    <a:pt x="251" y="843"/>
                    <a:pt x="334" y="843"/>
                  </a:cubicBezTo>
                  <a:cubicBezTo>
                    <a:pt x="417" y="843"/>
                    <a:pt x="501" y="801"/>
                    <a:pt x="534" y="718"/>
                  </a:cubicBezTo>
                  <a:cubicBezTo>
                    <a:pt x="567" y="684"/>
                    <a:pt x="534" y="651"/>
                    <a:pt x="501" y="618"/>
                  </a:cubicBezTo>
                  <a:cubicBezTo>
                    <a:pt x="501" y="618"/>
                    <a:pt x="467" y="551"/>
                    <a:pt x="401" y="551"/>
                  </a:cubicBezTo>
                  <a:cubicBezTo>
                    <a:pt x="382" y="551"/>
                    <a:pt x="373" y="573"/>
                    <a:pt x="370" y="573"/>
                  </a:cubicBezTo>
                  <a:cubicBezTo>
                    <a:pt x="367" y="573"/>
                    <a:pt x="367" y="561"/>
                    <a:pt x="367" y="518"/>
                  </a:cubicBezTo>
                  <a:cubicBezTo>
                    <a:pt x="367" y="484"/>
                    <a:pt x="367" y="484"/>
                    <a:pt x="401" y="418"/>
                  </a:cubicBezTo>
                  <a:cubicBezTo>
                    <a:pt x="501" y="384"/>
                    <a:pt x="501" y="217"/>
                    <a:pt x="501" y="151"/>
                  </a:cubicBezTo>
                  <a:cubicBezTo>
                    <a:pt x="517" y="51"/>
                    <a:pt x="434" y="1"/>
                    <a:pt x="346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3804975" y="3856950"/>
              <a:ext cx="7950" cy="11900"/>
            </a:xfrm>
            <a:custGeom>
              <a:avLst/>
              <a:gdLst/>
              <a:ahLst/>
              <a:cxnLst/>
              <a:rect l="l" t="t" r="r" b="b"/>
              <a:pathLst>
                <a:path w="318" h="476" extrusionOk="0">
                  <a:moveTo>
                    <a:pt x="155" y="1"/>
                  </a:moveTo>
                  <a:cubicBezTo>
                    <a:pt x="75" y="1"/>
                    <a:pt x="0" y="51"/>
                    <a:pt x="17" y="151"/>
                  </a:cubicBezTo>
                  <a:cubicBezTo>
                    <a:pt x="17" y="284"/>
                    <a:pt x="17" y="351"/>
                    <a:pt x="117" y="451"/>
                  </a:cubicBezTo>
                  <a:cubicBezTo>
                    <a:pt x="134" y="468"/>
                    <a:pt x="150" y="476"/>
                    <a:pt x="171" y="476"/>
                  </a:cubicBezTo>
                  <a:cubicBezTo>
                    <a:pt x="192" y="476"/>
                    <a:pt x="217" y="468"/>
                    <a:pt x="251" y="451"/>
                  </a:cubicBezTo>
                  <a:cubicBezTo>
                    <a:pt x="317" y="351"/>
                    <a:pt x="317" y="284"/>
                    <a:pt x="317" y="151"/>
                  </a:cubicBezTo>
                  <a:cubicBezTo>
                    <a:pt x="317" y="51"/>
                    <a:pt x="234" y="1"/>
                    <a:pt x="155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3812900" y="4010825"/>
              <a:ext cx="12525" cy="8350"/>
            </a:xfrm>
            <a:custGeom>
              <a:avLst/>
              <a:gdLst/>
              <a:ahLst/>
              <a:cxnLst/>
              <a:rect l="l" t="t" r="r" b="b"/>
              <a:pathLst>
                <a:path w="501" h="334" extrusionOk="0">
                  <a:moveTo>
                    <a:pt x="200" y="0"/>
                  </a:moveTo>
                  <a:cubicBezTo>
                    <a:pt x="0" y="0"/>
                    <a:pt x="0" y="334"/>
                    <a:pt x="200" y="334"/>
                  </a:cubicBezTo>
                  <a:lnTo>
                    <a:pt x="300" y="334"/>
                  </a:lnTo>
                  <a:cubicBezTo>
                    <a:pt x="501" y="334"/>
                    <a:pt x="501" y="0"/>
                    <a:pt x="300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3753675" y="4017225"/>
              <a:ext cx="13250" cy="10300"/>
            </a:xfrm>
            <a:custGeom>
              <a:avLst/>
              <a:gdLst/>
              <a:ahLst/>
              <a:cxnLst/>
              <a:rect l="l" t="t" r="r" b="b"/>
              <a:pathLst>
                <a:path w="530" h="412" extrusionOk="0">
                  <a:moveTo>
                    <a:pt x="331" y="1"/>
                  </a:moveTo>
                  <a:cubicBezTo>
                    <a:pt x="299" y="1"/>
                    <a:pt x="265" y="14"/>
                    <a:pt x="234" y="44"/>
                  </a:cubicBezTo>
                  <a:lnTo>
                    <a:pt x="168" y="111"/>
                  </a:lnTo>
                  <a:cubicBezTo>
                    <a:pt x="1" y="111"/>
                    <a:pt x="1" y="411"/>
                    <a:pt x="168" y="411"/>
                  </a:cubicBezTo>
                  <a:cubicBezTo>
                    <a:pt x="301" y="411"/>
                    <a:pt x="334" y="311"/>
                    <a:pt x="401" y="278"/>
                  </a:cubicBezTo>
                  <a:cubicBezTo>
                    <a:pt x="530" y="149"/>
                    <a:pt x="440" y="1"/>
                    <a:pt x="331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3741175" y="4024150"/>
              <a:ext cx="11700" cy="7525"/>
            </a:xfrm>
            <a:custGeom>
              <a:avLst/>
              <a:gdLst/>
              <a:ahLst/>
              <a:cxnLst/>
              <a:rect l="l" t="t" r="r" b="b"/>
              <a:pathLst>
                <a:path w="468" h="301" extrusionOk="0">
                  <a:moveTo>
                    <a:pt x="301" y="1"/>
                  </a:moveTo>
                  <a:cubicBezTo>
                    <a:pt x="201" y="34"/>
                    <a:pt x="67" y="1"/>
                    <a:pt x="34" y="101"/>
                  </a:cubicBezTo>
                  <a:cubicBezTo>
                    <a:pt x="1" y="134"/>
                    <a:pt x="1" y="168"/>
                    <a:pt x="34" y="201"/>
                  </a:cubicBezTo>
                  <a:cubicBezTo>
                    <a:pt x="134" y="301"/>
                    <a:pt x="201" y="301"/>
                    <a:pt x="301" y="301"/>
                  </a:cubicBezTo>
                  <a:cubicBezTo>
                    <a:pt x="468" y="301"/>
                    <a:pt x="468" y="1"/>
                    <a:pt x="301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3726125" y="4015600"/>
              <a:ext cx="14250" cy="10525"/>
            </a:xfrm>
            <a:custGeom>
              <a:avLst/>
              <a:gdLst/>
              <a:ahLst/>
              <a:cxnLst/>
              <a:rect l="l" t="t" r="r" b="b"/>
              <a:pathLst>
                <a:path w="570" h="421" extrusionOk="0">
                  <a:moveTo>
                    <a:pt x="489" y="0"/>
                  </a:moveTo>
                  <a:cubicBezTo>
                    <a:pt x="482" y="0"/>
                    <a:pt x="475" y="3"/>
                    <a:pt x="469" y="9"/>
                  </a:cubicBezTo>
                  <a:cubicBezTo>
                    <a:pt x="336" y="43"/>
                    <a:pt x="169" y="109"/>
                    <a:pt x="102" y="209"/>
                  </a:cubicBezTo>
                  <a:cubicBezTo>
                    <a:pt x="0" y="286"/>
                    <a:pt x="73" y="421"/>
                    <a:pt x="173" y="421"/>
                  </a:cubicBezTo>
                  <a:cubicBezTo>
                    <a:pt x="204" y="421"/>
                    <a:pt x="237" y="408"/>
                    <a:pt x="269" y="376"/>
                  </a:cubicBezTo>
                  <a:cubicBezTo>
                    <a:pt x="336" y="309"/>
                    <a:pt x="469" y="243"/>
                    <a:pt x="569" y="143"/>
                  </a:cubicBezTo>
                  <a:cubicBezTo>
                    <a:pt x="569" y="60"/>
                    <a:pt x="524" y="0"/>
                    <a:pt x="489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3863775" y="3927050"/>
              <a:ext cx="30875" cy="24750"/>
            </a:xfrm>
            <a:custGeom>
              <a:avLst/>
              <a:gdLst/>
              <a:ahLst/>
              <a:cxnLst/>
              <a:rect l="l" t="t" r="r" b="b"/>
              <a:pathLst>
                <a:path w="1235" h="990" extrusionOk="0">
                  <a:moveTo>
                    <a:pt x="185" y="0"/>
                  </a:moveTo>
                  <a:cubicBezTo>
                    <a:pt x="152" y="0"/>
                    <a:pt x="122" y="4"/>
                    <a:pt x="100" y="15"/>
                  </a:cubicBezTo>
                  <a:cubicBezTo>
                    <a:pt x="67" y="15"/>
                    <a:pt x="0" y="82"/>
                    <a:pt x="0" y="149"/>
                  </a:cubicBezTo>
                  <a:cubicBezTo>
                    <a:pt x="0" y="349"/>
                    <a:pt x="167" y="382"/>
                    <a:pt x="300" y="382"/>
                  </a:cubicBezTo>
                  <a:cubicBezTo>
                    <a:pt x="300" y="416"/>
                    <a:pt x="334" y="482"/>
                    <a:pt x="400" y="482"/>
                  </a:cubicBezTo>
                  <a:cubicBezTo>
                    <a:pt x="434" y="482"/>
                    <a:pt x="467" y="516"/>
                    <a:pt x="500" y="549"/>
                  </a:cubicBezTo>
                  <a:cubicBezTo>
                    <a:pt x="537" y="604"/>
                    <a:pt x="574" y="629"/>
                    <a:pt x="616" y="629"/>
                  </a:cubicBezTo>
                  <a:cubicBezTo>
                    <a:pt x="651" y="629"/>
                    <a:pt x="689" y="612"/>
                    <a:pt x="734" y="582"/>
                  </a:cubicBezTo>
                  <a:lnTo>
                    <a:pt x="734" y="682"/>
                  </a:lnTo>
                  <a:cubicBezTo>
                    <a:pt x="767" y="849"/>
                    <a:pt x="834" y="916"/>
                    <a:pt x="1001" y="983"/>
                  </a:cubicBezTo>
                  <a:cubicBezTo>
                    <a:pt x="1014" y="987"/>
                    <a:pt x="1027" y="989"/>
                    <a:pt x="1040" y="989"/>
                  </a:cubicBezTo>
                  <a:cubicBezTo>
                    <a:pt x="1119" y="989"/>
                    <a:pt x="1177" y="907"/>
                    <a:pt x="1234" y="849"/>
                  </a:cubicBezTo>
                  <a:lnTo>
                    <a:pt x="1234" y="816"/>
                  </a:lnTo>
                  <a:cubicBezTo>
                    <a:pt x="1234" y="749"/>
                    <a:pt x="1168" y="682"/>
                    <a:pt x="1134" y="682"/>
                  </a:cubicBezTo>
                  <a:cubicBezTo>
                    <a:pt x="1101" y="682"/>
                    <a:pt x="1067" y="649"/>
                    <a:pt x="1067" y="549"/>
                  </a:cubicBezTo>
                  <a:cubicBezTo>
                    <a:pt x="1067" y="471"/>
                    <a:pt x="1010" y="438"/>
                    <a:pt x="943" y="438"/>
                  </a:cubicBezTo>
                  <a:cubicBezTo>
                    <a:pt x="895" y="438"/>
                    <a:pt x="842" y="455"/>
                    <a:pt x="801" y="482"/>
                  </a:cubicBezTo>
                  <a:lnTo>
                    <a:pt x="801" y="349"/>
                  </a:lnTo>
                  <a:cubicBezTo>
                    <a:pt x="767" y="316"/>
                    <a:pt x="667" y="215"/>
                    <a:pt x="567" y="182"/>
                  </a:cubicBezTo>
                  <a:cubicBezTo>
                    <a:pt x="567" y="82"/>
                    <a:pt x="467" y="15"/>
                    <a:pt x="400" y="15"/>
                  </a:cubicBezTo>
                  <a:cubicBezTo>
                    <a:pt x="334" y="15"/>
                    <a:pt x="252" y="0"/>
                    <a:pt x="185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3876275" y="3986400"/>
              <a:ext cx="22550" cy="10000"/>
            </a:xfrm>
            <a:custGeom>
              <a:avLst/>
              <a:gdLst/>
              <a:ahLst/>
              <a:cxnLst/>
              <a:rect l="l" t="t" r="r" b="b"/>
              <a:pathLst>
                <a:path w="902" h="400" extrusionOk="0">
                  <a:moveTo>
                    <a:pt x="390" y="1"/>
                  </a:moveTo>
                  <a:cubicBezTo>
                    <a:pt x="370" y="1"/>
                    <a:pt x="352" y="4"/>
                    <a:pt x="334" y="10"/>
                  </a:cubicBezTo>
                  <a:cubicBezTo>
                    <a:pt x="301" y="10"/>
                    <a:pt x="234" y="10"/>
                    <a:pt x="167" y="43"/>
                  </a:cubicBezTo>
                  <a:lnTo>
                    <a:pt x="134" y="110"/>
                  </a:lnTo>
                  <a:cubicBezTo>
                    <a:pt x="67" y="176"/>
                    <a:pt x="0" y="277"/>
                    <a:pt x="100" y="343"/>
                  </a:cubicBezTo>
                  <a:cubicBezTo>
                    <a:pt x="134" y="377"/>
                    <a:pt x="167" y="377"/>
                    <a:pt x="234" y="377"/>
                  </a:cubicBezTo>
                  <a:lnTo>
                    <a:pt x="267" y="377"/>
                  </a:lnTo>
                  <a:cubicBezTo>
                    <a:pt x="334" y="377"/>
                    <a:pt x="434" y="377"/>
                    <a:pt x="467" y="310"/>
                  </a:cubicBezTo>
                  <a:cubicBezTo>
                    <a:pt x="493" y="335"/>
                    <a:pt x="537" y="399"/>
                    <a:pt x="587" y="399"/>
                  </a:cubicBezTo>
                  <a:cubicBezTo>
                    <a:pt x="602" y="399"/>
                    <a:pt x="618" y="393"/>
                    <a:pt x="634" y="377"/>
                  </a:cubicBezTo>
                  <a:cubicBezTo>
                    <a:pt x="701" y="343"/>
                    <a:pt x="768" y="343"/>
                    <a:pt x="834" y="310"/>
                  </a:cubicBezTo>
                  <a:cubicBezTo>
                    <a:pt x="901" y="277"/>
                    <a:pt x="901" y="210"/>
                    <a:pt x="834" y="176"/>
                  </a:cubicBezTo>
                  <a:cubicBezTo>
                    <a:pt x="768" y="143"/>
                    <a:pt x="701" y="110"/>
                    <a:pt x="634" y="110"/>
                  </a:cubicBezTo>
                  <a:cubicBezTo>
                    <a:pt x="634" y="143"/>
                    <a:pt x="634" y="143"/>
                    <a:pt x="601" y="143"/>
                  </a:cubicBezTo>
                  <a:cubicBezTo>
                    <a:pt x="573" y="61"/>
                    <a:pt x="478" y="1"/>
                    <a:pt x="390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3893775" y="3974325"/>
              <a:ext cx="19225" cy="20675"/>
            </a:xfrm>
            <a:custGeom>
              <a:avLst/>
              <a:gdLst/>
              <a:ahLst/>
              <a:cxnLst/>
              <a:rect l="l" t="t" r="r" b="b"/>
              <a:pathLst>
                <a:path w="769" h="827" extrusionOk="0">
                  <a:moveTo>
                    <a:pt x="151" y="1"/>
                  </a:moveTo>
                  <a:cubicBezTo>
                    <a:pt x="76" y="1"/>
                    <a:pt x="1" y="42"/>
                    <a:pt x="1" y="126"/>
                  </a:cubicBezTo>
                  <a:lnTo>
                    <a:pt x="1" y="226"/>
                  </a:lnTo>
                  <a:cubicBezTo>
                    <a:pt x="68" y="326"/>
                    <a:pt x="101" y="326"/>
                    <a:pt x="134" y="326"/>
                  </a:cubicBezTo>
                  <a:lnTo>
                    <a:pt x="134" y="459"/>
                  </a:lnTo>
                  <a:cubicBezTo>
                    <a:pt x="101" y="459"/>
                    <a:pt x="68" y="526"/>
                    <a:pt x="68" y="559"/>
                  </a:cubicBezTo>
                  <a:cubicBezTo>
                    <a:pt x="68" y="659"/>
                    <a:pt x="101" y="693"/>
                    <a:pt x="134" y="793"/>
                  </a:cubicBezTo>
                  <a:cubicBezTo>
                    <a:pt x="268" y="826"/>
                    <a:pt x="368" y="826"/>
                    <a:pt x="435" y="826"/>
                  </a:cubicBezTo>
                  <a:cubicBezTo>
                    <a:pt x="601" y="793"/>
                    <a:pt x="635" y="659"/>
                    <a:pt x="635" y="526"/>
                  </a:cubicBezTo>
                  <a:cubicBezTo>
                    <a:pt x="701" y="526"/>
                    <a:pt x="768" y="526"/>
                    <a:pt x="768" y="459"/>
                  </a:cubicBezTo>
                  <a:lnTo>
                    <a:pt x="768" y="326"/>
                  </a:lnTo>
                  <a:cubicBezTo>
                    <a:pt x="768" y="224"/>
                    <a:pt x="690" y="180"/>
                    <a:pt x="624" y="180"/>
                  </a:cubicBezTo>
                  <a:cubicBezTo>
                    <a:pt x="603" y="180"/>
                    <a:pt x="584" y="185"/>
                    <a:pt x="568" y="192"/>
                  </a:cubicBezTo>
                  <a:cubicBezTo>
                    <a:pt x="529" y="153"/>
                    <a:pt x="478" y="137"/>
                    <a:pt x="423" y="137"/>
                  </a:cubicBezTo>
                  <a:cubicBezTo>
                    <a:pt x="384" y="137"/>
                    <a:pt x="343" y="145"/>
                    <a:pt x="301" y="159"/>
                  </a:cubicBezTo>
                  <a:lnTo>
                    <a:pt x="301" y="126"/>
                  </a:lnTo>
                  <a:cubicBezTo>
                    <a:pt x="301" y="42"/>
                    <a:pt x="226" y="1"/>
                    <a:pt x="151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3752850" y="3966625"/>
              <a:ext cx="8375" cy="6675"/>
            </a:xfrm>
            <a:custGeom>
              <a:avLst/>
              <a:gdLst/>
              <a:ahLst/>
              <a:cxnLst/>
              <a:rect l="l" t="t" r="r" b="b"/>
              <a:pathLst>
                <a:path w="335" h="267" extrusionOk="0">
                  <a:moveTo>
                    <a:pt x="167" y="0"/>
                  </a:moveTo>
                  <a:cubicBezTo>
                    <a:pt x="1" y="0"/>
                    <a:pt x="1" y="267"/>
                    <a:pt x="167" y="267"/>
                  </a:cubicBezTo>
                  <a:cubicBezTo>
                    <a:pt x="334" y="267"/>
                    <a:pt x="334" y="0"/>
                    <a:pt x="167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3709475" y="3960225"/>
              <a:ext cx="11000" cy="13025"/>
            </a:xfrm>
            <a:custGeom>
              <a:avLst/>
              <a:gdLst/>
              <a:ahLst/>
              <a:cxnLst/>
              <a:rect l="l" t="t" r="r" b="b"/>
              <a:pathLst>
                <a:path w="440" h="521" extrusionOk="0">
                  <a:moveTo>
                    <a:pt x="165" y="1"/>
                  </a:moveTo>
                  <a:cubicBezTo>
                    <a:pt x="140" y="1"/>
                    <a:pt x="115" y="9"/>
                    <a:pt x="101" y="23"/>
                  </a:cubicBezTo>
                  <a:cubicBezTo>
                    <a:pt x="1" y="189"/>
                    <a:pt x="68" y="356"/>
                    <a:pt x="168" y="490"/>
                  </a:cubicBezTo>
                  <a:cubicBezTo>
                    <a:pt x="197" y="511"/>
                    <a:pt x="227" y="520"/>
                    <a:pt x="256" y="520"/>
                  </a:cubicBezTo>
                  <a:cubicBezTo>
                    <a:pt x="359" y="520"/>
                    <a:pt x="439" y="401"/>
                    <a:pt x="335" y="323"/>
                  </a:cubicBezTo>
                  <a:cubicBezTo>
                    <a:pt x="268" y="223"/>
                    <a:pt x="268" y="156"/>
                    <a:pt x="234" y="56"/>
                  </a:cubicBezTo>
                  <a:cubicBezTo>
                    <a:pt x="234" y="17"/>
                    <a:pt x="200" y="1"/>
                    <a:pt x="165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3724500" y="3898225"/>
              <a:ext cx="7525" cy="10675"/>
            </a:xfrm>
            <a:custGeom>
              <a:avLst/>
              <a:gdLst/>
              <a:ahLst/>
              <a:cxnLst/>
              <a:rect l="l" t="t" r="r" b="b"/>
              <a:pathLst>
                <a:path w="301" h="427" extrusionOk="0">
                  <a:moveTo>
                    <a:pt x="201" y="1"/>
                  </a:moveTo>
                  <a:cubicBezTo>
                    <a:pt x="34" y="34"/>
                    <a:pt x="0" y="168"/>
                    <a:pt x="0" y="301"/>
                  </a:cubicBezTo>
                  <a:cubicBezTo>
                    <a:pt x="0" y="384"/>
                    <a:pt x="59" y="426"/>
                    <a:pt x="117" y="426"/>
                  </a:cubicBezTo>
                  <a:cubicBezTo>
                    <a:pt x="176" y="426"/>
                    <a:pt x="234" y="384"/>
                    <a:pt x="234" y="301"/>
                  </a:cubicBezTo>
                  <a:cubicBezTo>
                    <a:pt x="234" y="201"/>
                    <a:pt x="301" y="168"/>
                    <a:pt x="301" y="68"/>
                  </a:cubicBezTo>
                  <a:cubicBezTo>
                    <a:pt x="301" y="34"/>
                    <a:pt x="234" y="1"/>
                    <a:pt x="201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3743575" y="3881375"/>
              <a:ext cx="10975" cy="10000"/>
            </a:xfrm>
            <a:custGeom>
              <a:avLst/>
              <a:gdLst/>
              <a:ahLst/>
              <a:cxnLst/>
              <a:rect l="l" t="t" r="r" b="b"/>
              <a:pathLst>
                <a:path w="439" h="400" extrusionOk="0">
                  <a:moveTo>
                    <a:pt x="194" y="1"/>
                  </a:moveTo>
                  <a:cubicBezTo>
                    <a:pt x="121" y="1"/>
                    <a:pt x="0" y="155"/>
                    <a:pt x="105" y="208"/>
                  </a:cubicBezTo>
                  <a:cubicBezTo>
                    <a:pt x="138" y="241"/>
                    <a:pt x="171" y="341"/>
                    <a:pt x="238" y="375"/>
                  </a:cubicBezTo>
                  <a:cubicBezTo>
                    <a:pt x="255" y="391"/>
                    <a:pt x="271" y="400"/>
                    <a:pt x="284" y="400"/>
                  </a:cubicBezTo>
                  <a:cubicBezTo>
                    <a:pt x="296" y="400"/>
                    <a:pt x="305" y="391"/>
                    <a:pt x="305" y="375"/>
                  </a:cubicBezTo>
                  <a:cubicBezTo>
                    <a:pt x="438" y="241"/>
                    <a:pt x="372" y="108"/>
                    <a:pt x="238" y="41"/>
                  </a:cubicBezTo>
                  <a:cubicBezTo>
                    <a:pt x="231" y="12"/>
                    <a:pt x="214" y="1"/>
                    <a:pt x="194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3867925" y="3940300"/>
              <a:ext cx="16700" cy="15550"/>
            </a:xfrm>
            <a:custGeom>
              <a:avLst/>
              <a:gdLst/>
              <a:ahLst/>
              <a:cxnLst/>
              <a:rect l="l" t="t" r="r" b="b"/>
              <a:pathLst>
                <a:path w="668" h="622" extrusionOk="0">
                  <a:moveTo>
                    <a:pt x="202" y="0"/>
                  </a:moveTo>
                  <a:cubicBezTo>
                    <a:pt x="138" y="0"/>
                    <a:pt x="79" y="30"/>
                    <a:pt x="34" y="119"/>
                  </a:cubicBezTo>
                  <a:cubicBezTo>
                    <a:pt x="1" y="386"/>
                    <a:pt x="134" y="553"/>
                    <a:pt x="434" y="619"/>
                  </a:cubicBezTo>
                  <a:cubicBezTo>
                    <a:pt x="445" y="621"/>
                    <a:pt x="454" y="622"/>
                    <a:pt x="463" y="622"/>
                  </a:cubicBezTo>
                  <a:cubicBezTo>
                    <a:pt x="668" y="622"/>
                    <a:pt x="658" y="283"/>
                    <a:pt x="434" y="219"/>
                  </a:cubicBezTo>
                  <a:cubicBezTo>
                    <a:pt x="334" y="219"/>
                    <a:pt x="368" y="219"/>
                    <a:pt x="368" y="152"/>
                  </a:cubicBezTo>
                  <a:cubicBezTo>
                    <a:pt x="368" y="119"/>
                    <a:pt x="334" y="19"/>
                    <a:pt x="301" y="19"/>
                  </a:cubicBezTo>
                  <a:cubicBezTo>
                    <a:pt x="268" y="8"/>
                    <a:pt x="234" y="0"/>
                    <a:pt x="202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3709875" y="4039775"/>
              <a:ext cx="27850" cy="23150"/>
            </a:xfrm>
            <a:custGeom>
              <a:avLst/>
              <a:gdLst/>
              <a:ahLst/>
              <a:cxnLst/>
              <a:rect l="l" t="t" r="r" b="b"/>
              <a:pathLst>
                <a:path w="1114" h="926" extrusionOk="0">
                  <a:moveTo>
                    <a:pt x="1002" y="1"/>
                  </a:moveTo>
                  <a:cubicBezTo>
                    <a:pt x="987" y="1"/>
                    <a:pt x="970" y="4"/>
                    <a:pt x="952" y="10"/>
                  </a:cubicBezTo>
                  <a:cubicBezTo>
                    <a:pt x="619" y="210"/>
                    <a:pt x="419" y="510"/>
                    <a:pt x="85" y="710"/>
                  </a:cubicBezTo>
                  <a:cubicBezTo>
                    <a:pt x="1" y="794"/>
                    <a:pt x="82" y="925"/>
                    <a:pt x="169" y="925"/>
                  </a:cubicBezTo>
                  <a:cubicBezTo>
                    <a:pt x="186" y="925"/>
                    <a:pt x="203" y="921"/>
                    <a:pt x="218" y="910"/>
                  </a:cubicBezTo>
                  <a:cubicBezTo>
                    <a:pt x="552" y="710"/>
                    <a:pt x="886" y="443"/>
                    <a:pt x="1086" y="143"/>
                  </a:cubicBezTo>
                  <a:cubicBezTo>
                    <a:pt x="1113" y="61"/>
                    <a:pt x="1073" y="1"/>
                    <a:pt x="1002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3857850" y="3978225"/>
              <a:ext cx="16550" cy="11475"/>
            </a:xfrm>
            <a:custGeom>
              <a:avLst/>
              <a:gdLst/>
              <a:ahLst/>
              <a:cxnLst/>
              <a:rect l="l" t="t" r="r" b="b"/>
              <a:pathLst>
                <a:path w="662" h="459" extrusionOk="0">
                  <a:moveTo>
                    <a:pt x="398" y="1"/>
                  </a:moveTo>
                  <a:cubicBezTo>
                    <a:pt x="389" y="1"/>
                    <a:pt x="380" y="2"/>
                    <a:pt x="370" y="3"/>
                  </a:cubicBezTo>
                  <a:cubicBezTo>
                    <a:pt x="304" y="36"/>
                    <a:pt x="237" y="103"/>
                    <a:pt x="170" y="137"/>
                  </a:cubicBezTo>
                  <a:cubicBezTo>
                    <a:pt x="1" y="250"/>
                    <a:pt x="119" y="459"/>
                    <a:pt x="260" y="459"/>
                  </a:cubicBezTo>
                  <a:cubicBezTo>
                    <a:pt x="286" y="459"/>
                    <a:pt x="312" y="452"/>
                    <a:pt x="337" y="437"/>
                  </a:cubicBezTo>
                  <a:cubicBezTo>
                    <a:pt x="370" y="370"/>
                    <a:pt x="404" y="337"/>
                    <a:pt x="471" y="337"/>
                  </a:cubicBezTo>
                  <a:cubicBezTo>
                    <a:pt x="661" y="305"/>
                    <a:pt x="579" y="1"/>
                    <a:pt x="398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3895525" y="3911175"/>
              <a:ext cx="14575" cy="11375"/>
            </a:xfrm>
            <a:custGeom>
              <a:avLst/>
              <a:gdLst/>
              <a:ahLst/>
              <a:cxnLst/>
              <a:rect l="l" t="t" r="r" b="b"/>
              <a:pathLst>
                <a:path w="583" h="455" extrusionOk="0">
                  <a:moveTo>
                    <a:pt x="280" y="1"/>
                  </a:moveTo>
                  <a:cubicBezTo>
                    <a:pt x="240" y="1"/>
                    <a:pt x="199" y="15"/>
                    <a:pt x="164" y="50"/>
                  </a:cubicBezTo>
                  <a:lnTo>
                    <a:pt x="98" y="117"/>
                  </a:lnTo>
                  <a:cubicBezTo>
                    <a:pt x="64" y="117"/>
                    <a:pt x="64" y="150"/>
                    <a:pt x="31" y="183"/>
                  </a:cubicBezTo>
                  <a:lnTo>
                    <a:pt x="31" y="217"/>
                  </a:lnTo>
                  <a:cubicBezTo>
                    <a:pt x="1" y="308"/>
                    <a:pt x="53" y="455"/>
                    <a:pt x="164" y="455"/>
                  </a:cubicBezTo>
                  <a:cubicBezTo>
                    <a:pt x="175" y="455"/>
                    <a:pt x="186" y="453"/>
                    <a:pt x="198" y="450"/>
                  </a:cubicBezTo>
                  <a:cubicBezTo>
                    <a:pt x="264" y="450"/>
                    <a:pt x="365" y="383"/>
                    <a:pt x="398" y="317"/>
                  </a:cubicBezTo>
                  <a:cubicBezTo>
                    <a:pt x="583" y="211"/>
                    <a:pt x="433" y="1"/>
                    <a:pt x="280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3880450" y="3880300"/>
              <a:ext cx="12025" cy="9625"/>
            </a:xfrm>
            <a:custGeom>
              <a:avLst/>
              <a:gdLst/>
              <a:ahLst/>
              <a:cxnLst/>
              <a:rect l="l" t="t" r="r" b="b"/>
              <a:pathLst>
                <a:path w="481" h="385" extrusionOk="0">
                  <a:moveTo>
                    <a:pt x="299" y="0"/>
                  </a:moveTo>
                  <a:cubicBezTo>
                    <a:pt x="279" y="0"/>
                    <a:pt x="257" y="5"/>
                    <a:pt x="234" y="17"/>
                  </a:cubicBezTo>
                  <a:cubicBezTo>
                    <a:pt x="167" y="17"/>
                    <a:pt x="134" y="51"/>
                    <a:pt x="100" y="51"/>
                  </a:cubicBezTo>
                  <a:cubicBezTo>
                    <a:pt x="67" y="51"/>
                    <a:pt x="0" y="84"/>
                    <a:pt x="0" y="84"/>
                  </a:cubicBezTo>
                  <a:lnTo>
                    <a:pt x="0" y="117"/>
                  </a:lnTo>
                  <a:lnTo>
                    <a:pt x="0" y="251"/>
                  </a:lnTo>
                  <a:cubicBezTo>
                    <a:pt x="0" y="351"/>
                    <a:pt x="67" y="384"/>
                    <a:pt x="167" y="384"/>
                  </a:cubicBezTo>
                  <a:lnTo>
                    <a:pt x="234" y="384"/>
                  </a:lnTo>
                  <a:cubicBezTo>
                    <a:pt x="267" y="384"/>
                    <a:pt x="300" y="351"/>
                    <a:pt x="334" y="351"/>
                  </a:cubicBezTo>
                  <a:cubicBezTo>
                    <a:pt x="481" y="292"/>
                    <a:pt x="446" y="0"/>
                    <a:pt x="299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3899625" y="3929300"/>
              <a:ext cx="7525" cy="9400"/>
            </a:xfrm>
            <a:custGeom>
              <a:avLst/>
              <a:gdLst/>
              <a:ahLst/>
              <a:cxnLst/>
              <a:rect l="l" t="t" r="r" b="b"/>
              <a:pathLst>
                <a:path w="301" h="376" extrusionOk="0">
                  <a:moveTo>
                    <a:pt x="151" y="0"/>
                  </a:moveTo>
                  <a:cubicBezTo>
                    <a:pt x="75" y="0"/>
                    <a:pt x="0" y="42"/>
                    <a:pt x="0" y="125"/>
                  </a:cubicBezTo>
                  <a:lnTo>
                    <a:pt x="0" y="226"/>
                  </a:lnTo>
                  <a:cubicBezTo>
                    <a:pt x="0" y="326"/>
                    <a:pt x="75" y="376"/>
                    <a:pt x="151" y="376"/>
                  </a:cubicBezTo>
                  <a:cubicBezTo>
                    <a:pt x="226" y="376"/>
                    <a:pt x="301" y="326"/>
                    <a:pt x="301" y="226"/>
                  </a:cubicBezTo>
                  <a:lnTo>
                    <a:pt x="301" y="125"/>
                  </a:lnTo>
                  <a:cubicBezTo>
                    <a:pt x="301" y="42"/>
                    <a:pt x="226" y="0"/>
                    <a:pt x="151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3925475" y="3942025"/>
              <a:ext cx="7100" cy="9600"/>
            </a:xfrm>
            <a:custGeom>
              <a:avLst/>
              <a:gdLst/>
              <a:ahLst/>
              <a:cxnLst/>
              <a:rect l="l" t="t" r="r" b="b"/>
              <a:pathLst>
                <a:path w="284" h="384" extrusionOk="0">
                  <a:moveTo>
                    <a:pt x="146" y="0"/>
                  </a:moveTo>
                  <a:cubicBezTo>
                    <a:pt x="76" y="0"/>
                    <a:pt x="0" y="50"/>
                    <a:pt x="0" y="150"/>
                  </a:cubicBezTo>
                  <a:lnTo>
                    <a:pt x="0" y="284"/>
                  </a:lnTo>
                  <a:cubicBezTo>
                    <a:pt x="17" y="350"/>
                    <a:pt x="67" y="384"/>
                    <a:pt x="121" y="384"/>
                  </a:cubicBezTo>
                  <a:cubicBezTo>
                    <a:pt x="176" y="384"/>
                    <a:pt x="234" y="350"/>
                    <a:pt x="267" y="284"/>
                  </a:cubicBezTo>
                  <a:lnTo>
                    <a:pt x="267" y="150"/>
                  </a:lnTo>
                  <a:cubicBezTo>
                    <a:pt x="284" y="50"/>
                    <a:pt x="217" y="0"/>
                    <a:pt x="146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3928800" y="3932000"/>
              <a:ext cx="6700" cy="11925"/>
            </a:xfrm>
            <a:custGeom>
              <a:avLst/>
              <a:gdLst/>
              <a:ahLst/>
              <a:cxnLst/>
              <a:rect l="l" t="t" r="r" b="b"/>
              <a:pathLst>
                <a:path w="268" h="477" extrusionOk="0">
                  <a:moveTo>
                    <a:pt x="134" y="1"/>
                  </a:moveTo>
                  <a:cubicBezTo>
                    <a:pt x="68" y="1"/>
                    <a:pt x="1" y="51"/>
                    <a:pt x="1" y="151"/>
                  </a:cubicBezTo>
                  <a:cubicBezTo>
                    <a:pt x="1" y="284"/>
                    <a:pt x="1" y="351"/>
                    <a:pt x="68" y="451"/>
                  </a:cubicBezTo>
                  <a:cubicBezTo>
                    <a:pt x="101" y="468"/>
                    <a:pt x="126" y="476"/>
                    <a:pt x="147" y="476"/>
                  </a:cubicBezTo>
                  <a:cubicBezTo>
                    <a:pt x="168" y="476"/>
                    <a:pt x="184" y="468"/>
                    <a:pt x="201" y="451"/>
                  </a:cubicBezTo>
                  <a:cubicBezTo>
                    <a:pt x="268" y="351"/>
                    <a:pt x="268" y="284"/>
                    <a:pt x="268" y="151"/>
                  </a:cubicBezTo>
                  <a:cubicBezTo>
                    <a:pt x="268" y="51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3929650" y="3987050"/>
              <a:ext cx="9200" cy="16900"/>
            </a:xfrm>
            <a:custGeom>
              <a:avLst/>
              <a:gdLst/>
              <a:ahLst/>
              <a:cxnLst/>
              <a:rect l="l" t="t" r="r" b="b"/>
              <a:pathLst>
                <a:path w="368" h="676" extrusionOk="0">
                  <a:moveTo>
                    <a:pt x="184" y="0"/>
                  </a:moveTo>
                  <a:cubicBezTo>
                    <a:pt x="109" y="0"/>
                    <a:pt x="34" y="50"/>
                    <a:pt x="34" y="150"/>
                  </a:cubicBezTo>
                  <a:cubicBezTo>
                    <a:pt x="34" y="317"/>
                    <a:pt x="0" y="517"/>
                    <a:pt x="134" y="651"/>
                  </a:cubicBezTo>
                  <a:cubicBezTo>
                    <a:pt x="150" y="667"/>
                    <a:pt x="167" y="676"/>
                    <a:pt x="184" y="676"/>
                  </a:cubicBezTo>
                  <a:cubicBezTo>
                    <a:pt x="200" y="676"/>
                    <a:pt x="217" y="667"/>
                    <a:pt x="234" y="651"/>
                  </a:cubicBezTo>
                  <a:cubicBezTo>
                    <a:pt x="367" y="517"/>
                    <a:pt x="334" y="317"/>
                    <a:pt x="334" y="150"/>
                  </a:cubicBezTo>
                  <a:cubicBezTo>
                    <a:pt x="334" y="50"/>
                    <a:pt x="259" y="0"/>
                    <a:pt x="184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3877950" y="4004350"/>
              <a:ext cx="43375" cy="105850"/>
            </a:xfrm>
            <a:custGeom>
              <a:avLst/>
              <a:gdLst/>
              <a:ahLst/>
              <a:cxnLst/>
              <a:rect l="l" t="t" r="r" b="b"/>
              <a:pathLst>
                <a:path w="1735" h="4234" extrusionOk="0">
                  <a:moveTo>
                    <a:pt x="455" y="1"/>
                  </a:moveTo>
                  <a:cubicBezTo>
                    <a:pt x="425" y="1"/>
                    <a:pt x="400" y="9"/>
                    <a:pt x="400" y="26"/>
                  </a:cubicBezTo>
                  <a:cubicBezTo>
                    <a:pt x="367" y="126"/>
                    <a:pt x="334" y="259"/>
                    <a:pt x="334" y="359"/>
                  </a:cubicBezTo>
                  <a:cubicBezTo>
                    <a:pt x="334" y="493"/>
                    <a:pt x="367" y="526"/>
                    <a:pt x="434" y="526"/>
                  </a:cubicBezTo>
                  <a:lnTo>
                    <a:pt x="434" y="593"/>
                  </a:lnTo>
                  <a:cubicBezTo>
                    <a:pt x="701" y="1193"/>
                    <a:pt x="934" y="1793"/>
                    <a:pt x="1101" y="2427"/>
                  </a:cubicBezTo>
                  <a:cubicBezTo>
                    <a:pt x="1234" y="2861"/>
                    <a:pt x="1334" y="3328"/>
                    <a:pt x="1434" y="3762"/>
                  </a:cubicBezTo>
                  <a:cubicBezTo>
                    <a:pt x="1201" y="3428"/>
                    <a:pt x="867" y="3194"/>
                    <a:pt x="667" y="2828"/>
                  </a:cubicBezTo>
                  <a:cubicBezTo>
                    <a:pt x="367" y="2361"/>
                    <a:pt x="267" y="1827"/>
                    <a:pt x="334" y="1326"/>
                  </a:cubicBezTo>
                  <a:cubicBezTo>
                    <a:pt x="334" y="1243"/>
                    <a:pt x="259" y="1201"/>
                    <a:pt x="184" y="1201"/>
                  </a:cubicBezTo>
                  <a:cubicBezTo>
                    <a:pt x="109" y="1201"/>
                    <a:pt x="33" y="1243"/>
                    <a:pt x="33" y="1326"/>
                  </a:cubicBezTo>
                  <a:cubicBezTo>
                    <a:pt x="0" y="1927"/>
                    <a:pt x="100" y="2494"/>
                    <a:pt x="367" y="2994"/>
                  </a:cubicBezTo>
                  <a:cubicBezTo>
                    <a:pt x="534" y="3461"/>
                    <a:pt x="934" y="3995"/>
                    <a:pt x="1401" y="4062"/>
                  </a:cubicBezTo>
                  <a:cubicBezTo>
                    <a:pt x="1434" y="4062"/>
                    <a:pt x="1434" y="4062"/>
                    <a:pt x="1468" y="3995"/>
                  </a:cubicBezTo>
                  <a:cubicBezTo>
                    <a:pt x="1468" y="4062"/>
                    <a:pt x="1535" y="4128"/>
                    <a:pt x="1535" y="4162"/>
                  </a:cubicBezTo>
                  <a:cubicBezTo>
                    <a:pt x="1550" y="4208"/>
                    <a:pt x="1587" y="4233"/>
                    <a:pt x="1622" y="4233"/>
                  </a:cubicBezTo>
                  <a:cubicBezTo>
                    <a:pt x="1663" y="4233"/>
                    <a:pt x="1701" y="4200"/>
                    <a:pt x="1701" y="4128"/>
                  </a:cubicBezTo>
                  <a:cubicBezTo>
                    <a:pt x="1735" y="3128"/>
                    <a:pt x="1368" y="2027"/>
                    <a:pt x="934" y="1093"/>
                  </a:cubicBezTo>
                  <a:lnTo>
                    <a:pt x="934" y="1093"/>
                  </a:lnTo>
                  <a:cubicBezTo>
                    <a:pt x="1001" y="1126"/>
                    <a:pt x="1034" y="1160"/>
                    <a:pt x="1068" y="1160"/>
                  </a:cubicBezTo>
                  <a:cubicBezTo>
                    <a:pt x="1068" y="1193"/>
                    <a:pt x="1068" y="1193"/>
                    <a:pt x="1101" y="1260"/>
                  </a:cubicBezTo>
                  <a:cubicBezTo>
                    <a:pt x="1168" y="1293"/>
                    <a:pt x="1234" y="1293"/>
                    <a:pt x="1334" y="1293"/>
                  </a:cubicBezTo>
                  <a:cubicBezTo>
                    <a:pt x="1368" y="1260"/>
                    <a:pt x="1401" y="1193"/>
                    <a:pt x="1434" y="1193"/>
                  </a:cubicBezTo>
                  <a:cubicBezTo>
                    <a:pt x="1568" y="1093"/>
                    <a:pt x="1434" y="926"/>
                    <a:pt x="1268" y="926"/>
                  </a:cubicBezTo>
                  <a:cubicBezTo>
                    <a:pt x="1201" y="926"/>
                    <a:pt x="1101" y="859"/>
                    <a:pt x="1001" y="859"/>
                  </a:cubicBezTo>
                  <a:cubicBezTo>
                    <a:pt x="934" y="859"/>
                    <a:pt x="901" y="926"/>
                    <a:pt x="901" y="960"/>
                  </a:cubicBezTo>
                  <a:cubicBezTo>
                    <a:pt x="834" y="793"/>
                    <a:pt x="734" y="626"/>
                    <a:pt x="701" y="459"/>
                  </a:cubicBezTo>
                  <a:cubicBezTo>
                    <a:pt x="701" y="426"/>
                    <a:pt x="667" y="426"/>
                    <a:pt x="601" y="359"/>
                  </a:cubicBezTo>
                  <a:cubicBezTo>
                    <a:pt x="601" y="259"/>
                    <a:pt x="567" y="159"/>
                    <a:pt x="534" y="26"/>
                  </a:cubicBezTo>
                  <a:cubicBezTo>
                    <a:pt x="517" y="9"/>
                    <a:pt x="484" y="1"/>
                    <a:pt x="455" y="1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3944650" y="3915750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34" y="0"/>
                  </a:moveTo>
                  <a:cubicBezTo>
                    <a:pt x="201" y="0"/>
                    <a:pt x="167" y="0"/>
                    <a:pt x="101" y="34"/>
                  </a:cubicBezTo>
                  <a:cubicBezTo>
                    <a:pt x="1" y="34"/>
                    <a:pt x="1" y="200"/>
                    <a:pt x="101" y="301"/>
                  </a:cubicBezTo>
                  <a:cubicBezTo>
                    <a:pt x="167" y="301"/>
                    <a:pt x="201" y="301"/>
                    <a:pt x="234" y="334"/>
                  </a:cubicBezTo>
                  <a:cubicBezTo>
                    <a:pt x="434" y="334"/>
                    <a:pt x="434" y="0"/>
                    <a:pt x="234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3720700" y="4278375"/>
              <a:ext cx="83600" cy="116075"/>
            </a:xfrm>
            <a:custGeom>
              <a:avLst/>
              <a:gdLst/>
              <a:ahLst/>
              <a:cxnLst/>
              <a:rect l="l" t="t" r="r" b="b"/>
              <a:pathLst>
                <a:path w="3344" h="4643" extrusionOk="0">
                  <a:moveTo>
                    <a:pt x="162" y="0"/>
                  </a:moveTo>
                  <a:cubicBezTo>
                    <a:pt x="93" y="0"/>
                    <a:pt x="0" y="113"/>
                    <a:pt x="119" y="172"/>
                  </a:cubicBezTo>
                  <a:cubicBezTo>
                    <a:pt x="1720" y="1273"/>
                    <a:pt x="2154" y="3041"/>
                    <a:pt x="3155" y="4609"/>
                  </a:cubicBezTo>
                  <a:cubicBezTo>
                    <a:pt x="3166" y="4631"/>
                    <a:pt x="3192" y="4642"/>
                    <a:pt x="3220" y="4642"/>
                  </a:cubicBezTo>
                  <a:cubicBezTo>
                    <a:pt x="3277" y="4642"/>
                    <a:pt x="3344" y="4598"/>
                    <a:pt x="3321" y="4509"/>
                  </a:cubicBezTo>
                  <a:cubicBezTo>
                    <a:pt x="2821" y="2808"/>
                    <a:pt x="1787" y="973"/>
                    <a:pt x="186" y="6"/>
                  </a:cubicBezTo>
                  <a:cubicBezTo>
                    <a:pt x="179" y="2"/>
                    <a:pt x="171" y="0"/>
                    <a:pt x="162" y="0"/>
                  </a:cubicBezTo>
                  <a:close/>
                </a:path>
              </a:pathLst>
            </a:custGeom>
            <a:solidFill>
              <a:srgbClr val="F1D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Google Shape;250;p8"/>
          <p:cNvSpPr txBox="1">
            <a:spLocks noGrp="1"/>
          </p:cNvSpPr>
          <p:nvPr>
            <p:ph type="title"/>
          </p:nvPr>
        </p:nvSpPr>
        <p:spPr>
          <a:xfrm>
            <a:off x="2918525" y="650475"/>
            <a:ext cx="5512500" cy="22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"/>
          <p:cNvSpPr txBox="1">
            <a:spLocks noGrp="1"/>
          </p:cNvSpPr>
          <p:nvPr>
            <p:ph type="title"/>
          </p:nvPr>
        </p:nvSpPr>
        <p:spPr>
          <a:xfrm>
            <a:off x="4585931" y="1071050"/>
            <a:ext cx="412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3" name="Google Shape;253;p9"/>
          <p:cNvSpPr txBox="1">
            <a:spLocks noGrp="1"/>
          </p:cNvSpPr>
          <p:nvPr>
            <p:ph type="subTitle" idx="1"/>
          </p:nvPr>
        </p:nvSpPr>
        <p:spPr>
          <a:xfrm>
            <a:off x="4575400" y="1928475"/>
            <a:ext cx="3481500" cy="17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"/>
          <p:cNvSpPr txBox="1">
            <a:spLocks noGrp="1"/>
          </p:cNvSpPr>
          <p:nvPr>
            <p:ph type="title"/>
          </p:nvPr>
        </p:nvSpPr>
        <p:spPr>
          <a:xfrm>
            <a:off x="713225" y="786075"/>
            <a:ext cx="4014000" cy="14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"/>
          <p:cNvSpPr txBox="1">
            <a:spLocks noGrp="1"/>
          </p:cNvSpPr>
          <p:nvPr>
            <p:ph type="title" hasCustomPrompt="1"/>
          </p:nvPr>
        </p:nvSpPr>
        <p:spPr>
          <a:xfrm>
            <a:off x="713250" y="1508775"/>
            <a:ext cx="6182400" cy="10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8" name="Google Shape;258;p11"/>
          <p:cNvSpPr txBox="1">
            <a:spLocks noGrp="1"/>
          </p:cNvSpPr>
          <p:nvPr>
            <p:ph type="subTitle" idx="1"/>
          </p:nvPr>
        </p:nvSpPr>
        <p:spPr>
          <a:xfrm>
            <a:off x="720841" y="2762400"/>
            <a:ext cx="6167400" cy="42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59" name="Google Shape;259;p11"/>
          <p:cNvSpPr/>
          <p:nvPr/>
        </p:nvSpPr>
        <p:spPr>
          <a:xfrm rot="4313322">
            <a:off x="4538003" y="1313108"/>
            <a:ext cx="2606388" cy="6191283"/>
          </a:xfrm>
          <a:custGeom>
            <a:avLst/>
            <a:gdLst/>
            <a:ahLst/>
            <a:cxnLst/>
            <a:rect l="l" t="t" r="r" b="b"/>
            <a:pathLst>
              <a:path w="40751" h="96801" extrusionOk="0">
                <a:moveTo>
                  <a:pt x="14031" y="2949"/>
                </a:moveTo>
                <a:cubicBezTo>
                  <a:pt x="14034" y="2950"/>
                  <a:pt x="14037" y="2952"/>
                  <a:pt x="14040" y="2954"/>
                </a:cubicBezTo>
                <a:lnTo>
                  <a:pt x="14040" y="2954"/>
                </a:lnTo>
                <a:cubicBezTo>
                  <a:pt x="14037" y="2952"/>
                  <a:pt x="14034" y="2950"/>
                  <a:pt x="14031" y="2949"/>
                </a:cubicBezTo>
                <a:close/>
                <a:moveTo>
                  <a:pt x="16060" y="2660"/>
                </a:moveTo>
                <a:lnTo>
                  <a:pt x="16060" y="2660"/>
                </a:lnTo>
                <a:cubicBezTo>
                  <a:pt x="16059" y="2745"/>
                  <a:pt x="16061" y="2830"/>
                  <a:pt x="16066" y="2915"/>
                </a:cubicBezTo>
                <a:cubicBezTo>
                  <a:pt x="16080" y="3000"/>
                  <a:pt x="16094" y="3083"/>
                  <a:pt x="16108" y="3164"/>
                </a:cubicBezTo>
                <a:lnTo>
                  <a:pt x="16108" y="3164"/>
                </a:lnTo>
                <a:cubicBezTo>
                  <a:pt x="16084" y="2997"/>
                  <a:pt x="16068" y="2829"/>
                  <a:pt x="16060" y="2660"/>
                </a:cubicBezTo>
                <a:close/>
                <a:moveTo>
                  <a:pt x="14065" y="2976"/>
                </a:moveTo>
                <a:lnTo>
                  <a:pt x="14065" y="2976"/>
                </a:lnTo>
                <a:cubicBezTo>
                  <a:pt x="14149" y="3176"/>
                  <a:pt x="14221" y="3379"/>
                  <a:pt x="14287" y="3585"/>
                </a:cubicBezTo>
                <a:lnTo>
                  <a:pt x="14287" y="3585"/>
                </a:lnTo>
                <a:cubicBezTo>
                  <a:pt x="14221" y="3314"/>
                  <a:pt x="14146" y="3064"/>
                  <a:pt x="14065" y="2976"/>
                </a:cubicBezTo>
                <a:close/>
                <a:moveTo>
                  <a:pt x="16108" y="3164"/>
                </a:moveTo>
                <a:cubicBezTo>
                  <a:pt x="16151" y="3460"/>
                  <a:pt x="16220" y="3753"/>
                  <a:pt x="16318" y="4040"/>
                </a:cubicBezTo>
                <a:lnTo>
                  <a:pt x="16318" y="4040"/>
                </a:lnTo>
                <a:cubicBezTo>
                  <a:pt x="16231" y="3761"/>
                  <a:pt x="16164" y="3474"/>
                  <a:pt x="16108" y="3164"/>
                </a:cubicBezTo>
                <a:close/>
                <a:moveTo>
                  <a:pt x="16318" y="4040"/>
                </a:moveTo>
                <a:cubicBezTo>
                  <a:pt x="16322" y="4054"/>
                  <a:pt x="16327" y="4067"/>
                  <a:pt x="16331" y="4081"/>
                </a:cubicBezTo>
                <a:lnTo>
                  <a:pt x="16331" y="4081"/>
                </a:lnTo>
                <a:cubicBezTo>
                  <a:pt x="16332" y="4082"/>
                  <a:pt x="16332" y="4082"/>
                  <a:pt x="16333" y="4083"/>
                </a:cubicBezTo>
                <a:cubicBezTo>
                  <a:pt x="16328" y="4069"/>
                  <a:pt x="16323" y="4054"/>
                  <a:pt x="16318" y="4040"/>
                </a:cubicBezTo>
                <a:close/>
                <a:moveTo>
                  <a:pt x="14287" y="3585"/>
                </a:moveTo>
                <a:lnTo>
                  <a:pt x="14287" y="3585"/>
                </a:lnTo>
                <a:cubicBezTo>
                  <a:pt x="14373" y="3937"/>
                  <a:pt x="14445" y="4326"/>
                  <a:pt x="14498" y="4450"/>
                </a:cubicBezTo>
                <a:cubicBezTo>
                  <a:pt x="14690" y="5248"/>
                  <a:pt x="14943" y="6077"/>
                  <a:pt x="15549" y="6673"/>
                </a:cubicBezTo>
                <a:lnTo>
                  <a:pt x="15549" y="6673"/>
                </a:lnTo>
                <a:cubicBezTo>
                  <a:pt x="15496" y="6612"/>
                  <a:pt x="15446" y="6550"/>
                  <a:pt x="15399" y="6485"/>
                </a:cubicBezTo>
                <a:cubicBezTo>
                  <a:pt x="14777" y="5588"/>
                  <a:pt x="14600" y="4562"/>
                  <a:pt x="14287" y="3585"/>
                </a:cubicBezTo>
                <a:close/>
                <a:moveTo>
                  <a:pt x="22742" y="2039"/>
                </a:moveTo>
                <a:cubicBezTo>
                  <a:pt x="22981" y="2039"/>
                  <a:pt x="22736" y="3322"/>
                  <a:pt x="22704" y="3449"/>
                </a:cubicBezTo>
                <a:cubicBezTo>
                  <a:pt x="22538" y="4083"/>
                  <a:pt x="22237" y="4617"/>
                  <a:pt x="21904" y="5117"/>
                </a:cubicBezTo>
                <a:cubicBezTo>
                  <a:pt x="21403" y="5884"/>
                  <a:pt x="20803" y="6485"/>
                  <a:pt x="20069" y="6985"/>
                </a:cubicBezTo>
                <a:cubicBezTo>
                  <a:pt x="20870" y="6318"/>
                  <a:pt x="21570" y="5551"/>
                  <a:pt x="22071" y="4650"/>
                </a:cubicBezTo>
                <a:cubicBezTo>
                  <a:pt x="22371" y="4216"/>
                  <a:pt x="22504" y="3716"/>
                  <a:pt x="22571" y="3149"/>
                </a:cubicBezTo>
                <a:cubicBezTo>
                  <a:pt x="22638" y="2782"/>
                  <a:pt x="22638" y="2415"/>
                  <a:pt x="22704" y="2048"/>
                </a:cubicBezTo>
                <a:cubicBezTo>
                  <a:pt x="22718" y="2042"/>
                  <a:pt x="22730" y="2039"/>
                  <a:pt x="22742" y="2039"/>
                </a:cubicBezTo>
                <a:close/>
                <a:moveTo>
                  <a:pt x="22264" y="1085"/>
                </a:moveTo>
                <a:cubicBezTo>
                  <a:pt x="22787" y="1085"/>
                  <a:pt x="22367" y="2183"/>
                  <a:pt x="22337" y="2448"/>
                </a:cubicBezTo>
                <a:cubicBezTo>
                  <a:pt x="22171" y="3716"/>
                  <a:pt x="21904" y="4483"/>
                  <a:pt x="21137" y="5484"/>
                </a:cubicBezTo>
                <a:cubicBezTo>
                  <a:pt x="20703" y="5984"/>
                  <a:pt x="20203" y="6451"/>
                  <a:pt x="19736" y="6885"/>
                </a:cubicBezTo>
                <a:cubicBezTo>
                  <a:pt x="19569" y="6985"/>
                  <a:pt x="19469" y="7152"/>
                  <a:pt x="19302" y="7285"/>
                </a:cubicBezTo>
                <a:cubicBezTo>
                  <a:pt x="19869" y="6218"/>
                  <a:pt x="20303" y="5117"/>
                  <a:pt x="20503" y="3916"/>
                </a:cubicBezTo>
                <a:cubicBezTo>
                  <a:pt x="20569" y="3549"/>
                  <a:pt x="20569" y="3149"/>
                  <a:pt x="20536" y="2782"/>
                </a:cubicBezTo>
                <a:cubicBezTo>
                  <a:pt x="20903" y="2148"/>
                  <a:pt x="21237" y="1481"/>
                  <a:pt x="22004" y="1147"/>
                </a:cubicBezTo>
                <a:cubicBezTo>
                  <a:pt x="22109" y="1105"/>
                  <a:pt x="22195" y="1085"/>
                  <a:pt x="22264" y="1085"/>
                </a:cubicBezTo>
                <a:close/>
                <a:moveTo>
                  <a:pt x="24749" y="3440"/>
                </a:moveTo>
                <a:cubicBezTo>
                  <a:pt x="24880" y="3440"/>
                  <a:pt x="25011" y="3444"/>
                  <a:pt x="25139" y="3449"/>
                </a:cubicBezTo>
                <a:cubicBezTo>
                  <a:pt x="25540" y="3449"/>
                  <a:pt x="25373" y="3549"/>
                  <a:pt x="25206" y="3883"/>
                </a:cubicBezTo>
                <a:cubicBezTo>
                  <a:pt x="25006" y="4250"/>
                  <a:pt x="24806" y="4617"/>
                  <a:pt x="24539" y="4984"/>
                </a:cubicBezTo>
                <a:cubicBezTo>
                  <a:pt x="23572" y="6418"/>
                  <a:pt x="21837" y="6918"/>
                  <a:pt x="20336" y="7552"/>
                </a:cubicBezTo>
                <a:lnTo>
                  <a:pt x="20236" y="7552"/>
                </a:lnTo>
                <a:cubicBezTo>
                  <a:pt x="20203" y="7452"/>
                  <a:pt x="20136" y="7419"/>
                  <a:pt x="20036" y="7419"/>
                </a:cubicBezTo>
                <a:lnTo>
                  <a:pt x="20036" y="7319"/>
                </a:lnTo>
                <a:cubicBezTo>
                  <a:pt x="21237" y="6651"/>
                  <a:pt x="22304" y="5417"/>
                  <a:pt x="22804" y="4083"/>
                </a:cubicBezTo>
                <a:cubicBezTo>
                  <a:pt x="23312" y="3547"/>
                  <a:pt x="24034" y="3440"/>
                  <a:pt x="24749" y="3440"/>
                </a:cubicBezTo>
                <a:close/>
                <a:moveTo>
                  <a:pt x="23572" y="6284"/>
                </a:moveTo>
                <a:cubicBezTo>
                  <a:pt x="23572" y="6318"/>
                  <a:pt x="23638" y="6318"/>
                  <a:pt x="23672" y="6318"/>
                </a:cubicBezTo>
                <a:cubicBezTo>
                  <a:pt x="24139" y="6318"/>
                  <a:pt x="24539" y="6418"/>
                  <a:pt x="25006" y="6551"/>
                </a:cubicBezTo>
                <a:cubicBezTo>
                  <a:pt x="25132" y="6583"/>
                  <a:pt x="26267" y="7327"/>
                  <a:pt x="25891" y="7327"/>
                </a:cubicBezTo>
                <a:cubicBezTo>
                  <a:pt x="25868" y="7327"/>
                  <a:pt x="25840" y="7324"/>
                  <a:pt x="25807" y="7319"/>
                </a:cubicBezTo>
                <a:cubicBezTo>
                  <a:pt x="25708" y="7310"/>
                  <a:pt x="25617" y="7305"/>
                  <a:pt x="25530" y="7305"/>
                </a:cubicBezTo>
                <a:cubicBezTo>
                  <a:pt x="25292" y="7305"/>
                  <a:pt x="25083" y="7336"/>
                  <a:pt x="24839" y="7385"/>
                </a:cubicBezTo>
                <a:cubicBezTo>
                  <a:pt x="23789" y="7525"/>
                  <a:pt x="22903" y="7812"/>
                  <a:pt x="21974" y="7812"/>
                </a:cubicBezTo>
                <a:cubicBezTo>
                  <a:pt x="21574" y="7812"/>
                  <a:pt x="21167" y="7759"/>
                  <a:pt x="20736" y="7619"/>
                </a:cubicBezTo>
                <a:cubicBezTo>
                  <a:pt x="21737" y="7319"/>
                  <a:pt x="22704" y="6885"/>
                  <a:pt x="23572" y="6284"/>
                </a:cubicBezTo>
                <a:close/>
                <a:moveTo>
                  <a:pt x="19736" y="581"/>
                </a:moveTo>
                <a:cubicBezTo>
                  <a:pt x="19793" y="581"/>
                  <a:pt x="19830" y="630"/>
                  <a:pt x="19836" y="747"/>
                </a:cubicBezTo>
                <a:cubicBezTo>
                  <a:pt x="19869" y="1047"/>
                  <a:pt x="19969" y="1381"/>
                  <a:pt x="20036" y="1648"/>
                </a:cubicBezTo>
                <a:cubicBezTo>
                  <a:pt x="20503" y="3649"/>
                  <a:pt x="19869" y="5217"/>
                  <a:pt x="19168" y="6918"/>
                </a:cubicBezTo>
                <a:lnTo>
                  <a:pt x="19168" y="6818"/>
                </a:lnTo>
                <a:cubicBezTo>
                  <a:pt x="19152" y="6735"/>
                  <a:pt x="19077" y="6693"/>
                  <a:pt x="19002" y="6693"/>
                </a:cubicBezTo>
                <a:cubicBezTo>
                  <a:pt x="18927" y="6693"/>
                  <a:pt x="18852" y="6735"/>
                  <a:pt x="18835" y="6818"/>
                </a:cubicBezTo>
                <a:lnTo>
                  <a:pt x="18568" y="8086"/>
                </a:lnTo>
                <a:cubicBezTo>
                  <a:pt x="18535" y="7752"/>
                  <a:pt x="18468" y="7452"/>
                  <a:pt x="18368" y="7218"/>
                </a:cubicBezTo>
                <a:lnTo>
                  <a:pt x="18368" y="7218"/>
                </a:lnTo>
                <a:cubicBezTo>
                  <a:pt x="18377" y="7227"/>
                  <a:pt x="18391" y="7232"/>
                  <a:pt x="18407" y="7232"/>
                </a:cubicBezTo>
                <a:cubicBezTo>
                  <a:pt x="18450" y="7232"/>
                  <a:pt x="18510" y="7201"/>
                  <a:pt x="18535" y="7152"/>
                </a:cubicBezTo>
                <a:cubicBezTo>
                  <a:pt x="18968" y="5918"/>
                  <a:pt x="18868" y="4617"/>
                  <a:pt x="18468" y="3416"/>
                </a:cubicBezTo>
                <a:cubicBezTo>
                  <a:pt x="18501" y="2882"/>
                  <a:pt x="18535" y="2315"/>
                  <a:pt x="18668" y="1815"/>
                </a:cubicBezTo>
                <a:cubicBezTo>
                  <a:pt x="18668" y="1787"/>
                  <a:pt x="19454" y="581"/>
                  <a:pt x="19736" y="581"/>
                </a:cubicBezTo>
                <a:close/>
                <a:moveTo>
                  <a:pt x="19702" y="7485"/>
                </a:moveTo>
                <a:cubicBezTo>
                  <a:pt x="19669" y="7619"/>
                  <a:pt x="19669" y="7719"/>
                  <a:pt x="19635" y="7786"/>
                </a:cubicBezTo>
                <a:cubicBezTo>
                  <a:pt x="19402" y="7986"/>
                  <a:pt x="19302" y="8253"/>
                  <a:pt x="19168" y="8486"/>
                </a:cubicBezTo>
                <a:cubicBezTo>
                  <a:pt x="19302" y="8152"/>
                  <a:pt x="19402" y="7819"/>
                  <a:pt x="19635" y="7552"/>
                </a:cubicBezTo>
                <a:cubicBezTo>
                  <a:pt x="19669" y="7552"/>
                  <a:pt x="19669" y="7552"/>
                  <a:pt x="19702" y="7485"/>
                </a:cubicBezTo>
                <a:close/>
                <a:moveTo>
                  <a:pt x="19035" y="12122"/>
                </a:moveTo>
                <a:lnTo>
                  <a:pt x="19035" y="12122"/>
                </a:lnTo>
                <a:cubicBezTo>
                  <a:pt x="18902" y="12622"/>
                  <a:pt x="18635" y="13056"/>
                  <a:pt x="18335" y="13456"/>
                </a:cubicBezTo>
                <a:cubicBezTo>
                  <a:pt x="18368" y="13256"/>
                  <a:pt x="18368" y="13089"/>
                  <a:pt x="18401" y="12923"/>
                </a:cubicBezTo>
                <a:cubicBezTo>
                  <a:pt x="18568" y="12622"/>
                  <a:pt x="18802" y="12322"/>
                  <a:pt x="19035" y="12122"/>
                </a:cubicBezTo>
                <a:close/>
                <a:moveTo>
                  <a:pt x="17267" y="14624"/>
                </a:moveTo>
                <a:lnTo>
                  <a:pt x="17267" y="14624"/>
                </a:lnTo>
                <a:cubicBezTo>
                  <a:pt x="17378" y="14935"/>
                  <a:pt x="17415" y="15230"/>
                  <a:pt x="17477" y="15541"/>
                </a:cubicBezTo>
                <a:lnTo>
                  <a:pt x="17477" y="15541"/>
                </a:lnTo>
                <a:cubicBezTo>
                  <a:pt x="17393" y="15244"/>
                  <a:pt x="17317" y="14942"/>
                  <a:pt x="17267" y="14624"/>
                </a:cubicBezTo>
                <a:close/>
                <a:moveTo>
                  <a:pt x="6692" y="14747"/>
                </a:moveTo>
                <a:cubicBezTo>
                  <a:pt x="6652" y="14987"/>
                  <a:pt x="6634" y="15231"/>
                  <a:pt x="6636" y="15475"/>
                </a:cubicBezTo>
                <a:lnTo>
                  <a:pt x="6636" y="15475"/>
                </a:lnTo>
                <a:cubicBezTo>
                  <a:pt x="6655" y="15502"/>
                  <a:pt x="6674" y="15530"/>
                  <a:pt x="6693" y="15558"/>
                </a:cubicBezTo>
                <a:cubicBezTo>
                  <a:pt x="6666" y="15282"/>
                  <a:pt x="6666" y="15011"/>
                  <a:pt x="6692" y="14747"/>
                </a:cubicBezTo>
                <a:close/>
                <a:moveTo>
                  <a:pt x="4520" y="16019"/>
                </a:moveTo>
                <a:cubicBezTo>
                  <a:pt x="4548" y="16243"/>
                  <a:pt x="4599" y="16456"/>
                  <a:pt x="4691" y="16659"/>
                </a:cubicBezTo>
                <a:cubicBezTo>
                  <a:pt x="4775" y="16860"/>
                  <a:pt x="4868" y="17061"/>
                  <a:pt x="4972" y="17254"/>
                </a:cubicBezTo>
                <a:lnTo>
                  <a:pt x="4972" y="17254"/>
                </a:lnTo>
                <a:cubicBezTo>
                  <a:pt x="5001" y="17266"/>
                  <a:pt x="5030" y="17279"/>
                  <a:pt x="5058" y="17292"/>
                </a:cubicBezTo>
                <a:cubicBezTo>
                  <a:pt x="4805" y="16901"/>
                  <a:pt x="4619" y="16465"/>
                  <a:pt x="4520" y="16019"/>
                </a:cubicBezTo>
                <a:close/>
                <a:moveTo>
                  <a:pt x="9665" y="14345"/>
                </a:moveTo>
                <a:cubicBezTo>
                  <a:pt x="9748" y="14345"/>
                  <a:pt x="9808" y="14426"/>
                  <a:pt x="9828" y="14624"/>
                </a:cubicBezTo>
                <a:cubicBezTo>
                  <a:pt x="9895" y="15391"/>
                  <a:pt x="9662" y="16092"/>
                  <a:pt x="9328" y="16759"/>
                </a:cubicBezTo>
                <a:cubicBezTo>
                  <a:pt x="9028" y="17326"/>
                  <a:pt x="8661" y="17793"/>
                  <a:pt x="8194" y="18260"/>
                </a:cubicBezTo>
                <a:cubicBezTo>
                  <a:pt x="8161" y="18260"/>
                  <a:pt x="8061" y="18260"/>
                  <a:pt x="8027" y="18326"/>
                </a:cubicBezTo>
                <a:lnTo>
                  <a:pt x="8027" y="17960"/>
                </a:lnTo>
                <a:cubicBezTo>
                  <a:pt x="8327" y="17259"/>
                  <a:pt x="8461" y="16592"/>
                  <a:pt x="8394" y="15891"/>
                </a:cubicBezTo>
                <a:cubicBezTo>
                  <a:pt x="8461" y="15891"/>
                  <a:pt x="8494" y="15891"/>
                  <a:pt x="8494" y="15825"/>
                </a:cubicBezTo>
                <a:cubicBezTo>
                  <a:pt x="8653" y="15559"/>
                  <a:pt x="9340" y="14345"/>
                  <a:pt x="9665" y="14345"/>
                </a:cubicBezTo>
                <a:close/>
                <a:moveTo>
                  <a:pt x="11346" y="15888"/>
                </a:moveTo>
                <a:cubicBezTo>
                  <a:pt x="11858" y="15888"/>
                  <a:pt x="11227" y="16932"/>
                  <a:pt x="11129" y="17159"/>
                </a:cubicBezTo>
                <a:cubicBezTo>
                  <a:pt x="10796" y="17659"/>
                  <a:pt x="10329" y="18093"/>
                  <a:pt x="9862" y="18460"/>
                </a:cubicBezTo>
                <a:cubicBezTo>
                  <a:pt x="9361" y="18827"/>
                  <a:pt x="8828" y="19094"/>
                  <a:pt x="8294" y="19294"/>
                </a:cubicBezTo>
                <a:cubicBezTo>
                  <a:pt x="8327" y="19127"/>
                  <a:pt x="8327" y="18960"/>
                  <a:pt x="8361" y="18793"/>
                </a:cubicBezTo>
                <a:cubicBezTo>
                  <a:pt x="9328" y="17793"/>
                  <a:pt x="9662" y="15991"/>
                  <a:pt x="11296" y="15891"/>
                </a:cubicBezTo>
                <a:cubicBezTo>
                  <a:pt x="11314" y="15889"/>
                  <a:pt x="11330" y="15888"/>
                  <a:pt x="11346" y="15888"/>
                </a:cubicBezTo>
                <a:close/>
                <a:moveTo>
                  <a:pt x="25673" y="9520"/>
                </a:moveTo>
                <a:cubicBezTo>
                  <a:pt x="23638" y="13790"/>
                  <a:pt x="19736" y="17326"/>
                  <a:pt x="17901" y="21729"/>
                </a:cubicBezTo>
                <a:cubicBezTo>
                  <a:pt x="18301" y="19494"/>
                  <a:pt x="18968" y="17326"/>
                  <a:pt x="20203" y="15391"/>
                </a:cubicBezTo>
                <a:cubicBezTo>
                  <a:pt x="21637" y="13123"/>
                  <a:pt x="23872" y="11488"/>
                  <a:pt x="25673" y="9520"/>
                </a:cubicBezTo>
                <a:close/>
                <a:moveTo>
                  <a:pt x="27681" y="21186"/>
                </a:moveTo>
                <a:cubicBezTo>
                  <a:pt x="27719" y="21186"/>
                  <a:pt x="27741" y="21208"/>
                  <a:pt x="27741" y="21262"/>
                </a:cubicBezTo>
                <a:cubicBezTo>
                  <a:pt x="27741" y="21929"/>
                  <a:pt x="27574" y="22563"/>
                  <a:pt x="27308" y="23130"/>
                </a:cubicBezTo>
                <a:cubicBezTo>
                  <a:pt x="26974" y="23897"/>
                  <a:pt x="26407" y="24397"/>
                  <a:pt x="25807" y="24831"/>
                </a:cubicBezTo>
                <a:cubicBezTo>
                  <a:pt x="26340" y="24131"/>
                  <a:pt x="26540" y="23230"/>
                  <a:pt x="26640" y="22263"/>
                </a:cubicBezTo>
                <a:cubicBezTo>
                  <a:pt x="26707" y="22096"/>
                  <a:pt x="26774" y="21962"/>
                  <a:pt x="26874" y="21796"/>
                </a:cubicBezTo>
                <a:cubicBezTo>
                  <a:pt x="26874" y="21796"/>
                  <a:pt x="27484" y="21186"/>
                  <a:pt x="27681" y="21186"/>
                </a:cubicBezTo>
                <a:close/>
                <a:moveTo>
                  <a:pt x="26407" y="20395"/>
                </a:moveTo>
                <a:cubicBezTo>
                  <a:pt x="26407" y="20928"/>
                  <a:pt x="26407" y="21462"/>
                  <a:pt x="26374" y="22062"/>
                </a:cubicBezTo>
                <a:cubicBezTo>
                  <a:pt x="26274" y="23297"/>
                  <a:pt x="25873" y="24231"/>
                  <a:pt x="25106" y="24998"/>
                </a:cubicBezTo>
                <a:lnTo>
                  <a:pt x="25106" y="24831"/>
                </a:lnTo>
                <a:cubicBezTo>
                  <a:pt x="25573" y="23997"/>
                  <a:pt x="25440" y="22930"/>
                  <a:pt x="25073" y="22062"/>
                </a:cubicBezTo>
                <a:cubicBezTo>
                  <a:pt x="25073" y="21962"/>
                  <a:pt x="25106" y="21929"/>
                  <a:pt x="25106" y="21829"/>
                </a:cubicBezTo>
                <a:lnTo>
                  <a:pt x="25073" y="21796"/>
                </a:lnTo>
                <a:lnTo>
                  <a:pt x="25306" y="21395"/>
                </a:lnTo>
                <a:cubicBezTo>
                  <a:pt x="25340" y="21295"/>
                  <a:pt x="25373" y="21229"/>
                  <a:pt x="25440" y="21128"/>
                </a:cubicBezTo>
                <a:cubicBezTo>
                  <a:pt x="25673" y="20762"/>
                  <a:pt x="26007" y="20495"/>
                  <a:pt x="26407" y="20395"/>
                </a:cubicBezTo>
                <a:close/>
                <a:moveTo>
                  <a:pt x="16233" y="24164"/>
                </a:moveTo>
                <a:cubicBezTo>
                  <a:pt x="16533" y="24264"/>
                  <a:pt x="16633" y="24564"/>
                  <a:pt x="16667" y="24831"/>
                </a:cubicBezTo>
                <a:cubicBezTo>
                  <a:pt x="16667" y="25098"/>
                  <a:pt x="16633" y="25298"/>
                  <a:pt x="16633" y="25565"/>
                </a:cubicBezTo>
                <a:cubicBezTo>
                  <a:pt x="16567" y="25465"/>
                  <a:pt x="16533" y="25331"/>
                  <a:pt x="16533" y="25265"/>
                </a:cubicBezTo>
                <a:cubicBezTo>
                  <a:pt x="16400" y="24931"/>
                  <a:pt x="16300" y="24564"/>
                  <a:pt x="16233" y="24164"/>
                </a:cubicBezTo>
                <a:close/>
                <a:moveTo>
                  <a:pt x="23702" y="20896"/>
                </a:moveTo>
                <a:cubicBezTo>
                  <a:pt x="24100" y="20896"/>
                  <a:pt x="24949" y="22455"/>
                  <a:pt x="25006" y="22596"/>
                </a:cubicBezTo>
                <a:cubicBezTo>
                  <a:pt x="25206" y="23230"/>
                  <a:pt x="25173" y="23830"/>
                  <a:pt x="25006" y="24431"/>
                </a:cubicBezTo>
                <a:cubicBezTo>
                  <a:pt x="24906" y="24431"/>
                  <a:pt x="24873" y="24464"/>
                  <a:pt x="24839" y="24564"/>
                </a:cubicBezTo>
                <a:cubicBezTo>
                  <a:pt x="24672" y="24898"/>
                  <a:pt x="24572" y="25265"/>
                  <a:pt x="24472" y="25665"/>
                </a:cubicBezTo>
                <a:cubicBezTo>
                  <a:pt x="24406" y="25732"/>
                  <a:pt x="24406" y="25765"/>
                  <a:pt x="24406" y="25798"/>
                </a:cubicBezTo>
                <a:cubicBezTo>
                  <a:pt x="24406" y="25832"/>
                  <a:pt x="24372" y="25932"/>
                  <a:pt x="24372" y="25965"/>
                </a:cubicBezTo>
                <a:cubicBezTo>
                  <a:pt x="24339" y="25899"/>
                  <a:pt x="24339" y="25798"/>
                  <a:pt x="24272" y="25732"/>
                </a:cubicBezTo>
                <a:cubicBezTo>
                  <a:pt x="24339" y="25665"/>
                  <a:pt x="24272" y="25632"/>
                  <a:pt x="24239" y="25598"/>
                </a:cubicBezTo>
                <a:cubicBezTo>
                  <a:pt x="25206" y="24231"/>
                  <a:pt x="23905" y="22563"/>
                  <a:pt x="23505" y="21095"/>
                </a:cubicBezTo>
                <a:cubicBezTo>
                  <a:pt x="23505" y="21095"/>
                  <a:pt x="23538" y="21095"/>
                  <a:pt x="23538" y="21062"/>
                </a:cubicBezTo>
                <a:cubicBezTo>
                  <a:pt x="23574" y="20946"/>
                  <a:pt x="23630" y="20896"/>
                  <a:pt x="23702" y="20896"/>
                </a:cubicBezTo>
                <a:close/>
                <a:moveTo>
                  <a:pt x="38054" y="24475"/>
                </a:moveTo>
                <a:cubicBezTo>
                  <a:pt x="38124" y="24475"/>
                  <a:pt x="38161" y="24501"/>
                  <a:pt x="38149" y="24564"/>
                </a:cubicBezTo>
                <a:cubicBezTo>
                  <a:pt x="37715" y="26399"/>
                  <a:pt x="36347" y="27300"/>
                  <a:pt x="34980" y="28334"/>
                </a:cubicBezTo>
                <a:cubicBezTo>
                  <a:pt x="35213" y="27633"/>
                  <a:pt x="35513" y="26899"/>
                  <a:pt x="35880" y="26232"/>
                </a:cubicBezTo>
                <a:cubicBezTo>
                  <a:pt x="36081" y="25798"/>
                  <a:pt x="36381" y="25398"/>
                  <a:pt x="36748" y="25065"/>
                </a:cubicBezTo>
                <a:cubicBezTo>
                  <a:pt x="36856" y="24956"/>
                  <a:pt x="37754" y="24475"/>
                  <a:pt x="38054" y="24475"/>
                </a:cubicBezTo>
                <a:close/>
                <a:moveTo>
                  <a:pt x="34647" y="22781"/>
                </a:moveTo>
                <a:cubicBezTo>
                  <a:pt x="34671" y="22781"/>
                  <a:pt x="34693" y="22796"/>
                  <a:pt x="34713" y="22830"/>
                </a:cubicBezTo>
                <a:cubicBezTo>
                  <a:pt x="35046" y="23330"/>
                  <a:pt x="35313" y="23830"/>
                  <a:pt x="35480" y="24431"/>
                </a:cubicBezTo>
                <a:cubicBezTo>
                  <a:pt x="35814" y="25432"/>
                  <a:pt x="35413" y="26299"/>
                  <a:pt x="34980" y="27166"/>
                </a:cubicBezTo>
                <a:cubicBezTo>
                  <a:pt x="34952" y="27152"/>
                  <a:pt x="34924" y="27144"/>
                  <a:pt x="34899" y="27144"/>
                </a:cubicBezTo>
                <a:cubicBezTo>
                  <a:pt x="34864" y="27144"/>
                  <a:pt x="34833" y="27160"/>
                  <a:pt x="34813" y="27199"/>
                </a:cubicBezTo>
                <a:cubicBezTo>
                  <a:pt x="34413" y="27633"/>
                  <a:pt x="34179" y="28133"/>
                  <a:pt x="34012" y="28667"/>
                </a:cubicBezTo>
                <a:lnTo>
                  <a:pt x="33979" y="28734"/>
                </a:lnTo>
                <a:cubicBezTo>
                  <a:pt x="33912" y="27166"/>
                  <a:pt x="33846" y="25632"/>
                  <a:pt x="34079" y="24064"/>
                </a:cubicBezTo>
                <a:cubicBezTo>
                  <a:pt x="34079" y="24004"/>
                  <a:pt x="34431" y="22781"/>
                  <a:pt x="34647" y="22781"/>
                </a:cubicBezTo>
                <a:close/>
                <a:moveTo>
                  <a:pt x="32965" y="24622"/>
                </a:moveTo>
                <a:cubicBezTo>
                  <a:pt x="32975" y="24627"/>
                  <a:pt x="32990" y="24631"/>
                  <a:pt x="33012" y="24631"/>
                </a:cubicBezTo>
                <a:lnTo>
                  <a:pt x="33245" y="25131"/>
                </a:lnTo>
                <a:cubicBezTo>
                  <a:pt x="33345" y="25298"/>
                  <a:pt x="33512" y="25432"/>
                  <a:pt x="33612" y="25565"/>
                </a:cubicBezTo>
                <a:cubicBezTo>
                  <a:pt x="33645" y="26732"/>
                  <a:pt x="33712" y="27900"/>
                  <a:pt x="33779" y="29101"/>
                </a:cubicBezTo>
                <a:lnTo>
                  <a:pt x="33679" y="29101"/>
                </a:lnTo>
                <a:cubicBezTo>
                  <a:pt x="33012" y="28434"/>
                  <a:pt x="32845" y="27566"/>
                  <a:pt x="32778" y="26666"/>
                </a:cubicBezTo>
                <a:cubicBezTo>
                  <a:pt x="32778" y="26232"/>
                  <a:pt x="32845" y="25732"/>
                  <a:pt x="32912" y="25265"/>
                </a:cubicBezTo>
                <a:cubicBezTo>
                  <a:pt x="32945" y="25131"/>
                  <a:pt x="32945" y="24965"/>
                  <a:pt x="33012" y="24831"/>
                </a:cubicBezTo>
                <a:cubicBezTo>
                  <a:pt x="33012" y="24801"/>
                  <a:pt x="33012" y="24693"/>
                  <a:pt x="32965" y="24622"/>
                </a:cubicBezTo>
                <a:close/>
                <a:moveTo>
                  <a:pt x="34980" y="28834"/>
                </a:moveTo>
                <a:lnTo>
                  <a:pt x="34980" y="28834"/>
                </a:lnTo>
                <a:cubicBezTo>
                  <a:pt x="34746" y="28967"/>
                  <a:pt x="34513" y="29101"/>
                  <a:pt x="34313" y="29168"/>
                </a:cubicBezTo>
                <a:cubicBezTo>
                  <a:pt x="34313" y="29134"/>
                  <a:pt x="34246" y="29134"/>
                  <a:pt x="34213" y="29134"/>
                </a:cubicBezTo>
                <a:lnTo>
                  <a:pt x="34213" y="29067"/>
                </a:lnTo>
                <a:cubicBezTo>
                  <a:pt x="34479" y="29001"/>
                  <a:pt x="34713" y="28934"/>
                  <a:pt x="34980" y="28834"/>
                </a:cubicBezTo>
                <a:close/>
                <a:moveTo>
                  <a:pt x="39015" y="26593"/>
                </a:moveTo>
                <a:cubicBezTo>
                  <a:pt x="39139" y="26593"/>
                  <a:pt x="39261" y="26605"/>
                  <a:pt x="39383" y="26632"/>
                </a:cubicBezTo>
                <a:cubicBezTo>
                  <a:pt x="40250" y="26833"/>
                  <a:pt x="39683" y="27566"/>
                  <a:pt x="39316" y="27833"/>
                </a:cubicBezTo>
                <a:cubicBezTo>
                  <a:pt x="38249" y="28600"/>
                  <a:pt x="37015" y="28901"/>
                  <a:pt x="35814" y="29234"/>
                </a:cubicBezTo>
                <a:cubicBezTo>
                  <a:pt x="35747" y="29168"/>
                  <a:pt x="35714" y="29134"/>
                  <a:pt x="35647" y="29134"/>
                </a:cubicBezTo>
                <a:cubicBezTo>
                  <a:pt x="35413" y="29168"/>
                  <a:pt x="35247" y="29168"/>
                  <a:pt x="35046" y="29234"/>
                </a:cubicBezTo>
                <a:cubicBezTo>
                  <a:pt x="35347" y="29067"/>
                  <a:pt x="35580" y="28801"/>
                  <a:pt x="35814" y="28500"/>
                </a:cubicBezTo>
                <a:cubicBezTo>
                  <a:pt x="35847" y="28400"/>
                  <a:pt x="35814" y="28267"/>
                  <a:pt x="35680" y="28234"/>
                </a:cubicBezTo>
                <a:cubicBezTo>
                  <a:pt x="35747" y="28133"/>
                  <a:pt x="35880" y="28000"/>
                  <a:pt x="36014" y="27933"/>
                </a:cubicBezTo>
                <a:cubicBezTo>
                  <a:pt x="36081" y="27900"/>
                  <a:pt x="36147" y="27800"/>
                  <a:pt x="36214" y="27767"/>
                </a:cubicBezTo>
                <a:cubicBezTo>
                  <a:pt x="36648" y="27433"/>
                  <a:pt x="37181" y="27166"/>
                  <a:pt x="37582" y="26966"/>
                </a:cubicBezTo>
                <a:cubicBezTo>
                  <a:pt x="38034" y="26780"/>
                  <a:pt x="38529" y="26593"/>
                  <a:pt x="39015" y="26593"/>
                </a:cubicBezTo>
                <a:close/>
                <a:moveTo>
                  <a:pt x="17667" y="27900"/>
                </a:moveTo>
                <a:lnTo>
                  <a:pt x="17667" y="27900"/>
                </a:lnTo>
                <a:cubicBezTo>
                  <a:pt x="17634" y="28267"/>
                  <a:pt x="17534" y="28634"/>
                  <a:pt x="17367" y="29001"/>
                </a:cubicBezTo>
                <a:cubicBezTo>
                  <a:pt x="17234" y="29268"/>
                  <a:pt x="17134" y="29468"/>
                  <a:pt x="17000" y="29668"/>
                </a:cubicBezTo>
                <a:cubicBezTo>
                  <a:pt x="17034" y="29001"/>
                  <a:pt x="17234" y="28400"/>
                  <a:pt x="17667" y="27900"/>
                </a:cubicBezTo>
                <a:close/>
                <a:moveTo>
                  <a:pt x="11196" y="29101"/>
                </a:moveTo>
                <a:cubicBezTo>
                  <a:pt x="11196" y="29401"/>
                  <a:pt x="11196" y="29635"/>
                  <a:pt x="11163" y="29935"/>
                </a:cubicBezTo>
                <a:cubicBezTo>
                  <a:pt x="11129" y="30168"/>
                  <a:pt x="11029" y="30402"/>
                  <a:pt x="10963" y="30635"/>
                </a:cubicBezTo>
                <a:cubicBezTo>
                  <a:pt x="10963" y="30102"/>
                  <a:pt x="10996" y="29568"/>
                  <a:pt x="11196" y="29101"/>
                </a:cubicBezTo>
                <a:close/>
                <a:moveTo>
                  <a:pt x="37734" y="29227"/>
                </a:moveTo>
                <a:cubicBezTo>
                  <a:pt x="38795" y="29227"/>
                  <a:pt x="39866" y="29481"/>
                  <a:pt x="40350" y="30235"/>
                </a:cubicBezTo>
                <a:cubicBezTo>
                  <a:pt x="40550" y="30549"/>
                  <a:pt x="38484" y="30643"/>
                  <a:pt x="37754" y="30643"/>
                </a:cubicBezTo>
                <a:cubicBezTo>
                  <a:pt x="37630" y="30643"/>
                  <a:pt x="37544" y="30640"/>
                  <a:pt x="37515" y="30635"/>
                </a:cubicBezTo>
                <a:cubicBezTo>
                  <a:pt x="36748" y="30502"/>
                  <a:pt x="36081" y="30268"/>
                  <a:pt x="35413" y="29901"/>
                </a:cubicBezTo>
                <a:lnTo>
                  <a:pt x="35413" y="29768"/>
                </a:lnTo>
                <a:cubicBezTo>
                  <a:pt x="35914" y="29668"/>
                  <a:pt x="36481" y="29468"/>
                  <a:pt x="36981" y="29268"/>
                </a:cubicBezTo>
                <a:cubicBezTo>
                  <a:pt x="37226" y="29242"/>
                  <a:pt x="37480" y="29227"/>
                  <a:pt x="37734" y="29227"/>
                </a:cubicBezTo>
                <a:close/>
                <a:moveTo>
                  <a:pt x="24973" y="30468"/>
                </a:moveTo>
                <a:lnTo>
                  <a:pt x="24973" y="30468"/>
                </a:lnTo>
                <a:cubicBezTo>
                  <a:pt x="24906" y="30735"/>
                  <a:pt x="24739" y="30935"/>
                  <a:pt x="24572" y="31136"/>
                </a:cubicBezTo>
                <a:lnTo>
                  <a:pt x="24339" y="31369"/>
                </a:lnTo>
                <a:cubicBezTo>
                  <a:pt x="24339" y="31374"/>
                  <a:pt x="24339" y="31376"/>
                  <a:pt x="24339" y="31376"/>
                </a:cubicBezTo>
                <a:cubicBezTo>
                  <a:pt x="24337" y="31376"/>
                  <a:pt x="24325" y="31302"/>
                  <a:pt x="24239" y="31302"/>
                </a:cubicBezTo>
                <a:cubicBezTo>
                  <a:pt x="24305" y="31269"/>
                  <a:pt x="24305" y="31236"/>
                  <a:pt x="24339" y="31169"/>
                </a:cubicBezTo>
                <a:cubicBezTo>
                  <a:pt x="24406" y="31069"/>
                  <a:pt x="24506" y="30969"/>
                  <a:pt x="24572" y="30835"/>
                </a:cubicBezTo>
                <a:lnTo>
                  <a:pt x="24973" y="30468"/>
                </a:lnTo>
                <a:close/>
                <a:moveTo>
                  <a:pt x="29142" y="30669"/>
                </a:moveTo>
                <a:lnTo>
                  <a:pt x="29142" y="30669"/>
                </a:lnTo>
                <a:cubicBezTo>
                  <a:pt x="29342" y="31269"/>
                  <a:pt x="28975" y="31769"/>
                  <a:pt x="28642" y="32303"/>
                </a:cubicBezTo>
                <a:cubicBezTo>
                  <a:pt x="28542" y="31736"/>
                  <a:pt x="28742" y="31136"/>
                  <a:pt x="29142" y="30669"/>
                </a:cubicBezTo>
                <a:close/>
                <a:moveTo>
                  <a:pt x="15966" y="32503"/>
                </a:moveTo>
                <a:cubicBezTo>
                  <a:pt x="16333" y="33070"/>
                  <a:pt x="16400" y="33671"/>
                  <a:pt x="16567" y="34338"/>
                </a:cubicBezTo>
                <a:cubicBezTo>
                  <a:pt x="16300" y="33737"/>
                  <a:pt x="16066" y="33137"/>
                  <a:pt x="15966" y="32503"/>
                </a:cubicBezTo>
                <a:close/>
                <a:moveTo>
                  <a:pt x="13564" y="34838"/>
                </a:moveTo>
                <a:lnTo>
                  <a:pt x="13564" y="34838"/>
                </a:lnTo>
                <a:cubicBezTo>
                  <a:pt x="13831" y="35272"/>
                  <a:pt x="13731" y="35772"/>
                  <a:pt x="13698" y="36306"/>
                </a:cubicBezTo>
                <a:cubicBezTo>
                  <a:pt x="13531" y="35839"/>
                  <a:pt x="13498" y="35339"/>
                  <a:pt x="13564" y="34838"/>
                </a:cubicBezTo>
                <a:close/>
                <a:moveTo>
                  <a:pt x="20136" y="27100"/>
                </a:moveTo>
                <a:cubicBezTo>
                  <a:pt x="20403" y="27633"/>
                  <a:pt x="21003" y="28134"/>
                  <a:pt x="21403" y="28567"/>
                </a:cubicBezTo>
                <a:cubicBezTo>
                  <a:pt x="23405" y="30635"/>
                  <a:pt x="23171" y="33504"/>
                  <a:pt x="22471" y="36106"/>
                </a:cubicBezTo>
                <a:cubicBezTo>
                  <a:pt x="22471" y="36139"/>
                  <a:pt x="22471" y="36173"/>
                  <a:pt x="22504" y="36173"/>
                </a:cubicBezTo>
                <a:cubicBezTo>
                  <a:pt x="22404" y="36439"/>
                  <a:pt x="22337" y="36673"/>
                  <a:pt x="22237" y="36873"/>
                </a:cubicBezTo>
                <a:cubicBezTo>
                  <a:pt x="22738" y="34605"/>
                  <a:pt x="22371" y="31869"/>
                  <a:pt x="21503" y="29835"/>
                </a:cubicBezTo>
                <a:cubicBezTo>
                  <a:pt x="21483" y="29814"/>
                  <a:pt x="21462" y="29806"/>
                  <a:pt x="21443" y="29806"/>
                </a:cubicBezTo>
                <a:cubicBezTo>
                  <a:pt x="21402" y="29806"/>
                  <a:pt x="21370" y="29845"/>
                  <a:pt x="21370" y="29868"/>
                </a:cubicBezTo>
                <a:cubicBezTo>
                  <a:pt x="21704" y="31302"/>
                  <a:pt x="22037" y="32670"/>
                  <a:pt x="22104" y="34138"/>
                </a:cubicBezTo>
                <a:cubicBezTo>
                  <a:pt x="22204" y="35305"/>
                  <a:pt x="22004" y="36439"/>
                  <a:pt x="21970" y="37607"/>
                </a:cubicBezTo>
                <a:cubicBezTo>
                  <a:pt x="21837" y="37940"/>
                  <a:pt x="21670" y="38274"/>
                  <a:pt x="21503" y="38608"/>
                </a:cubicBezTo>
                <a:cubicBezTo>
                  <a:pt x="21670" y="37407"/>
                  <a:pt x="21503" y="36306"/>
                  <a:pt x="21203" y="35105"/>
                </a:cubicBezTo>
                <a:cubicBezTo>
                  <a:pt x="20569" y="32670"/>
                  <a:pt x="20536" y="30468"/>
                  <a:pt x="20369" y="28000"/>
                </a:cubicBezTo>
                <a:cubicBezTo>
                  <a:pt x="20336" y="27500"/>
                  <a:pt x="20303" y="27433"/>
                  <a:pt x="20136" y="27100"/>
                </a:cubicBezTo>
                <a:close/>
                <a:moveTo>
                  <a:pt x="17868" y="37240"/>
                </a:moveTo>
                <a:lnTo>
                  <a:pt x="17868" y="37240"/>
                </a:lnTo>
                <a:cubicBezTo>
                  <a:pt x="17901" y="37807"/>
                  <a:pt x="17701" y="38307"/>
                  <a:pt x="17467" y="38841"/>
                </a:cubicBezTo>
                <a:cubicBezTo>
                  <a:pt x="17467" y="38541"/>
                  <a:pt x="17401" y="38307"/>
                  <a:pt x="17401" y="38074"/>
                </a:cubicBezTo>
                <a:cubicBezTo>
                  <a:pt x="17534" y="37707"/>
                  <a:pt x="17701" y="37440"/>
                  <a:pt x="17868" y="37240"/>
                </a:cubicBezTo>
                <a:close/>
                <a:moveTo>
                  <a:pt x="14065" y="40342"/>
                </a:moveTo>
                <a:lnTo>
                  <a:pt x="14065" y="40342"/>
                </a:lnTo>
                <a:cubicBezTo>
                  <a:pt x="14632" y="40509"/>
                  <a:pt x="14965" y="40943"/>
                  <a:pt x="15366" y="41243"/>
                </a:cubicBezTo>
                <a:cubicBezTo>
                  <a:pt x="14865" y="41043"/>
                  <a:pt x="14398" y="40776"/>
                  <a:pt x="14065" y="40342"/>
                </a:cubicBezTo>
                <a:close/>
                <a:moveTo>
                  <a:pt x="15799" y="46613"/>
                </a:moveTo>
                <a:lnTo>
                  <a:pt x="15799" y="46613"/>
                </a:lnTo>
                <a:cubicBezTo>
                  <a:pt x="16033" y="46947"/>
                  <a:pt x="16033" y="47414"/>
                  <a:pt x="16033" y="47848"/>
                </a:cubicBezTo>
                <a:cubicBezTo>
                  <a:pt x="15833" y="47481"/>
                  <a:pt x="15733" y="47080"/>
                  <a:pt x="15799" y="46613"/>
                </a:cubicBezTo>
                <a:close/>
                <a:moveTo>
                  <a:pt x="29587" y="44751"/>
                </a:moveTo>
                <a:cubicBezTo>
                  <a:pt x="29768" y="44751"/>
                  <a:pt x="29980" y="46062"/>
                  <a:pt x="29979" y="46062"/>
                </a:cubicBezTo>
                <a:cubicBezTo>
                  <a:pt x="29979" y="46062"/>
                  <a:pt x="29978" y="46057"/>
                  <a:pt x="29976" y="46046"/>
                </a:cubicBezTo>
                <a:lnTo>
                  <a:pt x="29976" y="46046"/>
                </a:lnTo>
                <a:cubicBezTo>
                  <a:pt x="30010" y="46713"/>
                  <a:pt x="29743" y="47347"/>
                  <a:pt x="29509" y="47948"/>
                </a:cubicBezTo>
                <a:cubicBezTo>
                  <a:pt x="29276" y="48481"/>
                  <a:pt x="28942" y="48915"/>
                  <a:pt x="28575" y="49315"/>
                </a:cubicBezTo>
                <a:cubicBezTo>
                  <a:pt x="28575" y="49249"/>
                  <a:pt x="28642" y="49182"/>
                  <a:pt x="28642" y="49115"/>
                </a:cubicBezTo>
                <a:cubicBezTo>
                  <a:pt x="28642" y="49002"/>
                  <a:pt x="28535" y="48920"/>
                  <a:pt x="28435" y="48920"/>
                </a:cubicBezTo>
                <a:cubicBezTo>
                  <a:pt x="28387" y="48920"/>
                  <a:pt x="28341" y="48939"/>
                  <a:pt x="28308" y="48982"/>
                </a:cubicBezTo>
                <a:cubicBezTo>
                  <a:pt x="28242" y="49015"/>
                  <a:pt x="28208" y="49048"/>
                  <a:pt x="28208" y="49115"/>
                </a:cubicBezTo>
                <a:lnTo>
                  <a:pt x="28208" y="48748"/>
                </a:lnTo>
                <a:cubicBezTo>
                  <a:pt x="28208" y="48681"/>
                  <a:pt x="28175" y="48648"/>
                  <a:pt x="28175" y="48615"/>
                </a:cubicBezTo>
                <a:cubicBezTo>
                  <a:pt x="28208" y="48181"/>
                  <a:pt x="28208" y="47781"/>
                  <a:pt x="28175" y="47314"/>
                </a:cubicBezTo>
                <a:cubicBezTo>
                  <a:pt x="28408" y="46413"/>
                  <a:pt x="28875" y="45479"/>
                  <a:pt x="29543" y="44779"/>
                </a:cubicBezTo>
                <a:cubicBezTo>
                  <a:pt x="29557" y="44760"/>
                  <a:pt x="29572" y="44751"/>
                  <a:pt x="29587" y="44751"/>
                </a:cubicBezTo>
                <a:close/>
                <a:moveTo>
                  <a:pt x="26102" y="44850"/>
                </a:moveTo>
                <a:cubicBezTo>
                  <a:pt x="26171" y="44850"/>
                  <a:pt x="26250" y="44869"/>
                  <a:pt x="26340" y="44912"/>
                </a:cubicBezTo>
                <a:cubicBezTo>
                  <a:pt x="27007" y="45246"/>
                  <a:pt x="27408" y="45813"/>
                  <a:pt x="27708" y="46513"/>
                </a:cubicBezTo>
                <a:cubicBezTo>
                  <a:pt x="27841" y="46813"/>
                  <a:pt x="27875" y="47147"/>
                  <a:pt x="27908" y="47481"/>
                </a:cubicBezTo>
                <a:cubicBezTo>
                  <a:pt x="27841" y="47981"/>
                  <a:pt x="27741" y="48481"/>
                  <a:pt x="27808" y="48982"/>
                </a:cubicBezTo>
                <a:lnTo>
                  <a:pt x="27675" y="49249"/>
                </a:lnTo>
                <a:cubicBezTo>
                  <a:pt x="27641" y="48982"/>
                  <a:pt x="27541" y="48748"/>
                  <a:pt x="27408" y="48515"/>
                </a:cubicBezTo>
                <a:cubicBezTo>
                  <a:pt x="27395" y="48477"/>
                  <a:pt x="27359" y="48458"/>
                  <a:pt x="27319" y="48458"/>
                </a:cubicBezTo>
                <a:cubicBezTo>
                  <a:pt x="27252" y="48458"/>
                  <a:pt x="27174" y="48511"/>
                  <a:pt x="27174" y="48615"/>
                </a:cubicBezTo>
                <a:cubicBezTo>
                  <a:pt x="27208" y="49082"/>
                  <a:pt x="27341" y="49515"/>
                  <a:pt x="27474" y="49982"/>
                </a:cubicBezTo>
                <a:cubicBezTo>
                  <a:pt x="27341" y="49849"/>
                  <a:pt x="27208" y="49682"/>
                  <a:pt x="27074" y="49582"/>
                </a:cubicBezTo>
                <a:lnTo>
                  <a:pt x="27074" y="49515"/>
                </a:lnTo>
                <a:cubicBezTo>
                  <a:pt x="26974" y="49082"/>
                  <a:pt x="26640" y="48615"/>
                  <a:pt x="26240" y="48181"/>
                </a:cubicBezTo>
                <a:cubicBezTo>
                  <a:pt x="25973" y="47481"/>
                  <a:pt x="25740" y="46680"/>
                  <a:pt x="25673" y="45980"/>
                </a:cubicBezTo>
                <a:cubicBezTo>
                  <a:pt x="25644" y="45718"/>
                  <a:pt x="25640" y="44850"/>
                  <a:pt x="26102" y="44850"/>
                </a:cubicBezTo>
                <a:close/>
                <a:moveTo>
                  <a:pt x="24409" y="47565"/>
                </a:moveTo>
                <a:cubicBezTo>
                  <a:pt x="24487" y="47565"/>
                  <a:pt x="24586" y="47582"/>
                  <a:pt x="24706" y="47614"/>
                </a:cubicBezTo>
                <a:cubicBezTo>
                  <a:pt x="25039" y="47681"/>
                  <a:pt x="25373" y="47914"/>
                  <a:pt x="25640" y="48114"/>
                </a:cubicBezTo>
                <a:cubicBezTo>
                  <a:pt x="25840" y="48281"/>
                  <a:pt x="26007" y="48448"/>
                  <a:pt x="26173" y="48648"/>
                </a:cubicBezTo>
                <a:cubicBezTo>
                  <a:pt x="26307" y="48982"/>
                  <a:pt x="26474" y="49282"/>
                  <a:pt x="26674" y="49582"/>
                </a:cubicBezTo>
                <a:cubicBezTo>
                  <a:pt x="26707" y="49849"/>
                  <a:pt x="26807" y="50149"/>
                  <a:pt x="26841" y="50449"/>
                </a:cubicBezTo>
                <a:cubicBezTo>
                  <a:pt x="25706" y="50149"/>
                  <a:pt x="24606" y="49349"/>
                  <a:pt x="24239" y="48114"/>
                </a:cubicBezTo>
                <a:cubicBezTo>
                  <a:pt x="24112" y="47734"/>
                  <a:pt x="24159" y="47565"/>
                  <a:pt x="24409" y="47565"/>
                </a:cubicBezTo>
                <a:close/>
                <a:moveTo>
                  <a:pt x="32478" y="46613"/>
                </a:moveTo>
                <a:cubicBezTo>
                  <a:pt x="31978" y="47447"/>
                  <a:pt x="31344" y="48148"/>
                  <a:pt x="30643" y="48782"/>
                </a:cubicBezTo>
                <a:cubicBezTo>
                  <a:pt x="30210" y="49149"/>
                  <a:pt x="29743" y="49449"/>
                  <a:pt x="29342" y="49782"/>
                </a:cubicBezTo>
                <a:cubicBezTo>
                  <a:pt x="29142" y="49849"/>
                  <a:pt x="28975" y="49949"/>
                  <a:pt x="28742" y="50016"/>
                </a:cubicBezTo>
                <a:cubicBezTo>
                  <a:pt x="28675" y="50083"/>
                  <a:pt x="28675" y="50183"/>
                  <a:pt x="28742" y="50183"/>
                </a:cubicBezTo>
                <a:cubicBezTo>
                  <a:pt x="28675" y="50283"/>
                  <a:pt x="28542" y="50349"/>
                  <a:pt x="28475" y="50449"/>
                </a:cubicBezTo>
                <a:cubicBezTo>
                  <a:pt x="28375" y="50449"/>
                  <a:pt x="28342" y="50416"/>
                  <a:pt x="28242" y="50416"/>
                </a:cubicBezTo>
                <a:cubicBezTo>
                  <a:pt x="28308" y="50283"/>
                  <a:pt x="28375" y="50149"/>
                  <a:pt x="28408" y="50016"/>
                </a:cubicBezTo>
                <a:cubicBezTo>
                  <a:pt x="28975" y="49515"/>
                  <a:pt x="29409" y="48915"/>
                  <a:pt x="29743" y="48181"/>
                </a:cubicBezTo>
                <a:cubicBezTo>
                  <a:pt x="30443" y="47314"/>
                  <a:pt x="31344" y="46647"/>
                  <a:pt x="32478" y="46613"/>
                </a:cubicBezTo>
                <a:close/>
                <a:moveTo>
                  <a:pt x="32111" y="49315"/>
                </a:moveTo>
                <a:lnTo>
                  <a:pt x="32111" y="49315"/>
                </a:lnTo>
                <a:cubicBezTo>
                  <a:pt x="31344" y="49916"/>
                  <a:pt x="30343" y="50416"/>
                  <a:pt x="29342" y="50483"/>
                </a:cubicBezTo>
                <a:lnTo>
                  <a:pt x="29476" y="50249"/>
                </a:lnTo>
                <a:cubicBezTo>
                  <a:pt x="29509" y="50183"/>
                  <a:pt x="29476" y="50116"/>
                  <a:pt x="29409" y="50116"/>
                </a:cubicBezTo>
                <a:cubicBezTo>
                  <a:pt x="30343" y="49916"/>
                  <a:pt x="31210" y="49616"/>
                  <a:pt x="32111" y="49315"/>
                </a:cubicBezTo>
                <a:close/>
                <a:moveTo>
                  <a:pt x="19502" y="48915"/>
                </a:moveTo>
                <a:cubicBezTo>
                  <a:pt x="19469" y="49249"/>
                  <a:pt x="19369" y="49582"/>
                  <a:pt x="19235" y="49916"/>
                </a:cubicBezTo>
                <a:cubicBezTo>
                  <a:pt x="19135" y="50183"/>
                  <a:pt x="19002" y="50449"/>
                  <a:pt x="18868" y="50750"/>
                </a:cubicBezTo>
                <a:lnTo>
                  <a:pt x="18868" y="50650"/>
                </a:lnTo>
                <a:cubicBezTo>
                  <a:pt x="18902" y="49982"/>
                  <a:pt x="19168" y="49415"/>
                  <a:pt x="19502" y="48915"/>
                </a:cubicBezTo>
                <a:close/>
                <a:moveTo>
                  <a:pt x="28175" y="53285"/>
                </a:moveTo>
                <a:lnTo>
                  <a:pt x="28175" y="53285"/>
                </a:lnTo>
                <a:cubicBezTo>
                  <a:pt x="27808" y="53852"/>
                  <a:pt x="27308" y="54252"/>
                  <a:pt x="26707" y="54619"/>
                </a:cubicBezTo>
                <a:lnTo>
                  <a:pt x="26741" y="54586"/>
                </a:lnTo>
                <a:cubicBezTo>
                  <a:pt x="26841" y="54519"/>
                  <a:pt x="26807" y="54452"/>
                  <a:pt x="26807" y="54419"/>
                </a:cubicBezTo>
                <a:cubicBezTo>
                  <a:pt x="27174" y="53952"/>
                  <a:pt x="27641" y="53485"/>
                  <a:pt x="28175" y="53285"/>
                </a:cubicBezTo>
                <a:close/>
                <a:moveTo>
                  <a:pt x="7447" y="55001"/>
                </a:moveTo>
                <a:cubicBezTo>
                  <a:pt x="7568" y="55509"/>
                  <a:pt x="7786" y="56016"/>
                  <a:pt x="7955" y="56471"/>
                </a:cubicBezTo>
                <a:lnTo>
                  <a:pt x="7955" y="56471"/>
                </a:lnTo>
                <a:cubicBezTo>
                  <a:pt x="7980" y="56488"/>
                  <a:pt x="8004" y="56505"/>
                  <a:pt x="8027" y="56520"/>
                </a:cubicBezTo>
                <a:cubicBezTo>
                  <a:pt x="8027" y="56587"/>
                  <a:pt x="8061" y="56587"/>
                  <a:pt x="8094" y="56621"/>
                </a:cubicBezTo>
                <a:cubicBezTo>
                  <a:pt x="7834" y="56122"/>
                  <a:pt x="7588" y="55567"/>
                  <a:pt x="7447" y="55001"/>
                </a:cubicBezTo>
                <a:close/>
                <a:moveTo>
                  <a:pt x="25006" y="55920"/>
                </a:moveTo>
                <a:cubicBezTo>
                  <a:pt x="25306" y="56420"/>
                  <a:pt x="25406" y="56954"/>
                  <a:pt x="25473" y="57488"/>
                </a:cubicBezTo>
                <a:cubicBezTo>
                  <a:pt x="25239" y="56987"/>
                  <a:pt x="25006" y="56454"/>
                  <a:pt x="25006" y="55920"/>
                </a:cubicBezTo>
                <a:close/>
                <a:moveTo>
                  <a:pt x="10705" y="53829"/>
                </a:moveTo>
                <a:cubicBezTo>
                  <a:pt x="10798" y="53829"/>
                  <a:pt x="10863" y="53943"/>
                  <a:pt x="10863" y="54252"/>
                </a:cubicBezTo>
                <a:cubicBezTo>
                  <a:pt x="10863" y="54753"/>
                  <a:pt x="10829" y="55186"/>
                  <a:pt x="10796" y="55687"/>
                </a:cubicBezTo>
                <a:cubicBezTo>
                  <a:pt x="10729" y="56287"/>
                  <a:pt x="10662" y="56854"/>
                  <a:pt x="10629" y="57454"/>
                </a:cubicBezTo>
                <a:lnTo>
                  <a:pt x="10562" y="57421"/>
                </a:lnTo>
                <a:cubicBezTo>
                  <a:pt x="10542" y="57391"/>
                  <a:pt x="10513" y="57379"/>
                  <a:pt x="10481" y="57379"/>
                </a:cubicBezTo>
                <a:cubicBezTo>
                  <a:pt x="10410" y="57379"/>
                  <a:pt x="10329" y="57441"/>
                  <a:pt x="10329" y="57488"/>
                </a:cubicBezTo>
                <a:lnTo>
                  <a:pt x="10329" y="57521"/>
                </a:lnTo>
                <a:cubicBezTo>
                  <a:pt x="10229" y="57154"/>
                  <a:pt x="10062" y="56787"/>
                  <a:pt x="9862" y="56454"/>
                </a:cubicBezTo>
                <a:cubicBezTo>
                  <a:pt x="9795" y="55753"/>
                  <a:pt x="9862" y="54953"/>
                  <a:pt x="10229" y="54319"/>
                </a:cubicBezTo>
                <a:cubicBezTo>
                  <a:pt x="10368" y="54080"/>
                  <a:pt x="10567" y="53829"/>
                  <a:pt x="10705" y="53829"/>
                </a:cubicBezTo>
                <a:close/>
                <a:moveTo>
                  <a:pt x="5440" y="57024"/>
                </a:moveTo>
                <a:cubicBezTo>
                  <a:pt x="5479" y="57150"/>
                  <a:pt x="5563" y="57277"/>
                  <a:pt x="5692" y="57388"/>
                </a:cubicBezTo>
                <a:cubicBezTo>
                  <a:pt x="5992" y="57655"/>
                  <a:pt x="6259" y="57821"/>
                  <a:pt x="6626" y="57988"/>
                </a:cubicBezTo>
                <a:cubicBezTo>
                  <a:pt x="6687" y="58018"/>
                  <a:pt x="6747" y="58045"/>
                  <a:pt x="6809" y="58070"/>
                </a:cubicBezTo>
                <a:lnTo>
                  <a:pt x="6809" y="58070"/>
                </a:lnTo>
                <a:cubicBezTo>
                  <a:pt x="6191" y="57795"/>
                  <a:pt x="5625" y="57436"/>
                  <a:pt x="5440" y="57024"/>
                </a:cubicBezTo>
                <a:close/>
                <a:moveTo>
                  <a:pt x="11830" y="54953"/>
                </a:moveTo>
                <a:lnTo>
                  <a:pt x="11830" y="54953"/>
                </a:lnTo>
                <a:cubicBezTo>
                  <a:pt x="12063" y="55987"/>
                  <a:pt x="11630" y="57088"/>
                  <a:pt x="11229" y="58122"/>
                </a:cubicBezTo>
                <a:cubicBezTo>
                  <a:pt x="11196" y="57855"/>
                  <a:pt x="11163" y="57655"/>
                  <a:pt x="11163" y="57454"/>
                </a:cubicBezTo>
                <a:cubicBezTo>
                  <a:pt x="11163" y="57379"/>
                  <a:pt x="11088" y="57342"/>
                  <a:pt x="11036" y="57342"/>
                </a:cubicBezTo>
                <a:cubicBezTo>
                  <a:pt x="11019" y="57342"/>
                  <a:pt x="11004" y="57346"/>
                  <a:pt x="10996" y="57354"/>
                </a:cubicBezTo>
                <a:cubicBezTo>
                  <a:pt x="11063" y="56954"/>
                  <a:pt x="11063" y="56520"/>
                  <a:pt x="11129" y="56120"/>
                </a:cubicBezTo>
                <a:cubicBezTo>
                  <a:pt x="11496" y="55787"/>
                  <a:pt x="11696" y="55420"/>
                  <a:pt x="11830" y="54953"/>
                </a:cubicBezTo>
                <a:close/>
                <a:moveTo>
                  <a:pt x="16200" y="56020"/>
                </a:moveTo>
                <a:cubicBezTo>
                  <a:pt x="16200" y="56787"/>
                  <a:pt x="15733" y="57454"/>
                  <a:pt x="15366" y="58122"/>
                </a:cubicBezTo>
                <a:lnTo>
                  <a:pt x="15366" y="58022"/>
                </a:lnTo>
                <a:cubicBezTo>
                  <a:pt x="15633" y="57354"/>
                  <a:pt x="15833" y="56654"/>
                  <a:pt x="16200" y="56020"/>
                </a:cubicBezTo>
                <a:close/>
                <a:moveTo>
                  <a:pt x="9962" y="57855"/>
                </a:moveTo>
                <a:lnTo>
                  <a:pt x="9962" y="57855"/>
                </a:lnTo>
                <a:cubicBezTo>
                  <a:pt x="10062" y="57988"/>
                  <a:pt x="10162" y="58122"/>
                  <a:pt x="10229" y="58288"/>
                </a:cubicBezTo>
                <a:cubicBezTo>
                  <a:pt x="10195" y="58422"/>
                  <a:pt x="10295" y="58522"/>
                  <a:pt x="10329" y="58689"/>
                </a:cubicBezTo>
                <a:cubicBezTo>
                  <a:pt x="10295" y="58689"/>
                  <a:pt x="10295" y="58689"/>
                  <a:pt x="10295" y="58755"/>
                </a:cubicBezTo>
                <a:cubicBezTo>
                  <a:pt x="10195" y="58655"/>
                  <a:pt x="10129" y="58522"/>
                  <a:pt x="10029" y="58455"/>
                </a:cubicBezTo>
                <a:cubicBezTo>
                  <a:pt x="9962" y="58255"/>
                  <a:pt x="9962" y="58088"/>
                  <a:pt x="9962" y="57855"/>
                </a:cubicBezTo>
                <a:close/>
                <a:moveTo>
                  <a:pt x="10729" y="58222"/>
                </a:moveTo>
                <a:cubicBezTo>
                  <a:pt x="10829" y="58489"/>
                  <a:pt x="10896" y="58689"/>
                  <a:pt x="10929" y="58956"/>
                </a:cubicBezTo>
                <a:lnTo>
                  <a:pt x="10929" y="58989"/>
                </a:lnTo>
                <a:cubicBezTo>
                  <a:pt x="10929" y="59022"/>
                  <a:pt x="10929" y="59022"/>
                  <a:pt x="10996" y="59056"/>
                </a:cubicBezTo>
                <a:cubicBezTo>
                  <a:pt x="10996" y="59156"/>
                  <a:pt x="11029" y="59289"/>
                  <a:pt x="11029" y="59389"/>
                </a:cubicBezTo>
                <a:lnTo>
                  <a:pt x="10963" y="59322"/>
                </a:lnTo>
                <a:cubicBezTo>
                  <a:pt x="10896" y="59189"/>
                  <a:pt x="10863" y="59122"/>
                  <a:pt x="10829" y="58989"/>
                </a:cubicBezTo>
                <a:cubicBezTo>
                  <a:pt x="10796" y="58822"/>
                  <a:pt x="10729" y="58622"/>
                  <a:pt x="10696" y="58455"/>
                </a:cubicBezTo>
                <a:cubicBezTo>
                  <a:pt x="10696" y="58355"/>
                  <a:pt x="10729" y="58322"/>
                  <a:pt x="10729" y="58222"/>
                </a:cubicBezTo>
                <a:close/>
                <a:moveTo>
                  <a:pt x="10696" y="59647"/>
                </a:moveTo>
                <a:cubicBezTo>
                  <a:pt x="10707" y="59650"/>
                  <a:pt x="10718" y="59653"/>
                  <a:pt x="10729" y="59656"/>
                </a:cubicBezTo>
                <a:cubicBezTo>
                  <a:pt x="10729" y="59655"/>
                  <a:pt x="10728" y="59654"/>
                  <a:pt x="10728" y="59653"/>
                </a:cubicBezTo>
                <a:lnTo>
                  <a:pt x="10728" y="59653"/>
                </a:lnTo>
                <a:cubicBezTo>
                  <a:pt x="10717" y="59651"/>
                  <a:pt x="10707" y="59649"/>
                  <a:pt x="10696" y="59647"/>
                </a:cubicBezTo>
                <a:close/>
                <a:moveTo>
                  <a:pt x="23838" y="59523"/>
                </a:moveTo>
                <a:lnTo>
                  <a:pt x="23838" y="59523"/>
                </a:lnTo>
                <a:cubicBezTo>
                  <a:pt x="24205" y="60190"/>
                  <a:pt x="24239" y="60957"/>
                  <a:pt x="24305" y="61691"/>
                </a:cubicBezTo>
                <a:cubicBezTo>
                  <a:pt x="23905" y="61024"/>
                  <a:pt x="23672" y="60190"/>
                  <a:pt x="23838" y="59523"/>
                </a:cubicBezTo>
                <a:close/>
                <a:moveTo>
                  <a:pt x="21470" y="60824"/>
                </a:moveTo>
                <a:lnTo>
                  <a:pt x="21470" y="60824"/>
                </a:lnTo>
                <a:cubicBezTo>
                  <a:pt x="21670" y="61791"/>
                  <a:pt x="21170" y="62625"/>
                  <a:pt x="20803" y="63492"/>
                </a:cubicBezTo>
                <a:cubicBezTo>
                  <a:pt x="20636" y="62625"/>
                  <a:pt x="20970" y="61591"/>
                  <a:pt x="21470" y="60824"/>
                </a:cubicBezTo>
                <a:close/>
                <a:moveTo>
                  <a:pt x="8796" y="63587"/>
                </a:moveTo>
                <a:cubicBezTo>
                  <a:pt x="8835" y="63643"/>
                  <a:pt x="8889" y="63707"/>
                  <a:pt x="8951" y="63777"/>
                </a:cubicBezTo>
                <a:lnTo>
                  <a:pt x="8951" y="63777"/>
                </a:lnTo>
                <a:cubicBezTo>
                  <a:pt x="8899" y="63713"/>
                  <a:pt x="8848" y="63649"/>
                  <a:pt x="8796" y="63587"/>
                </a:cubicBezTo>
                <a:close/>
                <a:moveTo>
                  <a:pt x="8951" y="63777"/>
                </a:moveTo>
                <a:cubicBezTo>
                  <a:pt x="10157" y="65285"/>
                  <a:pt x="11136" y="67114"/>
                  <a:pt x="12664" y="68296"/>
                </a:cubicBezTo>
                <a:cubicBezTo>
                  <a:pt x="13323" y="68816"/>
                  <a:pt x="14080" y="69239"/>
                  <a:pt x="14842" y="69650"/>
                </a:cubicBezTo>
                <a:lnTo>
                  <a:pt x="14842" y="69650"/>
                </a:lnTo>
                <a:cubicBezTo>
                  <a:pt x="12488" y="68318"/>
                  <a:pt x="11157" y="66654"/>
                  <a:pt x="9562" y="64493"/>
                </a:cubicBezTo>
                <a:cubicBezTo>
                  <a:pt x="9381" y="64233"/>
                  <a:pt x="9130" y="63980"/>
                  <a:pt x="8951" y="63777"/>
                </a:cubicBezTo>
                <a:close/>
                <a:moveTo>
                  <a:pt x="14842" y="69650"/>
                </a:moveTo>
                <a:cubicBezTo>
                  <a:pt x="14850" y="69654"/>
                  <a:pt x="14858" y="69659"/>
                  <a:pt x="14865" y="69663"/>
                </a:cubicBezTo>
                <a:cubicBezTo>
                  <a:pt x="14871" y="69666"/>
                  <a:pt x="14876" y="69668"/>
                  <a:pt x="14881" y="69671"/>
                </a:cubicBezTo>
                <a:lnTo>
                  <a:pt x="14881" y="69671"/>
                </a:lnTo>
                <a:cubicBezTo>
                  <a:pt x="14868" y="69664"/>
                  <a:pt x="14855" y="69657"/>
                  <a:pt x="14842" y="69650"/>
                </a:cubicBezTo>
                <a:close/>
                <a:moveTo>
                  <a:pt x="32345" y="56187"/>
                </a:moveTo>
                <a:cubicBezTo>
                  <a:pt x="32344" y="56187"/>
                  <a:pt x="31077" y="59022"/>
                  <a:pt x="30910" y="59356"/>
                </a:cubicBezTo>
                <a:cubicBezTo>
                  <a:pt x="30110" y="60757"/>
                  <a:pt x="29209" y="62091"/>
                  <a:pt x="28242" y="63359"/>
                </a:cubicBezTo>
                <a:cubicBezTo>
                  <a:pt x="26674" y="65594"/>
                  <a:pt x="25173" y="67795"/>
                  <a:pt x="23505" y="69930"/>
                </a:cubicBezTo>
                <a:cubicBezTo>
                  <a:pt x="23538" y="69463"/>
                  <a:pt x="23638" y="68929"/>
                  <a:pt x="23705" y="68362"/>
                </a:cubicBezTo>
                <a:cubicBezTo>
                  <a:pt x="24139" y="67295"/>
                  <a:pt x="24539" y="66194"/>
                  <a:pt x="25173" y="65193"/>
                </a:cubicBezTo>
                <a:cubicBezTo>
                  <a:pt x="26407" y="63092"/>
                  <a:pt x="28142" y="61190"/>
                  <a:pt x="29209" y="58956"/>
                </a:cubicBezTo>
                <a:cubicBezTo>
                  <a:pt x="29233" y="58883"/>
                  <a:pt x="29188" y="58829"/>
                  <a:pt x="29136" y="58829"/>
                </a:cubicBezTo>
                <a:cubicBezTo>
                  <a:pt x="29115" y="58829"/>
                  <a:pt x="29094" y="58837"/>
                  <a:pt x="29076" y="58855"/>
                </a:cubicBezTo>
                <a:cubicBezTo>
                  <a:pt x="27775" y="60990"/>
                  <a:pt x="26340" y="62992"/>
                  <a:pt x="25006" y="65093"/>
                </a:cubicBezTo>
                <a:cubicBezTo>
                  <a:pt x="24539" y="65794"/>
                  <a:pt x="24205" y="66528"/>
                  <a:pt x="23905" y="67295"/>
                </a:cubicBezTo>
                <a:cubicBezTo>
                  <a:pt x="24039" y="66594"/>
                  <a:pt x="24172" y="65927"/>
                  <a:pt x="24272" y="65193"/>
                </a:cubicBezTo>
                <a:cubicBezTo>
                  <a:pt x="25706" y="61257"/>
                  <a:pt x="28375" y="57655"/>
                  <a:pt x="32345" y="56187"/>
                </a:cubicBezTo>
                <a:close/>
                <a:moveTo>
                  <a:pt x="19802" y="68329"/>
                </a:moveTo>
                <a:cubicBezTo>
                  <a:pt x="20469" y="68696"/>
                  <a:pt x="20836" y="69430"/>
                  <a:pt x="21170" y="70097"/>
                </a:cubicBezTo>
                <a:cubicBezTo>
                  <a:pt x="20469" y="69797"/>
                  <a:pt x="19902" y="69096"/>
                  <a:pt x="19802" y="68329"/>
                </a:cubicBezTo>
                <a:close/>
                <a:moveTo>
                  <a:pt x="14881" y="69671"/>
                </a:moveTo>
                <a:cubicBezTo>
                  <a:pt x="15153" y="69818"/>
                  <a:pt x="15426" y="69963"/>
                  <a:pt x="15695" y="70111"/>
                </a:cubicBezTo>
                <a:lnTo>
                  <a:pt x="15695" y="70111"/>
                </a:lnTo>
                <a:cubicBezTo>
                  <a:pt x="15431" y="69957"/>
                  <a:pt x="15159" y="69811"/>
                  <a:pt x="14881" y="69671"/>
                </a:cubicBezTo>
                <a:close/>
                <a:moveTo>
                  <a:pt x="15695" y="70111"/>
                </a:moveTo>
                <a:cubicBezTo>
                  <a:pt x="15995" y="70286"/>
                  <a:pt x="16285" y="70470"/>
                  <a:pt x="16567" y="70664"/>
                </a:cubicBezTo>
                <a:cubicBezTo>
                  <a:pt x="16545" y="70636"/>
                  <a:pt x="16524" y="70607"/>
                  <a:pt x="16503" y="70579"/>
                </a:cubicBezTo>
                <a:lnTo>
                  <a:pt x="16503" y="70579"/>
                </a:lnTo>
                <a:cubicBezTo>
                  <a:pt x="16241" y="70417"/>
                  <a:pt x="15970" y="70263"/>
                  <a:pt x="15695" y="70111"/>
                </a:cubicBezTo>
                <a:close/>
                <a:moveTo>
                  <a:pt x="17934" y="57755"/>
                </a:moveTo>
                <a:cubicBezTo>
                  <a:pt x="18034" y="59322"/>
                  <a:pt x="18401" y="60957"/>
                  <a:pt x="18401" y="62491"/>
                </a:cubicBezTo>
                <a:cubicBezTo>
                  <a:pt x="18368" y="65293"/>
                  <a:pt x="18201" y="68029"/>
                  <a:pt x="18068" y="70797"/>
                </a:cubicBezTo>
                <a:cubicBezTo>
                  <a:pt x="18068" y="70697"/>
                  <a:pt x="18034" y="70597"/>
                  <a:pt x="18001" y="70497"/>
                </a:cubicBezTo>
                <a:cubicBezTo>
                  <a:pt x="17901" y="68296"/>
                  <a:pt x="17501" y="66127"/>
                  <a:pt x="17701" y="63926"/>
                </a:cubicBezTo>
                <a:cubicBezTo>
                  <a:pt x="17701" y="63876"/>
                  <a:pt x="17684" y="63851"/>
                  <a:pt x="17659" y="63851"/>
                </a:cubicBezTo>
                <a:cubicBezTo>
                  <a:pt x="17634" y="63851"/>
                  <a:pt x="17601" y="63876"/>
                  <a:pt x="17567" y="63926"/>
                </a:cubicBezTo>
                <a:cubicBezTo>
                  <a:pt x="17367" y="65794"/>
                  <a:pt x="17467" y="67695"/>
                  <a:pt x="17667" y="69630"/>
                </a:cubicBezTo>
                <a:cubicBezTo>
                  <a:pt x="17467" y="69063"/>
                  <a:pt x="17300" y="68496"/>
                  <a:pt x="17067" y="67929"/>
                </a:cubicBezTo>
                <a:cubicBezTo>
                  <a:pt x="17067" y="67862"/>
                  <a:pt x="17100" y="67862"/>
                  <a:pt x="17067" y="67829"/>
                </a:cubicBezTo>
                <a:cubicBezTo>
                  <a:pt x="16567" y="65627"/>
                  <a:pt x="16400" y="63592"/>
                  <a:pt x="16900" y="61324"/>
                </a:cubicBezTo>
                <a:cubicBezTo>
                  <a:pt x="17200" y="60123"/>
                  <a:pt x="17601" y="58956"/>
                  <a:pt x="17934" y="57755"/>
                </a:cubicBezTo>
                <a:close/>
                <a:moveTo>
                  <a:pt x="12094" y="65891"/>
                </a:moveTo>
                <a:cubicBezTo>
                  <a:pt x="12036" y="65891"/>
                  <a:pt x="12005" y="65978"/>
                  <a:pt x="12030" y="66027"/>
                </a:cubicBezTo>
                <a:cubicBezTo>
                  <a:pt x="12897" y="67095"/>
                  <a:pt x="14065" y="67762"/>
                  <a:pt x="14999" y="68763"/>
                </a:cubicBezTo>
                <a:cubicBezTo>
                  <a:pt x="15542" y="69337"/>
                  <a:pt x="16024" y="69943"/>
                  <a:pt x="16503" y="70579"/>
                </a:cubicBezTo>
                <a:lnTo>
                  <a:pt x="16503" y="70579"/>
                </a:lnTo>
                <a:cubicBezTo>
                  <a:pt x="16814" y="70771"/>
                  <a:pt x="17114" y="70973"/>
                  <a:pt x="17393" y="71192"/>
                </a:cubicBezTo>
                <a:lnTo>
                  <a:pt x="17393" y="71192"/>
                </a:lnTo>
                <a:cubicBezTo>
                  <a:pt x="16810" y="70365"/>
                  <a:pt x="16139" y="69599"/>
                  <a:pt x="15499" y="68863"/>
                </a:cubicBezTo>
                <a:cubicBezTo>
                  <a:pt x="14498" y="67762"/>
                  <a:pt x="13164" y="67028"/>
                  <a:pt x="12163" y="65927"/>
                </a:cubicBezTo>
                <a:cubicBezTo>
                  <a:pt x="12138" y="65901"/>
                  <a:pt x="12114" y="65891"/>
                  <a:pt x="12094" y="65891"/>
                </a:cubicBezTo>
                <a:close/>
                <a:moveTo>
                  <a:pt x="17393" y="71192"/>
                </a:moveTo>
                <a:cubicBezTo>
                  <a:pt x="17418" y="71227"/>
                  <a:pt x="17443" y="71262"/>
                  <a:pt x="17467" y="71298"/>
                </a:cubicBezTo>
                <a:cubicBezTo>
                  <a:pt x="17478" y="71305"/>
                  <a:pt x="17489" y="71313"/>
                  <a:pt x="17499" y="71321"/>
                </a:cubicBezTo>
                <a:lnTo>
                  <a:pt x="17499" y="71321"/>
                </a:lnTo>
                <a:cubicBezTo>
                  <a:pt x="17466" y="71280"/>
                  <a:pt x="17433" y="71239"/>
                  <a:pt x="17401" y="71198"/>
                </a:cubicBezTo>
                <a:cubicBezTo>
                  <a:pt x="17398" y="71196"/>
                  <a:pt x="17396" y="71194"/>
                  <a:pt x="17393" y="71192"/>
                </a:cubicBezTo>
                <a:close/>
                <a:moveTo>
                  <a:pt x="22738" y="71131"/>
                </a:moveTo>
                <a:cubicBezTo>
                  <a:pt x="22604" y="72065"/>
                  <a:pt x="22538" y="72999"/>
                  <a:pt x="22437" y="73966"/>
                </a:cubicBezTo>
                <a:cubicBezTo>
                  <a:pt x="22358" y="73152"/>
                  <a:pt x="22266" y="72339"/>
                  <a:pt x="22166" y="71528"/>
                </a:cubicBezTo>
                <a:lnTo>
                  <a:pt x="22166" y="71528"/>
                </a:lnTo>
                <a:cubicBezTo>
                  <a:pt x="22185" y="71549"/>
                  <a:pt x="22213" y="71561"/>
                  <a:pt x="22242" y="71561"/>
                </a:cubicBezTo>
                <a:cubicBezTo>
                  <a:pt x="22278" y="71561"/>
                  <a:pt x="22315" y="71542"/>
                  <a:pt x="22337" y="71498"/>
                </a:cubicBezTo>
                <a:cubicBezTo>
                  <a:pt x="22371" y="71398"/>
                  <a:pt x="22404" y="71298"/>
                  <a:pt x="22504" y="71198"/>
                </a:cubicBezTo>
                <a:cubicBezTo>
                  <a:pt x="22521" y="71214"/>
                  <a:pt x="22538" y="71223"/>
                  <a:pt x="22563" y="71223"/>
                </a:cubicBezTo>
                <a:cubicBezTo>
                  <a:pt x="22588" y="71223"/>
                  <a:pt x="22621" y="71214"/>
                  <a:pt x="22671" y="71198"/>
                </a:cubicBezTo>
                <a:lnTo>
                  <a:pt x="22738" y="71131"/>
                </a:lnTo>
                <a:close/>
                <a:moveTo>
                  <a:pt x="17834" y="74800"/>
                </a:moveTo>
                <a:lnTo>
                  <a:pt x="17834" y="74800"/>
                </a:lnTo>
                <a:cubicBezTo>
                  <a:pt x="18234" y="75034"/>
                  <a:pt x="18568" y="75467"/>
                  <a:pt x="18868" y="75868"/>
                </a:cubicBezTo>
                <a:cubicBezTo>
                  <a:pt x="18468" y="75601"/>
                  <a:pt x="18068" y="75200"/>
                  <a:pt x="17834" y="74800"/>
                </a:cubicBezTo>
                <a:close/>
                <a:moveTo>
                  <a:pt x="23572" y="76768"/>
                </a:moveTo>
                <a:cubicBezTo>
                  <a:pt x="23371" y="77602"/>
                  <a:pt x="23071" y="78369"/>
                  <a:pt x="22704" y="79137"/>
                </a:cubicBezTo>
                <a:cubicBezTo>
                  <a:pt x="22704" y="78936"/>
                  <a:pt x="22704" y="78770"/>
                  <a:pt x="22671" y="78536"/>
                </a:cubicBezTo>
                <a:cubicBezTo>
                  <a:pt x="22871" y="78036"/>
                  <a:pt x="23238" y="77269"/>
                  <a:pt x="23572" y="76768"/>
                </a:cubicBezTo>
                <a:close/>
                <a:moveTo>
                  <a:pt x="17801" y="45646"/>
                </a:moveTo>
                <a:cubicBezTo>
                  <a:pt x="18034" y="47614"/>
                  <a:pt x="18301" y="49582"/>
                  <a:pt x="18568" y="51517"/>
                </a:cubicBezTo>
                <a:cubicBezTo>
                  <a:pt x="19168" y="55787"/>
                  <a:pt x="19836" y="60090"/>
                  <a:pt x="20503" y="64326"/>
                </a:cubicBezTo>
                <a:cubicBezTo>
                  <a:pt x="20503" y="64359"/>
                  <a:pt x="20503" y="64426"/>
                  <a:pt x="20536" y="64426"/>
                </a:cubicBezTo>
                <a:cubicBezTo>
                  <a:pt x="20803" y="66027"/>
                  <a:pt x="21003" y="67662"/>
                  <a:pt x="21237" y="69330"/>
                </a:cubicBezTo>
                <a:cubicBezTo>
                  <a:pt x="20903" y="68696"/>
                  <a:pt x="20369" y="68162"/>
                  <a:pt x="19736" y="67929"/>
                </a:cubicBezTo>
                <a:cubicBezTo>
                  <a:pt x="19721" y="67914"/>
                  <a:pt x="19703" y="67907"/>
                  <a:pt x="19684" y="67907"/>
                </a:cubicBezTo>
                <a:cubicBezTo>
                  <a:pt x="19617" y="67907"/>
                  <a:pt x="19535" y="67991"/>
                  <a:pt x="19535" y="68095"/>
                </a:cubicBezTo>
                <a:cubicBezTo>
                  <a:pt x="19569" y="69129"/>
                  <a:pt x="20336" y="70130"/>
                  <a:pt x="21370" y="70330"/>
                </a:cubicBezTo>
                <a:cubicBezTo>
                  <a:pt x="21537" y="71665"/>
                  <a:pt x="21704" y="73032"/>
                  <a:pt x="21837" y="74367"/>
                </a:cubicBezTo>
                <a:cubicBezTo>
                  <a:pt x="22037" y="76501"/>
                  <a:pt x="22171" y="78603"/>
                  <a:pt x="22171" y="80638"/>
                </a:cubicBezTo>
                <a:cubicBezTo>
                  <a:pt x="21337" y="77302"/>
                  <a:pt x="19502" y="74033"/>
                  <a:pt x="18234" y="70997"/>
                </a:cubicBezTo>
                <a:cubicBezTo>
                  <a:pt x="18301" y="70997"/>
                  <a:pt x="18335" y="70997"/>
                  <a:pt x="18335" y="70964"/>
                </a:cubicBezTo>
                <a:cubicBezTo>
                  <a:pt x="18802" y="69029"/>
                  <a:pt x="18735" y="66995"/>
                  <a:pt x="18735" y="65027"/>
                </a:cubicBezTo>
                <a:cubicBezTo>
                  <a:pt x="18802" y="62825"/>
                  <a:pt x="18902" y="60623"/>
                  <a:pt x="18535" y="58422"/>
                </a:cubicBezTo>
                <a:cubicBezTo>
                  <a:pt x="18568" y="57855"/>
                  <a:pt x="18501" y="57354"/>
                  <a:pt x="18234" y="56921"/>
                </a:cubicBezTo>
                <a:cubicBezTo>
                  <a:pt x="18335" y="56587"/>
                  <a:pt x="18401" y="56187"/>
                  <a:pt x="18468" y="55820"/>
                </a:cubicBezTo>
                <a:cubicBezTo>
                  <a:pt x="18488" y="55702"/>
                  <a:pt x="18391" y="55618"/>
                  <a:pt x="18301" y="55618"/>
                </a:cubicBezTo>
                <a:cubicBezTo>
                  <a:pt x="18240" y="55618"/>
                  <a:pt x="18181" y="55658"/>
                  <a:pt x="18168" y="55753"/>
                </a:cubicBezTo>
                <a:cubicBezTo>
                  <a:pt x="18134" y="55987"/>
                  <a:pt x="18068" y="56287"/>
                  <a:pt x="18034" y="56520"/>
                </a:cubicBezTo>
                <a:cubicBezTo>
                  <a:pt x="17901" y="57088"/>
                  <a:pt x="17801" y="57588"/>
                  <a:pt x="17634" y="58122"/>
                </a:cubicBezTo>
                <a:cubicBezTo>
                  <a:pt x="17234" y="59456"/>
                  <a:pt x="16800" y="60690"/>
                  <a:pt x="16500" y="62091"/>
                </a:cubicBezTo>
                <a:cubicBezTo>
                  <a:pt x="16233" y="63259"/>
                  <a:pt x="16300" y="64459"/>
                  <a:pt x="16467" y="65660"/>
                </a:cubicBezTo>
                <a:cubicBezTo>
                  <a:pt x="15899" y="63459"/>
                  <a:pt x="15533" y="61157"/>
                  <a:pt x="15399" y="58922"/>
                </a:cubicBezTo>
                <a:cubicBezTo>
                  <a:pt x="15733" y="58455"/>
                  <a:pt x="15966" y="57821"/>
                  <a:pt x="16200" y="57321"/>
                </a:cubicBezTo>
                <a:cubicBezTo>
                  <a:pt x="16400" y="56787"/>
                  <a:pt x="16633" y="56187"/>
                  <a:pt x="16467" y="55620"/>
                </a:cubicBezTo>
                <a:cubicBezTo>
                  <a:pt x="16429" y="55545"/>
                  <a:pt x="16360" y="55502"/>
                  <a:pt x="16295" y="55502"/>
                </a:cubicBezTo>
                <a:cubicBezTo>
                  <a:pt x="16244" y="55502"/>
                  <a:pt x="16196" y="55528"/>
                  <a:pt x="16166" y="55586"/>
                </a:cubicBezTo>
                <a:cubicBezTo>
                  <a:pt x="15833" y="56087"/>
                  <a:pt x="15533" y="56621"/>
                  <a:pt x="15366" y="57188"/>
                </a:cubicBezTo>
                <a:cubicBezTo>
                  <a:pt x="15366" y="56420"/>
                  <a:pt x="15366" y="55653"/>
                  <a:pt x="15399" y="54853"/>
                </a:cubicBezTo>
                <a:cubicBezTo>
                  <a:pt x="15566" y="51917"/>
                  <a:pt x="16233" y="49082"/>
                  <a:pt x="17401" y="46447"/>
                </a:cubicBezTo>
                <a:cubicBezTo>
                  <a:pt x="17467" y="46647"/>
                  <a:pt x="17534" y="46847"/>
                  <a:pt x="17567" y="47080"/>
                </a:cubicBezTo>
                <a:cubicBezTo>
                  <a:pt x="17567" y="47108"/>
                  <a:pt x="17596" y="47124"/>
                  <a:pt x="17629" y="47124"/>
                </a:cubicBezTo>
                <a:cubicBezTo>
                  <a:pt x="17677" y="47124"/>
                  <a:pt x="17734" y="47092"/>
                  <a:pt x="17734" y="47014"/>
                </a:cubicBezTo>
                <a:lnTo>
                  <a:pt x="17634" y="46013"/>
                </a:lnTo>
                <a:cubicBezTo>
                  <a:pt x="17667" y="45913"/>
                  <a:pt x="17734" y="45779"/>
                  <a:pt x="17801" y="45646"/>
                </a:cubicBezTo>
                <a:close/>
                <a:moveTo>
                  <a:pt x="20703" y="82672"/>
                </a:moveTo>
                <a:lnTo>
                  <a:pt x="20703" y="82672"/>
                </a:lnTo>
                <a:cubicBezTo>
                  <a:pt x="21503" y="83273"/>
                  <a:pt x="21503" y="84507"/>
                  <a:pt x="21804" y="85475"/>
                </a:cubicBezTo>
                <a:cubicBezTo>
                  <a:pt x="21137" y="84674"/>
                  <a:pt x="20870" y="83673"/>
                  <a:pt x="20703" y="82672"/>
                </a:cubicBezTo>
                <a:close/>
                <a:moveTo>
                  <a:pt x="24005" y="84841"/>
                </a:moveTo>
                <a:lnTo>
                  <a:pt x="24005" y="84841"/>
                </a:lnTo>
                <a:cubicBezTo>
                  <a:pt x="23872" y="86142"/>
                  <a:pt x="23071" y="87109"/>
                  <a:pt x="22337" y="88110"/>
                </a:cubicBezTo>
                <a:cubicBezTo>
                  <a:pt x="22371" y="87943"/>
                  <a:pt x="22404" y="87810"/>
                  <a:pt x="22404" y="87643"/>
                </a:cubicBezTo>
                <a:cubicBezTo>
                  <a:pt x="22971" y="86709"/>
                  <a:pt x="23171" y="85508"/>
                  <a:pt x="24005" y="84841"/>
                </a:cubicBezTo>
                <a:close/>
                <a:moveTo>
                  <a:pt x="20109" y="1"/>
                </a:moveTo>
                <a:cubicBezTo>
                  <a:pt x="20092" y="1"/>
                  <a:pt x="20077" y="5"/>
                  <a:pt x="20069" y="13"/>
                </a:cubicBezTo>
                <a:cubicBezTo>
                  <a:pt x="18768" y="347"/>
                  <a:pt x="18501" y="1614"/>
                  <a:pt x="18435" y="2815"/>
                </a:cubicBezTo>
                <a:cubicBezTo>
                  <a:pt x="18034" y="1815"/>
                  <a:pt x="17401" y="914"/>
                  <a:pt x="16667" y="147"/>
                </a:cubicBezTo>
                <a:cubicBezTo>
                  <a:pt x="16628" y="121"/>
                  <a:pt x="16585" y="110"/>
                  <a:pt x="16547" y="110"/>
                </a:cubicBezTo>
                <a:cubicBezTo>
                  <a:pt x="16484" y="110"/>
                  <a:pt x="16433" y="139"/>
                  <a:pt x="16433" y="180"/>
                </a:cubicBezTo>
                <a:cubicBezTo>
                  <a:pt x="16162" y="1015"/>
                  <a:pt x="16021" y="1850"/>
                  <a:pt x="16060" y="2660"/>
                </a:cubicBezTo>
                <a:lnTo>
                  <a:pt x="16060" y="2660"/>
                </a:lnTo>
                <a:cubicBezTo>
                  <a:pt x="16066" y="2246"/>
                  <a:pt x="16144" y="1835"/>
                  <a:pt x="16200" y="1448"/>
                </a:cubicBezTo>
                <a:cubicBezTo>
                  <a:pt x="16285" y="989"/>
                  <a:pt x="16352" y="764"/>
                  <a:pt x="16478" y="764"/>
                </a:cubicBezTo>
                <a:cubicBezTo>
                  <a:pt x="16598" y="764"/>
                  <a:pt x="16773" y="972"/>
                  <a:pt x="17067" y="1381"/>
                </a:cubicBezTo>
                <a:cubicBezTo>
                  <a:pt x="18401" y="3082"/>
                  <a:pt x="18568" y="4984"/>
                  <a:pt x="18335" y="7085"/>
                </a:cubicBezTo>
                <a:cubicBezTo>
                  <a:pt x="18234" y="6818"/>
                  <a:pt x="18068" y="6585"/>
                  <a:pt x="17901" y="6318"/>
                </a:cubicBezTo>
                <a:cubicBezTo>
                  <a:pt x="17882" y="6299"/>
                  <a:pt x="17856" y="6291"/>
                  <a:pt x="17828" y="6291"/>
                </a:cubicBezTo>
                <a:cubicBezTo>
                  <a:pt x="17757" y="6291"/>
                  <a:pt x="17677" y="6346"/>
                  <a:pt x="17701" y="6418"/>
                </a:cubicBezTo>
                <a:lnTo>
                  <a:pt x="17701" y="6585"/>
                </a:lnTo>
                <a:cubicBezTo>
                  <a:pt x="17467" y="5884"/>
                  <a:pt x="17034" y="5217"/>
                  <a:pt x="16533" y="4617"/>
                </a:cubicBezTo>
                <a:cubicBezTo>
                  <a:pt x="16456" y="4439"/>
                  <a:pt x="16389" y="4262"/>
                  <a:pt x="16331" y="4081"/>
                </a:cubicBezTo>
                <a:lnTo>
                  <a:pt x="16331" y="4081"/>
                </a:lnTo>
                <a:cubicBezTo>
                  <a:pt x="15664" y="3415"/>
                  <a:pt x="14865" y="2848"/>
                  <a:pt x="14031" y="2482"/>
                </a:cubicBezTo>
                <a:cubicBezTo>
                  <a:pt x="14014" y="2476"/>
                  <a:pt x="13996" y="2473"/>
                  <a:pt x="13979" y="2473"/>
                </a:cubicBezTo>
                <a:cubicBezTo>
                  <a:pt x="13901" y="2473"/>
                  <a:pt x="13843" y="2533"/>
                  <a:pt x="13898" y="2615"/>
                </a:cubicBezTo>
                <a:cubicBezTo>
                  <a:pt x="13957" y="2730"/>
                  <a:pt x="14011" y="2847"/>
                  <a:pt x="14061" y="2966"/>
                </a:cubicBezTo>
                <a:lnTo>
                  <a:pt x="14061" y="2966"/>
                </a:lnTo>
                <a:cubicBezTo>
                  <a:pt x="14054" y="2962"/>
                  <a:pt x="14047" y="2958"/>
                  <a:pt x="14040" y="2954"/>
                </a:cubicBezTo>
                <a:lnTo>
                  <a:pt x="14040" y="2954"/>
                </a:lnTo>
                <a:cubicBezTo>
                  <a:pt x="14049" y="2959"/>
                  <a:pt x="14057" y="2967"/>
                  <a:pt x="14065" y="2976"/>
                </a:cubicBezTo>
                <a:lnTo>
                  <a:pt x="14065" y="2976"/>
                </a:lnTo>
                <a:cubicBezTo>
                  <a:pt x="14064" y="2972"/>
                  <a:pt x="14062" y="2969"/>
                  <a:pt x="14061" y="2966"/>
                </a:cubicBezTo>
                <a:lnTo>
                  <a:pt x="14061" y="2966"/>
                </a:lnTo>
                <a:cubicBezTo>
                  <a:pt x="14918" y="3464"/>
                  <a:pt x="15740" y="4092"/>
                  <a:pt x="16366" y="4883"/>
                </a:cubicBezTo>
                <a:cubicBezTo>
                  <a:pt x="16467" y="4950"/>
                  <a:pt x="16533" y="5050"/>
                  <a:pt x="16567" y="5150"/>
                </a:cubicBezTo>
                <a:cubicBezTo>
                  <a:pt x="16633" y="5250"/>
                  <a:pt x="16700" y="5317"/>
                  <a:pt x="16733" y="5417"/>
                </a:cubicBezTo>
                <a:cubicBezTo>
                  <a:pt x="17167" y="6051"/>
                  <a:pt x="17367" y="6751"/>
                  <a:pt x="17567" y="7452"/>
                </a:cubicBezTo>
                <a:cubicBezTo>
                  <a:pt x="17534" y="7485"/>
                  <a:pt x="17501" y="7552"/>
                  <a:pt x="17534" y="7585"/>
                </a:cubicBezTo>
                <a:cubicBezTo>
                  <a:pt x="17567" y="7752"/>
                  <a:pt x="17634" y="7986"/>
                  <a:pt x="17701" y="8219"/>
                </a:cubicBezTo>
                <a:cubicBezTo>
                  <a:pt x="17534" y="8086"/>
                  <a:pt x="17334" y="7952"/>
                  <a:pt x="17167" y="7819"/>
                </a:cubicBezTo>
                <a:cubicBezTo>
                  <a:pt x="17134" y="7719"/>
                  <a:pt x="17134" y="7585"/>
                  <a:pt x="17134" y="7452"/>
                </a:cubicBezTo>
                <a:cubicBezTo>
                  <a:pt x="17134" y="7385"/>
                  <a:pt x="17092" y="7352"/>
                  <a:pt x="17050" y="7352"/>
                </a:cubicBezTo>
                <a:cubicBezTo>
                  <a:pt x="17009" y="7352"/>
                  <a:pt x="16967" y="7385"/>
                  <a:pt x="16967" y="7452"/>
                </a:cubicBezTo>
                <a:lnTo>
                  <a:pt x="16967" y="7719"/>
                </a:lnTo>
                <a:cubicBezTo>
                  <a:pt x="16500" y="7419"/>
                  <a:pt x="16033" y="7118"/>
                  <a:pt x="15633" y="6751"/>
                </a:cubicBezTo>
                <a:cubicBezTo>
                  <a:pt x="15604" y="6726"/>
                  <a:pt x="15576" y="6699"/>
                  <a:pt x="15549" y="6673"/>
                </a:cubicBezTo>
                <a:lnTo>
                  <a:pt x="15549" y="6673"/>
                </a:lnTo>
                <a:cubicBezTo>
                  <a:pt x="15984" y="7171"/>
                  <a:pt x="16605" y="7525"/>
                  <a:pt x="17200" y="7852"/>
                </a:cubicBezTo>
                <a:cubicBezTo>
                  <a:pt x="17223" y="7964"/>
                  <a:pt x="17253" y="8075"/>
                  <a:pt x="17290" y="8186"/>
                </a:cubicBezTo>
                <a:lnTo>
                  <a:pt x="17290" y="8186"/>
                </a:lnTo>
                <a:cubicBezTo>
                  <a:pt x="17270" y="8174"/>
                  <a:pt x="17252" y="8163"/>
                  <a:pt x="17234" y="8152"/>
                </a:cubicBezTo>
                <a:lnTo>
                  <a:pt x="17234" y="8152"/>
                </a:lnTo>
                <a:cubicBezTo>
                  <a:pt x="17283" y="8266"/>
                  <a:pt x="17339" y="8372"/>
                  <a:pt x="17404" y="8471"/>
                </a:cubicBezTo>
                <a:lnTo>
                  <a:pt x="17404" y="8471"/>
                </a:lnTo>
                <a:cubicBezTo>
                  <a:pt x="17360" y="8377"/>
                  <a:pt x="17322" y="8282"/>
                  <a:pt x="17290" y="8186"/>
                </a:cubicBezTo>
                <a:lnTo>
                  <a:pt x="17290" y="8186"/>
                </a:lnTo>
                <a:cubicBezTo>
                  <a:pt x="17450" y="8281"/>
                  <a:pt x="17652" y="8393"/>
                  <a:pt x="17801" y="8453"/>
                </a:cubicBezTo>
                <a:cubicBezTo>
                  <a:pt x="17901" y="8786"/>
                  <a:pt x="18068" y="9053"/>
                  <a:pt x="18335" y="9220"/>
                </a:cubicBezTo>
                <a:cubicBezTo>
                  <a:pt x="18301" y="9220"/>
                  <a:pt x="18234" y="9153"/>
                  <a:pt x="18201" y="9153"/>
                </a:cubicBezTo>
                <a:cubicBezTo>
                  <a:pt x="18001" y="9086"/>
                  <a:pt x="17801" y="8920"/>
                  <a:pt x="17634" y="8753"/>
                </a:cubicBezTo>
                <a:cubicBezTo>
                  <a:pt x="17549" y="8668"/>
                  <a:pt x="17472" y="8573"/>
                  <a:pt x="17404" y="8471"/>
                </a:cubicBezTo>
                <a:lnTo>
                  <a:pt x="17404" y="8471"/>
                </a:lnTo>
                <a:cubicBezTo>
                  <a:pt x="17460" y="8590"/>
                  <a:pt x="17526" y="8707"/>
                  <a:pt x="17601" y="8820"/>
                </a:cubicBezTo>
                <a:cubicBezTo>
                  <a:pt x="17855" y="9106"/>
                  <a:pt x="18231" y="9422"/>
                  <a:pt x="18641" y="9422"/>
                </a:cubicBezTo>
                <a:cubicBezTo>
                  <a:pt x="18661" y="9422"/>
                  <a:pt x="18681" y="9422"/>
                  <a:pt x="18701" y="9420"/>
                </a:cubicBezTo>
                <a:lnTo>
                  <a:pt x="18701" y="9420"/>
                </a:lnTo>
                <a:cubicBezTo>
                  <a:pt x="18401" y="11755"/>
                  <a:pt x="18034" y="14090"/>
                  <a:pt x="17734" y="16425"/>
                </a:cubicBezTo>
                <a:cubicBezTo>
                  <a:pt x="17700" y="16302"/>
                  <a:pt x="17664" y="16180"/>
                  <a:pt x="17629" y="16059"/>
                </a:cubicBezTo>
                <a:lnTo>
                  <a:pt x="17629" y="16059"/>
                </a:lnTo>
                <a:cubicBezTo>
                  <a:pt x="17649" y="16079"/>
                  <a:pt x="17668" y="16088"/>
                  <a:pt x="17685" y="16088"/>
                </a:cubicBezTo>
                <a:cubicBezTo>
                  <a:pt x="17714" y="16088"/>
                  <a:pt x="17734" y="16061"/>
                  <a:pt x="17734" y="16025"/>
                </a:cubicBezTo>
                <a:cubicBezTo>
                  <a:pt x="17767" y="15391"/>
                  <a:pt x="17601" y="14624"/>
                  <a:pt x="17200" y="14090"/>
                </a:cubicBezTo>
                <a:cubicBezTo>
                  <a:pt x="17154" y="14044"/>
                  <a:pt x="17108" y="14019"/>
                  <a:pt x="17071" y="14019"/>
                </a:cubicBezTo>
                <a:cubicBezTo>
                  <a:pt x="17029" y="14019"/>
                  <a:pt x="17000" y="14052"/>
                  <a:pt x="17000" y="14123"/>
                </a:cubicBezTo>
                <a:cubicBezTo>
                  <a:pt x="16934" y="15024"/>
                  <a:pt x="17234" y="15958"/>
                  <a:pt x="17667" y="16759"/>
                </a:cubicBezTo>
                <a:cubicBezTo>
                  <a:pt x="17334" y="19160"/>
                  <a:pt x="17034" y="21595"/>
                  <a:pt x="16867" y="24031"/>
                </a:cubicBezTo>
                <a:cubicBezTo>
                  <a:pt x="16700" y="23830"/>
                  <a:pt x="16500" y="23664"/>
                  <a:pt x="16233" y="23664"/>
                </a:cubicBezTo>
                <a:cubicBezTo>
                  <a:pt x="16166" y="23664"/>
                  <a:pt x="16100" y="23764"/>
                  <a:pt x="16100" y="23797"/>
                </a:cubicBezTo>
                <a:cubicBezTo>
                  <a:pt x="16100" y="24431"/>
                  <a:pt x="16366" y="25031"/>
                  <a:pt x="16600" y="25598"/>
                </a:cubicBezTo>
                <a:cubicBezTo>
                  <a:pt x="16667" y="25665"/>
                  <a:pt x="16700" y="25832"/>
                  <a:pt x="16767" y="25932"/>
                </a:cubicBezTo>
                <a:cubicBezTo>
                  <a:pt x="16733" y="27133"/>
                  <a:pt x="16700" y="28334"/>
                  <a:pt x="16700" y="29601"/>
                </a:cubicBezTo>
                <a:cubicBezTo>
                  <a:pt x="16700" y="30702"/>
                  <a:pt x="16733" y="31836"/>
                  <a:pt x="16767" y="32937"/>
                </a:cubicBezTo>
                <a:cubicBezTo>
                  <a:pt x="16600" y="32470"/>
                  <a:pt x="16333" y="32036"/>
                  <a:pt x="16033" y="31703"/>
                </a:cubicBezTo>
                <a:cubicBezTo>
                  <a:pt x="16000" y="31680"/>
                  <a:pt x="15959" y="31669"/>
                  <a:pt x="15919" y="31669"/>
                </a:cubicBezTo>
                <a:cubicBezTo>
                  <a:pt x="15840" y="31669"/>
                  <a:pt x="15766" y="31714"/>
                  <a:pt x="15766" y="31803"/>
                </a:cubicBezTo>
                <a:cubicBezTo>
                  <a:pt x="15899" y="32870"/>
                  <a:pt x="16266" y="33938"/>
                  <a:pt x="16867" y="34838"/>
                </a:cubicBezTo>
                <a:lnTo>
                  <a:pt x="16900" y="34872"/>
                </a:lnTo>
                <a:cubicBezTo>
                  <a:pt x="17100" y="38141"/>
                  <a:pt x="17434" y="41343"/>
                  <a:pt x="17868" y="44612"/>
                </a:cubicBezTo>
                <a:cubicBezTo>
                  <a:pt x="17767" y="44712"/>
                  <a:pt x="17701" y="44879"/>
                  <a:pt x="17667" y="45012"/>
                </a:cubicBezTo>
                <a:cubicBezTo>
                  <a:pt x="17034" y="42110"/>
                  <a:pt x="15599" y="39341"/>
                  <a:pt x="14165" y="36706"/>
                </a:cubicBezTo>
                <a:lnTo>
                  <a:pt x="14165" y="36640"/>
                </a:lnTo>
                <a:cubicBezTo>
                  <a:pt x="14265" y="36273"/>
                  <a:pt x="14265" y="35772"/>
                  <a:pt x="14232" y="35372"/>
                </a:cubicBezTo>
                <a:cubicBezTo>
                  <a:pt x="14198" y="34938"/>
                  <a:pt x="14098" y="34438"/>
                  <a:pt x="13765" y="34104"/>
                </a:cubicBezTo>
                <a:cubicBezTo>
                  <a:pt x="13738" y="34065"/>
                  <a:pt x="13702" y="34046"/>
                  <a:pt x="13665" y="34046"/>
                </a:cubicBezTo>
                <a:cubicBezTo>
                  <a:pt x="13608" y="34046"/>
                  <a:pt x="13551" y="34090"/>
                  <a:pt x="13531" y="34171"/>
                </a:cubicBezTo>
                <a:cubicBezTo>
                  <a:pt x="13398" y="34605"/>
                  <a:pt x="13398" y="35005"/>
                  <a:pt x="13431" y="35439"/>
                </a:cubicBezTo>
                <a:cubicBezTo>
                  <a:pt x="13331" y="35205"/>
                  <a:pt x="13198" y="34972"/>
                  <a:pt x="13064" y="34772"/>
                </a:cubicBezTo>
                <a:cubicBezTo>
                  <a:pt x="12364" y="33471"/>
                  <a:pt x="11730" y="32136"/>
                  <a:pt x="11163" y="30835"/>
                </a:cubicBezTo>
                <a:lnTo>
                  <a:pt x="11196" y="30835"/>
                </a:lnTo>
                <a:cubicBezTo>
                  <a:pt x="11763" y="30335"/>
                  <a:pt x="11730" y="29134"/>
                  <a:pt x="11663" y="28434"/>
                </a:cubicBezTo>
                <a:cubicBezTo>
                  <a:pt x="11663" y="28363"/>
                  <a:pt x="11596" y="28292"/>
                  <a:pt x="11522" y="28292"/>
                </a:cubicBezTo>
                <a:cubicBezTo>
                  <a:pt x="11491" y="28292"/>
                  <a:pt x="11459" y="28304"/>
                  <a:pt x="11430" y="28334"/>
                </a:cubicBezTo>
                <a:cubicBezTo>
                  <a:pt x="11029" y="28867"/>
                  <a:pt x="10896" y="29568"/>
                  <a:pt x="10896" y="30268"/>
                </a:cubicBezTo>
                <a:cubicBezTo>
                  <a:pt x="9595" y="27133"/>
                  <a:pt x="8661" y="23930"/>
                  <a:pt x="7894" y="20595"/>
                </a:cubicBezTo>
                <a:cubicBezTo>
                  <a:pt x="7927" y="20495"/>
                  <a:pt x="8027" y="20428"/>
                  <a:pt x="8061" y="20295"/>
                </a:cubicBezTo>
                <a:cubicBezTo>
                  <a:pt x="8261" y="20128"/>
                  <a:pt x="8394" y="19861"/>
                  <a:pt x="8494" y="19661"/>
                </a:cubicBezTo>
                <a:cubicBezTo>
                  <a:pt x="9261" y="19594"/>
                  <a:pt x="10062" y="19327"/>
                  <a:pt x="10729" y="18994"/>
                </a:cubicBezTo>
                <a:cubicBezTo>
                  <a:pt x="11096" y="18793"/>
                  <a:pt x="12097" y="17960"/>
                  <a:pt x="11263" y="17593"/>
                </a:cubicBezTo>
                <a:cubicBezTo>
                  <a:pt x="11253" y="17573"/>
                  <a:pt x="11240" y="17565"/>
                  <a:pt x="11227" y="17565"/>
                </a:cubicBezTo>
                <a:cubicBezTo>
                  <a:pt x="11196" y="17565"/>
                  <a:pt x="11163" y="17612"/>
                  <a:pt x="11163" y="17659"/>
                </a:cubicBezTo>
                <a:cubicBezTo>
                  <a:pt x="11263" y="17993"/>
                  <a:pt x="11396" y="18160"/>
                  <a:pt x="11096" y="18460"/>
                </a:cubicBezTo>
                <a:cubicBezTo>
                  <a:pt x="10829" y="18693"/>
                  <a:pt x="10396" y="18860"/>
                  <a:pt x="10062" y="19060"/>
                </a:cubicBezTo>
                <a:cubicBezTo>
                  <a:pt x="9562" y="19260"/>
                  <a:pt x="9028" y="19427"/>
                  <a:pt x="8427" y="19494"/>
                </a:cubicBezTo>
                <a:cubicBezTo>
                  <a:pt x="9161" y="19260"/>
                  <a:pt x="9895" y="18793"/>
                  <a:pt x="10396" y="18326"/>
                </a:cubicBezTo>
                <a:cubicBezTo>
                  <a:pt x="11263" y="17626"/>
                  <a:pt x="11930" y="16759"/>
                  <a:pt x="12063" y="15625"/>
                </a:cubicBezTo>
                <a:cubicBezTo>
                  <a:pt x="12063" y="15524"/>
                  <a:pt x="11997" y="15491"/>
                  <a:pt x="11930" y="15491"/>
                </a:cubicBezTo>
                <a:cubicBezTo>
                  <a:pt x="11855" y="15486"/>
                  <a:pt x="11782" y="15484"/>
                  <a:pt x="11712" y="15484"/>
                </a:cubicBezTo>
                <a:cubicBezTo>
                  <a:pt x="10814" y="15484"/>
                  <a:pt x="10292" y="15871"/>
                  <a:pt x="9828" y="16458"/>
                </a:cubicBezTo>
                <a:cubicBezTo>
                  <a:pt x="10195" y="15591"/>
                  <a:pt x="10329" y="14657"/>
                  <a:pt x="10162" y="13690"/>
                </a:cubicBezTo>
                <a:cubicBezTo>
                  <a:pt x="10162" y="13651"/>
                  <a:pt x="10116" y="13635"/>
                  <a:pt x="10072" y="13635"/>
                </a:cubicBezTo>
                <a:cubicBezTo>
                  <a:pt x="10040" y="13635"/>
                  <a:pt x="10009" y="13643"/>
                  <a:pt x="9995" y="13656"/>
                </a:cubicBezTo>
                <a:cubicBezTo>
                  <a:pt x="9428" y="14257"/>
                  <a:pt x="8995" y="14824"/>
                  <a:pt x="8594" y="15558"/>
                </a:cubicBezTo>
                <a:cubicBezTo>
                  <a:pt x="8528" y="14624"/>
                  <a:pt x="8227" y="13690"/>
                  <a:pt x="7727" y="12856"/>
                </a:cubicBezTo>
                <a:cubicBezTo>
                  <a:pt x="7703" y="12832"/>
                  <a:pt x="7646" y="12809"/>
                  <a:pt x="7603" y="12809"/>
                </a:cubicBezTo>
                <a:cubicBezTo>
                  <a:pt x="7585" y="12809"/>
                  <a:pt x="7570" y="12813"/>
                  <a:pt x="7560" y="12822"/>
                </a:cubicBezTo>
                <a:cubicBezTo>
                  <a:pt x="7047" y="13361"/>
                  <a:pt x="6766" y="14024"/>
                  <a:pt x="6692" y="14747"/>
                </a:cubicBezTo>
                <a:lnTo>
                  <a:pt x="6692" y="14747"/>
                </a:lnTo>
                <a:cubicBezTo>
                  <a:pt x="6750" y="14406"/>
                  <a:pt x="6850" y="14072"/>
                  <a:pt x="6993" y="13756"/>
                </a:cubicBezTo>
                <a:cubicBezTo>
                  <a:pt x="7099" y="13519"/>
                  <a:pt x="7205" y="13421"/>
                  <a:pt x="7308" y="13421"/>
                </a:cubicBezTo>
                <a:cubicBezTo>
                  <a:pt x="7754" y="13421"/>
                  <a:pt x="8133" y="15278"/>
                  <a:pt x="8161" y="15658"/>
                </a:cubicBezTo>
                <a:cubicBezTo>
                  <a:pt x="8227" y="16325"/>
                  <a:pt x="8061" y="16959"/>
                  <a:pt x="7860" y="17593"/>
                </a:cubicBezTo>
                <a:cubicBezTo>
                  <a:pt x="7794" y="17593"/>
                  <a:pt x="7727" y="17593"/>
                  <a:pt x="7694" y="17659"/>
                </a:cubicBezTo>
                <a:cubicBezTo>
                  <a:pt x="7527" y="17993"/>
                  <a:pt x="7460" y="18393"/>
                  <a:pt x="7360" y="18727"/>
                </a:cubicBezTo>
                <a:cubicBezTo>
                  <a:pt x="7360" y="18660"/>
                  <a:pt x="7327" y="18660"/>
                  <a:pt x="7327" y="18627"/>
                </a:cubicBezTo>
                <a:cubicBezTo>
                  <a:pt x="7360" y="18393"/>
                  <a:pt x="7393" y="18160"/>
                  <a:pt x="7360" y="17926"/>
                </a:cubicBezTo>
                <a:lnTo>
                  <a:pt x="7360" y="17826"/>
                </a:lnTo>
                <a:cubicBezTo>
                  <a:pt x="7293" y="17259"/>
                  <a:pt x="7026" y="16659"/>
                  <a:pt x="6693" y="16125"/>
                </a:cubicBezTo>
                <a:cubicBezTo>
                  <a:pt x="6657" y="15910"/>
                  <a:pt x="6638" y="15692"/>
                  <a:pt x="6636" y="15475"/>
                </a:cubicBezTo>
                <a:lnTo>
                  <a:pt x="6636" y="15475"/>
                </a:lnTo>
                <a:cubicBezTo>
                  <a:pt x="6152" y="14778"/>
                  <a:pt x="5642" y="14201"/>
                  <a:pt x="5225" y="13623"/>
                </a:cubicBezTo>
                <a:cubicBezTo>
                  <a:pt x="5206" y="13584"/>
                  <a:pt x="5163" y="13568"/>
                  <a:pt x="5118" y="13568"/>
                </a:cubicBezTo>
                <a:cubicBezTo>
                  <a:pt x="5086" y="13568"/>
                  <a:pt x="5053" y="13576"/>
                  <a:pt x="5025" y="13590"/>
                </a:cubicBezTo>
                <a:cubicBezTo>
                  <a:pt x="4457" y="14289"/>
                  <a:pt x="4333" y="15173"/>
                  <a:pt x="4520" y="16019"/>
                </a:cubicBezTo>
                <a:lnTo>
                  <a:pt x="4520" y="16019"/>
                </a:lnTo>
                <a:cubicBezTo>
                  <a:pt x="4498" y="15839"/>
                  <a:pt x="4491" y="15652"/>
                  <a:pt x="4491" y="15458"/>
                </a:cubicBezTo>
                <a:cubicBezTo>
                  <a:pt x="4491" y="15212"/>
                  <a:pt x="4626" y="14270"/>
                  <a:pt x="4913" y="14270"/>
                </a:cubicBezTo>
                <a:cubicBezTo>
                  <a:pt x="4977" y="14270"/>
                  <a:pt x="5047" y="14316"/>
                  <a:pt x="5125" y="14424"/>
                </a:cubicBezTo>
                <a:cubicBezTo>
                  <a:pt x="5625" y="15091"/>
                  <a:pt x="6193" y="15791"/>
                  <a:pt x="6626" y="16492"/>
                </a:cubicBezTo>
                <a:cubicBezTo>
                  <a:pt x="6693" y="16892"/>
                  <a:pt x="6860" y="17259"/>
                  <a:pt x="7060" y="17593"/>
                </a:cubicBezTo>
                <a:cubicBezTo>
                  <a:pt x="7127" y="17826"/>
                  <a:pt x="7160" y="18126"/>
                  <a:pt x="7160" y="18427"/>
                </a:cubicBezTo>
                <a:cubicBezTo>
                  <a:pt x="7115" y="18418"/>
                  <a:pt x="7075" y="18413"/>
                  <a:pt x="7041" y="18413"/>
                </a:cubicBezTo>
                <a:cubicBezTo>
                  <a:pt x="6947" y="18413"/>
                  <a:pt x="6893" y="18444"/>
                  <a:pt x="6893" y="18493"/>
                </a:cubicBezTo>
                <a:cubicBezTo>
                  <a:pt x="6860" y="18727"/>
                  <a:pt x="6860" y="18927"/>
                  <a:pt x="6893" y="19127"/>
                </a:cubicBezTo>
                <a:cubicBezTo>
                  <a:pt x="6893" y="19160"/>
                  <a:pt x="6893" y="19160"/>
                  <a:pt x="6860" y="19227"/>
                </a:cubicBezTo>
                <a:cubicBezTo>
                  <a:pt x="6793" y="19160"/>
                  <a:pt x="6726" y="19127"/>
                  <a:pt x="6660" y="19094"/>
                </a:cubicBezTo>
                <a:lnTo>
                  <a:pt x="6526" y="18827"/>
                </a:lnTo>
                <a:cubicBezTo>
                  <a:pt x="6526" y="18793"/>
                  <a:pt x="6526" y="18760"/>
                  <a:pt x="6493" y="18727"/>
                </a:cubicBezTo>
                <a:cubicBezTo>
                  <a:pt x="6459" y="18727"/>
                  <a:pt x="6459" y="18660"/>
                  <a:pt x="6393" y="18660"/>
                </a:cubicBezTo>
                <a:cubicBezTo>
                  <a:pt x="6126" y="18326"/>
                  <a:pt x="5726" y="17993"/>
                  <a:pt x="5325" y="17793"/>
                </a:cubicBezTo>
                <a:cubicBezTo>
                  <a:pt x="5193" y="17627"/>
                  <a:pt x="5076" y="17444"/>
                  <a:pt x="4972" y="17254"/>
                </a:cubicBezTo>
                <a:lnTo>
                  <a:pt x="4972" y="17254"/>
                </a:lnTo>
                <a:cubicBezTo>
                  <a:pt x="4199" y="16911"/>
                  <a:pt x="3402" y="16723"/>
                  <a:pt x="2823" y="16659"/>
                </a:cubicBezTo>
                <a:cubicBezTo>
                  <a:pt x="2723" y="16659"/>
                  <a:pt x="2657" y="16759"/>
                  <a:pt x="2690" y="16825"/>
                </a:cubicBezTo>
                <a:cubicBezTo>
                  <a:pt x="2728" y="16966"/>
                  <a:pt x="2772" y="17101"/>
                  <a:pt x="2822" y="17230"/>
                </a:cubicBezTo>
                <a:lnTo>
                  <a:pt x="2822" y="17230"/>
                </a:lnTo>
                <a:cubicBezTo>
                  <a:pt x="4046" y="17402"/>
                  <a:pt x="5298" y="17968"/>
                  <a:pt x="6059" y="18894"/>
                </a:cubicBezTo>
                <a:cubicBezTo>
                  <a:pt x="6026" y="18927"/>
                  <a:pt x="5992" y="18994"/>
                  <a:pt x="6026" y="19094"/>
                </a:cubicBezTo>
                <a:cubicBezTo>
                  <a:pt x="6174" y="19301"/>
                  <a:pt x="6401" y="19692"/>
                  <a:pt x="6636" y="19964"/>
                </a:cubicBezTo>
                <a:lnTo>
                  <a:pt x="6636" y="19964"/>
                </a:lnTo>
                <a:cubicBezTo>
                  <a:pt x="4983" y="19637"/>
                  <a:pt x="3446" y="18849"/>
                  <a:pt x="2822" y="17230"/>
                </a:cubicBezTo>
                <a:lnTo>
                  <a:pt x="2822" y="17230"/>
                </a:lnTo>
                <a:cubicBezTo>
                  <a:pt x="2811" y="17229"/>
                  <a:pt x="2801" y="17227"/>
                  <a:pt x="2790" y="17226"/>
                </a:cubicBezTo>
                <a:lnTo>
                  <a:pt x="2790" y="17226"/>
                </a:lnTo>
                <a:cubicBezTo>
                  <a:pt x="3357" y="18927"/>
                  <a:pt x="5058" y="19761"/>
                  <a:pt x="6726" y="20061"/>
                </a:cubicBezTo>
                <a:cubicBezTo>
                  <a:pt x="6696" y="20031"/>
                  <a:pt x="6666" y="19998"/>
                  <a:pt x="6636" y="19964"/>
                </a:cubicBezTo>
                <a:lnTo>
                  <a:pt x="6636" y="19964"/>
                </a:lnTo>
                <a:cubicBezTo>
                  <a:pt x="6832" y="20002"/>
                  <a:pt x="7029" y="20035"/>
                  <a:pt x="7227" y="20061"/>
                </a:cubicBezTo>
                <a:cubicBezTo>
                  <a:pt x="7260" y="20061"/>
                  <a:pt x="7260" y="20061"/>
                  <a:pt x="7260" y="19994"/>
                </a:cubicBezTo>
                <a:cubicBezTo>
                  <a:pt x="7327" y="19994"/>
                  <a:pt x="7327" y="20061"/>
                  <a:pt x="7360" y="20061"/>
                </a:cubicBezTo>
                <a:cubicBezTo>
                  <a:pt x="7427" y="20061"/>
                  <a:pt x="7527" y="19961"/>
                  <a:pt x="7427" y="19928"/>
                </a:cubicBezTo>
                <a:cubicBezTo>
                  <a:pt x="7327" y="19794"/>
                  <a:pt x="7193" y="19661"/>
                  <a:pt x="7060" y="19494"/>
                </a:cubicBezTo>
                <a:lnTo>
                  <a:pt x="7060" y="19427"/>
                </a:lnTo>
                <a:cubicBezTo>
                  <a:pt x="7227" y="19561"/>
                  <a:pt x="7360" y="19727"/>
                  <a:pt x="7493" y="19894"/>
                </a:cubicBezTo>
                <a:lnTo>
                  <a:pt x="7493" y="19928"/>
                </a:lnTo>
                <a:cubicBezTo>
                  <a:pt x="7493" y="20061"/>
                  <a:pt x="7560" y="20094"/>
                  <a:pt x="7660" y="20094"/>
                </a:cubicBezTo>
                <a:cubicBezTo>
                  <a:pt x="7660" y="20128"/>
                  <a:pt x="7660" y="20161"/>
                  <a:pt x="7694" y="20261"/>
                </a:cubicBezTo>
                <a:cubicBezTo>
                  <a:pt x="7694" y="20295"/>
                  <a:pt x="7660" y="20328"/>
                  <a:pt x="7660" y="20328"/>
                </a:cubicBezTo>
                <a:lnTo>
                  <a:pt x="7660" y="20395"/>
                </a:lnTo>
                <a:cubicBezTo>
                  <a:pt x="7594" y="20495"/>
                  <a:pt x="7694" y="20628"/>
                  <a:pt x="7760" y="20628"/>
                </a:cubicBezTo>
                <a:cubicBezTo>
                  <a:pt x="8094" y="22229"/>
                  <a:pt x="8494" y="23764"/>
                  <a:pt x="8894" y="25298"/>
                </a:cubicBezTo>
                <a:lnTo>
                  <a:pt x="8861" y="25298"/>
                </a:lnTo>
                <a:cubicBezTo>
                  <a:pt x="8227" y="25298"/>
                  <a:pt x="7660" y="24798"/>
                  <a:pt x="7660" y="24164"/>
                </a:cubicBezTo>
                <a:lnTo>
                  <a:pt x="7660" y="24164"/>
                </a:lnTo>
                <a:cubicBezTo>
                  <a:pt x="7827" y="24297"/>
                  <a:pt x="8027" y="24431"/>
                  <a:pt x="8161" y="24631"/>
                </a:cubicBezTo>
                <a:cubicBezTo>
                  <a:pt x="8327" y="24831"/>
                  <a:pt x="8427" y="25065"/>
                  <a:pt x="8661" y="25231"/>
                </a:cubicBezTo>
                <a:cubicBezTo>
                  <a:pt x="8670" y="25236"/>
                  <a:pt x="8680" y="25238"/>
                  <a:pt x="8690" y="25238"/>
                </a:cubicBezTo>
                <a:cubicBezTo>
                  <a:pt x="8752" y="25238"/>
                  <a:pt x="8818" y="25160"/>
                  <a:pt x="8761" y="25131"/>
                </a:cubicBezTo>
                <a:cubicBezTo>
                  <a:pt x="8694" y="24898"/>
                  <a:pt x="8494" y="24631"/>
                  <a:pt x="8327" y="24464"/>
                </a:cubicBezTo>
                <a:cubicBezTo>
                  <a:pt x="8094" y="24231"/>
                  <a:pt x="7860" y="23997"/>
                  <a:pt x="7560" y="23897"/>
                </a:cubicBezTo>
                <a:cubicBezTo>
                  <a:pt x="7541" y="23878"/>
                  <a:pt x="7518" y="23869"/>
                  <a:pt x="7496" y="23869"/>
                </a:cubicBezTo>
                <a:cubicBezTo>
                  <a:pt x="7443" y="23869"/>
                  <a:pt x="7393" y="23917"/>
                  <a:pt x="7393" y="23964"/>
                </a:cubicBezTo>
                <a:cubicBezTo>
                  <a:pt x="7236" y="24750"/>
                  <a:pt x="7939" y="25507"/>
                  <a:pt x="8719" y="25507"/>
                </a:cubicBezTo>
                <a:cubicBezTo>
                  <a:pt x="8766" y="25507"/>
                  <a:pt x="8813" y="25504"/>
                  <a:pt x="8861" y="25498"/>
                </a:cubicBezTo>
                <a:cubicBezTo>
                  <a:pt x="8894" y="25498"/>
                  <a:pt x="8894" y="25465"/>
                  <a:pt x="8894" y="25465"/>
                </a:cubicBezTo>
                <a:cubicBezTo>
                  <a:pt x="9562" y="27800"/>
                  <a:pt x="10396" y="30135"/>
                  <a:pt x="11430" y="32336"/>
                </a:cubicBezTo>
                <a:cubicBezTo>
                  <a:pt x="10896" y="31636"/>
                  <a:pt x="10362" y="30969"/>
                  <a:pt x="9828" y="30268"/>
                </a:cubicBezTo>
                <a:cubicBezTo>
                  <a:pt x="7760" y="26666"/>
                  <a:pt x="4758" y="23297"/>
                  <a:pt x="322" y="23230"/>
                </a:cubicBezTo>
                <a:cubicBezTo>
                  <a:pt x="222" y="23230"/>
                  <a:pt x="188" y="23330"/>
                  <a:pt x="322" y="23397"/>
                </a:cubicBezTo>
                <a:cubicBezTo>
                  <a:pt x="2590" y="23897"/>
                  <a:pt x="4491" y="24431"/>
                  <a:pt x="6259" y="25965"/>
                </a:cubicBezTo>
                <a:cubicBezTo>
                  <a:pt x="7327" y="26899"/>
                  <a:pt x="8161" y="28000"/>
                  <a:pt x="8928" y="29168"/>
                </a:cubicBezTo>
                <a:cubicBezTo>
                  <a:pt x="6660" y="26499"/>
                  <a:pt x="4024" y="24164"/>
                  <a:pt x="422" y="23463"/>
                </a:cubicBezTo>
                <a:cubicBezTo>
                  <a:pt x="355" y="23463"/>
                  <a:pt x="355" y="23564"/>
                  <a:pt x="388" y="23597"/>
                </a:cubicBezTo>
                <a:cubicBezTo>
                  <a:pt x="3090" y="24631"/>
                  <a:pt x="5259" y="25765"/>
                  <a:pt x="7360" y="27800"/>
                </a:cubicBezTo>
                <a:cubicBezTo>
                  <a:pt x="8226" y="28633"/>
                  <a:pt x="9026" y="29598"/>
                  <a:pt x="9825" y="30564"/>
                </a:cubicBezTo>
                <a:lnTo>
                  <a:pt x="9825" y="30564"/>
                </a:lnTo>
                <a:cubicBezTo>
                  <a:pt x="8694" y="29421"/>
                  <a:pt x="7144" y="28826"/>
                  <a:pt x="5726" y="28133"/>
                </a:cubicBezTo>
                <a:cubicBezTo>
                  <a:pt x="3524" y="27066"/>
                  <a:pt x="1856" y="25231"/>
                  <a:pt x="155" y="23463"/>
                </a:cubicBezTo>
                <a:cubicBezTo>
                  <a:pt x="143" y="23457"/>
                  <a:pt x="129" y="23455"/>
                  <a:pt x="116" y="23455"/>
                </a:cubicBezTo>
                <a:cubicBezTo>
                  <a:pt x="57" y="23455"/>
                  <a:pt x="0" y="23509"/>
                  <a:pt x="55" y="23564"/>
                </a:cubicBezTo>
                <a:cubicBezTo>
                  <a:pt x="1322" y="24965"/>
                  <a:pt x="2590" y="26299"/>
                  <a:pt x="4158" y="27433"/>
                </a:cubicBezTo>
                <a:cubicBezTo>
                  <a:pt x="5992" y="28767"/>
                  <a:pt x="8094" y="29434"/>
                  <a:pt x="9895" y="30802"/>
                </a:cubicBezTo>
                <a:cubicBezTo>
                  <a:pt x="9906" y="30813"/>
                  <a:pt x="9921" y="30817"/>
                  <a:pt x="9937" y="30817"/>
                </a:cubicBezTo>
                <a:cubicBezTo>
                  <a:pt x="9969" y="30817"/>
                  <a:pt x="10006" y="30802"/>
                  <a:pt x="10029" y="30802"/>
                </a:cubicBezTo>
                <a:cubicBezTo>
                  <a:pt x="10029" y="30835"/>
                  <a:pt x="10062" y="30835"/>
                  <a:pt x="10062" y="30902"/>
                </a:cubicBezTo>
                <a:cubicBezTo>
                  <a:pt x="10062" y="30935"/>
                  <a:pt x="10095" y="30935"/>
                  <a:pt x="10162" y="30935"/>
                </a:cubicBezTo>
                <a:cubicBezTo>
                  <a:pt x="10696" y="31603"/>
                  <a:pt x="11229" y="32303"/>
                  <a:pt x="11763" y="32970"/>
                </a:cubicBezTo>
                <a:cubicBezTo>
                  <a:pt x="13097" y="35639"/>
                  <a:pt x="14532" y="38174"/>
                  <a:pt x="15699" y="40809"/>
                </a:cubicBezTo>
                <a:cubicBezTo>
                  <a:pt x="15266" y="40309"/>
                  <a:pt x="14565" y="39909"/>
                  <a:pt x="13998" y="39842"/>
                </a:cubicBezTo>
                <a:cubicBezTo>
                  <a:pt x="13865" y="39842"/>
                  <a:pt x="13831" y="39975"/>
                  <a:pt x="13865" y="40075"/>
                </a:cubicBezTo>
                <a:cubicBezTo>
                  <a:pt x="14232" y="40742"/>
                  <a:pt x="14999" y="41343"/>
                  <a:pt x="15833" y="41343"/>
                </a:cubicBezTo>
                <a:cubicBezTo>
                  <a:pt x="15899" y="41343"/>
                  <a:pt x="15899" y="41310"/>
                  <a:pt x="15899" y="41243"/>
                </a:cubicBezTo>
                <a:cubicBezTo>
                  <a:pt x="16500" y="42610"/>
                  <a:pt x="17034" y="44078"/>
                  <a:pt x="17434" y="45579"/>
                </a:cubicBezTo>
                <a:cubicBezTo>
                  <a:pt x="17067" y="46346"/>
                  <a:pt x="16767" y="47147"/>
                  <a:pt x="16500" y="47981"/>
                </a:cubicBezTo>
                <a:cubicBezTo>
                  <a:pt x="16567" y="47314"/>
                  <a:pt x="16533" y="46513"/>
                  <a:pt x="16000" y="46080"/>
                </a:cubicBezTo>
                <a:cubicBezTo>
                  <a:pt x="15960" y="46040"/>
                  <a:pt x="15915" y="46021"/>
                  <a:pt x="15874" y="46021"/>
                </a:cubicBezTo>
                <a:cubicBezTo>
                  <a:pt x="15810" y="46021"/>
                  <a:pt x="15753" y="46066"/>
                  <a:pt x="15733" y="46146"/>
                </a:cubicBezTo>
                <a:cubicBezTo>
                  <a:pt x="15599" y="46813"/>
                  <a:pt x="15733" y="47781"/>
                  <a:pt x="16266" y="48281"/>
                </a:cubicBezTo>
                <a:lnTo>
                  <a:pt x="16266" y="48415"/>
                </a:lnTo>
                <a:cubicBezTo>
                  <a:pt x="16266" y="48448"/>
                  <a:pt x="16333" y="48448"/>
                  <a:pt x="16333" y="48448"/>
                </a:cubicBezTo>
                <a:cubicBezTo>
                  <a:pt x="16000" y="49449"/>
                  <a:pt x="15733" y="50449"/>
                  <a:pt x="15533" y="51484"/>
                </a:cubicBezTo>
                <a:cubicBezTo>
                  <a:pt x="15432" y="51850"/>
                  <a:pt x="15399" y="52251"/>
                  <a:pt x="15332" y="52618"/>
                </a:cubicBezTo>
                <a:cubicBezTo>
                  <a:pt x="15366" y="51784"/>
                  <a:pt x="15399" y="50950"/>
                  <a:pt x="15399" y="50083"/>
                </a:cubicBezTo>
                <a:cubicBezTo>
                  <a:pt x="15399" y="48081"/>
                  <a:pt x="14699" y="46313"/>
                  <a:pt x="14332" y="44412"/>
                </a:cubicBezTo>
                <a:cubicBezTo>
                  <a:pt x="14298" y="44345"/>
                  <a:pt x="14232" y="44312"/>
                  <a:pt x="14169" y="44312"/>
                </a:cubicBezTo>
                <a:cubicBezTo>
                  <a:pt x="14107" y="44312"/>
                  <a:pt x="14048" y="44345"/>
                  <a:pt x="14031" y="44412"/>
                </a:cubicBezTo>
                <a:cubicBezTo>
                  <a:pt x="13342" y="47266"/>
                  <a:pt x="13470" y="50176"/>
                  <a:pt x="14134" y="52992"/>
                </a:cubicBezTo>
                <a:lnTo>
                  <a:pt x="14134" y="52992"/>
                </a:lnTo>
                <a:cubicBezTo>
                  <a:pt x="13616" y="50507"/>
                  <a:pt x="13497" y="47960"/>
                  <a:pt x="13965" y="45412"/>
                </a:cubicBezTo>
                <a:lnTo>
                  <a:pt x="13965" y="45412"/>
                </a:lnTo>
                <a:cubicBezTo>
                  <a:pt x="13965" y="45413"/>
                  <a:pt x="14398" y="46880"/>
                  <a:pt x="14432" y="46947"/>
                </a:cubicBezTo>
                <a:cubicBezTo>
                  <a:pt x="14799" y="48014"/>
                  <a:pt x="14865" y="49115"/>
                  <a:pt x="14899" y="50249"/>
                </a:cubicBezTo>
                <a:cubicBezTo>
                  <a:pt x="14999" y="51617"/>
                  <a:pt x="14865" y="53018"/>
                  <a:pt x="14732" y="54419"/>
                </a:cubicBezTo>
                <a:cubicBezTo>
                  <a:pt x="14565" y="52918"/>
                  <a:pt x="14332" y="51450"/>
                  <a:pt x="14365" y="49949"/>
                </a:cubicBezTo>
                <a:cubicBezTo>
                  <a:pt x="14365" y="49882"/>
                  <a:pt x="14315" y="49849"/>
                  <a:pt x="14265" y="49849"/>
                </a:cubicBezTo>
                <a:cubicBezTo>
                  <a:pt x="14215" y="49849"/>
                  <a:pt x="14165" y="49882"/>
                  <a:pt x="14165" y="49949"/>
                </a:cubicBezTo>
                <a:cubicBezTo>
                  <a:pt x="14133" y="51565"/>
                  <a:pt x="14319" y="53181"/>
                  <a:pt x="14635" y="54797"/>
                </a:cubicBezTo>
                <a:lnTo>
                  <a:pt x="14635" y="54797"/>
                </a:lnTo>
                <a:cubicBezTo>
                  <a:pt x="14445" y="54201"/>
                  <a:pt x="14277" y="53598"/>
                  <a:pt x="14134" y="52992"/>
                </a:cubicBezTo>
                <a:lnTo>
                  <a:pt x="14134" y="52992"/>
                </a:lnTo>
                <a:cubicBezTo>
                  <a:pt x="14281" y="53695"/>
                  <a:pt x="14459" y="54394"/>
                  <a:pt x="14665" y="55086"/>
                </a:cubicBezTo>
                <a:lnTo>
                  <a:pt x="14665" y="54986"/>
                </a:lnTo>
                <a:lnTo>
                  <a:pt x="14665" y="54953"/>
                </a:lnTo>
                <a:cubicBezTo>
                  <a:pt x="14655" y="54901"/>
                  <a:pt x="14645" y="54849"/>
                  <a:pt x="14635" y="54797"/>
                </a:cubicBezTo>
                <a:lnTo>
                  <a:pt x="14635" y="54797"/>
                </a:lnTo>
                <a:cubicBezTo>
                  <a:pt x="14758" y="55185"/>
                  <a:pt x="14891" y="55571"/>
                  <a:pt x="15032" y="55953"/>
                </a:cubicBezTo>
                <a:cubicBezTo>
                  <a:pt x="14932" y="59156"/>
                  <a:pt x="15399" y="62358"/>
                  <a:pt x="16200" y="65494"/>
                </a:cubicBezTo>
                <a:cubicBezTo>
                  <a:pt x="15032" y="63359"/>
                  <a:pt x="13264" y="61457"/>
                  <a:pt x="11596" y="59656"/>
                </a:cubicBezTo>
                <a:cubicBezTo>
                  <a:pt x="11563" y="59256"/>
                  <a:pt x="11530" y="58789"/>
                  <a:pt x="11430" y="58355"/>
                </a:cubicBezTo>
                <a:cubicBezTo>
                  <a:pt x="11897" y="57088"/>
                  <a:pt x="12664" y="55653"/>
                  <a:pt x="12097" y="54319"/>
                </a:cubicBezTo>
                <a:cubicBezTo>
                  <a:pt x="12080" y="54252"/>
                  <a:pt x="12038" y="54219"/>
                  <a:pt x="11993" y="54219"/>
                </a:cubicBezTo>
                <a:cubicBezTo>
                  <a:pt x="11947" y="54219"/>
                  <a:pt x="11897" y="54252"/>
                  <a:pt x="11863" y="54319"/>
                </a:cubicBezTo>
                <a:cubicBezTo>
                  <a:pt x="11696" y="54753"/>
                  <a:pt x="11496" y="55086"/>
                  <a:pt x="11263" y="55453"/>
                </a:cubicBezTo>
                <a:cubicBezTo>
                  <a:pt x="11330" y="54753"/>
                  <a:pt x="11330" y="53985"/>
                  <a:pt x="11330" y="53318"/>
                </a:cubicBezTo>
                <a:cubicBezTo>
                  <a:pt x="11330" y="53261"/>
                  <a:pt x="11255" y="53178"/>
                  <a:pt x="11192" y="53178"/>
                </a:cubicBezTo>
                <a:cubicBezTo>
                  <a:pt x="11182" y="53178"/>
                  <a:pt x="11172" y="53180"/>
                  <a:pt x="11163" y="53185"/>
                </a:cubicBezTo>
                <a:cubicBezTo>
                  <a:pt x="10095" y="53618"/>
                  <a:pt x="9695" y="54686"/>
                  <a:pt x="9728" y="55820"/>
                </a:cubicBezTo>
                <a:cubicBezTo>
                  <a:pt x="9161" y="55019"/>
                  <a:pt x="8361" y="54419"/>
                  <a:pt x="7493" y="53952"/>
                </a:cubicBezTo>
                <a:cubicBezTo>
                  <a:pt x="7470" y="53944"/>
                  <a:pt x="7448" y="53940"/>
                  <a:pt x="7429" y="53940"/>
                </a:cubicBezTo>
                <a:cubicBezTo>
                  <a:pt x="7366" y="53940"/>
                  <a:pt x="7327" y="53983"/>
                  <a:pt x="7327" y="54085"/>
                </a:cubicBezTo>
                <a:cubicBezTo>
                  <a:pt x="7327" y="54389"/>
                  <a:pt x="7372" y="54696"/>
                  <a:pt x="7447" y="55001"/>
                </a:cubicBezTo>
                <a:lnTo>
                  <a:pt x="7447" y="55001"/>
                </a:lnTo>
                <a:cubicBezTo>
                  <a:pt x="7401" y="54806"/>
                  <a:pt x="7369" y="54611"/>
                  <a:pt x="7360" y="54419"/>
                </a:cubicBezTo>
                <a:lnTo>
                  <a:pt x="7360" y="54419"/>
                </a:lnTo>
                <a:cubicBezTo>
                  <a:pt x="8127" y="54819"/>
                  <a:pt x="8794" y="55353"/>
                  <a:pt x="9295" y="56087"/>
                </a:cubicBezTo>
                <a:cubicBezTo>
                  <a:pt x="9462" y="56287"/>
                  <a:pt x="9562" y="56487"/>
                  <a:pt x="9662" y="56754"/>
                </a:cubicBezTo>
                <a:lnTo>
                  <a:pt x="9888" y="57467"/>
                </a:lnTo>
                <a:lnTo>
                  <a:pt x="9888" y="57467"/>
                </a:lnTo>
                <a:cubicBezTo>
                  <a:pt x="9877" y="57452"/>
                  <a:pt x="9853" y="57445"/>
                  <a:pt x="9828" y="57421"/>
                </a:cubicBezTo>
                <a:cubicBezTo>
                  <a:pt x="9798" y="57391"/>
                  <a:pt x="9768" y="57379"/>
                  <a:pt x="9738" y="57379"/>
                </a:cubicBezTo>
                <a:cubicBezTo>
                  <a:pt x="9671" y="57379"/>
                  <a:pt x="9608" y="57441"/>
                  <a:pt x="9562" y="57488"/>
                </a:cubicBezTo>
                <a:lnTo>
                  <a:pt x="9562" y="58122"/>
                </a:lnTo>
                <a:cubicBezTo>
                  <a:pt x="9462" y="57988"/>
                  <a:pt x="9295" y="57921"/>
                  <a:pt x="9161" y="57821"/>
                </a:cubicBezTo>
                <a:cubicBezTo>
                  <a:pt x="8894" y="57521"/>
                  <a:pt x="8561" y="57288"/>
                  <a:pt x="8227" y="57021"/>
                </a:cubicBezTo>
                <a:cubicBezTo>
                  <a:pt x="8127" y="56821"/>
                  <a:pt x="8027" y="56621"/>
                  <a:pt x="7960" y="56487"/>
                </a:cubicBezTo>
                <a:cubicBezTo>
                  <a:pt x="7959" y="56482"/>
                  <a:pt x="7957" y="56477"/>
                  <a:pt x="7955" y="56471"/>
                </a:cubicBezTo>
                <a:lnTo>
                  <a:pt x="7955" y="56471"/>
                </a:lnTo>
                <a:cubicBezTo>
                  <a:pt x="7564" y="56211"/>
                  <a:pt x="6927" y="55846"/>
                  <a:pt x="6372" y="55846"/>
                </a:cubicBezTo>
                <a:cubicBezTo>
                  <a:pt x="6132" y="55846"/>
                  <a:pt x="5908" y="55914"/>
                  <a:pt x="5726" y="56087"/>
                </a:cubicBezTo>
                <a:cubicBezTo>
                  <a:pt x="5367" y="56419"/>
                  <a:pt x="5310" y="56735"/>
                  <a:pt x="5440" y="57024"/>
                </a:cubicBezTo>
                <a:lnTo>
                  <a:pt x="5440" y="57024"/>
                </a:lnTo>
                <a:cubicBezTo>
                  <a:pt x="5338" y="56696"/>
                  <a:pt x="5534" y="56369"/>
                  <a:pt x="5992" y="56320"/>
                </a:cubicBezTo>
                <a:cubicBezTo>
                  <a:pt x="6025" y="56317"/>
                  <a:pt x="6059" y="56316"/>
                  <a:pt x="6092" y="56316"/>
                </a:cubicBezTo>
                <a:cubicBezTo>
                  <a:pt x="6806" y="56316"/>
                  <a:pt x="7649" y="56974"/>
                  <a:pt x="8127" y="57388"/>
                </a:cubicBezTo>
                <a:lnTo>
                  <a:pt x="8227" y="57521"/>
                </a:lnTo>
                <a:cubicBezTo>
                  <a:pt x="8461" y="57855"/>
                  <a:pt x="8728" y="58188"/>
                  <a:pt x="9028" y="58322"/>
                </a:cubicBezTo>
                <a:lnTo>
                  <a:pt x="9161" y="58455"/>
                </a:lnTo>
                <a:cubicBezTo>
                  <a:pt x="9195" y="58489"/>
                  <a:pt x="9195" y="58522"/>
                  <a:pt x="9228" y="58589"/>
                </a:cubicBezTo>
                <a:cubicBezTo>
                  <a:pt x="9053" y="58514"/>
                  <a:pt x="8859" y="58476"/>
                  <a:pt x="8675" y="58476"/>
                </a:cubicBezTo>
                <a:cubicBezTo>
                  <a:pt x="8613" y="58476"/>
                  <a:pt x="8553" y="58480"/>
                  <a:pt x="8494" y="58489"/>
                </a:cubicBezTo>
                <a:cubicBezTo>
                  <a:pt x="8528" y="58489"/>
                  <a:pt x="8494" y="58522"/>
                  <a:pt x="8461" y="58589"/>
                </a:cubicBezTo>
                <a:cubicBezTo>
                  <a:pt x="8127" y="58455"/>
                  <a:pt x="7794" y="58355"/>
                  <a:pt x="7460" y="58322"/>
                </a:cubicBezTo>
                <a:cubicBezTo>
                  <a:pt x="7228" y="58219"/>
                  <a:pt x="7016" y="58155"/>
                  <a:pt x="6809" y="58070"/>
                </a:cubicBezTo>
                <a:lnTo>
                  <a:pt x="6809" y="58070"/>
                </a:lnTo>
                <a:cubicBezTo>
                  <a:pt x="6848" y="58088"/>
                  <a:pt x="6887" y="58105"/>
                  <a:pt x="6926" y="58122"/>
                </a:cubicBezTo>
                <a:lnTo>
                  <a:pt x="6426" y="58122"/>
                </a:lnTo>
                <a:cubicBezTo>
                  <a:pt x="5192" y="58255"/>
                  <a:pt x="5058" y="59289"/>
                  <a:pt x="5525" y="60290"/>
                </a:cubicBezTo>
                <a:cubicBezTo>
                  <a:pt x="5539" y="60346"/>
                  <a:pt x="5577" y="60367"/>
                  <a:pt x="5619" y="60367"/>
                </a:cubicBezTo>
                <a:cubicBezTo>
                  <a:pt x="5676" y="60367"/>
                  <a:pt x="5740" y="60328"/>
                  <a:pt x="5759" y="60290"/>
                </a:cubicBezTo>
                <a:cubicBezTo>
                  <a:pt x="6225" y="59633"/>
                  <a:pt x="7059" y="59451"/>
                  <a:pt x="7930" y="59451"/>
                </a:cubicBezTo>
                <a:cubicBezTo>
                  <a:pt x="8741" y="59451"/>
                  <a:pt x="9584" y="59609"/>
                  <a:pt x="10195" y="59689"/>
                </a:cubicBezTo>
                <a:cubicBezTo>
                  <a:pt x="10262" y="59689"/>
                  <a:pt x="10329" y="59623"/>
                  <a:pt x="10229" y="59589"/>
                </a:cubicBezTo>
                <a:cubicBezTo>
                  <a:pt x="9641" y="59344"/>
                  <a:pt x="8789" y="59155"/>
                  <a:pt x="7952" y="59155"/>
                </a:cubicBezTo>
                <a:cubicBezTo>
                  <a:pt x="7078" y="59155"/>
                  <a:pt x="6220" y="59361"/>
                  <a:pt x="5692" y="59923"/>
                </a:cubicBezTo>
                <a:cubicBezTo>
                  <a:pt x="5525" y="59489"/>
                  <a:pt x="5425" y="59022"/>
                  <a:pt x="5759" y="58689"/>
                </a:cubicBezTo>
                <a:cubicBezTo>
                  <a:pt x="5971" y="58477"/>
                  <a:pt x="6304" y="58426"/>
                  <a:pt x="6638" y="58426"/>
                </a:cubicBezTo>
                <a:cubicBezTo>
                  <a:pt x="6830" y="58426"/>
                  <a:pt x="7023" y="58443"/>
                  <a:pt x="7193" y="58455"/>
                </a:cubicBezTo>
                <a:cubicBezTo>
                  <a:pt x="8094" y="58522"/>
                  <a:pt x="8828" y="58989"/>
                  <a:pt x="9662" y="59256"/>
                </a:cubicBezTo>
                <a:lnTo>
                  <a:pt x="9695" y="59256"/>
                </a:lnTo>
                <a:cubicBezTo>
                  <a:pt x="10004" y="59436"/>
                  <a:pt x="10353" y="59577"/>
                  <a:pt x="10696" y="59647"/>
                </a:cubicBezTo>
                <a:lnTo>
                  <a:pt x="10696" y="59647"/>
                </a:lnTo>
                <a:cubicBezTo>
                  <a:pt x="10106" y="59477"/>
                  <a:pt x="9486" y="59149"/>
                  <a:pt x="8995" y="58789"/>
                </a:cubicBezTo>
                <a:lnTo>
                  <a:pt x="8995" y="58789"/>
                </a:lnTo>
                <a:cubicBezTo>
                  <a:pt x="9295" y="58822"/>
                  <a:pt x="9562" y="58956"/>
                  <a:pt x="9828" y="59056"/>
                </a:cubicBezTo>
                <a:cubicBezTo>
                  <a:pt x="9995" y="59189"/>
                  <a:pt x="10195" y="59356"/>
                  <a:pt x="10396" y="59456"/>
                </a:cubicBezTo>
                <a:lnTo>
                  <a:pt x="10529" y="59456"/>
                </a:lnTo>
                <a:cubicBezTo>
                  <a:pt x="10562" y="59456"/>
                  <a:pt x="10629" y="59456"/>
                  <a:pt x="10662" y="59423"/>
                </a:cubicBezTo>
                <a:cubicBezTo>
                  <a:pt x="10695" y="59488"/>
                  <a:pt x="10696" y="59586"/>
                  <a:pt x="10728" y="59653"/>
                </a:cubicBezTo>
                <a:lnTo>
                  <a:pt x="10728" y="59653"/>
                </a:lnTo>
                <a:cubicBezTo>
                  <a:pt x="10818" y="59670"/>
                  <a:pt x="10908" y="59683"/>
                  <a:pt x="10996" y="59689"/>
                </a:cubicBezTo>
                <a:lnTo>
                  <a:pt x="10996" y="59756"/>
                </a:lnTo>
                <a:cubicBezTo>
                  <a:pt x="11017" y="59820"/>
                  <a:pt x="11092" y="59843"/>
                  <a:pt x="11152" y="59843"/>
                </a:cubicBezTo>
                <a:cubicBezTo>
                  <a:pt x="11187" y="59843"/>
                  <a:pt x="11217" y="59835"/>
                  <a:pt x="11229" y="59823"/>
                </a:cubicBezTo>
                <a:cubicBezTo>
                  <a:pt x="11263" y="59856"/>
                  <a:pt x="11330" y="59856"/>
                  <a:pt x="11363" y="59856"/>
                </a:cubicBezTo>
                <a:cubicBezTo>
                  <a:pt x="11363" y="59956"/>
                  <a:pt x="11396" y="59990"/>
                  <a:pt x="11396" y="60090"/>
                </a:cubicBezTo>
                <a:cubicBezTo>
                  <a:pt x="11411" y="60133"/>
                  <a:pt x="11464" y="60158"/>
                  <a:pt x="11518" y="60158"/>
                </a:cubicBezTo>
                <a:cubicBezTo>
                  <a:pt x="11589" y="60158"/>
                  <a:pt x="11663" y="60117"/>
                  <a:pt x="11663" y="60023"/>
                </a:cubicBezTo>
                <a:lnTo>
                  <a:pt x="11663" y="59956"/>
                </a:lnTo>
                <a:cubicBezTo>
                  <a:pt x="12530" y="60924"/>
                  <a:pt x="13331" y="61924"/>
                  <a:pt x="14098" y="62958"/>
                </a:cubicBezTo>
                <a:cubicBezTo>
                  <a:pt x="15066" y="64193"/>
                  <a:pt x="15733" y="65627"/>
                  <a:pt x="16600" y="66928"/>
                </a:cubicBezTo>
                <a:cubicBezTo>
                  <a:pt x="16667" y="67028"/>
                  <a:pt x="16667" y="67128"/>
                  <a:pt x="16700" y="67261"/>
                </a:cubicBezTo>
                <a:cubicBezTo>
                  <a:pt x="16867" y="67862"/>
                  <a:pt x="17067" y="68462"/>
                  <a:pt x="17267" y="69096"/>
                </a:cubicBezTo>
                <a:cubicBezTo>
                  <a:pt x="15253" y="65960"/>
                  <a:pt x="11933" y="62824"/>
                  <a:pt x="8599" y="62824"/>
                </a:cubicBezTo>
                <a:cubicBezTo>
                  <a:pt x="8564" y="62824"/>
                  <a:pt x="8529" y="62824"/>
                  <a:pt x="8494" y="62825"/>
                </a:cubicBezTo>
                <a:cubicBezTo>
                  <a:pt x="8361" y="62825"/>
                  <a:pt x="8261" y="62992"/>
                  <a:pt x="8361" y="63092"/>
                </a:cubicBezTo>
                <a:cubicBezTo>
                  <a:pt x="8510" y="63251"/>
                  <a:pt x="8655" y="63416"/>
                  <a:pt x="8796" y="63587"/>
                </a:cubicBezTo>
                <a:lnTo>
                  <a:pt x="8796" y="63587"/>
                </a:lnTo>
                <a:cubicBezTo>
                  <a:pt x="8683" y="63426"/>
                  <a:pt x="8683" y="63326"/>
                  <a:pt x="8927" y="63326"/>
                </a:cubicBezTo>
                <a:cubicBezTo>
                  <a:pt x="9083" y="63326"/>
                  <a:pt x="9339" y="63367"/>
                  <a:pt x="9728" y="63459"/>
                </a:cubicBezTo>
                <a:cubicBezTo>
                  <a:pt x="11196" y="63826"/>
                  <a:pt x="12497" y="64960"/>
                  <a:pt x="13564" y="65927"/>
                </a:cubicBezTo>
                <a:cubicBezTo>
                  <a:pt x="15366" y="67495"/>
                  <a:pt x="16633" y="69296"/>
                  <a:pt x="17801" y="71264"/>
                </a:cubicBezTo>
                <a:cubicBezTo>
                  <a:pt x="17868" y="71464"/>
                  <a:pt x="17968" y="71665"/>
                  <a:pt x="18034" y="71931"/>
                </a:cubicBezTo>
                <a:cubicBezTo>
                  <a:pt x="17907" y="71677"/>
                  <a:pt x="17719" y="71483"/>
                  <a:pt x="17499" y="71321"/>
                </a:cubicBezTo>
                <a:lnTo>
                  <a:pt x="17499" y="71321"/>
                </a:lnTo>
                <a:cubicBezTo>
                  <a:pt x="17733" y="71613"/>
                  <a:pt x="17967" y="71906"/>
                  <a:pt x="18201" y="72198"/>
                </a:cubicBezTo>
                <a:cubicBezTo>
                  <a:pt x="18211" y="72218"/>
                  <a:pt x="18226" y="72226"/>
                  <a:pt x="18242" y="72226"/>
                </a:cubicBezTo>
                <a:cubicBezTo>
                  <a:pt x="18279" y="72226"/>
                  <a:pt x="18315" y="72179"/>
                  <a:pt x="18268" y="72132"/>
                </a:cubicBezTo>
                <a:cubicBezTo>
                  <a:pt x="18234" y="72032"/>
                  <a:pt x="18201" y="71998"/>
                  <a:pt x="18168" y="71931"/>
                </a:cubicBezTo>
                <a:lnTo>
                  <a:pt x="18168" y="71931"/>
                </a:lnTo>
                <a:cubicBezTo>
                  <a:pt x="18268" y="72098"/>
                  <a:pt x="18435" y="72265"/>
                  <a:pt x="18568" y="72432"/>
                </a:cubicBezTo>
                <a:cubicBezTo>
                  <a:pt x="19102" y="73766"/>
                  <a:pt x="19702" y="75034"/>
                  <a:pt x="20236" y="76368"/>
                </a:cubicBezTo>
                <a:cubicBezTo>
                  <a:pt x="20169" y="76335"/>
                  <a:pt x="20036" y="76268"/>
                  <a:pt x="19902" y="76201"/>
                </a:cubicBezTo>
                <a:cubicBezTo>
                  <a:pt x="19669" y="75801"/>
                  <a:pt x="19269" y="75367"/>
                  <a:pt x="19002" y="75034"/>
                </a:cubicBezTo>
                <a:cubicBezTo>
                  <a:pt x="18668" y="74667"/>
                  <a:pt x="18234" y="74266"/>
                  <a:pt x="17701" y="74133"/>
                </a:cubicBezTo>
                <a:cubicBezTo>
                  <a:pt x="17683" y="74129"/>
                  <a:pt x="17666" y="74127"/>
                  <a:pt x="17649" y="74127"/>
                </a:cubicBezTo>
                <a:cubicBezTo>
                  <a:pt x="17536" y="74127"/>
                  <a:pt x="17443" y="74217"/>
                  <a:pt x="17501" y="74333"/>
                </a:cubicBezTo>
                <a:cubicBezTo>
                  <a:pt x="17934" y="75467"/>
                  <a:pt x="19168" y="76435"/>
                  <a:pt x="20336" y="76768"/>
                </a:cubicBezTo>
                <a:cubicBezTo>
                  <a:pt x="21103" y="78803"/>
                  <a:pt x="21837" y="80871"/>
                  <a:pt x="22204" y="83106"/>
                </a:cubicBezTo>
                <a:cubicBezTo>
                  <a:pt x="22204" y="83473"/>
                  <a:pt x="22171" y="83840"/>
                  <a:pt x="22104" y="84207"/>
                </a:cubicBezTo>
                <a:cubicBezTo>
                  <a:pt x="21904" y="83306"/>
                  <a:pt x="21437" y="82339"/>
                  <a:pt x="20703" y="82039"/>
                </a:cubicBezTo>
                <a:cubicBezTo>
                  <a:pt x="20686" y="82034"/>
                  <a:pt x="20668" y="82032"/>
                  <a:pt x="20651" y="82032"/>
                </a:cubicBezTo>
                <a:cubicBezTo>
                  <a:pt x="20537" y="82032"/>
                  <a:pt x="20436" y="82127"/>
                  <a:pt x="20436" y="82272"/>
                </a:cubicBezTo>
                <a:cubicBezTo>
                  <a:pt x="20603" y="83473"/>
                  <a:pt x="20903" y="85041"/>
                  <a:pt x="22004" y="85775"/>
                </a:cubicBezTo>
                <a:cubicBezTo>
                  <a:pt x="21670" y="89377"/>
                  <a:pt x="21036" y="93013"/>
                  <a:pt x="20036" y="96683"/>
                </a:cubicBezTo>
                <a:cubicBezTo>
                  <a:pt x="20017" y="96757"/>
                  <a:pt x="20072" y="96801"/>
                  <a:pt x="20130" y="96801"/>
                </a:cubicBezTo>
                <a:cubicBezTo>
                  <a:pt x="20175" y="96801"/>
                  <a:pt x="20221" y="96774"/>
                  <a:pt x="20236" y="96716"/>
                </a:cubicBezTo>
                <a:cubicBezTo>
                  <a:pt x="21337" y="94047"/>
                  <a:pt x="22004" y="91345"/>
                  <a:pt x="22404" y="88543"/>
                </a:cubicBezTo>
                <a:cubicBezTo>
                  <a:pt x="23538" y="87643"/>
                  <a:pt x="24672" y="85841"/>
                  <a:pt x="24439" y="84374"/>
                </a:cubicBezTo>
                <a:cubicBezTo>
                  <a:pt x="24439" y="84324"/>
                  <a:pt x="24384" y="84238"/>
                  <a:pt x="24314" y="84238"/>
                </a:cubicBezTo>
                <a:cubicBezTo>
                  <a:pt x="24290" y="84238"/>
                  <a:pt x="24264" y="84248"/>
                  <a:pt x="24239" y="84274"/>
                </a:cubicBezTo>
                <a:cubicBezTo>
                  <a:pt x="23338" y="84874"/>
                  <a:pt x="23071" y="85841"/>
                  <a:pt x="22604" y="86775"/>
                </a:cubicBezTo>
                <a:cubicBezTo>
                  <a:pt x="22871" y="84374"/>
                  <a:pt x="22904" y="81939"/>
                  <a:pt x="22838" y="79504"/>
                </a:cubicBezTo>
                <a:cubicBezTo>
                  <a:pt x="23672" y="78536"/>
                  <a:pt x="23905" y="77169"/>
                  <a:pt x="24172" y="75968"/>
                </a:cubicBezTo>
                <a:cubicBezTo>
                  <a:pt x="24197" y="75867"/>
                  <a:pt x="24127" y="75766"/>
                  <a:pt x="24034" y="75766"/>
                </a:cubicBezTo>
                <a:cubicBezTo>
                  <a:pt x="24004" y="75766"/>
                  <a:pt x="23971" y="75776"/>
                  <a:pt x="23939" y="75801"/>
                </a:cubicBezTo>
                <a:cubicBezTo>
                  <a:pt x="23705" y="75968"/>
                  <a:pt x="23105" y="76835"/>
                  <a:pt x="22738" y="77669"/>
                </a:cubicBezTo>
                <a:cubicBezTo>
                  <a:pt x="22738" y="77502"/>
                  <a:pt x="22738" y="77335"/>
                  <a:pt x="22704" y="77135"/>
                </a:cubicBezTo>
                <a:cubicBezTo>
                  <a:pt x="22904" y="74834"/>
                  <a:pt x="23171" y="72599"/>
                  <a:pt x="23505" y="70364"/>
                </a:cubicBezTo>
                <a:cubicBezTo>
                  <a:pt x="25073" y="68596"/>
                  <a:pt x="26374" y="66528"/>
                  <a:pt x="27741" y="64593"/>
                </a:cubicBezTo>
                <a:cubicBezTo>
                  <a:pt x="29743" y="61758"/>
                  <a:pt x="31677" y="58989"/>
                  <a:pt x="33112" y="55820"/>
                </a:cubicBezTo>
                <a:cubicBezTo>
                  <a:pt x="33170" y="55704"/>
                  <a:pt x="33102" y="55613"/>
                  <a:pt x="32996" y="55613"/>
                </a:cubicBezTo>
                <a:cubicBezTo>
                  <a:pt x="32979" y="55613"/>
                  <a:pt x="32963" y="55615"/>
                  <a:pt x="32945" y="55620"/>
                </a:cubicBezTo>
                <a:cubicBezTo>
                  <a:pt x="29009" y="56754"/>
                  <a:pt x="26240" y="60023"/>
                  <a:pt x="24672" y="63759"/>
                </a:cubicBezTo>
                <a:cubicBezTo>
                  <a:pt x="25006" y="62091"/>
                  <a:pt x="25373" y="60457"/>
                  <a:pt x="25740" y="58789"/>
                </a:cubicBezTo>
                <a:lnTo>
                  <a:pt x="25740" y="58822"/>
                </a:lnTo>
                <a:cubicBezTo>
                  <a:pt x="25740" y="58839"/>
                  <a:pt x="25773" y="58847"/>
                  <a:pt x="25807" y="58847"/>
                </a:cubicBezTo>
                <a:cubicBezTo>
                  <a:pt x="25840" y="58847"/>
                  <a:pt x="25873" y="58839"/>
                  <a:pt x="25873" y="58822"/>
                </a:cubicBezTo>
                <a:cubicBezTo>
                  <a:pt x="25940" y="58522"/>
                  <a:pt x="25940" y="58155"/>
                  <a:pt x="25940" y="57821"/>
                </a:cubicBezTo>
                <a:lnTo>
                  <a:pt x="26707" y="54953"/>
                </a:lnTo>
                <a:cubicBezTo>
                  <a:pt x="27541" y="54519"/>
                  <a:pt x="28342" y="53718"/>
                  <a:pt x="28709" y="52951"/>
                </a:cubicBezTo>
                <a:cubicBezTo>
                  <a:pt x="28738" y="52832"/>
                  <a:pt x="28688" y="52713"/>
                  <a:pt x="28582" y="52713"/>
                </a:cubicBezTo>
                <a:cubicBezTo>
                  <a:pt x="28569" y="52713"/>
                  <a:pt x="28556" y="52714"/>
                  <a:pt x="28542" y="52718"/>
                </a:cubicBezTo>
                <a:cubicBezTo>
                  <a:pt x="28008" y="52851"/>
                  <a:pt x="27441" y="53218"/>
                  <a:pt x="27074" y="53652"/>
                </a:cubicBezTo>
                <a:cubicBezTo>
                  <a:pt x="27241" y="52985"/>
                  <a:pt x="27441" y="52317"/>
                  <a:pt x="27608" y="51650"/>
                </a:cubicBezTo>
                <a:cubicBezTo>
                  <a:pt x="28108" y="51317"/>
                  <a:pt x="28542" y="50983"/>
                  <a:pt x="28942" y="50550"/>
                </a:cubicBezTo>
                <a:lnTo>
                  <a:pt x="28942" y="50550"/>
                </a:lnTo>
                <a:cubicBezTo>
                  <a:pt x="28909" y="50650"/>
                  <a:pt x="28875" y="50683"/>
                  <a:pt x="28842" y="50783"/>
                </a:cubicBezTo>
                <a:cubicBezTo>
                  <a:pt x="28788" y="50810"/>
                  <a:pt x="28843" y="50859"/>
                  <a:pt x="28884" y="50859"/>
                </a:cubicBezTo>
                <a:cubicBezTo>
                  <a:pt x="28894" y="50859"/>
                  <a:pt x="28902" y="50856"/>
                  <a:pt x="28909" y="50850"/>
                </a:cubicBezTo>
                <a:cubicBezTo>
                  <a:pt x="29042" y="50783"/>
                  <a:pt x="29176" y="50650"/>
                  <a:pt x="29242" y="50516"/>
                </a:cubicBezTo>
                <a:cubicBezTo>
                  <a:pt x="29263" y="50517"/>
                  <a:pt x="29284" y="50517"/>
                  <a:pt x="29304" y="50517"/>
                </a:cubicBezTo>
                <a:cubicBezTo>
                  <a:pt x="30595" y="50517"/>
                  <a:pt x="32191" y="49505"/>
                  <a:pt x="33012" y="48848"/>
                </a:cubicBezTo>
                <a:cubicBezTo>
                  <a:pt x="33078" y="48782"/>
                  <a:pt x="33012" y="48615"/>
                  <a:pt x="32912" y="48615"/>
                </a:cubicBezTo>
                <a:cubicBezTo>
                  <a:pt x="32111" y="48648"/>
                  <a:pt x="31277" y="48848"/>
                  <a:pt x="30510" y="49149"/>
                </a:cubicBezTo>
                <a:cubicBezTo>
                  <a:pt x="31511" y="48348"/>
                  <a:pt x="32345" y="47347"/>
                  <a:pt x="32945" y="46313"/>
                </a:cubicBezTo>
                <a:cubicBezTo>
                  <a:pt x="33012" y="46213"/>
                  <a:pt x="32945" y="46113"/>
                  <a:pt x="32845" y="46113"/>
                </a:cubicBezTo>
                <a:cubicBezTo>
                  <a:pt x="32782" y="46109"/>
                  <a:pt x="32721" y="46108"/>
                  <a:pt x="32660" y="46108"/>
                </a:cubicBezTo>
                <a:cubicBezTo>
                  <a:pt x="31588" y="46108"/>
                  <a:pt x="30802" y="46654"/>
                  <a:pt x="30076" y="47381"/>
                </a:cubicBezTo>
                <a:cubicBezTo>
                  <a:pt x="30410" y="46313"/>
                  <a:pt x="30376" y="45146"/>
                  <a:pt x="29876" y="44178"/>
                </a:cubicBezTo>
                <a:cubicBezTo>
                  <a:pt x="29857" y="44139"/>
                  <a:pt x="29803" y="44123"/>
                  <a:pt x="29755" y="44123"/>
                </a:cubicBezTo>
                <a:cubicBezTo>
                  <a:pt x="29721" y="44123"/>
                  <a:pt x="29690" y="44131"/>
                  <a:pt x="29676" y="44145"/>
                </a:cubicBezTo>
                <a:cubicBezTo>
                  <a:pt x="28942" y="44779"/>
                  <a:pt x="28442" y="45646"/>
                  <a:pt x="28175" y="46547"/>
                </a:cubicBezTo>
                <a:cubicBezTo>
                  <a:pt x="28041" y="46046"/>
                  <a:pt x="27841" y="45613"/>
                  <a:pt x="27541" y="45179"/>
                </a:cubicBezTo>
                <a:cubicBezTo>
                  <a:pt x="27339" y="44951"/>
                  <a:pt x="26600" y="44264"/>
                  <a:pt x="26109" y="44264"/>
                </a:cubicBezTo>
                <a:cubicBezTo>
                  <a:pt x="25952" y="44264"/>
                  <a:pt x="25821" y="44334"/>
                  <a:pt x="25740" y="44512"/>
                </a:cubicBezTo>
                <a:cubicBezTo>
                  <a:pt x="25273" y="45479"/>
                  <a:pt x="25673" y="46647"/>
                  <a:pt x="26007" y="47614"/>
                </a:cubicBezTo>
                <a:cubicBezTo>
                  <a:pt x="25539" y="47276"/>
                  <a:pt x="25030" y="47060"/>
                  <a:pt x="24528" y="47060"/>
                </a:cubicBezTo>
                <a:cubicBezTo>
                  <a:pt x="24386" y="47060"/>
                  <a:pt x="24245" y="47077"/>
                  <a:pt x="24105" y="47114"/>
                </a:cubicBezTo>
                <a:cubicBezTo>
                  <a:pt x="24039" y="47114"/>
                  <a:pt x="24005" y="47180"/>
                  <a:pt x="24005" y="47280"/>
                </a:cubicBezTo>
                <a:cubicBezTo>
                  <a:pt x="24005" y="48815"/>
                  <a:pt x="25506" y="50449"/>
                  <a:pt x="27074" y="50516"/>
                </a:cubicBezTo>
                <a:cubicBezTo>
                  <a:pt x="27100" y="50594"/>
                  <a:pt x="27126" y="50672"/>
                  <a:pt x="27152" y="50750"/>
                </a:cubicBezTo>
                <a:lnTo>
                  <a:pt x="27308" y="50750"/>
                </a:lnTo>
                <a:cubicBezTo>
                  <a:pt x="27341" y="50916"/>
                  <a:pt x="27408" y="51117"/>
                  <a:pt x="27474" y="51283"/>
                </a:cubicBezTo>
                <a:cubicBezTo>
                  <a:pt x="27426" y="51332"/>
                  <a:pt x="27413" y="51380"/>
                  <a:pt x="27397" y="51428"/>
                </a:cubicBezTo>
                <a:lnTo>
                  <a:pt x="27397" y="51428"/>
                </a:lnTo>
                <a:lnTo>
                  <a:pt x="27374" y="51383"/>
                </a:lnTo>
                <a:cubicBezTo>
                  <a:pt x="27300" y="51186"/>
                  <a:pt x="27226" y="50970"/>
                  <a:pt x="27152" y="50750"/>
                </a:cubicBezTo>
                <a:lnTo>
                  <a:pt x="27107" y="50750"/>
                </a:lnTo>
                <a:lnTo>
                  <a:pt x="27374" y="51484"/>
                </a:lnTo>
                <a:cubicBezTo>
                  <a:pt x="27384" y="51465"/>
                  <a:pt x="27390" y="51446"/>
                  <a:pt x="27397" y="51428"/>
                </a:cubicBezTo>
                <a:lnTo>
                  <a:pt x="27397" y="51428"/>
                </a:lnTo>
                <a:lnTo>
                  <a:pt x="27408" y="51450"/>
                </a:lnTo>
                <a:lnTo>
                  <a:pt x="27408" y="51484"/>
                </a:lnTo>
                <a:lnTo>
                  <a:pt x="27408" y="51550"/>
                </a:lnTo>
                <a:lnTo>
                  <a:pt x="26540" y="54319"/>
                </a:lnTo>
                <a:lnTo>
                  <a:pt x="26540" y="54352"/>
                </a:lnTo>
                <a:lnTo>
                  <a:pt x="26407" y="54719"/>
                </a:lnTo>
                <a:cubicBezTo>
                  <a:pt x="26274" y="54819"/>
                  <a:pt x="26173" y="54886"/>
                  <a:pt x="26040" y="55019"/>
                </a:cubicBezTo>
                <a:cubicBezTo>
                  <a:pt x="25940" y="55053"/>
                  <a:pt x="26040" y="55186"/>
                  <a:pt x="26107" y="55186"/>
                </a:cubicBezTo>
                <a:cubicBezTo>
                  <a:pt x="26173" y="55186"/>
                  <a:pt x="26240" y="55153"/>
                  <a:pt x="26274" y="55153"/>
                </a:cubicBezTo>
                <a:lnTo>
                  <a:pt x="25773" y="56787"/>
                </a:lnTo>
                <a:cubicBezTo>
                  <a:pt x="25673" y="56187"/>
                  <a:pt x="25406" y="55687"/>
                  <a:pt x="25073" y="55286"/>
                </a:cubicBezTo>
                <a:cubicBezTo>
                  <a:pt x="25059" y="55244"/>
                  <a:pt x="25027" y="55226"/>
                  <a:pt x="24993" y="55226"/>
                </a:cubicBezTo>
                <a:cubicBezTo>
                  <a:pt x="24945" y="55226"/>
                  <a:pt x="24892" y="55261"/>
                  <a:pt x="24873" y="55320"/>
                </a:cubicBezTo>
                <a:cubicBezTo>
                  <a:pt x="24706" y="56154"/>
                  <a:pt x="25039" y="57221"/>
                  <a:pt x="25440" y="58022"/>
                </a:cubicBezTo>
                <a:cubicBezTo>
                  <a:pt x="25173" y="59056"/>
                  <a:pt x="24906" y="60056"/>
                  <a:pt x="24606" y="61124"/>
                </a:cubicBezTo>
                <a:cubicBezTo>
                  <a:pt x="24572" y="60357"/>
                  <a:pt x="24406" y="59556"/>
                  <a:pt x="24005" y="58989"/>
                </a:cubicBezTo>
                <a:cubicBezTo>
                  <a:pt x="23972" y="58939"/>
                  <a:pt x="23930" y="58914"/>
                  <a:pt x="23889" y="58914"/>
                </a:cubicBezTo>
                <a:cubicBezTo>
                  <a:pt x="23847" y="58914"/>
                  <a:pt x="23805" y="58939"/>
                  <a:pt x="23772" y="58989"/>
                </a:cubicBezTo>
                <a:cubicBezTo>
                  <a:pt x="23371" y="59856"/>
                  <a:pt x="23772" y="61190"/>
                  <a:pt x="24406" y="61958"/>
                </a:cubicBezTo>
                <a:lnTo>
                  <a:pt x="24406" y="61991"/>
                </a:lnTo>
                <a:cubicBezTo>
                  <a:pt x="23772" y="64626"/>
                  <a:pt x="23238" y="67295"/>
                  <a:pt x="22871" y="69963"/>
                </a:cubicBezTo>
                <a:cubicBezTo>
                  <a:pt x="22671" y="70464"/>
                  <a:pt x="22404" y="70964"/>
                  <a:pt x="22171" y="71398"/>
                </a:cubicBezTo>
                <a:cubicBezTo>
                  <a:pt x="22163" y="71407"/>
                  <a:pt x="22158" y="71417"/>
                  <a:pt x="22154" y="71426"/>
                </a:cubicBezTo>
                <a:lnTo>
                  <a:pt x="22154" y="71426"/>
                </a:lnTo>
                <a:cubicBezTo>
                  <a:pt x="21838" y="68885"/>
                  <a:pt x="21437" y="66363"/>
                  <a:pt x="21036" y="63859"/>
                </a:cubicBezTo>
                <a:lnTo>
                  <a:pt x="21070" y="63826"/>
                </a:lnTo>
                <a:cubicBezTo>
                  <a:pt x="21770" y="62825"/>
                  <a:pt x="22237" y="61324"/>
                  <a:pt x="21837" y="60190"/>
                </a:cubicBezTo>
                <a:cubicBezTo>
                  <a:pt x="21791" y="60143"/>
                  <a:pt x="21728" y="60081"/>
                  <a:pt x="21660" y="60081"/>
                </a:cubicBezTo>
                <a:cubicBezTo>
                  <a:pt x="21631" y="60081"/>
                  <a:pt x="21601" y="60093"/>
                  <a:pt x="21570" y="60123"/>
                </a:cubicBezTo>
                <a:cubicBezTo>
                  <a:pt x="21203" y="60623"/>
                  <a:pt x="20870" y="61257"/>
                  <a:pt x="20736" y="61858"/>
                </a:cubicBezTo>
                <a:cubicBezTo>
                  <a:pt x="20369" y="59456"/>
                  <a:pt x="19936" y="57088"/>
                  <a:pt x="19669" y="54753"/>
                </a:cubicBezTo>
                <a:cubicBezTo>
                  <a:pt x="19502" y="53452"/>
                  <a:pt x="19335" y="52184"/>
                  <a:pt x="19168" y="50916"/>
                </a:cubicBezTo>
                <a:cubicBezTo>
                  <a:pt x="19736" y="50183"/>
                  <a:pt x="20169" y="49082"/>
                  <a:pt x="20069" y="48148"/>
                </a:cubicBezTo>
                <a:cubicBezTo>
                  <a:pt x="20069" y="48050"/>
                  <a:pt x="19980" y="47988"/>
                  <a:pt x="19906" y="47988"/>
                </a:cubicBezTo>
                <a:cubicBezTo>
                  <a:pt x="19879" y="47988"/>
                  <a:pt x="19853" y="47996"/>
                  <a:pt x="19836" y="48014"/>
                </a:cubicBezTo>
                <a:cubicBezTo>
                  <a:pt x="19502" y="48415"/>
                  <a:pt x="19168" y="48948"/>
                  <a:pt x="19002" y="49482"/>
                </a:cubicBezTo>
                <a:lnTo>
                  <a:pt x="18368" y="44612"/>
                </a:lnTo>
                <a:cubicBezTo>
                  <a:pt x="18935" y="43478"/>
                  <a:pt x="19602" y="42444"/>
                  <a:pt x="20369" y="41410"/>
                </a:cubicBezTo>
                <a:lnTo>
                  <a:pt x="20436" y="41410"/>
                </a:lnTo>
                <a:cubicBezTo>
                  <a:pt x="20718" y="41184"/>
                  <a:pt x="21214" y="41101"/>
                  <a:pt x="21643" y="41101"/>
                </a:cubicBezTo>
                <a:cubicBezTo>
                  <a:pt x="21722" y="41101"/>
                  <a:pt x="21798" y="41104"/>
                  <a:pt x="21870" y="41109"/>
                </a:cubicBezTo>
                <a:cubicBezTo>
                  <a:pt x="21704" y="41310"/>
                  <a:pt x="21537" y="41476"/>
                  <a:pt x="21270" y="41643"/>
                </a:cubicBezTo>
                <a:cubicBezTo>
                  <a:pt x="20936" y="41843"/>
                  <a:pt x="20603" y="41810"/>
                  <a:pt x="20203" y="41843"/>
                </a:cubicBezTo>
                <a:cubicBezTo>
                  <a:pt x="20102" y="41843"/>
                  <a:pt x="20036" y="42010"/>
                  <a:pt x="20169" y="42077"/>
                </a:cubicBezTo>
                <a:cubicBezTo>
                  <a:pt x="20308" y="42143"/>
                  <a:pt x="20451" y="42172"/>
                  <a:pt x="20595" y="42172"/>
                </a:cubicBezTo>
                <a:cubicBezTo>
                  <a:pt x="21246" y="42172"/>
                  <a:pt x="21910" y="41574"/>
                  <a:pt x="22237" y="41109"/>
                </a:cubicBezTo>
                <a:cubicBezTo>
                  <a:pt x="22271" y="41009"/>
                  <a:pt x="22237" y="40943"/>
                  <a:pt x="22171" y="40909"/>
                </a:cubicBezTo>
                <a:cubicBezTo>
                  <a:pt x="22002" y="40861"/>
                  <a:pt x="21812" y="40835"/>
                  <a:pt x="21615" y="40835"/>
                </a:cubicBezTo>
                <a:cubicBezTo>
                  <a:pt x="21268" y="40835"/>
                  <a:pt x="20901" y="40918"/>
                  <a:pt x="20603" y="41109"/>
                </a:cubicBezTo>
                <a:cubicBezTo>
                  <a:pt x="21203" y="40342"/>
                  <a:pt x="21770" y="39642"/>
                  <a:pt x="22437" y="38941"/>
                </a:cubicBezTo>
                <a:lnTo>
                  <a:pt x="23605" y="37774"/>
                </a:lnTo>
                <a:cubicBezTo>
                  <a:pt x="24439" y="37307"/>
                  <a:pt x="25440" y="36973"/>
                  <a:pt x="26340" y="36640"/>
                </a:cubicBezTo>
                <a:cubicBezTo>
                  <a:pt x="28442" y="35806"/>
                  <a:pt x="30443" y="35272"/>
                  <a:pt x="32745" y="35005"/>
                </a:cubicBezTo>
                <a:cubicBezTo>
                  <a:pt x="32845" y="35005"/>
                  <a:pt x="32845" y="34838"/>
                  <a:pt x="32745" y="34838"/>
                </a:cubicBezTo>
                <a:cubicBezTo>
                  <a:pt x="32658" y="34836"/>
                  <a:pt x="32572" y="34835"/>
                  <a:pt x="32486" y="34835"/>
                </a:cubicBezTo>
                <a:cubicBezTo>
                  <a:pt x="30122" y="34835"/>
                  <a:pt x="27996" y="35704"/>
                  <a:pt x="25840" y="36573"/>
                </a:cubicBezTo>
                <a:cubicBezTo>
                  <a:pt x="25415" y="36723"/>
                  <a:pt x="24990" y="36873"/>
                  <a:pt x="24579" y="37051"/>
                </a:cubicBezTo>
                <a:lnTo>
                  <a:pt x="24579" y="37051"/>
                </a:lnTo>
                <a:cubicBezTo>
                  <a:pt x="25671" y="36478"/>
                  <a:pt x="26693" y="35771"/>
                  <a:pt x="27741" y="35172"/>
                </a:cubicBezTo>
                <a:cubicBezTo>
                  <a:pt x="29176" y="34405"/>
                  <a:pt x="30843" y="34271"/>
                  <a:pt x="32411" y="34271"/>
                </a:cubicBezTo>
                <a:cubicBezTo>
                  <a:pt x="32597" y="34271"/>
                  <a:pt x="32937" y="34263"/>
                  <a:pt x="33333" y="34263"/>
                </a:cubicBezTo>
                <a:cubicBezTo>
                  <a:pt x="34721" y="34263"/>
                  <a:pt x="36800" y="34364"/>
                  <a:pt x="35347" y="35272"/>
                </a:cubicBezTo>
                <a:cubicBezTo>
                  <a:pt x="32912" y="36740"/>
                  <a:pt x="30843" y="37140"/>
                  <a:pt x="28075" y="37240"/>
                </a:cubicBezTo>
                <a:cubicBezTo>
                  <a:pt x="26274" y="37273"/>
                  <a:pt x="24606" y="37507"/>
                  <a:pt x="23038" y="38441"/>
                </a:cubicBezTo>
                <a:cubicBezTo>
                  <a:pt x="22949" y="38471"/>
                  <a:pt x="22992" y="38580"/>
                  <a:pt x="23050" y="38580"/>
                </a:cubicBezTo>
                <a:cubicBezTo>
                  <a:pt x="23057" y="38580"/>
                  <a:pt x="23064" y="38578"/>
                  <a:pt x="23071" y="38574"/>
                </a:cubicBezTo>
                <a:cubicBezTo>
                  <a:pt x="25740" y="37507"/>
                  <a:pt x="28342" y="37607"/>
                  <a:pt x="31077" y="37407"/>
                </a:cubicBezTo>
                <a:cubicBezTo>
                  <a:pt x="33178" y="37240"/>
                  <a:pt x="35013" y="35772"/>
                  <a:pt x="36748" y="34772"/>
                </a:cubicBezTo>
                <a:cubicBezTo>
                  <a:pt x="36881" y="34738"/>
                  <a:pt x="36848" y="34505"/>
                  <a:pt x="36714" y="34471"/>
                </a:cubicBezTo>
                <a:cubicBezTo>
                  <a:pt x="35130" y="34222"/>
                  <a:pt x="33577" y="34004"/>
                  <a:pt x="32002" y="34004"/>
                </a:cubicBezTo>
                <a:cubicBezTo>
                  <a:pt x="31255" y="34004"/>
                  <a:pt x="30504" y="34053"/>
                  <a:pt x="29743" y="34171"/>
                </a:cubicBezTo>
                <a:cubicBezTo>
                  <a:pt x="27908" y="34471"/>
                  <a:pt x="26407" y="35639"/>
                  <a:pt x="24839" y="36606"/>
                </a:cubicBezTo>
                <a:cubicBezTo>
                  <a:pt x="25840" y="35672"/>
                  <a:pt x="26841" y="34805"/>
                  <a:pt x="27841" y="33904"/>
                </a:cubicBezTo>
                <a:cubicBezTo>
                  <a:pt x="28775" y="32970"/>
                  <a:pt x="29743" y="32136"/>
                  <a:pt x="30777" y="31336"/>
                </a:cubicBezTo>
                <a:cubicBezTo>
                  <a:pt x="30822" y="31353"/>
                  <a:pt x="30867" y="31370"/>
                  <a:pt x="30913" y="31387"/>
                </a:cubicBezTo>
                <a:lnTo>
                  <a:pt x="30913" y="31387"/>
                </a:lnTo>
                <a:cubicBezTo>
                  <a:pt x="31055" y="31272"/>
                  <a:pt x="31210" y="31149"/>
                  <a:pt x="31344" y="31069"/>
                </a:cubicBezTo>
                <a:cubicBezTo>
                  <a:pt x="31411" y="31069"/>
                  <a:pt x="31511" y="31069"/>
                  <a:pt x="31544" y="31102"/>
                </a:cubicBezTo>
                <a:cubicBezTo>
                  <a:pt x="31811" y="31169"/>
                  <a:pt x="32044" y="31236"/>
                  <a:pt x="32211" y="31336"/>
                </a:cubicBezTo>
                <a:cubicBezTo>
                  <a:pt x="32244" y="31402"/>
                  <a:pt x="32178" y="31436"/>
                  <a:pt x="32078" y="31469"/>
                </a:cubicBezTo>
                <a:cubicBezTo>
                  <a:pt x="31956" y="31542"/>
                  <a:pt x="31870" y="31580"/>
                  <a:pt x="31742" y="31595"/>
                </a:cubicBezTo>
                <a:lnTo>
                  <a:pt x="31742" y="31595"/>
                </a:lnTo>
                <a:cubicBezTo>
                  <a:pt x="31466" y="31564"/>
                  <a:pt x="31185" y="31484"/>
                  <a:pt x="30913" y="31387"/>
                </a:cubicBezTo>
                <a:lnTo>
                  <a:pt x="30913" y="31387"/>
                </a:lnTo>
                <a:cubicBezTo>
                  <a:pt x="30878" y="31415"/>
                  <a:pt x="30843" y="31443"/>
                  <a:pt x="30810" y="31469"/>
                </a:cubicBezTo>
                <a:cubicBezTo>
                  <a:pt x="31044" y="31503"/>
                  <a:pt x="31310" y="31603"/>
                  <a:pt x="31577" y="31603"/>
                </a:cubicBezTo>
                <a:cubicBezTo>
                  <a:pt x="31641" y="31603"/>
                  <a:pt x="31694" y="31600"/>
                  <a:pt x="31742" y="31595"/>
                </a:cubicBezTo>
                <a:lnTo>
                  <a:pt x="31742" y="31595"/>
                </a:lnTo>
                <a:cubicBezTo>
                  <a:pt x="31820" y="31603"/>
                  <a:pt x="31898" y="31608"/>
                  <a:pt x="31974" y="31608"/>
                </a:cubicBezTo>
                <a:cubicBezTo>
                  <a:pt x="32020" y="31608"/>
                  <a:pt x="32066" y="31606"/>
                  <a:pt x="32111" y="31603"/>
                </a:cubicBezTo>
                <a:cubicBezTo>
                  <a:pt x="32378" y="31569"/>
                  <a:pt x="32845" y="31336"/>
                  <a:pt x="32745" y="31002"/>
                </a:cubicBezTo>
                <a:cubicBezTo>
                  <a:pt x="32711" y="30735"/>
                  <a:pt x="32345" y="30635"/>
                  <a:pt x="32111" y="30569"/>
                </a:cubicBezTo>
                <a:cubicBezTo>
                  <a:pt x="32078" y="30569"/>
                  <a:pt x="32011" y="30502"/>
                  <a:pt x="31911" y="30502"/>
                </a:cubicBezTo>
                <a:cubicBezTo>
                  <a:pt x="32511" y="30102"/>
                  <a:pt x="33112" y="29668"/>
                  <a:pt x="33746" y="29334"/>
                </a:cubicBezTo>
                <a:cubicBezTo>
                  <a:pt x="33779" y="29401"/>
                  <a:pt x="33846" y="29434"/>
                  <a:pt x="33879" y="29434"/>
                </a:cubicBezTo>
                <a:lnTo>
                  <a:pt x="34012" y="29434"/>
                </a:lnTo>
                <a:cubicBezTo>
                  <a:pt x="34179" y="29568"/>
                  <a:pt x="34346" y="29635"/>
                  <a:pt x="34546" y="29668"/>
                </a:cubicBezTo>
                <a:cubicBezTo>
                  <a:pt x="34579" y="29668"/>
                  <a:pt x="34613" y="29668"/>
                  <a:pt x="34680" y="29635"/>
                </a:cubicBezTo>
                <a:lnTo>
                  <a:pt x="34846" y="29635"/>
                </a:lnTo>
                <a:cubicBezTo>
                  <a:pt x="34913" y="29752"/>
                  <a:pt x="34981" y="29868"/>
                  <a:pt x="35052" y="29983"/>
                </a:cubicBezTo>
                <a:lnTo>
                  <a:pt x="35052" y="29983"/>
                </a:lnTo>
                <a:cubicBezTo>
                  <a:pt x="35063" y="29988"/>
                  <a:pt x="35072" y="29994"/>
                  <a:pt x="35080" y="30001"/>
                </a:cubicBezTo>
                <a:cubicBezTo>
                  <a:pt x="35680" y="30602"/>
                  <a:pt x="36681" y="30969"/>
                  <a:pt x="37682" y="31036"/>
                </a:cubicBezTo>
                <a:cubicBezTo>
                  <a:pt x="38242" y="31661"/>
                  <a:pt x="38704" y="32287"/>
                  <a:pt x="39069" y="33041"/>
                </a:cubicBezTo>
                <a:lnTo>
                  <a:pt x="39069" y="33041"/>
                </a:lnTo>
                <a:cubicBezTo>
                  <a:pt x="37300" y="32823"/>
                  <a:pt x="35983" y="31501"/>
                  <a:pt x="35052" y="29983"/>
                </a:cubicBezTo>
                <a:lnTo>
                  <a:pt x="35052" y="29983"/>
                </a:lnTo>
                <a:cubicBezTo>
                  <a:pt x="35016" y="29968"/>
                  <a:pt x="34964" y="29968"/>
                  <a:pt x="34913" y="29968"/>
                </a:cubicBezTo>
                <a:cubicBezTo>
                  <a:pt x="35880" y="31469"/>
                  <a:pt x="37248" y="32937"/>
                  <a:pt x="39083" y="33070"/>
                </a:cubicBezTo>
                <a:cubicBezTo>
                  <a:pt x="39078" y="33060"/>
                  <a:pt x="39073" y="33051"/>
                  <a:pt x="39069" y="33041"/>
                </a:cubicBezTo>
                <a:lnTo>
                  <a:pt x="39069" y="33041"/>
                </a:lnTo>
                <a:cubicBezTo>
                  <a:pt x="39193" y="33056"/>
                  <a:pt x="39320" y="33066"/>
                  <a:pt x="39450" y="33070"/>
                </a:cubicBezTo>
                <a:cubicBezTo>
                  <a:pt x="39583" y="33070"/>
                  <a:pt x="39616" y="32937"/>
                  <a:pt x="39583" y="32837"/>
                </a:cubicBezTo>
                <a:cubicBezTo>
                  <a:pt x="39249" y="32070"/>
                  <a:pt x="38849" y="31302"/>
                  <a:pt x="38182" y="30769"/>
                </a:cubicBezTo>
                <a:lnTo>
                  <a:pt x="38182" y="30769"/>
                </a:lnTo>
                <a:cubicBezTo>
                  <a:pt x="38245" y="30771"/>
                  <a:pt x="38307" y="30772"/>
                  <a:pt x="38370" y="30772"/>
                </a:cubicBezTo>
                <a:cubicBezTo>
                  <a:pt x="39236" y="30772"/>
                  <a:pt x="40041" y="30569"/>
                  <a:pt x="40627" y="30187"/>
                </a:cubicBezTo>
                <a:lnTo>
                  <a:pt x="40627" y="30187"/>
                </a:lnTo>
                <a:cubicBezTo>
                  <a:pt x="40635" y="30203"/>
                  <a:pt x="40643" y="30219"/>
                  <a:pt x="40650" y="30235"/>
                </a:cubicBezTo>
                <a:cubicBezTo>
                  <a:pt x="40650" y="30262"/>
                  <a:pt x="40650" y="30284"/>
                  <a:pt x="40657" y="30284"/>
                </a:cubicBezTo>
                <a:cubicBezTo>
                  <a:pt x="40667" y="30284"/>
                  <a:pt x="40692" y="30239"/>
                  <a:pt x="40751" y="30102"/>
                </a:cubicBezTo>
                <a:lnTo>
                  <a:pt x="40751" y="30102"/>
                </a:lnTo>
                <a:cubicBezTo>
                  <a:pt x="40711" y="30131"/>
                  <a:pt x="40669" y="30159"/>
                  <a:pt x="40627" y="30187"/>
                </a:cubicBezTo>
                <a:lnTo>
                  <a:pt x="40627" y="30187"/>
                </a:lnTo>
                <a:cubicBezTo>
                  <a:pt x="40142" y="29222"/>
                  <a:pt x="38980" y="28964"/>
                  <a:pt x="37805" y="28964"/>
                </a:cubicBezTo>
                <a:cubicBezTo>
                  <a:pt x="37731" y="28964"/>
                  <a:pt x="37656" y="28965"/>
                  <a:pt x="37582" y="28967"/>
                </a:cubicBezTo>
                <a:cubicBezTo>
                  <a:pt x="37748" y="28901"/>
                  <a:pt x="37915" y="28834"/>
                  <a:pt x="38049" y="28767"/>
                </a:cubicBezTo>
                <a:cubicBezTo>
                  <a:pt x="38716" y="28467"/>
                  <a:pt x="40083" y="27967"/>
                  <a:pt x="40150" y="27099"/>
                </a:cubicBezTo>
                <a:cubicBezTo>
                  <a:pt x="40169" y="26487"/>
                  <a:pt x="39629" y="26318"/>
                  <a:pt x="39061" y="26318"/>
                </a:cubicBezTo>
                <a:cubicBezTo>
                  <a:pt x="38608" y="26318"/>
                  <a:pt x="38137" y="26425"/>
                  <a:pt x="37915" y="26499"/>
                </a:cubicBezTo>
                <a:cubicBezTo>
                  <a:pt x="37682" y="26599"/>
                  <a:pt x="37415" y="26732"/>
                  <a:pt x="37181" y="26833"/>
                </a:cubicBezTo>
                <a:cubicBezTo>
                  <a:pt x="37815" y="26132"/>
                  <a:pt x="38249" y="25331"/>
                  <a:pt x="38482" y="24297"/>
                </a:cubicBezTo>
                <a:cubicBezTo>
                  <a:pt x="38482" y="24231"/>
                  <a:pt x="38416" y="24131"/>
                  <a:pt x="38349" y="24131"/>
                </a:cubicBezTo>
                <a:cubicBezTo>
                  <a:pt x="37148" y="24131"/>
                  <a:pt x="36347" y="24931"/>
                  <a:pt x="35814" y="25899"/>
                </a:cubicBezTo>
                <a:cubicBezTo>
                  <a:pt x="36014" y="24664"/>
                  <a:pt x="35580" y="23430"/>
                  <a:pt x="34680" y="22229"/>
                </a:cubicBezTo>
                <a:cubicBezTo>
                  <a:pt x="34646" y="22179"/>
                  <a:pt x="34604" y="22154"/>
                  <a:pt x="34559" y="22154"/>
                </a:cubicBezTo>
                <a:cubicBezTo>
                  <a:pt x="34513" y="22154"/>
                  <a:pt x="34463" y="22179"/>
                  <a:pt x="34413" y="22229"/>
                </a:cubicBezTo>
                <a:cubicBezTo>
                  <a:pt x="34012" y="23130"/>
                  <a:pt x="33779" y="24064"/>
                  <a:pt x="33746" y="24998"/>
                </a:cubicBezTo>
                <a:cubicBezTo>
                  <a:pt x="33612" y="24764"/>
                  <a:pt x="33512" y="24564"/>
                  <a:pt x="33379" y="24297"/>
                </a:cubicBezTo>
                <a:cubicBezTo>
                  <a:pt x="33345" y="24264"/>
                  <a:pt x="33312" y="24231"/>
                  <a:pt x="33212" y="24231"/>
                </a:cubicBezTo>
                <a:cubicBezTo>
                  <a:pt x="33178" y="24164"/>
                  <a:pt x="33178" y="24164"/>
                  <a:pt x="33145" y="24164"/>
                </a:cubicBezTo>
                <a:lnTo>
                  <a:pt x="33045" y="24164"/>
                </a:lnTo>
                <a:cubicBezTo>
                  <a:pt x="33012" y="24164"/>
                  <a:pt x="32912" y="24231"/>
                  <a:pt x="32912" y="24264"/>
                </a:cubicBezTo>
                <a:cubicBezTo>
                  <a:pt x="32411" y="25798"/>
                  <a:pt x="32311" y="27933"/>
                  <a:pt x="33579" y="29134"/>
                </a:cubicBezTo>
                <a:lnTo>
                  <a:pt x="33579" y="29301"/>
                </a:lnTo>
                <a:cubicBezTo>
                  <a:pt x="32745" y="29668"/>
                  <a:pt x="31978" y="30168"/>
                  <a:pt x="31177" y="30669"/>
                </a:cubicBezTo>
                <a:cubicBezTo>
                  <a:pt x="31077" y="30669"/>
                  <a:pt x="31010" y="30735"/>
                  <a:pt x="30910" y="30769"/>
                </a:cubicBezTo>
                <a:cubicBezTo>
                  <a:pt x="30877" y="30802"/>
                  <a:pt x="30877" y="30835"/>
                  <a:pt x="30877" y="30835"/>
                </a:cubicBezTo>
                <a:cubicBezTo>
                  <a:pt x="30243" y="31302"/>
                  <a:pt x="29609" y="31769"/>
                  <a:pt x="29009" y="32270"/>
                </a:cubicBezTo>
                <a:cubicBezTo>
                  <a:pt x="29376" y="31669"/>
                  <a:pt x="29576" y="30902"/>
                  <a:pt x="29242" y="30302"/>
                </a:cubicBezTo>
                <a:cubicBezTo>
                  <a:pt x="29223" y="30263"/>
                  <a:pt x="29192" y="30246"/>
                  <a:pt x="29149" y="30246"/>
                </a:cubicBezTo>
                <a:cubicBezTo>
                  <a:pt x="29119" y="30246"/>
                  <a:pt x="29084" y="30255"/>
                  <a:pt x="29042" y="30268"/>
                </a:cubicBezTo>
                <a:cubicBezTo>
                  <a:pt x="28508" y="30835"/>
                  <a:pt x="28208" y="31736"/>
                  <a:pt x="28475" y="32470"/>
                </a:cubicBezTo>
                <a:cubicBezTo>
                  <a:pt x="28408" y="32570"/>
                  <a:pt x="28375" y="32670"/>
                  <a:pt x="28342" y="32770"/>
                </a:cubicBezTo>
                <a:lnTo>
                  <a:pt x="28342" y="32803"/>
                </a:lnTo>
                <a:cubicBezTo>
                  <a:pt x="26574" y="34305"/>
                  <a:pt x="24906" y="36006"/>
                  <a:pt x="23305" y="37574"/>
                </a:cubicBezTo>
                <a:cubicBezTo>
                  <a:pt x="23238" y="37574"/>
                  <a:pt x="23205" y="37607"/>
                  <a:pt x="23171" y="37607"/>
                </a:cubicBezTo>
                <a:cubicBezTo>
                  <a:pt x="23105" y="37607"/>
                  <a:pt x="23105" y="37640"/>
                  <a:pt x="23105" y="37674"/>
                </a:cubicBezTo>
                <a:cubicBezTo>
                  <a:pt x="22904" y="37907"/>
                  <a:pt x="22704" y="38074"/>
                  <a:pt x="22538" y="38241"/>
                </a:cubicBezTo>
                <a:cubicBezTo>
                  <a:pt x="22271" y="38441"/>
                  <a:pt x="22037" y="38641"/>
                  <a:pt x="21870" y="38908"/>
                </a:cubicBezTo>
                <a:cubicBezTo>
                  <a:pt x="21704" y="39075"/>
                  <a:pt x="21537" y="39175"/>
                  <a:pt x="21403" y="39341"/>
                </a:cubicBezTo>
                <a:cubicBezTo>
                  <a:pt x="22204" y="37907"/>
                  <a:pt x="22704" y="36273"/>
                  <a:pt x="23171" y="34638"/>
                </a:cubicBezTo>
                <a:cubicBezTo>
                  <a:pt x="23405" y="33771"/>
                  <a:pt x="23672" y="32837"/>
                  <a:pt x="23905" y="31936"/>
                </a:cubicBezTo>
                <a:cubicBezTo>
                  <a:pt x="24272" y="31836"/>
                  <a:pt x="24606" y="31469"/>
                  <a:pt x="24873" y="31169"/>
                </a:cubicBezTo>
                <a:cubicBezTo>
                  <a:pt x="25106" y="30869"/>
                  <a:pt x="25273" y="30502"/>
                  <a:pt x="25273" y="30102"/>
                </a:cubicBezTo>
                <a:cubicBezTo>
                  <a:pt x="25273" y="30000"/>
                  <a:pt x="25214" y="29956"/>
                  <a:pt x="25142" y="29956"/>
                </a:cubicBezTo>
                <a:cubicBezTo>
                  <a:pt x="25120" y="29956"/>
                  <a:pt x="25096" y="29960"/>
                  <a:pt x="25073" y="29968"/>
                </a:cubicBezTo>
                <a:cubicBezTo>
                  <a:pt x="24739" y="30168"/>
                  <a:pt x="24439" y="30502"/>
                  <a:pt x="24205" y="30835"/>
                </a:cubicBezTo>
                <a:cubicBezTo>
                  <a:pt x="24506" y="29568"/>
                  <a:pt x="24739" y="28300"/>
                  <a:pt x="24839" y="26999"/>
                </a:cubicBezTo>
                <a:cubicBezTo>
                  <a:pt x="24867" y="27013"/>
                  <a:pt x="24900" y="27021"/>
                  <a:pt x="24935" y="27021"/>
                </a:cubicBezTo>
                <a:cubicBezTo>
                  <a:pt x="24983" y="27021"/>
                  <a:pt x="25034" y="27005"/>
                  <a:pt x="25073" y="26966"/>
                </a:cubicBezTo>
                <a:cubicBezTo>
                  <a:pt x="25173" y="26866"/>
                  <a:pt x="25206" y="26766"/>
                  <a:pt x="25273" y="26666"/>
                </a:cubicBezTo>
                <a:cubicBezTo>
                  <a:pt x="25373" y="26566"/>
                  <a:pt x="25406" y="26432"/>
                  <a:pt x="25506" y="26299"/>
                </a:cubicBezTo>
                <a:cubicBezTo>
                  <a:pt x="27274" y="25798"/>
                  <a:pt x="29076" y="23797"/>
                  <a:pt x="28408" y="21962"/>
                </a:cubicBezTo>
                <a:cubicBezTo>
                  <a:pt x="28394" y="21904"/>
                  <a:pt x="28354" y="21877"/>
                  <a:pt x="28316" y="21877"/>
                </a:cubicBezTo>
                <a:cubicBezTo>
                  <a:pt x="28267" y="21877"/>
                  <a:pt x="28223" y="21921"/>
                  <a:pt x="28242" y="21996"/>
                </a:cubicBezTo>
                <a:cubicBezTo>
                  <a:pt x="28842" y="23697"/>
                  <a:pt x="27241" y="25098"/>
                  <a:pt x="25740" y="25832"/>
                </a:cubicBezTo>
                <a:cubicBezTo>
                  <a:pt x="25840" y="25665"/>
                  <a:pt x="25940" y="25465"/>
                  <a:pt x="26040" y="25265"/>
                </a:cubicBezTo>
                <a:cubicBezTo>
                  <a:pt x="26073" y="25198"/>
                  <a:pt x="26107" y="25131"/>
                  <a:pt x="26107" y="25031"/>
                </a:cubicBezTo>
                <a:lnTo>
                  <a:pt x="26107" y="24965"/>
                </a:lnTo>
                <a:cubicBezTo>
                  <a:pt x="27408" y="24097"/>
                  <a:pt x="28242" y="22329"/>
                  <a:pt x="28075" y="20828"/>
                </a:cubicBezTo>
                <a:cubicBezTo>
                  <a:pt x="28075" y="20762"/>
                  <a:pt x="28008" y="20695"/>
                  <a:pt x="27941" y="20695"/>
                </a:cubicBezTo>
                <a:cubicBezTo>
                  <a:pt x="27408" y="20828"/>
                  <a:pt x="27074" y="21195"/>
                  <a:pt x="26774" y="21629"/>
                </a:cubicBezTo>
                <a:cubicBezTo>
                  <a:pt x="26841" y="21028"/>
                  <a:pt x="26774" y="20461"/>
                  <a:pt x="26774" y="19961"/>
                </a:cubicBezTo>
                <a:cubicBezTo>
                  <a:pt x="26774" y="19861"/>
                  <a:pt x="26707" y="19828"/>
                  <a:pt x="26607" y="19828"/>
                </a:cubicBezTo>
                <a:cubicBezTo>
                  <a:pt x="25840" y="20161"/>
                  <a:pt x="25273" y="20828"/>
                  <a:pt x="25039" y="21629"/>
                </a:cubicBezTo>
                <a:cubicBezTo>
                  <a:pt x="24882" y="21341"/>
                  <a:pt x="24254" y="20418"/>
                  <a:pt x="23829" y="20418"/>
                </a:cubicBezTo>
                <a:cubicBezTo>
                  <a:pt x="23712" y="20418"/>
                  <a:pt x="23610" y="20488"/>
                  <a:pt x="23538" y="20661"/>
                </a:cubicBezTo>
                <a:cubicBezTo>
                  <a:pt x="23505" y="20528"/>
                  <a:pt x="23438" y="20361"/>
                  <a:pt x="23438" y="20261"/>
                </a:cubicBezTo>
                <a:cubicBezTo>
                  <a:pt x="23438" y="20172"/>
                  <a:pt x="23394" y="20128"/>
                  <a:pt x="23334" y="20128"/>
                </a:cubicBezTo>
                <a:cubicBezTo>
                  <a:pt x="23305" y="20128"/>
                  <a:pt x="23271" y="20139"/>
                  <a:pt x="23238" y="20161"/>
                </a:cubicBezTo>
                <a:cubicBezTo>
                  <a:pt x="22104" y="21128"/>
                  <a:pt x="22204" y="24297"/>
                  <a:pt x="23538" y="25265"/>
                </a:cubicBezTo>
                <a:cubicBezTo>
                  <a:pt x="22938" y="25098"/>
                  <a:pt x="22404" y="24798"/>
                  <a:pt x="21937" y="24331"/>
                </a:cubicBezTo>
                <a:cubicBezTo>
                  <a:pt x="21670" y="24031"/>
                  <a:pt x="21437" y="23630"/>
                  <a:pt x="21403" y="23197"/>
                </a:cubicBezTo>
                <a:cubicBezTo>
                  <a:pt x="21337" y="22696"/>
                  <a:pt x="21670" y="22296"/>
                  <a:pt x="21870" y="21862"/>
                </a:cubicBezTo>
                <a:cubicBezTo>
                  <a:pt x="21897" y="21835"/>
                  <a:pt x="21859" y="21786"/>
                  <a:pt x="21808" y="21786"/>
                </a:cubicBezTo>
                <a:cubicBezTo>
                  <a:pt x="21796" y="21786"/>
                  <a:pt x="21783" y="21789"/>
                  <a:pt x="21770" y="21796"/>
                </a:cubicBezTo>
                <a:cubicBezTo>
                  <a:pt x="21003" y="22329"/>
                  <a:pt x="21003" y="23330"/>
                  <a:pt x="21403" y="24097"/>
                </a:cubicBezTo>
                <a:cubicBezTo>
                  <a:pt x="21870" y="24931"/>
                  <a:pt x="22871" y="25432"/>
                  <a:pt x="23772" y="25465"/>
                </a:cubicBezTo>
                <a:cubicBezTo>
                  <a:pt x="23831" y="25465"/>
                  <a:pt x="23838" y="25465"/>
                  <a:pt x="23838" y="25441"/>
                </a:cubicBezTo>
                <a:lnTo>
                  <a:pt x="23838" y="25441"/>
                </a:lnTo>
                <a:cubicBezTo>
                  <a:pt x="23882" y="25463"/>
                  <a:pt x="23926" y="25482"/>
                  <a:pt x="23972" y="25498"/>
                </a:cubicBezTo>
                <a:cubicBezTo>
                  <a:pt x="23965" y="25487"/>
                  <a:pt x="23959" y="25476"/>
                  <a:pt x="23953" y="25464"/>
                </a:cubicBezTo>
                <a:lnTo>
                  <a:pt x="23953" y="25464"/>
                </a:lnTo>
                <a:cubicBezTo>
                  <a:pt x="23912" y="25456"/>
                  <a:pt x="23871" y="25448"/>
                  <a:pt x="23838" y="25432"/>
                </a:cubicBezTo>
                <a:cubicBezTo>
                  <a:pt x="23838" y="25435"/>
                  <a:pt x="23838" y="25438"/>
                  <a:pt x="23838" y="25441"/>
                </a:cubicBezTo>
                <a:lnTo>
                  <a:pt x="23838" y="25441"/>
                </a:lnTo>
                <a:cubicBezTo>
                  <a:pt x="22489" y="24775"/>
                  <a:pt x="22266" y="21859"/>
                  <a:pt x="23171" y="20728"/>
                </a:cubicBezTo>
                <a:lnTo>
                  <a:pt x="23171" y="20728"/>
                </a:lnTo>
                <a:cubicBezTo>
                  <a:pt x="23238" y="21262"/>
                  <a:pt x="23472" y="21796"/>
                  <a:pt x="23705" y="22329"/>
                </a:cubicBezTo>
                <a:cubicBezTo>
                  <a:pt x="24139" y="23397"/>
                  <a:pt x="24372" y="24231"/>
                  <a:pt x="24172" y="25298"/>
                </a:cubicBezTo>
                <a:cubicBezTo>
                  <a:pt x="24139" y="25165"/>
                  <a:pt x="24039" y="24998"/>
                  <a:pt x="24005" y="24898"/>
                </a:cubicBezTo>
                <a:cubicBezTo>
                  <a:pt x="23967" y="24847"/>
                  <a:pt x="23914" y="24825"/>
                  <a:pt x="23865" y="24825"/>
                </a:cubicBezTo>
                <a:cubicBezTo>
                  <a:pt x="23786" y="24825"/>
                  <a:pt x="23718" y="24882"/>
                  <a:pt x="23738" y="24965"/>
                </a:cubicBezTo>
                <a:cubicBezTo>
                  <a:pt x="23832" y="25120"/>
                  <a:pt x="23867" y="25305"/>
                  <a:pt x="23953" y="25464"/>
                </a:cubicBezTo>
                <a:lnTo>
                  <a:pt x="23953" y="25464"/>
                </a:lnTo>
                <a:cubicBezTo>
                  <a:pt x="23995" y="25473"/>
                  <a:pt x="24038" y="25481"/>
                  <a:pt x="24072" y="25498"/>
                </a:cubicBezTo>
                <a:cubicBezTo>
                  <a:pt x="24172" y="25832"/>
                  <a:pt x="24239" y="26165"/>
                  <a:pt x="24272" y="26499"/>
                </a:cubicBezTo>
                <a:cubicBezTo>
                  <a:pt x="24272" y="26591"/>
                  <a:pt x="24353" y="26642"/>
                  <a:pt x="24431" y="26642"/>
                </a:cubicBezTo>
                <a:cubicBezTo>
                  <a:pt x="24495" y="26642"/>
                  <a:pt x="24557" y="26607"/>
                  <a:pt x="24572" y="26532"/>
                </a:cubicBezTo>
                <a:cubicBezTo>
                  <a:pt x="24606" y="26532"/>
                  <a:pt x="24606" y="26532"/>
                  <a:pt x="24672" y="26499"/>
                </a:cubicBezTo>
                <a:lnTo>
                  <a:pt x="24672" y="26499"/>
                </a:lnTo>
                <a:cubicBezTo>
                  <a:pt x="24439" y="28934"/>
                  <a:pt x="24005" y="31503"/>
                  <a:pt x="23238" y="33971"/>
                </a:cubicBezTo>
                <a:cubicBezTo>
                  <a:pt x="23371" y="33037"/>
                  <a:pt x="23371" y="32136"/>
                  <a:pt x="23205" y="31169"/>
                </a:cubicBezTo>
                <a:cubicBezTo>
                  <a:pt x="22871" y="29034"/>
                  <a:pt x="21036" y="28133"/>
                  <a:pt x="20069" y="26332"/>
                </a:cubicBezTo>
                <a:cubicBezTo>
                  <a:pt x="20058" y="26310"/>
                  <a:pt x="20032" y="26299"/>
                  <a:pt x="20004" y="26299"/>
                </a:cubicBezTo>
                <a:cubicBezTo>
                  <a:pt x="19947" y="26299"/>
                  <a:pt x="19880" y="26343"/>
                  <a:pt x="19902" y="26432"/>
                </a:cubicBezTo>
                <a:cubicBezTo>
                  <a:pt x="20403" y="28467"/>
                  <a:pt x="20169" y="30535"/>
                  <a:pt x="20436" y="32637"/>
                </a:cubicBezTo>
                <a:cubicBezTo>
                  <a:pt x="20703" y="34838"/>
                  <a:pt x="21770" y="36606"/>
                  <a:pt x="21403" y="38874"/>
                </a:cubicBezTo>
                <a:cubicBezTo>
                  <a:pt x="21170" y="39442"/>
                  <a:pt x="20870" y="39942"/>
                  <a:pt x="20569" y="40442"/>
                </a:cubicBezTo>
                <a:cubicBezTo>
                  <a:pt x="19669" y="41543"/>
                  <a:pt x="18835" y="42777"/>
                  <a:pt x="18101" y="44011"/>
                </a:cubicBezTo>
                <a:cubicBezTo>
                  <a:pt x="17901" y="42377"/>
                  <a:pt x="17734" y="40776"/>
                  <a:pt x="17601" y="39175"/>
                </a:cubicBezTo>
                <a:cubicBezTo>
                  <a:pt x="18101" y="38508"/>
                  <a:pt x="18368" y="37540"/>
                  <a:pt x="18201" y="36773"/>
                </a:cubicBezTo>
                <a:cubicBezTo>
                  <a:pt x="18182" y="36695"/>
                  <a:pt x="18128" y="36662"/>
                  <a:pt x="18080" y="36662"/>
                </a:cubicBezTo>
                <a:cubicBezTo>
                  <a:pt x="18046" y="36662"/>
                  <a:pt x="18015" y="36679"/>
                  <a:pt x="18001" y="36706"/>
                </a:cubicBezTo>
                <a:cubicBezTo>
                  <a:pt x="17834" y="36873"/>
                  <a:pt x="17601" y="37107"/>
                  <a:pt x="17501" y="37373"/>
                </a:cubicBezTo>
                <a:cubicBezTo>
                  <a:pt x="17334" y="35439"/>
                  <a:pt x="17200" y="33471"/>
                  <a:pt x="17100" y="31503"/>
                </a:cubicBezTo>
                <a:cubicBezTo>
                  <a:pt x="17100" y="31002"/>
                  <a:pt x="17067" y="30535"/>
                  <a:pt x="17067" y="30035"/>
                </a:cubicBezTo>
                <a:cubicBezTo>
                  <a:pt x="17734" y="29434"/>
                  <a:pt x="18101" y="28300"/>
                  <a:pt x="18068" y="27433"/>
                </a:cubicBezTo>
                <a:cubicBezTo>
                  <a:pt x="18068" y="27344"/>
                  <a:pt x="18008" y="27300"/>
                  <a:pt x="17949" y="27300"/>
                </a:cubicBezTo>
                <a:cubicBezTo>
                  <a:pt x="17919" y="27300"/>
                  <a:pt x="17890" y="27311"/>
                  <a:pt x="17868" y="27333"/>
                </a:cubicBezTo>
                <a:cubicBezTo>
                  <a:pt x="17501" y="27666"/>
                  <a:pt x="17234" y="28133"/>
                  <a:pt x="17067" y="28600"/>
                </a:cubicBezTo>
                <a:cubicBezTo>
                  <a:pt x="17067" y="27967"/>
                  <a:pt x="17100" y="27300"/>
                  <a:pt x="17100" y="26666"/>
                </a:cubicBezTo>
                <a:lnTo>
                  <a:pt x="17100" y="26632"/>
                </a:lnTo>
                <a:cubicBezTo>
                  <a:pt x="17334" y="22930"/>
                  <a:pt x="19168" y="19494"/>
                  <a:pt x="21203" y="16425"/>
                </a:cubicBezTo>
                <a:cubicBezTo>
                  <a:pt x="22738" y="14123"/>
                  <a:pt x="24839" y="12255"/>
                  <a:pt x="25873" y="9654"/>
                </a:cubicBezTo>
                <a:lnTo>
                  <a:pt x="25873" y="9654"/>
                </a:lnTo>
                <a:cubicBezTo>
                  <a:pt x="25907" y="10087"/>
                  <a:pt x="25873" y="10487"/>
                  <a:pt x="25706" y="10854"/>
                </a:cubicBezTo>
                <a:cubicBezTo>
                  <a:pt x="25573" y="11355"/>
                  <a:pt x="25406" y="11822"/>
                  <a:pt x="25239" y="12322"/>
                </a:cubicBezTo>
                <a:cubicBezTo>
                  <a:pt x="24772" y="13756"/>
                  <a:pt x="24072" y="15091"/>
                  <a:pt x="23271" y="16325"/>
                </a:cubicBezTo>
                <a:cubicBezTo>
                  <a:pt x="21937" y="18460"/>
                  <a:pt x="19936" y="20028"/>
                  <a:pt x="18435" y="21996"/>
                </a:cubicBezTo>
                <a:cubicBezTo>
                  <a:pt x="18411" y="22068"/>
                  <a:pt x="18473" y="22123"/>
                  <a:pt x="18523" y="22123"/>
                </a:cubicBezTo>
                <a:cubicBezTo>
                  <a:pt x="18542" y="22123"/>
                  <a:pt x="18559" y="22114"/>
                  <a:pt x="18568" y="22096"/>
                </a:cubicBezTo>
                <a:cubicBezTo>
                  <a:pt x="22371" y="18460"/>
                  <a:pt x="25907" y="14157"/>
                  <a:pt x="26274" y="8686"/>
                </a:cubicBezTo>
                <a:cubicBezTo>
                  <a:pt x="26274" y="8621"/>
                  <a:pt x="26217" y="8570"/>
                  <a:pt x="26159" y="8570"/>
                </a:cubicBezTo>
                <a:cubicBezTo>
                  <a:pt x="26128" y="8570"/>
                  <a:pt x="26097" y="8585"/>
                  <a:pt x="26073" y="8619"/>
                </a:cubicBezTo>
                <a:cubicBezTo>
                  <a:pt x="24339" y="10688"/>
                  <a:pt x="22171" y="12322"/>
                  <a:pt x="20503" y="14490"/>
                </a:cubicBezTo>
                <a:cubicBezTo>
                  <a:pt x="18868" y="16625"/>
                  <a:pt x="18034" y="19427"/>
                  <a:pt x="17734" y="22029"/>
                </a:cubicBezTo>
                <a:cubicBezTo>
                  <a:pt x="17734" y="22096"/>
                  <a:pt x="17767" y="22129"/>
                  <a:pt x="17834" y="22129"/>
                </a:cubicBezTo>
                <a:cubicBezTo>
                  <a:pt x="17601" y="22663"/>
                  <a:pt x="17434" y="23197"/>
                  <a:pt x="17334" y="23764"/>
                </a:cubicBezTo>
                <a:cubicBezTo>
                  <a:pt x="17567" y="20461"/>
                  <a:pt x="18034" y="17159"/>
                  <a:pt x="18401" y="13857"/>
                </a:cubicBezTo>
                <a:cubicBezTo>
                  <a:pt x="18968" y="13289"/>
                  <a:pt x="19369" y="12489"/>
                  <a:pt x="19502" y="11755"/>
                </a:cubicBezTo>
                <a:cubicBezTo>
                  <a:pt x="19502" y="11655"/>
                  <a:pt x="19369" y="11622"/>
                  <a:pt x="19335" y="11622"/>
                </a:cubicBezTo>
                <a:cubicBezTo>
                  <a:pt x="19035" y="11788"/>
                  <a:pt x="18835" y="11989"/>
                  <a:pt x="18601" y="12289"/>
                </a:cubicBezTo>
                <a:cubicBezTo>
                  <a:pt x="18701" y="11455"/>
                  <a:pt x="18768" y="10621"/>
                  <a:pt x="18868" y="9754"/>
                </a:cubicBezTo>
                <a:cubicBezTo>
                  <a:pt x="18902" y="9687"/>
                  <a:pt x="18935" y="9687"/>
                  <a:pt x="18902" y="9620"/>
                </a:cubicBezTo>
                <a:cubicBezTo>
                  <a:pt x="18902" y="9587"/>
                  <a:pt x="18868" y="9520"/>
                  <a:pt x="18868" y="9487"/>
                </a:cubicBezTo>
                <a:lnTo>
                  <a:pt x="18868" y="9253"/>
                </a:lnTo>
                <a:cubicBezTo>
                  <a:pt x="19569" y="8986"/>
                  <a:pt x="20203" y="8386"/>
                  <a:pt x="20336" y="7619"/>
                </a:cubicBezTo>
                <a:cubicBezTo>
                  <a:pt x="20369" y="7619"/>
                  <a:pt x="20403" y="7585"/>
                  <a:pt x="20436" y="7585"/>
                </a:cubicBezTo>
                <a:cubicBezTo>
                  <a:pt x="20920" y="7951"/>
                  <a:pt x="21460" y="8077"/>
                  <a:pt x="22028" y="8077"/>
                </a:cubicBezTo>
                <a:cubicBezTo>
                  <a:pt x="23273" y="8077"/>
                  <a:pt x="24653" y="7472"/>
                  <a:pt x="25874" y="7472"/>
                </a:cubicBezTo>
                <a:cubicBezTo>
                  <a:pt x="25975" y="7472"/>
                  <a:pt x="26075" y="7476"/>
                  <a:pt x="26173" y="7485"/>
                </a:cubicBezTo>
                <a:cubicBezTo>
                  <a:pt x="26274" y="7485"/>
                  <a:pt x="26340" y="7352"/>
                  <a:pt x="26340" y="7285"/>
                </a:cubicBezTo>
                <a:cubicBezTo>
                  <a:pt x="26120" y="6217"/>
                  <a:pt x="25043" y="5948"/>
                  <a:pt x="24082" y="5948"/>
                </a:cubicBezTo>
                <a:cubicBezTo>
                  <a:pt x="24023" y="5948"/>
                  <a:pt x="23964" y="5949"/>
                  <a:pt x="23905" y="5951"/>
                </a:cubicBezTo>
                <a:cubicBezTo>
                  <a:pt x="24873" y="5250"/>
                  <a:pt x="25340" y="4250"/>
                  <a:pt x="25907" y="3182"/>
                </a:cubicBezTo>
                <a:cubicBezTo>
                  <a:pt x="25940" y="3116"/>
                  <a:pt x="25907" y="2982"/>
                  <a:pt x="25773" y="2982"/>
                </a:cubicBezTo>
                <a:cubicBezTo>
                  <a:pt x="25523" y="2965"/>
                  <a:pt x="25271" y="2953"/>
                  <a:pt x="25022" y="2953"/>
                </a:cubicBezTo>
                <a:cubicBezTo>
                  <a:pt x="24274" y="2953"/>
                  <a:pt x="23555" y="3066"/>
                  <a:pt x="23005" y="3516"/>
                </a:cubicBezTo>
                <a:cubicBezTo>
                  <a:pt x="23205" y="2849"/>
                  <a:pt x="23238" y="2148"/>
                  <a:pt x="23105" y="1514"/>
                </a:cubicBezTo>
                <a:cubicBezTo>
                  <a:pt x="23105" y="1491"/>
                  <a:pt x="23071" y="1467"/>
                  <a:pt x="23040" y="1467"/>
                </a:cubicBezTo>
                <a:cubicBezTo>
                  <a:pt x="23027" y="1467"/>
                  <a:pt x="23014" y="1471"/>
                  <a:pt x="23005" y="1481"/>
                </a:cubicBezTo>
                <a:cubicBezTo>
                  <a:pt x="22926" y="1507"/>
                  <a:pt x="22889" y="1554"/>
                  <a:pt x="22876" y="1589"/>
                </a:cubicBezTo>
                <a:lnTo>
                  <a:pt x="22876" y="1589"/>
                </a:lnTo>
                <a:cubicBezTo>
                  <a:pt x="22949" y="1244"/>
                  <a:pt x="23170" y="1174"/>
                  <a:pt x="23105" y="914"/>
                </a:cubicBezTo>
                <a:cubicBezTo>
                  <a:pt x="23105" y="847"/>
                  <a:pt x="23071" y="781"/>
                  <a:pt x="23038" y="781"/>
                </a:cubicBezTo>
                <a:cubicBezTo>
                  <a:pt x="22868" y="737"/>
                  <a:pt x="22707" y="717"/>
                  <a:pt x="22554" y="717"/>
                </a:cubicBezTo>
                <a:cubicBezTo>
                  <a:pt x="21654" y="717"/>
                  <a:pt x="21040" y="1421"/>
                  <a:pt x="20670" y="2248"/>
                </a:cubicBezTo>
                <a:cubicBezTo>
                  <a:pt x="20536" y="1514"/>
                  <a:pt x="20336" y="814"/>
                  <a:pt x="20236" y="113"/>
                </a:cubicBezTo>
                <a:cubicBezTo>
                  <a:pt x="20236" y="38"/>
                  <a:pt x="20161" y="1"/>
                  <a:pt x="20109" y="1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6988574" y="242773"/>
            <a:ext cx="1772632" cy="2690168"/>
          </a:xfrm>
          <a:custGeom>
            <a:avLst/>
            <a:gdLst/>
            <a:ahLst/>
            <a:cxnLst/>
            <a:rect l="l" t="t" r="r" b="b"/>
            <a:pathLst>
              <a:path w="19078" h="28953" extrusionOk="0">
                <a:moveTo>
                  <a:pt x="12279" y="1039"/>
                </a:moveTo>
                <a:cubicBezTo>
                  <a:pt x="12600" y="1039"/>
                  <a:pt x="12713" y="1446"/>
                  <a:pt x="12740" y="1983"/>
                </a:cubicBezTo>
                <a:cubicBezTo>
                  <a:pt x="12673" y="1883"/>
                  <a:pt x="12573" y="1783"/>
                  <a:pt x="12473" y="1716"/>
                </a:cubicBezTo>
                <a:cubicBezTo>
                  <a:pt x="12299" y="1564"/>
                  <a:pt x="12111" y="1511"/>
                  <a:pt x="11936" y="1511"/>
                </a:cubicBezTo>
                <a:cubicBezTo>
                  <a:pt x="11857" y="1511"/>
                  <a:pt x="11781" y="1522"/>
                  <a:pt x="11710" y="1539"/>
                </a:cubicBezTo>
                <a:lnTo>
                  <a:pt x="11710" y="1539"/>
                </a:lnTo>
                <a:cubicBezTo>
                  <a:pt x="11739" y="1521"/>
                  <a:pt x="11739" y="1483"/>
                  <a:pt x="11739" y="1483"/>
                </a:cubicBezTo>
                <a:cubicBezTo>
                  <a:pt x="11842" y="1441"/>
                  <a:pt x="11970" y="1413"/>
                  <a:pt x="12109" y="1413"/>
                </a:cubicBezTo>
                <a:cubicBezTo>
                  <a:pt x="12194" y="1413"/>
                  <a:pt x="12283" y="1424"/>
                  <a:pt x="12373" y="1449"/>
                </a:cubicBezTo>
                <a:cubicBezTo>
                  <a:pt x="12382" y="1452"/>
                  <a:pt x="12390" y="1454"/>
                  <a:pt x="12398" y="1454"/>
                </a:cubicBezTo>
                <a:cubicBezTo>
                  <a:pt x="12478" y="1454"/>
                  <a:pt x="12497" y="1313"/>
                  <a:pt x="12406" y="1282"/>
                </a:cubicBezTo>
                <a:cubicBezTo>
                  <a:pt x="12239" y="1216"/>
                  <a:pt x="12139" y="1216"/>
                  <a:pt x="11972" y="1149"/>
                </a:cubicBezTo>
                <a:lnTo>
                  <a:pt x="12006" y="1116"/>
                </a:lnTo>
                <a:cubicBezTo>
                  <a:pt x="12110" y="1063"/>
                  <a:pt x="12201" y="1039"/>
                  <a:pt x="12279" y="1039"/>
                </a:cubicBezTo>
                <a:close/>
                <a:moveTo>
                  <a:pt x="6245" y="597"/>
                </a:moveTo>
                <a:cubicBezTo>
                  <a:pt x="6341" y="597"/>
                  <a:pt x="6451" y="624"/>
                  <a:pt x="6568" y="682"/>
                </a:cubicBezTo>
                <a:cubicBezTo>
                  <a:pt x="6835" y="749"/>
                  <a:pt x="7035" y="882"/>
                  <a:pt x="7202" y="1049"/>
                </a:cubicBezTo>
                <a:cubicBezTo>
                  <a:pt x="7091" y="1005"/>
                  <a:pt x="6976" y="979"/>
                  <a:pt x="6866" y="979"/>
                </a:cubicBezTo>
                <a:cubicBezTo>
                  <a:pt x="6646" y="979"/>
                  <a:pt x="6446" y="1082"/>
                  <a:pt x="6335" y="1349"/>
                </a:cubicBezTo>
                <a:cubicBezTo>
                  <a:pt x="6202" y="1583"/>
                  <a:pt x="6202" y="1916"/>
                  <a:pt x="6235" y="2250"/>
                </a:cubicBezTo>
                <a:cubicBezTo>
                  <a:pt x="6001" y="1683"/>
                  <a:pt x="5868" y="1082"/>
                  <a:pt x="5968" y="749"/>
                </a:cubicBezTo>
                <a:lnTo>
                  <a:pt x="5968" y="715"/>
                </a:lnTo>
                <a:cubicBezTo>
                  <a:pt x="6024" y="640"/>
                  <a:pt x="6122" y="597"/>
                  <a:pt x="6245" y="597"/>
                </a:cubicBezTo>
                <a:close/>
                <a:moveTo>
                  <a:pt x="6533" y="212"/>
                </a:moveTo>
                <a:cubicBezTo>
                  <a:pt x="6934" y="212"/>
                  <a:pt x="7406" y="511"/>
                  <a:pt x="7669" y="749"/>
                </a:cubicBezTo>
                <a:cubicBezTo>
                  <a:pt x="8136" y="1216"/>
                  <a:pt x="8537" y="1950"/>
                  <a:pt x="8403" y="2683"/>
                </a:cubicBezTo>
                <a:cubicBezTo>
                  <a:pt x="8336" y="2383"/>
                  <a:pt x="8170" y="2016"/>
                  <a:pt x="8036" y="1749"/>
                </a:cubicBezTo>
                <a:lnTo>
                  <a:pt x="8036" y="1716"/>
                </a:lnTo>
                <a:cubicBezTo>
                  <a:pt x="7869" y="949"/>
                  <a:pt x="7202" y="415"/>
                  <a:pt x="6468" y="282"/>
                </a:cubicBezTo>
                <a:lnTo>
                  <a:pt x="6235" y="282"/>
                </a:lnTo>
                <a:cubicBezTo>
                  <a:pt x="6326" y="233"/>
                  <a:pt x="6427" y="212"/>
                  <a:pt x="6533" y="212"/>
                </a:cubicBezTo>
                <a:close/>
                <a:moveTo>
                  <a:pt x="11839" y="1883"/>
                </a:moveTo>
                <a:lnTo>
                  <a:pt x="11839" y="1883"/>
                </a:lnTo>
                <a:cubicBezTo>
                  <a:pt x="11672" y="2250"/>
                  <a:pt x="11505" y="2683"/>
                  <a:pt x="11405" y="3117"/>
                </a:cubicBezTo>
                <a:cubicBezTo>
                  <a:pt x="11405" y="2750"/>
                  <a:pt x="11505" y="2317"/>
                  <a:pt x="11572" y="2016"/>
                </a:cubicBezTo>
                <a:lnTo>
                  <a:pt x="11839" y="1883"/>
                </a:lnTo>
                <a:close/>
                <a:moveTo>
                  <a:pt x="7360" y="1662"/>
                </a:moveTo>
                <a:cubicBezTo>
                  <a:pt x="7387" y="1662"/>
                  <a:pt x="7422" y="1679"/>
                  <a:pt x="7469" y="1716"/>
                </a:cubicBezTo>
                <a:cubicBezTo>
                  <a:pt x="7480" y="1727"/>
                  <a:pt x="7491" y="1731"/>
                  <a:pt x="7502" y="1731"/>
                </a:cubicBezTo>
                <a:cubicBezTo>
                  <a:pt x="7525" y="1731"/>
                  <a:pt x="7547" y="1716"/>
                  <a:pt x="7569" y="1716"/>
                </a:cubicBezTo>
                <a:cubicBezTo>
                  <a:pt x="7836" y="2083"/>
                  <a:pt x="8036" y="2517"/>
                  <a:pt x="8070" y="2617"/>
                </a:cubicBezTo>
                <a:cubicBezTo>
                  <a:pt x="8103" y="2717"/>
                  <a:pt x="8203" y="2984"/>
                  <a:pt x="8070" y="3117"/>
                </a:cubicBezTo>
                <a:cubicBezTo>
                  <a:pt x="8036" y="3150"/>
                  <a:pt x="8003" y="3150"/>
                  <a:pt x="8003" y="3150"/>
                </a:cubicBezTo>
                <a:cubicBezTo>
                  <a:pt x="7969" y="3150"/>
                  <a:pt x="7869" y="3150"/>
                  <a:pt x="7803" y="3117"/>
                </a:cubicBezTo>
                <a:cubicBezTo>
                  <a:pt x="7569" y="2984"/>
                  <a:pt x="7469" y="2683"/>
                  <a:pt x="7402" y="2450"/>
                </a:cubicBezTo>
                <a:cubicBezTo>
                  <a:pt x="7374" y="2278"/>
                  <a:pt x="7197" y="1662"/>
                  <a:pt x="7360" y="1662"/>
                </a:cubicBezTo>
                <a:close/>
                <a:moveTo>
                  <a:pt x="6952" y="1228"/>
                </a:moveTo>
                <a:cubicBezTo>
                  <a:pt x="7035" y="1228"/>
                  <a:pt x="7123" y="1270"/>
                  <a:pt x="7202" y="1349"/>
                </a:cubicBezTo>
                <a:lnTo>
                  <a:pt x="7169" y="1349"/>
                </a:lnTo>
                <a:cubicBezTo>
                  <a:pt x="7069" y="1349"/>
                  <a:pt x="7035" y="1383"/>
                  <a:pt x="7002" y="1449"/>
                </a:cubicBezTo>
                <a:cubicBezTo>
                  <a:pt x="6869" y="1850"/>
                  <a:pt x="6969" y="2717"/>
                  <a:pt x="7269" y="3217"/>
                </a:cubicBezTo>
                <a:cubicBezTo>
                  <a:pt x="7169" y="3084"/>
                  <a:pt x="7002" y="3017"/>
                  <a:pt x="6902" y="2884"/>
                </a:cubicBezTo>
                <a:cubicBezTo>
                  <a:pt x="6635" y="2517"/>
                  <a:pt x="6468" y="1783"/>
                  <a:pt x="6702" y="1383"/>
                </a:cubicBezTo>
                <a:cubicBezTo>
                  <a:pt x="6772" y="1278"/>
                  <a:pt x="6860" y="1228"/>
                  <a:pt x="6952" y="1228"/>
                </a:cubicBezTo>
                <a:close/>
                <a:moveTo>
                  <a:pt x="12639" y="2417"/>
                </a:moveTo>
                <a:cubicBezTo>
                  <a:pt x="12706" y="2550"/>
                  <a:pt x="12740" y="2650"/>
                  <a:pt x="12806" y="2784"/>
                </a:cubicBezTo>
                <a:cubicBezTo>
                  <a:pt x="12806" y="3050"/>
                  <a:pt x="12806" y="3251"/>
                  <a:pt x="12740" y="3384"/>
                </a:cubicBezTo>
                <a:cubicBezTo>
                  <a:pt x="12740" y="3050"/>
                  <a:pt x="12706" y="2717"/>
                  <a:pt x="12639" y="2417"/>
                </a:cubicBezTo>
                <a:close/>
                <a:moveTo>
                  <a:pt x="11138" y="2383"/>
                </a:moveTo>
                <a:cubicBezTo>
                  <a:pt x="11038" y="2750"/>
                  <a:pt x="11005" y="3217"/>
                  <a:pt x="11005" y="3617"/>
                </a:cubicBezTo>
                <a:cubicBezTo>
                  <a:pt x="10905" y="3351"/>
                  <a:pt x="10872" y="3050"/>
                  <a:pt x="10972" y="2717"/>
                </a:cubicBezTo>
                <a:cubicBezTo>
                  <a:pt x="10972" y="2617"/>
                  <a:pt x="11005" y="2550"/>
                  <a:pt x="11038" y="2450"/>
                </a:cubicBezTo>
                <a:lnTo>
                  <a:pt x="11138" y="2383"/>
                </a:lnTo>
                <a:close/>
                <a:moveTo>
                  <a:pt x="7969" y="3517"/>
                </a:moveTo>
                <a:cubicBezTo>
                  <a:pt x="8003" y="3584"/>
                  <a:pt x="8036" y="3617"/>
                  <a:pt x="8070" y="3718"/>
                </a:cubicBezTo>
                <a:cubicBezTo>
                  <a:pt x="7976" y="3755"/>
                  <a:pt x="7888" y="3771"/>
                  <a:pt x="7803" y="3771"/>
                </a:cubicBezTo>
                <a:cubicBezTo>
                  <a:pt x="7582" y="3771"/>
                  <a:pt x="7376" y="3662"/>
                  <a:pt x="7136" y="3517"/>
                </a:cubicBezTo>
                <a:lnTo>
                  <a:pt x="7136" y="3517"/>
                </a:lnTo>
                <a:cubicBezTo>
                  <a:pt x="7269" y="3567"/>
                  <a:pt x="7411" y="3592"/>
                  <a:pt x="7552" y="3592"/>
                </a:cubicBezTo>
                <a:cubicBezTo>
                  <a:pt x="7694" y="3592"/>
                  <a:pt x="7836" y="3567"/>
                  <a:pt x="7969" y="3517"/>
                </a:cubicBezTo>
                <a:close/>
                <a:moveTo>
                  <a:pt x="12106" y="2083"/>
                </a:moveTo>
                <a:cubicBezTo>
                  <a:pt x="12406" y="2617"/>
                  <a:pt x="12406" y="3251"/>
                  <a:pt x="12339" y="3884"/>
                </a:cubicBezTo>
                <a:cubicBezTo>
                  <a:pt x="12239" y="3718"/>
                  <a:pt x="12139" y="3517"/>
                  <a:pt x="11972" y="3417"/>
                </a:cubicBezTo>
                <a:cubicBezTo>
                  <a:pt x="11953" y="3408"/>
                  <a:pt x="11933" y="3404"/>
                  <a:pt x="11915" y="3404"/>
                </a:cubicBezTo>
                <a:cubicBezTo>
                  <a:pt x="11869" y="3404"/>
                  <a:pt x="11829" y="3427"/>
                  <a:pt x="11806" y="3451"/>
                </a:cubicBezTo>
                <a:cubicBezTo>
                  <a:pt x="11739" y="3551"/>
                  <a:pt x="11705" y="3684"/>
                  <a:pt x="11672" y="3751"/>
                </a:cubicBezTo>
                <a:cubicBezTo>
                  <a:pt x="11739" y="3150"/>
                  <a:pt x="11906" y="2583"/>
                  <a:pt x="12106" y="2083"/>
                </a:cubicBezTo>
                <a:close/>
                <a:moveTo>
                  <a:pt x="11984" y="3865"/>
                </a:moveTo>
                <a:cubicBezTo>
                  <a:pt x="12177" y="4192"/>
                  <a:pt x="12180" y="4621"/>
                  <a:pt x="11972" y="4918"/>
                </a:cubicBezTo>
                <a:cubicBezTo>
                  <a:pt x="11906" y="4818"/>
                  <a:pt x="11872" y="4752"/>
                  <a:pt x="11872" y="4718"/>
                </a:cubicBezTo>
                <a:cubicBezTo>
                  <a:pt x="11839" y="4551"/>
                  <a:pt x="11806" y="4351"/>
                  <a:pt x="11839" y="4185"/>
                </a:cubicBezTo>
                <a:lnTo>
                  <a:pt x="11972" y="3918"/>
                </a:lnTo>
                <a:cubicBezTo>
                  <a:pt x="11984" y="3906"/>
                  <a:pt x="11987" y="3887"/>
                  <a:pt x="11984" y="3865"/>
                </a:cubicBezTo>
                <a:close/>
                <a:moveTo>
                  <a:pt x="5501" y="4918"/>
                </a:moveTo>
                <a:cubicBezTo>
                  <a:pt x="6001" y="5052"/>
                  <a:pt x="6468" y="5252"/>
                  <a:pt x="6702" y="5619"/>
                </a:cubicBezTo>
                <a:cubicBezTo>
                  <a:pt x="6802" y="5752"/>
                  <a:pt x="6835" y="5886"/>
                  <a:pt x="6835" y="5952"/>
                </a:cubicBezTo>
                <a:cubicBezTo>
                  <a:pt x="6535" y="5452"/>
                  <a:pt x="6035" y="5085"/>
                  <a:pt x="5501" y="4918"/>
                </a:cubicBezTo>
                <a:close/>
                <a:moveTo>
                  <a:pt x="12639" y="5586"/>
                </a:moveTo>
                <a:cubicBezTo>
                  <a:pt x="12673" y="5586"/>
                  <a:pt x="12639" y="5586"/>
                  <a:pt x="12639" y="5619"/>
                </a:cubicBezTo>
                <a:cubicBezTo>
                  <a:pt x="12473" y="5886"/>
                  <a:pt x="12339" y="6019"/>
                  <a:pt x="12172" y="6053"/>
                </a:cubicBezTo>
                <a:cubicBezTo>
                  <a:pt x="12239" y="5952"/>
                  <a:pt x="12373" y="5852"/>
                  <a:pt x="12406" y="5719"/>
                </a:cubicBezTo>
                <a:cubicBezTo>
                  <a:pt x="12506" y="5652"/>
                  <a:pt x="12573" y="5619"/>
                  <a:pt x="12639" y="5586"/>
                </a:cubicBezTo>
                <a:close/>
                <a:moveTo>
                  <a:pt x="5209" y="5156"/>
                </a:moveTo>
                <a:cubicBezTo>
                  <a:pt x="5219" y="5156"/>
                  <a:pt x="5234" y="5185"/>
                  <a:pt x="5234" y="5185"/>
                </a:cubicBezTo>
                <a:cubicBezTo>
                  <a:pt x="5801" y="5352"/>
                  <a:pt x="6335" y="5652"/>
                  <a:pt x="6635" y="6186"/>
                </a:cubicBezTo>
                <a:cubicBezTo>
                  <a:pt x="6589" y="6191"/>
                  <a:pt x="6542" y="6193"/>
                  <a:pt x="6494" y="6193"/>
                </a:cubicBezTo>
                <a:cubicBezTo>
                  <a:pt x="5880" y="6193"/>
                  <a:pt x="5139" y="5804"/>
                  <a:pt x="5201" y="5185"/>
                </a:cubicBezTo>
                <a:cubicBezTo>
                  <a:pt x="5201" y="5163"/>
                  <a:pt x="5205" y="5156"/>
                  <a:pt x="5209" y="5156"/>
                </a:cubicBezTo>
                <a:close/>
                <a:moveTo>
                  <a:pt x="4539" y="5044"/>
                </a:moveTo>
                <a:cubicBezTo>
                  <a:pt x="4690" y="5044"/>
                  <a:pt x="4857" y="5065"/>
                  <a:pt x="5001" y="5085"/>
                </a:cubicBezTo>
                <a:lnTo>
                  <a:pt x="5001" y="5119"/>
                </a:lnTo>
                <a:cubicBezTo>
                  <a:pt x="4667" y="5919"/>
                  <a:pt x="5568" y="6386"/>
                  <a:pt x="6335" y="6453"/>
                </a:cubicBezTo>
                <a:cubicBezTo>
                  <a:pt x="6168" y="6486"/>
                  <a:pt x="5968" y="6486"/>
                  <a:pt x="5835" y="6486"/>
                </a:cubicBezTo>
                <a:cubicBezTo>
                  <a:pt x="5134" y="6419"/>
                  <a:pt x="4500" y="6186"/>
                  <a:pt x="4167" y="5586"/>
                </a:cubicBezTo>
                <a:cubicBezTo>
                  <a:pt x="3936" y="5147"/>
                  <a:pt x="4200" y="5044"/>
                  <a:pt x="4539" y="5044"/>
                </a:cubicBezTo>
                <a:close/>
                <a:moveTo>
                  <a:pt x="4194" y="4740"/>
                </a:moveTo>
                <a:cubicBezTo>
                  <a:pt x="4260" y="4740"/>
                  <a:pt x="4328" y="4744"/>
                  <a:pt x="4400" y="4752"/>
                </a:cubicBezTo>
                <a:cubicBezTo>
                  <a:pt x="4033" y="4785"/>
                  <a:pt x="3700" y="4952"/>
                  <a:pt x="3733" y="5419"/>
                </a:cubicBezTo>
                <a:cubicBezTo>
                  <a:pt x="3800" y="5886"/>
                  <a:pt x="4233" y="6286"/>
                  <a:pt x="4834" y="6553"/>
                </a:cubicBezTo>
                <a:lnTo>
                  <a:pt x="4801" y="6553"/>
                </a:lnTo>
                <a:cubicBezTo>
                  <a:pt x="4367" y="6386"/>
                  <a:pt x="2966" y="5586"/>
                  <a:pt x="3566" y="4952"/>
                </a:cubicBezTo>
                <a:cubicBezTo>
                  <a:pt x="3750" y="4795"/>
                  <a:pt x="3953" y="4740"/>
                  <a:pt x="4194" y="4740"/>
                </a:cubicBezTo>
                <a:close/>
                <a:moveTo>
                  <a:pt x="10492" y="6203"/>
                </a:moveTo>
                <a:cubicBezTo>
                  <a:pt x="10555" y="6203"/>
                  <a:pt x="10621" y="6219"/>
                  <a:pt x="10671" y="6253"/>
                </a:cubicBezTo>
                <a:cubicBezTo>
                  <a:pt x="10738" y="6319"/>
                  <a:pt x="10705" y="6553"/>
                  <a:pt x="10605" y="6686"/>
                </a:cubicBezTo>
                <a:cubicBezTo>
                  <a:pt x="10538" y="6553"/>
                  <a:pt x="10505" y="6486"/>
                  <a:pt x="10505" y="6453"/>
                </a:cubicBezTo>
                <a:cubicBezTo>
                  <a:pt x="10495" y="6434"/>
                  <a:pt x="10478" y="6426"/>
                  <a:pt x="10459" y="6426"/>
                </a:cubicBezTo>
                <a:cubicBezTo>
                  <a:pt x="10410" y="6426"/>
                  <a:pt x="10347" y="6481"/>
                  <a:pt x="10371" y="6553"/>
                </a:cubicBezTo>
                <a:cubicBezTo>
                  <a:pt x="10405" y="6586"/>
                  <a:pt x="10405" y="6686"/>
                  <a:pt x="10438" y="6720"/>
                </a:cubicBezTo>
                <a:cubicBezTo>
                  <a:pt x="10338" y="6686"/>
                  <a:pt x="10238" y="6553"/>
                  <a:pt x="10238" y="6419"/>
                </a:cubicBezTo>
                <a:cubicBezTo>
                  <a:pt x="10238" y="6353"/>
                  <a:pt x="10271" y="6286"/>
                  <a:pt x="10338" y="6253"/>
                </a:cubicBezTo>
                <a:cubicBezTo>
                  <a:pt x="10371" y="6219"/>
                  <a:pt x="10430" y="6203"/>
                  <a:pt x="10492" y="6203"/>
                </a:cubicBezTo>
                <a:close/>
                <a:moveTo>
                  <a:pt x="6902" y="6586"/>
                </a:moveTo>
                <a:cubicBezTo>
                  <a:pt x="6969" y="6620"/>
                  <a:pt x="7035" y="6686"/>
                  <a:pt x="7069" y="6720"/>
                </a:cubicBezTo>
                <a:cubicBezTo>
                  <a:pt x="6802" y="6786"/>
                  <a:pt x="6502" y="6853"/>
                  <a:pt x="6202" y="6853"/>
                </a:cubicBezTo>
                <a:cubicBezTo>
                  <a:pt x="6502" y="6853"/>
                  <a:pt x="6735" y="6753"/>
                  <a:pt x="6902" y="6586"/>
                </a:cubicBezTo>
                <a:close/>
                <a:moveTo>
                  <a:pt x="17676" y="6686"/>
                </a:moveTo>
                <a:cubicBezTo>
                  <a:pt x="17743" y="6686"/>
                  <a:pt x="17810" y="6686"/>
                  <a:pt x="17843" y="6720"/>
                </a:cubicBezTo>
                <a:cubicBezTo>
                  <a:pt x="17843" y="6920"/>
                  <a:pt x="17810" y="7153"/>
                  <a:pt x="17743" y="7387"/>
                </a:cubicBezTo>
                <a:cubicBezTo>
                  <a:pt x="17710" y="7120"/>
                  <a:pt x="17710" y="6886"/>
                  <a:pt x="17676" y="6686"/>
                </a:cubicBezTo>
                <a:close/>
                <a:moveTo>
                  <a:pt x="13791" y="6673"/>
                </a:moveTo>
                <a:cubicBezTo>
                  <a:pt x="14063" y="6673"/>
                  <a:pt x="14174" y="7107"/>
                  <a:pt x="14174" y="7320"/>
                </a:cubicBezTo>
                <a:cubicBezTo>
                  <a:pt x="14174" y="7520"/>
                  <a:pt x="14040" y="7720"/>
                  <a:pt x="13907" y="7820"/>
                </a:cubicBezTo>
                <a:cubicBezTo>
                  <a:pt x="14007" y="7620"/>
                  <a:pt x="14007" y="7287"/>
                  <a:pt x="13874" y="7053"/>
                </a:cubicBezTo>
                <a:cubicBezTo>
                  <a:pt x="13840" y="6953"/>
                  <a:pt x="13807" y="6920"/>
                  <a:pt x="13740" y="6886"/>
                </a:cubicBezTo>
                <a:lnTo>
                  <a:pt x="13740" y="6853"/>
                </a:lnTo>
                <a:cubicBezTo>
                  <a:pt x="13774" y="6786"/>
                  <a:pt x="13740" y="6686"/>
                  <a:pt x="13707" y="6686"/>
                </a:cubicBezTo>
                <a:cubicBezTo>
                  <a:pt x="13737" y="6677"/>
                  <a:pt x="13765" y="6673"/>
                  <a:pt x="13791" y="6673"/>
                </a:cubicBezTo>
                <a:close/>
                <a:moveTo>
                  <a:pt x="13207" y="7053"/>
                </a:moveTo>
                <a:lnTo>
                  <a:pt x="13207" y="7053"/>
                </a:lnTo>
                <a:cubicBezTo>
                  <a:pt x="13140" y="7387"/>
                  <a:pt x="13140" y="7754"/>
                  <a:pt x="13173" y="8087"/>
                </a:cubicBezTo>
                <a:cubicBezTo>
                  <a:pt x="13040" y="8021"/>
                  <a:pt x="12973" y="7887"/>
                  <a:pt x="12906" y="7754"/>
                </a:cubicBezTo>
                <a:lnTo>
                  <a:pt x="12873" y="7720"/>
                </a:lnTo>
                <a:cubicBezTo>
                  <a:pt x="12906" y="7587"/>
                  <a:pt x="13006" y="7387"/>
                  <a:pt x="13073" y="7253"/>
                </a:cubicBezTo>
                <a:cubicBezTo>
                  <a:pt x="13140" y="7187"/>
                  <a:pt x="13173" y="7120"/>
                  <a:pt x="13207" y="7053"/>
                </a:cubicBezTo>
                <a:close/>
                <a:moveTo>
                  <a:pt x="13674" y="7220"/>
                </a:moveTo>
                <a:cubicBezTo>
                  <a:pt x="13740" y="7387"/>
                  <a:pt x="13707" y="7554"/>
                  <a:pt x="13674" y="7720"/>
                </a:cubicBezTo>
                <a:cubicBezTo>
                  <a:pt x="13640" y="7854"/>
                  <a:pt x="13507" y="8054"/>
                  <a:pt x="13340" y="8121"/>
                </a:cubicBezTo>
                <a:cubicBezTo>
                  <a:pt x="13340" y="8054"/>
                  <a:pt x="13373" y="7954"/>
                  <a:pt x="13373" y="7887"/>
                </a:cubicBezTo>
                <a:cubicBezTo>
                  <a:pt x="13407" y="7854"/>
                  <a:pt x="13473" y="7854"/>
                  <a:pt x="13473" y="7787"/>
                </a:cubicBezTo>
                <a:cubicBezTo>
                  <a:pt x="13573" y="7620"/>
                  <a:pt x="13640" y="7420"/>
                  <a:pt x="13674" y="7220"/>
                </a:cubicBezTo>
                <a:close/>
                <a:moveTo>
                  <a:pt x="6902" y="8488"/>
                </a:moveTo>
                <a:cubicBezTo>
                  <a:pt x="7136" y="8488"/>
                  <a:pt x="7369" y="8621"/>
                  <a:pt x="7469" y="8821"/>
                </a:cubicBezTo>
                <a:cubicBezTo>
                  <a:pt x="7502" y="8888"/>
                  <a:pt x="7502" y="8921"/>
                  <a:pt x="7469" y="9021"/>
                </a:cubicBezTo>
                <a:cubicBezTo>
                  <a:pt x="7369" y="8955"/>
                  <a:pt x="7302" y="8888"/>
                  <a:pt x="7236" y="8821"/>
                </a:cubicBezTo>
                <a:cubicBezTo>
                  <a:pt x="7231" y="8817"/>
                  <a:pt x="7226" y="8815"/>
                  <a:pt x="7220" y="8815"/>
                </a:cubicBezTo>
                <a:cubicBezTo>
                  <a:pt x="7186" y="8815"/>
                  <a:pt x="7140" y="8893"/>
                  <a:pt x="7169" y="8921"/>
                </a:cubicBezTo>
                <a:cubicBezTo>
                  <a:pt x="7202" y="8955"/>
                  <a:pt x="7236" y="8955"/>
                  <a:pt x="7236" y="8988"/>
                </a:cubicBezTo>
                <a:lnTo>
                  <a:pt x="7202" y="8988"/>
                </a:lnTo>
                <a:cubicBezTo>
                  <a:pt x="7035" y="8921"/>
                  <a:pt x="6902" y="8755"/>
                  <a:pt x="6835" y="8588"/>
                </a:cubicBezTo>
                <a:cubicBezTo>
                  <a:pt x="6835" y="8588"/>
                  <a:pt x="6835" y="8554"/>
                  <a:pt x="6802" y="8554"/>
                </a:cubicBezTo>
                <a:cubicBezTo>
                  <a:pt x="6835" y="8554"/>
                  <a:pt x="6835" y="8488"/>
                  <a:pt x="6902" y="8488"/>
                </a:cubicBezTo>
                <a:close/>
                <a:moveTo>
                  <a:pt x="12639" y="12524"/>
                </a:moveTo>
                <a:lnTo>
                  <a:pt x="12639" y="12524"/>
                </a:lnTo>
                <a:cubicBezTo>
                  <a:pt x="12573" y="12724"/>
                  <a:pt x="12639" y="13024"/>
                  <a:pt x="12673" y="13258"/>
                </a:cubicBezTo>
                <a:lnTo>
                  <a:pt x="12639" y="13224"/>
                </a:lnTo>
                <a:cubicBezTo>
                  <a:pt x="12573" y="13124"/>
                  <a:pt x="12539" y="13024"/>
                  <a:pt x="12539" y="12924"/>
                </a:cubicBezTo>
                <a:cubicBezTo>
                  <a:pt x="12506" y="12791"/>
                  <a:pt x="12539" y="12624"/>
                  <a:pt x="12639" y="12524"/>
                </a:cubicBezTo>
                <a:close/>
                <a:moveTo>
                  <a:pt x="12978" y="12158"/>
                </a:moveTo>
                <a:cubicBezTo>
                  <a:pt x="13016" y="12158"/>
                  <a:pt x="13049" y="12176"/>
                  <a:pt x="13073" y="12224"/>
                </a:cubicBezTo>
                <a:cubicBezTo>
                  <a:pt x="13340" y="12457"/>
                  <a:pt x="13307" y="13091"/>
                  <a:pt x="13040" y="13291"/>
                </a:cubicBezTo>
                <a:cubicBezTo>
                  <a:pt x="13040" y="13291"/>
                  <a:pt x="13006" y="13358"/>
                  <a:pt x="12973" y="13358"/>
                </a:cubicBezTo>
                <a:cubicBezTo>
                  <a:pt x="13140" y="13058"/>
                  <a:pt x="13140" y="12724"/>
                  <a:pt x="12973" y="12424"/>
                </a:cubicBezTo>
                <a:cubicBezTo>
                  <a:pt x="12940" y="12390"/>
                  <a:pt x="12898" y="12374"/>
                  <a:pt x="12856" y="12374"/>
                </a:cubicBezTo>
                <a:cubicBezTo>
                  <a:pt x="12815" y="12374"/>
                  <a:pt x="12773" y="12390"/>
                  <a:pt x="12740" y="12424"/>
                </a:cubicBezTo>
                <a:lnTo>
                  <a:pt x="12740" y="12257"/>
                </a:lnTo>
                <a:cubicBezTo>
                  <a:pt x="12825" y="12214"/>
                  <a:pt x="12910" y="12158"/>
                  <a:pt x="12978" y="12158"/>
                </a:cubicBezTo>
                <a:close/>
                <a:moveTo>
                  <a:pt x="831" y="10623"/>
                </a:moveTo>
                <a:lnTo>
                  <a:pt x="2832" y="11256"/>
                </a:lnTo>
                <a:cubicBezTo>
                  <a:pt x="5167" y="12924"/>
                  <a:pt x="7569" y="14292"/>
                  <a:pt x="9571" y="16126"/>
                </a:cubicBezTo>
                <a:cubicBezTo>
                  <a:pt x="8470" y="15526"/>
                  <a:pt x="7236" y="14959"/>
                  <a:pt x="6135" y="14258"/>
                </a:cubicBezTo>
                <a:cubicBezTo>
                  <a:pt x="5167" y="13658"/>
                  <a:pt x="4300" y="12958"/>
                  <a:pt x="3366" y="12357"/>
                </a:cubicBezTo>
                <a:cubicBezTo>
                  <a:pt x="2499" y="11757"/>
                  <a:pt x="1565" y="11290"/>
                  <a:pt x="831" y="10623"/>
                </a:cubicBezTo>
                <a:close/>
                <a:moveTo>
                  <a:pt x="1065" y="10522"/>
                </a:moveTo>
                <a:cubicBezTo>
                  <a:pt x="1465" y="10522"/>
                  <a:pt x="1965" y="10623"/>
                  <a:pt x="2232" y="10623"/>
                </a:cubicBezTo>
                <a:cubicBezTo>
                  <a:pt x="3500" y="10623"/>
                  <a:pt x="4667" y="11223"/>
                  <a:pt x="5735" y="11790"/>
                </a:cubicBezTo>
                <a:cubicBezTo>
                  <a:pt x="7736" y="12857"/>
                  <a:pt x="9370" y="14192"/>
                  <a:pt x="10371" y="16126"/>
                </a:cubicBezTo>
                <a:cubicBezTo>
                  <a:pt x="8336" y="13091"/>
                  <a:pt x="4500" y="11356"/>
                  <a:pt x="1065" y="10522"/>
                </a:cubicBezTo>
                <a:close/>
                <a:moveTo>
                  <a:pt x="3133" y="11390"/>
                </a:moveTo>
                <a:lnTo>
                  <a:pt x="3133" y="11390"/>
                </a:lnTo>
                <a:cubicBezTo>
                  <a:pt x="5968" y="12424"/>
                  <a:pt x="8470" y="13858"/>
                  <a:pt x="10371" y="16360"/>
                </a:cubicBezTo>
                <a:cubicBezTo>
                  <a:pt x="8303" y="14292"/>
                  <a:pt x="5401" y="12791"/>
                  <a:pt x="3133" y="11390"/>
                </a:cubicBezTo>
                <a:close/>
                <a:moveTo>
                  <a:pt x="17510" y="6886"/>
                </a:moveTo>
                <a:cubicBezTo>
                  <a:pt x="17543" y="7287"/>
                  <a:pt x="17576" y="7720"/>
                  <a:pt x="17576" y="8121"/>
                </a:cubicBezTo>
                <a:cubicBezTo>
                  <a:pt x="17410" y="8788"/>
                  <a:pt x="17176" y="9422"/>
                  <a:pt x="16876" y="10089"/>
                </a:cubicBezTo>
                <a:cubicBezTo>
                  <a:pt x="16242" y="11623"/>
                  <a:pt x="15808" y="13224"/>
                  <a:pt x="15241" y="14792"/>
                </a:cubicBezTo>
                <a:cubicBezTo>
                  <a:pt x="15041" y="15359"/>
                  <a:pt x="14874" y="15926"/>
                  <a:pt x="14708" y="16460"/>
                </a:cubicBezTo>
                <a:cubicBezTo>
                  <a:pt x="14908" y="15293"/>
                  <a:pt x="15175" y="14125"/>
                  <a:pt x="15508" y="12958"/>
                </a:cubicBezTo>
                <a:cubicBezTo>
                  <a:pt x="15575" y="12591"/>
                  <a:pt x="15708" y="12224"/>
                  <a:pt x="15842" y="11857"/>
                </a:cubicBezTo>
                <a:cubicBezTo>
                  <a:pt x="16242" y="10756"/>
                  <a:pt x="16709" y="9689"/>
                  <a:pt x="17109" y="8521"/>
                </a:cubicBezTo>
                <a:cubicBezTo>
                  <a:pt x="17086" y="8474"/>
                  <a:pt x="17029" y="8427"/>
                  <a:pt x="16997" y="8427"/>
                </a:cubicBezTo>
                <a:cubicBezTo>
                  <a:pt x="16984" y="8427"/>
                  <a:pt x="16976" y="8435"/>
                  <a:pt x="16976" y="8454"/>
                </a:cubicBezTo>
                <a:cubicBezTo>
                  <a:pt x="16842" y="8721"/>
                  <a:pt x="16709" y="9021"/>
                  <a:pt x="16576" y="9255"/>
                </a:cubicBezTo>
                <a:cubicBezTo>
                  <a:pt x="16842" y="8454"/>
                  <a:pt x="17043" y="7554"/>
                  <a:pt x="17510" y="6886"/>
                </a:cubicBezTo>
                <a:close/>
                <a:moveTo>
                  <a:pt x="698" y="10689"/>
                </a:moveTo>
                <a:cubicBezTo>
                  <a:pt x="2032" y="11990"/>
                  <a:pt x="3900" y="12958"/>
                  <a:pt x="5468" y="14058"/>
                </a:cubicBezTo>
                <a:cubicBezTo>
                  <a:pt x="6969" y="15092"/>
                  <a:pt x="8670" y="15793"/>
                  <a:pt x="10204" y="16760"/>
                </a:cubicBezTo>
                <a:lnTo>
                  <a:pt x="10338" y="16894"/>
                </a:lnTo>
                <a:cubicBezTo>
                  <a:pt x="8737" y="16360"/>
                  <a:pt x="7336" y="15559"/>
                  <a:pt x="5901" y="14792"/>
                </a:cubicBezTo>
                <a:cubicBezTo>
                  <a:pt x="4067" y="13858"/>
                  <a:pt x="2365" y="12724"/>
                  <a:pt x="931" y="11123"/>
                </a:cubicBezTo>
                <a:cubicBezTo>
                  <a:pt x="731" y="10923"/>
                  <a:pt x="698" y="10756"/>
                  <a:pt x="698" y="10689"/>
                </a:cubicBezTo>
                <a:close/>
                <a:moveTo>
                  <a:pt x="18644" y="9555"/>
                </a:moveTo>
                <a:lnTo>
                  <a:pt x="18644" y="9789"/>
                </a:lnTo>
                <a:cubicBezTo>
                  <a:pt x="18677" y="11390"/>
                  <a:pt x="18310" y="12958"/>
                  <a:pt x="17743" y="14425"/>
                </a:cubicBezTo>
                <a:cubicBezTo>
                  <a:pt x="17176" y="15893"/>
                  <a:pt x="16242" y="17227"/>
                  <a:pt x="15408" y="18562"/>
                </a:cubicBezTo>
                <a:cubicBezTo>
                  <a:pt x="15508" y="18361"/>
                  <a:pt x="15575" y="18095"/>
                  <a:pt x="15675" y="17894"/>
                </a:cubicBezTo>
                <a:cubicBezTo>
                  <a:pt x="16375" y="16193"/>
                  <a:pt x="17076" y="14459"/>
                  <a:pt x="17710" y="12724"/>
                </a:cubicBezTo>
                <a:cubicBezTo>
                  <a:pt x="18043" y="11857"/>
                  <a:pt x="18477" y="10689"/>
                  <a:pt x="18644" y="9555"/>
                </a:cubicBezTo>
                <a:close/>
                <a:moveTo>
                  <a:pt x="17209" y="6886"/>
                </a:moveTo>
                <a:cubicBezTo>
                  <a:pt x="16442" y="7887"/>
                  <a:pt x="16075" y="9588"/>
                  <a:pt x="15808" y="10889"/>
                </a:cubicBezTo>
                <a:cubicBezTo>
                  <a:pt x="14741" y="13391"/>
                  <a:pt x="14007" y="16060"/>
                  <a:pt x="13840" y="18762"/>
                </a:cubicBezTo>
                <a:cubicBezTo>
                  <a:pt x="13840" y="18812"/>
                  <a:pt x="13874" y="18837"/>
                  <a:pt x="13907" y="18837"/>
                </a:cubicBezTo>
                <a:cubicBezTo>
                  <a:pt x="13940" y="18837"/>
                  <a:pt x="13974" y="18812"/>
                  <a:pt x="13974" y="18762"/>
                </a:cubicBezTo>
                <a:cubicBezTo>
                  <a:pt x="14040" y="17127"/>
                  <a:pt x="14407" y="15626"/>
                  <a:pt x="14908" y="14125"/>
                </a:cubicBezTo>
                <a:lnTo>
                  <a:pt x="14908" y="14125"/>
                </a:lnTo>
                <a:cubicBezTo>
                  <a:pt x="14541" y="15593"/>
                  <a:pt x="14207" y="17094"/>
                  <a:pt x="14074" y="18595"/>
                </a:cubicBezTo>
                <a:cubicBezTo>
                  <a:pt x="14007" y="18962"/>
                  <a:pt x="13907" y="19362"/>
                  <a:pt x="13874" y="19729"/>
                </a:cubicBezTo>
                <a:cubicBezTo>
                  <a:pt x="13240" y="15459"/>
                  <a:pt x="14574" y="10756"/>
                  <a:pt x="16976" y="7220"/>
                </a:cubicBezTo>
                <a:cubicBezTo>
                  <a:pt x="17043" y="7087"/>
                  <a:pt x="17143" y="6953"/>
                  <a:pt x="17209" y="6886"/>
                </a:cubicBezTo>
                <a:close/>
                <a:moveTo>
                  <a:pt x="18043" y="6920"/>
                </a:moveTo>
                <a:cubicBezTo>
                  <a:pt x="18077" y="6987"/>
                  <a:pt x="18177" y="7120"/>
                  <a:pt x="18210" y="7220"/>
                </a:cubicBezTo>
                <a:cubicBezTo>
                  <a:pt x="18877" y="9255"/>
                  <a:pt x="17843" y="11590"/>
                  <a:pt x="17176" y="13558"/>
                </a:cubicBezTo>
                <a:cubicBezTo>
                  <a:pt x="16676" y="15026"/>
                  <a:pt x="16042" y="16393"/>
                  <a:pt x="15508" y="17794"/>
                </a:cubicBezTo>
                <a:cubicBezTo>
                  <a:pt x="15308" y="18295"/>
                  <a:pt x="15141" y="18795"/>
                  <a:pt x="14974" y="19295"/>
                </a:cubicBezTo>
                <a:cubicBezTo>
                  <a:pt x="14741" y="19629"/>
                  <a:pt x="14574" y="19929"/>
                  <a:pt x="14407" y="20263"/>
                </a:cubicBezTo>
                <a:cubicBezTo>
                  <a:pt x="14407" y="20296"/>
                  <a:pt x="14407" y="20296"/>
                  <a:pt x="14374" y="20329"/>
                </a:cubicBezTo>
                <a:cubicBezTo>
                  <a:pt x="15008" y="17894"/>
                  <a:pt x="15708" y="15459"/>
                  <a:pt x="16709" y="13124"/>
                </a:cubicBezTo>
                <a:cubicBezTo>
                  <a:pt x="17343" y="11623"/>
                  <a:pt x="17776" y="9989"/>
                  <a:pt x="17776" y="8421"/>
                </a:cubicBezTo>
                <a:cubicBezTo>
                  <a:pt x="17910" y="7921"/>
                  <a:pt x="18010" y="7420"/>
                  <a:pt x="18043" y="6920"/>
                </a:cubicBezTo>
                <a:close/>
                <a:moveTo>
                  <a:pt x="17543" y="9422"/>
                </a:moveTo>
                <a:lnTo>
                  <a:pt x="17543" y="9422"/>
                </a:lnTo>
                <a:cubicBezTo>
                  <a:pt x="17376" y="10889"/>
                  <a:pt x="16876" y="12257"/>
                  <a:pt x="16309" y="13658"/>
                </a:cubicBezTo>
                <a:cubicBezTo>
                  <a:pt x="15408" y="15760"/>
                  <a:pt x="14841" y="17928"/>
                  <a:pt x="14307" y="20129"/>
                </a:cubicBezTo>
                <a:cubicBezTo>
                  <a:pt x="14274" y="20113"/>
                  <a:pt x="14249" y="20104"/>
                  <a:pt x="14232" y="20104"/>
                </a:cubicBezTo>
                <a:cubicBezTo>
                  <a:pt x="14216" y="20104"/>
                  <a:pt x="14207" y="20113"/>
                  <a:pt x="14207" y="20129"/>
                </a:cubicBezTo>
                <a:cubicBezTo>
                  <a:pt x="14074" y="20430"/>
                  <a:pt x="14007" y="20730"/>
                  <a:pt x="13907" y="21063"/>
                </a:cubicBezTo>
                <a:cubicBezTo>
                  <a:pt x="13974" y="20730"/>
                  <a:pt x="14007" y="20430"/>
                  <a:pt x="14040" y="20129"/>
                </a:cubicBezTo>
                <a:cubicBezTo>
                  <a:pt x="14051" y="20150"/>
                  <a:pt x="14064" y="20158"/>
                  <a:pt x="14078" y="20158"/>
                </a:cubicBezTo>
                <a:cubicBezTo>
                  <a:pt x="14109" y="20158"/>
                  <a:pt x="14141" y="20119"/>
                  <a:pt x="14141" y="20096"/>
                </a:cubicBezTo>
                <a:cubicBezTo>
                  <a:pt x="14174" y="19629"/>
                  <a:pt x="14241" y="19195"/>
                  <a:pt x="14341" y="18728"/>
                </a:cubicBezTo>
                <a:cubicBezTo>
                  <a:pt x="14708" y="17060"/>
                  <a:pt x="15308" y="15426"/>
                  <a:pt x="15875" y="13758"/>
                </a:cubicBezTo>
                <a:cubicBezTo>
                  <a:pt x="16375" y="12390"/>
                  <a:pt x="17043" y="10923"/>
                  <a:pt x="17543" y="9422"/>
                </a:cubicBezTo>
                <a:close/>
                <a:moveTo>
                  <a:pt x="6564" y="0"/>
                </a:moveTo>
                <a:cubicBezTo>
                  <a:pt x="6232" y="0"/>
                  <a:pt x="5919" y="139"/>
                  <a:pt x="5701" y="482"/>
                </a:cubicBezTo>
                <a:cubicBezTo>
                  <a:pt x="5668" y="549"/>
                  <a:pt x="5668" y="615"/>
                  <a:pt x="5601" y="649"/>
                </a:cubicBezTo>
                <a:cubicBezTo>
                  <a:pt x="5501" y="882"/>
                  <a:pt x="5501" y="1082"/>
                  <a:pt x="5534" y="1282"/>
                </a:cubicBezTo>
                <a:cubicBezTo>
                  <a:pt x="5601" y="1950"/>
                  <a:pt x="6035" y="2717"/>
                  <a:pt x="6368" y="3150"/>
                </a:cubicBezTo>
                <a:cubicBezTo>
                  <a:pt x="6689" y="3605"/>
                  <a:pt x="7181" y="4038"/>
                  <a:pt x="7707" y="4038"/>
                </a:cubicBezTo>
                <a:cubicBezTo>
                  <a:pt x="7837" y="4038"/>
                  <a:pt x="7970" y="4011"/>
                  <a:pt x="8103" y="3951"/>
                </a:cubicBezTo>
                <a:cubicBezTo>
                  <a:pt x="8403" y="4585"/>
                  <a:pt x="8537" y="5185"/>
                  <a:pt x="8570" y="5852"/>
                </a:cubicBezTo>
                <a:lnTo>
                  <a:pt x="8570" y="5919"/>
                </a:lnTo>
                <a:cubicBezTo>
                  <a:pt x="8670" y="6753"/>
                  <a:pt x="8603" y="7587"/>
                  <a:pt x="8770" y="8421"/>
                </a:cubicBezTo>
                <a:cubicBezTo>
                  <a:pt x="8336" y="7654"/>
                  <a:pt x="7703" y="6953"/>
                  <a:pt x="6935" y="6553"/>
                </a:cubicBezTo>
                <a:cubicBezTo>
                  <a:pt x="7035" y="6453"/>
                  <a:pt x="7069" y="6319"/>
                  <a:pt x="7102" y="6153"/>
                </a:cubicBezTo>
                <a:cubicBezTo>
                  <a:pt x="7202" y="5385"/>
                  <a:pt x="6168" y="4918"/>
                  <a:pt x="5568" y="4752"/>
                </a:cubicBezTo>
                <a:cubicBezTo>
                  <a:pt x="5209" y="4644"/>
                  <a:pt x="4763" y="4546"/>
                  <a:pt x="4334" y="4546"/>
                </a:cubicBezTo>
                <a:cubicBezTo>
                  <a:pt x="3966" y="4546"/>
                  <a:pt x="3610" y="4618"/>
                  <a:pt x="3333" y="4818"/>
                </a:cubicBezTo>
                <a:cubicBezTo>
                  <a:pt x="2699" y="5319"/>
                  <a:pt x="3433" y="6253"/>
                  <a:pt x="3867" y="6553"/>
                </a:cubicBezTo>
                <a:cubicBezTo>
                  <a:pt x="4406" y="6920"/>
                  <a:pt x="5224" y="7189"/>
                  <a:pt x="5979" y="7189"/>
                </a:cubicBezTo>
                <a:cubicBezTo>
                  <a:pt x="6391" y="7189"/>
                  <a:pt x="6784" y="7108"/>
                  <a:pt x="7102" y="6920"/>
                </a:cubicBezTo>
                <a:lnTo>
                  <a:pt x="7102" y="6886"/>
                </a:lnTo>
                <a:cubicBezTo>
                  <a:pt x="8070" y="7620"/>
                  <a:pt x="8703" y="8755"/>
                  <a:pt x="9270" y="9822"/>
                </a:cubicBezTo>
                <a:cubicBezTo>
                  <a:pt x="8937" y="9755"/>
                  <a:pt x="8603" y="9755"/>
                  <a:pt x="8336" y="9622"/>
                </a:cubicBezTo>
                <a:cubicBezTo>
                  <a:pt x="8070" y="9555"/>
                  <a:pt x="7836" y="9388"/>
                  <a:pt x="7603" y="9255"/>
                </a:cubicBezTo>
                <a:cubicBezTo>
                  <a:pt x="7669" y="9155"/>
                  <a:pt x="7703" y="9088"/>
                  <a:pt x="7703" y="8988"/>
                </a:cubicBezTo>
                <a:cubicBezTo>
                  <a:pt x="7703" y="8955"/>
                  <a:pt x="7703" y="8921"/>
                  <a:pt x="7669" y="8921"/>
                </a:cubicBezTo>
                <a:cubicBezTo>
                  <a:pt x="7669" y="8888"/>
                  <a:pt x="7669" y="8788"/>
                  <a:pt x="7603" y="8755"/>
                </a:cubicBezTo>
                <a:cubicBezTo>
                  <a:pt x="7536" y="8554"/>
                  <a:pt x="7336" y="8388"/>
                  <a:pt x="7069" y="8321"/>
                </a:cubicBezTo>
                <a:cubicBezTo>
                  <a:pt x="6935" y="8254"/>
                  <a:pt x="6735" y="8221"/>
                  <a:pt x="6568" y="8221"/>
                </a:cubicBezTo>
                <a:cubicBezTo>
                  <a:pt x="6402" y="8221"/>
                  <a:pt x="6268" y="8254"/>
                  <a:pt x="6202" y="8321"/>
                </a:cubicBezTo>
                <a:lnTo>
                  <a:pt x="6168" y="8321"/>
                </a:lnTo>
                <a:cubicBezTo>
                  <a:pt x="6168" y="8304"/>
                  <a:pt x="6143" y="8296"/>
                  <a:pt x="6118" y="8296"/>
                </a:cubicBezTo>
                <a:cubicBezTo>
                  <a:pt x="6093" y="8296"/>
                  <a:pt x="6068" y="8304"/>
                  <a:pt x="6068" y="8321"/>
                </a:cubicBezTo>
                <a:cubicBezTo>
                  <a:pt x="5901" y="8721"/>
                  <a:pt x="6235" y="9255"/>
                  <a:pt x="6502" y="9455"/>
                </a:cubicBezTo>
                <a:cubicBezTo>
                  <a:pt x="6613" y="9551"/>
                  <a:pt x="6755" y="9593"/>
                  <a:pt x="6902" y="9593"/>
                </a:cubicBezTo>
                <a:cubicBezTo>
                  <a:pt x="7063" y="9593"/>
                  <a:pt x="7230" y="9542"/>
                  <a:pt x="7369" y="9455"/>
                </a:cubicBezTo>
                <a:lnTo>
                  <a:pt x="7402" y="9422"/>
                </a:lnTo>
                <a:cubicBezTo>
                  <a:pt x="7436" y="9422"/>
                  <a:pt x="7436" y="9388"/>
                  <a:pt x="7502" y="9388"/>
                </a:cubicBezTo>
                <a:cubicBezTo>
                  <a:pt x="7969" y="9738"/>
                  <a:pt x="8563" y="10113"/>
                  <a:pt x="9128" y="10113"/>
                </a:cubicBezTo>
                <a:cubicBezTo>
                  <a:pt x="9210" y="10113"/>
                  <a:pt x="9291" y="10106"/>
                  <a:pt x="9370" y="10089"/>
                </a:cubicBezTo>
                <a:cubicBezTo>
                  <a:pt x="9404" y="10122"/>
                  <a:pt x="9404" y="10156"/>
                  <a:pt x="9437" y="10256"/>
                </a:cubicBezTo>
                <a:cubicBezTo>
                  <a:pt x="10438" y="11990"/>
                  <a:pt x="11005" y="13925"/>
                  <a:pt x="11539" y="15893"/>
                </a:cubicBezTo>
                <a:lnTo>
                  <a:pt x="11405" y="15993"/>
                </a:lnTo>
                <a:cubicBezTo>
                  <a:pt x="11372" y="16060"/>
                  <a:pt x="11405" y="16093"/>
                  <a:pt x="11439" y="16093"/>
                </a:cubicBezTo>
                <a:cubicBezTo>
                  <a:pt x="11505" y="16093"/>
                  <a:pt x="11539" y="16060"/>
                  <a:pt x="11572" y="16060"/>
                </a:cubicBezTo>
                <a:cubicBezTo>
                  <a:pt x="11572" y="16093"/>
                  <a:pt x="11605" y="16126"/>
                  <a:pt x="11605" y="16160"/>
                </a:cubicBezTo>
                <a:cubicBezTo>
                  <a:pt x="12006" y="17494"/>
                  <a:pt x="12339" y="18862"/>
                  <a:pt x="12606" y="20163"/>
                </a:cubicBezTo>
                <a:cubicBezTo>
                  <a:pt x="12239" y="18928"/>
                  <a:pt x="11539" y="17828"/>
                  <a:pt x="10605" y="16894"/>
                </a:cubicBezTo>
                <a:lnTo>
                  <a:pt x="10605" y="16827"/>
                </a:lnTo>
                <a:cubicBezTo>
                  <a:pt x="10671" y="16827"/>
                  <a:pt x="10705" y="16794"/>
                  <a:pt x="10705" y="16760"/>
                </a:cubicBezTo>
                <a:cubicBezTo>
                  <a:pt x="10038" y="14725"/>
                  <a:pt x="8436" y="13391"/>
                  <a:pt x="6702" y="12257"/>
                </a:cubicBezTo>
                <a:cubicBezTo>
                  <a:pt x="5768" y="11657"/>
                  <a:pt x="4734" y="11156"/>
                  <a:pt x="3700" y="10789"/>
                </a:cubicBezTo>
                <a:cubicBezTo>
                  <a:pt x="2532" y="10389"/>
                  <a:pt x="1265" y="10656"/>
                  <a:pt x="97" y="10322"/>
                </a:cubicBezTo>
                <a:cubicBezTo>
                  <a:pt x="90" y="10319"/>
                  <a:pt x="83" y="10317"/>
                  <a:pt x="77" y="10317"/>
                </a:cubicBezTo>
                <a:cubicBezTo>
                  <a:pt x="24" y="10317"/>
                  <a:pt x="1" y="10433"/>
                  <a:pt x="30" y="10522"/>
                </a:cubicBezTo>
                <a:cubicBezTo>
                  <a:pt x="1365" y="12424"/>
                  <a:pt x="3166" y="13725"/>
                  <a:pt x="5201" y="14859"/>
                </a:cubicBezTo>
                <a:cubicBezTo>
                  <a:pt x="6769" y="15726"/>
                  <a:pt x="8537" y="16860"/>
                  <a:pt x="10371" y="17194"/>
                </a:cubicBezTo>
                <a:cubicBezTo>
                  <a:pt x="11105" y="18028"/>
                  <a:pt x="11839" y="18928"/>
                  <a:pt x="12373" y="20029"/>
                </a:cubicBezTo>
                <a:cubicBezTo>
                  <a:pt x="12573" y="20463"/>
                  <a:pt x="12773" y="20963"/>
                  <a:pt x="12940" y="21464"/>
                </a:cubicBezTo>
                <a:cubicBezTo>
                  <a:pt x="13507" y="23932"/>
                  <a:pt x="13940" y="26400"/>
                  <a:pt x="14274" y="28902"/>
                </a:cubicBezTo>
                <a:cubicBezTo>
                  <a:pt x="14274" y="28936"/>
                  <a:pt x="14316" y="28952"/>
                  <a:pt x="14357" y="28952"/>
                </a:cubicBezTo>
                <a:cubicBezTo>
                  <a:pt x="14399" y="28952"/>
                  <a:pt x="14441" y="28936"/>
                  <a:pt x="14441" y="28902"/>
                </a:cubicBezTo>
                <a:cubicBezTo>
                  <a:pt x="14374" y="26934"/>
                  <a:pt x="14074" y="25033"/>
                  <a:pt x="13674" y="23098"/>
                </a:cubicBezTo>
                <a:lnTo>
                  <a:pt x="13674" y="22965"/>
                </a:lnTo>
                <a:cubicBezTo>
                  <a:pt x="13707" y="22598"/>
                  <a:pt x="13774" y="22264"/>
                  <a:pt x="13874" y="21931"/>
                </a:cubicBezTo>
                <a:lnTo>
                  <a:pt x="13907" y="21931"/>
                </a:lnTo>
                <a:lnTo>
                  <a:pt x="14040" y="21430"/>
                </a:lnTo>
                <a:cubicBezTo>
                  <a:pt x="15275" y="18795"/>
                  <a:pt x="17243" y="16460"/>
                  <a:pt x="18177" y="13691"/>
                </a:cubicBezTo>
                <a:cubicBezTo>
                  <a:pt x="19077" y="11190"/>
                  <a:pt x="19077" y="8454"/>
                  <a:pt x="18210" y="6119"/>
                </a:cubicBezTo>
                <a:cubicBezTo>
                  <a:pt x="18210" y="6086"/>
                  <a:pt x="18177" y="6053"/>
                  <a:pt x="18143" y="6053"/>
                </a:cubicBezTo>
                <a:lnTo>
                  <a:pt x="18077" y="6053"/>
                </a:lnTo>
                <a:lnTo>
                  <a:pt x="18077" y="6019"/>
                </a:lnTo>
                <a:cubicBezTo>
                  <a:pt x="18077" y="5952"/>
                  <a:pt x="18027" y="5919"/>
                  <a:pt x="17977" y="5919"/>
                </a:cubicBezTo>
                <a:cubicBezTo>
                  <a:pt x="17927" y="5919"/>
                  <a:pt x="17877" y="5952"/>
                  <a:pt x="17877" y="6019"/>
                </a:cubicBezTo>
                <a:lnTo>
                  <a:pt x="17877" y="6086"/>
                </a:lnTo>
                <a:cubicBezTo>
                  <a:pt x="16375" y="6453"/>
                  <a:pt x="15375" y="9622"/>
                  <a:pt x="14908" y="10756"/>
                </a:cubicBezTo>
                <a:cubicBezTo>
                  <a:pt x="13707" y="13758"/>
                  <a:pt x="13207" y="17027"/>
                  <a:pt x="13807" y="20196"/>
                </a:cubicBezTo>
                <a:cubicBezTo>
                  <a:pt x="13707" y="20796"/>
                  <a:pt x="13674" y="21430"/>
                  <a:pt x="13674" y="22064"/>
                </a:cubicBezTo>
                <a:cubicBezTo>
                  <a:pt x="13674" y="22097"/>
                  <a:pt x="13674" y="22131"/>
                  <a:pt x="13640" y="22197"/>
                </a:cubicBezTo>
                <a:cubicBezTo>
                  <a:pt x="13140" y="20029"/>
                  <a:pt x="12539" y="17861"/>
                  <a:pt x="11972" y="15760"/>
                </a:cubicBezTo>
                <a:cubicBezTo>
                  <a:pt x="12239" y="15526"/>
                  <a:pt x="12473" y="15126"/>
                  <a:pt x="12573" y="14859"/>
                </a:cubicBezTo>
                <a:cubicBezTo>
                  <a:pt x="12740" y="14459"/>
                  <a:pt x="12873" y="14058"/>
                  <a:pt x="12906" y="13625"/>
                </a:cubicBezTo>
                <a:cubicBezTo>
                  <a:pt x="13006" y="13625"/>
                  <a:pt x="13073" y="13625"/>
                  <a:pt x="13140" y="13591"/>
                </a:cubicBezTo>
                <a:cubicBezTo>
                  <a:pt x="13640" y="13391"/>
                  <a:pt x="13640" y="12524"/>
                  <a:pt x="13373" y="12124"/>
                </a:cubicBezTo>
                <a:cubicBezTo>
                  <a:pt x="13279" y="11975"/>
                  <a:pt x="13146" y="11914"/>
                  <a:pt x="13003" y="11914"/>
                </a:cubicBezTo>
                <a:cubicBezTo>
                  <a:pt x="12794" y="11914"/>
                  <a:pt x="12565" y="12045"/>
                  <a:pt x="12406" y="12224"/>
                </a:cubicBezTo>
                <a:cubicBezTo>
                  <a:pt x="12306" y="12390"/>
                  <a:pt x="12239" y="12557"/>
                  <a:pt x="12206" y="12724"/>
                </a:cubicBezTo>
                <a:cubicBezTo>
                  <a:pt x="12172" y="12724"/>
                  <a:pt x="12172" y="12757"/>
                  <a:pt x="12172" y="12791"/>
                </a:cubicBezTo>
                <a:cubicBezTo>
                  <a:pt x="12172" y="12924"/>
                  <a:pt x="12206" y="13058"/>
                  <a:pt x="12306" y="13191"/>
                </a:cubicBezTo>
                <a:cubicBezTo>
                  <a:pt x="12306" y="13224"/>
                  <a:pt x="12339" y="13258"/>
                  <a:pt x="12339" y="13258"/>
                </a:cubicBezTo>
                <a:cubicBezTo>
                  <a:pt x="12406" y="13425"/>
                  <a:pt x="12573" y="13558"/>
                  <a:pt x="12706" y="13591"/>
                </a:cubicBezTo>
                <a:cubicBezTo>
                  <a:pt x="12673" y="14292"/>
                  <a:pt x="12306" y="14926"/>
                  <a:pt x="11839" y="15526"/>
                </a:cubicBezTo>
                <a:lnTo>
                  <a:pt x="11572" y="14625"/>
                </a:lnTo>
                <a:cubicBezTo>
                  <a:pt x="11339" y="13758"/>
                  <a:pt x="11038" y="12924"/>
                  <a:pt x="10705" y="12090"/>
                </a:cubicBezTo>
                <a:lnTo>
                  <a:pt x="10705" y="12090"/>
                </a:lnTo>
                <a:cubicBezTo>
                  <a:pt x="10723" y="12108"/>
                  <a:pt x="10771" y="12137"/>
                  <a:pt x="10817" y="12137"/>
                </a:cubicBezTo>
                <a:cubicBezTo>
                  <a:pt x="10854" y="12137"/>
                  <a:pt x="10890" y="12117"/>
                  <a:pt x="10905" y="12057"/>
                </a:cubicBezTo>
                <a:cubicBezTo>
                  <a:pt x="10905" y="11923"/>
                  <a:pt x="10972" y="11790"/>
                  <a:pt x="11005" y="11623"/>
                </a:cubicBezTo>
                <a:cubicBezTo>
                  <a:pt x="11205" y="11223"/>
                  <a:pt x="11339" y="10756"/>
                  <a:pt x="11505" y="10289"/>
                </a:cubicBezTo>
                <a:cubicBezTo>
                  <a:pt x="11713" y="10423"/>
                  <a:pt x="11974" y="10497"/>
                  <a:pt x="12228" y="10497"/>
                </a:cubicBezTo>
                <a:cubicBezTo>
                  <a:pt x="12546" y="10497"/>
                  <a:pt x="12855" y="10381"/>
                  <a:pt x="13040" y="10122"/>
                </a:cubicBezTo>
                <a:cubicBezTo>
                  <a:pt x="13073" y="10089"/>
                  <a:pt x="13040" y="10055"/>
                  <a:pt x="13006" y="10055"/>
                </a:cubicBezTo>
                <a:cubicBezTo>
                  <a:pt x="12806" y="10089"/>
                  <a:pt x="12573" y="10189"/>
                  <a:pt x="12339" y="10256"/>
                </a:cubicBezTo>
                <a:cubicBezTo>
                  <a:pt x="12235" y="10290"/>
                  <a:pt x="12138" y="10305"/>
                  <a:pt x="12044" y="10305"/>
                </a:cubicBezTo>
                <a:cubicBezTo>
                  <a:pt x="11868" y="10305"/>
                  <a:pt x="11701" y="10254"/>
                  <a:pt x="11505" y="10189"/>
                </a:cubicBezTo>
                <a:cubicBezTo>
                  <a:pt x="11572" y="9889"/>
                  <a:pt x="11672" y="9622"/>
                  <a:pt x="11705" y="9355"/>
                </a:cubicBezTo>
                <a:cubicBezTo>
                  <a:pt x="12139" y="9355"/>
                  <a:pt x="12639" y="8788"/>
                  <a:pt x="12740" y="8421"/>
                </a:cubicBezTo>
                <a:lnTo>
                  <a:pt x="12806" y="8421"/>
                </a:lnTo>
                <a:cubicBezTo>
                  <a:pt x="12873" y="8454"/>
                  <a:pt x="13006" y="8521"/>
                  <a:pt x="13073" y="8521"/>
                </a:cubicBezTo>
                <a:cubicBezTo>
                  <a:pt x="13207" y="8554"/>
                  <a:pt x="13340" y="8554"/>
                  <a:pt x="13473" y="8554"/>
                </a:cubicBezTo>
                <a:cubicBezTo>
                  <a:pt x="13907" y="8454"/>
                  <a:pt x="14241" y="8054"/>
                  <a:pt x="14374" y="7620"/>
                </a:cubicBezTo>
                <a:cubicBezTo>
                  <a:pt x="14507" y="7220"/>
                  <a:pt x="14341" y="6620"/>
                  <a:pt x="13907" y="6419"/>
                </a:cubicBezTo>
                <a:cubicBezTo>
                  <a:pt x="13828" y="6386"/>
                  <a:pt x="13750" y="6372"/>
                  <a:pt x="13673" y="6372"/>
                </a:cubicBezTo>
                <a:cubicBezTo>
                  <a:pt x="13365" y="6372"/>
                  <a:pt x="13087" y="6612"/>
                  <a:pt x="12873" y="6853"/>
                </a:cubicBezTo>
                <a:cubicBezTo>
                  <a:pt x="12639" y="7187"/>
                  <a:pt x="12406" y="7687"/>
                  <a:pt x="12506" y="8087"/>
                </a:cubicBezTo>
                <a:cubicBezTo>
                  <a:pt x="12506" y="8187"/>
                  <a:pt x="12539" y="8254"/>
                  <a:pt x="12573" y="8287"/>
                </a:cubicBezTo>
                <a:cubicBezTo>
                  <a:pt x="12406" y="8421"/>
                  <a:pt x="12239" y="8621"/>
                  <a:pt x="12139" y="8788"/>
                </a:cubicBezTo>
                <a:cubicBezTo>
                  <a:pt x="12006" y="8921"/>
                  <a:pt x="11872" y="9055"/>
                  <a:pt x="11705" y="9088"/>
                </a:cubicBezTo>
                <a:cubicBezTo>
                  <a:pt x="11739" y="8788"/>
                  <a:pt x="11806" y="8454"/>
                  <a:pt x="11839" y="8187"/>
                </a:cubicBezTo>
                <a:lnTo>
                  <a:pt x="11872" y="8187"/>
                </a:lnTo>
                <a:cubicBezTo>
                  <a:pt x="11906" y="8187"/>
                  <a:pt x="12006" y="8121"/>
                  <a:pt x="11972" y="8087"/>
                </a:cubicBezTo>
                <a:lnTo>
                  <a:pt x="11872" y="8021"/>
                </a:lnTo>
                <a:cubicBezTo>
                  <a:pt x="11906" y="7420"/>
                  <a:pt x="11972" y="6853"/>
                  <a:pt x="11906" y="6286"/>
                </a:cubicBezTo>
                <a:lnTo>
                  <a:pt x="11906" y="6286"/>
                </a:lnTo>
                <a:cubicBezTo>
                  <a:pt x="11931" y="6288"/>
                  <a:pt x="11957" y="6290"/>
                  <a:pt x="11983" y="6290"/>
                </a:cubicBezTo>
                <a:cubicBezTo>
                  <a:pt x="12685" y="6290"/>
                  <a:pt x="13303" y="5423"/>
                  <a:pt x="13207" y="4618"/>
                </a:cubicBezTo>
                <a:cubicBezTo>
                  <a:pt x="13307" y="4385"/>
                  <a:pt x="13340" y="4084"/>
                  <a:pt x="13307" y="3784"/>
                </a:cubicBezTo>
                <a:cubicBezTo>
                  <a:pt x="13307" y="3517"/>
                  <a:pt x="13240" y="3117"/>
                  <a:pt x="13106" y="2784"/>
                </a:cubicBezTo>
                <a:lnTo>
                  <a:pt x="13106" y="2683"/>
                </a:lnTo>
                <a:cubicBezTo>
                  <a:pt x="13165" y="2098"/>
                  <a:pt x="13044" y="766"/>
                  <a:pt x="12268" y="766"/>
                </a:cubicBezTo>
                <a:cubicBezTo>
                  <a:pt x="12160" y="766"/>
                  <a:pt x="12040" y="792"/>
                  <a:pt x="11906" y="849"/>
                </a:cubicBezTo>
                <a:cubicBezTo>
                  <a:pt x="11705" y="916"/>
                  <a:pt x="11572" y="1082"/>
                  <a:pt x="11405" y="1282"/>
                </a:cubicBezTo>
                <a:cubicBezTo>
                  <a:pt x="11072" y="1449"/>
                  <a:pt x="10838" y="1783"/>
                  <a:pt x="10671" y="2216"/>
                </a:cubicBezTo>
                <a:cubicBezTo>
                  <a:pt x="10171" y="3251"/>
                  <a:pt x="10505" y="4618"/>
                  <a:pt x="11005" y="5619"/>
                </a:cubicBezTo>
                <a:cubicBezTo>
                  <a:pt x="11138" y="5919"/>
                  <a:pt x="11272" y="6086"/>
                  <a:pt x="11505" y="6186"/>
                </a:cubicBezTo>
                <a:lnTo>
                  <a:pt x="11505" y="6219"/>
                </a:lnTo>
                <a:cubicBezTo>
                  <a:pt x="11539" y="6253"/>
                  <a:pt x="11572" y="6286"/>
                  <a:pt x="11639" y="6286"/>
                </a:cubicBezTo>
                <a:cubicBezTo>
                  <a:pt x="11639" y="6786"/>
                  <a:pt x="11572" y="7287"/>
                  <a:pt x="11539" y="7754"/>
                </a:cubicBezTo>
                <a:cubicBezTo>
                  <a:pt x="11372" y="7620"/>
                  <a:pt x="11205" y="7554"/>
                  <a:pt x="11072" y="7420"/>
                </a:cubicBezTo>
                <a:cubicBezTo>
                  <a:pt x="10905" y="7253"/>
                  <a:pt x="10738" y="7087"/>
                  <a:pt x="10638" y="6886"/>
                </a:cubicBezTo>
                <a:cubicBezTo>
                  <a:pt x="10705" y="6786"/>
                  <a:pt x="10805" y="6620"/>
                  <a:pt x="10838" y="6553"/>
                </a:cubicBezTo>
                <a:cubicBezTo>
                  <a:pt x="10872" y="6386"/>
                  <a:pt x="10872" y="6219"/>
                  <a:pt x="10805" y="6053"/>
                </a:cubicBezTo>
                <a:cubicBezTo>
                  <a:pt x="10705" y="5893"/>
                  <a:pt x="10546" y="5817"/>
                  <a:pt x="10378" y="5817"/>
                </a:cubicBezTo>
                <a:cubicBezTo>
                  <a:pt x="10264" y="5817"/>
                  <a:pt x="10145" y="5852"/>
                  <a:pt x="10038" y="5919"/>
                </a:cubicBezTo>
                <a:cubicBezTo>
                  <a:pt x="10004" y="5952"/>
                  <a:pt x="9904" y="5986"/>
                  <a:pt x="9904" y="6086"/>
                </a:cubicBezTo>
                <a:cubicBezTo>
                  <a:pt x="9892" y="6049"/>
                  <a:pt x="9866" y="6035"/>
                  <a:pt x="9838" y="6035"/>
                </a:cubicBezTo>
                <a:cubicBezTo>
                  <a:pt x="9791" y="6035"/>
                  <a:pt x="9737" y="6077"/>
                  <a:pt x="9737" y="6119"/>
                </a:cubicBezTo>
                <a:cubicBezTo>
                  <a:pt x="9737" y="6253"/>
                  <a:pt x="9771" y="6386"/>
                  <a:pt x="9837" y="6553"/>
                </a:cubicBezTo>
                <a:lnTo>
                  <a:pt x="9837" y="6586"/>
                </a:lnTo>
                <a:cubicBezTo>
                  <a:pt x="9837" y="6620"/>
                  <a:pt x="9871" y="6653"/>
                  <a:pt x="9904" y="6720"/>
                </a:cubicBezTo>
                <a:cubicBezTo>
                  <a:pt x="10026" y="6903"/>
                  <a:pt x="10148" y="7058"/>
                  <a:pt x="10346" y="7058"/>
                </a:cubicBezTo>
                <a:cubicBezTo>
                  <a:pt x="10365" y="7058"/>
                  <a:pt x="10384" y="7056"/>
                  <a:pt x="10405" y="7053"/>
                </a:cubicBezTo>
                <a:cubicBezTo>
                  <a:pt x="10438" y="7053"/>
                  <a:pt x="10505" y="7053"/>
                  <a:pt x="10538" y="6987"/>
                </a:cubicBezTo>
                <a:cubicBezTo>
                  <a:pt x="10771" y="7420"/>
                  <a:pt x="11105" y="7820"/>
                  <a:pt x="11539" y="8054"/>
                </a:cubicBezTo>
                <a:cubicBezTo>
                  <a:pt x="11339" y="9255"/>
                  <a:pt x="10938" y="10456"/>
                  <a:pt x="10771" y="11723"/>
                </a:cubicBezTo>
                <a:lnTo>
                  <a:pt x="10738" y="11723"/>
                </a:lnTo>
                <a:cubicBezTo>
                  <a:pt x="10705" y="11723"/>
                  <a:pt x="10605" y="11757"/>
                  <a:pt x="10571" y="11790"/>
                </a:cubicBezTo>
                <a:cubicBezTo>
                  <a:pt x="10271" y="11156"/>
                  <a:pt x="10004" y="10556"/>
                  <a:pt x="9671" y="9922"/>
                </a:cubicBezTo>
                <a:cubicBezTo>
                  <a:pt x="9537" y="9689"/>
                  <a:pt x="9404" y="9455"/>
                  <a:pt x="9270" y="9222"/>
                </a:cubicBezTo>
                <a:cubicBezTo>
                  <a:pt x="9204" y="9055"/>
                  <a:pt x="9070" y="8821"/>
                  <a:pt x="9004" y="8654"/>
                </a:cubicBezTo>
                <a:cubicBezTo>
                  <a:pt x="9070" y="7720"/>
                  <a:pt x="9070" y="6653"/>
                  <a:pt x="8903" y="5652"/>
                </a:cubicBezTo>
                <a:cubicBezTo>
                  <a:pt x="9370" y="5085"/>
                  <a:pt x="9604" y="4351"/>
                  <a:pt x="9604" y="3617"/>
                </a:cubicBezTo>
                <a:cubicBezTo>
                  <a:pt x="9604" y="3551"/>
                  <a:pt x="9562" y="3517"/>
                  <a:pt x="9521" y="3517"/>
                </a:cubicBezTo>
                <a:cubicBezTo>
                  <a:pt x="9479" y="3517"/>
                  <a:pt x="9437" y="3551"/>
                  <a:pt x="9437" y="3617"/>
                </a:cubicBezTo>
                <a:cubicBezTo>
                  <a:pt x="9437" y="4285"/>
                  <a:pt x="9204" y="4885"/>
                  <a:pt x="8870" y="5452"/>
                </a:cubicBezTo>
                <a:cubicBezTo>
                  <a:pt x="8737" y="4918"/>
                  <a:pt x="8570" y="4385"/>
                  <a:pt x="8336" y="3918"/>
                </a:cubicBezTo>
                <a:lnTo>
                  <a:pt x="8370" y="3884"/>
                </a:lnTo>
                <a:cubicBezTo>
                  <a:pt x="8428" y="3798"/>
                  <a:pt x="8385" y="3711"/>
                  <a:pt x="8286" y="3711"/>
                </a:cubicBezTo>
                <a:cubicBezTo>
                  <a:pt x="8271" y="3711"/>
                  <a:pt x="8254" y="3713"/>
                  <a:pt x="8236" y="3718"/>
                </a:cubicBezTo>
                <a:cubicBezTo>
                  <a:pt x="8236" y="3718"/>
                  <a:pt x="8203" y="3718"/>
                  <a:pt x="8203" y="3751"/>
                </a:cubicBezTo>
                <a:cubicBezTo>
                  <a:pt x="8170" y="3718"/>
                  <a:pt x="8103" y="3617"/>
                  <a:pt x="8103" y="3584"/>
                </a:cubicBezTo>
                <a:cubicBezTo>
                  <a:pt x="8236" y="3551"/>
                  <a:pt x="8336" y="3517"/>
                  <a:pt x="8370" y="3384"/>
                </a:cubicBezTo>
                <a:cubicBezTo>
                  <a:pt x="8503" y="3251"/>
                  <a:pt x="8603" y="3117"/>
                  <a:pt x="8670" y="2950"/>
                </a:cubicBezTo>
                <a:cubicBezTo>
                  <a:pt x="9037" y="2116"/>
                  <a:pt x="8270" y="1016"/>
                  <a:pt x="7669" y="449"/>
                </a:cubicBezTo>
                <a:cubicBezTo>
                  <a:pt x="7349" y="182"/>
                  <a:pt x="6944" y="0"/>
                  <a:pt x="6564" y="0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2268171">
            <a:off x="368429" y="3211350"/>
            <a:ext cx="2428492" cy="2776157"/>
          </a:xfrm>
          <a:custGeom>
            <a:avLst/>
            <a:gdLst/>
            <a:ahLst/>
            <a:cxnLst/>
            <a:rect l="l" t="t" r="r" b="b"/>
            <a:pathLst>
              <a:path w="31123" h="35580" extrusionOk="0">
                <a:moveTo>
                  <a:pt x="30122" y="1910"/>
                </a:moveTo>
                <a:cubicBezTo>
                  <a:pt x="28587" y="3244"/>
                  <a:pt x="27153" y="4745"/>
                  <a:pt x="25685" y="6113"/>
                </a:cubicBezTo>
                <a:cubicBezTo>
                  <a:pt x="24618" y="6980"/>
                  <a:pt x="23517" y="7781"/>
                  <a:pt x="22416" y="8615"/>
                </a:cubicBezTo>
                <a:cubicBezTo>
                  <a:pt x="23150" y="7814"/>
                  <a:pt x="23917" y="6980"/>
                  <a:pt x="24651" y="6246"/>
                </a:cubicBezTo>
                <a:cubicBezTo>
                  <a:pt x="26286" y="4545"/>
                  <a:pt x="28154" y="3211"/>
                  <a:pt x="30122" y="1910"/>
                </a:cubicBezTo>
                <a:close/>
                <a:moveTo>
                  <a:pt x="29155" y="3211"/>
                </a:moveTo>
                <a:cubicBezTo>
                  <a:pt x="28187" y="4445"/>
                  <a:pt x="27153" y="5646"/>
                  <a:pt x="25986" y="6680"/>
                </a:cubicBezTo>
                <a:cubicBezTo>
                  <a:pt x="24952" y="7647"/>
                  <a:pt x="23651" y="8281"/>
                  <a:pt x="22416" y="8948"/>
                </a:cubicBezTo>
                <a:cubicBezTo>
                  <a:pt x="23651" y="7948"/>
                  <a:pt x="24952" y="6980"/>
                  <a:pt x="26152" y="5946"/>
                </a:cubicBezTo>
                <a:cubicBezTo>
                  <a:pt x="27253" y="5112"/>
                  <a:pt x="28254" y="4145"/>
                  <a:pt x="29155" y="3211"/>
                </a:cubicBezTo>
                <a:close/>
                <a:moveTo>
                  <a:pt x="29754" y="1874"/>
                </a:moveTo>
                <a:cubicBezTo>
                  <a:pt x="26589" y="3899"/>
                  <a:pt x="23590" y="6477"/>
                  <a:pt x="21015" y="9382"/>
                </a:cubicBezTo>
                <a:cubicBezTo>
                  <a:pt x="23350" y="6146"/>
                  <a:pt x="25485" y="2744"/>
                  <a:pt x="29688" y="1877"/>
                </a:cubicBezTo>
                <a:cubicBezTo>
                  <a:pt x="29711" y="1877"/>
                  <a:pt x="29733" y="1877"/>
                  <a:pt x="29754" y="1874"/>
                </a:cubicBezTo>
                <a:close/>
                <a:moveTo>
                  <a:pt x="30255" y="2077"/>
                </a:moveTo>
                <a:lnTo>
                  <a:pt x="30255" y="2077"/>
                </a:lnTo>
                <a:cubicBezTo>
                  <a:pt x="30355" y="2711"/>
                  <a:pt x="29155" y="4412"/>
                  <a:pt x="28988" y="4745"/>
                </a:cubicBezTo>
                <a:cubicBezTo>
                  <a:pt x="28087" y="6313"/>
                  <a:pt x="26853" y="7581"/>
                  <a:pt x="25185" y="8415"/>
                </a:cubicBezTo>
                <a:cubicBezTo>
                  <a:pt x="23861" y="9077"/>
                  <a:pt x="22439" y="9410"/>
                  <a:pt x="21146" y="10002"/>
                </a:cubicBezTo>
                <a:lnTo>
                  <a:pt x="21146" y="10002"/>
                </a:lnTo>
                <a:cubicBezTo>
                  <a:pt x="21156" y="9993"/>
                  <a:pt x="21164" y="9982"/>
                  <a:pt x="21182" y="9982"/>
                </a:cubicBezTo>
                <a:cubicBezTo>
                  <a:pt x="24952" y="8281"/>
                  <a:pt x="27987" y="5613"/>
                  <a:pt x="30255" y="2077"/>
                </a:cubicBezTo>
                <a:close/>
                <a:moveTo>
                  <a:pt x="17613" y="1143"/>
                </a:moveTo>
                <a:cubicBezTo>
                  <a:pt x="18080" y="2644"/>
                  <a:pt x="17680" y="5112"/>
                  <a:pt x="17680" y="6613"/>
                </a:cubicBezTo>
                <a:cubicBezTo>
                  <a:pt x="17680" y="7747"/>
                  <a:pt x="17580" y="8915"/>
                  <a:pt x="17313" y="10082"/>
                </a:cubicBezTo>
                <a:cubicBezTo>
                  <a:pt x="17413" y="7114"/>
                  <a:pt x="16912" y="4078"/>
                  <a:pt x="17613" y="1143"/>
                </a:cubicBezTo>
                <a:close/>
                <a:moveTo>
                  <a:pt x="17986" y="1636"/>
                </a:moveTo>
                <a:lnTo>
                  <a:pt x="17986" y="1636"/>
                </a:lnTo>
                <a:cubicBezTo>
                  <a:pt x="18317" y="3127"/>
                  <a:pt x="18647" y="4488"/>
                  <a:pt x="18614" y="6113"/>
                </a:cubicBezTo>
                <a:cubicBezTo>
                  <a:pt x="18614" y="7781"/>
                  <a:pt x="18080" y="9415"/>
                  <a:pt x="17413" y="10916"/>
                </a:cubicBezTo>
                <a:cubicBezTo>
                  <a:pt x="17746" y="9449"/>
                  <a:pt x="17846" y="7914"/>
                  <a:pt x="17947" y="6580"/>
                </a:cubicBezTo>
                <a:cubicBezTo>
                  <a:pt x="18013" y="5379"/>
                  <a:pt x="17846" y="4145"/>
                  <a:pt x="17947" y="2911"/>
                </a:cubicBezTo>
                <a:cubicBezTo>
                  <a:pt x="18012" y="2551"/>
                  <a:pt x="18077" y="2064"/>
                  <a:pt x="17986" y="1636"/>
                </a:cubicBezTo>
                <a:close/>
                <a:moveTo>
                  <a:pt x="17513" y="742"/>
                </a:moveTo>
                <a:cubicBezTo>
                  <a:pt x="16846" y="2410"/>
                  <a:pt x="16946" y="4212"/>
                  <a:pt x="16912" y="5980"/>
                </a:cubicBezTo>
                <a:cubicBezTo>
                  <a:pt x="16846" y="7948"/>
                  <a:pt x="16946" y="9916"/>
                  <a:pt x="16946" y="11817"/>
                </a:cubicBezTo>
                <a:lnTo>
                  <a:pt x="16812" y="12217"/>
                </a:lnTo>
                <a:lnTo>
                  <a:pt x="16812" y="11984"/>
                </a:lnTo>
                <a:cubicBezTo>
                  <a:pt x="16779" y="11317"/>
                  <a:pt x="15778" y="10082"/>
                  <a:pt x="15645" y="9582"/>
                </a:cubicBezTo>
                <a:cubicBezTo>
                  <a:pt x="15011" y="7314"/>
                  <a:pt x="15745" y="4412"/>
                  <a:pt x="16512" y="2277"/>
                </a:cubicBezTo>
                <a:cubicBezTo>
                  <a:pt x="16512" y="2277"/>
                  <a:pt x="16512" y="2277"/>
                  <a:pt x="16512" y="2277"/>
                </a:cubicBezTo>
                <a:cubicBezTo>
                  <a:pt x="16523" y="2277"/>
                  <a:pt x="17018" y="808"/>
                  <a:pt x="17513" y="742"/>
                </a:cubicBezTo>
                <a:close/>
                <a:moveTo>
                  <a:pt x="18080" y="1209"/>
                </a:moveTo>
                <a:lnTo>
                  <a:pt x="18080" y="1209"/>
                </a:lnTo>
                <a:cubicBezTo>
                  <a:pt x="18414" y="1643"/>
                  <a:pt x="18647" y="2143"/>
                  <a:pt x="18847" y="2644"/>
                </a:cubicBezTo>
                <a:cubicBezTo>
                  <a:pt x="19414" y="3878"/>
                  <a:pt x="19448" y="5279"/>
                  <a:pt x="19314" y="6613"/>
                </a:cubicBezTo>
                <a:cubicBezTo>
                  <a:pt x="19114" y="8748"/>
                  <a:pt x="18113" y="10583"/>
                  <a:pt x="17113" y="12417"/>
                </a:cubicBezTo>
                <a:cubicBezTo>
                  <a:pt x="17146" y="12284"/>
                  <a:pt x="17146" y="12217"/>
                  <a:pt x="17179" y="12117"/>
                </a:cubicBezTo>
                <a:cubicBezTo>
                  <a:pt x="18013" y="10716"/>
                  <a:pt x="18480" y="9048"/>
                  <a:pt x="18780" y="7414"/>
                </a:cubicBezTo>
                <a:cubicBezTo>
                  <a:pt x="19181" y="5112"/>
                  <a:pt x="18614" y="3311"/>
                  <a:pt x="18080" y="1209"/>
                </a:cubicBezTo>
                <a:close/>
                <a:moveTo>
                  <a:pt x="13844" y="12651"/>
                </a:moveTo>
                <a:cubicBezTo>
                  <a:pt x="13944" y="12651"/>
                  <a:pt x="13977" y="12751"/>
                  <a:pt x="14077" y="12818"/>
                </a:cubicBezTo>
                <a:cubicBezTo>
                  <a:pt x="14010" y="12818"/>
                  <a:pt x="14010" y="12851"/>
                  <a:pt x="14010" y="12918"/>
                </a:cubicBezTo>
                <a:cubicBezTo>
                  <a:pt x="14010" y="12985"/>
                  <a:pt x="13977" y="13085"/>
                  <a:pt x="13977" y="13151"/>
                </a:cubicBezTo>
                <a:lnTo>
                  <a:pt x="13744" y="13151"/>
                </a:lnTo>
                <a:cubicBezTo>
                  <a:pt x="13643" y="13151"/>
                  <a:pt x="13643" y="13085"/>
                  <a:pt x="13643" y="12985"/>
                </a:cubicBezTo>
                <a:cubicBezTo>
                  <a:pt x="13643" y="12918"/>
                  <a:pt x="13643" y="12884"/>
                  <a:pt x="13610" y="12818"/>
                </a:cubicBezTo>
                <a:cubicBezTo>
                  <a:pt x="13610" y="12784"/>
                  <a:pt x="13610" y="12751"/>
                  <a:pt x="13643" y="12751"/>
                </a:cubicBezTo>
                <a:lnTo>
                  <a:pt x="13643" y="12718"/>
                </a:lnTo>
                <a:cubicBezTo>
                  <a:pt x="13744" y="12651"/>
                  <a:pt x="13810" y="12651"/>
                  <a:pt x="13844" y="12651"/>
                </a:cubicBezTo>
                <a:close/>
                <a:moveTo>
                  <a:pt x="13343" y="13285"/>
                </a:moveTo>
                <a:lnTo>
                  <a:pt x="13343" y="13318"/>
                </a:lnTo>
                <a:cubicBezTo>
                  <a:pt x="13443" y="13452"/>
                  <a:pt x="13610" y="13485"/>
                  <a:pt x="13744" y="13485"/>
                </a:cubicBezTo>
                <a:cubicBezTo>
                  <a:pt x="13744" y="13552"/>
                  <a:pt x="13677" y="13552"/>
                  <a:pt x="13677" y="13585"/>
                </a:cubicBezTo>
                <a:cubicBezTo>
                  <a:pt x="13677" y="13585"/>
                  <a:pt x="13610" y="13618"/>
                  <a:pt x="13510" y="13618"/>
                </a:cubicBezTo>
                <a:cubicBezTo>
                  <a:pt x="13477" y="13618"/>
                  <a:pt x="13452" y="13627"/>
                  <a:pt x="13427" y="13627"/>
                </a:cubicBezTo>
                <a:cubicBezTo>
                  <a:pt x="13402" y="13627"/>
                  <a:pt x="13377" y="13618"/>
                  <a:pt x="13343" y="13585"/>
                </a:cubicBezTo>
                <a:cubicBezTo>
                  <a:pt x="13310" y="13485"/>
                  <a:pt x="13310" y="13418"/>
                  <a:pt x="13343" y="13285"/>
                </a:cubicBezTo>
                <a:close/>
                <a:moveTo>
                  <a:pt x="24751" y="13118"/>
                </a:moveTo>
                <a:lnTo>
                  <a:pt x="24751" y="13118"/>
                </a:lnTo>
                <a:cubicBezTo>
                  <a:pt x="23851" y="13618"/>
                  <a:pt x="22950" y="13985"/>
                  <a:pt x="21949" y="14419"/>
                </a:cubicBezTo>
                <a:cubicBezTo>
                  <a:pt x="20315" y="15119"/>
                  <a:pt x="18680" y="15920"/>
                  <a:pt x="17113" y="16754"/>
                </a:cubicBezTo>
                <a:cubicBezTo>
                  <a:pt x="17073" y="16767"/>
                  <a:pt x="17038" y="16781"/>
                  <a:pt x="17002" y="16798"/>
                </a:cubicBezTo>
                <a:lnTo>
                  <a:pt x="17002" y="16798"/>
                </a:lnTo>
                <a:cubicBezTo>
                  <a:pt x="19450" y="15236"/>
                  <a:pt x="22085" y="14256"/>
                  <a:pt x="24751" y="13118"/>
                </a:cubicBezTo>
                <a:close/>
                <a:moveTo>
                  <a:pt x="9974" y="8381"/>
                </a:moveTo>
                <a:cubicBezTo>
                  <a:pt x="10108" y="10116"/>
                  <a:pt x="10308" y="11917"/>
                  <a:pt x="10441" y="13652"/>
                </a:cubicBezTo>
                <a:cubicBezTo>
                  <a:pt x="10508" y="14786"/>
                  <a:pt x="10475" y="15920"/>
                  <a:pt x="10475" y="17054"/>
                </a:cubicBezTo>
                <a:cubicBezTo>
                  <a:pt x="10475" y="16921"/>
                  <a:pt x="10475" y="16754"/>
                  <a:pt x="10441" y="16620"/>
                </a:cubicBezTo>
                <a:cubicBezTo>
                  <a:pt x="10274" y="13885"/>
                  <a:pt x="10141" y="11117"/>
                  <a:pt x="9974" y="8381"/>
                </a:cubicBezTo>
                <a:close/>
                <a:moveTo>
                  <a:pt x="25118" y="13385"/>
                </a:moveTo>
                <a:lnTo>
                  <a:pt x="25118" y="13385"/>
                </a:lnTo>
                <a:cubicBezTo>
                  <a:pt x="22817" y="15787"/>
                  <a:pt x="19514" y="16287"/>
                  <a:pt x="16312" y="17554"/>
                </a:cubicBezTo>
                <a:cubicBezTo>
                  <a:pt x="17279" y="16987"/>
                  <a:pt x="18247" y="16487"/>
                  <a:pt x="19281" y="15987"/>
                </a:cubicBezTo>
                <a:cubicBezTo>
                  <a:pt x="20815" y="15253"/>
                  <a:pt x="22416" y="14552"/>
                  <a:pt x="23984" y="13919"/>
                </a:cubicBezTo>
                <a:cubicBezTo>
                  <a:pt x="24418" y="13752"/>
                  <a:pt x="24785" y="13585"/>
                  <a:pt x="25118" y="13385"/>
                </a:cubicBezTo>
                <a:close/>
                <a:moveTo>
                  <a:pt x="26486" y="12284"/>
                </a:moveTo>
                <a:lnTo>
                  <a:pt x="26486" y="12284"/>
                </a:lnTo>
                <a:cubicBezTo>
                  <a:pt x="26353" y="14452"/>
                  <a:pt x="22617" y="16487"/>
                  <a:pt x="21015" y="16954"/>
                </a:cubicBezTo>
                <a:cubicBezTo>
                  <a:pt x="19614" y="17388"/>
                  <a:pt x="18013" y="17321"/>
                  <a:pt x="16579" y="17621"/>
                </a:cubicBezTo>
                <a:cubicBezTo>
                  <a:pt x="20148" y="16320"/>
                  <a:pt x="23951" y="15887"/>
                  <a:pt x="26152" y="12451"/>
                </a:cubicBezTo>
                <a:cubicBezTo>
                  <a:pt x="26286" y="12417"/>
                  <a:pt x="26353" y="12384"/>
                  <a:pt x="26486" y="12284"/>
                </a:cubicBezTo>
                <a:close/>
                <a:moveTo>
                  <a:pt x="25986" y="12151"/>
                </a:moveTo>
                <a:lnTo>
                  <a:pt x="25986" y="12151"/>
                </a:lnTo>
                <a:cubicBezTo>
                  <a:pt x="25919" y="12251"/>
                  <a:pt x="25785" y="12317"/>
                  <a:pt x="25685" y="12417"/>
                </a:cubicBezTo>
                <a:cubicBezTo>
                  <a:pt x="22016" y="13585"/>
                  <a:pt x="18313" y="15253"/>
                  <a:pt x="15411" y="17721"/>
                </a:cubicBezTo>
                <a:cubicBezTo>
                  <a:pt x="15311" y="17755"/>
                  <a:pt x="15278" y="17788"/>
                  <a:pt x="15178" y="17821"/>
                </a:cubicBezTo>
                <a:cubicBezTo>
                  <a:pt x="16946" y="15620"/>
                  <a:pt x="19114" y="14119"/>
                  <a:pt x="21749" y="13118"/>
                </a:cubicBezTo>
                <a:cubicBezTo>
                  <a:pt x="22850" y="12718"/>
                  <a:pt x="23851" y="12417"/>
                  <a:pt x="25018" y="12317"/>
                </a:cubicBezTo>
                <a:cubicBezTo>
                  <a:pt x="25419" y="12284"/>
                  <a:pt x="25685" y="12251"/>
                  <a:pt x="25986" y="12151"/>
                </a:cubicBezTo>
                <a:close/>
                <a:moveTo>
                  <a:pt x="10174" y="8548"/>
                </a:moveTo>
                <a:lnTo>
                  <a:pt x="10174" y="8548"/>
                </a:lnTo>
                <a:cubicBezTo>
                  <a:pt x="11275" y="10082"/>
                  <a:pt x="11342" y="12818"/>
                  <a:pt x="11442" y="14552"/>
                </a:cubicBezTo>
                <a:cubicBezTo>
                  <a:pt x="11475" y="15820"/>
                  <a:pt x="11142" y="17087"/>
                  <a:pt x="10808" y="18288"/>
                </a:cubicBezTo>
                <a:cubicBezTo>
                  <a:pt x="11142" y="15153"/>
                  <a:pt x="10641" y="11617"/>
                  <a:pt x="10174" y="8548"/>
                </a:cubicBezTo>
                <a:close/>
                <a:moveTo>
                  <a:pt x="9805" y="8229"/>
                </a:moveTo>
                <a:cubicBezTo>
                  <a:pt x="9442" y="10560"/>
                  <a:pt x="9841" y="13056"/>
                  <a:pt x="10074" y="15320"/>
                </a:cubicBezTo>
                <a:cubicBezTo>
                  <a:pt x="10174" y="16921"/>
                  <a:pt x="10241" y="18422"/>
                  <a:pt x="10174" y="19923"/>
                </a:cubicBezTo>
                <a:cubicBezTo>
                  <a:pt x="9941" y="18889"/>
                  <a:pt x="9574" y="17821"/>
                  <a:pt x="9274" y="16821"/>
                </a:cubicBezTo>
                <a:cubicBezTo>
                  <a:pt x="8573" y="14119"/>
                  <a:pt x="8973" y="10916"/>
                  <a:pt x="9774" y="8281"/>
                </a:cubicBezTo>
                <a:cubicBezTo>
                  <a:pt x="9794" y="8261"/>
                  <a:pt x="9802" y="8242"/>
                  <a:pt x="9805" y="8229"/>
                </a:cubicBezTo>
                <a:close/>
                <a:moveTo>
                  <a:pt x="9641" y="8248"/>
                </a:moveTo>
                <a:cubicBezTo>
                  <a:pt x="8807" y="10383"/>
                  <a:pt x="8640" y="12718"/>
                  <a:pt x="8807" y="14953"/>
                </a:cubicBezTo>
                <a:cubicBezTo>
                  <a:pt x="8973" y="16954"/>
                  <a:pt x="9741" y="18789"/>
                  <a:pt x="10108" y="20757"/>
                </a:cubicBezTo>
                <a:cubicBezTo>
                  <a:pt x="9307" y="18555"/>
                  <a:pt x="7739" y="16721"/>
                  <a:pt x="7673" y="14252"/>
                </a:cubicBezTo>
                <a:cubicBezTo>
                  <a:pt x="7673" y="12718"/>
                  <a:pt x="7639" y="8648"/>
                  <a:pt x="9641" y="8248"/>
                </a:cubicBezTo>
                <a:close/>
                <a:moveTo>
                  <a:pt x="20348" y="20757"/>
                </a:moveTo>
                <a:lnTo>
                  <a:pt x="20348" y="20757"/>
                </a:lnTo>
                <a:cubicBezTo>
                  <a:pt x="20148" y="20890"/>
                  <a:pt x="19915" y="20990"/>
                  <a:pt x="19648" y="21124"/>
                </a:cubicBezTo>
                <a:cubicBezTo>
                  <a:pt x="19247" y="21291"/>
                  <a:pt x="18747" y="21424"/>
                  <a:pt x="18280" y="21457"/>
                </a:cubicBezTo>
                <a:cubicBezTo>
                  <a:pt x="18947" y="21224"/>
                  <a:pt x="19648" y="20990"/>
                  <a:pt x="20348" y="20757"/>
                </a:cubicBezTo>
                <a:close/>
                <a:moveTo>
                  <a:pt x="21993" y="20309"/>
                </a:moveTo>
                <a:cubicBezTo>
                  <a:pt x="21002" y="21097"/>
                  <a:pt x="20172" y="21492"/>
                  <a:pt x="18947" y="21691"/>
                </a:cubicBezTo>
                <a:cubicBezTo>
                  <a:pt x="18180" y="21824"/>
                  <a:pt x="17480" y="21924"/>
                  <a:pt x="16746" y="22024"/>
                </a:cubicBezTo>
                <a:cubicBezTo>
                  <a:pt x="17146" y="21891"/>
                  <a:pt x="17513" y="21758"/>
                  <a:pt x="17913" y="21624"/>
                </a:cubicBezTo>
                <a:cubicBezTo>
                  <a:pt x="17966" y="21626"/>
                  <a:pt x="18019" y="21626"/>
                  <a:pt x="18072" y="21626"/>
                </a:cubicBezTo>
                <a:cubicBezTo>
                  <a:pt x="19195" y="21626"/>
                  <a:pt x="20386" y="21289"/>
                  <a:pt x="21182" y="20557"/>
                </a:cubicBezTo>
                <a:lnTo>
                  <a:pt x="21993" y="20309"/>
                </a:lnTo>
                <a:close/>
                <a:moveTo>
                  <a:pt x="22817" y="20056"/>
                </a:moveTo>
                <a:lnTo>
                  <a:pt x="22817" y="20056"/>
                </a:lnTo>
                <a:cubicBezTo>
                  <a:pt x="22483" y="20723"/>
                  <a:pt x="22316" y="21291"/>
                  <a:pt x="21616" y="21657"/>
                </a:cubicBezTo>
                <a:cubicBezTo>
                  <a:pt x="20915" y="22024"/>
                  <a:pt x="19948" y="22091"/>
                  <a:pt x="19114" y="22091"/>
                </a:cubicBezTo>
                <a:lnTo>
                  <a:pt x="18280" y="22091"/>
                </a:lnTo>
                <a:cubicBezTo>
                  <a:pt x="19815" y="21924"/>
                  <a:pt x="21416" y="21657"/>
                  <a:pt x="22150" y="20357"/>
                </a:cubicBezTo>
                <a:cubicBezTo>
                  <a:pt x="22168" y="20320"/>
                  <a:pt x="22156" y="20283"/>
                  <a:pt x="22124" y="20268"/>
                </a:cubicBezTo>
                <a:lnTo>
                  <a:pt x="22124" y="20268"/>
                </a:lnTo>
                <a:lnTo>
                  <a:pt x="22817" y="20056"/>
                </a:lnTo>
                <a:close/>
                <a:moveTo>
                  <a:pt x="15478" y="23425"/>
                </a:moveTo>
                <a:cubicBezTo>
                  <a:pt x="16144" y="23814"/>
                  <a:pt x="16948" y="24018"/>
                  <a:pt x="17699" y="24018"/>
                </a:cubicBezTo>
                <a:cubicBezTo>
                  <a:pt x="17851" y="24018"/>
                  <a:pt x="18001" y="24009"/>
                  <a:pt x="18147" y="23992"/>
                </a:cubicBezTo>
                <a:lnTo>
                  <a:pt x="18180" y="23992"/>
                </a:lnTo>
                <a:cubicBezTo>
                  <a:pt x="18514" y="24159"/>
                  <a:pt x="18914" y="24326"/>
                  <a:pt x="19247" y="24493"/>
                </a:cubicBezTo>
                <a:cubicBezTo>
                  <a:pt x="17680" y="24426"/>
                  <a:pt x="16179" y="24393"/>
                  <a:pt x="14844" y="23459"/>
                </a:cubicBezTo>
                <a:cubicBezTo>
                  <a:pt x="15078" y="23425"/>
                  <a:pt x="15278" y="23425"/>
                  <a:pt x="15478" y="23425"/>
                </a:cubicBezTo>
                <a:close/>
                <a:moveTo>
                  <a:pt x="901" y="16654"/>
                </a:moveTo>
                <a:lnTo>
                  <a:pt x="901" y="16654"/>
                </a:lnTo>
                <a:cubicBezTo>
                  <a:pt x="2902" y="19291"/>
                  <a:pt x="4517" y="21929"/>
                  <a:pt x="6147" y="24767"/>
                </a:cubicBezTo>
                <a:lnTo>
                  <a:pt x="6147" y="24767"/>
                </a:lnTo>
                <a:cubicBezTo>
                  <a:pt x="5500" y="23678"/>
                  <a:pt x="4813" y="22601"/>
                  <a:pt x="4103" y="21591"/>
                </a:cubicBezTo>
                <a:cubicBezTo>
                  <a:pt x="2969" y="19956"/>
                  <a:pt x="1501" y="18589"/>
                  <a:pt x="901" y="16654"/>
                </a:cubicBezTo>
                <a:close/>
                <a:moveTo>
                  <a:pt x="734" y="16620"/>
                </a:moveTo>
                <a:lnTo>
                  <a:pt x="734" y="16620"/>
                </a:lnTo>
                <a:cubicBezTo>
                  <a:pt x="1068" y="18055"/>
                  <a:pt x="1935" y="19156"/>
                  <a:pt x="2802" y="20290"/>
                </a:cubicBezTo>
                <a:cubicBezTo>
                  <a:pt x="4003" y="21791"/>
                  <a:pt x="4937" y="23492"/>
                  <a:pt x="5971" y="25093"/>
                </a:cubicBezTo>
                <a:cubicBezTo>
                  <a:pt x="5938" y="25060"/>
                  <a:pt x="5838" y="24993"/>
                  <a:pt x="5771" y="24960"/>
                </a:cubicBezTo>
                <a:cubicBezTo>
                  <a:pt x="4470" y="24126"/>
                  <a:pt x="3736" y="22925"/>
                  <a:pt x="3003" y="21591"/>
                </a:cubicBezTo>
                <a:cubicBezTo>
                  <a:pt x="2269" y="20156"/>
                  <a:pt x="334" y="18322"/>
                  <a:pt x="734" y="16620"/>
                </a:cubicBezTo>
                <a:close/>
                <a:moveTo>
                  <a:pt x="15111" y="23826"/>
                </a:moveTo>
                <a:lnTo>
                  <a:pt x="15111" y="23826"/>
                </a:lnTo>
                <a:cubicBezTo>
                  <a:pt x="15983" y="24407"/>
                  <a:pt x="17154" y="24883"/>
                  <a:pt x="18241" y="24883"/>
                </a:cubicBezTo>
                <a:cubicBezTo>
                  <a:pt x="18651" y="24883"/>
                  <a:pt x="19049" y="24815"/>
                  <a:pt x="19414" y="24660"/>
                </a:cubicBezTo>
                <a:cubicBezTo>
                  <a:pt x="19414" y="24660"/>
                  <a:pt x="19448" y="24660"/>
                  <a:pt x="19448" y="24626"/>
                </a:cubicBezTo>
                <a:cubicBezTo>
                  <a:pt x="19481" y="24660"/>
                  <a:pt x="19581" y="24660"/>
                  <a:pt x="19614" y="24693"/>
                </a:cubicBezTo>
                <a:cubicBezTo>
                  <a:pt x="18931" y="25017"/>
                  <a:pt x="18200" y="25272"/>
                  <a:pt x="17493" y="25272"/>
                </a:cubicBezTo>
                <a:cubicBezTo>
                  <a:pt x="16888" y="25272"/>
                  <a:pt x="16301" y="25085"/>
                  <a:pt x="15778" y="24593"/>
                </a:cubicBezTo>
                <a:cubicBezTo>
                  <a:pt x="15511" y="24326"/>
                  <a:pt x="15311" y="24059"/>
                  <a:pt x="15111" y="23826"/>
                </a:cubicBezTo>
                <a:close/>
                <a:moveTo>
                  <a:pt x="1168" y="16254"/>
                </a:moveTo>
                <a:cubicBezTo>
                  <a:pt x="2502" y="16387"/>
                  <a:pt x="4971" y="18922"/>
                  <a:pt x="5438" y="19489"/>
                </a:cubicBezTo>
                <a:cubicBezTo>
                  <a:pt x="6905" y="21324"/>
                  <a:pt x="7139" y="23392"/>
                  <a:pt x="7239" y="25560"/>
                </a:cubicBezTo>
                <a:cubicBezTo>
                  <a:pt x="6839" y="24126"/>
                  <a:pt x="6238" y="22725"/>
                  <a:pt x="5571" y="21391"/>
                </a:cubicBezTo>
                <a:cubicBezTo>
                  <a:pt x="4604" y="19489"/>
                  <a:pt x="3269" y="16987"/>
                  <a:pt x="1168" y="16254"/>
                </a:cubicBezTo>
                <a:close/>
                <a:moveTo>
                  <a:pt x="1068" y="16554"/>
                </a:moveTo>
                <a:lnTo>
                  <a:pt x="1068" y="16554"/>
                </a:lnTo>
                <a:cubicBezTo>
                  <a:pt x="4070" y="18088"/>
                  <a:pt x="6238" y="22124"/>
                  <a:pt x="6939" y="25760"/>
                </a:cubicBezTo>
                <a:cubicBezTo>
                  <a:pt x="5738" y="22425"/>
                  <a:pt x="3470" y="19122"/>
                  <a:pt x="1068" y="16554"/>
                </a:cubicBezTo>
                <a:close/>
                <a:moveTo>
                  <a:pt x="12743" y="25894"/>
                </a:moveTo>
                <a:lnTo>
                  <a:pt x="12743" y="25894"/>
                </a:lnTo>
                <a:cubicBezTo>
                  <a:pt x="12643" y="25994"/>
                  <a:pt x="12643" y="26127"/>
                  <a:pt x="12609" y="26227"/>
                </a:cubicBezTo>
                <a:cubicBezTo>
                  <a:pt x="12509" y="26294"/>
                  <a:pt x="12443" y="26428"/>
                  <a:pt x="12409" y="26561"/>
                </a:cubicBezTo>
                <a:lnTo>
                  <a:pt x="12343" y="26561"/>
                </a:lnTo>
                <a:lnTo>
                  <a:pt x="12343" y="26394"/>
                </a:lnTo>
                <a:cubicBezTo>
                  <a:pt x="12343" y="26094"/>
                  <a:pt x="12509" y="25961"/>
                  <a:pt x="12743" y="25894"/>
                </a:cubicBezTo>
                <a:close/>
                <a:moveTo>
                  <a:pt x="13343" y="25994"/>
                </a:moveTo>
                <a:lnTo>
                  <a:pt x="13443" y="26094"/>
                </a:lnTo>
                <a:cubicBezTo>
                  <a:pt x="13477" y="26161"/>
                  <a:pt x="13510" y="26227"/>
                  <a:pt x="13510" y="26294"/>
                </a:cubicBezTo>
                <a:cubicBezTo>
                  <a:pt x="13577" y="26428"/>
                  <a:pt x="13610" y="26594"/>
                  <a:pt x="13610" y="26728"/>
                </a:cubicBezTo>
                <a:cubicBezTo>
                  <a:pt x="13610" y="26995"/>
                  <a:pt x="13477" y="27228"/>
                  <a:pt x="13143" y="27228"/>
                </a:cubicBezTo>
                <a:lnTo>
                  <a:pt x="13043" y="27228"/>
                </a:lnTo>
                <a:cubicBezTo>
                  <a:pt x="13110" y="27061"/>
                  <a:pt x="13110" y="26928"/>
                  <a:pt x="13110" y="26761"/>
                </a:cubicBezTo>
                <a:cubicBezTo>
                  <a:pt x="13143" y="26461"/>
                  <a:pt x="13243" y="26227"/>
                  <a:pt x="13343" y="25994"/>
                </a:cubicBezTo>
                <a:close/>
                <a:moveTo>
                  <a:pt x="17575" y="0"/>
                </a:moveTo>
                <a:cubicBezTo>
                  <a:pt x="17530" y="0"/>
                  <a:pt x="17480" y="25"/>
                  <a:pt x="17446" y="75"/>
                </a:cubicBezTo>
                <a:cubicBezTo>
                  <a:pt x="15978" y="1543"/>
                  <a:pt x="15612" y="3811"/>
                  <a:pt x="15311" y="5779"/>
                </a:cubicBezTo>
                <a:cubicBezTo>
                  <a:pt x="15111" y="7047"/>
                  <a:pt x="15111" y="8248"/>
                  <a:pt x="15345" y="9482"/>
                </a:cubicBezTo>
                <a:cubicBezTo>
                  <a:pt x="15445" y="9949"/>
                  <a:pt x="15578" y="10249"/>
                  <a:pt x="15812" y="10616"/>
                </a:cubicBezTo>
                <a:cubicBezTo>
                  <a:pt x="16612" y="11717"/>
                  <a:pt x="16579" y="12451"/>
                  <a:pt x="16345" y="13585"/>
                </a:cubicBezTo>
                <a:cubicBezTo>
                  <a:pt x="16279" y="13818"/>
                  <a:pt x="16145" y="14119"/>
                  <a:pt x="16079" y="14386"/>
                </a:cubicBezTo>
                <a:cubicBezTo>
                  <a:pt x="15311" y="15286"/>
                  <a:pt x="14577" y="16254"/>
                  <a:pt x="13910" y="17154"/>
                </a:cubicBezTo>
                <a:cubicBezTo>
                  <a:pt x="14411" y="16120"/>
                  <a:pt x="14744" y="14919"/>
                  <a:pt x="14444" y="13952"/>
                </a:cubicBezTo>
                <a:cubicBezTo>
                  <a:pt x="14611" y="13785"/>
                  <a:pt x="14744" y="13485"/>
                  <a:pt x="14744" y="13251"/>
                </a:cubicBezTo>
                <a:cubicBezTo>
                  <a:pt x="14778" y="12818"/>
                  <a:pt x="14577" y="12384"/>
                  <a:pt x="14177" y="12151"/>
                </a:cubicBezTo>
                <a:cubicBezTo>
                  <a:pt x="14078" y="12104"/>
                  <a:pt x="13974" y="12083"/>
                  <a:pt x="13871" y="12083"/>
                </a:cubicBezTo>
                <a:cubicBezTo>
                  <a:pt x="13457" y="12083"/>
                  <a:pt x="13050" y="12430"/>
                  <a:pt x="12943" y="12884"/>
                </a:cubicBezTo>
                <a:cubicBezTo>
                  <a:pt x="12943" y="12936"/>
                  <a:pt x="12963" y="13007"/>
                  <a:pt x="13017" y="13007"/>
                </a:cubicBezTo>
                <a:cubicBezTo>
                  <a:pt x="13034" y="13007"/>
                  <a:pt x="13053" y="13000"/>
                  <a:pt x="13076" y="12985"/>
                </a:cubicBezTo>
                <a:cubicBezTo>
                  <a:pt x="13143" y="12951"/>
                  <a:pt x="13277" y="12818"/>
                  <a:pt x="13410" y="12751"/>
                </a:cubicBezTo>
                <a:lnTo>
                  <a:pt x="13410" y="12784"/>
                </a:lnTo>
                <a:cubicBezTo>
                  <a:pt x="13310" y="12884"/>
                  <a:pt x="13277" y="12951"/>
                  <a:pt x="13176" y="13051"/>
                </a:cubicBezTo>
                <a:cubicBezTo>
                  <a:pt x="12976" y="13251"/>
                  <a:pt x="12943" y="13585"/>
                  <a:pt x="13076" y="13818"/>
                </a:cubicBezTo>
                <a:cubicBezTo>
                  <a:pt x="13165" y="14112"/>
                  <a:pt x="13511" y="14225"/>
                  <a:pt x="13820" y="14225"/>
                </a:cubicBezTo>
                <a:cubicBezTo>
                  <a:pt x="13862" y="14225"/>
                  <a:pt x="13904" y="14223"/>
                  <a:pt x="13944" y="14219"/>
                </a:cubicBezTo>
                <a:cubicBezTo>
                  <a:pt x="13977" y="14219"/>
                  <a:pt x="14077" y="14219"/>
                  <a:pt x="14110" y="14152"/>
                </a:cubicBezTo>
                <a:lnTo>
                  <a:pt x="14110" y="14152"/>
                </a:lnTo>
                <a:cubicBezTo>
                  <a:pt x="14144" y="15420"/>
                  <a:pt x="13910" y="16721"/>
                  <a:pt x="13343" y="17888"/>
                </a:cubicBezTo>
                <a:cubicBezTo>
                  <a:pt x="13343" y="17921"/>
                  <a:pt x="13310" y="17921"/>
                  <a:pt x="13310" y="17955"/>
                </a:cubicBezTo>
                <a:cubicBezTo>
                  <a:pt x="12242" y="19456"/>
                  <a:pt x="11275" y="20990"/>
                  <a:pt x="10341" y="22591"/>
                </a:cubicBezTo>
                <a:cubicBezTo>
                  <a:pt x="10575" y="21724"/>
                  <a:pt x="10641" y="20790"/>
                  <a:pt x="10641" y="19890"/>
                </a:cubicBezTo>
                <a:cubicBezTo>
                  <a:pt x="11108" y="17821"/>
                  <a:pt x="11842" y="15920"/>
                  <a:pt x="11742" y="13752"/>
                </a:cubicBezTo>
                <a:cubicBezTo>
                  <a:pt x="11609" y="12151"/>
                  <a:pt x="11642" y="8882"/>
                  <a:pt x="10008" y="7914"/>
                </a:cubicBezTo>
                <a:cubicBezTo>
                  <a:pt x="9998" y="7904"/>
                  <a:pt x="9985" y="7900"/>
                  <a:pt x="9971" y="7900"/>
                </a:cubicBezTo>
                <a:cubicBezTo>
                  <a:pt x="9935" y="7900"/>
                  <a:pt x="9888" y="7924"/>
                  <a:pt x="9841" y="7948"/>
                </a:cubicBezTo>
                <a:cubicBezTo>
                  <a:pt x="9753" y="7932"/>
                  <a:pt x="9668" y="7924"/>
                  <a:pt x="9586" y="7924"/>
                </a:cubicBezTo>
                <a:cubicBezTo>
                  <a:pt x="7945" y="7924"/>
                  <a:pt x="7668" y="11005"/>
                  <a:pt x="7572" y="12117"/>
                </a:cubicBezTo>
                <a:cubicBezTo>
                  <a:pt x="7439" y="13151"/>
                  <a:pt x="7406" y="14252"/>
                  <a:pt x="7472" y="15286"/>
                </a:cubicBezTo>
                <a:cubicBezTo>
                  <a:pt x="7673" y="17588"/>
                  <a:pt x="9507" y="19489"/>
                  <a:pt x="10141" y="21724"/>
                </a:cubicBezTo>
                <a:cubicBezTo>
                  <a:pt x="10108" y="22225"/>
                  <a:pt x="10008" y="22758"/>
                  <a:pt x="9974" y="23292"/>
                </a:cubicBezTo>
                <a:cubicBezTo>
                  <a:pt x="9274" y="24560"/>
                  <a:pt x="8607" y="25794"/>
                  <a:pt x="7939" y="27061"/>
                </a:cubicBezTo>
                <a:cubicBezTo>
                  <a:pt x="7806" y="27295"/>
                  <a:pt x="7673" y="27562"/>
                  <a:pt x="7506" y="27795"/>
                </a:cubicBezTo>
                <a:cubicBezTo>
                  <a:pt x="7506" y="27228"/>
                  <a:pt x="7472" y="26628"/>
                  <a:pt x="7339" y="26061"/>
                </a:cubicBezTo>
                <a:cubicBezTo>
                  <a:pt x="7406" y="26061"/>
                  <a:pt x="7406" y="26061"/>
                  <a:pt x="7406" y="25994"/>
                </a:cubicBezTo>
                <a:cubicBezTo>
                  <a:pt x="8840" y="21758"/>
                  <a:pt x="4837" y="16821"/>
                  <a:pt x="801" y="15987"/>
                </a:cubicBezTo>
                <a:cubicBezTo>
                  <a:pt x="734" y="15987"/>
                  <a:pt x="668" y="15987"/>
                  <a:pt x="634" y="16087"/>
                </a:cubicBezTo>
                <a:cubicBezTo>
                  <a:pt x="634" y="16120"/>
                  <a:pt x="601" y="16153"/>
                  <a:pt x="601" y="16220"/>
                </a:cubicBezTo>
                <a:cubicBezTo>
                  <a:pt x="567" y="16287"/>
                  <a:pt x="567" y="16320"/>
                  <a:pt x="501" y="16420"/>
                </a:cubicBezTo>
                <a:cubicBezTo>
                  <a:pt x="501" y="16454"/>
                  <a:pt x="501" y="16487"/>
                  <a:pt x="567" y="16487"/>
                </a:cubicBezTo>
                <a:cubicBezTo>
                  <a:pt x="0" y="17655"/>
                  <a:pt x="934" y="18922"/>
                  <a:pt x="1602" y="19890"/>
                </a:cubicBezTo>
                <a:cubicBezTo>
                  <a:pt x="2402" y="20990"/>
                  <a:pt x="2969" y="22258"/>
                  <a:pt x="3736" y="23425"/>
                </a:cubicBezTo>
                <a:cubicBezTo>
                  <a:pt x="4604" y="24760"/>
                  <a:pt x="6105" y="25293"/>
                  <a:pt x="7005" y="26561"/>
                </a:cubicBezTo>
                <a:cubicBezTo>
                  <a:pt x="7072" y="26594"/>
                  <a:pt x="7105" y="26594"/>
                  <a:pt x="7139" y="26594"/>
                </a:cubicBezTo>
                <a:cubicBezTo>
                  <a:pt x="7239" y="27161"/>
                  <a:pt x="7272" y="27728"/>
                  <a:pt x="7272" y="28262"/>
                </a:cubicBezTo>
                <a:cubicBezTo>
                  <a:pt x="6005" y="30597"/>
                  <a:pt x="4770" y="32999"/>
                  <a:pt x="3836" y="35467"/>
                </a:cubicBezTo>
                <a:cubicBezTo>
                  <a:pt x="3811" y="35542"/>
                  <a:pt x="3880" y="35580"/>
                  <a:pt x="3930" y="35580"/>
                </a:cubicBezTo>
                <a:cubicBezTo>
                  <a:pt x="3947" y="35580"/>
                  <a:pt x="3962" y="35576"/>
                  <a:pt x="3970" y="35567"/>
                </a:cubicBezTo>
                <a:cubicBezTo>
                  <a:pt x="4904" y="34100"/>
                  <a:pt x="5671" y="32465"/>
                  <a:pt x="6438" y="30897"/>
                </a:cubicBezTo>
                <a:cubicBezTo>
                  <a:pt x="6438" y="30897"/>
                  <a:pt x="6472" y="30897"/>
                  <a:pt x="6472" y="30831"/>
                </a:cubicBezTo>
                <a:cubicBezTo>
                  <a:pt x="7239" y="29730"/>
                  <a:pt x="8273" y="28896"/>
                  <a:pt x="9440" y="28162"/>
                </a:cubicBezTo>
                <a:cubicBezTo>
                  <a:pt x="10274" y="27662"/>
                  <a:pt x="11242" y="27395"/>
                  <a:pt x="12076" y="26961"/>
                </a:cubicBezTo>
                <a:cubicBezTo>
                  <a:pt x="12136" y="27233"/>
                  <a:pt x="12278" y="27504"/>
                  <a:pt x="12527" y="27504"/>
                </a:cubicBezTo>
                <a:cubicBezTo>
                  <a:pt x="12553" y="27504"/>
                  <a:pt x="12581" y="27501"/>
                  <a:pt x="12609" y="27495"/>
                </a:cubicBezTo>
                <a:cubicBezTo>
                  <a:pt x="12676" y="27595"/>
                  <a:pt x="12776" y="27628"/>
                  <a:pt x="12910" y="27662"/>
                </a:cubicBezTo>
                <a:cubicBezTo>
                  <a:pt x="13034" y="27713"/>
                  <a:pt x="13156" y="27737"/>
                  <a:pt x="13273" y="27737"/>
                </a:cubicBezTo>
                <a:cubicBezTo>
                  <a:pt x="13691" y="27737"/>
                  <a:pt x="14040" y="27430"/>
                  <a:pt x="14144" y="26961"/>
                </a:cubicBezTo>
                <a:lnTo>
                  <a:pt x="14144" y="26895"/>
                </a:lnTo>
                <a:cubicBezTo>
                  <a:pt x="14158" y="26923"/>
                  <a:pt x="14184" y="26933"/>
                  <a:pt x="14212" y="26933"/>
                </a:cubicBezTo>
                <a:cubicBezTo>
                  <a:pt x="14250" y="26933"/>
                  <a:pt x="14291" y="26914"/>
                  <a:pt x="14311" y="26895"/>
                </a:cubicBezTo>
                <a:cubicBezTo>
                  <a:pt x="14511" y="26327"/>
                  <a:pt x="14110" y="25794"/>
                  <a:pt x="13643" y="25560"/>
                </a:cubicBezTo>
                <a:cubicBezTo>
                  <a:pt x="13610" y="25494"/>
                  <a:pt x="13510" y="25494"/>
                  <a:pt x="13477" y="25460"/>
                </a:cubicBezTo>
                <a:cubicBezTo>
                  <a:pt x="13443" y="25460"/>
                  <a:pt x="13410" y="25427"/>
                  <a:pt x="13343" y="25427"/>
                </a:cubicBezTo>
                <a:cubicBezTo>
                  <a:pt x="13310" y="25427"/>
                  <a:pt x="13310" y="25427"/>
                  <a:pt x="13277" y="25460"/>
                </a:cubicBezTo>
                <a:cubicBezTo>
                  <a:pt x="13176" y="25460"/>
                  <a:pt x="13110" y="25494"/>
                  <a:pt x="13076" y="25560"/>
                </a:cubicBezTo>
                <a:cubicBezTo>
                  <a:pt x="13010" y="25560"/>
                  <a:pt x="13010" y="25594"/>
                  <a:pt x="12976" y="25594"/>
                </a:cubicBezTo>
                <a:cubicBezTo>
                  <a:pt x="12914" y="25578"/>
                  <a:pt x="12854" y="25571"/>
                  <a:pt x="12796" y="25571"/>
                </a:cubicBezTo>
                <a:cubicBezTo>
                  <a:pt x="12477" y="25571"/>
                  <a:pt x="12217" y="25794"/>
                  <a:pt x="12076" y="26161"/>
                </a:cubicBezTo>
                <a:cubicBezTo>
                  <a:pt x="12009" y="26294"/>
                  <a:pt x="12009" y="26461"/>
                  <a:pt x="12009" y="26628"/>
                </a:cubicBezTo>
                <a:cubicBezTo>
                  <a:pt x="10575" y="27061"/>
                  <a:pt x="9174" y="27762"/>
                  <a:pt x="8073" y="28796"/>
                </a:cubicBezTo>
                <a:cubicBezTo>
                  <a:pt x="9507" y="27061"/>
                  <a:pt x="11142" y="25460"/>
                  <a:pt x="13076" y="24126"/>
                </a:cubicBezTo>
                <a:cubicBezTo>
                  <a:pt x="13143" y="24093"/>
                  <a:pt x="13176" y="24059"/>
                  <a:pt x="13277" y="23992"/>
                </a:cubicBezTo>
                <a:cubicBezTo>
                  <a:pt x="13677" y="23792"/>
                  <a:pt x="14077" y="23626"/>
                  <a:pt x="14477" y="23559"/>
                </a:cubicBezTo>
                <a:cubicBezTo>
                  <a:pt x="15078" y="23826"/>
                  <a:pt x="15311" y="24626"/>
                  <a:pt x="15812" y="24993"/>
                </a:cubicBezTo>
                <a:cubicBezTo>
                  <a:pt x="16279" y="25327"/>
                  <a:pt x="16679" y="25460"/>
                  <a:pt x="17246" y="25560"/>
                </a:cubicBezTo>
                <a:cubicBezTo>
                  <a:pt x="17425" y="25595"/>
                  <a:pt x="17620" y="25612"/>
                  <a:pt x="17822" y="25612"/>
                </a:cubicBezTo>
                <a:cubicBezTo>
                  <a:pt x="18598" y="25612"/>
                  <a:pt x="19478" y="25356"/>
                  <a:pt x="19981" y="24826"/>
                </a:cubicBezTo>
                <a:cubicBezTo>
                  <a:pt x="20081" y="24893"/>
                  <a:pt x="20148" y="24926"/>
                  <a:pt x="20181" y="24926"/>
                </a:cubicBezTo>
                <a:cubicBezTo>
                  <a:pt x="20193" y="24932"/>
                  <a:pt x="20205" y="24935"/>
                  <a:pt x="20216" y="24935"/>
                </a:cubicBezTo>
                <a:cubicBezTo>
                  <a:pt x="20269" y="24935"/>
                  <a:pt x="20309" y="24875"/>
                  <a:pt x="20282" y="24793"/>
                </a:cubicBezTo>
                <a:cubicBezTo>
                  <a:pt x="20248" y="24760"/>
                  <a:pt x="20148" y="24726"/>
                  <a:pt x="20115" y="24626"/>
                </a:cubicBezTo>
                <a:cubicBezTo>
                  <a:pt x="20115" y="24593"/>
                  <a:pt x="20148" y="24593"/>
                  <a:pt x="20148" y="24560"/>
                </a:cubicBezTo>
                <a:cubicBezTo>
                  <a:pt x="20176" y="24477"/>
                  <a:pt x="20135" y="24417"/>
                  <a:pt x="20064" y="24417"/>
                </a:cubicBezTo>
                <a:cubicBezTo>
                  <a:pt x="20049" y="24417"/>
                  <a:pt x="20032" y="24420"/>
                  <a:pt x="20015" y="24426"/>
                </a:cubicBezTo>
                <a:cubicBezTo>
                  <a:pt x="19981" y="24426"/>
                  <a:pt x="19948" y="24459"/>
                  <a:pt x="19915" y="24459"/>
                </a:cubicBezTo>
                <a:cubicBezTo>
                  <a:pt x="18849" y="23567"/>
                  <a:pt x="17286" y="23080"/>
                  <a:pt x="15787" y="23080"/>
                </a:cubicBezTo>
                <a:cubicBezTo>
                  <a:pt x="15269" y="23080"/>
                  <a:pt x="14758" y="23139"/>
                  <a:pt x="14277" y="23259"/>
                </a:cubicBezTo>
                <a:lnTo>
                  <a:pt x="14244" y="23259"/>
                </a:lnTo>
                <a:cubicBezTo>
                  <a:pt x="14778" y="22925"/>
                  <a:pt x="15345" y="22625"/>
                  <a:pt x="15945" y="22325"/>
                </a:cubicBezTo>
                <a:lnTo>
                  <a:pt x="15978" y="22325"/>
                </a:lnTo>
                <a:cubicBezTo>
                  <a:pt x="16079" y="22325"/>
                  <a:pt x="16112" y="22291"/>
                  <a:pt x="16179" y="22291"/>
                </a:cubicBezTo>
                <a:cubicBezTo>
                  <a:pt x="16579" y="22226"/>
                  <a:pt x="16990" y="22205"/>
                  <a:pt x="17406" y="22205"/>
                </a:cubicBezTo>
                <a:cubicBezTo>
                  <a:pt x="18156" y="22205"/>
                  <a:pt x="18921" y="22273"/>
                  <a:pt x="19666" y="22273"/>
                </a:cubicBezTo>
                <a:cubicBezTo>
                  <a:pt x="19987" y="22273"/>
                  <a:pt x="20304" y="22261"/>
                  <a:pt x="20615" y="22225"/>
                </a:cubicBezTo>
                <a:cubicBezTo>
                  <a:pt x="21749" y="22058"/>
                  <a:pt x="23117" y="21257"/>
                  <a:pt x="22950" y="19956"/>
                </a:cubicBezTo>
                <a:lnTo>
                  <a:pt x="22983" y="19956"/>
                </a:lnTo>
                <a:cubicBezTo>
                  <a:pt x="23084" y="19923"/>
                  <a:pt x="23084" y="19789"/>
                  <a:pt x="22950" y="19789"/>
                </a:cubicBezTo>
                <a:cubicBezTo>
                  <a:pt x="16646" y="20457"/>
                  <a:pt x="10675" y="24560"/>
                  <a:pt x="6972" y="29630"/>
                </a:cubicBezTo>
                <a:cubicBezTo>
                  <a:pt x="7339" y="28829"/>
                  <a:pt x="7739" y="27995"/>
                  <a:pt x="8140" y="27261"/>
                </a:cubicBezTo>
                <a:cubicBezTo>
                  <a:pt x="9140" y="25393"/>
                  <a:pt x="10174" y="23492"/>
                  <a:pt x="11308" y="21657"/>
                </a:cubicBezTo>
                <a:cubicBezTo>
                  <a:pt x="12309" y="20390"/>
                  <a:pt x="13510" y="19322"/>
                  <a:pt x="14811" y="18455"/>
                </a:cubicBezTo>
                <a:cubicBezTo>
                  <a:pt x="17613" y="17655"/>
                  <a:pt x="21115" y="17955"/>
                  <a:pt x="23484" y="16220"/>
                </a:cubicBezTo>
                <a:cubicBezTo>
                  <a:pt x="24618" y="15420"/>
                  <a:pt x="27253" y="13452"/>
                  <a:pt x="26619" y="11750"/>
                </a:cubicBezTo>
                <a:cubicBezTo>
                  <a:pt x="26686" y="11717"/>
                  <a:pt x="26786" y="11617"/>
                  <a:pt x="26853" y="11550"/>
                </a:cubicBezTo>
                <a:cubicBezTo>
                  <a:pt x="26965" y="11438"/>
                  <a:pt x="26865" y="11302"/>
                  <a:pt x="26750" y="11302"/>
                </a:cubicBezTo>
                <a:cubicBezTo>
                  <a:pt x="26729" y="11302"/>
                  <a:pt x="26707" y="11306"/>
                  <a:pt x="26686" y="11317"/>
                </a:cubicBezTo>
                <a:cubicBezTo>
                  <a:pt x="26653" y="11383"/>
                  <a:pt x="26619" y="11417"/>
                  <a:pt x="26586" y="11417"/>
                </a:cubicBezTo>
                <a:cubicBezTo>
                  <a:pt x="26519" y="11417"/>
                  <a:pt x="26486" y="11417"/>
                  <a:pt x="26486" y="11450"/>
                </a:cubicBezTo>
                <a:cubicBezTo>
                  <a:pt x="26486" y="11450"/>
                  <a:pt x="26486" y="11483"/>
                  <a:pt x="26453" y="11483"/>
                </a:cubicBezTo>
                <a:cubicBezTo>
                  <a:pt x="25485" y="12084"/>
                  <a:pt x="24084" y="11984"/>
                  <a:pt x="23017" y="12284"/>
                </a:cubicBezTo>
                <a:cubicBezTo>
                  <a:pt x="21916" y="12618"/>
                  <a:pt x="20815" y="13051"/>
                  <a:pt x="19781" y="13552"/>
                </a:cubicBezTo>
                <a:cubicBezTo>
                  <a:pt x="17780" y="14552"/>
                  <a:pt x="16179" y="16087"/>
                  <a:pt x="14944" y="17888"/>
                </a:cubicBezTo>
                <a:cubicBezTo>
                  <a:pt x="13977" y="18488"/>
                  <a:pt x="13110" y="19222"/>
                  <a:pt x="12309" y="20056"/>
                </a:cubicBezTo>
                <a:cubicBezTo>
                  <a:pt x="12609" y="19623"/>
                  <a:pt x="12843" y="19222"/>
                  <a:pt x="13143" y="18789"/>
                </a:cubicBezTo>
                <a:cubicBezTo>
                  <a:pt x="14978" y="16120"/>
                  <a:pt x="17079" y="13585"/>
                  <a:pt x="19448" y="11383"/>
                </a:cubicBezTo>
                <a:cubicBezTo>
                  <a:pt x="19648" y="11150"/>
                  <a:pt x="19915" y="10950"/>
                  <a:pt x="20115" y="10783"/>
                </a:cubicBezTo>
                <a:cubicBezTo>
                  <a:pt x="22150" y="9649"/>
                  <a:pt x="24451" y="9148"/>
                  <a:pt x="26453" y="7948"/>
                </a:cubicBezTo>
                <a:cubicBezTo>
                  <a:pt x="28688" y="6580"/>
                  <a:pt x="29822" y="3745"/>
                  <a:pt x="31089" y="1543"/>
                </a:cubicBezTo>
                <a:cubicBezTo>
                  <a:pt x="31123" y="1443"/>
                  <a:pt x="31089" y="1276"/>
                  <a:pt x="30956" y="1276"/>
                </a:cubicBezTo>
                <a:cubicBezTo>
                  <a:pt x="25752" y="1610"/>
                  <a:pt x="22617" y="6080"/>
                  <a:pt x="20148" y="10249"/>
                </a:cubicBezTo>
                <a:cubicBezTo>
                  <a:pt x="19815" y="10483"/>
                  <a:pt x="19481" y="10783"/>
                  <a:pt x="19181" y="11083"/>
                </a:cubicBezTo>
                <a:cubicBezTo>
                  <a:pt x="18247" y="11917"/>
                  <a:pt x="17346" y="12884"/>
                  <a:pt x="16479" y="13818"/>
                </a:cubicBezTo>
                <a:lnTo>
                  <a:pt x="16479" y="13785"/>
                </a:lnTo>
                <a:lnTo>
                  <a:pt x="16746" y="13285"/>
                </a:lnTo>
                <a:cubicBezTo>
                  <a:pt x="16779" y="13285"/>
                  <a:pt x="16779" y="13285"/>
                  <a:pt x="16812" y="13251"/>
                </a:cubicBezTo>
                <a:cubicBezTo>
                  <a:pt x="19848" y="9749"/>
                  <a:pt x="21015" y="3945"/>
                  <a:pt x="17846" y="242"/>
                </a:cubicBezTo>
                <a:cubicBezTo>
                  <a:pt x="17897" y="167"/>
                  <a:pt x="17853" y="130"/>
                  <a:pt x="17814" y="130"/>
                </a:cubicBezTo>
                <a:cubicBezTo>
                  <a:pt x="17801" y="130"/>
                  <a:pt x="17788" y="134"/>
                  <a:pt x="17780" y="142"/>
                </a:cubicBezTo>
                <a:cubicBezTo>
                  <a:pt x="17746" y="109"/>
                  <a:pt x="17746" y="75"/>
                  <a:pt x="17680" y="75"/>
                </a:cubicBezTo>
                <a:cubicBezTo>
                  <a:pt x="17663" y="25"/>
                  <a:pt x="17621" y="0"/>
                  <a:pt x="17575" y="0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 rot="59522">
            <a:off x="433931" y="983032"/>
            <a:ext cx="129524" cy="129596"/>
          </a:xfrm>
          <a:custGeom>
            <a:avLst/>
            <a:gdLst/>
            <a:ahLst/>
            <a:cxnLst/>
            <a:rect l="l" t="t" r="r" b="b"/>
            <a:pathLst>
              <a:path w="1794" h="1795" extrusionOk="0">
                <a:moveTo>
                  <a:pt x="943" y="1"/>
                </a:moveTo>
                <a:cubicBezTo>
                  <a:pt x="730" y="426"/>
                  <a:pt x="396" y="730"/>
                  <a:pt x="1" y="882"/>
                </a:cubicBezTo>
                <a:lnTo>
                  <a:pt x="1" y="913"/>
                </a:lnTo>
                <a:cubicBezTo>
                  <a:pt x="396" y="1065"/>
                  <a:pt x="730" y="1369"/>
                  <a:pt x="882" y="1794"/>
                </a:cubicBezTo>
                <a:lnTo>
                  <a:pt x="943" y="1794"/>
                </a:lnTo>
                <a:cubicBezTo>
                  <a:pt x="1034" y="1369"/>
                  <a:pt x="1399" y="1065"/>
                  <a:pt x="1794" y="913"/>
                </a:cubicBezTo>
                <a:lnTo>
                  <a:pt x="1794" y="882"/>
                </a:lnTo>
                <a:cubicBezTo>
                  <a:pt x="1429" y="730"/>
                  <a:pt x="1095" y="426"/>
                  <a:pt x="943" y="1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 rot="59522">
            <a:off x="808083" y="541041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0800" y="53949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bril Fatface"/>
              <a:buNone/>
              <a:defRPr sz="30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6" r:id="rId27"/>
    <p:sldLayoutId id="2147483677" r:id="rId28"/>
    <p:sldLayoutId id="2147483678" r:id="rId29"/>
    <p:sldLayoutId id="2147483679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  <p:sldLayoutId id="2147483689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17" name="Google Shape;517;p3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Jgh_mnFxD2B8IhSBjTV6xcKQTKjoUiR0FX5OP62A0xk/cop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upo 66"/>
          <p:cNvGrpSpPr/>
          <p:nvPr/>
        </p:nvGrpSpPr>
        <p:grpSpPr>
          <a:xfrm rot="5400000">
            <a:off x="-681112" y="1231042"/>
            <a:ext cx="4588488" cy="2457365"/>
            <a:chOff x="5650091" y="2018628"/>
            <a:chExt cx="3178810" cy="1702412"/>
          </a:xfrm>
        </p:grpSpPr>
        <p:sp>
          <p:nvSpPr>
            <p:cNvPr id="68" name="Freeform 6"/>
            <p:cNvSpPr>
              <a:spLocks/>
            </p:cNvSpPr>
            <p:nvPr/>
          </p:nvSpPr>
          <p:spPr bwMode="auto">
            <a:xfrm>
              <a:off x="8444309" y="2228240"/>
              <a:ext cx="109363" cy="71085"/>
            </a:xfrm>
            <a:custGeom>
              <a:avLst/>
              <a:gdLst>
                <a:gd name="T0" fmla="*/ 33 w 69"/>
                <a:gd name="T1" fmla="*/ 43 h 46"/>
                <a:gd name="T2" fmla="*/ 20 w 69"/>
                <a:gd name="T3" fmla="*/ 43 h 46"/>
                <a:gd name="T4" fmla="*/ 1 w 69"/>
                <a:gd name="T5" fmla="*/ 22 h 46"/>
                <a:gd name="T6" fmla="*/ 19 w 69"/>
                <a:gd name="T7" fmla="*/ 4 h 46"/>
                <a:gd name="T8" fmla="*/ 48 w 69"/>
                <a:gd name="T9" fmla="*/ 4 h 46"/>
                <a:gd name="T10" fmla="*/ 69 w 69"/>
                <a:gd name="T11" fmla="*/ 23 h 46"/>
                <a:gd name="T12" fmla="*/ 49 w 69"/>
                <a:gd name="T13" fmla="*/ 43 h 46"/>
                <a:gd name="T14" fmla="*/ 33 w 69"/>
                <a:gd name="T15" fmla="*/ 44 h 46"/>
                <a:gd name="T16" fmla="*/ 33 w 69"/>
                <a:gd name="T1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6">
                  <a:moveTo>
                    <a:pt x="33" y="43"/>
                  </a:moveTo>
                  <a:cubicBezTo>
                    <a:pt x="29" y="43"/>
                    <a:pt x="22" y="45"/>
                    <a:pt x="20" y="43"/>
                  </a:cubicBezTo>
                  <a:cubicBezTo>
                    <a:pt x="12" y="37"/>
                    <a:pt x="2" y="30"/>
                    <a:pt x="1" y="22"/>
                  </a:cubicBezTo>
                  <a:cubicBezTo>
                    <a:pt x="0" y="17"/>
                    <a:pt x="11" y="7"/>
                    <a:pt x="19" y="4"/>
                  </a:cubicBezTo>
                  <a:cubicBezTo>
                    <a:pt x="28" y="1"/>
                    <a:pt x="40" y="0"/>
                    <a:pt x="48" y="4"/>
                  </a:cubicBezTo>
                  <a:cubicBezTo>
                    <a:pt x="56" y="7"/>
                    <a:pt x="62" y="16"/>
                    <a:pt x="69" y="23"/>
                  </a:cubicBezTo>
                  <a:cubicBezTo>
                    <a:pt x="62" y="30"/>
                    <a:pt x="56" y="38"/>
                    <a:pt x="49" y="43"/>
                  </a:cubicBezTo>
                  <a:cubicBezTo>
                    <a:pt x="45" y="46"/>
                    <a:pt x="38" y="44"/>
                    <a:pt x="33" y="44"/>
                  </a:cubicBezTo>
                  <a:cubicBezTo>
                    <a:pt x="33" y="44"/>
                    <a:pt x="33" y="43"/>
                    <a:pt x="33" y="43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8644808" y="2228240"/>
              <a:ext cx="111186" cy="69263"/>
            </a:xfrm>
            <a:custGeom>
              <a:avLst/>
              <a:gdLst>
                <a:gd name="T0" fmla="*/ 38 w 70"/>
                <a:gd name="T1" fmla="*/ 2 h 44"/>
                <a:gd name="T2" fmla="*/ 54 w 70"/>
                <a:gd name="T3" fmla="*/ 3 h 44"/>
                <a:gd name="T4" fmla="*/ 70 w 70"/>
                <a:gd name="T5" fmla="*/ 21 h 44"/>
                <a:gd name="T6" fmla="*/ 55 w 70"/>
                <a:gd name="T7" fmla="*/ 41 h 44"/>
                <a:gd name="T8" fmla="*/ 22 w 70"/>
                <a:gd name="T9" fmla="*/ 42 h 44"/>
                <a:gd name="T10" fmla="*/ 3 w 70"/>
                <a:gd name="T11" fmla="*/ 22 h 44"/>
                <a:gd name="T12" fmla="*/ 23 w 70"/>
                <a:gd name="T13" fmla="*/ 2 h 44"/>
                <a:gd name="T14" fmla="*/ 38 w 70"/>
                <a:gd name="T15" fmla="*/ 2 h 44"/>
                <a:gd name="T16" fmla="*/ 38 w 70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44">
                  <a:moveTo>
                    <a:pt x="38" y="2"/>
                  </a:moveTo>
                  <a:cubicBezTo>
                    <a:pt x="43" y="2"/>
                    <a:pt x="50" y="0"/>
                    <a:pt x="54" y="3"/>
                  </a:cubicBezTo>
                  <a:cubicBezTo>
                    <a:pt x="60" y="8"/>
                    <a:pt x="70" y="15"/>
                    <a:pt x="70" y="21"/>
                  </a:cubicBezTo>
                  <a:cubicBezTo>
                    <a:pt x="70" y="28"/>
                    <a:pt x="62" y="38"/>
                    <a:pt x="55" y="41"/>
                  </a:cubicBezTo>
                  <a:cubicBezTo>
                    <a:pt x="45" y="44"/>
                    <a:pt x="33" y="43"/>
                    <a:pt x="22" y="42"/>
                  </a:cubicBezTo>
                  <a:cubicBezTo>
                    <a:pt x="10" y="42"/>
                    <a:pt x="0" y="34"/>
                    <a:pt x="3" y="22"/>
                  </a:cubicBezTo>
                  <a:cubicBezTo>
                    <a:pt x="5" y="14"/>
                    <a:pt x="15" y="8"/>
                    <a:pt x="23" y="2"/>
                  </a:cubicBezTo>
                  <a:cubicBezTo>
                    <a:pt x="26" y="0"/>
                    <a:pt x="33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8"/>
            <p:cNvSpPr>
              <a:spLocks/>
            </p:cNvSpPr>
            <p:nvPr/>
          </p:nvSpPr>
          <p:spPr bwMode="auto">
            <a:xfrm>
              <a:off x="5797732" y="2942743"/>
              <a:ext cx="94781" cy="94781"/>
            </a:xfrm>
            <a:custGeom>
              <a:avLst/>
              <a:gdLst>
                <a:gd name="T0" fmla="*/ 60 w 60"/>
                <a:gd name="T1" fmla="*/ 16 h 61"/>
                <a:gd name="T2" fmla="*/ 20 w 60"/>
                <a:gd name="T3" fmla="*/ 60 h 61"/>
                <a:gd name="T4" fmla="*/ 2 w 60"/>
                <a:gd name="T5" fmla="*/ 50 h 61"/>
                <a:gd name="T6" fmla="*/ 4 w 60"/>
                <a:gd name="T7" fmla="*/ 28 h 61"/>
                <a:gd name="T8" fmla="*/ 27 w 60"/>
                <a:gd name="T9" fmla="*/ 5 h 61"/>
                <a:gd name="T10" fmla="*/ 49 w 60"/>
                <a:gd name="T11" fmla="*/ 3 h 61"/>
                <a:gd name="T12" fmla="*/ 60 w 60"/>
                <a:gd name="T13" fmla="*/ 1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1">
                  <a:moveTo>
                    <a:pt x="60" y="16"/>
                  </a:moveTo>
                  <a:cubicBezTo>
                    <a:pt x="59" y="33"/>
                    <a:pt x="32" y="61"/>
                    <a:pt x="20" y="60"/>
                  </a:cubicBezTo>
                  <a:cubicBezTo>
                    <a:pt x="14" y="60"/>
                    <a:pt x="5" y="55"/>
                    <a:pt x="2" y="50"/>
                  </a:cubicBezTo>
                  <a:cubicBezTo>
                    <a:pt x="0" y="44"/>
                    <a:pt x="0" y="34"/>
                    <a:pt x="4" y="28"/>
                  </a:cubicBezTo>
                  <a:cubicBezTo>
                    <a:pt x="10" y="19"/>
                    <a:pt x="18" y="11"/>
                    <a:pt x="27" y="5"/>
                  </a:cubicBezTo>
                  <a:cubicBezTo>
                    <a:pt x="33" y="1"/>
                    <a:pt x="43" y="0"/>
                    <a:pt x="49" y="3"/>
                  </a:cubicBezTo>
                  <a:cubicBezTo>
                    <a:pt x="55" y="5"/>
                    <a:pt x="58" y="13"/>
                    <a:pt x="60" y="16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9"/>
            <p:cNvSpPr>
              <a:spLocks/>
            </p:cNvSpPr>
            <p:nvPr/>
          </p:nvSpPr>
          <p:spPr bwMode="auto">
            <a:xfrm>
              <a:off x="5650091" y="3086737"/>
              <a:ext cx="96604" cy="94781"/>
            </a:xfrm>
            <a:custGeom>
              <a:avLst/>
              <a:gdLst>
                <a:gd name="T0" fmla="*/ 47 w 61"/>
                <a:gd name="T1" fmla="*/ 0 h 60"/>
                <a:gd name="T2" fmla="*/ 59 w 61"/>
                <a:gd name="T3" fmla="*/ 11 h 60"/>
                <a:gd name="T4" fmla="*/ 57 w 61"/>
                <a:gd name="T5" fmla="*/ 31 h 60"/>
                <a:gd name="T6" fmla="*/ 32 w 61"/>
                <a:gd name="T7" fmla="*/ 56 h 60"/>
                <a:gd name="T8" fmla="*/ 12 w 61"/>
                <a:gd name="T9" fmla="*/ 57 h 60"/>
                <a:gd name="T10" fmla="*/ 2 w 61"/>
                <a:gd name="T11" fmla="*/ 40 h 60"/>
                <a:gd name="T12" fmla="*/ 47 w 61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60">
                  <a:moveTo>
                    <a:pt x="47" y="0"/>
                  </a:moveTo>
                  <a:cubicBezTo>
                    <a:pt x="49" y="2"/>
                    <a:pt x="57" y="6"/>
                    <a:pt x="59" y="11"/>
                  </a:cubicBezTo>
                  <a:cubicBezTo>
                    <a:pt x="61" y="17"/>
                    <a:pt x="61" y="26"/>
                    <a:pt x="57" y="31"/>
                  </a:cubicBezTo>
                  <a:cubicBezTo>
                    <a:pt x="51" y="41"/>
                    <a:pt x="42" y="50"/>
                    <a:pt x="32" y="56"/>
                  </a:cubicBezTo>
                  <a:cubicBezTo>
                    <a:pt x="27" y="60"/>
                    <a:pt x="18" y="60"/>
                    <a:pt x="12" y="57"/>
                  </a:cubicBezTo>
                  <a:cubicBezTo>
                    <a:pt x="7" y="55"/>
                    <a:pt x="2" y="47"/>
                    <a:pt x="2" y="40"/>
                  </a:cubicBezTo>
                  <a:cubicBezTo>
                    <a:pt x="0" y="27"/>
                    <a:pt x="29" y="0"/>
                    <a:pt x="47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8581012" y="2886239"/>
              <a:ext cx="96604" cy="94781"/>
            </a:xfrm>
            <a:custGeom>
              <a:avLst/>
              <a:gdLst>
                <a:gd name="T0" fmla="*/ 16 w 61"/>
                <a:gd name="T1" fmla="*/ 0 h 61"/>
                <a:gd name="T2" fmla="*/ 59 w 61"/>
                <a:gd name="T3" fmla="*/ 41 h 61"/>
                <a:gd name="T4" fmla="*/ 49 w 61"/>
                <a:gd name="T5" fmla="*/ 58 h 61"/>
                <a:gd name="T6" fmla="*/ 29 w 61"/>
                <a:gd name="T7" fmla="*/ 57 h 61"/>
                <a:gd name="T8" fmla="*/ 3 w 61"/>
                <a:gd name="T9" fmla="*/ 32 h 61"/>
                <a:gd name="T10" fmla="*/ 2 w 61"/>
                <a:gd name="T11" fmla="*/ 10 h 61"/>
                <a:gd name="T12" fmla="*/ 16 w 61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61">
                  <a:moveTo>
                    <a:pt x="16" y="0"/>
                  </a:moveTo>
                  <a:cubicBezTo>
                    <a:pt x="33" y="1"/>
                    <a:pt x="61" y="28"/>
                    <a:pt x="59" y="41"/>
                  </a:cubicBezTo>
                  <a:cubicBezTo>
                    <a:pt x="58" y="47"/>
                    <a:pt x="54" y="55"/>
                    <a:pt x="49" y="58"/>
                  </a:cubicBezTo>
                  <a:cubicBezTo>
                    <a:pt x="43" y="61"/>
                    <a:pt x="33" y="60"/>
                    <a:pt x="29" y="57"/>
                  </a:cubicBezTo>
                  <a:cubicBezTo>
                    <a:pt x="19" y="50"/>
                    <a:pt x="10" y="42"/>
                    <a:pt x="3" y="32"/>
                  </a:cubicBezTo>
                  <a:cubicBezTo>
                    <a:pt x="0" y="27"/>
                    <a:pt x="0" y="16"/>
                    <a:pt x="2" y="10"/>
                  </a:cubicBezTo>
                  <a:cubicBezTo>
                    <a:pt x="5" y="5"/>
                    <a:pt x="13" y="2"/>
                    <a:pt x="16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1"/>
            <p:cNvSpPr>
              <a:spLocks/>
            </p:cNvSpPr>
            <p:nvPr/>
          </p:nvSpPr>
          <p:spPr bwMode="auto">
            <a:xfrm>
              <a:off x="8723184" y="3021119"/>
              <a:ext cx="103895" cy="103894"/>
            </a:xfrm>
            <a:custGeom>
              <a:avLst/>
              <a:gdLst>
                <a:gd name="T0" fmla="*/ 0 w 66"/>
                <a:gd name="T1" fmla="*/ 26 h 67"/>
                <a:gd name="T2" fmla="*/ 28 w 66"/>
                <a:gd name="T3" fmla="*/ 8 h 67"/>
                <a:gd name="T4" fmla="*/ 58 w 66"/>
                <a:gd name="T5" fmla="*/ 39 h 67"/>
                <a:gd name="T6" fmla="*/ 41 w 66"/>
                <a:gd name="T7" fmla="*/ 67 h 67"/>
                <a:gd name="T8" fmla="*/ 0 w 66"/>
                <a:gd name="T9" fmla="*/ 2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0" y="26"/>
                  </a:moveTo>
                  <a:cubicBezTo>
                    <a:pt x="1" y="11"/>
                    <a:pt x="16" y="0"/>
                    <a:pt x="28" y="8"/>
                  </a:cubicBezTo>
                  <a:cubicBezTo>
                    <a:pt x="40" y="16"/>
                    <a:pt x="50" y="27"/>
                    <a:pt x="58" y="39"/>
                  </a:cubicBezTo>
                  <a:cubicBezTo>
                    <a:pt x="66" y="51"/>
                    <a:pt x="55" y="67"/>
                    <a:pt x="41" y="67"/>
                  </a:cubicBezTo>
                  <a:cubicBezTo>
                    <a:pt x="27" y="67"/>
                    <a:pt x="0" y="39"/>
                    <a:pt x="0" y="26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2"/>
            <p:cNvSpPr>
              <a:spLocks/>
            </p:cNvSpPr>
            <p:nvPr/>
          </p:nvSpPr>
          <p:spPr bwMode="auto">
            <a:xfrm>
              <a:off x="8087058" y="2576378"/>
              <a:ext cx="63795" cy="109363"/>
            </a:xfrm>
            <a:custGeom>
              <a:avLst/>
              <a:gdLst>
                <a:gd name="T0" fmla="*/ 41 w 41"/>
                <a:gd name="T1" fmla="*/ 34 h 70"/>
                <a:gd name="T2" fmla="*/ 41 w 41"/>
                <a:gd name="T3" fmla="*/ 46 h 70"/>
                <a:gd name="T4" fmla="*/ 22 w 41"/>
                <a:gd name="T5" fmla="*/ 69 h 70"/>
                <a:gd name="T6" fmla="*/ 0 w 41"/>
                <a:gd name="T7" fmla="*/ 46 h 70"/>
                <a:gd name="T8" fmla="*/ 0 w 41"/>
                <a:gd name="T9" fmla="*/ 24 h 70"/>
                <a:gd name="T10" fmla="*/ 21 w 41"/>
                <a:gd name="T11" fmla="*/ 0 h 70"/>
                <a:gd name="T12" fmla="*/ 41 w 41"/>
                <a:gd name="T13" fmla="*/ 24 h 70"/>
                <a:gd name="T14" fmla="*/ 41 w 41"/>
                <a:gd name="T15" fmla="*/ 34 h 70"/>
                <a:gd name="T16" fmla="*/ 41 w 41"/>
                <a:gd name="T17" fmla="*/ 3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70">
                  <a:moveTo>
                    <a:pt x="41" y="34"/>
                  </a:moveTo>
                  <a:cubicBezTo>
                    <a:pt x="41" y="38"/>
                    <a:pt x="41" y="42"/>
                    <a:pt x="41" y="46"/>
                  </a:cubicBezTo>
                  <a:cubicBezTo>
                    <a:pt x="41" y="59"/>
                    <a:pt x="35" y="69"/>
                    <a:pt x="22" y="69"/>
                  </a:cubicBezTo>
                  <a:cubicBezTo>
                    <a:pt x="7" y="70"/>
                    <a:pt x="1" y="60"/>
                    <a:pt x="0" y="46"/>
                  </a:cubicBezTo>
                  <a:cubicBezTo>
                    <a:pt x="0" y="39"/>
                    <a:pt x="0" y="32"/>
                    <a:pt x="0" y="24"/>
                  </a:cubicBezTo>
                  <a:cubicBezTo>
                    <a:pt x="0" y="11"/>
                    <a:pt x="6" y="0"/>
                    <a:pt x="21" y="0"/>
                  </a:cubicBezTo>
                  <a:cubicBezTo>
                    <a:pt x="35" y="0"/>
                    <a:pt x="41" y="10"/>
                    <a:pt x="41" y="24"/>
                  </a:cubicBezTo>
                  <a:cubicBezTo>
                    <a:pt x="41" y="28"/>
                    <a:pt x="41" y="31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3"/>
            <p:cNvSpPr>
              <a:spLocks/>
            </p:cNvSpPr>
            <p:nvPr/>
          </p:nvSpPr>
          <p:spPr bwMode="auto">
            <a:xfrm>
              <a:off x="8087058" y="3454925"/>
              <a:ext cx="109363" cy="67440"/>
            </a:xfrm>
            <a:custGeom>
              <a:avLst/>
              <a:gdLst>
                <a:gd name="T0" fmla="*/ 31 w 70"/>
                <a:gd name="T1" fmla="*/ 2 h 43"/>
                <a:gd name="T2" fmla="*/ 53 w 70"/>
                <a:gd name="T3" fmla="*/ 2 h 43"/>
                <a:gd name="T4" fmla="*/ 69 w 70"/>
                <a:gd name="T5" fmla="*/ 20 h 43"/>
                <a:gd name="T6" fmla="*/ 56 w 70"/>
                <a:gd name="T7" fmla="*/ 38 h 43"/>
                <a:gd name="T8" fmla="*/ 19 w 70"/>
                <a:gd name="T9" fmla="*/ 40 h 43"/>
                <a:gd name="T10" fmla="*/ 1 w 70"/>
                <a:gd name="T11" fmla="*/ 20 h 43"/>
                <a:gd name="T12" fmla="*/ 21 w 70"/>
                <a:gd name="T13" fmla="*/ 1 h 43"/>
                <a:gd name="T14" fmla="*/ 31 w 70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3">
                  <a:moveTo>
                    <a:pt x="31" y="2"/>
                  </a:moveTo>
                  <a:cubicBezTo>
                    <a:pt x="42" y="2"/>
                    <a:pt x="49" y="0"/>
                    <a:pt x="53" y="2"/>
                  </a:cubicBezTo>
                  <a:cubicBezTo>
                    <a:pt x="59" y="7"/>
                    <a:pt x="68" y="13"/>
                    <a:pt x="69" y="20"/>
                  </a:cubicBezTo>
                  <a:cubicBezTo>
                    <a:pt x="70" y="26"/>
                    <a:pt x="62" y="37"/>
                    <a:pt x="56" y="38"/>
                  </a:cubicBezTo>
                  <a:cubicBezTo>
                    <a:pt x="44" y="42"/>
                    <a:pt x="30" y="43"/>
                    <a:pt x="19" y="40"/>
                  </a:cubicBezTo>
                  <a:cubicBezTo>
                    <a:pt x="11" y="38"/>
                    <a:pt x="2" y="28"/>
                    <a:pt x="1" y="20"/>
                  </a:cubicBezTo>
                  <a:cubicBezTo>
                    <a:pt x="0" y="9"/>
                    <a:pt x="8" y="1"/>
                    <a:pt x="21" y="1"/>
                  </a:cubicBezTo>
                  <a:cubicBezTo>
                    <a:pt x="27" y="1"/>
                    <a:pt x="32" y="2"/>
                    <a:pt x="31" y="2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5653737" y="2018628"/>
              <a:ext cx="103895" cy="69263"/>
            </a:xfrm>
            <a:custGeom>
              <a:avLst/>
              <a:gdLst>
                <a:gd name="T0" fmla="*/ 34 w 67"/>
                <a:gd name="T1" fmla="*/ 2 h 44"/>
                <a:gd name="T2" fmla="*/ 52 w 67"/>
                <a:gd name="T3" fmla="*/ 3 h 44"/>
                <a:gd name="T4" fmla="*/ 67 w 67"/>
                <a:gd name="T5" fmla="*/ 20 h 44"/>
                <a:gd name="T6" fmla="*/ 53 w 67"/>
                <a:gd name="T7" fmla="*/ 40 h 44"/>
                <a:gd name="T8" fmla="*/ 14 w 67"/>
                <a:gd name="T9" fmla="*/ 41 h 44"/>
                <a:gd name="T10" fmla="*/ 0 w 67"/>
                <a:gd name="T11" fmla="*/ 23 h 44"/>
                <a:gd name="T12" fmla="*/ 15 w 67"/>
                <a:gd name="T13" fmla="*/ 3 h 44"/>
                <a:gd name="T14" fmla="*/ 34 w 67"/>
                <a:gd name="T1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44">
                  <a:moveTo>
                    <a:pt x="34" y="2"/>
                  </a:moveTo>
                  <a:cubicBezTo>
                    <a:pt x="40" y="2"/>
                    <a:pt x="48" y="0"/>
                    <a:pt x="52" y="3"/>
                  </a:cubicBezTo>
                  <a:cubicBezTo>
                    <a:pt x="58" y="7"/>
                    <a:pt x="67" y="14"/>
                    <a:pt x="67" y="20"/>
                  </a:cubicBezTo>
                  <a:cubicBezTo>
                    <a:pt x="67" y="27"/>
                    <a:pt x="60" y="39"/>
                    <a:pt x="53" y="40"/>
                  </a:cubicBezTo>
                  <a:cubicBezTo>
                    <a:pt x="41" y="44"/>
                    <a:pt x="27" y="43"/>
                    <a:pt x="14" y="41"/>
                  </a:cubicBezTo>
                  <a:cubicBezTo>
                    <a:pt x="8" y="39"/>
                    <a:pt x="0" y="29"/>
                    <a:pt x="0" y="23"/>
                  </a:cubicBezTo>
                  <a:cubicBezTo>
                    <a:pt x="1" y="16"/>
                    <a:pt x="8" y="7"/>
                    <a:pt x="15" y="3"/>
                  </a:cubicBezTo>
                  <a:cubicBezTo>
                    <a:pt x="19" y="0"/>
                    <a:pt x="28" y="2"/>
                    <a:pt x="34" y="2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15"/>
            <p:cNvSpPr>
              <a:spLocks/>
            </p:cNvSpPr>
            <p:nvPr/>
          </p:nvSpPr>
          <p:spPr bwMode="auto">
            <a:xfrm>
              <a:off x="8169079" y="2694855"/>
              <a:ext cx="107541" cy="71085"/>
            </a:xfrm>
            <a:custGeom>
              <a:avLst/>
              <a:gdLst>
                <a:gd name="T0" fmla="*/ 33 w 69"/>
                <a:gd name="T1" fmla="*/ 44 h 45"/>
                <a:gd name="T2" fmla="*/ 19 w 69"/>
                <a:gd name="T3" fmla="*/ 43 h 45"/>
                <a:gd name="T4" fmla="*/ 1 w 69"/>
                <a:gd name="T5" fmla="*/ 25 h 45"/>
                <a:gd name="T6" fmla="*/ 18 w 69"/>
                <a:gd name="T7" fmla="*/ 4 h 45"/>
                <a:gd name="T8" fmla="*/ 46 w 69"/>
                <a:gd name="T9" fmla="*/ 3 h 45"/>
                <a:gd name="T10" fmla="*/ 68 w 69"/>
                <a:gd name="T11" fmla="*/ 25 h 45"/>
                <a:gd name="T12" fmla="*/ 45 w 69"/>
                <a:gd name="T13" fmla="*/ 44 h 45"/>
                <a:gd name="T14" fmla="*/ 33 w 69"/>
                <a:gd name="T15" fmla="*/ 44 h 45"/>
                <a:gd name="T16" fmla="*/ 33 w 69"/>
                <a:gd name="T1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5">
                  <a:moveTo>
                    <a:pt x="33" y="44"/>
                  </a:moveTo>
                  <a:cubicBezTo>
                    <a:pt x="28" y="44"/>
                    <a:pt x="22" y="45"/>
                    <a:pt x="19" y="43"/>
                  </a:cubicBezTo>
                  <a:cubicBezTo>
                    <a:pt x="12" y="38"/>
                    <a:pt x="0" y="31"/>
                    <a:pt x="1" y="25"/>
                  </a:cubicBezTo>
                  <a:cubicBezTo>
                    <a:pt x="2" y="17"/>
                    <a:pt x="10" y="8"/>
                    <a:pt x="18" y="4"/>
                  </a:cubicBezTo>
                  <a:cubicBezTo>
                    <a:pt x="26" y="0"/>
                    <a:pt x="36" y="3"/>
                    <a:pt x="46" y="3"/>
                  </a:cubicBezTo>
                  <a:cubicBezTo>
                    <a:pt x="59" y="4"/>
                    <a:pt x="69" y="10"/>
                    <a:pt x="68" y="25"/>
                  </a:cubicBezTo>
                  <a:cubicBezTo>
                    <a:pt x="67" y="40"/>
                    <a:pt x="58" y="44"/>
                    <a:pt x="45" y="44"/>
                  </a:cubicBezTo>
                  <a:cubicBezTo>
                    <a:pt x="41" y="44"/>
                    <a:pt x="37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16"/>
            <p:cNvSpPr>
              <a:spLocks/>
            </p:cNvSpPr>
            <p:nvPr/>
          </p:nvSpPr>
          <p:spPr bwMode="auto">
            <a:xfrm>
              <a:off x="5786795" y="3086737"/>
              <a:ext cx="105717" cy="103894"/>
            </a:xfrm>
            <a:custGeom>
              <a:avLst/>
              <a:gdLst>
                <a:gd name="T0" fmla="*/ 26 w 67"/>
                <a:gd name="T1" fmla="*/ 0 h 66"/>
                <a:gd name="T2" fmla="*/ 66 w 67"/>
                <a:gd name="T3" fmla="*/ 41 h 66"/>
                <a:gd name="T4" fmla="*/ 38 w 67"/>
                <a:gd name="T5" fmla="*/ 58 h 66"/>
                <a:gd name="T6" fmla="*/ 8 w 67"/>
                <a:gd name="T7" fmla="*/ 27 h 66"/>
                <a:gd name="T8" fmla="*/ 26 w 6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6">
                  <a:moveTo>
                    <a:pt x="26" y="0"/>
                  </a:moveTo>
                  <a:cubicBezTo>
                    <a:pt x="40" y="0"/>
                    <a:pt x="67" y="27"/>
                    <a:pt x="66" y="41"/>
                  </a:cubicBezTo>
                  <a:cubicBezTo>
                    <a:pt x="66" y="56"/>
                    <a:pt x="50" y="66"/>
                    <a:pt x="38" y="58"/>
                  </a:cubicBezTo>
                  <a:cubicBezTo>
                    <a:pt x="27" y="50"/>
                    <a:pt x="16" y="39"/>
                    <a:pt x="8" y="27"/>
                  </a:cubicBezTo>
                  <a:cubicBezTo>
                    <a:pt x="0" y="16"/>
                    <a:pt x="11" y="0"/>
                    <a:pt x="26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17"/>
            <p:cNvSpPr>
              <a:spLocks/>
            </p:cNvSpPr>
            <p:nvPr/>
          </p:nvSpPr>
          <p:spPr bwMode="auto">
            <a:xfrm>
              <a:off x="7964935" y="2694855"/>
              <a:ext cx="107541" cy="71085"/>
            </a:xfrm>
            <a:custGeom>
              <a:avLst/>
              <a:gdLst>
                <a:gd name="T0" fmla="*/ 33 w 69"/>
                <a:gd name="T1" fmla="*/ 44 h 45"/>
                <a:gd name="T2" fmla="*/ 19 w 69"/>
                <a:gd name="T3" fmla="*/ 43 h 45"/>
                <a:gd name="T4" fmla="*/ 1 w 69"/>
                <a:gd name="T5" fmla="*/ 25 h 45"/>
                <a:gd name="T6" fmla="*/ 18 w 69"/>
                <a:gd name="T7" fmla="*/ 4 h 45"/>
                <a:gd name="T8" fmla="*/ 46 w 69"/>
                <a:gd name="T9" fmla="*/ 3 h 45"/>
                <a:gd name="T10" fmla="*/ 68 w 69"/>
                <a:gd name="T11" fmla="*/ 25 h 45"/>
                <a:gd name="T12" fmla="*/ 45 w 69"/>
                <a:gd name="T13" fmla="*/ 44 h 45"/>
                <a:gd name="T14" fmla="*/ 33 w 69"/>
                <a:gd name="T15" fmla="*/ 44 h 45"/>
                <a:gd name="T16" fmla="*/ 33 w 69"/>
                <a:gd name="T1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5">
                  <a:moveTo>
                    <a:pt x="33" y="44"/>
                  </a:moveTo>
                  <a:cubicBezTo>
                    <a:pt x="28" y="44"/>
                    <a:pt x="22" y="45"/>
                    <a:pt x="19" y="43"/>
                  </a:cubicBezTo>
                  <a:cubicBezTo>
                    <a:pt x="12" y="38"/>
                    <a:pt x="0" y="31"/>
                    <a:pt x="1" y="25"/>
                  </a:cubicBezTo>
                  <a:cubicBezTo>
                    <a:pt x="2" y="17"/>
                    <a:pt x="10" y="8"/>
                    <a:pt x="18" y="4"/>
                  </a:cubicBezTo>
                  <a:cubicBezTo>
                    <a:pt x="26" y="0"/>
                    <a:pt x="36" y="3"/>
                    <a:pt x="46" y="3"/>
                  </a:cubicBezTo>
                  <a:cubicBezTo>
                    <a:pt x="60" y="4"/>
                    <a:pt x="69" y="11"/>
                    <a:pt x="68" y="25"/>
                  </a:cubicBezTo>
                  <a:cubicBezTo>
                    <a:pt x="68" y="39"/>
                    <a:pt x="58" y="44"/>
                    <a:pt x="45" y="44"/>
                  </a:cubicBezTo>
                  <a:cubicBezTo>
                    <a:pt x="41" y="44"/>
                    <a:pt x="37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18"/>
            <p:cNvSpPr>
              <a:spLocks/>
            </p:cNvSpPr>
            <p:nvPr/>
          </p:nvSpPr>
          <p:spPr bwMode="auto">
            <a:xfrm>
              <a:off x="8579190" y="3030234"/>
              <a:ext cx="105717" cy="105717"/>
            </a:xfrm>
            <a:custGeom>
              <a:avLst/>
              <a:gdLst>
                <a:gd name="T0" fmla="*/ 41 w 67"/>
                <a:gd name="T1" fmla="*/ 0 h 67"/>
                <a:gd name="T2" fmla="*/ 58 w 67"/>
                <a:gd name="T3" fmla="*/ 30 h 67"/>
                <a:gd name="T4" fmla="*/ 30 w 67"/>
                <a:gd name="T5" fmla="*/ 58 h 67"/>
                <a:gd name="T6" fmla="*/ 0 w 67"/>
                <a:gd name="T7" fmla="*/ 41 h 67"/>
                <a:gd name="T8" fmla="*/ 41 w 6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41" y="0"/>
                  </a:moveTo>
                  <a:cubicBezTo>
                    <a:pt x="56" y="1"/>
                    <a:pt x="67" y="17"/>
                    <a:pt x="58" y="30"/>
                  </a:cubicBezTo>
                  <a:cubicBezTo>
                    <a:pt x="50" y="40"/>
                    <a:pt x="40" y="50"/>
                    <a:pt x="30" y="58"/>
                  </a:cubicBezTo>
                  <a:cubicBezTo>
                    <a:pt x="17" y="67"/>
                    <a:pt x="1" y="57"/>
                    <a:pt x="0" y="41"/>
                  </a:cubicBezTo>
                  <a:cubicBezTo>
                    <a:pt x="0" y="27"/>
                    <a:pt x="27" y="0"/>
                    <a:pt x="41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19"/>
            <p:cNvSpPr>
              <a:spLocks/>
            </p:cNvSpPr>
            <p:nvPr/>
          </p:nvSpPr>
          <p:spPr bwMode="auto">
            <a:xfrm>
              <a:off x="5653737" y="2942743"/>
              <a:ext cx="92959" cy="92958"/>
            </a:xfrm>
            <a:custGeom>
              <a:avLst/>
              <a:gdLst>
                <a:gd name="T0" fmla="*/ 15 w 60"/>
                <a:gd name="T1" fmla="*/ 0 h 60"/>
                <a:gd name="T2" fmla="*/ 59 w 60"/>
                <a:gd name="T3" fmla="*/ 40 h 60"/>
                <a:gd name="T4" fmla="*/ 49 w 60"/>
                <a:gd name="T5" fmla="*/ 57 h 60"/>
                <a:gd name="T6" fmla="*/ 29 w 60"/>
                <a:gd name="T7" fmla="*/ 57 h 60"/>
                <a:gd name="T8" fmla="*/ 3 w 60"/>
                <a:gd name="T9" fmla="*/ 30 h 60"/>
                <a:gd name="T10" fmla="*/ 2 w 60"/>
                <a:gd name="T11" fmla="*/ 10 h 60"/>
                <a:gd name="T12" fmla="*/ 15 w 60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0">
                  <a:moveTo>
                    <a:pt x="15" y="0"/>
                  </a:moveTo>
                  <a:cubicBezTo>
                    <a:pt x="32" y="0"/>
                    <a:pt x="60" y="27"/>
                    <a:pt x="59" y="40"/>
                  </a:cubicBezTo>
                  <a:cubicBezTo>
                    <a:pt x="59" y="46"/>
                    <a:pt x="54" y="54"/>
                    <a:pt x="49" y="57"/>
                  </a:cubicBezTo>
                  <a:cubicBezTo>
                    <a:pt x="44" y="60"/>
                    <a:pt x="34" y="60"/>
                    <a:pt x="29" y="57"/>
                  </a:cubicBezTo>
                  <a:cubicBezTo>
                    <a:pt x="19" y="50"/>
                    <a:pt x="10" y="40"/>
                    <a:pt x="3" y="30"/>
                  </a:cubicBezTo>
                  <a:cubicBezTo>
                    <a:pt x="0" y="26"/>
                    <a:pt x="0" y="16"/>
                    <a:pt x="2" y="10"/>
                  </a:cubicBezTo>
                  <a:cubicBezTo>
                    <a:pt x="5" y="5"/>
                    <a:pt x="13" y="2"/>
                    <a:pt x="15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0"/>
            <p:cNvSpPr>
              <a:spLocks/>
            </p:cNvSpPr>
            <p:nvPr/>
          </p:nvSpPr>
          <p:spPr bwMode="auto">
            <a:xfrm>
              <a:off x="5857880" y="2018628"/>
              <a:ext cx="105717" cy="69263"/>
            </a:xfrm>
            <a:custGeom>
              <a:avLst/>
              <a:gdLst>
                <a:gd name="T0" fmla="*/ 33 w 68"/>
                <a:gd name="T1" fmla="*/ 42 h 44"/>
                <a:gd name="T2" fmla="*/ 17 w 68"/>
                <a:gd name="T3" fmla="*/ 41 h 44"/>
                <a:gd name="T4" fmla="*/ 0 w 68"/>
                <a:gd name="T5" fmla="*/ 21 h 44"/>
                <a:gd name="T6" fmla="*/ 16 w 68"/>
                <a:gd name="T7" fmla="*/ 3 h 44"/>
                <a:gd name="T8" fmla="*/ 46 w 68"/>
                <a:gd name="T9" fmla="*/ 2 h 44"/>
                <a:gd name="T10" fmla="*/ 68 w 68"/>
                <a:gd name="T11" fmla="*/ 22 h 44"/>
                <a:gd name="T12" fmla="*/ 47 w 68"/>
                <a:gd name="T13" fmla="*/ 42 h 44"/>
                <a:gd name="T14" fmla="*/ 33 w 68"/>
                <a:gd name="T15" fmla="*/ 42 h 44"/>
                <a:gd name="T16" fmla="*/ 33 w 68"/>
                <a:gd name="T1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4">
                  <a:moveTo>
                    <a:pt x="33" y="42"/>
                  </a:moveTo>
                  <a:cubicBezTo>
                    <a:pt x="27" y="42"/>
                    <a:pt x="20" y="44"/>
                    <a:pt x="17" y="41"/>
                  </a:cubicBezTo>
                  <a:cubicBezTo>
                    <a:pt x="10" y="36"/>
                    <a:pt x="1" y="29"/>
                    <a:pt x="0" y="21"/>
                  </a:cubicBezTo>
                  <a:cubicBezTo>
                    <a:pt x="0" y="16"/>
                    <a:pt x="9" y="6"/>
                    <a:pt x="16" y="3"/>
                  </a:cubicBezTo>
                  <a:cubicBezTo>
                    <a:pt x="25" y="0"/>
                    <a:pt x="36" y="2"/>
                    <a:pt x="46" y="2"/>
                  </a:cubicBezTo>
                  <a:cubicBezTo>
                    <a:pt x="59" y="2"/>
                    <a:pt x="68" y="8"/>
                    <a:pt x="68" y="22"/>
                  </a:cubicBezTo>
                  <a:cubicBezTo>
                    <a:pt x="68" y="35"/>
                    <a:pt x="60" y="42"/>
                    <a:pt x="47" y="42"/>
                  </a:cubicBezTo>
                  <a:cubicBezTo>
                    <a:pt x="42" y="42"/>
                    <a:pt x="37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1"/>
            <p:cNvSpPr>
              <a:spLocks/>
            </p:cNvSpPr>
            <p:nvPr/>
          </p:nvSpPr>
          <p:spPr bwMode="auto">
            <a:xfrm>
              <a:off x="5772214" y="2102472"/>
              <a:ext cx="71086" cy="105717"/>
            </a:xfrm>
            <a:custGeom>
              <a:avLst/>
              <a:gdLst>
                <a:gd name="T0" fmla="*/ 43 w 45"/>
                <a:gd name="T1" fmla="*/ 34 h 68"/>
                <a:gd name="T2" fmla="*/ 42 w 45"/>
                <a:gd name="T3" fmla="*/ 50 h 68"/>
                <a:gd name="T4" fmla="*/ 21 w 45"/>
                <a:gd name="T5" fmla="*/ 67 h 68"/>
                <a:gd name="T6" fmla="*/ 3 w 45"/>
                <a:gd name="T7" fmla="*/ 49 h 68"/>
                <a:gd name="T8" fmla="*/ 3 w 45"/>
                <a:gd name="T9" fmla="*/ 23 h 68"/>
                <a:gd name="T10" fmla="*/ 23 w 45"/>
                <a:gd name="T11" fmla="*/ 0 h 68"/>
                <a:gd name="T12" fmla="*/ 43 w 45"/>
                <a:gd name="T13" fmla="*/ 22 h 68"/>
                <a:gd name="T14" fmla="*/ 43 w 45"/>
                <a:gd name="T15" fmla="*/ 34 h 68"/>
                <a:gd name="T16" fmla="*/ 43 w 45"/>
                <a:gd name="T17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68">
                  <a:moveTo>
                    <a:pt x="43" y="34"/>
                  </a:moveTo>
                  <a:cubicBezTo>
                    <a:pt x="43" y="39"/>
                    <a:pt x="45" y="46"/>
                    <a:pt x="42" y="50"/>
                  </a:cubicBezTo>
                  <a:cubicBezTo>
                    <a:pt x="37" y="57"/>
                    <a:pt x="29" y="66"/>
                    <a:pt x="21" y="67"/>
                  </a:cubicBezTo>
                  <a:cubicBezTo>
                    <a:pt x="16" y="68"/>
                    <a:pt x="7" y="57"/>
                    <a:pt x="3" y="49"/>
                  </a:cubicBezTo>
                  <a:cubicBezTo>
                    <a:pt x="0" y="41"/>
                    <a:pt x="3" y="32"/>
                    <a:pt x="3" y="23"/>
                  </a:cubicBezTo>
                  <a:cubicBezTo>
                    <a:pt x="3" y="9"/>
                    <a:pt x="8" y="0"/>
                    <a:pt x="23" y="0"/>
                  </a:cubicBezTo>
                  <a:cubicBezTo>
                    <a:pt x="37" y="0"/>
                    <a:pt x="43" y="9"/>
                    <a:pt x="43" y="22"/>
                  </a:cubicBezTo>
                  <a:cubicBezTo>
                    <a:pt x="43" y="26"/>
                    <a:pt x="43" y="30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22"/>
            <p:cNvSpPr>
              <a:spLocks/>
            </p:cNvSpPr>
            <p:nvPr/>
          </p:nvSpPr>
          <p:spPr bwMode="auto">
            <a:xfrm>
              <a:off x="7824587" y="2319376"/>
              <a:ext cx="105717" cy="69263"/>
            </a:xfrm>
            <a:custGeom>
              <a:avLst/>
              <a:gdLst>
                <a:gd name="T0" fmla="*/ 33 w 68"/>
                <a:gd name="T1" fmla="*/ 42 h 44"/>
                <a:gd name="T2" fmla="*/ 16 w 68"/>
                <a:gd name="T3" fmla="*/ 41 h 44"/>
                <a:gd name="T4" fmla="*/ 0 w 68"/>
                <a:gd name="T5" fmla="*/ 22 h 44"/>
                <a:gd name="T6" fmla="*/ 15 w 68"/>
                <a:gd name="T7" fmla="*/ 3 h 44"/>
                <a:gd name="T8" fmla="*/ 47 w 68"/>
                <a:gd name="T9" fmla="*/ 2 h 44"/>
                <a:gd name="T10" fmla="*/ 68 w 68"/>
                <a:gd name="T11" fmla="*/ 23 h 44"/>
                <a:gd name="T12" fmla="*/ 45 w 68"/>
                <a:gd name="T13" fmla="*/ 42 h 44"/>
                <a:gd name="T14" fmla="*/ 33 w 68"/>
                <a:gd name="T15" fmla="*/ 42 h 44"/>
                <a:gd name="T16" fmla="*/ 33 w 68"/>
                <a:gd name="T1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4">
                  <a:moveTo>
                    <a:pt x="33" y="42"/>
                  </a:moveTo>
                  <a:cubicBezTo>
                    <a:pt x="27" y="42"/>
                    <a:pt x="20" y="44"/>
                    <a:pt x="16" y="41"/>
                  </a:cubicBezTo>
                  <a:cubicBezTo>
                    <a:pt x="9" y="37"/>
                    <a:pt x="0" y="29"/>
                    <a:pt x="0" y="22"/>
                  </a:cubicBezTo>
                  <a:cubicBezTo>
                    <a:pt x="0" y="16"/>
                    <a:pt x="8" y="6"/>
                    <a:pt x="15" y="3"/>
                  </a:cubicBezTo>
                  <a:cubicBezTo>
                    <a:pt x="25" y="0"/>
                    <a:pt x="36" y="1"/>
                    <a:pt x="47" y="2"/>
                  </a:cubicBezTo>
                  <a:cubicBezTo>
                    <a:pt x="60" y="2"/>
                    <a:pt x="68" y="9"/>
                    <a:pt x="68" y="23"/>
                  </a:cubicBezTo>
                  <a:cubicBezTo>
                    <a:pt x="67" y="37"/>
                    <a:pt x="58" y="42"/>
                    <a:pt x="45" y="42"/>
                  </a:cubicBezTo>
                  <a:cubicBezTo>
                    <a:pt x="41" y="42"/>
                    <a:pt x="37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23"/>
            <p:cNvSpPr>
              <a:spLocks/>
            </p:cNvSpPr>
            <p:nvPr/>
          </p:nvSpPr>
          <p:spPr bwMode="auto">
            <a:xfrm>
              <a:off x="8566430" y="2109763"/>
              <a:ext cx="67441" cy="105717"/>
            </a:xfrm>
            <a:custGeom>
              <a:avLst/>
              <a:gdLst>
                <a:gd name="T0" fmla="*/ 41 w 43"/>
                <a:gd name="T1" fmla="*/ 34 h 67"/>
                <a:gd name="T2" fmla="*/ 41 w 43"/>
                <a:gd name="T3" fmla="*/ 51 h 67"/>
                <a:gd name="T4" fmla="*/ 21 w 43"/>
                <a:gd name="T5" fmla="*/ 67 h 67"/>
                <a:gd name="T6" fmla="*/ 3 w 43"/>
                <a:gd name="T7" fmla="*/ 53 h 67"/>
                <a:gd name="T8" fmla="*/ 3 w 43"/>
                <a:gd name="T9" fmla="*/ 14 h 67"/>
                <a:gd name="T10" fmla="*/ 22 w 43"/>
                <a:gd name="T11" fmla="*/ 0 h 67"/>
                <a:gd name="T12" fmla="*/ 41 w 43"/>
                <a:gd name="T13" fmla="*/ 16 h 67"/>
                <a:gd name="T14" fmla="*/ 41 w 43"/>
                <a:gd name="T15" fmla="*/ 34 h 67"/>
                <a:gd name="T16" fmla="*/ 41 w 43"/>
                <a:gd name="T1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67">
                  <a:moveTo>
                    <a:pt x="41" y="34"/>
                  </a:moveTo>
                  <a:cubicBezTo>
                    <a:pt x="41" y="40"/>
                    <a:pt x="43" y="47"/>
                    <a:pt x="41" y="51"/>
                  </a:cubicBezTo>
                  <a:cubicBezTo>
                    <a:pt x="36" y="58"/>
                    <a:pt x="28" y="66"/>
                    <a:pt x="21" y="67"/>
                  </a:cubicBezTo>
                  <a:cubicBezTo>
                    <a:pt x="15" y="67"/>
                    <a:pt x="4" y="59"/>
                    <a:pt x="3" y="53"/>
                  </a:cubicBezTo>
                  <a:cubicBezTo>
                    <a:pt x="0" y="41"/>
                    <a:pt x="0" y="26"/>
                    <a:pt x="3" y="14"/>
                  </a:cubicBezTo>
                  <a:cubicBezTo>
                    <a:pt x="4" y="8"/>
                    <a:pt x="16" y="0"/>
                    <a:pt x="22" y="0"/>
                  </a:cubicBezTo>
                  <a:cubicBezTo>
                    <a:pt x="29" y="0"/>
                    <a:pt x="36" y="9"/>
                    <a:pt x="41" y="16"/>
                  </a:cubicBezTo>
                  <a:cubicBezTo>
                    <a:pt x="43" y="20"/>
                    <a:pt x="41" y="28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25"/>
            <p:cNvSpPr>
              <a:spLocks/>
            </p:cNvSpPr>
            <p:nvPr/>
          </p:nvSpPr>
          <p:spPr bwMode="auto">
            <a:xfrm>
              <a:off x="7614975" y="2317553"/>
              <a:ext cx="111186" cy="69263"/>
            </a:xfrm>
            <a:custGeom>
              <a:avLst/>
              <a:gdLst>
                <a:gd name="T0" fmla="*/ 39 w 71"/>
                <a:gd name="T1" fmla="*/ 43 h 44"/>
                <a:gd name="T2" fmla="*/ 23 w 71"/>
                <a:gd name="T3" fmla="*/ 42 h 44"/>
                <a:gd name="T4" fmla="*/ 3 w 71"/>
                <a:gd name="T5" fmla="*/ 22 h 44"/>
                <a:gd name="T6" fmla="*/ 24 w 71"/>
                <a:gd name="T7" fmla="*/ 3 h 44"/>
                <a:gd name="T8" fmla="*/ 47 w 71"/>
                <a:gd name="T9" fmla="*/ 3 h 44"/>
                <a:gd name="T10" fmla="*/ 71 w 71"/>
                <a:gd name="T11" fmla="*/ 23 h 44"/>
                <a:gd name="T12" fmla="*/ 47 w 71"/>
                <a:gd name="T13" fmla="*/ 42 h 44"/>
                <a:gd name="T14" fmla="*/ 39 w 71"/>
                <a:gd name="T15" fmla="*/ 42 h 44"/>
                <a:gd name="T16" fmla="*/ 39 w 71"/>
                <a:gd name="T1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4">
                  <a:moveTo>
                    <a:pt x="39" y="43"/>
                  </a:moveTo>
                  <a:cubicBezTo>
                    <a:pt x="34" y="43"/>
                    <a:pt x="28" y="42"/>
                    <a:pt x="23" y="42"/>
                  </a:cubicBezTo>
                  <a:cubicBezTo>
                    <a:pt x="9" y="43"/>
                    <a:pt x="0" y="34"/>
                    <a:pt x="3" y="22"/>
                  </a:cubicBezTo>
                  <a:cubicBezTo>
                    <a:pt x="5" y="14"/>
                    <a:pt x="16" y="7"/>
                    <a:pt x="24" y="3"/>
                  </a:cubicBezTo>
                  <a:cubicBezTo>
                    <a:pt x="30" y="0"/>
                    <a:pt x="39" y="3"/>
                    <a:pt x="47" y="3"/>
                  </a:cubicBezTo>
                  <a:cubicBezTo>
                    <a:pt x="61" y="3"/>
                    <a:pt x="71" y="8"/>
                    <a:pt x="71" y="23"/>
                  </a:cubicBezTo>
                  <a:cubicBezTo>
                    <a:pt x="71" y="38"/>
                    <a:pt x="61" y="44"/>
                    <a:pt x="47" y="42"/>
                  </a:cubicBezTo>
                  <a:cubicBezTo>
                    <a:pt x="44" y="42"/>
                    <a:pt x="41" y="42"/>
                    <a:pt x="39" y="42"/>
                  </a:cubicBezTo>
                  <a:cubicBezTo>
                    <a:pt x="39" y="43"/>
                    <a:pt x="39" y="43"/>
                    <a:pt x="39" y="43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26"/>
            <p:cNvSpPr>
              <a:spLocks/>
            </p:cNvSpPr>
            <p:nvPr/>
          </p:nvSpPr>
          <p:spPr bwMode="auto">
            <a:xfrm>
              <a:off x="8723184" y="2886239"/>
              <a:ext cx="105717" cy="103894"/>
            </a:xfrm>
            <a:custGeom>
              <a:avLst/>
              <a:gdLst>
                <a:gd name="T0" fmla="*/ 41 w 67"/>
                <a:gd name="T1" fmla="*/ 0 h 67"/>
                <a:gd name="T2" fmla="*/ 57 w 67"/>
                <a:gd name="T3" fmla="*/ 30 h 67"/>
                <a:gd name="T4" fmla="*/ 30 w 67"/>
                <a:gd name="T5" fmla="*/ 58 h 67"/>
                <a:gd name="T6" fmla="*/ 0 w 67"/>
                <a:gd name="T7" fmla="*/ 41 h 67"/>
                <a:gd name="T8" fmla="*/ 41 w 6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41" y="0"/>
                  </a:moveTo>
                  <a:cubicBezTo>
                    <a:pt x="57" y="1"/>
                    <a:pt x="67" y="17"/>
                    <a:pt x="57" y="30"/>
                  </a:cubicBezTo>
                  <a:cubicBezTo>
                    <a:pt x="50" y="40"/>
                    <a:pt x="40" y="50"/>
                    <a:pt x="30" y="58"/>
                  </a:cubicBezTo>
                  <a:cubicBezTo>
                    <a:pt x="17" y="67"/>
                    <a:pt x="1" y="57"/>
                    <a:pt x="0" y="41"/>
                  </a:cubicBezTo>
                  <a:cubicBezTo>
                    <a:pt x="0" y="28"/>
                    <a:pt x="27" y="0"/>
                    <a:pt x="41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27"/>
            <p:cNvSpPr>
              <a:spLocks/>
            </p:cNvSpPr>
            <p:nvPr/>
          </p:nvSpPr>
          <p:spPr bwMode="auto">
            <a:xfrm>
              <a:off x="7726161" y="3316399"/>
              <a:ext cx="96604" cy="94781"/>
            </a:xfrm>
            <a:custGeom>
              <a:avLst/>
              <a:gdLst>
                <a:gd name="T0" fmla="*/ 45 w 61"/>
                <a:gd name="T1" fmla="*/ 60 h 60"/>
                <a:gd name="T2" fmla="*/ 1 w 61"/>
                <a:gd name="T3" fmla="*/ 20 h 60"/>
                <a:gd name="T4" fmla="*/ 11 w 61"/>
                <a:gd name="T5" fmla="*/ 3 h 60"/>
                <a:gd name="T6" fmla="*/ 31 w 61"/>
                <a:gd name="T7" fmla="*/ 3 h 60"/>
                <a:gd name="T8" fmla="*/ 57 w 61"/>
                <a:gd name="T9" fmla="*/ 29 h 60"/>
                <a:gd name="T10" fmla="*/ 58 w 61"/>
                <a:gd name="T11" fmla="*/ 49 h 60"/>
                <a:gd name="T12" fmla="*/ 45 w 61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60">
                  <a:moveTo>
                    <a:pt x="45" y="60"/>
                  </a:moveTo>
                  <a:cubicBezTo>
                    <a:pt x="28" y="60"/>
                    <a:pt x="0" y="33"/>
                    <a:pt x="1" y="20"/>
                  </a:cubicBezTo>
                  <a:cubicBezTo>
                    <a:pt x="2" y="14"/>
                    <a:pt x="6" y="6"/>
                    <a:pt x="11" y="3"/>
                  </a:cubicBezTo>
                  <a:cubicBezTo>
                    <a:pt x="16" y="0"/>
                    <a:pt x="26" y="0"/>
                    <a:pt x="31" y="3"/>
                  </a:cubicBezTo>
                  <a:cubicBezTo>
                    <a:pt x="41" y="10"/>
                    <a:pt x="50" y="19"/>
                    <a:pt x="57" y="29"/>
                  </a:cubicBezTo>
                  <a:cubicBezTo>
                    <a:pt x="61" y="34"/>
                    <a:pt x="60" y="44"/>
                    <a:pt x="58" y="49"/>
                  </a:cubicBezTo>
                  <a:cubicBezTo>
                    <a:pt x="55" y="55"/>
                    <a:pt x="48" y="58"/>
                    <a:pt x="45" y="6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28"/>
            <p:cNvSpPr>
              <a:spLocks/>
            </p:cNvSpPr>
            <p:nvPr/>
          </p:nvSpPr>
          <p:spPr bwMode="auto">
            <a:xfrm>
              <a:off x="7583989" y="3309108"/>
              <a:ext cx="94781" cy="100249"/>
            </a:xfrm>
            <a:custGeom>
              <a:avLst/>
              <a:gdLst>
                <a:gd name="T0" fmla="*/ 38 w 60"/>
                <a:gd name="T1" fmla="*/ 0 h 64"/>
                <a:gd name="T2" fmla="*/ 57 w 60"/>
                <a:gd name="T3" fmla="*/ 15 h 64"/>
                <a:gd name="T4" fmla="*/ 56 w 60"/>
                <a:gd name="T5" fmla="*/ 35 h 64"/>
                <a:gd name="T6" fmla="*/ 31 w 60"/>
                <a:gd name="T7" fmla="*/ 60 h 64"/>
                <a:gd name="T8" fmla="*/ 7 w 60"/>
                <a:gd name="T9" fmla="*/ 59 h 64"/>
                <a:gd name="T10" fmla="*/ 4 w 60"/>
                <a:gd name="T11" fmla="*/ 33 h 64"/>
                <a:gd name="T12" fmla="*/ 38 w 6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4">
                  <a:moveTo>
                    <a:pt x="38" y="0"/>
                  </a:moveTo>
                  <a:cubicBezTo>
                    <a:pt x="47" y="7"/>
                    <a:pt x="55" y="10"/>
                    <a:pt x="57" y="15"/>
                  </a:cubicBezTo>
                  <a:cubicBezTo>
                    <a:pt x="60" y="21"/>
                    <a:pt x="59" y="31"/>
                    <a:pt x="56" y="35"/>
                  </a:cubicBezTo>
                  <a:cubicBezTo>
                    <a:pt x="49" y="45"/>
                    <a:pt x="41" y="55"/>
                    <a:pt x="31" y="60"/>
                  </a:cubicBezTo>
                  <a:cubicBezTo>
                    <a:pt x="25" y="64"/>
                    <a:pt x="10" y="63"/>
                    <a:pt x="7" y="59"/>
                  </a:cubicBezTo>
                  <a:cubicBezTo>
                    <a:pt x="2" y="53"/>
                    <a:pt x="0" y="39"/>
                    <a:pt x="4" y="33"/>
                  </a:cubicBezTo>
                  <a:cubicBezTo>
                    <a:pt x="13" y="21"/>
                    <a:pt x="26" y="12"/>
                    <a:pt x="38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29"/>
            <p:cNvSpPr>
              <a:spLocks/>
            </p:cNvSpPr>
            <p:nvPr/>
          </p:nvSpPr>
          <p:spPr bwMode="auto">
            <a:xfrm>
              <a:off x="8083412" y="2778699"/>
              <a:ext cx="69263" cy="107539"/>
            </a:xfrm>
            <a:custGeom>
              <a:avLst/>
              <a:gdLst>
                <a:gd name="T0" fmla="*/ 43 w 44"/>
                <a:gd name="T1" fmla="*/ 36 h 69"/>
                <a:gd name="T2" fmla="*/ 42 w 44"/>
                <a:gd name="T3" fmla="*/ 54 h 69"/>
                <a:gd name="T4" fmla="*/ 25 w 44"/>
                <a:gd name="T5" fmla="*/ 69 h 69"/>
                <a:gd name="T6" fmla="*/ 4 w 44"/>
                <a:gd name="T7" fmla="*/ 56 h 69"/>
                <a:gd name="T8" fmla="*/ 3 w 44"/>
                <a:gd name="T9" fmla="*/ 21 h 69"/>
                <a:gd name="T10" fmla="*/ 24 w 44"/>
                <a:gd name="T11" fmla="*/ 2 h 69"/>
                <a:gd name="T12" fmla="*/ 43 w 44"/>
                <a:gd name="T13" fmla="*/ 22 h 69"/>
                <a:gd name="T14" fmla="*/ 43 w 44"/>
                <a:gd name="T15" fmla="*/ 36 h 69"/>
                <a:gd name="T16" fmla="*/ 43 w 44"/>
                <a:gd name="T17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9">
                  <a:moveTo>
                    <a:pt x="43" y="36"/>
                  </a:moveTo>
                  <a:cubicBezTo>
                    <a:pt x="43" y="42"/>
                    <a:pt x="44" y="49"/>
                    <a:pt x="42" y="54"/>
                  </a:cubicBezTo>
                  <a:cubicBezTo>
                    <a:pt x="38" y="60"/>
                    <a:pt x="30" y="69"/>
                    <a:pt x="25" y="69"/>
                  </a:cubicBezTo>
                  <a:cubicBezTo>
                    <a:pt x="18" y="69"/>
                    <a:pt x="7" y="62"/>
                    <a:pt x="4" y="56"/>
                  </a:cubicBezTo>
                  <a:cubicBezTo>
                    <a:pt x="1" y="45"/>
                    <a:pt x="0" y="31"/>
                    <a:pt x="3" y="21"/>
                  </a:cubicBezTo>
                  <a:cubicBezTo>
                    <a:pt x="6" y="13"/>
                    <a:pt x="16" y="4"/>
                    <a:pt x="24" y="2"/>
                  </a:cubicBezTo>
                  <a:cubicBezTo>
                    <a:pt x="36" y="0"/>
                    <a:pt x="42" y="10"/>
                    <a:pt x="43" y="22"/>
                  </a:cubicBezTo>
                  <a:cubicBezTo>
                    <a:pt x="43" y="27"/>
                    <a:pt x="43" y="32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30"/>
            <p:cNvSpPr>
              <a:spLocks/>
            </p:cNvSpPr>
            <p:nvPr/>
          </p:nvSpPr>
          <p:spPr bwMode="auto">
            <a:xfrm>
              <a:off x="7585811" y="3172405"/>
              <a:ext cx="100250" cy="94781"/>
            </a:xfrm>
            <a:custGeom>
              <a:avLst/>
              <a:gdLst>
                <a:gd name="T0" fmla="*/ 64 w 64"/>
                <a:gd name="T1" fmla="*/ 38 h 60"/>
                <a:gd name="T2" fmla="*/ 48 w 64"/>
                <a:gd name="T3" fmla="*/ 57 h 60"/>
                <a:gd name="T4" fmla="*/ 28 w 64"/>
                <a:gd name="T5" fmla="*/ 56 h 60"/>
                <a:gd name="T6" fmla="*/ 3 w 64"/>
                <a:gd name="T7" fmla="*/ 31 h 60"/>
                <a:gd name="T8" fmla="*/ 6 w 64"/>
                <a:gd name="T9" fmla="*/ 5 h 60"/>
                <a:gd name="T10" fmla="*/ 30 w 64"/>
                <a:gd name="T11" fmla="*/ 4 h 60"/>
                <a:gd name="T12" fmla="*/ 64 w 64"/>
                <a:gd name="T13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0">
                  <a:moveTo>
                    <a:pt x="64" y="38"/>
                  </a:moveTo>
                  <a:cubicBezTo>
                    <a:pt x="57" y="47"/>
                    <a:pt x="54" y="55"/>
                    <a:pt x="48" y="57"/>
                  </a:cubicBezTo>
                  <a:cubicBezTo>
                    <a:pt x="43" y="60"/>
                    <a:pt x="33" y="60"/>
                    <a:pt x="28" y="56"/>
                  </a:cubicBezTo>
                  <a:cubicBezTo>
                    <a:pt x="18" y="50"/>
                    <a:pt x="8" y="41"/>
                    <a:pt x="3" y="31"/>
                  </a:cubicBezTo>
                  <a:cubicBezTo>
                    <a:pt x="0" y="25"/>
                    <a:pt x="1" y="11"/>
                    <a:pt x="6" y="5"/>
                  </a:cubicBezTo>
                  <a:cubicBezTo>
                    <a:pt x="10" y="1"/>
                    <a:pt x="25" y="0"/>
                    <a:pt x="30" y="4"/>
                  </a:cubicBezTo>
                  <a:cubicBezTo>
                    <a:pt x="42" y="13"/>
                    <a:pt x="52" y="26"/>
                    <a:pt x="64" y="38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31"/>
            <p:cNvSpPr>
              <a:spLocks/>
            </p:cNvSpPr>
            <p:nvPr/>
          </p:nvSpPr>
          <p:spPr bwMode="auto">
            <a:xfrm>
              <a:off x="8568254" y="2312085"/>
              <a:ext cx="65618" cy="111185"/>
            </a:xfrm>
            <a:custGeom>
              <a:avLst/>
              <a:gdLst>
                <a:gd name="T0" fmla="*/ 40 w 42"/>
                <a:gd name="T1" fmla="*/ 33 h 71"/>
                <a:gd name="T2" fmla="*/ 40 w 42"/>
                <a:gd name="T3" fmla="*/ 49 h 71"/>
                <a:gd name="T4" fmla="*/ 21 w 42"/>
                <a:gd name="T5" fmla="*/ 68 h 71"/>
                <a:gd name="T6" fmla="*/ 0 w 42"/>
                <a:gd name="T7" fmla="*/ 49 h 71"/>
                <a:gd name="T8" fmla="*/ 0 w 42"/>
                <a:gd name="T9" fmla="*/ 22 h 71"/>
                <a:gd name="T10" fmla="*/ 20 w 42"/>
                <a:gd name="T11" fmla="*/ 0 h 71"/>
                <a:gd name="T12" fmla="*/ 41 w 42"/>
                <a:gd name="T13" fmla="*/ 22 h 71"/>
                <a:gd name="T14" fmla="*/ 41 w 42"/>
                <a:gd name="T15" fmla="*/ 33 h 71"/>
                <a:gd name="T16" fmla="*/ 40 w 42"/>
                <a:gd name="T17" fmla="*/ 3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71">
                  <a:moveTo>
                    <a:pt x="40" y="33"/>
                  </a:moveTo>
                  <a:cubicBezTo>
                    <a:pt x="40" y="39"/>
                    <a:pt x="42" y="45"/>
                    <a:pt x="40" y="49"/>
                  </a:cubicBezTo>
                  <a:cubicBezTo>
                    <a:pt x="35" y="56"/>
                    <a:pt x="29" y="66"/>
                    <a:pt x="21" y="68"/>
                  </a:cubicBezTo>
                  <a:cubicBezTo>
                    <a:pt x="9" y="71"/>
                    <a:pt x="2" y="62"/>
                    <a:pt x="0" y="49"/>
                  </a:cubicBezTo>
                  <a:cubicBezTo>
                    <a:pt x="0" y="40"/>
                    <a:pt x="0" y="31"/>
                    <a:pt x="0" y="22"/>
                  </a:cubicBezTo>
                  <a:cubicBezTo>
                    <a:pt x="1" y="9"/>
                    <a:pt x="7" y="0"/>
                    <a:pt x="20" y="0"/>
                  </a:cubicBezTo>
                  <a:cubicBezTo>
                    <a:pt x="34" y="0"/>
                    <a:pt x="40" y="8"/>
                    <a:pt x="41" y="22"/>
                  </a:cubicBezTo>
                  <a:cubicBezTo>
                    <a:pt x="41" y="26"/>
                    <a:pt x="41" y="30"/>
                    <a:pt x="41" y="33"/>
                  </a:cubicBezTo>
                  <a:cubicBezTo>
                    <a:pt x="41" y="33"/>
                    <a:pt x="40" y="33"/>
                    <a:pt x="40" y="33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32"/>
            <p:cNvSpPr>
              <a:spLocks/>
            </p:cNvSpPr>
            <p:nvPr/>
          </p:nvSpPr>
          <p:spPr bwMode="auto">
            <a:xfrm>
              <a:off x="5987294" y="3613501"/>
              <a:ext cx="65618" cy="107539"/>
            </a:xfrm>
            <a:custGeom>
              <a:avLst/>
              <a:gdLst>
                <a:gd name="T0" fmla="*/ 40 w 42"/>
                <a:gd name="T1" fmla="*/ 36 h 69"/>
                <a:gd name="T2" fmla="*/ 39 w 42"/>
                <a:gd name="T3" fmla="*/ 54 h 69"/>
                <a:gd name="T4" fmla="*/ 20 w 42"/>
                <a:gd name="T5" fmla="*/ 68 h 69"/>
                <a:gd name="T6" fmla="*/ 3 w 42"/>
                <a:gd name="T7" fmla="*/ 54 h 69"/>
                <a:gd name="T8" fmla="*/ 1 w 42"/>
                <a:gd name="T9" fmla="*/ 22 h 69"/>
                <a:gd name="T10" fmla="*/ 22 w 42"/>
                <a:gd name="T11" fmla="*/ 1 h 69"/>
                <a:gd name="T12" fmla="*/ 40 w 42"/>
                <a:gd name="T13" fmla="*/ 22 h 69"/>
                <a:gd name="T14" fmla="*/ 40 w 42"/>
                <a:gd name="T15" fmla="*/ 36 h 69"/>
                <a:gd name="T16" fmla="*/ 40 w 42"/>
                <a:gd name="T17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69">
                  <a:moveTo>
                    <a:pt x="40" y="36"/>
                  </a:moveTo>
                  <a:cubicBezTo>
                    <a:pt x="40" y="42"/>
                    <a:pt x="42" y="50"/>
                    <a:pt x="39" y="54"/>
                  </a:cubicBezTo>
                  <a:cubicBezTo>
                    <a:pt x="35" y="60"/>
                    <a:pt x="27" y="68"/>
                    <a:pt x="20" y="68"/>
                  </a:cubicBezTo>
                  <a:cubicBezTo>
                    <a:pt x="14" y="69"/>
                    <a:pt x="5" y="60"/>
                    <a:pt x="3" y="54"/>
                  </a:cubicBezTo>
                  <a:cubicBezTo>
                    <a:pt x="0" y="44"/>
                    <a:pt x="1" y="33"/>
                    <a:pt x="1" y="22"/>
                  </a:cubicBezTo>
                  <a:cubicBezTo>
                    <a:pt x="2" y="9"/>
                    <a:pt x="7" y="0"/>
                    <a:pt x="22" y="1"/>
                  </a:cubicBezTo>
                  <a:cubicBezTo>
                    <a:pt x="35" y="1"/>
                    <a:pt x="40" y="10"/>
                    <a:pt x="40" y="22"/>
                  </a:cubicBezTo>
                  <a:cubicBezTo>
                    <a:pt x="41" y="27"/>
                    <a:pt x="40" y="31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33"/>
            <p:cNvSpPr>
              <a:spLocks/>
            </p:cNvSpPr>
            <p:nvPr/>
          </p:nvSpPr>
          <p:spPr bwMode="auto">
            <a:xfrm>
              <a:off x="7738919" y="2405043"/>
              <a:ext cx="71086" cy="109363"/>
            </a:xfrm>
            <a:custGeom>
              <a:avLst/>
              <a:gdLst>
                <a:gd name="T0" fmla="*/ 2 w 45"/>
                <a:gd name="T1" fmla="*/ 33 h 70"/>
                <a:gd name="T2" fmla="*/ 3 w 45"/>
                <a:gd name="T3" fmla="*/ 15 h 70"/>
                <a:gd name="T4" fmla="*/ 24 w 45"/>
                <a:gd name="T5" fmla="*/ 0 h 70"/>
                <a:gd name="T6" fmla="*/ 42 w 45"/>
                <a:gd name="T7" fmla="*/ 17 h 70"/>
                <a:gd name="T8" fmla="*/ 42 w 45"/>
                <a:gd name="T9" fmla="*/ 46 h 70"/>
                <a:gd name="T10" fmla="*/ 22 w 45"/>
                <a:gd name="T11" fmla="*/ 67 h 70"/>
                <a:gd name="T12" fmla="*/ 2 w 45"/>
                <a:gd name="T13" fmla="*/ 47 h 70"/>
                <a:gd name="T14" fmla="*/ 2 w 45"/>
                <a:gd name="T15" fmla="*/ 33 h 70"/>
                <a:gd name="T16" fmla="*/ 2 w 45"/>
                <a:gd name="T17" fmla="*/ 3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0">
                  <a:moveTo>
                    <a:pt x="2" y="33"/>
                  </a:moveTo>
                  <a:cubicBezTo>
                    <a:pt x="2" y="27"/>
                    <a:pt x="0" y="19"/>
                    <a:pt x="3" y="15"/>
                  </a:cubicBezTo>
                  <a:cubicBezTo>
                    <a:pt x="8" y="9"/>
                    <a:pt x="17" y="0"/>
                    <a:pt x="24" y="0"/>
                  </a:cubicBezTo>
                  <a:cubicBezTo>
                    <a:pt x="30" y="0"/>
                    <a:pt x="39" y="9"/>
                    <a:pt x="42" y="17"/>
                  </a:cubicBezTo>
                  <a:cubicBezTo>
                    <a:pt x="45" y="25"/>
                    <a:pt x="43" y="36"/>
                    <a:pt x="42" y="46"/>
                  </a:cubicBezTo>
                  <a:cubicBezTo>
                    <a:pt x="42" y="59"/>
                    <a:pt x="35" y="70"/>
                    <a:pt x="22" y="67"/>
                  </a:cubicBezTo>
                  <a:cubicBezTo>
                    <a:pt x="14" y="65"/>
                    <a:pt x="8" y="54"/>
                    <a:pt x="2" y="47"/>
                  </a:cubicBezTo>
                  <a:cubicBezTo>
                    <a:pt x="0" y="43"/>
                    <a:pt x="2" y="38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7726161" y="3170582"/>
              <a:ext cx="105717" cy="105717"/>
            </a:xfrm>
            <a:custGeom>
              <a:avLst/>
              <a:gdLst>
                <a:gd name="T0" fmla="*/ 40 w 67"/>
                <a:gd name="T1" fmla="*/ 0 h 67"/>
                <a:gd name="T2" fmla="*/ 59 w 67"/>
                <a:gd name="T3" fmla="*/ 29 h 67"/>
                <a:gd name="T4" fmla="*/ 29 w 67"/>
                <a:gd name="T5" fmla="*/ 58 h 67"/>
                <a:gd name="T6" fmla="*/ 0 w 67"/>
                <a:gd name="T7" fmla="*/ 41 h 67"/>
                <a:gd name="T8" fmla="*/ 40 w 6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40" y="0"/>
                  </a:moveTo>
                  <a:cubicBezTo>
                    <a:pt x="55" y="0"/>
                    <a:pt x="67" y="17"/>
                    <a:pt x="59" y="29"/>
                  </a:cubicBezTo>
                  <a:cubicBezTo>
                    <a:pt x="51" y="40"/>
                    <a:pt x="41" y="51"/>
                    <a:pt x="29" y="58"/>
                  </a:cubicBezTo>
                  <a:cubicBezTo>
                    <a:pt x="17" y="67"/>
                    <a:pt x="0" y="56"/>
                    <a:pt x="0" y="41"/>
                  </a:cubicBezTo>
                  <a:cubicBezTo>
                    <a:pt x="1" y="28"/>
                    <a:pt x="27" y="1"/>
                    <a:pt x="40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6065670" y="3531479"/>
              <a:ext cx="111186" cy="69263"/>
            </a:xfrm>
            <a:custGeom>
              <a:avLst/>
              <a:gdLst>
                <a:gd name="T0" fmla="*/ 35 w 71"/>
                <a:gd name="T1" fmla="*/ 42 h 44"/>
                <a:gd name="T2" fmla="*/ 2 w 71"/>
                <a:gd name="T3" fmla="*/ 23 h 44"/>
                <a:gd name="T4" fmla="*/ 37 w 71"/>
                <a:gd name="T5" fmla="*/ 2 h 44"/>
                <a:gd name="T6" fmla="*/ 45 w 71"/>
                <a:gd name="T7" fmla="*/ 3 h 44"/>
                <a:gd name="T8" fmla="*/ 70 w 71"/>
                <a:gd name="T9" fmla="*/ 25 h 44"/>
                <a:gd name="T10" fmla="*/ 43 w 71"/>
                <a:gd name="T11" fmla="*/ 42 h 44"/>
                <a:gd name="T12" fmla="*/ 35 w 71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4">
                  <a:moveTo>
                    <a:pt x="35" y="42"/>
                  </a:moveTo>
                  <a:cubicBezTo>
                    <a:pt x="21" y="42"/>
                    <a:pt x="4" y="44"/>
                    <a:pt x="2" y="23"/>
                  </a:cubicBezTo>
                  <a:cubicBezTo>
                    <a:pt x="0" y="8"/>
                    <a:pt x="15" y="0"/>
                    <a:pt x="37" y="2"/>
                  </a:cubicBezTo>
                  <a:cubicBezTo>
                    <a:pt x="40" y="2"/>
                    <a:pt x="42" y="3"/>
                    <a:pt x="45" y="3"/>
                  </a:cubicBezTo>
                  <a:cubicBezTo>
                    <a:pt x="60" y="3"/>
                    <a:pt x="71" y="9"/>
                    <a:pt x="70" y="25"/>
                  </a:cubicBezTo>
                  <a:cubicBezTo>
                    <a:pt x="69" y="40"/>
                    <a:pt x="56" y="43"/>
                    <a:pt x="43" y="42"/>
                  </a:cubicBezTo>
                  <a:cubicBezTo>
                    <a:pt x="41" y="42"/>
                    <a:pt x="38" y="42"/>
                    <a:pt x="35" y="42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8209179" y="3533302"/>
              <a:ext cx="69263" cy="109363"/>
            </a:xfrm>
            <a:custGeom>
              <a:avLst/>
              <a:gdLst>
                <a:gd name="T0" fmla="*/ 42 w 44"/>
                <a:gd name="T1" fmla="*/ 34 h 70"/>
                <a:gd name="T2" fmla="*/ 43 w 44"/>
                <a:gd name="T3" fmla="*/ 44 h 70"/>
                <a:gd name="T4" fmla="*/ 22 w 44"/>
                <a:gd name="T5" fmla="*/ 69 h 70"/>
                <a:gd name="T6" fmla="*/ 2 w 44"/>
                <a:gd name="T7" fmla="*/ 43 h 70"/>
                <a:gd name="T8" fmla="*/ 4 w 44"/>
                <a:gd name="T9" fmla="*/ 19 h 70"/>
                <a:gd name="T10" fmla="*/ 23 w 44"/>
                <a:gd name="T11" fmla="*/ 0 h 70"/>
                <a:gd name="T12" fmla="*/ 42 w 44"/>
                <a:gd name="T13" fmla="*/ 22 h 70"/>
                <a:gd name="T14" fmla="*/ 42 w 44"/>
                <a:gd name="T15" fmla="*/ 34 h 70"/>
                <a:gd name="T16" fmla="*/ 42 w 44"/>
                <a:gd name="T17" fmla="*/ 3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70">
                  <a:moveTo>
                    <a:pt x="42" y="34"/>
                  </a:moveTo>
                  <a:cubicBezTo>
                    <a:pt x="42" y="37"/>
                    <a:pt x="42" y="41"/>
                    <a:pt x="43" y="44"/>
                  </a:cubicBezTo>
                  <a:cubicBezTo>
                    <a:pt x="43" y="59"/>
                    <a:pt x="38" y="70"/>
                    <a:pt x="22" y="69"/>
                  </a:cubicBezTo>
                  <a:cubicBezTo>
                    <a:pt x="7" y="68"/>
                    <a:pt x="0" y="58"/>
                    <a:pt x="2" y="43"/>
                  </a:cubicBezTo>
                  <a:cubicBezTo>
                    <a:pt x="2" y="35"/>
                    <a:pt x="0" y="25"/>
                    <a:pt x="4" y="19"/>
                  </a:cubicBezTo>
                  <a:cubicBezTo>
                    <a:pt x="8" y="12"/>
                    <a:pt x="17" y="7"/>
                    <a:pt x="23" y="0"/>
                  </a:cubicBezTo>
                  <a:cubicBezTo>
                    <a:pt x="30" y="8"/>
                    <a:pt x="36" y="15"/>
                    <a:pt x="42" y="22"/>
                  </a:cubicBezTo>
                  <a:cubicBezTo>
                    <a:pt x="44" y="25"/>
                    <a:pt x="42" y="30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37"/>
            <p:cNvSpPr>
              <a:spLocks/>
            </p:cNvSpPr>
            <p:nvPr/>
          </p:nvSpPr>
          <p:spPr bwMode="auto">
            <a:xfrm>
              <a:off x="5866995" y="3529657"/>
              <a:ext cx="107541" cy="71085"/>
            </a:xfrm>
            <a:custGeom>
              <a:avLst/>
              <a:gdLst>
                <a:gd name="T0" fmla="*/ 32 w 69"/>
                <a:gd name="T1" fmla="*/ 43 h 45"/>
                <a:gd name="T2" fmla="*/ 17 w 69"/>
                <a:gd name="T3" fmla="*/ 42 h 45"/>
                <a:gd name="T4" fmla="*/ 0 w 69"/>
                <a:gd name="T5" fmla="*/ 25 h 45"/>
                <a:gd name="T6" fmla="*/ 15 w 69"/>
                <a:gd name="T7" fmla="*/ 5 h 45"/>
                <a:gd name="T8" fmla="*/ 46 w 69"/>
                <a:gd name="T9" fmla="*/ 3 h 45"/>
                <a:gd name="T10" fmla="*/ 66 w 69"/>
                <a:gd name="T11" fmla="*/ 22 h 45"/>
                <a:gd name="T12" fmla="*/ 46 w 69"/>
                <a:gd name="T13" fmla="*/ 43 h 45"/>
                <a:gd name="T14" fmla="*/ 32 w 69"/>
                <a:gd name="T15" fmla="*/ 43 h 45"/>
                <a:gd name="T16" fmla="*/ 32 w 69"/>
                <a:gd name="T17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5">
                  <a:moveTo>
                    <a:pt x="32" y="43"/>
                  </a:moveTo>
                  <a:cubicBezTo>
                    <a:pt x="27" y="43"/>
                    <a:pt x="20" y="45"/>
                    <a:pt x="17" y="42"/>
                  </a:cubicBezTo>
                  <a:cubicBezTo>
                    <a:pt x="10" y="38"/>
                    <a:pt x="0" y="31"/>
                    <a:pt x="0" y="25"/>
                  </a:cubicBezTo>
                  <a:cubicBezTo>
                    <a:pt x="0" y="18"/>
                    <a:pt x="8" y="8"/>
                    <a:pt x="15" y="5"/>
                  </a:cubicBezTo>
                  <a:cubicBezTo>
                    <a:pt x="24" y="2"/>
                    <a:pt x="37" y="0"/>
                    <a:pt x="46" y="3"/>
                  </a:cubicBezTo>
                  <a:cubicBezTo>
                    <a:pt x="54" y="6"/>
                    <a:pt x="65" y="14"/>
                    <a:pt x="66" y="22"/>
                  </a:cubicBezTo>
                  <a:cubicBezTo>
                    <a:pt x="69" y="35"/>
                    <a:pt x="59" y="42"/>
                    <a:pt x="46" y="43"/>
                  </a:cubicBezTo>
                  <a:cubicBezTo>
                    <a:pt x="41" y="43"/>
                    <a:pt x="37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38"/>
            <p:cNvSpPr>
              <a:spLocks/>
            </p:cNvSpPr>
            <p:nvPr/>
          </p:nvSpPr>
          <p:spPr bwMode="auto">
            <a:xfrm>
              <a:off x="8294847" y="3453103"/>
              <a:ext cx="103895" cy="65618"/>
            </a:xfrm>
            <a:custGeom>
              <a:avLst/>
              <a:gdLst>
                <a:gd name="T0" fmla="*/ 33 w 66"/>
                <a:gd name="T1" fmla="*/ 2 h 42"/>
                <a:gd name="T2" fmla="*/ 49 w 66"/>
                <a:gd name="T3" fmla="*/ 2 h 42"/>
                <a:gd name="T4" fmla="*/ 65 w 66"/>
                <a:gd name="T5" fmla="*/ 18 h 42"/>
                <a:gd name="T6" fmla="*/ 55 w 66"/>
                <a:gd name="T7" fmla="*/ 38 h 42"/>
                <a:gd name="T8" fmla="*/ 12 w 66"/>
                <a:gd name="T9" fmla="*/ 40 h 42"/>
                <a:gd name="T10" fmla="*/ 0 w 66"/>
                <a:gd name="T11" fmla="*/ 19 h 42"/>
                <a:gd name="T12" fmla="*/ 16 w 66"/>
                <a:gd name="T13" fmla="*/ 3 h 42"/>
                <a:gd name="T14" fmla="*/ 33 w 66"/>
                <a:gd name="T15" fmla="*/ 2 h 42"/>
                <a:gd name="T16" fmla="*/ 33 w 66"/>
                <a:gd name="T1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2">
                  <a:moveTo>
                    <a:pt x="33" y="2"/>
                  </a:moveTo>
                  <a:cubicBezTo>
                    <a:pt x="39" y="2"/>
                    <a:pt x="45" y="0"/>
                    <a:pt x="49" y="2"/>
                  </a:cubicBezTo>
                  <a:cubicBezTo>
                    <a:pt x="56" y="6"/>
                    <a:pt x="64" y="12"/>
                    <a:pt x="65" y="18"/>
                  </a:cubicBezTo>
                  <a:cubicBezTo>
                    <a:pt x="66" y="24"/>
                    <a:pt x="60" y="37"/>
                    <a:pt x="55" y="38"/>
                  </a:cubicBezTo>
                  <a:cubicBezTo>
                    <a:pt x="41" y="41"/>
                    <a:pt x="26" y="42"/>
                    <a:pt x="12" y="40"/>
                  </a:cubicBezTo>
                  <a:cubicBezTo>
                    <a:pt x="7" y="39"/>
                    <a:pt x="0" y="26"/>
                    <a:pt x="0" y="19"/>
                  </a:cubicBezTo>
                  <a:cubicBezTo>
                    <a:pt x="0" y="13"/>
                    <a:pt x="9" y="6"/>
                    <a:pt x="16" y="3"/>
                  </a:cubicBezTo>
                  <a:cubicBezTo>
                    <a:pt x="20" y="0"/>
                    <a:pt x="27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39"/>
            <p:cNvSpPr>
              <a:spLocks/>
            </p:cNvSpPr>
            <p:nvPr/>
          </p:nvSpPr>
          <p:spPr bwMode="auto">
            <a:xfrm>
              <a:off x="8211002" y="3330980"/>
              <a:ext cx="65618" cy="107539"/>
            </a:xfrm>
            <a:custGeom>
              <a:avLst/>
              <a:gdLst>
                <a:gd name="T0" fmla="*/ 42 w 42"/>
                <a:gd name="T1" fmla="*/ 38 h 68"/>
                <a:gd name="T2" fmla="*/ 39 w 42"/>
                <a:gd name="T3" fmla="*/ 53 h 68"/>
                <a:gd name="T4" fmla="*/ 19 w 42"/>
                <a:gd name="T5" fmla="*/ 68 h 68"/>
                <a:gd name="T6" fmla="*/ 3 w 42"/>
                <a:gd name="T7" fmla="*/ 52 h 68"/>
                <a:gd name="T8" fmla="*/ 1 w 42"/>
                <a:gd name="T9" fmla="*/ 24 h 68"/>
                <a:gd name="T10" fmla="*/ 21 w 42"/>
                <a:gd name="T11" fmla="*/ 0 h 68"/>
                <a:gd name="T12" fmla="*/ 42 w 42"/>
                <a:gd name="T13" fmla="*/ 24 h 68"/>
                <a:gd name="T14" fmla="*/ 42 w 42"/>
                <a:gd name="T15" fmla="*/ 3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8">
                  <a:moveTo>
                    <a:pt x="42" y="38"/>
                  </a:moveTo>
                  <a:cubicBezTo>
                    <a:pt x="41" y="40"/>
                    <a:pt x="42" y="49"/>
                    <a:pt x="39" y="53"/>
                  </a:cubicBezTo>
                  <a:cubicBezTo>
                    <a:pt x="34" y="60"/>
                    <a:pt x="26" y="67"/>
                    <a:pt x="19" y="68"/>
                  </a:cubicBezTo>
                  <a:cubicBezTo>
                    <a:pt x="14" y="68"/>
                    <a:pt x="6" y="58"/>
                    <a:pt x="3" y="52"/>
                  </a:cubicBezTo>
                  <a:cubicBezTo>
                    <a:pt x="0" y="43"/>
                    <a:pt x="1" y="33"/>
                    <a:pt x="1" y="24"/>
                  </a:cubicBezTo>
                  <a:cubicBezTo>
                    <a:pt x="0" y="11"/>
                    <a:pt x="6" y="1"/>
                    <a:pt x="21" y="0"/>
                  </a:cubicBezTo>
                  <a:cubicBezTo>
                    <a:pt x="36" y="0"/>
                    <a:pt x="41" y="11"/>
                    <a:pt x="42" y="24"/>
                  </a:cubicBezTo>
                  <a:cubicBezTo>
                    <a:pt x="42" y="27"/>
                    <a:pt x="42" y="31"/>
                    <a:pt x="42" y="38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40"/>
            <p:cNvSpPr>
              <a:spLocks/>
            </p:cNvSpPr>
            <p:nvPr/>
          </p:nvSpPr>
          <p:spPr bwMode="auto">
            <a:xfrm>
              <a:off x="7735274" y="2199077"/>
              <a:ext cx="78377" cy="107539"/>
            </a:xfrm>
            <a:custGeom>
              <a:avLst/>
              <a:gdLst>
                <a:gd name="T0" fmla="*/ 44 w 49"/>
                <a:gd name="T1" fmla="*/ 32 h 68"/>
                <a:gd name="T2" fmla="*/ 25 w 49"/>
                <a:gd name="T3" fmla="*/ 68 h 68"/>
                <a:gd name="T4" fmla="*/ 4 w 49"/>
                <a:gd name="T5" fmla="*/ 33 h 68"/>
                <a:gd name="T6" fmla="*/ 5 w 49"/>
                <a:gd name="T7" fmla="*/ 17 h 68"/>
                <a:gd name="T8" fmla="*/ 25 w 49"/>
                <a:gd name="T9" fmla="*/ 1 h 68"/>
                <a:gd name="T10" fmla="*/ 44 w 49"/>
                <a:gd name="T11" fmla="*/ 18 h 68"/>
                <a:gd name="T12" fmla="*/ 44 w 49"/>
                <a:gd name="T13" fmla="*/ 3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8">
                  <a:moveTo>
                    <a:pt x="44" y="32"/>
                  </a:moveTo>
                  <a:cubicBezTo>
                    <a:pt x="44" y="47"/>
                    <a:pt x="49" y="67"/>
                    <a:pt x="25" y="68"/>
                  </a:cubicBezTo>
                  <a:cubicBezTo>
                    <a:pt x="0" y="68"/>
                    <a:pt x="6" y="47"/>
                    <a:pt x="4" y="33"/>
                  </a:cubicBezTo>
                  <a:cubicBezTo>
                    <a:pt x="3" y="27"/>
                    <a:pt x="2" y="20"/>
                    <a:pt x="5" y="17"/>
                  </a:cubicBezTo>
                  <a:cubicBezTo>
                    <a:pt x="10" y="10"/>
                    <a:pt x="18" y="0"/>
                    <a:pt x="25" y="1"/>
                  </a:cubicBezTo>
                  <a:cubicBezTo>
                    <a:pt x="32" y="1"/>
                    <a:pt x="39" y="11"/>
                    <a:pt x="44" y="18"/>
                  </a:cubicBezTo>
                  <a:cubicBezTo>
                    <a:pt x="46" y="21"/>
                    <a:pt x="44" y="27"/>
                    <a:pt x="44" y="32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41"/>
            <p:cNvSpPr>
              <a:spLocks/>
            </p:cNvSpPr>
            <p:nvPr/>
          </p:nvSpPr>
          <p:spPr bwMode="auto">
            <a:xfrm>
              <a:off x="5996407" y="3414825"/>
              <a:ext cx="61972" cy="102072"/>
            </a:xfrm>
            <a:custGeom>
              <a:avLst/>
              <a:gdLst>
                <a:gd name="T0" fmla="*/ 39 w 39"/>
                <a:gd name="T1" fmla="*/ 31 h 65"/>
                <a:gd name="T2" fmla="*/ 27 w 39"/>
                <a:gd name="T3" fmla="*/ 61 h 65"/>
                <a:gd name="T4" fmla="*/ 3 w 39"/>
                <a:gd name="T5" fmla="*/ 59 h 65"/>
                <a:gd name="T6" fmla="*/ 2 w 39"/>
                <a:gd name="T7" fmla="*/ 6 h 65"/>
                <a:gd name="T8" fmla="*/ 25 w 39"/>
                <a:gd name="T9" fmla="*/ 3 h 65"/>
                <a:gd name="T10" fmla="*/ 39 w 39"/>
                <a:gd name="T11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65">
                  <a:moveTo>
                    <a:pt x="39" y="31"/>
                  </a:moveTo>
                  <a:cubicBezTo>
                    <a:pt x="35" y="43"/>
                    <a:pt x="33" y="55"/>
                    <a:pt x="27" y="61"/>
                  </a:cubicBezTo>
                  <a:cubicBezTo>
                    <a:pt x="22" y="65"/>
                    <a:pt x="3" y="61"/>
                    <a:pt x="3" y="59"/>
                  </a:cubicBezTo>
                  <a:cubicBezTo>
                    <a:pt x="0" y="42"/>
                    <a:pt x="0" y="24"/>
                    <a:pt x="2" y="6"/>
                  </a:cubicBezTo>
                  <a:cubicBezTo>
                    <a:pt x="2" y="4"/>
                    <a:pt x="21" y="0"/>
                    <a:pt x="25" y="3"/>
                  </a:cubicBezTo>
                  <a:cubicBezTo>
                    <a:pt x="32" y="10"/>
                    <a:pt x="35" y="21"/>
                    <a:pt x="39" y="31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23" name="Google Shape;523;p36"/>
          <p:cNvSpPr/>
          <p:nvPr/>
        </p:nvSpPr>
        <p:spPr>
          <a:xfrm>
            <a:off x="574679" y="1002724"/>
            <a:ext cx="5480468" cy="773540"/>
          </a:xfrm>
          <a:prstGeom prst="rect">
            <a:avLst/>
          </a:pr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24" name="Google Shape;524;p36"/>
          <p:cNvSpPr txBox="1">
            <a:spLocks noGrp="1"/>
          </p:cNvSpPr>
          <p:nvPr>
            <p:ph type="ctrTitle"/>
          </p:nvPr>
        </p:nvSpPr>
        <p:spPr>
          <a:xfrm>
            <a:off x="375174" y="-576780"/>
            <a:ext cx="6136462" cy="28129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PE" sz="11500" dirty="0"/>
              <a:t>POETRY</a:t>
            </a:r>
            <a:endParaRPr sz="11500" dirty="0"/>
          </a:p>
        </p:txBody>
      </p:sp>
      <p:sp>
        <p:nvSpPr>
          <p:cNvPr id="525" name="Google Shape;525;p36"/>
          <p:cNvSpPr txBox="1">
            <a:spLocks noGrp="1"/>
          </p:cNvSpPr>
          <p:nvPr>
            <p:ph type="subTitle" idx="1"/>
          </p:nvPr>
        </p:nvSpPr>
        <p:spPr>
          <a:xfrm>
            <a:off x="499864" y="2178320"/>
            <a:ext cx="3858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i="1" dirty="0">
                <a:solidFill>
                  <a:schemeClr val="dk1"/>
                </a:solidFill>
              </a:rPr>
              <a:t>Here is where your</a:t>
            </a:r>
            <a:endParaRPr sz="1600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>
                <a:solidFill>
                  <a:schemeClr val="dk1"/>
                </a:solidFill>
              </a:rPr>
              <a:t>presentation begins</a:t>
            </a:r>
            <a:endParaRPr sz="1600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 dirty="0"/>
          </a:p>
        </p:txBody>
      </p:sp>
      <p:sp>
        <p:nvSpPr>
          <p:cNvPr id="5" name="Google Shape;546;p38"/>
          <p:cNvSpPr txBox="1">
            <a:spLocks/>
          </p:cNvSpPr>
          <p:nvPr/>
        </p:nvSpPr>
        <p:spPr>
          <a:xfrm>
            <a:off x="183981" y="1737520"/>
            <a:ext cx="2844622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ato"/>
              <a:buNone/>
              <a:defRPr sz="28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ato"/>
              <a:buNone/>
              <a:defRPr sz="28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ato"/>
              <a:buNone/>
              <a:defRPr sz="28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ato"/>
              <a:buNone/>
              <a:defRPr sz="28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ato"/>
              <a:buNone/>
              <a:defRPr sz="28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ato"/>
              <a:buNone/>
              <a:defRPr sz="28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ato"/>
              <a:buNone/>
              <a:defRPr sz="28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ato"/>
              <a:buNone/>
              <a:defRPr sz="28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>
              <a:spcAft>
                <a:spcPts val="1600"/>
              </a:spcAft>
            </a:pPr>
            <a:r>
              <a:rPr lang="es-PE" sz="3200" b="1" i="1" dirty="0" smtClean="0">
                <a:solidFill>
                  <a:schemeClr val="bg1">
                    <a:lumMod val="50000"/>
                  </a:schemeClr>
                </a:solidFill>
              </a:rPr>
              <a:t>Free Template</a:t>
            </a:r>
            <a:endParaRPr lang="es-PE" sz="3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47" name="Grupo 546"/>
          <p:cNvGrpSpPr/>
          <p:nvPr/>
        </p:nvGrpSpPr>
        <p:grpSpPr>
          <a:xfrm>
            <a:off x="5648268" y="1909265"/>
            <a:ext cx="3215265" cy="3178810"/>
            <a:chOff x="5648268" y="1909265"/>
            <a:chExt cx="3215265" cy="3178810"/>
          </a:xfrm>
          <a:solidFill>
            <a:srgbClr val="AF6C41"/>
          </a:solidFill>
        </p:grpSpPr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5664200" y="2238375"/>
              <a:ext cx="58738" cy="92075"/>
            </a:xfrm>
            <a:custGeom>
              <a:avLst/>
              <a:gdLst>
                <a:gd name="T0" fmla="*/ 2 w 43"/>
                <a:gd name="T1" fmla="*/ 34 h 67"/>
                <a:gd name="T2" fmla="*/ 3 w 43"/>
                <a:gd name="T3" fmla="*/ 16 h 67"/>
                <a:gd name="T4" fmla="*/ 20 w 43"/>
                <a:gd name="T5" fmla="*/ 0 h 67"/>
                <a:gd name="T6" fmla="*/ 40 w 43"/>
                <a:gd name="T7" fmla="*/ 14 h 67"/>
                <a:gd name="T8" fmla="*/ 40 w 43"/>
                <a:gd name="T9" fmla="*/ 55 h 67"/>
                <a:gd name="T10" fmla="*/ 19 w 43"/>
                <a:gd name="T11" fmla="*/ 67 h 67"/>
                <a:gd name="T12" fmla="*/ 2 w 43"/>
                <a:gd name="T13" fmla="*/ 51 h 67"/>
                <a:gd name="T14" fmla="*/ 2 w 43"/>
                <a:gd name="T15" fmla="*/ 34 h 67"/>
                <a:gd name="T16" fmla="*/ 2 w 43"/>
                <a:gd name="T1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67">
                  <a:moveTo>
                    <a:pt x="2" y="34"/>
                  </a:moveTo>
                  <a:cubicBezTo>
                    <a:pt x="2" y="28"/>
                    <a:pt x="0" y="20"/>
                    <a:pt x="3" y="16"/>
                  </a:cubicBezTo>
                  <a:cubicBezTo>
                    <a:pt x="7" y="9"/>
                    <a:pt x="14" y="0"/>
                    <a:pt x="20" y="0"/>
                  </a:cubicBezTo>
                  <a:cubicBezTo>
                    <a:pt x="27" y="0"/>
                    <a:pt x="38" y="8"/>
                    <a:pt x="40" y="14"/>
                  </a:cubicBezTo>
                  <a:cubicBezTo>
                    <a:pt x="43" y="27"/>
                    <a:pt x="43" y="42"/>
                    <a:pt x="40" y="55"/>
                  </a:cubicBezTo>
                  <a:cubicBezTo>
                    <a:pt x="38" y="61"/>
                    <a:pt x="26" y="67"/>
                    <a:pt x="19" y="67"/>
                  </a:cubicBezTo>
                  <a:cubicBezTo>
                    <a:pt x="13" y="67"/>
                    <a:pt x="6" y="58"/>
                    <a:pt x="2" y="51"/>
                  </a:cubicBezTo>
                  <a:cubicBezTo>
                    <a:pt x="0" y="47"/>
                    <a:pt x="2" y="40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648268" y="1909265"/>
              <a:ext cx="3215265" cy="3178810"/>
            </a:xfrm>
            <a:custGeom>
              <a:avLst/>
              <a:gdLst>
                <a:gd name="T0" fmla="*/ 833 w 2050"/>
                <a:gd name="T1" fmla="*/ 1202 h 2027"/>
                <a:gd name="T2" fmla="*/ 1003 w 2050"/>
                <a:gd name="T3" fmla="*/ 1162 h 2027"/>
                <a:gd name="T4" fmla="*/ 1966 w 2050"/>
                <a:gd name="T5" fmla="*/ 1201 h 2027"/>
                <a:gd name="T6" fmla="*/ 2050 w 2050"/>
                <a:gd name="T7" fmla="*/ 1992 h 2027"/>
                <a:gd name="T8" fmla="*/ 908 w 2050"/>
                <a:gd name="T9" fmla="*/ 2021 h 2027"/>
                <a:gd name="T10" fmla="*/ 35 w 2050"/>
                <a:gd name="T11" fmla="*/ 1896 h 2027"/>
                <a:gd name="T12" fmla="*/ 500 w 2050"/>
                <a:gd name="T13" fmla="*/ 1203 h 2027"/>
                <a:gd name="T14" fmla="*/ 538 w 2050"/>
                <a:gd name="T15" fmla="*/ 1056 h 2027"/>
                <a:gd name="T16" fmla="*/ 366 w 2050"/>
                <a:gd name="T17" fmla="*/ 786 h 2027"/>
                <a:gd name="T18" fmla="*/ 237 w 2050"/>
                <a:gd name="T19" fmla="*/ 484 h 2027"/>
                <a:gd name="T20" fmla="*/ 185 w 2050"/>
                <a:gd name="T21" fmla="*/ 225 h 2027"/>
                <a:gd name="T22" fmla="*/ 639 w 2050"/>
                <a:gd name="T23" fmla="*/ 59 h 2027"/>
                <a:gd name="T24" fmla="*/ 808 w 2050"/>
                <a:gd name="T25" fmla="*/ 96 h 2027"/>
                <a:gd name="T26" fmla="*/ 1093 w 2050"/>
                <a:gd name="T27" fmla="*/ 171 h 2027"/>
                <a:gd name="T28" fmla="*/ 1086 w 2050"/>
                <a:gd name="T29" fmla="*/ 510 h 2027"/>
                <a:gd name="T30" fmla="*/ 902 w 2050"/>
                <a:gd name="T31" fmla="*/ 908 h 2027"/>
                <a:gd name="T32" fmla="*/ 873 w 2050"/>
                <a:gd name="T33" fmla="*/ 1855 h 2027"/>
                <a:gd name="T34" fmla="*/ 793 w 2050"/>
                <a:gd name="T35" fmla="*/ 1358 h 2027"/>
                <a:gd name="T36" fmla="*/ 874 w 2050"/>
                <a:gd name="T37" fmla="*/ 1370 h 2027"/>
                <a:gd name="T38" fmla="*/ 518 w 2050"/>
                <a:gd name="T39" fmla="*/ 1246 h 2027"/>
                <a:gd name="T40" fmla="*/ 55 w 2050"/>
                <a:gd name="T41" fmla="*/ 1754 h 2027"/>
                <a:gd name="T42" fmla="*/ 226 w 2050"/>
                <a:gd name="T43" fmla="*/ 1578 h 2027"/>
                <a:gd name="T44" fmla="*/ 267 w 2050"/>
                <a:gd name="T45" fmla="*/ 1571 h 2027"/>
                <a:gd name="T46" fmla="*/ 466 w 2050"/>
                <a:gd name="T47" fmla="*/ 450 h 2027"/>
                <a:gd name="T48" fmla="*/ 549 w 2050"/>
                <a:gd name="T49" fmla="*/ 1003 h 2027"/>
                <a:gd name="T50" fmla="*/ 934 w 2050"/>
                <a:gd name="T51" fmla="*/ 700 h 2027"/>
                <a:gd name="T52" fmla="*/ 673 w 2050"/>
                <a:gd name="T53" fmla="*/ 440 h 2027"/>
                <a:gd name="T54" fmla="*/ 512 w 2050"/>
                <a:gd name="T55" fmla="*/ 470 h 2027"/>
                <a:gd name="T56" fmla="*/ 1925 w 2050"/>
                <a:gd name="T57" fmla="*/ 1218 h 2027"/>
                <a:gd name="T58" fmla="*/ 1483 w 2050"/>
                <a:gd name="T59" fmla="*/ 1896 h 2027"/>
                <a:gd name="T60" fmla="*/ 1442 w 2050"/>
                <a:gd name="T61" fmla="*/ 1906 h 2027"/>
                <a:gd name="T62" fmla="*/ 1000 w 2050"/>
                <a:gd name="T63" fmla="*/ 1222 h 2027"/>
                <a:gd name="T64" fmla="*/ 1441 w 2050"/>
                <a:gd name="T65" fmla="*/ 1912 h 2027"/>
                <a:gd name="T66" fmla="*/ 959 w 2050"/>
                <a:gd name="T67" fmla="*/ 1726 h 2027"/>
                <a:gd name="T68" fmla="*/ 916 w 2050"/>
                <a:gd name="T69" fmla="*/ 1971 h 2027"/>
                <a:gd name="T70" fmla="*/ 1966 w 2050"/>
                <a:gd name="T71" fmla="*/ 1889 h 2027"/>
                <a:gd name="T72" fmla="*/ 1704 w 2050"/>
                <a:gd name="T73" fmla="*/ 1930 h 2027"/>
                <a:gd name="T74" fmla="*/ 431 w 2050"/>
                <a:gd name="T75" fmla="*/ 284 h 2027"/>
                <a:gd name="T76" fmla="*/ 381 w 2050"/>
                <a:gd name="T77" fmla="*/ 229 h 2027"/>
                <a:gd name="T78" fmla="*/ 940 w 2050"/>
                <a:gd name="T79" fmla="*/ 490 h 2027"/>
                <a:gd name="T80" fmla="*/ 287 w 2050"/>
                <a:gd name="T81" fmla="*/ 518 h 2027"/>
                <a:gd name="T82" fmla="*/ 564 w 2050"/>
                <a:gd name="T83" fmla="*/ 1219 h 2027"/>
                <a:gd name="T84" fmla="*/ 551 w 2050"/>
                <a:gd name="T85" fmla="*/ 1151 h 2027"/>
                <a:gd name="T86" fmla="*/ 953 w 2050"/>
                <a:gd name="T87" fmla="*/ 327 h 2027"/>
                <a:gd name="T88" fmla="*/ 818 w 2050"/>
                <a:gd name="T89" fmla="*/ 138 h 2027"/>
                <a:gd name="T90" fmla="*/ 1018 w 2050"/>
                <a:gd name="T91" fmla="*/ 381 h 2027"/>
                <a:gd name="T92" fmla="*/ 393 w 2050"/>
                <a:gd name="T93" fmla="*/ 307 h 2027"/>
                <a:gd name="T94" fmla="*/ 720 w 2050"/>
                <a:gd name="T95" fmla="*/ 433 h 2027"/>
                <a:gd name="T96" fmla="*/ 641 w 2050"/>
                <a:gd name="T97" fmla="*/ 332 h 2027"/>
                <a:gd name="T98" fmla="*/ 637 w 2050"/>
                <a:gd name="T99" fmla="*/ 251 h 2027"/>
                <a:gd name="T100" fmla="*/ 346 w 2050"/>
                <a:gd name="T101" fmla="*/ 469 h 2027"/>
                <a:gd name="T102" fmla="*/ 297 w 2050"/>
                <a:gd name="T103" fmla="*/ 473 h 2027"/>
                <a:gd name="T104" fmla="*/ 1037 w 2050"/>
                <a:gd name="T105" fmla="*/ 471 h 2027"/>
                <a:gd name="T106" fmla="*/ 581 w 2050"/>
                <a:gd name="T107" fmla="*/ 1075 h 2027"/>
                <a:gd name="T108" fmla="*/ 750 w 2050"/>
                <a:gd name="T109" fmla="*/ 1075 h 2027"/>
                <a:gd name="T110" fmla="*/ 278 w 2050"/>
                <a:gd name="T111" fmla="*/ 369 h 2027"/>
                <a:gd name="T112" fmla="*/ 1070 w 2050"/>
                <a:gd name="T113" fmla="*/ 394 h 2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50" h="2027">
                  <a:moveTo>
                    <a:pt x="794" y="1103"/>
                  </a:moveTo>
                  <a:cubicBezTo>
                    <a:pt x="816" y="1104"/>
                    <a:pt x="823" y="1116"/>
                    <a:pt x="822" y="1136"/>
                  </a:cubicBezTo>
                  <a:cubicBezTo>
                    <a:pt x="821" y="1153"/>
                    <a:pt x="821" y="1171"/>
                    <a:pt x="822" y="1188"/>
                  </a:cubicBezTo>
                  <a:cubicBezTo>
                    <a:pt x="822" y="1193"/>
                    <a:pt x="828" y="1201"/>
                    <a:pt x="833" y="1202"/>
                  </a:cubicBezTo>
                  <a:cubicBezTo>
                    <a:pt x="857" y="1208"/>
                    <a:pt x="881" y="1212"/>
                    <a:pt x="906" y="1214"/>
                  </a:cubicBezTo>
                  <a:cubicBezTo>
                    <a:pt x="922" y="1216"/>
                    <a:pt x="939" y="1215"/>
                    <a:pt x="955" y="1215"/>
                  </a:cubicBezTo>
                  <a:cubicBezTo>
                    <a:pt x="957" y="1211"/>
                    <a:pt x="958" y="1210"/>
                    <a:pt x="958" y="1208"/>
                  </a:cubicBezTo>
                  <a:cubicBezTo>
                    <a:pt x="962" y="1166"/>
                    <a:pt x="962" y="1166"/>
                    <a:pt x="1003" y="1162"/>
                  </a:cubicBezTo>
                  <a:cubicBezTo>
                    <a:pt x="1153" y="1147"/>
                    <a:pt x="1301" y="1162"/>
                    <a:pt x="1444" y="1211"/>
                  </a:cubicBezTo>
                  <a:cubicBezTo>
                    <a:pt x="1455" y="1215"/>
                    <a:pt x="1469" y="1215"/>
                    <a:pt x="1480" y="1211"/>
                  </a:cubicBezTo>
                  <a:cubicBezTo>
                    <a:pt x="1627" y="1161"/>
                    <a:pt x="1777" y="1146"/>
                    <a:pt x="1931" y="1163"/>
                  </a:cubicBezTo>
                  <a:cubicBezTo>
                    <a:pt x="1964" y="1166"/>
                    <a:pt x="1965" y="1168"/>
                    <a:pt x="1966" y="1201"/>
                  </a:cubicBezTo>
                  <a:cubicBezTo>
                    <a:pt x="1966" y="1204"/>
                    <a:pt x="1966" y="1207"/>
                    <a:pt x="1967" y="1215"/>
                  </a:cubicBezTo>
                  <a:cubicBezTo>
                    <a:pt x="1985" y="1215"/>
                    <a:pt x="2002" y="1215"/>
                    <a:pt x="2020" y="1215"/>
                  </a:cubicBezTo>
                  <a:cubicBezTo>
                    <a:pt x="2046" y="1216"/>
                    <a:pt x="2050" y="1221"/>
                    <a:pt x="2050" y="1246"/>
                  </a:cubicBezTo>
                  <a:cubicBezTo>
                    <a:pt x="2050" y="1495"/>
                    <a:pt x="2050" y="1743"/>
                    <a:pt x="2050" y="1992"/>
                  </a:cubicBezTo>
                  <a:cubicBezTo>
                    <a:pt x="2050" y="2021"/>
                    <a:pt x="2042" y="2027"/>
                    <a:pt x="2015" y="2020"/>
                  </a:cubicBezTo>
                  <a:cubicBezTo>
                    <a:pt x="1883" y="1987"/>
                    <a:pt x="1748" y="1975"/>
                    <a:pt x="1612" y="1968"/>
                  </a:cubicBezTo>
                  <a:cubicBezTo>
                    <a:pt x="1457" y="1960"/>
                    <a:pt x="1302" y="1963"/>
                    <a:pt x="1148" y="1981"/>
                  </a:cubicBezTo>
                  <a:cubicBezTo>
                    <a:pt x="1068" y="1990"/>
                    <a:pt x="988" y="2007"/>
                    <a:pt x="908" y="2021"/>
                  </a:cubicBezTo>
                  <a:cubicBezTo>
                    <a:pt x="884" y="2025"/>
                    <a:pt x="875" y="2020"/>
                    <a:pt x="874" y="1995"/>
                  </a:cubicBezTo>
                  <a:cubicBezTo>
                    <a:pt x="874" y="1963"/>
                    <a:pt x="874" y="1931"/>
                    <a:pt x="874" y="1897"/>
                  </a:cubicBezTo>
                  <a:cubicBezTo>
                    <a:pt x="867" y="1896"/>
                    <a:pt x="860" y="1896"/>
                    <a:pt x="853" y="1896"/>
                  </a:cubicBezTo>
                  <a:cubicBezTo>
                    <a:pt x="580" y="1896"/>
                    <a:pt x="307" y="1896"/>
                    <a:pt x="35" y="1896"/>
                  </a:cubicBezTo>
                  <a:cubicBezTo>
                    <a:pt x="6" y="1896"/>
                    <a:pt x="0" y="1890"/>
                    <a:pt x="3" y="1864"/>
                  </a:cubicBezTo>
                  <a:cubicBezTo>
                    <a:pt x="17" y="1716"/>
                    <a:pt x="32" y="1569"/>
                    <a:pt x="48" y="1422"/>
                  </a:cubicBezTo>
                  <a:cubicBezTo>
                    <a:pt x="59" y="1324"/>
                    <a:pt x="122" y="1263"/>
                    <a:pt x="222" y="1248"/>
                  </a:cubicBezTo>
                  <a:cubicBezTo>
                    <a:pt x="315" y="1234"/>
                    <a:pt x="407" y="1218"/>
                    <a:pt x="500" y="1203"/>
                  </a:cubicBezTo>
                  <a:cubicBezTo>
                    <a:pt x="503" y="1202"/>
                    <a:pt x="505" y="1201"/>
                    <a:pt x="510" y="1200"/>
                  </a:cubicBezTo>
                  <a:cubicBezTo>
                    <a:pt x="510" y="1180"/>
                    <a:pt x="510" y="1159"/>
                    <a:pt x="510" y="1139"/>
                  </a:cubicBezTo>
                  <a:cubicBezTo>
                    <a:pt x="511" y="1121"/>
                    <a:pt x="513" y="1103"/>
                    <a:pt x="538" y="1104"/>
                  </a:cubicBezTo>
                  <a:cubicBezTo>
                    <a:pt x="538" y="1086"/>
                    <a:pt x="539" y="1071"/>
                    <a:pt x="538" y="1056"/>
                  </a:cubicBezTo>
                  <a:cubicBezTo>
                    <a:pt x="538" y="1050"/>
                    <a:pt x="534" y="1043"/>
                    <a:pt x="530" y="1039"/>
                  </a:cubicBezTo>
                  <a:cubicBezTo>
                    <a:pt x="454" y="968"/>
                    <a:pt x="409" y="880"/>
                    <a:pt x="376" y="784"/>
                  </a:cubicBezTo>
                  <a:cubicBezTo>
                    <a:pt x="375" y="782"/>
                    <a:pt x="374" y="780"/>
                    <a:pt x="372" y="778"/>
                  </a:cubicBezTo>
                  <a:cubicBezTo>
                    <a:pt x="370" y="781"/>
                    <a:pt x="368" y="783"/>
                    <a:pt x="366" y="786"/>
                  </a:cubicBezTo>
                  <a:cubicBezTo>
                    <a:pt x="354" y="805"/>
                    <a:pt x="340" y="806"/>
                    <a:pt x="326" y="788"/>
                  </a:cubicBezTo>
                  <a:cubicBezTo>
                    <a:pt x="297" y="751"/>
                    <a:pt x="277" y="710"/>
                    <a:pt x="262" y="665"/>
                  </a:cubicBezTo>
                  <a:cubicBezTo>
                    <a:pt x="246" y="615"/>
                    <a:pt x="243" y="564"/>
                    <a:pt x="246" y="513"/>
                  </a:cubicBezTo>
                  <a:cubicBezTo>
                    <a:pt x="246" y="503"/>
                    <a:pt x="243" y="492"/>
                    <a:pt x="237" y="484"/>
                  </a:cubicBezTo>
                  <a:cubicBezTo>
                    <a:pt x="215" y="452"/>
                    <a:pt x="211" y="418"/>
                    <a:pt x="226" y="382"/>
                  </a:cubicBezTo>
                  <a:cubicBezTo>
                    <a:pt x="230" y="371"/>
                    <a:pt x="236" y="360"/>
                    <a:pt x="239" y="353"/>
                  </a:cubicBezTo>
                  <a:cubicBezTo>
                    <a:pt x="216" y="326"/>
                    <a:pt x="193" y="303"/>
                    <a:pt x="173" y="276"/>
                  </a:cubicBezTo>
                  <a:cubicBezTo>
                    <a:pt x="153" y="250"/>
                    <a:pt x="156" y="240"/>
                    <a:pt x="185" y="225"/>
                  </a:cubicBezTo>
                  <a:cubicBezTo>
                    <a:pt x="232" y="201"/>
                    <a:pt x="281" y="189"/>
                    <a:pt x="334" y="205"/>
                  </a:cubicBezTo>
                  <a:cubicBezTo>
                    <a:pt x="339" y="207"/>
                    <a:pt x="349" y="203"/>
                    <a:pt x="354" y="199"/>
                  </a:cubicBezTo>
                  <a:cubicBezTo>
                    <a:pt x="431" y="128"/>
                    <a:pt x="519" y="85"/>
                    <a:pt x="623" y="75"/>
                  </a:cubicBezTo>
                  <a:cubicBezTo>
                    <a:pt x="634" y="74"/>
                    <a:pt x="639" y="70"/>
                    <a:pt x="639" y="59"/>
                  </a:cubicBezTo>
                  <a:cubicBezTo>
                    <a:pt x="639" y="59"/>
                    <a:pt x="639" y="58"/>
                    <a:pt x="639" y="57"/>
                  </a:cubicBezTo>
                  <a:cubicBezTo>
                    <a:pt x="651" y="3"/>
                    <a:pt x="657" y="0"/>
                    <a:pt x="708" y="22"/>
                  </a:cubicBezTo>
                  <a:cubicBezTo>
                    <a:pt x="741" y="37"/>
                    <a:pt x="771" y="55"/>
                    <a:pt x="791" y="86"/>
                  </a:cubicBezTo>
                  <a:cubicBezTo>
                    <a:pt x="794" y="91"/>
                    <a:pt x="802" y="94"/>
                    <a:pt x="808" y="96"/>
                  </a:cubicBezTo>
                  <a:cubicBezTo>
                    <a:pt x="874" y="117"/>
                    <a:pt x="931" y="154"/>
                    <a:pt x="981" y="203"/>
                  </a:cubicBezTo>
                  <a:cubicBezTo>
                    <a:pt x="983" y="204"/>
                    <a:pt x="985" y="206"/>
                    <a:pt x="988" y="207"/>
                  </a:cubicBezTo>
                  <a:cubicBezTo>
                    <a:pt x="1004" y="192"/>
                    <a:pt x="1020" y="176"/>
                    <a:pt x="1038" y="162"/>
                  </a:cubicBezTo>
                  <a:cubicBezTo>
                    <a:pt x="1065" y="141"/>
                    <a:pt x="1075" y="142"/>
                    <a:pt x="1093" y="171"/>
                  </a:cubicBezTo>
                  <a:cubicBezTo>
                    <a:pt x="1127" y="230"/>
                    <a:pt x="1139" y="290"/>
                    <a:pt x="1103" y="353"/>
                  </a:cubicBezTo>
                  <a:cubicBezTo>
                    <a:pt x="1100" y="358"/>
                    <a:pt x="1100" y="369"/>
                    <a:pt x="1103" y="375"/>
                  </a:cubicBezTo>
                  <a:cubicBezTo>
                    <a:pt x="1122" y="415"/>
                    <a:pt x="1120" y="453"/>
                    <a:pt x="1091" y="489"/>
                  </a:cubicBezTo>
                  <a:cubicBezTo>
                    <a:pt x="1087" y="494"/>
                    <a:pt x="1085" y="503"/>
                    <a:pt x="1086" y="510"/>
                  </a:cubicBezTo>
                  <a:cubicBezTo>
                    <a:pt x="1094" y="606"/>
                    <a:pt x="1071" y="693"/>
                    <a:pt x="1018" y="772"/>
                  </a:cubicBezTo>
                  <a:cubicBezTo>
                    <a:pt x="1016" y="773"/>
                    <a:pt x="1015" y="775"/>
                    <a:pt x="1014" y="777"/>
                  </a:cubicBezTo>
                  <a:cubicBezTo>
                    <a:pt x="991" y="808"/>
                    <a:pt x="982" y="809"/>
                    <a:pt x="961" y="780"/>
                  </a:cubicBezTo>
                  <a:cubicBezTo>
                    <a:pt x="941" y="822"/>
                    <a:pt x="923" y="866"/>
                    <a:pt x="902" y="908"/>
                  </a:cubicBezTo>
                  <a:cubicBezTo>
                    <a:pt x="877" y="957"/>
                    <a:pt x="844" y="1000"/>
                    <a:pt x="804" y="1038"/>
                  </a:cubicBezTo>
                  <a:cubicBezTo>
                    <a:pt x="798" y="1043"/>
                    <a:pt x="795" y="1051"/>
                    <a:pt x="794" y="1058"/>
                  </a:cubicBezTo>
                  <a:cubicBezTo>
                    <a:pt x="792" y="1072"/>
                    <a:pt x="794" y="1086"/>
                    <a:pt x="794" y="1103"/>
                  </a:cubicBezTo>
                  <a:close/>
                  <a:moveTo>
                    <a:pt x="873" y="1855"/>
                  </a:moveTo>
                  <a:cubicBezTo>
                    <a:pt x="874" y="1849"/>
                    <a:pt x="874" y="1846"/>
                    <a:pt x="874" y="1844"/>
                  </a:cubicBezTo>
                  <a:cubicBezTo>
                    <a:pt x="874" y="1708"/>
                    <a:pt x="874" y="1572"/>
                    <a:pt x="874" y="1436"/>
                  </a:cubicBezTo>
                  <a:cubicBezTo>
                    <a:pt x="874" y="1429"/>
                    <a:pt x="869" y="1420"/>
                    <a:pt x="863" y="1415"/>
                  </a:cubicBezTo>
                  <a:cubicBezTo>
                    <a:pt x="840" y="1395"/>
                    <a:pt x="816" y="1377"/>
                    <a:pt x="793" y="1358"/>
                  </a:cubicBezTo>
                  <a:cubicBezTo>
                    <a:pt x="781" y="1349"/>
                    <a:pt x="775" y="1339"/>
                    <a:pt x="785" y="1326"/>
                  </a:cubicBezTo>
                  <a:cubicBezTo>
                    <a:pt x="795" y="1313"/>
                    <a:pt x="807" y="1318"/>
                    <a:pt x="818" y="1326"/>
                  </a:cubicBezTo>
                  <a:cubicBezTo>
                    <a:pt x="825" y="1331"/>
                    <a:pt x="831" y="1336"/>
                    <a:pt x="837" y="1341"/>
                  </a:cubicBezTo>
                  <a:cubicBezTo>
                    <a:pt x="848" y="1350"/>
                    <a:pt x="860" y="1359"/>
                    <a:pt x="874" y="1370"/>
                  </a:cubicBezTo>
                  <a:cubicBezTo>
                    <a:pt x="874" y="1331"/>
                    <a:pt x="874" y="1296"/>
                    <a:pt x="874" y="1262"/>
                  </a:cubicBezTo>
                  <a:cubicBezTo>
                    <a:pt x="874" y="1258"/>
                    <a:pt x="872" y="1252"/>
                    <a:pt x="870" y="1252"/>
                  </a:cubicBezTo>
                  <a:cubicBezTo>
                    <a:pt x="851" y="1249"/>
                    <a:pt x="830" y="1241"/>
                    <a:pt x="814" y="1247"/>
                  </a:cubicBezTo>
                  <a:cubicBezTo>
                    <a:pt x="715" y="1284"/>
                    <a:pt x="617" y="1285"/>
                    <a:pt x="518" y="1246"/>
                  </a:cubicBezTo>
                  <a:cubicBezTo>
                    <a:pt x="512" y="1244"/>
                    <a:pt x="505" y="1244"/>
                    <a:pt x="499" y="1245"/>
                  </a:cubicBezTo>
                  <a:cubicBezTo>
                    <a:pt x="402" y="1260"/>
                    <a:pt x="304" y="1276"/>
                    <a:pt x="207" y="1293"/>
                  </a:cubicBezTo>
                  <a:cubicBezTo>
                    <a:pt x="144" y="1303"/>
                    <a:pt x="96" y="1356"/>
                    <a:pt x="90" y="1420"/>
                  </a:cubicBezTo>
                  <a:cubicBezTo>
                    <a:pt x="78" y="1531"/>
                    <a:pt x="66" y="1643"/>
                    <a:pt x="55" y="1754"/>
                  </a:cubicBezTo>
                  <a:cubicBezTo>
                    <a:pt x="51" y="1787"/>
                    <a:pt x="49" y="1820"/>
                    <a:pt x="45" y="1854"/>
                  </a:cubicBezTo>
                  <a:cubicBezTo>
                    <a:pt x="107" y="1854"/>
                    <a:pt x="166" y="1854"/>
                    <a:pt x="226" y="1854"/>
                  </a:cubicBezTo>
                  <a:cubicBezTo>
                    <a:pt x="226" y="1845"/>
                    <a:pt x="226" y="1838"/>
                    <a:pt x="226" y="1830"/>
                  </a:cubicBezTo>
                  <a:cubicBezTo>
                    <a:pt x="226" y="1746"/>
                    <a:pt x="226" y="1662"/>
                    <a:pt x="226" y="1578"/>
                  </a:cubicBezTo>
                  <a:cubicBezTo>
                    <a:pt x="226" y="1570"/>
                    <a:pt x="224" y="1560"/>
                    <a:pt x="227" y="1553"/>
                  </a:cubicBezTo>
                  <a:cubicBezTo>
                    <a:pt x="231" y="1546"/>
                    <a:pt x="240" y="1537"/>
                    <a:pt x="248" y="1537"/>
                  </a:cubicBezTo>
                  <a:cubicBezTo>
                    <a:pt x="254" y="1536"/>
                    <a:pt x="262" y="1546"/>
                    <a:pt x="266" y="1553"/>
                  </a:cubicBezTo>
                  <a:cubicBezTo>
                    <a:pt x="269" y="1557"/>
                    <a:pt x="267" y="1565"/>
                    <a:pt x="267" y="1571"/>
                  </a:cubicBezTo>
                  <a:cubicBezTo>
                    <a:pt x="267" y="1657"/>
                    <a:pt x="267" y="1743"/>
                    <a:pt x="267" y="1829"/>
                  </a:cubicBezTo>
                  <a:cubicBezTo>
                    <a:pt x="267" y="1837"/>
                    <a:pt x="268" y="1845"/>
                    <a:pt x="268" y="1855"/>
                  </a:cubicBezTo>
                  <a:cubicBezTo>
                    <a:pt x="471" y="1855"/>
                    <a:pt x="671" y="1855"/>
                    <a:pt x="873" y="1855"/>
                  </a:cubicBezTo>
                  <a:close/>
                  <a:moveTo>
                    <a:pt x="466" y="450"/>
                  </a:moveTo>
                  <a:cubicBezTo>
                    <a:pt x="444" y="456"/>
                    <a:pt x="436" y="468"/>
                    <a:pt x="433" y="491"/>
                  </a:cubicBezTo>
                  <a:cubicBezTo>
                    <a:pt x="424" y="558"/>
                    <a:pt x="411" y="625"/>
                    <a:pt x="400" y="692"/>
                  </a:cubicBezTo>
                  <a:cubicBezTo>
                    <a:pt x="399" y="702"/>
                    <a:pt x="398" y="713"/>
                    <a:pt x="400" y="723"/>
                  </a:cubicBezTo>
                  <a:cubicBezTo>
                    <a:pt x="427" y="828"/>
                    <a:pt x="471" y="926"/>
                    <a:pt x="549" y="1003"/>
                  </a:cubicBezTo>
                  <a:cubicBezTo>
                    <a:pt x="582" y="1035"/>
                    <a:pt x="622" y="1059"/>
                    <a:pt x="672" y="1056"/>
                  </a:cubicBezTo>
                  <a:cubicBezTo>
                    <a:pt x="713" y="1053"/>
                    <a:pt x="746" y="1035"/>
                    <a:pt x="775" y="1008"/>
                  </a:cubicBezTo>
                  <a:cubicBezTo>
                    <a:pt x="861" y="928"/>
                    <a:pt x="906" y="826"/>
                    <a:pt x="934" y="714"/>
                  </a:cubicBezTo>
                  <a:cubicBezTo>
                    <a:pt x="935" y="710"/>
                    <a:pt x="935" y="705"/>
                    <a:pt x="934" y="700"/>
                  </a:cubicBezTo>
                  <a:cubicBezTo>
                    <a:pt x="922" y="626"/>
                    <a:pt x="909" y="551"/>
                    <a:pt x="897" y="476"/>
                  </a:cubicBezTo>
                  <a:cubicBezTo>
                    <a:pt x="895" y="460"/>
                    <a:pt x="862" y="441"/>
                    <a:pt x="850" y="449"/>
                  </a:cubicBezTo>
                  <a:cubicBezTo>
                    <a:pt x="802" y="483"/>
                    <a:pt x="748" y="482"/>
                    <a:pt x="693" y="472"/>
                  </a:cubicBezTo>
                  <a:cubicBezTo>
                    <a:pt x="675" y="468"/>
                    <a:pt x="668" y="458"/>
                    <a:pt x="673" y="440"/>
                  </a:cubicBezTo>
                  <a:cubicBezTo>
                    <a:pt x="680" y="419"/>
                    <a:pt x="687" y="398"/>
                    <a:pt x="694" y="377"/>
                  </a:cubicBezTo>
                  <a:cubicBezTo>
                    <a:pt x="673" y="377"/>
                    <a:pt x="654" y="376"/>
                    <a:pt x="634" y="377"/>
                  </a:cubicBezTo>
                  <a:cubicBezTo>
                    <a:pt x="630" y="377"/>
                    <a:pt x="624" y="382"/>
                    <a:pt x="622" y="386"/>
                  </a:cubicBezTo>
                  <a:cubicBezTo>
                    <a:pt x="597" y="429"/>
                    <a:pt x="557" y="454"/>
                    <a:pt x="512" y="470"/>
                  </a:cubicBezTo>
                  <a:cubicBezTo>
                    <a:pt x="484" y="481"/>
                    <a:pt x="478" y="478"/>
                    <a:pt x="466" y="450"/>
                  </a:cubicBezTo>
                  <a:close/>
                  <a:moveTo>
                    <a:pt x="1923" y="1891"/>
                  </a:moveTo>
                  <a:cubicBezTo>
                    <a:pt x="1924" y="1886"/>
                    <a:pt x="1925" y="1883"/>
                    <a:pt x="1925" y="1879"/>
                  </a:cubicBezTo>
                  <a:cubicBezTo>
                    <a:pt x="1925" y="1659"/>
                    <a:pt x="1925" y="1438"/>
                    <a:pt x="1925" y="1218"/>
                  </a:cubicBezTo>
                  <a:cubicBezTo>
                    <a:pt x="1925" y="1204"/>
                    <a:pt x="1918" y="1202"/>
                    <a:pt x="1907" y="1201"/>
                  </a:cubicBezTo>
                  <a:cubicBezTo>
                    <a:pt x="1769" y="1190"/>
                    <a:pt x="1633" y="1204"/>
                    <a:pt x="1501" y="1248"/>
                  </a:cubicBezTo>
                  <a:cubicBezTo>
                    <a:pt x="1486" y="1253"/>
                    <a:pt x="1482" y="1260"/>
                    <a:pt x="1482" y="1275"/>
                  </a:cubicBezTo>
                  <a:cubicBezTo>
                    <a:pt x="1483" y="1482"/>
                    <a:pt x="1483" y="1689"/>
                    <a:pt x="1483" y="1896"/>
                  </a:cubicBezTo>
                  <a:cubicBezTo>
                    <a:pt x="1483" y="1903"/>
                    <a:pt x="1484" y="1909"/>
                    <a:pt x="1484" y="1917"/>
                  </a:cubicBezTo>
                  <a:cubicBezTo>
                    <a:pt x="1630" y="1883"/>
                    <a:pt x="1776" y="1876"/>
                    <a:pt x="1923" y="1891"/>
                  </a:cubicBezTo>
                  <a:close/>
                  <a:moveTo>
                    <a:pt x="1441" y="1912"/>
                  </a:moveTo>
                  <a:cubicBezTo>
                    <a:pt x="1442" y="1911"/>
                    <a:pt x="1442" y="1908"/>
                    <a:pt x="1442" y="1906"/>
                  </a:cubicBezTo>
                  <a:cubicBezTo>
                    <a:pt x="1442" y="1694"/>
                    <a:pt x="1442" y="1482"/>
                    <a:pt x="1442" y="1270"/>
                  </a:cubicBezTo>
                  <a:cubicBezTo>
                    <a:pt x="1442" y="1256"/>
                    <a:pt x="1436" y="1252"/>
                    <a:pt x="1425" y="1248"/>
                  </a:cubicBezTo>
                  <a:cubicBezTo>
                    <a:pt x="1293" y="1204"/>
                    <a:pt x="1157" y="1190"/>
                    <a:pt x="1019" y="1201"/>
                  </a:cubicBezTo>
                  <a:cubicBezTo>
                    <a:pt x="1004" y="1202"/>
                    <a:pt x="1000" y="1208"/>
                    <a:pt x="1000" y="1222"/>
                  </a:cubicBezTo>
                  <a:cubicBezTo>
                    <a:pt x="1000" y="1427"/>
                    <a:pt x="999" y="1632"/>
                    <a:pt x="999" y="1838"/>
                  </a:cubicBezTo>
                  <a:cubicBezTo>
                    <a:pt x="999" y="1855"/>
                    <a:pt x="1001" y="1873"/>
                    <a:pt x="1002" y="1885"/>
                  </a:cubicBezTo>
                  <a:cubicBezTo>
                    <a:pt x="1077" y="1885"/>
                    <a:pt x="1150" y="1882"/>
                    <a:pt x="1222" y="1886"/>
                  </a:cubicBezTo>
                  <a:cubicBezTo>
                    <a:pt x="1295" y="1891"/>
                    <a:pt x="1367" y="1903"/>
                    <a:pt x="1441" y="1912"/>
                  </a:cubicBezTo>
                  <a:close/>
                  <a:moveTo>
                    <a:pt x="1237" y="1928"/>
                  </a:moveTo>
                  <a:cubicBezTo>
                    <a:pt x="1163" y="1920"/>
                    <a:pt x="1081" y="1924"/>
                    <a:pt x="998" y="1932"/>
                  </a:cubicBezTo>
                  <a:cubicBezTo>
                    <a:pt x="964" y="1935"/>
                    <a:pt x="959" y="1931"/>
                    <a:pt x="959" y="1896"/>
                  </a:cubicBezTo>
                  <a:cubicBezTo>
                    <a:pt x="959" y="1839"/>
                    <a:pt x="959" y="1783"/>
                    <a:pt x="959" y="1726"/>
                  </a:cubicBezTo>
                  <a:cubicBezTo>
                    <a:pt x="959" y="1578"/>
                    <a:pt x="959" y="1429"/>
                    <a:pt x="959" y="1281"/>
                  </a:cubicBezTo>
                  <a:cubicBezTo>
                    <a:pt x="959" y="1273"/>
                    <a:pt x="959" y="1265"/>
                    <a:pt x="959" y="1257"/>
                  </a:cubicBezTo>
                  <a:cubicBezTo>
                    <a:pt x="943" y="1257"/>
                    <a:pt x="930" y="1257"/>
                    <a:pt x="916" y="1257"/>
                  </a:cubicBezTo>
                  <a:cubicBezTo>
                    <a:pt x="916" y="1497"/>
                    <a:pt x="916" y="1735"/>
                    <a:pt x="916" y="1971"/>
                  </a:cubicBezTo>
                  <a:cubicBezTo>
                    <a:pt x="1027" y="1956"/>
                    <a:pt x="1137" y="1942"/>
                    <a:pt x="1237" y="1928"/>
                  </a:cubicBezTo>
                  <a:close/>
                  <a:moveTo>
                    <a:pt x="1966" y="1256"/>
                  </a:moveTo>
                  <a:cubicBezTo>
                    <a:pt x="1966" y="1266"/>
                    <a:pt x="1966" y="1274"/>
                    <a:pt x="1966" y="1281"/>
                  </a:cubicBezTo>
                  <a:cubicBezTo>
                    <a:pt x="1966" y="1484"/>
                    <a:pt x="1966" y="1687"/>
                    <a:pt x="1966" y="1889"/>
                  </a:cubicBezTo>
                  <a:cubicBezTo>
                    <a:pt x="1966" y="1897"/>
                    <a:pt x="1966" y="1904"/>
                    <a:pt x="1966" y="1911"/>
                  </a:cubicBezTo>
                  <a:cubicBezTo>
                    <a:pt x="1965" y="1928"/>
                    <a:pt x="1956" y="1935"/>
                    <a:pt x="1940" y="1934"/>
                  </a:cubicBezTo>
                  <a:cubicBezTo>
                    <a:pt x="1926" y="1933"/>
                    <a:pt x="1913" y="1930"/>
                    <a:pt x="1900" y="1930"/>
                  </a:cubicBezTo>
                  <a:cubicBezTo>
                    <a:pt x="1828" y="1930"/>
                    <a:pt x="1756" y="1930"/>
                    <a:pt x="1704" y="1930"/>
                  </a:cubicBezTo>
                  <a:cubicBezTo>
                    <a:pt x="1793" y="1942"/>
                    <a:pt x="1900" y="1957"/>
                    <a:pt x="2008" y="1971"/>
                  </a:cubicBezTo>
                  <a:cubicBezTo>
                    <a:pt x="2008" y="1735"/>
                    <a:pt x="2008" y="1496"/>
                    <a:pt x="2008" y="1256"/>
                  </a:cubicBezTo>
                  <a:cubicBezTo>
                    <a:pt x="1994" y="1256"/>
                    <a:pt x="1982" y="1256"/>
                    <a:pt x="1966" y="1256"/>
                  </a:cubicBezTo>
                  <a:close/>
                  <a:moveTo>
                    <a:pt x="431" y="284"/>
                  </a:moveTo>
                  <a:cubicBezTo>
                    <a:pt x="469" y="265"/>
                    <a:pt x="506" y="243"/>
                    <a:pt x="545" y="229"/>
                  </a:cubicBezTo>
                  <a:cubicBezTo>
                    <a:pt x="584" y="216"/>
                    <a:pt x="627" y="210"/>
                    <a:pt x="664" y="201"/>
                  </a:cubicBezTo>
                  <a:cubicBezTo>
                    <a:pt x="654" y="175"/>
                    <a:pt x="643" y="146"/>
                    <a:pt x="631" y="115"/>
                  </a:cubicBezTo>
                  <a:cubicBezTo>
                    <a:pt x="536" y="122"/>
                    <a:pt x="452" y="162"/>
                    <a:pt x="381" y="229"/>
                  </a:cubicBezTo>
                  <a:cubicBezTo>
                    <a:pt x="399" y="249"/>
                    <a:pt x="415" y="267"/>
                    <a:pt x="431" y="284"/>
                  </a:cubicBezTo>
                  <a:close/>
                  <a:moveTo>
                    <a:pt x="990" y="740"/>
                  </a:moveTo>
                  <a:cubicBezTo>
                    <a:pt x="1033" y="668"/>
                    <a:pt x="1052" y="597"/>
                    <a:pt x="1045" y="517"/>
                  </a:cubicBezTo>
                  <a:cubicBezTo>
                    <a:pt x="1005" y="528"/>
                    <a:pt x="973" y="512"/>
                    <a:pt x="940" y="490"/>
                  </a:cubicBezTo>
                  <a:cubicBezTo>
                    <a:pt x="948" y="576"/>
                    <a:pt x="960" y="657"/>
                    <a:pt x="990" y="740"/>
                  </a:cubicBezTo>
                  <a:close/>
                  <a:moveTo>
                    <a:pt x="342" y="740"/>
                  </a:moveTo>
                  <a:cubicBezTo>
                    <a:pt x="371" y="657"/>
                    <a:pt x="385" y="576"/>
                    <a:pt x="392" y="490"/>
                  </a:cubicBezTo>
                  <a:cubicBezTo>
                    <a:pt x="358" y="513"/>
                    <a:pt x="326" y="526"/>
                    <a:pt x="287" y="518"/>
                  </a:cubicBezTo>
                  <a:cubicBezTo>
                    <a:pt x="281" y="598"/>
                    <a:pt x="299" y="669"/>
                    <a:pt x="342" y="740"/>
                  </a:cubicBezTo>
                  <a:close/>
                  <a:moveTo>
                    <a:pt x="551" y="1151"/>
                  </a:moveTo>
                  <a:cubicBezTo>
                    <a:pt x="551" y="1171"/>
                    <a:pt x="550" y="1189"/>
                    <a:pt x="552" y="1207"/>
                  </a:cubicBezTo>
                  <a:cubicBezTo>
                    <a:pt x="552" y="1211"/>
                    <a:pt x="559" y="1218"/>
                    <a:pt x="564" y="1219"/>
                  </a:cubicBezTo>
                  <a:cubicBezTo>
                    <a:pt x="632" y="1239"/>
                    <a:pt x="700" y="1239"/>
                    <a:pt x="767" y="1219"/>
                  </a:cubicBezTo>
                  <a:cubicBezTo>
                    <a:pt x="772" y="1218"/>
                    <a:pt x="779" y="1211"/>
                    <a:pt x="780" y="1207"/>
                  </a:cubicBezTo>
                  <a:cubicBezTo>
                    <a:pt x="781" y="1189"/>
                    <a:pt x="780" y="1172"/>
                    <a:pt x="780" y="1151"/>
                  </a:cubicBezTo>
                  <a:cubicBezTo>
                    <a:pt x="703" y="1169"/>
                    <a:pt x="629" y="1169"/>
                    <a:pt x="551" y="1151"/>
                  </a:cubicBezTo>
                  <a:close/>
                  <a:moveTo>
                    <a:pt x="818" y="138"/>
                  </a:moveTo>
                  <a:cubicBezTo>
                    <a:pt x="818" y="177"/>
                    <a:pt x="818" y="207"/>
                    <a:pt x="818" y="239"/>
                  </a:cubicBezTo>
                  <a:cubicBezTo>
                    <a:pt x="839" y="251"/>
                    <a:pt x="863" y="264"/>
                    <a:pt x="886" y="279"/>
                  </a:cubicBezTo>
                  <a:cubicBezTo>
                    <a:pt x="909" y="294"/>
                    <a:pt x="930" y="311"/>
                    <a:pt x="953" y="327"/>
                  </a:cubicBezTo>
                  <a:cubicBezTo>
                    <a:pt x="954" y="309"/>
                    <a:pt x="951" y="291"/>
                    <a:pt x="957" y="278"/>
                  </a:cubicBezTo>
                  <a:cubicBezTo>
                    <a:pt x="971" y="245"/>
                    <a:pt x="956" y="227"/>
                    <a:pt x="932" y="210"/>
                  </a:cubicBezTo>
                  <a:cubicBezTo>
                    <a:pt x="925" y="206"/>
                    <a:pt x="919" y="199"/>
                    <a:pt x="912" y="194"/>
                  </a:cubicBezTo>
                  <a:cubicBezTo>
                    <a:pt x="882" y="176"/>
                    <a:pt x="852" y="159"/>
                    <a:pt x="818" y="138"/>
                  </a:cubicBezTo>
                  <a:close/>
                  <a:moveTo>
                    <a:pt x="774" y="224"/>
                  </a:moveTo>
                  <a:cubicBezTo>
                    <a:pt x="795" y="141"/>
                    <a:pt x="760" y="78"/>
                    <a:pt x="682" y="59"/>
                  </a:cubicBezTo>
                  <a:cubicBezTo>
                    <a:pt x="663" y="137"/>
                    <a:pt x="695" y="198"/>
                    <a:pt x="774" y="224"/>
                  </a:cubicBezTo>
                  <a:close/>
                  <a:moveTo>
                    <a:pt x="1018" y="381"/>
                  </a:moveTo>
                  <a:cubicBezTo>
                    <a:pt x="1084" y="342"/>
                    <a:pt x="1105" y="251"/>
                    <a:pt x="1060" y="198"/>
                  </a:cubicBezTo>
                  <a:cubicBezTo>
                    <a:pt x="993" y="236"/>
                    <a:pt x="975" y="312"/>
                    <a:pt x="1018" y="381"/>
                  </a:cubicBezTo>
                  <a:close/>
                  <a:moveTo>
                    <a:pt x="213" y="259"/>
                  </a:moveTo>
                  <a:cubicBezTo>
                    <a:pt x="248" y="322"/>
                    <a:pt x="319" y="353"/>
                    <a:pt x="393" y="307"/>
                  </a:cubicBezTo>
                  <a:cubicBezTo>
                    <a:pt x="355" y="240"/>
                    <a:pt x="279" y="220"/>
                    <a:pt x="213" y="259"/>
                  </a:cubicBezTo>
                  <a:close/>
                  <a:moveTo>
                    <a:pt x="720" y="433"/>
                  </a:moveTo>
                  <a:cubicBezTo>
                    <a:pt x="793" y="453"/>
                    <a:pt x="872" y="403"/>
                    <a:pt x="877" y="333"/>
                  </a:cubicBezTo>
                  <a:cubicBezTo>
                    <a:pt x="801" y="315"/>
                    <a:pt x="732" y="359"/>
                    <a:pt x="720" y="433"/>
                  </a:cubicBezTo>
                  <a:close/>
                  <a:moveTo>
                    <a:pt x="506" y="427"/>
                  </a:moveTo>
                  <a:cubicBezTo>
                    <a:pt x="579" y="405"/>
                    <a:pt x="619" y="337"/>
                    <a:pt x="591" y="261"/>
                  </a:cubicBezTo>
                  <a:cubicBezTo>
                    <a:pt x="516" y="285"/>
                    <a:pt x="479" y="357"/>
                    <a:pt x="506" y="427"/>
                  </a:cubicBezTo>
                  <a:close/>
                  <a:moveTo>
                    <a:pt x="641" y="332"/>
                  </a:moveTo>
                  <a:cubicBezTo>
                    <a:pt x="683" y="329"/>
                    <a:pt x="728" y="350"/>
                    <a:pt x="762" y="308"/>
                  </a:cubicBezTo>
                  <a:cubicBezTo>
                    <a:pt x="765" y="304"/>
                    <a:pt x="771" y="303"/>
                    <a:pt x="776" y="301"/>
                  </a:cubicBezTo>
                  <a:cubicBezTo>
                    <a:pt x="790" y="297"/>
                    <a:pt x="803" y="293"/>
                    <a:pt x="819" y="288"/>
                  </a:cubicBezTo>
                  <a:cubicBezTo>
                    <a:pt x="759" y="257"/>
                    <a:pt x="700" y="243"/>
                    <a:pt x="637" y="251"/>
                  </a:cubicBezTo>
                  <a:cubicBezTo>
                    <a:pt x="638" y="279"/>
                    <a:pt x="640" y="305"/>
                    <a:pt x="641" y="332"/>
                  </a:cubicBezTo>
                  <a:close/>
                  <a:moveTo>
                    <a:pt x="297" y="473"/>
                  </a:moveTo>
                  <a:cubicBezTo>
                    <a:pt x="298" y="476"/>
                    <a:pt x="299" y="479"/>
                    <a:pt x="300" y="482"/>
                  </a:cubicBezTo>
                  <a:cubicBezTo>
                    <a:pt x="315" y="478"/>
                    <a:pt x="332" y="476"/>
                    <a:pt x="346" y="469"/>
                  </a:cubicBezTo>
                  <a:cubicBezTo>
                    <a:pt x="381" y="451"/>
                    <a:pt x="414" y="431"/>
                    <a:pt x="448" y="411"/>
                  </a:cubicBezTo>
                  <a:cubicBezTo>
                    <a:pt x="452" y="409"/>
                    <a:pt x="457" y="403"/>
                    <a:pt x="458" y="398"/>
                  </a:cubicBezTo>
                  <a:cubicBezTo>
                    <a:pt x="461" y="370"/>
                    <a:pt x="463" y="342"/>
                    <a:pt x="465" y="314"/>
                  </a:cubicBezTo>
                  <a:cubicBezTo>
                    <a:pt x="401" y="357"/>
                    <a:pt x="347" y="412"/>
                    <a:pt x="297" y="473"/>
                  </a:cubicBezTo>
                  <a:close/>
                  <a:moveTo>
                    <a:pt x="888" y="414"/>
                  </a:moveTo>
                  <a:cubicBezTo>
                    <a:pt x="925" y="434"/>
                    <a:pt x="960" y="456"/>
                    <a:pt x="996" y="475"/>
                  </a:cubicBezTo>
                  <a:cubicBezTo>
                    <a:pt x="1007" y="480"/>
                    <a:pt x="1021" y="478"/>
                    <a:pt x="1034" y="479"/>
                  </a:cubicBezTo>
                  <a:cubicBezTo>
                    <a:pt x="1035" y="476"/>
                    <a:pt x="1036" y="474"/>
                    <a:pt x="1037" y="471"/>
                  </a:cubicBezTo>
                  <a:cubicBezTo>
                    <a:pt x="998" y="431"/>
                    <a:pt x="960" y="392"/>
                    <a:pt x="920" y="351"/>
                  </a:cubicBezTo>
                  <a:cubicBezTo>
                    <a:pt x="908" y="375"/>
                    <a:pt x="898" y="393"/>
                    <a:pt x="888" y="414"/>
                  </a:cubicBezTo>
                  <a:close/>
                  <a:moveTo>
                    <a:pt x="750" y="1075"/>
                  </a:moveTo>
                  <a:cubicBezTo>
                    <a:pt x="693" y="1105"/>
                    <a:pt x="637" y="1103"/>
                    <a:pt x="581" y="1075"/>
                  </a:cubicBezTo>
                  <a:cubicBezTo>
                    <a:pt x="576" y="1115"/>
                    <a:pt x="575" y="1117"/>
                    <a:pt x="611" y="1120"/>
                  </a:cubicBezTo>
                  <a:cubicBezTo>
                    <a:pt x="647" y="1122"/>
                    <a:pt x="684" y="1121"/>
                    <a:pt x="720" y="1120"/>
                  </a:cubicBezTo>
                  <a:cubicBezTo>
                    <a:pt x="754" y="1118"/>
                    <a:pt x="755" y="1116"/>
                    <a:pt x="752" y="1082"/>
                  </a:cubicBezTo>
                  <a:cubicBezTo>
                    <a:pt x="752" y="1080"/>
                    <a:pt x="751" y="1079"/>
                    <a:pt x="750" y="1075"/>
                  </a:cubicBezTo>
                  <a:close/>
                  <a:moveTo>
                    <a:pt x="265" y="445"/>
                  </a:moveTo>
                  <a:cubicBezTo>
                    <a:pt x="287" y="421"/>
                    <a:pt x="309" y="397"/>
                    <a:pt x="332" y="371"/>
                  </a:cubicBezTo>
                  <a:cubicBezTo>
                    <a:pt x="315" y="370"/>
                    <a:pt x="302" y="368"/>
                    <a:pt x="289" y="367"/>
                  </a:cubicBezTo>
                  <a:cubicBezTo>
                    <a:pt x="285" y="367"/>
                    <a:pt x="281" y="367"/>
                    <a:pt x="278" y="369"/>
                  </a:cubicBezTo>
                  <a:cubicBezTo>
                    <a:pt x="262" y="382"/>
                    <a:pt x="254" y="425"/>
                    <a:pt x="265" y="445"/>
                  </a:cubicBezTo>
                  <a:close/>
                  <a:moveTo>
                    <a:pt x="1042" y="417"/>
                  </a:moveTo>
                  <a:cubicBezTo>
                    <a:pt x="1051" y="427"/>
                    <a:pt x="1059" y="436"/>
                    <a:pt x="1070" y="449"/>
                  </a:cubicBezTo>
                  <a:cubicBezTo>
                    <a:pt x="1070" y="429"/>
                    <a:pt x="1070" y="414"/>
                    <a:pt x="1070" y="394"/>
                  </a:cubicBezTo>
                  <a:cubicBezTo>
                    <a:pt x="1058" y="404"/>
                    <a:pt x="1051" y="410"/>
                    <a:pt x="1042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546" name="Grupo 545"/>
            <p:cNvGrpSpPr/>
            <p:nvPr/>
          </p:nvGrpSpPr>
          <p:grpSpPr>
            <a:xfrm>
              <a:off x="5650091" y="2018628"/>
              <a:ext cx="3178810" cy="1702412"/>
              <a:chOff x="5650091" y="2018628"/>
              <a:chExt cx="3178810" cy="1702412"/>
            </a:xfrm>
            <a:grpFill/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8444309" y="2228240"/>
                <a:ext cx="109363" cy="71085"/>
              </a:xfrm>
              <a:custGeom>
                <a:avLst/>
                <a:gdLst>
                  <a:gd name="T0" fmla="*/ 33 w 69"/>
                  <a:gd name="T1" fmla="*/ 43 h 46"/>
                  <a:gd name="T2" fmla="*/ 20 w 69"/>
                  <a:gd name="T3" fmla="*/ 43 h 46"/>
                  <a:gd name="T4" fmla="*/ 1 w 69"/>
                  <a:gd name="T5" fmla="*/ 22 h 46"/>
                  <a:gd name="T6" fmla="*/ 19 w 69"/>
                  <a:gd name="T7" fmla="*/ 4 h 46"/>
                  <a:gd name="T8" fmla="*/ 48 w 69"/>
                  <a:gd name="T9" fmla="*/ 4 h 46"/>
                  <a:gd name="T10" fmla="*/ 69 w 69"/>
                  <a:gd name="T11" fmla="*/ 23 h 46"/>
                  <a:gd name="T12" fmla="*/ 49 w 69"/>
                  <a:gd name="T13" fmla="*/ 43 h 46"/>
                  <a:gd name="T14" fmla="*/ 33 w 69"/>
                  <a:gd name="T15" fmla="*/ 44 h 46"/>
                  <a:gd name="T16" fmla="*/ 33 w 69"/>
                  <a:gd name="T17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46">
                    <a:moveTo>
                      <a:pt x="33" y="43"/>
                    </a:moveTo>
                    <a:cubicBezTo>
                      <a:pt x="29" y="43"/>
                      <a:pt x="22" y="45"/>
                      <a:pt x="20" y="43"/>
                    </a:cubicBezTo>
                    <a:cubicBezTo>
                      <a:pt x="12" y="37"/>
                      <a:pt x="2" y="30"/>
                      <a:pt x="1" y="22"/>
                    </a:cubicBezTo>
                    <a:cubicBezTo>
                      <a:pt x="0" y="17"/>
                      <a:pt x="11" y="7"/>
                      <a:pt x="19" y="4"/>
                    </a:cubicBezTo>
                    <a:cubicBezTo>
                      <a:pt x="28" y="1"/>
                      <a:pt x="40" y="0"/>
                      <a:pt x="48" y="4"/>
                    </a:cubicBezTo>
                    <a:cubicBezTo>
                      <a:pt x="56" y="7"/>
                      <a:pt x="62" y="16"/>
                      <a:pt x="69" y="23"/>
                    </a:cubicBezTo>
                    <a:cubicBezTo>
                      <a:pt x="62" y="30"/>
                      <a:pt x="56" y="38"/>
                      <a:pt x="49" y="43"/>
                    </a:cubicBezTo>
                    <a:cubicBezTo>
                      <a:pt x="45" y="46"/>
                      <a:pt x="38" y="44"/>
                      <a:pt x="33" y="44"/>
                    </a:cubicBezTo>
                    <a:cubicBezTo>
                      <a:pt x="33" y="44"/>
                      <a:pt x="33" y="43"/>
                      <a:pt x="3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8644808" y="2228240"/>
                <a:ext cx="111186" cy="69263"/>
              </a:xfrm>
              <a:custGeom>
                <a:avLst/>
                <a:gdLst>
                  <a:gd name="T0" fmla="*/ 38 w 70"/>
                  <a:gd name="T1" fmla="*/ 2 h 44"/>
                  <a:gd name="T2" fmla="*/ 54 w 70"/>
                  <a:gd name="T3" fmla="*/ 3 h 44"/>
                  <a:gd name="T4" fmla="*/ 70 w 70"/>
                  <a:gd name="T5" fmla="*/ 21 h 44"/>
                  <a:gd name="T6" fmla="*/ 55 w 70"/>
                  <a:gd name="T7" fmla="*/ 41 h 44"/>
                  <a:gd name="T8" fmla="*/ 22 w 70"/>
                  <a:gd name="T9" fmla="*/ 42 h 44"/>
                  <a:gd name="T10" fmla="*/ 3 w 70"/>
                  <a:gd name="T11" fmla="*/ 22 h 44"/>
                  <a:gd name="T12" fmla="*/ 23 w 70"/>
                  <a:gd name="T13" fmla="*/ 2 h 44"/>
                  <a:gd name="T14" fmla="*/ 38 w 70"/>
                  <a:gd name="T15" fmla="*/ 2 h 44"/>
                  <a:gd name="T16" fmla="*/ 38 w 70"/>
                  <a:gd name="T17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44">
                    <a:moveTo>
                      <a:pt x="38" y="2"/>
                    </a:moveTo>
                    <a:cubicBezTo>
                      <a:pt x="43" y="2"/>
                      <a:pt x="50" y="0"/>
                      <a:pt x="54" y="3"/>
                    </a:cubicBezTo>
                    <a:cubicBezTo>
                      <a:pt x="60" y="8"/>
                      <a:pt x="70" y="15"/>
                      <a:pt x="70" y="21"/>
                    </a:cubicBezTo>
                    <a:cubicBezTo>
                      <a:pt x="70" y="28"/>
                      <a:pt x="62" y="38"/>
                      <a:pt x="55" y="41"/>
                    </a:cubicBezTo>
                    <a:cubicBezTo>
                      <a:pt x="45" y="44"/>
                      <a:pt x="33" y="43"/>
                      <a:pt x="22" y="42"/>
                    </a:cubicBezTo>
                    <a:cubicBezTo>
                      <a:pt x="10" y="42"/>
                      <a:pt x="0" y="34"/>
                      <a:pt x="3" y="22"/>
                    </a:cubicBezTo>
                    <a:cubicBezTo>
                      <a:pt x="5" y="14"/>
                      <a:pt x="15" y="8"/>
                      <a:pt x="23" y="2"/>
                    </a:cubicBezTo>
                    <a:cubicBezTo>
                      <a:pt x="26" y="0"/>
                      <a:pt x="33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5797732" y="2942743"/>
                <a:ext cx="94781" cy="94781"/>
              </a:xfrm>
              <a:custGeom>
                <a:avLst/>
                <a:gdLst>
                  <a:gd name="T0" fmla="*/ 60 w 60"/>
                  <a:gd name="T1" fmla="*/ 16 h 61"/>
                  <a:gd name="T2" fmla="*/ 20 w 60"/>
                  <a:gd name="T3" fmla="*/ 60 h 61"/>
                  <a:gd name="T4" fmla="*/ 2 w 60"/>
                  <a:gd name="T5" fmla="*/ 50 h 61"/>
                  <a:gd name="T6" fmla="*/ 4 w 60"/>
                  <a:gd name="T7" fmla="*/ 28 h 61"/>
                  <a:gd name="T8" fmla="*/ 27 w 60"/>
                  <a:gd name="T9" fmla="*/ 5 h 61"/>
                  <a:gd name="T10" fmla="*/ 49 w 60"/>
                  <a:gd name="T11" fmla="*/ 3 h 61"/>
                  <a:gd name="T12" fmla="*/ 60 w 60"/>
                  <a:gd name="T13" fmla="*/ 1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1">
                    <a:moveTo>
                      <a:pt x="60" y="16"/>
                    </a:moveTo>
                    <a:cubicBezTo>
                      <a:pt x="59" y="33"/>
                      <a:pt x="32" y="61"/>
                      <a:pt x="20" y="60"/>
                    </a:cubicBezTo>
                    <a:cubicBezTo>
                      <a:pt x="14" y="60"/>
                      <a:pt x="5" y="55"/>
                      <a:pt x="2" y="50"/>
                    </a:cubicBezTo>
                    <a:cubicBezTo>
                      <a:pt x="0" y="44"/>
                      <a:pt x="0" y="34"/>
                      <a:pt x="4" y="28"/>
                    </a:cubicBezTo>
                    <a:cubicBezTo>
                      <a:pt x="10" y="19"/>
                      <a:pt x="18" y="11"/>
                      <a:pt x="27" y="5"/>
                    </a:cubicBezTo>
                    <a:cubicBezTo>
                      <a:pt x="33" y="1"/>
                      <a:pt x="43" y="0"/>
                      <a:pt x="49" y="3"/>
                    </a:cubicBezTo>
                    <a:cubicBezTo>
                      <a:pt x="55" y="5"/>
                      <a:pt x="58" y="13"/>
                      <a:pt x="6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5650091" y="3086737"/>
                <a:ext cx="96604" cy="94781"/>
              </a:xfrm>
              <a:custGeom>
                <a:avLst/>
                <a:gdLst>
                  <a:gd name="T0" fmla="*/ 47 w 61"/>
                  <a:gd name="T1" fmla="*/ 0 h 60"/>
                  <a:gd name="T2" fmla="*/ 59 w 61"/>
                  <a:gd name="T3" fmla="*/ 11 h 60"/>
                  <a:gd name="T4" fmla="*/ 57 w 61"/>
                  <a:gd name="T5" fmla="*/ 31 h 60"/>
                  <a:gd name="T6" fmla="*/ 32 w 61"/>
                  <a:gd name="T7" fmla="*/ 56 h 60"/>
                  <a:gd name="T8" fmla="*/ 12 w 61"/>
                  <a:gd name="T9" fmla="*/ 57 h 60"/>
                  <a:gd name="T10" fmla="*/ 2 w 61"/>
                  <a:gd name="T11" fmla="*/ 40 h 60"/>
                  <a:gd name="T12" fmla="*/ 47 w 61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60">
                    <a:moveTo>
                      <a:pt x="47" y="0"/>
                    </a:moveTo>
                    <a:cubicBezTo>
                      <a:pt x="49" y="2"/>
                      <a:pt x="57" y="6"/>
                      <a:pt x="59" y="11"/>
                    </a:cubicBezTo>
                    <a:cubicBezTo>
                      <a:pt x="61" y="17"/>
                      <a:pt x="61" y="26"/>
                      <a:pt x="57" y="31"/>
                    </a:cubicBezTo>
                    <a:cubicBezTo>
                      <a:pt x="51" y="41"/>
                      <a:pt x="42" y="50"/>
                      <a:pt x="32" y="56"/>
                    </a:cubicBezTo>
                    <a:cubicBezTo>
                      <a:pt x="27" y="60"/>
                      <a:pt x="18" y="60"/>
                      <a:pt x="12" y="57"/>
                    </a:cubicBezTo>
                    <a:cubicBezTo>
                      <a:pt x="7" y="55"/>
                      <a:pt x="2" y="47"/>
                      <a:pt x="2" y="40"/>
                    </a:cubicBezTo>
                    <a:cubicBezTo>
                      <a:pt x="0" y="27"/>
                      <a:pt x="29" y="0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8581012" y="2886239"/>
                <a:ext cx="96604" cy="94781"/>
              </a:xfrm>
              <a:custGeom>
                <a:avLst/>
                <a:gdLst>
                  <a:gd name="T0" fmla="*/ 16 w 61"/>
                  <a:gd name="T1" fmla="*/ 0 h 61"/>
                  <a:gd name="T2" fmla="*/ 59 w 61"/>
                  <a:gd name="T3" fmla="*/ 41 h 61"/>
                  <a:gd name="T4" fmla="*/ 49 w 61"/>
                  <a:gd name="T5" fmla="*/ 58 h 61"/>
                  <a:gd name="T6" fmla="*/ 29 w 61"/>
                  <a:gd name="T7" fmla="*/ 57 h 61"/>
                  <a:gd name="T8" fmla="*/ 3 w 61"/>
                  <a:gd name="T9" fmla="*/ 32 h 61"/>
                  <a:gd name="T10" fmla="*/ 2 w 61"/>
                  <a:gd name="T11" fmla="*/ 10 h 61"/>
                  <a:gd name="T12" fmla="*/ 16 w 61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61">
                    <a:moveTo>
                      <a:pt x="16" y="0"/>
                    </a:moveTo>
                    <a:cubicBezTo>
                      <a:pt x="33" y="1"/>
                      <a:pt x="61" y="28"/>
                      <a:pt x="59" y="41"/>
                    </a:cubicBezTo>
                    <a:cubicBezTo>
                      <a:pt x="58" y="47"/>
                      <a:pt x="54" y="55"/>
                      <a:pt x="49" y="58"/>
                    </a:cubicBezTo>
                    <a:cubicBezTo>
                      <a:pt x="43" y="61"/>
                      <a:pt x="33" y="60"/>
                      <a:pt x="29" y="57"/>
                    </a:cubicBezTo>
                    <a:cubicBezTo>
                      <a:pt x="19" y="50"/>
                      <a:pt x="10" y="42"/>
                      <a:pt x="3" y="32"/>
                    </a:cubicBezTo>
                    <a:cubicBezTo>
                      <a:pt x="0" y="27"/>
                      <a:pt x="0" y="16"/>
                      <a:pt x="2" y="10"/>
                    </a:cubicBezTo>
                    <a:cubicBezTo>
                      <a:pt x="5" y="5"/>
                      <a:pt x="13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8723184" y="3021119"/>
                <a:ext cx="103895" cy="103894"/>
              </a:xfrm>
              <a:custGeom>
                <a:avLst/>
                <a:gdLst>
                  <a:gd name="T0" fmla="*/ 0 w 66"/>
                  <a:gd name="T1" fmla="*/ 26 h 67"/>
                  <a:gd name="T2" fmla="*/ 28 w 66"/>
                  <a:gd name="T3" fmla="*/ 8 h 67"/>
                  <a:gd name="T4" fmla="*/ 58 w 66"/>
                  <a:gd name="T5" fmla="*/ 39 h 67"/>
                  <a:gd name="T6" fmla="*/ 41 w 66"/>
                  <a:gd name="T7" fmla="*/ 67 h 67"/>
                  <a:gd name="T8" fmla="*/ 0 w 66"/>
                  <a:gd name="T9" fmla="*/ 2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7">
                    <a:moveTo>
                      <a:pt x="0" y="26"/>
                    </a:moveTo>
                    <a:cubicBezTo>
                      <a:pt x="1" y="11"/>
                      <a:pt x="16" y="0"/>
                      <a:pt x="28" y="8"/>
                    </a:cubicBezTo>
                    <a:cubicBezTo>
                      <a:pt x="40" y="16"/>
                      <a:pt x="50" y="27"/>
                      <a:pt x="58" y="39"/>
                    </a:cubicBezTo>
                    <a:cubicBezTo>
                      <a:pt x="66" y="51"/>
                      <a:pt x="55" y="67"/>
                      <a:pt x="41" y="67"/>
                    </a:cubicBezTo>
                    <a:cubicBezTo>
                      <a:pt x="27" y="67"/>
                      <a:pt x="0" y="39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8087058" y="2576378"/>
                <a:ext cx="63795" cy="109363"/>
              </a:xfrm>
              <a:custGeom>
                <a:avLst/>
                <a:gdLst>
                  <a:gd name="T0" fmla="*/ 41 w 41"/>
                  <a:gd name="T1" fmla="*/ 34 h 70"/>
                  <a:gd name="T2" fmla="*/ 41 w 41"/>
                  <a:gd name="T3" fmla="*/ 46 h 70"/>
                  <a:gd name="T4" fmla="*/ 22 w 41"/>
                  <a:gd name="T5" fmla="*/ 69 h 70"/>
                  <a:gd name="T6" fmla="*/ 0 w 41"/>
                  <a:gd name="T7" fmla="*/ 46 h 70"/>
                  <a:gd name="T8" fmla="*/ 0 w 41"/>
                  <a:gd name="T9" fmla="*/ 24 h 70"/>
                  <a:gd name="T10" fmla="*/ 21 w 41"/>
                  <a:gd name="T11" fmla="*/ 0 h 70"/>
                  <a:gd name="T12" fmla="*/ 41 w 41"/>
                  <a:gd name="T13" fmla="*/ 24 h 70"/>
                  <a:gd name="T14" fmla="*/ 41 w 41"/>
                  <a:gd name="T15" fmla="*/ 34 h 70"/>
                  <a:gd name="T16" fmla="*/ 41 w 41"/>
                  <a:gd name="T17" fmla="*/ 3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70">
                    <a:moveTo>
                      <a:pt x="41" y="34"/>
                    </a:moveTo>
                    <a:cubicBezTo>
                      <a:pt x="41" y="38"/>
                      <a:pt x="41" y="42"/>
                      <a:pt x="41" y="46"/>
                    </a:cubicBezTo>
                    <a:cubicBezTo>
                      <a:pt x="41" y="59"/>
                      <a:pt x="35" y="69"/>
                      <a:pt x="22" y="69"/>
                    </a:cubicBezTo>
                    <a:cubicBezTo>
                      <a:pt x="7" y="70"/>
                      <a:pt x="1" y="60"/>
                      <a:pt x="0" y="46"/>
                    </a:cubicBezTo>
                    <a:cubicBezTo>
                      <a:pt x="0" y="39"/>
                      <a:pt x="0" y="32"/>
                      <a:pt x="0" y="24"/>
                    </a:cubicBezTo>
                    <a:cubicBezTo>
                      <a:pt x="0" y="11"/>
                      <a:pt x="6" y="0"/>
                      <a:pt x="21" y="0"/>
                    </a:cubicBezTo>
                    <a:cubicBezTo>
                      <a:pt x="35" y="0"/>
                      <a:pt x="41" y="10"/>
                      <a:pt x="41" y="24"/>
                    </a:cubicBezTo>
                    <a:cubicBezTo>
                      <a:pt x="41" y="28"/>
                      <a:pt x="41" y="31"/>
                      <a:pt x="41" y="34"/>
                    </a:cubicBezTo>
                    <a:cubicBezTo>
                      <a:pt x="41" y="34"/>
                      <a:pt x="41" y="34"/>
                      <a:pt x="41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8087058" y="3454925"/>
                <a:ext cx="109363" cy="67440"/>
              </a:xfrm>
              <a:custGeom>
                <a:avLst/>
                <a:gdLst>
                  <a:gd name="T0" fmla="*/ 31 w 70"/>
                  <a:gd name="T1" fmla="*/ 2 h 43"/>
                  <a:gd name="T2" fmla="*/ 53 w 70"/>
                  <a:gd name="T3" fmla="*/ 2 h 43"/>
                  <a:gd name="T4" fmla="*/ 69 w 70"/>
                  <a:gd name="T5" fmla="*/ 20 h 43"/>
                  <a:gd name="T6" fmla="*/ 56 w 70"/>
                  <a:gd name="T7" fmla="*/ 38 h 43"/>
                  <a:gd name="T8" fmla="*/ 19 w 70"/>
                  <a:gd name="T9" fmla="*/ 40 h 43"/>
                  <a:gd name="T10" fmla="*/ 1 w 70"/>
                  <a:gd name="T11" fmla="*/ 20 h 43"/>
                  <a:gd name="T12" fmla="*/ 21 w 70"/>
                  <a:gd name="T13" fmla="*/ 1 h 43"/>
                  <a:gd name="T14" fmla="*/ 31 w 70"/>
                  <a:gd name="T15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43">
                    <a:moveTo>
                      <a:pt x="31" y="2"/>
                    </a:moveTo>
                    <a:cubicBezTo>
                      <a:pt x="42" y="2"/>
                      <a:pt x="49" y="0"/>
                      <a:pt x="53" y="2"/>
                    </a:cubicBezTo>
                    <a:cubicBezTo>
                      <a:pt x="59" y="7"/>
                      <a:pt x="68" y="13"/>
                      <a:pt x="69" y="20"/>
                    </a:cubicBezTo>
                    <a:cubicBezTo>
                      <a:pt x="70" y="26"/>
                      <a:pt x="62" y="37"/>
                      <a:pt x="56" y="38"/>
                    </a:cubicBezTo>
                    <a:cubicBezTo>
                      <a:pt x="44" y="42"/>
                      <a:pt x="30" y="43"/>
                      <a:pt x="19" y="40"/>
                    </a:cubicBezTo>
                    <a:cubicBezTo>
                      <a:pt x="11" y="38"/>
                      <a:pt x="2" y="28"/>
                      <a:pt x="1" y="20"/>
                    </a:cubicBezTo>
                    <a:cubicBezTo>
                      <a:pt x="0" y="9"/>
                      <a:pt x="8" y="1"/>
                      <a:pt x="21" y="1"/>
                    </a:cubicBezTo>
                    <a:cubicBezTo>
                      <a:pt x="27" y="1"/>
                      <a:pt x="32" y="2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5653737" y="2018628"/>
                <a:ext cx="103895" cy="69263"/>
              </a:xfrm>
              <a:custGeom>
                <a:avLst/>
                <a:gdLst>
                  <a:gd name="T0" fmla="*/ 34 w 67"/>
                  <a:gd name="T1" fmla="*/ 2 h 44"/>
                  <a:gd name="T2" fmla="*/ 52 w 67"/>
                  <a:gd name="T3" fmla="*/ 3 h 44"/>
                  <a:gd name="T4" fmla="*/ 67 w 67"/>
                  <a:gd name="T5" fmla="*/ 20 h 44"/>
                  <a:gd name="T6" fmla="*/ 53 w 67"/>
                  <a:gd name="T7" fmla="*/ 40 h 44"/>
                  <a:gd name="T8" fmla="*/ 14 w 67"/>
                  <a:gd name="T9" fmla="*/ 41 h 44"/>
                  <a:gd name="T10" fmla="*/ 0 w 67"/>
                  <a:gd name="T11" fmla="*/ 23 h 44"/>
                  <a:gd name="T12" fmla="*/ 15 w 67"/>
                  <a:gd name="T13" fmla="*/ 3 h 44"/>
                  <a:gd name="T14" fmla="*/ 34 w 67"/>
                  <a:gd name="T15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44">
                    <a:moveTo>
                      <a:pt x="34" y="2"/>
                    </a:moveTo>
                    <a:cubicBezTo>
                      <a:pt x="40" y="2"/>
                      <a:pt x="48" y="0"/>
                      <a:pt x="52" y="3"/>
                    </a:cubicBezTo>
                    <a:cubicBezTo>
                      <a:pt x="58" y="7"/>
                      <a:pt x="67" y="14"/>
                      <a:pt x="67" y="20"/>
                    </a:cubicBezTo>
                    <a:cubicBezTo>
                      <a:pt x="67" y="27"/>
                      <a:pt x="60" y="39"/>
                      <a:pt x="53" y="40"/>
                    </a:cubicBezTo>
                    <a:cubicBezTo>
                      <a:pt x="41" y="44"/>
                      <a:pt x="27" y="43"/>
                      <a:pt x="14" y="41"/>
                    </a:cubicBezTo>
                    <a:cubicBezTo>
                      <a:pt x="8" y="39"/>
                      <a:pt x="0" y="29"/>
                      <a:pt x="0" y="23"/>
                    </a:cubicBezTo>
                    <a:cubicBezTo>
                      <a:pt x="1" y="16"/>
                      <a:pt x="8" y="7"/>
                      <a:pt x="15" y="3"/>
                    </a:cubicBezTo>
                    <a:cubicBezTo>
                      <a:pt x="19" y="0"/>
                      <a:pt x="28" y="2"/>
                      <a:pt x="3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8169079" y="2694855"/>
                <a:ext cx="107541" cy="71085"/>
              </a:xfrm>
              <a:custGeom>
                <a:avLst/>
                <a:gdLst>
                  <a:gd name="T0" fmla="*/ 33 w 69"/>
                  <a:gd name="T1" fmla="*/ 44 h 45"/>
                  <a:gd name="T2" fmla="*/ 19 w 69"/>
                  <a:gd name="T3" fmla="*/ 43 h 45"/>
                  <a:gd name="T4" fmla="*/ 1 w 69"/>
                  <a:gd name="T5" fmla="*/ 25 h 45"/>
                  <a:gd name="T6" fmla="*/ 18 w 69"/>
                  <a:gd name="T7" fmla="*/ 4 h 45"/>
                  <a:gd name="T8" fmla="*/ 46 w 69"/>
                  <a:gd name="T9" fmla="*/ 3 h 45"/>
                  <a:gd name="T10" fmla="*/ 68 w 69"/>
                  <a:gd name="T11" fmla="*/ 25 h 45"/>
                  <a:gd name="T12" fmla="*/ 45 w 69"/>
                  <a:gd name="T13" fmla="*/ 44 h 45"/>
                  <a:gd name="T14" fmla="*/ 33 w 69"/>
                  <a:gd name="T15" fmla="*/ 44 h 45"/>
                  <a:gd name="T16" fmla="*/ 33 w 69"/>
                  <a:gd name="T17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45">
                    <a:moveTo>
                      <a:pt x="33" y="44"/>
                    </a:moveTo>
                    <a:cubicBezTo>
                      <a:pt x="28" y="44"/>
                      <a:pt x="22" y="45"/>
                      <a:pt x="19" y="43"/>
                    </a:cubicBezTo>
                    <a:cubicBezTo>
                      <a:pt x="12" y="38"/>
                      <a:pt x="0" y="31"/>
                      <a:pt x="1" y="25"/>
                    </a:cubicBezTo>
                    <a:cubicBezTo>
                      <a:pt x="2" y="17"/>
                      <a:pt x="10" y="8"/>
                      <a:pt x="18" y="4"/>
                    </a:cubicBezTo>
                    <a:cubicBezTo>
                      <a:pt x="26" y="0"/>
                      <a:pt x="36" y="3"/>
                      <a:pt x="46" y="3"/>
                    </a:cubicBezTo>
                    <a:cubicBezTo>
                      <a:pt x="59" y="4"/>
                      <a:pt x="69" y="10"/>
                      <a:pt x="68" y="25"/>
                    </a:cubicBezTo>
                    <a:cubicBezTo>
                      <a:pt x="67" y="40"/>
                      <a:pt x="58" y="44"/>
                      <a:pt x="45" y="44"/>
                    </a:cubicBezTo>
                    <a:cubicBezTo>
                      <a:pt x="41" y="44"/>
                      <a:pt x="37" y="44"/>
                      <a:pt x="33" y="44"/>
                    </a:cubicBezTo>
                    <a:cubicBezTo>
                      <a:pt x="33" y="44"/>
                      <a:pt x="33" y="44"/>
                      <a:pt x="3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5786795" y="3086737"/>
                <a:ext cx="105717" cy="103894"/>
              </a:xfrm>
              <a:custGeom>
                <a:avLst/>
                <a:gdLst>
                  <a:gd name="T0" fmla="*/ 26 w 67"/>
                  <a:gd name="T1" fmla="*/ 0 h 66"/>
                  <a:gd name="T2" fmla="*/ 66 w 67"/>
                  <a:gd name="T3" fmla="*/ 41 h 66"/>
                  <a:gd name="T4" fmla="*/ 38 w 67"/>
                  <a:gd name="T5" fmla="*/ 58 h 66"/>
                  <a:gd name="T6" fmla="*/ 8 w 67"/>
                  <a:gd name="T7" fmla="*/ 27 h 66"/>
                  <a:gd name="T8" fmla="*/ 26 w 67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6">
                    <a:moveTo>
                      <a:pt x="26" y="0"/>
                    </a:moveTo>
                    <a:cubicBezTo>
                      <a:pt x="40" y="0"/>
                      <a:pt x="67" y="27"/>
                      <a:pt x="66" y="41"/>
                    </a:cubicBezTo>
                    <a:cubicBezTo>
                      <a:pt x="66" y="56"/>
                      <a:pt x="50" y="66"/>
                      <a:pt x="38" y="58"/>
                    </a:cubicBezTo>
                    <a:cubicBezTo>
                      <a:pt x="27" y="50"/>
                      <a:pt x="16" y="39"/>
                      <a:pt x="8" y="27"/>
                    </a:cubicBezTo>
                    <a:cubicBezTo>
                      <a:pt x="0" y="16"/>
                      <a:pt x="11" y="0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7964935" y="2694855"/>
                <a:ext cx="107541" cy="71085"/>
              </a:xfrm>
              <a:custGeom>
                <a:avLst/>
                <a:gdLst>
                  <a:gd name="T0" fmla="*/ 33 w 69"/>
                  <a:gd name="T1" fmla="*/ 44 h 45"/>
                  <a:gd name="T2" fmla="*/ 19 w 69"/>
                  <a:gd name="T3" fmla="*/ 43 h 45"/>
                  <a:gd name="T4" fmla="*/ 1 w 69"/>
                  <a:gd name="T5" fmla="*/ 25 h 45"/>
                  <a:gd name="T6" fmla="*/ 18 w 69"/>
                  <a:gd name="T7" fmla="*/ 4 h 45"/>
                  <a:gd name="T8" fmla="*/ 46 w 69"/>
                  <a:gd name="T9" fmla="*/ 3 h 45"/>
                  <a:gd name="T10" fmla="*/ 68 w 69"/>
                  <a:gd name="T11" fmla="*/ 25 h 45"/>
                  <a:gd name="T12" fmla="*/ 45 w 69"/>
                  <a:gd name="T13" fmla="*/ 44 h 45"/>
                  <a:gd name="T14" fmla="*/ 33 w 69"/>
                  <a:gd name="T15" fmla="*/ 44 h 45"/>
                  <a:gd name="T16" fmla="*/ 33 w 69"/>
                  <a:gd name="T17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45">
                    <a:moveTo>
                      <a:pt x="33" y="44"/>
                    </a:moveTo>
                    <a:cubicBezTo>
                      <a:pt x="28" y="44"/>
                      <a:pt x="22" y="45"/>
                      <a:pt x="19" y="43"/>
                    </a:cubicBezTo>
                    <a:cubicBezTo>
                      <a:pt x="12" y="38"/>
                      <a:pt x="0" y="31"/>
                      <a:pt x="1" y="25"/>
                    </a:cubicBezTo>
                    <a:cubicBezTo>
                      <a:pt x="2" y="17"/>
                      <a:pt x="10" y="8"/>
                      <a:pt x="18" y="4"/>
                    </a:cubicBezTo>
                    <a:cubicBezTo>
                      <a:pt x="26" y="0"/>
                      <a:pt x="36" y="3"/>
                      <a:pt x="46" y="3"/>
                    </a:cubicBezTo>
                    <a:cubicBezTo>
                      <a:pt x="60" y="4"/>
                      <a:pt x="69" y="11"/>
                      <a:pt x="68" y="25"/>
                    </a:cubicBezTo>
                    <a:cubicBezTo>
                      <a:pt x="68" y="39"/>
                      <a:pt x="58" y="44"/>
                      <a:pt x="45" y="44"/>
                    </a:cubicBezTo>
                    <a:cubicBezTo>
                      <a:pt x="41" y="44"/>
                      <a:pt x="37" y="44"/>
                      <a:pt x="33" y="44"/>
                    </a:cubicBezTo>
                    <a:cubicBezTo>
                      <a:pt x="33" y="44"/>
                      <a:pt x="33" y="44"/>
                      <a:pt x="3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8579190" y="3030234"/>
                <a:ext cx="105717" cy="105717"/>
              </a:xfrm>
              <a:custGeom>
                <a:avLst/>
                <a:gdLst>
                  <a:gd name="T0" fmla="*/ 41 w 67"/>
                  <a:gd name="T1" fmla="*/ 0 h 67"/>
                  <a:gd name="T2" fmla="*/ 58 w 67"/>
                  <a:gd name="T3" fmla="*/ 30 h 67"/>
                  <a:gd name="T4" fmla="*/ 30 w 67"/>
                  <a:gd name="T5" fmla="*/ 58 h 67"/>
                  <a:gd name="T6" fmla="*/ 0 w 67"/>
                  <a:gd name="T7" fmla="*/ 41 h 67"/>
                  <a:gd name="T8" fmla="*/ 41 w 67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7">
                    <a:moveTo>
                      <a:pt x="41" y="0"/>
                    </a:moveTo>
                    <a:cubicBezTo>
                      <a:pt x="56" y="1"/>
                      <a:pt x="67" y="17"/>
                      <a:pt x="58" y="30"/>
                    </a:cubicBezTo>
                    <a:cubicBezTo>
                      <a:pt x="50" y="40"/>
                      <a:pt x="40" y="50"/>
                      <a:pt x="30" y="58"/>
                    </a:cubicBezTo>
                    <a:cubicBezTo>
                      <a:pt x="17" y="67"/>
                      <a:pt x="1" y="57"/>
                      <a:pt x="0" y="41"/>
                    </a:cubicBezTo>
                    <a:cubicBezTo>
                      <a:pt x="0" y="27"/>
                      <a:pt x="27" y="0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5653737" y="2942743"/>
                <a:ext cx="92959" cy="92958"/>
              </a:xfrm>
              <a:custGeom>
                <a:avLst/>
                <a:gdLst>
                  <a:gd name="T0" fmla="*/ 15 w 60"/>
                  <a:gd name="T1" fmla="*/ 0 h 60"/>
                  <a:gd name="T2" fmla="*/ 59 w 60"/>
                  <a:gd name="T3" fmla="*/ 40 h 60"/>
                  <a:gd name="T4" fmla="*/ 49 w 60"/>
                  <a:gd name="T5" fmla="*/ 57 h 60"/>
                  <a:gd name="T6" fmla="*/ 29 w 60"/>
                  <a:gd name="T7" fmla="*/ 57 h 60"/>
                  <a:gd name="T8" fmla="*/ 3 w 60"/>
                  <a:gd name="T9" fmla="*/ 30 h 60"/>
                  <a:gd name="T10" fmla="*/ 2 w 60"/>
                  <a:gd name="T11" fmla="*/ 10 h 60"/>
                  <a:gd name="T12" fmla="*/ 15 w 60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0">
                    <a:moveTo>
                      <a:pt x="15" y="0"/>
                    </a:moveTo>
                    <a:cubicBezTo>
                      <a:pt x="32" y="0"/>
                      <a:pt x="60" y="27"/>
                      <a:pt x="59" y="40"/>
                    </a:cubicBezTo>
                    <a:cubicBezTo>
                      <a:pt x="59" y="46"/>
                      <a:pt x="54" y="54"/>
                      <a:pt x="49" y="57"/>
                    </a:cubicBezTo>
                    <a:cubicBezTo>
                      <a:pt x="44" y="60"/>
                      <a:pt x="34" y="60"/>
                      <a:pt x="29" y="57"/>
                    </a:cubicBezTo>
                    <a:cubicBezTo>
                      <a:pt x="19" y="50"/>
                      <a:pt x="10" y="40"/>
                      <a:pt x="3" y="30"/>
                    </a:cubicBezTo>
                    <a:cubicBezTo>
                      <a:pt x="0" y="26"/>
                      <a:pt x="0" y="16"/>
                      <a:pt x="2" y="10"/>
                    </a:cubicBezTo>
                    <a:cubicBezTo>
                      <a:pt x="5" y="5"/>
                      <a:pt x="13" y="2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5857880" y="2018628"/>
                <a:ext cx="105717" cy="69263"/>
              </a:xfrm>
              <a:custGeom>
                <a:avLst/>
                <a:gdLst>
                  <a:gd name="T0" fmla="*/ 33 w 68"/>
                  <a:gd name="T1" fmla="*/ 42 h 44"/>
                  <a:gd name="T2" fmla="*/ 17 w 68"/>
                  <a:gd name="T3" fmla="*/ 41 h 44"/>
                  <a:gd name="T4" fmla="*/ 0 w 68"/>
                  <a:gd name="T5" fmla="*/ 21 h 44"/>
                  <a:gd name="T6" fmla="*/ 16 w 68"/>
                  <a:gd name="T7" fmla="*/ 3 h 44"/>
                  <a:gd name="T8" fmla="*/ 46 w 68"/>
                  <a:gd name="T9" fmla="*/ 2 h 44"/>
                  <a:gd name="T10" fmla="*/ 68 w 68"/>
                  <a:gd name="T11" fmla="*/ 22 h 44"/>
                  <a:gd name="T12" fmla="*/ 47 w 68"/>
                  <a:gd name="T13" fmla="*/ 42 h 44"/>
                  <a:gd name="T14" fmla="*/ 33 w 68"/>
                  <a:gd name="T15" fmla="*/ 42 h 44"/>
                  <a:gd name="T16" fmla="*/ 33 w 68"/>
                  <a:gd name="T17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4">
                    <a:moveTo>
                      <a:pt x="33" y="42"/>
                    </a:moveTo>
                    <a:cubicBezTo>
                      <a:pt x="27" y="42"/>
                      <a:pt x="20" y="44"/>
                      <a:pt x="17" y="41"/>
                    </a:cubicBezTo>
                    <a:cubicBezTo>
                      <a:pt x="10" y="36"/>
                      <a:pt x="1" y="29"/>
                      <a:pt x="0" y="21"/>
                    </a:cubicBezTo>
                    <a:cubicBezTo>
                      <a:pt x="0" y="16"/>
                      <a:pt x="9" y="6"/>
                      <a:pt x="16" y="3"/>
                    </a:cubicBezTo>
                    <a:cubicBezTo>
                      <a:pt x="25" y="0"/>
                      <a:pt x="36" y="2"/>
                      <a:pt x="46" y="2"/>
                    </a:cubicBezTo>
                    <a:cubicBezTo>
                      <a:pt x="59" y="2"/>
                      <a:pt x="68" y="8"/>
                      <a:pt x="68" y="22"/>
                    </a:cubicBezTo>
                    <a:cubicBezTo>
                      <a:pt x="68" y="35"/>
                      <a:pt x="60" y="42"/>
                      <a:pt x="47" y="42"/>
                    </a:cubicBezTo>
                    <a:cubicBezTo>
                      <a:pt x="42" y="42"/>
                      <a:pt x="37" y="42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5772214" y="2102472"/>
                <a:ext cx="71086" cy="105717"/>
              </a:xfrm>
              <a:custGeom>
                <a:avLst/>
                <a:gdLst>
                  <a:gd name="T0" fmla="*/ 43 w 45"/>
                  <a:gd name="T1" fmla="*/ 34 h 68"/>
                  <a:gd name="T2" fmla="*/ 42 w 45"/>
                  <a:gd name="T3" fmla="*/ 50 h 68"/>
                  <a:gd name="T4" fmla="*/ 21 w 45"/>
                  <a:gd name="T5" fmla="*/ 67 h 68"/>
                  <a:gd name="T6" fmla="*/ 3 w 45"/>
                  <a:gd name="T7" fmla="*/ 49 h 68"/>
                  <a:gd name="T8" fmla="*/ 3 w 45"/>
                  <a:gd name="T9" fmla="*/ 23 h 68"/>
                  <a:gd name="T10" fmla="*/ 23 w 45"/>
                  <a:gd name="T11" fmla="*/ 0 h 68"/>
                  <a:gd name="T12" fmla="*/ 43 w 45"/>
                  <a:gd name="T13" fmla="*/ 22 h 68"/>
                  <a:gd name="T14" fmla="*/ 43 w 45"/>
                  <a:gd name="T15" fmla="*/ 34 h 68"/>
                  <a:gd name="T16" fmla="*/ 43 w 45"/>
                  <a:gd name="T17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68">
                    <a:moveTo>
                      <a:pt x="43" y="34"/>
                    </a:moveTo>
                    <a:cubicBezTo>
                      <a:pt x="43" y="39"/>
                      <a:pt x="45" y="46"/>
                      <a:pt x="42" y="50"/>
                    </a:cubicBezTo>
                    <a:cubicBezTo>
                      <a:pt x="37" y="57"/>
                      <a:pt x="29" y="66"/>
                      <a:pt x="21" y="67"/>
                    </a:cubicBezTo>
                    <a:cubicBezTo>
                      <a:pt x="16" y="68"/>
                      <a:pt x="7" y="57"/>
                      <a:pt x="3" y="49"/>
                    </a:cubicBezTo>
                    <a:cubicBezTo>
                      <a:pt x="0" y="41"/>
                      <a:pt x="3" y="32"/>
                      <a:pt x="3" y="23"/>
                    </a:cubicBezTo>
                    <a:cubicBezTo>
                      <a:pt x="3" y="9"/>
                      <a:pt x="8" y="0"/>
                      <a:pt x="23" y="0"/>
                    </a:cubicBezTo>
                    <a:cubicBezTo>
                      <a:pt x="37" y="0"/>
                      <a:pt x="43" y="9"/>
                      <a:pt x="43" y="22"/>
                    </a:cubicBezTo>
                    <a:cubicBezTo>
                      <a:pt x="43" y="26"/>
                      <a:pt x="43" y="30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824587" y="2319376"/>
                <a:ext cx="105717" cy="69263"/>
              </a:xfrm>
              <a:custGeom>
                <a:avLst/>
                <a:gdLst>
                  <a:gd name="T0" fmla="*/ 33 w 68"/>
                  <a:gd name="T1" fmla="*/ 42 h 44"/>
                  <a:gd name="T2" fmla="*/ 16 w 68"/>
                  <a:gd name="T3" fmla="*/ 41 h 44"/>
                  <a:gd name="T4" fmla="*/ 0 w 68"/>
                  <a:gd name="T5" fmla="*/ 22 h 44"/>
                  <a:gd name="T6" fmla="*/ 15 w 68"/>
                  <a:gd name="T7" fmla="*/ 3 h 44"/>
                  <a:gd name="T8" fmla="*/ 47 w 68"/>
                  <a:gd name="T9" fmla="*/ 2 h 44"/>
                  <a:gd name="T10" fmla="*/ 68 w 68"/>
                  <a:gd name="T11" fmla="*/ 23 h 44"/>
                  <a:gd name="T12" fmla="*/ 45 w 68"/>
                  <a:gd name="T13" fmla="*/ 42 h 44"/>
                  <a:gd name="T14" fmla="*/ 33 w 68"/>
                  <a:gd name="T15" fmla="*/ 42 h 44"/>
                  <a:gd name="T16" fmla="*/ 33 w 68"/>
                  <a:gd name="T17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4">
                    <a:moveTo>
                      <a:pt x="33" y="42"/>
                    </a:moveTo>
                    <a:cubicBezTo>
                      <a:pt x="27" y="42"/>
                      <a:pt x="20" y="44"/>
                      <a:pt x="16" y="41"/>
                    </a:cubicBezTo>
                    <a:cubicBezTo>
                      <a:pt x="9" y="37"/>
                      <a:pt x="0" y="29"/>
                      <a:pt x="0" y="22"/>
                    </a:cubicBezTo>
                    <a:cubicBezTo>
                      <a:pt x="0" y="16"/>
                      <a:pt x="8" y="6"/>
                      <a:pt x="15" y="3"/>
                    </a:cubicBezTo>
                    <a:cubicBezTo>
                      <a:pt x="25" y="0"/>
                      <a:pt x="36" y="1"/>
                      <a:pt x="47" y="2"/>
                    </a:cubicBezTo>
                    <a:cubicBezTo>
                      <a:pt x="60" y="2"/>
                      <a:pt x="68" y="9"/>
                      <a:pt x="68" y="23"/>
                    </a:cubicBezTo>
                    <a:cubicBezTo>
                      <a:pt x="67" y="37"/>
                      <a:pt x="58" y="42"/>
                      <a:pt x="45" y="42"/>
                    </a:cubicBezTo>
                    <a:cubicBezTo>
                      <a:pt x="41" y="42"/>
                      <a:pt x="37" y="42"/>
                      <a:pt x="33" y="42"/>
                    </a:cubicBezTo>
                    <a:cubicBezTo>
                      <a:pt x="33" y="42"/>
                      <a:pt x="33" y="42"/>
                      <a:pt x="3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8566430" y="2109763"/>
                <a:ext cx="67441" cy="105717"/>
              </a:xfrm>
              <a:custGeom>
                <a:avLst/>
                <a:gdLst>
                  <a:gd name="T0" fmla="*/ 41 w 43"/>
                  <a:gd name="T1" fmla="*/ 34 h 67"/>
                  <a:gd name="T2" fmla="*/ 41 w 43"/>
                  <a:gd name="T3" fmla="*/ 51 h 67"/>
                  <a:gd name="T4" fmla="*/ 21 w 43"/>
                  <a:gd name="T5" fmla="*/ 67 h 67"/>
                  <a:gd name="T6" fmla="*/ 3 w 43"/>
                  <a:gd name="T7" fmla="*/ 53 h 67"/>
                  <a:gd name="T8" fmla="*/ 3 w 43"/>
                  <a:gd name="T9" fmla="*/ 14 h 67"/>
                  <a:gd name="T10" fmla="*/ 22 w 43"/>
                  <a:gd name="T11" fmla="*/ 0 h 67"/>
                  <a:gd name="T12" fmla="*/ 41 w 43"/>
                  <a:gd name="T13" fmla="*/ 16 h 67"/>
                  <a:gd name="T14" fmla="*/ 41 w 43"/>
                  <a:gd name="T15" fmla="*/ 34 h 67"/>
                  <a:gd name="T16" fmla="*/ 41 w 43"/>
                  <a:gd name="T17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67">
                    <a:moveTo>
                      <a:pt x="41" y="34"/>
                    </a:moveTo>
                    <a:cubicBezTo>
                      <a:pt x="41" y="40"/>
                      <a:pt x="43" y="47"/>
                      <a:pt x="41" y="51"/>
                    </a:cubicBezTo>
                    <a:cubicBezTo>
                      <a:pt x="36" y="58"/>
                      <a:pt x="28" y="66"/>
                      <a:pt x="21" y="67"/>
                    </a:cubicBezTo>
                    <a:cubicBezTo>
                      <a:pt x="15" y="67"/>
                      <a:pt x="4" y="59"/>
                      <a:pt x="3" y="53"/>
                    </a:cubicBezTo>
                    <a:cubicBezTo>
                      <a:pt x="0" y="41"/>
                      <a:pt x="0" y="26"/>
                      <a:pt x="3" y="14"/>
                    </a:cubicBezTo>
                    <a:cubicBezTo>
                      <a:pt x="4" y="8"/>
                      <a:pt x="16" y="0"/>
                      <a:pt x="22" y="0"/>
                    </a:cubicBezTo>
                    <a:cubicBezTo>
                      <a:pt x="29" y="0"/>
                      <a:pt x="36" y="9"/>
                      <a:pt x="41" y="16"/>
                    </a:cubicBezTo>
                    <a:cubicBezTo>
                      <a:pt x="43" y="20"/>
                      <a:pt x="41" y="28"/>
                      <a:pt x="41" y="34"/>
                    </a:cubicBezTo>
                    <a:cubicBezTo>
                      <a:pt x="41" y="34"/>
                      <a:pt x="41" y="34"/>
                      <a:pt x="41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7614975" y="2317553"/>
                <a:ext cx="111186" cy="69263"/>
              </a:xfrm>
              <a:custGeom>
                <a:avLst/>
                <a:gdLst>
                  <a:gd name="T0" fmla="*/ 39 w 71"/>
                  <a:gd name="T1" fmla="*/ 43 h 44"/>
                  <a:gd name="T2" fmla="*/ 23 w 71"/>
                  <a:gd name="T3" fmla="*/ 42 h 44"/>
                  <a:gd name="T4" fmla="*/ 3 w 71"/>
                  <a:gd name="T5" fmla="*/ 22 h 44"/>
                  <a:gd name="T6" fmla="*/ 24 w 71"/>
                  <a:gd name="T7" fmla="*/ 3 h 44"/>
                  <a:gd name="T8" fmla="*/ 47 w 71"/>
                  <a:gd name="T9" fmla="*/ 3 h 44"/>
                  <a:gd name="T10" fmla="*/ 71 w 71"/>
                  <a:gd name="T11" fmla="*/ 23 h 44"/>
                  <a:gd name="T12" fmla="*/ 47 w 71"/>
                  <a:gd name="T13" fmla="*/ 42 h 44"/>
                  <a:gd name="T14" fmla="*/ 39 w 71"/>
                  <a:gd name="T15" fmla="*/ 42 h 44"/>
                  <a:gd name="T16" fmla="*/ 39 w 71"/>
                  <a:gd name="T17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44">
                    <a:moveTo>
                      <a:pt x="39" y="43"/>
                    </a:moveTo>
                    <a:cubicBezTo>
                      <a:pt x="34" y="43"/>
                      <a:pt x="28" y="42"/>
                      <a:pt x="23" y="42"/>
                    </a:cubicBezTo>
                    <a:cubicBezTo>
                      <a:pt x="9" y="43"/>
                      <a:pt x="0" y="34"/>
                      <a:pt x="3" y="22"/>
                    </a:cubicBezTo>
                    <a:cubicBezTo>
                      <a:pt x="5" y="14"/>
                      <a:pt x="16" y="7"/>
                      <a:pt x="24" y="3"/>
                    </a:cubicBezTo>
                    <a:cubicBezTo>
                      <a:pt x="30" y="0"/>
                      <a:pt x="39" y="3"/>
                      <a:pt x="47" y="3"/>
                    </a:cubicBezTo>
                    <a:cubicBezTo>
                      <a:pt x="61" y="3"/>
                      <a:pt x="71" y="8"/>
                      <a:pt x="71" y="23"/>
                    </a:cubicBezTo>
                    <a:cubicBezTo>
                      <a:pt x="71" y="38"/>
                      <a:pt x="61" y="44"/>
                      <a:pt x="47" y="42"/>
                    </a:cubicBezTo>
                    <a:cubicBezTo>
                      <a:pt x="44" y="42"/>
                      <a:pt x="41" y="42"/>
                      <a:pt x="39" y="42"/>
                    </a:cubicBezTo>
                    <a:cubicBezTo>
                      <a:pt x="39" y="43"/>
                      <a:pt x="39" y="43"/>
                      <a:pt x="39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8723184" y="2886239"/>
                <a:ext cx="105717" cy="103894"/>
              </a:xfrm>
              <a:custGeom>
                <a:avLst/>
                <a:gdLst>
                  <a:gd name="T0" fmla="*/ 41 w 67"/>
                  <a:gd name="T1" fmla="*/ 0 h 67"/>
                  <a:gd name="T2" fmla="*/ 57 w 67"/>
                  <a:gd name="T3" fmla="*/ 30 h 67"/>
                  <a:gd name="T4" fmla="*/ 30 w 67"/>
                  <a:gd name="T5" fmla="*/ 58 h 67"/>
                  <a:gd name="T6" fmla="*/ 0 w 67"/>
                  <a:gd name="T7" fmla="*/ 41 h 67"/>
                  <a:gd name="T8" fmla="*/ 41 w 67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7">
                    <a:moveTo>
                      <a:pt x="41" y="0"/>
                    </a:moveTo>
                    <a:cubicBezTo>
                      <a:pt x="57" y="1"/>
                      <a:pt x="67" y="17"/>
                      <a:pt x="57" y="30"/>
                    </a:cubicBezTo>
                    <a:cubicBezTo>
                      <a:pt x="50" y="40"/>
                      <a:pt x="40" y="50"/>
                      <a:pt x="30" y="58"/>
                    </a:cubicBezTo>
                    <a:cubicBezTo>
                      <a:pt x="17" y="67"/>
                      <a:pt x="1" y="57"/>
                      <a:pt x="0" y="41"/>
                    </a:cubicBezTo>
                    <a:cubicBezTo>
                      <a:pt x="0" y="28"/>
                      <a:pt x="27" y="0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7726161" y="3316399"/>
                <a:ext cx="96604" cy="94781"/>
              </a:xfrm>
              <a:custGeom>
                <a:avLst/>
                <a:gdLst>
                  <a:gd name="T0" fmla="*/ 45 w 61"/>
                  <a:gd name="T1" fmla="*/ 60 h 60"/>
                  <a:gd name="T2" fmla="*/ 1 w 61"/>
                  <a:gd name="T3" fmla="*/ 20 h 60"/>
                  <a:gd name="T4" fmla="*/ 11 w 61"/>
                  <a:gd name="T5" fmla="*/ 3 h 60"/>
                  <a:gd name="T6" fmla="*/ 31 w 61"/>
                  <a:gd name="T7" fmla="*/ 3 h 60"/>
                  <a:gd name="T8" fmla="*/ 57 w 61"/>
                  <a:gd name="T9" fmla="*/ 29 h 60"/>
                  <a:gd name="T10" fmla="*/ 58 w 61"/>
                  <a:gd name="T11" fmla="*/ 49 h 60"/>
                  <a:gd name="T12" fmla="*/ 45 w 61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60">
                    <a:moveTo>
                      <a:pt x="45" y="60"/>
                    </a:moveTo>
                    <a:cubicBezTo>
                      <a:pt x="28" y="60"/>
                      <a:pt x="0" y="33"/>
                      <a:pt x="1" y="20"/>
                    </a:cubicBezTo>
                    <a:cubicBezTo>
                      <a:pt x="2" y="14"/>
                      <a:pt x="6" y="6"/>
                      <a:pt x="11" y="3"/>
                    </a:cubicBezTo>
                    <a:cubicBezTo>
                      <a:pt x="16" y="0"/>
                      <a:pt x="26" y="0"/>
                      <a:pt x="31" y="3"/>
                    </a:cubicBezTo>
                    <a:cubicBezTo>
                      <a:pt x="41" y="10"/>
                      <a:pt x="50" y="19"/>
                      <a:pt x="57" y="29"/>
                    </a:cubicBezTo>
                    <a:cubicBezTo>
                      <a:pt x="61" y="34"/>
                      <a:pt x="60" y="44"/>
                      <a:pt x="58" y="49"/>
                    </a:cubicBezTo>
                    <a:cubicBezTo>
                      <a:pt x="55" y="55"/>
                      <a:pt x="48" y="58"/>
                      <a:pt x="4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7583989" y="3309108"/>
                <a:ext cx="94781" cy="100249"/>
              </a:xfrm>
              <a:custGeom>
                <a:avLst/>
                <a:gdLst>
                  <a:gd name="T0" fmla="*/ 38 w 60"/>
                  <a:gd name="T1" fmla="*/ 0 h 64"/>
                  <a:gd name="T2" fmla="*/ 57 w 60"/>
                  <a:gd name="T3" fmla="*/ 15 h 64"/>
                  <a:gd name="T4" fmla="*/ 56 w 60"/>
                  <a:gd name="T5" fmla="*/ 35 h 64"/>
                  <a:gd name="T6" fmla="*/ 31 w 60"/>
                  <a:gd name="T7" fmla="*/ 60 h 64"/>
                  <a:gd name="T8" fmla="*/ 7 w 60"/>
                  <a:gd name="T9" fmla="*/ 59 h 64"/>
                  <a:gd name="T10" fmla="*/ 4 w 60"/>
                  <a:gd name="T11" fmla="*/ 33 h 64"/>
                  <a:gd name="T12" fmla="*/ 38 w 60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4">
                    <a:moveTo>
                      <a:pt x="38" y="0"/>
                    </a:moveTo>
                    <a:cubicBezTo>
                      <a:pt x="47" y="7"/>
                      <a:pt x="55" y="10"/>
                      <a:pt x="57" y="15"/>
                    </a:cubicBezTo>
                    <a:cubicBezTo>
                      <a:pt x="60" y="21"/>
                      <a:pt x="59" y="31"/>
                      <a:pt x="56" y="35"/>
                    </a:cubicBezTo>
                    <a:cubicBezTo>
                      <a:pt x="49" y="45"/>
                      <a:pt x="41" y="55"/>
                      <a:pt x="31" y="60"/>
                    </a:cubicBezTo>
                    <a:cubicBezTo>
                      <a:pt x="25" y="64"/>
                      <a:pt x="10" y="63"/>
                      <a:pt x="7" y="59"/>
                    </a:cubicBezTo>
                    <a:cubicBezTo>
                      <a:pt x="2" y="53"/>
                      <a:pt x="0" y="39"/>
                      <a:pt x="4" y="33"/>
                    </a:cubicBezTo>
                    <a:cubicBezTo>
                      <a:pt x="13" y="21"/>
                      <a:pt x="26" y="12"/>
                      <a:pt x="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8083412" y="2778699"/>
                <a:ext cx="69263" cy="107539"/>
              </a:xfrm>
              <a:custGeom>
                <a:avLst/>
                <a:gdLst>
                  <a:gd name="T0" fmla="*/ 43 w 44"/>
                  <a:gd name="T1" fmla="*/ 36 h 69"/>
                  <a:gd name="T2" fmla="*/ 42 w 44"/>
                  <a:gd name="T3" fmla="*/ 54 h 69"/>
                  <a:gd name="T4" fmla="*/ 25 w 44"/>
                  <a:gd name="T5" fmla="*/ 69 h 69"/>
                  <a:gd name="T6" fmla="*/ 4 w 44"/>
                  <a:gd name="T7" fmla="*/ 56 h 69"/>
                  <a:gd name="T8" fmla="*/ 3 w 44"/>
                  <a:gd name="T9" fmla="*/ 21 h 69"/>
                  <a:gd name="T10" fmla="*/ 24 w 44"/>
                  <a:gd name="T11" fmla="*/ 2 h 69"/>
                  <a:gd name="T12" fmla="*/ 43 w 44"/>
                  <a:gd name="T13" fmla="*/ 22 h 69"/>
                  <a:gd name="T14" fmla="*/ 43 w 44"/>
                  <a:gd name="T15" fmla="*/ 36 h 69"/>
                  <a:gd name="T16" fmla="*/ 43 w 44"/>
                  <a:gd name="T17" fmla="*/ 3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69">
                    <a:moveTo>
                      <a:pt x="43" y="36"/>
                    </a:moveTo>
                    <a:cubicBezTo>
                      <a:pt x="43" y="42"/>
                      <a:pt x="44" y="49"/>
                      <a:pt x="42" y="54"/>
                    </a:cubicBezTo>
                    <a:cubicBezTo>
                      <a:pt x="38" y="60"/>
                      <a:pt x="30" y="69"/>
                      <a:pt x="25" y="69"/>
                    </a:cubicBezTo>
                    <a:cubicBezTo>
                      <a:pt x="18" y="69"/>
                      <a:pt x="7" y="62"/>
                      <a:pt x="4" y="56"/>
                    </a:cubicBezTo>
                    <a:cubicBezTo>
                      <a:pt x="1" y="45"/>
                      <a:pt x="0" y="31"/>
                      <a:pt x="3" y="21"/>
                    </a:cubicBezTo>
                    <a:cubicBezTo>
                      <a:pt x="6" y="13"/>
                      <a:pt x="16" y="4"/>
                      <a:pt x="24" y="2"/>
                    </a:cubicBezTo>
                    <a:cubicBezTo>
                      <a:pt x="36" y="0"/>
                      <a:pt x="42" y="10"/>
                      <a:pt x="43" y="22"/>
                    </a:cubicBezTo>
                    <a:cubicBezTo>
                      <a:pt x="43" y="27"/>
                      <a:pt x="43" y="32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7585811" y="3172405"/>
                <a:ext cx="100250" cy="94781"/>
              </a:xfrm>
              <a:custGeom>
                <a:avLst/>
                <a:gdLst>
                  <a:gd name="T0" fmla="*/ 64 w 64"/>
                  <a:gd name="T1" fmla="*/ 38 h 60"/>
                  <a:gd name="T2" fmla="*/ 48 w 64"/>
                  <a:gd name="T3" fmla="*/ 57 h 60"/>
                  <a:gd name="T4" fmla="*/ 28 w 64"/>
                  <a:gd name="T5" fmla="*/ 56 h 60"/>
                  <a:gd name="T6" fmla="*/ 3 w 64"/>
                  <a:gd name="T7" fmla="*/ 31 h 60"/>
                  <a:gd name="T8" fmla="*/ 6 w 64"/>
                  <a:gd name="T9" fmla="*/ 5 h 60"/>
                  <a:gd name="T10" fmla="*/ 30 w 64"/>
                  <a:gd name="T11" fmla="*/ 4 h 60"/>
                  <a:gd name="T12" fmla="*/ 64 w 64"/>
                  <a:gd name="T13" fmla="*/ 3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60">
                    <a:moveTo>
                      <a:pt x="64" y="38"/>
                    </a:moveTo>
                    <a:cubicBezTo>
                      <a:pt x="57" y="47"/>
                      <a:pt x="54" y="55"/>
                      <a:pt x="48" y="57"/>
                    </a:cubicBezTo>
                    <a:cubicBezTo>
                      <a:pt x="43" y="60"/>
                      <a:pt x="33" y="60"/>
                      <a:pt x="28" y="56"/>
                    </a:cubicBezTo>
                    <a:cubicBezTo>
                      <a:pt x="18" y="50"/>
                      <a:pt x="8" y="41"/>
                      <a:pt x="3" y="31"/>
                    </a:cubicBezTo>
                    <a:cubicBezTo>
                      <a:pt x="0" y="25"/>
                      <a:pt x="1" y="11"/>
                      <a:pt x="6" y="5"/>
                    </a:cubicBezTo>
                    <a:cubicBezTo>
                      <a:pt x="10" y="1"/>
                      <a:pt x="25" y="0"/>
                      <a:pt x="30" y="4"/>
                    </a:cubicBezTo>
                    <a:cubicBezTo>
                      <a:pt x="42" y="13"/>
                      <a:pt x="52" y="26"/>
                      <a:pt x="64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2" name="Freeform 31"/>
              <p:cNvSpPr>
                <a:spLocks/>
              </p:cNvSpPr>
              <p:nvPr/>
            </p:nvSpPr>
            <p:spPr bwMode="auto">
              <a:xfrm>
                <a:off x="8568254" y="2312085"/>
                <a:ext cx="65618" cy="111185"/>
              </a:xfrm>
              <a:custGeom>
                <a:avLst/>
                <a:gdLst>
                  <a:gd name="T0" fmla="*/ 40 w 42"/>
                  <a:gd name="T1" fmla="*/ 33 h 71"/>
                  <a:gd name="T2" fmla="*/ 40 w 42"/>
                  <a:gd name="T3" fmla="*/ 49 h 71"/>
                  <a:gd name="T4" fmla="*/ 21 w 42"/>
                  <a:gd name="T5" fmla="*/ 68 h 71"/>
                  <a:gd name="T6" fmla="*/ 0 w 42"/>
                  <a:gd name="T7" fmla="*/ 49 h 71"/>
                  <a:gd name="T8" fmla="*/ 0 w 42"/>
                  <a:gd name="T9" fmla="*/ 22 h 71"/>
                  <a:gd name="T10" fmla="*/ 20 w 42"/>
                  <a:gd name="T11" fmla="*/ 0 h 71"/>
                  <a:gd name="T12" fmla="*/ 41 w 42"/>
                  <a:gd name="T13" fmla="*/ 22 h 71"/>
                  <a:gd name="T14" fmla="*/ 41 w 42"/>
                  <a:gd name="T15" fmla="*/ 33 h 71"/>
                  <a:gd name="T16" fmla="*/ 40 w 42"/>
                  <a:gd name="T17" fmla="*/ 3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71">
                    <a:moveTo>
                      <a:pt x="40" y="33"/>
                    </a:moveTo>
                    <a:cubicBezTo>
                      <a:pt x="40" y="39"/>
                      <a:pt x="42" y="45"/>
                      <a:pt x="40" y="49"/>
                    </a:cubicBezTo>
                    <a:cubicBezTo>
                      <a:pt x="35" y="56"/>
                      <a:pt x="29" y="66"/>
                      <a:pt x="21" y="68"/>
                    </a:cubicBezTo>
                    <a:cubicBezTo>
                      <a:pt x="9" y="71"/>
                      <a:pt x="2" y="62"/>
                      <a:pt x="0" y="49"/>
                    </a:cubicBezTo>
                    <a:cubicBezTo>
                      <a:pt x="0" y="40"/>
                      <a:pt x="0" y="31"/>
                      <a:pt x="0" y="22"/>
                    </a:cubicBezTo>
                    <a:cubicBezTo>
                      <a:pt x="1" y="9"/>
                      <a:pt x="7" y="0"/>
                      <a:pt x="20" y="0"/>
                    </a:cubicBezTo>
                    <a:cubicBezTo>
                      <a:pt x="34" y="0"/>
                      <a:pt x="40" y="8"/>
                      <a:pt x="41" y="22"/>
                    </a:cubicBezTo>
                    <a:cubicBezTo>
                      <a:pt x="41" y="26"/>
                      <a:pt x="41" y="30"/>
                      <a:pt x="41" y="33"/>
                    </a:cubicBezTo>
                    <a:cubicBezTo>
                      <a:pt x="41" y="33"/>
                      <a:pt x="40" y="33"/>
                      <a:pt x="40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3" name="Freeform 32"/>
              <p:cNvSpPr>
                <a:spLocks/>
              </p:cNvSpPr>
              <p:nvPr/>
            </p:nvSpPr>
            <p:spPr bwMode="auto">
              <a:xfrm>
                <a:off x="5987294" y="3613501"/>
                <a:ext cx="65618" cy="107539"/>
              </a:xfrm>
              <a:custGeom>
                <a:avLst/>
                <a:gdLst>
                  <a:gd name="T0" fmla="*/ 40 w 42"/>
                  <a:gd name="T1" fmla="*/ 36 h 69"/>
                  <a:gd name="T2" fmla="*/ 39 w 42"/>
                  <a:gd name="T3" fmla="*/ 54 h 69"/>
                  <a:gd name="T4" fmla="*/ 20 w 42"/>
                  <a:gd name="T5" fmla="*/ 68 h 69"/>
                  <a:gd name="T6" fmla="*/ 3 w 42"/>
                  <a:gd name="T7" fmla="*/ 54 h 69"/>
                  <a:gd name="T8" fmla="*/ 1 w 42"/>
                  <a:gd name="T9" fmla="*/ 22 h 69"/>
                  <a:gd name="T10" fmla="*/ 22 w 42"/>
                  <a:gd name="T11" fmla="*/ 1 h 69"/>
                  <a:gd name="T12" fmla="*/ 40 w 42"/>
                  <a:gd name="T13" fmla="*/ 22 h 69"/>
                  <a:gd name="T14" fmla="*/ 40 w 42"/>
                  <a:gd name="T15" fmla="*/ 36 h 69"/>
                  <a:gd name="T16" fmla="*/ 40 w 42"/>
                  <a:gd name="T17" fmla="*/ 3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69">
                    <a:moveTo>
                      <a:pt x="40" y="36"/>
                    </a:moveTo>
                    <a:cubicBezTo>
                      <a:pt x="40" y="42"/>
                      <a:pt x="42" y="50"/>
                      <a:pt x="39" y="54"/>
                    </a:cubicBezTo>
                    <a:cubicBezTo>
                      <a:pt x="35" y="60"/>
                      <a:pt x="27" y="68"/>
                      <a:pt x="20" y="68"/>
                    </a:cubicBezTo>
                    <a:cubicBezTo>
                      <a:pt x="14" y="69"/>
                      <a:pt x="5" y="60"/>
                      <a:pt x="3" y="54"/>
                    </a:cubicBezTo>
                    <a:cubicBezTo>
                      <a:pt x="0" y="44"/>
                      <a:pt x="1" y="33"/>
                      <a:pt x="1" y="22"/>
                    </a:cubicBezTo>
                    <a:cubicBezTo>
                      <a:pt x="2" y="9"/>
                      <a:pt x="7" y="0"/>
                      <a:pt x="22" y="1"/>
                    </a:cubicBezTo>
                    <a:cubicBezTo>
                      <a:pt x="35" y="1"/>
                      <a:pt x="40" y="10"/>
                      <a:pt x="40" y="22"/>
                    </a:cubicBezTo>
                    <a:cubicBezTo>
                      <a:pt x="41" y="27"/>
                      <a:pt x="40" y="31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4" name="Freeform 33"/>
              <p:cNvSpPr>
                <a:spLocks/>
              </p:cNvSpPr>
              <p:nvPr/>
            </p:nvSpPr>
            <p:spPr bwMode="auto">
              <a:xfrm>
                <a:off x="7738919" y="2405043"/>
                <a:ext cx="71086" cy="109363"/>
              </a:xfrm>
              <a:custGeom>
                <a:avLst/>
                <a:gdLst>
                  <a:gd name="T0" fmla="*/ 2 w 45"/>
                  <a:gd name="T1" fmla="*/ 33 h 70"/>
                  <a:gd name="T2" fmla="*/ 3 w 45"/>
                  <a:gd name="T3" fmla="*/ 15 h 70"/>
                  <a:gd name="T4" fmla="*/ 24 w 45"/>
                  <a:gd name="T5" fmla="*/ 0 h 70"/>
                  <a:gd name="T6" fmla="*/ 42 w 45"/>
                  <a:gd name="T7" fmla="*/ 17 h 70"/>
                  <a:gd name="T8" fmla="*/ 42 w 45"/>
                  <a:gd name="T9" fmla="*/ 46 h 70"/>
                  <a:gd name="T10" fmla="*/ 22 w 45"/>
                  <a:gd name="T11" fmla="*/ 67 h 70"/>
                  <a:gd name="T12" fmla="*/ 2 w 45"/>
                  <a:gd name="T13" fmla="*/ 47 h 70"/>
                  <a:gd name="T14" fmla="*/ 2 w 45"/>
                  <a:gd name="T15" fmla="*/ 33 h 70"/>
                  <a:gd name="T16" fmla="*/ 2 w 45"/>
                  <a:gd name="T17" fmla="*/ 3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70">
                    <a:moveTo>
                      <a:pt x="2" y="33"/>
                    </a:moveTo>
                    <a:cubicBezTo>
                      <a:pt x="2" y="27"/>
                      <a:pt x="0" y="19"/>
                      <a:pt x="3" y="15"/>
                    </a:cubicBezTo>
                    <a:cubicBezTo>
                      <a:pt x="8" y="9"/>
                      <a:pt x="17" y="0"/>
                      <a:pt x="24" y="0"/>
                    </a:cubicBezTo>
                    <a:cubicBezTo>
                      <a:pt x="30" y="0"/>
                      <a:pt x="39" y="9"/>
                      <a:pt x="42" y="17"/>
                    </a:cubicBezTo>
                    <a:cubicBezTo>
                      <a:pt x="45" y="25"/>
                      <a:pt x="43" y="36"/>
                      <a:pt x="42" y="46"/>
                    </a:cubicBezTo>
                    <a:cubicBezTo>
                      <a:pt x="42" y="59"/>
                      <a:pt x="35" y="70"/>
                      <a:pt x="22" y="67"/>
                    </a:cubicBezTo>
                    <a:cubicBezTo>
                      <a:pt x="14" y="65"/>
                      <a:pt x="8" y="54"/>
                      <a:pt x="2" y="47"/>
                    </a:cubicBezTo>
                    <a:cubicBezTo>
                      <a:pt x="0" y="43"/>
                      <a:pt x="2" y="38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5" name="Freeform 34"/>
              <p:cNvSpPr>
                <a:spLocks/>
              </p:cNvSpPr>
              <p:nvPr/>
            </p:nvSpPr>
            <p:spPr bwMode="auto">
              <a:xfrm>
                <a:off x="7726161" y="3170582"/>
                <a:ext cx="105717" cy="105717"/>
              </a:xfrm>
              <a:custGeom>
                <a:avLst/>
                <a:gdLst>
                  <a:gd name="T0" fmla="*/ 40 w 67"/>
                  <a:gd name="T1" fmla="*/ 0 h 67"/>
                  <a:gd name="T2" fmla="*/ 59 w 67"/>
                  <a:gd name="T3" fmla="*/ 29 h 67"/>
                  <a:gd name="T4" fmla="*/ 29 w 67"/>
                  <a:gd name="T5" fmla="*/ 58 h 67"/>
                  <a:gd name="T6" fmla="*/ 0 w 67"/>
                  <a:gd name="T7" fmla="*/ 41 h 67"/>
                  <a:gd name="T8" fmla="*/ 40 w 67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67">
                    <a:moveTo>
                      <a:pt x="40" y="0"/>
                    </a:moveTo>
                    <a:cubicBezTo>
                      <a:pt x="55" y="0"/>
                      <a:pt x="67" y="17"/>
                      <a:pt x="59" y="29"/>
                    </a:cubicBezTo>
                    <a:cubicBezTo>
                      <a:pt x="51" y="40"/>
                      <a:pt x="41" y="51"/>
                      <a:pt x="29" y="58"/>
                    </a:cubicBezTo>
                    <a:cubicBezTo>
                      <a:pt x="17" y="67"/>
                      <a:pt x="0" y="56"/>
                      <a:pt x="0" y="41"/>
                    </a:cubicBezTo>
                    <a:cubicBezTo>
                      <a:pt x="1" y="28"/>
                      <a:pt x="27" y="1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6" name="Freeform 35"/>
              <p:cNvSpPr>
                <a:spLocks/>
              </p:cNvSpPr>
              <p:nvPr/>
            </p:nvSpPr>
            <p:spPr bwMode="auto">
              <a:xfrm>
                <a:off x="6065670" y="3531479"/>
                <a:ext cx="111186" cy="69263"/>
              </a:xfrm>
              <a:custGeom>
                <a:avLst/>
                <a:gdLst>
                  <a:gd name="T0" fmla="*/ 35 w 71"/>
                  <a:gd name="T1" fmla="*/ 42 h 44"/>
                  <a:gd name="T2" fmla="*/ 2 w 71"/>
                  <a:gd name="T3" fmla="*/ 23 h 44"/>
                  <a:gd name="T4" fmla="*/ 37 w 71"/>
                  <a:gd name="T5" fmla="*/ 2 h 44"/>
                  <a:gd name="T6" fmla="*/ 45 w 71"/>
                  <a:gd name="T7" fmla="*/ 3 h 44"/>
                  <a:gd name="T8" fmla="*/ 70 w 71"/>
                  <a:gd name="T9" fmla="*/ 25 h 44"/>
                  <a:gd name="T10" fmla="*/ 43 w 71"/>
                  <a:gd name="T11" fmla="*/ 42 h 44"/>
                  <a:gd name="T12" fmla="*/ 35 w 71"/>
                  <a:gd name="T1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4">
                    <a:moveTo>
                      <a:pt x="35" y="42"/>
                    </a:moveTo>
                    <a:cubicBezTo>
                      <a:pt x="21" y="42"/>
                      <a:pt x="4" y="44"/>
                      <a:pt x="2" y="23"/>
                    </a:cubicBezTo>
                    <a:cubicBezTo>
                      <a:pt x="0" y="8"/>
                      <a:pt x="15" y="0"/>
                      <a:pt x="37" y="2"/>
                    </a:cubicBezTo>
                    <a:cubicBezTo>
                      <a:pt x="40" y="2"/>
                      <a:pt x="42" y="3"/>
                      <a:pt x="45" y="3"/>
                    </a:cubicBezTo>
                    <a:cubicBezTo>
                      <a:pt x="60" y="3"/>
                      <a:pt x="71" y="9"/>
                      <a:pt x="70" y="25"/>
                    </a:cubicBezTo>
                    <a:cubicBezTo>
                      <a:pt x="69" y="40"/>
                      <a:pt x="56" y="43"/>
                      <a:pt x="43" y="42"/>
                    </a:cubicBezTo>
                    <a:cubicBezTo>
                      <a:pt x="41" y="42"/>
                      <a:pt x="38" y="42"/>
                      <a:pt x="35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7" name="Freeform 36"/>
              <p:cNvSpPr>
                <a:spLocks/>
              </p:cNvSpPr>
              <p:nvPr/>
            </p:nvSpPr>
            <p:spPr bwMode="auto">
              <a:xfrm>
                <a:off x="8209179" y="3533302"/>
                <a:ext cx="69263" cy="109363"/>
              </a:xfrm>
              <a:custGeom>
                <a:avLst/>
                <a:gdLst>
                  <a:gd name="T0" fmla="*/ 42 w 44"/>
                  <a:gd name="T1" fmla="*/ 34 h 70"/>
                  <a:gd name="T2" fmla="*/ 43 w 44"/>
                  <a:gd name="T3" fmla="*/ 44 h 70"/>
                  <a:gd name="T4" fmla="*/ 22 w 44"/>
                  <a:gd name="T5" fmla="*/ 69 h 70"/>
                  <a:gd name="T6" fmla="*/ 2 w 44"/>
                  <a:gd name="T7" fmla="*/ 43 h 70"/>
                  <a:gd name="T8" fmla="*/ 4 w 44"/>
                  <a:gd name="T9" fmla="*/ 19 h 70"/>
                  <a:gd name="T10" fmla="*/ 23 w 44"/>
                  <a:gd name="T11" fmla="*/ 0 h 70"/>
                  <a:gd name="T12" fmla="*/ 42 w 44"/>
                  <a:gd name="T13" fmla="*/ 22 h 70"/>
                  <a:gd name="T14" fmla="*/ 42 w 44"/>
                  <a:gd name="T15" fmla="*/ 34 h 70"/>
                  <a:gd name="T16" fmla="*/ 42 w 44"/>
                  <a:gd name="T17" fmla="*/ 3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70">
                    <a:moveTo>
                      <a:pt x="42" y="34"/>
                    </a:moveTo>
                    <a:cubicBezTo>
                      <a:pt x="42" y="37"/>
                      <a:pt x="42" y="41"/>
                      <a:pt x="43" y="44"/>
                    </a:cubicBezTo>
                    <a:cubicBezTo>
                      <a:pt x="43" y="59"/>
                      <a:pt x="38" y="70"/>
                      <a:pt x="22" y="69"/>
                    </a:cubicBezTo>
                    <a:cubicBezTo>
                      <a:pt x="7" y="68"/>
                      <a:pt x="0" y="58"/>
                      <a:pt x="2" y="43"/>
                    </a:cubicBezTo>
                    <a:cubicBezTo>
                      <a:pt x="2" y="35"/>
                      <a:pt x="0" y="25"/>
                      <a:pt x="4" y="19"/>
                    </a:cubicBezTo>
                    <a:cubicBezTo>
                      <a:pt x="8" y="12"/>
                      <a:pt x="17" y="7"/>
                      <a:pt x="23" y="0"/>
                    </a:cubicBezTo>
                    <a:cubicBezTo>
                      <a:pt x="30" y="8"/>
                      <a:pt x="36" y="15"/>
                      <a:pt x="42" y="22"/>
                    </a:cubicBezTo>
                    <a:cubicBezTo>
                      <a:pt x="44" y="25"/>
                      <a:pt x="42" y="30"/>
                      <a:pt x="42" y="34"/>
                    </a:cubicBezTo>
                    <a:cubicBezTo>
                      <a:pt x="42" y="34"/>
                      <a:pt x="42" y="34"/>
                      <a:pt x="42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8" name="Freeform 37"/>
              <p:cNvSpPr>
                <a:spLocks/>
              </p:cNvSpPr>
              <p:nvPr/>
            </p:nvSpPr>
            <p:spPr bwMode="auto">
              <a:xfrm>
                <a:off x="5866995" y="3529657"/>
                <a:ext cx="107541" cy="71085"/>
              </a:xfrm>
              <a:custGeom>
                <a:avLst/>
                <a:gdLst>
                  <a:gd name="T0" fmla="*/ 32 w 69"/>
                  <a:gd name="T1" fmla="*/ 43 h 45"/>
                  <a:gd name="T2" fmla="*/ 17 w 69"/>
                  <a:gd name="T3" fmla="*/ 42 h 45"/>
                  <a:gd name="T4" fmla="*/ 0 w 69"/>
                  <a:gd name="T5" fmla="*/ 25 h 45"/>
                  <a:gd name="T6" fmla="*/ 15 w 69"/>
                  <a:gd name="T7" fmla="*/ 5 h 45"/>
                  <a:gd name="T8" fmla="*/ 46 w 69"/>
                  <a:gd name="T9" fmla="*/ 3 h 45"/>
                  <a:gd name="T10" fmla="*/ 66 w 69"/>
                  <a:gd name="T11" fmla="*/ 22 h 45"/>
                  <a:gd name="T12" fmla="*/ 46 w 69"/>
                  <a:gd name="T13" fmla="*/ 43 h 45"/>
                  <a:gd name="T14" fmla="*/ 32 w 69"/>
                  <a:gd name="T15" fmla="*/ 43 h 45"/>
                  <a:gd name="T16" fmla="*/ 32 w 69"/>
                  <a:gd name="T17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45">
                    <a:moveTo>
                      <a:pt x="32" y="43"/>
                    </a:moveTo>
                    <a:cubicBezTo>
                      <a:pt x="27" y="43"/>
                      <a:pt x="20" y="45"/>
                      <a:pt x="17" y="42"/>
                    </a:cubicBezTo>
                    <a:cubicBezTo>
                      <a:pt x="10" y="38"/>
                      <a:pt x="0" y="31"/>
                      <a:pt x="0" y="25"/>
                    </a:cubicBezTo>
                    <a:cubicBezTo>
                      <a:pt x="0" y="18"/>
                      <a:pt x="8" y="8"/>
                      <a:pt x="15" y="5"/>
                    </a:cubicBezTo>
                    <a:cubicBezTo>
                      <a:pt x="24" y="2"/>
                      <a:pt x="37" y="0"/>
                      <a:pt x="46" y="3"/>
                    </a:cubicBezTo>
                    <a:cubicBezTo>
                      <a:pt x="54" y="6"/>
                      <a:pt x="65" y="14"/>
                      <a:pt x="66" y="22"/>
                    </a:cubicBezTo>
                    <a:cubicBezTo>
                      <a:pt x="69" y="35"/>
                      <a:pt x="59" y="42"/>
                      <a:pt x="46" y="43"/>
                    </a:cubicBezTo>
                    <a:cubicBezTo>
                      <a:pt x="41" y="43"/>
                      <a:pt x="37" y="43"/>
                      <a:pt x="32" y="43"/>
                    </a:cubicBezTo>
                    <a:cubicBezTo>
                      <a:pt x="32" y="43"/>
                      <a:pt x="32" y="43"/>
                      <a:pt x="3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9" name="Freeform 38"/>
              <p:cNvSpPr>
                <a:spLocks/>
              </p:cNvSpPr>
              <p:nvPr/>
            </p:nvSpPr>
            <p:spPr bwMode="auto">
              <a:xfrm>
                <a:off x="8294847" y="3453103"/>
                <a:ext cx="103895" cy="65618"/>
              </a:xfrm>
              <a:custGeom>
                <a:avLst/>
                <a:gdLst>
                  <a:gd name="T0" fmla="*/ 33 w 66"/>
                  <a:gd name="T1" fmla="*/ 2 h 42"/>
                  <a:gd name="T2" fmla="*/ 49 w 66"/>
                  <a:gd name="T3" fmla="*/ 2 h 42"/>
                  <a:gd name="T4" fmla="*/ 65 w 66"/>
                  <a:gd name="T5" fmla="*/ 18 h 42"/>
                  <a:gd name="T6" fmla="*/ 55 w 66"/>
                  <a:gd name="T7" fmla="*/ 38 h 42"/>
                  <a:gd name="T8" fmla="*/ 12 w 66"/>
                  <a:gd name="T9" fmla="*/ 40 h 42"/>
                  <a:gd name="T10" fmla="*/ 0 w 66"/>
                  <a:gd name="T11" fmla="*/ 19 h 42"/>
                  <a:gd name="T12" fmla="*/ 16 w 66"/>
                  <a:gd name="T13" fmla="*/ 3 h 42"/>
                  <a:gd name="T14" fmla="*/ 33 w 66"/>
                  <a:gd name="T15" fmla="*/ 2 h 42"/>
                  <a:gd name="T16" fmla="*/ 33 w 66"/>
                  <a:gd name="T17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42">
                    <a:moveTo>
                      <a:pt x="33" y="2"/>
                    </a:moveTo>
                    <a:cubicBezTo>
                      <a:pt x="39" y="2"/>
                      <a:pt x="45" y="0"/>
                      <a:pt x="49" y="2"/>
                    </a:cubicBezTo>
                    <a:cubicBezTo>
                      <a:pt x="56" y="6"/>
                      <a:pt x="64" y="12"/>
                      <a:pt x="65" y="18"/>
                    </a:cubicBezTo>
                    <a:cubicBezTo>
                      <a:pt x="66" y="24"/>
                      <a:pt x="60" y="37"/>
                      <a:pt x="55" y="38"/>
                    </a:cubicBezTo>
                    <a:cubicBezTo>
                      <a:pt x="41" y="41"/>
                      <a:pt x="26" y="42"/>
                      <a:pt x="12" y="40"/>
                    </a:cubicBezTo>
                    <a:cubicBezTo>
                      <a:pt x="7" y="39"/>
                      <a:pt x="0" y="26"/>
                      <a:pt x="0" y="19"/>
                    </a:cubicBezTo>
                    <a:cubicBezTo>
                      <a:pt x="0" y="13"/>
                      <a:pt x="9" y="6"/>
                      <a:pt x="16" y="3"/>
                    </a:cubicBezTo>
                    <a:cubicBezTo>
                      <a:pt x="20" y="0"/>
                      <a:pt x="27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0" name="Freeform 39"/>
              <p:cNvSpPr>
                <a:spLocks/>
              </p:cNvSpPr>
              <p:nvPr/>
            </p:nvSpPr>
            <p:spPr bwMode="auto">
              <a:xfrm>
                <a:off x="8211002" y="3330980"/>
                <a:ext cx="65618" cy="107539"/>
              </a:xfrm>
              <a:custGeom>
                <a:avLst/>
                <a:gdLst>
                  <a:gd name="T0" fmla="*/ 42 w 42"/>
                  <a:gd name="T1" fmla="*/ 38 h 68"/>
                  <a:gd name="T2" fmla="*/ 39 w 42"/>
                  <a:gd name="T3" fmla="*/ 53 h 68"/>
                  <a:gd name="T4" fmla="*/ 19 w 42"/>
                  <a:gd name="T5" fmla="*/ 68 h 68"/>
                  <a:gd name="T6" fmla="*/ 3 w 42"/>
                  <a:gd name="T7" fmla="*/ 52 h 68"/>
                  <a:gd name="T8" fmla="*/ 1 w 42"/>
                  <a:gd name="T9" fmla="*/ 24 h 68"/>
                  <a:gd name="T10" fmla="*/ 21 w 42"/>
                  <a:gd name="T11" fmla="*/ 0 h 68"/>
                  <a:gd name="T12" fmla="*/ 42 w 42"/>
                  <a:gd name="T13" fmla="*/ 24 h 68"/>
                  <a:gd name="T14" fmla="*/ 42 w 42"/>
                  <a:gd name="T15" fmla="*/ 3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68">
                    <a:moveTo>
                      <a:pt x="42" y="38"/>
                    </a:moveTo>
                    <a:cubicBezTo>
                      <a:pt x="41" y="40"/>
                      <a:pt x="42" y="49"/>
                      <a:pt x="39" y="53"/>
                    </a:cubicBezTo>
                    <a:cubicBezTo>
                      <a:pt x="34" y="60"/>
                      <a:pt x="26" y="67"/>
                      <a:pt x="19" y="68"/>
                    </a:cubicBezTo>
                    <a:cubicBezTo>
                      <a:pt x="14" y="68"/>
                      <a:pt x="6" y="58"/>
                      <a:pt x="3" y="52"/>
                    </a:cubicBezTo>
                    <a:cubicBezTo>
                      <a:pt x="0" y="43"/>
                      <a:pt x="1" y="33"/>
                      <a:pt x="1" y="24"/>
                    </a:cubicBezTo>
                    <a:cubicBezTo>
                      <a:pt x="0" y="11"/>
                      <a:pt x="6" y="1"/>
                      <a:pt x="21" y="0"/>
                    </a:cubicBezTo>
                    <a:cubicBezTo>
                      <a:pt x="36" y="0"/>
                      <a:pt x="41" y="11"/>
                      <a:pt x="42" y="24"/>
                    </a:cubicBezTo>
                    <a:cubicBezTo>
                      <a:pt x="42" y="27"/>
                      <a:pt x="42" y="31"/>
                      <a:pt x="42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1" name="Freeform 40"/>
              <p:cNvSpPr>
                <a:spLocks/>
              </p:cNvSpPr>
              <p:nvPr/>
            </p:nvSpPr>
            <p:spPr bwMode="auto">
              <a:xfrm>
                <a:off x="7735274" y="2199077"/>
                <a:ext cx="78377" cy="107539"/>
              </a:xfrm>
              <a:custGeom>
                <a:avLst/>
                <a:gdLst>
                  <a:gd name="T0" fmla="*/ 44 w 49"/>
                  <a:gd name="T1" fmla="*/ 32 h 68"/>
                  <a:gd name="T2" fmla="*/ 25 w 49"/>
                  <a:gd name="T3" fmla="*/ 68 h 68"/>
                  <a:gd name="T4" fmla="*/ 4 w 49"/>
                  <a:gd name="T5" fmla="*/ 33 h 68"/>
                  <a:gd name="T6" fmla="*/ 5 w 49"/>
                  <a:gd name="T7" fmla="*/ 17 h 68"/>
                  <a:gd name="T8" fmla="*/ 25 w 49"/>
                  <a:gd name="T9" fmla="*/ 1 h 68"/>
                  <a:gd name="T10" fmla="*/ 44 w 49"/>
                  <a:gd name="T11" fmla="*/ 18 h 68"/>
                  <a:gd name="T12" fmla="*/ 44 w 49"/>
                  <a:gd name="T13" fmla="*/ 3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68">
                    <a:moveTo>
                      <a:pt x="44" y="32"/>
                    </a:moveTo>
                    <a:cubicBezTo>
                      <a:pt x="44" y="47"/>
                      <a:pt x="49" y="67"/>
                      <a:pt x="25" y="68"/>
                    </a:cubicBezTo>
                    <a:cubicBezTo>
                      <a:pt x="0" y="68"/>
                      <a:pt x="6" y="47"/>
                      <a:pt x="4" y="33"/>
                    </a:cubicBezTo>
                    <a:cubicBezTo>
                      <a:pt x="3" y="27"/>
                      <a:pt x="2" y="20"/>
                      <a:pt x="5" y="17"/>
                    </a:cubicBezTo>
                    <a:cubicBezTo>
                      <a:pt x="10" y="10"/>
                      <a:pt x="18" y="0"/>
                      <a:pt x="25" y="1"/>
                    </a:cubicBezTo>
                    <a:cubicBezTo>
                      <a:pt x="32" y="1"/>
                      <a:pt x="39" y="11"/>
                      <a:pt x="44" y="18"/>
                    </a:cubicBezTo>
                    <a:cubicBezTo>
                      <a:pt x="46" y="21"/>
                      <a:pt x="44" y="27"/>
                      <a:pt x="4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2" name="Freeform 41"/>
              <p:cNvSpPr>
                <a:spLocks/>
              </p:cNvSpPr>
              <p:nvPr/>
            </p:nvSpPr>
            <p:spPr bwMode="auto">
              <a:xfrm>
                <a:off x="5996407" y="3414825"/>
                <a:ext cx="61972" cy="102072"/>
              </a:xfrm>
              <a:custGeom>
                <a:avLst/>
                <a:gdLst>
                  <a:gd name="T0" fmla="*/ 39 w 39"/>
                  <a:gd name="T1" fmla="*/ 31 h 65"/>
                  <a:gd name="T2" fmla="*/ 27 w 39"/>
                  <a:gd name="T3" fmla="*/ 61 h 65"/>
                  <a:gd name="T4" fmla="*/ 3 w 39"/>
                  <a:gd name="T5" fmla="*/ 59 h 65"/>
                  <a:gd name="T6" fmla="*/ 2 w 39"/>
                  <a:gd name="T7" fmla="*/ 6 h 65"/>
                  <a:gd name="T8" fmla="*/ 25 w 39"/>
                  <a:gd name="T9" fmla="*/ 3 h 65"/>
                  <a:gd name="T10" fmla="*/ 39 w 39"/>
                  <a:gd name="T11" fmla="*/ 3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5">
                    <a:moveTo>
                      <a:pt x="39" y="31"/>
                    </a:moveTo>
                    <a:cubicBezTo>
                      <a:pt x="35" y="43"/>
                      <a:pt x="33" y="55"/>
                      <a:pt x="27" y="61"/>
                    </a:cubicBezTo>
                    <a:cubicBezTo>
                      <a:pt x="22" y="65"/>
                      <a:pt x="3" y="61"/>
                      <a:pt x="3" y="59"/>
                    </a:cubicBezTo>
                    <a:cubicBezTo>
                      <a:pt x="0" y="42"/>
                      <a:pt x="0" y="24"/>
                      <a:pt x="2" y="6"/>
                    </a:cubicBezTo>
                    <a:cubicBezTo>
                      <a:pt x="2" y="4"/>
                      <a:pt x="21" y="0"/>
                      <a:pt x="25" y="3"/>
                    </a:cubicBezTo>
                    <a:cubicBezTo>
                      <a:pt x="32" y="10"/>
                      <a:pt x="35" y="21"/>
                      <a:pt x="39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526" name="Freeform 42"/>
            <p:cNvSpPr>
              <a:spLocks/>
            </p:cNvSpPr>
            <p:nvPr/>
          </p:nvSpPr>
          <p:spPr bwMode="auto">
            <a:xfrm>
              <a:off x="6156805" y="3978044"/>
              <a:ext cx="360897" cy="291634"/>
            </a:xfrm>
            <a:custGeom>
              <a:avLst/>
              <a:gdLst>
                <a:gd name="T0" fmla="*/ 230 w 230"/>
                <a:gd name="T1" fmla="*/ 19 h 186"/>
                <a:gd name="T2" fmla="*/ 216 w 230"/>
                <a:gd name="T3" fmla="*/ 37 h 186"/>
                <a:gd name="T4" fmla="*/ 44 w 230"/>
                <a:gd name="T5" fmla="*/ 174 h 186"/>
                <a:gd name="T6" fmla="*/ 11 w 230"/>
                <a:gd name="T7" fmla="*/ 174 h 186"/>
                <a:gd name="T8" fmla="*/ 19 w 230"/>
                <a:gd name="T9" fmla="*/ 141 h 186"/>
                <a:gd name="T10" fmla="*/ 190 w 230"/>
                <a:gd name="T11" fmla="*/ 7 h 186"/>
                <a:gd name="T12" fmla="*/ 217 w 230"/>
                <a:gd name="T13" fmla="*/ 2 h 186"/>
                <a:gd name="T14" fmla="*/ 230 w 230"/>
                <a:gd name="T15" fmla="*/ 1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0" h="186">
                  <a:moveTo>
                    <a:pt x="230" y="19"/>
                  </a:moveTo>
                  <a:cubicBezTo>
                    <a:pt x="225" y="26"/>
                    <a:pt x="221" y="33"/>
                    <a:pt x="216" y="37"/>
                  </a:cubicBezTo>
                  <a:cubicBezTo>
                    <a:pt x="159" y="83"/>
                    <a:pt x="101" y="128"/>
                    <a:pt x="44" y="174"/>
                  </a:cubicBezTo>
                  <a:cubicBezTo>
                    <a:pt x="33" y="183"/>
                    <a:pt x="21" y="186"/>
                    <a:pt x="11" y="174"/>
                  </a:cubicBezTo>
                  <a:cubicBezTo>
                    <a:pt x="0" y="160"/>
                    <a:pt x="8" y="150"/>
                    <a:pt x="19" y="141"/>
                  </a:cubicBezTo>
                  <a:cubicBezTo>
                    <a:pt x="76" y="96"/>
                    <a:pt x="133" y="51"/>
                    <a:pt x="190" y="7"/>
                  </a:cubicBezTo>
                  <a:cubicBezTo>
                    <a:pt x="197" y="2"/>
                    <a:pt x="208" y="0"/>
                    <a:pt x="217" y="2"/>
                  </a:cubicBezTo>
                  <a:cubicBezTo>
                    <a:pt x="222" y="2"/>
                    <a:pt x="225" y="12"/>
                    <a:pt x="23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7" name="Freeform 43"/>
            <p:cNvSpPr>
              <a:spLocks/>
            </p:cNvSpPr>
            <p:nvPr/>
          </p:nvSpPr>
          <p:spPr bwMode="auto">
            <a:xfrm>
              <a:off x="6659874" y="4001739"/>
              <a:ext cx="63795" cy="348137"/>
            </a:xfrm>
            <a:custGeom>
              <a:avLst/>
              <a:gdLst>
                <a:gd name="T0" fmla="*/ 1 w 41"/>
                <a:gd name="T1" fmla="*/ 111 h 222"/>
                <a:gd name="T2" fmla="*/ 1 w 41"/>
                <a:gd name="T3" fmla="*/ 25 h 222"/>
                <a:gd name="T4" fmla="*/ 20 w 41"/>
                <a:gd name="T5" fmla="*/ 1 h 222"/>
                <a:gd name="T6" fmla="*/ 41 w 41"/>
                <a:gd name="T7" fmla="*/ 26 h 222"/>
                <a:gd name="T8" fmla="*/ 41 w 41"/>
                <a:gd name="T9" fmla="*/ 197 h 222"/>
                <a:gd name="T10" fmla="*/ 22 w 41"/>
                <a:gd name="T11" fmla="*/ 222 h 222"/>
                <a:gd name="T12" fmla="*/ 1 w 41"/>
                <a:gd name="T13" fmla="*/ 197 h 222"/>
                <a:gd name="T14" fmla="*/ 1 w 41"/>
                <a:gd name="T15" fmla="*/ 1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22">
                  <a:moveTo>
                    <a:pt x="1" y="111"/>
                  </a:moveTo>
                  <a:cubicBezTo>
                    <a:pt x="1" y="82"/>
                    <a:pt x="1" y="54"/>
                    <a:pt x="1" y="25"/>
                  </a:cubicBezTo>
                  <a:cubicBezTo>
                    <a:pt x="0" y="12"/>
                    <a:pt x="5" y="1"/>
                    <a:pt x="20" y="1"/>
                  </a:cubicBezTo>
                  <a:cubicBezTo>
                    <a:pt x="37" y="0"/>
                    <a:pt x="41" y="12"/>
                    <a:pt x="41" y="26"/>
                  </a:cubicBezTo>
                  <a:cubicBezTo>
                    <a:pt x="41" y="83"/>
                    <a:pt x="41" y="140"/>
                    <a:pt x="41" y="197"/>
                  </a:cubicBezTo>
                  <a:cubicBezTo>
                    <a:pt x="41" y="211"/>
                    <a:pt x="37" y="222"/>
                    <a:pt x="22" y="222"/>
                  </a:cubicBezTo>
                  <a:cubicBezTo>
                    <a:pt x="5" y="222"/>
                    <a:pt x="0" y="211"/>
                    <a:pt x="1" y="197"/>
                  </a:cubicBezTo>
                  <a:cubicBezTo>
                    <a:pt x="1" y="168"/>
                    <a:pt x="1" y="140"/>
                    <a:pt x="1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8" name="Freeform 44"/>
            <p:cNvSpPr>
              <a:spLocks/>
            </p:cNvSpPr>
            <p:nvPr/>
          </p:nvSpPr>
          <p:spPr bwMode="auto">
            <a:xfrm>
              <a:off x="6752833" y="4003562"/>
              <a:ext cx="187740" cy="317152"/>
            </a:xfrm>
            <a:custGeom>
              <a:avLst/>
              <a:gdLst>
                <a:gd name="T0" fmla="*/ 0 w 120"/>
                <a:gd name="T1" fmla="*/ 16 h 202"/>
                <a:gd name="T2" fmla="*/ 17 w 120"/>
                <a:gd name="T3" fmla="*/ 1 h 202"/>
                <a:gd name="T4" fmla="*/ 39 w 120"/>
                <a:gd name="T5" fmla="*/ 10 h 202"/>
                <a:gd name="T6" fmla="*/ 57 w 120"/>
                <a:gd name="T7" fmla="*/ 45 h 202"/>
                <a:gd name="T8" fmla="*/ 112 w 120"/>
                <a:gd name="T9" fmla="*/ 163 h 202"/>
                <a:gd name="T10" fmla="*/ 105 w 120"/>
                <a:gd name="T11" fmla="*/ 195 h 202"/>
                <a:gd name="T12" fmla="*/ 75 w 120"/>
                <a:gd name="T13" fmla="*/ 181 h 202"/>
                <a:gd name="T14" fmla="*/ 6 w 120"/>
                <a:gd name="T15" fmla="*/ 32 h 202"/>
                <a:gd name="T16" fmla="*/ 0 w 120"/>
                <a:gd name="T17" fmla="*/ 1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02">
                  <a:moveTo>
                    <a:pt x="0" y="16"/>
                  </a:moveTo>
                  <a:cubicBezTo>
                    <a:pt x="5" y="11"/>
                    <a:pt x="11" y="2"/>
                    <a:pt x="17" y="1"/>
                  </a:cubicBezTo>
                  <a:cubicBezTo>
                    <a:pt x="24" y="0"/>
                    <a:pt x="35" y="4"/>
                    <a:pt x="39" y="10"/>
                  </a:cubicBezTo>
                  <a:cubicBezTo>
                    <a:pt x="47" y="20"/>
                    <a:pt x="51" y="33"/>
                    <a:pt x="57" y="45"/>
                  </a:cubicBezTo>
                  <a:cubicBezTo>
                    <a:pt x="75" y="84"/>
                    <a:pt x="94" y="124"/>
                    <a:pt x="112" y="163"/>
                  </a:cubicBezTo>
                  <a:cubicBezTo>
                    <a:pt x="119" y="176"/>
                    <a:pt x="120" y="188"/>
                    <a:pt x="105" y="195"/>
                  </a:cubicBezTo>
                  <a:cubicBezTo>
                    <a:pt x="91" y="202"/>
                    <a:pt x="82" y="194"/>
                    <a:pt x="75" y="181"/>
                  </a:cubicBezTo>
                  <a:cubicBezTo>
                    <a:pt x="52" y="131"/>
                    <a:pt x="29" y="82"/>
                    <a:pt x="6" y="32"/>
                  </a:cubicBezTo>
                  <a:cubicBezTo>
                    <a:pt x="4" y="28"/>
                    <a:pt x="3" y="24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9" name="Freeform 45"/>
            <p:cNvSpPr>
              <a:spLocks/>
            </p:cNvSpPr>
            <p:nvPr/>
          </p:nvSpPr>
          <p:spPr bwMode="auto">
            <a:xfrm>
              <a:off x="6442972" y="4005384"/>
              <a:ext cx="191385" cy="317152"/>
            </a:xfrm>
            <a:custGeom>
              <a:avLst/>
              <a:gdLst>
                <a:gd name="T0" fmla="*/ 122 w 122"/>
                <a:gd name="T1" fmla="*/ 15 h 202"/>
                <a:gd name="T2" fmla="*/ 116 w 122"/>
                <a:gd name="T3" fmla="*/ 31 h 202"/>
                <a:gd name="T4" fmla="*/ 48 w 122"/>
                <a:gd name="T5" fmla="*/ 177 h 202"/>
                <a:gd name="T6" fmla="*/ 16 w 122"/>
                <a:gd name="T7" fmla="*/ 193 h 202"/>
                <a:gd name="T8" fmla="*/ 11 w 122"/>
                <a:gd name="T9" fmla="*/ 159 h 202"/>
                <a:gd name="T10" fmla="*/ 80 w 122"/>
                <a:gd name="T11" fmla="*/ 14 h 202"/>
                <a:gd name="T12" fmla="*/ 105 w 122"/>
                <a:gd name="T13" fmla="*/ 0 h 202"/>
                <a:gd name="T14" fmla="*/ 122 w 122"/>
                <a:gd name="T15" fmla="*/ 1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202">
                  <a:moveTo>
                    <a:pt x="122" y="15"/>
                  </a:moveTo>
                  <a:cubicBezTo>
                    <a:pt x="119" y="23"/>
                    <a:pt x="118" y="27"/>
                    <a:pt x="116" y="31"/>
                  </a:cubicBezTo>
                  <a:cubicBezTo>
                    <a:pt x="93" y="80"/>
                    <a:pt x="70" y="128"/>
                    <a:pt x="48" y="177"/>
                  </a:cubicBezTo>
                  <a:cubicBezTo>
                    <a:pt x="41" y="192"/>
                    <a:pt x="32" y="202"/>
                    <a:pt x="16" y="193"/>
                  </a:cubicBezTo>
                  <a:cubicBezTo>
                    <a:pt x="0" y="185"/>
                    <a:pt x="4" y="172"/>
                    <a:pt x="11" y="159"/>
                  </a:cubicBezTo>
                  <a:cubicBezTo>
                    <a:pt x="34" y="111"/>
                    <a:pt x="56" y="62"/>
                    <a:pt x="80" y="14"/>
                  </a:cubicBezTo>
                  <a:cubicBezTo>
                    <a:pt x="84" y="6"/>
                    <a:pt x="96" y="1"/>
                    <a:pt x="105" y="0"/>
                  </a:cubicBezTo>
                  <a:cubicBezTo>
                    <a:pt x="110" y="0"/>
                    <a:pt x="116" y="10"/>
                    <a:pt x="1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0" name="Freeform 46"/>
            <p:cNvSpPr>
              <a:spLocks/>
            </p:cNvSpPr>
            <p:nvPr/>
          </p:nvSpPr>
          <p:spPr bwMode="auto">
            <a:xfrm>
              <a:off x="6371885" y="2729485"/>
              <a:ext cx="220549" cy="143994"/>
            </a:xfrm>
            <a:custGeom>
              <a:avLst/>
              <a:gdLst>
                <a:gd name="T0" fmla="*/ 70 w 141"/>
                <a:gd name="T1" fmla="*/ 1 h 92"/>
                <a:gd name="T2" fmla="*/ 140 w 141"/>
                <a:gd name="T3" fmla="*/ 64 h 92"/>
                <a:gd name="T4" fmla="*/ 124 w 141"/>
                <a:gd name="T5" fmla="*/ 89 h 92"/>
                <a:gd name="T6" fmla="*/ 100 w 141"/>
                <a:gd name="T7" fmla="*/ 72 h 92"/>
                <a:gd name="T8" fmla="*/ 69 w 141"/>
                <a:gd name="T9" fmla="*/ 42 h 92"/>
                <a:gd name="T10" fmla="*/ 41 w 141"/>
                <a:gd name="T11" fmla="*/ 72 h 92"/>
                <a:gd name="T12" fmla="*/ 19 w 141"/>
                <a:gd name="T13" fmla="*/ 90 h 92"/>
                <a:gd name="T14" fmla="*/ 1 w 141"/>
                <a:gd name="T15" fmla="*/ 67 h 92"/>
                <a:gd name="T16" fmla="*/ 70 w 141"/>
                <a:gd name="T17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92">
                  <a:moveTo>
                    <a:pt x="70" y="1"/>
                  </a:moveTo>
                  <a:cubicBezTo>
                    <a:pt x="106" y="0"/>
                    <a:pt x="137" y="28"/>
                    <a:pt x="140" y="64"/>
                  </a:cubicBezTo>
                  <a:cubicBezTo>
                    <a:pt x="141" y="76"/>
                    <a:pt x="138" y="87"/>
                    <a:pt x="124" y="89"/>
                  </a:cubicBezTo>
                  <a:cubicBezTo>
                    <a:pt x="110" y="92"/>
                    <a:pt x="102" y="86"/>
                    <a:pt x="100" y="72"/>
                  </a:cubicBezTo>
                  <a:cubicBezTo>
                    <a:pt x="97" y="54"/>
                    <a:pt x="88" y="41"/>
                    <a:pt x="69" y="42"/>
                  </a:cubicBezTo>
                  <a:cubicBezTo>
                    <a:pt x="51" y="42"/>
                    <a:pt x="43" y="55"/>
                    <a:pt x="41" y="72"/>
                  </a:cubicBezTo>
                  <a:cubicBezTo>
                    <a:pt x="39" y="85"/>
                    <a:pt x="31" y="91"/>
                    <a:pt x="19" y="90"/>
                  </a:cubicBezTo>
                  <a:cubicBezTo>
                    <a:pt x="6" y="88"/>
                    <a:pt x="1" y="80"/>
                    <a:pt x="1" y="67"/>
                  </a:cubicBezTo>
                  <a:cubicBezTo>
                    <a:pt x="0" y="32"/>
                    <a:pt x="33" y="1"/>
                    <a:pt x="7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1" name="Freeform 47"/>
            <p:cNvSpPr>
              <a:spLocks/>
            </p:cNvSpPr>
            <p:nvPr/>
          </p:nvSpPr>
          <p:spPr bwMode="auto">
            <a:xfrm>
              <a:off x="6791109" y="2731309"/>
              <a:ext cx="224194" cy="143994"/>
            </a:xfrm>
            <a:custGeom>
              <a:avLst/>
              <a:gdLst>
                <a:gd name="T0" fmla="*/ 71 w 142"/>
                <a:gd name="T1" fmla="*/ 0 h 92"/>
                <a:gd name="T2" fmla="*/ 141 w 142"/>
                <a:gd name="T3" fmla="*/ 61 h 92"/>
                <a:gd name="T4" fmla="*/ 124 w 142"/>
                <a:gd name="T5" fmla="*/ 89 h 92"/>
                <a:gd name="T6" fmla="*/ 101 w 142"/>
                <a:gd name="T7" fmla="*/ 68 h 92"/>
                <a:gd name="T8" fmla="*/ 72 w 142"/>
                <a:gd name="T9" fmla="*/ 41 h 92"/>
                <a:gd name="T10" fmla="*/ 43 w 142"/>
                <a:gd name="T11" fmla="*/ 68 h 92"/>
                <a:gd name="T12" fmla="*/ 17 w 142"/>
                <a:gd name="T13" fmla="*/ 88 h 92"/>
                <a:gd name="T14" fmla="*/ 3 w 142"/>
                <a:gd name="T15" fmla="*/ 58 h 92"/>
                <a:gd name="T16" fmla="*/ 71 w 142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2">
                  <a:moveTo>
                    <a:pt x="71" y="0"/>
                  </a:moveTo>
                  <a:cubicBezTo>
                    <a:pt x="107" y="0"/>
                    <a:pt x="138" y="27"/>
                    <a:pt x="141" y="61"/>
                  </a:cubicBezTo>
                  <a:cubicBezTo>
                    <a:pt x="142" y="74"/>
                    <a:pt x="140" y="86"/>
                    <a:pt x="124" y="89"/>
                  </a:cubicBezTo>
                  <a:cubicBezTo>
                    <a:pt x="110" y="91"/>
                    <a:pt x="102" y="83"/>
                    <a:pt x="101" y="68"/>
                  </a:cubicBezTo>
                  <a:cubicBezTo>
                    <a:pt x="98" y="52"/>
                    <a:pt x="89" y="41"/>
                    <a:pt x="72" y="41"/>
                  </a:cubicBezTo>
                  <a:cubicBezTo>
                    <a:pt x="55" y="41"/>
                    <a:pt x="45" y="51"/>
                    <a:pt x="43" y="68"/>
                  </a:cubicBezTo>
                  <a:cubicBezTo>
                    <a:pt x="41" y="83"/>
                    <a:pt x="32" y="92"/>
                    <a:pt x="17" y="88"/>
                  </a:cubicBezTo>
                  <a:cubicBezTo>
                    <a:pt x="2" y="85"/>
                    <a:pt x="0" y="72"/>
                    <a:pt x="3" y="58"/>
                  </a:cubicBezTo>
                  <a:cubicBezTo>
                    <a:pt x="10" y="23"/>
                    <a:pt x="37" y="0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2" name="Freeform 48"/>
            <p:cNvSpPr>
              <a:spLocks/>
            </p:cNvSpPr>
            <p:nvPr/>
          </p:nvSpPr>
          <p:spPr bwMode="auto">
            <a:xfrm>
              <a:off x="6561447" y="3181518"/>
              <a:ext cx="264294" cy="109363"/>
            </a:xfrm>
            <a:custGeom>
              <a:avLst/>
              <a:gdLst>
                <a:gd name="T0" fmla="*/ 89 w 168"/>
                <a:gd name="T1" fmla="*/ 68 h 69"/>
                <a:gd name="T2" fmla="*/ 12 w 168"/>
                <a:gd name="T3" fmla="*/ 41 h 69"/>
                <a:gd name="T4" fmla="*/ 8 w 168"/>
                <a:gd name="T5" fmla="*/ 11 h 69"/>
                <a:gd name="T6" fmla="*/ 38 w 168"/>
                <a:gd name="T7" fmla="*/ 9 h 69"/>
                <a:gd name="T8" fmla="*/ 129 w 168"/>
                <a:gd name="T9" fmla="*/ 9 h 69"/>
                <a:gd name="T10" fmla="*/ 159 w 168"/>
                <a:gd name="T11" fmla="*/ 10 h 69"/>
                <a:gd name="T12" fmla="*/ 156 w 168"/>
                <a:gd name="T13" fmla="*/ 41 h 69"/>
                <a:gd name="T14" fmla="*/ 89 w 168"/>
                <a:gd name="T15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69">
                  <a:moveTo>
                    <a:pt x="89" y="68"/>
                  </a:moveTo>
                  <a:cubicBezTo>
                    <a:pt x="56" y="69"/>
                    <a:pt x="32" y="59"/>
                    <a:pt x="12" y="41"/>
                  </a:cubicBezTo>
                  <a:cubicBezTo>
                    <a:pt x="3" y="32"/>
                    <a:pt x="0" y="21"/>
                    <a:pt x="8" y="11"/>
                  </a:cubicBezTo>
                  <a:cubicBezTo>
                    <a:pt x="17" y="0"/>
                    <a:pt x="28" y="2"/>
                    <a:pt x="38" y="9"/>
                  </a:cubicBezTo>
                  <a:cubicBezTo>
                    <a:pt x="74" y="34"/>
                    <a:pt x="95" y="34"/>
                    <a:pt x="129" y="9"/>
                  </a:cubicBezTo>
                  <a:cubicBezTo>
                    <a:pt x="140" y="2"/>
                    <a:pt x="150" y="0"/>
                    <a:pt x="159" y="10"/>
                  </a:cubicBezTo>
                  <a:cubicBezTo>
                    <a:pt x="168" y="21"/>
                    <a:pt x="165" y="31"/>
                    <a:pt x="156" y="41"/>
                  </a:cubicBezTo>
                  <a:cubicBezTo>
                    <a:pt x="140" y="57"/>
                    <a:pt x="111" y="69"/>
                    <a:pt x="8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3" name="Freeform 49"/>
            <p:cNvSpPr>
              <a:spLocks/>
            </p:cNvSpPr>
            <p:nvPr/>
          </p:nvSpPr>
          <p:spPr bwMode="auto">
            <a:xfrm>
              <a:off x="8001390" y="3919717"/>
              <a:ext cx="634304" cy="156753"/>
            </a:xfrm>
            <a:custGeom>
              <a:avLst/>
              <a:gdLst>
                <a:gd name="T0" fmla="*/ 378 w 405"/>
                <a:gd name="T1" fmla="*/ 46 h 100"/>
                <a:gd name="T2" fmla="*/ 246 w 405"/>
                <a:gd name="T3" fmla="*/ 46 h 100"/>
                <a:gd name="T4" fmla="*/ 41 w 405"/>
                <a:gd name="T5" fmla="*/ 92 h 100"/>
                <a:gd name="T6" fmla="*/ 7 w 405"/>
                <a:gd name="T7" fmla="*/ 84 h 100"/>
                <a:gd name="T8" fmla="*/ 24 w 405"/>
                <a:gd name="T9" fmla="*/ 54 h 100"/>
                <a:gd name="T10" fmla="*/ 313 w 405"/>
                <a:gd name="T11" fmla="*/ 4 h 100"/>
                <a:gd name="T12" fmla="*/ 381 w 405"/>
                <a:gd name="T13" fmla="*/ 10 h 100"/>
                <a:gd name="T14" fmla="*/ 401 w 405"/>
                <a:gd name="T15" fmla="*/ 33 h 100"/>
                <a:gd name="T16" fmla="*/ 382 w 405"/>
                <a:gd name="T17" fmla="*/ 54 h 100"/>
                <a:gd name="T18" fmla="*/ 378 w 405"/>
                <a:gd name="T19" fmla="*/ 4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100">
                  <a:moveTo>
                    <a:pt x="378" y="46"/>
                  </a:moveTo>
                  <a:cubicBezTo>
                    <a:pt x="334" y="46"/>
                    <a:pt x="290" y="44"/>
                    <a:pt x="246" y="46"/>
                  </a:cubicBezTo>
                  <a:cubicBezTo>
                    <a:pt x="175" y="48"/>
                    <a:pt x="107" y="64"/>
                    <a:pt x="41" y="92"/>
                  </a:cubicBezTo>
                  <a:cubicBezTo>
                    <a:pt x="27" y="98"/>
                    <a:pt x="14" y="100"/>
                    <a:pt x="7" y="84"/>
                  </a:cubicBezTo>
                  <a:cubicBezTo>
                    <a:pt x="0" y="68"/>
                    <a:pt x="11" y="60"/>
                    <a:pt x="24" y="54"/>
                  </a:cubicBezTo>
                  <a:cubicBezTo>
                    <a:pt x="117" y="15"/>
                    <a:pt x="213" y="0"/>
                    <a:pt x="313" y="4"/>
                  </a:cubicBezTo>
                  <a:cubicBezTo>
                    <a:pt x="336" y="5"/>
                    <a:pt x="358" y="8"/>
                    <a:pt x="381" y="10"/>
                  </a:cubicBezTo>
                  <a:cubicBezTo>
                    <a:pt x="394" y="11"/>
                    <a:pt x="405" y="18"/>
                    <a:pt x="401" y="33"/>
                  </a:cubicBezTo>
                  <a:cubicBezTo>
                    <a:pt x="399" y="41"/>
                    <a:pt x="388" y="47"/>
                    <a:pt x="382" y="54"/>
                  </a:cubicBezTo>
                  <a:cubicBezTo>
                    <a:pt x="380" y="51"/>
                    <a:pt x="379" y="48"/>
                    <a:pt x="37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4" name="Freeform 50"/>
            <p:cNvSpPr>
              <a:spLocks/>
            </p:cNvSpPr>
            <p:nvPr/>
          </p:nvSpPr>
          <p:spPr bwMode="auto">
            <a:xfrm>
              <a:off x="8003213" y="4209528"/>
              <a:ext cx="630658" cy="149462"/>
            </a:xfrm>
            <a:custGeom>
              <a:avLst/>
              <a:gdLst>
                <a:gd name="T0" fmla="*/ 290 w 403"/>
                <a:gd name="T1" fmla="*/ 0 h 96"/>
                <a:gd name="T2" fmla="*/ 379 w 403"/>
                <a:gd name="T3" fmla="*/ 8 h 96"/>
                <a:gd name="T4" fmla="*/ 401 w 403"/>
                <a:gd name="T5" fmla="*/ 31 h 96"/>
                <a:gd name="T6" fmla="*/ 373 w 403"/>
                <a:gd name="T7" fmla="*/ 48 h 96"/>
                <a:gd name="T8" fmla="*/ 37 w 403"/>
                <a:gd name="T9" fmla="*/ 91 h 96"/>
                <a:gd name="T10" fmla="*/ 6 w 403"/>
                <a:gd name="T11" fmla="*/ 82 h 96"/>
                <a:gd name="T12" fmla="*/ 22 w 403"/>
                <a:gd name="T13" fmla="*/ 53 h 96"/>
                <a:gd name="T14" fmla="*/ 210 w 403"/>
                <a:gd name="T15" fmla="*/ 5 h 96"/>
                <a:gd name="T16" fmla="*/ 290 w 403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" h="96">
                  <a:moveTo>
                    <a:pt x="290" y="0"/>
                  </a:moveTo>
                  <a:cubicBezTo>
                    <a:pt x="317" y="2"/>
                    <a:pt x="348" y="5"/>
                    <a:pt x="379" y="8"/>
                  </a:cubicBezTo>
                  <a:cubicBezTo>
                    <a:pt x="393" y="9"/>
                    <a:pt x="403" y="16"/>
                    <a:pt x="401" y="31"/>
                  </a:cubicBezTo>
                  <a:cubicBezTo>
                    <a:pt x="399" y="47"/>
                    <a:pt x="387" y="50"/>
                    <a:pt x="373" y="48"/>
                  </a:cubicBezTo>
                  <a:cubicBezTo>
                    <a:pt x="257" y="33"/>
                    <a:pt x="145" y="46"/>
                    <a:pt x="37" y="91"/>
                  </a:cubicBezTo>
                  <a:cubicBezTo>
                    <a:pt x="24" y="96"/>
                    <a:pt x="12" y="96"/>
                    <a:pt x="6" y="82"/>
                  </a:cubicBezTo>
                  <a:cubicBezTo>
                    <a:pt x="0" y="68"/>
                    <a:pt x="8" y="59"/>
                    <a:pt x="22" y="53"/>
                  </a:cubicBezTo>
                  <a:cubicBezTo>
                    <a:pt x="82" y="27"/>
                    <a:pt x="145" y="12"/>
                    <a:pt x="210" y="5"/>
                  </a:cubicBezTo>
                  <a:cubicBezTo>
                    <a:pt x="235" y="3"/>
                    <a:pt x="261" y="2"/>
                    <a:pt x="2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5" name="Freeform 51"/>
            <p:cNvSpPr>
              <a:spLocks/>
            </p:cNvSpPr>
            <p:nvPr/>
          </p:nvSpPr>
          <p:spPr bwMode="auto">
            <a:xfrm>
              <a:off x="8003213" y="4492049"/>
              <a:ext cx="627013" cy="156753"/>
            </a:xfrm>
            <a:custGeom>
              <a:avLst/>
              <a:gdLst>
                <a:gd name="T0" fmla="*/ 378 w 400"/>
                <a:gd name="T1" fmla="*/ 49 h 100"/>
                <a:gd name="T2" fmla="*/ 219 w 400"/>
                <a:gd name="T3" fmla="*/ 49 h 100"/>
                <a:gd name="T4" fmla="*/ 44 w 400"/>
                <a:gd name="T5" fmla="*/ 91 h 100"/>
                <a:gd name="T6" fmla="*/ 38 w 400"/>
                <a:gd name="T7" fmla="*/ 93 h 100"/>
                <a:gd name="T8" fmla="*/ 6 w 400"/>
                <a:gd name="T9" fmla="*/ 85 h 100"/>
                <a:gd name="T10" fmla="*/ 22 w 400"/>
                <a:gd name="T11" fmla="*/ 56 h 100"/>
                <a:gd name="T12" fmla="*/ 167 w 400"/>
                <a:gd name="T13" fmla="*/ 14 h 100"/>
                <a:gd name="T14" fmla="*/ 372 w 400"/>
                <a:gd name="T15" fmla="*/ 9 h 100"/>
                <a:gd name="T16" fmla="*/ 383 w 400"/>
                <a:gd name="T17" fmla="*/ 12 h 100"/>
                <a:gd name="T18" fmla="*/ 400 w 400"/>
                <a:gd name="T19" fmla="*/ 34 h 100"/>
                <a:gd name="T20" fmla="*/ 382 w 400"/>
                <a:gd name="T21" fmla="*/ 55 h 100"/>
                <a:gd name="T22" fmla="*/ 378 w 400"/>
                <a:gd name="T23" fmla="*/ 4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0" h="100">
                  <a:moveTo>
                    <a:pt x="378" y="49"/>
                  </a:moveTo>
                  <a:cubicBezTo>
                    <a:pt x="325" y="49"/>
                    <a:pt x="272" y="46"/>
                    <a:pt x="219" y="49"/>
                  </a:cubicBezTo>
                  <a:cubicBezTo>
                    <a:pt x="158" y="52"/>
                    <a:pt x="100" y="68"/>
                    <a:pt x="44" y="91"/>
                  </a:cubicBezTo>
                  <a:cubicBezTo>
                    <a:pt x="42" y="92"/>
                    <a:pt x="40" y="92"/>
                    <a:pt x="38" y="93"/>
                  </a:cubicBezTo>
                  <a:cubicBezTo>
                    <a:pt x="25" y="100"/>
                    <a:pt x="12" y="100"/>
                    <a:pt x="6" y="85"/>
                  </a:cubicBezTo>
                  <a:cubicBezTo>
                    <a:pt x="0" y="70"/>
                    <a:pt x="8" y="60"/>
                    <a:pt x="22" y="56"/>
                  </a:cubicBezTo>
                  <a:cubicBezTo>
                    <a:pt x="70" y="41"/>
                    <a:pt x="118" y="25"/>
                    <a:pt x="167" y="14"/>
                  </a:cubicBezTo>
                  <a:cubicBezTo>
                    <a:pt x="235" y="0"/>
                    <a:pt x="304" y="2"/>
                    <a:pt x="372" y="9"/>
                  </a:cubicBezTo>
                  <a:cubicBezTo>
                    <a:pt x="376" y="10"/>
                    <a:pt x="381" y="10"/>
                    <a:pt x="383" y="12"/>
                  </a:cubicBezTo>
                  <a:cubicBezTo>
                    <a:pt x="390" y="19"/>
                    <a:pt x="400" y="27"/>
                    <a:pt x="400" y="34"/>
                  </a:cubicBezTo>
                  <a:cubicBezTo>
                    <a:pt x="400" y="41"/>
                    <a:pt x="389" y="48"/>
                    <a:pt x="382" y="55"/>
                  </a:cubicBezTo>
                  <a:cubicBezTo>
                    <a:pt x="381" y="53"/>
                    <a:pt x="380" y="51"/>
                    <a:pt x="37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6" name="Freeform 52"/>
            <p:cNvSpPr>
              <a:spLocks/>
            </p:cNvSpPr>
            <p:nvPr/>
          </p:nvSpPr>
          <p:spPr bwMode="auto">
            <a:xfrm>
              <a:off x="8003213" y="4353523"/>
              <a:ext cx="632482" cy="151285"/>
            </a:xfrm>
            <a:custGeom>
              <a:avLst/>
              <a:gdLst>
                <a:gd name="T0" fmla="*/ 297 w 404"/>
                <a:gd name="T1" fmla="*/ 0 h 96"/>
                <a:gd name="T2" fmla="*/ 379 w 404"/>
                <a:gd name="T3" fmla="*/ 7 h 96"/>
                <a:gd name="T4" fmla="*/ 401 w 404"/>
                <a:gd name="T5" fmla="*/ 32 h 96"/>
                <a:gd name="T6" fmla="*/ 373 w 404"/>
                <a:gd name="T7" fmla="*/ 48 h 96"/>
                <a:gd name="T8" fmla="*/ 38 w 404"/>
                <a:gd name="T9" fmla="*/ 90 h 96"/>
                <a:gd name="T10" fmla="*/ 6 w 404"/>
                <a:gd name="T11" fmla="*/ 82 h 96"/>
                <a:gd name="T12" fmla="*/ 22 w 404"/>
                <a:gd name="T13" fmla="*/ 52 h 96"/>
                <a:gd name="T14" fmla="*/ 297 w 404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96">
                  <a:moveTo>
                    <a:pt x="297" y="0"/>
                  </a:moveTo>
                  <a:cubicBezTo>
                    <a:pt x="315" y="2"/>
                    <a:pt x="347" y="4"/>
                    <a:pt x="379" y="7"/>
                  </a:cubicBezTo>
                  <a:cubicBezTo>
                    <a:pt x="394" y="9"/>
                    <a:pt x="404" y="17"/>
                    <a:pt x="401" y="32"/>
                  </a:cubicBezTo>
                  <a:cubicBezTo>
                    <a:pt x="398" y="47"/>
                    <a:pt x="386" y="50"/>
                    <a:pt x="373" y="48"/>
                  </a:cubicBezTo>
                  <a:cubicBezTo>
                    <a:pt x="258" y="32"/>
                    <a:pt x="146" y="45"/>
                    <a:pt x="38" y="90"/>
                  </a:cubicBezTo>
                  <a:cubicBezTo>
                    <a:pt x="25" y="95"/>
                    <a:pt x="13" y="96"/>
                    <a:pt x="6" y="82"/>
                  </a:cubicBezTo>
                  <a:cubicBezTo>
                    <a:pt x="0" y="67"/>
                    <a:pt x="8" y="58"/>
                    <a:pt x="22" y="52"/>
                  </a:cubicBezTo>
                  <a:cubicBezTo>
                    <a:pt x="105" y="16"/>
                    <a:pt x="192" y="1"/>
                    <a:pt x="29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7" name="Freeform 53"/>
            <p:cNvSpPr>
              <a:spLocks/>
            </p:cNvSpPr>
            <p:nvPr/>
          </p:nvSpPr>
          <p:spPr bwMode="auto">
            <a:xfrm>
              <a:off x="8001390" y="4065534"/>
              <a:ext cx="632482" cy="153108"/>
            </a:xfrm>
            <a:custGeom>
              <a:avLst/>
              <a:gdLst>
                <a:gd name="T0" fmla="*/ 291 w 404"/>
                <a:gd name="T1" fmla="*/ 0 h 98"/>
                <a:gd name="T2" fmla="*/ 376 w 404"/>
                <a:gd name="T3" fmla="*/ 8 h 98"/>
                <a:gd name="T4" fmla="*/ 402 w 404"/>
                <a:gd name="T5" fmla="*/ 31 h 98"/>
                <a:gd name="T6" fmla="*/ 370 w 404"/>
                <a:gd name="T7" fmla="*/ 48 h 98"/>
                <a:gd name="T8" fmla="*/ 87 w 404"/>
                <a:gd name="T9" fmla="*/ 73 h 98"/>
                <a:gd name="T10" fmla="*/ 40 w 404"/>
                <a:gd name="T11" fmla="*/ 91 h 98"/>
                <a:gd name="T12" fmla="*/ 7 w 404"/>
                <a:gd name="T13" fmla="*/ 83 h 98"/>
                <a:gd name="T14" fmla="*/ 24 w 404"/>
                <a:gd name="T15" fmla="*/ 53 h 98"/>
                <a:gd name="T16" fmla="*/ 215 w 404"/>
                <a:gd name="T17" fmla="*/ 5 h 98"/>
                <a:gd name="T18" fmla="*/ 291 w 404"/>
                <a:gd name="T1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4" h="98">
                  <a:moveTo>
                    <a:pt x="291" y="0"/>
                  </a:moveTo>
                  <a:cubicBezTo>
                    <a:pt x="316" y="3"/>
                    <a:pt x="346" y="5"/>
                    <a:pt x="376" y="8"/>
                  </a:cubicBezTo>
                  <a:cubicBezTo>
                    <a:pt x="390" y="9"/>
                    <a:pt x="404" y="13"/>
                    <a:pt x="402" y="31"/>
                  </a:cubicBezTo>
                  <a:cubicBezTo>
                    <a:pt x="400" y="50"/>
                    <a:pt x="385" y="50"/>
                    <a:pt x="370" y="48"/>
                  </a:cubicBezTo>
                  <a:cubicBezTo>
                    <a:pt x="274" y="36"/>
                    <a:pt x="179" y="44"/>
                    <a:pt x="87" y="73"/>
                  </a:cubicBezTo>
                  <a:cubicBezTo>
                    <a:pt x="71" y="78"/>
                    <a:pt x="55" y="84"/>
                    <a:pt x="40" y="91"/>
                  </a:cubicBezTo>
                  <a:cubicBezTo>
                    <a:pt x="27" y="96"/>
                    <a:pt x="14" y="98"/>
                    <a:pt x="7" y="83"/>
                  </a:cubicBezTo>
                  <a:cubicBezTo>
                    <a:pt x="0" y="68"/>
                    <a:pt x="10" y="59"/>
                    <a:pt x="24" y="53"/>
                  </a:cubicBezTo>
                  <a:cubicBezTo>
                    <a:pt x="85" y="27"/>
                    <a:pt x="149" y="12"/>
                    <a:pt x="215" y="5"/>
                  </a:cubicBezTo>
                  <a:cubicBezTo>
                    <a:pt x="239" y="3"/>
                    <a:pt x="262" y="2"/>
                    <a:pt x="29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8" name="Freeform 54"/>
            <p:cNvSpPr>
              <a:spLocks/>
            </p:cNvSpPr>
            <p:nvPr/>
          </p:nvSpPr>
          <p:spPr bwMode="auto">
            <a:xfrm>
              <a:off x="8005035" y="4639688"/>
              <a:ext cx="628836" cy="153108"/>
            </a:xfrm>
            <a:custGeom>
              <a:avLst/>
              <a:gdLst>
                <a:gd name="T0" fmla="*/ 283 w 402"/>
                <a:gd name="T1" fmla="*/ 0 h 98"/>
                <a:gd name="T2" fmla="*/ 376 w 402"/>
                <a:gd name="T3" fmla="*/ 8 h 98"/>
                <a:gd name="T4" fmla="*/ 400 w 402"/>
                <a:gd name="T5" fmla="*/ 31 h 98"/>
                <a:gd name="T6" fmla="*/ 372 w 402"/>
                <a:gd name="T7" fmla="*/ 48 h 98"/>
                <a:gd name="T8" fmla="*/ 34 w 402"/>
                <a:gd name="T9" fmla="*/ 92 h 98"/>
                <a:gd name="T10" fmla="*/ 5 w 402"/>
                <a:gd name="T11" fmla="*/ 83 h 98"/>
                <a:gd name="T12" fmla="*/ 19 w 402"/>
                <a:gd name="T13" fmla="*/ 54 h 98"/>
                <a:gd name="T14" fmla="*/ 193 w 402"/>
                <a:gd name="T15" fmla="*/ 7 h 98"/>
                <a:gd name="T16" fmla="*/ 283 w 402"/>
                <a:gd name="T1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2" h="98">
                  <a:moveTo>
                    <a:pt x="283" y="0"/>
                  </a:moveTo>
                  <a:cubicBezTo>
                    <a:pt x="314" y="3"/>
                    <a:pt x="345" y="5"/>
                    <a:pt x="376" y="8"/>
                  </a:cubicBezTo>
                  <a:cubicBezTo>
                    <a:pt x="390" y="9"/>
                    <a:pt x="402" y="15"/>
                    <a:pt x="400" y="31"/>
                  </a:cubicBezTo>
                  <a:cubicBezTo>
                    <a:pt x="398" y="48"/>
                    <a:pt x="386" y="50"/>
                    <a:pt x="372" y="48"/>
                  </a:cubicBezTo>
                  <a:cubicBezTo>
                    <a:pt x="255" y="34"/>
                    <a:pt x="142" y="46"/>
                    <a:pt x="34" y="92"/>
                  </a:cubicBezTo>
                  <a:cubicBezTo>
                    <a:pt x="21" y="98"/>
                    <a:pt x="10" y="95"/>
                    <a:pt x="5" y="83"/>
                  </a:cubicBezTo>
                  <a:cubicBezTo>
                    <a:pt x="0" y="69"/>
                    <a:pt x="6" y="60"/>
                    <a:pt x="19" y="54"/>
                  </a:cubicBezTo>
                  <a:cubicBezTo>
                    <a:pt x="75" y="29"/>
                    <a:pt x="133" y="15"/>
                    <a:pt x="193" y="7"/>
                  </a:cubicBezTo>
                  <a:cubicBezTo>
                    <a:pt x="223" y="4"/>
                    <a:pt x="253" y="3"/>
                    <a:pt x="2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9" name="Freeform 55"/>
            <p:cNvSpPr>
              <a:spLocks/>
            </p:cNvSpPr>
            <p:nvPr/>
          </p:nvSpPr>
          <p:spPr bwMode="auto">
            <a:xfrm>
              <a:off x="7252256" y="3923363"/>
              <a:ext cx="628836" cy="151285"/>
            </a:xfrm>
            <a:custGeom>
              <a:avLst/>
              <a:gdLst>
                <a:gd name="T0" fmla="*/ 107 w 402"/>
                <a:gd name="T1" fmla="*/ 0 h 96"/>
                <a:gd name="T2" fmla="*/ 368 w 402"/>
                <a:gd name="T3" fmla="*/ 47 h 96"/>
                <a:gd name="T4" fmla="*/ 396 w 402"/>
                <a:gd name="T5" fmla="*/ 80 h 96"/>
                <a:gd name="T6" fmla="*/ 354 w 402"/>
                <a:gd name="T7" fmla="*/ 85 h 96"/>
                <a:gd name="T8" fmla="*/ 41 w 402"/>
                <a:gd name="T9" fmla="*/ 46 h 96"/>
                <a:gd name="T10" fmla="*/ 1 w 402"/>
                <a:gd name="T11" fmla="*/ 30 h 96"/>
                <a:gd name="T12" fmla="*/ 35 w 402"/>
                <a:gd name="T13" fmla="*/ 5 h 96"/>
                <a:gd name="T14" fmla="*/ 107 w 402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2" h="96">
                  <a:moveTo>
                    <a:pt x="107" y="0"/>
                  </a:moveTo>
                  <a:cubicBezTo>
                    <a:pt x="206" y="1"/>
                    <a:pt x="288" y="15"/>
                    <a:pt x="368" y="47"/>
                  </a:cubicBezTo>
                  <a:cubicBezTo>
                    <a:pt x="383" y="53"/>
                    <a:pt x="402" y="56"/>
                    <a:pt x="396" y="80"/>
                  </a:cubicBezTo>
                  <a:cubicBezTo>
                    <a:pt x="392" y="95"/>
                    <a:pt x="381" y="96"/>
                    <a:pt x="354" y="85"/>
                  </a:cubicBezTo>
                  <a:cubicBezTo>
                    <a:pt x="253" y="46"/>
                    <a:pt x="148" y="33"/>
                    <a:pt x="41" y="46"/>
                  </a:cubicBezTo>
                  <a:cubicBezTo>
                    <a:pt x="14" y="49"/>
                    <a:pt x="1" y="45"/>
                    <a:pt x="1" y="30"/>
                  </a:cubicBezTo>
                  <a:cubicBezTo>
                    <a:pt x="0" y="6"/>
                    <a:pt x="19" y="7"/>
                    <a:pt x="35" y="5"/>
                  </a:cubicBezTo>
                  <a:cubicBezTo>
                    <a:pt x="63" y="3"/>
                    <a:pt x="92" y="1"/>
                    <a:pt x="1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0" name="Freeform 56"/>
            <p:cNvSpPr>
              <a:spLocks/>
            </p:cNvSpPr>
            <p:nvPr/>
          </p:nvSpPr>
          <p:spPr bwMode="auto">
            <a:xfrm>
              <a:off x="7248610" y="4052774"/>
              <a:ext cx="632482" cy="162221"/>
            </a:xfrm>
            <a:custGeom>
              <a:avLst/>
              <a:gdLst>
                <a:gd name="T0" fmla="*/ 128 w 404"/>
                <a:gd name="T1" fmla="*/ 48 h 104"/>
                <a:gd name="T2" fmla="*/ 34 w 404"/>
                <a:gd name="T3" fmla="*/ 57 h 104"/>
                <a:gd name="T4" fmla="*/ 3 w 404"/>
                <a:gd name="T5" fmla="*/ 40 h 104"/>
                <a:gd name="T6" fmla="*/ 28 w 404"/>
                <a:gd name="T7" fmla="*/ 16 h 104"/>
                <a:gd name="T8" fmla="*/ 374 w 404"/>
                <a:gd name="T9" fmla="*/ 58 h 104"/>
                <a:gd name="T10" fmla="*/ 385 w 404"/>
                <a:gd name="T11" fmla="*/ 63 h 104"/>
                <a:gd name="T12" fmla="*/ 397 w 404"/>
                <a:gd name="T13" fmla="*/ 92 h 104"/>
                <a:gd name="T14" fmla="*/ 368 w 404"/>
                <a:gd name="T15" fmla="*/ 100 h 104"/>
                <a:gd name="T16" fmla="*/ 250 w 404"/>
                <a:gd name="T17" fmla="*/ 65 h 104"/>
                <a:gd name="T18" fmla="*/ 128 w 404"/>
                <a:gd name="T19" fmla="*/ 4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4" h="104">
                  <a:moveTo>
                    <a:pt x="128" y="48"/>
                  </a:moveTo>
                  <a:cubicBezTo>
                    <a:pt x="91" y="52"/>
                    <a:pt x="62" y="54"/>
                    <a:pt x="34" y="57"/>
                  </a:cubicBezTo>
                  <a:cubicBezTo>
                    <a:pt x="20" y="58"/>
                    <a:pt x="6" y="58"/>
                    <a:pt x="3" y="40"/>
                  </a:cubicBezTo>
                  <a:cubicBezTo>
                    <a:pt x="0" y="23"/>
                    <a:pt x="13" y="18"/>
                    <a:pt x="28" y="16"/>
                  </a:cubicBezTo>
                  <a:cubicBezTo>
                    <a:pt x="147" y="0"/>
                    <a:pt x="262" y="13"/>
                    <a:pt x="374" y="58"/>
                  </a:cubicBezTo>
                  <a:cubicBezTo>
                    <a:pt x="378" y="59"/>
                    <a:pt x="382" y="61"/>
                    <a:pt x="385" y="63"/>
                  </a:cubicBezTo>
                  <a:cubicBezTo>
                    <a:pt x="398" y="69"/>
                    <a:pt x="404" y="79"/>
                    <a:pt x="397" y="92"/>
                  </a:cubicBezTo>
                  <a:cubicBezTo>
                    <a:pt x="391" y="104"/>
                    <a:pt x="380" y="104"/>
                    <a:pt x="368" y="100"/>
                  </a:cubicBezTo>
                  <a:cubicBezTo>
                    <a:pt x="329" y="88"/>
                    <a:pt x="290" y="73"/>
                    <a:pt x="250" y="65"/>
                  </a:cubicBezTo>
                  <a:cubicBezTo>
                    <a:pt x="207" y="56"/>
                    <a:pt x="163" y="53"/>
                    <a:pt x="128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1" name="Freeform 57"/>
            <p:cNvSpPr>
              <a:spLocks/>
            </p:cNvSpPr>
            <p:nvPr/>
          </p:nvSpPr>
          <p:spPr bwMode="auto">
            <a:xfrm>
              <a:off x="7250432" y="4351699"/>
              <a:ext cx="630658" cy="151285"/>
            </a:xfrm>
            <a:custGeom>
              <a:avLst/>
              <a:gdLst>
                <a:gd name="T0" fmla="*/ 121 w 402"/>
                <a:gd name="T1" fmla="*/ 0 h 96"/>
                <a:gd name="T2" fmla="*/ 367 w 402"/>
                <a:gd name="T3" fmla="*/ 47 h 96"/>
                <a:gd name="T4" fmla="*/ 385 w 402"/>
                <a:gd name="T5" fmla="*/ 55 h 96"/>
                <a:gd name="T6" fmla="*/ 397 w 402"/>
                <a:gd name="T7" fmla="*/ 83 h 96"/>
                <a:gd name="T8" fmla="*/ 366 w 402"/>
                <a:gd name="T9" fmla="*/ 92 h 96"/>
                <a:gd name="T10" fmla="*/ 234 w 402"/>
                <a:gd name="T11" fmla="*/ 53 h 96"/>
                <a:gd name="T12" fmla="*/ 32 w 402"/>
                <a:gd name="T13" fmla="*/ 48 h 96"/>
                <a:gd name="T14" fmla="*/ 2 w 402"/>
                <a:gd name="T15" fmla="*/ 31 h 96"/>
                <a:gd name="T16" fmla="*/ 26 w 402"/>
                <a:gd name="T17" fmla="*/ 8 h 96"/>
                <a:gd name="T18" fmla="*/ 121 w 402"/>
                <a:gd name="T1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96">
                  <a:moveTo>
                    <a:pt x="121" y="0"/>
                  </a:moveTo>
                  <a:cubicBezTo>
                    <a:pt x="206" y="2"/>
                    <a:pt x="288" y="16"/>
                    <a:pt x="367" y="47"/>
                  </a:cubicBezTo>
                  <a:cubicBezTo>
                    <a:pt x="373" y="49"/>
                    <a:pt x="379" y="52"/>
                    <a:pt x="385" y="55"/>
                  </a:cubicBezTo>
                  <a:cubicBezTo>
                    <a:pt x="397" y="61"/>
                    <a:pt x="402" y="70"/>
                    <a:pt x="397" y="83"/>
                  </a:cubicBezTo>
                  <a:cubicBezTo>
                    <a:pt x="390" y="96"/>
                    <a:pt x="379" y="96"/>
                    <a:pt x="366" y="92"/>
                  </a:cubicBezTo>
                  <a:cubicBezTo>
                    <a:pt x="323" y="78"/>
                    <a:pt x="279" y="63"/>
                    <a:pt x="234" y="53"/>
                  </a:cubicBezTo>
                  <a:cubicBezTo>
                    <a:pt x="168" y="39"/>
                    <a:pt x="100" y="39"/>
                    <a:pt x="32" y="48"/>
                  </a:cubicBezTo>
                  <a:cubicBezTo>
                    <a:pt x="17" y="51"/>
                    <a:pt x="4" y="48"/>
                    <a:pt x="2" y="31"/>
                  </a:cubicBezTo>
                  <a:cubicBezTo>
                    <a:pt x="0" y="15"/>
                    <a:pt x="12" y="9"/>
                    <a:pt x="26" y="8"/>
                  </a:cubicBezTo>
                  <a:cubicBezTo>
                    <a:pt x="57" y="5"/>
                    <a:pt x="89" y="3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2" name="Freeform 58"/>
            <p:cNvSpPr>
              <a:spLocks/>
            </p:cNvSpPr>
            <p:nvPr/>
          </p:nvSpPr>
          <p:spPr bwMode="auto">
            <a:xfrm>
              <a:off x="7252256" y="4211351"/>
              <a:ext cx="630658" cy="147639"/>
            </a:xfrm>
            <a:custGeom>
              <a:avLst/>
              <a:gdLst>
                <a:gd name="T0" fmla="*/ 102 w 403"/>
                <a:gd name="T1" fmla="*/ 0 h 95"/>
                <a:gd name="T2" fmla="*/ 368 w 403"/>
                <a:gd name="T3" fmla="*/ 47 h 95"/>
                <a:gd name="T4" fmla="*/ 396 w 403"/>
                <a:gd name="T5" fmla="*/ 80 h 95"/>
                <a:gd name="T6" fmla="*/ 354 w 403"/>
                <a:gd name="T7" fmla="*/ 85 h 95"/>
                <a:gd name="T8" fmla="*/ 32 w 403"/>
                <a:gd name="T9" fmla="*/ 47 h 95"/>
                <a:gd name="T10" fmla="*/ 7 w 403"/>
                <a:gd name="T11" fmla="*/ 41 h 95"/>
                <a:gd name="T12" fmla="*/ 2 w 403"/>
                <a:gd name="T13" fmla="*/ 22 h 95"/>
                <a:gd name="T14" fmla="*/ 19 w 403"/>
                <a:gd name="T15" fmla="*/ 8 h 95"/>
                <a:gd name="T16" fmla="*/ 102 w 40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" h="95">
                  <a:moveTo>
                    <a:pt x="102" y="0"/>
                  </a:moveTo>
                  <a:cubicBezTo>
                    <a:pt x="205" y="1"/>
                    <a:pt x="288" y="14"/>
                    <a:pt x="368" y="47"/>
                  </a:cubicBezTo>
                  <a:cubicBezTo>
                    <a:pt x="383" y="53"/>
                    <a:pt x="403" y="56"/>
                    <a:pt x="396" y="80"/>
                  </a:cubicBezTo>
                  <a:cubicBezTo>
                    <a:pt x="392" y="95"/>
                    <a:pt x="381" y="95"/>
                    <a:pt x="354" y="85"/>
                  </a:cubicBezTo>
                  <a:cubicBezTo>
                    <a:pt x="250" y="45"/>
                    <a:pt x="143" y="32"/>
                    <a:pt x="32" y="47"/>
                  </a:cubicBezTo>
                  <a:cubicBezTo>
                    <a:pt x="24" y="48"/>
                    <a:pt x="14" y="45"/>
                    <a:pt x="7" y="41"/>
                  </a:cubicBezTo>
                  <a:cubicBezTo>
                    <a:pt x="2" y="38"/>
                    <a:pt x="0" y="27"/>
                    <a:pt x="2" y="22"/>
                  </a:cubicBezTo>
                  <a:cubicBezTo>
                    <a:pt x="5" y="16"/>
                    <a:pt x="13" y="9"/>
                    <a:pt x="19" y="8"/>
                  </a:cubicBezTo>
                  <a:cubicBezTo>
                    <a:pt x="52" y="4"/>
                    <a:pt x="85" y="1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3" name="Freeform 59"/>
            <p:cNvSpPr>
              <a:spLocks/>
            </p:cNvSpPr>
            <p:nvPr/>
          </p:nvSpPr>
          <p:spPr bwMode="auto">
            <a:xfrm>
              <a:off x="7248610" y="4495694"/>
              <a:ext cx="625191" cy="153108"/>
            </a:xfrm>
            <a:custGeom>
              <a:avLst/>
              <a:gdLst>
                <a:gd name="T0" fmla="*/ 121 w 399"/>
                <a:gd name="T1" fmla="*/ 0 h 97"/>
                <a:gd name="T2" fmla="*/ 365 w 399"/>
                <a:gd name="T3" fmla="*/ 46 h 97"/>
                <a:gd name="T4" fmla="*/ 387 w 399"/>
                <a:gd name="T5" fmla="*/ 56 h 97"/>
                <a:gd name="T6" fmla="*/ 397 w 399"/>
                <a:gd name="T7" fmla="*/ 81 h 97"/>
                <a:gd name="T8" fmla="*/ 370 w 399"/>
                <a:gd name="T9" fmla="*/ 92 h 97"/>
                <a:gd name="T10" fmla="*/ 303 w 399"/>
                <a:gd name="T11" fmla="*/ 68 h 97"/>
                <a:gd name="T12" fmla="*/ 32 w 399"/>
                <a:gd name="T13" fmla="*/ 48 h 97"/>
                <a:gd name="T14" fmla="*/ 3 w 399"/>
                <a:gd name="T15" fmla="*/ 32 h 97"/>
                <a:gd name="T16" fmla="*/ 26 w 399"/>
                <a:gd name="T17" fmla="*/ 8 h 97"/>
                <a:gd name="T18" fmla="*/ 121 w 399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9" h="97">
                  <a:moveTo>
                    <a:pt x="121" y="0"/>
                  </a:moveTo>
                  <a:cubicBezTo>
                    <a:pt x="205" y="1"/>
                    <a:pt x="287" y="15"/>
                    <a:pt x="365" y="46"/>
                  </a:cubicBezTo>
                  <a:cubicBezTo>
                    <a:pt x="373" y="48"/>
                    <a:pt x="382" y="50"/>
                    <a:pt x="387" y="56"/>
                  </a:cubicBezTo>
                  <a:cubicBezTo>
                    <a:pt x="392" y="62"/>
                    <a:pt x="399" y="74"/>
                    <a:pt x="397" y="81"/>
                  </a:cubicBezTo>
                  <a:cubicBezTo>
                    <a:pt x="395" y="95"/>
                    <a:pt x="382" y="97"/>
                    <a:pt x="370" y="92"/>
                  </a:cubicBezTo>
                  <a:cubicBezTo>
                    <a:pt x="348" y="84"/>
                    <a:pt x="325" y="75"/>
                    <a:pt x="303" y="68"/>
                  </a:cubicBezTo>
                  <a:cubicBezTo>
                    <a:pt x="214" y="41"/>
                    <a:pt x="123" y="36"/>
                    <a:pt x="32" y="48"/>
                  </a:cubicBezTo>
                  <a:cubicBezTo>
                    <a:pt x="17" y="50"/>
                    <a:pt x="6" y="47"/>
                    <a:pt x="3" y="32"/>
                  </a:cubicBezTo>
                  <a:cubicBezTo>
                    <a:pt x="0" y="16"/>
                    <a:pt x="11" y="9"/>
                    <a:pt x="26" y="8"/>
                  </a:cubicBezTo>
                  <a:cubicBezTo>
                    <a:pt x="57" y="5"/>
                    <a:pt x="89" y="2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4" name="Freeform 60"/>
            <p:cNvSpPr>
              <a:spLocks/>
            </p:cNvSpPr>
            <p:nvPr/>
          </p:nvSpPr>
          <p:spPr bwMode="auto">
            <a:xfrm>
              <a:off x="7250432" y="4639688"/>
              <a:ext cx="632482" cy="151285"/>
            </a:xfrm>
            <a:custGeom>
              <a:avLst/>
              <a:gdLst>
                <a:gd name="T0" fmla="*/ 120 w 404"/>
                <a:gd name="T1" fmla="*/ 0 h 97"/>
                <a:gd name="T2" fmla="*/ 369 w 404"/>
                <a:gd name="T3" fmla="*/ 48 h 97"/>
                <a:gd name="T4" fmla="*/ 397 w 404"/>
                <a:gd name="T5" fmla="*/ 82 h 97"/>
                <a:gd name="T6" fmla="*/ 355 w 404"/>
                <a:gd name="T7" fmla="*/ 87 h 97"/>
                <a:gd name="T8" fmla="*/ 34 w 404"/>
                <a:gd name="T9" fmla="*/ 48 h 97"/>
                <a:gd name="T10" fmla="*/ 3 w 404"/>
                <a:gd name="T11" fmla="*/ 35 h 97"/>
                <a:gd name="T12" fmla="*/ 26 w 404"/>
                <a:gd name="T13" fmla="*/ 9 h 97"/>
                <a:gd name="T14" fmla="*/ 120 w 404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97">
                  <a:moveTo>
                    <a:pt x="120" y="0"/>
                  </a:moveTo>
                  <a:cubicBezTo>
                    <a:pt x="206" y="2"/>
                    <a:pt x="289" y="17"/>
                    <a:pt x="369" y="48"/>
                  </a:cubicBezTo>
                  <a:cubicBezTo>
                    <a:pt x="384" y="54"/>
                    <a:pt x="404" y="58"/>
                    <a:pt x="397" y="82"/>
                  </a:cubicBezTo>
                  <a:cubicBezTo>
                    <a:pt x="393" y="96"/>
                    <a:pt x="381" y="97"/>
                    <a:pt x="355" y="87"/>
                  </a:cubicBezTo>
                  <a:cubicBezTo>
                    <a:pt x="251" y="45"/>
                    <a:pt x="144" y="33"/>
                    <a:pt x="34" y="48"/>
                  </a:cubicBezTo>
                  <a:cubicBezTo>
                    <a:pt x="21" y="49"/>
                    <a:pt x="7" y="51"/>
                    <a:pt x="3" y="35"/>
                  </a:cubicBezTo>
                  <a:cubicBezTo>
                    <a:pt x="0" y="18"/>
                    <a:pt x="12" y="10"/>
                    <a:pt x="26" y="9"/>
                  </a:cubicBezTo>
                  <a:cubicBezTo>
                    <a:pt x="57" y="5"/>
                    <a:pt x="88" y="3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04" name="Grupo 103"/>
          <p:cNvGrpSpPr/>
          <p:nvPr/>
        </p:nvGrpSpPr>
        <p:grpSpPr>
          <a:xfrm rot="7200000">
            <a:off x="2628343" y="1055730"/>
            <a:ext cx="4588488" cy="2457365"/>
            <a:chOff x="5650091" y="2018628"/>
            <a:chExt cx="3178810" cy="1702412"/>
          </a:xfrm>
        </p:grpSpPr>
        <p:sp>
          <p:nvSpPr>
            <p:cNvPr id="105" name="Freeform 6"/>
            <p:cNvSpPr>
              <a:spLocks/>
            </p:cNvSpPr>
            <p:nvPr/>
          </p:nvSpPr>
          <p:spPr bwMode="auto">
            <a:xfrm>
              <a:off x="8444309" y="2228240"/>
              <a:ext cx="109363" cy="71085"/>
            </a:xfrm>
            <a:custGeom>
              <a:avLst/>
              <a:gdLst>
                <a:gd name="T0" fmla="*/ 33 w 69"/>
                <a:gd name="T1" fmla="*/ 43 h 46"/>
                <a:gd name="T2" fmla="*/ 20 w 69"/>
                <a:gd name="T3" fmla="*/ 43 h 46"/>
                <a:gd name="T4" fmla="*/ 1 w 69"/>
                <a:gd name="T5" fmla="*/ 22 h 46"/>
                <a:gd name="T6" fmla="*/ 19 w 69"/>
                <a:gd name="T7" fmla="*/ 4 h 46"/>
                <a:gd name="T8" fmla="*/ 48 w 69"/>
                <a:gd name="T9" fmla="*/ 4 h 46"/>
                <a:gd name="T10" fmla="*/ 69 w 69"/>
                <a:gd name="T11" fmla="*/ 23 h 46"/>
                <a:gd name="T12" fmla="*/ 49 w 69"/>
                <a:gd name="T13" fmla="*/ 43 h 46"/>
                <a:gd name="T14" fmla="*/ 33 w 69"/>
                <a:gd name="T15" fmla="*/ 44 h 46"/>
                <a:gd name="T16" fmla="*/ 33 w 69"/>
                <a:gd name="T1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6">
                  <a:moveTo>
                    <a:pt x="33" y="43"/>
                  </a:moveTo>
                  <a:cubicBezTo>
                    <a:pt x="29" y="43"/>
                    <a:pt x="22" y="45"/>
                    <a:pt x="20" y="43"/>
                  </a:cubicBezTo>
                  <a:cubicBezTo>
                    <a:pt x="12" y="37"/>
                    <a:pt x="2" y="30"/>
                    <a:pt x="1" y="22"/>
                  </a:cubicBezTo>
                  <a:cubicBezTo>
                    <a:pt x="0" y="17"/>
                    <a:pt x="11" y="7"/>
                    <a:pt x="19" y="4"/>
                  </a:cubicBezTo>
                  <a:cubicBezTo>
                    <a:pt x="28" y="1"/>
                    <a:pt x="40" y="0"/>
                    <a:pt x="48" y="4"/>
                  </a:cubicBezTo>
                  <a:cubicBezTo>
                    <a:pt x="56" y="7"/>
                    <a:pt x="62" y="16"/>
                    <a:pt x="69" y="23"/>
                  </a:cubicBezTo>
                  <a:cubicBezTo>
                    <a:pt x="62" y="30"/>
                    <a:pt x="56" y="38"/>
                    <a:pt x="49" y="43"/>
                  </a:cubicBezTo>
                  <a:cubicBezTo>
                    <a:pt x="45" y="46"/>
                    <a:pt x="38" y="44"/>
                    <a:pt x="33" y="44"/>
                  </a:cubicBezTo>
                  <a:cubicBezTo>
                    <a:pt x="33" y="44"/>
                    <a:pt x="33" y="43"/>
                    <a:pt x="33" y="43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7"/>
            <p:cNvSpPr>
              <a:spLocks/>
            </p:cNvSpPr>
            <p:nvPr/>
          </p:nvSpPr>
          <p:spPr bwMode="auto">
            <a:xfrm>
              <a:off x="8644808" y="2228240"/>
              <a:ext cx="111186" cy="69263"/>
            </a:xfrm>
            <a:custGeom>
              <a:avLst/>
              <a:gdLst>
                <a:gd name="T0" fmla="*/ 38 w 70"/>
                <a:gd name="T1" fmla="*/ 2 h 44"/>
                <a:gd name="T2" fmla="*/ 54 w 70"/>
                <a:gd name="T3" fmla="*/ 3 h 44"/>
                <a:gd name="T4" fmla="*/ 70 w 70"/>
                <a:gd name="T5" fmla="*/ 21 h 44"/>
                <a:gd name="T6" fmla="*/ 55 w 70"/>
                <a:gd name="T7" fmla="*/ 41 h 44"/>
                <a:gd name="T8" fmla="*/ 22 w 70"/>
                <a:gd name="T9" fmla="*/ 42 h 44"/>
                <a:gd name="T10" fmla="*/ 3 w 70"/>
                <a:gd name="T11" fmla="*/ 22 h 44"/>
                <a:gd name="T12" fmla="*/ 23 w 70"/>
                <a:gd name="T13" fmla="*/ 2 h 44"/>
                <a:gd name="T14" fmla="*/ 38 w 70"/>
                <a:gd name="T15" fmla="*/ 2 h 44"/>
                <a:gd name="T16" fmla="*/ 38 w 70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44">
                  <a:moveTo>
                    <a:pt x="38" y="2"/>
                  </a:moveTo>
                  <a:cubicBezTo>
                    <a:pt x="43" y="2"/>
                    <a:pt x="50" y="0"/>
                    <a:pt x="54" y="3"/>
                  </a:cubicBezTo>
                  <a:cubicBezTo>
                    <a:pt x="60" y="8"/>
                    <a:pt x="70" y="15"/>
                    <a:pt x="70" y="21"/>
                  </a:cubicBezTo>
                  <a:cubicBezTo>
                    <a:pt x="70" y="28"/>
                    <a:pt x="62" y="38"/>
                    <a:pt x="55" y="41"/>
                  </a:cubicBezTo>
                  <a:cubicBezTo>
                    <a:pt x="45" y="44"/>
                    <a:pt x="33" y="43"/>
                    <a:pt x="22" y="42"/>
                  </a:cubicBezTo>
                  <a:cubicBezTo>
                    <a:pt x="10" y="42"/>
                    <a:pt x="0" y="34"/>
                    <a:pt x="3" y="22"/>
                  </a:cubicBezTo>
                  <a:cubicBezTo>
                    <a:pt x="5" y="14"/>
                    <a:pt x="15" y="8"/>
                    <a:pt x="23" y="2"/>
                  </a:cubicBezTo>
                  <a:cubicBezTo>
                    <a:pt x="26" y="0"/>
                    <a:pt x="33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8"/>
            <p:cNvSpPr>
              <a:spLocks/>
            </p:cNvSpPr>
            <p:nvPr/>
          </p:nvSpPr>
          <p:spPr bwMode="auto">
            <a:xfrm>
              <a:off x="5797732" y="2942743"/>
              <a:ext cx="94781" cy="94781"/>
            </a:xfrm>
            <a:custGeom>
              <a:avLst/>
              <a:gdLst>
                <a:gd name="T0" fmla="*/ 60 w 60"/>
                <a:gd name="T1" fmla="*/ 16 h 61"/>
                <a:gd name="T2" fmla="*/ 20 w 60"/>
                <a:gd name="T3" fmla="*/ 60 h 61"/>
                <a:gd name="T4" fmla="*/ 2 w 60"/>
                <a:gd name="T5" fmla="*/ 50 h 61"/>
                <a:gd name="T6" fmla="*/ 4 w 60"/>
                <a:gd name="T7" fmla="*/ 28 h 61"/>
                <a:gd name="T8" fmla="*/ 27 w 60"/>
                <a:gd name="T9" fmla="*/ 5 h 61"/>
                <a:gd name="T10" fmla="*/ 49 w 60"/>
                <a:gd name="T11" fmla="*/ 3 h 61"/>
                <a:gd name="T12" fmla="*/ 60 w 60"/>
                <a:gd name="T13" fmla="*/ 1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1">
                  <a:moveTo>
                    <a:pt x="60" y="16"/>
                  </a:moveTo>
                  <a:cubicBezTo>
                    <a:pt x="59" y="33"/>
                    <a:pt x="32" y="61"/>
                    <a:pt x="20" y="60"/>
                  </a:cubicBezTo>
                  <a:cubicBezTo>
                    <a:pt x="14" y="60"/>
                    <a:pt x="5" y="55"/>
                    <a:pt x="2" y="50"/>
                  </a:cubicBezTo>
                  <a:cubicBezTo>
                    <a:pt x="0" y="44"/>
                    <a:pt x="0" y="34"/>
                    <a:pt x="4" y="28"/>
                  </a:cubicBezTo>
                  <a:cubicBezTo>
                    <a:pt x="10" y="19"/>
                    <a:pt x="18" y="11"/>
                    <a:pt x="27" y="5"/>
                  </a:cubicBezTo>
                  <a:cubicBezTo>
                    <a:pt x="33" y="1"/>
                    <a:pt x="43" y="0"/>
                    <a:pt x="49" y="3"/>
                  </a:cubicBezTo>
                  <a:cubicBezTo>
                    <a:pt x="55" y="5"/>
                    <a:pt x="58" y="13"/>
                    <a:pt x="60" y="16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9"/>
            <p:cNvSpPr>
              <a:spLocks/>
            </p:cNvSpPr>
            <p:nvPr/>
          </p:nvSpPr>
          <p:spPr bwMode="auto">
            <a:xfrm>
              <a:off x="5650091" y="3086737"/>
              <a:ext cx="96604" cy="94781"/>
            </a:xfrm>
            <a:custGeom>
              <a:avLst/>
              <a:gdLst>
                <a:gd name="T0" fmla="*/ 47 w 61"/>
                <a:gd name="T1" fmla="*/ 0 h 60"/>
                <a:gd name="T2" fmla="*/ 59 w 61"/>
                <a:gd name="T3" fmla="*/ 11 h 60"/>
                <a:gd name="T4" fmla="*/ 57 w 61"/>
                <a:gd name="T5" fmla="*/ 31 h 60"/>
                <a:gd name="T6" fmla="*/ 32 w 61"/>
                <a:gd name="T7" fmla="*/ 56 h 60"/>
                <a:gd name="T8" fmla="*/ 12 w 61"/>
                <a:gd name="T9" fmla="*/ 57 h 60"/>
                <a:gd name="T10" fmla="*/ 2 w 61"/>
                <a:gd name="T11" fmla="*/ 40 h 60"/>
                <a:gd name="T12" fmla="*/ 47 w 61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60">
                  <a:moveTo>
                    <a:pt x="47" y="0"/>
                  </a:moveTo>
                  <a:cubicBezTo>
                    <a:pt x="49" y="2"/>
                    <a:pt x="57" y="6"/>
                    <a:pt x="59" y="11"/>
                  </a:cubicBezTo>
                  <a:cubicBezTo>
                    <a:pt x="61" y="17"/>
                    <a:pt x="61" y="26"/>
                    <a:pt x="57" y="31"/>
                  </a:cubicBezTo>
                  <a:cubicBezTo>
                    <a:pt x="51" y="41"/>
                    <a:pt x="42" y="50"/>
                    <a:pt x="32" y="56"/>
                  </a:cubicBezTo>
                  <a:cubicBezTo>
                    <a:pt x="27" y="60"/>
                    <a:pt x="18" y="60"/>
                    <a:pt x="12" y="57"/>
                  </a:cubicBezTo>
                  <a:cubicBezTo>
                    <a:pt x="7" y="55"/>
                    <a:pt x="2" y="47"/>
                    <a:pt x="2" y="40"/>
                  </a:cubicBezTo>
                  <a:cubicBezTo>
                    <a:pt x="0" y="27"/>
                    <a:pt x="29" y="0"/>
                    <a:pt x="47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0"/>
            <p:cNvSpPr>
              <a:spLocks/>
            </p:cNvSpPr>
            <p:nvPr/>
          </p:nvSpPr>
          <p:spPr bwMode="auto">
            <a:xfrm>
              <a:off x="8581012" y="2886239"/>
              <a:ext cx="96604" cy="94781"/>
            </a:xfrm>
            <a:custGeom>
              <a:avLst/>
              <a:gdLst>
                <a:gd name="T0" fmla="*/ 16 w 61"/>
                <a:gd name="T1" fmla="*/ 0 h 61"/>
                <a:gd name="T2" fmla="*/ 59 w 61"/>
                <a:gd name="T3" fmla="*/ 41 h 61"/>
                <a:gd name="T4" fmla="*/ 49 w 61"/>
                <a:gd name="T5" fmla="*/ 58 h 61"/>
                <a:gd name="T6" fmla="*/ 29 w 61"/>
                <a:gd name="T7" fmla="*/ 57 h 61"/>
                <a:gd name="T8" fmla="*/ 3 w 61"/>
                <a:gd name="T9" fmla="*/ 32 h 61"/>
                <a:gd name="T10" fmla="*/ 2 w 61"/>
                <a:gd name="T11" fmla="*/ 10 h 61"/>
                <a:gd name="T12" fmla="*/ 16 w 61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61">
                  <a:moveTo>
                    <a:pt x="16" y="0"/>
                  </a:moveTo>
                  <a:cubicBezTo>
                    <a:pt x="33" y="1"/>
                    <a:pt x="61" y="28"/>
                    <a:pt x="59" y="41"/>
                  </a:cubicBezTo>
                  <a:cubicBezTo>
                    <a:pt x="58" y="47"/>
                    <a:pt x="54" y="55"/>
                    <a:pt x="49" y="58"/>
                  </a:cubicBezTo>
                  <a:cubicBezTo>
                    <a:pt x="43" y="61"/>
                    <a:pt x="33" y="60"/>
                    <a:pt x="29" y="57"/>
                  </a:cubicBezTo>
                  <a:cubicBezTo>
                    <a:pt x="19" y="50"/>
                    <a:pt x="10" y="42"/>
                    <a:pt x="3" y="32"/>
                  </a:cubicBezTo>
                  <a:cubicBezTo>
                    <a:pt x="0" y="27"/>
                    <a:pt x="0" y="16"/>
                    <a:pt x="2" y="10"/>
                  </a:cubicBezTo>
                  <a:cubicBezTo>
                    <a:pt x="5" y="5"/>
                    <a:pt x="13" y="2"/>
                    <a:pt x="16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1"/>
            <p:cNvSpPr>
              <a:spLocks/>
            </p:cNvSpPr>
            <p:nvPr/>
          </p:nvSpPr>
          <p:spPr bwMode="auto">
            <a:xfrm>
              <a:off x="8723184" y="3021119"/>
              <a:ext cx="103895" cy="103894"/>
            </a:xfrm>
            <a:custGeom>
              <a:avLst/>
              <a:gdLst>
                <a:gd name="T0" fmla="*/ 0 w 66"/>
                <a:gd name="T1" fmla="*/ 26 h 67"/>
                <a:gd name="T2" fmla="*/ 28 w 66"/>
                <a:gd name="T3" fmla="*/ 8 h 67"/>
                <a:gd name="T4" fmla="*/ 58 w 66"/>
                <a:gd name="T5" fmla="*/ 39 h 67"/>
                <a:gd name="T6" fmla="*/ 41 w 66"/>
                <a:gd name="T7" fmla="*/ 67 h 67"/>
                <a:gd name="T8" fmla="*/ 0 w 66"/>
                <a:gd name="T9" fmla="*/ 2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0" y="26"/>
                  </a:moveTo>
                  <a:cubicBezTo>
                    <a:pt x="1" y="11"/>
                    <a:pt x="16" y="0"/>
                    <a:pt x="28" y="8"/>
                  </a:cubicBezTo>
                  <a:cubicBezTo>
                    <a:pt x="40" y="16"/>
                    <a:pt x="50" y="27"/>
                    <a:pt x="58" y="39"/>
                  </a:cubicBezTo>
                  <a:cubicBezTo>
                    <a:pt x="66" y="51"/>
                    <a:pt x="55" y="67"/>
                    <a:pt x="41" y="67"/>
                  </a:cubicBezTo>
                  <a:cubicBezTo>
                    <a:pt x="27" y="67"/>
                    <a:pt x="0" y="39"/>
                    <a:pt x="0" y="26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2"/>
            <p:cNvSpPr>
              <a:spLocks/>
            </p:cNvSpPr>
            <p:nvPr/>
          </p:nvSpPr>
          <p:spPr bwMode="auto">
            <a:xfrm>
              <a:off x="8087058" y="2576378"/>
              <a:ext cx="63795" cy="109363"/>
            </a:xfrm>
            <a:custGeom>
              <a:avLst/>
              <a:gdLst>
                <a:gd name="T0" fmla="*/ 41 w 41"/>
                <a:gd name="T1" fmla="*/ 34 h 70"/>
                <a:gd name="T2" fmla="*/ 41 w 41"/>
                <a:gd name="T3" fmla="*/ 46 h 70"/>
                <a:gd name="T4" fmla="*/ 22 w 41"/>
                <a:gd name="T5" fmla="*/ 69 h 70"/>
                <a:gd name="T6" fmla="*/ 0 w 41"/>
                <a:gd name="T7" fmla="*/ 46 h 70"/>
                <a:gd name="T8" fmla="*/ 0 w 41"/>
                <a:gd name="T9" fmla="*/ 24 h 70"/>
                <a:gd name="T10" fmla="*/ 21 w 41"/>
                <a:gd name="T11" fmla="*/ 0 h 70"/>
                <a:gd name="T12" fmla="*/ 41 w 41"/>
                <a:gd name="T13" fmla="*/ 24 h 70"/>
                <a:gd name="T14" fmla="*/ 41 w 41"/>
                <a:gd name="T15" fmla="*/ 34 h 70"/>
                <a:gd name="T16" fmla="*/ 41 w 41"/>
                <a:gd name="T17" fmla="*/ 3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70">
                  <a:moveTo>
                    <a:pt x="41" y="34"/>
                  </a:moveTo>
                  <a:cubicBezTo>
                    <a:pt x="41" y="38"/>
                    <a:pt x="41" y="42"/>
                    <a:pt x="41" y="46"/>
                  </a:cubicBezTo>
                  <a:cubicBezTo>
                    <a:pt x="41" y="59"/>
                    <a:pt x="35" y="69"/>
                    <a:pt x="22" y="69"/>
                  </a:cubicBezTo>
                  <a:cubicBezTo>
                    <a:pt x="7" y="70"/>
                    <a:pt x="1" y="60"/>
                    <a:pt x="0" y="46"/>
                  </a:cubicBezTo>
                  <a:cubicBezTo>
                    <a:pt x="0" y="39"/>
                    <a:pt x="0" y="32"/>
                    <a:pt x="0" y="24"/>
                  </a:cubicBezTo>
                  <a:cubicBezTo>
                    <a:pt x="0" y="11"/>
                    <a:pt x="6" y="0"/>
                    <a:pt x="21" y="0"/>
                  </a:cubicBezTo>
                  <a:cubicBezTo>
                    <a:pt x="35" y="0"/>
                    <a:pt x="41" y="10"/>
                    <a:pt x="41" y="24"/>
                  </a:cubicBezTo>
                  <a:cubicBezTo>
                    <a:pt x="41" y="28"/>
                    <a:pt x="41" y="31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3"/>
            <p:cNvSpPr>
              <a:spLocks/>
            </p:cNvSpPr>
            <p:nvPr/>
          </p:nvSpPr>
          <p:spPr bwMode="auto">
            <a:xfrm>
              <a:off x="8087058" y="3454925"/>
              <a:ext cx="109363" cy="67440"/>
            </a:xfrm>
            <a:custGeom>
              <a:avLst/>
              <a:gdLst>
                <a:gd name="T0" fmla="*/ 31 w 70"/>
                <a:gd name="T1" fmla="*/ 2 h 43"/>
                <a:gd name="T2" fmla="*/ 53 w 70"/>
                <a:gd name="T3" fmla="*/ 2 h 43"/>
                <a:gd name="T4" fmla="*/ 69 w 70"/>
                <a:gd name="T5" fmla="*/ 20 h 43"/>
                <a:gd name="T6" fmla="*/ 56 w 70"/>
                <a:gd name="T7" fmla="*/ 38 h 43"/>
                <a:gd name="T8" fmla="*/ 19 w 70"/>
                <a:gd name="T9" fmla="*/ 40 h 43"/>
                <a:gd name="T10" fmla="*/ 1 w 70"/>
                <a:gd name="T11" fmla="*/ 20 h 43"/>
                <a:gd name="T12" fmla="*/ 21 w 70"/>
                <a:gd name="T13" fmla="*/ 1 h 43"/>
                <a:gd name="T14" fmla="*/ 31 w 70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3">
                  <a:moveTo>
                    <a:pt x="31" y="2"/>
                  </a:moveTo>
                  <a:cubicBezTo>
                    <a:pt x="42" y="2"/>
                    <a:pt x="49" y="0"/>
                    <a:pt x="53" y="2"/>
                  </a:cubicBezTo>
                  <a:cubicBezTo>
                    <a:pt x="59" y="7"/>
                    <a:pt x="68" y="13"/>
                    <a:pt x="69" y="20"/>
                  </a:cubicBezTo>
                  <a:cubicBezTo>
                    <a:pt x="70" y="26"/>
                    <a:pt x="62" y="37"/>
                    <a:pt x="56" y="38"/>
                  </a:cubicBezTo>
                  <a:cubicBezTo>
                    <a:pt x="44" y="42"/>
                    <a:pt x="30" y="43"/>
                    <a:pt x="19" y="40"/>
                  </a:cubicBezTo>
                  <a:cubicBezTo>
                    <a:pt x="11" y="38"/>
                    <a:pt x="2" y="28"/>
                    <a:pt x="1" y="20"/>
                  </a:cubicBezTo>
                  <a:cubicBezTo>
                    <a:pt x="0" y="9"/>
                    <a:pt x="8" y="1"/>
                    <a:pt x="21" y="1"/>
                  </a:cubicBezTo>
                  <a:cubicBezTo>
                    <a:pt x="27" y="1"/>
                    <a:pt x="32" y="2"/>
                    <a:pt x="31" y="2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4"/>
            <p:cNvSpPr>
              <a:spLocks/>
            </p:cNvSpPr>
            <p:nvPr/>
          </p:nvSpPr>
          <p:spPr bwMode="auto">
            <a:xfrm>
              <a:off x="5653737" y="2018628"/>
              <a:ext cx="103895" cy="69263"/>
            </a:xfrm>
            <a:custGeom>
              <a:avLst/>
              <a:gdLst>
                <a:gd name="T0" fmla="*/ 34 w 67"/>
                <a:gd name="T1" fmla="*/ 2 h 44"/>
                <a:gd name="T2" fmla="*/ 52 w 67"/>
                <a:gd name="T3" fmla="*/ 3 h 44"/>
                <a:gd name="T4" fmla="*/ 67 w 67"/>
                <a:gd name="T5" fmla="*/ 20 h 44"/>
                <a:gd name="T6" fmla="*/ 53 w 67"/>
                <a:gd name="T7" fmla="*/ 40 h 44"/>
                <a:gd name="T8" fmla="*/ 14 w 67"/>
                <a:gd name="T9" fmla="*/ 41 h 44"/>
                <a:gd name="T10" fmla="*/ 0 w 67"/>
                <a:gd name="T11" fmla="*/ 23 h 44"/>
                <a:gd name="T12" fmla="*/ 15 w 67"/>
                <a:gd name="T13" fmla="*/ 3 h 44"/>
                <a:gd name="T14" fmla="*/ 34 w 67"/>
                <a:gd name="T1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44">
                  <a:moveTo>
                    <a:pt x="34" y="2"/>
                  </a:moveTo>
                  <a:cubicBezTo>
                    <a:pt x="40" y="2"/>
                    <a:pt x="48" y="0"/>
                    <a:pt x="52" y="3"/>
                  </a:cubicBezTo>
                  <a:cubicBezTo>
                    <a:pt x="58" y="7"/>
                    <a:pt x="67" y="14"/>
                    <a:pt x="67" y="20"/>
                  </a:cubicBezTo>
                  <a:cubicBezTo>
                    <a:pt x="67" y="27"/>
                    <a:pt x="60" y="39"/>
                    <a:pt x="53" y="40"/>
                  </a:cubicBezTo>
                  <a:cubicBezTo>
                    <a:pt x="41" y="44"/>
                    <a:pt x="27" y="43"/>
                    <a:pt x="14" y="41"/>
                  </a:cubicBezTo>
                  <a:cubicBezTo>
                    <a:pt x="8" y="39"/>
                    <a:pt x="0" y="29"/>
                    <a:pt x="0" y="23"/>
                  </a:cubicBezTo>
                  <a:cubicBezTo>
                    <a:pt x="1" y="16"/>
                    <a:pt x="8" y="7"/>
                    <a:pt x="15" y="3"/>
                  </a:cubicBezTo>
                  <a:cubicBezTo>
                    <a:pt x="19" y="0"/>
                    <a:pt x="28" y="2"/>
                    <a:pt x="34" y="2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5"/>
            <p:cNvSpPr>
              <a:spLocks/>
            </p:cNvSpPr>
            <p:nvPr/>
          </p:nvSpPr>
          <p:spPr bwMode="auto">
            <a:xfrm>
              <a:off x="8169079" y="2694855"/>
              <a:ext cx="107541" cy="71085"/>
            </a:xfrm>
            <a:custGeom>
              <a:avLst/>
              <a:gdLst>
                <a:gd name="T0" fmla="*/ 33 w 69"/>
                <a:gd name="T1" fmla="*/ 44 h 45"/>
                <a:gd name="T2" fmla="*/ 19 w 69"/>
                <a:gd name="T3" fmla="*/ 43 h 45"/>
                <a:gd name="T4" fmla="*/ 1 w 69"/>
                <a:gd name="T5" fmla="*/ 25 h 45"/>
                <a:gd name="T6" fmla="*/ 18 w 69"/>
                <a:gd name="T7" fmla="*/ 4 h 45"/>
                <a:gd name="T8" fmla="*/ 46 w 69"/>
                <a:gd name="T9" fmla="*/ 3 h 45"/>
                <a:gd name="T10" fmla="*/ 68 w 69"/>
                <a:gd name="T11" fmla="*/ 25 h 45"/>
                <a:gd name="T12" fmla="*/ 45 w 69"/>
                <a:gd name="T13" fmla="*/ 44 h 45"/>
                <a:gd name="T14" fmla="*/ 33 w 69"/>
                <a:gd name="T15" fmla="*/ 44 h 45"/>
                <a:gd name="T16" fmla="*/ 33 w 69"/>
                <a:gd name="T1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5">
                  <a:moveTo>
                    <a:pt x="33" y="44"/>
                  </a:moveTo>
                  <a:cubicBezTo>
                    <a:pt x="28" y="44"/>
                    <a:pt x="22" y="45"/>
                    <a:pt x="19" y="43"/>
                  </a:cubicBezTo>
                  <a:cubicBezTo>
                    <a:pt x="12" y="38"/>
                    <a:pt x="0" y="31"/>
                    <a:pt x="1" y="25"/>
                  </a:cubicBezTo>
                  <a:cubicBezTo>
                    <a:pt x="2" y="17"/>
                    <a:pt x="10" y="8"/>
                    <a:pt x="18" y="4"/>
                  </a:cubicBezTo>
                  <a:cubicBezTo>
                    <a:pt x="26" y="0"/>
                    <a:pt x="36" y="3"/>
                    <a:pt x="46" y="3"/>
                  </a:cubicBezTo>
                  <a:cubicBezTo>
                    <a:pt x="59" y="4"/>
                    <a:pt x="69" y="10"/>
                    <a:pt x="68" y="25"/>
                  </a:cubicBezTo>
                  <a:cubicBezTo>
                    <a:pt x="67" y="40"/>
                    <a:pt x="58" y="44"/>
                    <a:pt x="45" y="44"/>
                  </a:cubicBezTo>
                  <a:cubicBezTo>
                    <a:pt x="41" y="44"/>
                    <a:pt x="37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6"/>
            <p:cNvSpPr>
              <a:spLocks/>
            </p:cNvSpPr>
            <p:nvPr/>
          </p:nvSpPr>
          <p:spPr bwMode="auto">
            <a:xfrm>
              <a:off x="5786795" y="3086737"/>
              <a:ext cx="105717" cy="103894"/>
            </a:xfrm>
            <a:custGeom>
              <a:avLst/>
              <a:gdLst>
                <a:gd name="T0" fmla="*/ 26 w 67"/>
                <a:gd name="T1" fmla="*/ 0 h 66"/>
                <a:gd name="T2" fmla="*/ 66 w 67"/>
                <a:gd name="T3" fmla="*/ 41 h 66"/>
                <a:gd name="T4" fmla="*/ 38 w 67"/>
                <a:gd name="T5" fmla="*/ 58 h 66"/>
                <a:gd name="T6" fmla="*/ 8 w 67"/>
                <a:gd name="T7" fmla="*/ 27 h 66"/>
                <a:gd name="T8" fmla="*/ 26 w 6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6">
                  <a:moveTo>
                    <a:pt x="26" y="0"/>
                  </a:moveTo>
                  <a:cubicBezTo>
                    <a:pt x="40" y="0"/>
                    <a:pt x="67" y="27"/>
                    <a:pt x="66" y="41"/>
                  </a:cubicBezTo>
                  <a:cubicBezTo>
                    <a:pt x="66" y="56"/>
                    <a:pt x="50" y="66"/>
                    <a:pt x="38" y="58"/>
                  </a:cubicBezTo>
                  <a:cubicBezTo>
                    <a:pt x="27" y="50"/>
                    <a:pt x="16" y="39"/>
                    <a:pt x="8" y="27"/>
                  </a:cubicBezTo>
                  <a:cubicBezTo>
                    <a:pt x="0" y="16"/>
                    <a:pt x="11" y="0"/>
                    <a:pt x="26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7"/>
            <p:cNvSpPr>
              <a:spLocks/>
            </p:cNvSpPr>
            <p:nvPr/>
          </p:nvSpPr>
          <p:spPr bwMode="auto">
            <a:xfrm>
              <a:off x="7964935" y="2694855"/>
              <a:ext cx="107541" cy="71085"/>
            </a:xfrm>
            <a:custGeom>
              <a:avLst/>
              <a:gdLst>
                <a:gd name="T0" fmla="*/ 33 w 69"/>
                <a:gd name="T1" fmla="*/ 44 h 45"/>
                <a:gd name="T2" fmla="*/ 19 w 69"/>
                <a:gd name="T3" fmla="*/ 43 h 45"/>
                <a:gd name="T4" fmla="*/ 1 w 69"/>
                <a:gd name="T5" fmla="*/ 25 h 45"/>
                <a:gd name="T6" fmla="*/ 18 w 69"/>
                <a:gd name="T7" fmla="*/ 4 h 45"/>
                <a:gd name="T8" fmla="*/ 46 w 69"/>
                <a:gd name="T9" fmla="*/ 3 h 45"/>
                <a:gd name="T10" fmla="*/ 68 w 69"/>
                <a:gd name="T11" fmla="*/ 25 h 45"/>
                <a:gd name="T12" fmla="*/ 45 w 69"/>
                <a:gd name="T13" fmla="*/ 44 h 45"/>
                <a:gd name="T14" fmla="*/ 33 w 69"/>
                <a:gd name="T15" fmla="*/ 44 h 45"/>
                <a:gd name="T16" fmla="*/ 33 w 69"/>
                <a:gd name="T1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5">
                  <a:moveTo>
                    <a:pt x="33" y="44"/>
                  </a:moveTo>
                  <a:cubicBezTo>
                    <a:pt x="28" y="44"/>
                    <a:pt x="22" y="45"/>
                    <a:pt x="19" y="43"/>
                  </a:cubicBezTo>
                  <a:cubicBezTo>
                    <a:pt x="12" y="38"/>
                    <a:pt x="0" y="31"/>
                    <a:pt x="1" y="25"/>
                  </a:cubicBezTo>
                  <a:cubicBezTo>
                    <a:pt x="2" y="17"/>
                    <a:pt x="10" y="8"/>
                    <a:pt x="18" y="4"/>
                  </a:cubicBezTo>
                  <a:cubicBezTo>
                    <a:pt x="26" y="0"/>
                    <a:pt x="36" y="3"/>
                    <a:pt x="46" y="3"/>
                  </a:cubicBezTo>
                  <a:cubicBezTo>
                    <a:pt x="60" y="4"/>
                    <a:pt x="69" y="11"/>
                    <a:pt x="68" y="25"/>
                  </a:cubicBezTo>
                  <a:cubicBezTo>
                    <a:pt x="68" y="39"/>
                    <a:pt x="58" y="44"/>
                    <a:pt x="45" y="44"/>
                  </a:cubicBezTo>
                  <a:cubicBezTo>
                    <a:pt x="41" y="44"/>
                    <a:pt x="37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8"/>
            <p:cNvSpPr>
              <a:spLocks/>
            </p:cNvSpPr>
            <p:nvPr/>
          </p:nvSpPr>
          <p:spPr bwMode="auto">
            <a:xfrm>
              <a:off x="8579190" y="3030234"/>
              <a:ext cx="105717" cy="105717"/>
            </a:xfrm>
            <a:custGeom>
              <a:avLst/>
              <a:gdLst>
                <a:gd name="T0" fmla="*/ 41 w 67"/>
                <a:gd name="T1" fmla="*/ 0 h 67"/>
                <a:gd name="T2" fmla="*/ 58 w 67"/>
                <a:gd name="T3" fmla="*/ 30 h 67"/>
                <a:gd name="T4" fmla="*/ 30 w 67"/>
                <a:gd name="T5" fmla="*/ 58 h 67"/>
                <a:gd name="T6" fmla="*/ 0 w 67"/>
                <a:gd name="T7" fmla="*/ 41 h 67"/>
                <a:gd name="T8" fmla="*/ 41 w 6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41" y="0"/>
                  </a:moveTo>
                  <a:cubicBezTo>
                    <a:pt x="56" y="1"/>
                    <a:pt x="67" y="17"/>
                    <a:pt x="58" y="30"/>
                  </a:cubicBezTo>
                  <a:cubicBezTo>
                    <a:pt x="50" y="40"/>
                    <a:pt x="40" y="50"/>
                    <a:pt x="30" y="58"/>
                  </a:cubicBezTo>
                  <a:cubicBezTo>
                    <a:pt x="17" y="67"/>
                    <a:pt x="1" y="57"/>
                    <a:pt x="0" y="41"/>
                  </a:cubicBezTo>
                  <a:cubicBezTo>
                    <a:pt x="0" y="27"/>
                    <a:pt x="27" y="0"/>
                    <a:pt x="41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9"/>
            <p:cNvSpPr>
              <a:spLocks/>
            </p:cNvSpPr>
            <p:nvPr/>
          </p:nvSpPr>
          <p:spPr bwMode="auto">
            <a:xfrm>
              <a:off x="5653737" y="2942743"/>
              <a:ext cx="92959" cy="92958"/>
            </a:xfrm>
            <a:custGeom>
              <a:avLst/>
              <a:gdLst>
                <a:gd name="T0" fmla="*/ 15 w 60"/>
                <a:gd name="T1" fmla="*/ 0 h 60"/>
                <a:gd name="T2" fmla="*/ 59 w 60"/>
                <a:gd name="T3" fmla="*/ 40 h 60"/>
                <a:gd name="T4" fmla="*/ 49 w 60"/>
                <a:gd name="T5" fmla="*/ 57 h 60"/>
                <a:gd name="T6" fmla="*/ 29 w 60"/>
                <a:gd name="T7" fmla="*/ 57 h 60"/>
                <a:gd name="T8" fmla="*/ 3 w 60"/>
                <a:gd name="T9" fmla="*/ 30 h 60"/>
                <a:gd name="T10" fmla="*/ 2 w 60"/>
                <a:gd name="T11" fmla="*/ 10 h 60"/>
                <a:gd name="T12" fmla="*/ 15 w 60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0">
                  <a:moveTo>
                    <a:pt x="15" y="0"/>
                  </a:moveTo>
                  <a:cubicBezTo>
                    <a:pt x="32" y="0"/>
                    <a:pt x="60" y="27"/>
                    <a:pt x="59" y="40"/>
                  </a:cubicBezTo>
                  <a:cubicBezTo>
                    <a:pt x="59" y="46"/>
                    <a:pt x="54" y="54"/>
                    <a:pt x="49" y="57"/>
                  </a:cubicBezTo>
                  <a:cubicBezTo>
                    <a:pt x="44" y="60"/>
                    <a:pt x="34" y="60"/>
                    <a:pt x="29" y="57"/>
                  </a:cubicBezTo>
                  <a:cubicBezTo>
                    <a:pt x="19" y="50"/>
                    <a:pt x="10" y="40"/>
                    <a:pt x="3" y="30"/>
                  </a:cubicBezTo>
                  <a:cubicBezTo>
                    <a:pt x="0" y="26"/>
                    <a:pt x="0" y="16"/>
                    <a:pt x="2" y="10"/>
                  </a:cubicBezTo>
                  <a:cubicBezTo>
                    <a:pt x="5" y="5"/>
                    <a:pt x="13" y="2"/>
                    <a:pt x="15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20"/>
            <p:cNvSpPr>
              <a:spLocks/>
            </p:cNvSpPr>
            <p:nvPr/>
          </p:nvSpPr>
          <p:spPr bwMode="auto">
            <a:xfrm>
              <a:off x="5857880" y="2018628"/>
              <a:ext cx="105717" cy="69263"/>
            </a:xfrm>
            <a:custGeom>
              <a:avLst/>
              <a:gdLst>
                <a:gd name="T0" fmla="*/ 33 w 68"/>
                <a:gd name="T1" fmla="*/ 42 h 44"/>
                <a:gd name="T2" fmla="*/ 17 w 68"/>
                <a:gd name="T3" fmla="*/ 41 h 44"/>
                <a:gd name="T4" fmla="*/ 0 w 68"/>
                <a:gd name="T5" fmla="*/ 21 h 44"/>
                <a:gd name="T6" fmla="*/ 16 w 68"/>
                <a:gd name="T7" fmla="*/ 3 h 44"/>
                <a:gd name="T8" fmla="*/ 46 w 68"/>
                <a:gd name="T9" fmla="*/ 2 h 44"/>
                <a:gd name="T10" fmla="*/ 68 w 68"/>
                <a:gd name="T11" fmla="*/ 22 h 44"/>
                <a:gd name="T12" fmla="*/ 47 w 68"/>
                <a:gd name="T13" fmla="*/ 42 h 44"/>
                <a:gd name="T14" fmla="*/ 33 w 68"/>
                <a:gd name="T15" fmla="*/ 42 h 44"/>
                <a:gd name="T16" fmla="*/ 33 w 68"/>
                <a:gd name="T1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4">
                  <a:moveTo>
                    <a:pt x="33" y="42"/>
                  </a:moveTo>
                  <a:cubicBezTo>
                    <a:pt x="27" y="42"/>
                    <a:pt x="20" y="44"/>
                    <a:pt x="17" y="41"/>
                  </a:cubicBezTo>
                  <a:cubicBezTo>
                    <a:pt x="10" y="36"/>
                    <a:pt x="1" y="29"/>
                    <a:pt x="0" y="21"/>
                  </a:cubicBezTo>
                  <a:cubicBezTo>
                    <a:pt x="0" y="16"/>
                    <a:pt x="9" y="6"/>
                    <a:pt x="16" y="3"/>
                  </a:cubicBezTo>
                  <a:cubicBezTo>
                    <a:pt x="25" y="0"/>
                    <a:pt x="36" y="2"/>
                    <a:pt x="46" y="2"/>
                  </a:cubicBezTo>
                  <a:cubicBezTo>
                    <a:pt x="59" y="2"/>
                    <a:pt x="68" y="8"/>
                    <a:pt x="68" y="22"/>
                  </a:cubicBezTo>
                  <a:cubicBezTo>
                    <a:pt x="68" y="35"/>
                    <a:pt x="60" y="42"/>
                    <a:pt x="47" y="42"/>
                  </a:cubicBezTo>
                  <a:cubicBezTo>
                    <a:pt x="42" y="42"/>
                    <a:pt x="37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21"/>
            <p:cNvSpPr>
              <a:spLocks/>
            </p:cNvSpPr>
            <p:nvPr/>
          </p:nvSpPr>
          <p:spPr bwMode="auto">
            <a:xfrm>
              <a:off x="5772214" y="2102472"/>
              <a:ext cx="71086" cy="105717"/>
            </a:xfrm>
            <a:custGeom>
              <a:avLst/>
              <a:gdLst>
                <a:gd name="T0" fmla="*/ 43 w 45"/>
                <a:gd name="T1" fmla="*/ 34 h 68"/>
                <a:gd name="T2" fmla="*/ 42 w 45"/>
                <a:gd name="T3" fmla="*/ 50 h 68"/>
                <a:gd name="T4" fmla="*/ 21 w 45"/>
                <a:gd name="T5" fmla="*/ 67 h 68"/>
                <a:gd name="T6" fmla="*/ 3 w 45"/>
                <a:gd name="T7" fmla="*/ 49 h 68"/>
                <a:gd name="T8" fmla="*/ 3 w 45"/>
                <a:gd name="T9" fmla="*/ 23 h 68"/>
                <a:gd name="T10" fmla="*/ 23 w 45"/>
                <a:gd name="T11" fmla="*/ 0 h 68"/>
                <a:gd name="T12" fmla="*/ 43 w 45"/>
                <a:gd name="T13" fmla="*/ 22 h 68"/>
                <a:gd name="T14" fmla="*/ 43 w 45"/>
                <a:gd name="T15" fmla="*/ 34 h 68"/>
                <a:gd name="T16" fmla="*/ 43 w 45"/>
                <a:gd name="T17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68">
                  <a:moveTo>
                    <a:pt x="43" y="34"/>
                  </a:moveTo>
                  <a:cubicBezTo>
                    <a:pt x="43" y="39"/>
                    <a:pt x="45" y="46"/>
                    <a:pt x="42" y="50"/>
                  </a:cubicBezTo>
                  <a:cubicBezTo>
                    <a:pt x="37" y="57"/>
                    <a:pt x="29" y="66"/>
                    <a:pt x="21" y="67"/>
                  </a:cubicBezTo>
                  <a:cubicBezTo>
                    <a:pt x="16" y="68"/>
                    <a:pt x="7" y="57"/>
                    <a:pt x="3" y="49"/>
                  </a:cubicBezTo>
                  <a:cubicBezTo>
                    <a:pt x="0" y="41"/>
                    <a:pt x="3" y="32"/>
                    <a:pt x="3" y="23"/>
                  </a:cubicBezTo>
                  <a:cubicBezTo>
                    <a:pt x="3" y="9"/>
                    <a:pt x="8" y="0"/>
                    <a:pt x="23" y="0"/>
                  </a:cubicBezTo>
                  <a:cubicBezTo>
                    <a:pt x="37" y="0"/>
                    <a:pt x="43" y="9"/>
                    <a:pt x="43" y="22"/>
                  </a:cubicBezTo>
                  <a:cubicBezTo>
                    <a:pt x="43" y="26"/>
                    <a:pt x="43" y="30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22"/>
            <p:cNvSpPr>
              <a:spLocks/>
            </p:cNvSpPr>
            <p:nvPr/>
          </p:nvSpPr>
          <p:spPr bwMode="auto">
            <a:xfrm>
              <a:off x="7824587" y="2319376"/>
              <a:ext cx="105717" cy="69263"/>
            </a:xfrm>
            <a:custGeom>
              <a:avLst/>
              <a:gdLst>
                <a:gd name="T0" fmla="*/ 33 w 68"/>
                <a:gd name="T1" fmla="*/ 42 h 44"/>
                <a:gd name="T2" fmla="*/ 16 w 68"/>
                <a:gd name="T3" fmla="*/ 41 h 44"/>
                <a:gd name="T4" fmla="*/ 0 w 68"/>
                <a:gd name="T5" fmla="*/ 22 h 44"/>
                <a:gd name="T6" fmla="*/ 15 w 68"/>
                <a:gd name="T7" fmla="*/ 3 h 44"/>
                <a:gd name="T8" fmla="*/ 47 w 68"/>
                <a:gd name="T9" fmla="*/ 2 h 44"/>
                <a:gd name="T10" fmla="*/ 68 w 68"/>
                <a:gd name="T11" fmla="*/ 23 h 44"/>
                <a:gd name="T12" fmla="*/ 45 w 68"/>
                <a:gd name="T13" fmla="*/ 42 h 44"/>
                <a:gd name="T14" fmla="*/ 33 w 68"/>
                <a:gd name="T15" fmla="*/ 42 h 44"/>
                <a:gd name="T16" fmla="*/ 33 w 68"/>
                <a:gd name="T1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4">
                  <a:moveTo>
                    <a:pt x="33" y="42"/>
                  </a:moveTo>
                  <a:cubicBezTo>
                    <a:pt x="27" y="42"/>
                    <a:pt x="20" y="44"/>
                    <a:pt x="16" y="41"/>
                  </a:cubicBezTo>
                  <a:cubicBezTo>
                    <a:pt x="9" y="37"/>
                    <a:pt x="0" y="29"/>
                    <a:pt x="0" y="22"/>
                  </a:cubicBezTo>
                  <a:cubicBezTo>
                    <a:pt x="0" y="16"/>
                    <a:pt x="8" y="6"/>
                    <a:pt x="15" y="3"/>
                  </a:cubicBezTo>
                  <a:cubicBezTo>
                    <a:pt x="25" y="0"/>
                    <a:pt x="36" y="1"/>
                    <a:pt x="47" y="2"/>
                  </a:cubicBezTo>
                  <a:cubicBezTo>
                    <a:pt x="60" y="2"/>
                    <a:pt x="68" y="9"/>
                    <a:pt x="68" y="23"/>
                  </a:cubicBezTo>
                  <a:cubicBezTo>
                    <a:pt x="67" y="37"/>
                    <a:pt x="58" y="42"/>
                    <a:pt x="45" y="42"/>
                  </a:cubicBezTo>
                  <a:cubicBezTo>
                    <a:pt x="41" y="42"/>
                    <a:pt x="37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23"/>
            <p:cNvSpPr>
              <a:spLocks/>
            </p:cNvSpPr>
            <p:nvPr/>
          </p:nvSpPr>
          <p:spPr bwMode="auto">
            <a:xfrm>
              <a:off x="8566430" y="2109763"/>
              <a:ext cx="67441" cy="105717"/>
            </a:xfrm>
            <a:custGeom>
              <a:avLst/>
              <a:gdLst>
                <a:gd name="T0" fmla="*/ 41 w 43"/>
                <a:gd name="T1" fmla="*/ 34 h 67"/>
                <a:gd name="T2" fmla="*/ 41 w 43"/>
                <a:gd name="T3" fmla="*/ 51 h 67"/>
                <a:gd name="T4" fmla="*/ 21 w 43"/>
                <a:gd name="T5" fmla="*/ 67 h 67"/>
                <a:gd name="T6" fmla="*/ 3 w 43"/>
                <a:gd name="T7" fmla="*/ 53 h 67"/>
                <a:gd name="T8" fmla="*/ 3 w 43"/>
                <a:gd name="T9" fmla="*/ 14 h 67"/>
                <a:gd name="T10" fmla="*/ 22 w 43"/>
                <a:gd name="T11" fmla="*/ 0 h 67"/>
                <a:gd name="T12" fmla="*/ 41 w 43"/>
                <a:gd name="T13" fmla="*/ 16 h 67"/>
                <a:gd name="T14" fmla="*/ 41 w 43"/>
                <a:gd name="T15" fmla="*/ 34 h 67"/>
                <a:gd name="T16" fmla="*/ 41 w 43"/>
                <a:gd name="T1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67">
                  <a:moveTo>
                    <a:pt x="41" y="34"/>
                  </a:moveTo>
                  <a:cubicBezTo>
                    <a:pt x="41" y="40"/>
                    <a:pt x="43" y="47"/>
                    <a:pt x="41" y="51"/>
                  </a:cubicBezTo>
                  <a:cubicBezTo>
                    <a:pt x="36" y="58"/>
                    <a:pt x="28" y="66"/>
                    <a:pt x="21" y="67"/>
                  </a:cubicBezTo>
                  <a:cubicBezTo>
                    <a:pt x="15" y="67"/>
                    <a:pt x="4" y="59"/>
                    <a:pt x="3" y="53"/>
                  </a:cubicBezTo>
                  <a:cubicBezTo>
                    <a:pt x="0" y="41"/>
                    <a:pt x="0" y="26"/>
                    <a:pt x="3" y="14"/>
                  </a:cubicBezTo>
                  <a:cubicBezTo>
                    <a:pt x="4" y="8"/>
                    <a:pt x="16" y="0"/>
                    <a:pt x="22" y="0"/>
                  </a:cubicBezTo>
                  <a:cubicBezTo>
                    <a:pt x="29" y="0"/>
                    <a:pt x="36" y="9"/>
                    <a:pt x="41" y="16"/>
                  </a:cubicBezTo>
                  <a:cubicBezTo>
                    <a:pt x="43" y="20"/>
                    <a:pt x="41" y="28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7614975" y="2317553"/>
              <a:ext cx="111186" cy="69263"/>
            </a:xfrm>
            <a:custGeom>
              <a:avLst/>
              <a:gdLst>
                <a:gd name="T0" fmla="*/ 39 w 71"/>
                <a:gd name="T1" fmla="*/ 43 h 44"/>
                <a:gd name="T2" fmla="*/ 23 w 71"/>
                <a:gd name="T3" fmla="*/ 42 h 44"/>
                <a:gd name="T4" fmla="*/ 3 w 71"/>
                <a:gd name="T5" fmla="*/ 22 h 44"/>
                <a:gd name="T6" fmla="*/ 24 w 71"/>
                <a:gd name="T7" fmla="*/ 3 h 44"/>
                <a:gd name="T8" fmla="*/ 47 w 71"/>
                <a:gd name="T9" fmla="*/ 3 h 44"/>
                <a:gd name="T10" fmla="*/ 71 w 71"/>
                <a:gd name="T11" fmla="*/ 23 h 44"/>
                <a:gd name="T12" fmla="*/ 47 w 71"/>
                <a:gd name="T13" fmla="*/ 42 h 44"/>
                <a:gd name="T14" fmla="*/ 39 w 71"/>
                <a:gd name="T15" fmla="*/ 42 h 44"/>
                <a:gd name="T16" fmla="*/ 39 w 71"/>
                <a:gd name="T1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4">
                  <a:moveTo>
                    <a:pt x="39" y="43"/>
                  </a:moveTo>
                  <a:cubicBezTo>
                    <a:pt x="34" y="43"/>
                    <a:pt x="28" y="42"/>
                    <a:pt x="23" y="42"/>
                  </a:cubicBezTo>
                  <a:cubicBezTo>
                    <a:pt x="9" y="43"/>
                    <a:pt x="0" y="34"/>
                    <a:pt x="3" y="22"/>
                  </a:cubicBezTo>
                  <a:cubicBezTo>
                    <a:pt x="5" y="14"/>
                    <a:pt x="16" y="7"/>
                    <a:pt x="24" y="3"/>
                  </a:cubicBezTo>
                  <a:cubicBezTo>
                    <a:pt x="30" y="0"/>
                    <a:pt x="39" y="3"/>
                    <a:pt x="47" y="3"/>
                  </a:cubicBezTo>
                  <a:cubicBezTo>
                    <a:pt x="61" y="3"/>
                    <a:pt x="71" y="8"/>
                    <a:pt x="71" y="23"/>
                  </a:cubicBezTo>
                  <a:cubicBezTo>
                    <a:pt x="71" y="38"/>
                    <a:pt x="61" y="44"/>
                    <a:pt x="47" y="42"/>
                  </a:cubicBezTo>
                  <a:cubicBezTo>
                    <a:pt x="44" y="42"/>
                    <a:pt x="41" y="42"/>
                    <a:pt x="39" y="42"/>
                  </a:cubicBezTo>
                  <a:cubicBezTo>
                    <a:pt x="39" y="43"/>
                    <a:pt x="39" y="43"/>
                    <a:pt x="39" y="43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723184" y="2886239"/>
              <a:ext cx="105717" cy="103894"/>
            </a:xfrm>
            <a:custGeom>
              <a:avLst/>
              <a:gdLst>
                <a:gd name="T0" fmla="*/ 41 w 67"/>
                <a:gd name="T1" fmla="*/ 0 h 67"/>
                <a:gd name="T2" fmla="*/ 57 w 67"/>
                <a:gd name="T3" fmla="*/ 30 h 67"/>
                <a:gd name="T4" fmla="*/ 30 w 67"/>
                <a:gd name="T5" fmla="*/ 58 h 67"/>
                <a:gd name="T6" fmla="*/ 0 w 67"/>
                <a:gd name="T7" fmla="*/ 41 h 67"/>
                <a:gd name="T8" fmla="*/ 41 w 6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41" y="0"/>
                  </a:moveTo>
                  <a:cubicBezTo>
                    <a:pt x="57" y="1"/>
                    <a:pt x="67" y="17"/>
                    <a:pt x="57" y="30"/>
                  </a:cubicBezTo>
                  <a:cubicBezTo>
                    <a:pt x="50" y="40"/>
                    <a:pt x="40" y="50"/>
                    <a:pt x="30" y="58"/>
                  </a:cubicBezTo>
                  <a:cubicBezTo>
                    <a:pt x="17" y="67"/>
                    <a:pt x="1" y="57"/>
                    <a:pt x="0" y="41"/>
                  </a:cubicBezTo>
                  <a:cubicBezTo>
                    <a:pt x="0" y="28"/>
                    <a:pt x="27" y="0"/>
                    <a:pt x="41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7726161" y="3316399"/>
              <a:ext cx="96604" cy="94781"/>
            </a:xfrm>
            <a:custGeom>
              <a:avLst/>
              <a:gdLst>
                <a:gd name="T0" fmla="*/ 45 w 61"/>
                <a:gd name="T1" fmla="*/ 60 h 60"/>
                <a:gd name="T2" fmla="*/ 1 w 61"/>
                <a:gd name="T3" fmla="*/ 20 h 60"/>
                <a:gd name="T4" fmla="*/ 11 w 61"/>
                <a:gd name="T5" fmla="*/ 3 h 60"/>
                <a:gd name="T6" fmla="*/ 31 w 61"/>
                <a:gd name="T7" fmla="*/ 3 h 60"/>
                <a:gd name="T8" fmla="*/ 57 w 61"/>
                <a:gd name="T9" fmla="*/ 29 h 60"/>
                <a:gd name="T10" fmla="*/ 58 w 61"/>
                <a:gd name="T11" fmla="*/ 49 h 60"/>
                <a:gd name="T12" fmla="*/ 45 w 61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60">
                  <a:moveTo>
                    <a:pt x="45" y="60"/>
                  </a:moveTo>
                  <a:cubicBezTo>
                    <a:pt x="28" y="60"/>
                    <a:pt x="0" y="33"/>
                    <a:pt x="1" y="20"/>
                  </a:cubicBezTo>
                  <a:cubicBezTo>
                    <a:pt x="2" y="14"/>
                    <a:pt x="6" y="6"/>
                    <a:pt x="11" y="3"/>
                  </a:cubicBezTo>
                  <a:cubicBezTo>
                    <a:pt x="16" y="0"/>
                    <a:pt x="26" y="0"/>
                    <a:pt x="31" y="3"/>
                  </a:cubicBezTo>
                  <a:cubicBezTo>
                    <a:pt x="41" y="10"/>
                    <a:pt x="50" y="19"/>
                    <a:pt x="57" y="29"/>
                  </a:cubicBezTo>
                  <a:cubicBezTo>
                    <a:pt x="61" y="34"/>
                    <a:pt x="60" y="44"/>
                    <a:pt x="58" y="49"/>
                  </a:cubicBezTo>
                  <a:cubicBezTo>
                    <a:pt x="55" y="55"/>
                    <a:pt x="48" y="58"/>
                    <a:pt x="45" y="6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7583989" y="3309108"/>
              <a:ext cx="94781" cy="100249"/>
            </a:xfrm>
            <a:custGeom>
              <a:avLst/>
              <a:gdLst>
                <a:gd name="T0" fmla="*/ 38 w 60"/>
                <a:gd name="T1" fmla="*/ 0 h 64"/>
                <a:gd name="T2" fmla="*/ 57 w 60"/>
                <a:gd name="T3" fmla="*/ 15 h 64"/>
                <a:gd name="T4" fmla="*/ 56 w 60"/>
                <a:gd name="T5" fmla="*/ 35 h 64"/>
                <a:gd name="T6" fmla="*/ 31 w 60"/>
                <a:gd name="T7" fmla="*/ 60 h 64"/>
                <a:gd name="T8" fmla="*/ 7 w 60"/>
                <a:gd name="T9" fmla="*/ 59 h 64"/>
                <a:gd name="T10" fmla="*/ 4 w 60"/>
                <a:gd name="T11" fmla="*/ 33 h 64"/>
                <a:gd name="T12" fmla="*/ 38 w 6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4">
                  <a:moveTo>
                    <a:pt x="38" y="0"/>
                  </a:moveTo>
                  <a:cubicBezTo>
                    <a:pt x="47" y="7"/>
                    <a:pt x="55" y="10"/>
                    <a:pt x="57" y="15"/>
                  </a:cubicBezTo>
                  <a:cubicBezTo>
                    <a:pt x="60" y="21"/>
                    <a:pt x="59" y="31"/>
                    <a:pt x="56" y="35"/>
                  </a:cubicBezTo>
                  <a:cubicBezTo>
                    <a:pt x="49" y="45"/>
                    <a:pt x="41" y="55"/>
                    <a:pt x="31" y="60"/>
                  </a:cubicBezTo>
                  <a:cubicBezTo>
                    <a:pt x="25" y="64"/>
                    <a:pt x="10" y="63"/>
                    <a:pt x="7" y="59"/>
                  </a:cubicBezTo>
                  <a:cubicBezTo>
                    <a:pt x="2" y="53"/>
                    <a:pt x="0" y="39"/>
                    <a:pt x="4" y="33"/>
                  </a:cubicBezTo>
                  <a:cubicBezTo>
                    <a:pt x="13" y="21"/>
                    <a:pt x="26" y="12"/>
                    <a:pt x="38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29"/>
            <p:cNvSpPr>
              <a:spLocks/>
            </p:cNvSpPr>
            <p:nvPr/>
          </p:nvSpPr>
          <p:spPr bwMode="auto">
            <a:xfrm>
              <a:off x="8083412" y="2778699"/>
              <a:ext cx="69263" cy="107539"/>
            </a:xfrm>
            <a:custGeom>
              <a:avLst/>
              <a:gdLst>
                <a:gd name="T0" fmla="*/ 43 w 44"/>
                <a:gd name="T1" fmla="*/ 36 h 69"/>
                <a:gd name="T2" fmla="*/ 42 w 44"/>
                <a:gd name="T3" fmla="*/ 54 h 69"/>
                <a:gd name="T4" fmla="*/ 25 w 44"/>
                <a:gd name="T5" fmla="*/ 69 h 69"/>
                <a:gd name="T6" fmla="*/ 4 w 44"/>
                <a:gd name="T7" fmla="*/ 56 h 69"/>
                <a:gd name="T8" fmla="*/ 3 w 44"/>
                <a:gd name="T9" fmla="*/ 21 h 69"/>
                <a:gd name="T10" fmla="*/ 24 w 44"/>
                <a:gd name="T11" fmla="*/ 2 h 69"/>
                <a:gd name="T12" fmla="*/ 43 w 44"/>
                <a:gd name="T13" fmla="*/ 22 h 69"/>
                <a:gd name="T14" fmla="*/ 43 w 44"/>
                <a:gd name="T15" fmla="*/ 36 h 69"/>
                <a:gd name="T16" fmla="*/ 43 w 44"/>
                <a:gd name="T17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9">
                  <a:moveTo>
                    <a:pt x="43" y="36"/>
                  </a:moveTo>
                  <a:cubicBezTo>
                    <a:pt x="43" y="42"/>
                    <a:pt x="44" y="49"/>
                    <a:pt x="42" y="54"/>
                  </a:cubicBezTo>
                  <a:cubicBezTo>
                    <a:pt x="38" y="60"/>
                    <a:pt x="30" y="69"/>
                    <a:pt x="25" y="69"/>
                  </a:cubicBezTo>
                  <a:cubicBezTo>
                    <a:pt x="18" y="69"/>
                    <a:pt x="7" y="62"/>
                    <a:pt x="4" y="56"/>
                  </a:cubicBezTo>
                  <a:cubicBezTo>
                    <a:pt x="1" y="45"/>
                    <a:pt x="0" y="31"/>
                    <a:pt x="3" y="21"/>
                  </a:cubicBezTo>
                  <a:cubicBezTo>
                    <a:pt x="6" y="13"/>
                    <a:pt x="16" y="4"/>
                    <a:pt x="24" y="2"/>
                  </a:cubicBezTo>
                  <a:cubicBezTo>
                    <a:pt x="36" y="0"/>
                    <a:pt x="42" y="10"/>
                    <a:pt x="43" y="22"/>
                  </a:cubicBezTo>
                  <a:cubicBezTo>
                    <a:pt x="43" y="27"/>
                    <a:pt x="43" y="32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30"/>
            <p:cNvSpPr>
              <a:spLocks/>
            </p:cNvSpPr>
            <p:nvPr/>
          </p:nvSpPr>
          <p:spPr bwMode="auto">
            <a:xfrm>
              <a:off x="7585811" y="3172405"/>
              <a:ext cx="100250" cy="94781"/>
            </a:xfrm>
            <a:custGeom>
              <a:avLst/>
              <a:gdLst>
                <a:gd name="T0" fmla="*/ 64 w 64"/>
                <a:gd name="T1" fmla="*/ 38 h 60"/>
                <a:gd name="T2" fmla="*/ 48 w 64"/>
                <a:gd name="T3" fmla="*/ 57 h 60"/>
                <a:gd name="T4" fmla="*/ 28 w 64"/>
                <a:gd name="T5" fmla="*/ 56 h 60"/>
                <a:gd name="T6" fmla="*/ 3 w 64"/>
                <a:gd name="T7" fmla="*/ 31 h 60"/>
                <a:gd name="T8" fmla="*/ 6 w 64"/>
                <a:gd name="T9" fmla="*/ 5 h 60"/>
                <a:gd name="T10" fmla="*/ 30 w 64"/>
                <a:gd name="T11" fmla="*/ 4 h 60"/>
                <a:gd name="T12" fmla="*/ 64 w 64"/>
                <a:gd name="T13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0">
                  <a:moveTo>
                    <a:pt x="64" y="38"/>
                  </a:moveTo>
                  <a:cubicBezTo>
                    <a:pt x="57" y="47"/>
                    <a:pt x="54" y="55"/>
                    <a:pt x="48" y="57"/>
                  </a:cubicBezTo>
                  <a:cubicBezTo>
                    <a:pt x="43" y="60"/>
                    <a:pt x="33" y="60"/>
                    <a:pt x="28" y="56"/>
                  </a:cubicBezTo>
                  <a:cubicBezTo>
                    <a:pt x="18" y="50"/>
                    <a:pt x="8" y="41"/>
                    <a:pt x="3" y="31"/>
                  </a:cubicBezTo>
                  <a:cubicBezTo>
                    <a:pt x="0" y="25"/>
                    <a:pt x="1" y="11"/>
                    <a:pt x="6" y="5"/>
                  </a:cubicBezTo>
                  <a:cubicBezTo>
                    <a:pt x="10" y="1"/>
                    <a:pt x="25" y="0"/>
                    <a:pt x="30" y="4"/>
                  </a:cubicBezTo>
                  <a:cubicBezTo>
                    <a:pt x="42" y="13"/>
                    <a:pt x="52" y="26"/>
                    <a:pt x="64" y="38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8568254" y="2312085"/>
              <a:ext cx="65618" cy="111185"/>
            </a:xfrm>
            <a:custGeom>
              <a:avLst/>
              <a:gdLst>
                <a:gd name="T0" fmla="*/ 40 w 42"/>
                <a:gd name="T1" fmla="*/ 33 h 71"/>
                <a:gd name="T2" fmla="*/ 40 w 42"/>
                <a:gd name="T3" fmla="*/ 49 h 71"/>
                <a:gd name="T4" fmla="*/ 21 w 42"/>
                <a:gd name="T5" fmla="*/ 68 h 71"/>
                <a:gd name="T6" fmla="*/ 0 w 42"/>
                <a:gd name="T7" fmla="*/ 49 h 71"/>
                <a:gd name="T8" fmla="*/ 0 w 42"/>
                <a:gd name="T9" fmla="*/ 22 h 71"/>
                <a:gd name="T10" fmla="*/ 20 w 42"/>
                <a:gd name="T11" fmla="*/ 0 h 71"/>
                <a:gd name="T12" fmla="*/ 41 w 42"/>
                <a:gd name="T13" fmla="*/ 22 h 71"/>
                <a:gd name="T14" fmla="*/ 41 w 42"/>
                <a:gd name="T15" fmla="*/ 33 h 71"/>
                <a:gd name="T16" fmla="*/ 40 w 42"/>
                <a:gd name="T17" fmla="*/ 3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71">
                  <a:moveTo>
                    <a:pt x="40" y="33"/>
                  </a:moveTo>
                  <a:cubicBezTo>
                    <a:pt x="40" y="39"/>
                    <a:pt x="42" y="45"/>
                    <a:pt x="40" y="49"/>
                  </a:cubicBezTo>
                  <a:cubicBezTo>
                    <a:pt x="35" y="56"/>
                    <a:pt x="29" y="66"/>
                    <a:pt x="21" y="68"/>
                  </a:cubicBezTo>
                  <a:cubicBezTo>
                    <a:pt x="9" y="71"/>
                    <a:pt x="2" y="62"/>
                    <a:pt x="0" y="49"/>
                  </a:cubicBezTo>
                  <a:cubicBezTo>
                    <a:pt x="0" y="40"/>
                    <a:pt x="0" y="31"/>
                    <a:pt x="0" y="22"/>
                  </a:cubicBezTo>
                  <a:cubicBezTo>
                    <a:pt x="1" y="9"/>
                    <a:pt x="7" y="0"/>
                    <a:pt x="20" y="0"/>
                  </a:cubicBezTo>
                  <a:cubicBezTo>
                    <a:pt x="34" y="0"/>
                    <a:pt x="40" y="8"/>
                    <a:pt x="41" y="22"/>
                  </a:cubicBezTo>
                  <a:cubicBezTo>
                    <a:pt x="41" y="26"/>
                    <a:pt x="41" y="30"/>
                    <a:pt x="41" y="33"/>
                  </a:cubicBezTo>
                  <a:cubicBezTo>
                    <a:pt x="41" y="33"/>
                    <a:pt x="40" y="33"/>
                    <a:pt x="40" y="33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987294" y="3613501"/>
              <a:ext cx="65618" cy="107539"/>
            </a:xfrm>
            <a:custGeom>
              <a:avLst/>
              <a:gdLst>
                <a:gd name="T0" fmla="*/ 40 w 42"/>
                <a:gd name="T1" fmla="*/ 36 h 69"/>
                <a:gd name="T2" fmla="*/ 39 w 42"/>
                <a:gd name="T3" fmla="*/ 54 h 69"/>
                <a:gd name="T4" fmla="*/ 20 w 42"/>
                <a:gd name="T5" fmla="*/ 68 h 69"/>
                <a:gd name="T6" fmla="*/ 3 w 42"/>
                <a:gd name="T7" fmla="*/ 54 h 69"/>
                <a:gd name="T8" fmla="*/ 1 w 42"/>
                <a:gd name="T9" fmla="*/ 22 h 69"/>
                <a:gd name="T10" fmla="*/ 22 w 42"/>
                <a:gd name="T11" fmla="*/ 1 h 69"/>
                <a:gd name="T12" fmla="*/ 40 w 42"/>
                <a:gd name="T13" fmla="*/ 22 h 69"/>
                <a:gd name="T14" fmla="*/ 40 w 42"/>
                <a:gd name="T15" fmla="*/ 36 h 69"/>
                <a:gd name="T16" fmla="*/ 40 w 42"/>
                <a:gd name="T17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69">
                  <a:moveTo>
                    <a:pt x="40" y="36"/>
                  </a:moveTo>
                  <a:cubicBezTo>
                    <a:pt x="40" y="42"/>
                    <a:pt x="42" y="50"/>
                    <a:pt x="39" y="54"/>
                  </a:cubicBezTo>
                  <a:cubicBezTo>
                    <a:pt x="35" y="60"/>
                    <a:pt x="27" y="68"/>
                    <a:pt x="20" y="68"/>
                  </a:cubicBezTo>
                  <a:cubicBezTo>
                    <a:pt x="14" y="69"/>
                    <a:pt x="5" y="60"/>
                    <a:pt x="3" y="54"/>
                  </a:cubicBezTo>
                  <a:cubicBezTo>
                    <a:pt x="0" y="44"/>
                    <a:pt x="1" y="33"/>
                    <a:pt x="1" y="22"/>
                  </a:cubicBezTo>
                  <a:cubicBezTo>
                    <a:pt x="2" y="9"/>
                    <a:pt x="7" y="0"/>
                    <a:pt x="22" y="1"/>
                  </a:cubicBezTo>
                  <a:cubicBezTo>
                    <a:pt x="35" y="1"/>
                    <a:pt x="40" y="10"/>
                    <a:pt x="40" y="22"/>
                  </a:cubicBezTo>
                  <a:cubicBezTo>
                    <a:pt x="41" y="27"/>
                    <a:pt x="40" y="31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7738919" y="2405043"/>
              <a:ext cx="71086" cy="109363"/>
            </a:xfrm>
            <a:custGeom>
              <a:avLst/>
              <a:gdLst>
                <a:gd name="T0" fmla="*/ 2 w 45"/>
                <a:gd name="T1" fmla="*/ 33 h 70"/>
                <a:gd name="T2" fmla="*/ 3 w 45"/>
                <a:gd name="T3" fmla="*/ 15 h 70"/>
                <a:gd name="T4" fmla="*/ 24 w 45"/>
                <a:gd name="T5" fmla="*/ 0 h 70"/>
                <a:gd name="T6" fmla="*/ 42 w 45"/>
                <a:gd name="T7" fmla="*/ 17 h 70"/>
                <a:gd name="T8" fmla="*/ 42 w 45"/>
                <a:gd name="T9" fmla="*/ 46 h 70"/>
                <a:gd name="T10" fmla="*/ 22 w 45"/>
                <a:gd name="T11" fmla="*/ 67 h 70"/>
                <a:gd name="T12" fmla="*/ 2 w 45"/>
                <a:gd name="T13" fmla="*/ 47 h 70"/>
                <a:gd name="T14" fmla="*/ 2 w 45"/>
                <a:gd name="T15" fmla="*/ 33 h 70"/>
                <a:gd name="T16" fmla="*/ 2 w 45"/>
                <a:gd name="T17" fmla="*/ 3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0">
                  <a:moveTo>
                    <a:pt x="2" y="33"/>
                  </a:moveTo>
                  <a:cubicBezTo>
                    <a:pt x="2" y="27"/>
                    <a:pt x="0" y="19"/>
                    <a:pt x="3" y="15"/>
                  </a:cubicBezTo>
                  <a:cubicBezTo>
                    <a:pt x="8" y="9"/>
                    <a:pt x="17" y="0"/>
                    <a:pt x="24" y="0"/>
                  </a:cubicBezTo>
                  <a:cubicBezTo>
                    <a:pt x="30" y="0"/>
                    <a:pt x="39" y="9"/>
                    <a:pt x="42" y="17"/>
                  </a:cubicBezTo>
                  <a:cubicBezTo>
                    <a:pt x="45" y="25"/>
                    <a:pt x="43" y="36"/>
                    <a:pt x="42" y="46"/>
                  </a:cubicBezTo>
                  <a:cubicBezTo>
                    <a:pt x="42" y="59"/>
                    <a:pt x="35" y="70"/>
                    <a:pt x="22" y="67"/>
                  </a:cubicBezTo>
                  <a:cubicBezTo>
                    <a:pt x="14" y="65"/>
                    <a:pt x="8" y="54"/>
                    <a:pt x="2" y="47"/>
                  </a:cubicBezTo>
                  <a:cubicBezTo>
                    <a:pt x="0" y="43"/>
                    <a:pt x="2" y="38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7726161" y="3170582"/>
              <a:ext cx="105717" cy="105717"/>
            </a:xfrm>
            <a:custGeom>
              <a:avLst/>
              <a:gdLst>
                <a:gd name="T0" fmla="*/ 40 w 67"/>
                <a:gd name="T1" fmla="*/ 0 h 67"/>
                <a:gd name="T2" fmla="*/ 59 w 67"/>
                <a:gd name="T3" fmla="*/ 29 h 67"/>
                <a:gd name="T4" fmla="*/ 29 w 67"/>
                <a:gd name="T5" fmla="*/ 58 h 67"/>
                <a:gd name="T6" fmla="*/ 0 w 67"/>
                <a:gd name="T7" fmla="*/ 41 h 67"/>
                <a:gd name="T8" fmla="*/ 40 w 6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7">
                  <a:moveTo>
                    <a:pt x="40" y="0"/>
                  </a:moveTo>
                  <a:cubicBezTo>
                    <a:pt x="55" y="0"/>
                    <a:pt x="67" y="17"/>
                    <a:pt x="59" y="29"/>
                  </a:cubicBezTo>
                  <a:cubicBezTo>
                    <a:pt x="51" y="40"/>
                    <a:pt x="41" y="51"/>
                    <a:pt x="29" y="58"/>
                  </a:cubicBezTo>
                  <a:cubicBezTo>
                    <a:pt x="17" y="67"/>
                    <a:pt x="0" y="56"/>
                    <a:pt x="0" y="41"/>
                  </a:cubicBezTo>
                  <a:cubicBezTo>
                    <a:pt x="1" y="28"/>
                    <a:pt x="27" y="1"/>
                    <a:pt x="40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6065670" y="3531479"/>
              <a:ext cx="111186" cy="69263"/>
            </a:xfrm>
            <a:custGeom>
              <a:avLst/>
              <a:gdLst>
                <a:gd name="T0" fmla="*/ 35 w 71"/>
                <a:gd name="T1" fmla="*/ 42 h 44"/>
                <a:gd name="T2" fmla="*/ 2 w 71"/>
                <a:gd name="T3" fmla="*/ 23 h 44"/>
                <a:gd name="T4" fmla="*/ 37 w 71"/>
                <a:gd name="T5" fmla="*/ 2 h 44"/>
                <a:gd name="T6" fmla="*/ 45 w 71"/>
                <a:gd name="T7" fmla="*/ 3 h 44"/>
                <a:gd name="T8" fmla="*/ 70 w 71"/>
                <a:gd name="T9" fmla="*/ 25 h 44"/>
                <a:gd name="T10" fmla="*/ 43 w 71"/>
                <a:gd name="T11" fmla="*/ 42 h 44"/>
                <a:gd name="T12" fmla="*/ 35 w 71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4">
                  <a:moveTo>
                    <a:pt x="35" y="42"/>
                  </a:moveTo>
                  <a:cubicBezTo>
                    <a:pt x="21" y="42"/>
                    <a:pt x="4" y="44"/>
                    <a:pt x="2" y="23"/>
                  </a:cubicBezTo>
                  <a:cubicBezTo>
                    <a:pt x="0" y="8"/>
                    <a:pt x="15" y="0"/>
                    <a:pt x="37" y="2"/>
                  </a:cubicBezTo>
                  <a:cubicBezTo>
                    <a:pt x="40" y="2"/>
                    <a:pt x="42" y="3"/>
                    <a:pt x="45" y="3"/>
                  </a:cubicBezTo>
                  <a:cubicBezTo>
                    <a:pt x="60" y="3"/>
                    <a:pt x="71" y="9"/>
                    <a:pt x="70" y="25"/>
                  </a:cubicBezTo>
                  <a:cubicBezTo>
                    <a:pt x="69" y="40"/>
                    <a:pt x="56" y="43"/>
                    <a:pt x="43" y="42"/>
                  </a:cubicBezTo>
                  <a:cubicBezTo>
                    <a:pt x="41" y="42"/>
                    <a:pt x="38" y="42"/>
                    <a:pt x="35" y="42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8209179" y="3533302"/>
              <a:ext cx="69263" cy="109363"/>
            </a:xfrm>
            <a:custGeom>
              <a:avLst/>
              <a:gdLst>
                <a:gd name="T0" fmla="*/ 42 w 44"/>
                <a:gd name="T1" fmla="*/ 34 h 70"/>
                <a:gd name="T2" fmla="*/ 43 w 44"/>
                <a:gd name="T3" fmla="*/ 44 h 70"/>
                <a:gd name="T4" fmla="*/ 22 w 44"/>
                <a:gd name="T5" fmla="*/ 69 h 70"/>
                <a:gd name="T6" fmla="*/ 2 w 44"/>
                <a:gd name="T7" fmla="*/ 43 h 70"/>
                <a:gd name="T8" fmla="*/ 4 w 44"/>
                <a:gd name="T9" fmla="*/ 19 h 70"/>
                <a:gd name="T10" fmla="*/ 23 w 44"/>
                <a:gd name="T11" fmla="*/ 0 h 70"/>
                <a:gd name="T12" fmla="*/ 42 w 44"/>
                <a:gd name="T13" fmla="*/ 22 h 70"/>
                <a:gd name="T14" fmla="*/ 42 w 44"/>
                <a:gd name="T15" fmla="*/ 34 h 70"/>
                <a:gd name="T16" fmla="*/ 42 w 44"/>
                <a:gd name="T17" fmla="*/ 3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70">
                  <a:moveTo>
                    <a:pt x="42" y="34"/>
                  </a:moveTo>
                  <a:cubicBezTo>
                    <a:pt x="42" y="37"/>
                    <a:pt x="42" y="41"/>
                    <a:pt x="43" y="44"/>
                  </a:cubicBezTo>
                  <a:cubicBezTo>
                    <a:pt x="43" y="59"/>
                    <a:pt x="38" y="70"/>
                    <a:pt x="22" y="69"/>
                  </a:cubicBezTo>
                  <a:cubicBezTo>
                    <a:pt x="7" y="68"/>
                    <a:pt x="0" y="58"/>
                    <a:pt x="2" y="43"/>
                  </a:cubicBezTo>
                  <a:cubicBezTo>
                    <a:pt x="2" y="35"/>
                    <a:pt x="0" y="25"/>
                    <a:pt x="4" y="19"/>
                  </a:cubicBezTo>
                  <a:cubicBezTo>
                    <a:pt x="8" y="12"/>
                    <a:pt x="17" y="7"/>
                    <a:pt x="23" y="0"/>
                  </a:cubicBezTo>
                  <a:cubicBezTo>
                    <a:pt x="30" y="8"/>
                    <a:pt x="36" y="15"/>
                    <a:pt x="42" y="22"/>
                  </a:cubicBezTo>
                  <a:cubicBezTo>
                    <a:pt x="44" y="25"/>
                    <a:pt x="42" y="30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866995" y="3529657"/>
              <a:ext cx="107541" cy="71085"/>
            </a:xfrm>
            <a:custGeom>
              <a:avLst/>
              <a:gdLst>
                <a:gd name="T0" fmla="*/ 32 w 69"/>
                <a:gd name="T1" fmla="*/ 43 h 45"/>
                <a:gd name="T2" fmla="*/ 17 w 69"/>
                <a:gd name="T3" fmla="*/ 42 h 45"/>
                <a:gd name="T4" fmla="*/ 0 w 69"/>
                <a:gd name="T5" fmla="*/ 25 h 45"/>
                <a:gd name="T6" fmla="*/ 15 w 69"/>
                <a:gd name="T7" fmla="*/ 5 h 45"/>
                <a:gd name="T8" fmla="*/ 46 w 69"/>
                <a:gd name="T9" fmla="*/ 3 h 45"/>
                <a:gd name="T10" fmla="*/ 66 w 69"/>
                <a:gd name="T11" fmla="*/ 22 h 45"/>
                <a:gd name="T12" fmla="*/ 46 w 69"/>
                <a:gd name="T13" fmla="*/ 43 h 45"/>
                <a:gd name="T14" fmla="*/ 32 w 69"/>
                <a:gd name="T15" fmla="*/ 43 h 45"/>
                <a:gd name="T16" fmla="*/ 32 w 69"/>
                <a:gd name="T17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5">
                  <a:moveTo>
                    <a:pt x="32" y="43"/>
                  </a:moveTo>
                  <a:cubicBezTo>
                    <a:pt x="27" y="43"/>
                    <a:pt x="20" y="45"/>
                    <a:pt x="17" y="42"/>
                  </a:cubicBezTo>
                  <a:cubicBezTo>
                    <a:pt x="10" y="38"/>
                    <a:pt x="0" y="31"/>
                    <a:pt x="0" y="25"/>
                  </a:cubicBezTo>
                  <a:cubicBezTo>
                    <a:pt x="0" y="18"/>
                    <a:pt x="8" y="8"/>
                    <a:pt x="15" y="5"/>
                  </a:cubicBezTo>
                  <a:cubicBezTo>
                    <a:pt x="24" y="2"/>
                    <a:pt x="37" y="0"/>
                    <a:pt x="46" y="3"/>
                  </a:cubicBezTo>
                  <a:cubicBezTo>
                    <a:pt x="54" y="6"/>
                    <a:pt x="65" y="14"/>
                    <a:pt x="66" y="22"/>
                  </a:cubicBezTo>
                  <a:cubicBezTo>
                    <a:pt x="69" y="35"/>
                    <a:pt x="59" y="42"/>
                    <a:pt x="46" y="43"/>
                  </a:cubicBezTo>
                  <a:cubicBezTo>
                    <a:pt x="41" y="43"/>
                    <a:pt x="37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8294847" y="3453103"/>
              <a:ext cx="103895" cy="65618"/>
            </a:xfrm>
            <a:custGeom>
              <a:avLst/>
              <a:gdLst>
                <a:gd name="T0" fmla="*/ 33 w 66"/>
                <a:gd name="T1" fmla="*/ 2 h 42"/>
                <a:gd name="T2" fmla="*/ 49 w 66"/>
                <a:gd name="T3" fmla="*/ 2 h 42"/>
                <a:gd name="T4" fmla="*/ 65 w 66"/>
                <a:gd name="T5" fmla="*/ 18 h 42"/>
                <a:gd name="T6" fmla="*/ 55 w 66"/>
                <a:gd name="T7" fmla="*/ 38 h 42"/>
                <a:gd name="T8" fmla="*/ 12 w 66"/>
                <a:gd name="T9" fmla="*/ 40 h 42"/>
                <a:gd name="T10" fmla="*/ 0 w 66"/>
                <a:gd name="T11" fmla="*/ 19 h 42"/>
                <a:gd name="T12" fmla="*/ 16 w 66"/>
                <a:gd name="T13" fmla="*/ 3 h 42"/>
                <a:gd name="T14" fmla="*/ 33 w 66"/>
                <a:gd name="T15" fmla="*/ 2 h 42"/>
                <a:gd name="T16" fmla="*/ 33 w 66"/>
                <a:gd name="T1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2">
                  <a:moveTo>
                    <a:pt x="33" y="2"/>
                  </a:moveTo>
                  <a:cubicBezTo>
                    <a:pt x="39" y="2"/>
                    <a:pt x="45" y="0"/>
                    <a:pt x="49" y="2"/>
                  </a:cubicBezTo>
                  <a:cubicBezTo>
                    <a:pt x="56" y="6"/>
                    <a:pt x="64" y="12"/>
                    <a:pt x="65" y="18"/>
                  </a:cubicBezTo>
                  <a:cubicBezTo>
                    <a:pt x="66" y="24"/>
                    <a:pt x="60" y="37"/>
                    <a:pt x="55" y="38"/>
                  </a:cubicBezTo>
                  <a:cubicBezTo>
                    <a:pt x="41" y="41"/>
                    <a:pt x="26" y="42"/>
                    <a:pt x="12" y="40"/>
                  </a:cubicBezTo>
                  <a:cubicBezTo>
                    <a:pt x="7" y="39"/>
                    <a:pt x="0" y="26"/>
                    <a:pt x="0" y="19"/>
                  </a:cubicBezTo>
                  <a:cubicBezTo>
                    <a:pt x="0" y="13"/>
                    <a:pt x="9" y="6"/>
                    <a:pt x="16" y="3"/>
                  </a:cubicBezTo>
                  <a:cubicBezTo>
                    <a:pt x="20" y="0"/>
                    <a:pt x="27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8211002" y="3330980"/>
              <a:ext cx="65618" cy="107539"/>
            </a:xfrm>
            <a:custGeom>
              <a:avLst/>
              <a:gdLst>
                <a:gd name="T0" fmla="*/ 42 w 42"/>
                <a:gd name="T1" fmla="*/ 38 h 68"/>
                <a:gd name="T2" fmla="*/ 39 w 42"/>
                <a:gd name="T3" fmla="*/ 53 h 68"/>
                <a:gd name="T4" fmla="*/ 19 w 42"/>
                <a:gd name="T5" fmla="*/ 68 h 68"/>
                <a:gd name="T6" fmla="*/ 3 w 42"/>
                <a:gd name="T7" fmla="*/ 52 h 68"/>
                <a:gd name="T8" fmla="*/ 1 w 42"/>
                <a:gd name="T9" fmla="*/ 24 h 68"/>
                <a:gd name="T10" fmla="*/ 21 w 42"/>
                <a:gd name="T11" fmla="*/ 0 h 68"/>
                <a:gd name="T12" fmla="*/ 42 w 42"/>
                <a:gd name="T13" fmla="*/ 24 h 68"/>
                <a:gd name="T14" fmla="*/ 42 w 42"/>
                <a:gd name="T15" fmla="*/ 3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8">
                  <a:moveTo>
                    <a:pt x="42" y="38"/>
                  </a:moveTo>
                  <a:cubicBezTo>
                    <a:pt x="41" y="40"/>
                    <a:pt x="42" y="49"/>
                    <a:pt x="39" y="53"/>
                  </a:cubicBezTo>
                  <a:cubicBezTo>
                    <a:pt x="34" y="60"/>
                    <a:pt x="26" y="67"/>
                    <a:pt x="19" y="68"/>
                  </a:cubicBezTo>
                  <a:cubicBezTo>
                    <a:pt x="14" y="68"/>
                    <a:pt x="6" y="58"/>
                    <a:pt x="3" y="52"/>
                  </a:cubicBezTo>
                  <a:cubicBezTo>
                    <a:pt x="0" y="43"/>
                    <a:pt x="1" y="33"/>
                    <a:pt x="1" y="24"/>
                  </a:cubicBezTo>
                  <a:cubicBezTo>
                    <a:pt x="0" y="11"/>
                    <a:pt x="6" y="1"/>
                    <a:pt x="21" y="0"/>
                  </a:cubicBezTo>
                  <a:cubicBezTo>
                    <a:pt x="36" y="0"/>
                    <a:pt x="41" y="11"/>
                    <a:pt x="42" y="24"/>
                  </a:cubicBezTo>
                  <a:cubicBezTo>
                    <a:pt x="42" y="27"/>
                    <a:pt x="42" y="31"/>
                    <a:pt x="42" y="38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7735274" y="2199077"/>
              <a:ext cx="78377" cy="107539"/>
            </a:xfrm>
            <a:custGeom>
              <a:avLst/>
              <a:gdLst>
                <a:gd name="T0" fmla="*/ 44 w 49"/>
                <a:gd name="T1" fmla="*/ 32 h 68"/>
                <a:gd name="T2" fmla="*/ 25 w 49"/>
                <a:gd name="T3" fmla="*/ 68 h 68"/>
                <a:gd name="T4" fmla="*/ 4 w 49"/>
                <a:gd name="T5" fmla="*/ 33 h 68"/>
                <a:gd name="T6" fmla="*/ 5 w 49"/>
                <a:gd name="T7" fmla="*/ 17 h 68"/>
                <a:gd name="T8" fmla="*/ 25 w 49"/>
                <a:gd name="T9" fmla="*/ 1 h 68"/>
                <a:gd name="T10" fmla="*/ 44 w 49"/>
                <a:gd name="T11" fmla="*/ 18 h 68"/>
                <a:gd name="T12" fmla="*/ 44 w 49"/>
                <a:gd name="T13" fmla="*/ 3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8">
                  <a:moveTo>
                    <a:pt x="44" y="32"/>
                  </a:moveTo>
                  <a:cubicBezTo>
                    <a:pt x="44" y="47"/>
                    <a:pt x="49" y="67"/>
                    <a:pt x="25" y="68"/>
                  </a:cubicBezTo>
                  <a:cubicBezTo>
                    <a:pt x="0" y="68"/>
                    <a:pt x="6" y="47"/>
                    <a:pt x="4" y="33"/>
                  </a:cubicBezTo>
                  <a:cubicBezTo>
                    <a:pt x="3" y="27"/>
                    <a:pt x="2" y="20"/>
                    <a:pt x="5" y="17"/>
                  </a:cubicBezTo>
                  <a:cubicBezTo>
                    <a:pt x="10" y="10"/>
                    <a:pt x="18" y="0"/>
                    <a:pt x="25" y="1"/>
                  </a:cubicBezTo>
                  <a:cubicBezTo>
                    <a:pt x="32" y="1"/>
                    <a:pt x="39" y="11"/>
                    <a:pt x="44" y="18"/>
                  </a:cubicBezTo>
                  <a:cubicBezTo>
                    <a:pt x="46" y="21"/>
                    <a:pt x="44" y="27"/>
                    <a:pt x="44" y="32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5996407" y="3414825"/>
              <a:ext cx="61972" cy="102072"/>
            </a:xfrm>
            <a:custGeom>
              <a:avLst/>
              <a:gdLst>
                <a:gd name="T0" fmla="*/ 39 w 39"/>
                <a:gd name="T1" fmla="*/ 31 h 65"/>
                <a:gd name="T2" fmla="*/ 27 w 39"/>
                <a:gd name="T3" fmla="*/ 61 h 65"/>
                <a:gd name="T4" fmla="*/ 3 w 39"/>
                <a:gd name="T5" fmla="*/ 59 h 65"/>
                <a:gd name="T6" fmla="*/ 2 w 39"/>
                <a:gd name="T7" fmla="*/ 6 h 65"/>
                <a:gd name="T8" fmla="*/ 25 w 39"/>
                <a:gd name="T9" fmla="*/ 3 h 65"/>
                <a:gd name="T10" fmla="*/ 39 w 39"/>
                <a:gd name="T11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65">
                  <a:moveTo>
                    <a:pt x="39" y="31"/>
                  </a:moveTo>
                  <a:cubicBezTo>
                    <a:pt x="35" y="43"/>
                    <a:pt x="33" y="55"/>
                    <a:pt x="27" y="61"/>
                  </a:cubicBezTo>
                  <a:cubicBezTo>
                    <a:pt x="22" y="65"/>
                    <a:pt x="3" y="61"/>
                    <a:pt x="3" y="59"/>
                  </a:cubicBezTo>
                  <a:cubicBezTo>
                    <a:pt x="0" y="42"/>
                    <a:pt x="0" y="24"/>
                    <a:pt x="2" y="6"/>
                  </a:cubicBezTo>
                  <a:cubicBezTo>
                    <a:pt x="2" y="4"/>
                    <a:pt x="21" y="0"/>
                    <a:pt x="25" y="3"/>
                  </a:cubicBezTo>
                  <a:cubicBezTo>
                    <a:pt x="32" y="10"/>
                    <a:pt x="35" y="21"/>
                    <a:pt x="39" y="31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3"/>
          <p:cNvSpPr/>
          <p:nvPr/>
        </p:nvSpPr>
        <p:spPr>
          <a:xfrm>
            <a:off x="2935908" y="3222997"/>
            <a:ext cx="3247800" cy="42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43"/>
          <p:cNvSpPr txBox="1">
            <a:spLocks noGrp="1"/>
          </p:cNvSpPr>
          <p:nvPr>
            <p:ph type="title"/>
          </p:nvPr>
        </p:nvSpPr>
        <p:spPr>
          <a:xfrm>
            <a:off x="1418358" y="2803745"/>
            <a:ext cx="6282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Year</a:t>
            </a:r>
            <a:endParaRPr/>
          </a:p>
        </p:txBody>
      </p:sp>
      <p:sp>
        <p:nvSpPr>
          <p:cNvPr id="612" name="Google Shape;612;p43"/>
          <p:cNvSpPr txBox="1">
            <a:spLocks noGrp="1"/>
          </p:cNvSpPr>
          <p:nvPr>
            <p:ph type="body" idx="1"/>
          </p:nvPr>
        </p:nvSpPr>
        <p:spPr>
          <a:xfrm>
            <a:off x="2542758" y="3754374"/>
            <a:ext cx="40341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you could describe your main points. A clear message is a good way to get down to business</a:t>
            </a:r>
            <a:endParaRPr/>
          </a:p>
        </p:txBody>
      </p:sp>
      <p:grpSp>
        <p:nvGrpSpPr>
          <p:cNvPr id="7" name="Grupo 6"/>
          <p:cNvGrpSpPr/>
          <p:nvPr/>
        </p:nvGrpSpPr>
        <p:grpSpPr>
          <a:xfrm>
            <a:off x="3609014" y="525593"/>
            <a:ext cx="2574694" cy="2223737"/>
            <a:chOff x="8788400" y="2251075"/>
            <a:chExt cx="1350963" cy="116681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8788400" y="2251075"/>
              <a:ext cx="1189038" cy="1166813"/>
            </a:xfrm>
            <a:custGeom>
              <a:avLst/>
              <a:gdLst>
                <a:gd name="T0" fmla="*/ 233 w 314"/>
                <a:gd name="T1" fmla="*/ 1 h 308"/>
                <a:gd name="T2" fmla="*/ 222 w 314"/>
                <a:gd name="T3" fmla="*/ 25 h 308"/>
                <a:gd name="T4" fmla="*/ 209 w 314"/>
                <a:gd name="T5" fmla="*/ 19 h 308"/>
                <a:gd name="T6" fmla="*/ 24 w 314"/>
                <a:gd name="T7" fmla="*/ 19 h 308"/>
                <a:gd name="T8" fmla="*/ 18 w 314"/>
                <a:gd name="T9" fmla="*/ 20 h 308"/>
                <a:gd name="T10" fmla="*/ 18 w 314"/>
                <a:gd name="T11" fmla="*/ 24 h 308"/>
                <a:gd name="T12" fmla="*/ 22 w 314"/>
                <a:gd name="T13" fmla="*/ 216 h 308"/>
                <a:gd name="T14" fmla="*/ 26 w 314"/>
                <a:gd name="T15" fmla="*/ 252 h 308"/>
                <a:gd name="T16" fmla="*/ 41 w 314"/>
                <a:gd name="T17" fmla="*/ 280 h 308"/>
                <a:gd name="T18" fmla="*/ 91 w 314"/>
                <a:gd name="T19" fmla="*/ 269 h 308"/>
                <a:gd name="T20" fmla="*/ 94 w 314"/>
                <a:gd name="T21" fmla="*/ 238 h 308"/>
                <a:gd name="T22" fmla="*/ 106 w 314"/>
                <a:gd name="T23" fmla="*/ 225 h 308"/>
                <a:gd name="T24" fmla="*/ 208 w 314"/>
                <a:gd name="T25" fmla="*/ 225 h 308"/>
                <a:gd name="T26" fmla="*/ 221 w 314"/>
                <a:gd name="T27" fmla="*/ 225 h 308"/>
                <a:gd name="T28" fmla="*/ 219 w 314"/>
                <a:gd name="T29" fmla="*/ 176 h 308"/>
                <a:gd name="T30" fmla="*/ 217 w 314"/>
                <a:gd name="T31" fmla="*/ 128 h 308"/>
                <a:gd name="T32" fmla="*/ 234 w 314"/>
                <a:gd name="T33" fmla="*/ 106 h 308"/>
                <a:gd name="T34" fmla="*/ 235 w 314"/>
                <a:gd name="T35" fmla="*/ 115 h 308"/>
                <a:gd name="T36" fmla="*/ 238 w 314"/>
                <a:gd name="T37" fmla="*/ 214 h 308"/>
                <a:gd name="T38" fmla="*/ 250 w 314"/>
                <a:gd name="T39" fmla="*/ 225 h 308"/>
                <a:gd name="T40" fmla="*/ 301 w 314"/>
                <a:gd name="T41" fmla="*/ 225 h 308"/>
                <a:gd name="T42" fmla="*/ 311 w 314"/>
                <a:gd name="T43" fmla="*/ 233 h 308"/>
                <a:gd name="T44" fmla="*/ 307 w 314"/>
                <a:gd name="T45" fmla="*/ 278 h 308"/>
                <a:gd name="T46" fmla="*/ 265 w 314"/>
                <a:gd name="T47" fmla="*/ 307 h 308"/>
                <a:gd name="T48" fmla="*/ 110 w 314"/>
                <a:gd name="T49" fmla="*/ 307 h 308"/>
                <a:gd name="T50" fmla="*/ 68 w 314"/>
                <a:gd name="T51" fmla="*/ 307 h 308"/>
                <a:gd name="T52" fmla="*/ 11 w 314"/>
                <a:gd name="T53" fmla="*/ 263 h 308"/>
                <a:gd name="T54" fmla="*/ 3 w 314"/>
                <a:gd name="T55" fmla="*/ 208 h 308"/>
                <a:gd name="T56" fmla="*/ 0 w 314"/>
                <a:gd name="T57" fmla="*/ 10 h 308"/>
                <a:gd name="T58" fmla="*/ 8 w 314"/>
                <a:gd name="T59" fmla="*/ 0 h 308"/>
                <a:gd name="T60" fmla="*/ 228 w 314"/>
                <a:gd name="T61" fmla="*/ 0 h 308"/>
                <a:gd name="T62" fmla="*/ 233 w 314"/>
                <a:gd name="T63" fmla="*/ 1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4" h="308">
                  <a:moveTo>
                    <a:pt x="233" y="1"/>
                  </a:moveTo>
                  <a:cubicBezTo>
                    <a:pt x="237" y="20"/>
                    <a:pt x="236" y="22"/>
                    <a:pt x="222" y="25"/>
                  </a:cubicBezTo>
                  <a:cubicBezTo>
                    <a:pt x="216" y="22"/>
                    <a:pt x="212" y="19"/>
                    <a:pt x="209" y="19"/>
                  </a:cubicBezTo>
                  <a:cubicBezTo>
                    <a:pt x="147" y="19"/>
                    <a:pt x="85" y="19"/>
                    <a:pt x="24" y="19"/>
                  </a:cubicBezTo>
                  <a:cubicBezTo>
                    <a:pt x="22" y="19"/>
                    <a:pt x="20" y="19"/>
                    <a:pt x="18" y="20"/>
                  </a:cubicBezTo>
                  <a:cubicBezTo>
                    <a:pt x="18" y="21"/>
                    <a:pt x="17" y="23"/>
                    <a:pt x="18" y="24"/>
                  </a:cubicBezTo>
                  <a:cubicBezTo>
                    <a:pt x="19" y="88"/>
                    <a:pt x="20" y="152"/>
                    <a:pt x="22" y="216"/>
                  </a:cubicBezTo>
                  <a:cubicBezTo>
                    <a:pt x="22" y="228"/>
                    <a:pt x="23" y="240"/>
                    <a:pt x="26" y="252"/>
                  </a:cubicBezTo>
                  <a:cubicBezTo>
                    <a:pt x="29" y="262"/>
                    <a:pt x="34" y="272"/>
                    <a:pt x="41" y="280"/>
                  </a:cubicBezTo>
                  <a:cubicBezTo>
                    <a:pt x="56" y="297"/>
                    <a:pt x="84" y="290"/>
                    <a:pt x="91" y="269"/>
                  </a:cubicBezTo>
                  <a:cubicBezTo>
                    <a:pt x="95" y="260"/>
                    <a:pt x="95" y="248"/>
                    <a:pt x="94" y="238"/>
                  </a:cubicBezTo>
                  <a:cubicBezTo>
                    <a:pt x="93" y="226"/>
                    <a:pt x="93" y="225"/>
                    <a:pt x="106" y="225"/>
                  </a:cubicBezTo>
                  <a:cubicBezTo>
                    <a:pt x="140" y="225"/>
                    <a:pt x="174" y="225"/>
                    <a:pt x="208" y="225"/>
                  </a:cubicBezTo>
                  <a:cubicBezTo>
                    <a:pt x="212" y="225"/>
                    <a:pt x="216" y="225"/>
                    <a:pt x="221" y="225"/>
                  </a:cubicBezTo>
                  <a:cubicBezTo>
                    <a:pt x="220" y="208"/>
                    <a:pt x="219" y="192"/>
                    <a:pt x="219" y="176"/>
                  </a:cubicBezTo>
                  <a:cubicBezTo>
                    <a:pt x="218" y="160"/>
                    <a:pt x="219" y="144"/>
                    <a:pt x="217" y="128"/>
                  </a:cubicBezTo>
                  <a:cubicBezTo>
                    <a:pt x="216" y="115"/>
                    <a:pt x="222" y="109"/>
                    <a:pt x="234" y="106"/>
                  </a:cubicBezTo>
                  <a:cubicBezTo>
                    <a:pt x="234" y="109"/>
                    <a:pt x="235" y="112"/>
                    <a:pt x="235" y="115"/>
                  </a:cubicBezTo>
                  <a:cubicBezTo>
                    <a:pt x="236" y="148"/>
                    <a:pt x="237" y="181"/>
                    <a:pt x="238" y="214"/>
                  </a:cubicBezTo>
                  <a:cubicBezTo>
                    <a:pt x="238" y="223"/>
                    <a:pt x="242" y="226"/>
                    <a:pt x="250" y="225"/>
                  </a:cubicBezTo>
                  <a:cubicBezTo>
                    <a:pt x="267" y="225"/>
                    <a:pt x="284" y="225"/>
                    <a:pt x="301" y="225"/>
                  </a:cubicBezTo>
                  <a:cubicBezTo>
                    <a:pt x="306" y="225"/>
                    <a:pt x="309" y="227"/>
                    <a:pt x="311" y="233"/>
                  </a:cubicBezTo>
                  <a:cubicBezTo>
                    <a:pt x="314" y="249"/>
                    <a:pt x="313" y="264"/>
                    <a:pt x="307" y="278"/>
                  </a:cubicBezTo>
                  <a:cubicBezTo>
                    <a:pt x="299" y="297"/>
                    <a:pt x="284" y="307"/>
                    <a:pt x="265" y="307"/>
                  </a:cubicBezTo>
                  <a:cubicBezTo>
                    <a:pt x="213" y="308"/>
                    <a:pt x="162" y="307"/>
                    <a:pt x="110" y="307"/>
                  </a:cubicBezTo>
                  <a:cubicBezTo>
                    <a:pt x="96" y="307"/>
                    <a:pt x="82" y="307"/>
                    <a:pt x="68" y="307"/>
                  </a:cubicBezTo>
                  <a:cubicBezTo>
                    <a:pt x="38" y="307"/>
                    <a:pt x="18" y="293"/>
                    <a:pt x="11" y="263"/>
                  </a:cubicBezTo>
                  <a:cubicBezTo>
                    <a:pt x="6" y="246"/>
                    <a:pt x="4" y="227"/>
                    <a:pt x="3" y="208"/>
                  </a:cubicBezTo>
                  <a:cubicBezTo>
                    <a:pt x="1" y="142"/>
                    <a:pt x="1" y="76"/>
                    <a:pt x="0" y="10"/>
                  </a:cubicBezTo>
                  <a:cubicBezTo>
                    <a:pt x="0" y="3"/>
                    <a:pt x="1" y="0"/>
                    <a:pt x="8" y="0"/>
                  </a:cubicBezTo>
                  <a:cubicBezTo>
                    <a:pt x="82" y="0"/>
                    <a:pt x="155" y="0"/>
                    <a:pt x="228" y="0"/>
                  </a:cubicBezTo>
                  <a:cubicBezTo>
                    <a:pt x="230" y="0"/>
                    <a:pt x="231" y="1"/>
                    <a:pt x="233" y="1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9205913" y="2338388"/>
              <a:ext cx="933450" cy="620713"/>
            </a:xfrm>
            <a:custGeom>
              <a:avLst/>
              <a:gdLst>
                <a:gd name="T0" fmla="*/ 145 w 247"/>
                <a:gd name="T1" fmla="*/ 5 h 164"/>
                <a:gd name="T2" fmla="*/ 137 w 247"/>
                <a:gd name="T3" fmla="*/ 20 h 164"/>
                <a:gd name="T4" fmla="*/ 139 w 247"/>
                <a:gd name="T5" fmla="*/ 23 h 164"/>
                <a:gd name="T6" fmla="*/ 181 w 247"/>
                <a:gd name="T7" fmla="*/ 5 h 164"/>
                <a:gd name="T8" fmla="*/ 213 w 247"/>
                <a:gd name="T9" fmla="*/ 9 h 164"/>
                <a:gd name="T10" fmla="*/ 247 w 247"/>
                <a:gd name="T11" fmla="*/ 19 h 164"/>
                <a:gd name="T12" fmla="*/ 219 w 247"/>
                <a:gd name="T13" fmla="*/ 33 h 164"/>
                <a:gd name="T14" fmla="*/ 211 w 247"/>
                <a:gd name="T15" fmla="*/ 41 h 164"/>
                <a:gd name="T16" fmla="*/ 176 w 247"/>
                <a:gd name="T17" fmla="*/ 41 h 164"/>
                <a:gd name="T18" fmla="*/ 166 w 247"/>
                <a:gd name="T19" fmla="*/ 39 h 164"/>
                <a:gd name="T20" fmla="*/ 178 w 247"/>
                <a:gd name="T21" fmla="*/ 49 h 164"/>
                <a:gd name="T22" fmla="*/ 115 w 247"/>
                <a:gd name="T23" fmla="*/ 62 h 164"/>
                <a:gd name="T24" fmla="*/ 131 w 247"/>
                <a:gd name="T25" fmla="*/ 67 h 164"/>
                <a:gd name="T26" fmla="*/ 76 w 247"/>
                <a:gd name="T27" fmla="*/ 96 h 164"/>
                <a:gd name="T28" fmla="*/ 85 w 247"/>
                <a:gd name="T29" fmla="*/ 101 h 164"/>
                <a:gd name="T30" fmla="*/ 41 w 247"/>
                <a:gd name="T31" fmla="*/ 122 h 164"/>
                <a:gd name="T32" fmla="*/ 39 w 247"/>
                <a:gd name="T33" fmla="*/ 119 h 164"/>
                <a:gd name="T34" fmla="*/ 162 w 247"/>
                <a:gd name="T35" fmla="*/ 31 h 164"/>
                <a:gd name="T36" fmla="*/ 105 w 247"/>
                <a:gd name="T37" fmla="*/ 47 h 164"/>
                <a:gd name="T38" fmla="*/ 34 w 247"/>
                <a:gd name="T39" fmla="*/ 116 h 164"/>
                <a:gd name="T40" fmla="*/ 0 w 247"/>
                <a:gd name="T41" fmla="*/ 164 h 164"/>
                <a:gd name="T42" fmla="*/ 15 w 247"/>
                <a:gd name="T43" fmla="*/ 133 h 164"/>
                <a:gd name="T44" fmla="*/ 23 w 247"/>
                <a:gd name="T45" fmla="*/ 105 h 164"/>
                <a:gd name="T46" fmla="*/ 64 w 247"/>
                <a:gd name="T47" fmla="*/ 34 h 164"/>
                <a:gd name="T48" fmla="*/ 69 w 247"/>
                <a:gd name="T49" fmla="*/ 32 h 164"/>
                <a:gd name="T50" fmla="*/ 67 w 247"/>
                <a:gd name="T51" fmla="*/ 54 h 164"/>
                <a:gd name="T52" fmla="*/ 69 w 247"/>
                <a:gd name="T53" fmla="*/ 56 h 164"/>
                <a:gd name="T54" fmla="*/ 143 w 247"/>
                <a:gd name="T55" fmla="*/ 3 h 164"/>
                <a:gd name="T56" fmla="*/ 145 w 247"/>
                <a:gd name="T57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7" h="164">
                  <a:moveTo>
                    <a:pt x="145" y="5"/>
                  </a:moveTo>
                  <a:cubicBezTo>
                    <a:pt x="142" y="10"/>
                    <a:pt x="139" y="15"/>
                    <a:pt x="137" y="20"/>
                  </a:cubicBezTo>
                  <a:cubicBezTo>
                    <a:pt x="137" y="21"/>
                    <a:pt x="138" y="22"/>
                    <a:pt x="139" y="23"/>
                  </a:cubicBezTo>
                  <a:cubicBezTo>
                    <a:pt x="148" y="4"/>
                    <a:pt x="164" y="0"/>
                    <a:pt x="181" y="5"/>
                  </a:cubicBezTo>
                  <a:cubicBezTo>
                    <a:pt x="191" y="7"/>
                    <a:pt x="202" y="4"/>
                    <a:pt x="213" y="9"/>
                  </a:cubicBezTo>
                  <a:cubicBezTo>
                    <a:pt x="223" y="14"/>
                    <a:pt x="235" y="16"/>
                    <a:pt x="247" y="19"/>
                  </a:cubicBezTo>
                  <a:cubicBezTo>
                    <a:pt x="241" y="31"/>
                    <a:pt x="234" y="35"/>
                    <a:pt x="219" y="33"/>
                  </a:cubicBezTo>
                  <a:cubicBezTo>
                    <a:pt x="216" y="37"/>
                    <a:pt x="214" y="40"/>
                    <a:pt x="211" y="41"/>
                  </a:cubicBezTo>
                  <a:cubicBezTo>
                    <a:pt x="200" y="41"/>
                    <a:pt x="188" y="41"/>
                    <a:pt x="176" y="41"/>
                  </a:cubicBezTo>
                  <a:cubicBezTo>
                    <a:pt x="173" y="41"/>
                    <a:pt x="170" y="39"/>
                    <a:pt x="166" y="39"/>
                  </a:cubicBezTo>
                  <a:cubicBezTo>
                    <a:pt x="169" y="42"/>
                    <a:pt x="172" y="44"/>
                    <a:pt x="178" y="49"/>
                  </a:cubicBezTo>
                  <a:cubicBezTo>
                    <a:pt x="156" y="53"/>
                    <a:pt x="136" y="57"/>
                    <a:pt x="115" y="62"/>
                  </a:cubicBezTo>
                  <a:cubicBezTo>
                    <a:pt x="120" y="63"/>
                    <a:pt x="124" y="64"/>
                    <a:pt x="131" y="67"/>
                  </a:cubicBezTo>
                  <a:cubicBezTo>
                    <a:pt x="111" y="76"/>
                    <a:pt x="98" y="94"/>
                    <a:pt x="76" y="96"/>
                  </a:cubicBezTo>
                  <a:cubicBezTo>
                    <a:pt x="78" y="97"/>
                    <a:pt x="80" y="98"/>
                    <a:pt x="85" y="101"/>
                  </a:cubicBezTo>
                  <a:cubicBezTo>
                    <a:pt x="69" y="109"/>
                    <a:pt x="55" y="115"/>
                    <a:pt x="41" y="122"/>
                  </a:cubicBezTo>
                  <a:cubicBezTo>
                    <a:pt x="40" y="121"/>
                    <a:pt x="40" y="120"/>
                    <a:pt x="39" y="119"/>
                  </a:cubicBezTo>
                  <a:cubicBezTo>
                    <a:pt x="69" y="74"/>
                    <a:pt x="105" y="39"/>
                    <a:pt x="162" y="31"/>
                  </a:cubicBezTo>
                  <a:cubicBezTo>
                    <a:pt x="142" y="32"/>
                    <a:pt x="123" y="37"/>
                    <a:pt x="105" y="47"/>
                  </a:cubicBezTo>
                  <a:cubicBezTo>
                    <a:pt x="75" y="63"/>
                    <a:pt x="54" y="88"/>
                    <a:pt x="34" y="116"/>
                  </a:cubicBezTo>
                  <a:cubicBezTo>
                    <a:pt x="23" y="131"/>
                    <a:pt x="13" y="148"/>
                    <a:pt x="0" y="164"/>
                  </a:cubicBezTo>
                  <a:cubicBezTo>
                    <a:pt x="5" y="154"/>
                    <a:pt x="11" y="144"/>
                    <a:pt x="15" y="133"/>
                  </a:cubicBezTo>
                  <a:cubicBezTo>
                    <a:pt x="19" y="124"/>
                    <a:pt x="22" y="115"/>
                    <a:pt x="23" y="105"/>
                  </a:cubicBezTo>
                  <a:cubicBezTo>
                    <a:pt x="26" y="75"/>
                    <a:pt x="39" y="51"/>
                    <a:pt x="64" y="34"/>
                  </a:cubicBezTo>
                  <a:cubicBezTo>
                    <a:pt x="65" y="33"/>
                    <a:pt x="67" y="33"/>
                    <a:pt x="69" y="32"/>
                  </a:cubicBezTo>
                  <a:cubicBezTo>
                    <a:pt x="68" y="40"/>
                    <a:pt x="67" y="47"/>
                    <a:pt x="67" y="54"/>
                  </a:cubicBezTo>
                  <a:cubicBezTo>
                    <a:pt x="67" y="55"/>
                    <a:pt x="68" y="55"/>
                    <a:pt x="69" y="56"/>
                  </a:cubicBezTo>
                  <a:cubicBezTo>
                    <a:pt x="75" y="10"/>
                    <a:pt x="113" y="12"/>
                    <a:pt x="143" y="3"/>
                  </a:cubicBezTo>
                  <a:cubicBezTo>
                    <a:pt x="144" y="4"/>
                    <a:pt x="144" y="4"/>
                    <a:pt x="145" y="5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Google Shape;617;p44"/>
          <p:cNvGrpSpPr/>
          <p:nvPr/>
        </p:nvGrpSpPr>
        <p:grpSpPr>
          <a:xfrm>
            <a:off x="6789323" y="338723"/>
            <a:ext cx="2006367" cy="4621461"/>
            <a:chOff x="4111450" y="2425650"/>
            <a:chExt cx="801425" cy="1846000"/>
          </a:xfrm>
        </p:grpSpPr>
        <p:sp>
          <p:nvSpPr>
            <p:cNvPr id="618" name="Google Shape;618;p44"/>
            <p:cNvSpPr/>
            <p:nvPr/>
          </p:nvSpPr>
          <p:spPr>
            <a:xfrm>
              <a:off x="4111450" y="2425650"/>
              <a:ext cx="801425" cy="1846000"/>
            </a:xfrm>
            <a:custGeom>
              <a:avLst/>
              <a:gdLst/>
              <a:ahLst/>
              <a:cxnLst/>
              <a:rect l="l" t="t" r="r" b="b"/>
              <a:pathLst>
                <a:path w="32057" h="73840" extrusionOk="0">
                  <a:moveTo>
                    <a:pt x="31400" y="1592"/>
                  </a:moveTo>
                  <a:cubicBezTo>
                    <a:pt x="31579" y="1592"/>
                    <a:pt x="31710" y="1775"/>
                    <a:pt x="31556" y="1930"/>
                  </a:cubicBezTo>
                  <a:cubicBezTo>
                    <a:pt x="31222" y="2330"/>
                    <a:pt x="30655" y="2497"/>
                    <a:pt x="30188" y="2597"/>
                  </a:cubicBezTo>
                  <a:cubicBezTo>
                    <a:pt x="30288" y="2530"/>
                    <a:pt x="30422" y="2397"/>
                    <a:pt x="30455" y="2230"/>
                  </a:cubicBezTo>
                  <a:cubicBezTo>
                    <a:pt x="30455" y="2206"/>
                    <a:pt x="30439" y="2183"/>
                    <a:pt x="30417" y="2183"/>
                  </a:cubicBezTo>
                  <a:cubicBezTo>
                    <a:pt x="30408" y="2183"/>
                    <a:pt x="30398" y="2187"/>
                    <a:pt x="30388" y="2197"/>
                  </a:cubicBezTo>
                  <a:cubicBezTo>
                    <a:pt x="30222" y="2263"/>
                    <a:pt x="30055" y="2397"/>
                    <a:pt x="29888" y="2497"/>
                  </a:cubicBezTo>
                  <a:cubicBezTo>
                    <a:pt x="30122" y="2330"/>
                    <a:pt x="30288" y="2163"/>
                    <a:pt x="30555" y="1996"/>
                  </a:cubicBezTo>
                  <a:cubicBezTo>
                    <a:pt x="30755" y="1830"/>
                    <a:pt x="31056" y="1663"/>
                    <a:pt x="31356" y="1596"/>
                  </a:cubicBezTo>
                  <a:cubicBezTo>
                    <a:pt x="31371" y="1594"/>
                    <a:pt x="31386" y="1592"/>
                    <a:pt x="31400" y="1592"/>
                  </a:cubicBezTo>
                  <a:close/>
                  <a:moveTo>
                    <a:pt x="29534" y="425"/>
                  </a:moveTo>
                  <a:cubicBezTo>
                    <a:pt x="29661" y="425"/>
                    <a:pt x="29776" y="500"/>
                    <a:pt x="29855" y="695"/>
                  </a:cubicBezTo>
                  <a:cubicBezTo>
                    <a:pt x="30055" y="1229"/>
                    <a:pt x="29388" y="2163"/>
                    <a:pt x="29121" y="2563"/>
                  </a:cubicBezTo>
                  <a:cubicBezTo>
                    <a:pt x="29021" y="2730"/>
                    <a:pt x="28921" y="2897"/>
                    <a:pt x="28787" y="3064"/>
                  </a:cubicBezTo>
                  <a:cubicBezTo>
                    <a:pt x="28854" y="2764"/>
                    <a:pt x="28921" y="2497"/>
                    <a:pt x="28921" y="2197"/>
                  </a:cubicBezTo>
                  <a:cubicBezTo>
                    <a:pt x="28902" y="2141"/>
                    <a:pt x="28854" y="2117"/>
                    <a:pt x="28814" y="2117"/>
                  </a:cubicBezTo>
                  <a:cubicBezTo>
                    <a:pt x="28781" y="2117"/>
                    <a:pt x="28754" y="2133"/>
                    <a:pt x="28754" y="2163"/>
                  </a:cubicBezTo>
                  <a:cubicBezTo>
                    <a:pt x="28687" y="2330"/>
                    <a:pt x="28621" y="2430"/>
                    <a:pt x="28587" y="2597"/>
                  </a:cubicBezTo>
                  <a:lnTo>
                    <a:pt x="28587" y="2330"/>
                  </a:lnTo>
                  <a:cubicBezTo>
                    <a:pt x="28621" y="1896"/>
                    <a:pt x="28687" y="1496"/>
                    <a:pt x="28787" y="1096"/>
                  </a:cubicBezTo>
                  <a:cubicBezTo>
                    <a:pt x="28858" y="860"/>
                    <a:pt x="29228" y="425"/>
                    <a:pt x="29534" y="425"/>
                  </a:cubicBezTo>
                  <a:close/>
                  <a:moveTo>
                    <a:pt x="27693" y="4896"/>
                  </a:moveTo>
                  <a:cubicBezTo>
                    <a:pt x="27714" y="4916"/>
                    <a:pt x="27754" y="4932"/>
                    <a:pt x="27787" y="4932"/>
                  </a:cubicBezTo>
                  <a:cubicBezTo>
                    <a:pt x="27720" y="5032"/>
                    <a:pt x="27687" y="5099"/>
                    <a:pt x="27586" y="5199"/>
                  </a:cubicBezTo>
                  <a:cubicBezTo>
                    <a:pt x="27628" y="5100"/>
                    <a:pt x="27663" y="4999"/>
                    <a:pt x="27693" y="4896"/>
                  </a:cubicBezTo>
                  <a:close/>
                  <a:moveTo>
                    <a:pt x="29696" y="4210"/>
                  </a:moveTo>
                  <a:cubicBezTo>
                    <a:pt x="29927" y="4210"/>
                    <a:pt x="30141" y="4270"/>
                    <a:pt x="30355" y="4398"/>
                  </a:cubicBezTo>
                  <a:cubicBezTo>
                    <a:pt x="30522" y="4498"/>
                    <a:pt x="30789" y="4665"/>
                    <a:pt x="30589" y="4865"/>
                  </a:cubicBezTo>
                  <a:cubicBezTo>
                    <a:pt x="30288" y="5165"/>
                    <a:pt x="29721" y="5199"/>
                    <a:pt x="29354" y="5199"/>
                  </a:cubicBezTo>
                  <a:cubicBezTo>
                    <a:pt x="29121" y="5199"/>
                    <a:pt x="28887" y="5199"/>
                    <a:pt x="28687" y="5165"/>
                  </a:cubicBezTo>
                  <a:cubicBezTo>
                    <a:pt x="28754" y="5099"/>
                    <a:pt x="28787" y="5065"/>
                    <a:pt x="28887" y="4999"/>
                  </a:cubicBezTo>
                  <a:cubicBezTo>
                    <a:pt x="29011" y="4906"/>
                    <a:pt x="28906" y="4728"/>
                    <a:pt x="28758" y="4728"/>
                  </a:cubicBezTo>
                  <a:cubicBezTo>
                    <a:pt x="28746" y="4728"/>
                    <a:pt x="28733" y="4729"/>
                    <a:pt x="28721" y="4732"/>
                  </a:cubicBezTo>
                  <a:cubicBezTo>
                    <a:pt x="28454" y="4832"/>
                    <a:pt x="28187" y="4932"/>
                    <a:pt x="27887" y="4999"/>
                  </a:cubicBezTo>
                  <a:cubicBezTo>
                    <a:pt x="27953" y="4932"/>
                    <a:pt x="28020" y="4898"/>
                    <a:pt x="28020" y="4898"/>
                  </a:cubicBezTo>
                  <a:cubicBezTo>
                    <a:pt x="28420" y="4665"/>
                    <a:pt x="28854" y="4398"/>
                    <a:pt x="29288" y="4265"/>
                  </a:cubicBezTo>
                  <a:cubicBezTo>
                    <a:pt x="29431" y="4229"/>
                    <a:pt x="29566" y="4210"/>
                    <a:pt x="29696" y="4210"/>
                  </a:cubicBezTo>
                  <a:close/>
                  <a:moveTo>
                    <a:pt x="26940" y="2349"/>
                  </a:moveTo>
                  <a:cubicBezTo>
                    <a:pt x="27041" y="2349"/>
                    <a:pt x="27140" y="2436"/>
                    <a:pt x="27220" y="2664"/>
                  </a:cubicBezTo>
                  <a:cubicBezTo>
                    <a:pt x="27286" y="2930"/>
                    <a:pt x="27286" y="3264"/>
                    <a:pt x="27286" y="3564"/>
                  </a:cubicBezTo>
                  <a:cubicBezTo>
                    <a:pt x="27253" y="4198"/>
                    <a:pt x="27119" y="4698"/>
                    <a:pt x="26953" y="5232"/>
                  </a:cubicBezTo>
                  <a:cubicBezTo>
                    <a:pt x="26953" y="4999"/>
                    <a:pt x="26919" y="4732"/>
                    <a:pt x="26919" y="4532"/>
                  </a:cubicBezTo>
                  <a:cubicBezTo>
                    <a:pt x="26919" y="4482"/>
                    <a:pt x="26878" y="4456"/>
                    <a:pt x="26836" y="4456"/>
                  </a:cubicBezTo>
                  <a:cubicBezTo>
                    <a:pt x="26794" y="4456"/>
                    <a:pt x="26753" y="4482"/>
                    <a:pt x="26753" y="4532"/>
                  </a:cubicBezTo>
                  <a:lnTo>
                    <a:pt x="26753" y="4932"/>
                  </a:lnTo>
                  <a:cubicBezTo>
                    <a:pt x="26619" y="4331"/>
                    <a:pt x="26452" y="3731"/>
                    <a:pt x="26452" y="3097"/>
                  </a:cubicBezTo>
                  <a:cubicBezTo>
                    <a:pt x="26452" y="2839"/>
                    <a:pt x="26700" y="2349"/>
                    <a:pt x="26940" y="2349"/>
                  </a:cubicBezTo>
                  <a:close/>
                  <a:moveTo>
                    <a:pt x="28585" y="6476"/>
                  </a:moveTo>
                  <a:cubicBezTo>
                    <a:pt x="28868" y="6476"/>
                    <a:pt x="29148" y="6541"/>
                    <a:pt x="29421" y="6700"/>
                  </a:cubicBezTo>
                  <a:cubicBezTo>
                    <a:pt x="30455" y="7233"/>
                    <a:pt x="28554" y="7667"/>
                    <a:pt x="28187" y="7700"/>
                  </a:cubicBezTo>
                  <a:cubicBezTo>
                    <a:pt x="28089" y="7710"/>
                    <a:pt x="27992" y="7714"/>
                    <a:pt x="27894" y="7714"/>
                  </a:cubicBezTo>
                  <a:cubicBezTo>
                    <a:pt x="27658" y="7714"/>
                    <a:pt x="27422" y="7691"/>
                    <a:pt x="27186" y="7667"/>
                  </a:cubicBezTo>
                  <a:cubicBezTo>
                    <a:pt x="27286" y="7567"/>
                    <a:pt x="27253" y="7367"/>
                    <a:pt x="27086" y="7367"/>
                  </a:cubicBezTo>
                  <a:cubicBezTo>
                    <a:pt x="26853" y="7367"/>
                    <a:pt x="26586" y="7367"/>
                    <a:pt x="26286" y="7400"/>
                  </a:cubicBezTo>
                  <a:cubicBezTo>
                    <a:pt x="26997" y="6983"/>
                    <a:pt x="27799" y="6476"/>
                    <a:pt x="28585" y="6476"/>
                  </a:cubicBezTo>
                  <a:close/>
                  <a:moveTo>
                    <a:pt x="22176" y="6834"/>
                  </a:moveTo>
                  <a:lnTo>
                    <a:pt x="22176" y="6834"/>
                  </a:lnTo>
                  <a:cubicBezTo>
                    <a:pt x="22149" y="7534"/>
                    <a:pt x="22342" y="8476"/>
                    <a:pt x="22624" y="9245"/>
                  </a:cubicBezTo>
                  <a:lnTo>
                    <a:pt x="22624" y="9245"/>
                  </a:lnTo>
                  <a:cubicBezTo>
                    <a:pt x="22447" y="8714"/>
                    <a:pt x="22342" y="8163"/>
                    <a:pt x="22283" y="7867"/>
                  </a:cubicBezTo>
                  <a:cubicBezTo>
                    <a:pt x="22246" y="7583"/>
                    <a:pt x="22186" y="7206"/>
                    <a:pt x="22176" y="6834"/>
                  </a:cubicBezTo>
                  <a:close/>
                  <a:moveTo>
                    <a:pt x="22624" y="9245"/>
                  </a:moveTo>
                  <a:cubicBezTo>
                    <a:pt x="22751" y="9628"/>
                    <a:pt x="22917" y="10001"/>
                    <a:pt x="23130" y="10259"/>
                  </a:cubicBezTo>
                  <a:lnTo>
                    <a:pt x="23130" y="10259"/>
                  </a:lnTo>
                  <a:cubicBezTo>
                    <a:pt x="22949" y="10012"/>
                    <a:pt x="22773" y="9653"/>
                    <a:pt x="22624" y="9245"/>
                  </a:cubicBezTo>
                  <a:close/>
                  <a:moveTo>
                    <a:pt x="27019" y="9104"/>
                  </a:moveTo>
                  <a:cubicBezTo>
                    <a:pt x="27207" y="9104"/>
                    <a:pt x="27396" y="9124"/>
                    <a:pt x="27586" y="9168"/>
                  </a:cubicBezTo>
                  <a:cubicBezTo>
                    <a:pt x="28387" y="9335"/>
                    <a:pt x="28053" y="9935"/>
                    <a:pt x="27586" y="10236"/>
                  </a:cubicBezTo>
                  <a:cubicBezTo>
                    <a:pt x="27253" y="10436"/>
                    <a:pt x="26853" y="10569"/>
                    <a:pt x="26486" y="10703"/>
                  </a:cubicBezTo>
                  <a:cubicBezTo>
                    <a:pt x="25785" y="10903"/>
                    <a:pt x="25085" y="10936"/>
                    <a:pt x="24384" y="10969"/>
                  </a:cubicBezTo>
                  <a:cubicBezTo>
                    <a:pt x="24551" y="10869"/>
                    <a:pt x="24718" y="10736"/>
                    <a:pt x="24818" y="10536"/>
                  </a:cubicBezTo>
                  <a:cubicBezTo>
                    <a:pt x="24899" y="10454"/>
                    <a:pt x="24804" y="10351"/>
                    <a:pt x="24730" y="10351"/>
                  </a:cubicBezTo>
                  <a:cubicBezTo>
                    <a:pt x="24713" y="10351"/>
                    <a:pt x="24697" y="10357"/>
                    <a:pt x="24684" y="10369"/>
                  </a:cubicBezTo>
                  <a:cubicBezTo>
                    <a:pt x="24418" y="10536"/>
                    <a:pt x="24184" y="10703"/>
                    <a:pt x="23917" y="10769"/>
                  </a:cubicBezTo>
                  <a:cubicBezTo>
                    <a:pt x="23917" y="10769"/>
                    <a:pt x="23951" y="10669"/>
                    <a:pt x="24051" y="10569"/>
                  </a:cubicBezTo>
                  <a:cubicBezTo>
                    <a:pt x="24877" y="9800"/>
                    <a:pt x="25922" y="9104"/>
                    <a:pt x="27019" y="9104"/>
                  </a:cubicBezTo>
                  <a:close/>
                  <a:moveTo>
                    <a:pt x="25352" y="12404"/>
                  </a:moveTo>
                  <a:cubicBezTo>
                    <a:pt x="25685" y="12404"/>
                    <a:pt x="26552" y="12537"/>
                    <a:pt x="26185" y="13038"/>
                  </a:cubicBezTo>
                  <a:cubicBezTo>
                    <a:pt x="25885" y="13405"/>
                    <a:pt x="25285" y="13605"/>
                    <a:pt x="24885" y="13771"/>
                  </a:cubicBezTo>
                  <a:cubicBezTo>
                    <a:pt x="24184" y="14038"/>
                    <a:pt x="23450" y="14172"/>
                    <a:pt x="22716" y="14238"/>
                  </a:cubicBezTo>
                  <a:cubicBezTo>
                    <a:pt x="22883" y="14105"/>
                    <a:pt x="23050" y="14005"/>
                    <a:pt x="23117" y="13771"/>
                  </a:cubicBezTo>
                  <a:cubicBezTo>
                    <a:pt x="23176" y="13712"/>
                    <a:pt x="23103" y="13599"/>
                    <a:pt x="23039" y="13599"/>
                  </a:cubicBezTo>
                  <a:cubicBezTo>
                    <a:pt x="23031" y="13599"/>
                    <a:pt x="23024" y="13601"/>
                    <a:pt x="23017" y="13605"/>
                  </a:cubicBezTo>
                  <a:cubicBezTo>
                    <a:pt x="22716" y="13671"/>
                    <a:pt x="22416" y="13771"/>
                    <a:pt x="22183" y="13938"/>
                  </a:cubicBezTo>
                  <a:cubicBezTo>
                    <a:pt x="22083" y="14005"/>
                    <a:pt x="21949" y="14038"/>
                    <a:pt x="21882" y="14105"/>
                  </a:cubicBezTo>
                  <a:cubicBezTo>
                    <a:pt x="22049" y="13771"/>
                    <a:pt x="22249" y="13438"/>
                    <a:pt x="22449" y="13104"/>
                  </a:cubicBezTo>
                  <a:cubicBezTo>
                    <a:pt x="23283" y="12571"/>
                    <a:pt x="24518" y="12404"/>
                    <a:pt x="25352" y="12404"/>
                  </a:cubicBezTo>
                  <a:close/>
                  <a:moveTo>
                    <a:pt x="21790" y="14356"/>
                  </a:moveTo>
                  <a:cubicBezTo>
                    <a:pt x="21772" y="14372"/>
                    <a:pt x="21757" y="14389"/>
                    <a:pt x="21749" y="14405"/>
                  </a:cubicBezTo>
                  <a:cubicBezTo>
                    <a:pt x="21782" y="14372"/>
                    <a:pt x="21849" y="14372"/>
                    <a:pt x="21882" y="14372"/>
                  </a:cubicBezTo>
                  <a:cubicBezTo>
                    <a:pt x="21884" y="14371"/>
                    <a:pt x="21886" y="14370"/>
                    <a:pt x="21888" y="14369"/>
                  </a:cubicBezTo>
                  <a:lnTo>
                    <a:pt x="21888" y="14369"/>
                  </a:lnTo>
                  <a:cubicBezTo>
                    <a:pt x="21855" y="14365"/>
                    <a:pt x="21822" y="14361"/>
                    <a:pt x="21790" y="14356"/>
                  </a:cubicBezTo>
                  <a:close/>
                  <a:moveTo>
                    <a:pt x="17533" y="14263"/>
                  </a:moveTo>
                  <a:cubicBezTo>
                    <a:pt x="17412" y="15249"/>
                    <a:pt x="17934" y="16468"/>
                    <a:pt x="18613" y="17374"/>
                  </a:cubicBezTo>
                  <a:cubicBezTo>
                    <a:pt x="18590" y="17280"/>
                    <a:pt x="18566" y="17219"/>
                    <a:pt x="18543" y="17144"/>
                  </a:cubicBezTo>
                  <a:lnTo>
                    <a:pt x="18543" y="17144"/>
                  </a:lnTo>
                  <a:cubicBezTo>
                    <a:pt x="18721" y="17393"/>
                    <a:pt x="18927" y="17613"/>
                    <a:pt x="19165" y="17779"/>
                  </a:cubicBezTo>
                  <a:lnTo>
                    <a:pt x="19165" y="17779"/>
                  </a:lnTo>
                  <a:cubicBezTo>
                    <a:pt x="19174" y="17765"/>
                    <a:pt x="19180" y="17751"/>
                    <a:pt x="19180" y="17741"/>
                  </a:cubicBezTo>
                  <a:cubicBezTo>
                    <a:pt x="19180" y="17541"/>
                    <a:pt x="19080" y="17341"/>
                    <a:pt x="18947" y="17174"/>
                  </a:cubicBezTo>
                  <a:cubicBezTo>
                    <a:pt x="18914" y="17041"/>
                    <a:pt x="18880" y="16940"/>
                    <a:pt x="18847" y="16840"/>
                  </a:cubicBezTo>
                  <a:cubicBezTo>
                    <a:pt x="18814" y="16790"/>
                    <a:pt x="18780" y="16765"/>
                    <a:pt x="18751" y="16765"/>
                  </a:cubicBezTo>
                  <a:cubicBezTo>
                    <a:pt x="18722" y="16765"/>
                    <a:pt x="18697" y="16790"/>
                    <a:pt x="18680" y="16840"/>
                  </a:cubicBezTo>
                  <a:lnTo>
                    <a:pt x="18680" y="16874"/>
                  </a:lnTo>
                  <a:cubicBezTo>
                    <a:pt x="18580" y="16874"/>
                    <a:pt x="18513" y="16940"/>
                    <a:pt x="18513" y="17041"/>
                  </a:cubicBezTo>
                  <a:cubicBezTo>
                    <a:pt x="18523" y="17080"/>
                    <a:pt x="18533" y="17113"/>
                    <a:pt x="18543" y="17144"/>
                  </a:cubicBezTo>
                  <a:lnTo>
                    <a:pt x="18543" y="17144"/>
                  </a:lnTo>
                  <a:cubicBezTo>
                    <a:pt x="18198" y="16665"/>
                    <a:pt x="17955" y="16079"/>
                    <a:pt x="17779" y="15573"/>
                  </a:cubicBezTo>
                  <a:cubicBezTo>
                    <a:pt x="17677" y="15248"/>
                    <a:pt x="17540" y="14740"/>
                    <a:pt x="17533" y="14263"/>
                  </a:cubicBezTo>
                  <a:close/>
                  <a:moveTo>
                    <a:pt x="23620" y="15920"/>
                  </a:moveTo>
                  <a:cubicBezTo>
                    <a:pt x="24069" y="15920"/>
                    <a:pt x="24497" y="16059"/>
                    <a:pt x="24751" y="16440"/>
                  </a:cubicBezTo>
                  <a:cubicBezTo>
                    <a:pt x="25051" y="16907"/>
                    <a:pt x="24251" y="17207"/>
                    <a:pt x="23951" y="17307"/>
                  </a:cubicBezTo>
                  <a:cubicBezTo>
                    <a:pt x="22850" y="17741"/>
                    <a:pt x="21716" y="17774"/>
                    <a:pt x="20548" y="17874"/>
                  </a:cubicBezTo>
                  <a:cubicBezTo>
                    <a:pt x="20615" y="17774"/>
                    <a:pt x="20715" y="17674"/>
                    <a:pt x="20748" y="17541"/>
                  </a:cubicBezTo>
                  <a:cubicBezTo>
                    <a:pt x="20774" y="17437"/>
                    <a:pt x="20678" y="17353"/>
                    <a:pt x="20603" y="17353"/>
                  </a:cubicBezTo>
                  <a:cubicBezTo>
                    <a:pt x="20582" y="17353"/>
                    <a:pt x="20563" y="17359"/>
                    <a:pt x="20548" y="17374"/>
                  </a:cubicBezTo>
                  <a:cubicBezTo>
                    <a:pt x="20415" y="17441"/>
                    <a:pt x="20248" y="17508"/>
                    <a:pt x="20114" y="17541"/>
                  </a:cubicBezTo>
                  <a:cubicBezTo>
                    <a:pt x="20081" y="17541"/>
                    <a:pt x="20014" y="17574"/>
                    <a:pt x="19948" y="17574"/>
                  </a:cubicBezTo>
                  <a:cubicBezTo>
                    <a:pt x="19914" y="17541"/>
                    <a:pt x="19948" y="17508"/>
                    <a:pt x="20014" y="17441"/>
                  </a:cubicBezTo>
                  <a:cubicBezTo>
                    <a:pt x="20848" y="16774"/>
                    <a:pt x="21849" y="16340"/>
                    <a:pt x="22850" y="16040"/>
                  </a:cubicBezTo>
                  <a:cubicBezTo>
                    <a:pt x="23094" y="15967"/>
                    <a:pt x="23360" y="15920"/>
                    <a:pt x="23620" y="15920"/>
                  </a:cubicBezTo>
                  <a:close/>
                  <a:moveTo>
                    <a:pt x="14916" y="18015"/>
                  </a:moveTo>
                  <a:lnTo>
                    <a:pt x="14916" y="18015"/>
                  </a:lnTo>
                  <a:cubicBezTo>
                    <a:pt x="14910" y="18069"/>
                    <a:pt x="14908" y="18122"/>
                    <a:pt x="14911" y="18175"/>
                  </a:cubicBezTo>
                  <a:cubicBezTo>
                    <a:pt x="14944" y="19442"/>
                    <a:pt x="15611" y="20777"/>
                    <a:pt x="16512" y="21844"/>
                  </a:cubicBezTo>
                  <a:cubicBezTo>
                    <a:pt x="16498" y="21803"/>
                    <a:pt x="16485" y="21762"/>
                    <a:pt x="16472" y="21722"/>
                  </a:cubicBezTo>
                  <a:lnTo>
                    <a:pt x="16472" y="21722"/>
                  </a:lnTo>
                  <a:cubicBezTo>
                    <a:pt x="16609" y="21886"/>
                    <a:pt x="16755" y="22037"/>
                    <a:pt x="16910" y="22168"/>
                  </a:cubicBezTo>
                  <a:lnTo>
                    <a:pt x="16910" y="22168"/>
                  </a:lnTo>
                  <a:cubicBezTo>
                    <a:pt x="16912" y="22156"/>
                    <a:pt x="16912" y="22140"/>
                    <a:pt x="16912" y="22111"/>
                  </a:cubicBezTo>
                  <a:cubicBezTo>
                    <a:pt x="16879" y="21911"/>
                    <a:pt x="16845" y="21510"/>
                    <a:pt x="16579" y="21344"/>
                  </a:cubicBezTo>
                  <a:cubicBezTo>
                    <a:pt x="16512" y="21110"/>
                    <a:pt x="16412" y="20877"/>
                    <a:pt x="16312" y="20676"/>
                  </a:cubicBezTo>
                  <a:cubicBezTo>
                    <a:pt x="16298" y="20635"/>
                    <a:pt x="16272" y="20616"/>
                    <a:pt x="16247" y="20616"/>
                  </a:cubicBezTo>
                  <a:cubicBezTo>
                    <a:pt x="16212" y="20616"/>
                    <a:pt x="16178" y="20652"/>
                    <a:pt x="16178" y="20710"/>
                  </a:cubicBezTo>
                  <a:cubicBezTo>
                    <a:pt x="16268" y="21039"/>
                    <a:pt x="16358" y="21368"/>
                    <a:pt x="16472" y="21722"/>
                  </a:cubicBezTo>
                  <a:lnTo>
                    <a:pt x="16472" y="21722"/>
                  </a:lnTo>
                  <a:cubicBezTo>
                    <a:pt x="16014" y="21175"/>
                    <a:pt x="15654" y="20484"/>
                    <a:pt x="15411" y="19909"/>
                  </a:cubicBezTo>
                  <a:cubicBezTo>
                    <a:pt x="15199" y="19400"/>
                    <a:pt x="14919" y="18673"/>
                    <a:pt x="14916" y="18015"/>
                  </a:cubicBezTo>
                  <a:close/>
                  <a:moveTo>
                    <a:pt x="21672" y="20154"/>
                  </a:moveTo>
                  <a:cubicBezTo>
                    <a:pt x="22294" y="20154"/>
                    <a:pt x="22783" y="20365"/>
                    <a:pt x="22950" y="20910"/>
                  </a:cubicBezTo>
                  <a:cubicBezTo>
                    <a:pt x="23417" y="22311"/>
                    <a:pt x="20281" y="22511"/>
                    <a:pt x="18447" y="22511"/>
                  </a:cubicBezTo>
                  <a:cubicBezTo>
                    <a:pt x="18880" y="22411"/>
                    <a:pt x="19281" y="22211"/>
                    <a:pt x="19547" y="21944"/>
                  </a:cubicBezTo>
                  <a:cubicBezTo>
                    <a:pt x="19614" y="21877"/>
                    <a:pt x="19547" y="21711"/>
                    <a:pt x="19414" y="21711"/>
                  </a:cubicBezTo>
                  <a:cubicBezTo>
                    <a:pt x="18947" y="21711"/>
                    <a:pt x="18580" y="21877"/>
                    <a:pt x="18180" y="22044"/>
                  </a:cubicBezTo>
                  <a:cubicBezTo>
                    <a:pt x="17946" y="22111"/>
                    <a:pt x="17779" y="22178"/>
                    <a:pt x="17613" y="22244"/>
                  </a:cubicBezTo>
                  <a:cubicBezTo>
                    <a:pt x="17713" y="22044"/>
                    <a:pt x="17779" y="21877"/>
                    <a:pt x="17880" y="21711"/>
                  </a:cubicBezTo>
                  <a:cubicBezTo>
                    <a:pt x="18658" y="20999"/>
                    <a:pt x="20430" y="20154"/>
                    <a:pt x="21672" y="20154"/>
                  </a:cubicBezTo>
                  <a:close/>
                  <a:moveTo>
                    <a:pt x="6758" y="25522"/>
                  </a:moveTo>
                  <a:cubicBezTo>
                    <a:pt x="6788" y="25575"/>
                    <a:pt x="6819" y="25628"/>
                    <a:pt x="6851" y="25680"/>
                  </a:cubicBezTo>
                  <a:lnTo>
                    <a:pt x="6851" y="25680"/>
                  </a:lnTo>
                  <a:cubicBezTo>
                    <a:pt x="6869" y="25702"/>
                    <a:pt x="6887" y="25725"/>
                    <a:pt x="6905" y="25747"/>
                  </a:cubicBezTo>
                  <a:cubicBezTo>
                    <a:pt x="6854" y="25670"/>
                    <a:pt x="6805" y="25595"/>
                    <a:pt x="6758" y="25522"/>
                  </a:cubicBezTo>
                  <a:close/>
                  <a:moveTo>
                    <a:pt x="19714" y="24578"/>
                  </a:moveTo>
                  <a:cubicBezTo>
                    <a:pt x="20340" y="24578"/>
                    <a:pt x="21032" y="24720"/>
                    <a:pt x="21082" y="25413"/>
                  </a:cubicBezTo>
                  <a:cubicBezTo>
                    <a:pt x="21115" y="25880"/>
                    <a:pt x="20448" y="26147"/>
                    <a:pt x="20114" y="26314"/>
                  </a:cubicBezTo>
                  <a:cubicBezTo>
                    <a:pt x="18880" y="26881"/>
                    <a:pt x="17546" y="26914"/>
                    <a:pt x="16212" y="26948"/>
                  </a:cubicBezTo>
                  <a:cubicBezTo>
                    <a:pt x="16245" y="26914"/>
                    <a:pt x="16278" y="26914"/>
                    <a:pt x="16378" y="26881"/>
                  </a:cubicBezTo>
                  <a:cubicBezTo>
                    <a:pt x="17079" y="26647"/>
                    <a:pt x="17813" y="26481"/>
                    <a:pt x="18480" y="26147"/>
                  </a:cubicBezTo>
                  <a:cubicBezTo>
                    <a:pt x="18547" y="26114"/>
                    <a:pt x="18547" y="26047"/>
                    <a:pt x="18447" y="26047"/>
                  </a:cubicBezTo>
                  <a:cubicBezTo>
                    <a:pt x="17980" y="26080"/>
                    <a:pt x="17546" y="26214"/>
                    <a:pt x="17079" y="26314"/>
                  </a:cubicBezTo>
                  <a:cubicBezTo>
                    <a:pt x="17079" y="26280"/>
                    <a:pt x="17112" y="26280"/>
                    <a:pt x="17112" y="26280"/>
                  </a:cubicBezTo>
                  <a:cubicBezTo>
                    <a:pt x="17218" y="26149"/>
                    <a:pt x="17136" y="26017"/>
                    <a:pt x="17014" y="26017"/>
                  </a:cubicBezTo>
                  <a:cubicBezTo>
                    <a:pt x="16982" y="26017"/>
                    <a:pt x="16947" y="26026"/>
                    <a:pt x="16912" y="26047"/>
                  </a:cubicBezTo>
                  <a:cubicBezTo>
                    <a:pt x="16479" y="26247"/>
                    <a:pt x="16112" y="26547"/>
                    <a:pt x="15711" y="26614"/>
                  </a:cubicBezTo>
                  <a:lnTo>
                    <a:pt x="15711" y="26547"/>
                  </a:lnTo>
                  <a:cubicBezTo>
                    <a:pt x="16679" y="25580"/>
                    <a:pt x="17746" y="24813"/>
                    <a:pt x="19114" y="24613"/>
                  </a:cubicBezTo>
                  <a:cubicBezTo>
                    <a:pt x="19286" y="24595"/>
                    <a:pt x="19496" y="24578"/>
                    <a:pt x="19714" y="24578"/>
                  </a:cubicBezTo>
                  <a:close/>
                  <a:moveTo>
                    <a:pt x="10188" y="17676"/>
                  </a:moveTo>
                  <a:cubicBezTo>
                    <a:pt x="10498" y="17676"/>
                    <a:pt x="11234" y="20610"/>
                    <a:pt x="11241" y="20610"/>
                  </a:cubicBezTo>
                  <a:cubicBezTo>
                    <a:pt x="11241" y="20610"/>
                    <a:pt x="11241" y="20610"/>
                    <a:pt x="11241" y="20610"/>
                  </a:cubicBezTo>
                  <a:cubicBezTo>
                    <a:pt x="11375" y="21510"/>
                    <a:pt x="11408" y="22378"/>
                    <a:pt x="11442" y="23245"/>
                  </a:cubicBezTo>
                  <a:cubicBezTo>
                    <a:pt x="11575" y="25713"/>
                    <a:pt x="11542" y="28215"/>
                    <a:pt x="11742" y="30617"/>
                  </a:cubicBezTo>
                  <a:cubicBezTo>
                    <a:pt x="11375" y="28849"/>
                    <a:pt x="10941" y="27081"/>
                    <a:pt x="10441" y="25380"/>
                  </a:cubicBezTo>
                  <a:cubicBezTo>
                    <a:pt x="10241" y="24579"/>
                    <a:pt x="9907" y="23912"/>
                    <a:pt x="9540" y="23245"/>
                  </a:cubicBezTo>
                  <a:cubicBezTo>
                    <a:pt x="9373" y="21344"/>
                    <a:pt x="9574" y="19609"/>
                    <a:pt x="10107" y="17774"/>
                  </a:cubicBezTo>
                  <a:cubicBezTo>
                    <a:pt x="10129" y="17706"/>
                    <a:pt x="10156" y="17676"/>
                    <a:pt x="10188" y="17676"/>
                  </a:cubicBezTo>
                  <a:close/>
                  <a:moveTo>
                    <a:pt x="4007" y="26014"/>
                  </a:moveTo>
                  <a:cubicBezTo>
                    <a:pt x="5132" y="26014"/>
                    <a:pt x="6253" y="26255"/>
                    <a:pt x="7038" y="26647"/>
                  </a:cubicBezTo>
                  <a:cubicBezTo>
                    <a:pt x="7072" y="26747"/>
                    <a:pt x="7172" y="26814"/>
                    <a:pt x="7205" y="26914"/>
                  </a:cubicBezTo>
                  <a:cubicBezTo>
                    <a:pt x="7222" y="26931"/>
                    <a:pt x="7239" y="26939"/>
                    <a:pt x="7251" y="26939"/>
                  </a:cubicBezTo>
                  <a:cubicBezTo>
                    <a:pt x="7264" y="26939"/>
                    <a:pt x="7272" y="26931"/>
                    <a:pt x="7272" y="26914"/>
                  </a:cubicBezTo>
                  <a:cubicBezTo>
                    <a:pt x="8173" y="28148"/>
                    <a:pt x="9107" y="29349"/>
                    <a:pt x="9907" y="30650"/>
                  </a:cubicBezTo>
                  <a:cubicBezTo>
                    <a:pt x="10241" y="31284"/>
                    <a:pt x="10941" y="32185"/>
                    <a:pt x="11442" y="33085"/>
                  </a:cubicBezTo>
                  <a:cubicBezTo>
                    <a:pt x="10908" y="32218"/>
                    <a:pt x="10107" y="31551"/>
                    <a:pt x="9507" y="30717"/>
                  </a:cubicBezTo>
                  <a:cubicBezTo>
                    <a:pt x="8940" y="30016"/>
                    <a:pt x="8506" y="29183"/>
                    <a:pt x="7706" y="28682"/>
                  </a:cubicBezTo>
                  <a:cubicBezTo>
                    <a:pt x="7606" y="28682"/>
                    <a:pt x="7572" y="28749"/>
                    <a:pt x="7606" y="28782"/>
                  </a:cubicBezTo>
                  <a:cubicBezTo>
                    <a:pt x="8273" y="29483"/>
                    <a:pt x="8873" y="30283"/>
                    <a:pt x="9440" y="31051"/>
                  </a:cubicBezTo>
                  <a:cubicBezTo>
                    <a:pt x="8339" y="29983"/>
                    <a:pt x="7005" y="28949"/>
                    <a:pt x="5704" y="28249"/>
                  </a:cubicBezTo>
                  <a:cubicBezTo>
                    <a:pt x="5223" y="27981"/>
                    <a:pt x="2301" y="27264"/>
                    <a:pt x="970" y="27264"/>
                  </a:cubicBezTo>
                  <a:cubicBezTo>
                    <a:pt x="651" y="27264"/>
                    <a:pt x="424" y="27305"/>
                    <a:pt x="342" y="27403"/>
                  </a:cubicBezTo>
                  <a:lnTo>
                    <a:pt x="342" y="27403"/>
                  </a:lnTo>
                  <a:cubicBezTo>
                    <a:pt x="1098" y="26414"/>
                    <a:pt x="2556" y="26014"/>
                    <a:pt x="4007" y="26014"/>
                  </a:cubicBezTo>
                  <a:close/>
                  <a:moveTo>
                    <a:pt x="19185" y="30738"/>
                  </a:moveTo>
                  <a:cubicBezTo>
                    <a:pt x="19493" y="30738"/>
                    <a:pt x="19806" y="30775"/>
                    <a:pt x="20081" y="30850"/>
                  </a:cubicBezTo>
                  <a:cubicBezTo>
                    <a:pt x="20882" y="31017"/>
                    <a:pt x="20048" y="31718"/>
                    <a:pt x="19881" y="31884"/>
                  </a:cubicBezTo>
                  <a:cubicBezTo>
                    <a:pt x="19047" y="32618"/>
                    <a:pt x="17946" y="33119"/>
                    <a:pt x="16879" y="33386"/>
                  </a:cubicBezTo>
                  <a:cubicBezTo>
                    <a:pt x="16178" y="33552"/>
                    <a:pt x="15444" y="33586"/>
                    <a:pt x="14711" y="33686"/>
                  </a:cubicBezTo>
                  <a:cubicBezTo>
                    <a:pt x="15078" y="33452"/>
                    <a:pt x="15411" y="33252"/>
                    <a:pt x="15745" y="33019"/>
                  </a:cubicBezTo>
                  <a:cubicBezTo>
                    <a:pt x="15868" y="32926"/>
                    <a:pt x="15792" y="32748"/>
                    <a:pt x="15648" y="32748"/>
                  </a:cubicBezTo>
                  <a:cubicBezTo>
                    <a:pt x="15636" y="32748"/>
                    <a:pt x="15624" y="32749"/>
                    <a:pt x="15611" y="32752"/>
                  </a:cubicBezTo>
                  <a:cubicBezTo>
                    <a:pt x="14744" y="32952"/>
                    <a:pt x="13943" y="33386"/>
                    <a:pt x="13210" y="33853"/>
                  </a:cubicBezTo>
                  <a:cubicBezTo>
                    <a:pt x="14043" y="32952"/>
                    <a:pt x="15244" y="32318"/>
                    <a:pt x="16212" y="31751"/>
                  </a:cubicBezTo>
                  <a:cubicBezTo>
                    <a:pt x="17046" y="31251"/>
                    <a:pt x="17913" y="30884"/>
                    <a:pt x="18880" y="30750"/>
                  </a:cubicBezTo>
                  <a:cubicBezTo>
                    <a:pt x="18980" y="30742"/>
                    <a:pt x="19082" y="30738"/>
                    <a:pt x="19185" y="30738"/>
                  </a:cubicBezTo>
                  <a:close/>
                  <a:moveTo>
                    <a:pt x="9712" y="40249"/>
                  </a:moveTo>
                  <a:lnTo>
                    <a:pt x="9712" y="40249"/>
                  </a:lnTo>
                  <a:cubicBezTo>
                    <a:pt x="9733" y="40274"/>
                    <a:pt x="9754" y="40299"/>
                    <a:pt x="9774" y="40324"/>
                  </a:cubicBezTo>
                  <a:cubicBezTo>
                    <a:pt x="9800" y="40359"/>
                    <a:pt x="9834" y="40373"/>
                    <a:pt x="9868" y="40373"/>
                  </a:cubicBezTo>
                  <a:cubicBezTo>
                    <a:pt x="9874" y="40373"/>
                    <a:pt x="9880" y="40373"/>
                    <a:pt x="9887" y="40372"/>
                  </a:cubicBezTo>
                  <a:lnTo>
                    <a:pt x="9887" y="40372"/>
                  </a:lnTo>
                  <a:cubicBezTo>
                    <a:pt x="9829" y="40332"/>
                    <a:pt x="9771" y="40291"/>
                    <a:pt x="9712" y="40249"/>
                  </a:cubicBezTo>
                  <a:close/>
                  <a:moveTo>
                    <a:pt x="22085" y="36831"/>
                  </a:moveTo>
                  <a:cubicBezTo>
                    <a:pt x="22563" y="36831"/>
                    <a:pt x="22107" y="37923"/>
                    <a:pt x="21782" y="38623"/>
                  </a:cubicBezTo>
                  <a:cubicBezTo>
                    <a:pt x="21082" y="40257"/>
                    <a:pt x="19948" y="41591"/>
                    <a:pt x="18447" y="42459"/>
                  </a:cubicBezTo>
                  <a:cubicBezTo>
                    <a:pt x="17779" y="42392"/>
                    <a:pt x="17146" y="42292"/>
                    <a:pt x="16512" y="42292"/>
                  </a:cubicBezTo>
                  <a:cubicBezTo>
                    <a:pt x="15878" y="42292"/>
                    <a:pt x="15211" y="42392"/>
                    <a:pt x="14510" y="42559"/>
                  </a:cubicBezTo>
                  <a:cubicBezTo>
                    <a:pt x="15044" y="42359"/>
                    <a:pt x="15578" y="42192"/>
                    <a:pt x="16078" y="41958"/>
                  </a:cubicBezTo>
                  <a:cubicBezTo>
                    <a:pt x="17579" y="41291"/>
                    <a:pt x="19114" y="40524"/>
                    <a:pt x="20048" y="39123"/>
                  </a:cubicBezTo>
                  <a:cubicBezTo>
                    <a:pt x="20071" y="39099"/>
                    <a:pt x="20045" y="39076"/>
                    <a:pt x="20004" y="39076"/>
                  </a:cubicBezTo>
                  <a:cubicBezTo>
                    <a:pt x="19987" y="39076"/>
                    <a:pt x="19967" y="39080"/>
                    <a:pt x="19948" y="39090"/>
                  </a:cubicBezTo>
                  <a:cubicBezTo>
                    <a:pt x="18213" y="40724"/>
                    <a:pt x="16245" y="41725"/>
                    <a:pt x="14010" y="42559"/>
                  </a:cubicBezTo>
                  <a:cubicBezTo>
                    <a:pt x="12843" y="43026"/>
                    <a:pt x="11375" y="43359"/>
                    <a:pt x="10674" y="44527"/>
                  </a:cubicBezTo>
                  <a:cubicBezTo>
                    <a:pt x="10374" y="44727"/>
                    <a:pt x="10174" y="44960"/>
                    <a:pt x="10007" y="45261"/>
                  </a:cubicBezTo>
                  <a:cubicBezTo>
                    <a:pt x="10374" y="43593"/>
                    <a:pt x="12609" y="42259"/>
                    <a:pt x="13943" y="41558"/>
                  </a:cubicBezTo>
                  <a:cubicBezTo>
                    <a:pt x="15778" y="40591"/>
                    <a:pt x="17613" y="39757"/>
                    <a:pt x="19414" y="38623"/>
                  </a:cubicBezTo>
                  <a:cubicBezTo>
                    <a:pt x="20081" y="38222"/>
                    <a:pt x="20615" y="37722"/>
                    <a:pt x="21249" y="37255"/>
                  </a:cubicBezTo>
                  <a:cubicBezTo>
                    <a:pt x="21659" y="36953"/>
                    <a:pt x="21924" y="36831"/>
                    <a:pt x="22085" y="36831"/>
                  </a:cubicBezTo>
                  <a:close/>
                  <a:moveTo>
                    <a:pt x="16624" y="42717"/>
                  </a:moveTo>
                  <a:cubicBezTo>
                    <a:pt x="17109" y="42717"/>
                    <a:pt x="17587" y="42744"/>
                    <a:pt x="18046" y="42792"/>
                  </a:cubicBezTo>
                  <a:cubicBezTo>
                    <a:pt x="18046" y="42792"/>
                    <a:pt x="18080" y="42859"/>
                    <a:pt x="18113" y="42859"/>
                  </a:cubicBezTo>
                  <a:lnTo>
                    <a:pt x="18180" y="42859"/>
                  </a:lnTo>
                  <a:cubicBezTo>
                    <a:pt x="18280" y="42859"/>
                    <a:pt x="18413" y="42892"/>
                    <a:pt x="18513" y="42892"/>
                  </a:cubicBezTo>
                  <a:cubicBezTo>
                    <a:pt x="18513" y="42916"/>
                    <a:pt x="18547" y="42940"/>
                    <a:pt x="18578" y="42940"/>
                  </a:cubicBezTo>
                  <a:cubicBezTo>
                    <a:pt x="18591" y="42940"/>
                    <a:pt x="18604" y="42935"/>
                    <a:pt x="18613" y="42926"/>
                  </a:cubicBezTo>
                  <a:lnTo>
                    <a:pt x="18680" y="42892"/>
                  </a:lnTo>
                  <a:lnTo>
                    <a:pt x="19281" y="43026"/>
                  </a:lnTo>
                  <a:cubicBezTo>
                    <a:pt x="19781" y="43126"/>
                    <a:pt x="25552" y="45894"/>
                    <a:pt x="24017" y="46428"/>
                  </a:cubicBezTo>
                  <a:cubicBezTo>
                    <a:pt x="23563" y="46577"/>
                    <a:pt x="23072" y="46636"/>
                    <a:pt x="22564" y="46636"/>
                  </a:cubicBezTo>
                  <a:cubicBezTo>
                    <a:pt x="21131" y="46636"/>
                    <a:pt x="19560" y="46165"/>
                    <a:pt x="18280" y="45894"/>
                  </a:cubicBezTo>
                  <a:cubicBezTo>
                    <a:pt x="16781" y="45547"/>
                    <a:pt x="14423" y="44640"/>
                    <a:pt x="12412" y="44640"/>
                  </a:cubicBezTo>
                  <a:cubicBezTo>
                    <a:pt x="11917" y="44640"/>
                    <a:pt x="11443" y="44695"/>
                    <a:pt x="11008" y="44827"/>
                  </a:cubicBezTo>
                  <a:cubicBezTo>
                    <a:pt x="11875" y="44460"/>
                    <a:pt x="13009" y="44393"/>
                    <a:pt x="13843" y="44293"/>
                  </a:cubicBezTo>
                  <a:cubicBezTo>
                    <a:pt x="14030" y="44277"/>
                    <a:pt x="14214" y="44270"/>
                    <a:pt x="14398" y="44270"/>
                  </a:cubicBezTo>
                  <a:cubicBezTo>
                    <a:pt x="16125" y="44270"/>
                    <a:pt x="17759" y="44923"/>
                    <a:pt x="19447" y="45194"/>
                  </a:cubicBezTo>
                  <a:cubicBezTo>
                    <a:pt x="19514" y="45194"/>
                    <a:pt x="19547" y="45094"/>
                    <a:pt x="19514" y="45094"/>
                  </a:cubicBezTo>
                  <a:cubicBezTo>
                    <a:pt x="17819" y="44487"/>
                    <a:pt x="16125" y="44052"/>
                    <a:pt x="14386" y="44052"/>
                  </a:cubicBezTo>
                  <a:cubicBezTo>
                    <a:pt x="13832" y="44052"/>
                    <a:pt x="13274" y="44097"/>
                    <a:pt x="12709" y="44193"/>
                  </a:cubicBezTo>
                  <a:cubicBezTo>
                    <a:pt x="12109" y="44260"/>
                    <a:pt x="11275" y="44427"/>
                    <a:pt x="10608" y="44760"/>
                  </a:cubicBezTo>
                  <a:cubicBezTo>
                    <a:pt x="12083" y="43258"/>
                    <a:pt x="14430" y="42717"/>
                    <a:pt x="16624" y="42717"/>
                  </a:cubicBezTo>
                  <a:close/>
                  <a:moveTo>
                    <a:pt x="12242" y="44960"/>
                  </a:moveTo>
                  <a:cubicBezTo>
                    <a:pt x="12609" y="44960"/>
                    <a:pt x="13009" y="45027"/>
                    <a:pt x="13410" y="45061"/>
                  </a:cubicBezTo>
                  <a:cubicBezTo>
                    <a:pt x="14544" y="45461"/>
                    <a:pt x="15411" y="46128"/>
                    <a:pt x="16278" y="47062"/>
                  </a:cubicBezTo>
                  <a:cubicBezTo>
                    <a:pt x="17046" y="47896"/>
                    <a:pt x="17679" y="48930"/>
                    <a:pt x="18580" y="49597"/>
                  </a:cubicBezTo>
                  <a:cubicBezTo>
                    <a:pt x="18586" y="49604"/>
                    <a:pt x="18595" y="49606"/>
                    <a:pt x="18605" y="49606"/>
                  </a:cubicBezTo>
                  <a:cubicBezTo>
                    <a:pt x="18647" y="49606"/>
                    <a:pt x="18707" y="49557"/>
                    <a:pt x="18680" y="49530"/>
                  </a:cubicBezTo>
                  <a:cubicBezTo>
                    <a:pt x="17946" y="48363"/>
                    <a:pt x="16912" y="47262"/>
                    <a:pt x="15945" y="46295"/>
                  </a:cubicBezTo>
                  <a:cubicBezTo>
                    <a:pt x="15578" y="45894"/>
                    <a:pt x="15111" y="45561"/>
                    <a:pt x="14611" y="45294"/>
                  </a:cubicBezTo>
                  <a:lnTo>
                    <a:pt x="14611" y="45294"/>
                  </a:lnTo>
                  <a:cubicBezTo>
                    <a:pt x="15545" y="45528"/>
                    <a:pt x="16412" y="45761"/>
                    <a:pt x="17112" y="45961"/>
                  </a:cubicBezTo>
                  <a:cubicBezTo>
                    <a:pt x="17112" y="46028"/>
                    <a:pt x="17112" y="46028"/>
                    <a:pt x="17179" y="46028"/>
                  </a:cubicBezTo>
                  <a:cubicBezTo>
                    <a:pt x="18814" y="47262"/>
                    <a:pt x="19948" y="48730"/>
                    <a:pt x="20848" y="50698"/>
                  </a:cubicBezTo>
                  <a:cubicBezTo>
                    <a:pt x="21127" y="51344"/>
                    <a:pt x="21016" y="51562"/>
                    <a:pt x="20731" y="51562"/>
                  </a:cubicBezTo>
                  <a:cubicBezTo>
                    <a:pt x="20266" y="51562"/>
                    <a:pt x="19336" y="50980"/>
                    <a:pt x="18880" y="50731"/>
                  </a:cubicBezTo>
                  <a:cubicBezTo>
                    <a:pt x="17880" y="50131"/>
                    <a:pt x="17012" y="49230"/>
                    <a:pt x="16212" y="48396"/>
                  </a:cubicBezTo>
                  <a:cubicBezTo>
                    <a:pt x="15211" y="47329"/>
                    <a:pt x="13877" y="45294"/>
                    <a:pt x="12242" y="44960"/>
                  </a:cubicBezTo>
                  <a:close/>
                  <a:moveTo>
                    <a:pt x="11569" y="48677"/>
                  </a:moveTo>
                  <a:cubicBezTo>
                    <a:pt x="11975" y="48677"/>
                    <a:pt x="12332" y="48856"/>
                    <a:pt x="12276" y="49364"/>
                  </a:cubicBezTo>
                  <a:cubicBezTo>
                    <a:pt x="12209" y="50231"/>
                    <a:pt x="11175" y="51098"/>
                    <a:pt x="10541" y="51632"/>
                  </a:cubicBezTo>
                  <a:cubicBezTo>
                    <a:pt x="10041" y="52099"/>
                    <a:pt x="9440" y="52533"/>
                    <a:pt x="8906" y="52933"/>
                  </a:cubicBezTo>
                  <a:cubicBezTo>
                    <a:pt x="9207" y="52566"/>
                    <a:pt x="9507" y="52232"/>
                    <a:pt x="9740" y="51799"/>
                  </a:cubicBezTo>
                  <a:cubicBezTo>
                    <a:pt x="9774" y="51732"/>
                    <a:pt x="9740" y="51699"/>
                    <a:pt x="9707" y="51699"/>
                  </a:cubicBezTo>
                  <a:cubicBezTo>
                    <a:pt x="9707" y="51632"/>
                    <a:pt x="9740" y="51632"/>
                    <a:pt x="9740" y="51599"/>
                  </a:cubicBezTo>
                  <a:cubicBezTo>
                    <a:pt x="9764" y="51551"/>
                    <a:pt x="9721" y="51504"/>
                    <a:pt x="9670" y="51504"/>
                  </a:cubicBezTo>
                  <a:cubicBezTo>
                    <a:pt x="9649" y="51504"/>
                    <a:pt x="9627" y="51512"/>
                    <a:pt x="9607" y="51532"/>
                  </a:cubicBezTo>
                  <a:cubicBezTo>
                    <a:pt x="9340" y="51799"/>
                    <a:pt x="9073" y="52132"/>
                    <a:pt x="8840" y="52533"/>
                  </a:cubicBezTo>
                  <a:cubicBezTo>
                    <a:pt x="8906" y="52266"/>
                    <a:pt x="9073" y="52066"/>
                    <a:pt x="9173" y="51899"/>
                  </a:cubicBezTo>
                  <a:cubicBezTo>
                    <a:pt x="9373" y="51565"/>
                    <a:pt x="9607" y="51198"/>
                    <a:pt x="9707" y="50798"/>
                  </a:cubicBezTo>
                  <a:cubicBezTo>
                    <a:pt x="9707" y="50749"/>
                    <a:pt x="9636" y="50718"/>
                    <a:pt x="9584" y="50718"/>
                  </a:cubicBezTo>
                  <a:cubicBezTo>
                    <a:pt x="9565" y="50718"/>
                    <a:pt x="9549" y="50722"/>
                    <a:pt x="9540" y="50731"/>
                  </a:cubicBezTo>
                  <a:cubicBezTo>
                    <a:pt x="9373" y="50931"/>
                    <a:pt x="9207" y="51198"/>
                    <a:pt x="9040" y="51465"/>
                  </a:cubicBezTo>
                  <a:cubicBezTo>
                    <a:pt x="9173" y="51098"/>
                    <a:pt x="9340" y="50731"/>
                    <a:pt x="9540" y="50398"/>
                  </a:cubicBezTo>
                  <a:cubicBezTo>
                    <a:pt x="9840" y="49864"/>
                    <a:pt x="10207" y="49297"/>
                    <a:pt x="10708" y="48930"/>
                  </a:cubicBezTo>
                  <a:cubicBezTo>
                    <a:pt x="10912" y="48784"/>
                    <a:pt x="11255" y="48677"/>
                    <a:pt x="11569" y="48677"/>
                  </a:cubicBezTo>
                  <a:close/>
                  <a:moveTo>
                    <a:pt x="29576" y="0"/>
                  </a:moveTo>
                  <a:cubicBezTo>
                    <a:pt x="28564" y="0"/>
                    <a:pt x="28391" y="2678"/>
                    <a:pt x="28420" y="3664"/>
                  </a:cubicBezTo>
                  <a:cubicBezTo>
                    <a:pt x="28420" y="3731"/>
                    <a:pt x="28387" y="3764"/>
                    <a:pt x="28387" y="3864"/>
                  </a:cubicBezTo>
                  <a:cubicBezTo>
                    <a:pt x="28354" y="3931"/>
                    <a:pt x="28387" y="4031"/>
                    <a:pt x="28454" y="4065"/>
                  </a:cubicBezTo>
                  <a:cubicBezTo>
                    <a:pt x="28387" y="4198"/>
                    <a:pt x="28254" y="4331"/>
                    <a:pt x="28187" y="4431"/>
                  </a:cubicBezTo>
                  <a:cubicBezTo>
                    <a:pt x="28020" y="4565"/>
                    <a:pt x="27853" y="4698"/>
                    <a:pt x="27720" y="4832"/>
                  </a:cubicBezTo>
                  <a:cubicBezTo>
                    <a:pt x="27716" y="4833"/>
                    <a:pt x="27713" y="4834"/>
                    <a:pt x="27709" y="4836"/>
                  </a:cubicBezTo>
                  <a:lnTo>
                    <a:pt x="27709" y="4836"/>
                  </a:lnTo>
                  <a:cubicBezTo>
                    <a:pt x="27853" y="4295"/>
                    <a:pt x="27853" y="3713"/>
                    <a:pt x="27853" y="3197"/>
                  </a:cubicBezTo>
                  <a:cubicBezTo>
                    <a:pt x="27853" y="2746"/>
                    <a:pt x="27760" y="1826"/>
                    <a:pt x="27150" y="1826"/>
                  </a:cubicBezTo>
                  <a:cubicBezTo>
                    <a:pt x="27130" y="1826"/>
                    <a:pt x="27108" y="1827"/>
                    <a:pt x="27086" y="1830"/>
                  </a:cubicBezTo>
                  <a:cubicBezTo>
                    <a:pt x="26386" y="1863"/>
                    <a:pt x="26352" y="2997"/>
                    <a:pt x="26386" y="3431"/>
                  </a:cubicBezTo>
                  <a:cubicBezTo>
                    <a:pt x="26419" y="3864"/>
                    <a:pt x="26519" y="4265"/>
                    <a:pt x="26619" y="4698"/>
                  </a:cubicBezTo>
                  <a:cubicBezTo>
                    <a:pt x="26719" y="5032"/>
                    <a:pt x="26719" y="5499"/>
                    <a:pt x="26919" y="5766"/>
                  </a:cubicBezTo>
                  <a:lnTo>
                    <a:pt x="26953" y="5766"/>
                  </a:lnTo>
                  <a:lnTo>
                    <a:pt x="26953" y="5832"/>
                  </a:lnTo>
                  <a:cubicBezTo>
                    <a:pt x="26953" y="5866"/>
                    <a:pt x="26953" y="5899"/>
                    <a:pt x="27019" y="5933"/>
                  </a:cubicBezTo>
                  <a:lnTo>
                    <a:pt x="26019" y="7334"/>
                  </a:lnTo>
                  <a:cubicBezTo>
                    <a:pt x="25952" y="7334"/>
                    <a:pt x="25952" y="7367"/>
                    <a:pt x="25919" y="7367"/>
                  </a:cubicBezTo>
                  <a:cubicBezTo>
                    <a:pt x="26189" y="6496"/>
                    <a:pt x="26053" y="3134"/>
                    <a:pt x="25097" y="3134"/>
                  </a:cubicBezTo>
                  <a:cubicBezTo>
                    <a:pt x="24992" y="3134"/>
                    <a:pt x="24877" y="3175"/>
                    <a:pt x="24751" y="3264"/>
                  </a:cubicBezTo>
                  <a:cubicBezTo>
                    <a:pt x="24148" y="3711"/>
                    <a:pt x="24368" y="5474"/>
                    <a:pt x="24849" y="6660"/>
                  </a:cubicBezTo>
                  <a:lnTo>
                    <a:pt x="24849" y="6660"/>
                  </a:lnTo>
                  <a:cubicBezTo>
                    <a:pt x="24761" y="6370"/>
                    <a:pt x="24703" y="6109"/>
                    <a:pt x="24684" y="5999"/>
                  </a:cubicBezTo>
                  <a:cubicBezTo>
                    <a:pt x="24518" y="5365"/>
                    <a:pt x="24084" y="4165"/>
                    <a:pt x="24751" y="3698"/>
                  </a:cubicBezTo>
                  <a:cubicBezTo>
                    <a:pt x="24791" y="3666"/>
                    <a:pt x="24830" y="3651"/>
                    <a:pt x="24867" y="3651"/>
                  </a:cubicBezTo>
                  <a:cubicBezTo>
                    <a:pt x="25257" y="3651"/>
                    <a:pt x="25457" y="5280"/>
                    <a:pt x="25518" y="5432"/>
                  </a:cubicBezTo>
                  <a:cubicBezTo>
                    <a:pt x="25518" y="6033"/>
                    <a:pt x="25585" y="6766"/>
                    <a:pt x="25385" y="7367"/>
                  </a:cubicBezTo>
                  <a:cubicBezTo>
                    <a:pt x="25352" y="7233"/>
                    <a:pt x="25352" y="7100"/>
                    <a:pt x="25285" y="6933"/>
                  </a:cubicBezTo>
                  <a:cubicBezTo>
                    <a:pt x="25251" y="6666"/>
                    <a:pt x="25218" y="6366"/>
                    <a:pt x="25085" y="6099"/>
                  </a:cubicBezTo>
                  <a:cubicBezTo>
                    <a:pt x="25071" y="6072"/>
                    <a:pt x="25040" y="6056"/>
                    <a:pt x="25008" y="6056"/>
                  </a:cubicBezTo>
                  <a:cubicBezTo>
                    <a:pt x="24964" y="6056"/>
                    <a:pt x="24918" y="6088"/>
                    <a:pt x="24918" y="6166"/>
                  </a:cubicBezTo>
                  <a:cubicBezTo>
                    <a:pt x="24918" y="6366"/>
                    <a:pt x="24951" y="6566"/>
                    <a:pt x="25018" y="6766"/>
                  </a:cubicBezTo>
                  <a:cubicBezTo>
                    <a:pt x="25018" y="6833"/>
                    <a:pt x="25018" y="6900"/>
                    <a:pt x="25051" y="6933"/>
                  </a:cubicBezTo>
                  <a:cubicBezTo>
                    <a:pt x="25070" y="7007"/>
                    <a:pt x="25078" y="7080"/>
                    <a:pt x="25087" y="7159"/>
                  </a:cubicBezTo>
                  <a:lnTo>
                    <a:pt x="25087" y="7159"/>
                  </a:lnTo>
                  <a:cubicBezTo>
                    <a:pt x="25003" y="7011"/>
                    <a:pt x="24923" y="6842"/>
                    <a:pt x="24849" y="6660"/>
                  </a:cubicBezTo>
                  <a:lnTo>
                    <a:pt x="24849" y="6660"/>
                  </a:lnTo>
                  <a:cubicBezTo>
                    <a:pt x="24921" y="6899"/>
                    <a:pt x="25013" y="7156"/>
                    <a:pt x="25118" y="7367"/>
                  </a:cubicBezTo>
                  <a:cubicBezTo>
                    <a:pt x="25103" y="7292"/>
                    <a:pt x="25095" y="7223"/>
                    <a:pt x="25087" y="7159"/>
                  </a:cubicBezTo>
                  <a:lnTo>
                    <a:pt x="25087" y="7159"/>
                  </a:lnTo>
                  <a:cubicBezTo>
                    <a:pt x="25274" y="7487"/>
                    <a:pt x="25480" y="7714"/>
                    <a:pt x="25685" y="7767"/>
                  </a:cubicBezTo>
                  <a:cubicBezTo>
                    <a:pt x="25185" y="8501"/>
                    <a:pt x="24684" y="9202"/>
                    <a:pt x="24217" y="9902"/>
                  </a:cubicBezTo>
                  <a:cubicBezTo>
                    <a:pt x="24598" y="8441"/>
                    <a:pt x="24405" y="5408"/>
                    <a:pt x="23119" y="5408"/>
                  </a:cubicBezTo>
                  <a:cubicBezTo>
                    <a:pt x="23055" y="5408"/>
                    <a:pt x="22987" y="5416"/>
                    <a:pt x="22916" y="5432"/>
                  </a:cubicBezTo>
                  <a:cubicBezTo>
                    <a:pt x="22287" y="5579"/>
                    <a:pt x="22159" y="6201"/>
                    <a:pt x="22176" y="6834"/>
                  </a:cubicBezTo>
                  <a:lnTo>
                    <a:pt x="22176" y="6834"/>
                  </a:lnTo>
                  <a:cubicBezTo>
                    <a:pt x="22198" y="6244"/>
                    <a:pt x="22375" y="5825"/>
                    <a:pt x="22783" y="5825"/>
                  </a:cubicBezTo>
                  <a:cubicBezTo>
                    <a:pt x="22815" y="5825"/>
                    <a:pt x="22848" y="5827"/>
                    <a:pt x="22883" y="5832"/>
                  </a:cubicBezTo>
                  <a:cubicBezTo>
                    <a:pt x="23717" y="5899"/>
                    <a:pt x="23717" y="7700"/>
                    <a:pt x="23750" y="8268"/>
                  </a:cubicBezTo>
                  <a:cubicBezTo>
                    <a:pt x="23750" y="8935"/>
                    <a:pt x="23717" y="9568"/>
                    <a:pt x="23550" y="10202"/>
                  </a:cubicBezTo>
                  <a:cubicBezTo>
                    <a:pt x="23550" y="9869"/>
                    <a:pt x="23450" y="9568"/>
                    <a:pt x="23350" y="9268"/>
                  </a:cubicBezTo>
                  <a:cubicBezTo>
                    <a:pt x="23283" y="9235"/>
                    <a:pt x="23250" y="9235"/>
                    <a:pt x="23217" y="9235"/>
                  </a:cubicBezTo>
                  <a:cubicBezTo>
                    <a:pt x="23200" y="9202"/>
                    <a:pt x="23167" y="9185"/>
                    <a:pt x="23133" y="9185"/>
                  </a:cubicBezTo>
                  <a:cubicBezTo>
                    <a:pt x="23100" y="9185"/>
                    <a:pt x="23067" y="9202"/>
                    <a:pt x="23050" y="9235"/>
                  </a:cubicBezTo>
                  <a:cubicBezTo>
                    <a:pt x="23017" y="9402"/>
                    <a:pt x="23083" y="9568"/>
                    <a:pt x="23083" y="9735"/>
                  </a:cubicBezTo>
                  <a:cubicBezTo>
                    <a:pt x="23083" y="9769"/>
                    <a:pt x="23083" y="9802"/>
                    <a:pt x="23117" y="9869"/>
                  </a:cubicBezTo>
                  <a:cubicBezTo>
                    <a:pt x="23117" y="10028"/>
                    <a:pt x="23178" y="10218"/>
                    <a:pt x="23212" y="10351"/>
                  </a:cubicBezTo>
                  <a:lnTo>
                    <a:pt x="23212" y="10351"/>
                  </a:lnTo>
                  <a:cubicBezTo>
                    <a:pt x="23184" y="10322"/>
                    <a:pt x="23156" y="10292"/>
                    <a:pt x="23130" y="10259"/>
                  </a:cubicBezTo>
                  <a:lnTo>
                    <a:pt x="23130" y="10259"/>
                  </a:lnTo>
                  <a:cubicBezTo>
                    <a:pt x="23159" y="10299"/>
                    <a:pt x="23188" y="10335"/>
                    <a:pt x="23217" y="10369"/>
                  </a:cubicBezTo>
                  <a:cubicBezTo>
                    <a:pt x="23215" y="10363"/>
                    <a:pt x="23214" y="10357"/>
                    <a:pt x="23212" y="10351"/>
                  </a:cubicBezTo>
                  <a:lnTo>
                    <a:pt x="23212" y="10351"/>
                  </a:lnTo>
                  <a:cubicBezTo>
                    <a:pt x="23350" y="10491"/>
                    <a:pt x="23507" y="10583"/>
                    <a:pt x="23684" y="10603"/>
                  </a:cubicBezTo>
                  <a:cubicBezTo>
                    <a:pt x="23717" y="10603"/>
                    <a:pt x="23717" y="10603"/>
                    <a:pt x="23750" y="10569"/>
                  </a:cubicBezTo>
                  <a:lnTo>
                    <a:pt x="23750" y="10569"/>
                  </a:lnTo>
                  <a:cubicBezTo>
                    <a:pt x="23250" y="11336"/>
                    <a:pt x="22750" y="12104"/>
                    <a:pt x="22283" y="12904"/>
                  </a:cubicBezTo>
                  <a:cubicBezTo>
                    <a:pt x="22183" y="13004"/>
                    <a:pt x="22083" y="13104"/>
                    <a:pt x="21949" y="13238"/>
                  </a:cubicBezTo>
                  <a:cubicBezTo>
                    <a:pt x="22116" y="12070"/>
                    <a:pt x="22016" y="10769"/>
                    <a:pt x="21515" y="9735"/>
                  </a:cubicBezTo>
                  <a:cubicBezTo>
                    <a:pt x="21227" y="9206"/>
                    <a:pt x="20782" y="8503"/>
                    <a:pt x="20256" y="8503"/>
                  </a:cubicBezTo>
                  <a:cubicBezTo>
                    <a:pt x="20052" y="8503"/>
                    <a:pt x="19837" y="8608"/>
                    <a:pt x="19614" y="8868"/>
                  </a:cubicBezTo>
                  <a:cubicBezTo>
                    <a:pt x="19131" y="9464"/>
                    <a:pt x="19422" y="10664"/>
                    <a:pt x="19663" y="11461"/>
                  </a:cubicBezTo>
                  <a:lnTo>
                    <a:pt x="19663" y="11461"/>
                  </a:lnTo>
                  <a:cubicBezTo>
                    <a:pt x="19528" y="10869"/>
                    <a:pt x="19468" y="10294"/>
                    <a:pt x="19481" y="9835"/>
                  </a:cubicBezTo>
                  <a:cubicBezTo>
                    <a:pt x="19481" y="9365"/>
                    <a:pt x="19719" y="9095"/>
                    <a:pt x="20011" y="9095"/>
                  </a:cubicBezTo>
                  <a:cubicBezTo>
                    <a:pt x="20195" y="9095"/>
                    <a:pt x="20401" y="9203"/>
                    <a:pt x="20581" y="9435"/>
                  </a:cubicBezTo>
                  <a:cubicBezTo>
                    <a:pt x="20848" y="9769"/>
                    <a:pt x="21015" y="10202"/>
                    <a:pt x="21115" y="10569"/>
                  </a:cubicBezTo>
                  <a:cubicBezTo>
                    <a:pt x="21549" y="11703"/>
                    <a:pt x="21349" y="12871"/>
                    <a:pt x="21249" y="14038"/>
                  </a:cubicBezTo>
                  <a:lnTo>
                    <a:pt x="21249" y="13872"/>
                  </a:lnTo>
                  <a:lnTo>
                    <a:pt x="21249" y="13838"/>
                  </a:lnTo>
                  <a:cubicBezTo>
                    <a:pt x="21249" y="13771"/>
                    <a:pt x="21215" y="13771"/>
                    <a:pt x="21215" y="13771"/>
                  </a:cubicBezTo>
                  <a:cubicBezTo>
                    <a:pt x="21149" y="13671"/>
                    <a:pt x="21082" y="13538"/>
                    <a:pt x="21015" y="13438"/>
                  </a:cubicBezTo>
                  <a:cubicBezTo>
                    <a:pt x="20915" y="13171"/>
                    <a:pt x="20782" y="12871"/>
                    <a:pt x="20648" y="12571"/>
                  </a:cubicBezTo>
                  <a:cubicBezTo>
                    <a:pt x="20636" y="12522"/>
                    <a:pt x="20601" y="12500"/>
                    <a:pt x="20564" y="12500"/>
                  </a:cubicBezTo>
                  <a:cubicBezTo>
                    <a:pt x="20499" y="12500"/>
                    <a:pt x="20427" y="12565"/>
                    <a:pt x="20448" y="12671"/>
                  </a:cubicBezTo>
                  <a:cubicBezTo>
                    <a:pt x="20548" y="12871"/>
                    <a:pt x="20581" y="13104"/>
                    <a:pt x="20648" y="13371"/>
                  </a:cubicBezTo>
                  <a:cubicBezTo>
                    <a:pt x="20615" y="13405"/>
                    <a:pt x="20615" y="13438"/>
                    <a:pt x="20648" y="13505"/>
                  </a:cubicBezTo>
                  <a:cubicBezTo>
                    <a:pt x="20715" y="13605"/>
                    <a:pt x="20748" y="13738"/>
                    <a:pt x="20815" y="13838"/>
                  </a:cubicBezTo>
                  <a:cubicBezTo>
                    <a:pt x="20815" y="13899"/>
                    <a:pt x="20870" y="13932"/>
                    <a:pt x="20905" y="14013"/>
                  </a:cubicBezTo>
                  <a:lnTo>
                    <a:pt x="20905" y="14013"/>
                  </a:lnTo>
                  <a:cubicBezTo>
                    <a:pt x="20337" y="13462"/>
                    <a:pt x="19988" y="12407"/>
                    <a:pt x="19781" y="11837"/>
                  </a:cubicBezTo>
                  <a:cubicBezTo>
                    <a:pt x="19746" y="11728"/>
                    <a:pt x="19705" y="11600"/>
                    <a:pt x="19663" y="11461"/>
                  </a:cubicBezTo>
                  <a:lnTo>
                    <a:pt x="19663" y="11461"/>
                  </a:lnTo>
                  <a:cubicBezTo>
                    <a:pt x="19882" y="12419"/>
                    <a:pt x="20297" y="13420"/>
                    <a:pt x="20915" y="14038"/>
                  </a:cubicBezTo>
                  <a:cubicBezTo>
                    <a:pt x="20912" y="14029"/>
                    <a:pt x="20909" y="14021"/>
                    <a:pt x="20905" y="14013"/>
                  </a:cubicBezTo>
                  <a:lnTo>
                    <a:pt x="20905" y="14013"/>
                  </a:lnTo>
                  <a:cubicBezTo>
                    <a:pt x="21068" y="14170"/>
                    <a:pt x="21248" y="14287"/>
                    <a:pt x="21449" y="14339"/>
                  </a:cubicBezTo>
                  <a:cubicBezTo>
                    <a:pt x="20915" y="15206"/>
                    <a:pt x="20415" y="16107"/>
                    <a:pt x="19948" y="17041"/>
                  </a:cubicBezTo>
                  <a:cubicBezTo>
                    <a:pt x="20048" y="16040"/>
                    <a:pt x="19848" y="14939"/>
                    <a:pt x="19447" y="14105"/>
                  </a:cubicBezTo>
                  <a:cubicBezTo>
                    <a:pt x="19258" y="13700"/>
                    <a:pt x="18828" y="13053"/>
                    <a:pt x="18352" y="13053"/>
                  </a:cubicBezTo>
                  <a:cubicBezTo>
                    <a:pt x="18241" y="13053"/>
                    <a:pt x="18127" y="13089"/>
                    <a:pt x="18013" y="13171"/>
                  </a:cubicBezTo>
                  <a:cubicBezTo>
                    <a:pt x="17639" y="13383"/>
                    <a:pt x="17526" y="13809"/>
                    <a:pt x="17533" y="14263"/>
                  </a:cubicBezTo>
                  <a:lnTo>
                    <a:pt x="17533" y="14263"/>
                  </a:lnTo>
                  <a:cubicBezTo>
                    <a:pt x="17537" y="14232"/>
                    <a:pt x="17541" y="14202"/>
                    <a:pt x="17546" y="14172"/>
                  </a:cubicBezTo>
                  <a:cubicBezTo>
                    <a:pt x="17607" y="13736"/>
                    <a:pt x="17745" y="13574"/>
                    <a:pt x="17913" y="13574"/>
                  </a:cubicBezTo>
                  <a:cubicBezTo>
                    <a:pt x="18301" y="13574"/>
                    <a:pt x="18851" y="14424"/>
                    <a:pt x="19014" y="14772"/>
                  </a:cubicBezTo>
                  <a:cubicBezTo>
                    <a:pt x="19366" y="15828"/>
                    <a:pt x="19226" y="16793"/>
                    <a:pt x="19215" y="17812"/>
                  </a:cubicBezTo>
                  <a:lnTo>
                    <a:pt x="19215" y="17812"/>
                  </a:lnTo>
                  <a:cubicBezTo>
                    <a:pt x="19198" y="17801"/>
                    <a:pt x="19182" y="17790"/>
                    <a:pt x="19165" y="17779"/>
                  </a:cubicBezTo>
                  <a:lnTo>
                    <a:pt x="19165" y="17779"/>
                  </a:lnTo>
                  <a:cubicBezTo>
                    <a:pt x="19146" y="17809"/>
                    <a:pt x="19114" y="17841"/>
                    <a:pt x="19114" y="17841"/>
                  </a:cubicBezTo>
                  <a:cubicBezTo>
                    <a:pt x="19180" y="17874"/>
                    <a:pt x="19214" y="17908"/>
                    <a:pt x="19214" y="17941"/>
                  </a:cubicBezTo>
                  <a:cubicBezTo>
                    <a:pt x="19214" y="17898"/>
                    <a:pt x="19214" y="17855"/>
                    <a:pt x="19215" y="17812"/>
                  </a:cubicBezTo>
                  <a:lnTo>
                    <a:pt x="19215" y="17812"/>
                  </a:lnTo>
                  <a:cubicBezTo>
                    <a:pt x="19289" y="17861"/>
                    <a:pt x="19367" y="17904"/>
                    <a:pt x="19447" y="17941"/>
                  </a:cubicBezTo>
                  <a:cubicBezTo>
                    <a:pt x="18847" y="19175"/>
                    <a:pt x="18246" y="20376"/>
                    <a:pt x="17679" y="21577"/>
                  </a:cubicBezTo>
                  <a:cubicBezTo>
                    <a:pt x="17746" y="20243"/>
                    <a:pt x="17579" y="18842"/>
                    <a:pt x="17046" y="17674"/>
                  </a:cubicBezTo>
                  <a:cubicBezTo>
                    <a:pt x="16794" y="17149"/>
                    <a:pt x="16371" y="16608"/>
                    <a:pt x="15905" y="16608"/>
                  </a:cubicBezTo>
                  <a:cubicBezTo>
                    <a:pt x="15690" y="16608"/>
                    <a:pt x="15465" y="16723"/>
                    <a:pt x="15244" y="17007"/>
                  </a:cubicBezTo>
                  <a:cubicBezTo>
                    <a:pt x="15002" y="17286"/>
                    <a:pt x="14914" y="17639"/>
                    <a:pt x="14916" y="18015"/>
                  </a:cubicBezTo>
                  <a:lnTo>
                    <a:pt x="14916" y="18015"/>
                  </a:lnTo>
                  <a:cubicBezTo>
                    <a:pt x="14962" y="17575"/>
                    <a:pt x="15276" y="17122"/>
                    <a:pt x="15661" y="17122"/>
                  </a:cubicBezTo>
                  <a:cubicBezTo>
                    <a:pt x="15826" y="17122"/>
                    <a:pt x="16003" y="17205"/>
                    <a:pt x="16178" y="17407"/>
                  </a:cubicBezTo>
                  <a:cubicBezTo>
                    <a:pt x="16412" y="17741"/>
                    <a:pt x="16579" y="18108"/>
                    <a:pt x="16712" y="18542"/>
                  </a:cubicBezTo>
                  <a:cubicBezTo>
                    <a:pt x="17012" y="19409"/>
                    <a:pt x="17012" y="20276"/>
                    <a:pt x="17046" y="21177"/>
                  </a:cubicBezTo>
                  <a:cubicBezTo>
                    <a:pt x="16779" y="20576"/>
                    <a:pt x="16545" y="20009"/>
                    <a:pt x="16378" y="19409"/>
                  </a:cubicBezTo>
                  <a:cubicBezTo>
                    <a:pt x="16354" y="19361"/>
                    <a:pt x="16322" y="19343"/>
                    <a:pt x="16291" y="19343"/>
                  </a:cubicBezTo>
                  <a:cubicBezTo>
                    <a:pt x="16237" y="19343"/>
                    <a:pt x="16190" y="19399"/>
                    <a:pt x="16212" y="19442"/>
                  </a:cubicBezTo>
                  <a:cubicBezTo>
                    <a:pt x="16412" y="20343"/>
                    <a:pt x="16712" y="21177"/>
                    <a:pt x="17079" y="22011"/>
                  </a:cubicBezTo>
                  <a:cubicBezTo>
                    <a:pt x="17079" y="22077"/>
                    <a:pt x="17079" y="22211"/>
                    <a:pt x="17112" y="22278"/>
                  </a:cubicBezTo>
                  <a:cubicBezTo>
                    <a:pt x="17112" y="22296"/>
                    <a:pt x="17110" y="22310"/>
                    <a:pt x="17106" y="22320"/>
                  </a:cubicBezTo>
                  <a:lnTo>
                    <a:pt x="17106" y="22320"/>
                  </a:lnTo>
                  <a:cubicBezTo>
                    <a:pt x="17039" y="22273"/>
                    <a:pt x="16974" y="22222"/>
                    <a:pt x="16910" y="22168"/>
                  </a:cubicBezTo>
                  <a:lnTo>
                    <a:pt x="16910" y="22168"/>
                  </a:lnTo>
                  <a:cubicBezTo>
                    <a:pt x="16906" y="22184"/>
                    <a:pt x="16898" y="22192"/>
                    <a:pt x="16879" y="22211"/>
                  </a:cubicBezTo>
                  <a:cubicBezTo>
                    <a:pt x="16946" y="22278"/>
                    <a:pt x="17012" y="22311"/>
                    <a:pt x="17079" y="22378"/>
                  </a:cubicBezTo>
                  <a:cubicBezTo>
                    <a:pt x="17079" y="22354"/>
                    <a:pt x="17096" y="22347"/>
                    <a:pt x="17106" y="22320"/>
                  </a:cubicBezTo>
                  <a:lnTo>
                    <a:pt x="17106" y="22320"/>
                  </a:lnTo>
                  <a:cubicBezTo>
                    <a:pt x="17152" y="22352"/>
                    <a:pt x="17199" y="22383"/>
                    <a:pt x="17246" y="22411"/>
                  </a:cubicBezTo>
                  <a:cubicBezTo>
                    <a:pt x="16745" y="23512"/>
                    <a:pt x="16278" y="24579"/>
                    <a:pt x="15845" y="25680"/>
                  </a:cubicBezTo>
                  <a:cubicBezTo>
                    <a:pt x="15911" y="24513"/>
                    <a:pt x="15778" y="23245"/>
                    <a:pt x="15278" y="22278"/>
                  </a:cubicBezTo>
                  <a:cubicBezTo>
                    <a:pt x="15013" y="21726"/>
                    <a:pt x="14558" y="21247"/>
                    <a:pt x="14059" y="21247"/>
                  </a:cubicBezTo>
                  <a:cubicBezTo>
                    <a:pt x="13803" y="21247"/>
                    <a:pt x="13536" y="21372"/>
                    <a:pt x="13276" y="21677"/>
                  </a:cubicBezTo>
                  <a:cubicBezTo>
                    <a:pt x="12856" y="22222"/>
                    <a:pt x="13059" y="23115"/>
                    <a:pt x="13315" y="23839"/>
                  </a:cubicBezTo>
                  <a:lnTo>
                    <a:pt x="13315" y="23839"/>
                  </a:lnTo>
                  <a:cubicBezTo>
                    <a:pt x="13206" y="23444"/>
                    <a:pt x="13135" y="23059"/>
                    <a:pt x="13109" y="22711"/>
                  </a:cubicBezTo>
                  <a:cubicBezTo>
                    <a:pt x="13085" y="22227"/>
                    <a:pt x="13360" y="21673"/>
                    <a:pt x="13805" y="21673"/>
                  </a:cubicBezTo>
                  <a:cubicBezTo>
                    <a:pt x="13974" y="21673"/>
                    <a:pt x="14167" y="21752"/>
                    <a:pt x="14377" y="21944"/>
                  </a:cubicBezTo>
                  <a:cubicBezTo>
                    <a:pt x="14711" y="22278"/>
                    <a:pt x="14911" y="22778"/>
                    <a:pt x="15044" y="23212"/>
                  </a:cubicBezTo>
                  <a:cubicBezTo>
                    <a:pt x="15411" y="24379"/>
                    <a:pt x="15078" y="25613"/>
                    <a:pt x="15178" y="26781"/>
                  </a:cubicBezTo>
                  <a:cubicBezTo>
                    <a:pt x="15129" y="26829"/>
                    <a:pt x="15116" y="26878"/>
                    <a:pt x="15099" y="26914"/>
                  </a:cubicBezTo>
                  <a:lnTo>
                    <a:pt x="15099" y="26914"/>
                  </a:lnTo>
                  <a:cubicBezTo>
                    <a:pt x="14390" y="26367"/>
                    <a:pt x="13903" y="25264"/>
                    <a:pt x="13576" y="24513"/>
                  </a:cubicBezTo>
                  <a:cubicBezTo>
                    <a:pt x="13499" y="24323"/>
                    <a:pt x="13404" y="24091"/>
                    <a:pt x="13315" y="23839"/>
                  </a:cubicBezTo>
                  <a:lnTo>
                    <a:pt x="13315" y="23839"/>
                  </a:lnTo>
                  <a:cubicBezTo>
                    <a:pt x="13634" y="24998"/>
                    <a:pt x="14282" y="26251"/>
                    <a:pt x="15078" y="26948"/>
                  </a:cubicBezTo>
                  <a:cubicBezTo>
                    <a:pt x="15087" y="26939"/>
                    <a:pt x="15093" y="26927"/>
                    <a:pt x="15099" y="26914"/>
                  </a:cubicBezTo>
                  <a:lnTo>
                    <a:pt x="15099" y="26914"/>
                  </a:lnTo>
                  <a:cubicBezTo>
                    <a:pt x="15114" y="26925"/>
                    <a:pt x="15129" y="26937"/>
                    <a:pt x="15144" y="26948"/>
                  </a:cubicBezTo>
                  <a:cubicBezTo>
                    <a:pt x="15044" y="27048"/>
                    <a:pt x="14911" y="27181"/>
                    <a:pt x="14877" y="27348"/>
                  </a:cubicBezTo>
                  <a:cubicBezTo>
                    <a:pt x="14877" y="27381"/>
                    <a:pt x="14911" y="27415"/>
                    <a:pt x="14944" y="27415"/>
                  </a:cubicBezTo>
                  <a:lnTo>
                    <a:pt x="15078" y="27415"/>
                  </a:lnTo>
                  <a:cubicBezTo>
                    <a:pt x="14244" y="29549"/>
                    <a:pt x="13443" y="31718"/>
                    <a:pt x="12743" y="33919"/>
                  </a:cubicBezTo>
                  <a:cubicBezTo>
                    <a:pt x="11909" y="30584"/>
                    <a:pt x="12042" y="27114"/>
                    <a:pt x="12042" y="23712"/>
                  </a:cubicBezTo>
                  <a:cubicBezTo>
                    <a:pt x="12042" y="21244"/>
                    <a:pt x="11909" y="18875"/>
                    <a:pt x="10541" y="16740"/>
                  </a:cubicBezTo>
                  <a:cubicBezTo>
                    <a:pt x="10494" y="16677"/>
                    <a:pt x="10424" y="16644"/>
                    <a:pt x="10360" y="16644"/>
                  </a:cubicBezTo>
                  <a:cubicBezTo>
                    <a:pt x="10289" y="16644"/>
                    <a:pt x="10225" y="16686"/>
                    <a:pt x="10207" y="16774"/>
                  </a:cubicBezTo>
                  <a:cubicBezTo>
                    <a:pt x="9740" y="18508"/>
                    <a:pt x="9240" y="20209"/>
                    <a:pt x="9373" y="21944"/>
                  </a:cubicBezTo>
                  <a:cubicBezTo>
                    <a:pt x="9240" y="21410"/>
                    <a:pt x="9207" y="20843"/>
                    <a:pt x="9107" y="20276"/>
                  </a:cubicBezTo>
                  <a:cubicBezTo>
                    <a:pt x="9073" y="19943"/>
                    <a:pt x="9040" y="19576"/>
                    <a:pt x="8973" y="19242"/>
                  </a:cubicBezTo>
                  <a:cubicBezTo>
                    <a:pt x="8973" y="19109"/>
                    <a:pt x="8940" y="19009"/>
                    <a:pt x="8940" y="18875"/>
                  </a:cubicBezTo>
                  <a:cubicBezTo>
                    <a:pt x="8973" y="18675"/>
                    <a:pt x="8906" y="18542"/>
                    <a:pt x="8773" y="18442"/>
                  </a:cubicBezTo>
                  <a:lnTo>
                    <a:pt x="8773" y="18408"/>
                  </a:lnTo>
                  <a:lnTo>
                    <a:pt x="8773" y="18341"/>
                  </a:lnTo>
                  <a:cubicBezTo>
                    <a:pt x="8787" y="18369"/>
                    <a:pt x="8795" y="18385"/>
                    <a:pt x="8797" y="18385"/>
                  </a:cubicBezTo>
                  <a:cubicBezTo>
                    <a:pt x="8801" y="18385"/>
                    <a:pt x="8793" y="18353"/>
                    <a:pt x="8773" y="18275"/>
                  </a:cubicBezTo>
                  <a:cubicBezTo>
                    <a:pt x="8773" y="18241"/>
                    <a:pt x="8773" y="18175"/>
                    <a:pt x="8806" y="18108"/>
                  </a:cubicBezTo>
                  <a:cubicBezTo>
                    <a:pt x="9107" y="17608"/>
                    <a:pt x="9073" y="17107"/>
                    <a:pt x="8906" y="16574"/>
                  </a:cubicBezTo>
                  <a:cubicBezTo>
                    <a:pt x="8856" y="16457"/>
                    <a:pt x="8740" y="16398"/>
                    <a:pt x="8627" y="16398"/>
                  </a:cubicBezTo>
                  <a:cubicBezTo>
                    <a:pt x="8515" y="16398"/>
                    <a:pt x="8406" y="16457"/>
                    <a:pt x="8373" y="16574"/>
                  </a:cubicBezTo>
                  <a:cubicBezTo>
                    <a:pt x="8239" y="17074"/>
                    <a:pt x="8239" y="17441"/>
                    <a:pt x="8373" y="17874"/>
                  </a:cubicBezTo>
                  <a:lnTo>
                    <a:pt x="8373" y="18041"/>
                  </a:lnTo>
                  <a:cubicBezTo>
                    <a:pt x="8373" y="18175"/>
                    <a:pt x="8439" y="18241"/>
                    <a:pt x="8573" y="18241"/>
                  </a:cubicBezTo>
                  <a:lnTo>
                    <a:pt x="8606" y="18275"/>
                  </a:lnTo>
                  <a:lnTo>
                    <a:pt x="8606" y="18341"/>
                  </a:lnTo>
                  <a:cubicBezTo>
                    <a:pt x="8606" y="18375"/>
                    <a:pt x="8606" y="18408"/>
                    <a:pt x="8640" y="18408"/>
                  </a:cubicBezTo>
                  <a:cubicBezTo>
                    <a:pt x="8940" y="19742"/>
                    <a:pt x="8906" y="21077"/>
                    <a:pt x="9373" y="22378"/>
                  </a:cubicBezTo>
                  <a:cubicBezTo>
                    <a:pt x="9307" y="22344"/>
                    <a:pt x="9273" y="22244"/>
                    <a:pt x="9240" y="22211"/>
                  </a:cubicBezTo>
                  <a:cubicBezTo>
                    <a:pt x="8873" y="20743"/>
                    <a:pt x="8206" y="19376"/>
                    <a:pt x="7706" y="17908"/>
                  </a:cubicBezTo>
                  <a:cubicBezTo>
                    <a:pt x="7772" y="17341"/>
                    <a:pt x="7706" y="16874"/>
                    <a:pt x="7272" y="16407"/>
                  </a:cubicBezTo>
                  <a:cubicBezTo>
                    <a:pt x="7215" y="16350"/>
                    <a:pt x="7150" y="16325"/>
                    <a:pt x="7086" y="16325"/>
                  </a:cubicBezTo>
                  <a:cubicBezTo>
                    <a:pt x="6923" y="16325"/>
                    <a:pt x="6762" y="16482"/>
                    <a:pt x="6738" y="16674"/>
                  </a:cubicBezTo>
                  <a:cubicBezTo>
                    <a:pt x="6705" y="17341"/>
                    <a:pt x="6872" y="17841"/>
                    <a:pt x="7272" y="18375"/>
                  </a:cubicBezTo>
                  <a:cubicBezTo>
                    <a:pt x="7311" y="18401"/>
                    <a:pt x="7365" y="18416"/>
                    <a:pt x="7414" y="18416"/>
                  </a:cubicBezTo>
                  <a:cubicBezTo>
                    <a:pt x="7492" y="18416"/>
                    <a:pt x="7559" y="18377"/>
                    <a:pt x="7539" y="18275"/>
                  </a:cubicBezTo>
                  <a:lnTo>
                    <a:pt x="7539" y="18208"/>
                  </a:lnTo>
                  <a:cubicBezTo>
                    <a:pt x="7539" y="18208"/>
                    <a:pt x="7572" y="18208"/>
                    <a:pt x="7572" y="18175"/>
                  </a:cubicBezTo>
                  <a:cubicBezTo>
                    <a:pt x="8073" y="19342"/>
                    <a:pt x="8439" y="20543"/>
                    <a:pt x="8873" y="21744"/>
                  </a:cubicBezTo>
                  <a:cubicBezTo>
                    <a:pt x="8039" y="20676"/>
                    <a:pt x="7072" y="19676"/>
                    <a:pt x="6171" y="18575"/>
                  </a:cubicBezTo>
                  <a:cubicBezTo>
                    <a:pt x="6143" y="18547"/>
                    <a:pt x="6109" y="18536"/>
                    <a:pt x="6071" y="18536"/>
                  </a:cubicBezTo>
                  <a:cubicBezTo>
                    <a:pt x="6020" y="18536"/>
                    <a:pt x="5962" y="18556"/>
                    <a:pt x="5904" y="18575"/>
                  </a:cubicBezTo>
                  <a:cubicBezTo>
                    <a:pt x="4937" y="19676"/>
                    <a:pt x="5237" y="21877"/>
                    <a:pt x="5771" y="23545"/>
                  </a:cubicBezTo>
                  <a:cubicBezTo>
                    <a:pt x="5271" y="22444"/>
                    <a:pt x="4637" y="21410"/>
                    <a:pt x="3936" y="20510"/>
                  </a:cubicBezTo>
                  <a:cubicBezTo>
                    <a:pt x="3936" y="20443"/>
                    <a:pt x="3903" y="20443"/>
                    <a:pt x="3870" y="20443"/>
                  </a:cubicBezTo>
                  <a:lnTo>
                    <a:pt x="3870" y="20410"/>
                  </a:lnTo>
                  <a:cubicBezTo>
                    <a:pt x="3878" y="20414"/>
                    <a:pt x="3888" y="20416"/>
                    <a:pt x="3898" y="20416"/>
                  </a:cubicBezTo>
                  <a:cubicBezTo>
                    <a:pt x="3961" y="20416"/>
                    <a:pt x="4032" y="20329"/>
                    <a:pt x="4003" y="20243"/>
                  </a:cubicBezTo>
                  <a:cubicBezTo>
                    <a:pt x="3903" y="20176"/>
                    <a:pt x="3870" y="20076"/>
                    <a:pt x="3836" y="19943"/>
                  </a:cubicBezTo>
                  <a:lnTo>
                    <a:pt x="3836" y="19843"/>
                  </a:lnTo>
                  <a:cubicBezTo>
                    <a:pt x="3736" y="19576"/>
                    <a:pt x="3669" y="19376"/>
                    <a:pt x="3536" y="19109"/>
                  </a:cubicBezTo>
                  <a:cubicBezTo>
                    <a:pt x="3488" y="19025"/>
                    <a:pt x="3397" y="18988"/>
                    <a:pt x="3303" y="18988"/>
                  </a:cubicBezTo>
                  <a:cubicBezTo>
                    <a:pt x="3136" y="18988"/>
                    <a:pt x="2960" y="19104"/>
                    <a:pt x="3002" y="19275"/>
                  </a:cubicBezTo>
                  <a:cubicBezTo>
                    <a:pt x="3002" y="19376"/>
                    <a:pt x="3036" y="19442"/>
                    <a:pt x="3036" y="19542"/>
                  </a:cubicBezTo>
                  <a:cubicBezTo>
                    <a:pt x="2936" y="19609"/>
                    <a:pt x="2902" y="19776"/>
                    <a:pt x="3036" y="19909"/>
                  </a:cubicBezTo>
                  <a:cubicBezTo>
                    <a:pt x="3336" y="20209"/>
                    <a:pt x="3436" y="20510"/>
                    <a:pt x="3569" y="20877"/>
                  </a:cubicBezTo>
                  <a:cubicBezTo>
                    <a:pt x="3587" y="20965"/>
                    <a:pt x="3670" y="21006"/>
                    <a:pt x="3754" y="21006"/>
                  </a:cubicBezTo>
                  <a:cubicBezTo>
                    <a:pt x="3829" y="21006"/>
                    <a:pt x="3905" y="20973"/>
                    <a:pt x="3936" y="20910"/>
                  </a:cubicBezTo>
                  <a:cubicBezTo>
                    <a:pt x="4870" y="22178"/>
                    <a:pt x="5337" y="23679"/>
                    <a:pt x="6238" y="24879"/>
                  </a:cubicBezTo>
                  <a:cubicBezTo>
                    <a:pt x="6255" y="24896"/>
                    <a:pt x="6280" y="24904"/>
                    <a:pt x="6305" y="24904"/>
                  </a:cubicBezTo>
                  <a:cubicBezTo>
                    <a:pt x="6330" y="24904"/>
                    <a:pt x="6355" y="24896"/>
                    <a:pt x="6371" y="24879"/>
                  </a:cubicBezTo>
                  <a:cubicBezTo>
                    <a:pt x="6495" y="25103"/>
                    <a:pt x="6620" y="25308"/>
                    <a:pt x="6758" y="25522"/>
                  </a:cubicBezTo>
                  <a:lnTo>
                    <a:pt x="6758" y="25522"/>
                  </a:lnTo>
                  <a:cubicBezTo>
                    <a:pt x="6367" y="24847"/>
                    <a:pt x="6043" y="24133"/>
                    <a:pt x="5838" y="23345"/>
                  </a:cubicBezTo>
                  <a:cubicBezTo>
                    <a:pt x="5704" y="22778"/>
                    <a:pt x="5671" y="22211"/>
                    <a:pt x="5571" y="21677"/>
                  </a:cubicBezTo>
                  <a:cubicBezTo>
                    <a:pt x="5571" y="21584"/>
                    <a:pt x="5629" y="19406"/>
                    <a:pt x="5906" y="19406"/>
                  </a:cubicBezTo>
                  <a:cubicBezTo>
                    <a:pt x="5927" y="19406"/>
                    <a:pt x="5948" y="19417"/>
                    <a:pt x="5971" y="19442"/>
                  </a:cubicBezTo>
                  <a:cubicBezTo>
                    <a:pt x="7139" y="20843"/>
                    <a:pt x="8406" y="22044"/>
                    <a:pt x="9307" y="23612"/>
                  </a:cubicBezTo>
                  <a:cubicBezTo>
                    <a:pt x="10274" y="25246"/>
                    <a:pt x="10474" y="27181"/>
                    <a:pt x="10875" y="28982"/>
                  </a:cubicBezTo>
                  <a:cubicBezTo>
                    <a:pt x="11108" y="30117"/>
                    <a:pt x="11408" y="31251"/>
                    <a:pt x="11642" y="32385"/>
                  </a:cubicBezTo>
                  <a:cubicBezTo>
                    <a:pt x="11275" y="31284"/>
                    <a:pt x="10741" y="30250"/>
                    <a:pt x="10274" y="29183"/>
                  </a:cubicBezTo>
                  <a:cubicBezTo>
                    <a:pt x="9474" y="27381"/>
                    <a:pt x="8873" y="25447"/>
                    <a:pt x="7706" y="23912"/>
                  </a:cubicBezTo>
                  <a:cubicBezTo>
                    <a:pt x="7686" y="23902"/>
                    <a:pt x="7667" y="23898"/>
                    <a:pt x="7650" y="23898"/>
                  </a:cubicBezTo>
                  <a:cubicBezTo>
                    <a:pt x="7608" y="23898"/>
                    <a:pt x="7582" y="23922"/>
                    <a:pt x="7606" y="23945"/>
                  </a:cubicBezTo>
                  <a:cubicBezTo>
                    <a:pt x="8439" y="25547"/>
                    <a:pt x="9107" y="27114"/>
                    <a:pt x="9807" y="28749"/>
                  </a:cubicBezTo>
                  <a:cubicBezTo>
                    <a:pt x="10541" y="30283"/>
                    <a:pt x="11375" y="31784"/>
                    <a:pt x="11809" y="33452"/>
                  </a:cubicBezTo>
                  <a:cubicBezTo>
                    <a:pt x="11542" y="32852"/>
                    <a:pt x="11075" y="32218"/>
                    <a:pt x="10774" y="31751"/>
                  </a:cubicBezTo>
                  <a:cubicBezTo>
                    <a:pt x="9941" y="30383"/>
                    <a:pt x="9207" y="28949"/>
                    <a:pt x="8239" y="27681"/>
                  </a:cubicBezTo>
                  <a:cubicBezTo>
                    <a:pt x="7749" y="27028"/>
                    <a:pt x="7266" y="26374"/>
                    <a:pt x="6851" y="25680"/>
                  </a:cubicBezTo>
                  <a:lnTo>
                    <a:pt x="6851" y="25680"/>
                  </a:lnTo>
                  <a:cubicBezTo>
                    <a:pt x="5861" y="24474"/>
                    <a:pt x="4680" y="23428"/>
                    <a:pt x="3403" y="22511"/>
                  </a:cubicBezTo>
                  <a:cubicBezTo>
                    <a:pt x="3403" y="22444"/>
                    <a:pt x="3369" y="22411"/>
                    <a:pt x="3336" y="22378"/>
                  </a:cubicBezTo>
                  <a:lnTo>
                    <a:pt x="3269" y="22378"/>
                  </a:lnTo>
                  <a:cubicBezTo>
                    <a:pt x="3236" y="22344"/>
                    <a:pt x="3202" y="22278"/>
                    <a:pt x="3102" y="22278"/>
                  </a:cubicBezTo>
                  <a:cubicBezTo>
                    <a:pt x="2936" y="22211"/>
                    <a:pt x="2769" y="22077"/>
                    <a:pt x="2602" y="22011"/>
                  </a:cubicBezTo>
                  <a:cubicBezTo>
                    <a:pt x="2573" y="21981"/>
                    <a:pt x="2538" y="21969"/>
                    <a:pt x="2501" y="21969"/>
                  </a:cubicBezTo>
                  <a:cubicBezTo>
                    <a:pt x="2413" y="21969"/>
                    <a:pt x="2316" y="22040"/>
                    <a:pt x="2268" y="22111"/>
                  </a:cubicBezTo>
                  <a:cubicBezTo>
                    <a:pt x="2168" y="22211"/>
                    <a:pt x="2068" y="22378"/>
                    <a:pt x="2202" y="22511"/>
                  </a:cubicBezTo>
                  <a:cubicBezTo>
                    <a:pt x="2235" y="22544"/>
                    <a:pt x="2268" y="22544"/>
                    <a:pt x="2268" y="22578"/>
                  </a:cubicBezTo>
                  <a:cubicBezTo>
                    <a:pt x="2363" y="22886"/>
                    <a:pt x="2559" y="23176"/>
                    <a:pt x="2831" y="23176"/>
                  </a:cubicBezTo>
                  <a:cubicBezTo>
                    <a:pt x="2942" y="23176"/>
                    <a:pt x="3067" y="23128"/>
                    <a:pt x="3202" y="23011"/>
                  </a:cubicBezTo>
                  <a:lnTo>
                    <a:pt x="3269" y="22911"/>
                  </a:lnTo>
                  <a:cubicBezTo>
                    <a:pt x="4570" y="23545"/>
                    <a:pt x="5738" y="24679"/>
                    <a:pt x="6672" y="25780"/>
                  </a:cubicBezTo>
                  <a:cubicBezTo>
                    <a:pt x="6160" y="25533"/>
                    <a:pt x="5533" y="25424"/>
                    <a:pt x="4869" y="25424"/>
                  </a:cubicBezTo>
                  <a:cubicBezTo>
                    <a:pt x="3021" y="25424"/>
                    <a:pt x="876" y="26268"/>
                    <a:pt x="67" y="27348"/>
                  </a:cubicBezTo>
                  <a:cubicBezTo>
                    <a:pt x="0" y="27448"/>
                    <a:pt x="33" y="27615"/>
                    <a:pt x="200" y="27615"/>
                  </a:cubicBezTo>
                  <a:cubicBezTo>
                    <a:pt x="402" y="27607"/>
                    <a:pt x="605" y="27603"/>
                    <a:pt x="809" y="27603"/>
                  </a:cubicBezTo>
                  <a:cubicBezTo>
                    <a:pt x="3269" y="27603"/>
                    <a:pt x="5857" y="28178"/>
                    <a:pt x="7706" y="29750"/>
                  </a:cubicBezTo>
                  <a:cubicBezTo>
                    <a:pt x="9540" y="31284"/>
                    <a:pt x="11742" y="32552"/>
                    <a:pt x="12276" y="35053"/>
                  </a:cubicBezTo>
                  <a:cubicBezTo>
                    <a:pt x="12276" y="35053"/>
                    <a:pt x="12276" y="35087"/>
                    <a:pt x="12342" y="35087"/>
                  </a:cubicBezTo>
                  <a:cubicBezTo>
                    <a:pt x="12209" y="35554"/>
                    <a:pt x="12042" y="36021"/>
                    <a:pt x="11909" y="36454"/>
                  </a:cubicBezTo>
                  <a:cubicBezTo>
                    <a:pt x="11542" y="37689"/>
                    <a:pt x="11208" y="38923"/>
                    <a:pt x="10875" y="40124"/>
                  </a:cubicBezTo>
                  <a:cubicBezTo>
                    <a:pt x="10374" y="38022"/>
                    <a:pt x="9607" y="35921"/>
                    <a:pt x="8373" y="34119"/>
                  </a:cubicBezTo>
                  <a:cubicBezTo>
                    <a:pt x="8071" y="33680"/>
                    <a:pt x="7067" y="32426"/>
                    <a:pt x="6312" y="32426"/>
                  </a:cubicBezTo>
                  <a:cubicBezTo>
                    <a:pt x="6151" y="32426"/>
                    <a:pt x="6000" y="32483"/>
                    <a:pt x="5871" y="32618"/>
                  </a:cubicBezTo>
                  <a:cubicBezTo>
                    <a:pt x="4991" y="33555"/>
                    <a:pt x="5536" y="35265"/>
                    <a:pt x="6089" y="36371"/>
                  </a:cubicBezTo>
                  <a:lnTo>
                    <a:pt x="6089" y="36371"/>
                  </a:lnTo>
                  <a:cubicBezTo>
                    <a:pt x="5664" y="35478"/>
                    <a:pt x="5476" y="34502"/>
                    <a:pt x="5671" y="33452"/>
                  </a:cubicBezTo>
                  <a:cubicBezTo>
                    <a:pt x="5740" y="33080"/>
                    <a:pt x="5901" y="32939"/>
                    <a:pt x="6107" y="32939"/>
                  </a:cubicBezTo>
                  <a:cubicBezTo>
                    <a:pt x="6694" y="32939"/>
                    <a:pt x="7641" y="34089"/>
                    <a:pt x="7839" y="34286"/>
                  </a:cubicBezTo>
                  <a:cubicBezTo>
                    <a:pt x="8373" y="34953"/>
                    <a:pt x="8773" y="35754"/>
                    <a:pt x="9107" y="36554"/>
                  </a:cubicBezTo>
                  <a:cubicBezTo>
                    <a:pt x="9540" y="37522"/>
                    <a:pt x="9740" y="38556"/>
                    <a:pt x="10074" y="39557"/>
                  </a:cubicBezTo>
                  <a:cubicBezTo>
                    <a:pt x="9740" y="38756"/>
                    <a:pt x="9240" y="37922"/>
                    <a:pt x="8540" y="37589"/>
                  </a:cubicBezTo>
                  <a:cubicBezTo>
                    <a:pt x="8508" y="37581"/>
                    <a:pt x="8480" y="37577"/>
                    <a:pt x="8456" y="37577"/>
                  </a:cubicBezTo>
                  <a:cubicBezTo>
                    <a:pt x="8378" y="37577"/>
                    <a:pt x="8339" y="37620"/>
                    <a:pt x="8339" y="37722"/>
                  </a:cubicBezTo>
                  <a:lnTo>
                    <a:pt x="8339" y="37922"/>
                  </a:lnTo>
                  <a:cubicBezTo>
                    <a:pt x="8322" y="37916"/>
                    <a:pt x="8304" y="37914"/>
                    <a:pt x="8286" y="37914"/>
                  </a:cubicBezTo>
                  <a:cubicBezTo>
                    <a:pt x="8200" y="37914"/>
                    <a:pt x="8123" y="37978"/>
                    <a:pt x="8206" y="38089"/>
                  </a:cubicBezTo>
                  <a:lnTo>
                    <a:pt x="8439" y="38456"/>
                  </a:lnTo>
                  <a:cubicBezTo>
                    <a:pt x="8684" y="39097"/>
                    <a:pt x="9236" y="39683"/>
                    <a:pt x="9660" y="40187"/>
                  </a:cubicBezTo>
                  <a:lnTo>
                    <a:pt x="9660" y="40187"/>
                  </a:lnTo>
                  <a:cubicBezTo>
                    <a:pt x="8377" y="39260"/>
                    <a:pt x="7165" y="38210"/>
                    <a:pt x="6371" y="36888"/>
                  </a:cubicBezTo>
                  <a:cubicBezTo>
                    <a:pt x="6282" y="36739"/>
                    <a:pt x="6185" y="36564"/>
                    <a:pt x="6089" y="36371"/>
                  </a:cubicBezTo>
                  <a:lnTo>
                    <a:pt x="6089" y="36371"/>
                  </a:lnTo>
                  <a:cubicBezTo>
                    <a:pt x="6832" y="37933"/>
                    <a:pt x="8300" y="39242"/>
                    <a:pt x="9712" y="40249"/>
                  </a:cubicBezTo>
                  <a:lnTo>
                    <a:pt x="9712" y="40249"/>
                  </a:lnTo>
                  <a:cubicBezTo>
                    <a:pt x="9695" y="40228"/>
                    <a:pt x="9678" y="40208"/>
                    <a:pt x="9660" y="40187"/>
                  </a:cubicBezTo>
                  <a:lnTo>
                    <a:pt x="9660" y="40187"/>
                  </a:lnTo>
                  <a:cubicBezTo>
                    <a:pt x="9744" y="40247"/>
                    <a:pt x="9827" y="40307"/>
                    <a:pt x="9911" y="40366"/>
                  </a:cubicBezTo>
                  <a:lnTo>
                    <a:pt x="9911" y="40366"/>
                  </a:lnTo>
                  <a:cubicBezTo>
                    <a:pt x="9988" y="40340"/>
                    <a:pt x="10049" y="40252"/>
                    <a:pt x="10007" y="40190"/>
                  </a:cubicBezTo>
                  <a:cubicBezTo>
                    <a:pt x="9674" y="39690"/>
                    <a:pt x="9240" y="39223"/>
                    <a:pt x="8873" y="38723"/>
                  </a:cubicBezTo>
                  <a:cubicBezTo>
                    <a:pt x="8740" y="38523"/>
                    <a:pt x="8673" y="38256"/>
                    <a:pt x="8606" y="38022"/>
                  </a:cubicBezTo>
                  <a:lnTo>
                    <a:pt x="8606" y="38022"/>
                  </a:lnTo>
                  <a:cubicBezTo>
                    <a:pt x="9407" y="38556"/>
                    <a:pt x="9674" y="39723"/>
                    <a:pt x="10207" y="40457"/>
                  </a:cubicBezTo>
                  <a:cubicBezTo>
                    <a:pt x="10221" y="40497"/>
                    <a:pt x="10249" y="40515"/>
                    <a:pt x="10277" y="40515"/>
                  </a:cubicBezTo>
                  <a:cubicBezTo>
                    <a:pt x="10320" y="40515"/>
                    <a:pt x="10361" y="40471"/>
                    <a:pt x="10341" y="40391"/>
                  </a:cubicBezTo>
                  <a:lnTo>
                    <a:pt x="10341" y="40324"/>
                  </a:lnTo>
                  <a:cubicBezTo>
                    <a:pt x="10373" y="40483"/>
                    <a:pt x="10435" y="40642"/>
                    <a:pt x="10498" y="40772"/>
                  </a:cubicBezTo>
                  <a:lnTo>
                    <a:pt x="10498" y="40772"/>
                  </a:lnTo>
                  <a:cubicBezTo>
                    <a:pt x="10302" y="40639"/>
                    <a:pt x="10106" y="40504"/>
                    <a:pt x="9911" y="40366"/>
                  </a:cubicBezTo>
                  <a:lnTo>
                    <a:pt x="9911" y="40366"/>
                  </a:lnTo>
                  <a:cubicBezTo>
                    <a:pt x="9903" y="40369"/>
                    <a:pt x="9895" y="40371"/>
                    <a:pt x="9887" y="40372"/>
                  </a:cubicBezTo>
                  <a:lnTo>
                    <a:pt x="9887" y="40372"/>
                  </a:lnTo>
                  <a:cubicBezTo>
                    <a:pt x="10096" y="40518"/>
                    <a:pt x="10304" y="40658"/>
                    <a:pt x="10508" y="40791"/>
                  </a:cubicBezTo>
                  <a:cubicBezTo>
                    <a:pt x="10504" y="40785"/>
                    <a:pt x="10501" y="40778"/>
                    <a:pt x="10498" y="40772"/>
                  </a:cubicBezTo>
                  <a:lnTo>
                    <a:pt x="10498" y="40772"/>
                  </a:lnTo>
                  <a:cubicBezTo>
                    <a:pt x="10557" y="40812"/>
                    <a:pt x="10616" y="40851"/>
                    <a:pt x="10674" y="40891"/>
                  </a:cubicBezTo>
                  <a:cubicBezTo>
                    <a:pt x="10207" y="42592"/>
                    <a:pt x="9774" y="44360"/>
                    <a:pt x="9407" y="46095"/>
                  </a:cubicBezTo>
                  <a:lnTo>
                    <a:pt x="9407" y="46195"/>
                  </a:lnTo>
                  <a:cubicBezTo>
                    <a:pt x="9240" y="47029"/>
                    <a:pt x="9073" y="47896"/>
                    <a:pt x="8906" y="48730"/>
                  </a:cubicBezTo>
                  <a:cubicBezTo>
                    <a:pt x="8448" y="47041"/>
                    <a:pt x="7179" y="44688"/>
                    <a:pt x="5838" y="44688"/>
                  </a:cubicBezTo>
                  <a:cubicBezTo>
                    <a:pt x="5616" y="44688"/>
                    <a:pt x="5393" y="44752"/>
                    <a:pt x="5170" y="44894"/>
                  </a:cubicBezTo>
                  <a:cubicBezTo>
                    <a:pt x="4236" y="45461"/>
                    <a:pt x="5070" y="47095"/>
                    <a:pt x="5504" y="47729"/>
                  </a:cubicBezTo>
                  <a:cubicBezTo>
                    <a:pt x="6247" y="48763"/>
                    <a:pt x="7427" y="49640"/>
                    <a:pt x="8471" y="50361"/>
                  </a:cubicBezTo>
                  <a:lnTo>
                    <a:pt x="8471" y="50361"/>
                  </a:lnTo>
                  <a:cubicBezTo>
                    <a:pt x="8371" y="50196"/>
                    <a:pt x="8239" y="50097"/>
                    <a:pt x="8173" y="50031"/>
                  </a:cubicBezTo>
                  <a:lnTo>
                    <a:pt x="8173" y="49931"/>
                  </a:lnTo>
                  <a:cubicBezTo>
                    <a:pt x="8039" y="49631"/>
                    <a:pt x="7872" y="49364"/>
                    <a:pt x="7706" y="49063"/>
                  </a:cubicBezTo>
                  <a:cubicBezTo>
                    <a:pt x="7663" y="49000"/>
                    <a:pt x="7621" y="48977"/>
                    <a:pt x="7579" y="48977"/>
                  </a:cubicBezTo>
                  <a:cubicBezTo>
                    <a:pt x="7554" y="48977"/>
                    <a:pt x="7530" y="48985"/>
                    <a:pt x="7505" y="48997"/>
                  </a:cubicBezTo>
                  <a:cubicBezTo>
                    <a:pt x="7405" y="48897"/>
                    <a:pt x="7372" y="48797"/>
                    <a:pt x="7272" y="48663"/>
                  </a:cubicBezTo>
                  <a:cubicBezTo>
                    <a:pt x="7253" y="48635"/>
                    <a:pt x="7226" y="48622"/>
                    <a:pt x="7199" y="48622"/>
                  </a:cubicBezTo>
                  <a:cubicBezTo>
                    <a:pt x="7129" y="48622"/>
                    <a:pt x="7057" y="48701"/>
                    <a:pt x="7105" y="48797"/>
                  </a:cubicBezTo>
                  <a:cubicBezTo>
                    <a:pt x="7239" y="48997"/>
                    <a:pt x="7372" y="49264"/>
                    <a:pt x="7505" y="49530"/>
                  </a:cubicBezTo>
                  <a:cubicBezTo>
                    <a:pt x="6271" y="48596"/>
                    <a:pt x="5004" y="47629"/>
                    <a:pt x="4904" y="46061"/>
                  </a:cubicBezTo>
                  <a:cubicBezTo>
                    <a:pt x="4884" y="45468"/>
                    <a:pt x="5181" y="45261"/>
                    <a:pt x="5544" y="45261"/>
                  </a:cubicBezTo>
                  <a:cubicBezTo>
                    <a:pt x="5793" y="45261"/>
                    <a:pt x="6074" y="45358"/>
                    <a:pt x="6305" y="45494"/>
                  </a:cubicBezTo>
                  <a:cubicBezTo>
                    <a:pt x="6738" y="45761"/>
                    <a:pt x="7005" y="46161"/>
                    <a:pt x="7239" y="46595"/>
                  </a:cubicBezTo>
                  <a:cubicBezTo>
                    <a:pt x="7872" y="47629"/>
                    <a:pt x="8139" y="48730"/>
                    <a:pt x="8573" y="49864"/>
                  </a:cubicBezTo>
                  <a:cubicBezTo>
                    <a:pt x="8540" y="49997"/>
                    <a:pt x="8540" y="50196"/>
                    <a:pt x="8474" y="50363"/>
                  </a:cubicBezTo>
                  <a:lnTo>
                    <a:pt x="8474" y="50363"/>
                  </a:lnTo>
                  <a:cubicBezTo>
                    <a:pt x="8473" y="50362"/>
                    <a:pt x="8472" y="50361"/>
                    <a:pt x="8471" y="50361"/>
                  </a:cubicBezTo>
                  <a:lnTo>
                    <a:pt x="8471" y="50361"/>
                  </a:lnTo>
                  <a:cubicBezTo>
                    <a:pt x="8471" y="50362"/>
                    <a:pt x="8472" y="50363"/>
                    <a:pt x="8473" y="50364"/>
                  </a:cubicBezTo>
                  <a:cubicBezTo>
                    <a:pt x="8473" y="50364"/>
                    <a:pt x="8473" y="50363"/>
                    <a:pt x="8474" y="50363"/>
                  </a:cubicBezTo>
                  <a:lnTo>
                    <a:pt x="8474" y="50363"/>
                  </a:lnTo>
                  <a:cubicBezTo>
                    <a:pt x="8507" y="50386"/>
                    <a:pt x="8540" y="50408"/>
                    <a:pt x="8573" y="50431"/>
                  </a:cubicBezTo>
                  <a:cubicBezTo>
                    <a:pt x="7239" y="58103"/>
                    <a:pt x="6672" y="65942"/>
                    <a:pt x="7205" y="73614"/>
                  </a:cubicBezTo>
                  <a:cubicBezTo>
                    <a:pt x="7205" y="73764"/>
                    <a:pt x="7330" y="73839"/>
                    <a:pt x="7451" y="73839"/>
                  </a:cubicBezTo>
                  <a:cubicBezTo>
                    <a:pt x="7572" y="73839"/>
                    <a:pt x="7689" y="73764"/>
                    <a:pt x="7672" y="73614"/>
                  </a:cubicBezTo>
                  <a:cubicBezTo>
                    <a:pt x="7239" y="66910"/>
                    <a:pt x="7606" y="60105"/>
                    <a:pt x="8606" y="53400"/>
                  </a:cubicBezTo>
                  <a:cubicBezTo>
                    <a:pt x="8673" y="53400"/>
                    <a:pt x="8706" y="53367"/>
                    <a:pt x="8706" y="53300"/>
                  </a:cubicBezTo>
                  <a:lnTo>
                    <a:pt x="8706" y="53266"/>
                  </a:lnTo>
                  <a:cubicBezTo>
                    <a:pt x="9707" y="53100"/>
                    <a:pt x="10741" y="51899"/>
                    <a:pt x="11408" y="51232"/>
                  </a:cubicBezTo>
                  <a:cubicBezTo>
                    <a:pt x="11942" y="50698"/>
                    <a:pt x="13210" y="49430"/>
                    <a:pt x="12576" y="48596"/>
                  </a:cubicBezTo>
                  <a:cubicBezTo>
                    <a:pt x="12372" y="48306"/>
                    <a:pt x="12113" y="48193"/>
                    <a:pt x="11835" y="48193"/>
                  </a:cubicBezTo>
                  <a:cubicBezTo>
                    <a:pt x="11154" y="48193"/>
                    <a:pt x="10362" y="48871"/>
                    <a:pt x="10007" y="49297"/>
                  </a:cubicBezTo>
                  <a:cubicBezTo>
                    <a:pt x="9574" y="49864"/>
                    <a:pt x="9240" y="50464"/>
                    <a:pt x="9007" y="51198"/>
                  </a:cubicBezTo>
                  <a:cubicBezTo>
                    <a:pt x="9273" y="49397"/>
                    <a:pt x="9674" y="47596"/>
                    <a:pt x="10041" y="45794"/>
                  </a:cubicBezTo>
                  <a:cubicBezTo>
                    <a:pt x="10374" y="45394"/>
                    <a:pt x="10774" y="45127"/>
                    <a:pt x="11275" y="45027"/>
                  </a:cubicBezTo>
                  <a:cubicBezTo>
                    <a:pt x="11333" y="45024"/>
                    <a:pt x="11391" y="45022"/>
                    <a:pt x="11448" y="45022"/>
                  </a:cubicBezTo>
                  <a:cubicBezTo>
                    <a:pt x="13752" y="45022"/>
                    <a:pt x="15277" y="47599"/>
                    <a:pt x="16612" y="49063"/>
                  </a:cubicBezTo>
                  <a:cubicBezTo>
                    <a:pt x="17946" y="50464"/>
                    <a:pt x="19681" y="51532"/>
                    <a:pt x="21582" y="51966"/>
                  </a:cubicBezTo>
                  <a:cubicBezTo>
                    <a:pt x="21607" y="51978"/>
                    <a:pt x="21629" y="51983"/>
                    <a:pt x="21649" y="51983"/>
                  </a:cubicBezTo>
                  <a:cubicBezTo>
                    <a:pt x="21737" y="51983"/>
                    <a:pt x="21776" y="51874"/>
                    <a:pt x="21749" y="51765"/>
                  </a:cubicBezTo>
                  <a:cubicBezTo>
                    <a:pt x="21015" y="49564"/>
                    <a:pt x="19848" y="47295"/>
                    <a:pt x="17880" y="45961"/>
                  </a:cubicBezTo>
                  <a:lnTo>
                    <a:pt x="17880" y="45961"/>
                  </a:lnTo>
                  <a:cubicBezTo>
                    <a:pt x="19286" y="46323"/>
                    <a:pt x="21059" y="46822"/>
                    <a:pt x="22687" y="46822"/>
                  </a:cubicBezTo>
                  <a:cubicBezTo>
                    <a:pt x="23608" y="46822"/>
                    <a:pt x="24483" y="46662"/>
                    <a:pt x="25218" y="46228"/>
                  </a:cubicBezTo>
                  <a:cubicBezTo>
                    <a:pt x="25285" y="46195"/>
                    <a:pt x="25285" y="46095"/>
                    <a:pt x="25285" y="46028"/>
                  </a:cubicBezTo>
                  <a:cubicBezTo>
                    <a:pt x="24951" y="45027"/>
                    <a:pt x="23217" y="44127"/>
                    <a:pt x="22349" y="43626"/>
                  </a:cubicBezTo>
                  <a:cubicBezTo>
                    <a:pt x="22016" y="43426"/>
                    <a:pt x="21682" y="43259"/>
                    <a:pt x="21282" y="43126"/>
                  </a:cubicBezTo>
                  <a:lnTo>
                    <a:pt x="21282" y="43126"/>
                  </a:lnTo>
                  <a:cubicBezTo>
                    <a:pt x="21916" y="43226"/>
                    <a:pt x="22550" y="43259"/>
                    <a:pt x="23183" y="43359"/>
                  </a:cubicBezTo>
                  <a:cubicBezTo>
                    <a:pt x="23850" y="43426"/>
                    <a:pt x="24851" y="43426"/>
                    <a:pt x="25518" y="43793"/>
                  </a:cubicBezTo>
                  <a:cubicBezTo>
                    <a:pt x="25452" y="43893"/>
                    <a:pt x="25518" y="43960"/>
                    <a:pt x="25585" y="44060"/>
                  </a:cubicBezTo>
                  <a:cubicBezTo>
                    <a:pt x="25919" y="44360"/>
                    <a:pt x="25885" y="44360"/>
                    <a:pt x="26252" y="44560"/>
                  </a:cubicBezTo>
                  <a:cubicBezTo>
                    <a:pt x="26217" y="44605"/>
                    <a:pt x="26207" y="44623"/>
                    <a:pt x="26210" y="44623"/>
                  </a:cubicBezTo>
                  <a:cubicBezTo>
                    <a:pt x="26219" y="44623"/>
                    <a:pt x="26326" y="44483"/>
                    <a:pt x="26252" y="44360"/>
                  </a:cubicBezTo>
                  <a:cubicBezTo>
                    <a:pt x="26219" y="44260"/>
                    <a:pt x="26185" y="44227"/>
                    <a:pt x="26085" y="44127"/>
                  </a:cubicBezTo>
                  <a:cubicBezTo>
                    <a:pt x="26085" y="44093"/>
                    <a:pt x="26119" y="44060"/>
                    <a:pt x="26119" y="43960"/>
                  </a:cubicBezTo>
                  <a:cubicBezTo>
                    <a:pt x="26194" y="43784"/>
                    <a:pt x="26023" y="43645"/>
                    <a:pt x="25863" y="43645"/>
                  </a:cubicBezTo>
                  <a:cubicBezTo>
                    <a:pt x="25811" y="43645"/>
                    <a:pt x="25759" y="43660"/>
                    <a:pt x="25718" y="43693"/>
                  </a:cubicBezTo>
                  <a:lnTo>
                    <a:pt x="25685" y="43626"/>
                  </a:lnTo>
                  <a:cubicBezTo>
                    <a:pt x="25585" y="43593"/>
                    <a:pt x="25552" y="43593"/>
                    <a:pt x="25452" y="43593"/>
                  </a:cubicBezTo>
                  <a:cubicBezTo>
                    <a:pt x="25018" y="43393"/>
                    <a:pt x="24451" y="43259"/>
                    <a:pt x="23917" y="43226"/>
                  </a:cubicBezTo>
                  <a:cubicBezTo>
                    <a:pt x="22683" y="43059"/>
                    <a:pt x="21382" y="42926"/>
                    <a:pt x="20114" y="42792"/>
                  </a:cubicBezTo>
                  <a:cubicBezTo>
                    <a:pt x="19781" y="42692"/>
                    <a:pt x="19447" y="42592"/>
                    <a:pt x="19080" y="42525"/>
                  </a:cubicBezTo>
                  <a:cubicBezTo>
                    <a:pt x="19180" y="42459"/>
                    <a:pt x="19281" y="42425"/>
                    <a:pt x="19381" y="42392"/>
                  </a:cubicBezTo>
                  <a:cubicBezTo>
                    <a:pt x="20281" y="42392"/>
                    <a:pt x="21182" y="42259"/>
                    <a:pt x="22083" y="42092"/>
                  </a:cubicBezTo>
                  <a:cubicBezTo>
                    <a:pt x="22583" y="42025"/>
                    <a:pt x="23083" y="41858"/>
                    <a:pt x="23617" y="41725"/>
                  </a:cubicBezTo>
                  <a:cubicBezTo>
                    <a:pt x="23750" y="41691"/>
                    <a:pt x="24051" y="41625"/>
                    <a:pt x="24384" y="41591"/>
                  </a:cubicBezTo>
                  <a:lnTo>
                    <a:pt x="24384" y="41591"/>
                  </a:lnTo>
                  <a:cubicBezTo>
                    <a:pt x="24284" y="41625"/>
                    <a:pt x="24217" y="41725"/>
                    <a:pt x="24084" y="41792"/>
                  </a:cubicBezTo>
                  <a:cubicBezTo>
                    <a:pt x="24017" y="41892"/>
                    <a:pt x="24084" y="42058"/>
                    <a:pt x="24217" y="42058"/>
                  </a:cubicBezTo>
                  <a:cubicBezTo>
                    <a:pt x="24351" y="42058"/>
                    <a:pt x="24451" y="42025"/>
                    <a:pt x="24584" y="41958"/>
                  </a:cubicBezTo>
                  <a:cubicBezTo>
                    <a:pt x="24618" y="42025"/>
                    <a:pt x="24618" y="42025"/>
                    <a:pt x="24684" y="42025"/>
                  </a:cubicBezTo>
                  <a:cubicBezTo>
                    <a:pt x="24716" y="42034"/>
                    <a:pt x="24748" y="42038"/>
                    <a:pt x="24778" y="42038"/>
                  </a:cubicBezTo>
                  <a:cubicBezTo>
                    <a:pt x="24973" y="42038"/>
                    <a:pt x="25150" y="41873"/>
                    <a:pt x="25352" y="41758"/>
                  </a:cubicBezTo>
                  <a:cubicBezTo>
                    <a:pt x="25385" y="41725"/>
                    <a:pt x="25418" y="41725"/>
                    <a:pt x="25418" y="41691"/>
                  </a:cubicBezTo>
                  <a:cubicBezTo>
                    <a:pt x="25518" y="41625"/>
                    <a:pt x="25552" y="41558"/>
                    <a:pt x="25618" y="41458"/>
                  </a:cubicBezTo>
                  <a:cubicBezTo>
                    <a:pt x="25685" y="41425"/>
                    <a:pt x="25718" y="41291"/>
                    <a:pt x="25685" y="41258"/>
                  </a:cubicBezTo>
                  <a:cubicBezTo>
                    <a:pt x="25574" y="41102"/>
                    <a:pt x="25355" y="41047"/>
                    <a:pt x="25096" y="41047"/>
                  </a:cubicBezTo>
                  <a:cubicBezTo>
                    <a:pt x="24577" y="41047"/>
                    <a:pt x="23895" y="41269"/>
                    <a:pt x="23584" y="41358"/>
                  </a:cubicBezTo>
                  <a:cubicBezTo>
                    <a:pt x="22716" y="41558"/>
                    <a:pt x="21849" y="41792"/>
                    <a:pt x="20948" y="41925"/>
                  </a:cubicBezTo>
                  <a:cubicBezTo>
                    <a:pt x="21115" y="41892"/>
                    <a:pt x="21349" y="41858"/>
                    <a:pt x="21449" y="41758"/>
                  </a:cubicBezTo>
                  <a:cubicBezTo>
                    <a:pt x="22683" y="41291"/>
                    <a:pt x="23717" y="40591"/>
                    <a:pt x="24751" y="39857"/>
                  </a:cubicBezTo>
                  <a:cubicBezTo>
                    <a:pt x="24885" y="39757"/>
                    <a:pt x="24818" y="39590"/>
                    <a:pt x="24718" y="39557"/>
                  </a:cubicBezTo>
                  <a:cubicBezTo>
                    <a:pt x="24801" y="39391"/>
                    <a:pt x="24632" y="39157"/>
                    <a:pt x="24420" y="39157"/>
                  </a:cubicBezTo>
                  <a:cubicBezTo>
                    <a:pt x="24376" y="39157"/>
                    <a:pt x="24330" y="39167"/>
                    <a:pt x="24284" y="39190"/>
                  </a:cubicBezTo>
                  <a:cubicBezTo>
                    <a:pt x="23917" y="39390"/>
                    <a:pt x="23650" y="39523"/>
                    <a:pt x="23383" y="39790"/>
                  </a:cubicBezTo>
                  <a:cubicBezTo>
                    <a:pt x="23250" y="39890"/>
                    <a:pt x="23317" y="40057"/>
                    <a:pt x="23450" y="40090"/>
                  </a:cubicBezTo>
                  <a:cubicBezTo>
                    <a:pt x="23417" y="40190"/>
                    <a:pt x="23450" y="40290"/>
                    <a:pt x="23517" y="40357"/>
                  </a:cubicBezTo>
                  <a:cubicBezTo>
                    <a:pt x="22583" y="40958"/>
                    <a:pt x="21582" y="41458"/>
                    <a:pt x="20581" y="41725"/>
                  </a:cubicBezTo>
                  <a:cubicBezTo>
                    <a:pt x="20281" y="41792"/>
                    <a:pt x="19948" y="41858"/>
                    <a:pt x="19614" y="41925"/>
                  </a:cubicBezTo>
                  <a:cubicBezTo>
                    <a:pt x="21382" y="40691"/>
                    <a:pt x="22583" y="38122"/>
                    <a:pt x="22816" y="36254"/>
                  </a:cubicBezTo>
                  <a:cubicBezTo>
                    <a:pt x="22816" y="36138"/>
                    <a:pt x="22766" y="36048"/>
                    <a:pt x="22665" y="36048"/>
                  </a:cubicBezTo>
                  <a:cubicBezTo>
                    <a:pt x="22650" y="36048"/>
                    <a:pt x="22634" y="36050"/>
                    <a:pt x="22616" y="36054"/>
                  </a:cubicBezTo>
                  <a:cubicBezTo>
                    <a:pt x="21282" y="36388"/>
                    <a:pt x="20415" y="37388"/>
                    <a:pt x="19314" y="38189"/>
                  </a:cubicBezTo>
                  <a:cubicBezTo>
                    <a:pt x="17913" y="39190"/>
                    <a:pt x="16378" y="39924"/>
                    <a:pt x="14811" y="40691"/>
                  </a:cubicBezTo>
                  <a:cubicBezTo>
                    <a:pt x="15111" y="40290"/>
                    <a:pt x="15378" y="39924"/>
                    <a:pt x="15611" y="39523"/>
                  </a:cubicBezTo>
                  <a:cubicBezTo>
                    <a:pt x="16045" y="38889"/>
                    <a:pt x="16479" y="38289"/>
                    <a:pt x="16912" y="37689"/>
                  </a:cubicBezTo>
                  <a:cubicBezTo>
                    <a:pt x="16939" y="37634"/>
                    <a:pt x="16900" y="37580"/>
                    <a:pt x="16848" y="37580"/>
                  </a:cubicBezTo>
                  <a:cubicBezTo>
                    <a:pt x="16837" y="37580"/>
                    <a:pt x="16824" y="37582"/>
                    <a:pt x="16812" y="37589"/>
                  </a:cubicBezTo>
                  <a:cubicBezTo>
                    <a:pt x="15778" y="38389"/>
                    <a:pt x="15311" y="39790"/>
                    <a:pt x="14544" y="40791"/>
                  </a:cubicBezTo>
                  <a:cubicBezTo>
                    <a:pt x="14477" y="40791"/>
                    <a:pt x="14477" y="40858"/>
                    <a:pt x="14444" y="40858"/>
                  </a:cubicBezTo>
                  <a:cubicBezTo>
                    <a:pt x="14177" y="40958"/>
                    <a:pt x="13743" y="41191"/>
                    <a:pt x="13343" y="41425"/>
                  </a:cubicBezTo>
                  <a:cubicBezTo>
                    <a:pt x="14277" y="40391"/>
                    <a:pt x="14944" y="39023"/>
                    <a:pt x="15845" y="37955"/>
                  </a:cubicBezTo>
                  <a:cubicBezTo>
                    <a:pt x="16612" y="37055"/>
                    <a:pt x="17546" y="36087"/>
                    <a:pt x="18747" y="35687"/>
                  </a:cubicBezTo>
                  <a:cubicBezTo>
                    <a:pt x="18793" y="35669"/>
                    <a:pt x="18833" y="35661"/>
                    <a:pt x="18866" y="35661"/>
                  </a:cubicBezTo>
                  <a:cubicBezTo>
                    <a:pt x="19331" y="35661"/>
                    <a:pt x="18540" y="37304"/>
                    <a:pt x="18447" y="37522"/>
                  </a:cubicBezTo>
                  <a:cubicBezTo>
                    <a:pt x="18113" y="38189"/>
                    <a:pt x="17579" y="38723"/>
                    <a:pt x="17112" y="39290"/>
                  </a:cubicBezTo>
                  <a:cubicBezTo>
                    <a:pt x="17085" y="39344"/>
                    <a:pt x="17102" y="39399"/>
                    <a:pt x="17164" y="39399"/>
                  </a:cubicBezTo>
                  <a:cubicBezTo>
                    <a:pt x="17178" y="39399"/>
                    <a:pt x="17194" y="39396"/>
                    <a:pt x="17212" y="39390"/>
                  </a:cubicBezTo>
                  <a:cubicBezTo>
                    <a:pt x="18447" y="38556"/>
                    <a:pt x="19247" y="36955"/>
                    <a:pt x="19514" y="35520"/>
                  </a:cubicBezTo>
                  <a:cubicBezTo>
                    <a:pt x="19514" y="35387"/>
                    <a:pt x="19447" y="35287"/>
                    <a:pt x="19347" y="35287"/>
                  </a:cubicBezTo>
                  <a:cubicBezTo>
                    <a:pt x="16045" y="35287"/>
                    <a:pt x="14611" y="39690"/>
                    <a:pt x="12743" y="41758"/>
                  </a:cubicBezTo>
                  <a:cubicBezTo>
                    <a:pt x="11842" y="42359"/>
                    <a:pt x="10841" y="43059"/>
                    <a:pt x="10341" y="43893"/>
                  </a:cubicBezTo>
                  <a:cubicBezTo>
                    <a:pt x="10841" y="41625"/>
                    <a:pt x="11408" y="39423"/>
                    <a:pt x="12042" y="37255"/>
                  </a:cubicBezTo>
                  <a:cubicBezTo>
                    <a:pt x="12342" y="36221"/>
                    <a:pt x="12676" y="35220"/>
                    <a:pt x="12943" y="34186"/>
                  </a:cubicBezTo>
                  <a:cubicBezTo>
                    <a:pt x="14844" y="33919"/>
                    <a:pt x="17046" y="33719"/>
                    <a:pt x="18680" y="32852"/>
                  </a:cubicBezTo>
                  <a:cubicBezTo>
                    <a:pt x="19114" y="32585"/>
                    <a:pt x="21182" y="31518"/>
                    <a:pt x="20848" y="30750"/>
                  </a:cubicBezTo>
                  <a:cubicBezTo>
                    <a:pt x="20653" y="30307"/>
                    <a:pt x="20162" y="30154"/>
                    <a:pt x="19591" y="30154"/>
                  </a:cubicBezTo>
                  <a:cubicBezTo>
                    <a:pt x="18700" y="30154"/>
                    <a:pt x="17613" y="30527"/>
                    <a:pt x="17146" y="30750"/>
                  </a:cubicBezTo>
                  <a:cubicBezTo>
                    <a:pt x="15978" y="31284"/>
                    <a:pt x="14310" y="32085"/>
                    <a:pt x="13276" y="33185"/>
                  </a:cubicBezTo>
                  <a:cubicBezTo>
                    <a:pt x="13943" y="31117"/>
                    <a:pt x="14711" y="29082"/>
                    <a:pt x="15478" y="27081"/>
                  </a:cubicBezTo>
                  <a:cubicBezTo>
                    <a:pt x="15545" y="27048"/>
                    <a:pt x="15578" y="27048"/>
                    <a:pt x="15611" y="27014"/>
                  </a:cubicBezTo>
                  <a:cubicBezTo>
                    <a:pt x="15848" y="27065"/>
                    <a:pt x="16104" y="27086"/>
                    <a:pt x="16367" y="27086"/>
                  </a:cubicBezTo>
                  <a:cubicBezTo>
                    <a:pt x="17145" y="27086"/>
                    <a:pt x="17991" y="26905"/>
                    <a:pt x="18613" y="26781"/>
                  </a:cubicBezTo>
                  <a:cubicBezTo>
                    <a:pt x="19514" y="26614"/>
                    <a:pt x="20915" y="26381"/>
                    <a:pt x="21349" y="25447"/>
                  </a:cubicBezTo>
                  <a:cubicBezTo>
                    <a:pt x="21782" y="24412"/>
                    <a:pt x="20348" y="24079"/>
                    <a:pt x="19647" y="24079"/>
                  </a:cubicBezTo>
                  <a:cubicBezTo>
                    <a:pt x="18213" y="24079"/>
                    <a:pt x="17012" y="24879"/>
                    <a:pt x="15945" y="25847"/>
                  </a:cubicBezTo>
                  <a:cubicBezTo>
                    <a:pt x="16412" y="24713"/>
                    <a:pt x="16912" y="23579"/>
                    <a:pt x="17413" y="22511"/>
                  </a:cubicBezTo>
                  <a:cubicBezTo>
                    <a:pt x="17673" y="22563"/>
                    <a:pt x="18109" y="22595"/>
                    <a:pt x="18630" y="22595"/>
                  </a:cubicBezTo>
                  <a:cubicBezTo>
                    <a:pt x="20779" y="22595"/>
                    <a:pt x="24378" y="22055"/>
                    <a:pt x="23117" y="20176"/>
                  </a:cubicBezTo>
                  <a:cubicBezTo>
                    <a:pt x="22885" y="19812"/>
                    <a:pt x="22420" y="19663"/>
                    <a:pt x="21851" y="19663"/>
                  </a:cubicBezTo>
                  <a:cubicBezTo>
                    <a:pt x="20698" y="19663"/>
                    <a:pt x="19118" y="20273"/>
                    <a:pt x="18180" y="20943"/>
                  </a:cubicBezTo>
                  <a:cubicBezTo>
                    <a:pt x="18613" y="19943"/>
                    <a:pt x="19114" y="19009"/>
                    <a:pt x="19614" y="18008"/>
                  </a:cubicBezTo>
                  <a:cubicBezTo>
                    <a:pt x="19801" y="18043"/>
                    <a:pt x="20000" y="18057"/>
                    <a:pt x="20205" y="18057"/>
                  </a:cubicBezTo>
                  <a:cubicBezTo>
                    <a:pt x="20986" y="18057"/>
                    <a:pt x="21856" y="17847"/>
                    <a:pt x="22516" y="17741"/>
                  </a:cubicBezTo>
                  <a:cubicBezTo>
                    <a:pt x="23250" y="17608"/>
                    <a:pt x="24684" y="17441"/>
                    <a:pt x="25085" y="16674"/>
                  </a:cubicBezTo>
                  <a:cubicBezTo>
                    <a:pt x="25518" y="15773"/>
                    <a:pt x="23984" y="15406"/>
                    <a:pt x="23450" y="15406"/>
                  </a:cubicBezTo>
                  <a:cubicBezTo>
                    <a:pt x="22383" y="15506"/>
                    <a:pt x="21215" y="16073"/>
                    <a:pt x="20281" y="16774"/>
                  </a:cubicBezTo>
                  <a:cubicBezTo>
                    <a:pt x="20748" y="15940"/>
                    <a:pt x="21215" y="15106"/>
                    <a:pt x="21682" y="14339"/>
                  </a:cubicBezTo>
                  <a:cubicBezTo>
                    <a:pt x="21718" y="14345"/>
                    <a:pt x="21754" y="14351"/>
                    <a:pt x="21790" y="14356"/>
                  </a:cubicBezTo>
                  <a:lnTo>
                    <a:pt x="21790" y="14356"/>
                  </a:lnTo>
                  <a:cubicBezTo>
                    <a:pt x="21843" y="14307"/>
                    <a:pt x="21924" y="14264"/>
                    <a:pt x="21949" y="14238"/>
                  </a:cubicBezTo>
                  <a:cubicBezTo>
                    <a:pt x="22083" y="14172"/>
                    <a:pt x="22216" y="14105"/>
                    <a:pt x="22316" y="14072"/>
                  </a:cubicBezTo>
                  <a:cubicBezTo>
                    <a:pt x="22449" y="14038"/>
                    <a:pt x="22583" y="14005"/>
                    <a:pt x="22683" y="13938"/>
                  </a:cubicBezTo>
                  <a:lnTo>
                    <a:pt x="22683" y="13938"/>
                  </a:lnTo>
                  <a:cubicBezTo>
                    <a:pt x="22451" y="14104"/>
                    <a:pt x="22121" y="14236"/>
                    <a:pt x="21888" y="14369"/>
                  </a:cubicBezTo>
                  <a:lnTo>
                    <a:pt x="21888" y="14369"/>
                  </a:lnTo>
                  <a:cubicBezTo>
                    <a:pt x="22063" y="14390"/>
                    <a:pt x="22242" y="14400"/>
                    <a:pt x="22424" y="14400"/>
                  </a:cubicBezTo>
                  <a:cubicBezTo>
                    <a:pt x="23578" y="14400"/>
                    <a:pt x="24828" y="13997"/>
                    <a:pt x="25785" y="13505"/>
                  </a:cubicBezTo>
                  <a:cubicBezTo>
                    <a:pt x="26386" y="13204"/>
                    <a:pt x="27086" y="12437"/>
                    <a:pt x="26252" y="12037"/>
                  </a:cubicBezTo>
                  <a:cubicBezTo>
                    <a:pt x="25954" y="11876"/>
                    <a:pt x="25601" y="11814"/>
                    <a:pt x="25230" y="11814"/>
                  </a:cubicBezTo>
                  <a:cubicBezTo>
                    <a:pt x="24523" y="11814"/>
                    <a:pt x="23752" y="12040"/>
                    <a:pt x="23183" y="12237"/>
                  </a:cubicBezTo>
                  <a:cubicBezTo>
                    <a:pt x="23050" y="12270"/>
                    <a:pt x="22916" y="12337"/>
                    <a:pt x="22783" y="12404"/>
                  </a:cubicBezTo>
                  <a:cubicBezTo>
                    <a:pt x="23050" y="12004"/>
                    <a:pt x="23350" y="11570"/>
                    <a:pt x="23584" y="11103"/>
                  </a:cubicBezTo>
                  <a:cubicBezTo>
                    <a:pt x="23717" y="11070"/>
                    <a:pt x="23784" y="11070"/>
                    <a:pt x="23917" y="11036"/>
                  </a:cubicBezTo>
                  <a:cubicBezTo>
                    <a:pt x="24170" y="11087"/>
                    <a:pt x="24431" y="11109"/>
                    <a:pt x="24695" y="11109"/>
                  </a:cubicBezTo>
                  <a:cubicBezTo>
                    <a:pt x="25649" y="11109"/>
                    <a:pt x="26643" y="10816"/>
                    <a:pt x="27453" y="10502"/>
                  </a:cubicBezTo>
                  <a:cubicBezTo>
                    <a:pt x="27887" y="10336"/>
                    <a:pt x="28787" y="9735"/>
                    <a:pt x="28454" y="9168"/>
                  </a:cubicBezTo>
                  <a:cubicBezTo>
                    <a:pt x="28211" y="8720"/>
                    <a:pt x="27718" y="8575"/>
                    <a:pt x="27208" y="8575"/>
                  </a:cubicBezTo>
                  <a:cubicBezTo>
                    <a:pt x="26806" y="8575"/>
                    <a:pt x="26394" y="8665"/>
                    <a:pt x="26085" y="8768"/>
                  </a:cubicBezTo>
                  <a:cubicBezTo>
                    <a:pt x="25552" y="8935"/>
                    <a:pt x="25051" y="9235"/>
                    <a:pt x="24618" y="9602"/>
                  </a:cubicBezTo>
                  <a:cubicBezTo>
                    <a:pt x="25085" y="8901"/>
                    <a:pt x="25585" y="8201"/>
                    <a:pt x="26052" y="7534"/>
                  </a:cubicBezTo>
                  <a:cubicBezTo>
                    <a:pt x="26052" y="7534"/>
                    <a:pt x="26052" y="7567"/>
                    <a:pt x="26085" y="7567"/>
                  </a:cubicBezTo>
                  <a:cubicBezTo>
                    <a:pt x="26185" y="7600"/>
                    <a:pt x="26252" y="7667"/>
                    <a:pt x="26352" y="7667"/>
                  </a:cubicBezTo>
                  <a:cubicBezTo>
                    <a:pt x="26272" y="7694"/>
                    <a:pt x="26278" y="7786"/>
                    <a:pt x="26335" y="7786"/>
                  </a:cubicBezTo>
                  <a:cubicBezTo>
                    <a:pt x="26349" y="7786"/>
                    <a:pt x="26366" y="7780"/>
                    <a:pt x="26386" y="7767"/>
                  </a:cubicBezTo>
                  <a:cubicBezTo>
                    <a:pt x="26452" y="7767"/>
                    <a:pt x="26586" y="7734"/>
                    <a:pt x="26686" y="7734"/>
                  </a:cubicBezTo>
                  <a:cubicBezTo>
                    <a:pt x="27036" y="7829"/>
                    <a:pt x="27417" y="7872"/>
                    <a:pt x="27799" y="7872"/>
                  </a:cubicBezTo>
                  <a:cubicBezTo>
                    <a:pt x="28217" y="7872"/>
                    <a:pt x="28637" y="7821"/>
                    <a:pt x="29021" y="7734"/>
                  </a:cubicBezTo>
                  <a:cubicBezTo>
                    <a:pt x="29521" y="7667"/>
                    <a:pt x="30388" y="7334"/>
                    <a:pt x="30288" y="6666"/>
                  </a:cubicBezTo>
                  <a:cubicBezTo>
                    <a:pt x="30213" y="6113"/>
                    <a:pt x="29474" y="5958"/>
                    <a:pt x="28915" y="5958"/>
                  </a:cubicBezTo>
                  <a:cubicBezTo>
                    <a:pt x="28732" y="5958"/>
                    <a:pt x="28569" y="5975"/>
                    <a:pt x="28454" y="5999"/>
                  </a:cubicBezTo>
                  <a:cubicBezTo>
                    <a:pt x="27853" y="6066"/>
                    <a:pt x="27220" y="6400"/>
                    <a:pt x="26619" y="6766"/>
                  </a:cubicBezTo>
                  <a:cubicBezTo>
                    <a:pt x="27053" y="6166"/>
                    <a:pt x="27520" y="5566"/>
                    <a:pt x="27953" y="4999"/>
                  </a:cubicBezTo>
                  <a:cubicBezTo>
                    <a:pt x="28053" y="4999"/>
                    <a:pt x="28120" y="5032"/>
                    <a:pt x="28220" y="5032"/>
                  </a:cubicBezTo>
                  <a:cubicBezTo>
                    <a:pt x="28187" y="5065"/>
                    <a:pt x="28187" y="5199"/>
                    <a:pt x="28254" y="5199"/>
                  </a:cubicBezTo>
                  <a:lnTo>
                    <a:pt x="28454" y="5199"/>
                  </a:lnTo>
                  <a:cubicBezTo>
                    <a:pt x="28690" y="5336"/>
                    <a:pt x="29019" y="5381"/>
                    <a:pt x="29324" y="5381"/>
                  </a:cubicBezTo>
                  <a:cubicBezTo>
                    <a:pt x="29536" y="5381"/>
                    <a:pt x="29738" y="5360"/>
                    <a:pt x="29888" y="5332"/>
                  </a:cubicBezTo>
                  <a:cubicBezTo>
                    <a:pt x="30355" y="5265"/>
                    <a:pt x="31022" y="5099"/>
                    <a:pt x="31222" y="4665"/>
                  </a:cubicBezTo>
                  <a:cubicBezTo>
                    <a:pt x="31389" y="4165"/>
                    <a:pt x="30455" y="3764"/>
                    <a:pt x="30122" y="3731"/>
                  </a:cubicBezTo>
                  <a:cubicBezTo>
                    <a:pt x="30079" y="3728"/>
                    <a:pt x="30036" y="3727"/>
                    <a:pt x="29993" y="3727"/>
                  </a:cubicBezTo>
                  <a:cubicBezTo>
                    <a:pt x="29536" y="3727"/>
                    <a:pt x="29084" y="3884"/>
                    <a:pt x="28687" y="4098"/>
                  </a:cubicBezTo>
                  <a:cubicBezTo>
                    <a:pt x="28721" y="4031"/>
                    <a:pt x="28787" y="3931"/>
                    <a:pt x="28854" y="3898"/>
                  </a:cubicBezTo>
                  <a:cubicBezTo>
                    <a:pt x="28887" y="3898"/>
                    <a:pt x="28921" y="3898"/>
                    <a:pt x="28921" y="3864"/>
                  </a:cubicBezTo>
                  <a:cubicBezTo>
                    <a:pt x="28954" y="3764"/>
                    <a:pt x="29021" y="3698"/>
                    <a:pt x="29021" y="3664"/>
                  </a:cubicBezTo>
                  <a:cubicBezTo>
                    <a:pt x="29021" y="3664"/>
                    <a:pt x="29021" y="3598"/>
                    <a:pt x="29054" y="3598"/>
                  </a:cubicBezTo>
                  <a:lnTo>
                    <a:pt x="29054" y="3531"/>
                  </a:lnTo>
                  <a:cubicBezTo>
                    <a:pt x="29088" y="3431"/>
                    <a:pt x="29121" y="3331"/>
                    <a:pt x="29121" y="3231"/>
                  </a:cubicBezTo>
                  <a:cubicBezTo>
                    <a:pt x="29221" y="3164"/>
                    <a:pt x="29254" y="3030"/>
                    <a:pt x="29354" y="2897"/>
                  </a:cubicBezTo>
                  <a:cubicBezTo>
                    <a:pt x="29354" y="2930"/>
                    <a:pt x="29421" y="2997"/>
                    <a:pt x="29454" y="2997"/>
                  </a:cubicBezTo>
                  <a:lnTo>
                    <a:pt x="29521" y="2997"/>
                  </a:lnTo>
                  <a:cubicBezTo>
                    <a:pt x="29521" y="2997"/>
                    <a:pt x="29555" y="2997"/>
                    <a:pt x="29555" y="2930"/>
                  </a:cubicBezTo>
                  <a:cubicBezTo>
                    <a:pt x="30022" y="2930"/>
                    <a:pt x="30522" y="2697"/>
                    <a:pt x="30889" y="2530"/>
                  </a:cubicBezTo>
                  <a:cubicBezTo>
                    <a:pt x="31189" y="2397"/>
                    <a:pt x="32056" y="2096"/>
                    <a:pt x="32023" y="1663"/>
                  </a:cubicBezTo>
                  <a:cubicBezTo>
                    <a:pt x="31986" y="1352"/>
                    <a:pt x="31750" y="1252"/>
                    <a:pt x="31494" y="1252"/>
                  </a:cubicBezTo>
                  <a:cubicBezTo>
                    <a:pt x="31283" y="1252"/>
                    <a:pt x="31058" y="1321"/>
                    <a:pt x="30922" y="1396"/>
                  </a:cubicBezTo>
                  <a:cubicBezTo>
                    <a:pt x="30555" y="1563"/>
                    <a:pt x="30255" y="1863"/>
                    <a:pt x="29955" y="2096"/>
                  </a:cubicBezTo>
                  <a:lnTo>
                    <a:pt x="29588" y="2497"/>
                  </a:lnTo>
                  <a:cubicBezTo>
                    <a:pt x="29721" y="2263"/>
                    <a:pt x="29788" y="2096"/>
                    <a:pt x="29888" y="1930"/>
                  </a:cubicBezTo>
                  <a:cubicBezTo>
                    <a:pt x="30088" y="1563"/>
                    <a:pt x="30589" y="562"/>
                    <a:pt x="30088" y="195"/>
                  </a:cubicBezTo>
                  <a:cubicBezTo>
                    <a:pt x="29897" y="60"/>
                    <a:pt x="29727" y="0"/>
                    <a:pt x="29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4"/>
            <p:cNvSpPr/>
            <p:nvPr/>
          </p:nvSpPr>
          <p:spPr>
            <a:xfrm>
              <a:off x="4470025" y="3046800"/>
              <a:ext cx="17550" cy="44925"/>
            </a:xfrm>
            <a:custGeom>
              <a:avLst/>
              <a:gdLst/>
              <a:ahLst/>
              <a:cxnLst/>
              <a:rect l="l" t="t" r="r" b="b"/>
              <a:pathLst>
                <a:path w="702" h="1797" extrusionOk="0">
                  <a:moveTo>
                    <a:pt x="97" y="0"/>
                  </a:moveTo>
                  <a:cubicBezTo>
                    <a:pt x="42" y="0"/>
                    <a:pt x="1" y="33"/>
                    <a:pt x="34" y="100"/>
                  </a:cubicBezTo>
                  <a:cubicBezTo>
                    <a:pt x="101" y="601"/>
                    <a:pt x="201" y="1168"/>
                    <a:pt x="401" y="1601"/>
                  </a:cubicBezTo>
                  <a:cubicBezTo>
                    <a:pt x="401" y="1668"/>
                    <a:pt x="434" y="1668"/>
                    <a:pt x="468" y="1701"/>
                  </a:cubicBezTo>
                  <a:lnTo>
                    <a:pt x="568" y="1768"/>
                  </a:lnTo>
                  <a:cubicBezTo>
                    <a:pt x="578" y="1789"/>
                    <a:pt x="595" y="1797"/>
                    <a:pt x="613" y="1797"/>
                  </a:cubicBezTo>
                  <a:cubicBezTo>
                    <a:pt x="654" y="1797"/>
                    <a:pt x="701" y="1758"/>
                    <a:pt x="701" y="1735"/>
                  </a:cubicBezTo>
                  <a:cubicBezTo>
                    <a:pt x="601" y="1701"/>
                    <a:pt x="601" y="1635"/>
                    <a:pt x="601" y="1601"/>
                  </a:cubicBezTo>
                  <a:cubicBezTo>
                    <a:pt x="668" y="1334"/>
                    <a:pt x="601" y="1068"/>
                    <a:pt x="501" y="767"/>
                  </a:cubicBezTo>
                  <a:cubicBezTo>
                    <a:pt x="434" y="734"/>
                    <a:pt x="401" y="734"/>
                    <a:pt x="368" y="734"/>
                  </a:cubicBezTo>
                  <a:cubicBezTo>
                    <a:pt x="301" y="534"/>
                    <a:pt x="234" y="334"/>
                    <a:pt x="234" y="100"/>
                  </a:cubicBezTo>
                  <a:cubicBezTo>
                    <a:pt x="218" y="33"/>
                    <a:pt x="151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4"/>
            <p:cNvSpPr/>
            <p:nvPr/>
          </p:nvSpPr>
          <p:spPr>
            <a:xfrm>
              <a:off x="4281250" y="3343800"/>
              <a:ext cx="20350" cy="32575"/>
            </a:xfrm>
            <a:custGeom>
              <a:avLst/>
              <a:gdLst/>
              <a:ahLst/>
              <a:cxnLst/>
              <a:rect l="l" t="t" r="r" b="b"/>
              <a:pathLst>
                <a:path w="814" h="1303" extrusionOk="0">
                  <a:moveTo>
                    <a:pt x="95" y="0"/>
                  </a:moveTo>
                  <a:cubicBezTo>
                    <a:pt x="50" y="0"/>
                    <a:pt x="0" y="39"/>
                    <a:pt x="46" y="62"/>
                  </a:cubicBezTo>
                  <a:lnTo>
                    <a:pt x="280" y="696"/>
                  </a:lnTo>
                  <a:cubicBezTo>
                    <a:pt x="380" y="896"/>
                    <a:pt x="480" y="1163"/>
                    <a:pt x="713" y="1296"/>
                  </a:cubicBezTo>
                  <a:cubicBezTo>
                    <a:pt x="718" y="1301"/>
                    <a:pt x="723" y="1303"/>
                    <a:pt x="729" y="1303"/>
                  </a:cubicBezTo>
                  <a:cubicBezTo>
                    <a:pt x="764" y="1303"/>
                    <a:pt x="814" y="1225"/>
                    <a:pt x="814" y="1196"/>
                  </a:cubicBezTo>
                  <a:cubicBezTo>
                    <a:pt x="747" y="1029"/>
                    <a:pt x="613" y="863"/>
                    <a:pt x="547" y="696"/>
                  </a:cubicBezTo>
                  <a:cubicBezTo>
                    <a:pt x="413" y="496"/>
                    <a:pt x="280" y="295"/>
                    <a:pt x="146" y="29"/>
                  </a:cubicBezTo>
                  <a:cubicBezTo>
                    <a:pt x="136" y="8"/>
                    <a:pt x="116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4"/>
            <p:cNvSpPr/>
            <p:nvPr/>
          </p:nvSpPr>
          <p:spPr>
            <a:xfrm>
              <a:off x="4373300" y="2982775"/>
              <a:ext cx="20025" cy="119825"/>
            </a:xfrm>
            <a:custGeom>
              <a:avLst/>
              <a:gdLst/>
              <a:ahLst/>
              <a:cxnLst/>
              <a:rect l="l" t="t" r="r" b="b"/>
              <a:pathLst>
                <a:path w="801" h="4793" extrusionOk="0">
                  <a:moveTo>
                    <a:pt x="42" y="1"/>
                  </a:moveTo>
                  <a:cubicBezTo>
                    <a:pt x="17" y="1"/>
                    <a:pt x="0" y="9"/>
                    <a:pt x="34" y="26"/>
                  </a:cubicBezTo>
                  <a:cubicBezTo>
                    <a:pt x="234" y="1594"/>
                    <a:pt x="434" y="3228"/>
                    <a:pt x="767" y="4696"/>
                  </a:cubicBezTo>
                  <a:cubicBezTo>
                    <a:pt x="749" y="4770"/>
                    <a:pt x="761" y="4793"/>
                    <a:pt x="776" y="4793"/>
                  </a:cubicBezTo>
                  <a:cubicBezTo>
                    <a:pt x="787" y="4793"/>
                    <a:pt x="801" y="4778"/>
                    <a:pt x="801" y="4763"/>
                  </a:cubicBezTo>
                  <a:cubicBezTo>
                    <a:pt x="734" y="3228"/>
                    <a:pt x="534" y="1594"/>
                    <a:pt x="100" y="26"/>
                  </a:cubicBezTo>
                  <a:cubicBezTo>
                    <a:pt x="100" y="9"/>
                    <a:pt x="67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4"/>
            <p:cNvSpPr/>
            <p:nvPr/>
          </p:nvSpPr>
          <p:spPr>
            <a:xfrm>
              <a:off x="4296800" y="2990250"/>
              <a:ext cx="37075" cy="62750"/>
            </a:xfrm>
            <a:custGeom>
              <a:avLst/>
              <a:gdLst/>
              <a:ahLst/>
              <a:cxnLst/>
              <a:rect l="l" t="t" r="r" b="b"/>
              <a:pathLst>
                <a:path w="1483" h="2510" extrusionOk="0">
                  <a:moveTo>
                    <a:pt x="140" y="0"/>
                  </a:moveTo>
                  <a:cubicBezTo>
                    <a:pt x="81" y="0"/>
                    <a:pt x="1" y="55"/>
                    <a:pt x="25" y="127"/>
                  </a:cubicBezTo>
                  <a:cubicBezTo>
                    <a:pt x="458" y="894"/>
                    <a:pt x="859" y="1728"/>
                    <a:pt x="1326" y="2496"/>
                  </a:cubicBezTo>
                  <a:cubicBezTo>
                    <a:pt x="1335" y="2505"/>
                    <a:pt x="1354" y="2509"/>
                    <a:pt x="1374" y="2509"/>
                  </a:cubicBezTo>
                  <a:cubicBezTo>
                    <a:pt x="1423" y="2509"/>
                    <a:pt x="1483" y="2486"/>
                    <a:pt x="1459" y="2462"/>
                  </a:cubicBezTo>
                  <a:cubicBezTo>
                    <a:pt x="1159" y="1562"/>
                    <a:pt x="659" y="794"/>
                    <a:pt x="192" y="27"/>
                  </a:cubicBezTo>
                  <a:cubicBezTo>
                    <a:pt x="182" y="9"/>
                    <a:pt x="16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4"/>
            <p:cNvSpPr/>
            <p:nvPr/>
          </p:nvSpPr>
          <p:spPr>
            <a:xfrm>
              <a:off x="4240975" y="3093925"/>
              <a:ext cx="35600" cy="24775"/>
            </a:xfrm>
            <a:custGeom>
              <a:avLst/>
              <a:gdLst/>
              <a:ahLst/>
              <a:cxnLst/>
              <a:rect l="l" t="t" r="r" b="b"/>
              <a:pathLst>
                <a:path w="1424" h="991" extrusionOk="0">
                  <a:moveTo>
                    <a:pt x="111" y="1"/>
                  </a:moveTo>
                  <a:cubicBezTo>
                    <a:pt x="38" y="1"/>
                    <a:pt x="0" y="127"/>
                    <a:pt x="56" y="183"/>
                  </a:cubicBezTo>
                  <a:cubicBezTo>
                    <a:pt x="490" y="483"/>
                    <a:pt x="923" y="717"/>
                    <a:pt x="1357" y="984"/>
                  </a:cubicBezTo>
                  <a:cubicBezTo>
                    <a:pt x="1362" y="988"/>
                    <a:pt x="1366" y="991"/>
                    <a:pt x="1371" y="991"/>
                  </a:cubicBezTo>
                  <a:cubicBezTo>
                    <a:pt x="1399" y="991"/>
                    <a:pt x="1424" y="912"/>
                    <a:pt x="1424" y="884"/>
                  </a:cubicBezTo>
                  <a:cubicBezTo>
                    <a:pt x="1124" y="483"/>
                    <a:pt x="557" y="317"/>
                    <a:pt x="156" y="16"/>
                  </a:cubicBezTo>
                  <a:cubicBezTo>
                    <a:pt x="140" y="6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4"/>
            <p:cNvSpPr/>
            <p:nvPr/>
          </p:nvSpPr>
          <p:spPr>
            <a:xfrm>
              <a:off x="4501725" y="3522125"/>
              <a:ext cx="87575" cy="14200"/>
            </a:xfrm>
            <a:custGeom>
              <a:avLst/>
              <a:gdLst/>
              <a:ahLst/>
              <a:cxnLst/>
              <a:rect l="l" t="t" r="r" b="b"/>
              <a:pathLst>
                <a:path w="3503" h="568" extrusionOk="0">
                  <a:moveTo>
                    <a:pt x="67" y="1"/>
                  </a:moveTo>
                  <a:cubicBezTo>
                    <a:pt x="0" y="1"/>
                    <a:pt x="0" y="67"/>
                    <a:pt x="67" y="67"/>
                  </a:cubicBezTo>
                  <a:cubicBezTo>
                    <a:pt x="1168" y="201"/>
                    <a:pt x="2302" y="434"/>
                    <a:pt x="3436" y="568"/>
                  </a:cubicBezTo>
                  <a:cubicBezTo>
                    <a:pt x="3469" y="568"/>
                    <a:pt x="3503" y="501"/>
                    <a:pt x="3469" y="501"/>
                  </a:cubicBezTo>
                  <a:cubicBezTo>
                    <a:pt x="2335" y="101"/>
                    <a:pt x="1168" y="67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4"/>
            <p:cNvSpPr/>
            <p:nvPr/>
          </p:nvSpPr>
          <p:spPr>
            <a:xfrm>
              <a:off x="4507825" y="3390025"/>
              <a:ext cx="18100" cy="26475"/>
            </a:xfrm>
            <a:custGeom>
              <a:avLst/>
              <a:gdLst/>
              <a:ahLst/>
              <a:cxnLst/>
              <a:rect l="l" t="t" r="r" b="b"/>
              <a:pathLst>
                <a:path w="724" h="1059" extrusionOk="0">
                  <a:moveTo>
                    <a:pt x="671" y="0"/>
                  </a:moveTo>
                  <a:cubicBezTo>
                    <a:pt x="663" y="0"/>
                    <a:pt x="657" y="4"/>
                    <a:pt x="657" y="14"/>
                  </a:cubicBezTo>
                  <a:cubicBezTo>
                    <a:pt x="357" y="281"/>
                    <a:pt x="157" y="581"/>
                    <a:pt x="23" y="982"/>
                  </a:cubicBezTo>
                  <a:cubicBezTo>
                    <a:pt x="0" y="1004"/>
                    <a:pt x="24" y="1058"/>
                    <a:pt x="52" y="1058"/>
                  </a:cubicBezTo>
                  <a:cubicBezTo>
                    <a:pt x="65" y="1058"/>
                    <a:pt x="79" y="1047"/>
                    <a:pt x="90" y="1015"/>
                  </a:cubicBezTo>
                  <a:cubicBezTo>
                    <a:pt x="257" y="681"/>
                    <a:pt x="523" y="381"/>
                    <a:pt x="724" y="48"/>
                  </a:cubicBezTo>
                  <a:cubicBezTo>
                    <a:pt x="724" y="24"/>
                    <a:pt x="690" y="0"/>
                    <a:pt x="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6" name="Google Shape;626;p44"/>
          <p:cNvSpPr/>
          <p:nvPr/>
        </p:nvSpPr>
        <p:spPr>
          <a:xfrm>
            <a:off x="6447438" y="4029408"/>
            <a:ext cx="1987200" cy="14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44"/>
          <p:cNvSpPr txBox="1">
            <a:spLocks noGrp="1"/>
          </p:cNvSpPr>
          <p:nvPr>
            <p:ph type="title"/>
          </p:nvPr>
        </p:nvSpPr>
        <p:spPr>
          <a:xfrm>
            <a:off x="4807306" y="3813109"/>
            <a:ext cx="3591000" cy="3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628" name="Google Shape;628;p44"/>
          <p:cNvSpPr txBox="1">
            <a:spLocks noGrp="1"/>
          </p:cNvSpPr>
          <p:nvPr>
            <p:ph type="subTitle" idx="1"/>
          </p:nvPr>
        </p:nvSpPr>
        <p:spPr>
          <a:xfrm>
            <a:off x="4575956" y="2249960"/>
            <a:ext cx="38223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  <p:grpSp>
        <p:nvGrpSpPr>
          <p:cNvPr id="630" name="Google Shape;630;p44"/>
          <p:cNvGrpSpPr/>
          <p:nvPr/>
        </p:nvGrpSpPr>
        <p:grpSpPr>
          <a:xfrm>
            <a:off x="4754284" y="108119"/>
            <a:ext cx="4041405" cy="4852064"/>
            <a:chOff x="5449969" y="626795"/>
            <a:chExt cx="2663564" cy="3197844"/>
          </a:xfrm>
        </p:grpSpPr>
        <p:grpSp>
          <p:nvGrpSpPr>
            <p:cNvPr id="631" name="Google Shape;631;p44"/>
            <p:cNvGrpSpPr/>
            <p:nvPr/>
          </p:nvGrpSpPr>
          <p:grpSpPr>
            <a:xfrm>
              <a:off x="5449969" y="3456545"/>
              <a:ext cx="577314" cy="368094"/>
              <a:chOff x="5449969" y="3456545"/>
              <a:chExt cx="577314" cy="368094"/>
            </a:xfrm>
          </p:grpSpPr>
          <p:sp>
            <p:nvSpPr>
              <p:cNvPr id="632" name="Google Shape;632;p44"/>
              <p:cNvSpPr/>
              <p:nvPr/>
            </p:nvSpPr>
            <p:spPr>
              <a:xfrm rot="59522">
                <a:off x="5451081" y="3693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44"/>
              <p:cNvSpPr/>
              <p:nvPr/>
            </p:nvSpPr>
            <p:spPr>
              <a:xfrm rot="59522">
                <a:off x="5845833" y="3458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4" name="Google Shape;634;p44"/>
            <p:cNvGrpSpPr/>
            <p:nvPr/>
          </p:nvGrpSpPr>
          <p:grpSpPr>
            <a:xfrm flipH="1">
              <a:off x="7536219" y="626795"/>
              <a:ext cx="577314" cy="368094"/>
              <a:chOff x="5449969" y="3456545"/>
              <a:chExt cx="577314" cy="368094"/>
            </a:xfrm>
          </p:grpSpPr>
          <p:sp>
            <p:nvSpPr>
              <p:cNvPr id="635" name="Google Shape;635;p44"/>
              <p:cNvSpPr/>
              <p:nvPr/>
            </p:nvSpPr>
            <p:spPr>
              <a:xfrm rot="59522">
                <a:off x="5451081" y="3693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44"/>
              <p:cNvSpPr/>
              <p:nvPr/>
            </p:nvSpPr>
            <p:spPr>
              <a:xfrm rot="59522">
                <a:off x="5845833" y="3458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" name="Google Shape;630;p44"/>
          <p:cNvGrpSpPr/>
          <p:nvPr/>
        </p:nvGrpSpPr>
        <p:grpSpPr>
          <a:xfrm rot="436136">
            <a:off x="760444" y="211280"/>
            <a:ext cx="4041405" cy="4852064"/>
            <a:chOff x="5449969" y="626795"/>
            <a:chExt cx="2663564" cy="3197844"/>
          </a:xfrm>
        </p:grpSpPr>
        <p:grpSp>
          <p:nvGrpSpPr>
            <p:cNvPr id="23" name="Google Shape;631;p44"/>
            <p:cNvGrpSpPr/>
            <p:nvPr/>
          </p:nvGrpSpPr>
          <p:grpSpPr>
            <a:xfrm>
              <a:off x="5449969" y="3456545"/>
              <a:ext cx="577314" cy="368094"/>
              <a:chOff x="5449969" y="3456545"/>
              <a:chExt cx="577314" cy="368094"/>
            </a:xfrm>
          </p:grpSpPr>
          <p:sp>
            <p:nvSpPr>
              <p:cNvPr id="27" name="Google Shape;632;p44"/>
              <p:cNvSpPr/>
              <p:nvPr/>
            </p:nvSpPr>
            <p:spPr>
              <a:xfrm rot="59522">
                <a:off x="5451081" y="3693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633;p44"/>
              <p:cNvSpPr/>
              <p:nvPr/>
            </p:nvSpPr>
            <p:spPr>
              <a:xfrm rot="59522">
                <a:off x="5845833" y="3458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634;p44"/>
            <p:cNvGrpSpPr/>
            <p:nvPr/>
          </p:nvGrpSpPr>
          <p:grpSpPr>
            <a:xfrm flipH="1">
              <a:off x="7536219" y="626795"/>
              <a:ext cx="577314" cy="368094"/>
              <a:chOff x="5449969" y="3456545"/>
              <a:chExt cx="577314" cy="368094"/>
            </a:xfrm>
          </p:grpSpPr>
          <p:sp>
            <p:nvSpPr>
              <p:cNvPr id="25" name="Google Shape;635;p44"/>
              <p:cNvSpPr/>
              <p:nvPr/>
            </p:nvSpPr>
            <p:spPr>
              <a:xfrm rot="59522">
                <a:off x="5451081" y="3693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636;p44"/>
              <p:cNvSpPr/>
              <p:nvPr/>
            </p:nvSpPr>
            <p:spPr>
              <a:xfrm rot="59522">
                <a:off x="5845833" y="3458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535916" y="413359"/>
            <a:ext cx="3268544" cy="4248504"/>
          </a:xfrm>
          <a:custGeom>
            <a:avLst/>
            <a:gdLst>
              <a:gd name="T0" fmla="*/ 68 w 300"/>
              <a:gd name="T1" fmla="*/ 29 h 391"/>
              <a:gd name="T2" fmla="*/ 197 w 300"/>
              <a:gd name="T3" fmla="*/ 97 h 391"/>
              <a:gd name="T4" fmla="*/ 294 w 300"/>
              <a:gd name="T5" fmla="*/ 119 h 391"/>
              <a:gd name="T6" fmla="*/ 252 w 300"/>
              <a:gd name="T7" fmla="*/ 183 h 391"/>
              <a:gd name="T8" fmla="*/ 103 w 300"/>
              <a:gd name="T9" fmla="*/ 381 h 391"/>
              <a:gd name="T10" fmla="*/ 11 w 300"/>
              <a:gd name="T11" fmla="*/ 391 h 391"/>
              <a:gd name="T12" fmla="*/ 14 w 300"/>
              <a:gd name="T13" fmla="*/ 335 h 391"/>
              <a:gd name="T14" fmla="*/ 21 w 300"/>
              <a:gd name="T15" fmla="*/ 43 h 391"/>
              <a:gd name="T16" fmla="*/ 6 w 300"/>
              <a:gd name="T17" fmla="*/ 4 h 391"/>
              <a:gd name="T18" fmla="*/ 63 w 300"/>
              <a:gd name="T19" fmla="*/ 0 h 391"/>
              <a:gd name="T20" fmla="*/ 69 w 300"/>
              <a:gd name="T21" fmla="*/ 14 h 391"/>
              <a:gd name="T22" fmla="*/ 58 w 300"/>
              <a:gd name="T23" fmla="*/ 323 h 391"/>
              <a:gd name="T24" fmla="*/ 69 w 300"/>
              <a:gd name="T25" fmla="*/ 72 h 391"/>
              <a:gd name="T26" fmla="*/ 58 w 300"/>
              <a:gd name="T27" fmla="*/ 69 h 391"/>
              <a:gd name="T28" fmla="*/ 58 w 300"/>
              <a:gd name="T29" fmla="*/ 323 h 391"/>
              <a:gd name="T30" fmla="*/ 78 w 300"/>
              <a:gd name="T31" fmla="*/ 308 h 391"/>
              <a:gd name="T32" fmla="*/ 83 w 300"/>
              <a:gd name="T33" fmla="*/ 68 h 391"/>
              <a:gd name="T34" fmla="*/ 78 w 300"/>
              <a:gd name="T35" fmla="*/ 58 h 391"/>
              <a:gd name="T36" fmla="*/ 73 w 300"/>
              <a:gd name="T37" fmla="*/ 69 h 391"/>
              <a:gd name="T38" fmla="*/ 74 w 300"/>
              <a:gd name="T39" fmla="*/ 306 h 391"/>
              <a:gd name="T40" fmla="*/ 91 w 300"/>
              <a:gd name="T41" fmla="*/ 294 h 391"/>
              <a:gd name="T42" fmla="*/ 97 w 300"/>
              <a:gd name="T43" fmla="*/ 68 h 391"/>
              <a:gd name="T44" fmla="*/ 88 w 300"/>
              <a:gd name="T45" fmla="*/ 293 h 391"/>
              <a:gd name="T46" fmla="*/ 119 w 300"/>
              <a:gd name="T47" fmla="*/ 267 h 391"/>
              <a:gd name="T48" fmla="*/ 125 w 300"/>
              <a:gd name="T49" fmla="*/ 80 h 391"/>
              <a:gd name="T50" fmla="*/ 116 w 300"/>
              <a:gd name="T51" fmla="*/ 266 h 391"/>
              <a:gd name="T52" fmla="*/ 106 w 300"/>
              <a:gd name="T53" fmla="*/ 281 h 391"/>
              <a:gd name="T54" fmla="*/ 111 w 300"/>
              <a:gd name="T55" fmla="*/ 215 h 391"/>
              <a:gd name="T56" fmla="*/ 102 w 300"/>
              <a:gd name="T57" fmla="*/ 64 h 391"/>
              <a:gd name="T58" fmla="*/ 133 w 300"/>
              <a:gd name="T59" fmla="*/ 78 h 391"/>
              <a:gd name="T60" fmla="*/ 130 w 300"/>
              <a:gd name="T61" fmla="*/ 253 h 391"/>
              <a:gd name="T62" fmla="*/ 139 w 300"/>
              <a:gd name="T63" fmla="*/ 242 h 391"/>
              <a:gd name="T64" fmla="*/ 133 w 300"/>
              <a:gd name="T65" fmla="*/ 78 h 391"/>
              <a:gd name="T66" fmla="*/ 161 w 300"/>
              <a:gd name="T67" fmla="*/ 227 h 391"/>
              <a:gd name="T68" fmla="*/ 167 w 300"/>
              <a:gd name="T69" fmla="*/ 111 h 391"/>
              <a:gd name="T70" fmla="*/ 158 w 300"/>
              <a:gd name="T71" fmla="*/ 100 h 391"/>
              <a:gd name="T72" fmla="*/ 148 w 300"/>
              <a:gd name="T73" fmla="*/ 88 h 391"/>
              <a:gd name="T74" fmla="*/ 144 w 300"/>
              <a:gd name="T75" fmla="*/ 239 h 391"/>
              <a:gd name="T76" fmla="*/ 153 w 300"/>
              <a:gd name="T77" fmla="*/ 227 h 391"/>
              <a:gd name="T78" fmla="*/ 148 w 300"/>
              <a:gd name="T79" fmla="*/ 88 h 391"/>
              <a:gd name="T80" fmla="*/ 175 w 300"/>
              <a:gd name="T81" fmla="*/ 213 h 391"/>
              <a:gd name="T82" fmla="*/ 181 w 300"/>
              <a:gd name="T83" fmla="*/ 121 h 391"/>
              <a:gd name="T84" fmla="*/ 172 w 300"/>
              <a:gd name="T85" fmla="*/ 110 h 391"/>
              <a:gd name="T86" fmla="*/ 189 w 300"/>
              <a:gd name="T87" fmla="*/ 119 h 391"/>
              <a:gd name="T88" fmla="*/ 186 w 300"/>
              <a:gd name="T89" fmla="*/ 199 h 391"/>
              <a:gd name="T90" fmla="*/ 195 w 300"/>
              <a:gd name="T91" fmla="*/ 186 h 391"/>
              <a:gd name="T92" fmla="*/ 189 w 300"/>
              <a:gd name="T93" fmla="*/ 119 h 391"/>
              <a:gd name="T94" fmla="*/ 214 w 300"/>
              <a:gd name="T95" fmla="*/ 172 h 391"/>
              <a:gd name="T96" fmla="*/ 214 w 300"/>
              <a:gd name="T97" fmla="*/ 134 h 391"/>
              <a:gd name="T98" fmla="*/ 203 w 300"/>
              <a:gd name="T99" fmla="*/ 186 h 391"/>
              <a:gd name="T100" fmla="*/ 209 w 300"/>
              <a:gd name="T101" fmla="*/ 137 h 391"/>
              <a:gd name="T102" fmla="*/ 199 w 300"/>
              <a:gd name="T103" fmla="*/ 185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0" h="391">
                <a:moveTo>
                  <a:pt x="58" y="28"/>
                </a:moveTo>
                <a:cubicBezTo>
                  <a:pt x="63" y="28"/>
                  <a:pt x="66" y="29"/>
                  <a:pt x="68" y="29"/>
                </a:cubicBezTo>
                <a:cubicBezTo>
                  <a:pt x="100" y="25"/>
                  <a:pt x="126" y="38"/>
                  <a:pt x="150" y="57"/>
                </a:cubicBezTo>
                <a:cubicBezTo>
                  <a:pt x="166" y="70"/>
                  <a:pt x="181" y="83"/>
                  <a:pt x="197" y="97"/>
                </a:cubicBezTo>
                <a:cubicBezTo>
                  <a:pt x="221" y="117"/>
                  <a:pt x="248" y="126"/>
                  <a:pt x="279" y="114"/>
                </a:cubicBezTo>
                <a:cubicBezTo>
                  <a:pt x="283" y="113"/>
                  <a:pt x="291" y="115"/>
                  <a:pt x="294" y="119"/>
                </a:cubicBezTo>
                <a:cubicBezTo>
                  <a:pt x="300" y="124"/>
                  <a:pt x="298" y="131"/>
                  <a:pt x="293" y="137"/>
                </a:cubicBezTo>
                <a:cubicBezTo>
                  <a:pt x="279" y="152"/>
                  <a:pt x="266" y="168"/>
                  <a:pt x="252" y="183"/>
                </a:cubicBezTo>
                <a:cubicBezTo>
                  <a:pt x="210" y="232"/>
                  <a:pt x="167" y="281"/>
                  <a:pt x="125" y="330"/>
                </a:cubicBezTo>
                <a:cubicBezTo>
                  <a:pt x="112" y="345"/>
                  <a:pt x="104" y="362"/>
                  <a:pt x="103" y="381"/>
                </a:cubicBezTo>
                <a:cubicBezTo>
                  <a:pt x="102" y="389"/>
                  <a:pt x="99" y="391"/>
                  <a:pt x="92" y="391"/>
                </a:cubicBezTo>
                <a:cubicBezTo>
                  <a:pt x="65" y="391"/>
                  <a:pt x="38" y="391"/>
                  <a:pt x="11" y="391"/>
                </a:cubicBezTo>
                <a:cubicBezTo>
                  <a:pt x="4" y="391"/>
                  <a:pt x="2" y="388"/>
                  <a:pt x="1" y="381"/>
                </a:cubicBezTo>
                <a:cubicBezTo>
                  <a:pt x="0" y="364"/>
                  <a:pt x="4" y="349"/>
                  <a:pt x="14" y="335"/>
                </a:cubicBezTo>
                <a:cubicBezTo>
                  <a:pt x="18" y="329"/>
                  <a:pt x="20" y="320"/>
                  <a:pt x="20" y="313"/>
                </a:cubicBezTo>
                <a:cubicBezTo>
                  <a:pt x="20" y="223"/>
                  <a:pt x="20" y="133"/>
                  <a:pt x="21" y="43"/>
                </a:cubicBezTo>
                <a:cubicBezTo>
                  <a:pt x="21" y="32"/>
                  <a:pt x="18" y="23"/>
                  <a:pt x="10" y="15"/>
                </a:cubicBezTo>
                <a:cubicBezTo>
                  <a:pt x="8" y="12"/>
                  <a:pt x="5" y="7"/>
                  <a:pt x="6" y="4"/>
                </a:cubicBezTo>
                <a:cubicBezTo>
                  <a:pt x="7" y="2"/>
                  <a:pt x="13" y="0"/>
                  <a:pt x="17" y="0"/>
                </a:cubicBezTo>
                <a:cubicBezTo>
                  <a:pt x="32" y="0"/>
                  <a:pt x="48" y="0"/>
                  <a:pt x="63" y="0"/>
                </a:cubicBezTo>
                <a:cubicBezTo>
                  <a:pt x="66" y="0"/>
                  <a:pt x="71" y="2"/>
                  <a:pt x="72" y="4"/>
                </a:cubicBezTo>
                <a:cubicBezTo>
                  <a:pt x="73" y="7"/>
                  <a:pt x="71" y="11"/>
                  <a:pt x="69" y="14"/>
                </a:cubicBezTo>
                <a:cubicBezTo>
                  <a:pt x="66" y="19"/>
                  <a:pt x="63" y="22"/>
                  <a:pt x="58" y="28"/>
                </a:cubicBezTo>
                <a:close/>
                <a:moveTo>
                  <a:pt x="58" y="323"/>
                </a:moveTo>
                <a:cubicBezTo>
                  <a:pt x="67" y="319"/>
                  <a:pt x="69" y="313"/>
                  <a:pt x="69" y="305"/>
                </a:cubicBezTo>
                <a:cubicBezTo>
                  <a:pt x="69" y="227"/>
                  <a:pt x="69" y="149"/>
                  <a:pt x="69" y="72"/>
                </a:cubicBezTo>
                <a:cubicBezTo>
                  <a:pt x="69" y="68"/>
                  <a:pt x="69" y="63"/>
                  <a:pt x="69" y="60"/>
                </a:cubicBezTo>
                <a:cubicBezTo>
                  <a:pt x="58" y="57"/>
                  <a:pt x="58" y="62"/>
                  <a:pt x="58" y="69"/>
                </a:cubicBezTo>
                <a:cubicBezTo>
                  <a:pt x="58" y="144"/>
                  <a:pt x="58" y="219"/>
                  <a:pt x="58" y="293"/>
                </a:cubicBezTo>
                <a:cubicBezTo>
                  <a:pt x="58" y="303"/>
                  <a:pt x="58" y="312"/>
                  <a:pt x="58" y="323"/>
                </a:cubicBezTo>
                <a:close/>
                <a:moveTo>
                  <a:pt x="74" y="306"/>
                </a:moveTo>
                <a:cubicBezTo>
                  <a:pt x="76" y="307"/>
                  <a:pt x="77" y="307"/>
                  <a:pt x="78" y="308"/>
                </a:cubicBezTo>
                <a:cubicBezTo>
                  <a:pt x="80" y="302"/>
                  <a:pt x="83" y="297"/>
                  <a:pt x="83" y="292"/>
                </a:cubicBezTo>
                <a:cubicBezTo>
                  <a:pt x="83" y="217"/>
                  <a:pt x="83" y="143"/>
                  <a:pt x="83" y="68"/>
                </a:cubicBezTo>
                <a:cubicBezTo>
                  <a:pt x="83" y="66"/>
                  <a:pt x="84" y="64"/>
                  <a:pt x="83" y="62"/>
                </a:cubicBezTo>
                <a:cubicBezTo>
                  <a:pt x="82" y="60"/>
                  <a:pt x="80" y="59"/>
                  <a:pt x="78" y="58"/>
                </a:cubicBezTo>
                <a:cubicBezTo>
                  <a:pt x="77" y="58"/>
                  <a:pt x="74" y="60"/>
                  <a:pt x="74" y="62"/>
                </a:cubicBezTo>
                <a:cubicBezTo>
                  <a:pt x="73" y="64"/>
                  <a:pt x="73" y="67"/>
                  <a:pt x="73" y="69"/>
                </a:cubicBezTo>
                <a:cubicBezTo>
                  <a:pt x="73" y="145"/>
                  <a:pt x="73" y="221"/>
                  <a:pt x="74" y="296"/>
                </a:cubicBezTo>
                <a:cubicBezTo>
                  <a:pt x="74" y="300"/>
                  <a:pt x="74" y="303"/>
                  <a:pt x="74" y="306"/>
                </a:cubicBezTo>
                <a:close/>
                <a:moveTo>
                  <a:pt x="88" y="293"/>
                </a:moveTo>
                <a:cubicBezTo>
                  <a:pt x="89" y="294"/>
                  <a:pt x="90" y="294"/>
                  <a:pt x="91" y="294"/>
                </a:cubicBezTo>
                <a:cubicBezTo>
                  <a:pt x="93" y="290"/>
                  <a:pt x="97" y="286"/>
                  <a:pt x="97" y="281"/>
                </a:cubicBezTo>
                <a:cubicBezTo>
                  <a:pt x="98" y="210"/>
                  <a:pt x="97" y="139"/>
                  <a:pt x="97" y="68"/>
                </a:cubicBezTo>
                <a:cubicBezTo>
                  <a:pt x="98" y="61"/>
                  <a:pt x="95" y="59"/>
                  <a:pt x="88" y="60"/>
                </a:cubicBezTo>
                <a:cubicBezTo>
                  <a:pt x="88" y="138"/>
                  <a:pt x="88" y="215"/>
                  <a:pt x="88" y="293"/>
                </a:cubicBezTo>
                <a:close/>
                <a:moveTo>
                  <a:pt x="116" y="266"/>
                </a:moveTo>
                <a:cubicBezTo>
                  <a:pt x="117" y="266"/>
                  <a:pt x="118" y="267"/>
                  <a:pt x="119" y="267"/>
                </a:cubicBezTo>
                <a:cubicBezTo>
                  <a:pt x="121" y="263"/>
                  <a:pt x="125" y="259"/>
                  <a:pt x="125" y="254"/>
                </a:cubicBezTo>
                <a:cubicBezTo>
                  <a:pt x="125" y="196"/>
                  <a:pt x="125" y="138"/>
                  <a:pt x="125" y="80"/>
                </a:cubicBezTo>
                <a:cubicBezTo>
                  <a:pt x="125" y="73"/>
                  <a:pt x="123" y="70"/>
                  <a:pt x="116" y="70"/>
                </a:cubicBezTo>
                <a:cubicBezTo>
                  <a:pt x="116" y="135"/>
                  <a:pt x="116" y="201"/>
                  <a:pt x="116" y="266"/>
                </a:cubicBezTo>
                <a:close/>
                <a:moveTo>
                  <a:pt x="102" y="280"/>
                </a:moveTo>
                <a:cubicBezTo>
                  <a:pt x="103" y="280"/>
                  <a:pt x="105" y="280"/>
                  <a:pt x="106" y="281"/>
                </a:cubicBezTo>
                <a:cubicBezTo>
                  <a:pt x="107" y="276"/>
                  <a:pt x="111" y="272"/>
                  <a:pt x="111" y="267"/>
                </a:cubicBezTo>
                <a:cubicBezTo>
                  <a:pt x="111" y="250"/>
                  <a:pt x="111" y="233"/>
                  <a:pt x="111" y="215"/>
                </a:cubicBezTo>
                <a:cubicBezTo>
                  <a:pt x="111" y="168"/>
                  <a:pt x="111" y="121"/>
                  <a:pt x="111" y="74"/>
                </a:cubicBezTo>
                <a:cubicBezTo>
                  <a:pt x="111" y="69"/>
                  <a:pt x="111" y="63"/>
                  <a:pt x="102" y="64"/>
                </a:cubicBezTo>
                <a:cubicBezTo>
                  <a:pt x="102" y="136"/>
                  <a:pt x="102" y="208"/>
                  <a:pt x="102" y="280"/>
                </a:cubicBezTo>
                <a:close/>
                <a:moveTo>
                  <a:pt x="133" y="78"/>
                </a:moveTo>
                <a:cubicBezTo>
                  <a:pt x="132" y="78"/>
                  <a:pt x="131" y="79"/>
                  <a:pt x="130" y="79"/>
                </a:cubicBezTo>
                <a:cubicBezTo>
                  <a:pt x="130" y="137"/>
                  <a:pt x="130" y="195"/>
                  <a:pt x="130" y="253"/>
                </a:cubicBezTo>
                <a:cubicBezTo>
                  <a:pt x="131" y="253"/>
                  <a:pt x="132" y="254"/>
                  <a:pt x="133" y="254"/>
                </a:cubicBezTo>
                <a:cubicBezTo>
                  <a:pt x="135" y="250"/>
                  <a:pt x="139" y="246"/>
                  <a:pt x="139" y="242"/>
                </a:cubicBezTo>
                <a:cubicBezTo>
                  <a:pt x="139" y="191"/>
                  <a:pt x="139" y="140"/>
                  <a:pt x="139" y="90"/>
                </a:cubicBezTo>
                <a:cubicBezTo>
                  <a:pt x="139" y="86"/>
                  <a:pt x="135" y="82"/>
                  <a:pt x="133" y="78"/>
                </a:cubicBezTo>
                <a:close/>
                <a:moveTo>
                  <a:pt x="158" y="226"/>
                </a:moveTo>
                <a:cubicBezTo>
                  <a:pt x="159" y="226"/>
                  <a:pt x="160" y="227"/>
                  <a:pt x="161" y="227"/>
                </a:cubicBezTo>
                <a:cubicBezTo>
                  <a:pt x="163" y="222"/>
                  <a:pt x="167" y="218"/>
                  <a:pt x="167" y="213"/>
                </a:cubicBezTo>
                <a:cubicBezTo>
                  <a:pt x="167" y="179"/>
                  <a:pt x="167" y="145"/>
                  <a:pt x="167" y="111"/>
                </a:cubicBezTo>
                <a:cubicBezTo>
                  <a:pt x="167" y="107"/>
                  <a:pt x="163" y="103"/>
                  <a:pt x="161" y="98"/>
                </a:cubicBezTo>
                <a:cubicBezTo>
                  <a:pt x="160" y="99"/>
                  <a:pt x="159" y="99"/>
                  <a:pt x="158" y="100"/>
                </a:cubicBezTo>
                <a:cubicBezTo>
                  <a:pt x="158" y="142"/>
                  <a:pt x="158" y="184"/>
                  <a:pt x="158" y="226"/>
                </a:cubicBezTo>
                <a:close/>
                <a:moveTo>
                  <a:pt x="148" y="88"/>
                </a:moveTo>
                <a:cubicBezTo>
                  <a:pt x="147" y="89"/>
                  <a:pt x="146" y="89"/>
                  <a:pt x="144" y="90"/>
                </a:cubicBezTo>
                <a:cubicBezTo>
                  <a:pt x="144" y="140"/>
                  <a:pt x="144" y="189"/>
                  <a:pt x="144" y="239"/>
                </a:cubicBezTo>
                <a:cubicBezTo>
                  <a:pt x="145" y="240"/>
                  <a:pt x="147" y="240"/>
                  <a:pt x="148" y="240"/>
                </a:cubicBezTo>
                <a:cubicBezTo>
                  <a:pt x="149" y="236"/>
                  <a:pt x="153" y="231"/>
                  <a:pt x="153" y="227"/>
                </a:cubicBezTo>
                <a:cubicBezTo>
                  <a:pt x="153" y="185"/>
                  <a:pt x="153" y="142"/>
                  <a:pt x="153" y="100"/>
                </a:cubicBezTo>
                <a:cubicBezTo>
                  <a:pt x="153" y="96"/>
                  <a:pt x="150" y="92"/>
                  <a:pt x="148" y="88"/>
                </a:cubicBezTo>
                <a:close/>
                <a:moveTo>
                  <a:pt x="172" y="212"/>
                </a:moveTo>
                <a:cubicBezTo>
                  <a:pt x="173" y="213"/>
                  <a:pt x="174" y="213"/>
                  <a:pt x="175" y="213"/>
                </a:cubicBezTo>
                <a:cubicBezTo>
                  <a:pt x="177" y="209"/>
                  <a:pt x="180" y="205"/>
                  <a:pt x="181" y="201"/>
                </a:cubicBezTo>
                <a:cubicBezTo>
                  <a:pt x="181" y="174"/>
                  <a:pt x="181" y="148"/>
                  <a:pt x="181" y="121"/>
                </a:cubicBezTo>
                <a:cubicBezTo>
                  <a:pt x="181" y="117"/>
                  <a:pt x="177" y="113"/>
                  <a:pt x="175" y="109"/>
                </a:cubicBezTo>
                <a:cubicBezTo>
                  <a:pt x="174" y="109"/>
                  <a:pt x="173" y="110"/>
                  <a:pt x="172" y="110"/>
                </a:cubicBezTo>
                <a:cubicBezTo>
                  <a:pt x="172" y="144"/>
                  <a:pt x="172" y="178"/>
                  <a:pt x="172" y="212"/>
                </a:cubicBezTo>
                <a:close/>
                <a:moveTo>
                  <a:pt x="189" y="119"/>
                </a:moveTo>
                <a:cubicBezTo>
                  <a:pt x="188" y="119"/>
                  <a:pt x="187" y="120"/>
                  <a:pt x="186" y="121"/>
                </a:cubicBezTo>
                <a:cubicBezTo>
                  <a:pt x="186" y="147"/>
                  <a:pt x="186" y="173"/>
                  <a:pt x="186" y="199"/>
                </a:cubicBezTo>
                <a:cubicBezTo>
                  <a:pt x="187" y="199"/>
                  <a:pt x="188" y="200"/>
                  <a:pt x="189" y="200"/>
                </a:cubicBezTo>
                <a:cubicBezTo>
                  <a:pt x="191" y="195"/>
                  <a:pt x="194" y="191"/>
                  <a:pt x="195" y="186"/>
                </a:cubicBezTo>
                <a:cubicBezTo>
                  <a:pt x="195" y="168"/>
                  <a:pt x="195" y="149"/>
                  <a:pt x="195" y="131"/>
                </a:cubicBezTo>
                <a:cubicBezTo>
                  <a:pt x="194" y="127"/>
                  <a:pt x="191" y="123"/>
                  <a:pt x="189" y="119"/>
                </a:cubicBezTo>
                <a:close/>
                <a:moveTo>
                  <a:pt x="214" y="134"/>
                </a:moveTo>
                <a:cubicBezTo>
                  <a:pt x="214" y="147"/>
                  <a:pt x="214" y="159"/>
                  <a:pt x="214" y="172"/>
                </a:cubicBezTo>
                <a:cubicBezTo>
                  <a:pt x="226" y="160"/>
                  <a:pt x="237" y="148"/>
                  <a:pt x="247" y="137"/>
                </a:cubicBezTo>
                <a:cubicBezTo>
                  <a:pt x="237" y="136"/>
                  <a:pt x="226" y="135"/>
                  <a:pt x="214" y="134"/>
                </a:cubicBezTo>
                <a:close/>
                <a:moveTo>
                  <a:pt x="199" y="185"/>
                </a:moveTo>
                <a:cubicBezTo>
                  <a:pt x="201" y="186"/>
                  <a:pt x="202" y="186"/>
                  <a:pt x="203" y="186"/>
                </a:cubicBezTo>
                <a:cubicBezTo>
                  <a:pt x="205" y="182"/>
                  <a:pt x="208" y="177"/>
                  <a:pt x="209" y="173"/>
                </a:cubicBezTo>
                <a:cubicBezTo>
                  <a:pt x="209" y="161"/>
                  <a:pt x="209" y="149"/>
                  <a:pt x="209" y="137"/>
                </a:cubicBezTo>
                <a:cubicBezTo>
                  <a:pt x="209" y="130"/>
                  <a:pt x="206" y="128"/>
                  <a:pt x="199" y="128"/>
                </a:cubicBezTo>
                <a:cubicBezTo>
                  <a:pt x="199" y="148"/>
                  <a:pt x="199" y="166"/>
                  <a:pt x="199" y="185"/>
                </a:cubicBezTo>
                <a:close/>
              </a:path>
            </a:pathLst>
          </a:custGeom>
          <a:solidFill>
            <a:srgbClr val="B2978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33" name="Google Shape;630;p44"/>
          <p:cNvGrpSpPr/>
          <p:nvPr/>
        </p:nvGrpSpPr>
        <p:grpSpPr>
          <a:xfrm rot="5400000">
            <a:off x="4575180" y="315080"/>
            <a:ext cx="4041405" cy="4852064"/>
            <a:chOff x="5449969" y="626795"/>
            <a:chExt cx="2663564" cy="3197844"/>
          </a:xfrm>
        </p:grpSpPr>
        <p:grpSp>
          <p:nvGrpSpPr>
            <p:cNvPr id="34" name="Google Shape;631;p44"/>
            <p:cNvGrpSpPr/>
            <p:nvPr/>
          </p:nvGrpSpPr>
          <p:grpSpPr>
            <a:xfrm>
              <a:off x="5449969" y="3456545"/>
              <a:ext cx="577314" cy="368094"/>
              <a:chOff x="5449969" y="3456545"/>
              <a:chExt cx="577314" cy="368094"/>
            </a:xfrm>
          </p:grpSpPr>
          <p:sp>
            <p:nvSpPr>
              <p:cNvPr id="38" name="Google Shape;632;p44"/>
              <p:cNvSpPr/>
              <p:nvPr/>
            </p:nvSpPr>
            <p:spPr>
              <a:xfrm rot="59522">
                <a:off x="5451081" y="3693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633;p44"/>
              <p:cNvSpPr/>
              <p:nvPr/>
            </p:nvSpPr>
            <p:spPr>
              <a:xfrm rot="59522">
                <a:off x="5845833" y="3458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634;p44"/>
            <p:cNvGrpSpPr/>
            <p:nvPr/>
          </p:nvGrpSpPr>
          <p:grpSpPr>
            <a:xfrm flipH="1">
              <a:off x="7536219" y="626795"/>
              <a:ext cx="577314" cy="368094"/>
              <a:chOff x="5449969" y="3456545"/>
              <a:chExt cx="577314" cy="368094"/>
            </a:xfrm>
          </p:grpSpPr>
          <p:sp>
            <p:nvSpPr>
              <p:cNvPr id="36" name="Google Shape;635;p44"/>
              <p:cNvSpPr/>
              <p:nvPr/>
            </p:nvSpPr>
            <p:spPr>
              <a:xfrm rot="59522">
                <a:off x="5451081" y="3693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636;p44"/>
              <p:cNvSpPr/>
              <p:nvPr/>
            </p:nvSpPr>
            <p:spPr>
              <a:xfrm rot="59522">
                <a:off x="5845833" y="3458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6"/>
          <p:cNvSpPr/>
          <p:nvPr/>
        </p:nvSpPr>
        <p:spPr>
          <a:xfrm>
            <a:off x="4683636" y="857250"/>
            <a:ext cx="26295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46"/>
          <p:cNvSpPr txBox="1">
            <a:spLocks noGrp="1"/>
          </p:cNvSpPr>
          <p:nvPr>
            <p:ph type="subTitle" idx="1"/>
          </p:nvPr>
        </p:nvSpPr>
        <p:spPr>
          <a:xfrm>
            <a:off x="4834687" y="1489850"/>
            <a:ext cx="23274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Jane Patterson</a:t>
            </a:r>
            <a:endParaRPr/>
          </a:p>
        </p:txBody>
      </p:sp>
      <p:sp>
        <p:nvSpPr>
          <p:cNvPr id="660" name="Google Shape;660;p46"/>
          <p:cNvSpPr txBox="1">
            <a:spLocks noGrp="1"/>
          </p:cNvSpPr>
          <p:nvPr>
            <p:ph type="title"/>
          </p:nvPr>
        </p:nvSpPr>
        <p:spPr>
          <a:xfrm>
            <a:off x="3968136" y="539500"/>
            <a:ext cx="4060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Authors</a:t>
            </a:r>
            <a:endParaRPr/>
          </a:p>
        </p:txBody>
      </p:sp>
      <p:sp>
        <p:nvSpPr>
          <p:cNvPr id="661" name="Google Shape;661;p46"/>
          <p:cNvSpPr txBox="1">
            <a:spLocks noGrp="1"/>
          </p:cNvSpPr>
          <p:nvPr>
            <p:ph type="subTitle" idx="2"/>
          </p:nvPr>
        </p:nvSpPr>
        <p:spPr>
          <a:xfrm>
            <a:off x="4834671" y="2572150"/>
            <a:ext cx="23274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John James</a:t>
            </a:r>
            <a:endParaRPr/>
          </a:p>
        </p:txBody>
      </p:sp>
      <p:sp>
        <p:nvSpPr>
          <p:cNvPr id="662" name="Google Shape;662;p46"/>
          <p:cNvSpPr txBox="1">
            <a:spLocks noGrp="1"/>
          </p:cNvSpPr>
          <p:nvPr>
            <p:ph type="subTitle" idx="3"/>
          </p:nvPr>
        </p:nvSpPr>
        <p:spPr>
          <a:xfrm>
            <a:off x="4834672" y="3654450"/>
            <a:ext cx="23274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Jenna Doe</a:t>
            </a:r>
            <a:endParaRPr/>
          </a:p>
        </p:txBody>
      </p:sp>
      <p:sp>
        <p:nvSpPr>
          <p:cNvPr id="663" name="Google Shape;663;p46"/>
          <p:cNvSpPr txBox="1">
            <a:spLocks noGrp="1"/>
          </p:cNvSpPr>
          <p:nvPr>
            <p:ph type="subTitle" idx="4"/>
          </p:nvPr>
        </p:nvSpPr>
        <p:spPr>
          <a:xfrm>
            <a:off x="4834687" y="1886728"/>
            <a:ext cx="2327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you could talk a bit about this person</a:t>
            </a:r>
            <a:endParaRPr/>
          </a:p>
        </p:txBody>
      </p:sp>
      <p:sp>
        <p:nvSpPr>
          <p:cNvPr id="664" name="Google Shape;664;p46"/>
          <p:cNvSpPr txBox="1">
            <a:spLocks noGrp="1"/>
          </p:cNvSpPr>
          <p:nvPr>
            <p:ph type="subTitle" idx="5"/>
          </p:nvPr>
        </p:nvSpPr>
        <p:spPr>
          <a:xfrm>
            <a:off x="4834669" y="2969028"/>
            <a:ext cx="2327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you could talk a bit about this person</a:t>
            </a:r>
            <a:endParaRPr/>
          </a:p>
        </p:txBody>
      </p:sp>
      <p:sp>
        <p:nvSpPr>
          <p:cNvPr id="665" name="Google Shape;665;p46"/>
          <p:cNvSpPr txBox="1">
            <a:spLocks noGrp="1"/>
          </p:cNvSpPr>
          <p:nvPr>
            <p:ph type="subTitle" idx="6"/>
          </p:nvPr>
        </p:nvSpPr>
        <p:spPr>
          <a:xfrm>
            <a:off x="4833672" y="4051328"/>
            <a:ext cx="23292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you could talk a bit about this person</a:t>
            </a:r>
            <a:endParaRPr/>
          </a:p>
        </p:txBody>
      </p:sp>
      <p:sp>
        <p:nvSpPr>
          <p:cNvPr id="667" name="Google Shape;667;p46"/>
          <p:cNvSpPr/>
          <p:nvPr/>
        </p:nvSpPr>
        <p:spPr>
          <a:xfrm>
            <a:off x="7313136" y="2028187"/>
            <a:ext cx="2329258" cy="3013622"/>
          </a:xfrm>
          <a:custGeom>
            <a:avLst/>
            <a:gdLst/>
            <a:ahLst/>
            <a:cxnLst/>
            <a:rect l="l" t="t" r="r" b="b"/>
            <a:pathLst>
              <a:path w="49273" h="63750" extrusionOk="0">
                <a:moveTo>
                  <a:pt x="48605" y="152"/>
                </a:moveTo>
                <a:cubicBezTo>
                  <a:pt x="48972" y="152"/>
                  <a:pt x="48706" y="385"/>
                  <a:pt x="48472" y="552"/>
                </a:cubicBezTo>
                <a:cubicBezTo>
                  <a:pt x="48272" y="752"/>
                  <a:pt x="48038" y="919"/>
                  <a:pt x="47805" y="1086"/>
                </a:cubicBezTo>
                <a:cubicBezTo>
                  <a:pt x="47612" y="1247"/>
                  <a:pt x="47107" y="1688"/>
                  <a:pt x="46772" y="1688"/>
                </a:cubicBezTo>
                <a:cubicBezTo>
                  <a:pt x="46761" y="1688"/>
                  <a:pt x="46749" y="1688"/>
                  <a:pt x="46737" y="1686"/>
                </a:cubicBezTo>
                <a:cubicBezTo>
                  <a:pt x="46871" y="1586"/>
                  <a:pt x="46938" y="1520"/>
                  <a:pt x="47071" y="1420"/>
                </a:cubicBezTo>
                <a:cubicBezTo>
                  <a:pt x="47138" y="1353"/>
                  <a:pt x="47104" y="1219"/>
                  <a:pt x="47038" y="1219"/>
                </a:cubicBezTo>
                <a:cubicBezTo>
                  <a:pt x="47471" y="719"/>
                  <a:pt x="47972" y="152"/>
                  <a:pt x="48605" y="152"/>
                </a:cubicBezTo>
                <a:close/>
                <a:moveTo>
                  <a:pt x="44736" y="1586"/>
                </a:moveTo>
                <a:lnTo>
                  <a:pt x="44736" y="1586"/>
                </a:lnTo>
                <a:cubicBezTo>
                  <a:pt x="44569" y="1953"/>
                  <a:pt x="44302" y="2287"/>
                  <a:pt x="44069" y="2620"/>
                </a:cubicBezTo>
                <a:cubicBezTo>
                  <a:pt x="44269" y="2253"/>
                  <a:pt x="44436" y="1887"/>
                  <a:pt x="44736" y="1586"/>
                </a:cubicBezTo>
                <a:close/>
                <a:moveTo>
                  <a:pt x="45439" y="3300"/>
                </a:moveTo>
                <a:cubicBezTo>
                  <a:pt x="45637" y="3300"/>
                  <a:pt x="45836" y="3345"/>
                  <a:pt x="46037" y="3454"/>
                </a:cubicBezTo>
                <a:cubicBezTo>
                  <a:pt x="45703" y="3688"/>
                  <a:pt x="45270" y="3855"/>
                  <a:pt x="44903" y="3921"/>
                </a:cubicBezTo>
                <a:cubicBezTo>
                  <a:pt x="44628" y="4004"/>
                  <a:pt x="44286" y="4063"/>
                  <a:pt x="43950" y="4063"/>
                </a:cubicBezTo>
                <a:cubicBezTo>
                  <a:pt x="43878" y="4063"/>
                  <a:pt x="43806" y="4061"/>
                  <a:pt x="43735" y="4055"/>
                </a:cubicBezTo>
                <a:cubicBezTo>
                  <a:pt x="44285" y="3705"/>
                  <a:pt x="44853" y="3300"/>
                  <a:pt x="45439" y="3300"/>
                </a:cubicBezTo>
                <a:close/>
                <a:moveTo>
                  <a:pt x="41867" y="3021"/>
                </a:moveTo>
                <a:cubicBezTo>
                  <a:pt x="41801" y="3621"/>
                  <a:pt x="41434" y="4422"/>
                  <a:pt x="40967" y="5089"/>
                </a:cubicBezTo>
                <a:cubicBezTo>
                  <a:pt x="40933" y="5089"/>
                  <a:pt x="40933" y="5122"/>
                  <a:pt x="40900" y="5122"/>
                </a:cubicBezTo>
                <a:lnTo>
                  <a:pt x="40900" y="5055"/>
                </a:lnTo>
                <a:cubicBezTo>
                  <a:pt x="41133" y="4689"/>
                  <a:pt x="41400" y="4288"/>
                  <a:pt x="41600" y="3921"/>
                </a:cubicBezTo>
                <a:cubicBezTo>
                  <a:pt x="41649" y="3824"/>
                  <a:pt x="41591" y="3762"/>
                  <a:pt x="41517" y="3762"/>
                </a:cubicBezTo>
                <a:cubicBezTo>
                  <a:pt x="41490" y="3762"/>
                  <a:pt x="41461" y="3770"/>
                  <a:pt x="41434" y="3788"/>
                </a:cubicBezTo>
                <a:cubicBezTo>
                  <a:pt x="41167" y="4055"/>
                  <a:pt x="40967" y="4355"/>
                  <a:pt x="40767" y="4622"/>
                </a:cubicBezTo>
                <a:cubicBezTo>
                  <a:pt x="40800" y="4555"/>
                  <a:pt x="40833" y="4422"/>
                  <a:pt x="40900" y="4355"/>
                </a:cubicBezTo>
                <a:cubicBezTo>
                  <a:pt x="40922" y="4290"/>
                  <a:pt x="40874" y="4254"/>
                  <a:pt x="40837" y="4254"/>
                </a:cubicBezTo>
                <a:cubicBezTo>
                  <a:pt x="40817" y="4254"/>
                  <a:pt x="40800" y="4265"/>
                  <a:pt x="40800" y="4288"/>
                </a:cubicBezTo>
                <a:cubicBezTo>
                  <a:pt x="40733" y="4522"/>
                  <a:pt x="40633" y="4689"/>
                  <a:pt x="40533" y="4889"/>
                </a:cubicBezTo>
                <a:cubicBezTo>
                  <a:pt x="40533" y="4922"/>
                  <a:pt x="40533" y="4955"/>
                  <a:pt x="40566" y="4955"/>
                </a:cubicBezTo>
                <a:cubicBezTo>
                  <a:pt x="40433" y="5122"/>
                  <a:pt x="40300" y="5322"/>
                  <a:pt x="40233" y="5522"/>
                </a:cubicBezTo>
                <a:cubicBezTo>
                  <a:pt x="40199" y="5589"/>
                  <a:pt x="40199" y="5623"/>
                  <a:pt x="40233" y="5723"/>
                </a:cubicBezTo>
                <a:lnTo>
                  <a:pt x="40133" y="5789"/>
                </a:lnTo>
                <a:cubicBezTo>
                  <a:pt x="39866" y="5089"/>
                  <a:pt x="41133" y="3554"/>
                  <a:pt x="41867" y="3021"/>
                </a:cubicBezTo>
                <a:close/>
                <a:moveTo>
                  <a:pt x="42751" y="5531"/>
                </a:moveTo>
                <a:cubicBezTo>
                  <a:pt x="42868" y="5531"/>
                  <a:pt x="42985" y="5539"/>
                  <a:pt x="43102" y="5556"/>
                </a:cubicBezTo>
                <a:cubicBezTo>
                  <a:pt x="42835" y="5689"/>
                  <a:pt x="42601" y="5756"/>
                  <a:pt x="42368" y="5856"/>
                </a:cubicBezTo>
                <a:cubicBezTo>
                  <a:pt x="42401" y="5789"/>
                  <a:pt x="42434" y="5756"/>
                  <a:pt x="42468" y="5756"/>
                </a:cubicBezTo>
                <a:cubicBezTo>
                  <a:pt x="42568" y="5689"/>
                  <a:pt x="42468" y="5556"/>
                  <a:pt x="42401" y="5556"/>
                </a:cubicBezTo>
                <a:cubicBezTo>
                  <a:pt x="42518" y="5539"/>
                  <a:pt x="42635" y="5531"/>
                  <a:pt x="42751" y="5531"/>
                </a:cubicBezTo>
                <a:close/>
                <a:moveTo>
                  <a:pt x="14581" y="5522"/>
                </a:moveTo>
                <a:lnTo>
                  <a:pt x="14581" y="5522"/>
                </a:lnTo>
                <a:cubicBezTo>
                  <a:pt x="14681" y="5689"/>
                  <a:pt x="14748" y="5889"/>
                  <a:pt x="14781" y="6056"/>
                </a:cubicBezTo>
                <a:cubicBezTo>
                  <a:pt x="14748" y="6056"/>
                  <a:pt x="14715" y="6090"/>
                  <a:pt x="14715" y="6190"/>
                </a:cubicBezTo>
                <a:cubicBezTo>
                  <a:pt x="14681" y="5956"/>
                  <a:pt x="14615" y="5723"/>
                  <a:pt x="14581" y="5522"/>
                </a:cubicBezTo>
                <a:close/>
                <a:moveTo>
                  <a:pt x="17050" y="5456"/>
                </a:moveTo>
                <a:cubicBezTo>
                  <a:pt x="16916" y="6056"/>
                  <a:pt x="16683" y="6857"/>
                  <a:pt x="16249" y="7124"/>
                </a:cubicBezTo>
                <a:cubicBezTo>
                  <a:pt x="16282" y="6957"/>
                  <a:pt x="16349" y="6857"/>
                  <a:pt x="16416" y="6690"/>
                </a:cubicBezTo>
                <a:cubicBezTo>
                  <a:pt x="16583" y="6256"/>
                  <a:pt x="16749" y="5856"/>
                  <a:pt x="17050" y="5456"/>
                </a:cubicBezTo>
                <a:close/>
                <a:moveTo>
                  <a:pt x="40373" y="8077"/>
                </a:moveTo>
                <a:cubicBezTo>
                  <a:pt x="40570" y="8077"/>
                  <a:pt x="40768" y="8101"/>
                  <a:pt x="40933" y="8124"/>
                </a:cubicBezTo>
                <a:cubicBezTo>
                  <a:pt x="40566" y="8291"/>
                  <a:pt x="40199" y="8425"/>
                  <a:pt x="39799" y="8458"/>
                </a:cubicBezTo>
                <a:cubicBezTo>
                  <a:pt x="39933" y="8358"/>
                  <a:pt x="40066" y="8224"/>
                  <a:pt x="40133" y="8091"/>
                </a:cubicBezTo>
                <a:cubicBezTo>
                  <a:pt x="40211" y="8081"/>
                  <a:pt x="40292" y="8077"/>
                  <a:pt x="40373" y="8077"/>
                </a:cubicBezTo>
                <a:close/>
                <a:moveTo>
                  <a:pt x="34095" y="9258"/>
                </a:moveTo>
                <a:lnTo>
                  <a:pt x="34095" y="9258"/>
                </a:lnTo>
                <a:cubicBezTo>
                  <a:pt x="34028" y="9425"/>
                  <a:pt x="33895" y="9625"/>
                  <a:pt x="33795" y="9792"/>
                </a:cubicBezTo>
                <a:cubicBezTo>
                  <a:pt x="33595" y="10226"/>
                  <a:pt x="33395" y="10626"/>
                  <a:pt x="33194" y="10993"/>
                </a:cubicBezTo>
                <a:cubicBezTo>
                  <a:pt x="33395" y="10393"/>
                  <a:pt x="33695" y="9792"/>
                  <a:pt x="34095" y="9258"/>
                </a:cubicBezTo>
                <a:close/>
                <a:moveTo>
                  <a:pt x="16849" y="9859"/>
                </a:moveTo>
                <a:lnTo>
                  <a:pt x="16849" y="9859"/>
                </a:lnTo>
                <a:cubicBezTo>
                  <a:pt x="16449" y="10459"/>
                  <a:pt x="15915" y="11293"/>
                  <a:pt x="15582" y="11460"/>
                </a:cubicBezTo>
                <a:cubicBezTo>
                  <a:pt x="15782" y="11193"/>
                  <a:pt x="16149" y="10693"/>
                  <a:pt x="16249" y="10559"/>
                </a:cubicBezTo>
                <a:cubicBezTo>
                  <a:pt x="16416" y="10293"/>
                  <a:pt x="16616" y="10059"/>
                  <a:pt x="16849" y="9859"/>
                </a:cubicBezTo>
                <a:close/>
                <a:moveTo>
                  <a:pt x="37097" y="10960"/>
                </a:moveTo>
                <a:lnTo>
                  <a:pt x="37097" y="10960"/>
                </a:lnTo>
                <a:cubicBezTo>
                  <a:pt x="36709" y="11348"/>
                  <a:pt x="36136" y="11552"/>
                  <a:pt x="35570" y="11552"/>
                </a:cubicBezTo>
                <a:cubicBezTo>
                  <a:pt x="35456" y="11552"/>
                  <a:pt x="35342" y="11544"/>
                  <a:pt x="35229" y="11527"/>
                </a:cubicBezTo>
                <a:cubicBezTo>
                  <a:pt x="35863" y="11360"/>
                  <a:pt x="36430" y="11060"/>
                  <a:pt x="37097" y="10960"/>
                </a:cubicBezTo>
                <a:close/>
                <a:moveTo>
                  <a:pt x="34474" y="11575"/>
                </a:moveTo>
                <a:cubicBezTo>
                  <a:pt x="34443" y="11659"/>
                  <a:pt x="34473" y="11749"/>
                  <a:pt x="34562" y="11794"/>
                </a:cubicBezTo>
                <a:cubicBezTo>
                  <a:pt x="34586" y="11794"/>
                  <a:pt x="34593" y="11826"/>
                  <a:pt x="34606" y="11846"/>
                </a:cubicBezTo>
                <a:lnTo>
                  <a:pt x="34606" y="11846"/>
                </a:lnTo>
                <a:cubicBezTo>
                  <a:pt x="34509" y="11789"/>
                  <a:pt x="34388" y="11758"/>
                  <a:pt x="34295" y="11727"/>
                </a:cubicBezTo>
                <a:cubicBezTo>
                  <a:pt x="34355" y="11676"/>
                  <a:pt x="34414" y="11625"/>
                  <a:pt x="34474" y="11575"/>
                </a:cubicBezTo>
                <a:close/>
                <a:moveTo>
                  <a:pt x="30593" y="12127"/>
                </a:moveTo>
                <a:cubicBezTo>
                  <a:pt x="30593" y="12728"/>
                  <a:pt x="30459" y="13295"/>
                  <a:pt x="30226" y="13862"/>
                </a:cubicBezTo>
                <a:cubicBezTo>
                  <a:pt x="30392" y="13295"/>
                  <a:pt x="30526" y="12728"/>
                  <a:pt x="30593" y="12127"/>
                </a:cubicBezTo>
                <a:close/>
                <a:moveTo>
                  <a:pt x="33395" y="14195"/>
                </a:moveTo>
                <a:lnTo>
                  <a:pt x="33395" y="14195"/>
                </a:lnTo>
                <a:cubicBezTo>
                  <a:pt x="33128" y="14395"/>
                  <a:pt x="32794" y="14596"/>
                  <a:pt x="32461" y="14729"/>
                </a:cubicBezTo>
                <a:cubicBezTo>
                  <a:pt x="32427" y="14729"/>
                  <a:pt x="32394" y="14729"/>
                  <a:pt x="32361" y="14762"/>
                </a:cubicBezTo>
                <a:cubicBezTo>
                  <a:pt x="32060" y="14896"/>
                  <a:pt x="31727" y="14929"/>
                  <a:pt x="31427" y="14929"/>
                </a:cubicBezTo>
                <a:cubicBezTo>
                  <a:pt x="32094" y="14629"/>
                  <a:pt x="32727" y="14229"/>
                  <a:pt x="33395" y="14195"/>
                </a:cubicBezTo>
                <a:close/>
                <a:moveTo>
                  <a:pt x="29925" y="13428"/>
                </a:moveTo>
                <a:lnTo>
                  <a:pt x="29925" y="13428"/>
                </a:lnTo>
                <a:cubicBezTo>
                  <a:pt x="29792" y="13962"/>
                  <a:pt x="29592" y="14462"/>
                  <a:pt x="29358" y="14963"/>
                </a:cubicBezTo>
                <a:cubicBezTo>
                  <a:pt x="29559" y="14429"/>
                  <a:pt x="29725" y="13928"/>
                  <a:pt x="29925" y="13428"/>
                </a:cubicBezTo>
                <a:close/>
                <a:moveTo>
                  <a:pt x="13681" y="13495"/>
                </a:moveTo>
                <a:cubicBezTo>
                  <a:pt x="13747" y="13628"/>
                  <a:pt x="13847" y="13795"/>
                  <a:pt x="13881" y="13962"/>
                </a:cubicBezTo>
                <a:cubicBezTo>
                  <a:pt x="13847" y="13962"/>
                  <a:pt x="13781" y="14029"/>
                  <a:pt x="13781" y="14095"/>
                </a:cubicBezTo>
                <a:cubicBezTo>
                  <a:pt x="13747" y="14429"/>
                  <a:pt x="13781" y="14796"/>
                  <a:pt x="13781" y="15163"/>
                </a:cubicBezTo>
                <a:cubicBezTo>
                  <a:pt x="13681" y="14629"/>
                  <a:pt x="13580" y="14062"/>
                  <a:pt x="13681" y="13495"/>
                </a:cubicBezTo>
                <a:close/>
                <a:moveTo>
                  <a:pt x="17216" y="13428"/>
                </a:moveTo>
                <a:cubicBezTo>
                  <a:pt x="16783" y="14295"/>
                  <a:pt x="15882" y="15897"/>
                  <a:pt x="15015" y="16130"/>
                </a:cubicBezTo>
                <a:cubicBezTo>
                  <a:pt x="15715" y="15163"/>
                  <a:pt x="16082" y="13962"/>
                  <a:pt x="17216" y="13428"/>
                </a:cubicBezTo>
                <a:close/>
                <a:moveTo>
                  <a:pt x="26423" y="15463"/>
                </a:moveTo>
                <a:lnTo>
                  <a:pt x="26423" y="15463"/>
                </a:lnTo>
                <a:cubicBezTo>
                  <a:pt x="26556" y="16163"/>
                  <a:pt x="26390" y="16931"/>
                  <a:pt x="26123" y="17564"/>
                </a:cubicBezTo>
                <a:cubicBezTo>
                  <a:pt x="26123" y="17598"/>
                  <a:pt x="26123" y="17631"/>
                  <a:pt x="26089" y="17698"/>
                </a:cubicBezTo>
                <a:cubicBezTo>
                  <a:pt x="26223" y="17097"/>
                  <a:pt x="26256" y="16464"/>
                  <a:pt x="26290" y="15897"/>
                </a:cubicBezTo>
                <a:cubicBezTo>
                  <a:pt x="26290" y="15763"/>
                  <a:pt x="26256" y="15730"/>
                  <a:pt x="26189" y="15696"/>
                </a:cubicBezTo>
                <a:cubicBezTo>
                  <a:pt x="26256" y="15596"/>
                  <a:pt x="26356" y="15563"/>
                  <a:pt x="26423" y="15463"/>
                </a:cubicBezTo>
                <a:close/>
                <a:moveTo>
                  <a:pt x="30793" y="17831"/>
                </a:moveTo>
                <a:cubicBezTo>
                  <a:pt x="30926" y="17898"/>
                  <a:pt x="31026" y="17931"/>
                  <a:pt x="31126" y="17998"/>
                </a:cubicBezTo>
                <a:cubicBezTo>
                  <a:pt x="30793" y="18232"/>
                  <a:pt x="30392" y="18398"/>
                  <a:pt x="30026" y="18532"/>
                </a:cubicBezTo>
                <a:cubicBezTo>
                  <a:pt x="30292" y="18298"/>
                  <a:pt x="30593" y="18098"/>
                  <a:pt x="30793" y="17831"/>
                </a:cubicBezTo>
                <a:close/>
                <a:moveTo>
                  <a:pt x="30092" y="17965"/>
                </a:moveTo>
                <a:cubicBezTo>
                  <a:pt x="29425" y="18465"/>
                  <a:pt x="28558" y="18865"/>
                  <a:pt x="27724" y="18932"/>
                </a:cubicBezTo>
                <a:lnTo>
                  <a:pt x="27357" y="18932"/>
                </a:lnTo>
                <a:cubicBezTo>
                  <a:pt x="28258" y="18565"/>
                  <a:pt x="29125" y="18132"/>
                  <a:pt x="30092" y="17965"/>
                </a:cubicBezTo>
                <a:close/>
                <a:moveTo>
                  <a:pt x="25789" y="16864"/>
                </a:moveTo>
                <a:lnTo>
                  <a:pt x="25789" y="16864"/>
                </a:lnTo>
                <a:cubicBezTo>
                  <a:pt x="25722" y="17631"/>
                  <a:pt x="25556" y="18465"/>
                  <a:pt x="25089" y="19099"/>
                </a:cubicBezTo>
                <a:cubicBezTo>
                  <a:pt x="25356" y="18365"/>
                  <a:pt x="25522" y="17564"/>
                  <a:pt x="25789" y="16864"/>
                </a:cubicBezTo>
                <a:close/>
                <a:moveTo>
                  <a:pt x="12280" y="17564"/>
                </a:moveTo>
                <a:lnTo>
                  <a:pt x="12280" y="17564"/>
                </a:lnTo>
                <a:cubicBezTo>
                  <a:pt x="12446" y="17765"/>
                  <a:pt x="12613" y="18031"/>
                  <a:pt x="12747" y="18265"/>
                </a:cubicBezTo>
                <a:cubicBezTo>
                  <a:pt x="12713" y="18265"/>
                  <a:pt x="12713" y="18298"/>
                  <a:pt x="12713" y="18365"/>
                </a:cubicBezTo>
                <a:cubicBezTo>
                  <a:pt x="12780" y="19099"/>
                  <a:pt x="13113" y="19766"/>
                  <a:pt x="13080" y="20467"/>
                </a:cubicBezTo>
                <a:cubicBezTo>
                  <a:pt x="12580" y="19633"/>
                  <a:pt x="11979" y="18432"/>
                  <a:pt x="12280" y="17564"/>
                </a:cubicBezTo>
                <a:close/>
                <a:moveTo>
                  <a:pt x="26533" y="21421"/>
                </a:moveTo>
                <a:cubicBezTo>
                  <a:pt x="26771" y="21421"/>
                  <a:pt x="26990" y="21459"/>
                  <a:pt x="27190" y="21534"/>
                </a:cubicBezTo>
                <a:lnTo>
                  <a:pt x="26556" y="21901"/>
                </a:lnTo>
                <a:cubicBezTo>
                  <a:pt x="26590" y="21834"/>
                  <a:pt x="26623" y="21801"/>
                  <a:pt x="26690" y="21734"/>
                </a:cubicBezTo>
                <a:cubicBezTo>
                  <a:pt x="26757" y="21601"/>
                  <a:pt x="26690" y="21434"/>
                  <a:pt x="26556" y="21434"/>
                </a:cubicBezTo>
                <a:cubicBezTo>
                  <a:pt x="26506" y="21451"/>
                  <a:pt x="26465" y="21459"/>
                  <a:pt x="26423" y="21459"/>
                </a:cubicBezTo>
                <a:cubicBezTo>
                  <a:pt x="26381" y="21459"/>
                  <a:pt x="26340" y="21451"/>
                  <a:pt x="26290" y="21434"/>
                </a:cubicBezTo>
                <a:cubicBezTo>
                  <a:pt x="26373" y="21426"/>
                  <a:pt x="26454" y="21421"/>
                  <a:pt x="26533" y="21421"/>
                </a:cubicBezTo>
                <a:close/>
                <a:moveTo>
                  <a:pt x="26089" y="21868"/>
                </a:moveTo>
                <a:cubicBezTo>
                  <a:pt x="25583" y="22267"/>
                  <a:pt x="24822" y="22518"/>
                  <a:pt x="24129" y="22518"/>
                </a:cubicBezTo>
                <a:cubicBezTo>
                  <a:pt x="23953" y="22518"/>
                  <a:pt x="23782" y="22502"/>
                  <a:pt x="23621" y="22468"/>
                </a:cubicBezTo>
                <a:cubicBezTo>
                  <a:pt x="24455" y="22468"/>
                  <a:pt x="25255" y="21868"/>
                  <a:pt x="26089" y="21868"/>
                </a:cubicBezTo>
                <a:close/>
                <a:moveTo>
                  <a:pt x="21853" y="21434"/>
                </a:moveTo>
                <a:lnTo>
                  <a:pt x="21853" y="21434"/>
                </a:lnTo>
                <a:cubicBezTo>
                  <a:pt x="21720" y="22068"/>
                  <a:pt x="21553" y="22701"/>
                  <a:pt x="21286" y="23235"/>
                </a:cubicBezTo>
                <a:lnTo>
                  <a:pt x="21253" y="23235"/>
                </a:lnTo>
                <a:cubicBezTo>
                  <a:pt x="21253" y="23135"/>
                  <a:pt x="21253" y="23102"/>
                  <a:pt x="21286" y="23035"/>
                </a:cubicBezTo>
                <a:cubicBezTo>
                  <a:pt x="21453" y="22468"/>
                  <a:pt x="21620" y="21934"/>
                  <a:pt x="21853" y="21434"/>
                </a:cubicBezTo>
                <a:close/>
                <a:moveTo>
                  <a:pt x="15382" y="22435"/>
                </a:moveTo>
                <a:cubicBezTo>
                  <a:pt x="14948" y="22968"/>
                  <a:pt x="14448" y="23569"/>
                  <a:pt x="13947" y="23869"/>
                </a:cubicBezTo>
                <a:cubicBezTo>
                  <a:pt x="14014" y="23702"/>
                  <a:pt x="14114" y="23535"/>
                  <a:pt x="14248" y="23369"/>
                </a:cubicBezTo>
                <a:lnTo>
                  <a:pt x="14548" y="23068"/>
                </a:lnTo>
                <a:cubicBezTo>
                  <a:pt x="14681" y="22935"/>
                  <a:pt x="14781" y="22802"/>
                  <a:pt x="14881" y="22768"/>
                </a:cubicBezTo>
                <a:cubicBezTo>
                  <a:pt x="15048" y="22635"/>
                  <a:pt x="15215" y="22535"/>
                  <a:pt x="15382" y="22435"/>
                </a:cubicBezTo>
                <a:close/>
                <a:moveTo>
                  <a:pt x="12113" y="22701"/>
                </a:moveTo>
                <a:lnTo>
                  <a:pt x="12113" y="22701"/>
                </a:lnTo>
                <a:cubicBezTo>
                  <a:pt x="12280" y="22968"/>
                  <a:pt x="12380" y="23302"/>
                  <a:pt x="12413" y="23669"/>
                </a:cubicBezTo>
                <a:cubicBezTo>
                  <a:pt x="12280" y="24036"/>
                  <a:pt x="12246" y="24369"/>
                  <a:pt x="12280" y="24703"/>
                </a:cubicBezTo>
                <a:cubicBezTo>
                  <a:pt x="12246" y="24536"/>
                  <a:pt x="12213" y="24403"/>
                  <a:pt x="12179" y="24236"/>
                </a:cubicBezTo>
                <a:cubicBezTo>
                  <a:pt x="12079" y="23736"/>
                  <a:pt x="12046" y="23202"/>
                  <a:pt x="12113" y="22701"/>
                </a:cubicBezTo>
                <a:close/>
                <a:moveTo>
                  <a:pt x="15415" y="26471"/>
                </a:moveTo>
                <a:lnTo>
                  <a:pt x="15415" y="26471"/>
                </a:lnTo>
                <a:cubicBezTo>
                  <a:pt x="15282" y="26704"/>
                  <a:pt x="15048" y="26904"/>
                  <a:pt x="14781" y="27138"/>
                </a:cubicBezTo>
                <a:cubicBezTo>
                  <a:pt x="14915" y="26971"/>
                  <a:pt x="15015" y="26871"/>
                  <a:pt x="15082" y="26704"/>
                </a:cubicBezTo>
                <a:cubicBezTo>
                  <a:pt x="15215" y="26604"/>
                  <a:pt x="15348" y="26571"/>
                  <a:pt x="15415" y="26471"/>
                </a:cubicBezTo>
                <a:close/>
                <a:moveTo>
                  <a:pt x="14548" y="26604"/>
                </a:moveTo>
                <a:cubicBezTo>
                  <a:pt x="13914" y="27038"/>
                  <a:pt x="13347" y="27538"/>
                  <a:pt x="12913" y="28139"/>
                </a:cubicBezTo>
                <a:cubicBezTo>
                  <a:pt x="12880" y="28239"/>
                  <a:pt x="12880" y="28372"/>
                  <a:pt x="12947" y="28406"/>
                </a:cubicBezTo>
                <a:cubicBezTo>
                  <a:pt x="12829" y="28429"/>
                  <a:pt x="12711" y="28453"/>
                  <a:pt x="12628" y="28453"/>
                </a:cubicBezTo>
                <a:cubicBezTo>
                  <a:pt x="12594" y="28453"/>
                  <a:pt x="12566" y="28449"/>
                  <a:pt x="12546" y="28439"/>
                </a:cubicBezTo>
                <a:cubicBezTo>
                  <a:pt x="13180" y="27872"/>
                  <a:pt x="13714" y="26938"/>
                  <a:pt x="14548" y="26604"/>
                </a:cubicBezTo>
                <a:close/>
                <a:moveTo>
                  <a:pt x="11112" y="27538"/>
                </a:moveTo>
                <a:cubicBezTo>
                  <a:pt x="11379" y="28072"/>
                  <a:pt x="11612" y="28606"/>
                  <a:pt x="11679" y="28939"/>
                </a:cubicBezTo>
                <a:cubicBezTo>
                  <a:pt x="11679" y="28973"/>
                  <a:pt x="11612" y="29039"/>
                  <a:pt x="11612" y="29073"/>
                </a:cubicBezTo>
                <a:cubicBezTo>
                  <a:pt x="11512" y="28572"/>
                  <a:pt x="11346" y="28039"/>
                  <a:pt x="11112" y="27538"/>
                </a:cubicBezTo>
                <a:close/>
                <a:moveTo>
                  <a:pt x="24922" y="31608"/>
                </a:moveTo>
                <a:lnTo>
                  <a:pt x="24922" y="31608"/>
                </a:lnTo>
                <a:cubicBezTo>
                  <a:pt x="24522" y="31875"/>
                  <a:pt x="24021" y="32041"/>
                  <a:pt x="23521" y="32075"/>
                </a:cubicBezTo>
                <a:cubicBezTo>
                  <a:pt x="23754" y="31975"/>
                  <a:pt x="23955" y="31908"/>
                  <a:pt x="24221" y="31775"/>
                </a:cubicBezTo>
                <a:cubicBezTo>
                  <a:pt x="24255" y="31775"/>
                  <a:pt x="24255" y="31741"/>
                  <a:pt x="24255" y="31741"/>
                </a:cubicBezTo>
                <a:cubicBezTo>
                  <a:pt x="24522" y="31708"/>
                  <a:pt x="24722" y="31641"/>
                  <a:pt x="24922" y="31608"/>
                </a:cubicBezTo>
                <a:close/>
                <a:moveTo>
                  <a:pt x="25522" y="31574"/>
                </a:moveTo>
                <a:cubicBezTo>
                  <a:pt x="25689" y="31574"/>
                  <a:pt x="25889" y="31574"/>
                  <a:pt x="26056" y="31608"/>
                </a:cubicBezTo>
                <a:cubicBezTo>
                  <a:pt x="25426" y="32087"/>
                  <a:pt x="24453" y="32527"/>
                  <a:pt x="23584" y="32527"/>
                </a:cubicBezTo>
                <a:cubicBezTo>
                  <a:pt x="23303" y="32527"/>
                  <a:pt x="23032" y="32481"/>
                  <a:pt x="22787" y="32375"/>
                </a:cubicBezTo>
                <a:lnTo>
                  <a:pt x="22854" y="32375"/>
                </a:lnTo>
                <a:cubicBezTo>
                  <a:pt x="23015" y="32412"/>
                  <a:pt x="23183" y="32430"/>
                  <a:pt x="23354" y="32430"/>
                </a:cubicBezTo>
                <a:cubicBezTo>
                  <a:pt x="24106" y="32430"/>
                  <a:pt x="24925" y="32091"/>
                  <a:pt x="25522" y="31574"/>
                </a:cubicBezTo>
                <a:close/>
                <a:moveTo>
                  <a:pt x="20252" y="32142"/>
                </a:moveTo>
                <a:lnTo>
                  <a:pt x="20252" y="32142"/>
                </a:lnTo>
                <a:cubicBezTo>
                  <a:pt x="19885" y="32475"/>
                  <a:pt x="19518" y="32775"/>
                  <a:pt x="19084" y="33042"/>
                </a:cubicBezTo>
                <a:cubicBezTo>
                  <a:pt x="19451" y="32742"/>
                  <a:pt x="19852" y="32408"/>
                  <a:pt x="20252" y="32142"/>
                </a:cubicBezTo>
                <a:close/>
                <a:moveTo>
                  <a:pt x="21019" y="31875"/>
                </a:moveTo>
                <a:lnTo>
                  <a:pt x="21019" y="31875"/>
                </a:lnTo>
                <a:cubicBezTo>
                  <a:pt x="20452" y="32742"/>
                  <a:pt x="19418" y="33476"/>
                  <a:pt x="18451" y="33776"/>
                </a:cubicBezTo>
                <a:cubicBezTo>
                  <a:pt x="19418" y="33309"/>
                  <a:pt x="20252" y="32609"/>
                  <a:pt x="21019" y="31875"/>
                </a:cubicBezTo>
                <a:close/>
                <a:moveTo>
                  <a:pt x="20752" y="33776"/>
                </a:moveTo>
                <a:cubicBezTo>
                  <a:pt x="21119" y="33776"/>
                  <a:pt x="21453" y="33809"/>
                  <a:pt x="21786" y="33909"/>
                </a:cubicBezTo>
                <a:cubicBezTo>
                  <a:pt x="21457" y="34038"/>
                  <a:pt x="21066" y="34116"/>
                  <a:pt x="20677" y="34116"/>
                </a:cubicBezTo>
                <a:cubicBezTo>
                  <a:pt x="20357" y="34116"/>
                  <a:pt x="20037" y="34063"/>
                  <a:pt x="19752" y="33943"/>
                </a:cubicBezTo>
                <a:cubicBezTo>
                  <a:pt x="20052" y="33876"/>
                  <a:pt x="20385" y="33809"/>
                  <a:pt x="20719" y="33776"/>
                </a:cubicBezTo>
                <a:close/>
                <a:moveTo>
                  <a:pt x="22253" y="34110"/>
                </a:moveTo>
                <a:cubicBezTo>
                  <a:pt x="22420" y="34210"/>
                  <a:pt x="22554" y="34276"/>
                  <a:pt x="22720" y="34376"/>
                </a:cubicBezTo>
                <a:cubicBezTo>
                  <a:pt x="22403" y="34465"/>
                  <a:pt x="22086" y="34506"/>
                  <a:pt x="21770" y="34506"/>
                </a:cubicBezTo>
                <a:cubicBezTo>
                  <a:pt x="21486" y="34506"/>
                  <a:pt x="21203" y="34473"/>
                  <a:pt x="20919" y="34410"/>
                </a:cubicBezTo>
                <a:cubicBezTo>
                  <a:pt x="21386" y="34376"/>
                  <a:pt x="21853" y="34276"/>
                  <a:pt x="22253" y="34110"/>
                </a:cubicBezTo>
                <a:close/>
                <a:moveTo>
                  <a:pt x="16016" y="34810"/>
                </a:moveTo>
                <a:cubicBezTo>
                  <a:pt x="15882" y="35044"/>
                  <a:pt x="15749" y="35244"/>
                  <a:pt x="15582" y="35444"/>
                </a:cubicBezTo>
                <a:cubicBezTo>
                  <a:pt x="15415" y="35577"/>
                  <a:pt x="15248" y="35711"/>
                  <a:pt x="15115" y="35777"/>
                </a:cubicBezTo>
                <a:cubicBezTo>
                  <a:pt x="15415" y="35444"/>
                  <a:pt x="15682" y="35110"/>
                  <a:pt x="16016" y="34810"/>
                </a:cubicBezTo>
                <a:close/>
                <a:moveTo>
                  <a:pt x="16520" y="33516"/>
                </a:moveTo>
                <a:cubicBezTo>
                  <a:pt x="16572" y="33516"/>
                  <a:pt x="16591" y="33560"/>
                  <a:pt x="16549" y="33676"/>
                </a:cubicBezTo>
                <a:cubicBezTo>
                  <a:pt x="16449" y="33943"/>
                  <a:pt x="16349" y="34243"/>
                  <a:pt x="16182" y="34510"/>
                </a:cubicBezTo>
                <a:cubicBezTo>
                  <a:pt x="15682" y="34743"/>
                  <a:pt x="15282" y="35210"/>
                  <a:pt x="14915" y="35577"/>
                </a:cubicBezTo>
                <a:cubicBezTo>
                  <a:pt x="14615" y="35844"/>
                  <a:pt x="14281" y="36144"/>
                  <a:pt x="14014" y="36545"/>
                </a:cubicBezTo>
                <a:cubicBezTo>
                  <a:pt x="14214" y="35878"/>
                  <a:pt x="14581" y="35277"/>
                  <a:pt x="15015" y="34777"/>
                </a:cubicBezTo>
                <a:cubicBezTo>
                  <a:pt x="15248" y="34477"/>
                  <a:pt x="15549" y="34143"/>
                  <a:pt x="15849" y="33943"/>
                </a:cubicBezTo>
                <a:cubicBezTo>
                  <a:pt x="15899" y="33918"/>
                  <a:pt x="16363" y="33516"/>
                  <a:pt x="16520" y="33516"/>
                </a:cubicBezTo>
                <a:close/>
                <a:moveTo>
                  <a:pt x="17326" y="36071"/>
                </a:moveTo>
                <a:cubicBezTo>
                  <a:pt x="17502" y="36071"/>
                  <a:pt x="17677" y="36092"/>
                  <a:pt x="17850" y="36144"/>
                </a:cubicBezTo>
                <a:cubicBezTo>
                  <a:pt x="17283" y="36439"/>
                  <a:pt x="16662" y="36561"/>
                  <a:pt x="16056" y="36561"/>
                </a:cubicBezTo>
                <a:cubicBezTo>
                  <a:pt x="15699" y="36561"/>
                  <a:pt x="15348" y="36519"/>
                  <a:pt x="15015" y="36445"/>
                </a:cubicBezTo>
                <a:cubicBezTo>
                  <a:pt x="15182" y="36378"/>
                  <a:pt x="15248" y="36311"/>
                  <a:pt x="15415" y="36278"/>
                </a:cubicBezTo>
                <a:cubicBezTo>
                  <a:pt x="15415" y="36311"/>
                  <a:pt x="15448" y="36311"/>
                  <a:pt x="15515" y="36311"/>
                </a:cubicBezTo>
                <a:cubicBezTo>
                  <a:pt x="16109" y="36311"/>
                  <a:pt x="16723" y="36071"/>
                  <a:pt x="17326" y="36071"/>
                </a:cubicBezTo>
                <a:close/>
                <a:moveTo>
                  <a:pt x="48691" y="1"/>
                </a:moveTo>
                <a:cubicBezTo>
                  <a:pt x="47795" y="1"/>
                  <a:pt x="46827" y="917"/>
                  <a:pt x="46371" y="1686"/>
                </a:cubicBezTo>
                <a:cubicBezTo>
                  <a:pt x="45737" y="2020"/>
                  <a:pt x="45103" y="2354"/>
                  <a:pt x="44536" y="2720"/>
                </a:cubicBezTo>
                <a:cubicBezTo>
                  <a:pt x="44869" y="2253"/>
                  <a:pt x="45136" y="1786"/>
                  <a:pt x="45303" y="1253"/>
                </a:cubicBezTo>
                <a:cubicBezTo>
                  <a:pt x="45358" y="1142"/>
                  <a:pt x="45253" y="1077"/>
                  <a:pt x="45159" y="1077"/>
                </a:cubicBezTo>
                <a:cubicBezTo>
                  <a:pt x="45139" y="1077"/>
                  <a:pt x="45120" y="1080"/>
                  <a:pt x="45103" y="1086"/>
                </a:cubicBezTo>
                <a:cubicBezTo>
                  <a:pt x="44603" y="1353"/>
                  <a:pt x="44302" y="1753"/>
                  <a:pt x="44036" y="2253"/>
                </a:cubicBezTo>
                <a:cubicBezTo>
                  <a:pt x="43802" y="2687"/>
                  <a:pt x="43468" y="3087"/>
                  <a:pt x="43268" y="3521"/>
                </a:cubicBezTo>
                <a:cubicBezTo>
                  <a:pt x="42768" y="3855"/>
                  <a:pt x="42268" y="4222"/>
                  <a:pt x="41801" y="4588"/>
                </a:cubicBezTo>
                <a:cubicBezTo>
                  <a:pt x="42134" y="3955"/>
                  <a:pt x="42301" y="3354"/>
                  <a:pt x="42268" y="2854"/>
                </a:cubicBezTo>
                <a:cubicBezTo>
                  <a:pt x="42268" y="2752"/>
                  <a:pt x="42190" y="2708"/>
                  <a:pt x="42108" y="2708"/>
                </a:cubicBezTo>
                <a:cubicBezTo>
                  <a:pt x="42083" y="2708"/>
                  <a:pt x="42058" y="2713"/>
                  <a:pt x="42034" y="2720"/>
                </a:cubicBezTo>
                <a:cubicBezTo>
                  <a:pt x="41467" y="2921"/>
                  <a:pt x="39099" y="5522"/>
                  <a:pt x="39966" y="6056"/>
                </a:cubicBezTo>
                <a:cubicBezTo>
                  <a:pt x="39899" y="6123"/>
                  <a:pt x="39766" y="6223"/>
                  <a:pt x="39699" y="6290"/>
                </a:cubicBezTo>
                <a:lnTo>
                  <a:pt x="39632" y="6290"/>
                </a:lnTo>
                <a:cubicBezTo>
                  <a:pt x="39599" y="6290"/>
                  <a:pt x="39566" y="6356"/>
                  <a:pt x="39566" y="6390"/>
                </a:cubicBezTo>
                <a:cubicBezTo>
                  <a:pt x="38865" y="6957"/>
                  <a:pt x="38198" y="7591"/>
                  <a:pt x="37531" y="8224"/>
                </a:cubicBezTo>
                <a:cubicBezTo>
                  <a:pt x="37631" y="7958"/>
                  <a:pt x="37764" y="7757"/>
                  <a:pt x="37864" y="7557"/>
                </a:cubicBezTo>
                <a:cubicBezTo>
                  <a:pt x="38131" y="6923"/>
                  <a:pt x="38432" y="6290"/>
                  <a:pt x="38465" y="5589"/>
                </a:cubicBezTo>
                <a:cubicBezTo>
                  <a:pt x="38465" y="5487"/>
                  <a:pt x="38368" y="5444"/>
                  <a:pt x="38292" y="5444"/>
                </a:cubicBezTo>
                <a:cubicBezTo>
                  <a:pt x="38268" y="5444"/>
                  <a:pt x="38247" y="5448"/>
                  <a:pt x="38231" y="5456"/>
                </a:cubicBezTo>
                <a:cubicBezTo>
                  <a:pt x="37231" y="6223"/>
                  <a:pt x="36530" y="7524"/>
                  <a:pt x="36463" y="8758"/>
                </a:cubicBezTo>
                <a:cubicBezTo>
                  <a:pt x="36463" y="8858"/>
                  <a:pt x="36564" y="8925"/>
                  <a:pt x="36630" y="8925"/>
                </a:cubicBezTo>
                <a:lnTo>
                  <a:pt x="36564" y="9025"/>
                </a:lnTo>
                <a:cubicBezTo>
                  <a:pt x="36530" y="9058"/>
                  <a:pt x="36530" y="9092"/>
                  <a:pt x="36530" y="9092"/>
                </a:cubicBezTo>
                <a:cubicBezTo>
                  <a:pt x="35730" y="9859"/>
                  <a:pt x="34929" y="10559"/>
                  <a:pt x="34195" y="11293"/>
                </a:cubicBezTo>
                <a:cubicBezTo>
                  <a:pt x="34796" y="10426"/>
                  <a:pt x="35229" y="9258"/>
                  <a:pt x="35096" y="8358"/>
                </a:cubicBezTo>
                <a:cubicBezTo>
                  <a:pt x="35096" y="8257"/>
                  <a:pt x="35020" y="8156"/>
                  <a:pt x="34939" y="8156"/>
                </a:cubicBezTo>
                <a:cubicBezTo>
                  <a:pt x="34913" y="8156"/>
                  <a:pt x="34887" y="8167"/>
                  <a:pt x="34862" y="8191"/>
                </a:cubicBezTo>
                <a:cubicBezTo>
                  <a:pt x="33561" y="9058"/>
                  <a:pt x="32761" y="10693"/>
                  <a:pt x="32561" y="12227"/>
                </a:cubicBezTo>
                <a:cubicBezTo>
                  <a:pt x="32542" y="12341"/>
                  <a:pt x="32620" y="12401"/>
                  <a:pt x="32715" y="12401"/>
                </a:cubicBezTo>
                <a:cubicBezTo>
                  <a:pt x="32787" y="12401"/>
                  <a:pt x="32870" y="12366"/>
                  <a:pt x="32928" y="12294"/>
                </a:cubicBezTo>
                <a:cubicBezTo>
                  <a:pt x="33028" y="12194"/>
                  <a:pt x="33094" y="12060"/>
                  <a:pt x="33128" y="11927"/>
                </a:cubicBezTo>
                <a:cubicBezTo>
                  <a:pt x="33128" y="11927"/>
                  <a:pt x="33194" y="11927"/>
                  <a:pt x="33194" y="11894"/>
                </a:cubicBezTo>
                <a:cubicBezTo>
                  <a:pt x="33695" y="11026"/>
                  <a:pt x="34095" y="10126"/>
                  <a:pt x="34595" y="9258"/>
                </a:cubicBezTo>
                <a:cubicBezTo>
                  <a:pt x="34696" y="9092"/>
                  <a:pt x="34562" y="8958"/>
                  <a:pt x="34429" y="8958"/>
                </a:cubicBezTo>
                <a:cubicBezTo>
                  <a:pt x="34562" y="8858"/>
                  <a:pt x="34629" y="8758"/>
                  <a:pt x="34762" y="8691"/>
                </a:cubicBezTo>
                <a:lnTo>
                  <a:pt x="34762" y="8691"/>
                </a:lnTo>
                <a:cubicBezTo>
                  <a:pt x="34729" y="9926"/>
                  <a:pt x="33895" y="11227"/>
                  <a:pt x="33094" y="12127"/>
                </a:cubicBezTo>
                <a:cubicBezTo>
                  <a:pt x="33061" y="12194"/>
                  <a:pt x="33061" y="12261"/>
                  <a:pt x="33094" y="12294"/>
                </a:cubicBezTo>
                <a:cubicBezTo>
                  <a:pt x="32727" y="12628"/>
                  <a:pt x="32394" y="12961"/>
                  <a:pt x="32027" y="13261"/>
                </a:cubicBezTo>
                <a:cubicBezTo>
                  <a:pt x="31293" y="13895"/>
                  <a:pt x="30593" y="14529"/>
                  <a:pt x="29925" y="15129"/>
                </a:cubicBezTo>
                <a:cubicBezTo>
                  <a:pt x="30626" y="14095"/>
                  <a:pt x="31093" y="12861"/>
                  <a:pt x="30926" y="11694"/>
                </a:cubicBezTo>
                <a:cubicBezTo>
                  <a:pt x="30926" y="11605"/>
                  <a:pt x="30852" y="11560"/>
                  <a:pt x="30783" y="11560"/>
                </a:cubicBezTo>
                <a:cubicBezTo>
                  <a:pt x="30748" y="11560"/>
                  <a:pt x="30715" y="11571"/>
                  <a:pt x="30693" y="11593"/>
                </a:cubicBezTo>
                <a:cubicBezTo>
                  <a:pt x="30559" y="11627"/>
                  <a:pt x="30459" y="11727"/>
                  <a:pt x="30326" y="11794"/>
                </a:cubicBezTo>
                <a:cubicBezTo>
                  <a:pt x="30326" y="11794"/>
                  <a:pt x="30292" y="11794"/>
                  <a:pt x="30292" y="11860"/>
                </a:cubicBezTo>
                <a:cubicBezTo>
                  <a:pt x="29292" y="12628"/>
                  <a:pt x="28625" y="14362"/>
                  <a:pt x="28658" y="15630"/>
                </a:cubicBezTo>
                <a:cubicBezTo>
                  <a:pt x="28625" y="15797"/>
                  <a:pt x="28591" y="15930"/>
                  <a:pt x="28558" y="16097"/>
                </a:cubicBezTo>
                <a:cubicBezTo>
                  <a:pt x="28491" y="16230"/>
                  <a:pt x="28625" y="16264"/>
                  <a:pt x="28725" y="16264"/>
                </a:cubicBezTo>
                <a:cubicBezTo>
                  <a:pt x="27724" y="17198"/>
                  <a:pt x="26757" y="18098"/>
                  <a:pt x="25789" y="19066"/>
                </a:cubicBezTo>
                <a:cubicBezTo>
                  <a:pt x="26556" y="17965"/>
                  <a:pt x="26990" y="16464"/>
                  <a:pt x="26723" y="15263"/>
                </a:cubicBezTo>
                <a:cubicBezTo>
                  <a:pt x="26684" y="15185"/>
                  <a:pt x="26645" y="15152"/>
                  <a:pt x="26593" y="15152"/>
                </a:cubicBezTo>
                <a:cubicBezTo>
                  <a:pt x="26555" y="15152"/>
                  <a:pt x="26512" y="15168"/>
                  <a:pt x="26456" y="15196"/>
                </a:cubicBezTo>
                <a:cubicBezTo>
                  <a:pt x="25155" y="15730"/>
                  <a:pt x="24388" y="17731"/>
                  <a:pt x="24655" y="19199"/>
                </a:cubicBezTo>
                <a:lnTo>
                  <a:pt x="24555" y="19933"/>
                </a:lnTo>
                <a:cubicBezTo>
                  <a:pt x="24555" y="20022"/>
                  <a:pt x="24629" y="20081"/>
                  <a:pt x="24688" y="20081"/>
                </a:cubicBezTo>
                <a:cubicBezTo>
                  <a:pt x="24718" y="20081"/>
                  <a:pt x="24744" y="20066"/>
                  <a:pt x="24755" y="20033"/>
                </a:cubicBezTo>
                <a:cubicBezTo>
                  <a:pt x="24788" y="19933"/>
                  <a:pt x="24822" y="19866"/>
                  <a:pt x="24889" y="19733"/>
                </a:cubicBezTo>
                <a:cubicBezTo>
                  <a:pt x="24922" y="19766"/>
                  <a:pt x="24955" y="19799"/>
                  <a:pt x="25055" y="19799"/>
                </a:cubicBezTo>
                <a:cubicBezTo>
                  <a:pt x="23955" y="20900"/>
                  <a:pt x="22920" y="21968"/>
                  <a:pt x="21886" y="23135"/>
                </a:cubicBezTo>
                <a:cubicBezTo>
                  <a:pt x="22487" y="22268"/>
                  <a:pt x="22587" y="20266"/>
                  <a:pt x="22554" y="19566"/>
                </a:cubicBezTo>
                <a:cubicBezTo>
                  <a:pt x="22554" y="19462"/>
                  <a:pt x="22462" y="19410"/>
                  <a:pt x="22378" y="19410"/>
                </a:cubicBezTo>
                <a:cubicBezTo>
                  <a:pt x="22327" y="19410"/>
                  <a:pt x="22278" y="19428"/>
                  <a:pt x="22253" y="19466"/>
                </a:cubicBezTo>
                <a:cubicBezTo>
                  <a:pt x="21620" y="20400"/>
                  <a:pt x="21219" y="21534"/>
                  <a:pt x="20986" y="22601"/>
                </a:cubicBezTo>
                <a:cubicBezTo>
                  <a:pt x="20786" y="23235"/>
                  <a:pt x="20652" y="23902"/>
                  <a:pt x="20619" y="24536"/>
                </a:cubicBezTo>
                <a:cubicBezTo>
                  <a:pt x="19485" y="25770"/>
                  <a:pt x="18417" y="27105"/>
                  <a:pt x="17417" y="28439"/>
                </a:cubicBezTo>
                <a:cubicBezTo>
                  <a:pt x="14581" y="32108"/>
                  <a:pt x="11913" y="35978"/>
                  <a:pt x="9578" y="40047"/>
                </a:cubicBezTo>
                <a:cubicBezTo>
                  <a:pt x="10378" y="36945"/>
                  <a:pt x="11079" y="33909"/>
                  <a:pt x="11779" y="30807"/>
                </a:cubicBezTo>
                <a:cubicBezTo>
                  <a:pt x="11879" y="30807"/>
                  <a:pt x="11913" y="30774"/>
                  <a:pt x="11913" y="30707"/>
                </a:cubicBezTo>
                <a:cubicBezTo>
                  <a:pt x="11913" y="30640"/>
                  <a:pt x="11879" y="30574"/>
                  <a:pt x="11879" y="30540"/>
                </a:cubicBezTo>
                <a:cubicBezTo>
                  <a:pt x="11879" y="30474"/>
                  <a:pt x="11879" y="30440"/>
                  <a:pt x="11913" y="30440"/>
                </a:cubicBezTo>
                <a:cubicBezTo>
                  <a:pt x="12046" y="29807"/>
                  <a:pt x="12213" y="29239"/>
                  <a:pt x="12313" y="28606"/>
                </a:cubicBezTo>
                <a:cubicBezTo>
                  <a:pt x="12442" y="28740"/>
                  <a:pt x="12609" y="28798"/>
                  <a:pt x="12800" y="28798"/>
                </a:cubicBezTo>
                <a:cubicBezTo>
                  <a:pt x="13941" y="28798"/>
                  <a:pt x="15968" y="26718"/>
                  <a:pt x="16282" y="26204"/>
                </a:cubicBezTo>
                <a:cubicBezTo>
                  <a:pt x="16374" y="26082"/>
                  <a:pt x="16271" y="25933"/>
                  <a:pt x="16125" y="25933"/>
                </a:cubicBezTo>
                <a:cubicBezTo>
                  <a:pt x="16111" y="25933"/>
                  <a:pt x="16097" y="25934"/>
                  <a:pt x="16082" y="25937"/>
                </a:cubicBezTo>
                <a:cubicBezTo>
                  <a:pt x="15815" y="26037"/>
                  <a:pt x="15582" y="26137"/>
                  <a:pt x="15315" y="26271"/>
                </a:cubicBezTo>
                <a:cubicBezTo>
                  <a:pt x="15282" y="26237"/>
                  <a:pt x="15248" y="26204"/>
                  <a:pt x="15148" y="26204"/>
                </a:cubicBezTo>
                <a:cubicBezTo>
                  <a:pt x="13981" y="26204"/>
                  <a:pt x="13080" y="27305"/>
                  <a:pt x="12413" y="28205"/>
                </a:cubicBezTo>
                <a:cubicBezTo>
                  <a:pt x="12546" y="27538"/>
                  <a:pt x="12713" y="26871"/>
                  <a:pt x="12813" y="26204"/>
                </a:cubicBezTo>
                <a:cubicBezTo>
                  <a:pt x="12913" y="26204"/>
                  <a:pt x="12947" y="26104"/>
                  <a:pt x="12913" y="26071"/>
                </a:cubicBezTo>
                <a:cubicBezTo>
                  <a:pt x="12913" y="26037"/>
                  <a:pt x="12880" y="25970"/>
                  <a:pt x="12880" y="25937"/>
                </a:cubicBezTo>
                <a:cubicBezTo>
                  <a:pt x="12980" y="25370"/>
                  <a:pt x="13080" y="24803"/>
                  <a:pt x="13214" y="24236"/>
                </a:cubicBezTo>
                <a:cubicBezTo>
                  <a:pt x="13214" y="24236"/>
                  <a:pt x="13247" y="24236"/>
                  <a:pt x="13247" y="24269"/>
                </a:cubicBezTo>
                <a:lnTo>
                  <a:pt x="13247" y="24303"/>
                </a:lnTo>
                <a:cubicBezTo>
                  <a:pt x="13219" y="24385"/>
                  <a:pt x="13260" y="24445"/>
                  <a:pt x="13331" y="24445"/>
                </a:cubicBezTo>
                <a:cubicBezTo>
                  <a:pt x="13346" y="24445"/>
                  <a:pt x="13363" y="24442"/>
                  <a:pt x="13380" y="24436"/>
                </a:cubicBezTo>
                <a:cubicBezTo>
                  <a:pt x="13414" y="24403"/>
                  <a:pt x="13447" y="24403"/>
                  <a:pt x="13480" y="24369"/>
                </a:cubicBezTo>
                <a:cubicBezTo>
                  <a:pt x="13507" y="24371"/>
                  <a:pt x="13534" y="24372"/>
                  <a:pt x="13560" y="24372"/>
                </a:cubicBezTo>
                <a:cubicBezTo>
                  <a:pt x="14495" y="24372"/>
                  <a:pt x="15332" y="23244"/>
                  <a:pt x="15949" y="22368"/>
                </a:cubicBezTo>
                <a:cubicBezTo>
                  <a:pt x="16049" y="22301"/>
                  <a:pt x="16116" y="22301"/>
                  <a:pt x="16249" y="22301"/>
                </a:cubicBezTo>
                <a:cubicBezTo>
                  <a:pt x="15982" y="23302"/>
                  <a:pt x="14715" y="24636"/>
                  <a:pt x="13714" y="24636"/>
                </a:cubicBezTo>
                <a:cubicBezTo>
                  <a:pt x="13580" y="24636"/>
                  <a:pt x="13580" y="24870"/>
                  <a:pt x="13714" y="24870"/>
                </a:cubicBezTo>
                <a:cubicBezTo>
                  <a:pt x="13748" y="24872"/>
                  <a:pt x="13782" y="24874"/>
                  <a:pt x="13817" y="24874"/>
                </a:cubicBezTo>
                <a:cubicBezTo>
                  <a:pt x="15001" y="24874"/>
                  <a:pt x="16453" y="23236"/>
                  <a:pt x="16583" y="22134"/>
                </a:cubicBezTo>
                <a:cubicBezTo>
                  <a:pt x="16583" y="22083"/>
                  <a:pt x="16524" y="22012"/>
                  <a:pt x="16481" y="22012"/>
                </a:cubicBezTo>
                <a:cubicBezTo>
                  <a:pt x="16468" y="22012"/>
                  <a:pt x="16457" y="22019"/>
                  <a:pt x="16449" y="22034"/>
                </a:cubicBezTo>
                <a:cubicBezTo>
                  <a:pt x="16382" y="22034"/>
                  <a:pt x="16316" y="22034"/>
                  <a:pt x="16249" y="22068"/>
                </a:cubicBezTo>
                <a:cubicBezTo>
                  <a:pt x="16316" y="21934"/>
                  <a:pt x="16382" y="21868"/>
                  <a:pt x="16449" y="21767"/>
                </a:cubicBezTo>
                <a:cubicBezTo>
                  <a:pt x="16536" y="21652"/>
                  <a:pt x="16422" y="21561"/>
                  <a:pt x="16303" y="21561"/>
                </a:cubicBezTo>
                <a:cubicBezTo>
                  <a:pt x="16285" y="21561"/>
                  <a:pt x="16267" y="21563"/>
                  <a:pt x="16249" y="21567"/>
                </a:cubicBezTo>
                <a:cubicBezTo>
                  <a:pt x="16082" y="21634"/>
                  <a:pt x="15415" y="22134"/>
                  <a:pt x="14815" y="22701"/>
                </a:cubicBezTo>
                <a:cubicBezTo>
                  <a:pt x="14281" y="23102"/>
                  <a:pt x="13781" y="23635"/>
                  <a:pt x="13447" y="24102"/>
                </a:cubicBezTo>
                <a:lnTo>
                  <a:pt x="13314" y="24102"/>
                </a:lnTo>
                <a:cubicBezTo>
                  <a:pt x="13781" y="21567"/>
                  <a:pt x="14214" y="19032"/>
                  <a:pt x="14648" y="16464"/>
                </a:cubicBezTo>
                <a:lnTo>
                  <a:pt x="14715" y="16530"/>
                </a:lnTo>
                <a:cubicBezTo>
                  <a:pt x="14667" y="16601"/>
                  <a:pt x="14737" y="16672"/>
                  <a:pt x="14817" y="16672"/>
                </a:cubicBezTo>
                <a:cubicBezTo>
                  <a:pt x="14850" y="16672"/>
                  <a:pt x="14885" y="16660"/>
                  <a:pt x="14915" y="16630"/>
                </a:cubicBezTo>
                <a:lnTo>
                  <a:pt x="14948" y="16597"/>
                </a:lnTo>
                <a:cubicBezTo>
                  <a:pt x="14981" y="16601"/>
                  <a:pt x="15014" y="16602"/>
                  <a:pt x="15047" y="16602"/>
                </a:cubicBezTo>
                <a:cubicBezTo>
                  <a:pt x="16286" y="16602"/>
                  <a:pt x="17589" y="14206"/>
                  <a:pt x="17817" y="13361"/>
                </a:cubicBezTo>
                <a:cubicBezTo>
                  <a:pt x="17877" y="13242"/>
                  <a:pt x="17776" y="13123"/>
                  <a:pt x="17659" y="13123"/>
                </a:cubicBezTo>
                <a:cubicBezTo>
                  <a:pt x="17645" y="13123"/>
                  <a:pt x="17631" y="13124"/>
                  <a:pt x="17617" y="13128"/>
                </a:cubicBezTo>
                <a:cubicBezTo>
                  <a:pt x="16316" y="13528"/>
                  <a:pt x="15215" y="15029"/>
                  <a:pt x="14748" y="16297"/>
                </a:cubicBezTo>
                <a:lnTo>
                  <a:pt x="14648" y="16297"/>
                </a:lnTo>
                <a:cubicBezTo>
                  <a:pt x="14715" y="16030"/>
                  <a:pt x="14748" y="15730"/>
                  <a:pt x="14815" y="15430"/>
                </a:cubicBezTo>
                <a:cubicBezTo>
                  <a:pt x="15048" y="14295"/>
                  <a:pt x="15282" y="13228"/>
                  <a:pt x="15482" y="12094"/>
                </a:cubicBezTo>
                <a:cubicBezTo>
                  <a:pt x="15582" y="12094"/>
                  <a:pt x="15615" y="12060"/>
                  <a:pt x="15649" y="12027"/>
                </a:cubicBezTo>
                <a:cubicBezTo>
                  <a:pt x="15715" y="11960"/>
                  <a:pt x="15715" y="11960"/>
                  <a:pt x="15715" y="11927"/>
                </a:cubicBezTo>
                <a:cubicBezTo>
                  <a:pt x="16449" y="11927"/>
                  <a:pt x="17483" y="9792"/>
                  <a:pt x="17717" y="9392"/>
                </a:cubicBezTo>
                <a:cubicBezTo>
                  <a:pt x="17769" y="9287"/>
                  <a:pt x="17677" y="9161"/>
                  <a:pt x="17571" y="9161"/>
                </a:cubicBezTo>
                <a:cubicBezTo>
                  <a:pt x="17542" y="9161"/>
                  <a:pt x="17512" y="9170"/>
                  <a:pt x="17483" y="9192"/>
                </a:cubicBezTo>
                <a:cubicBezTo>
                  <a:pt x="16883" y="9592"/>
                  <a:pt x="16416" y="10126"/>
                  <a:pt x="15982" y="10726"/>
                </a:cubicBezTo>
                <a:cubicBezTo>
                  <a:pt x="15915" y="10860"/>
                  <a:pt x="15782" y="10960"/>
                  <a:pt x="15649" y="11126"/>
                </a:cubicBezTo>
                <a:cubicBezTo>
                  <a:pt x="15782" y="10359"/>
                  <a:pt x="15915" y="9525"/>
                  <a:pt x="15949" y="8725"/>
                </a:cubicBezTo>
                <a:cubicBezTo>
                  <a:pt x="15949" y="8558"/>
                  <a:pt x="15949" y="8391"/>
                  <a:pt x="15982" y="8258"/>
                </a:cubicBezTo>
                <a:cubicBezTo>
                  <a:pt x="16049" y="8258"/>
                  <a:pt x="16049" y="8258"/>
                  <a:pt x="16082" y="8224"/>
                </a:cubicBezTo>
                <a:cubicBezTo>
                  <a:pt x="16216" y="8058"/>
                  <a:pt x="16282" y="7891"/>
                  <a:pt x="16316" y="7691"/>
                </a:cubicBezTo>
                <a:cubicBezTo>
                  <a:pt x="17216" y="7524"/>
                  <a:pt x="17583" y="5756"/>
                  <a:pt x="17650" y="5122"/>
                </a:cubicBezTo>
                <a:cubicBezTo>
                  <a:pt x="17650" y="5018"/>
                  <a:pt x="17585" y="4966"/>
                  <a:pt x="17512" y="4966"/>
                </a:cubicBezTo>
                <a:cubicBezTo>
                  <a:pt x="17468" y="4966"/>
                  <a:pt x="17421" y="4985"/>
                  <a:pt x="17383" y="5022"/>
                </a:cubicBezTo>
                <a:cubicBezTo>
                  <a:pt x="16816" y="5522"/>
                  <a:pt x="16282" y="6390"/>
                  <a:pt x="16049" y="7224"/>
                </a:cubicBezTo>
                <a:cubicBezTo>
                  <a:pt x="16082" y="6023"/>
                  <a:pt x="16116" y="4755"/>
                  <a:pt x="16282" y="3554"/>
                </a:cubicBezTo>
                <a:cubicBezTo>
                  <a:pt x="16316" y="3755"/>
                  <a:pt x="16416" y="3955"/>
                  <a:pt x="16449" y="4222"/>
                </a:cubicBezTo>
                <a:cubicBezTo>
                  <a:pt x="16497" y="4318"/>
                  <a:pt x="16607" y="4368"/>
                  <a:pt x="16704" y="4368"/>
                </a:cubicBezTo>
                <a:cubicBezTo>
                  <a:pt x="16810" y="4368"/>
                  <a:pt x="16900" y="4309"/>
                  <a:pt x="16883" y="4188"/>
                </a:cubicBezTo>
                <a:cubicBezTo>
                  <a:pt x="16816" y="3721"/>
                  <a:pt x="16716" y="3254"/>
                  <a:pt x="16616" y="2787"/>
                </a:cubicBezTo>
                <a:cubicBezTo>
                  <a:pt x="16883" y="2354"/>
                  <a:pt x="16883" y="919"/>
                  <a:pt x="16816" y="752"/>
                </a:cubicBezTo>
                <a:cubicBezTo>
                  <a:pt x="16816" y="653"/>
                  <a:pt x="16745" y="589"/>
                  <a:pt x="16659" y="589"/>
                </a:cubicBezTo>
                <a:cubicBezTo>
                  <a:pt x="16601" y="589"/>
                  <a:pt x="16536" y="618"/>
                  <a:pt x="16483" y="686"/>
                </a:cubicBezTo>
                <a:cubicBezTo>
                  <a:pt x="16416" y="786"/>
                  <a:pt x="16382" y="919"/>
                  <a:pt x="16282" y="1053"/>
                </a:cubicBezTo>
                <a:cubicBezTo>
                  <a:pt x="16169" y="939"/>
                  <a:pt x="16099" y="901"/>
                  <a:pt x="16059" y="901"/>
                </a:cubicBezTo>
                <a:cubicBezTo>
                  <a:pt x="16028" y="901"/>
                  <a:pt x="16016" y="924"/>
                  <a:pt x="16016" y="953"/>
                </a:cubicBezTo>
                <a:lnTo>
                  <a:pt x="16016" y="1019"/>
                </a:lnTo>
                <a:lnTo>
                  <a:pt x="16016" y="1053"/>
                </a:lnTo>
                <a:cubicBezTo>
                  <a:pt x="15915" y="1586"/>
                  <a:pt x="15915" y="2120"/>
                  <a:pt x="15949" y="2687"/>
                </a:cubicBezTo>
                <a:lnTo>
                  <a:pt x="15949" y="2854"/>
                </a:lnTo>
                <a:lnTo>
                  <a:pt x="15949" y="2887"/>
                </a:lnTo>
                <a:cubicBezTo>
                  <a:pt x="15715" y="4355"/>
                  <a:pt x="15615" y="5856"/>
                  <a:pt x="15482" y="7357"/>
                </a:cubicBezTo>
                <a:lnTo>
                  <a:pt x="15482" y="7290"/>
                </a:lnTo>
                <a:cubicBezTo>
                  <a:pt x="15448" y="6923"/>
                  <a:pt x="15315" y="6523"/>
                  <a:pt x="15115" y="6256"/>
                </a:cubicBezTo>
                <a:cubicBezTo>
                  <a:pt x="15082" y="6123"/>
                  <a:pt x="15082" y="6056"/>
                  <a:pt x="15082" y="5956"/>
                </a:cubicBezTo>
                <a:cubicBezTo>
                  <a:pt x="14948" y="5589"/>
                  <a:pt x="14815" y="5122"/>
                  <a:pt x="14548" y="4855"/>
                </a:cubicBezTo>
                <a:cubicBezTo>
                  <a:pt x="14511" y="4806"/>
                  <a:pt x="14465" y="4784"/>
                  <a:pt x="14421" y="4784"/>
                </a:cubicBezTo>
                <a:cubicBezTo>
                  <a:pt x="14343" y="4784"/>
                  <a:pt x="14269" y="4850"/>
                  <a:pt x="14248" y="4955"/>
                </a:cubicBezTo>
                <a:cubicBezTo>
                  <a:pt x="14148" y="6123"/>
                  <a:pt x="14648" y="7390"/>
                  <a:pt x="15282" y="8358"/>
                </a:cubicBezTo>
                <a:cubicBezTo>
                  <a:pt x="15315" y="8425"/>
                  <a:pt x="15382" y="8425"/>
                  <a:pt x="15448" y="8425"/>
                </a:cubicBezTo>
                <a:cubicBezTo>
                  <a:pt x="15315" y="9459"/>
                  <a:pt x="15148" y="10526"/>
                  <a:pt x="14948" y="11527"/>
                </a:cubicBezTo>
                <a:cubicBezTo>
                  <a:pt x="14915" y="10893"/>
                  <a:pt x="14815" y="10259"/>
                  <a:pt x="14615" y="9625"/>
                </a:cubicBezTo>
                <a:cubicBezTo>
                  <a:pt x="14593" y="9560"/>
                  <a:pt x="14514" y="9509"/>
                  <a:pt x="14435" y="9509"/>
                </a:cubicBezTo>
                <a:cubicBezTo>
                  <a:pt x="14392" y="9509"/>
                  <a:pt x="14349" y="9524"/>
                  <a:pt x="14314" y="9559"/>
                </a:cubicBezTo>
                <a:cubicBezTo>
                  <a:pt x="14248" y="9559"/>
                  <a:pt x="14114" y="9592"/>
                  <a:pt x="14114" y="9725"/>
                </a:cubicBezTo>
                <a:cubicBezTo>
                  <a:pt x="13881" y="10526"/>
                  <a:pt x="14047" y="11360"/>
                  <a:pt x="14281" y="12127"/>
                </a:cubicBezTo>
                <a:cubicBezTo>
                  <a:pt x="14314" y="12394"/>
                  <a:pt x="14381" y="12628"/>
                  <a:pt x="14448" y="12894"/>
                </a:cubicBezTo>
                <a:cubicBezTo>
                  <a:pt x="14481" y="13028"/>
                  <a:pt x="14581" y="13061"/>
                  <a:pt x="14715" y="13061"/>
                </a:cubicBezTo>
                <a:lnTo>
                  <a:pt x="14715" y="13128"/>
                </a:lnTo>
                <a:cubicBezTo>
                  <a:pt x="14581" y="13628"/>
                  <a:pt x="14481" y="14195"/>
                  <a:pt x="14381" y="14729"/>
                </a:cubicBezTo>
                <a:cubicBezTo>
                  <a:pt x="14314" y="14095"/>
                  <a:pt x="14148" y="13461"/>
                  <a:pt x="13747" y="12961"/>
                </a:cubicBezTo>
                <a:cubicBezTo>
                  <a:pt x="13714" y="12928"/>
                  <a:pt x="13673" y="12913"/>
                  <a:pt x="13632" y="12913"/>
                </a:cubicBezTo>
                <a:cubicBezTo>
                  <a:pt x="13551" y="12913"/>
                  <a:pt x="13469" y="12972"/>
                  <a:pt x="13447" y="13061"/>
                </a:cubicBezTo>
                <a:cubicBezTo>
                  <a:pt x="13113" y="14229"/>
                  <a:pt x="13480" y="15563"/>
                  <a:pt x="13881" y="16697"/>
                </a:cubicBezTo>
                <a:cubicBezTo>
                  <a:pt x="13914" y="16764"/>
                  <a:pt x="13947" y="16797"/>
                  <a:pt x="13981" y="16797"/>
                </a:cubicBezTo>
                <a:cubicBezTo>
                  <a:pt x="13881" y="17598"/>
                  <a:pt x="13714" y="18432"/>
                  <a:pt x="13580" y="19232"/>
                </a:cubicBezTo>
                <a:cubicBezTo>
                  <a:pt x="13314" y="18398"/>
                  <a:pt x="12880" y="17598"/>
                  <a:pt x="12413" y="17097"/>
                </a:cubicBezTo>
                <a:cubicBezTo>
                  <a:pt x="12368" y="17067"/>
                  <a:pt x="12310" y="17051"/>
                  <a:pt x="12256" y="17051"/>
                </a:cubicBezTo>
                <a:cubicBezTo>
                  <a:pt x="12190" y="17051"/>
                  <a:pt x="12131" y="17076"/>
                  <a:pt x="12113" y="17131"/>
                </a:cubicBezTo>
                <a:cubicBezTo>
                  <a:pt x="11412" y="18365"/>
                  <a:pt x="12413" y="20133"/>
                  <a:pt x="13080" y="21200"/>
                </a:cubicBezTo>
                <a:cubicBezTo>
                  <a:pt x="13113" y="21234"/>
                  <a:pt x="13147" y="21267"/>
                  <a:pt x="13214" y="21267"/>
                </a:cubicBezTo>
                <a:cubicBezTo>
                  <a:pt x="13080" y="22034"/>
                  <a:pt x="12913" y="22768"/>
                  <a:pt x="12780" y="23535"/>
                </a:cubicBezTo>
                <a:cubicBezTo>
                  <a:pt x="12780" y="23469"/>
                  <a:pt x="12780" y="23435"/>
                  <a:pt x="12747" y="23435"/>
                </a:cubicBezTo>
                <a:cubicBezTo>
                  <a:pt x="12646" y="22935"/>
                  <a:pt x="12446" y="22435"/>
                  <a:pt x="12146" y="22068"/>
                </a:cubicBezTo>
                <a:cubicBezTo>
                  <a:pt x="12121" y="22017"/>
                  <a:pt x="12076" y="21995"/>
                  <a:pt x="12030" y="21995"/>
                </a:cubicBezTo>
                <a:cubicBezTo>
                  <a:pt x="11956" y="21995"/>
                  <a:pt x="11879" y="22052"/>
                  <a:pt x="11879" y="22134"/>
                </a:cubicBezTo>
                <a:cubicBezTo>
                  <a:pt x="11746" y="22835"/>
                  <a:pt x="11712" y="23602"/>
                  <a:pt x="11879" y="24369"/>
                </a:cubicBezTo>
                <a:cubicBezTo>
                  <a:pt x="11946" y="24803"/>
                  <a:pt x="12079" y="25403"/>
                  <a:pt x="12380" y="25804"/>
                </a:cubicBezTo>
                <a:cubicBezTo>
                  <a:pt x="12213" y="26638"/>
                  <a:pt x="12046" y="27538"/>
                  <a:pt x="11813" y="28372"/>
                </a:cubicBezTo>
                <a:cubicBezTo>
                  <a:pt x="11546" y="27405"/>
                  <a:pt x="10879" y="26204"/>
                  <a:pt x="10712" y="25904"/>
                </a:cubicBezTo>
                <a:cubicBezTo>
                  <a:pt x="10676" y="25850"/>
                  <a:pt x="10602" y="25816"/>
                  <a:pt x="10536" y="25816"/>
                </a:cubicBezTo>
                <a:cubicBezTo>
                  <a:pt x="10479" y="25816"/>
                  <a:pt x="10427" y="25842"/>
                  <a:pt x="10412" y="25904"/>
                </a:cubicBezTo>
                <a:cubicBezTo>
                  <a:pt x="9978" y="26904"/>
                  <a:pt x="10545" y="28105"/>
                  <a:pt x="11045" y="29139"/>
                </a:cubicBezTo>
                <a:cubicBezTo>
                  <a:pt x="11145" y="29540"/>
                  <a:pt x="11279" y="29873"/>
                  <a:pt x="11412" y="30207"/>
                </a:cubicBezTo>
                <a:cubicBezTo>
                  <a:pt x="11312" y="30474"/>
                  <a:pt x="11279" y="30774"/>
                  <a:pt x="11212" y="31074"/>
                </a:cubicBezTo>
                <a:cubicBezTo>
                  <a:pt x="10311" y="34743"/>
                  <a:pt x="9377" y="38413"/>
                  <a:pt x="8410" y="42082"/>
                </a:cubicBezTo>
                <a:cubicBezTo>
                  <a:pt x="7876" y="43116"/>
                  <a:pt x="7276" y="44117"/>
                  <a:pt x="6776" y="45151"/>
                </a:cubicBezTo>
                <a:cubicBezTo>
                  <a:pt x="3907" y="50955"/>
                  <a:pt x="1205" y="57260"/>
                  <a:pt x="37" y="63631"/>
                </a:cubicBezTo>
                <a:cubicBezTo>
                  <a:pt x="0" y="63706"/>
                  <a:pt x="57" y="63749"/>
                  <a:pt x="120" y="63749"/>
                </a:cubicBezTo>
                <a:cubicBezTo>
                  <a:pt x="170" y="63749"/>
                  <a:pt x="223" y="63723"/>
                  <a:pt x="238" y="63664"/>
                </a:cubicBezTo>
                <a:cubicBezTo>
                  <a:pt x="2439" y="57226"/>
                  <a:pt x="4407" y="50788"/>
                  <a:pt x="7576" y="44717"/>
                </a:cubicBezTo>
                <a:lnTo>
                  <a:pt x="7843" y="44217"/>
                </a:lnTo>
                <a:lnTo>
                  <a:pt x="7843" y="44217"/>
                </a:lnTo>
                <a:cubicBezTo>
                  <a:pt x="7676" y="44784"/>
                  <a:pt x="7509" y="45418"/>
                  <a:pt x="7343" y="45985"/>
                </a:cubicBezTo>
                <a:cubicBezTo>
                  <a:pt x="5908" y="50988"/>
                  <a:pt x="4074" y="55925"/>
                  <a:pt x="2706" y="60929"/>
                </a:cubicBezTo>
                <a:cubicBezTo>
                  <a:pt x="2687" y="61042"/>
                  <a:pt x="2754" y="61102"/>
                  <a:pt x="2834" y="61102"/>
                </a:cubicBezTo>
                <a:cubicBezTo>
                  <a:pt x="2895" y="61102"/>
                  <a:pt x="2963" y="61068"/>
                  <a:pt x="3006" y="60996"/>
                </a:cubicBezTo>
                <a:cubicBezTo>
                  <a:pt x="5408" y="55058"/>
                  <a:pt x="7343" y="48787"/>
                  <a:pt x="8944" y="42482"/>
                </a:cubicBezTo>
                <a:cubicBezTo>
                  <a:pt x="10378" y="40614"/>
                  <a:pt x="11913" y="38913"/>
                  <a:pt x="13714" y="37412"/>
                </a:cubicBezTo>
                <a:cubicBezTo>
                  <a:pt x="13730" y="37420"/>
                  <a:pt x="13751" y="37424"/>
                  <a:pt x="13774" y="37424"/>
                </a:cubicBezTo>
                <a:cubicBezTo>
                  <a:pt x="13850" y="37424"/>
                  <a:pt x="13947" y="37380"/>
                  <a:pt x="13947" y="37279"/>
                </a:cubicBezTo>
                <a:lnTo>
                  <a:pt x="13947" y="37212"/>
                </a:lnTo>
                <a:cubicBezTo>
                  <a:pt x="14014" y="37145"/>
                  <a:pt x="14047" y="37145"/>
                  <a:pt x="14047" y="37112"/>
                </a:cubicBezTo>
                <a:cubicBezTo>
                  <a:pt x="14248" y="37045"/>
                  <a:pt x="14448" y="36912"/>
                  <a:pt x="14681" y="36745"/>
                </a:cubicBezTo>
                <a:cubicBezTo>
                  <a:pt x="14748" y="36745"/>
                  <a:pt x="14781" y="36778"/>
                  <a:pt x="14881" y="36778"/>
                </a:cubicBezTo>
                <a:cubicBezTo>
                  <a:pt x="15317" y="37002"/>
                  <a:pt x="15845" y="37105"/>
                  <a:pt x="16388" y="37105"/>
                </a:cubicBezTo>
                <a:cubicBezTo>
                  <a:pt x="17301" y="37105"/>
                  <a:pt x="18257" y="36813"/>
                  <a:pt x="18884" y="36311"/>
                </a:cubicBezTo>
                <a:cubicBezTo>
                  <a:pt x="18951" y="36244"/>
                  <a:pt x="18918" y="36111"/>
                  <a:pt x="18851" y="36078"/>
                </a:cubicBezTo>
                <a:cubicBezTo>
                  <a:pt x="18375" y="35761"/>
                  <a:pt x="17816" y="35639"/>
                  <a:pt x="17241" y="35639"/>
                </a:cubicBezTo>
                <a:cubicBezTo>
                  <a:pt x="16728" y="35639"/>
                  <a:pt x="16203" y="35736"/>
                  <a:pt x="15715" y="35878"/>
                </a:cubicBezTo>
                <a:cubicBezTo>
                  <a:pt x="16849" y="35110"/>
                  <a:pt x="18017" y="34477"/>
                  <a:pt x="19218" y="33909"/>
                </a:cubicBezTo>
                <a:cubicBezTo>
                  <a:pt x="19218" y="33943"/>
                  <a:pt x="19251" y="33976"/>
                  <a:pt x="19285" y="34043"/>
                </a:cubicBezTo>
                <a:cubicBezTo>
                  <a:pt x="19551" y="34143"/>
                  <a:pt x="19785" y="34276"/>
                  <a:pt x="20085" y="34310"/>
                </a:cubicBezTo>
                <a:cubicBezTo>
                  <a:pt x="20603" y="34540"/>
                  <a:pt x="21187" y="34671"/>
                  <a:pt x="21761" y="34671"/>
                </a:cubicBezTo>
                <a:cubicBezTo>
                  <a:pt x="22185" y="34671"/>
                  <a:pt x="22604" y="34599"/>
                  <a:pt x="22987" y="34443"/>
                </a:cubicBezTo>
                <a:cubicBezTo>
                  <a:pt x="23087" y="34410"/>
                  <a:pt x="23121" y="34310"/>
                  <a:pt x="23054" y="34243"/>
                </a:cubicBezTo>
                <a:cubicBezTo>
                  <a:pt x="22887" y="34110"/>
                  <a:pt x="22687" y="33976"/>
                  <a:pt x="22453" y="33876"/>
                </a:cubicBezTo>
                <a:cubicBezTo>
                  <a:pt x="22453" y="33809"/>
                  <a:pt x="22453" y="33743"/>
                  <a:pt x="22387" y="33743"/>
                </a:cubicBezTo>
                <a:cubicBezTo>
                  <a:pt x="21906" y="33514"/>
                  <a:pt x="21331" y="33426"/>
                  <a:pt x="20769" y="33426"/>
                </a:cubicBezTo>
                <a:cubicBezTo>
                  <a:pt x="20513" y="33426"/>
                  <a:pt x="20259" y="33444"/>
                  <a:pt x="20018" y="33476"/>
                </a:cubicBezTo>
                <a:cubicBezTo>
                  <a:pt x="20852" y="33109"/>
                  <a:pt x="21686" y="32742"/>
                  <a:pt x="22554" y="32408"/>
                </a:cubicBezTo>
                <a:cubicBezTo>
                  <a:pt x="22872" y="32609"/>
                  <a:pt x="23240" y="32692"/>
                  <a:pt x="23626" y="32692"/>
                </a:cubicBezTo>
                <a:cubicBezTo>
                  <a:pt x="24653" y="32692"/>
                  <a:pt x="25801" y="32099"/>
                  <a:pt x="26456" y="31541"/>
                </a:cubicBezTo>
                <a:cubicBezTo>
                  <a:pt x="26556" y="31441"/>
                  <a:pt x="26523" y="31308"/>
                  <a:pt x="26423" y="31308"/>
                </a:cubicBezTo>
                <a:cubicBezTo>
                  <a:pt x="26223" y="31274"/>
                  <a:pt x="25956" y="31241"/>
                  <a:pt x="25756" y="31241"/>
                </a:cubicBezTo>
                <a:cubicBezTo>
                  <a:pt x="25789" y="31208"/>
                  <a:pt x="25789" y="31141"/>
                  <a:pt x="25823" y="31141"/>
                </a:cubicBezTo>
                <a:cubicBezTo>
                  <a:pt x="25923" y="31074"/>
                  <a:pt x="25789" y="30941"/>
                  <a:pt x="25722" y="30941"/>
                </a:cubicBezTo>
                <a:cubicBezTo>
                  <a:pt x="25661" y="30937"/>
                  <a:pt x="25600" y="30935"/>
                  <a:pt x="25539" y="30935"/>
                </a:cubicBezTo>
                <a:cubicBezTo>
                  <a:pt x="24540" y="30935"/>
                  <a:pt x="23602" y="31431"/>
                  <a:pt x="22754" y="31808"/>
                </a:cubicBezTo>
                <a:cubicBezTo>
                  <a:pt x="22654" y="31875"/>
                  <a:pt x="22720" y="31975"/>
                  <a:pt x="22787" y="31975"/>
                </a:cubicBezTo>
                <a:cubicBezTo>
                  <a:pt x="22837" y="31975"/>
                  <a:pt x="22878" y="31967"/>
                  <a:pt x="22920" y="31954"/>
                </a:cubicBezTo>
                <a:lnTo>
                  <a:pt x="22920" y="31954"/>
                </a:lnTo>
                <a:cubicBezTo>
                  <a:pt x="22855" y="31980"/>
                  <a:pt x="22793" y="32016"/>
                  <a:pt x="22754" y="32075"/>
                </a:cubicBezTo>
                <a:cubicBezTo>
                  <a:pt x="22620" y="32108"/>
                  <a:pt x="22554" y="32142"/>
                  <a:pt x="22420" y="32208"/>
                </a:cubicBezTo>
                <a:cubicBezTo>
                  <a:pt x="22387" y="32208"/>
                  <a:pt x="22353" y="32208"/>
                  <a:pt x="22287" y="32242"/>
                </a:cubicBezTo>
                <a:cubicBezTo>
                  <a:pt x="21653" y="32442"/>
                  <a:pt x="21052" y="32709"/>
                  <a:pt x="20385" y="32942"/>
                </a:cubicBezTo>
                <a:cubicBezTo>
                  <a:pt x="20819" y="32542"/>
                  <a:pt x="21153" y="32075"/>
                  <a:pt x="21386" y="31608"/>
                </a:cubicBezTo>
                <a:cubicBezTo>
                  <a:pt x="21414" y="31497"/>
                  <a:pt x="21327" y="31433"/>
                  <a:pt x="21258" y="31433"/>
                </a:cubicBezTo>
                <a:cubicBezTo>
                  <a:pt x="21244" y="31433"/>
                  <a:pt x="21231" y="31435"/>
                  <a:pt x="21219" y="31441"/>
                </a:cubicBezTo>
                <a:cubicBezTo>
                  <a:pt x="19818" y="31708"/>
                  <a:pt x="18784" y="32775"/>
                  <a:pt x="17783" y="33709"/>
                </a:cubicBezTo>
                <a:cubicBezTo>
                  <a:pt x="17717" y="33776"/>
                  <a:pt x="17750" y="33876"/>
                  <a:pt x="17783" y="33943"/>
                </a:cubicBezTo>
                <a:lnTo>
                  <a:pt x="17717" y="34043"/>
                </a:lnTo>
                <a:cubicBezTo>
                  <a:pt x="17663" y="34070"/>
                  <a:pt x="17696" y="34161"/>
                  <a:pt x="17745" y="34161"/>
                </a:cubicBezTo>
                <a:cubicBezTo>
                  <a:pt x="17757" y="34161"/>
                  <a:pt x="17770" y="34156"/>
                  <a:pt x="17783" y="34143"/>
                </a:cubicBezTo>
                <a:cubicBezTo>
                  <a:pt x="17817" y="34110"/>
                  <a:pt x="17917" y="34076"/>
                  <a:pt x="17950" y="34043"/>
                </a:cubicBezTo>
                <a:cubicBezTo>
                  <a:pt x="17950" y="34076"/>
                  <a:pt x="17950" y="34076"/>
                  <a:pt x="17984" y="34110"/>
                </a:cubicBezTo>
                <a:cubicBezTo>
                  <a:pt x="17383" y="34443"/>
                  <a:pt x="16749" y="34777"/>
                  <a:pt x="16116" y="35144"/>
                </a:cubicBezTo>
                <a:cubicBezTo>
                  <a:pt x="16549" y="34543"/>
                  <a:pt x="16783" y="33876"/>
                  <a:pt x="16783" y="33309"/>
                </a:cubicBezTo>
                <a:cubicBezTo>
                  <a:pt x="16783" y="33258"/>
                  <a:pt x="16743" y="33187"/>
                  <a:pt x="16680" y="33187"/>
                </a:cubicBezTo>
                <a:cubicBezTo>
                  <a:pt x="16661" y="33187"/>
                  <a:pt x="16639" y="33193"/>
                  <a:pt x="16616" y="33209"/>
                </a:cubicBezTo>
                <a:cubicBezTo>
                  <a:pt x="15248" y="33609"/>
                  <a:pt x="13614" y="35377"/>
                  <a:pt x="13547" y="36945"/>
                </a:cubicBezTo>
                <a:cubicBezTo>
                  <a:pt x="12113" y="38046"/>
                  <a:pt x="10845" y="39280"/>
                  <a:pt x="9744" y="40614"/>
                </a:cubicBezTo>
                <a:cubicBezTo>
                  <a:pt x="12246" y="36278"/>
                  <a:pt x="15048" y="32075"/>
                  <a:pt x="18117" y="28139"/>
                </a:cubicBezTo>
                <a:cubicBezTo>
                  <a:pt x="18918" y="27138"/>
                  <a:pt x="19718" y="26204"/>
                  <a:pt x="20552" y="25237"/>
                </a:cubicBezTo>
                <a:cubicBezTo>
                  <a:pt x="20567" y="25267"/>
                  <a:pt x="20602" y="25283"/>
                  <a:pt x="20637" y="25283"/>
                </a:cubicBezTo>
                <a:cubicBezTo>
                  <a:pt x="20678" y="25283"/>
                  <a:pt x="20719" y="25258"/>
                  <a:pt x="20719" y="25203"/>
                </a:cubicBezTo>
                <a:cubicBezTo>
                  <a:pt x="20719" y="25103"/>
                  <a:pt x="20752" y="25036"/>
                  <a:pt x="20752" y="24936"/>
                </a:cubicBezTo>
                <a:cubicBezTo>
                  <a:pt x="21419" y="24136"/>
                  <a:pt x="22087" y="23402"/>
                  <a:pt x="22787" y="22635"/>
                </a:cubicBezTo>
                <a:cubicBezTo>
                  <a:pt x="22787" y="22635"/>
                  <a:pt x="22854" y="22635"/>
                  <a:pt x="22854" y="22701"/>
                </a:cubicBezTo>
                <a:cubicBezTo>
                  <a:pt x="22754" y="22735"/>
                  <a:pt x="22720" y="22868"/>
                  <a:pt x="22854" y="22902"/>
                </a:cubicBezTo>
                <a:cubicBezTo>
                  <a:pt x="23187" y="23056"/>
                  <a:pt x="23563" y="23123"/>
                  <a:pt x="23959" y="23123"/>
                </a:cubicBezTo>
                <a:cubicBezTo>
                  <a:pt x="25268" y="23123"/>
                  <a:pt x="26794" y="22392"/>
                  <a:pt x="27691" y="21701"/>
                </a:cubicBezTo>
                <a:cubicBezTo>
                  <a:pt x="27757" y="21601"/>
                  <a:pt x="27757" y="21434"/>
                  <a:pt x="27624" y="21367"/>
                </a:cubicBezTo>
                <a:cubicBezTo>
                  <a:pt x="27266" y="21154"/>
                  <a:pt x="26868" y="21068"/>
                  <a:pt x="26452" y="21068"/>
                </a:cubicBezTo>
                <a:cubicBezTo>
                  <a:pt x="25436" y="21068"/>
                  <a:pt x="24311" y="21585"/>
                  <a:pt x="23387" y="22034"/>
                </a:cubicBezTo>
                <a:cubicBezTo>
                  <a:pt x="24255" y="21067"/>
                  <a:pt x="25189" y="20100"/>
                  <a:pt x="26123" y="19199"/>
                </a:cubicBezTo>
                <a:cubicBezTo>
                  <a:pt x="26123" y="19232"/>
                  <a:pt x="26189" y="19266"/>
                  <a:pt x="26223" y="19266"/>
                </a:cubicBezTo>
                <a:lnTo>
                  <a:pt x="26356" y="19266"/>
                </a:lnTo>
                <a:cubicBezTo>
                  <a:pt x="26640" y="19332"/>
                  <a:pt x="26948" y="19366"/>
                  <a:pt x="27265" y="19366"/>
                </a:cubicBezTo>
                <a:cubicBezTo>
                  <a:pt x="27582" y="19366"/>
                  <a:pt x="27907" y="19332"/>
                  <a:pt x="28224" y="19266"/>
                </a:cubicBezTo>
                <a:cubicBezTo>
                  <a:pt x="29392" y="19132"/>
                  <a:pt x="30559" y="18799"/>
                  <a:pt x="31527" y="18232"/>
                </a:cubicBezTo>
                <a:cubicBezTo>
                  <a:pt x="31593" y="18198"/>
                  <a:pt x="31627" y="18031"/>
                  <a:pt x="31560" y="17931"/>
                </a:cubicBezTo>
                <a:cubicBezTo>
                  <a:pt x="31135" y="17583"/>
                  <a:pt x="30639" y="17445"/>
                  <a:pt x="30117" y="17445"/>
                </a:cubicBezTo>
                <a:cubicBezTo>
                  <a:pt x="28836" y="17445"/>
                  <a:pt x="27394" y="18273"/>
                  <a:pt x="26423" y="18865"/>
                </a:cubicBezTo>
                <a:cubicBezTo>
                  <a:pt x="27624" y="17631"/>
                  <a:pt x="28858" y="16430"/>
                  <a:pt x="30126" y="15296"/>
                </a:cubicBezTo>
                <a:cubicBezTo>
                  <a:pt x="30355" y="15398"/>
                  <a:pt x="30623" y="15442"/>
                  <a:pt x="30916" y="15442"/>
                </a:cubicBezTo>
                <a:cubicBezTo>
                  <a:pt x="31006" y="15442"/>
                  <a:pt x="31099" y="15437"/>
                  <a:pt x="31193" y="15430"/>
                </a:cubicBezTo>
                <a:cubicBezTo>
                  <a:pt x="31256" y="15434"/>
                  <a:pt x="31318" y="15436"/>
                  <a:pt x="31381" y="15436"/>
                </a:cubicBezTo>
                <a:cubicBezTo>
                  <a:pt x="31819" y="15436"/>
                  <a:pt x="32256" y="15334"/>
                  <a:pt x="32694" y="15129"/>
                </a:cubicBezTo>
                <a:cubicBezTo>
                  <a:pt x="33361" y="14963"/>
                  <a:pt x="34028" y="14729"/>
                  <a:pt x="34595" y="14362"/>
                </a:cubicBezTo>
                <a:cubicBezTo>
                  <a:pt x="34729" y="14262"/>
                  <a:pt x="34729" y="14062"/>
                  <a:pt x="34595" y="14029"/>
                </a:cubicBezTo>
                <a:cubicBezTo>
                  <a:pt x="34234" y="13843"/>
                  <a:pt x="33858" y="13766"/>
                  <a:pt x="33479" y="13766"/>
                </a:cubicBezTo>
                <a:cubicBezTo>
                  <a:pt x="32492" y="13766"/>
                  <a:pt x="31488" y="14290"/>
                  <a:pt x="30693" y="14796"/>
                </a:cubicBezTo>
                <a:cubicBezTo>
                  <a:pt x="31793" y="13762"/>
                  <a:pt x="32928" y="12761"/>
                  <a:pt x="34095" y="11760"/>
                </a:cubicBezTo>
                <a:cubicBezTo>
                  <a:pt x="34095" y="11760"/>
                  <a:pt x="34095" y="11794"/>
                  <a:pt x="34128" y="11794"/>
                </a:cubicBezTo>
                <a:cubicBezTo>
                  <a:pt x="34375" y="12058"/>
                  <a:pt x="34762" y="12136"/>
                  <a:pt x="35156" y="12136"/>
                </a:cubicBezTo>
                <a:cubicBezTo>
                  <a:pt x="35507" y="12136"/>
                  <a:pt x="35863" y="12074"/>
                  <a:pt x="36130" y="12027"/>
                </a:cubicBezTo>
                <a:cubicBezTo>
                  <a:pt x="36864" y="11860"/>
                  <a:pt x="37631" y="11560"/>
                  <a:pt x="38131" y="10960"/>
                </a:cubicBezTo>
                <a:cubicBezTo>
                  <a:pt x="38198" y="10893"/>
                  <a:pt x="38231" y="10760"/>
                  <a:pt x="38098" y="10726"/>
                </a:cubicBezTo>
                <a:cubicBezTo>
                  <a:pt x="37814" y="10609"/>
                  <a:pt x="37512" y="10559"/>
                  <a:pt x="37203" y="10559"/>
                </a:cubicBezTo>
                <a:cubicBezTo>
                  <a:pt x="36342" y="10559"/>
                  <a:pt x="35428" y="10948"/>
                  <a:pt x="34721" y="11364"/>
                </a:cubicBezTo>
                <a:lnTo>
                  <a:pt x="34721" y="11364"/>
                </a:lnTo>
                <a:cubicBezTo>
                  <a:pt x="35713" y="10519"/>
                  <a:pt x="36705" y="9680"/>
                  <a:pt x="37698" y="8892"/>
                </a:cubicBezTo>
                <a:cubicBezTo>
                  <a:pt x="38138" y="8999"/>
                  <a:pt x="38613" y="9059"/>
                  <a:pt x="39091" y="9059"/>
                </a:cubicBezTo>
                <a:cubicBezTo>
                  <a:pt x="39953" y="9059"/>
                  <a:pt x="40826" y="8863"/>
                  <a:pt x="41534" y="8391"/>
                </a:cubicBezTo>
                <a:cubicBezTo>
                  <a:pt x="41634" y="8291"/>
                  <a:pt x="41634" y="8124"/>
                  <a:pt x="41534" y="8058"/>
                </a:cubicBezTo>
                <a:cubicBezTo>
                  <a:pt x="41176" y="7872"/>
                  <a:pt x="40798" y="7803"/>
                  <a:pt x="40411" y="7803"/>
                </a:cubicBezTo>
                <a:cubicBezTo>
                  <a:pt x="39823" y="7803"/>
                  <a:pt x="39215" y="7963"/>
                  <a:pt x="38632" y="8124"/>
                </a:cubicBezTo>
                <a:cubicBezTo>
                  <a:pt x="38598" y="8124"/>
                  <a:pt x="38565" y="8191"/>
                  <a:pt x="38532" y="8191"/>
                </a:cubicBezTo>
                <a:cubicBezTo>
                  <a:pt x="39199" y="7624"/>
                  <a:pt x="39899" y="7090"/>
                  <a:pt x="40566" y="6557"/>
                </a:cubicBezTo>
                <a:cubicBezTo>
                  <a:pt x="40677" y="6597"/>
                  <a:pt x="40796" y="6613"/>
                  <a:pt x="40919" y="6613"/>
                </a:cubicBezTo>
                <a:cubicBezTo>
                  <a:pt x="41202" y="6613"/>
                  <a:pt x="41501" y="6526"/>
                  <a:pt x="41734" y="6456"/>
                </a:cubicBezTo>
                <a:cubicBezTo>
                  <a:pt x="42401" y="6290"/>
                  <a:pt x="43102" y="6090"/>
                  <a:pt x="43702" y="5756"/>
                </a:cubicBezTo>
                <a:cubicBezTo>
                  <a:pt x="43769" y="5723"/>
                  <a:pt x="43802" y="5522"/>
                  <a:pt x="43702" y="5456"/>
                </a:cubicBezTo>
                <a:cubicBezTo>
                  <a:pt x="43409" y="5339"/>
                  <a:pt x="43093" y="5290"/>
                  <a:pt x="42774" y="5290"/>
                </a:cubicBezTo>
                <a:cubicBezTo>
                  <a:pt x="42549" y="5290"/>
                  <a:pt x="42322" y="5314"/>
                  <a:pt x="42101" y="5356"/>
                </a:cubicBezTo>
                <a:cubicBezTo>
                  <a:pt x="42468" y="5055"/>
                  <a:pt x="42901" y="4755"/>
                  <a:pt x="43268" y="4422"/>
                </a:cubicBezTo>
                <a:lnTo>
                  <a:pt x="43535" y="4288"/>
                </a:lnTo>
                <a:cubicBezTo>
                  <a:pt x="43733" y="4364"/>
                  <a:pt x="43955" y="4397"/>
                  <a:pt x="44188" y="4397"/>
                </a:cubicBezTo>
                <a:cubicBezTo>
                  <a:pt x="44976" y="4397"/>
                  <a:pt x="45889" y="4023"/>
                  <a:pt x="46404" y="3688"/>
                </a:cubicBezTo>
                <a:cubicBezTo>
                  <a:pt x="46471" y="3588"/>
                  <a:pt x="46471" y="3521"/>
                  <a:pt x="46404" y="3421"/>
                </a:cubicBezTo>
                <a:cubicBezTo>
                  <a:pt x="46125" y="3202"/>
                  <a:pt x="45822" y="3114"/>
                  <a:pt x="45510" y="3114"/>
                </a:cubicBezTo>
                <a:cubicBezTo>
                  <a:pt x="45299" y="3114"/>
                  <a:pt x="45084" y="3154"/>
                  <a:pt x="44869" y="3221"/>
                </a:cubicBezTo>
                <a:cubicBezTo>
                  <a:pt x="45470" y="2754"/>
                  <a:pt x="46104" y="2287"/>
                  <a:pt x="46704" y="1853"/>
                </a:cubicBezTo>
                <a:lnTo>
                  <a:pt x="46737" y="1887"/>
                </a:lnTo>
                <a:cubicBezTo>
                  <a:pt x="46811" y="1934"/>
                  <a:pt x="46896" y="1954"/>
                  <a:pt x="46987" y="1954"/>
                </a:cubicBezTo>
                <a:cubicBezTo>
                  <a:pt x="47346" y="1954"/>
                  <a:pt x="47799" y="1639"/>
                  <a:pt x="48038" y="1453"/>
                </a:cubicBezTo>
                <a:cubicBezTo>
                  <a:pt x="48472" y="1186"/>
                  <a:pt x="49039" y="786"/>
                  <a:pt x="49239" y="252"/>
                </a:cubicBezTo>
                <a:cubicBezTo>
                  <a:pt x="49273" y="219"/>
                  <a:pt x="49239" y="119"/>
                  <a:pt x="49139" y="85"/>
                </a:cubicBezTo>
                <a:cubicBezTo>
                  <a:pt x="48994" y="27"/>
                  <a:pt x="48843" y="1"/>
                  <a:pt x="486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46"/>
          <p:cNvSpPr/>
          <p:nvPr/>
        </p:nvSpPr>
        <p:spPr>
          <a:xfrm>
            <a:off x="8028625" y="490650"/>
            <a:ext cx="1389439" cy="2500208"/>
          </a:xfrm>
          <a:custGeom>
            <a:avLst/>
            <a:gdLst/>
            <a:ahLst/>
            <a:cxnLst/>
            <a:rect l="l" t="t" r="r" b="b"/>
            <a:pathLst>
              <a:path w="20582" h="37036" extrusionOk="0">
                <a:moveTo>
                  <a:pt x="3803" y="493"/>
                </a:moveTo>
                <a:cubicBezTo>
                  <a:pt x="4137" y="860"/>
                  <a:pt x="4204" y="1360"/>
                  <a:pt x="4204" y="1827"/>
                </a:cubicBezTo>
                <a:cubicBezTo>
                  <a:pt x="4170" y="1761"/>
                  <a:pt x="4137" y="1694"/>
                  <a:pt x="4137" y="1660"/>
                </a:cubicBezTo>
                <a:cubicBezTo>
                  <a:pt x="4137" y="1619"/>
                  <a:pt x="4113" y="1600"/>
                  <a:pt x="4086" y="1600"/>
                </a:cubicBezTo>
                <a:cubicBezTo>
                  <a:pt x="4049" y="1600"/>
                  <a:pt x="4003" y="1636"/>
                  <a:pt x="4003" y="1694"/>
                </a:cubicBezTo>
                <a:lnTo>
                  <a:pt x="4003" y="1727"/>
                </a:lnTo>
                <a:cubicBezTo>
                  <a:pt x="3937" y="1560"/>
                  <a:pt x="3837" y="1427"/>
                  <a:pt x="3803" y="1394"/>
                </a:cubicBezTo>
                <a:cubicBezTo>
                  <a:pt x="3670" y="1093"/>
                  <a:pt x="3637" y="760"/>
                  <a:pt x="3803" y="493"/>
                </a:cubicBezTo>
                <a:close/>
                <a:moveTo>
                  <a:pt x="1500" y="655"/>
                </a:moveTo>
                <a:cubicBezTo>
                  <a:pt x="1762" y="655"/>
                  <a:pt x="2275" y="1239"/>
                  <a:pt x="2302" y="1294"/>
                </a:cubicBezTo>
                <a:cubicBezTo>
                  <a:pt x="2302" y="1294"/>
                  <a:pt x="2336" y="1360"/>
                  <a:pt x="2336" y="1394"/>
                </a:cubicBezTo>
                <a:cubicBezTo>
                  <a:pt x="2269" y="1294"/>
                  <a:pt x="2135" y="1260"/>
                  <a:pt x="2035" y="1227"/>
                </a:cubicBezTo>
                <a:cubicBezTo>
                  <a:pt x="2019" y="1218"/>
                  <a:pt x="2000" y="1214"/>
                  <a:pt x="1981" y="1214"/>
                </a:cubicBezTo>
                <a:cubicBezTo>
                  <a:pt x="1925" y="1214"/>
                  <a:pt x="1869" y="1252"/>
                  <a:pt x="1869" y="1327"/>
                </a:cubicBezTo>
                <a:cubicBezTo>
                  <a:pt x="1969" y="1527"/>
                  <a:pt x="2035" y="1694"/>
                  <a:pt x="2135" y="1827"/>
                </a:cubicBezTo>
                <a:cubicBezTo>
                  <a:pt x="2148" y="1839"/>
                  <a:pt x="2160" y="1847"/>
                  <a:pt x="2170" y="1847"/>
                </a:cubicBezTo>
                <a:cubicBezTo>
                  <a:pt x="2189" y="1847"/>
                  <a:pt x="2202" y="1824"/>
                  <a:pt x="2202" y="1761"/>
                </a:cubicBezTo>
                <a:cubicBezTo>
                  <a:pt x="2202" y="1694"/>
                  <a:pt x="2169" y="1594"/>
                  <a:pt x="2169" y="1527"/>
                </a:cubicBezTo>
                <a:lnTo>
                  <a:pt x="2169" y="1527"/>
                </a:lnTo>
                <a:cubicBezTo>
                  <a:pt x="2436" y="1694"/>
                  <a:pt x="2669" y="1927"/>
                  <a:pt x="2602" y="2127"/>
                </a:cubicBezTo>
                <a:cubicBezTo>
                  <a:pt x="2536" y="2127"/>
                  <a:pt x="2469" y="2127"/>
                  <a:pt x="2436" y="2094"/>
                </a:cubicBezTo>
                <a:cubicBezTo>
                  <a:pt x="2269" y="2027"/>
                  <a:pt x="2102" y="1894"/>
                  <a:pt x="1935" y="1727"/>
                </a:cubicBezTo>
                <a:cubicBezTo>
                  <a:pt x="1769" y="1527"/>
                  <a:pt x="1302" y="1060"/>
                  <a:pt x="1368" y="760"/>
                </a:cubicBezTo>
                <a:cubicBezTo>
                  <a:pt x="1393" y="685"/>
                  <a:pt x="1440" y="655"/>
                  <a:pt x="1500" y="655"/>
                </a:cubicBezTo>
                <a:close/>
                <a:moveTo>
                  <a:pt x="6338" y="2228"/>
                </a:moveTo>
                <a:lnTo>
                  <a:pt x="6570" y="2856"/>
                </a:lnTo>
                <a:lnTo>
                  <a:pt x="6570" y="2856"/>
                </a:lnTo>
                <a:cubicBezTo>
                  <a:pt x="6557" y="2825"/>
                  <a:pt x="6531" y="2812"/>
                  <a:pt x="6503" y="2812"/>
                </a:cubicBezTo>
                <a:cubicBezTo>
                  <a:pt x="6447" y="2812"/>
                  <a:pt x="6383" y="2863"/>
                  <a:pt x="6405" y="2928"/>
                </a:cubicBezTo>
                <a:cubicBezTo>
                  <a:pt x="6472" y="3061"/>
                  <a:pt x="6472" y="3195"/>
                  <a:pt x="6505" y="3262"/>
                </a:cubicBezTo>
                <a:cubicBezTo>
                  <a:pt x="6505" y="3262"/>
                  <a:pt x="6472" y="3262"/>
                  <a:pt x="6472" y="3328"/>
                </a:cubicBezTo>
                <a:lnTo>
                  <a:pt x="6472" y="3428"/>
                </a:lnTo>
                <a:cubicBezTo>
                  <a:pt x="6305" y="3028"/>
                  <a:pt x="6172" y="2594"/>
                  <a:pt x="6338" y="2228"/>
                </a:cubicBezTo>
                <a:close/>
                <a:moveTo>
                  <a:pt x="8140" y="2561"/>
                </a:moveTo>
                <a:lnTo>
                  <a:pt x="8140" y="2561"/>
                </a:lnTo>
                <a:cubicBezTo>
                  <a:pt x="8340" y="2928"/>
                  <a:pt x="8206" y="3362"/>
                  <a:pt x="7973" y="3695"/>
                </a:cubicBezTo>
                <a:cubicBezTo>
                  <a:pt x="7973" y="3595"/>
                  <a:pt x="7940" y="3495"/>
                  <a:pt x="7940" y="3395"/>
                </a:cubicBezTo>
                <a:lnTo>
                  <a:pt x="7940" y="3095"/>
                </a:lnTo>
                <a:cubicBezTo>
                  <a:pt x="7973" y="2928"/>
                  <a:pt x="8040" y="2728"/>
                  <a:pt x="8140" y="2561"/>
                </a:cubicBezTo>
                <a:close/>
                <a:moveTo>
                  <a:pt x="1270" y="2694"/>
                </a:moveTo>
                <a:cubicBezTo>
                  <a:pt x="1669" y="2694"/>
                  <a:pt x="2042" y="3329"/>
                  <a:pt x="2202" y="3729"/>
                </a:cubicBezTo>
                <a:cubicBezTo>
                  <a:pt x="2169" y="3729"/>
                  <a:pt x="2169" y="3729"/>
                  <a:pt x="2135" y="3695"/>
                </a:cubicBezTo>
                <a:lnTo>
                  <a:pt x="2102" y="3695"/>
                </a:lnTo>
                <a:cubicBezTo>
                  <a:pt x="2035" y="3595"/>
                  <a:pt x="2002" y="3562"/>
                  <a:pt x="1935" y="3495"/>
                </a:cubicBezTo>
                <a:cubicBezTo>
                  <a:pt x="1869" y="3395"/>
                  <a:pt x="1869" y="3328"/>
                  <a:pt x="1869" y="3262"/>
                </a:cubicBezTo>
                <a:cubicBezTo>
                  <a:pt x="1869" y="3245"/>
                  <a:pt x="1852" y="3237"/>
                  <a:pt x="1835" y="3237"/>
                </a:cubicBezTo>
                <a:cubicBezTo>
                  <a:pt x="1819" y="3237"/>
                  <a:pt x="1802" y="3245"/>
                  <a:pt x="1802" y="3262"/>
                </a:cubicBezTo>
                <a:lnTo>
                  <a:pt x="1802" y="3395"/>
                </a:lnTo>
                <a:cubicBezTo>
                  <a:pt x="1602" y="3228"/>
                  <a:pt x="1368" y="3061"/>
                  <a:pt x="1302" y="3028"/>
                </a:cubicBezTo>
                <a:cubicBezTo>
                  <a:pt x="1278" y="3013"/>
                  <a:pt x="1257" y="3006"/>
                  <a:pt x="1238" y="3006"/>
                </a:cubicBezTo>
                <a:cubicBezTo>
                  <a:pt x="1176" y="3006"/>
                  <a:pt x="1142" y="3077"/>
                  <a:pt x="1168" y="3128"/>
                </a:cubicBezTo>
                <a:cubicBezTo>
                  <a:pt x="1201" y="3295"/>
                  <a:pt x="1302" y="3462"/>
                  <a:pt x="1368" y="3595"/>
                </a:cubicBezTo>
                <a:cubicBezTo>
                  <a:pt x="1001" y="3362"/>
                  <a:pt x="768" y="3061"/>
                  <a:pt x="968" y="2828"/>
                </a:cubicBezTo>
                <a:cubicBezTo>
                  <a:pt x="1068" y="2734"/>
                  <a:pt x="1170" y="2694"/>
                  <a:pt x="1270" y="2694"/>
                </a:cubicBezTo>
                <a:close/>
                <a:moveTo>
                  <a:pt x="1535" y="3362"/>
                </a:moveTo>
                <a:cubicBezTo>
                  <a:pt x="1635" y="3395"/>
                  <a:pt x="1668" y="3428"/>
                  <a:pt x="1769" y="3528"/>
                </a:cubicBezTo>
                <a:cubicBezTo>
                  <a:pt x="1769" y="3528"/>
                  <a:pt x="1935" y="3662"/>
                  <a:pt x="1969" y="3729"/>
                </a:cubicBezTo>
                <a:cubicBezTo>
                  <a:pt x="1969" y="3762"/>
                  <a:pt x="2002" y="3762"/>
                  <a:pt x="2002" y="3829"/>
                </a:cubicBezTo>
                <a:lnTo>
                  <a:pt x="2002" y="3862"/>
                </a:lnTo>
                <a:lnTo>
                  <a:pt x="1969" y="3862"/>
                </a:lnTo>
                <a:cubicBezTo>
                  <a:pt x="1869" y="3762"/>
                  <a:pt x="1802" y="3729"/>
                  <a:pt x="1769" y="3662"/>
                </a:cubicBezTo>
                <a:cubicBezTo>
                  <a:pt x="1668" y="3562"/>
                  <a:pt x="1602" y="3495"/>
                  <a:pt x="1535" y="3362"/>
                </a:cubicBezTo>
                <a:close/>
                <a:moveTo>
                  <a:pt x="9708" y="4929"/>
                </a:moveTo>
                <a:cubicBezTo>
                  <a:pt x="9641" y="5263"/>
                  <a:pt x="9441" y="5530"/>
                  <a:pt x="9174" y="5597"/>
                </a:cubicBezTo>
                <a:cubicBezTo>
                  <a:pt x="9341" y="5363"/>
                  <a:pt x="9474" y="5096"/>
                  <a:pt x="9708" y="4929"/>
                </a:cubicBezTo>
                <a:close/>
                <a:moveTo>
                  <a:pt x="604" y="6529"/>
                </a:moveTo>
                <a:cubicBezTo>
                  <a:pt x="931" y="6529"/>
                  <a:pt x="1388" y="7061"/>
                  <a:pt x="1702" y="7531"/>
                </a:cubicBezTo>
                <a:cubicBezTo>
                  <a:pt x="1668" y="7498"/>
                  <a:pt x="1602" y="7431"/>
                  <a:pt x="1535" y="7398"/>
                </a:cubicBezTo>
                <a:cubicBezTo>
                  <a:pt x="1529" y="7392"/>
                  <a:pt x="1522" y="7389"/>
                  <a:pt x="1514" y="7389"/>
                </a:cubicBezTo>
                <a:cubicBezTo>
                  <a:pt x="1481" y="7389"/>
                  <a:pt x="1441" y="7444"/>
                  <a:pt x="1468" y="7498"/>
                </a:cubicBezTo>
                <a:lnTo>
                  <a:pt x="1568" y="7598"/>
                </a:lnTo>
                <a:lnTo>
                  <a:pt x="1201" y="7498"/>
                </a:lnTo>
                <a:cubicBezTo>
                  <a:pt x="1001" y="7398"/>
                  <a:pt x="167" y="6998"/>
                  <a:pt x="368" y="6664"/>
                </a:cubicBezTo>
                <a:cubicBezTo>
                  <a:pt x="433" y="6570"/>
                  <a:pt x="513" y="6529"/>
                  <a:pt x="604" y="6529"/>
                </a:cubicBezTo>
                <a:close/>
                <a:moveTo>
                  <a:pt x="3670" y="6998"/>
                </a:moveTo>
                <a:lnTo>
                  <a:pt x="3670" y="6998"/>
                </a:lnTo>
                <a:cubicBezTo>
                  <a:pt x="4204" y="7164"/>
                  <a:pt x="4537" y="7698"/>
                  <a:pt x="4771" y="8198"/>
                </a:cubicBezTo>
                <a:lnTo>
                  <a:pt x="4637" y="8065"/>
                </a:lnTo>
                <a:cubicBezTo>
                  <a:pt x="4604" y="8065"/>
                  <a:pt x="4504" y="8165"/>
                  <a:pt x="4537" y="8198"/>
                </a:cubicBezTo>
                <a:cubicBezTo>
                  <a:pt x="4537" y="8232"/>
                  <a:pt x="4604" y="8232"/>
                  <a:pt x="4604" y="8265"/>
                </a:cubicBezTo>
                <a:cubicBezTo>
                  <a:pt x="4604" y="8265"/>
                  <a:pt x="4537" y="8265"/>
                  <a:pt x="4537" y="8232"/>
                </a:cubicBezTo>
                <a:cubicBezTo>
                  <a:pt x="4437" y="8032"/>
                  <a:pt x="4304" y="7865"/>
                  <a:pt x="4137" y="7698"/>
                </a:cubicBezTo>
                <a:cubicBezTo>
                  <a:pt x="4127" y="7688"/>
                  <a:pt x="4114" y="7684"/>
                  <a:pt x="4101" y="7684"/>
                </a:cubicBezTo>
                <a:cubicBezTo>
                  <a:pt x="4070" y="7684"/>
                  <a:pt x="4037" y="7708"/>
                  <a:pt x="4037" y="7731"/>
                </a:cubicBezTo>
                <a:cubicBezTo>
                  <a:pt x="3870" y="7531"/>
                  <a:pt x="3703" y="7231"/>
                  <a:pt x="3670" y="6998"/>
                </a:cubicBezTo>
                <a:close/>
                <a:moveTo>
                  <a:pt x="15111" y="9099"/>
                </a:moveTo>
                <a:cubicBezTo>
                  <a:pt x="15312" y="9533"/>
                  <a:pt x="15145" y="10000"/>
                  <a:pt x="14845" y="10267"/>
                </a:cubicBezTo>
                <a:cubicBezTo>
                  <a:pt x="14911" y="9933"/>
                  <a:pt x="14978" y="9566"/>
                  <a:pt x="14911" y="9266"/>
                </a:cubicBezTo>
                <a:lnTo>
                  <a:pt x="14911" y="9233"/>
                </a:lnTo>
                <a:cubicBezTo>
                  <a:pt x="14978" y="9199"/>
                  <a:pt x="15045" y="9132"/>
                  <a:pt x="15111" y="9099"/>
                </a:cubicBezTo>
                <a:close/>
                <a:moveTo>
                  <a:pt x="3153" y="10032"/>
                </a:moveTo>
                <a:cubicBezTo>
                  <a:pt x="3221" y="10032"/>
                  <a:pt x="3286" y="10050"/>
                  <a:pt x="3336" y="10100"/>
                </a:cubicBezTo>
                <a:cubicBezTo>
                  <a:pt x="3336" y="10167"/>
                  <a:pt x="3370" y="10200"/>
                  <a:pt x="3370" y="10233"/>
                </a:cubicBezTo>
                <a:lnTo>
                  <a:pt x="3036" y="10233"/>
                </a:lnTo>
                <a:cubicBezTo>
                  <a:pt x="2969" y="10233"/>
                  <a:pt x="2969" y="10367"/>
                  <a:pt x="3036" y="10367"/>
                </a:cubicBezTo>
                <a:lnTo>
                  <a:pt x="3136" y="10367"/>
                </a:lnTo>
                <a:lnTo>
                  <a:pt x="3136" y="10400"/>
                </a:lnTo>
                <a:cubicBezTo>
                  <a:pt x="2960" y="10439"/>
                  <a:pt x="2784" y="10455"/>
                  <a:pt x="2615" y="10455"/>
                </a:cubicBezTo>
                <a:cubicBezTo>
                  <a:pt x="2496" y="10455"/>
                  <a:pt x="2379" y="10447"/>
                  <a:pt x="2269" y="10433"/>
                </a:cubicBezTo>
                <a:cubicBezTo>
                  <a:pt x="2436" y="10300"/>
                  <a:pt x="2669" y="10200"/>
                  <a:pt x="2836" y="10100"/>
                </a:cubicBezTo>
                <a:cubicBezTo>
                  <a:pt x="2919" y="10079"/>
                  <a:pt x="3041" y="10032"/>
                  <a:pt x="3153" y="10032"/>
                </a:cubicBezTo>
                <a:close/>
                <a:moveTo>
                  <a:pt x="14778" y="9399"/>
                </a:moveTo>
                <a:cubicBezTo>
                  <a:pt x="14778" y="9766"/>
                  <a:pt x="14711" y="10233"/>
                  <a:pt x="14544" y="10533"/>
                </a:cubicBezTo>
                <a:cubicBezTo>
                  <a:pt x="14444" y="10600"/>
                  <a:pt x="14344" y="10667"/>
                  <a:pt x="14211" y="10700"/>
                </a:cubicBezTo>
                <a:lnTo>
                  <a:pt x="14344" y="10433"/>
                </a:lnTo>
                <a:cubicBezTo>
                  <a:pt x="14378" y="10400"/>
                  <a:pt x="14311" y="10333"/>
                  <a:pt x="14277" y="10333"/>
                </a:cubicBezTo>
                <a:cubicBezTo>
                  <a:pt x="14378" y="10000"/>
                  <a:pt x="14511" y="9666"/>
                  <a:pt x="14778" y="9399"/>
                </a:cubicBezTo>
                <a:close/>
                <a:moveTo>
                  <a:pt x="10882" y="10541"/>
                </a:moveTo>
                <a:cubicBezTo>
                  <a:pt x="11053" y="10541"/>
                  <a:pt x="11226" y="10949"/>
                  <a:pt x="11309" y="11334"/>
                </a:cubicBezTo>
                <a:cubicBezTo>
                  <a:pt x="11209" y="11101"/>
                  <a:pt x="11175" y="10934"/>
                  <a:pt x="11042" y="10734"/>
                </a:cubicBezTo>
                <a:cubicBezTo>
                  <a:pt x="11042" y="10723"/>
                  <a:pt x="11023" y="10715"/>
                  <a:pt x="10997" y="10715"/>
                </a:cubicBezTo>
                <a:cubicBezTo>
                  <a:pt x="10945" y="10715"/>
                  <a:pt x="10864" y="10745"/>
                  <a:pt x="10842" y="10834"/>
                </a:cubicBezTo>
                <a:cubicBezTo>
                  <a:pt x="10775" y="11234"/>
                  <a:pt x="10875" y="11668"/>
                  <a:pt x="11008" y="12068"/>
                </a:cubicBezTo>
                <a:lnTo>
                  <a:pt x="10975" y="12068"/>
                </a:lnTo>
                <a:cubicBezTo>
                  <a:pt x="10842" y="11901"/>
                  <a:pt x="10775" y="11734"/>
                  <a:pt x="10708" y="11534"/>
                </a:cubicBezTo>
                <a:cubicBezTo>
                  <a:pt x="10675" y="11334"/>
                  <a:pt x="10541" y="10834"/>
                  <a:pt x="10775" y="10600"/>
                </a:cubicBezTo>
                <a:cubicBezTo>
                  <a:pt x="10810" y="10559"/>
                  <a:pt x="10846" y="10541"/>
                  <a:pt x="10882" y="10541"/>
                </a:cubicBezTo>
                <a:close/>
                <a:moveTo>
                  <a:pt x="15845" y="13002"/>
                </a:moveTo>
                <a:cubicBezTo>
                  <a:pt x="15845" y="13002"/>
                  <a:pt x="15845" y="13035"/>
                  <a:pt x="15879" y="13035"/>
                </a:cubicBezTo>
                <a:cubicBezTo>
                  <a:pt x="15945" y="13069"/>
                  <a:pt x="15979" y="13069"/>
                  <a:pt x="16012" y="13102"/>
                </a:cubicBezTo>
                <a:lnTo>
                  <a:pt x="16012" y="13135"/>
                </a:lnTo>
                <a:cubicBezTo>
                  <a:pt x="16012" y="13202"/>
                  <a:pt x="16045" y="13235"/>
                  <a:pt x="16112" y="13235"/>
                </a:cubicBezTo>
                <a:cubicBezTo>
                  <a:pt x="16112" y="13269"/>
                  <a:pt x="16145" y="13336"/>
                  <a:pt x="16145" y="13336"/>
                </a:cubicBezTo>
                <a:cubicBezTo>
                  <a:pt x="16162" y="13352"/>
                  <a:pt x="16179" y="13361"/>
                  <a:pt x="16200" y="13361"/>
                </a:cubicBezTo>
                <a:cubicBezTo>
                  <a:pt x="16221" y="13361"/>
                  <a:pt x="16246" y="13352"/>
                  <a:pt x="16279" y="13336"/>
                </a:cubicBezTo>
                <a:cubicBezTo>
                  <a:pt x="16312" y="13235"/>
                  <a:pt x="16312" y="13202"/>
                  <a:pt x="16312" y="13135"/>
                </a:cubicBezTo>
                <a:cubicBezTo>
                  <a:pt x="16312" y="13102"/>
                  <a:pt x="16312" y="13069"/>
                  <a:pt x="16279" y="13035"/>
                </a:cubicBezTo>
                <a:cubicBezTo>
                  <a:pt x="16312" y="13035"/>
                  <a:pt x="16346" y="13035"/>
                  <a:pt x="16379" y="13069"/>
                </a:cubicBezTo>
                <a:cubicBezTo>
                  <a:pt x="16612" y="13135"/>
                  <a:pt x="16846" y="13235"/>
                  <a:pt x="16546" y="13402"/>
                </a:cubicBezTo>
                <a:cubicBezTo>
                  <a:pt x="16359" y="13458"/>
                  <a:pt x="16120" y="13504"/>
                  <a:pt x="15887" y="13504"/>
                </a:cubicBezTo>
                <a:cubicBezTo>
                  <a:pt x="15704" y="13504"/>
                  <a:pt x="15525" y="13476"/>
                  <a:pt x="15378" y="13402"/>
                </a:cubicBezTo>
                <a:cubicBezTo>
                  <a:pt x="15378" y="13269"/>
                  <a:pt x="15445" y="13202"/>
                  <a:pt x="15612" y="13069"/>
                </a:cubicBezTo>
                <a:cubicBezTo>
                  <a:pt x="15678" y="13035"/>
                  <a:pt x="15779" y="13002"/>
                  <a:pt x="15845" y="13002"/>
                </a:cubicBezTo>
                <a:close/>
                <a:moveTo>
                  <a:pt x="6225" y="13256"/>
                </a:moveTo>
                <a:cubicBezTo>
                  <a:pt x="6272" y="13256"/>
                  <a:pt x="6314" y="13287"/>
                  <a:pt x="6338" y="13336"/>
                </a:cubicBezTo>
                <a:cubicBezTo>
                  <a:pt x="6338" y="13369"/>
                  <a:pt x="6338" y="13369"/>
                  <a:pt x="6305" y="13402"/>
                </a:cubicBezTo>
                <a:cubicBezTo>
                  <a:pt x="6172" y="13436"/>
                  <a:pt x="6105" y="13602"/>
                  <a:pt x="6038" y="13736"/>
                </a:cubicBezTo>
                <a:cubicBezTo>
                  <a:pt x="6005" y="13903"/>
                  <a:pt x="5972" y="14103"/>
                  <a:pt x="5972" y="14370"/>
                </a:cubicBezTo>
                <a:cubicBezTo>
                  <a:pt x="5871" y="14169"/>
                  <a:pt x="5871" y="13936"/>
                  <a:pt x="5938" y="13736"/>
                </a:cubicBezTo>
                <a:cubicBezTo>
                  <a:pt x="5972" y="13569"/>
                  <a:pt x="6038" y="13369"/>
                  <a:pt x="6172" y="13269"/>
                </a:cubicBezTo>
                <a:cubicBezTo>
                  <a:pt x="6190" y="13260"/>
                  <a:pt x="6207" y="13256"/>
                  <a:pt x="6225" y="13256"/>
                </a:cubicBezTo>
                <a:close/>
                <a:moveTo>
                  <a:pt x="2602" y="14069"/>
                </a:moveTo>
                <a:lnTo>
                  <a:pt x="2602" y="14069"/>
                </a:lnTo>
                <a:cubicBezTo>
                  <a:pt x="2769" y="14103"/>
                  <a:pt x="2969" y="14203"/>
                  <a:pt x="3170" y="14270"/>
                </a:cubicBezTo>
                <a:lnTo>
                  <a:pt x="3170" y="14370"/>
                </a:lnTo>
                <a:cubicBezTo>
                  <a:pt x="3336" y="14536"/>
                  <a:pt x="3503" y="14703"/>
                  <a:pt x="3670" y="14837"/>
                </a:cubicBezTo>
                <a:cubicBezTo>
                  <a:pt x="3627" y="14819"/>
                  <a:pt x="3586" y="14811"/>
                  <a:pt x="3548" y="14811"/>
                </a:cubicBezTo>
                <a:cubicBezTo>
                  <a:pt x="3441" y="14811"/>
                  <a:pt x="3361" y="14880"/>
                  <a:pt x="3336" y="15003"/>
                </a:cubicBezTo>
                <a:cubicBezTo>
                  <a:pt x="3336" y="15037"/>
                  <a:pt x="3370" y="15070"/>
                  <a:pt x="3436" y="15070"/>
                </a:cubicBezTo>
                <a:cubicBezTo>
                  <a:pt x="3470" y="15070"/>
                  <a:pt x="3536" y="15037"/>
                  <a:pt x="3603" y="15037"/>
                </a:cubicBezTo>
                <a:cubicBezTo>
                  <a:pt x="3703" y="15103"/>
                  <a:pt x="3870" y="15204"/>
                  <a:pt x="4003" y="15270"/>
                </a:cubicBezTo>
                <a:cubicBezTo>
                  <a:pt x="3970" y="15320"/>
                  <a:pt x="3912" y="15345"/>
                  <a:pt x="3841" y="15345"/>
                </a:cubicBezTo>
                <a:cubicBezTo>
                  <a:pt x="3770" y="15345"/>
                  <a:pt x="3687" y="15320"/>
                  <a:pt x="3603" y="15270"/>
                </a:cubicBezTo>
                <a:cubicBezTo>
                  <a:pt x="3303" y="15170"/>
                  <a:pt x="3003" y="15003"/>
                  <a:pt x="2803" y="14737"/>
                </a:cubicBezTo>
                <a:cubicBezTo>
                  <a:pt x="2769" y="14703"/>
                  <a:pt x="2769" y="14670"/>
                  <a:pt x="2703" y="14603"/>
                </a:cubicBezTo>
                <a:cubicBezTo>
                  <a:pt x="2703" y="14603"/>
                  <a:pt x="2736" y="14570"/>
                  <a:pt x="2703" y="14570"/>
                </a:cubicBezTo>
                <a:cubicBezTo>
                  <a:pt x="2636" y="14403"/>
                  <a:pt x="2602" y="14236"/>
                  <a:pt x="2602" y="14069"/>
                </a:cubicBezTo>
                <a:close/>
                <a:moveTo>
                  <a:pt x="14688" y="15355"/>
                </a:moveTo>
                <a:cubicBezTo>
                  <a:pt x="14744" y="15355"/>
                  <a:pt x="14811" y="15370"/>
                  <a:pt x="14878" y="15370"/>
                </a:cubicBezTo>
                <a:cubicBezTo>
                  <a:pt x="14711" y="15404"/>
                  <a:pt x="14544" y="15504"/>
                  <a:pt x="14444" y="15604"/>
                </a:cubicBezTo>
                <a:lnTo>
                  <a:pt x="14378" y="15570"/>
                </a:lnTo>
                <a:lnTo>
                  <a:pt x="13877" y="15570"/>
                </a:lnTo>
                <a:cubicBezTo>
                  <a:pt x="14016" y="15431"/>
                  <a:pt x="14248" y="15362"/>
                  <a:pt x="14476" y="15362"/>
                </a:cubicBezTo>
                <a:cubicBezTo>
                  <a:pt x="14521" y="15362"/>
                  <a:pt x="14567" y="15365"/>
                  <a:pt x="14611" y="15370"/>
                </a:cubicBezTo>
                <a:cubicBezTo>
                  <a:pt x="14633" y="15359"/>
                  <a:pt x="14659" y="15355"/>
                  <a:pt x="14688" y="15355"/>
                </a:cubicBezTo>
                <a:close/>
                <a:moveTo>
                  <a:pt x="15153" y="15591"/>
                </a:moveTo>
                <a:cubicBezTo>
                  <a:pt x="15195" y="15591"/>
                  <a:pt x="15236" y="15595"/>
                  <a:pt x="15278" y="15604"/>
                </a:cubicBezTo>
                <a:cubicBezTo>
                  <a:pt x="15512" y="15704"/>
                  <a:pt x="15312" y="15937"/>
                  <a:pt x="15178" y="16071"/>
                </a:cubicBezTo>
                <a:lnTo>
                  <a:pt x="15045" y="16071"/>
                </a:lnTo>
                <a:cubicBezTo>
                  <a:pt x="15111" y="16037"/>
                  <a:pt x="15178" y="15937"/>
                  <a:pt x="15178" y="15871"/>
                </a:cubicBezTo>
                <a:cubicBezTo>
                  <a:pt x="15178" y="15704"/>
                  <a:pt x="14878" y="15704"/>
                  <a:pt x="14811" y="15704"/>
                </a:cubicBezTo>
                <a:lnTo>
                  <a:pt x="14778" y="15704"/>
                </a:lnTo>
                <a:cubicBezTo>
                  <a:pt x="14903" y="15629"/>
                  <a:pt x="15028" y="15591"/>
                  <a:pt x="15153" y="15591"/>
                </a:cubicBezTo>
                <a:close/>
                <a:moveTo>
                  <a:pt x="15045" y="16171"/>
                </a:moveTo>
                <a:cubicBezTo>
                  <a:pt x="15031" y="16178"/>
                  <a:pt x="15018" y="16185"/>
                  <a:pt x="15004" y="16192"/>
                </a:cubicBezTo>
                <a:lnTo>
                  <a:pt x="15004" y="16192"/>
                </a:lnTo>
                <a:cubicBezTo>
                  <a:pt x="15008" y="16188"/>
                  <a:pt x="15011" y="16181"/>
                  <a:pt x="15011" y="16171"/>
                </a:cubicBezTo>
                <a:close/>
                <a:moveTo>
                  <a:pt x="14344" y="15704"/>
                </a:moveTo>
                <a:cubicBezTo>
                  <a:pt x="14344" y="15737"/>
                  <a:pt x="14311" y="15737"/>
                  <a:pt x="14311" y="15771"/>
                </a:cubicBezTo>
                <a:cubicBezTo>
                  <a:pt x="14235" y="15871"/>
                  <a:pt x="14293" y="15972"/>
                  <a:pt x="14383" y="15972"/>
                </a:cubicBezTo>
                <a:cubicBezTo>
                  <a:pt x="14412" y="15972"/>
                  <a:pt x="14445" y="15962"/>
                  <a:pt x="14478" y="15937"/>
                </a:cubicBezTo>
                <a:cubicBezTo>
                  <a:pt x="14544" y="15871"/>
                  <a:pt x="14644" y="15837"/>
                  <a:pt x="14711" y="15737"/>
                </a:cubicBezTo>
                <a:lnTo>
                  <a:pt x="14711" y="15737"/>
                </a:lnTo>
                <a:cubicBezTo>
                  <a:pt x="14711" y="15771"/>
                  <a:pt x="14678" y="15771"/>
                  <a:pt x="14711" y="15837"/>
                </a:cubicBezTo>
                <a:cubicBezTo>
                  <a:pt x="14711" y="15871"/>
                  <a:pt x="14711" y="15904"/>
                  <a:pt x="14778" y="15937"/>
                </a:cubicBezTo>
                <a:cubicBezTo>
                  <a:pt x="14778" y="16004"/>
                  <a:pt x="14811" y="16037"/>
                  <a:pt x="14845" y="16037"/>
                </a:cubicBezTo>
                <a:cubicBezTo>
                  <a:pt x="14811" y="16037"/>
                  <a:pt x="14811" y="16071"/>
                  <a:pt x="14811" y="16104"/>
                </a:cubicBezTo>
                <a:cubicBezTo>
                  <a:pt x="14845" y="16104"/>
                  <a:pt x="14878" y="16171"/>
                  <a:pt x="14978" y="16171"/>
                </a:cubicBezTo>
                <a:cubicBezTo>
                  <a:pt x="14978" y="16188"/>
                  <a:pt x="14986" y="16196"/>
                  <a:pt x="14995" y="16196"/>
                </a:cubicBezTo>
                <a:cubicBezTo>
                  <a:pt x="14995" y="16196"/>
                  <a:pt x="14996" y="16196"/>
                  <a:pt x="14996" y="16196"/>
                </a:cubicBezTo>
                <a:lnTo>
                  <a:pt x="14996" y="16196"/>
                </a:lnTo>
                <a:cubicBezTo>
                  <a:pt x="14836" y="16274"/>
                  <a:pt x="14639" y="16327"/>
                  <a:pt x="14452" y="16327"/>
                </a:cubicBezTo>
                <a:cubicBezTo>
                  <a:pt x="14210" y="16327"/>
                  <a:pt x="13985" y="16238"/>
                  <a:pt x="13877" y="16004"/>
                </a:cubicBezTo>
                <a:cubicBezTo>
                  <a:pt x="13810" y="15904"/>
                  <a:pt x="13810" y="15871"/>
                  <a:pt x="13810" y="15771"/>
                </a:cubicBezTo>
                <a:cubicBezTo>
                  <a:pt x="13977" y="15771"/>
                  <a:pt x="14177" y="15737"/>
                  <a:pt x="14344" y="15704"/>
                </a:cubicBezTo>
                <a:close/>
                <a:moveTo>
                  <a:pt x="5371" y="18539"/>
                </a:moveTo>
                <a:cubicBezTo>
                  <a:pt x="5505" y="18606"/>
                  <a:pt x="5671" y="18673"/>
                  <a:pt x="5805" y="18739"/>
                </a:cubicBezTo>
                <a:lnTo>
                  <a:pt x="5838" y="18773"/>
                </a:lnTo>
                <a:cubicBezTo>
                  <a:pt x="5838" y="18773"/>
                  <a:pt x="5805" y="18839"/>
                  <a:pt x="5771" y="18839"/>
                </a:cubicBezTo>
                <a:cubicBezTo>
                  <a:pt x="5771" y="18791"/>
                  <a:pt x="5736" y="18760"/>
                  <a:pt x="5703" y="18760"/>
                </a:cubicBezTo>
                <a:cubicBezTo>
                  <a:pt x="5692" y="18760"/>
                  <a:pt x="5680" y="18764"/>
                  <a:pt x="5671" y="18773"/>
                </a:cubicBezTo>
                <a:cubicBezTo>
                  <a:pt x="5638" y="18773"/>
                  <a:pt x="5638" y="18839"/>
                  <a:pt x="5605" y="18839"/>
                </a:cubicBezTo>
                <a:cubicBezTo>
                  <a:pt x="5538" y="18839"/>
                  <a:pt x="5505" y="18773"/>
                  <a:pt x="5471" y="18773"/>
                </a:cubicBezTo>
                <a:cubicBezTo>
                  <a:pt x="5438" y="18773"/>
                  <a:pt x="5438" y="18839"/>
                  <a:pt x="5438" y="18839"/>
                </a:cubicBezTo>
                <a:cubicBezTo>
                  <a:pt x="5371" y="18773"/>
                  <a:pt x="5338" y="18706"/>
                  <a:pt x="5271" y="18573"/>
                </a:cubicBezTo>
                <a:cubicBezTo>
                  <a:pt x="5304" y="18539"/>
                  <a:pt x="5338" y="18539"/>
                  <a:pt x="5371" y="18539"/>
                </a:cubicBezTo>
                <a:close/>
                <a:moveTo>
                  <a:pt x="4903" y="17987"/>
                </a:moveTo>
                <a:cubicBezTo>
                  <a:pt x="5129" y="17987"/>
                  <a:pt x="5354" y="18071"/>
                  <a:pt x="5538" y="18239"/>
                </a:cubicBezTo>
                <a:lnTo>
                  <a:pt x="5805" y="18506"/>
                </a:lnTo>
                <a:cubicBezTo>
                  <a:pt x="5646" y="18406"/>
                  <a:pt x="5498" y="18343"/>
                  <a:pt x="5349" y="18343"/>
                </a:cubicBezTo>
                <a:cubicBezTo>
                  <a:pt x="5248" y="18343"/>
                  <a:pt x="5145" y="18372"/>
                  <a:pt x="5038" y="18439"/>
                </a:cubicBezTo>
                <a:cubicBezTo>
                  <a:pt x="5004" y="18506"/>
                  <a:pt x="4971" y="18539"/>
                  <a:pt x="5004" y="18606"/>
                </a:cubicBezTo>
                <a:cubicBezTo>
                  <a:pt x="5038" y="18706"/>
                  <a:pt x="5138" y="18839"/>
                  <a:pt x="5204" y="18906"/>
                </a:cubicBezTo>
                <a:cubicBezTo>
                  <a:pt x="5138" y="18906"/>
                  <a:pt x="5004" y="18906"/>
                  <a:pt x="4937" y="18873"/>
                </a:cubicBezTo>
                <a:cubicBezTo>
                  <a:pt x="4771" y="18839"/>
                  <a:pt x="3870" y="18673"/>
                  <a:pt x="4170" y="18339"/>
                </a:cubicBezTo>
                <a:cubicBezTo>
                  <a:pt x="4369" y="18104"/>
                  <a:pt x="4636" y="17987"/>
                  <a:pt x="4903" y="17987"/>
                </a:cubicBezTo>
                <a:close/>
                <a:moveTo>
                  <a:pt x="19615" y="19573"/>
                </a:moveTo>
                <a:cubicBezTo>
                  <a:pt x="19615" y="19662"/>
                  <a:pt x="19563" y="19750"/>
                  <a:pt x="19528" y="19838"/>
                </a:cubicBezTo>
                <a:lnTo>
                  <a:pt x="19528" y="19838"/>
                </a:lnTo>
                <a:cubicBezTo>
                  <a:pt x="19528" y="19805"/>
                  <a:pt x="19508" y="19767"/>
                  <a:pt x="19474" y="19767"/>
                </a:cubicBezTo>
                <a:cubicBezTo>
                  <a:pt x="19466" y="19767"/>
                  <a:pt x="19457" y="19769"/>
                  <a:pt x="19448" y="19773"/>
                </a:cubicBezTo>
                <a:cubicBezTo>
                  <a:pt x="19348" y="19840"/>
                  <a:pt x="19214" y="19874"/>
                  <a:pt x="19148" y="19940"/>
                </a:cubicBezTo>
                <a:cubicBezTo>
                  <a:pt x="19281" y="19773"/>
                  <a:pt x="19448" y="19673"/>
                  <a:pt x="19615" y="19573"/>
                </a:cubicBezTo>
                <a:close/>
                <a:moveTo>
                  <a:pt x="19682" y="19144"/>
                </a:moveTo>
                <a:cubicBezTo>
                  <a:pt x="19794" y="19144"/>
                  <a:pt x="19879" y="19183"/>
                  <a:pt x="19948" y="19206"/>
                </a:cubicBezTo>
                <a:cubicBezTo>
                  <a:pt x="19381" y="19340"/>
                  <a:pt x="18881" y="19740"/>
                  <a:pt x="18647" y="20274"/>
                </a:cubicBezTo>
                <a:cubicBezTo>
                  <a:pt x="18647" y="20274"/>
                  <a:pt x="18635" y="20274"/>
                  <a:pt x="18625" y="20289"/>
                </a:cubicBezTo>
                <a:lnTo>
                  <a:pt x="18625" y="20289"/>
                </a:lnTo>
                <a:cubicBezTo>
                  <a:pt x="18741" y="19802"/>
                  <a:pt x="19128" y="19270"/>
                  <a:pt x="19515" y="19173"/>
                </a:cubicBezTo>
                <a:cubicBezTo>
                  <a:pt x="19577" y="19152"/>
                  <a:pt x="19632" y="19144"/>
                  <a:pt x="19682" y="19144"/>
                </a:cubicBezTo>
                <a:close/>
                <a:moveTo>
                  <a:pt x="20048" y="19440"/>
                </a:moveTo>
                <a:lnTo>
                  <a:pt x="20048" y="19440"/>
                </a:lnTo>
                <a:cubicBezTo>
                  <a:pt x="20115" y="19573"/>
                  <a:pt x="20048" y="19773"/>
                  <a:pt x="19948" y="19940"/>
                </a:cubicBezTo>
                <a:cubicBezTo>
                  <a:pt x="19881" y="20040"/>
                  <a:pt x="19815" y="20174"/>
                  <a:pt x="19715" y="20240"/>
                </a:cubicBezTo>
                <a:cubicBezTo>
                  <a:pt x="19688" y="20240"/>
                  <a:pt x="19641" y="20261"/>
                  <a:pt x="19590" y="20303"/>
                </a:cubicBezTo>
                <a:lnTo>
                  <a:pt x="19590" y="20303"/>
                </a:lnTo>
                <a:cubicBezTo>
                  <a:pt x="19832" y="20078"/>
                  <a:pt x="19971" y="19826"/>
                  <a:pt x="19781" y="19573"/>
                </a:cubicBezTo>
                <a:lnTo>
                  <a:pt x="19715" y="19573"/>
                </a:lnTo>
                <a:cubicBezTo>
                  <a:pt x="19848" y="19540"/>
                  <a:pt x="19948" y="19507"/>
                  <a:pt x="20048" y="19440"/>
                </a:cubicBezTo>
                <a:close/>
                <a:moveTo>
                  <a:pt x="19548" y="19874"/>
                </a:moveTo>
                <a:cubicBezTo>
                  <a:pt x="19381" y="20174"/>
                  <a:pt x="19114" y="20374"/>
                  <a:pt x="18814" y="20507"/>
                </a:cubicBezTo>
                <a:cubicBezTo>
                  <a:pt x="18814" y="20441"/>
                  <a:pt x="18814" y="20441"/>
                  <a:pt x="18847" y="20407"/>
                </a:cubicBezTo>
                <a:cubicBezTo>
                  <a:pt x="19048" y="20240"/>
                  <a:pt x="19314" y="20074"/>
                  <a:pt x="19515" y="19907"/>
                </a:cubicBezTo>
                <a:cubicBezTo>
                  <a:pt x="19515" y="19907"/>
                  <a:pt x="19515" y="19874"/>
                  <a:pt x="19548" y="19874"/>
                </a:cubicBezTo>
                <a:close/>
                <a:moveTo>
                  <a:pt x="17213" y="19607"/>
                </a:moveTo>
                <a:cubicBezTo>
                  <a:pt x="17280" y="19940"/>
                  <a:pt x="17213" y="20274"/>
                  <a:pt x="17113" y="20607"/>
                </a:cubicBezTo>
                <a:lnTo>
                  <a:pt x="17113" y="20441"/>
                </a:lnTo>
                <a:cubicBezTo>
                  <a:pt x="17113" y="20407"/>
                  <a:pt x="17113" y="20407"/>
                  <a:pt x="17046" y="20407"/>
                </a:cubicBezTo>
                <a:cubicBezTo>
                  <a:pt x="17046" y="20107"/>
                  <a:pt x="17046" y="19874"/>
                  <a:pt x="17213" y="19607"/>
                </a:cubicBezTo>
                <a:close/>
                <a:moveTo>
                  <a:pt x="15445" y="20908"/>
                </a:moveTo>
                <a:cubicBezTo>
                  <a:pt x="15645" y="21408"/>
                  <a:pt x="15478" y="21975"/>
                  <a:pt x="15278" y="22542"/>
                </a:cubicBezTo>
                <a:lnTo>
                  <a:pt x="15278" y="22575"/>
                </a:lnTo>
                <a:cubicBezTo>
                  <a:pt x="15011" y="22075"/>
                  <a:pt x="15111" y="21375"/>
                  <a:pt x="15445" y="20908"/>
                </a:cubicBezTo>
                <a:close/>
                <a:moveTo>
                  <a:pt x="19679" y="22860"/>
                </a:moveTo>
                <a:cubicBezTo>
                  <a:pt x="19840" y="22860"/>
                  <a:pt x="20000" y="22885"/>
                  <a:pt x="20148" y="22942"/>
                </a:cubicBezTo>
                <a:cubicBezTo>
                  <a:pt x="19948" y="23176"/>
                  <a:pt x="19715" y="23343"/>
                  <a:pt x="19481" y="23509"/>
                </a:cubicBezTo>
                <a:cubicBezTo>
                  <a:pt x="19259" y="23509"/>
                  <a:pt x="19051" y="23539"/>
                  <a:pt x="18839" y="23539"/>
                </a:cubicBezTo>
                <a:cubicBezTo>
                  <a:pt x="18732" y="23539"/>
                  <a:pt x="18625" y="23532"/>
                  <a:pt x="18514" y="23509"/>
                </a:cubicBezTo>
                <a:cubicBezTo>
                  <a:pt x="18547" y="23409"/>
                  <a:pt x="18614" y="23343"/>
                  <a:pt x="18681" y="23243"/>
                </a:cubicBezTo>
                <a:cubicBezTo>
                  <a:pt x="18714" y="23243"/>
                  <a:pt x="18781" y="23209"/>
                  <a:pt x="18814" y="23209"/>
                </a:cubicBezTo>
                <a:cubicBezTo>
                  <a:pt x="18847" y="23209"/>
                  <a:pt x="18847" y="23176"/>
                  <a:pt x="18814" y="23109"/>
                </a:cubicBezTo>
                <a:cubicBezTo>
                  <a:pt x="19056" y="22955"/>
                  <a:pt x="19369" y="22860"/>
                  <a:pt x="19679" y="22860"/>
                </a:cubicBezTo>
                <a:close/>
                <a:moveTo>
                  <a:pt x="7873" y="22409"/>
                </a:moveTo>
                <a:cubicBezTo>
                  <a:pt x="8206" y="22742"/>
                  <a:pt x="8373" y="23109"/>
                  <a:pt x="8507" y="23543"/>
                </a:cubicBezTo>
                <a:cubicBezTo>
                  <a:pt x="8473" y="23509"/>
                  <a:pt x="8473" y="23443"/>
                  <a:pt x="8440" y="23443"/>
                </a:cubicBezTo>
                <a:cubicBezTo>
                  <a:pt x="8340" y="23376"/>
                  <a:pt x="8307" y="23243"/>
                  <a:pt x="8273" y="23109"/>
                </a:cubicBezTo>
                <a:cubicBezTo>
                  <a:pt x="8250" y="23074"/>
                  <a:pt x="8214" y="23060"/>
                  <a:pt x="8181" y="23060"/>
                </a:cubicBezTo>
                <a:cubicBezTo>
                  <a:pt x="8119" y="23060"/>
                  <a:pt x="8063" y="23111"/>
                  <a:pt x="8106" y="23176"/>
                </a:cubicBezTo>
                <a:cubicBezTo>
                  <a:pt x="8106" y="23209"/>
                  <a:pt x="8140" y="23243"/>
                  <a:pt x="8140" y="23276"/>
                </a:cubicBezTo>
                <a:cubicBezTo>
                  <a:pt x="8128" y="23264"/>
                  <a:pt x="8106" y="23256"/>
                  <a:pt x="8086" y="23256"/>
                </a:cubicBezTo>
                <a:cubicBezTo>
                  <a:pt x="8051" y="23256"/>
                  <a:pt x="8019" y="23279"/>
                  <a:pt x="8040" y="23343"/>
                </a:cubicBezTo>
                <a:cubicBezTo>
                  <a:pt x="8106" y="23543"/>
                  <a:pt x="8173" y="23776"/>
                  <a:pt x="8273" y="23976"/>
                </a:cubicBezTo>
                <a:cubicBezTo>
                  <a:pt x="8106" y="23910"/>
                  <a:pt x="8006" y="23776"/>
                  <a:pt x="7940" y="23576"/>
                </a:cubicBezTo>
                <a:cubicBezTo>
                  <a:pt x="7806" y="23243"/>
                  <a:pt x="7706" y="22776"/>
                  <a:pt x="7873" y="22409"/>
                </a:cubicBezTo>
                <a:close/>
                <a:moveTo>
                  <a:pt x="8607" y="23743"/>
                </a:moveTo>
                <a:cubicBezTo>
                  <a:pt x="8640" y="23876"/>
                  <a:pt x="8640" y="24010"/>
                  <a:pt x="8673" y="24177"/>
                </a:cubicBezTo>
                <a:cubicBezTo>
                  <a:pt x="8607" y="24177"/>
                  <a:pt x="8507" y="24110"/>
                  <a:pt x="8507" y="24110"/>
                </a:cubicBezTo>
                <a:cubicBezTo>
                  <a:pt x="8473" y="24077"/>
                  <a:pt x="8473" y="24043"/>
                  <a:pt x="8440" y="24043"/>
                </a:cubicBezTo>
                <a:cubicBezTo>
                  <a:pt x="8440" y="24043"/>
                  <a:pt x="8473" y="24043"/>
                  <a:pt x="8473" y="24010"/>
                </a:cubicBezTo>
                <a:cubicBezTo>
                  <a:pt x="8473" y="23910"/>
                  <a:pt x="8440" y="23876"/>
                  <a:pt x="8440" y="23776"/>
                </a:cubicBezTo>
                <a:lnTo>
                  <a:pt x="8440" y="23776"/>
                </a:lnTo>
                <a:cubicBezTo>
                  <a:pt x="8470" y="23806"/>
                  <a:pt x="8507" y="23823"/>
                  <a:pt x="8538" y="23823"/>
                </a:cubicBezTo>
                <a:cubicBezTo>
                  <a:pt x="8576" y="23823"/>
                  <a:pt x="8607" y="23798"/>
                  <a:pt x="8607" y="23743"/>
                </a:cubicBezTo>
                <a:close/>
                <a:moveTo>
                  <a:pt x="5171" y="23443"/>
                </a:moveTo>
                <a:cubicBezTo>
                  <a:pt x="5371" y="23509"/>
                  <a:pt x="5605" y="23543"/>
                  <a:pt x="5771" y="23710"/>
                </a:cubicBezTo>
                <a:cubicBezTo>
                  <a:pt x="5938" y="23843"/>
                  <a:pt x="6038" y="24010"/>
                  <a:pt x="6138" y="24210"/>
                </a:cubicBezTo>
                <a:cubicBezTo>
                  <a:pt x="6172" y="24243"/>
                  <a:pt x="6205" y="24343"/>
                  <a:pt x="6205" y="24377"/>
                </a:cubicBezTo>
                <a:cubicBezTo>
                  <a:pt x="6105" y="24277"/>
                  <a:pt x="5972" y="24210"/>
                  <a:pt x="5838" y="24177"/>
                </a:cubicBezTo>
                <a:lnTo>
                  <a:pt x="5805" y="24177"/>
                </a:lnTo>
                <a:cubicBezTo>
                  <a:pt x="5771" y="24077"/>
                  <a:pt x="5671" y="24043"/>
                  <a:pt x="5605" y="24010"/>
                </a:cubicBezTo>
                <a:lnTo>
                  <a:pt x="5505" y="24010"/>
                </a:lnTo>
                <a:cubicBezTo>
                  <a:pt x="5304" y="23876"/>
                  <a:pt x="5038" y="23710"/>
                  <a:pt x="4937" y="23443"/>
                </a:cubicBezTo>
                <a:close/>
                <a:moveTo>
                  <a:pt x="11342" y="24877"/>
                </a:moveTo>
                <a:cubicBezTo>
                  <a:pt x="11492" y="24997"/>
                  <a:pt x="11615" y="25144"/>
                  <a:pt x="11687" y="25342"/>
                </a:cubicBezTo>
                <a:lnTo>
                  <a:pt x="11687" y="25342"/>
                </a:lnTo>
                <a:cubicBezTo>
                  <a:pt x="11673" y="25330"/>
                  <a:pt x="11655" y="25325"/>
                  <a:pt x="11636" y="25325"/>
                </a:cubicBezTo>
                <a:cubicBezTo>
                  <a:pt x="11586" y="25325"/>
                  <a:pt x="11529" y="25357"/>
                  <a:pt x="11509" y="25377"/>
                </a:cubicBezTo>
                <a:cubicBezTo>
                  <a:pt x="11489" y="25368"/>
                  <a:pt x="11470" y="25364"/>
                  <a:pt x="11452" y="25364"/>
                </a:cubicBezTo>
                <a:cubicBezTo>
                  <a:pt x="11409" y="25364"/>
                  <a:pt x="11375" y="25387"/>
                  <a:pt x="11375" y="25411"/>
                </a:cubicBezTo>
                <a:cubicBezTo>
                  <a:pt x="11309" y="25244"/>
                  <a:pt x="11309" y="25044"/>
                  <a:pt x="11342" y="24877"/>
                </a:cubicBezTo>
                <a:close/>
                <a:moveTo>
                  <a:pt x="7210" y="27113"/>
                </a:moveTo>
                <a:cubicBezTo>
                  <a:pt x="7346" y="27113"/>
                  <a:pt x="7482" y="27137"/>
                  <a:pt x="7606" y="27179"/>
                </a:cubicBezTo>
                <a:lnTo>
                  <a:pt x="7639" y="27179"/>
                </a:lnTo>
                <a:cubicBezTo>
                  <a:pt x="7539" y="27212"/>
                  <a:pt x="7473" y="27212"/>
                  <a:pt x="7373" y="27245"/>
                </a:cubicBezTo>
                <a:cubicBezTo>
                  <a:pt x="7306" y="27245"/>
                  <a:pt x="7172" y="27245"/>
                  <a:pt x="7106" y="27279"/>
                </a:cubicBezTo>
                <a:cubicBezTo>
                  <a:pt x="7006" y="27346"/>
                  <a:pt x="6972" y="27379"/>
                  <a:pt x="6872" y="27412"/>
                </a:cubicBezTo>
                <a:cubicBezTo>
                  <a:pt x="6839" y="27412"/>
                  <a:pt x="6805" y="27446"/>
                  <a:pt x="6805" y="27446"/>
                </a:cubicBezTo>
                <a:cubicBezTo>
                  <a:pt x="6772" y="27446"/>
                  <a:pt x="6772" y="27512"/>
                  <a:pt x="6805" y="27546"/>
                </a:cubicBezTo>
                <a:cubicBezTo>
                  <a:pt x="6705" y="27612"/>
                  <a:pt x="6672" y="27746"/>
                  <a:pt x="6705" y="27879"/>
                </a:cubicBezTo>
                <a:cubicBezTo>
                  <a:pt x="6605" y="27879"/>
                  <a:pt x="6505" y="27846"/>
                  <a:pt x="6439" y="27746"/>
                </a:cubicBezTo>
                <a:cubicBezTo>
                  <a:pt x="6305" y="27579"/>
                  <a:pt x="6539" y="27379"/>
                  <a:pt x="6672" y="27279"/>
                </a:cubicBezTo>
                <a:cubicBezTo>
                  <a:pt x="6828" y="27162"/>
                  <a:pt x="7019" y="27113"/>
                  <a:pt x="7210" y="27113"/>
                </a:cubicBezTo>
                <a:close/>
                <a:moveTo>
                  <a:pt x="7439" y="27446"/>
                </a:moveTo>
                <a:lnTo>
                  <a:pt x="7439" y="27579"/>
                </a:lnTo>
                <a:cubicBezTo>
                  <a:pt x="7373" y="27746"/>
                  <a:pt x="7172" y="27813"/>
                  <a:pt x="7006" y="27879"/>
                </a:cubicBezTo>
                <a:lnTo>
                  <a:pt x="6939" y="27879"/>
                </a:lnTo>
                <a:cubicBezTo>
                  <a:pt x="7039" y="27746"/>
                  <a:pt x="7039" y="27546"/>
                  <a:pt x="7272" y="27512"/>
                </a:cubicBezTo>
                <a:cubicBezTo>
                  <a:pt x="7306" y="27512"/>
                  <a:pt x="7373" y="27446"/>
                  <a:pt x="7439" y="27446"/>
                </a:cubicBezTo>
                <a:close/>
                <a:moveTo>
                  <a:pt x="3841" y="1"/>
                </a:moveTo>
                <a:cubicBezTo>
                  <a:pt x="3812" y="1"/>
                  <a:pt x="3787" y="9"/>
                  <a:pt x="3770" y="26"/>
                </a:cubicBezTo>
                <a:cubicBezTo>
                  <a:pt x="3370" y="493"/>
                  <a:pt x="3503" y="1093"/>
                  <a:pt x="3770" y="1560"/>
                </a:cubicBezTo>
                <a:cubicBezTo>
                  <a:pt x="3770" y="2428"/>
                  <a:pt x="4104" y="3395"/>
                  <a:pt x="4470" y="4229"/>
                </a:cubicBezTo>
                <a:cubicBezTo>
                  <a:pt x="4003" y="3528"/>
                  <a:pt x="3536" y="2761"/>
                  <a:pt x="3036" y="2061"/>
                </a:cubicBezTo>
                <a:cubicBezTo>
                  <a:pt x="3093" y="1575"/>
                  <a:pt x="2393" y="235"/>
                  <a:pt x="1709" y="235"/>
                </a:cubicBezTo>
                <a:cubicBezTo>
                  <a:pt x="1594" y="235"/>
                  <a:pt x="1479" y="273"/>
                  <a:pt x="1368" y="360"/>
                </a:cubicBezTo>
                <a:cubicBezTo>
                  <a:pt x="968" y="693"/>
                  <a:pt x="1502" y="1394"/>
                  <a:pt x="1769" y="1694"/>
                </a:cubicBezTo>
                <a:cubicBezTo>
                  <a:pt x="1850" y="1803"/>
                  <a:pt x="2468" y="2314"/>
                  <a:pt x="2799" y="2314"/>
                </a:cubicBezTo>
                <a:cubicBezTo>
                  <a:pt x="2873" y="2314"/>
                  <a:pt x="2933" y="2288"/>
                  <a:pt x="2969" y="2228"/>
                </a:cubicBezTo>
                <a:cubicBezTo>
                  <a:pt x="3503" y="3228"/>
                  <a:pt x="4037" y="4196"/>
                  <a:pt x="4604" y="5163"/>
                </a:cubicBezTo>
                <a:cubicBezTo>
                  <a:pt x="4370" y="4996"/>
                  <a:pt x="4137" y="4829"/>
                  <a:pt x="3870" y="4663"/>
                </a:cubicBezTo>
                <a:cubicBezTo>
                  <a:pt x="3470" y="4362"/>
                  <a:pt x="3036" y="4062"/>
                  <a:pt x="2602" y="3762"/>
                </a:cubicBezTo>
                <a:cubicBezTo>
                  <a:pt x="2524" y="3315"/>
                  <a:pt x="1906" y="2225"/>
                  <a:pt x="1321" y="2225"/>
                </a:cubicBezTo>
                <a:cubicBezTo>
                  <a:pt x="1164" y="2225"/>
                  <a:pt x="1009" y="2304"/>
                  <a:pt x="868" y="2494"/>
                </a:cubicBezTo>
                <a:cubicBezTo>
                  <a:pt x="344" y="3182"/>
                  <a:pt x="1814" y="4063"/>
                  <a:pt x="2436" y="4063"/>
                </a:cubicBezTo>
                <a:cubicBezTo>
                  <a:pt x="2447" y="4063"/>
                  <a:pt x="2458" y="4063"/>
                  <a:pt x="2469" y="4062"/>
                </a:cubicBezTo>
                <a:cubicBezTo>
                  <a:pt x="2502" y="4062"/>
                  <a:pt x="2536" y="4029"/>
                  <a:pt x="2602" y="3995"/>
                </a:cubicBezTo>
                <a:cubicBezTo>
                  <a:pt x="2936" y="4229"/>
                  <a:pt x="3303" y="4429"/>
                  <a:pt x="3637" y="4696"/>
                </a:cubicBezTo>
                <a:cubicBezTo>
                  <a:pt x="4037" y="4929"/>
                  <a:pt x="4437" y="5230"/>
                  <a:pt x="4804" y="5563"/>
                </a:cubicBezTo>
                <a:cubicBezTo>
                  <a:pt x="5671" y="7031"/>
                  <a:pt x="6505" y="8499"/>
                  <a:pt x="7306" y="10000"/>
                </a:cubicBezTo>
                <a:cubicBezTo>
                  <a:pt x="7873" y="11101"/>
                  <a:pt x="8440" y="12235"/>
                  <a:pt x="8874" y="13402"/>
                </a:cubicBezTo>
                <a:cubicBezTo>
                  <a:pt x="7973" y="12101"/>
                  <a:pt x="6772" y="11034"/>
                  <a:pt x="5505" y="10033"/>
                </a:cubicBezTo>
                <a:cubicBezTo>
                  <a:pt x="5271" y="9499"/>
                  <a:pt x="5038" y="8899"/>
                  <a:pt x="4771" y="8365"/>
                </a:cubicBezTo>
                <a:cubicBezTo>
                  <a:pt x="4804" y="8365"/>
                  <a:pt x="4804" y="8365"/>
                  <a:pt x="4837" y="8332"/>
                </a:cubicBezTo>
                <a:cubicBezTo>
                  <a:pt x="4871" y="8365"/>
                  <a:pt x="4937" y="8399"/>
                  <a:pt x="4971" y="8399"/>
                </a:cubicBezTo>
                <a:cubicBezTo>
                  <a:pt x="4983" y="8405"/>
                  <a:pt x="4995" y="8407"/>
                  <a:pt x="5009" y="8407"/>
                </a:cubicBezTo>
                <a:cubicBezTo>
                  <a:pt x="5070" y="8407"/>
                  <a:pt x="5138" y="8348"/>
                  <a:pt x="5138" y="8265"/>
                </a:cubicBezTo>
                <a:cubicBezTo>
                  <a:pt x="5004" y="7531"/>
                  <a:pt x="4470" y="6697"/>
                  <a:pt x="3670" y="6564"/>
                </a:cubicBezTo>
                <a:cubicBezTo>
                  <a:pt x="3603" y="6564"/>
                  <a:pt x="3503" y="6597"/>
                  <a:pt x="3503" y="6664"/>
                </a:cubicBezTo>
                <a:cubicBezTo>
                  <a:pt x="3470" y="7164"/>
                  <a:pt x="3803" y="7698"/>
                  <a:pt x="4137" y="8032"/>
                </a:cubicBezTo>
                <a:cubicBezTo>
                  <a:pt x="4204" y="8098"/>
                  <a:pt x="4337" y="8232"/>
                  <a:pt x="4470" y="8265"/>
                </a:cubicBezTo>
                <a:cubicBezTo>
                  <a:pt x="4704" y="8832"/>
                  <a:pt x="4971" y="9366"/>
                  <a:pt x="5304" y="9866"/>
                </a:cubicBezTo>
                <a:cubicBezTo>
                  <a:pt x="4337" y="9099"/>
                  <a:pt x="3336" y="8432"/>
                  <a:pt x="2336" y="7765"/>
                </a:cubicBezTo>
                <a:lnTo>
                  <a:pt x="2336" y="7731"/>
                </a:lnTo>
                <a:cubicBezTo>
                  <a:pt x="2369" y="7698"/>
                  <a:pt x="2436" y="7665"/>
                  <a:pt x="2436" y="7598"/>
                </a:cubicBezTo>
                <a:cubicBezTo>
                  <a:pt x="2436" y="7565"/>
                  <a:pt x="2436" y="7531"/>
                  <a:pt x="2369" y="7531"/>
                </a:cubicBezTo>
                <a:lnTo>
                  <a:pt x="2269" y="7531"/>
                </a:lnTo>
                <a:cubicBezTo>
                  <a:pt x="2002" y="7098"/>
                  <a:pt x="1668" y="6697"/>
                  <a:pt x="1335" y="6431"/>
                </a:cubicBezTo>
                <a:cubicBezTo>
                  <a:pt x="1156" y="6291"/>
                  <a:pt x="845" y="6104"/>
                  <a:pt x="589" y="6104"/>
                </a:cubicBezTo>
                <a:cubicBezTo>
                  <a:pt x="416" y="6104"/>
                  <a:pt x="268" y="6189"/>
                  <a:pt x="201" y="6431"/>
                </a:cubicBezTo>
                <a:cubicBezTo>
                  <a:pt x="1" y="7164"/>
                  <a:pt x="1268" y="7731"/>
                  <a:pt x="1969" y="7832"/>
                </a:cubicBezTo>
                <a:cubicBezTo>
                  <a:pt x="2102" y="7898"/>
                  <a:pt x="2169" y="7998"/>
                  <a:pt x="2269" y="8065"/>
                </a:cubicBezTo>
                <a:cubicBezTo>
                  <a:pt x="2286" y="8082"/>
                  <a:pt x="2302" y="8090"/>
                  <a:pt x="2319" y="8090"/>
                </a:cubicBezTo>
                <a:cubicBezTo>
                  <a:pt x="2336" y="8090"/>
                  <a:pt x="2352" y="8082"/>
                  <a:pt x="2369" y="8065"/>
                </a:cubicBezTo>
                <a:cubicBezTo>
                  <a:pt x="3370" y="8832"/>
                  <a:pt x="4370" y="9566"/>
                  <a:pt x="5338" y="10333"/>
                </a:cubicBezTo>
                <a:cubicBezTo>
                  <a:pt x="4804" y="10167"/>
                  <a:pt x="4270" y="10100"/>
                  <a:pt x="3670" y="10100"/>
                </a:cubicBezTo>
                <a:cubicBezTo>
                  <a:pt x="3637" y="9933"/>
                  <a:pt x="3536" y="9766"/>
                  <a:pt x="3370" y="9733"/>
                </a:cubicBezTo>
                <a:cubicBezTo>
                  <a:pt x="3302" y="9715"/>
                  <a:pt x="3232" y="9707"/>
                  <a:pt x="3160" y="9707"/>
                </a:cubicBezTo>
                <a:cubicBezTo>
                  <a:pt x="2696" y="9707"/>
                  <a:pt x="2157" y="10049"/>
                  <a:pt x="1869" y="10367"/>
                </a:cubicBezTo>
                <a:cubicBezTo>
                  <a:pt x="1802" y="10433"/>
                  <a:pt x="1835" y="10567"/>
                  <a:pt x="1969" y="10600"/>
                </a:cubicBezTo>
                <a:cubicBezTo>
                  <a:pt x="2126" y="10663"/>
                  <a:pt x="2461" y="10726"/>
                  <a:pt x="2792" y="10726"/>
                </a:cubicBezTo>
                <a:cubicBezTo>
                  <a:pt x="3164" y="10726"/>
                  <a:pt x="3531" y="10647"/>
                  <a:pt x="3637" y="10400"/>
                </a:cubicBezTo>
                <a:lnTo>
                  <a:pt x="3670" y="10367"/>
                </a:lnTo>
                <a:cubicBezTo>
                  <a:pt x="4370" y="10400"/>
                  <a:pt x="5038" y="10367"/>
                  <a:pt x="5671" y="10667"/>
                </a:cubicBezTo>
                <a:cubicBezTo>
                  <a:pt x="6839" y="11568"/>
                  <a:pt x="7973" y="12535"/>
                  <a:pt x="8940" y="13702"/>
                </a:cubicBezTo>
                <a:lnTo>
                  <a:pt x="8974" y="13702"/>
                </a:lnTo>
                <a:cubicBezTo>
                  <a:pt x="9708" y="15504"/>
                  <a:pt x="10341" y="17338"/>
                  <a:pt x="11008" y="19173"/>
                </a:cubicBezTo>
                <a:cubicBezTo>
                  <a:pt x="11375" y="20240"/>
                  <a:pt x="11809" y="21341"/>
                  <a:pt x="12176" y="22442"/>
                </a:cubicBezTo>
                <a:cubicBezTo>
                  <a:pt x="11109" y="20407"/>
                  <a:pt x="9341" y="18839"/>
                  <a:pt x="7506" y="17405"/>
                </a:cubicBezTo>
                <a:cubicBezTo>
                  <a:pt x="7272" y="17038"/>
                  <a:pt x="7006" y="16671"/>
                  <a:pt x="6839" y="16204"/>
                </a:cubicBezTo>
                <a:cubicBezTo>
                  <a:pt x="6705" y="15871"/>
                  <a:pt x="6639" y="15537"/>
                  <a:pt x="6605" y="15204"/>
                </a:cubicBezTo>
                <a:cubicBezTo>
                  <a:pt x="6672" y="15204"/>
                  <a:pt x="6705" y="15204"/>
                  <a:pt x="6772" y="15103"/>
                </a:cubicBezTo>
                <a:cubicBezTo>
                  <a:pt x="6872" y="14837"/>
                  <a:pt x="6939" y="14503"/>
                  <a:pt x="6839" y="14203"/>
                </a:cubicBezTo>
                <a:cubicBezTo>
                  <a:pt x="6872" y="13869"/>
                  <a:pt x="6839" y="13569"/>
                  <a:pt x="6705" y="13269"/>
                </a:cubicBezTo>
                <a:cubicBezTo>
                  <a:pt x="6705" y="13235"/>
                  <a:pt x="6639" y="13202"/>
                  <a:pt x="6605" y="13202"/>
                </a:cubicBezTo>
                <a:cubicBezTo>
                  <a:pt x="6539" y="13102"/>
                  <a:pt x="6472" y="13035"/>
                  <a:pt x="6338" y="13035"/>
                </a:cubicBezTo>
                <a:cubicBezTo>
                  <a:pt x="6138" y="13035"/>
                  <a:pt x="5972" y="13235"/>
                  <a:pt x="5871" y="13402"/>
                </a:cubicBezTo>
                <a:cubicBezTo>
                  <a:pt x="5671" y="13836"/>
                  <a:pt x="5771" y="14436"/>
                  <a:pt x="6038" y="14837"/>
                </a:cubicBezTo>
                <a:cubicBezTo>
                  <a:pt x="6105" y="15037"/>
                  <a:pt x="6138" y="15237"/>
                  <a:pt x="6305" y="15337"/>
                </a:cubicBezTo>
                <a:cubicBezTo>
                  <a:pt x="6314" y="15346"/>
                  <a:pt x="6323" y="15350"/>
                  <a:pt x="6331" y="15350"/>
                </a:cubicBezTo>
                <a:cubicBezTo>
                  <a:pt x="6354" y="15350"/>
                  <a:pt x="6372" y="15319"/>
                  <a:pt x="6372" y="15270"/>
                </a:cubicBezTo>
                <a:lnTo>
                  <a:pt x="6372" y="15237"/>
                </a:lnTo>
                <a:cubicBezTo>
                  <a:pt x="6472" y="15904"/>
                  <a:pt x="6772" y="16538"/>
                  <a:pt x="7139" y="17072"/>
                </a:cubicBezTo>
                <a:cubicBezTo>
                  <a:pt x="6272" y="16404"/>
                  <a:pt x="5338" y="15737"/>
                  <a:pt x="4504" y="15070"/>
                </a:cubicBezTo>
                <a:cubicBezTo>
                  <a:pt x="4504" y="15037"/>
                  <a:pt x="4504" y="15037"/>
                  <a:pt x="4470" y="15003"/>
                </a:cubicBezTo>
                <a:cubicBezTo>
                  <a:pt x="4437" y="14737"/>
                  <a:pt x="4204" y="14536"/>
                  <a:pt x="4003" y="14370"/>
                </a:cubicBezTo>
                <a:cubicBezTo>
                  <a:pt x="3670" y="14036"/>
                  <a:pt x="3203" y="13736"/>
                  <a:pt x="2869" y="13702"/>
                </a:cubicBezTo>
                <a:cubicBezTo>
                  <a:pt x="2836" y="13691"/>
                  <a:pt x="2803" y="13688"/>
                  <a:pt x="2772" y="13688"/>
                </a:cubicBezTo>
                <a:cubicBezTo>
                  <a:pt x="2710" y="13688"/>
                  <a:pt x="2658" y="13702"/>
                  <a:pt x="2636" y="13702"/>
                </a:cubicBezTo>
                <a:cubicBezTo>
                  <a:pt x="2602" y="13702"/>
                  <a:pt x="2502" y="13669"/>
                  <a:pt x="2469" y="13669"/>
                </a:cubicBezTo>
                <a:cubicBezTo>
                  <a:pt x="2369" y="13669"/>
                  <a:pt x="2302" y="13736"/>
                  <a:pt x="2336" y="13836"/>
                </a:cubicBezTo>
                <a:cubicBezTo>
                  <a:pt x="2336" y="13869"/>
                  <a:pt x="2369" y="13903"/>
                  <a:pt x="2436" y="14003"/>
                </a:cubicBezTo>
                <a:cubicBezTo>
                  <a:pt x="2369" y="14270"/>
                  <a:pt x="2536" y="14737"/>
                  <a:pt x="2769" y="14903"/>
                </a:cubicBezTo>
                <a:cubicBezTo>
                  <a:pt x="3036" y="15204"/>
                  <a:pt x="3503" y="15537"/>
                  <a:pt x="3937" y="15537"/>
                </a:cubicBezTo>
                <a:cubicBezTo>
                  <a:pt x="4104" y="15537"/>
                  <a:pt x="4270" y="15437"/>
                  <a:pt x="4370" y="15337"/>
                </a:cubicBezTo>
                <a:cubicBezTo>
                  <a:pt x="5805" y="16571"/>
                  <a:pt x="7373" y="17672"/>
                  <a:pt x="8807" y="18873"/>
                </a:cubicBezTo>
                <a:cubicBezTo>
                  <a:pt x="8540" y="18773"/>
                  <a:pt x="8307" y="18739"/>
                  <a:pt x="8040" y="18706"/>
                </a:cubicBezTo>
                <a:lnTo>
                  <a:pt x="6038" y="18439"/>
                </a:lnTo>
                <a:cubicBezTo>
                  <a:pt x="6005" y="18372"/>
                  <a:pt x="5972" y="18272"/>
                  <a:pt x="5938" y="18239"/>
                </a:cubicBezTo>
                <a:cubicBezTo>
                  <a:pt x="5663" y="17900"/>
                  <a:pt x="5306" y="17709"/>
                  <a:pt x="4937" y="17709"/>
                </a:cubicBezTo>
                <a:cubicBezTo>
                  <a:pt x="4726" y="17709"/>
                  <a:pt x="4510" y="17772"/>
                  <a:pt x="4304" y="17905"/>
                </a:cubicBezTo>
                <a:cubicBezTo>
                  <a:pt x="4137" y="18039"/>
                  <a:pt x="3837" y="18239"/>
                  <a:pt x="3937" y="18506"/>
                </a:cubicBezTo>
                <a:cubicBezTo>
                  <a:pt x="4003" y="18739"/>
                  <a:pt x="4270" y="18873"/>
                  <a:pt x="4470" y="18906"/>
                </a:cubicBezTo>
                <a:cubicBezTo>
                  <a:pt x="4778" y="19015"/>
                  <a:pt x="5194" y="19104"/>
                  <a:pt x="5595" y="19104"/>
                </a:cubicBezTo>
                <a:cubicBezTo>
                  <a:pt x="5933" y="19104"/>
                  <a:pt x="6261" y="19041"/>
                  <a:pt x="6505" y="18873"/>
                </a:cubicBezTo>
                <a:cubicBezTo>
                  <a:pt x="6539" y="18873"/>
                  <a:pt x="6539" y="18839"/>
                  <a:pt x="6539" y="18773"/>
                </a:cubicBezTo>
                <a:cubicBezTo>
                  <a:pt x="7439" y="18873"/>
                  <a:pt x="8373" y="18773"/>
                  <a:pt x="9107" y="19106"/>
                </a:cubicBezTo>
                <a:cubicBezTo>
                  <a:pt x="9341" y="19340"/>
                  <a:pt x="9607" y="19540"/>
                  <a:pt x="9841" y="19773"/>
                </a:cubicBezTo>
                <a:lnTo>
                  <a:pt x="9874" y="19840"/>
                </a:lnTo>
                <a:lnTo>
                  <a:pt x="9941" y="19840"/>
                </a:lnTo>
                <a:cubicBezTo>
                  <a:pt x="10842" y="20707"/>
                  <a:pt x="11676" y="21708"/>
                  <a:pt x="12343" y="22909"/>
                </a:cubicBezTo>
                <a:lnTo>
                  <a:pt x="12376" y="22909"/>
                </a:lnTo>
                <a:cubicBezTo>
                  <a:pt x="13210" y="25344"/>
                  <a:pt x="14044" y="27846"/>
                  <a:pt x="14644" y="30381"/>
                </a:cubicBezTo>
                <a:cubicBezTo>
                  <a:pt x="14211" y="29547"/>
                  <a:pt x="13644" y="28847"/>
                  <a:pt x="12876" y="28179"/>
                </a:cubicBezTo>
                <a:cubicBezTo>
                  <a:pt x="12286" y="27457"/>
                  <a:pt x="12018" y="26703"/>
                  <a:pt x="11723" y="25820"/>
                </a:cubicBezTo>
                <a:lnTo>
                  <a:pt x="11723" y="25820"/>
                </a:lnTo>
                <a:cubicBezTo>
                  <a:pt x="11745" y="25844"/>
                  <a:pt x="11785" y="25844"/>
                  <a:pt x="11809" y="25844"/>
                </a:cubicBezTo>
                <a:cubicBezTo>
                  <a:pt x="11809" y="25878"/>
                  <a:pt x="11842" y="25911"/>
                  <a:pt x="11842" y="25945"/>
                </a:cubicBezTo>
                <a:cubicBezTo>
                  <a:pt x="11856" y="26000"/>
                  <a:pt x="11905" y="26027"/>
                  <a:pt x="11952" y="26027"/>
                </a:cubicBezTo>
                <a:cubicBezTo>
                  <a:pt x="12018" y="26027"/>
                  <a:pt x="12081" y="25975"/>
                  <a:pt x="12043" y="25878"/>
                </a:cubicBezTo>
                <a:cubicBezTo>
                  <a:pt x="12043" y="25844"/>
                  <a:pt x="12009" y="25744"/>
                  <a:pt x="12009" y="25711"/>
                </a:cubicBezTo>
                <a:cubicBezTo>
                  <a:pt x="12276" y="25544"/>
                  <a:pt x="12176" y="25211"/>
                  <a:pt x="11976" y="24910"/>
                </a:cubicBezTo>
                <a:cubicBezTo>
                  <a:pt x="11842" y="24610"/>
                  <a:pt x="11542" y="24377"/>
                  <a:pt x="11275" y="24277"/>
                </a:cubicBezTo>
                <a:cubicBezTo>
                  <a:pt x="11262" y="24272"/>
                  <a:pt x="11249" y="24270"/>
                  <a:pt x="11236" y="24270"/>
                </a:cubicBezTo>
                <a:cubicBezTo>
                  <a:pt x="11158" y="24270"/>
                  <a:pt x="11109" y="24353"/>
                  <a:pt x="11109" y="24410"/>
                </a:cubicBezTo>
                <a:cubicBezTo>
                  <a:pt x="11008" y="24777"/>
                  <a:pt x="11109" y="25578"/>
                  <a:pt x="11542" y="25744"/>
                </a:cubicBezTo>
                <a:cubicBezTo>
                  <a:pt x="11676" y="26378"/>
                  <a:pt x="11842" y="27045"/>
                  <a:pt x="12176" y="27579"/>
                </a:cubicBezTo>
                <a:cubicBezTo>
                  <a:pt x="11509" y="27079"/>
                  <a:pt x="10808" y="26678"/>
                  <a:pt x="10041" y="26245"/>
                </a:cubicBezTo>
                <a:cubicBezTo>
                  <a:pt x="9507" y="25578"/>
                  <a:pt x="9040" y="24944"/>
                  <a:pt x="8673" y="24243"/>
                </a:cubicBezTo>
                <a:cubicBezTo>
                  <a:pt x="8840" y="24243"/>
                  <a:pt x="9007" y="24210"/>
                  <a:pt x="9140" y="24077"/>
                </a:cubicBezTo>
                <a:cubicBezTo>
                  <a:pt x="9307" y="23843"/>
                  <a:pt x="9140" y="23576"/>
                  <a:pt x="8874" y="23409"/>
                </a:cubicBezTo>
                <a:cubicBezTo>
                  <a:pt x="8774" y="22842"/>
                  <a:pt x="8473" y="22342"/>
                  <a:pt x="7973" y="21942"/>
                </a:cubicBezTo>
                <a:cubicBezTo>
                  <a:pt x="7936" y="21929"/>
                  <a:pt x="7904" y="21922"/>
                  <a:pt x="7876" y="21922"/>
                </a:cubicBezTo>
                <a:cubicBezTo>
                  <a:pt x="7829" y="21922"/>
                  <a:pt x="7794" y="21945"/>
                  <a:pt x="7773" y="22008"/>
                </a:cubicBezTo>
                <a:cubicBezTo>
                  <a:pt x="7339" y="22609"/>
                  <a:pt x="7539" y="23910"/>
                  <a:pt x="8307" y="24210"/>
                </a:cubicBezTo>
                <a:cubicBezTo>
                  <a:pt x="8340" y="24210"/>
                  <a:pt x="8373" y="24243"/>
                  <a:pt x="8440" y="24243"/>
                </a:cubicBezTo>
                <a:cubicBezTo>
                  <a:pt x="8673" y="24877"/>
                  <a:pt x="9007" y="25444"/>
                  <a:pt x="9441" y="25945"/>
                </a:cubicBezTo>
                <a:cubicBezTo>
                  <a:pt x="8440" y="25411"/>
                  <a:pt x="7473" y="24944"/>
                  <a:pt x="6605" y="24410"/>
                </a:cubicBezTo>
                <a:cubicBezTo>
                  <a:pt x="6605" y="24377"/>
                  <a:pt x="6605" y="24377"/>
                  <a:pt x="6539" y="24343"/>
                </a:cubicBezTo>
                <a:cubicBezTo>
                  <a:pt x="6539" y="24343"/>
                  <a:pt x="6505" y="24343"/>
                  <a:pt x="6505" y="24277"/>
                </a:cubicBezTo>
                <a:cubicBezTo>
                  <a:pt x="6505" y="23943"/>
                  <a:pt x="6138" y="23509"/>
                  <a:pt x="5938" y="23343"/>
                </a:cubicBezTo>
                <a:cubicBezTo>
                  <a:pt x="5775" y="23180"/>
                  <a:pt x="5369" y="22968"/>
                  <a:pt x="5070" y="22968"/>
                </a:cubicBezTo>
                <a:cubicBezTo>
                  <a:pt x="4941" y="22968"/>
                  <a:pt x="4831" y="23008"/>
                  <a:pt x="4771" y="23109"/>
                </a:cubicBezTo>
                <a:cubicBezTo>
                  <a:pt x="4537" y="23409"/>
                  <a:pt x="5138" y="23843"/>
                  <a:pt x="5304" y="23943"/>
                </a:cubicBezTo>
                <a:cubicBezTo>
                  <a:pt x="5505" y="24110"/>
                  <a:pt x="5705" y="24243"/>
                  <a:pt x="5972" y="24377"/>
                </a:cubicBezTo>
                <a:cubicBezTo>
                  <a:pt x="6038" y="24443"/>
                  <a:pt x="6172" y="24544"/>
                  <a:pt x="6305" y="24577"/>
                </a:cubicBezTo>
                <a:cubicBezTo>
                  <a:pt x="6338" y="24577"/>
                  <a:pt x="6338" y="24544"/>
                  <a:pt x="6338" y="24544"/>
                </a:cubicBezTo>
                <a:lnTo>
                  <a:pt x="6439" y="24544"/>
                </a:lnTo>
                <a:cubicBezTo>
                  <a:pt x="7606" y="25377"/>
                  <a:pt x="8974" y="26045"/>
                  <a:pt x="10308" y="26745"/>
                </a:cubicBezTo>
                <a:cubicBezTo>
                  <a:pt x="10091" y="26691"/>
                  <a:pt x="9861" y="26668"/>
                  <a:pt x="9624" y="26668"/>
                </a:cubicBezTo>
                <a:cubicBezTo>
                  <a:pt x="9132" y="26668"/>
                  <a:pt x="8613" y="26766"/>
                  <a:pt x="8140" y="26879"/>
                </a:cubicBezTo>
                <a:cubicBezTo>
                  <a:pt x="8106" y="26845"/>
                  <a:pt x="8040" y="26845"/>
                  <a:pt x="8006" y="26778"/>
                </a:cubicBezTo>
                <a:cubicBezTo>
                  <a:pt x="7805" y="26687"/>
                  <a:pt x="7563" y="26635"/>
                  <a:pt x="7325" y="26635"/>
                </a:cubicBezTo>
                <a:cubicBezTo>
                  <a:pt x="7130" y="26635"/>
                  <a:pt x="6937" y="26670"/>
                  <a:pt x="6772" y="26745"/>
                </a:cubicBezTo>
                <a:cubicBezTo>
                  <a:pt x="6439" y="27045"/>
                  <a:pt x="6005" y="27412"/>
                  <a:pt x="6138" y="27746"/>
                </a:cubicBezTo>
                <a:cubicBezTo>
                  <a:pt x="6205" y="28046"/>
                  <a:pt x="6539" y="28113"/>
                  <a:pt x="6805" y="28113"/>
                </a:cubicBezTo>
                <a:cubicBezTo>
                  <a:pt x="6843" y="28120"/>
                  <a:pt x="6885" y="28124"/>
                  <a:pt x="6930" y="28124"/>
                </a:cubicBezTo>
                <a:cubicBezTo>
                  <a:pt x="7280" y="28124"/>
                  <a:pt x="7795" y="27897"/>
                  <a:pt x="7706" y="27512"/>
                </a:cubicBezTo>
                <a:cubicBezTo>
                  <a:pt x="7739" y="27512"/>
                  <a:pt x="7806" y="27546"/>
                  <a:pt x="7840" y="27546"/>
                </a:cubicBezTo>
                <a:cubicBezTo>
                  <a:pt x="7851" y="27552"/>
                  <a:pt x="7864" y="27554"/>
                  <a:pt x="7877" y="27554"/>
                </a:cubicBezTo>
                <a:cubicBezTo>
                  <a:pt x="7935" y="27554"/>
                  <a:pt x="7989" y="27495"/>
                  <a:pt x="7906" y="27412"/>
                </a:cubicBezTo>
                <a:cubicBezTo>
                  <a:pt x="7873" y="27379"/>
                  <a:pt x="7806" y="27346"/>
                  <a:pt x="7739" y="27279"/>
                </a:cubicBezTo>
                <a:cubicBezTo>
                  <a:pt x="7840" y="27279"/>
                  <a:pt x="7906" y="27245"/>
                  <a:pt x="8006" y="27245"/>
                </a:cubicBezTo>
                <a:cubicBezTo>
                  <a:pt x="8140" y="27379"/>
                  <a:pt x="7973" y="27512"/>
                  <a:pt x="7873" y="27579"/>
                </a:cubicBezTo>
                <a:cubicBezTo>
                  <a:pt x="7840" y="27612"/>
                  <a:pt x="7873" y="27679"/>
                  <a:pt x="7906" y="27679"/>
                </a:cubicBezTo>
                <a:cubicBezTo>
                  <a:pt x="8040" y="27579"/>
                  <a:pt x="8240" y="27446"/>
                  <a:pt x="8206" y="27279"/>
                </a:cubicBezTo>
                <a:lnTo>
                  <a:pt x="8206" y="27212"/>
                </a:lnTo>
                <a:cubicBezTo>
                  <a:pt x="8675" y="27137"/>
                  <a:pt x="9133" y="27094"/>
                  <a:pt x="9603" y="27094"/>
                </a:cubicBezTo>
                <a:cubicBezTo>
                  <a:pt x="9971" y="27094"/>
                  <a:pt x="10347" y="27120"/>
                  <a:pt x="10742" y="27179"/>
                </a:cubicBezTo>
                <a:cubicBezTo>
                  <a:pt x="12543" y="28179"/>
                  <a:pt x="14144" y="29347"/>
                  <a:pt x="14744" y="31348"/>
                </a:cubicBezTo>
                <a:cubicBezTo>
                  <a:pt x="15178" y="33183"/>
                  <a:pt x="15412" y="35051"/>
                  <a:pt x="15478" y="36886"/>
                </a:cubicBezTo>
                <a:cubicBezTo>
                  <a:pt x="15478" y="36986"/>
                  <a:pt x="15562" y="37036"/>
                  <a:pt x="15645" y="37036"/>
                </a:cubicBezTo>
                <a:cubicBezTo>
                  <a:pt x="15728" y="37036"/>
                  <a:pt x="15812" y="36986"/>
                  <a:pt x="15812" y="36886"/>
                </a:cubicBezTo>
                <a:cubicBezTo>
                  <a:pt x="15712" y="34250"/>
                  <a:pt x="15211" y="31615"/>
                  <a:pt x="14511" y="29047"/>
                </a:cubicBezTo>
                <a:cubicBezTo>
                  <a:pt x="14011" y="27579"/>
                  <a:pt x="15011" y="25844"/>
                  <a:pt x="15712" y="24443"/>
                </a:cubicBezTo>
                <a:lnTo>
                  <a:pt x="15712" y="24443"/>
                </a:lnTo>
                <a:cubicBezTo>
                  <a:pt x="15687" y="24492"/>
                  <a:pt x="15717" y="24523"/>
                  <a:pt x="15760" y="24523"/>
                </a:cubicBezTo>
                <a:cubicBezTo>
                  <a:pt x="15776" y="24523"/>
                  <a:pt x="15794" y="24519"/>
                  <a:pt x="15812" y="24510"/>
                </a:cubicBezTo>
                <a:cubicBezTo>
                  <a:pt x="16512" y="23776"/>
                  <a:pt x="17313" y="23576"/>
                  <a:pt x="18180" y="23343"/>
                </a:cubicBezTo>
                <a:lnTo>
                  <a:pt x="18180" y="23343"/>
                </a:lnTo>
                <a:cubicBezTo>
                  <a:pt x="18147" y="23376"/>
                  <a:pt x="18147" y="23443"/>
                  <a:pt x="18147" y="23509"/>
                </a:cubicBezTo>
                <a:cubicBezTo>
                  <a:pt x="18147" y="23576"/>
                  <a:pt x="18180" y="23676"/>
                  <a:pt x="18247" y="23710"/>
                </a:cubicBezTo>
                <a:cubicBezTo>
                  <a:pt x="18436" y="23757"/>
                  <a:pt x="18608" y="23804"/>
                  <a:pt x="18787" y="23804"/>
                </a:cubicBezTo>
                <a:cubicBezTo>
                  <a:pt x="18861" y="23804"/>
                  <a:pt x="18936" y="23796"/>
                  <a:pt x="19014" y="23776"/>
                </a:cubicBezTo>
                <a:cubicBezTo>
                  <a:pt x="19014" y="23776"/>
                  <a:pt x="19048" y="23843"/>
                  <a:pt x="19081" y="23843"/>
                </a:cubicBezTo>
                <a:cubicBezTo>
                  <a:pt x="19681" y="23743"/>
                  <a:pt x="20148" y="23409"/>
                  <a:pt x="20515" y="22942"/>
                </a:cubicBezTo>
                <a:cubicBezTo>
                  <a:pt x="20582" y="22876"/>
                  <a:pt x="20549" y="22776"/>
                  <a:pt x="20482" y="22709"/>
                </a:cubicBezTo>
                <a:cubicBezTo>
                  <a:pt x="20266" y="22577"/>
                  <a:pt x="19989" y="22514"/>
                  <a:pt x="19702" y="22514"/>
                </a:cubicBezTo>
                <a:cubicBezTo>
                  <a:pt x="19191" y="22514"/>
                  <a:pt x="18646" y="22713"/>
                  <a:pt x="18347" y="23076"/>
                </a:cubicBezTo>
                <a:cubicBezTo>
                  <a:pt x="17406" y="23173"/>
                  <a:pt x="16308" y="23586"/>
                  <a:pt x="15757" y="24345"/>
                </a:cubicBezTo>
                <a:lnTo>
                  <a:pt x="15757" y="24345"/>
                </a:lnTo>
                <a:cubicBezTo>
                  <a:pt x="15823" y="24242"/>
                  <a:pt x="15851" y="24154"/>
                  <a:pt x="15879" y="24043"/>
                </a:cubicBezTo>
                <a:cubicBezTo>
                  <a:pt x="16512" y="22742"/>
                  <a:pt x="17313" y="21675"/>
                  <a:pt x="18314" y="20741"/>
                </a:cubicBezTo>
                <a:cubicBezTo>
                  <a:pt x="18347" y="20741"/>
                  <a:pt x="18347" y="20774"/>
                  <a:pt x="18380" y="20774"/>
                </a:cubicBezTo>
                <a:cubicBezTo>
                  <a:pt x="18414" y="20774"/>
                  <a:pt x="18480" y="20774"/>
                  <a:pt x="18514" y="20741"/>
                </a:cubicBezTo>
                <a:cubicBezTo>
                  <a:pt x="18547" y="20841"/>
                  <a:pt x="18581" y="20874"/>
                  <a:pt x="18681" y="20908"/>
                </a:cubicBezTo>
                <a:cubicBezTo>
                  <a:pt x="18733" y="20931"/>
                  <a:pt x="18788" y="20941"/>
                  <a:pt x="18845" y="20941"/>
                </a:cubicBezTo>
                <a:cubicBezTo>
                  <a:pt x="19116" y="20941"/>
                  <a:pt x="19427" y="20712"/>
                  <a:pt x="19648" y="20574"/>
                </a:cubicBezTo>
                <a:cubicBezTo>
                  <a:pt x="19781" y="20507"/>
                  <a:pt x="19915" y="20274"/>
                  <a:pt x="20048" y="20074"/>
                </a:cubicBezTo>
                <a:cubicBezTo>
                  <a:pt x="20248" y="19840"/>
                  <a:pt x="20415" y="19507"/>
                  <a:pt x="20382" y="19173"/>
                </a:cubicBezTo>
                <a:cubicBezTo>
                  <a:pt x="20382" y="19106"/>
                  <a:pt x="20348" y="19073"/>
                  <a:pt x="20315" y="19073"/>
                </a:cubicBezTo>
                <a:cubicBezTo>
                  <a:pt x="20215" y="18940"/>
                  <a:pt x="20115" y="18839"/>
                  <a:pt x="19848" y="18839"/>
                </a:cubicBezTo>
                <a:cubicBezTo>
                  <a:pt x="19809" y="18835"/>
                  <a:pt x="19771" y="18832"/>
                  <a:pt x="19733" y="18832"/>
                </a:cubicBezTo>
                <a:cubicBezTo>
                  <a:pt x="18978" y="18832"/>
                  <a:pt x="18314" y="19745"/>
                  <a:pt x="18314" y="20507"/>
                </a:cubicBezTo>
                <a:cubicBezTo>
                  <a:pt x="17713" y="21008"/>
                  <a:pt x="17213" y="21575"/>
                  <a:pt x="16813" y="22209"/>
                </a:cubicBezTo>
                <a:cubicBezTo>
                  <a:pt x="16813" y="22175"/>
                  <a:pt x="16846" y="22075"/>
                  <a:pt x="16846" y="22042"/>
                </a:cubicBezTo>
                <a:cubicBezTo>
                  <a:pt x="16946" y="21708"/>
                  <a:pt x="17046" y="21341"/>
                  <a:pt x="17113" y="20941"/>
                </a:cubicBezTo>
                <a:cubicBezTo>
                  <a:pt x="17546" y="20574"/>
                  <a:pt x="17546" y="19773"/>
                  <a:pt x="17446" y="19240"/>
                </a:cubicBezTo>
                <a:cubicBezTo>
                  <a:pt x="17407" y="19201"/>
                  <a:pt x="17368" y="19184"/>
                  <a:pt x="17322" y="19184"/>
                </a:cubicBezTo>
                <a:cubicBezTo>
                  <a:pt x="17290" y="19184"/>
                  <a:pt x="17254" y="19193"/>
                  <a:pt x="17213" y="19206"/>
                </a:cubicBezTo>
                <a:cubicBezTo>
                  <a:pt x="16813" y="19607"/>
                  <a:pt x="16713" y="20374"/>
                  <a:pt x="16846" y="20941"/>
                </a:cubicBezTo>
                <a:cubicBezTo>
                  <a:pt x="16779" y="21241"/>
                  <a:pt x="16713" y="21575"/>
                  <a:pt x="16646" y="21875"/>
                </a:cubicBezTo>
                <a:cubicBezTo>
                  <a:pt x="16512" y="22275"/>
                  <a:pt x="16379" y="22676"/>
                  <a:pt x="16212" y="23042"/>
                </a:cubicBezTo>
                <a:lnTo>
                  <a:pt x="16212" y="23076"/>
                </a:lnTo>
                <a:cubicBezTo>
                  <a:pt x="15945" y="23610"/>
                  <a:pt x="15645" y="24210"/>
                  <a:pt x="15378" y="24777"/>
                </a:cubicBezTo>
                <a:cubicBezTo>
                  <a:pt x="15211" y="25111"/>
                  <a:pt x="15011" y="25511"/>
                  <a:pt x="14845" y="25911"/>
                </a:cubicBezTo>
                <a:cubicBezTo>
                  <a:pt x="15111" y="24944"/>
                  <a:pt x="15312" y="23910"/>
                  <a:pt x="15278" y="22909"/>
                </a:cubicBezTo>
                <a:cubicBezTo>
                  <a:pt x="15312" y="22909"/>
                  <a:pt x="15378" y="22909"/>
                  <a:pt x="15445" y="22876"/>
                </a:cubicBezTo>
                <a:cubicBezTo>
                  <a:pt x="15845" y="22242"/>
                  <a:pt x="16012" y="21208"/>
                  <a:pt x="15645" y="20507"/>
                </a:cubicBezTo>
                <a:cubicBezTo>
                  <a:pt x="15624" y="20444"/>
                  <a:pt x="15563" y="20421"/>
                  <a:pt x="15495" y="20421"/>
                </a:cubicBezTo>
                <a:cubicBezTo>
                  <a:pt x="15456" y="20421"/>
                  <a:pt x="15415" y="20428"/>
                  <a:pt x="15378" y="20441"/>
                </a:cubicBezTo>
                <a:cubicBezTo>
                  <a:pt x="15045" y="20841"/>
                  <a:pt x="14878" y="21408"/>
                  <a:pt x="14845" y="21875"/>
                </a:cubicBezTo>
                <a:cubicBezTo>
                  <a:pt x="14845" y="22108"/>
                  <a:pt x="14845" y="22609"/>
                  <a:pt x="15145" y="22709"/>
                </a:cubicBezTo>
                <a:cubicBezTo>
                  <a:pt x="15011" y="23776"/>
                  <a:pt x="14878" y="24877"/>
                  <a:pt x="14811" y="26011"/>
                </a:cubicBezTo>
                <a:cubicBezTo>
                  <a:pt x="14811" y="26045"/>
                  <a:pt x="14811" y="26045"/>
                  <a:pt x="14845" y="26045"/>
                </a:cubicBezTo>
                <a:cubicBezTo>
                  <a:pt x="14544" y="26712"/>
                  <a:pt x="14311" y="27379"/>
                  <a:pt x="14311" y="28046"/>
                </a:cubicBezTo>
                <a:cubicBezTo>
                  <a:pt x="13410" y="24944"/>
                  <a:pt x="12309" y="21942"/>
                  <a:pt x="11309" y="19040"/>
                </a:cubicBezTo>
                <a:cubicBezTo>
                  <a:pt x="11242" y="18873"/>
                  <a:pt x="11175" y="18706"/>
                  <a:pt x="11142" y="18539"/>
                </a:cubicBezTo>
                <a:cubicBezTo>
                  <a:pt x="11242" y="17705"/>
                  <a:pt x="11475" y="16905"/>
                  <a:pt x="11709" y="16171"/>
                </a:cubicBezTo>
                <a:cubicBezTo>
                  <a:pt x="12176" y="15904"/>
                  <a:pt x="12576" y="15737"/>
                  <a:pt x="13143" y="15704"/>
                </a:cubicBezTo>
                <a:lnTo>
                  <a:pt x="13644" y="15704"/>
                </a:lnTo>
                <a:cubicBezTo>
                  <a:pt x="13644" y="15937"/>
                  <a:pt x="13810" y="16238"/>
                  <a:pt x="14044" y="16371"/>
                </a:cubicBezTo>
                <a:cubicBezTo>
                  <a:pt x="14194" y="16465"/>
                  <a:pt x="14366" y="16506"/>
                  <a:pt x="14535" y="16506"/>
                </a:cubicBezTo>
                <a:cubicBezTo>
                  <a:pt x="14666" y="16506"/>
                  <a:pt x="14795" y="16481"/>
                  <a:pt x="14911" y="16438"/>
                </a:cubicBezTo>
                <a:cubicBezTo>
                  <a:pt x="15145" y="16371"/>
                  <a:pt x="15478" y="16204"/>
                  <a:pt x="15645" y="16004"/>
                </a:cubicBezTo>
                <a:cubicBezTo>
                  <a:pt x="15745" y="15904"/>
                  <a:pt x="15812" y="15737"/>
                  <a:pt x="15745" y="15570"/>
                </a:cubicBezTo>
                <a:cubicBezTo>
                  <a:pt x="15636" y="15135"/>
                  <a:pt x="15087" y="14913"/>
                  <a:pt x="14580" y="14913"/>
                </a:cubicBezTo>
                <a:cubicBezTo>
                  <a:pt x="14310" y="14913"/>
                  <a:pt x="14051" y="14976"/>
                  <a:pt x="13877" y="15103"/>
                </a:cubicBezTo>
                <a:cubicBezTo>
                  <a:pt x="13744" y="15204"/>
                  <a:pt x="13710" y="15270"/>
                  <a:pt x="13677" y="15404"/>
                </a:cubicBezTo>
                <a:cubicBezTo>
                  <a:pt x="13010" y="15437"/>
                  <a:pt x="12343" y="15570"/>
                  <a:pt x="11809" y="15904"/>
                </a:cubicBezTo>
                <a:cubicBezTo>
                  <a:pt x="12176" y="14870"/>
                  <a:pt x="12643" y="13903"/>
                  <a:pt x="13143" y="12902"/>
                </a:cubicBezTo>
                <a:cubicBezTo>
                  <a:pt x="13521" y="12991"/>
                  <a:pt x="13929" y="13020"/>
                  <a:pt x="14327" y="13020"/>
                </a:cubicBezTo>
                <a:cubicBezTo>
                  <a:pt x="14526" y="13020"/>
                  <a:pt x="14722" y="13013"/>
                  <a:pt x="14911" y="13002"/>
                </a:cubicBezTo>
                <a:cubicBezTo>
                  <a:pt x="14978" y="13169"/>
                  <a:pt x="15078" y="13336"/>
                  <a:pt x="15211" y="13402"/>
                </a:cubicBezTo>
                <a:cubicBezTo>
                  <a:pt x="15245" y="13536"/>
                  <a:pt x="15345" y="13602"/>
                  <a:pt x="15478" y="13702"/>
                </a:cubicBezTo>
                <a:cubicBezTo>
                  <a:pt x="15484" y="13709"/>
                  <a:pt x="15491" y="13711"/>
                  <a:pt x="15496" y="13711"/>
                </a:cubicBezTo>
                <a:cubicBezTo>
                  <a:pt x="15523" y="13711"/>
                  <a:pt x="15545" y="13657"/>
                  <a:pt x="15545" y="13602"/>
                </a:cubicBezTo>
                <a:lnTo>
                  <a:pt x="15545" y="13569"/>
                </a:lnTo>
                <a:cubicBezTo>
                  <a:pt x="15645" y="13602"/>
                  <a:pt x="15712" y="13602"/>
                  <a:pt x="15812" y="13602"/>
                </a:cubicBezTo>
                <a:cubicBezTo>
                  <a:pt x="15883" y="13615"/>
                  <a:pt x="15959" y="13622"/>
                  <a:pt x="16039" y="13622"/>
                </a:cubicBezTo>
                <a:cubicBezTo>
                  <a:pt x="16374" y="13622"/>
                  <a:pt x="16764" y="13505"/>
                  <a:pt x="16979" y="13235"/>
                </a:cubicBezTo>
                <a:cubicBezTo>
                  <a:pt x="17313" y="12768"/>
                  <a:pt x="16512" y="12535"/>
                  <a:pt x="16179" y="12535"/>
                </a:cubicBezTo>
                <a:lnTo>
                  <a:pt x="16045" y="12535"/>
                </a:lnTo>
                <a:cubicBezTo>
                  <a:pt x="15949" y="12492"/>
                  <a:pt x="15832" y="12477"/>
                  <a:pt x="15709" y="12477"/>
                </a:cubicBezTo>
                <a:cubicBezTo>
                  <a:pt x="15448" y="12477"/>
                  <a:pt x="15159" y="12546"/>
                  <a:pt x="14978" y="12568"/>
                </a:cubicBezTo>
                <a:cubicBezTo>
                  <a:pt x="14911" y="12568"/>
                  <a:pt x="14878" y="12668"/>
                  <a:pt x="14878" y="12702"/>
                </a:cubicBezTo>
                <a:lnTo>
                  <a:pt x="14878" y="12835"/>
                </a:lnTo>
                <a:cubicBezTo>
                  <a:pt x="14522" y="12746"/>
                  <a:pt x="14122" y="12731"/>
                  <a:pt x="13736" y="12731"/>
                </a:cubicBezTo>
                <a:cubicBezTo>
                  <a:pt x="13544" y="12731"/>
                  <a:pt x="13355" y="12735"/>
                  <a:pt x="13177" y="12735"/>
                </a:cubicBezTo>
                <a:cubicBezTo>
                  <a:pt x="13510" y="12101"/>
                  <a:pt x="13810" y="11501"/>
                  <a:pt x="14144" y="10834"/>
                </a:cubicBezTo>
                <a:cubicBezTo>
                  <a:pt x="14311" y="10834"/>
                  <a:pt x="14411" y="10734"/>
                  <a:pt x="14511" y="10700"/>
                </a:cubicBezTo>
                <a:cubicBezTo>
                  <a:pt x="15211" y="10367"/>
                  <a:pt x="15745" y="9433"/>
                  <a:pt x="15312" y="8732"/>
                </a:cubicBezTo>
                <a:cubicBezTo>
                  <a:pt x="15264" y="8709"/>
                  <a:pt x="15234" y="8685"/>
                  <a:pt x="15208" y="8685"/>
                </a:cubicBezTo>
                <a:cubicBezTo>
                  <a:pt x="15198" y="8685"/>
                  <a:pt x="15188" y="8689"/>
                  <a:pt x="15178" y="8699"/>
                </a:cubicBezTo>
                <a:cubicBezTo>
                  <a:pt x="14911" y="8832"/>
                  <a:pt x="14744" y="8932"/>
                  <a:pt x="14578" y="9166"/>
                </a:cubicBezTo>
                <a:cubicBezTo>
                  <a:pt x="14077" y="9499"/>
                  <a:pt x="13810" y="10167"/>
                  <a:pt x="13844" y="10734"/>
                </a:cubicBezTo>
                <a:cubicBezTo>
                  <a:pt x="13844" y="10767"/>
                  <a:pt x="13844" y="10767"/>
                  <a:pt x="13877" y="10767"/>
                </a:cubicBezTo>
                <a:lnTo>
                  <a:pt x="13877" y="10867"/>
                </a:lnTo>
                <a:cubicBezTo>
                  <a:pt x="13343" y="11734"/>
                  <a:pt x="12810" y="12702"/>
                  <a:pt x="12309" y="13669"/>
                </a:cubicBezTo>
                <a:cubicBezTo>
                  <a:pt x="12409" y="12835"/>
                  <a:pt x="12510" y="11935"/>
                  <a:pt x="12409" y="11101"/>
                </a:cubicBezTo>
                <a:lnTo>
                  <a:pt x="12409" y="11101"/>
                </a:lnTo>
                <a:cubicBezTo>
                  <a:pt x="12440" y="11121"/>
                  <a:pt x="12465" y="11129"/>
                  <a:pt x="12487" y="11129"/>
                </a:cubicBezTo>
                <a:cubicBezTo>
                  <a:pt x="12537" y="11129"/>
                  <a:pt x="12574" y="11090"/>
                  <a:pt x="12643" y="11067"/>
                </a:cubicBezTo>
                <a:cubicBezTo>
                  <a:pt x="12676" y="11034"/>
                  <a:pt x="12676" y="11000"/>
                  <a:pt x="12643" y="10934"/>
                </a:cubicBezTo>
                <a:cubicBezTo>
                  <a:pt x="12510" y="10834"/>
                  <a:pt x="12409" y="10767"/>
                  <a:pt x="12376" y="10600"/>
                </a:cubicBezTo>
                <a:cubicBezTo>
                  <a:pt x="12343" y="10400"/>
                  <a:pt x="12309" y="10167"/>
                  <a:pt x="12309" y="9900"/>
                </a:cubicBezTo>
                <a:cubicBezTo>
                  <a:pt x="12309" y="9599"/>
                  <a:pt x="12309" y="9333"/>
                  <a:pt x="12376" y="9032"/>
                </a:cubicBezTo>
                <a:cubicBezTo>
                  <a:pt x="12476" y="9333"/>
                  <a:pt x="12510" y="9599"/>
                  <a:pt x="12510" y="9900"/>
                </a:cubicBezTo>
                <a:cubicBezTo>
                  <a:pt x="12510" y="9833"/>
                  <a:pt x="12476" y="9766"/>
                  <a:pt x="12476" y="9700"/>
                </a:cubicBezTo>
                <a:cubicBezTo>
                  <a:pt x="12476" y="9683"/>
                  <a:pt x="12451" y="9675"/>
                  <a:pt x="12426" y="9675"/>
                </a:cubicBezTo>
                <a:cubicBezTo>
                  <a:pt x="12401" y="9675"/>
                  <a:pt x="12376" y="9683"/>
                  <a:pt x="12376" y="9700"/>
                </a:cubicBezTo>
                <a:cubicBezTo>
                  <a:pt x="12376" y="10033"/>
                  <a:pt x="12376" y="10333"/>
                  <a:pt x="12476" y="10667"/>
                </a:cubicBezTo>
                <a:cubicBezTo>
                  <a:pt x="12476" y="10712"/>
                  <a:pt x="12510" y="10730"/>
                  <a:pt x="12551" y="10730"/>
                </a:cubicBezTo>
                <a:cubicBezTo>
                  <a:pt x="12600" y="10730"/>
                  <a:pt x="12658" y="10704"/>
                  <a:pt x="12676" y="10667"/>
                </a:cubicBezTo>
                <a:cubicBezTo>
                  <a:pt x="12810" y="10000"/>
                  <a:pt x="12743" y="9233"/>
                  <a:pt x="12510" y="8599"/>
                </a:cubicBezTo>
                <a:cubicBezTo>
                  <a:pt x="12489" y="8558"/>
                  <a:pt x="12430" y="8529"/>
                  <a:pt x="12380" y="8529"/>
                </a:cubicBezTo>
                <a:cubicBezTo>
                  <a:pt x="12349" y="8529"/>
                  <a:pt x="12322" y="8540"/>
                  <a:pt x="12309" y="8565"/>
                </a:cubicBezTo>
                <a:cubicBezTo>
                  <a:pt x="12009" y="9066"/>
                  <a:pt x="12043" y="9766"/>
                  <a:pt x="12076" y="10333"/>
                </a:cubicBezTo>
                <a:cubicBezTo>
                  <a:pt x="12076" y="10400"/>
                  <a:pt x="12176" y="10667"/>
                  <a:pt x="12243" y="10834"/>
                </a:cubicBezTo>
                <a:cubicBezTo>
                  <a:pt x="12243" y="11868"/>
                  <a:pt x="12309" y="12869"/>
                  <a:pt x="12176" y="13903"/>
                </a:cubicBezTo>
                <a:cubicBezTo>
                  <a:pt x="12043" y="14103"/>
                  <a:pt x="11976" y="14370"/>
                  <a:pt x="11876" y="14603"/>
                </a:cubicBezTo>
                <a:cubicBezTo>
                  <a:pt x="11876" y="13869"/>
                  <a:pt x="11709" y="13035"/>
                  <a:pt x="11475" y="12335"/>
                </a:cubicBezTo>
                <a:cubicBezTo>
                  <a:pt x="11509" y="12335"/>
                  <a:pt x="11509" y="12268"/>
                  <a:pt x="11509" y="12235"/>
                </a:cubicBezTo>
                <a:lnTo>
                  <a:pt x="11509" y="11935"/>
                </a:lnTo>
                <a:cubicBezTo>
                  <a:pt x="11576" y="11768"/>
                  <a:pt x="11642" y="11534"/>
                  <a:pt x="11642" y="11334"/>
                </a:cubicBezTo>
                <a:cubicBezTo>
                  <a:pt x="11576" y="10934"/>
                  <a:pt x="11475" y="10167"/>
                  <a:pt x="10942" y="10167"/>
                </a:cubicBezTo>
                <a:cubicBezTo>
                  <a:pt x="10441" y="10167"/>
                  <a:pt x="10475" y="10900"/>
                  <a:pt x="10508" y="11201"/>
                </a:cubicBezTo>
                <a:cubicBezTo>
                  <a:pt x="10541" y="11601"/>
                  <a:pt x="10742" y="12168"/>
                  <a:pt x="11175" y="12268"/>
                </a:cubicBezTo>
                <a:cubicBezTo>
                  <a:pt x="11375" y="13169"/>
                  <a:pt x="11676" y="14036"/>
                  <a:pt x="11676" y="14937"/>
                </a:cubicBezTo>
                <a:cubicBezTo>
                  <a:pt x="11242" y="16004"/>
                  <a:pt x="11008" y="17038"/>
                  <a:pt x="10975" y="18072"/>
                </a:cubicBezTo>
                <a:cubicBezTo>
                  <a:pt x="10008" y="15404"/>
                  <a:pt x="8974" y="12835"/>
                  <a:pt x="7773" y="10267"/>
                </a:cubicBezTo>
                <a:cubicBezTo>
                  <a:pt x="7806" y="9566"/>
                  <a:pt x="7706" y="8899"/>
                  <a:pt x="7639" y="8198"/>
                </a:cubicBezTo>
                <a:cubicBezTo>
                  <a:pt x="7806" y="7698"/>
                  <a:pt x="7973" y="7164"/>
                  <a:pt x="8206" y="6697"/>
                </a:cubicBezTo>
                <a:cubicBezTo>
                  <a:pt x="8373" y="6364"/>
                  <a:pt x="8607" y="6030"/>
                  <a:pt x="8807" y="5697"/>
                </a:cubicBezTo>
                <a:lnTo>
                  <a:pt x="8840" y="5697"/>
                </a:lnTo>
                <a:cubicBezTo>
                  <a:pt x="8840" y="5713"/>
                  <a:pt x="8857" y="5722"/>
                  <a:pt x="8882" y="5722"/>
                </a:cubicBezTo>
                <a:cubicBezTo>
                  <a:pt x="8907" y="5722"/>
                  <a:pt x="8940" y="5713"/>
                  <a:pt x="8974" y="5697"/>
                </a:cubicBezTo>
                <a:cubicBezTo>
                  <a:pt x="8974" y="5722"/>
                  <a:pt x="8993" y="5786"/>
                  <a:pt x="9046" y="5786"/>
                </a:cubicBezTo>
                <a:cubicBezTo>
                  <a:pt x="9063" y="5786"/>
                  <a:pt x="9083" y="5779"/>
                  <a:pt x="9107" y="5763"/>
                </a:cubicBezTo>
                <a:cubicBezTo>
                  <a:pt x="9708" y="5597"/>
                  <a:pt x="10508" y="4996"/>
                  <a:pt x="10308" y="4262"/>
                </a:cubicBezTo>
                <a:cubicBezTo>
                  <a:pt x="10308" y="4229"/>
                  <a:pt x="10208" y="4196"/>
                  <a:pt x="10175" y="4196"/>
                </a:cubicBezTo>
                <a:cubicBezTo>
                  <a:pt x="9374" y="4229"/>
                  <a:pt x="8874" y="4863"/>
                  <a:pt x="8673" y="5530"/>
                </a:cubicBezTo>
                <a:cubicBezTo>
                  <a:pt x="8173" y="6197"/>
                  <a:pt x="7806" y="7031"/>
                  <a:pt x="7606" y="7865"/>
                </a:cubicBezTo>
                <a:cubicBezTo>
                  <a:pt x="7539" y="7565"/>
                  <a:pt x="7539" y="7264"/>
                  <a:pt x="7539" y="6998"/>
                </a:cubicBezTo>
                <a:cubicBezTo>
                  <a:pt x="7506" y="5897"/>
                  <a:pt x="7606" y="4896"/>
                  <a:pt x="7806" y="3862"/>
                </a:cubicBezTo>
                <a:cubicBezTo>
                  <a:pt x="7832" y="3887"/>
                  <a:pt x="7857" y="3951"/>
                  <a:pt x="7911" y="3951"/>
                </a:cubicBezTo>
                <a:cubicBezTo>
                  <a:pt x="7929" y="3951"/>
                  <a:pt x="7949" y="3945"/>
                  <a:pt x="7973" y="3929"/>
                </a:cubicBezTo>
                <a:cubicBezTo>
                  <a:pt x="8707" y="3595"/>
                  <a:pt x="8807" y="2528"/>
                  <a:pt x="8273" y="1994"/>
                </a:cubicBezTo>
                <a:cubicBezTo>
                  <a:pt x="8240" y="1961"/>
                  <a:pt x="8206" y="1944"/>
                  <a:pt x="8177" y="1944"/>
                </a:cubicBezTo>
                <a:cubicBezTo>
                  <a:pt x="8148" y="1944"/>
                  <a:pt x="8123" y="1961"/>
                  <a:pt x="8106" y="1994"/>
                </a:cubicBezTo>
                <a:cubicBezTo>
                  <a:pt x="7806" y="2194"/>
                  <a:pt x="7673" y="2528"/>
                  <a:pt x="7673" y="2895"/>
                </a:cubicBezTo>
                <a:cubicBezTo>
                  <a:pt x="7673" y="3061"/>
                  <a:pt x="7639" y="3362"/>
                  <a:pt x="7706" y="3528"/>
                </a:cubicBezTo>
                <a:cubicBezTo>
                  <a:pt x="7439" y="4262"/>
                  <a:pt x="7306" y="5096"/>
                  <a:pt x="7272" y="5997"/>
                </a:cubicBezTo>
                <a:cubicBezTo>
                  <a:pt x="7139" y="5363"/>
                  <a:pt x="6972" y="4729"/>
                  <a:pt x="6805" y="4096"/>
                </a:cubicBezTo>
                <a:lnTo>
                  <a:pt x="6805" y="4062"/>
                </a:lnTo>
                <a:cubicBezTo>
                  <a:pt x="6805" y="4029"/>
                  <a:pt x="6772" y="3995"/>
                  <a:pt x="6772" y="3929"/>
                </a:cubicBezTo>
                <a:cubicBezTo>
                  <a:pt x="6772" y="3895"/>
                  <a:pt x="6705" y="3862"/>
                  <a:pt x="6705" y="3829"/>
                </a:cubicBezTo>
                <a:cubicBezTo>
                  <a:pt x="6705" y="3762"/>
                  <a:pt x="6772" y="3729"/>
                  <a:pt x="6772" y="3695"/>
                </a:cubicBezTo>
                <a:cubicBezTo>
                  <a:pt x="6787" y="3725"/>
                  <a:pt x="6829" y="3742"/>
                  <a:pt x="6871" y="3742"/>
                </a:cubicBezTo>
                <a:cubicBezTo>
                  <a:pt x="6922" y="3742"/>
                  <a:pt x="6972" y="3717"/>
                  <a:pt x="6972" y="3662"/>
                </a:cubicBezTo>
                <a:cubicBezTo>
                  <a:pt x="6972" y="3262"/>
                  <a:pt x="6939" y="2861"/>
                  <a:pt x="6805" y="2528"/>
                </a:cubicBezTo>
                <a:lnTo>
                  <a:pt x="6805" y="2361"/>
                </a:lnTo>
                <a:cubicBezTo>
                  <a:pt x="6805" y="2328"/>
                  <a:pt x="6772" y="2328"/>
                  <a:pt x="6772" y="2328"/>
                </a:cubicBezTo>
                <a:lnTo>
                  <a:pt x="6505" y="1694"/>
                </a:lnTo>
                <a:cubicBezTo>
                  <a:pt x="6489" y="1644"/>
                  <a:pt x="6447" y="1619"/>
                  <a:pt x="6405" y="1619"/>
                </a:cubicBezTo>
                <a:cubicBezTo>
                  <a:pt x="6363" y="1619"/>
                  <a:pt x="6322" y="1644"/>
                  <a:pt x="6305" y="1694"/>
                </a:cubicBezTo>
                <a:cubicBezTo>
                  <a:pt x="6038" y="2061"/>
                  <a:pt x="6005" y="2494"/>
                  <a:pt x="6105" y="2928"/>
                </a:cubicBezTo>
                <a:cubicBezTo>
                  <a:pt x="6172" y="3262"/>
                  <a:pt x="6305" y="3762"/>
                  <a:pt x="6539" y="4062"/>
                </a:cubicBezTo>
                <a:cubicBezTo>
                  <a:pt x="6672" y="4996"/>
                  <a:pt x="7006" y="5897"/>
                  <a:pt x="7306" y="6764"/>
                </a:cubicBezTo>
                <a:cubicBezTo>
                  <a:pt x="7339" y="7932"/>
                  <a:pt x="7506" y="9066"/>
                  <a:pt x="7673" y="10100"/>
                </a:cubicBezTo>
                <a:cubicBezTo>
                  <a:pt x="6805" y="8332"/>
                  <a:pt x="5838" y="6531"/>
                  <a:pt x="4804" y="4829"/>
                </a:cubicBezTo>
                <a:lnTo>
                  <a:pt x="4804" y="4763"/>
                </a:lnTo>
                <a:cubicBezTo>
                  <a:pt x="4537" y="4196"/>
                  <a:pt x="4370" y="3595"/>
                  <a:pt x="4270" y="2995"/>
                </a:cubicBezTo>
                <a:cubicBezTo>
                  <a:pt x="4170" y="2661"/>
                  <a:pt x="4137" y="2261"/>
                  <a:pt x="4037" y="1927"/>
                </a:cubicBezTo>
                <a:lnTo>
                  <a:pt x="4037" y="1927"/>
                </a:lnTo>
                <a:cubicBezTo>
                  <a:pt x="4112" y="2003"/>
                  <a:pt x="4198" y="2067"/>
                  <a:pt x="4265" y="2067"/>
                </a:cubicBezTo>
                <a:cubicBezTo>
                  <a:pt x="4316" y="2067"/>
                  <a:pt x="4356" y="2029"/>
                  <a:pt x="4370" y="1927"/>
                </a:cubicBezTo>
                <a:cubicBezTo>
                  <a:pt x="4437" y="1927"/>
                  <a:pt x="4470" y="1894"/>
                  <a:pt x="4470" y="1861"/>
                </a:cubicBezTo>
                <a:cubicBezTo>
                  <a:pt x="4604" y="1227"/>
                  <a:pt x="4437" y="426"/>
                  <a:pt x="3937" y="26"/>
                </a:cubicBezTo>
                <a:cubicBezTo>
                  <a:pt x="3903" y="9"/>
                  <a:pt x="3870" y="1"/>
                  <a:pt x="384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9" name="Google Shape;669;p46"/>
          <p:cNvGrpSpPr/>
          <p:nvPr/>
        </p:nvGrpSpPr>
        <p:grpSpPr>
          <a:xfrm>
            <a:off x="8208369" y="4415370"/>
            <a:ext cx="577314" cy="368094"/>
            <a:chOff x="8208369" y="4415370"/>
            <a:chExt cx="577314" cy="368094"/>
          </a:xfrm>
        </p:grpSpPr>
        <p:sp>
          <p:nvSpPr>
            <p:cNvPr id="670" name="Google Shape;670;p46"/>
            <p:cNvSpPr/>
            <p:nvPr/>
          </p:nvSpPr>
          <p:spPr>
            <a:xfrm rot="59522">
              <a:off x="8209481" y="4652757"/>
              <a:ext cx="129524" cy="129596"/>
            </a:xfrm>
            <a:custGeom>
              <a:avLst/>
              <a:gdLst/>
              <a:ahLst/>
              <a:cxnLst/>
              <a:rect l="l" t="t" r="r" b="b"/>
              <a:pathLst>
                <a:path w="1794" h="1795" extrusionOk="0">
                  <a:moveTo>
                    <a:pt x="943" y="1"/>
                  </a:moveTo>
                  <a:cubicBezTo>
                    <a:pt x="730" y="426"/>
                    <a:pt x="396" y="730"/>
                    <a:pt x="1" y="882"/>
                  </a:cubicBezTo>
                  <a:lnTo>
                    <a:pt x="1" y="913"/>
                  </a:lnTo>
                  <a:cubicBezTo>
                    <a:pt x="396" y="1065"/>
                    <a:pt x="730" y="1369"/>
                    <a:pt x="882" y="1794"/>
                  </a:cubicBezTo>
                  <a:lnTo>
                    <a:pt x="943" y="1794"/>
                  </a:lnTo>
                  <a:cubicBezTo>
                    <a:pt x="1034" y="1369"/>
                    <a:pt x="1399" y="1065"/>
                    <a:pt x="1794" y="913"/>
                  </a:cubicBezTo>
                  <a:lnTo>
                    <a:pt x="1794" y="882"/>
                  </a:lnTo>
                  <a:cubicBezTo>
                    <a:pt x="1429" y="730"/>
                    <a:pt x="1095" y="426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6"/>
            <p:cNvSpPr/>
            <p:nvPr/>
          </p:nvSpPr>
          <p:spPr>
            <a:xfrm rot="59522">
              <a:off x="8604233" y="44169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667;p46"/>
          <p:cNvSpPr/>
          <p:nvPr/>
        </p:nvSpPr>
        <p:spPr>
          <a:xfrm>
            <a:off x="2686675" y="2039128"/>
            <a:ext cx="2329258" cy="3013622"/>
          </a:xfrm>
          <a:custGeom>
            <a:avLst/>
            <a:gdLst/>
            <a:ahLst/>
            <a:cxnLst/>
            <a:rect l="l" t="t" r="r" b="b"/>
            <a:pathLst>
              <a:path w="49273" h="63750" extrusionOk="0">
                <a:moveTo>
                  <a:pt x="48605" y="152"/>
                </a:moveTo>
                <a:cubicBezTo>
                  <a:pt x="48972" y="152"/>
                  <a:pt x="48706" y="385"/>
                  <a:pt x="48472" y="552"/>
                </a:cubicBezTo>
                <a:cubicBezTo>
                  <a:pt x="48272" y="752"/>
                  <a:pt x="48038" y="919"/>
                  <a:pt x="47805" y="1086"/>
                </a:cubicBezTo>
                <a:cubicBezTo>
                  <a:pt x="47612" y="1247"/>
                  <a:pt x="47107" y="1688"/>
                  <a:pt x="46772" y="1688"/>
                </a:cubicBezTo>
                <a:cubicBezTo>
                  <a:pt x="46761" y="1688"/>
                  <a:pt x="46749" y="1688"/>
                  <a:pt x="46737" y="1686"/>
                </a:cubicBezTo>
                <a:cubicBezTo>
                  <a:pt x="46871" y="1586"/>
                  <a:pt x="46938" y="1520"/>
                  <a:pt x="47071" y="1420"/>
                </a:cubicBezTo>
                <a:cubicBezTo>
                  <a:pt x="47138" y="1353"/>
                  <a:pt x="47104" y="1219"/>
                  <a:pt x="47038" y="1219"/>
                </a:cubicBezTo>
                <a:cubicBezTo>
                  <a:pt x="47471" y="719"/>
                  <a:pt x="47972" y="152"/>
                  <a:pt x="48605" y="152"/>
                </a:cubicBezTo>
                <a:close/>
                <a:moveTo>
                  <a:pt x="44736" y="1586"/>
                </a:moveTo>
                <a:lnTo>
                  <a:pt x="44736" y="1586"/>
                </a:lnTo>
                <a:cubicBezTo>
                  <a:pt x="44569" y="1953"/>
                  <a:pt x="44302" y="2287"/>
                  <a:pt x="44069" y="2620"/>
                </a:cubicBezTo>
                <a:cubicBezTo>
                  <a:pt x="44269" y="2253"/>
                  <a:pt x="44436" y="1887"/>
                  <a:pt x="44736" y="1586"/>
                </a:cubicBezTo>
                <a:close/>
                <a:moveTo>
                  <a:pt x="45439" y="3300"/>
                </a:moveTo>
                <a:cubicBezTo>
                  <a:pt x="45637" y="3300"/>
                  <a:pt x="45836" y="3345"/>
                  <a:pt x="46037" y="3454"/>
                </a:cubicBezTo>
                <a:cubicBezTo>
                  <a:pt x="45703" y="3688"/>
                  <a:pt x="45270" y="3855"/>
                  <a:pt x="44903" y="3921"/>
                </a:cubicBezTo>
                <a:cubicBezTo>
                  <a:pt x="44628" y="4004"/>
                  <a:pt x="44286" y="4063"/>
                  <a:pt x="43950" y="4063"/>
                </a:cubicBezTo>
                <a:cubicBezTo>
                  <a:pt x="43878" y="4063"/>
                  <a:pt x="43806" y="4061"/>
                  <a:pt x="43735" y="4055"/>
                </a:cubicBezTo>
                <a:cubicBezTo>
                  <a:pt x="44285" y="3705"/>
                  <a:pt x="44853" y="3300"/>
                  <a:pt x="45439" y="3300"/>
                </a:cubicBezTo>
                <a:close/>
                <a:moveTo>
                  <a:pt x="41867" y="3021"/>
                </a:moveTo>
                <a:cubicBezTo>
                  <a:pt x="41801" y="3621"/>
                  <a:pt x="41434" y="4422"/>
                  <a:pt x="40967" y="5089"/>
                </a:cubicBezTo>
                <a:cubicBezTo>
                  <a:pt x="40933" y="5089"/>
                  <a:pt x="40933" y="5122"/>
                  <a:pt x="40900" y="5122"/>
                </a:cubicBezTo>
                <a:lnTo>
                  <a:pt x="40900" y="5055"/>
                </a:lnTo>
                <a:cubicBezTo>
                  <a:pt x="41133" y="4689"/>
                  <a:pt x="41400" y="4288"/>
                  <a:pt x="41600" y="3921"/>
                </a:cubicBezTo>
                <a:cubicBezTo>
                  <a:pt x="41649" y="3824"/>
                  <a:pt x="41591" y="3762"/>
                  <a:pt x="41517" y="3762"/>
                </a:cubicBezTo>
                <a:cubicBezTo>
                  <a:pt x="41490" y="3762"/>
                  <a:pt x="41461" y="3770"/>
                  <a:pt x="41434" y="3788"/>
                </a:cubicBezTo>
                <a:cubicBezTo>
                  <a:pt x="41167" y="4055"/>
                  <a:pt x="40967" y="4355"/>
                  <a:pt x="40767" y="4622"/>
                </a:cubicBezTo>
                <a:cubicBezTo>
                  <a:pt x="40800" y="4555"/>
                  <a:pt x="40833" y="4422"/>
                  <a:pt x="40900" y="4355"/>
                </a:cubicBezTo>
                <a:cubicBezTo>
                  <a:pt x="40922" y="4290"/>
                  <a:pt x="40874" y="4254"/>
                  <a:pt x="40837" y="4254"/>
                </a:cubicBezTo>
                <a:cubicBezTo>
                  <a:pt x="40817" y="4254"/>
                  <a:pt x="40800" y="4265"/>
                  <a:pt x="40800" y="4288"/>
                </a:cubicBezTo>
                <a:cubicBezTo>
                  <a:pt x="40733" y="4522"/>
                  <a:pt x="40633" y="4689"/>
                  <a:pt x="40533" y="4889"/>
                </a:cubicBezTo>
                <a:cubicBezTo>
                  <a:pt x="40533" y="4922"/>
                  <a:pt x="40533" y="4955"/>
                  <a:pt x="40566" y="4955"/>
                </a:cubicBezTo>
                <a:cubicBezTo>
                  <a:pt x="40433" y="5122"/>
                  <a:pt x="40300" y="5322"/>
                  <a:pt x="40233" y="5522"/>
                </a:cubicBezTo>
                <a:cubicBezTo>
                  <a:pt x="40199" y="5589"/>
                  <a:pt x="40199" y="5623"/>
                  <a:pt x="40233" y="5723"/>
                </a:cubicBezTo>
                <a:lnTo>
                  <a:pt x="40133" y="5789"/>
                </a:lnTo>
                <a:cubicBezTo>
                  <a:pt x="39866" y="5089"/>
                  <a:pt x="41133" y="3554"/>
                  <a:pt x="41867" y="3021"/>
                </a:cubicBezTo>
                <a:close/>
                <a:moveTo>
                  <a:pt x="42751" y="5531"/>
                </a:moveTo>
                <a:cubicBezTo>
                  <a:pt x="42868" y="5531"/>
                  <a:pt x="42985" y="5539"/>
                  <a:pt x="43102" y="5556"/>
                </a:cubicBezTo>
                <a:cubicBezTo>
                  <a:pt x="42835" y="5689"/>
                  <a:pt x="42601" y="5756"/>
                  <a:pt x="42368" y="5856"/>
                </a:cubicBezTo>
                <a:cubicBezTo>
                  <a:pt x="42401" y="5789"/>
                  <a:pt x="42434" y="5756"/>
                  <a:pt x="42468" y="5756"/>
                </a:cubicBezTo>
                <a:cubicBezTo>
                  <a:pt x="42568" y="5689"/>
                  <a:pt x="42468" y="5556"/>
                  <a:pt x="42401" y="5556"/>
                </a:cubicBezTo>
                <a:cubicBezTo>
                  <a:pt x="42518" y="5539"/>
                  <a:pt x="42635" y="5531"/>
                  <a:pt x="42751" y="5531"/>
                </a:cubicBezTo>
                <a:close/>
                <a:moveTo>
                  <a:pt x="14581" y="5522"/>
                </a:moveTo>
                <a:lnTo>
                  <a:pt x="14581" y="5522"/>
                </a:lnTo>
                <a:cubicBezTo>
                  <a:pt x="14681" y="5689"/>
                  <a:pt x="14748" y="5889"/>
                  <a:pt x="14781" y="6056"/>
                </a:cubicBezTo>
                <a:cubicBezTo>
                  <a:pt x="14748" y="6056"/>
                  <a:pt x="14715" y="6090"/>
                  <a:pt x="14715" y="6190"/>
                </a:cubicBezTo>
                <a:cubicBezTo>
                  <a:pt x="14681" y="5956"/>
                  <a:pt x="14615" y="5723"/>
                  <a:pt x="14581" y="5522"/>
                </a:cubicBezTo>
                <a:close/>
                <a:moveTo>
                  <a:pt x="17050" y="5456"/>
                </a:moveTo>
                <a:cubicBezTo>
                  <a:pt x="16916" y="6056"/>
                  <a:pt x="16683" y="6857"/>
                  <a:pt x="16249" y="7124"/>
                </a:cubicBezTo>
                <a:cubicBezTo>
                  <a:pt x="16282" y="6957"/>
                  <a:pt x="16349" y="6857"/>
                  <a:pt x="16416" y="6690"/>
                </a:cubicBezTo>
                <a:cubicBezTo>
                  <a:pt x="16583" y="6256"/>
                  <a:pt x="16749" y="5856"/>
                  <a:pt x="17050" y="5456"/>
                </a:cubicBezTo>
                <a:close/>
                <a:moveTo>
                  <a:pt x="40373" y="8077"/>
                </a:moveTo>
                <a:cubicBezTo>
                  <a:pt x="40570" y="8077"/>
                  <a:pt x="40768" y="8101"/>
                  <a:pt x="40933" y="8124"/>
                </a:cubicBezTo>
                <a:cubicBezTo>
                  <a:pt x="40566" y="8291"/>
                  <a:pt x="40199" y="8425"/>
                  <a:pt x="39799" y="8458"/>
                </a:cubicBezTo>
                <a:cubicBezTo>
                  <a:pt x="39933" y="8358"/>
                  <a:pt x="40066" y="8224"/>
                  <a:pt x="40133" y="8091"/>
                </a:cubicBezTo>
                <a:cubicBezTo>
                  <a:pt x="40211" y="8081"/>
                  <a:pt x="40292" y="8077"/>
                  <a:pt x="40373" y="8077"/>
                </a:cubicBezTo>
                <a:close/>
                <a:moveTo>
                  <a:pt x="34095" y="9258"/>
                </a:moveTo>
                <a:lnTo>
                  <a:pt x="34095" y="9258"/>
                </a:lnTo>
                <a:cubicBezTo>
                  <a:pt x="34028" y="9425"/>
                  <a:pt x="33895" y="9625"/>
                  <a:pt x="33795" y="9792"/>
                </a:cubicBezTo>
                <a:cubicBezTo>
                  <a:pt x="33595" y="10226"/>
                  <a:pt x="33395" y="10626"/>
                  <a:pt x="33194" y="10993"/>
                </a:cubicBezTo>
                <a:cubicBezTo>
                  <a:pt x="33395" y="10393"/>
                  <a:pt x="33695" y="9792"/>
                  <a:pt x="34095" y="9258"/>
                </a:cubicBezTo>
                <a:close/>
                <a:moveTo>
                  <a:pt x="16849" y="9859"/>
                </a:moveTo>
                <a:lnTo>
                  <a:pt x="16849" y="9859"/>
                </a:lnTo>
                <a:cubicBezTo>
                  <a:pt x="16449" y="10459"/>
                  <a:pt x="15915" y="11293"/>
                  <a:pt x="15582" y="11460"/>
                </a:cubicBezTo>
                <a:cubicBezTo>
                  <a:pt x="15782" y="11193"/>
                  <a:pt x="16149" y="10693"/>
                  <a:pt x="16249" y="10559"/>
                </a:cubicBezTo>
                <a:cubicBezTo>
                  <a:pt x="16416" y="10293"/>
                  <a:pt x="16616" y="10059"/>
                  <a:pt x="16849" y="9859"/>
                </a:cubicBezTo>
                <a:close/>
                <a:moveTo>
                  <a:pt x="37097" y="10960"/>
                </a:moveTo>
                <a:lnTo>
                  <a:pt x="37097" y="10960"/>
                </a:lnTo>
                <a:cubicBezTo>
                  <a:pt x="36709" y="11348"/>
                  <a:pt x="36136" y="11552"/>
                  <a:pt x="35570" y="11552"/>
                </a:cubicBezTo>
                <a:cubicBezTo>
                  <a:pt x="35456" y="11552"/>
                  <a:pt x="35342" y="11544"/>
                  <a:pt x="35229" y="11527"/>
                </a:cubicBezTo>
                <a:cubicBezTo>
                  <a:pt x="35863" y="11360"/>
                  <a:pt x="36430" y="11060"/>
                  <a:pt x="37097" y="10960"/>
                </a:cubicBezTo>
                <a:close/>
                <a:moveTo>
                  <a:pt x="34474" y="11575"/>
                </a:moveTo>
                <a:cubicBezTo>
                  <a:pt x="34443" y="11659"/>
                  <a:pt x="34473" y="11749"/>
                  <a:pt x="34562" y="11794"/>
                </a:cubicBezTo>
                <a:cubicBezTo>
                  <a:pt x="34586" y="11794"/>
                  <a:pt x="34593" y="11826"/>
                  <a:pt x="34606" y="11846"/>
                </a:cubicBezTo>
                <a:lnTo>
                  <a:pt x="34606" y="11846"/>
                </a:lnTo>
                <a:cubicBezTo>
                  <a:pt x="34509" y="11789"/>
                  <a:pt x="34388" y="11758"/>
                  <a:pt x="34295" y="11727"/>
                </a:cubicBezTo>
                <a:cubicBezTo>
                  <a:pt x="34355" y="11676"/>
                  <a:pt x="34414" y="11625"/>
                  <a:pt x="34474" y="11575"/>
                </a:cubicBezTo>
                <a:close/>
                <a:moveTo>
                  <a:pt x="30593" y="12127"/>
                </a:moveTo>
                <a:cubicBezTo>
                  <a:pt x="30593" y="12728"/>
                  <a:pt x="30459" y="13295"/>
                  <a:pt x="30226" y="13862"/>
                </a:cubicBezTo>
                <a:cubicBezTo>
                  <a:pt x="30392" y="13295"/>
                  <a:pt x="30526" y="12728"/>
                  <a:pt x="30593" y="12127"/>
                </a:cubicBezTo>
                <a:close/>
                <a:moveTo>
                  <a:pt x="33395" y="14195"/>
                </a:moveTo>
                <a:lnTo>
                  <a:pt x="33395" y="14195"/>
                </a:lnTo>
                <a:cubicBezTo>
                  <a:pt x="33128" y="14395"/>
                  <a:pt x="32794" y="14596"/>
                  <a:pt x="32461" y="14729"/>
                </a:cubicBezTo>
                <a:cubicBezTo>
                  <a:pt x="32427" y="14729"/>
                  <a:pt x="32394" y="14729"/>
                  <a:pt x="32361" y="14762"/>
                </a:cubicBezTo>
                <a:cubicBezTo>
                  <a:pt x="32060" y="14896"/>
                  <a:pt x="31727" y="14929"/>
                  <a:pt x="31427" y="14929"/>
                </a:cubicBezTo>
                <a:cubicBezTo>
                  <a:pt x="32094" y="14629"/>
                  <a:pt x="32727" y="14229"/>
                  <a:pt x="33395" y="14195"/>
                </a:cubicBezTo>
                <a:close/>
                <a:moveTo>
                  <a:pt x="29925" y="13428"/>
                </a:moveTo>
                <a:lnTo>
                  <a:pt x="29925" y="13428"/>
                </a:lnTo>
                <a:cubicBezTo>
                  <a:pt x="29792" y="13962"/>
                  <a:pt x="29592" y="14462"/>
                  <a:pt x="29358" y="14963"/>
                </a:cubicBezTo>
                <a:cubicBezTo>
                  <a:pt x="29559" y="14429"/>
                  <a:pt x="29725" y="13928"/>
                  <a:pt x="29925" y="13428"/>
                </a:cubicBezTo>
                <a:close/>
                <a:moveTo>
                  <a:pt x="13681" y="13495"/>
                </a:moveTo>
                <a:cubicBezTo>
                  <a:pt x="13747" y="13628"/>
                  <a:pt x="13847" y="13795"/>
                  <a:pt x="13881" y="13962"/>
                </a:cubicBezTo>
                <a:cubicBezTo>
                  <a:pt x="13847" y="13962"/>
                  <a:pt x="13781" y="14029"/>
                  <a:pt x="13781" y="14095"/>
                </a:cubicBezTo>
                <a:cubicBezTo>
                  <a:pt x="13747" y="14429"/>
                  <a:pt x="13781" y="14796"/>
                  <a:pt x="13781" y="15163"/>
                </a:cubicBezTo>
                <a:cubicBezTo>
                  <a:pt x="13681" y="14629"/>
                  <a:pt x="13580" y="14062"/>
                  <a:pt x="13681" y="13495"/>
                </a:cubicBezTo>
                <a:close/>
                <a:moveTo>
                  <a:pt x="17216" y="13428"/>
                </a:moveTo>
                <a:cubicBezTo>
                  <a:pt x="16783" y="14295"/>
                  <a:pt x="15882" y="15897"/>
                  <a:pt x="15015" y="16130"/>
                </a:cubicBezTo>
                <a:cubicBezTo>
                  <a:pt x="15715" y="15163"/>
                  <a:pt x="16082" y="13962"/>
                  <a:pt x="17216" y="13428"/>
                </a:cubicBezTo>
                <a:close/>
                <a:moveTo>
                  <a:pt x="26423" y="15463"/>
                </a:moveTo>
                <a:lnTo>
                  <a:pt x="26423" y="15463"/>
                </a:lnTo>
                <a:cubicBezTo>
                  <a:pt x="26556" y="16163"/>
                  <a:pt x="26390" y="16931"/>
                  <a:pt x="26123" y="17564"/>
                </a:cubicBezTo>
                <a:cubicBezTo>
                  <a:pt x="26123" y="17598"/>
                  <a:pt x="26123" y="17631"/>
                  <a:pt x="26089" y="17698"/>
                </a:cubicBezTo>
                <a:cubicBezTo>
                  <a:pt x="26223" y="17097"/>
                  <a:pt x="26256" y="16464"/>
                  <a:pt x="26290" y="15897"/>
                </a:cubicBezTo>
                <a:cubicBezTo>
                  <a:pt x="26290" y="15763"/>
                  <a:pt x="26256" y="15730"/>
                  <a:pt x="26189" y="15696"/>
                </a:cubicBezTo>
                <a:cubicBezTo>
                  <a:pt x="26256" y="15596"/>
                  <a:pt x="26356" y="15563"/>
                  <a:pt x="26423" y="15463"/>
                </a:cubicBezTo>
                <a:close/>
                <a:moveTo>
                  <a:pt x="30793" y="17831"/>
                </a:moveTo>
                <a:cubicBezTo>
                  <a:pt x="30926" y="17898"/>
                  <a:pt x="31026" y="17931"/>
                  <a:pt x="31126" y="17998"/>
                </a:cubicBezTo>
                <a:cubicBezTo>
                  <a:pt x="30793" y="18232"/>
                  <a:pt x="30392" y="18398"/>
                  <a:pt x="30026" y="18532"/>
                </a:cubicBezTo>
                <a:cubicBezTo>
                  <a:pt x="30292" y="18298"/>
                  <a:pt x="30593" y="18098"/>
                  <a:pt x="30793" y="17831"/>
                </a:cubicBezTo>
                <a:close/>
                <a:moveTo>
                  <a:pt x="30092" y="17965"/>
                </a:moveTo>
                <a:cubicBezTo>
                  <a:pt x="29425" y="18465"/>
                  <a:pt x="28558" y="18865"/>
                  <a:pt x="27724" y="18932"/>
                </a:cubicBezTo>
                <a:lnTo>
                  <a:pt x="27357" y="18932"/>
                </a:lnTo>
                <a:cubicBezTo>
                  <a:pt x="28258" y="18565"/>
                  <a:pt x="29125" y="18132"/>
                  <a:pt x="30092" y="17965"/>
                </a:cubicBezTo>
                <a:close/>
                <a:moveTo>
                  <a:pt x="25789" y="16864"/>
                </a:moveTo>
                <a:lnTo>
                  <a:pt x="25789" y="16864"/>
                </a:lnTo>
                <a:cubicBezTo>
                  <a:pt x="25722" y="17631"/>
                  <a:pt x="25556" y="18465"/>
                  <a:pt x="25089" y="19099"/>
                </a:cubicBezTo>
                <a:cubicBezTo>
                  <a:pt x="25356" y="18365"/>
                  <a:pt x="25522" y="17564"/>
                  <a:pt x="25789" y="16864"/>
                </a:cubicBezTo>
                <a:close/>
                <a:moveTo>
                  <a:pt x="12280" y="17564"/>
                </a:moveTo>
                <a:lnTo>
                  <a:pt x="12280" y="17564"/>
                </a:lnTo>
                <a:cubicBezTo>
                  <a:pt x="12446" y="17765"/>
                  <a:pt x="12613" y="18031"/>
                  <a:pt x="12747" y="18265"/>
                </a:cubicBezTo>
                <a:cubicBezTo>
                  <a:pt x="12713" y="18265"/>
                  <a:pt x="12713" y="18298"/>
                  <a:pt x="12713" y="18365"/>
                </a:cubicBezTo>
                <a:cubicBezTo>
                  <a:pt x="12780" y="19099"/>
                  <a:pt x="13113" y="19766"/>
                  <a:pt x="13080" y="20467"/>
                </a:cubicBezTo>
                <a:cubicBezTo>
                  <a:pt x="12580" y="19633"/>
                  <a:pt x="11979" y="18432"/>
                  <a:pt x="12280" y="17564"/>
                </a:cubicBezTo>
                <a:close/>
                <a:moveTo>
                  <a:pt x="26533" y="21421"/>
                </a:moveTo>
                <a:cubicBezTo>
                  <a:pt x="26771" y="21421"/>
                  <a:pt x="26990" y="21459"/>
                  <a:pt x="27190" y="21534"/>
                </a:cubicBezTo>
                <a:lnTo>
                  <a:pt x="26556" y="21901"/>
                </a:lnTo>
                <a:cubicBezTo>
                  <a:pt x="26590" y="21834"/>
                  <a:pt x="26623" y="21801"/>
                  <a:pt x="26690" y="21734"/>
                </a:cubicBezTo>
                <a:cubicBezTo>
                  <a:pt x="26757" y="21601"/>
                  <a:pt x="26690" y="21434"/>
                  <a:pt x="26556" y="21434"/>
                </a:cubicBezTo>
                <a:cubicBezTo>
                  <a:pt x="26506" y="21451"/>
                  <a:pt x="26465" y="21459"/>
                  <a:pt x="26423" y="21459"/>
                </a:cubicBezTo>
                <a:cubicBezTo>
                  <a:pt x="26381" y="21459"/>
                  <a:pt x="26340" y="21451"/>
                  <a:pt x="26290" y="21434"/>
                </a:cubicBezTo>
                <a:cubicBezTo>
                  <a:pt x="26373" y="21426"/>
                  <a:pt x="26454" y="21421"/>
                  <a:pt x="26533" y="21421"/>
                </a:cubicBezTo>
                <a:close/>
                <a:moveTo>
                  <a:pt x="26089" y="21868"/>
                </a:moveTo>
                <a:cubicBezTo>
                  <a:pt x="25583" y="22267"/>
                  <a:pt x="24822" y="22518"/>
                  <a:pt x="24129" y="22518"/>
                </a:cubicBezTo>
                <a:cubicBezTo>
                  <a:pt x="23953" y="22518"/>
                  <a:pt x="23782" y="22502"/>
                  <a:pt x="23621" y="22468"/>
                </a:cubicBezTo>
                <a:cubicBezTo>
                  <a:pt x="24455" y="22468"/>
                  <a:pt x="25255" y="21868"/>
                  <a:pt x="26089" y="21868"/>
                </a:cubicBezTo>
                <a:close/>
                <a:moveTo>
                  <a:pt x="21853" y="21434"/>
                </a:moveTo>
                <a:lnTo>
                  <a:pt x="21853" y="21434"/>
                </a:lnTo>
                <a:cubicBezTo>
                  <a:pt x="21720" y="22068"/>
                  <a:pt x="21553" y="22701"/>
                  <a:pt x="21286" y="23235"/>
                </a:cubicBezTo>
                <a:lnTo>
                  <a:pt x="21253" y="23235"/>
                </a:lnTo>
                <a:cubicBezTo>
                  <a:pt x="21253" y="23135"/>
                  <a:pt x="21253" y="23102"/>
                  <a:pt x="21286" y="23035"/>
                </a:cubicBezTo>
                <a:cubicBezTo>
                  <a:pt x="21453" y="22468"/>
                  <a:pt x="21620" y="21934"/>
                  <a:pt x="21853" y="21434"/>
                </a:cubicBezTo>
                <a:close/>
                <a:moveTo>
                  <a:pt x="15382" y="22435"/>
                </a:moveTo>
                <a:cubicBezTo>
                  <a:pt x="14948" y="22968"/>
                  <a:pt x="14448" y="23569"/>
                  <a:pt x="13947" y="23869"/>
                </a:cubicBezTo>
                <a:cubicBezTo>
                  <a:pt x="14014" y="23702"/>
                  <a:pt x="14114" y="23535"/>
                  <a:pt x="14248" y="23369"/>
                </a:cubicBezTo>
                <a:lnTo>
                  <a:pt x="14548" y="23068"/>
                </a:lnTo>
                <a:cubicBezTo>
                  <a:pt x="14681" y="22935"/>
                  <a:pt x="14781" y="22802"/>
                  <a:pt x="14881" y="22768"/>
                </a:cubicBezTo>
                <a:cubicBezTo>
                  <a:pt x="15048" y="22635"/>
                  <a:pt x="15215" y="22535"/>
                  <a:pt x="15382" y="22435"/>
                </a:cubicBezTo>
                <a:close/>
                <a:moveTo>
                  <a:pt x="12113" y="22701"/>
                </a:moveTo>
                <a:lnTo>
                  <a:pt x="12113" y="22701"/>
                </a:lnTo>
                <a:cubicBezTo>
                  <a:pt x="12280" y="22968"/>
                  <a:pt x="12380" y="23302"/>
                  <a:pt x="12413" y="23669"/>
                </a:cubicBezTo>
                <a:cubicBezTo>
                  <a:pt x="12280" y="24036"/>
                  <a:pt x="12246" y="24369"/>
                  <a:pt x="12280" y="24703"/>
                </a:cubicBezTo>
                <a:cubicBezTo>
                  <a:pt x="12246" y="24536"/>
                  <a:pt x="12213" y="24403"/>
                  <a:pt x="12179" y="24236"/>
                </a:cubicBezTo>
                <a:cubicBezTo>
                  <a:pt x="12079" y="23736"/>
                  <a:pt x="12046" y="23202"/>
                  <a:pt x="12113" y="22701"/>
                </a:cubicBezTo>
                <a:close/>
                <a:moveTo>
                  <a:pt x="15415" y="26471"/>
                </a:moveTo>
                <a:lnTo>
                  <a:pt x="15415" y="26471"/>
                </a:lnTo>
                <a:cubicBezTo>
                  <a:pt x="15282" y="26704"/>
                  <a:pt x="15048" y="26904"/>
                  <a:pt x="14781" y="27138"/>
                </a:cubicBezTo>
                <a:cubicBezTo>
                  <a:pt x="14915" y="26971"/>
                  <a:pt x="15015" y="26871"/>
                  <a:pt x="15082" y="26704"/>
                </a:cubicBezTo>
                <a:cubicBezTo>
                  <a:pt x="15215" y="26604"/>
                  <a:pt x="15348" y="26571"/>
                  <a:pt x="15415" y="26471"/>
                </a:cubicBezTo>
                <a:close/>
                <a:moveTo>
                  <a:pt x="14548" y="26604"/>
                </a:moveTo>
                <a:cubicBezTo>
                  <a:pt x="13914" y="27038"/>
                  <a:pt x="13347" y="27538"/>
                  <a:pt x="12913" y="28139"/>
                </a:cubicBezTo>
                <a:cubicBezTo>
                  <a:pt x="12880" y="28239"/>
                  <a:pt x="12880" y="28372"/>
                  <a:pt x="12947" y="28406"/>
                </a:cubicBezTo>
                <a:cubicBezTo>
                  <a:pt x="12829" y="28429"/>
                  <a:pt x="12711" y="28453"/>
                  <a:pt x="12628" y="28453"/>
                </a:cubicBezTo>
                <a:cubicBezTo>
                  <a:pt x="12594" y="28453"/>
                  <a:pt x="12566" y="28449"/>
                  <a:pt x="12546" y="28439"/>
                </a:cubicBezTo>
                <a:cubicBezTo>
                  <a:pt x="13180" y="27872"/>
                  <a:pt x="13714" y="26938"/>
                  <a:pt x="14548" y="26604"/>
                </a:cubicBezTo>
                <a:close/>
                <a:moveTo>
                  <a:pt x="11112" y="27538"/>
                </a:moveTo>
                <a:cubicBezTo>
                  <a:pt x="11379" y="28072"/>
                  <a:pt x="11612" y="28606"/>
                  <a:pt x="11679" y="28939"/>
                </a:cubicBezTo>
                <a:cubicBezTo>
                  <a:pt x="11679" y="28973"/>
                  <a:pt x="11612" y="29039"/>
                  <a:pt x="11612" y="29073"/>
                </a:cubicBezTo>
                <a:cubicBezTo>
                  <a:pt x="11512" y="28572"/>
                  <a:pt x="11346" y="28039"/>
                  <a:pt x="11112" y="27538"/>
                </a:cubicBezTo>
                <a:close/>
                <a:moveTo>
                  <a:pt x="24922" y="31608"/>
                </a:moveTo>
                <a:lnTo>
                  <a:pt x="24922" y="31608"/>
                </a:lnTo>
                <a:cubicBezTo>
                  <a:pt x="24522" y="31875"/>
                  <a:pt x="24021" y="32041"/>
                  <a:pt x="23521" y="32075"/>
                </a:cubicBezTo>
                <a:cubicBezTo>
                  <a:pt x="23754" y="31975"/>
                  <a:pt x="23955" y="31908"/>
                  <a:pt x="24221" y="31775"/>
                </a:cubicBezTo>
                <a:cubicBezTo>
                  <a:pt x="24255" y="31775"/>
                  <a:pt x="24255" y="31741"/>
                  <a:pt x="24255" y="31741"/>
                </a:cubicBezTo>
                <a:cubicBezTo>
                  <a:pt x="24522" y="31708"/>
                  <a:pt x="24722" y="31641"/>
                  <a:pt x="24922" y="31608"/>
                </a:cubicBezTo>
                <a:close/>
                <a:moveTo>
                  <a:pt x="25522" y="31574"/>
                </a:moveTo>
                <a:cubicBezTo>
                  <a:pt x="25689" y="31574"/>
                  <a:pt x="25889" y="31574"/>
                  <a:pt x="26056" y="31608"/>
                </a:cubicBezTo>
                <a:cubicBezTo>
                  <a:pt x="25426" y="32087"/>
                  <a:pt x="24453" y="32527"/>
                  <a:pt x="23584" y="32527"/>
                </a:cubicBezTo>
                <a:cubicBezTo>
                  <a:pt x="23303" y="32527"/>
                  <a:pt x="23032" y="32481"/>
                  <a:pt x="22787" y="32375"/>
                </a:cubicBezTo>
                <a:lnTo>
                  <a:pt x="22854" y="32375"/>
                </a:lnTo>
                <a:cubicBezTo>
                  <a:pt x="23015" y="32412"/>
                  <a:pt x="23183" y="32430"/>
                  <a:pt x="23354" y="32430"/>
                </a:cubicBezTo>
                <a:cubicBezTo>
                  <a:pt x="24106" y="32430"/>
                  <a:pt x="24925" y="32091"/>
                  <a:pt x="25522" y="31574"/>
                </a:cubicBezTo>
                <a:close/>
                <a:moveTo>
                  <a:pt x="20252" y="32142"/>
                </a:moveTo>
                <a:lnTo>
                  <a:pt x="20252" y="32142"/>
                </a:lnTo>
                <a:cubicBezTo>
                  <a:pt x="19885" y="32475"/>
                  <a:pt x="19518" y="32775"/>
                  <a:pt x="19084" y="33042"/>
                </a:cubicBezTo>
                <a:cubicBezTo>
                  <a:pt x="19451" y="32742"/>
                  <a:pt x="19852" y="32408"/>
                  <a:pt x="20252" y="32142"/>
                </a:cubicBezTo>
                <a:close/>
                <a:moveTo>
                  <a:pt x="21019" y="31875"/>
                </a:moveTo>
                <a:lnTo>
                  <a:pt x="21019" y="31875"/>
                </a:lnTo>
                <a:cubicBezTo>
                  <a:pt x="20452" y="32742"/>
                  <a:pt x="19418" y="33476"/>
                  <a:pt x="18451" y="33776"/>
                </a:cubicBezTo>
                <a:cubicBezTo>
                  <a:pt x="19418" y="33309"/>
                  <a:pt x="20252" y="32609"/>
                  <a:pt x="21019" y="31875"/>
                </a:cubicBezTo>
                <a:close/>
                <a:moveTo>
                  <a:pt x="20752" y="33776"/>
                </a:moveTo>
                <a:cubicBezTo>
                  <a:pt x="21119" y="33776"/>
                  <a:pt x="21453" y="33809"/>
                  <a:pt x="21786" y="33909"/>
                </a:cubicBezTo>
                <a:cubicBezTo>
                  <a:pt x="21457" y="34038"/>
                  <a:pt x="21066" y="34116"/>
                  <a:pt x="20677" y="34116"/>
                </a:cubicBezTo>
                <a:cubicBezTo>
                  <a:pt x="20357" y="34116"/>
                  <a:pt x="20037" y="34063"/>
                  <a:pt x="19752" y="33943"/>
                </a:cubicBezTo>
                <a:cubicBezTo>
                  <a:pt x="20052" y="33876"/>
                  <a:pt x="20385" y="33809"/>
                  <a:pt x="20719" y="33776"/>
                </a:cubicBezTo>
                <a:close/>
                <a:moveTo>
                  <a:pt x="22253" y="34110"/>
                </a:moveTo>
                <a:cubicBezTo>
                  <a:pt x="22420" y="34210"/>
                  <a:pt x="22554" y="34276"/>
                  <a:pt x="22720" y="34376"/>
                </a:cubicBezTo>
                <a:cubicBezTo>
                  <a:pt x="22403" y="34465"/>
                  <a:pt x="22086" y="34506"/>
                  <a:pt x="21770" y="34506"/>
                </a:cubicBezTo>
                <a:cubicBezTo>
                  <a:pt x="21486" y="34506"/>
                  <a:pt x="21203" y="34473"/>
                  <a:pt x="20919" y="34410"/>
                </a:cubicBezTo>
                <a:cubicBezTo>
                  <a:pt x="21386" y="34376"/>
                  <a:pt x="21853" y="34276"/>
                  <a:pt x="22253" y="34110"/>
                </a:cubicBezTo>
                <a:close/>
                <a:moveTo>
                  <a:pt x="16016" y="34810"/>
                </a:moveTo>
                <a:cubicBezTo>
                  <a:pt x="15882" y="35044"/>
                  <a:pt x="15749" y="35244"/>
                  <a:pt x="15582" y="35444"/>
                </a:cubicBezTo>
                <a:cubicBezTo>
                  <a:pt x="15415" y="35577"/>
                  <a:pt x="15248" y="35711"/>
                  <a:pt x="15115" y="35777"/>
                </a:cubicBezTo>
                <a:cubicBezTo>
                  <a:pt x="15415" y="35444"/>
                  <a:pt x="15682" y="35110"/>
                  <a:pt x="16016" y="34810"/>
                </a:cubicBezTo>
                <a:close/>
                <a:moveTo>
                  <a:pt x="16520" y="33516"/>
                </a:moveTo>
                <a:cubicBezTo>
                  <a:pt x="16572" y="33516"/>
                  <a:pt x="16591" y="33560"/>
                  <a:pt x="16549" y="33676"/>
                </a:cubicBezTo>
                <a:cubicBezTo>
                  <a:pt x="16449" y="33943"/>
                  <a:pt x="16349" y="34243"/>
                  <a:pt x="16182" y="34510"/>
                </a:cubicBezTo>
                <a:cubicBezTo>
                  <a:pt x="15682" y="34743"/>
                  <a:pt x="15282" y="35210"/>
                  <a:pt x="14915" y="35577"/>
                </a:cubicBezTo>
                <a:cubicBezTo>
                  <a:pt x="14615" y="35844"/>
                  <a:pt x="14281" y="36144"/>
                  <a:pt x="14014" y="36545"/>
                </a:cubicBezTo>
                <a:cubicBezTo>
                  <a:pt x="14214" y="35878"/>
                  <a:pt x="14581" y="35277"/>
                  <a:pt x="15015" y="34777"/>
                </a:cubicBezTo>
                <a:cubicBezTo>
                  <a:pt x="15248" y="34477"/>
                  <a:pt x="15549" y="34143"/>
                  <a:pt x="15849" y="33943"/>
                </a:cubicBezTo>
                <a:cubicBezTo>
                  <a:pt x="15899" y="33918"/>
                  <a:pt x="16363" y="33516"/>
                  <a:pt x="16520" y="33516"/>
                </a:cubicBezTo>
                <a:close/>
                <a:moveTo>
                  <a:pt x="17326" y="36071"/>
                </a:moveTo>
                <a:cubicBezTo>
                  <a:pt x="17502" y="36071"/>
                  <a:pt x="17677" y="36092"/>
                  <a:pt x="17850" y="36144"/>
                </a:cubicBezTo>
                <a:cubicBezTo>
                  <a:pt x="17283" y="36439"/>
                  <a:pt x="16662" y="36561"/>
                  <a:pt x="16056" y="36561"/>
                </a:cubicBezTo>
                <a:cubicBezTo>
                  <a:pt x="15699" y="36561"/>
                  <a:pt x="15348" y="36519"/>
                  <a:pt x="15015" y="36445"/>
                </a:cubicBezTo>
                <a:cubicBezTo>
                  <a:pt x="15182" y="36378"/>
                  <a:pt x="15248" y="36311"/>
                  <a:pt x="15415" y="36278"/>
                </a:cubicBezTo>
                <a:cubicBezTo>
                  <a:pt x="15415" y="36311"/>
                  <a:pt x="15448" y="36311"/>
                  <a:pt x="15515" y="36311"/>
                </a:cubicBezTo>
                <a:cubicBezTo>
                  <a:pt x="16109" y="36311"/>
                  <a:pt x="16723" y="36071"/>
                  <a:pt x="17326" y="36071"/>
                </a:cubicBezTo>
                <a:close/>
                <a:moveTo>
                  <a:pt x="48691" y="1"/>
                </a:moveTo>
                <a:cubicBezTo>
                  <a:pt x="47795" y="1"/>
                  <a:pt x="46827" y="917"/>
                  <a:pt x="46371" y="1686"/>
                </a:cubicBezTo>
                <a:cubicBezTo>
                  <a:pt x="45737" y="2020"/>
                  <a:pt x="45103" y="2354"/>
                  <a:pt x="44536" y="2720"/>
                </a:cubicBezTo>
                <a:cubicBezTo>
                  <a:pt x="44869" y="2253"/>
                  <a:pt x="45136" y="1786"/>
                  <a:pt x="45303" y="1253"/>
                </a:cubicBezTo>
                <a:cubicBezTo>
                  <a:pt x="45358" y="1142"/>
                  <a:pt x="45253" y="1077"/>
                  <a:pt x="45159" y="1077"/>
                </a:cubicBezTo>
                <a:cubicBezTo>
                  <a:pt x="45139" y="1077"/>
                  <a:pt x="45120" y="1080"/>
                  <a:pt x="45103" y="1086"/>
                </a:cubicBezTo>
                <a:cubicBezTo>
                  <a:pt x="44603" y="1353"/>
                  <a:pt x="44302" y="1753"/>
                  <a:pt x="44036" y="2253"/>
                </a:cubicBezTo>
                <a:cubicBezTo>
                  <a:pt x="43802" y="2687"/>
                  <a:pt x="43468" y="3087"/>
                  <a:pt x="43268" y="3521"/>
                </a:cubicBezTo>
                <a:cubicBezTo>
                  <a:pt x="42768" y="3855"/>
                  <a:pt x="42268" y="4222"/>
                  <a:pt x="41801" y="4588"/>
                </a:cubicBezTo>
                <a:cubicBezTo>
                  <a:pt x="42134" y="3955"/>
                  <a:pt x="42301" y="3354"/>
                  <a:pt x="42268" y="2854"/>
                </a:cubicBezTo>
                <a:cubicBezTo>
                  <a:pt x="42268" y="2752"/>
                  <a:pt x="42190" y="2708"/>
                  <a:pt x="42108" y="2708"/>
                </a:cubicBezTo>
                <a:cubicBezTo>
                  <a:pt x="42083" y="2708"/>
                  <a:pt x="42058" y="2713"/>
                  <a:pt x="42034" y="2720"/>
                </a:cubicBezTo>
                <a:cubicBezTo>
                  <a:pt x="41467" y="2921"/>
                  <a:pt x="39099" y="5522"/>
                  <a:pt x="39966" y="6056"/>
                </a:cubicBezTo>
                <a:cubicBezTo>
                  <a:pt x="39899" y="6123"/>
                  <a:pt x="39766" y="6223"/>
                  <a:pt x="39699" y="6290"/>
                </a:cubicBezTo>
                <a:lnTo>
                  <a:pt x="39632" y="6290"/>
                </a:lnTo>
                <a:cubicBezTo>
                  <a:pt x="39599" y="6290"/>
                  <a:pt x="39566" y="6356"/>
                  <a:pt x="39566" y="6390"/>
                </a:cubicBezTo>
                <a:cubicBezTo>
                  <a:pt x="38865" y="6957"/>
                  <a:pt x="38198" y="7591"/>
                  <a:pt x="37531" y="8224"/>
                </a:cubicBezTo>
                <a:cubicBezTo>
                  <a:pt x="37631" y="7958"/>
                  <a:pt x="37764" y="7757"/>
                  <a:pt x="37864" y="7557"/>
                </a:cubicBezTo>
                <a:cubicBezTo>
                  <a:pt x="38131" y="6923"/>
                  <a:pt x="38432" y="6290"/>
                  <a:pt x="38465" y="5589"/>
                </a:cubicBezTo>
                <a:cubicBezTo>
                  <a:pt x="38465" y="5487"/>
                  <a:pt x="38368" y="5444"/>
                  <a:pt x="38292" y="5444"/>
                </a:cubicBezTo>
                <a:cubicBezTo>
                  <a:pt x="38268" y="5444"/>
                  <a:pt x="38247" y="5448"/>
                  <a:pt x="38231" y="5456"/>
                </a:cubicBezTo>
                <a:cubicBezTo>
                  <a:pt x="37231" y="6223"/>
                  <a:pt x="36530" y="7524"/>
                  <a:pt x="36463" y="8758"/>
                </a:cubicBezTo>
                <a:cubicBezTo>
                  <a:pt x="36463" y="8858"/>
                  <a:pt x="36564" y="8925"/>
                  <a:pt x="36630" y="8925"/>
                </a:cubicBezTo>
                <a:lnTo>
                  <a:pt x="36564" y="9025"/>
                </a:lnTo>
                <a:cubicBezTo>
                  <a:pt x="36530" y="9058"/>
                  <a:pt x="36530" y="9092"/>
                  <a:pt x="36530" y="9092"/>
                </a:cubicBezTo>
                <a:cubicBezTo>
                  <a:pt x="35730" y="9859"/>
                  <a:pt x="34929" y="10559"/>
                  <a:pt x="34195" y="11293"/>
                </a:cubicBezTo>
                <a:cubicBezTo>
                  <a:pt x="34796" y="10426"/>
                  <a:pt x="35229" y="9258"/>
                  <a:pt x="35096" y="8358"/>
                </a:cubicBezTo>
                <a:cubicBezTo>
                  <a:pt x="35096" y="8257"/>
                  <a:pt x="35020" y="8156"/>
                  <a:pt x="34939" y="8156"/>
                </a:cubicBezTo>
                <a:cubicBezTo>
                  <a:pt x="34913" y="8156"/>
                  <a:pt x="34887" y="8167"/>
                  <a:pt x="34862" y="8191"/>
                </a:cubicBezTo>
                <a:cubicBezTo>
                  <a:pt x="33561" y="9058"/>
                  <a:pt x="32761" y="10693"/>
                  <a:pt x="32561" y="12227"/>
                </a:cubicBezTo>
                <a:cubicBezTo>
                  <a:pt x="32542" y="12341"/>
                  <a:pt x="32620" y="12401"/>
                  <a:pt x="32715" y="12401"/>
                </a:cubicBezTo>
                <a:cubicBezTo>
                  <a:pt x="32787" y="12401"/>
                  <a:pt x="32870" y="12366"/>
                  <a:pt x="32928" y="12294"/>
                </a:cubicBezTo>
                <a:cubicBezTo>
                  <a:pt x="33028" y="12194"/>
                  <a:pt x="33094" y="12060"/>
                  <a:pt x="33128" y="11927"/>
                </a:cubicBezTo>
                <a:cubicBezTo>
                  <a:pt x="33128" y="11927"/>
                  <a:pt x="33194" y="11927"/>
                  <a:pt x="33194" y="11894"/>
                </a:cubicBezTo>
                <a:cubicBezTo>
                  <a:pt x="33695" y="11026"/>
                  <a:pt x="34095" y="10126"/>
                  <a:pt x="34595" y="9258"/>
                </a:cubicBezTo>
                <a:cubicBezTo>
                  <a:pt x="34696" y="9092"/>
                  <a:pt x="34562" y="8958"/>
                  <a:pt x="34429" y="8958"/>
                </a:cubicBezTo>
                <a:cubicBezTo>
                  <a:pt x="34562" y="8858"/>
                  <a:pt x="34629" y="8758"/>
                  <a:pt x="34762" y="8691"/>
                </a:cubicBezTo>
                <a:lnTo>
                  <a:pt x="34762" y="8691"/>
                </a:lnTo>
                <a:cubicBezTo>
                  <a:pt x="34729" y="9926"/>
                  <a:pt x="33895" y="11227"/>
                  <a:pt x="33094" y="12127"/>
                </a:cubicBezTo>
                <a:cubicBezTo>
                  <a:pt x="33061" y="12194"/>
                  <a:pt x="33061" y="12261"/>
                  <a:pt x="33094" y="12294"/>
                </a:cubicBezTo>
                <a:cubicBezTo>
                  <a:pt x="32727" y="12628"/>
                  <a:pt x="32394" y="12961"/>
                  <a:pt x="32027" y="13261"/>
                </a:cubicBezTo>
                <a:cubicBezTo>
                  <a:pt x="31293" y="13895"/>
                  <a:pt x="30593" y="14529"/>
                  <a:pt x="29925" y="15129"/>
                </a:cubicBezTo>
                <a:cubicBezTo>
                  <a:pt x="30626" y="14095"/>
                  <a:pt x="31093" y="12861"/>
                  <a:pt x="30926" y="11694"/>
                </a:cubicBezTo>
                <a:cubicBezTo>
                  <a:pt x="30926" y="11605"/>
                  <a:pt x="30852" y="11560"/>
                  <a:pt x="30783" y="11560"/>
                </a:cubicBezTo>
                <a:cubicBezTo>
                  <a:pt x="30748" y="11560"/>
                  <a:pt x="30715" y="11571"/>
                  <a:pt x="30693" y="11593"/>
                </a:cubicBezTo>
                <a:cubicBezTo>
                  <a:pt x="30559" y="11627"/>
                  <a:pt x="30459" y="11727"/>
                  <a:pt x="30326" y="11794"/>
                </a:cubicBezTo>
                <a:cubicBezTo>
                  <a:pt x="30326" y="11794"/>
                  <a:pt x="30292" y="11794"/>
                  <a:pt x="30292" y="11860"/>
                </a:cubicBezTo>
                <a:cubicBezTo>
                  <a:pt x="29292" y="12628"/>
                  <a:pt x="28625" y="14362"/>
                  <a:pt x="28658" y="15630"/>
                </a:cubicBezTo>
                <a:cubicBezTo>
                  <a:pt x="28625" y="15797"/>
                  <a:pt x="28591" y="15930"/>
                  <a:pt x="28558" y="16097"/>
                </a:cubicBezTo>
                <a:cubicBezTo>
                  <a:pt x="28491" y="16230"/>
                  <a:pt x="28625" y="16264"/>
                  <a:pt x="28725" y="16264"/>
                </a:cubicBezTo>
                <a:cubicBezTo>
                  <a:pt x="27724" y="17198"/>
                  <a:pt x="26757" y="18098"/>
                  <a:pt x="25789" y="19066"/>
                </a:cubicBezTo>
                <a:cubicBezTo>
                  <a:pt x="26556" y="17965"/>
                  <a:pt x="26990" y="16464"/>
                  <a:pt x="26723" y="15263"/>
                </a:cubicBezTo>
                <a:cubicBezTo>
                  <a:pt x="26684" y="15185"/>
                  <a:pt x="26645" y="15152"/>
                  <a:pt x="26593" y="15152"/>
                </a:cubicBezTo>
                <a:cubicBezTo>
                  <a:pt x="26555" y="15152"/>
                  <a:pt x="26512" y="15168"/>
                  <a:pt x="26456" y="15196"/>
                </a:cubicBezTo>
                <a:cubicBezTo>
                  <a:pt x="25155" y="15730"/>
                  <a:pt x="24388" y="17731"/>
                  <a:pt x="24655" y="19199"/>
                </a:cubicBezTo>
                <a:lnTo>
                  <a:pt x="24555" y="19933"/>
                </a:lnTo>
                <a:cubicBezTo>
                  <a:pt x="24555" y="20022"/>
                  <a:pt x="24629" y="20081"/>
                  <a:pt x="24688" y="20081"/>
                </a:cubicBezTo>
                <a:cubicBezTo>
                  <a:pt x="24718" y="20081"/>
                  <a:pt x="24744" y="20066"/>
                  <a:pt x="24755" y="20033"/>
                </a:cubicBezTo>
                <a:cubicBezTo>
                  <a:pt x="24788" y="19933"/>
                  <a:pt x="24822" y="19866"/>
                  <a:pt x="24889" y="19733"/>
                </a:cubicBezTo>
                <a:cubicBezTo>
                  <a:pt x="24922" y="19766"/>
                  <a:pt x="24955" y="19799"/>
                  <a:pt x="25055" y="19799"/>
                </a:cubicBezTo>
                <a:cubicBezTo>
                  <a:pt x="23955" y="20900"/>
                  <a:pt x="22920" y="21968"/>
                  <a:pt x="21886" y="23135"/>
                </a:cubicBezTo>
                <a:cubicBezTo>
                  <a:pt x="22487" y="22268"/>
                  <a:pt x="22587" y="20266"/>
                  <a:pt x="22554" y="19566"/>
                </a:cubicBezTo>
                <a:cubicBezTo>
                  <a:pt x="22554" y="19462"/>
                  <a:pt x="22462" y="19410"/>
                  <a:pt x="22378" y="19410"/>
                </a:cubicBezTo>
                <a:cubicBezTo>
                  <a:pt x="22327" y="19410"/>
                  <a:pt x="22278" y="19428"/>
                  <a:pt x="22253" y="19466"/>
                </a:cubicBezTo>
                <a:cubicBezTo>
                  <a:pt x="21620" y="20400"/>
                  <a:pt x="21219" y="21534"/>
                  <a:pt x="20986" y="22601"/>
                </a:cubicBezTo>
                <a:cubicBezTo>
                  <a:pt x="20786" y="23235"/>
                  <a:pt x="20652" y="23902"/>
                  <a:pt x="20619" y="24536"/>
                </a:cubicBezTo>
                <a:cubicBezTo>
                  <a:pt x="19485" y="25770"/>
                  <a:pt x="18417" y="27105"/>
                  <a:pt x="17417" y="28439"/>
                </a:cubicBezTo>
                <a:cubicBezTo>
                  <a:pt x="14581" y="32108"/>
                  <a:pt x="11913" y="35978"/>
                  <a:pt x="9578" y="40047"/>
                </a:cubicBezTo>
                <a:cubicBezTo>
                  <a:pt x="10378" y="36945"/>
                  <a:pt x="11079" y="33909"/>
                  <a:pt x="11779" y="30807"/>
                </a:cubicBezTo>
                <a:cubicBezTo>
                  <a:pt x="11879" y="30807"/>
                  <a:pt x="11913" y="30774"/>
                  <a:pt x="11913" y="30707"/>
                </a:cubicBezTo>
                <a:cubicBezTo>
                  <a:pt x="11913" y="30640"/>
                  <a:pt x="11879" y="30574"/>
                  <a:pt x="11879" y="30540"/>
                </a:cubicBezTo>
                <a:cubicBezTo>
                  <a:pt x="11879" y="30474"/>
                  <a:pt x="11879" y="30440"/>
                  <a:pt x="11913" y="30440"/>
                </a:cubicBezTo>
                <a:cubicBezTo>
                  <a:pt x="12046" y="29807"/>
                  <a:pt x="12213" y="29239"/>
                  <a:pt x="12313" y="28606"/>
                </a:cubicBezTo>
                <a:cubicBezTo>
                  <a:pt x="12442" y="28740"/>
                  <a:pt x="12609" y="28798"/>
                  <a:pt x="12800" y="28798"/>
                </a:cubicBezTo>
                <a:cubicBezTo>
                  <a:pt x="13941" y="28798"/>
                  <a:pt x="15968" y="26718"/>
                  <a:pt x="16282" y="26204"/>
                </a:cubicBezTo>
                <a:cubicBezTo>
                  <a:pt x="16374" y="26082"/>
                  <a:pt x="16271" y="25933"/>
                  <a:pt x="16125" y="25933"/>
                </a:cubicBezTo>
                <a:cubicBezTo>
                  <a:pt x="16111" y="25933"/>
                  <a:pt x="16097" y="25934"/>
                  <a:pt x="16082" y="25937"/>
                </a:cubicBezTo>
                <a:cubicBezTo>
                  <a:pt x="15815" y="26037"/>
                  <a:pt x="15582" y="26137"/>
                  <a:pt x="15315" y="26271"/>
                </a:cubicBezTo>
                <a:cubicBezTo>
                  <a:pt x="15282" y="26237"/>
                  <a:pt x="15248" y="26204"/>
                  <a:pt x="15148" y="26204"/>
                </a:cubicBezTo>
                <a:cubicBezTo>
                  <a:pt x="13981" y="26204"/>
                  <a:pt x="13080" y="27305"/>
                  <a:pt x="12413" y="28205"/>
                </a:cubicBezTo>
                <a:cubicBezTo>
                  <a:pt x="12546" y="27538"/>
                  <a:pt x="12713" y="26871"/>
                  <a:pt x="12813" y="26204"/>
                </a:cubicBezTo>
                <a:cubicBezTo>
                  <a:pt x="12913" y="26204"/>
                  <a:pt x="12947" y="26104"/>
                  <a:pt x="12913" y="26071"/>
                </a:cubicBezTo>
                <a:cubicBezTo>
                  <a:pt x="12913" y="26037"/>
                  <a:pt x="12880" y="25970"/>
                  <a:pt x="12880" y="25937"/>
                </a:cubicBezTo>
                <a:cubicBezTo>
                  <a:pt x="12980" y="25370"/>
                  <a:pt x="13080" y="24803"/>
                  <a:pt x="13214" y="24236"/>
                </a:cubicBezTo>
                <a:cubicBezTo>
                  <a:pt x="13214" y="24236"/>
                  <a:pt x="13247" y="24236"/>
                  <a:pt x="13247" y="24269"/>
                </a:cubicBezTo>
                <a:lnTo>
                  <a:pt x="13247" y="24303"/>
                </a:lnTo>
                <a:cubicBezTo>
                  <a:pt x="13219" y="24385"/>
                  <a:pt x="13260" y="24445"/>
                  <a:pt x="13331" y="24445"/>
                </a:cubicBezTo>
                <a:cubicBezTo>
                  <a:pt x="13346" y="24445"/>
                  <a:pt x="13363" y="24442"/>
                  <a:pt x="13380" y="24436"/>
                </a:cubicBezTo>
                <a:cubicBezTo>
                  <a:pt x="13414" y="24403"/>
                  <a:pt x="13447" y="24403"/>
                  <a:pt x="13480" y="24369"/>
                </a:cubicBezTo>
                <a:cubicBezTo>
                  <a:pt x="13507" y="24371"/>
                  <a:pt x="13534" y="24372"/>
                  <a:pt x="13560" y="24372"/>
                </a:cubicBezTo>
                <a:cubicBezTo>
                  <a:pt x="14495" y="24372"/>
                  <a:pt x="15332" y="23244"/>
                  <a:pt x="15949" y="22368"/>
                </a:cubicBezTo>
                <a:cubicBezTo>
                  <a:pt x="16049" y="22301"/>
                  <a:pt x="16116" y="22301"/>
                  <a:pt x="16249" y="22301"/>
                </a:cubicBezTo>
                <a:cubicBezTo>
                  <a:pt x="15982" y="23302"/>
                  <a:pt x="14715" y="24636"/>
                  <a:pt x="13714" y="24636"/>
                </a:cubicBezTo>
                <a:cubicBezTo>
                  <a:pt x="13580" y="24636"/>
                  <a:pt x="13580" y="24870"/>
                  <a:pt x="13714" y="24870"/>
                </a:cubicBezTo>
                <a:cubicBezTo>
                  <a:pt x="13748" y="24872"/>
                  <a:pt x="13782" y="24874"/>
                  <a:pt x="13817" y="24874"/>
                </a:cubicBezTo>
                <a:cubicBezTo>
                  <a:pt x="15001" y="24874"/>
                  <a:pt x="16453" y="23236"/>
                  <a:pt x="16583" y="22134"/>
                </a:cubicBezTo>
                <a:cubicBezTo>
                  <a:pt x="16583" y="22083"/>
                  <a:pt x="16524" y="22012"/>
                  <a:pt x="16481" y="22012"/>
                </a:cubicBezTo>
                <a:cubicBezTo>
                  <a:pt x="16468" y="22012"/>
                  <a:pt x="16457" y="22019"/>
                  <a:pt x="16449" y="22034"/>
                </a:cubicBezTo>
                <a:cubicBezTo>
                  <a:pt x="16382" y="22034"/>
                  <a:pt x="16316" y="22034"/>
                  <a:pt x="16249" y="22068"/>
                </a:cubicBezTo>
                <a:cubicBezTo>
                  <a:pt x="16316" y="21934"/>
                  <a:pt x="16382" y="21868"/>
                  <a:pt x="16449" y="21767"/>
                </a:cubicBezTo>
                <a:cubicBezTo>
                  <a:pt x="16536" y="21652"/>
                  <a:pt x="16422" y="21561"/>
                  <a:pt x="16303" y="21561"/>
                </a:cubicBezTo>
                <a:cubicBezTo>
                  <a:pt x="16285" y="21561"/>
                  <a:pt x="16267" y="21563"/>
                  <a:pt x="16249" y="21567"/>
                </a:cubicBezTo>
                <a:cubicBezTo>
                  <a:pt x="16082" y="21634"/>
                  <a:pt x="15415" y="22134"/>
                  <a:pt x="14815" y="22701"/>
                </a:cubicBezTo>
                <a:cubicBezTo>
                  <a:pt x="14281" y="23102"/>
                  <a:pt x="13781" y="23635"/>
                  <a:pt x="13447" y="24102"/>
                </a:cubicBezTo>
                <a:lnTo>
                  <a:pt x="13314" y="24102"/>
                </a:lnTo>
                <a:cubicBezTo>
                  <a:pt x="13781" y="21567"/>
                  <a:pt x="14214" y="19032"/>
                  <a:pt x="14648" y="16464"/>
                </a:cubicBezTo>
                <a:lnTo>
                  <a:pt x="14715" y="16530"/>
                </a:lnTo>
                <a:cubicBezTo>
                  <a:pt x="14667" y="16601"/>
                  <a:pt x="14737" y="16672"/>
                  <a:pt x="14817" y="16672"/>
                </a:cubicBezTo>
                <a:cubicBezTo>
                  <a:pt x="14850" y="16672"/>
                  <a:pt x="14885" y="16660"/>
                  <a:pt x="14915" y="16630"/>
                </a:cubicBezTo>
                <a:lnTo>
                  <a:pt x="14948" y="16597"/>
                </a:lnTo>
                <a:cubicBezTo>
                  <a:pt x="14981" y="16601"/>
                  <a:pt x="15014" y="16602"/>
                  <a:pt x="15047" y="16602"/>
                </a:cubicBezTo>
                <a:cubicBezTo>
                  <a:pt x="16286" y="16602"/>
                  <a:pt x="17589" y="14206"/>
                  <a:pt x="17817" y="13361"/>
                </a:cubicBezTo>
                <a:cubicBezTo>
                  <a:pt x="17877" y="13242"/>
                  <a:pt x="17776" y="13123"/>
                  <a:pt x="17659" y="13123"/>
                </a:cubicBezTo>
                <a:cubicBezTo>
                  <a:pt x="17645" y="13123"/>
                  <a:pt x="17631" y="13124"/>
                  <a:pt x="17617" y="13128"/>
                </a:cubicBezTo>
                <a:cubicBezTo>
                  <a:pt x="16316" y="13528"/>
                  <a:pt x="15215" y="15029"/>
                  <a:pt x="14748" y="16297"/>
                </a:cubicBezTo>
                <a:lnTo>
                  <a:pt x="14648" y="16297"/>
                </a:lnTo>
                <a:cubicBezTo>
                  <a:pt x="14715" y="16030"/>
                  <a:pt x="14748" y="15730"/>
                  <a:pt x="14815" y="15430"/>
                </a:cubicBezTo>
                <a:cubicBezTo>
                  <a:pt x="15048" y="14295"/>
                  <a:pt x="15282" y="13228"/>
                  <a:pt x="15482" y="12094"/>
                </a:cubicBezTo>
                <a:cubicBezTo>
                  <a:pt x="15582" y="12094"/>
                  <a:pt x="15615" y="12060"/>
                  <a:pt x="15649" y="12027"/>
                </a:cubicBezTo>
                <a:cubicBezTo>
                  <a:pt x="15715" y="11960"/>
                  <a:pt x="15715" y="11960"/>
                  <a:pt x="15715" y="11927"/>
                </a:cubicBezTo>
                <a:cubicBezTo>
                  <a:pt x="16449" y="11927"/>
                  <a:pt x="17483" y="9792"/>
                  <a:pt x="17717" y="9392"/>
                </a:cubicBezTo>
                <a:cubicBezTo>
                  <a:pt x="17769" y="9287"/>
                  <a:pt x="17677" y="9161"/>
                  <a:pt x="17571" y="9161"/>
                </a:cubicBezTo>
                <a:cubicBezTo>
                  <a:pt x="17542" y="9161"/>
                  <a:pt x="17512" y="9170"/>
                  <a:pt x="17483" y="9192"/>
                </a:cubicBezTo>
                <a:cubicBezTo>
                  <a:pt x="16883" y="9592"/>
                  <a:pt x="16416" y="10126"/>
                  <a:pt x="15982" y="10726"/>
                </a:cubicBezTo>
                <a:cubicBezTo>
                  <a:pt x="15915" y="10860"/>
                  <a:pt x="15782" y="10960"/>
                  <a:pt x="15649" y="11126"/>
                </a:cubicBezTo>
                <a:cubicBezTo>
                  <a:pt x="15782" y="10359"/>
                  <a:pt x="15915" y="9525"/>
                  <a:pt x="15949" y="8725"/>
                </a:cubicBezTo>
                <a:cubicBezTo>
                  <a:pt x="15949" y="8558"/>
                  <a:pt x="15949" y="8391"/>
                  <a:pt x="15982" y="8258"/>
                </a:cubicBezTo>
                <a:cubicBezTo>
                  <a:pt x="16049" y="8258"/>
                  <a:pt x="16049" y="8258"/>
                  <a:pt x="16082" y="8224"/>
                </a:cubicBezTo>
                <a:cubicBezTo>
                  <a:pt x="16216" y="8058"/>
                  <a:pt x="16282" y="7891"/>
                  <a:pt x="16316" y="7691"/>
                </a:cubicBezTo>
                <a:cubicBezTo>
                  <a:pt x="17216" y="7524"/>
                  <a:pt x="17583" y="5756"/>
                  <a:pt x="17650" y="5122"/>
                </a:cubicBezTo>
                <a:cubicBezTo>
                  <a:pt x="17650" y="5018"/>
                  <a:pt x="17585" y="4966"/>
                  <a:pt x="17512" y="4966"/>
                </a:cubicBezTo>
                <a:cubicBezTo>
                  <a:pt x="17468" y="4966"/>
                  <a:pt x="17421" y="4985"/>
                  <a:pt x="17383" y="5022"/>
                </a:cubicBezTo>
                <a:cubicBezTo>
                  <a:pt x="16816" y="5522"/>
                  <a:pt x="16282" y="6390"/>
                  <a:pt x="16049" y="7224"/>
                </a:cubicBezTo>
                <a:cubicBezTo>
                  <a:pt x="16082" y="6023"/>
                  <a:pt x="16116" y="4755"/>
                  <a:pt x="16282" y="3554"/>
                </a:cubicBezTo>
                <a:cubicBezTo>
                  <a:pt x="16316" y="3755"/>
                  <a:pt x="16416" y="3955"/>
                  <a:pt x="16449" y="4222"/>
                </a:cubicBezTo>
                <a:cubicBezTo>
                  <a:pt x="16497" y="4318"/>
                  <a:pt x="16607" y="4368"/>
                  <a:pt x="16704" y="4368"/>
                </a:cubicBezTo>
                <a:cubicBezTo>
                  <a:pt x="16810" y="4368"/>
                  <a:pt x="16900" y="4309"/>
                  <a:pt x="16883" y="4188"/>
                </a:cubicBezTo>
                <a:cubicBezTo>
                  <a:pt x="16816" y="3721"/>
                  <a:pt x="16716" y="3254"/>
                  <a:pt x="16616" y="2787"/>
                </a:cubicBezTo>
                <a:cubicBezTo>
                  <a:pt x="16883" y="2354"/>
                  <a:pt x="16883" y="919"/>
                  <a:pt x="16816" y="752"/>
                </a:cubicBezTo>
                <a:cubicBezTo>
                  <a:pt x="16816" y="653"/>
                  <a:pt x="16745" y="589"/>
                  <a:pt x="16659" y="589"/>
                </a:cubicBezTo>
                <a:cubicBezTo>
                  <a:pt x="16601" y="589"/>
                  <a:pt x="16536" y="618"/>
                  <a:pt x="16483" y="686"/>
                </a:cubicBezTo>
                <a:cubicBezTo>
                  <a:pt x="16416" y="786"/>
                  <a:pt x="16382" y="919"/>
                  <a:pt x="16282" y="1053"/>
                </a:cubicBezTo>
                <a:cubicBezTo>
                  <a:pt x="16169" y="939"/>
                  <a:pt x="16099" y="901"/>
                  <a:pt x="16059" y="901"/>
                </a:cubicBezTo>
                <a:cubicBezTo>
                  <a:pt x="16028" y="901"/>
                  <a:pt x="16016" y="924"/>
                  <a:pt x="16016" y="953"/>
                </a:cubicBezTo>
                <a:lnTo>
                  <a:pt x="16016" y="1019"/>
                </a:lnTo>
                <a:lnTo>
                  <a:pt x="16016" y="1053"/>
                </a:lnTo>
                <a:cubicBezTo>
                  <a:pt x="15915" y="1586"/>
                  <a:pt x="15915" y="2120"/>
                  <a:pt x="15949" y="2687"/>
                </a:cubicBezTo>
                <a:lnTo>
                  <a:pt x="15949" y="2854"/>
                </a:lnTo>
                <a:lnTo>
                  <a:pt x="15949" y="2887"/>
                </a:lnTo>
                <a:cubicBezTo>
                  <a:pt x="15715" y="4355"/>
                  <a:pt x="15615" y="5856"/>
                  <a:pt x="15482" y="7357"/>
                </a:cubicBezTo>
                <a:lnTo>
                  <a:pt x="15482" y="7290"/>
                </a:lnTo>
                <a:cubicBezTo>
                  <a:pt x="15448" y="6923"/>
                  <a:pt x="15315" y="6523"/>
                  <a:pt x="15115" y="6256"/>
                </a:cubicBezTo>
                <a:cubicBezTo>
                  <a:pt x="15082" y="6123"/>
                  <a:pt x="15082" y="6056"/>
                  <a:pt x="15082" y="5956"/>
                </a:cubicBezTo>
                <a:cubicBezTo>
                  <a:pt x="14948" y="5589"/>
                  <a:pt x="14815" y="5122"/>
                  <a:pt x="14548" y="4855"/>
                </a:cubicBezTo>
                <a:cubicBezTo>
                  <a:pt x="14511" y="4806"/>
                  <a:pt x="14465" y="4784"/>
                  <a:pt x="14421" y="4784"/>
                </a:cubicBezTo>
                <a:cubicBezTo>
                  <a:pt x="14343" y="4784"/>
                  <a:pt x="14269" y="4850"/>
                  <a:pt x="14248" y="4955"/>
                </a:cubicBezTo>
                <a:cubicBezTo>
                  <a:pt x="14148" y="6123"/>
                  <a:pt x="14648" y="7390"/>
                  <a:pt x="15282" y="8358"/>
                </a:cubicBezTo>
                <a:cubicBezTo>
                  <a:pt x="15315" y="8425"/>
                  <a:pt x="15382" y="8425"/>
                  <a:pt x="15448" y="8425"/>
                </a:cubicBezTo>
                <a:cubicBezTo>
                  <a:pt x="15315" y="9459"/>
                  <a:pt x="15148" y="10526"/>
                  <a:pt x="14948" y="11527"/>
                </a:cubicBezTo>
                <a:cubicBezTo>
                  <a:pt x="14915" y="10893"/>
                  <a:pt x="14815" y="10259"/>
                  <a:pt x="14615" y="9625"/>
                </a:cubicBezTo>
                <a:cubicBezTo>
                  <a:pt x="14593" y="9560"/>
                  <a:pt x="14514" y="9509"/>
                  <a:pt x="14435" y="9509"/>
                </a:cubicBezTo>
                <a:cubicBezTo>
                  <a:pt x="14392" y="9509"/>
                  <a:pt x="14349" y="9524"/>
                  <a:pt x="14314" y="9559"/>
                </a:cubicBezTo>
                <a:cubicBezTo>
                  <a:pt x="14248" y="9559"/>
                  <a:pt x="14114" y="9592"/>
                  <a:pt x="14114" y="9725"/>
                </a:cubicBezTo>
                <a:cubicBezTo>
                  <a:pt x="13881" y="10526"/>
                  <a:pt x="14047" y="11360"/>
                  <a:pt x="14281" y="12127"/>
                </a:cubicBezTo>
                <a:cubicBezTo>
                  <a:pt x="14314" y="12394"/>
                  <a:pt x="14381" y="12628"/>
                  <a:pt x="14448" y="12894"/>
                </a:cubicBezTo>
                <a:cubicBezTo>
                  <a:pt x="14481" y="13028"/>
                  <a:pt x="14581" y="13061"/>
                  <a:pt x="14715" y="13061"/>
                </a:cubicBezTo>
                <a:lnTo>
                  <a:pt x="14715" y="13128"/>
                </a:lnTo>
                <a:cubicBezTo>
                  <a:pt x="14581" y="13628"/>
                  <a:pt x="14481" y="14195"/>
                  <a:pt x="14381" y="14729"/>
                </a:cubicBezTo>
                <a:cubicBezTo>
                  <a:pt x="14314" y="14095"/>
                  <a:pt x="14148" y="13461"/>
                  <a:pt x="13747" y="12961"/>
                </a:cubicBezTo>
                <a:cubicBezTo>
                  <a:pt x="13714" y="12928"/>
                  <a:pt x="13673" y="12913"/>
                  <a:pt x="13632" y="12913"/>
                </a:cubicBezTo>
                <a:cubicBezTo>
                  <a:pt x="13551" y="12913"/>
                  <a:pt x="13469" y="12972"/>
                  <a:pt x="13447" y="13061"/>
                </a:cubicBezTo>
                <a:cubicBezTo>
                  <a:pt x="13113" y="14229"/>
                  <a:pt x="13480" y="15563"/>
                  <a:pt x="13881" y="16697"/>
                </a:cubicBezTo>
                <a:cubicBezTo>
                  <a:pt x="13914" y="16764"/>
                  <a:pt x="13947" y="16797"/>
                  <a:pt x="13981" y="16797"/>
                </a:cubicBezTo>
                <a:cubicBezTo>
                  <a:pt x="13881" y="17598"/>
                  <a:pt x="13714" y="18432"/>
                  <a:pt x="13580" y="19232"/>
                </a:cubicBezTo>
                <a:cubicBezTo>
                  <a:pt x="13314" y="18398"/>
                  <a:pt x="12880" y="17598"/>
                  <a:pt x="12413" y="17097"/>
                </a:cubicBezTo>
                <a:cubicBezTo>
                  <a:pt x="12368" y="17067"/>
                  <a:pt x="12310" y="17051"/>
                  <a:pt x="12256" y="17051"/>
                </a:cubicBezTo>
                <a:cubicBezTo>
                  <a:pt x="12190" y="17051"/>
                  <a:pt x="12131" y="17076"/>
                  <a:pt x="12113" y="17131"/>
                </a:cubicBezTo>
                <a:cubicBezTo>
                  <a:pt x="11412" y="18365"/>
                  <a:pt x="12413" y="20133"/>
                  <a:pt x="13080" y="21200"/>
                </a:cubicBezTo>
                <a:cubicBezTo>
                  <a:pt x="13113" y="21234"/>
                  <a:pt x="13147" y="21267"/>
                  <a:pt x="13214" y="21267"/>
                </a:cubicBezTo>
                <a:cubicBezTo>
                  <a:pt x="13080" y="22034"/>
                  <a:pt x="12913" y="22768"/>
                  <a:pt x="12780" y="23535"/>
                </a:cubicBezTo>
                <a:cubicBezTo>
                  <a:pt x="12780" y="23469"/>
                  <a:pt x="12780" y="23435"/>
                  <a:pt x="12747" y="23435"/>
                </a:cubicBezTo>
                <a:cubicBezTo>
                  <a:pt x="12646" y="22935"/>
                  <a:pt x="12446" y="22435"/>
                  <a:pt x="12146" y="22068"/>
                </a:cubicBezTo>
                <a:cubicBezTo>
                  <a:pt x="12121" y="22017"/>
                  <a:pt x="12076" y="21995"/>
                  <a:pt x="12030" y="21995"/>
                </a:cubicBezTo>
                <a:cubicBezTo>
                  <a:pt x="11956" y="21995"/>
                  <a:pt x="11879" y="22052"/>
                  <a:pt x="11879" y="22134"/>
                </a:cubicBezTo>
                <a:cubicBezTo>
                  <a:pt x="11746" y="22835"/>
                  <a:pt x="11712" y="23602"/>
                  <a:pt x="11879" y="24369"/>
                </a:cubicBezTo>
                <a:cubicBezTo>
                  <a:pt x="11946" y="24803"/>
                  <a:pt x="12079" y="25403"/>
                  <a:pt x="12380" y="25804"/>
                </a:cubicBezTo>
                <a:cubicBezTo>
                  <a:pt x="12213" y="26638"/>
                  <a:pt x="12046" y="27538"/>
                  <a:pt x="11813" y="28372"/>
                </a:cubicBezTo>
                <a:cubicBezTo>
                  <a:pt x="11546" y="27405"/>
                  <a:pt x="10879" y="26204"/>
                  <a:pt x="10712" y="25904"/>
                </a:cubicBezTo>
                <a:cubicBezTo>
                  <a:pt x="10676" y="25850"/>
                  <a:pt x="10602" y="25816"/>
                  <a:pt x="10536" y="25816"/>
                </a:cubicBezTo>
                <a:cubicBezTo>
                  <a:pt x="10479" y="25816"/>
                  <a:pt x="10427" y="25842"/>
                  <a:pt x="10412" y="25904"/>
                </a:cubicBezTo>
                <a:cubicBezTo>
                  <a:pt x="9978" y="26904"/>
                  <a:pt x="10545" y="28105"/>
                  <a:pt x="11045" y="29139"/>
                </a:cubicBezTo>
                <a:cubicBezTo>
                  <a:pt x="11145" y="29540"/>
                  <a:pt x="11279" y="29873"/>
                  <a:pt x="11412" y="30207"/>
                </a:cubicBezTo>
                <a:cubicBezTo>
                  <a:pt x="11312" y="30474"/>
                  <a:pt x="11279" y="30774"/>
                  <a:pt x="11212" y="31074"/>
                </a:cubicBezTo>
                <a:cubicBezTo>
                  <a:pt x="10311" y="34743"/>
                  <a:pt x="9377" y="38413"/>
                  <a:pt x="8410" y="42082"/>
                </a:cubicBezTo>
                <a:cubicBezTo>
                  <a:pt x="7876" y="43116"/>
                  <a:pt x="7276" y="44117"/>
                  <a:pt x="6776" y="45151"/>
                </a:cubicBezTo>
                <a:cubicBezTo>
                  <a:pt x="3907" y="50955"/>
                  <a:pt x="1205" y="57260"/>
                  <a:pt x="37" y="63631"/>
                </a:cubicBezTo>
                <a:cubicBezTo>
                  <a:pt x="0" y="63706"/>
                  <a:pt x="57" y="63749"/>
                  <a:pt x="120" y="63749"/>
                </a:cubicBezTo>
                <a:cubicBezTo>
                  <a:pt x="170" y="63749"/>
                  <a:pt x="223" y="63723"/>
                  <a:pt x="238" y="63664"/>
                </a:cubicBezTo>
                <a:cubicBezTo>
                  <a:pt x="2439" y="57226"/>
                  <a:pt x="4407" y="50788"/>
                  <a:pt x="7576" y="44717"/>
                </a:cubicBezTo>
                <a:lnTo>
                  <a:pt x="7843" y="44217"/>
                </a:lnTo>
                <a:lnTo>
                  <a:pt x="7843" y="44217"/>
                </a:lnTo>
                <a:cubicBezTo>
                  <a:pt x="7676" y="44784"/>
                  <a:pt x="7509" y="45418"/>
                  <a:pt x="7343" y="45985"/>
                </a:cubicBezTo>
                <a:cubicBezTo>
                  <a:pt x="5908" y="50988"/>
                  <a:pt x="4074" y="55925"/>
                  <a:pt x="2706" y="60929"/>
                </a:cubicBezTo>
                <a:cubicBezTo>
                  <a:pt x="2687" y="61042"/>
                  <a:pt x="2754" y="61102"/>
                  <a:pt x="2834" y="61102"/>
                </a:cubicBezTo>
                <a:cubicBezTo>
                  <a:pt x="2895" y="61102"/>
                  <a:pt x="2963" y="61068"/>
                  <a:pt x="3006" y="60996"/>
                </a:cubicBezTo>
                <a:cubicBezTo>
                  <a:pt x="5408" y="55058"/>
                  <a:pt x="7343" y="48787"/>
                  <a:pt x="8944" y="42482"/>
                </a:cubicBezTo>
                <a:cubicBezTo>
                  <a:pt x="10378" y="40614"/>
                  <a:pt x="11913" y="38913"/>
                  <a:pt x="13714" y="37412"/>
                </a:cubicBezTo>
                <a:cubicBezTo>
                  <a:pt x="13730" y="37420"/>
                  <a:pt x="13751" y="37424"/>
                  <a:pt x="13774" y="37424"/>
                </a:cubicBezTo>
                <a:cubicBezTo>
                  <a:pt x="13850" y="37424"/>
                  <a:pt x="13947" y="37380"/>
                  <a:pt x="13947" y="37279"/>
                </a:cubicBezTo>
                <a:lnTo>
                  <a:pt x="13947" y="37212"/>
                </a:lnTo>
                <a:cubicBezTo>
                  <a:pt x="14014" y="37145"/>
                  <a:pt x="14047" y="37145"/>
                  <a:pt x="14047" y="37112"/>
                </a:cubicBezTo>
                <a:cubicBezTo>
                  <a:pt x="14248" y="37045"/>
                  <a:pt x="14448" y="36912"/>
                  <a:pt x="14681" y="36745"/>
                </a:cubicBezTo>
                <a:cubicBezTo>
                  <a:pt x="14748" y="36745"/>
                  <a:pt x="14781" y="36778"/>
                  <a:pt x="14881" y="36778"/>
                </a:cubicBezTo>
                <a:cubicBezTo>
                  <a:pt x="15317" y="37002"/>
                  <a:pt x="15845" y="37105"/>
                  <a:pt x="16388" y="37105"/>
                </a:cubicBezTo>
                <a:cubicBezTo>
                  <a:pt x="17301" y="37105"/>
                  <a:pt x="18257" y="36813"/>
                  <a:pt x="18884" y="36311"/>
                </a:cubicBezTo>
                <a:cubicBezTo>
                  <a:pt x="18951" y="36244"/>
                  <a:pt x="18918" y="36111"/>
                  <a:pt x="18851" y="36078"/>
                </a:cubicBezTo>
                <a:cubicBezTo>
                  <a:pt x="18375" y="35761"/>
                  <a:pt x="17816" y="35639"/>
                  <a:pt x="17241" y="35639"/>
                </a:cubicBezTo>
                <a:cubicBezTo>
                  <a:pt x="16728" y="35639"/>
                  <a:pt x="16203" y="35736"/>
                  <a:pt x="15715" y="35878"/>
                </a:cubicBezTo>
                <a:cubicBezTo>
                  <a:pt x="16849" y="35110"/>
                  <a:pt x="18017" y="34477"/>
                  <a:pt x="19218" y="33909"/>
                </a:cubicBezTo>
                <a:cubicBezTo>
                  <a:pt x="19218" y="33943"/>
                  <a:pt x="19251" y="33976"/>
                  <a:pt x="19285" y="34043"/>
                </a:cubicBezTo>
                <a:cubicBezTo>
                  <a:pt x="19551" y="34143"/>
                  <a:pt x="19785" y="34276"/>
                  <a:pt x="20085" y="34310"/>
                </a:cubicBezTo>
                <a:cubicBezTo>
                  <a:pt x="20603" y="34540"/>
                  <a:pt x="21187" y="34671"/>
                  <a:pt x="21761" y="34671"/>
                </a:cubicBezTo>
                <a:cubicBezTo>
                  <a:pt x="22185" y="34671"/>
                  <a:pt x="22604" y="34599"/>
                  <a:pt x="22987" y="34443"/>
                </a:cubicBezTo>
                <a:cubicBezTo>
                  <a:pt x="23087" y="34410"/>
                  <a:pt x="23121" y="34310"/>
                  <a:pt x="23054" y="34243"/>
                </a:cubicBezTo>
                <a:cubicBezTo>
                  <a:pt x="22887" y="34110"/>
                  <a:pt x="22687" y="33976"/>
                  <a:pt x="22453" y="33876"/>
                </a:cubicBezTo>
                <a:cubicBezTo>
                  <a:pt x="22453" y="33809"/>
                  <a:pt x="22453" y="33743"/>
                  <a:pt x="22387" y="33743"/>
                </a:cubicBezTo>
                <a:cubicBezTo>
                  <a:pt x="21906" y="33514"/>
                  <a:pt x="21331" y="33426"/>
                  <a:pt x="20769" y="33426"/>
                </a:cubicBezTo>
                <a:cubicBezTo>
                  <a:pt x="20513" y="33426"/>
                  <a:pt x="20259" y="33444"/>
                  <a:pt x="20018" y="33476"/>
                </a:cubicBezTo>
                <a:cubicBezTo>
                  <a:pt x="20852" y="33109"/>
                  <a:pt x="21686" y="32742"/>
                  <a:pt x="22554" y="32408"/>
                </a:cubicBezTo>
                <a:cubicBezTo>
                  <a:pt x="22872" y="32609"/>
                  <a:pt x="23240" y="32692"/>
                  <a:pt x="23626" y="32692"/>
                </a:cubicBezTo>
                <a:cubicBezTo>
                  <a:pt x="24653" y="32692"/>
                  <a:pt x="25801" y="32099"/>
                  <a:pt x="26456" y="31541"/>
                </a:cubicBezTo>
                <a:cubicBezTo>
                  <a:pt x="26556" y="31441"/>
                  <a:pt x="26523" y="31308"/>
                  <a:pt x="26423" y="31308"/>
                </a:cubicBezTo>
                <a:cubicBezTo>
                  <a:pt x="26223" y="31274"/>
                  <a:pt x="25956" y="31241"/>
                  <a:pt x="25756" y="31241"/>
                </a:cubicBezTo>
                <a:cubicBezTo>
                  <a:pt x="25789" y="31208"/>
                  <a:pt x="25789" y="31141"/>
                  <a:pt x="25823" y="31141"/>
                </a:cubicBezTo>
                <a:cubicBezTo>
                  <a:pt x="25923" y="31074"/>
                  <a:pt x="25789" y="30941"/>
                  <a:pt x="25722" y="30941"/>
                </a:cubicBezTo>
                <a:cubicBezTo>
                  <a:pt x="25661" y="30937"/>
                  <a:pt x="25600" y="30935"/>
                  <a:pt x="25539" y="30935"/>
                </a:cubicBezTo>
                <a:cubicBezTo>
                  <a:pt x="24540" y="30935"/>
                  <a:pt x="23602" y="31431"/>
                  <a:pt x="22754" y="31808"/>
                </a:cubicBezTo>
                <a:cubicBezTo>
                  <a:pt x="22654" y="31875"/>
                  <a:pt x="22720" y="31975"/>
                  <a:pt x="22787" y="31975"/>
                </a:cubicBezTo>
                <a:cubicBezTo>
                  <a:pt x="22837" y="31975"/>
                  <a:pt x="22878" y="31967"/>
                  <a:pt x="22920" y="31954"/>
                </a:cubicBezTo>
                <a:lnTo>
                  <a:pt x="22920" y="31954"/>
                </a:lnTo>
                <a:cubicBezTo>
                  <a:pt x="22855" y="31980"/>
                  <a:pt x="22793" y="32016"/>
                  <a:pt x="22754" y="32075"/>
                </a:cubicBezTo>
                <a:cubicBezTo>
                  <a:pt x="22620" y="32108"/>
                  <a:pt x="22554" y="32142"/>
                  <a:pt x="22420" y="32208"/>
                </a:cubicBezTo>
                <a:cubicBezTo>
                  <a:pt x="22387" y="32208"/>
                  <a:pt x="22353" y="32208"/>
                  <a:pt x="22287" y="32242"/>
                </a:cubicBezTo>
                <a:cubicBezTo>
                  <a:pt x="21653" y="32442"/>
                  <a:pt x="21052" y="32709"/>
                  <a:pt x="20385" y="32942"/>
                </a:cubicBezTo>
                <a:cubicBezTo>
                  <a:pt x="20819" y="32542"/>
                  <a:pt x="21153" y="32075"/>
                  <a:pt x="21386" y="31608"/>
                </a:cubicBezTo>
                <a:cubicBezTo>
                  <a:pt x="21414" y="31497"/>
                  <a:pt x="21327" y="31433"/>
                  <a:pt x="21258" y="31433"/>
                </a:cubicBezTo>
                <a:cubicBezTo>
                  <a:pt x="21244" y="31433"/>
                  <a:pt x="21231" y="31435"/>
                  <a:pt x="21219" y="31441"/>
                </a:cubicBezTo>
                <a:cubicBezTo>
                  <a:pt x="19818" y="31708"/>
                  <a:pt x="18784" y="32775"/>
                  <a:pt x="17783" y="33709"/>
                </a:cubicBezTo>
                <a:cubicBezTo>
                  <a:pt x="17717" y="33776"/>
                  <a:pt x="17750" y="33876"/>
                  <a:pt x="17783" y="33943"/>
                </a:cubicBezTo>
                <a:lnTo>
                  <a:pt x="17717" y="34043"/>
                </a:lnTo>
                <a:cubicBezTo>
                  <a:pt x="17663" y="34070"/>
                  <a:pt x="17696" y="34161"/>
                  <a:pt x="17745" y="34161"/>
                </a:cubicBezTo>
                <a:cubicBezTo>
                  <a:pt x="17757" y="34161"/>
                  <a:pt x="17770" y="34156"/>
                  <a:pt x="17783" y="34143"/>
                </a:cubicBezTo>
                <a:cubicBezTo>
                  <a:pt x="17817" y="34110"/>
                  <a:pt x="17917" y="34076"/>
                  <a:pt x="17950" y="34043"/>
                </a:cubicBezTo>
                <a:cubicBezTo>
                  <a:pt x="17950" y="34076"/>
                  <a:pt x="17950" y="34076"/>
                  <a:pt x="17984" y="34110"/>
                </a:cubicBezTo>
                <a:cubicBezTo>
                  <a:pt x="17383" y="34443"/>
                  <a:pt x="16749" y="34777"/>
                  <a:pt x="16116" y="35144"/>
                </a:cubicBezTo>
                <a:cubicBezTo>
                  <a:pt x="16549" y="34543"/>
                  <a:pt x="16783" y="33876"/>
                  <a:pt x="16783" y="33309"/>
                </a:cubicBezTo>
                <a:cubicBezTo>
                  <a:pt x="16783" y="33258"/>
                  <a:pt x="16743" y="33187"/>
                  <a:pt x="16680" y="33187"/>
                </a:cubicBezTo>
                <a:cubicBezTo>
                  <a:pt x="16661" y="33187"/>
                  <a:pt x="16639" y="33193"/>
                  <a:pt x="16616" y="33209"/>
                </a:cubicBezTo>
                <a:cubicBezTo>
                  <a:pt x="15248" y="33609"/>
                  <a:pt x="13614" y="35377"/>
                  <a:pt x="13547" y="36945"/>
                </a:cubicBezTo>
                <a:cubicBezTo>
                  <a:pt x="12113" y="38046"/>
                  <a:pt x="10845" y="39280"/>
                  <a:pt x="9744" y="40614"/>
                </a:cubicBezTo>
                <a:cubicBezTo>
                  <a:pt x="12246" y="36278"/>
                  <a:pt x="15048" y="32075"/>
                  <a:pt x="18117" y="28139"/>
                </a:cubicBezTo>
                <a:cubicBezTo>
                  <a:pt x="18918" y="27138"/>
                  <a:pt x="19718" y="26204"/>
                  <a:pt x="20552" y="25237"/>
                </a:cubicBezTo>
                <a:cubicBezTo>
                  <a:pt x="20567" y="25267"/>
                  <a:pt x="20602" y="25283"/>
                  <a:pt x="20637" y="25283"/>
                </a:cubicBezTo>
                <a:cubicBezTo>
                  <a:pt x="20678" y="25283"/>
                  <a:pt x="20719" y="25258"/>
                  <a:pt x="20719" y="25203"/>
                </a:cubicBezTo>
                <a:cubicBezTo>
                  <a:pt x="20719" y="25103"/>
                  <a:pt x="20752" y="25036"/>
                  <a:pt x="20752" y="24936"/>
                </a:cubicBezTo>
                <a:cubicBezTo>
                  <a:pt x="21419" y="24136"/>
                  <a:pt x="22087" y="23402"/>
                  <a:pt x="22787" y="22635"/>
                </a:cubicBezTo>
                <a:cubicBezTo>
                  <a:pt x="22787" y="22635"/>
                  <a:pt x="22854" y="22635"/>
                  <a:pt x="22854" y="22701"/>
                </a:cubicBezTo>
                <a:cubicBezTo>
                  <a:pt x="22754" y="22735"/>
                  <a:pt x="22720" y="22868"/>
                  <a:pt x="22854" y="22902"/>
                </a:cubicBezTo>
                <a:cubicBezTo>
                  <a:pt x="23187" y="23056"/>
                  <a:pt x="23563" y="23123"/>
                  <a:pt x="23959" y="23123"/>
                </a:cubicBezTo>
                <a:cubicBezTo>
                  <a:pt x="25268" y="23123"/>
                  <a:pt x="26794" y="22392"/>
                  <a:pt x="27691" y="21701"/>
                </a:cubicBezTo>
                <a:cubicBezTo>
                  <a:pt x="27757" y="21601"/>
                  <a:pt x="27757" y="21434"/>
                  <a:pt x="27624" y="21367"/>
                </a:cubicBezTo>
                <a:cubicBezTo>
                  <a:pt x="27266" y="21154"/>
                  <a:pt x="26868" y="21068"/>
                  <a:pt x="26452" y="21068"/>
                </a:cubicBezTo>
                <a:cubicBezTo>
                  <a:pt x="25436" y="21068"/>
                  <a:pt x="24311" y="21585"/>
                  <a:pt x="23387" y="22034"/>
                </a:cubicBezTo>
                <a:cubicBezTo>
                  <a:pt x="24255" y="21067"/>
                  <a:pt x="25189" y="20100"/>
                  <a:pt x="26123" y="19199"/>
                </a:cubicBezTo>
                <a:cubicBezTo>
                  <a:pt x="26123" y="19232"/>
                  <a:pt x="26189" y="19266"/>
                  <a:pt x="26223" y="19266"/>
                </a:cubicBezTo>
                <a:lnTo>
                  <a:pt x="26356" y="19266"/>
                </a:lnTo>
                <a:cubicBezTo>
                  <a:pt x="26640" y="19332"/>
                  <a:pt x="26948" y="19366"/>
                  <a:pt x="27265" y="19366"/>
                </a:cubicBezTo>
                <a:cubicBezTo>
                  <a:pt x="27582" y="19366"/>
                  <a:pt x="27907" y="19332"/>
                  <a:pt x="28224" y="19266"/>
                </a:cubicBezTo>
                <a:cubicBezTo>
                  <a:pt x="29392" y="19132"/>
                  <a:pt x="30559" y="18799"/>
                  <a:pt x="31527" y="18232"/>
                </a:cubicBezTo>
                <a:cubicBezTo>
                  <a:pt x="31593" y="18198"/>
                  <a:pt x="31627" y="18031"/>
                  <a:pt x="31560" y="17931"/>
                </a:cubicBezTo>
                <a:cubicBezTo>
                  <a:pt x="31135" y="17583"/>
                  <a:pt x="30639" y="17445"/>
                  <a:pt x="30117" y="17445"/>
                </a:cubicBezTo>
                <a:cubicBezTo>
                  <a:pt x="28836" y="17445"/>
                  <a:pt x="27394" y="18273"/>
                  <a:pt x="26423" y="18865"/>
                </a:cubicBezTo>
                <a:cubicBezTo>
                  <a:pt x="27624" y="17631"/>
                  <a:pt x="28858" y="16430"/>
                  <a:pt x="30126" y="15296"/>
                </a:cubicBezTo>
                <a:cubicBezTo>
                  <a:pt x="30355" y="15398"/>
                  <a:pt x="30623" y="15442"/>
                  <a:pt x="30916" y="15442"/>
                </a:cubicBezTo>
                <a:cubicBezTo>
                  <a:pt x="31006" y="15442"/>
                  <a:pt x="31099" y="15437"/>
                  <a:pt x="31193" y="15430"/>
                </a:cubicBezTo>
                <a:cubicBezTo>
                  <a:pt x="31256" y="15434"/>
                  <a:pt x="31318" y="15436"/>
                  <a:pt x="31381" y="15436"/>
                </a:cubicBezTo>
                <a:cubicBezTo>
                  <a:pt x="31819" y="15436"/>
                  <a:pt x="32256" y="15334"/>
                  <a:pt x="32694" y="15129"/>
                </a:cubicBezTo>
                <a:cubicBezTo>
                  <a:pt x="33361" y="14963"/>
                  <a:pt x="34028" y="14729"/>
                  <a:pt x="34595" y="14362"/>
                </a:cubicBezTo>
                <a:cubicBezTo>
                  <a:pt x="34729" y="14262"/>
                  <a:pt x="34729" y="14062"/>
                  <a:pt x="34595" y="14029"/>
                </a:cubicBezTo>
                <a:cubicBezTo>
                  <a:pt x="34234" y="13843"/>
                  <a:pt x="33858" y="13766"/>
                  <a:pt x="33479" y="13766"/>
                </a:cubicBezTo>
                <a:cubicBezTo>
                  <a:pt x="32492" y="13766"/>
                  <a:pt x="31488" y="14290"/>
                  <a:pt x="30693" y="14796"/>
                </a:cubicBezTo>
                <a:cubicBezTo>
                  <a:pt x="31793" y="13762"/>
                  <a:pt x="32928" y="12761"/>
                  <a:pt x="34095" y="11760"/>
                </a:cubicBezTo>
                <a:cubicBezTo>
                  <a:pt x="34095" y="11760"/>
                  <a:pt x="34095" y="11794"/>
                  <a:pt x="34128" y="11794"/>
                </a:cubicBezTo>
                <a:cubicBezTo>
                  <a:pt x="34375" y="12058"/>
                  <a:pt x="34762" y="12136"/>
                  <a:pt x="35156" y="12136"/>
                </a:cubicBezTo>
                <a:cubicBezTo>
                  <a:pt x="35507" y="12136"/>
                  <a:pt x="35863" y="12074"/>
                  <a:pt x="36130" y="12027"/>
                </a:cubicBezTo>
                <a:cubicBezTo>
                  <a:pt x="36864" y="11860"/>
                  <a:pt x="37631" y="11560"/>
                  <a:pt x="38131" y="10960"/>
                </a:cubicBezTo>
                <a:cubicBezTo>
                  <a:pt x="38198" y="10893"/>
                  <a:pt x="38231" y="10760"/>
                  <a:pt x="38098" y="10726"/>
                </a:cubicBezTo>
                <a:cubicBezTo>
                  <a:pt x="37814" y="10609"/>
                  <a:pt x="37512" y="10559"/>
                  <a:pt x="37203" y="10559"/>
                </a:cubicBezTo>
                <a:cubicBezTo>
                  <a:pt x="36342" y="10559"/>
                  <a:pt x="35428" y="10948"/>
                  <a:pt x="34721" y="11364"/>
                </a:cubicBezTo>
                <a:lnTo>
                  <a:pt x="34721" y="11364"/>
                </a:lnTo>
                <a:cubicBezTo>
                  <a:pt x="35713" y="10519"/>
                  <a:pt x="36705" y="9680"/>
                  <a:pt x="37698" y="8892"/>
                </a:cubicBezTo>
                <a:cubicBezTo>
                  <a:pt x="38138" y="8999"/>
                  <a:pt x="38613" y="9059"/>
                  <a:pt x="39091" y="9059"/>
                </a:cubicBezTo>
                <a:cubicBezTo>
                  <a:pt x="39953" y="9059"/>
                  <a:pt x="40826" y="8863"/>
                  <a:pt x="41534" y="8391"/>
                </a:cubicBezTo>
                <a:cubicBezTo>
                  <a:pt x="41634" y="8291"/>
                  <a:pt x="41634" y="8124"/>
                  <a:pt x="41534" y="8058"/>
                </a:cubicBezTo>
                <a:cubicBezTo>
                  <a:pt x="41176" y="7872"/>
                  <a:pt x="40798" y="7803"/>
                  <a:pt x="40411" y="7803"/>
                </a:cubicBezTo>
                <a:cubicBezTo>
                  <a:pt x="39823" y="7803"/>
                  <a:pt x="39215" y="7963"/>
                  <a:pt x="38632" y="8124"/>
                </a:cubicBezTo>
                <a:cubicBezTo>
                  <a:pt x="38598" y="8124"/>
                  <a:pt x="38565" y="8191"/>
                  <a:pt x="38532" y="8191"/>
                </a:cubicBezTo>
                <a:cubicBezTo>
                  <a:pt x="39199" y="7624"/>
                  <a:pt x="39899" y="7090"/>
                  <a:pt x="40566" y="6557"/>
                </a:cubicBezTo>
                <a:cubicBezTo>
                  <a:pt x="40677" y="6597"/>
                  <a:pt x="40796" y="6613"/>
                  <a:pt x="40919" y="6613"/>
                </a:cubicBezTo>
                <a:cubicBezTo>
                  <a:pt x="41202" y="6613"/>
                  <a:pt x="41501" y="6526"/>
                  <a:pt x="41734" y="6456"/>
                </a:cubicBezTo>
                <a:cubicBezTo>
                  <a:pt x="42401" y="6290"/>
                  <a:pt x="43102" y="6090"/>
                  <a:pt x="43702" y="5756"/>
                </a:cubicBezTo>
                <a:cubicBezTo>
                  <a:pt x="43769" y="5723"/>
                  <a:pt x="43802" y="5522"/>
                  <a:pt x="43702" y="5456"/>
                </a:cubicBezTo>
                <a:cubicBezTo>
                  <a:pt x="43409" y="5339"/>
                  <a:pt x="43093" y="5290"/>
                  <a:pt x="42774" y="5290"/>
                </a:cubicBezTo>
                <a:cubicBezTo>
                  <a:pt x="42549" y="5290"/>
                  <a:pt x="42322" y="5314"/>
                  <a:pt x="42101" y="5356"/>
                </a:cubicBezTo>
                <a:cubicBezTo>
                  <a:pt x="42468" y="5055"/>
                  <a:pt x="42901" y="4755"/>
                  <a:pt x="43268" y="4422"/>
                </a:cubicBezTo>
                <a:lnTo>
                  <a:pt x="43535" y="4288"/>
                </a:lnTo>
                <a:cubicBezTo>
                  <a:pt x="43733" y="4364"/>
                  <a:pt x="43955" y="4397"/>
                  <a:pt x="44188" y="4397"/>
                </a:cubicBezTo>
                <a:cubicBezTo>
                  <a:pt x="44976" y="4397"/>
                  <a:pt x="45889" y="4023"/>
                  <a:pt x="46404" y="3688"/>
                </a:cubicBezTo>
                <a:cubicBezTo>
                  <a:pt x="46471" y="3588"/>
                  <a:pt x="46471" y="3521"/>
                  <a:pt x="46404" y="3421"/>
                </a:cubicBezTo>
                <a:cubicBezTo>
                  <a:pt x="46125" y="3202"/>
                  <a:pt x="45822" y="3114"/>
                  <a:pt x="45510" y="3114"/>
                </a:cubicBezTo>
                <a:cubicBezTo>
                  <a:pt x="45299" y="3114"/>
                  <a:pt x="45084" y="3154"/>
                  <a:pt x="44869" y="3221"/>
                </a:cubicBezTo>
                <a:cubicBezTo>
                  <a:pt x="45470" y="2754"/>
                  <a:pt x="46104" y="2287"/>
                  <a:pt x="46704" y="1853"/>
                </a:cubicBezTo>
                <a:lnTo>
                  <a:pt x="46737" y="1887"/>
                </a:lnTo>
                <a:cubicBezTo>
                  <a:pt x="46811" y="1934"/>
                  <a:pt x="46896" y="1954"/>
                  <a:pt x="46987" y="1954"/>
                </a:cubicBezTo>
                <a:cubicBezTo>
                  <a:pt x="47346" y="1954"/>
                  <a:pt x="47799" y="1639"/>
                  <a:pt x="48038" y="1453"/>
                </a:cubicBezTo>
                <a:cubicBezTo>
                  <a:pt x="48472" y="1186"/>
                  <a:pt x="49039" y="786"/>
                  <a:pt x="49239" y="252"/>
                </a:cubicBezTo>
                <a:cubicBezTo>
                  <a:pt x="49273" y="219"/>
                  <a:pt x="49239" y="119"/>
                  <a:pt x="49139" y="85"/>
                </a:cubicBezTo>
                <a:cubicBezTo>
                  <a:pt x="48994" y="27"/>
                  <a:pt x="48843" y="1"/>
                  <a:pt x="486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668;p46"/>
          <p:cNvSpPr/>
          <p:nvPr/>
        </p:nvSpPr>
        <p:spPr>
          <a:xfrm flipH="1">
            <a:off x="-203677" y="505172"/>
            <a:ext cx="1381369" cy="2485686"/>
          </a:xfrm>
          <a:custGeom>
            <a:avLst/>
            <a:gdLst/>
            <a:ahLst/>
            <a:cxnLst/>
            <a:rect l="l" t="t" r="r" b="b"/>
            <a:pathLst>
              <a:path w="20582" h="37036" extrusionOk="0">
                <a:moveTo>
                  <a:pt x="3803" y="493"/>
                </a:moveTo>
                <a:cubicBezTo>
                  <a:pt x="4137" y="860"/>
                  <a:pt x="4204" y="1360"/>
                  <a:pt x="4204" y="1827"/>
                </a:cubicBezTo>
                <a:cubicBezTo>
                  <a:pt x="4170" y="1761"/>
                  <a:pt x="4137" y="1694"/>
                  <a:pt x="4137" y="1660"/>
                </a:cubicBezTo>
                <a:cubicBezTo>
                  <a:pt x="4137" y="1619"/>
                  <a:pt x="4113" y="1600"/>
                  <a:pt x="4086" y="1600"/>
                </a:cubicBezTo>
                <a:cubicBezTo>
                  <a:pt x="4049" y="1600"/>
                  <a:pt x="4003" y="1636"/>
                  <a:pt x="4003" y="1694"/>
                </a:cubicBezTo>
                <a:lnTo>
                  <a:pt x="4003" y="1727"/>
                </a:lnTo>
                <a:cubicBezTo>
                  <a:pt x="3937" y="1560"/>
                  <a:pt x="3837" y="1427"/>
                  <a:pt x="3803" y="1394"/>
                </a:cubicBezTo>
                <a:cubicBezTo>
                  <a:pt x="3670" y="1093"/>
                  <a:pt x="3637" y="760"/>
                  <a:pt x="3803" y="493"/>
                </a:cubicBezTo>
                <a:close/>
                <a:moveTo>
                  <a:pt x="1500" y="655"/>
                </a:moveTo>
                <a:cubicBezTo>
                  <a:pt x="1762" y="655"/>
                  <a:pt x="2275" y="1239"/>
                  <a:pt x="2302" y="1294"/>
                </a:cubicBezTo>
                <a:cubicBezTo>
                  <a:pt x="2302" y="1294"/>
                  <a:pt x="2336" y="1360"/>
                  <a:pt x="2336" y="1394"/>
                </a:cubicBezTo>
                <a:cubicBezTo>
                  <a:pt x="2269" y="1294"/>
                  <a:pt x="2135" y="1260"/>
                  <a:pt x="2035" y="1227"/>
                </a:cubicBezTo>
                <a:cubicBezTo>
                  <a:pt x="2019" y="1218"/>
                  <a:pt x="2000" y="1214"/>
                  <a:pt x="1981" y="1214"/>
                </a:cubicBezTo>
                <a:cubicBezTo>
                  <a:pt x="1925" y="1214"/>
                  <a:pt x="1869" y="1252"/>
                  <a:pt x="1869" y="1327"/>
                </a:cubicBezTo>
                <a:cubicBezTo>
                  <a:pt x="1969" y="1527"/>
                  <a:pt x="2035" y="1694"/>
                  <a:pt x="2135" y="1827"/>
                </a:cubicBezTo>
                <a:cubicBezTo>
                  <a:pt x="2148" y="1839"/>
                  <a:pt x="2160" y="1847"/>
                  <a:pt x="2170" y="1847"/>
                </a:cubicBezTo>
                <a:cubicBezTo>
                  <a:pt x="2189" y="1847"/>
                  <a:pt x="2202" y="1824"/>
                  <a:pt x="2202" y="1761"/>
                </a:cubicBezTo>
                <a:cubicBezTo>
                  <a:pt x="2202" y="1694"/>
                  <a:pt x="2169" y="1594"/>
                  <a:pt x="2169" y="1527"/>
                </a:cubicBezTo>
                <a:lnTo>
                  <a:pt x="2169" y="1527"/>
                </a:lnTo>
                <a:cubicBezTo>
                  <a:pt x="2436" y="1694"/>
                  <a:pt x="2669" y="1927"/>
                  <a:pt x="2602" y="2127"/>
                </a:cubicBezTo>
                <a:cubicBezTo>
                  <a:pt x="2536" y="2127"/>
                  <a:pt x="2469" y="2127"/>
                  <a:pt x="2436" y="2094"/>
                </a:cubicBezTo>
                <a:cubicBezTo>
                  <a:pt x="2269" y="2027"/>
                  <a:pt x="2102" y="1894"/>
                  <a:pt x="1935" y="1727"/>
                </a:cubicBezTo>
                <a:cubicBezTo>
                  <a:pt x="1769" y="1527"/>
                  <a:pt x="1302" y="1060"/>
                  <a:pt x="1368" y="760"/>
                </a:cubicBezTo>
                <a:cubicBezTo>
                  <a:pt x="1393" y="685"/>
                  <a:pt x="1440" y="655"/>
                  <a:pt x="1500" y="655"/>
                </a:cubicBezTo>
                <a:close/>
                <a:moveTo>
                  <a:pt x="6338" y="2228"/>
                </a:moveTo>
                <a:lnTo>
                  <a:pt x="6570" y="2856"/>
                </a:lnTo>
                <a:lnTo>
                  <a:pt x="6570" y="2856"/>
                </a:lnTo>
                <a:cubicBezTo>
                  <a:pt x="6557" y="2825"/>
                  <a:pt x="6531" y="2812"/>
                  <a:pt x="6503" y="2812"/>
                </a:cubicBezTo>
                <a:cubicBezTo>
                  <a:pt x="6447" y="2812"/>
                  <a:pt x="6383" y="2863"/>
                  <a:pt x="6405" y="2928"/>
                </a:cubicBezTo>
                <a:cubicBezTo>
                  <a:pt x="6472" y="3061"/>
                  <a:pt x="6472" y="3195"/>
                  <a:pt x="6505" y="3262"/>
                </a:cubicBezTo>
                <a:cubicBezTo>
                  <a:pt x="6505" y="3262"/>
                  <a:pt x="6472" y="3262"/>
                  <a:pt x="6472" y="3328"/>
                </a:cubicBezTo>
                <a:lnTo>
                  <a:pt x="6472" y="3428"/>
                </a:lnTo>
                <a:cubicBezTo>
                  <a:pt x="6305" y="3028"/>
                  <a:pt x="6172" y="2594"/>
                  <a:pt x="6338" y="2228"/>
                </a:cubicBezTo>
                <a:close/>
                <a:moveTo>
                  <a:pt x="8140" y="2561"/>
                </a:moveTo>
                <a:lnTo>
                  <a:pt x="8140" y="2561"/>
                </a:lnTo>
                <a:cubicBezTo>
                  <a:pt x="8340" y="2928"/>
                  <a:pt x="8206" y="3362"/>
                  <a:pt x="7973" y="3695"/>
                </a:cubicBezTo>
                <a:cubicBezTo>
                  <a:pt x="7973" y="3595"/>
                  <a:pt x="7940" y="3495"/>
                  <a:pt x="7940" y="3395"/>
                </a:cubicBezTo>
                <a:lnTo>
                  <a:pt x="7940" y="3095"/>
                </a:lnTo>
                <a:cubicBezTo>
                  <a:pt x="7973" y="2928"/>
                  <a:pt x="8040" y="2728"/>
                  <a:pt x="8140" y="2561"/>
                </a:cubicBezTo>
                <a:close/>
                <a:moveTo>
                  <a:pt x="1270" y="2694"/>
                </a:moveTo>
                <a:cubicBezTo>
                  <a:pt x="1669" y="2694"/>
                  <a:pt x="2042" y="3329"/>
                  <a:pt x="2202" y="3729"/>
                </a:cubicBezTo>
                <a:cubicBezTo>
                  <a:pt x="2169" y="3729"/>
                  <a:pt x="2169" y="3729"/>
                  <a:pt x="2135" y="3695"/>
                </a:cubicBezTo>
                <a:lnTo>
                  <a:pt x="2102" y="3695"/>
                </a:lnTo>
                <a:cubicBezTo>
                  <a:pt x="2035" y="3595"/>
                  <a:pt x="2002" y="3562"/>
                  <a:pt x="1935" y="3495"/>
                </a:cubicBezTo>
                <a:cubicBezTo>
                  <a:pt x="1869" y="3395"/>
                  <a:pt x="1869" y="3328"/>
                  <a:pt x="1869" y="3262"/>
                </a:cubicBezTo>
                <a:cubicBezTo>
                  <a:pt x="1869" y="3245"/>
                  <a:pt x="1852" y="3237"/>
                  <a:pt x="1835" y="3237"/>
                </a:cubicBezTo>
                <a:cubicBezTo>
                  <a:pt x="1819" y="3237"/>
                  <a:pt x="1802" y="3245"/>
                  <a:pt x="1802" y="3262"/>
                </a:cubicBezTo>
                <a:lnTo>
                  <a:pt x="1802" y="3395"/>
                </a:lnTo>
                <a:cubicBezTo>
                  <a:pt x="1602" y="3228"/>
                  <a:pt x="1368" y="3061"/>
                  <a:pt x="1302" y="3028"/>
                </a:cubicBezTo>
                <a:cubicBezTo>
                  <a:pt x="1278" y="3013"/>
                  <a:pt x="1257" y="3006"/>
                  <a:pt x="1238" y="3006"/>
                </a:cubicBezTo>
                <a:cubicBezTo>
                  <a:pt x="1176" y="3006"/>
                  <a:pt x="1142" y="3077"/>
                  <a:pt x="1168" y="3128"/>
                </a:cubicBezTo>
                <a:cubicBezTo>
                  <a:pt x="1201" y="3295"/>
                  <a:pt x="1302" y="3462"/>
                  <a:pt x="1368" y="3595"/>
                </a:cubicBezTo>
                <a:cubicBezTo>
                  <a:pt x="1001" y="3362"/>
                  <a:pt x="768" y="3061"/>
                  <a:pt x="968" y="2828"/>
                </a:cubicBezTo>
                <a:cubicBezTo>
                  <a:pt x="1068" y="2734"/>
                  <a:pt x="1170" y="2694"/>
                  <a:pt x="1270" y="2694"/>
                </a:cubicBezTo>
                <a:close/>
                <a:moveTo>
                  <a:pt x="1535" y="3362"/>
                </a:moveTo>
                <a:cubicBezTo>
                  <a:pt x="1635" y="3395"/>
                  <a:pt x="1668" y="3428"/>
                  <a:pt x="1769" y="3528"/>
                </a:cubicBezTo>
                <a:cubicBezTo>
                  <a:pt x="1769" y="3528"/>
                  <a:pt x="1935" y="3662"/>
                  <a:pt x="1969" y="3729"/>
                </a:cubicBezTo>
                <a:cubicBezTo>
                  <a:pt x="1969" y="3762"/>
                  <a:pt x="2002" y="3762"/>
                  <a:pt x="2002" y="3829"/>
                </a:cubicBezTo>
                <a:lnTo>
                  <a:pt x="2002" y="3862"/>
                </a:lnTo>
                <a:lnTo>
                  <a:pt x="1969" y="3862"/>
                </a:lnTo>
                <a:cubicBezTo>
                  <a:pt x="1869" y="3762"/>
                  <a:pt x="1802" y="3729"/>
                  <a:pt x="1769" y="3662"/>
                </a:cubicBezTo>
                <a:cubicBezTo>
                  <a:pt x="1668" y="3562"/>
                  <a:pt x="1602" y="3495"/>
                  <a:pt x="1535" y="3362"/>
                </a:cubicBezTo>
                <a:close/>
                <a:moveTo>
                  <a:pt x="9708" y="4929"/>
                </a:moveTo>
                <a:cubicBezTo>
                  <a:pt x="9641" y="5263"/>
                  <a:pt x="9441" y="5530"/>
                  <a:pt x="9174" y="5597"/>
                </a:cubicBezTo>
                <a:cubicBezTo>
                  <a:pt x="9341" y="5363"/>
                  <a:pt x="9474" y="5096"/>
                  <a:pt x="9708" y="4929"/>
                </a:cubicBezTo>
                <a:close/>
                <a:moveTo>
                  <a:pt x="604" y="6529"/>
                </a:moveTo>
                <a:cubicBezTo>
                  <a:pt x="931" y="6529"/>
                  <a:pt x="1388" y="7061"/>
                  <a:pt x="1702" y="7531"/>
                </a:cubicBezTo>
                <a:cubicBezTo>
                  <a:pt x="1668" y="7498"/>
                  <a:pt x="1602" y="7431"/>
                  <a:pt x="1535" y="7398"/>
                </a:cubicBezTo>
                <a:cubicBezTo>
                  <a:pt x="1529" y="7392"/>
                  <a:pt x="1522" y="7389"/>
                  <a:pt x="1514" y="7389"/>
                </a:cubicBezTo>
                <a:cubicBezTo>
                  <a:pt x="1481" y="7389"/>
                  <a:pt x="1441" y="7444"/>
                  <a:pt x="1468" y="7498"/>
                </a:cubicBezTo>
                <a:lnTo>
                  <a:pt x="1568" y="7598"/>
                </a:lnTo>
                <a:lnTo>
                  <a:pt x="1201" y="7498"/>
                </a:lnTo>
                <a:cubicBezTo>
                  <a:pt x="1001" y="7398"/>
                  <a:pt x="167" y="6998"/>
                  <a:pt x="368" y="6664"/>
                </a:cubicBezTo>
                <a:cubicBezTo>
                  <a:pt x="433" y="6570"/>
                  <a:pt x="513" y="6529"/>
                  <a:pt x="604" y="6529"/>
                </a:cubicBezTo>
                <a:close/>
                <a:moveTo>
                  <a:pt x="3670" y="6998"/>
                </a:moveTo>
                <a:lnTo>
                  <a:pt x="3670" y="6998"/>
                </a:lnTo>
                <a:cubicBezTo>
                  <a:pt x="4204" y="7164"/>
                  <a:pt x="4537" y="7698"/>
                  <a:pt x="4771" y="8198"/>
                </a:cubicBezTo>
                <a:lnTo>
                  <a:pt x="4637" y="8065"/>
                </a:lnTo>
                <a:cubicBezTo>
                  <a:pt x="4604" y="8065"/>
                  <a:pt x="4504" y="8165"/>
                  <a:pt x="4537" y="8198"/>
                </a:cubicBezTo>
                <a:cubicBezTo>
                  <a:pt x="4537" y="8232"/>
                  <a:pt x="4604" y="8232"/>
                  <a:pt x="4604" y="8265"/>
                </a:cubicBezTo>
                <a:cubicBezTo>
                  <a:pt x="4604" y="8265"/>
                  <a:pt x="4537" y="8265"/>
                  <a:pt x="4537" y="8232"/>
                </a:cubicBezTo>
                <a:cubicBezTo>
                  <a:pt x="4437" y="8032"/>
                  <a:pt x="4304" y="7865"/>
                  <a:pt x="4137" y="7698"/>
                </a:cubicBezTo>
                <a:cubicBezTo>
                  <a:pt x="4127" y="7688"/>
                  <a:pt x="4114" y="7684"/>
                  <a:pt x="4101" y="7684"/>
                </a:cubicBezTo>
                <a:cubicBezTo>
                  <a:pt x="4070" y="7684"/>
                  <a:pt x="4037" y="7708"/>
                  <a:pt x="4037" y="7731"/>
                </a:cubicBezTo>
                <a:cubicBezTo>
                  <a:pt x="3870" y="7531"/>
                  <a:pt x="3703" y="7231"/>
                  <a:pt x="3670" y="6998"/>
                </a:cubicBezTo>
                <a:close/>
                <a:moveTo>
                  <a:pt x="15111" y="9099"/>
                </a:moveTo>
                <a:cubicBezTo>
                  <a:pt x="15312" y="9533"/>
                  <a:pt x="15145" y="10000"/>
                  <a:pt x="14845" y="10267"/>
                </a:cubicBezTo>
                <a:cubicBezTo>
                  <a:pt x="14911" y="9933"/>
                  <a:pt x="14978" y="9566"/>
                  <a:pt x="14911" y="9266"/>
                </a:cubicBezTo>
                <a:lnTo>
                  <a:pt x="14911" y="9233"/>
                </a:lnTo>
                <a:cubicBezTo>
                  <a:pt x="14978" y="9199"/>
                  <a:pt x="15045" y="9132"/>
                  <a:pt x="15111" y="9099"/>
                </a:cubicBezTo>
                <a:close/>
                <a:moveTo>
                  <a:pt x="3153" y="10032"/>
                </a:moveTo>
                <a:cubicBezTo>
                  <a:pt x="3221" y="10032"/>
                  <a:pt x="3286" y="10050"/>
                  <a:pt x="3336" y="10100"/>
                </a:cubicBezTo>
                <a:cubicBezTo>
                  <a:pt x="3336" y="10167"/>
                  <a:pt x="3370" y="10200"/>
                  <a:pt x="3370" y="10233"/>
                </a:cubicBezTo>
                <a:lnTo>
                  <a:pt x="3036" y="10233"/>
                </a:lnTo>
                <a:cubicBezTo>
                  <a:pt x="2969" y="10233"/>
                  <a:pt x="2969" y="10367"/>
                  <a:pt x="3036" y="10367"/>
                </a:cubicBezTo>
                <a:lnTo>
                  <a:pt x="3136" y="10367"/>
                </a:lnTo>
                <a:lnTo>
                  <a:pt x="3136" y="10400"/>
                </a:lnTo>
                <a:cubicBezTo>
                  <a:pt x="2960" y="10439"/>
                  <a:pt x="2784" y="10455"/>
                  <a:pt x="2615" y="10455"/>
                </a:cubicBezTo>
                <a:cubicBezTo>
                  <a:pt x="2496" y="10455"/>
                  <a:pt x="2379" y="10447"/>
                  <a:pt x="2269" y="10433"/>
                </a:cubicBezTo>
                <a:cubicBezTo>
                  <a:pt x="2436" y="10300"/>
                  <a:pt x="2669" y="10200"/>
                  <a:pt x="2836" y="10100"/>
                </a:cubicBezTo>
                <a:cubicBezTo>
                  <a:pt x="2919" y="10079"/>
                  <a:pt x="3041" y="10032"/>
                  <a:pt x="3153" y="10032"/>
                </a:cubicBezTo>
                <a:close/>
                <a:moveTo>
                  <a:pt x="14778" y="9399"/>
                </a:moveTo>
                <a:cubicBezTo>
                  <a:pt x="14778" y="9766"/>
                  <a:pt x="14711" y="10233"/>
                  <a:pt x="14544" y="10533"/>
                </a:cubicBezTo>
                <a:cubicBezTo>
                  <a:pt x="14444" y="10600"/>
                  <a:pt x="14344" y="10667"/>
                  <a:pt x="14211" y="10700"/>
                </a:cubicBezTo>
                <a:lnTo>
                  <a:pt x="14344" y="10433"/>
                </a:lnTo>
                <a:cubicBezTo>
                  <a:pt x="14378" y="10400"/>
                  <a:pt x="14311" y="10333"/>
                  <a:pt x="14277" y="10333"/>
                </a:cubicBezTo>
                <a:cubicBezTo>
                  <a:pt x="14378" y="10000"/>
                  <a:pt x="14511" y="9666"/>
                  <a:pt x="14778" y="9399"/>
                </a:cubicBezTo>
                <a:close/>
                <a:moveTo>
                  <a:pt x="10882" y="10541"/>
                </a:moveTo>
                <a:cubicBezTo>
                  <a:pt x="11053" y="10541"/>
                  <a:pt x="11226" y="10949"/>
                  <a:pt x="11309" y="11334"/>
                </a:cubicBezTo>
                <a:cubicBezTo>
                  <a:pt x="11209" y="11101"/>
                  <a:pt x="11175" y="10934"/>
                  <a:pt x="11042" y="10734"/>
                </a:cubicBezTo>
                <a:cubicBezTo>
                  <a:pt x="11042" y="10723"/>
                  <a:pt x="11023" y="10715"/>
                  <a:pt x="10997" y="10715"/>
                </a:cubicBezTo>
                <a:cubicBezTo>
                  <a:pt x="10945" y="10715"/>
                  <a:pt x="10864" y="10745"/>
                  <a:pt x="10842" y="10834"/>
                </a:cubicBezTo>
                <a:cubicBezTo>
                  <a:pt x="10775" y="11234"/>
                  <a:pt x="10875" y="11668"/>
                  <a:pt x="11008" y="12068"/>
                </a:cubicBezTo>
                <a:lnTo>
                  <a:pt x="10975" y="12068"/>
                </a:lnTo>
                <a:cubicBezTo>
                  <a:pt x="10842" y="11901"/>
                  <a:pt x="10775" y="11734"/>
                  <a:pt x="10708" y="11534"/>
                </a:cubicBezTo>
                <a:cubicBezTo>
                  <a:pt x="10675" y="11334"/>
                  <a:pt x="10541" y="10834"/>
                  <a:pt x="10775" y="10600"/>
                </a:cubicBezTo>
                <a:cubicBezTo>
                  <a:pt x="10810" y="10559"/>
                  <a:pt x="10846" y="10541"/>
                  <a:pt x="10882" y="10541"/>
                </a:cubicBezTo>
                <a:close/>
                <a:moveTo>
                  <a:pt x="15845" y="13002"/>
                </a:moveTo>
                <a:cubicBezTo>
                  <a:pt x="15845" y="13002"/>
                  <a:pt x="15845" y="13035"/>
                  <a:pt x="15879" y="13035"/>
                </a:cubicBezTo>
                <a:cubicBezTo>
                  <a:pt x="15945" y="13069"/>
                  <a:pt x="15979" y="13069"/>
                  <a:pt x="16012" y="13102"/>
                </a:cubicBezTo>
                <a:lnTo>
                  <a:pt x="16012" y="13135"/>
                </a:lnTo>
                <a:cubicBezTo>
                  <a:pt x="16012" y="13202"/>
                  <a:pt x="16045" y="13235"/>
                  <a:pt x="16112" y="13235"/>
                </a:cubicBezTo>
                <a:cubicBezTo>
                  <a:pt x="16112" y="13269"/>
                  <a:pt x="16145" y="13336"/>
                  <a:pt x="16145" y="13336"/>
                </a:cubicBezTo>
                <a:cubicBezTo>
                  <a:pt x="16162" y="13352"/>
                  <a:pt x="16179" y="13361"/>
                  <a:pt x="16200" y="13361"/>
                </a:cubicBezTo>
                <a:cubicBezTo>
                  <a:pt x="16221" y="13361"/>
                  <a:pt x="16246" y="13352"/>
                  <a:pt x="16279" y="13336"/>
                </a:cubicBezTo>
                <a:cubicBezTo>
                  <a:pt x="16312" y="13235"/>
                  <a:pt x="16312" y="13202"/>
                  <a:pt x="16312" y="13135"/>
                </a:cubicBezTo>
                <a:cubicBezTo>
                  <a:pt x="16312" y="13102"/>
                  <a:pt x="16312" y="13069"/>
                  <a:pt x="16279" y="13035"/>
                </a:cubicBezTo>
                <a:cubicBezTo>
                  <a:pt x="16312" y="13035"/>
                  <a:pt x="16346" y="13035"/>
                  <a:pt x="16379" y="13069"/>
                </a:cubicBezTo>
                <a:cubicBezTo>
                  <a:pt x="16612" y="13135"/>
                  <a:pt x="16846" y="13235"/>
                  <a:pt x="16546" y="13402"/>
                </a:cubicBezTo>
                <a:cubicBezTo>
                  <a:pt x="16359" y="13458"/>
                  <a:pt x="16120" y="13504"/>
                  <a:pt x="15887" y="13504"/>
                </a:cubicBezTo>
                <a:cubicBezTo>
                  <a:pt x="15704" y="13504"/>
                  <a:pt x="15525" y="13476"/>
                  <a:pt x="15378" y="13402"/>
                </a:cubicBezTo>
                <a:cubicBezTo>
                  <a:pt x="15378" y="13269"/>
                  <a:pt x="15445" y="13202"/>
                  <a:pt x="15612" y="13069"/>
                </a:cubicBezTo>
                <a:cubicBezTo>
                  <a:pt x="15678" y="13035"/>
                  <a:pt x="15779" y="13002"/>
                  <a:pt x="15845" y="13002"/>
                </a:cubicBezTo>
                <a:close/>
                <a:moveTo>
                  <a:pt x="6225" y="13256"/>
                </a:moveTo>
                <a:cubicBezTo>
                  <a:pt x="6272" y="13256"/>
                  <a:pt x="6314" y="13287"/>
                  <a:pt x="6338" y="13336"/>
                </a:cubicBezTo>
                <a:cubicBezTo>
                  <a:pt x="6338" y="13369"/>
                  <a:pt x="6338" y="13369"/>
                  <a:pt x="6305" y="13402"/>
                </a:cubicBezTo>
                <a:cubicBezTo>
                  <a:pt x="6172" y="13436"/>
                  <a:pt x="6105" y="13602"/>
                  <a:pt x="6038" y="13736"/>
                </a:cubicBezTo>
                <a:cubicBezTo>
                  <a:pt x="6005" y="13903"/>
                  <a:pt x="5972" y="14103"/>
                  <a:pt x="5972" y="14370"/>
                </a:cubicBezTo>
                <a:cubicBezTo>
                  <a:pt x="5871" y="14169"/>
                  <a:pt x="5871" y="13936"/>
                  <a:pt x="5938" y="13736"/>
                </a:cubicBezTo>
                <a:cubicBezTo>
                  <a:pt x="5972" y="13569"/>
                  <a:pt x="6038" y="13369"/>
                  <a:pt x="6172" y="13269"/>
                </a:cubicBezTo>
                <a:cubicBezTo>
                  <a:pt x="6190" y="13260"/>
                  <a:pt x="6207" y="13256"/>
                  <a:pt x="6225" y="13256"/>
                </a:cubicBezTo>
                <a:close/>
                <a:moveTo>
                  <a:pt x="2602" y="14069"/>
                </a:moveTo>
                <a:lnTo>
                  <a:pt x="2602" y="14069"/>
                </a:lnTo>
                <a:cubicBezTo>
                  <a:pt x="2769" y="14103"/>
                  <a:pt x="2969" y="14203"/>
                  <a:pt x="3170" y="14270"/>
                </a:cubicBezTo>
                <a:lnTo>
                  <a:pt x="3170" y="14370"/>
                </a:lnTo>
                <a:cubicBezTo>
                  <a:pt x="3336" y="14536"/>
                  <a:pt x="3503" y="14703"/>
                  <a:pt x="3670" y="14837"/>
                </a:cubicBezTo>
                <a:cubicBezTo>
                  <a:pt x="3627" y="14819"/>
                  <a:pt x="3586" y="14811"/>
                  <a:pt x="3548" y="14811"/>
                </a:cubicBezTo>
                <a:cubicBezTo>
                  <a:pt x="3441" y="14811"/>
                  <a:pt x="3361" y="14880"/>
                  <a:pt x="3336" y="15003"/>
                </a:cubicBezTo>
                <a:cubicBezTo>
                  <a:pt x="3336" y="15037"/>
                  <a:pt x="3370" y="15070"/>
                  <a:pt x="3436" y="15070"/>
                </a:cubicBezTo>
                <a:cubicBezTo>
                  <a:pt x="3470" y="15070"/>
                  <a:pt x="3536" y="15037"/>
                  <a:pt x="3603" y="15037"/>
                </a:cubicBezTo>
                <a:cubicBezTo>
                  <a:pt x="3703" y="15103"/>
                  <a:pt x="3870" y="15204"/>
                  <a:pt x="4003" y="15270"/>
                </a:cubicBezTo>
                <a:cubicBezTo>
                  <a:pt x="3970" y="15320"/>
                  <a:pt x="3912" y="15345"/>
                  <a:pt x="3841" y="15345"/>
                </a:cubicBezTo>
                <a:cubicBezTo>
                  <a:pt x="3770" y="15345"/>
                  <a:pt x="3687" y="15320"/>
                  <a:pt x="3603" y="15270"/>
                </a:cubicBezTo>
                <a:cubicBezTo>
                  <a:pt x="3303" y="15170"/>
                  <a:pt x="3003" y="15003"/>
                  <a:pt x="2803" y="14737"/>
                </a:cubicBezTo>
                <a:cubicBezTo>
                  <a:pt x="2769" y="14703"/>
                  <a:pt x="2769" y="14670"/>
                  <a:pt x="2703" y="14603"/>
                </a:cubicBezTo>
                <a:cubicBezTo>
                  <a:pt x="2703" y="14603"/>
                  <a:pt x="2736" y="14570"/>
                  <a:pt x="2703" y="14570"/>
                </a:cubicBezTo>
                <a:cubicBezTo>
                  <a:pt x="2636" y="14403"/>
                  <a:pt x="2602" y="14236"/>
                  <a:pt x="2602" y="14069"/>
                </a:cubicBezTo>
                <a:close/>
                <a:moveTo>
                  <a:pt x="14688" y="15355"/>
                </a:moveTo>
                <a:cubicBezTo>
                  <a:pt x="14744" y="15355"/>
                  <a:pt x="14811" y="15370"/>
                  <a:pt x="14878" y="15370"/>
                </a:cubicBezTo>
                <a:cubicBezTo>
                  <a:pt x="14711" y="15404"/>
                  <a:pt x="14544" y="15504"/>
                  <a:pt x="14444" y="15604"/>
                </a:cubicBezTo>
                <a:lnTo>
                  <a:pt x="14378" y="15570"/>
                </a:lnTo>
                <a:lnTo>
                  <a:pt x="13877" y="15570"/>
                </a:lnTo>
                <a:cubicBezTo>
                  <a:pt x="14016" y="15431"/>
                  <a:pt x="14248" y="15362"/>
                  <a:pt x="14476" y="15362"/>
                </a:cubicBezTo>
                <a:cubicBezTo>
                  <a:pt x="14521" y="15362"/>
                  <a:pt x="14567" y="15365"/>
                  <a:pt x="14611" y="15370"/>
                </a:cubicBezTo>
                <a:cubicBezTo>
                  <a:pt x="14633" y="15359"/>
                  <a:pt x="14659" y="15355"/>
                  <a:pt x="14688" y="15355"/>
                </a:cubicBezTo>
                <a:close/>
                <a:moveTo>
                  <a:pt x="15153" y="15591"/>
                </a:moveTo>
                <a:cubicBezTo>
                  <a:pt x="15195" y="15591"/>
                  <a:pt x="15236" y="15595"/>
                  <a:pt x="15278" y="15604"/>
                </a:cubicBezTo>
                <a:cubicBezTo>
                  <a:pt x="15512" y="15704"/>
                  <a:pt x="15312" y="15937"/>
                  <a:pt x="15178" y="16071"/>
                </a:cubicBezTo>
                <a:lnTo>
                  <a:pt x="15045" y="16071"/>
                </a:lnTo>
                <a:cubicBezTo>
                  <a:pt x="15111" y="16037"/>
                  <a:pt x="15178" y="15937"/>
                  <a:pt x="15178" y="15871"/>
                </a:cubicBezTo>
                <a:cubicBezTo>
                  <a:pt x="15178" y="15704"/>
                  <a:pt x="14878" y="15704"/>
                  <a:pt x="14811" y="15704"/>
                </a:cubicBezTo>
                <a:lnTo>
                  <a:pt x="14778" y="15704"/>
                </a:lnTo>
                <a:cubicBezTo>
                  <a:pt x="14903" y="15629"/>
                  <a:pt x="15028" y="15591"/>
                  <a:pt x="15153" y="15591"/>
                </a:cubicBezTo>
                <a:close/>
                <a:moveTo>
                  <a:pt x="15045" y="16171"/>
                </a:moveTo>
                <a:cubicBezTo>
                  <a:pt x="15031" y="16178"/>
                  <a:pt x="15018" y="16185"/>
                  <a:pt x="15004" y="16192"/>
                </a:cubicBezTo>
                <a:lnTo>
                  <a:pt x="15004" y="16192"/>
                </a:lnTo>
                <a:cubicBezTo>
                  <a:pt x="15008" y="16188"/>
                  <a:pt x="15011" y="16181"/>
                  <a:pt x="15011" y="16171"/>
                </a:cubicBezTo>
                <a:close/>
                <a:moveTo>
                  <a:pt x="14344" y="15704"/>
                </a:moveTo>
                <a:cubicBezTo>
                  <a:pt x="14344" y="15737"/>
                  <a:pt x="14311" y="15737"/>
                  <a:pt x="14311" y="15771"/>
                </a:cubicBezTo>
                <a:cubicBezTo>
                  <a:pt x="14235" y="15871"/>
                  <a:pt x="14293" y="15972"/>
                  <a:pt x="14383" y="15972"/>
                </a:cubicBezTo>
                <a:cubicBezTo>
                  <a:pt x="14412" y="15972"/>
                  <a:pt x="14445" y="15962"/>
                  <a:pt x="14478" y="15937"/>
                </a:cubicBezTo>
                <a:cubicBezTo>
                  <a:pt x="14544" y="15871"/>
                  <a:pt x="14644" y="15837"/>
                  <a:pt x="14711" y="15737"/>
                </a:cubicBezTo>
                <a:lnTo>
                  <a:pt x="14711" y="15737"/>
                </a:lnTo>
                <a:cubicBezTo>
                  <a:pt x="14711" y="15771"/>
                  <a:pt x="14678" y="15771"/>
                  <a:pt x="14711" y="15837"/>
                </a:cubicBezTo>
                <a:cubicBezTo>
                  <a:pt x="14711" y="15871"/>
                  <a:pt x="14711" y="15904"/>
                  <a:pt x="14778" y="15937"/>
                </a:cubicBezTo>
                <a:cubicBezTo>
                  <a:pt x="14778" y="16004"/>
                  <a:pt x="14811" y="16037"/>
                  <a:pt x="14845" y="16037"/>
                </a:cubicBezTo>
                <a:cubicBezTo>
                  <a:pt x="14811" y="16037"/>
                  <a:pt x="14811" y="16071"/>
                  <a:pt x="14811" y="16104"/>
                </a:cubicBezTo>
                <a:cubicBezTo>
                  <a:pt x="14845" y="16104"/>
                  <a:pt x="14878" y="16171"/>
                  <a:pt x="14978" y="16171"/>
                </a:cubicBezTo>
                <a:cubicBezTo>
                  <a:pt x="14978" y="16188"/>
                  <a:pt x="14986" y="16196"/>
                  <a:pt x="14995" y="16196"/>
                </a:cubicBezTo>
                <a:cubicBezTo>
                  <a:pt x="14995" y="16196"/>
                  <a:pt x="14996" y="16196"/>
                  <a:pt x="14996" y="16196"/>
                </a:cubicBezTo>
                <a:lnTo>
                  <a:pt x="14996" y="16196"/>
                </a:lnTo>
                <a:cubicBezTo>
                  <a:pt x="14836" y="16274"/>
                  <a:pt x="14639" y="16327"/>
                  <a:pt x="14452" y="16327"/>
                </a:cubicBezTo>
                <a:cubicBezTo>
                  <a:pt x="14210" y="16327"/>
                  <a:pt x="13985" y="16238"/>
                  <a:pt x="13877" y="16004"/>
                </a:cubicBezTo>
                <a:cubicBezTo>
                  <a:pt x="13810" y="15904"/>
                  <a:pt x="13810" y="15871"/>
                  <a:pt x="13810" y="15771"/>
                </a:cubicBezTo>
                <a:cubicBezTo>
                  <a:pt x="13977" y="15771"/>
                  <a:pt x="14177" y="15737"/>
                  <a:pt x="14344" y="15704"/>
                </a:cubicBezTo>
                <a:close/>
                <a:moveTo>
                  <a:pt x="5371" y="18539"/>
                </a:moveTo>
                <a:cubicBezTo>
                  <a:pt x="5505" y="18606"/>
                  <a:pt x="5671" y="18673"/>
                  <a:pt x="5805" y="18739"/>
                </a:cubicBezTo>
                <a:lnTo>
                  <a:pt x="5838" y="18773"/>
                </a:lnTo>
                <a:cubicBezTo>
                  <a:pt x="5838" y="18773"/>
                  <a:pt x="5805" y="18839"/>
                  <a:pt x="5771" y="18839"/>
                </a:cubicBezTo>
                <a:cubicBezTo>
                  <a:pt x="5771" y="18791"/>
                  <a:pt x="5736" y="18760"/>
                  <a:pt x="5703" y="18760"/>
                </a:cubicBezTo>
                <a:cubicBezTo>
                  <a:pt x="5692" y="18760"/>
                  <a:pt x="5680" y="18764"/>
                  <a:pt x="5671" y="18773"/>
                </a:cubicBezTo>
                <a:cubicBezTo>
                  <a:pt x="5638" y="18773"/>
                  <a:pt x="5638" y="18839"/>
                  <a:pt x="5605" y="18839"/>
                </a:cubicBezTo>
                <a:cubicBezTo>
                  <a:pt x="5538" y="18839"/>
                  <a:pt x="5505" y="18773"/>
                  <a:pt x="5471" y="18773"/>
                </a:cubicBezTo>
                <a:cubicBezTo>
                  <a:pt x="5438" y="18773"/>
                  <a:pt x="5438" y="18839"/>
                  <a:pt x="5438" y="18839"/>
                </a:cubicBezTo>
                <a:cubicBezTo>
                  <a:pt x="5371" y="18773"/>
                  <a:pt x="5338" y="18706"/>
                  <a:pt x="5271" y="18573"/>
                </a:cubicBezTo>
                <a:cubicBezTo>
                  <a:pt x="5304" y="18539"/>
                  <a:pt x="5338" y="18539"/>
                  <a:pt x="5371" y="18539"/>
                </a:cubicBezTo>
                <a:close/>
                <a:moveTo>
                  <a:pt x="4903" y="17987"/>
                </a:moveTo>
                <a:cubicBezTo>
                  <a:pt x="5129" y="17987"/>
                  <a:pt x="5354" y="18071"/>
                  <a:pt x="5538" y="18239"/>
                </a:cubicBezTo>
                <a:lnTo>
                  <a:pt x="5805" y="18506"/>
                </a:lnTo>
                <a:cubicBezTo>
                  <a:pt x="5646" y="18406"/>
                  <a:pt x="5498" y="18343"/>
                  <a:pt x="5349" y="18343"/>
                </a:cubicBezTo>
                <a:cubicBezTo>
                  <a:pt x="5248" y="18343"/>
                  <a:pt x="5145" y="18372"/>
                  <a:pt x="5038" y="18439"/>
                </a:cubicBezTo>
                <a:cubicBezTo>
                  <a:pt x="5004" y="18506"/>
                  <a:pt x="4971" y="18539"/>
                  <a:pt x="5004" y="18606"/>
                </a:cubicBezTo>
                <a:cubicBezTo>
                  <a:pt x="5038" y="18706"/>
                  <a:pt x="5138" y="18839"/>
                  <a:pt x="5204" y="18906"/>
                </a:cubicBezTo>
                <a:cubicBezTo>
                  <a:pt x="5138" y="18906"/>
                  <a:pt x="5004" y="18906"/>
                  <a:pt x="4937" y="18873"/>
                </a:cubicBezTo>
                <a:cubicBezTo>
                  <a:pt x="4771" y="18839"/>
                  <a:pt x="3870" y="18673"/>
                  <a:pt x="4170" y="18339"/>
                </a:cubicBezTo>
                <a:cubicBezTo>
                  <a:pt x="4369" y="18104"/>
                  <a:pt x="4636" y="17987"/>
                  <a:pt x="4903" y="17987"/>
                </a:cubicBezTo>
                <a:close/>
                <a:moveTo>
                  <a:pt x="19615" y="19573"/>
                </a:moveTo>
                <a:cubicBezTo>
                  <a:pt x="19615" y="19662"/>
                  <a:pt x="19563" y="19750"/>
                  <a:pt x="19528" y="19838"/>
                </a:cubicBezTo>
                <a:lnTo>
                  <a:pt x="19528" y="19838"/>
                </a:lnTo>
                <a:cubicBezTo>
                  <a:pt x="19528" y="19805"/>
                  <a:pt x="19508" y="19767"/>
                  <a:pt x="19474" y="19767"/>
                </a:cubicBezTo>
                <a:cubicBezTo>
                  <a:pt x="19466" y="19767"/>
                  <a:pt x="19457" y="19769"/>
                  <a:pt x="19448" y="19773"/>
                </a:cubicBezTo>
                <a:cubicBezTo>
                  <a:pt x="19348" y="19840"/>
                  <a:pt x="19214" y="19874"/>
                  <a:pt x="19148" y="19940"/>
                </a:cubicBezTo>
                <a:cubicBezTo>
                  <a:pt x="19281" y="19773"/>
                  <a:pt x="19448" y="19673"/>
                  <a:pt x="19615" y="19573"/>
                </a:cubicBezTo>
                <a:close/>
                <a:moveTo>
                  <a:pt x="19682" y="19144"/>
                </a:moveTo>
                <a:cubicBezTo>
                  <a:pt x="19794" y="19144"/>
                  <a:pt x="19879" y="19183"/>
                  <a:pt x="19948" y="19206"/>
                </a:cubicBezTo>
                <a:cubicBezTo>
                  <a:pt x="19381" y="19340"/>
                  <a:pt x="18881" y="19740"/>
                  <a:pt x="18647" y="20274"/>
                </a:cubicBezTo>
                <a:cubicBezTo>
                  <a:pt x="18647" y="20274"/>
                  <a:pt x="18635" y="20274"/>
                  <a:pt x="18625" y="20289"/>
                </a:cubicBezTo>
                <a:lnTo>
                  <a:pt x="18625" y="20289"/>
                </a:lnTo>
                <a:cubicBezTo>
                  <a:pt x="18741" y="19802"/>
                  <a:pt x="19128" y="19270"/>
                  <a:pt x="19515" y="19173"/>
                </a:cubicBezTo>
                <a:cubicBezTo>
                  <a:pt x="19577" y="19152"/>
                  <a:pt x="19632" y="19144"/>
                  <a:pt x="19682" y="19144"/>
                </a:cubicBezTo>
                <a:close/>
                <a:moveTo>
                  <a:pt x="20048" y="19440"/>
                </a:moveTo>
                <a:lnTo>
                  <a:pt x="20048" y="19440"/>
                </a:lnTo>
                <a:cubicBezTo>
                  <a:pt x="20115" y="19573"/>
                  <a:pt x="20048" y="19773"/>
                  <a:pt x="19948" y="19940"/>
                </a:cubicBezTo>
                <a:cubicBezTo>
                  <a:pt x="19881" y="20040"/>
                  <a:pt x="19815" y="20174"/>
                  <a:pt x="19715" y="20240"/>
                </a:cubicBezTo>
                <a:cubicBezTo>
                  <a:pt x="19688" y="20240"/>
                  <a:pt x="19641" y="20261"/>
                  <a:pt x="19590" y="20303"/>
                </a:cubicBezTo>
                <a:lnTo>
                  <a:pt x="19590" y="20303"/>
                </a:lnTo>
                <a:cubicBezTo>
                  <a:pt x="19832" y="20078"/>
                  <a:pt x="19971" y="19826"/>
                  <a:pt x="19781" y="19573"/>
                </a:cubicBezTo>
                <a:lnTo>
                  <a:pt x="19715" y="19573"/>
                </a:lnTo>
                <a:cubicBezTo>
                  <a:pt x="19848" y="19540"/>
                  <a:pt x="19948" y="19507"/>
                  <a:pt x="20048" y="19440"/>
                </a:cubicBezTo>
                <a:close/>
                <a:moveTo>
                  <a:pt x="19548" y="19874"/>
                </a:moveTo>
                <a:cubicBezTo>
                  <a:pt x="19381" y="20174"/>
                  <a:pt x="19114" y="20374"/>
                  <a:pt x="18814" y="20507"/>
                </a:cubicBezTo>
                <a:cubicBezTo>
                  <a:pt x="18814" y="20441"/>
                  <a:pt x="18814" y="20441"/>
                  <a:pt x="18847" y="20407"/>
                </a:cubicBezTo>
                <a:cubicBezTo>
                  <a:pt x="19048" y="20240"/>
                  <a:pt x="19314" y="20074"/>
                  <a:pt x="19515" y="19907"/>
                </a:cubicBezTo>
                <a:cubicBezTo>
                  <a:pt x="19515" y="19907"/>
                  <a:pt x="19515" y="19874"/>
                  <a:pt x="19548" y="19874"/>
                </a:cubicBezTo>
                <a:close/>
                <a:moveTo>
                  <a:pt x="17213" y="19607"/>
                </a:moveTo>
                <a:cubicBezTo>
                  <a:pt x="17280" y="19940"/>
                  <a:pt x="17213" y="20274"/>
                  <a:pt x="17113" y="20607"/>
                </a:cubicBezTo>
                <a:lnTo>
                  <a:pt x="17113" y="20441"/>
                </a:lnTo>
                <a:cubicBezTo>
                  <a:pt x="17113" y="20407"/>
                  <a:pt x="17113" y="20407"/>
                  <a:pt x="17046" y="20407"/>
                </a:cubicBezTo>
                <a:cubicBezTo>
                  <a:pt x="17046" y="20107"/>
                  <a:pt x="17046" y="19874"/>
                  <a:pt x="17213" y="19607"/>
                </a:cubicBezTo>
                <a:close/>
                <a:moveTo>
                  <a:pt x="15445" y="20908"/>
                </a:moveTo>
                <a:cubicBezTo>
                  <a:pt x="15645" y="21408"/>
                  <a:pt x="15478" y="21975"/>
                  <a:pt x="15278" y="22542"/>
                </a:cubicBezTo>
                <a:lnTo>
                  <a:pt x="15278" y="22575"/>
                </a:lnTo>
                <a:cubicBezTo>
                  <a:pt x="15011" y="22075"/>
                  <a:pt x="15111" y="21375"/>
                  <a:pt x="15445" y="20908"/>
                </a:cubicBezTo>
                <a:close/>
                <a:moveTo>
                  <a:pt x="19679" y="22860"/>
                </a:moveTo>
                <a:cubicBezTo>
                  <a:pt x="19840" y="22860"/>
                  <a:pt x="20000" y="22885"/>
                  <a:pt x="20148" y="22942"/>
                </a:cubicBezTo>
                <a:cubicBezTo>
                  <a:pt x="19948" y="23176"/>
                  <a:pt x="19715" y="23343"/>
                  <a:pt x="19481" y="23509"/>
                </a:cubicBezTo>
                <a:cubicBezTo>
                  <a:pt x="19259" y="23509"/>
                  <a:pt x="19051" y="23539"/>
                  <a:pt x="18839" y="23539"/>
                </a:cubicBezTo>
                <a:cubicBezTo>
                  <a:pt x="18732" y="23539"/>
                  <a:pt x="18625" y="23532"/>
                  <a:pt x="18514" y="23509"/>
                </a:cubicBezTo>
                <a:cubicBezTo>
                  <a:pt x="18547" y="23409"/>
                  <a:pt x="18614" y="23343"/>
                  <a:pt x="18681" y="23243"/>
                </a:cubicBezTo>
                <a:cubicBezTo>
                  <a:pt x="18714" y="23243"/>
                  <a:pt x="18781" y="23209"/>
                  <a:pt x="18814" y="23209"/>
                </a:cubicBezTo>
                <a:cubicBezTo>
                  <a:pt x="18847" y="23209"/>
                  <a:pt x="18847" y="23176"/>
                  <a:pt x="18814" y="23109"/>
                </a:cubicBezTo>
                <a:cubicBezTo>
                  <a:pt x="19056" y="22955"/>
                  <a:pt x="19369" y="22860"/>
                  <a:pt x="19679" y="22860"/>
                </a:cubicBezTo>
                <a:close/>
                <a:moveTo>
                  <a:pt x="7873" y="22409"/>
                </a:moveTo>
                <a:cubicBezTo>
                  <a:pt x="8206" y="22742"/>
                  <a:pt x="8373" y="23109"/>
                  <a:pt x="8507" y="23543"/>
                </a:cubicBezTo>
                <a:cubicBezTo>
                  <a:pt x="8473" y="23509"/>
                  <a:pt x="8473" y="23443"/>
                  <a:pt x="8440" y="23443"/>
                </a:cubicBezTo>
                <a:cubicBezTo>
                  <a:pt x="8340" y="23376"/>
                  <a:pt x="8307" y="23243"/>
                  <a:pt x="8273" y="23109"/>
                </a:cubicBezTo>
                <a:cubicBezTo>
                  <a:pt x="8250" y="23074"/>
                  <a:pt x="8214" y="23060"/>
                  <a:pt x="8181" y="23060"/>
                </a:cubicBezTo>
                <a:cubicBezTo>
                  <a:pt x="8119" y="23060"/>
                  <a:pt x="8063" y="23111"/>
                  <a:pt x="8106" y="23176"/>
                </a:cubicBezTo>
                <a:cubicBezTo>
                  <a:pt x="8106" y="23209"/>
                  <a:pt x="8140" y="23243"/>
                  <a:pt x="8140" y="23276"/>
                </a:cubicBezTo>
                <a:cubicBezTo>
                  <a:pt x="8128" y="23264"/>
                  <a:pt x="8106" y="23256"/>
                  <a:pt x="8086" y="23256"/>
                </a:cubicBezTo>
                <a:cubicBezTo>
                  <a:pt x="8051" y="23256"/>
                  <a:pt x="8019" y="23279"/>
                  <a:pt x="8040" y="23343"/>
                </a:cubicBezTo>
                <a:cubicBezTo>
                  <a:pt x="8106" y="23543"/>
                  <a:pt x="8173" y="23776"/>
                  <a:pt x="8273" y="23976"/>
                </a:cubicBezTo>
                <a:cubicBezTo>
                  <a:pt x="8106" y="23910"/>
                  <a:pt x="8006" y="23776"/>
                  <a:pt x="7940" y="23576"/>
                </a:cubicBezTo>
                <a:cubicBezTo>
                  <a:pt x="7806" y="23243"/>
                  <a:pt x="7706" y="22776"/>
                  <a:pt x="7873" y="22409"/>
                </a:cubicBezTo>
                <a:close/>
                <a:moveTo>
                  <a:pt x="8607" y="23743"/>
                </a:moveTo>
                <a:cubicBezTo>
                  <a:pt x="8640" y="23876"/>
                  <a:pt x="8640" y="24010"/>
                  <a:pt x="8673" y="24177"/>
                </a:cubicBezTo>
                <a:cubicBezTo>
                  <a:pt x="8607" y="24177"/>
                  <a:pt x="8507" y="24110"/>
                  <a:pt x="8507" y="24110"/>
                </a:cubicBezTo>
                <a:cubicBezTo>
                  <a:pt x="8473" y="24077"/>
                  <a:pt x="8473" y="24043"/>
                  <a:pt x="8440" y="24043"/>
                </a:cubicBezTo>
                <a:cubicBezTo>
                  <a:pt x="8440" y="24043"/>
                  <a:pt x="8473" y="24043"/>
                  <a:pt x="8473" y="24010"/>
                </a:cubicBezTo>
                <a:cubicBezTo>
                  <a:pt x="8473" y="23910"/>
                  <a:pt x="8440" y="23876"/>
                  <a:pt x="8440" y="23776"/>
                </a:cubicBezTo>
                <a:lnTo>
                  <a:pt x="8440" y="23776"/>
                </a:lnTo>
                <a:cubicBezTo>
                  <a:pt x="8470" y="23806"/>
                  <a:pt x="8507" y="23823"/>
                  <a:pt x="8538" y="23823"/>
                </a:cubicBezTo>
                <a:cubicBezTo>
                  <a:pt x="8576" y="23823"/>
                  <a:pt x="8607" y="23798"/>
                  <a:pt x="8607" y="23743"/>
                </a:cubicBezTo>
                <a:close/>
                <a:moveTo>
                  <a:pt x="5171" y="23443"/>
                </a:moveTo>
                <a:cubicBezTo>
                  <a:pt x="5371" y="23509"/>
                  <a:pt x="5605" y="23543"/>
                  <a:pt x="5771" y="23710"/>
                </a:cubicBezTo>
                <a:cubicBezTo>
                  <a:pt x="5938" y="23843"/>
                  <a:pt x="6038" y="24010"/>
                  <a:pt x="6138" y="24210"/>
                </a:cubicBezTo>
                <a:cubicBezTo>
                  <a:pt x="6172" y="24243"/>
                  <a:pt x="6205" y="24343"/>
                  <a:pt x="6205" y="24377"/>
                </a:cubicBezTo>
                <a:cubicBezTo>
                  <a:pt x="6105" y="24277"/>
                  <a:pt x="5972" y="24210"/>
                  <a:pt x="5838" y="24177"/>
                </a:cubicBezTo>
                <a:lnTo>
                  <a:pt x="5805" y="24177"/>
                </a:lnTo>
                <a:cubicBezTo>
                  <a:pt x="5771" y="24077"/>
                  <a:pt x="5671" y="24043"/>
                  <a:pt x="5605" y="24010"/>
                </a:cubicBezTo>
                <a:lnTo>
                  <a:pt x="5505" y="24010"/>
                </a:lnTo>
                <a:cubicBezTo>
                  <a:pt x="5304" y="23876"/>
                  <a:pt x="5038" y="23710"/>
                  <a:pt x="4937" y="23443"/>
                </a:cubicBezTo>
                <a:close/>
                <a:moveTo>
                  <a:pt x="11342" y="24877"/>
                </a:moveTo>
                <a:cubicBezTo>
                  <a:pt x="11492" y="24997"/>
                  <a:pt x="11615" y="25144"/>
                  <a:pt x="11687" y="25342"/>
                </a:cubicBezTo>
                <a:lnTo>
                  <a:pt x="11687" y="25342"/>
                </a:lnTo>
                <a:cubicBezTo>
                  <a:pt x="11673" y="25330"/>
                  <a:pt x="11655" y="25325"/>
                  <a:pt x="11636" y="25325"/>
                </a:cubicBezTo>
                <a:cubicBezTo>
                  <a:pt x="11586" y="25325"/>
                  <a:pt x="11529" y="25357"/>
                  <a:pt x="11509" y="25377"/>
                </a:cubicBezTo>
                <a:cubicBezTo>
                  <a:pt x="11489" y="25368"/>
                  <a:pt x="11470" y="25364"/>
                  <a:pt x="11452" y="25364"/>
                </a:cubicBezTo>
                <a:cubicBezTo>
                  <a:pt x="11409" y="25364"/>
                  <a:pt x="11375" y="25387"/>
                  <a:pt x="11375" y="25411"/>
                </a:cubicBezTo>
                <a:cubicBezTo>
                  <a:pt x="11309" y="25244"/>
                  <a:pt x="11309" y="25044"/>
                  <a:pt x="11342" y="24877"/>
                </a:cubicBezTo>
                <a:close/>
                <a:moveTo>
                  <a:pt x="7210" y="27113"/>
                </a:moveTo>
                <a:cubicBezTo>
                  <a:pt x="7346" y="27113"/>
                  <a:pt x="7482" y="27137"/>
                  <a:pt x="7606" y="27179"/>
                </a:cubicBezTo>
                <a:lnTo>
                  <a:pt x="7639" y="27179"/>
                </a:lnTo>
                <a:cubicBezTo>
                  <a:pt x="7539" y="27212"/>
                  <a:pt x="7473" y="27212"/>
                  <a:pt x="7373" y="27245"/>
                </a:cubicBezTo>
                <a:cubicBezTo>
                  <a:pt x="7306" y="27245"/>
                  <a:pt x="7172" y="27245"/>
                  <a:pt x="7106" y="27279"/>
                </a:cubicBezTo>
                <a:cubicBezTo>
                  <a:pt x="7006" y="27346"/>
                  <a:pt x="6972" y="27379"/>
                  <a:pt x="6872" y="27412"/>
                </a:cubicBezTo>
                <a:cubicBezTo>
                  <a:pt x="6839" y="27412"/>
                  <a:pt x="6805" y="27446"/>
                  <a:pt x="6805" y="27446"/>
                </a:cubicBezTo>
                <a:cubicBezTo>
                  <a:pt x="6772" y="27446"/>
                  <a:pt x="6772" y="27512"/>
                  <a:pt x="6805" y="27546"/>
                </a:cubicBezTo>
                <a:cubicBezTo>
                  <a:pt x="6705" y="27612"/>
                  <a:pt x="6672" y="27746"/>
                  <a:pt x="6705" y="27879"/>
                </a:cubicBezTo>
                <a:cubicBezTo>
                  <a:pt x="6605" y="27879"/>
                  <a:pt x="6505" y="27846"/>
                  <a:pt x="6439" y="27746"/>
                </a:cubicBezTo>
                <a:cubicBezTo>
                  <a:pt x="6305" y="27579"/>
                  <a:pt x="6539" y="27379"/>
                  <a:pt x="6672" y="27279"/>
                </a:cubicBezTo>
                <a:cubicBezTo>
                  <a:pt x="6828" y="27162"/>
                  <a:pt x="7019" y="27113"/>
                  <a:pt x="7210" y="27113"/>
                </a:cubicBezTo>
                <a:close/>
                <a:moveTo>
                  <a:pt x="7439" y="27446"/>
                </a:moveTo>
                <a:lnTo>
                  <a:pt x="7439" y="27579"/>
                </a:lnTo>
                <a:cubicBezTo>
                  <a:pt x="7373" y="27746"/>
                  <a:pt x="7172" y="27813"/>
                  <a:pt x="7006" y="27879"/>
                </a:cubicBezTo>
                <a:lnTo>
                  <a:pt x="6939" y="27879"/>
                </a:lnTo>
                <a:cubicBezTo>
                  <a:pt x="7039" y="27746"/>
                  <a:pt x="7039" y="27546"/>
                  <a:pt x="7272" y="27512"/>
                </a:cubicBezTo>
                <a:cubicBezTo>
                  <a:pt x="7306" y="27512"/>
                  <a:pt x="7373" y="27446"/>
                  <a:pt x="7439" y="27446"/>
                </a:cubicBezTo>
                <a:close/>
                <a:moveTo>
                  <a:pt x="3841" y="1"/>
                </a:moveTo>
                <a:cubicBezTo>
                  <a:pt x="3812" y="1"/>
                  <a:pt x="3787" y="9"/>
                  <a:pt x="3770" y="26"/>
                </a:cubicBezTo>
                <a:cubicBezTo>
                  <a:pt x="3370" y="493"/>
                  <a:pt x="3503" y="1093"/>
                  <a:pt x="3770" y="1560"/>
                </a:cubicBezTo>
                <a:cubicBezTo>
                  <a:pt x="3770" y="2428"/>
                  <a:pt x="4104" y="3395"/>
                  <a:pt x="4470" y="4229"/>
                </a:cubicBezTo>
                <a:cubicBezTo>
                  <a:pt x="4003" y="3528"/>
                  <a:pt x="3536" y="2761"/>
                  <a:pt x="3036" y="2061"/>
                </a:cubicBezTo>
                <a:cubicBezTo>
                  <a:pt x="3093" y="1575"/>
                  <a:pt x="2393" y="235"/>
                  <a:pt x="1709" y="235"/>
                </a:cubicBezTo>
                <a:cubicBezTo>
                  <a:pt x="1594" y="235"/>
                  <a:pt x="1479" y="273"/>
                  <a:pt x="1368" y="360"/>
                </a:cubicBezTo>
                <a:cubicBezTo>
                  <a:pt x="968" y="693"/>
                  <a:pt x="1502" y="1394"/>
                  <a:pt x="1769" y="1694"/>
                </a:cubicBezTo>
                <a:cubicBezTo>
                  <a:pt x="1850" y="1803"/>
                  <a:pt x="2468" y="2314"/>
                  <a:pt x="2799" y="2314"/>
                </a:cubicBezTo>
                <a:cubicBezTo>
                  <a:pt x="2873" y="2314"/>
                  <a:pt x="2933" y="2288"/>
                  <a:pt x="2969" y="2228"/>
                </a:cubicBezTo>
                <a:cubicBezTo>
                  <a:pt x="3503" y="3228"/>
                  <a:pt x="4037" y="4196"/>
                  <a:pt x="4604" y="5163"/>
                </a:cubicBezTo>
                <a:cubicBezTo>
                  <a:pt x="4370" y="4996"/>
                  <a:pt x="4137" y="4829"/>
                  <a:pt x="3870" y="4663"/>
                </a:cubicBezTo>
                <a:cubicBezTo>
                  <a:pt x="3470" y="4362"/>
                  <a:pt x="3036" y="4062"/>
                  <a:pt x="2602" y="3762"/>
                </a:cubicBezTo>
                <a:cubicBezTo>
                  <a:pt x="2524" y="3315"/>
                  <a:pt x="1906" y="2225"/>
                  <a:pt x="1321" y="2225"/>
                </a:cubicBezTo>
                <a:cubicBezTo>
                  <a:pt x="1164" y="2225"/>
                  <a:pt x="1009" y="2304"/>
                  <a:pt x="868" y="2494"/>
                </a:cubicBezTo>
                <a:cubicBezTo>
                  <a:pt x="344" y="3182"/>
                  <a:pt x="1814" y="4063"/>
                  <a:pt x="2436" y="4063"/>
                </a:cubicBezTo>
                <a:cubicBezTo>
                  <a:pt x="2447" y="4063"/>
                  <a:pt x="2458" y="4063"/>
                  <a:pt x="2469" y="4062"/>
                </a:cubicBezTo>
                <a:cubicBezTo>
                  <a:pt x="2502" y="4062"/>
                  <a:pt x="2536" y="4029"/>
                  <a:pt x="2602" y="3995"/>
                </a:cubicBezTo>
                <a:cubicBezTo>
                  <a:pt x="2936" y="4229"/>
                  <a:pt x="3303" y="4429"/>
                  <a:pt x="3637" y="4696"/>
                </a:cubicBezTo>
                <a:cubicBezTo>
                  <a:pt x="4037" y="4929"/>
                  <a:pt x="4437" y="5230"/>
                  <a:pt x="4804" y="5563"/>
                </a:cubicBezTo>
                <a:cubicBezTo>
                  <a:pt x="5671" y="7031"/>
                  <a:pt x="6505" y="8499"/>
                  <a:pt x="7306" y="10000"/>
                </a:cubicBezTo>
                <a:cubicBezTo>
                  <a:pt x="7873" y="11101"/>
                  <a:pt x="8440" y="12235"/>
                  <a:pt x="8874" y="13402"/>
                </a:cubicBezTo>
                <a:cubicBezTo>
                  <a:pt x="7973" y="12101"/>
                  <a:pt x="6772" y="11034"/>
                  <a:pt x="5505" y="10033"/>
                </a:cubicBezTo>
                <a:cubicBezTo>
                  <a:pt x="5271" y="9499"/>
                  <a:pt x="5038" y="8899"/>
                  <a:pt x="4771" y="8365"/>
                </a:cubicBezTo>
                <a:cubicBezTo>
                  <a:pt x="4804" y="8365"/>
                  <a:pt x="4804" y="8365"/>
                  <a:pt x="4837" y="8332"/>
                </a:cubicBezTo>
                <a:cubicBezTo>
                  <a:pt x="4871" y="8365"/>
                  <a:pt x="4937" y="8399"/>
                  <a:pt x="4971" y="8399"/>
                </a:cubicBezTo>
                <a:cubicBezTo>
                  <a:pt x="4983" y="8405"/>
                  <a:pt x="4995" y="8407"/>
                  <a:pt x="5009" y="8407"/>
                </a:cubicBezTo>
                <a:cubicBezTo>
                  <a:pt x="5070" y="8407"/>
                  <a:pt x="5138" y="8348"/>
                  <a:pt x="5138" y="8265"/>
                </a:cubicBezTo>
                <a:cubicBezTo>
                  <a:pt x="5004" y="7531"/>
                  <a:pt x="4470" y="6697"/>
                  <a:pt x="3670" y="6564"/>
                </a:cubicBezTo>
                <a:cubicBezTo>
                  <a:pt x="3603" y="6564"/>
                  <a:pt x="3503" y="6597"/>
                  <a:pt x="3503" y="6664"/>
                </a:cubicBezTo>
                <a:cubicBezTo>
                  <a:pt x="3470" y="7164"/>
                  <a:pt x="3803" y="7698"/>
                  <a:pt x="4137" y="8032"/>
                </a:cubicBezTo>
                <a:cubicBezTo>
                  <a:pt x="4204" y="8098"/>
                  <a:pt x="4337" y="8232"/>
                  <a:pt x="4470" y="8265"/>
                </a:cubicBezTo>
                <a:cubicBezTo>
                  <a:pt x="4704" y="8832"/>
                  <a:pt x="4971" y="9366"/>
                  <a:pt x="5304" y="9866"/>
                </a:cubicBezTo>
                <a:cubicBezTo>
                  <a:pt x="4337" y="9099"/>
                  <a:pt x="3336" y="8432"/>
                  <a:pt x="2336" y="7765"/>
                </a:cubicBezTo>
                <a:lnTo>
                  <a:pt x="2336" y="7731"/>
                </a:lnTo>
                <a:cubicBezTo>
                  <a:pt x="2369" y="7698"/>
                  <a:pt x="2436" y="7665"/>
                  <a:pt x="2436" y="7598"/>
                </a:cubicBezTo>
                <a:cubicBezTo>
                  <a:pt x="2436" y="7565"/>
                  <a:pt x="2436" y="7531"/>
                  <a:pt x="2369" y="7531"/>
                </a:cubicBezTo>
                <a:lnTo>
                  <a:pt x="2269" y="7531"/>
                </a:lnTo>
                <a:cubicBezTo>
                  <a:pt x="2002" y="7098"/>
                  <a:pt x="1668" y="6697"/>
                  <a:pt x="1335" y="6431"/>
                </a:cubicBezTo>
                <a:cubicBezTo>
                  <a:pt x="1156" y="6291"/>
                  <a:pt x="845" y="6104"/>
                  <a:pt x="589" y="6104"/>
                </a:cubicBezTo>
                <a:cubicBezTo>
                  <a:pt x="416" y="6104"/>
                  <a:pt x="268" y="6189"/>
                  <a:pt x="201" y="6431"/>
                </a:cubicBezTo>
                <a:cubicBezTo>
                  <a:pt x="1" y="7164"/>
                  <a:pt x="1268" y="7731"/>
                  <a:pt x="1969" y="7832"/>
                </a:cubicBezTo>
                <a:cubicBezTo>
                  <a:pt x="2102" y="7898"/>
                  <a:pt x="2169" y="7998"/>
                  <a:pt x="2269" y="8065"/>
                </a:cubicBezTo>
                <a:cubicBezTo>
                  <a:pt x="2286" y="8082"/>
                  <a:pt x="2302" y="8090"/>
                  <a:pt x="2319" y="8090"/>
                </a:cubicBezTo>
                <a:cubicBezTo>
                  <a:pt x="2336" y="8090"/>
                  <a:pt x="2352" y="8082"/>
                  <a:pt x="2369" y="8065"/>
                </a:cubicBezTo>
                <a:cubicBezTo>
                  <a:pt x="3370" y="8832"/>
                  <a:pt x="4370" y="9566"/>
                  <a:pt x="5338" y="10333"/>
                </a:cubicBezTo>
                <a:cubicBezTo>
                  <a:pt x="4804" y="10167"/>
                  <a:pt x="4270" y="10100"/>
                  <a:pt x="3670" y="10100"/>
                </a:cubicBezTo>
                <a:cubicBezTo>
                  <a:pt x="3637" y="9933"/>
                  <a:pt x="3536" y="9766"/>
                  <a:pt x="3370" y="9733"/>
                </a:cubicBezTo>
                <a:cubicBezTo>
                  <a:pt x="3302" y="9715"/>
                  <a:pt x="3232" y="9707"/>
                  <a:pt x="3160" y="9707"/>
                </a:cubicBezTo>
                <a:cubicBezTo>
                  <a:pt x="2696" y="9707"/>
                  <a:pt x="2157" y="10049"/>
                  <a:pt x="1869" y="10367"/>
                </a:cubicBezTo>
                <a:cubicBezTo>
                  <a:pt x="1802" y="10433"/>
                  <a:pt x="1835" y="10567"/>
                  <a:pt x="1969" y="10600"/>
                </a:cubicBezTo>
                <a:cubicBezTo>
                  <a:pt x="2126" y="10663"/>
                  <a:pt x="2461" y="10726"/>
                  <a:pt x="2792" y="10726"/>
                </a:cubicBezTo>
                <a:cubicBezTo>
                  <a:pt x="3164" y="10726"/>
                  <a:pt x="3531" y="10647"/>
                  <a:pt x="3637" y="10400"/>
                </a:cubicBezTo>
                <a:lnTo>
                  <a:pt x="3670" y="10367"/>
                </a:lnTo>
                <a:cubicBezTo>
                  <a:pt x="4370" y="10400"/>
                  <a:pt x="5038" y="10367"/>
                  <a:pt x="5671" y="10667"/>
                </a:cubicBezTo>
                <a:cubicBezTo>
                  <a:pt x="6839" y="11568"/>
                  <a:pt x="7973" y="12535"/>
                  <a:pt x="8940" y="13702"/>
                </a:cubicBezTo>
                <a:lnTo>
                  <a:pt x="8974" y="13702"/>
                </a:lnTo>
                <a:cubicBezTo>
                  <a:pt x="9708" y="15504"/>
                  <a:pt x="10341" y="17338"/>
                  <a:pt x="11008" y="19173"/>
                </a:cubicBezTo>
                <a:cubicBezTo>
                  <a:pt x="11375" y="20240"/>
                  <a:pt x="11809" y="21341"/>
                  <a:pt x="12176" y="22442"/>
                </a:cubicBezTo>
                <a:cubicBezTo>
                  <a:pt x="11109" y="20407"/>
                  <a:pt x="9341" y="18839"/>
                  <a:pt x="7506" y="17405"/>
                </a:cubicBezTo>
                <a:cubicBezTo>
                  <a:pt x="7272" y="17038"/>
                  <a:pt x="7006" y="16671"/>
                  <a:pt x="6839" y="16204"/>
                </a:cubicBezTo>
                <a:cubicBezTo>
                  <a:pt x="6705" y="15871"/>
                  <a:pt x="6639" y="15537"/>
                  <a:pt x="6605" y="15204"/>
                </a:cubicBezTo>
                <a:cubicBezTo>
                  <a:pt x="6672" y="15204"/>
                  <a:pt x="6705" y="15204"/>
                  <a:pt x="6772" y="15103"/>
                </a:cubicBezTo>
                <a:cubicBezTo>
                  <a:pt x="6872" y="14837"/>
                  <a:pt x="6939" y="14503"/>
                  <a:pt x="6839" y="14203"/>
                </a:cubicBezTo>
                <a:cubicBezTo>
                  <a:pt x="6872" y="13869"/>
                  <a:pt x="6839" y="13569"/>
                  <a:pt x="6705" y="13269"/>
                </a:cubicBezTo>
                <a:cubicBezTo>
                  <a:pt x="6705" y="13235"/>
                  <a:pt x="6639" y="13202"/>
                  <a:pt x="6605" y="13202"/>
                </a:cubicBezTo>
                <a:cubicBezTo>
                  <a:pt x="6539" y="13102"/>
                  <a:pt x="6472" y="13035"/>
                  <a:pt x="6338" y="13035"/>
                </a:cubicBezTo>
                <a:cubicBezTo>
                  <a:pt x="6138" y="13035"/>
                  <a:pt x="5972" y="13235"/>
                  <a:pt x="5871" y="13402"/>
                </a:cubicBezTo>
                <a:cubicBezTo>
                  <a:pt x="5671" y="13836"/>
                  <a:pt x="5771" y="14436"/>
                  <a:pt x="6038" y="14837"/>
                </a:cubicBezTo>
                <a:cubicBezTo>
                  <a:pt x="6105" y="15037"/>
                  <a:pt x="6138" y="15237"/>
                  <a:pt x="6305" y="15337"/>
                </a:cubicBezTo>
                <a:cubicBezTo>
                  <a:pt x="6314" y="15346"/>
                  <a:pt x="6323" y="15350"/>
                  <a:pt x="6331" y="15350"/>
                </a:cubicBezTo>
                <a:cubicBezTo>
                  <a:pt x="6354" y="15350"/>
                  <a:pt x="6372" y="15319"/>
                  <a:pt x="6372" y="15270"/>
                </a:cubicBezTo>
                <a:lnTo>
                  <a:pt x="6372" y="15237"/>
                </a:lnTo>
                <a:cubicBezTo>
                  <a:pt x="6472" y="15904"/>
                  <a:pt x="6772" y="16538"/>
                  <a:pt x="7139" y="17072"/>
                </a:cubicBezTo>
                <a:cubicBezTo>
                  <a:pt x="6272" y="16404"/>
                  <a:pt x="5338" y="15737"/>
                  <a:pt x="4504" y="15070"/>
                </a:cubicBezTo>
                <a:cubicBezTo>
                  <a:pt x="4504" y="15037"/>
                  <a:pt x="4504" y="15037"/>
                  <a:pt x="4470" y="15003"/>
                </a:cubicBezTo>
                <a:cubicBezTo>
                  <a:pt x="4437" y="14737"/>
                  <a:pt x="4204" y="14536"/>
                  <a:pt x="4003" y="14370"/>
                </a:cubicBezTo>
                <a:cubicBezTo>
                  <a:pt x="3670" y="14036"/>
                  <a:pt x="3203" y="13736"/>
                  <a:pt x="2869" y="13702"/>
                </a:cubicBezTo>
                <a:cubicBezTo>
                  <a:pt x="2836" y="13691"/>
                  <a:pt x="2803" y="13688"/>
                  <a:pt x="2772" y="13688"/>
                </a:cubicBezTo>
                <a:cubicBezTo>
                  <a:pt x="2710" y="13688"/>
                  <a:pt x="2658" y="13702"/>
                  <a:pt x="2636" y="13702"/>
                </a:cubicBezTo>
                <a:cubicBezTo>
                  <a:pt x="2602" y="13702"/>
                  <a:pt x="2502" y="13669"/>
                  <a:pt x="2469" y="13669"/>
                </a:cubicBezTo>
                <a:cubicBezTo>
                  <a:pt x="2369" y="13669"/>
                  <a:pt x="2302" y="13736"/>
                  <a:pt x="2336" y="13836"/>
                </a:cubicBezTo>
                <a:cubicBezTo>
                  <a:pt x="2336" y="13869"/>
                  <a:pt x="2369" y="13903"/>
                  <a:pt x="2436" y="14003"/>
                </a:cubicBezTo>
                <a:cubicBezTo>
                  <a:pt x="2369" y="14270"/>
                  <a:pt x="2536" y="14737"/>
                  <a:pt x="2769" y="14903"/>
                </a:cubicBezTo>
                <a:cubicBezTo>
                  <a:pt x="3036" y="15204"/>
                  <a:pt x="3503" y="15537"/>
                  <a:pt x="3937" y="15537"/>
                </a:cubicBezTo>
                <a:cubicBezTo>
                  <a:pt x="4104" y="15537"/>
                  <a:pt x="4270" y="15437"/>
                  <a:pt x="4370" y="15337"/>
                </a:cubicBezTo>
                <a:cubicBezTo>
                  <a:pt x="5805" y="16571"/>
                  <a:pt x="7373" y="17672"/>
                  <a:pt x="8807" y="18873"/>
                </a:cubicBezTo>
                <a:cubicBezTo>
                  <a:pt x="8540" y="18773"/>
                  <a:pt x="8307" y="18739"/>
                  <a:pt x="8040" y="18706"/>
                </a:cubicBezTo>
                <a:lnTo>
                  <a:pt x="6038" y="18439"/>
                </a:lnTo>
                <a:cubicBezTo>
                  <a:pt x="6005" y="18372"/>
                  <a:pt x="5972" y="18272"/>
                  <a:pt x="5938" y="18239"/>
                </a:cubicBezTo>
                <a:cubicBezTo>
                  <a:pt x="5663" y="17900"/>
                  <a:pt x="5306" y="17709"/>
                  <a:pt x="4937" y="17709"/>
                </a:cubicBezTo>
                <a:cubicBezTo>
                  <a:pt x="4726" y="17709"/>
                  <a:pt x="4510" y="17772"/>
                  <a:pt x="4304" y="17905"/>
                </a:cubicBezTo>
                <a:cubicBezTo>
                  <a:pt x="4137" y="18039"/>
                  <a:pt x="3837" y="18239"/>
                  <a:pt x="3937" y="18506"/>
                </a:cubicBezTo>
                <a:cubicBezTo>
                  <a:pt x="4003" y="18739"/>
                  <a:pt x="4270" y="18873"/>
                  <a:pt x="4470" y="18906"/>
                </a:cubicBezTo>
                <a:cubicBezTo>
                  <a:pt x="4778" y="19015"/>
                  <a:pt x="5194" y="19104"/>
                  <a:pt x="5595" y="19104"/>
                </a:cubicBezTo>
                <a:cubicBezTo>
                  <a:pt x="5933" y="19104"/>
                  <a:pt x="6261" y="19041"/>
                  <a:pt x="6505" y="18873"/>
                </a:cubicBezTo>
                <a:cubicBezTo>
                  <a:pt x="6539" y="18873"/>
                  <a:pt x="6539" y="18839"/>
                  <a:pt x="6539" y="18773"/>
                </a:cubicBezTo>
                <a:cubicBezTo>
                  <a:pt x="7439" y="18873"/>
                  <a:pt x="8373" y="18773"/>
                  <a:pt x="9107" y="19106"/>
                </a:cubicBezTo>
                <a:cubicBezTo>
                  <a:pt x="9341" y="19340"/>
                  <a:pt x="9607" y="19540"/>
                  <a:pt x="9841" y="19773"/>
                </a:cubicBezTo>
                <a:lnTo>
                  <a:pt x="9874" y="19840"/>
                </a:lnTo>
                <a:lnTo>
                  <a:pt x="9941" y="19840"/>
                </a:lnTo>
                <a:cubicBezTo>
                  <a:pt x="10842" y="20707"/>
                  <a:pt x="11676" y="21708"/>
                  <a:pt x="12343" y="22909"/>
                </a:cubicBezTo>
                <a:lnTo>
                  <a:pt x="12376" y="22909"/>
                </a:lnTo>
                <a:cubicBezTo>
                  <a:pt x="13210" y="25344"/>
                  <a:pt x="14044" y="27846"/>
                  <a:pt x="14644" y="30381"/>
                </a:cubicBezTo>
                <a:cubicBezTo>
                  <a:pt x="14211" y="29547"/>
                  <a:pt x="13644" y="28847"/>
                  <a:pt x="12876" y="28179"/>
                </a:cubicBezTo>
                <a:cubicBezTo>
                  <a:pt x="12286" y="27457"/>
                  <a:pt x="12018" y="26703"/>
                  <a:pt x="11723" y="25820"/>
                </a:cubicBezTo>
                <a:lnTo>
                  <a:pt x="11723" y="25820"/>
                </a:lnTo>
                <a:cubicBezTo>
                  <a:pt x="11745" y="25844"/>
                  <a:pt x="11785" y="25844"/>
                  <a:pt x="11809" y="25844"/>
                </a:cubicBezTo>
                <a:cubicBezTo>
                  <a:pt x="11809" y="25878"/>
                  <a:pt x="11842" y="25911"/>
                  <a:pt x="11842" y="25945"/>
                </a:cubicBezTo>
                <a:cubicBezTo>
                  <a:pt x="11856" y="26000"/>
                  <a:pt x="11905" y="26027"/>
                  <a:pt x="11952" y="26027"/>
                </a:cubicBezTo>
                <a:cubicBezTo>
                  <a:pt x="12018" y="26027"/>
                  <a:pt x="12081" y="25975"/>
                  <a:pt x="12043" y="25878"/>
                </a:cubicBezTo>
                <a:cubicBezTo>
                  <a:pt x="12043" y="25844"/>
                  <a:pt x="12009" y="25744"/>
                  <a:pt x="12009" y="25711"/>
                </a:cubicBezTo>
                <a:cubicBezTo>
                  <a:pt x="12276" y="25544"/>
                  <a:pt x="12176" y="25211"/>
                  <a:pt x="11976" y="24910"/>
                </a:cubicBezTo>
                <a:cubicBezTo>
                  <a:pt x="11842" y="24610"/>
                  <a:pt x="11542" y="24377"/>
                  <a:pt x="11275" y="24277"/>
                </a:cubicBezTo>
                <a:cubicBezTo>
                  <a:pt x="11262" y="24272"/>
                  <a:pt x="11249" y="24270"/>
                  <a:pt x="11236" y="24270"/>
                </a:cubicBezTo>
                <a:cubicBezTo>
                  <a:pt x="11158" y="24270"/>
                  <a:pt x="11109" y="24353"/>
                  <a:pt x="11109" y="24410"/>
                </a:cubicBezTo>
                <a:cubicBezTo>
                  <a:pt x="11008" y="24777"/>
                  <a:pt x="11109" y="25578"/>
                  <a:pt x="11542" y="25744"/>
                </a:cubicBezTo>
                <a:cubicBezTo>
                  <a:pt x="11676" y="26378"/>
                  <a:pt x="11842" y="27045"/>
                  <a:pt x="12176" y="27579"/>
                </a:cubicBezTo>
                <a:cubicBezTo>
                  <a:pt x="11509" y="27079"/>
                  <a:pt x="10808" y="26678"/>
                  <a:pt x="10041" y="26245"/>
                </a:cubicBezTo>
                <a:cubicBezTo>
                  <a:pt x="9507" y="25578"/>
                  <a:pt x="9040" y="24944"/>
                  <a:pt x="8673" y="24243"/>
                </a:cubicBezTo>
                <a:cubicBezTo>
                  <a:pt x="8840" y="24243"/>
                  <a:pt x="9007" y="24210"/>
                  <a:pt x="9140" y="24077"/>
                </a:cubicBezTo>
                <a:cubicBezTo>
                  <a:pt x="9307" y="23843"/>
                  <a:pt x="9140" y="23576"/>
                  <a:pt x="8874" y="23409"/>
                </a:cubicBezTo>
                <a:cubicBezTo>
                  <a:pt x="8774" y="22842"/>
                  <a:pt x="8473" y="22342"/>
                  <a:pt x="7973" y="21942"/>
                </a:cubicBezTo>
                <a:cubicBezTo>
                  <a:pt x="7936" y="21929"/>
                  <a:pt x="7904" y="21922"/>
                  <a:pt x="7876" y="21922"/>
                </a:cubicBezTo>
                <a:cubicBezTo>
                  <a:pt x="7829" y="21922"/>
                  <a:pt x="7794" y="21945"/>
                  <a:pt x="7773" y="22008"/>
                </a:cubicBezTo>
                <a:cubicBezTo>
                  <a:pt x="7339" y="22609"/>
                  <a:pt x="7539" y="23910"/>
                  <a:pt x="8307" y="24210"/>
                </a:cubicBezTo>
                <a:cubicBezTo>
                  <a:pt x="8340" y="24210"/>
                  <a:pt x="8373" y="24243"/>
                  <a:pt x="8440" y="24243"/>
                </a:cubicBezTo>
                <a:cubicBezTo>
                  <a:pt x="8673" y="24877"/>
                  <a:pt x="9007" y="25444"/>
                  <a:pt x="9441" y="25945"/>
                </a:cubicBezTo>
                <a:cubicBezTo>
                  <a:pt x="8440" y="25411"/>
                  <a:pt x="7473" y="24944"/>
                  <a:pt x="6605" y="24410"/>
                </a:cubicBezTo>
                <a:cubicBezTo>
                  <a:pt x="6605" y="24377"/>
                  <a:pt x="6605" y="24377"/>
                  <a:pt x="6539" y="24343"/>
                </a:cubicBezTo>
                <a:cubicBezTo>
                  <a:pt x="6539" y="24343"/>
                  <a:pt x="6505" y="24343"/>
                  <a:pt x="6505" y="24277"/>
                </a:cubicBezTo>
                <a:cubicBezTo>
                  <a:pt x="6505" y="23943"/>
                  <a:pt x="6138" y="23509"/>
                  <a:pt x="5938" y="23343"/>
                </a:cubicBezTo>
                <a:cubicBezTo>
                  <a:pt x="5775" y="23180"/>
                  <a:pt x="5369" y="22968"/>
                  <a:pt x="5070" y="22968"/>
                </a:cubicBezTo>
                <a:cubicBezTo>
                  <a:pt x="4941" y="22968"/>
                  <a:pt x="4831" y="23008"/>
                  <a:pt x="4771" y="23109"/>
                </a:cubicBezTo>
                <a:cubicBezTo>
                  <a:pt x="4537" y="23409"/>
                  <a:pt x="5138" y="23843"/>
                  <a:pt x="5304" y="23943"/>
                </a:cubicBezTo>
                <a:cubicBezTo>
                  <a:pt x="5505" y="24110"/>
                  <a:pt x="5705" y="24243"/>
                  <a:pt x="5972" y="24377"/>
                </a:cubicBezTo>
                <a:cubicBezTo>
                  <a:pt x="6038" y="24443"/>
                  <a:pt x="6172" y="24544"/>
                  <a:pt x="6305" y="24577"/>
                </a:cubicBezTo>
                <a:cubicBezTo>
                  <a:pt x="6338" y="24577"/>
                  <a:pt x="6338" y="24544"/>
                  <a:pt x="6338" y="24544"/>
                </a:cubicBezTo>
                <a:lnTo>
                  <a:pt x="6439" y="24544"/>
                </a:lnTo>
                <a:cubicBezTo>
                  <a:pt x="7606" y="25377"/>
                  <a:pt x="8974" y="26045"/>
                  <a:pt x="10308" y="26745"/>
                </a:cubicBezTo>
                <a:cubicBezTo>
                  <a:pt x="10091" y="26691"/>
                  <a:pt x="9861" y="26668"/>
                  <a:pt x="9624" y="26668"/>
                </a:cubicBezTo>
                <a:cubicBezTo>
                  <a:pt x="9132" y="26668"/>
                  <a:pt x="8613" y="26766"/>
                  <a:pt x="8140" y="26879"/>
                </a:cubicBezTo>
                <a:cubicBezTo>
                  <a:pt x="8106" y="26845"/>
                  <a:pt x="8040" y="26845"/>
                  <a:pt x="8006" y="26778"/>
                </a:cubicBezTo>
                <a:cubicBezTo>
                  <a:pt x="7805" y="26687"/>
                  <a:pt x="7563" y="26635"/>
                  <a:pt x="7325" y="26635"/>
                </a:cubicBezTo>
                <a:cubicBezTo>
                  <a:pt x="7130" y="26635"/>
                  <a:pt x="6937" y="26670"/>
                  <a:pt x="6772" y="26745"/>
                </a:cubicBezTo>
                <a:cubicBezTo>
                  <a:pt x="6439" y="27045"/>
                  <a:pt x="6005" y="27412"/>
                  <a:pt x="6138" y="27746"/>
                </a:cubicBezTo>
                <a:cubicBezTo>
                  <a:pt x="6205" y="28046"/>
                  <a:pt x="6539" y="28113"/>
                  <a:pt x="6805" y="28113"/>
                </a:cubicBezTo>
                <a:cubicBezTo>
                  <a:pt x="6843" y="28120"/>
                  <a:pt x="6885" y="28124"/>
                  <a:pt x="6930" y="28124"/>
                </a:cubicBezTo>
                <a:cubicBezTo>
                  <a:pt x="7280" y="28124"/>
                  <a:pt x="7795" y="27897"/>
                  <a:pt x="7706" y="27512"/>
                </a:cubicBezTo>
                <a:cubicBezTo>
                  <a:pt x="7739" y="27512"/>
                  <a:pt x="7806" y="27546"/>
                  <a:pt x="7840" y="27546"/>
                </a:cubicBezTo>
                <a:cubicBezTo>
                  <a:pt x="7851" y="27552"/>
                  <a:pt x="7864" y="27554"/>
                  <a:pt x="7877" y="27554"/>
                </a:cubicBezTo>
                <a:cubicBezTo>
                  <a:pt x="7935" y="27554"/>
                  <a:pt x="7989" y="27495"/>
                  <a:pt x="7906" y="27412"/>
                </a:cubicBezTo>
                <a:cubicBezTo>
                  <a:pt x="7873" y="27379"/>
                  <a:pt x="7806" y="27346"/>
                  <a:pt x="7739" y="27279"/>
                </a:cubicBezTo>
                <a:cubicBezTo>
                  <a:pt x="7840" y="27279"/>
                  <a:pt x="7906" y="27245"/>
                  <a:pt x="8006" y="27245"/>
                </a:cubicBezTo>
                <a:cubicBezTo>
                  <a:pt x="8140" y="27379"/>
                  <a:pt x="7973" y="27512"/>
                  <a:pt x="7873" y="27579"/>
                </a:cubicBezTo>
                <a:cubicBezTo>
                  <a:pt x="7840" y="27612"/>
                  <a:pt x="7873" y="27679"/>
                  <a:pt x="7906" y="27679"/>
                </a:cubicBezTo>
                <a:cubicBezTo>
                  <a:pt x="8040" y="27579"/>
                  <a:pt x="8240" y="27446"/>
                  <a:pt x="8206" y="27279"/>
                </a:cubicBezTo>
                <a:lnTo>
                  <a:pt x="8206" y="27212"/>
                </a:lnTo>
                <a:cubicBezTo>
                  <a:pt x="8675" y="27137"/>
                  <a:pt x="9133" y="27094"/>
                  <a:pt x="9603" y="27094"/>
                </a:cubicBezTo>
                <a:cubicBezTo>
                  <a:pt x="9971" y="27094"/>
                  <a:pt x="10347" y="27120"/>
                  <a:pt x="10742" y="27179"/>
                </a:cubicBezTo>
                <a:cubicBezTo>
                  <a:pt x="12543" y="28179"/>
                  <a:pt x="14144" y="29347"/>
                  <a:pt x="14744" y="31348"/>
                </a:cubicBezTo>
                <a:cubicBezTo>
                  <a:pt x="15178" y="33183"/>
                  <a:pt x="15412" y="35051"/>
                  <a:pt x="15478" y="36886"/>
                </a:cubicBezTo>
                <a:cubicBezTo>
                  <a:pt x="15478" y="36986"/>
                  <a:pt x="15562" y="37036"/>
                  <a:pt x="15645" y="37036"/>
                </a:cubicBezTo>
                <a:cubicBezTo>
                  <a:pt x="15728" y="37036"/>
                  <a:pt x="15812" y="36986"/>
                  <a:pt x="15812" y="36886"/>
                </a:cubicBezTo>
                <a:cubicBezTo>
                  <a:pt x="15712" y="34250"/>
                  <a:pt x="15211" y="31615"/>
                  <a:pt x="14511" y="29047"/>
                </a:cubicBezTo>
                <a:cubicBezTo>
                  <a:pt x="14011" y="27579"/>
                  <a:pt x="15011" y="25844"/>
                  <a:pt x="15712" y="24443"/>
                </a:cubicBezTo>
                <a:lnTo>
                  <a:pt x="15712" y="24443"/>
                </a:lnTo>
                <a:cubicBezTo>
                  <a:pt x="15687" y="24492"/>
                  <a:pt x="15717" y="24523"/>
                  <a:pt x="15760" y="24523"/>
                </a:cubicBezTo>
                <a:cubicBezTo>
                  <a:pt x="15776" y="24523"/>
                  <a:pt x="15794" y="24519"/>
                  <a:pt x="15812" y="24510"/>
                </a:cubicBezTo>
                <a:cubicBezTo>
                  <a:pt x="16512" y="23776"/>
                  <a:pt x="17313" y="23576"/>
                  <a:pt x="18180" y="23343"/>
                </a:cubicBezTo>
                <a:lnTo>
                  <a:pt x="18180" y="23343"/>
                </a:lnTo>
                <a:cubicBezTo>
                  <a:pt x="18147" y="23376"/>
                  <a:pt x="18147" y="23443"/>
                  <a:pt x="18147" y="23509"/>
                </a:cubicBezTo>
                <a:cubicBezTo>
                  <a:pt x="18147" y="23576"/>
                  <a:pt x="18180" y="23676"/>
                  <a:pt x="18247" y="23710"/>
                </a:cubicBezTo>
                <a:cubicBezTo>
                  <a:pt x="18436" y="23757"/>
                  <a:pt x="18608" y="23804"/>
                  <a:pt x="18787" y="23804"/>
                </a:cubicBezTo>
                <a:cubicBezTo>
                  <a:pt x="18861" y="23804"/>
                  <a:pt x="18936" y="23796"/>
                  <a:pt x="19014" y="23776"/>
                </a:cubicBezTo>
                <a:cubicBezTo>
                  <a:pt x="19014" y="23776"/>
                  <a:pt x="19048" y="23843"/>
                  <a:pt x="19081" y="23843"/>
                </a:cubicBezTo>
                <a:cubicBezTo>
                  <a:pt x="19681" y="23743"/>
                  <a:pt x="20148" y="23409"/>
                  <a:pt x="20515" y="22942"/>
                </a:cubicBezTo>
                <a:cubicBezTo>
                  <a:pt x="20582" y="22876"/>
                  <a:pt x="20549" y="22776"/>
                  <a:pt x="20482" y="22709"/>
                </a:cubicBezTo>
                <a:cubicBezTo>
                  <a:pt x="20266" y="22577"/>
                  <a:pt x="19989" y="22514"/>
                  <a:pt x="19702" y="22514"/>
                </a:cubicBezTo>
                <a:cubicBezTo>
                  <a:pt x="19191" y="22514"/>
                  <a:pt x="18646" y="22713"/>
                  <a:pt x="18347" y="23076"/>
                </a:cubicBezTo>
                <a:cubicBezTo>
                  <a:pt x="17406" y="23173"/>
                  <a:pt x="16308" y="23586"/>
                  <a:pt x="15757" y="24345"/>
                </a:cubicBezTo>
                <a:lnTo>
                  <a:pt x="15757" y="24345"/>
                </a:lnTo>
                <a:cubicBezTo>
                  <a:pt x="15823" y="24242"/>
                  <a:pt x="15851" y="24154"/>
                  <a:pt x="15879" y="24043"/>
                </a:cubicBezTo>
                <a:cubicBezTo>
                  <a:pt x="16512" y="22742"/>
                  <a:pt x="17313" y="21675"/>
                  <a:pt x="18314" y="20741"/>
                </a:cubicBezTo>
                <a:cubicBezTo>
                  <a:pt x="18347" y="20741"/>
                  <a:pt x="18347" y="20774"/>
                  <a:pt x="18380" y="20774"/>
                </a:cubicBezTo>
                <a:cubicBezTo>
                  <a:pt x="18414" y="20774"/>
                  <a:pt x="18480" y="20774"/>
                  <a:pt x="18514" y="20741"/>
                </a:cubicBezTo>
                <a:cubicBezTo>
                  <a:pt x="18547" y="20841"/>
                  <a:pt x="18581" y="20874"/>
                  <a:pt x="18681" y="20908"/>
                </a:cubicBezTo>
                <a:cubicBezTo>
                  <a:pt x="18733" y="20931"/>
                  <a:pt x="18788" y="20941"/>
                  <a:pt x="18845" y="20941"/>
                </a:cubicBezTo>
                <a:cubicBezTo>
                  <a:pt x="19116" y="20941"/>
                  <a:pt x="19427" y="20712"/>
                  <a:pt x="19648" y="20574"/>
                </a:cubicBezTo>
                <a:cubicBezTo>
                  <a:pt x="19781" y="20507"/>
                  <a:pt x="19915" y="20274"/>
                  <a:pt x="20048" y="20074"/>
                </a:cubicBezTo>
                <a:cubicBezTo>
                  <a:pt x="20248" y="19840"/>
                  <a:pt x="20415" y="19507"/>
                  <a:pt x="20382" y="19173"/>
                </a:cubicBezTo>
                <a:cubicBezTo>
                  <a:pt x="20382" y="19106"/>
                  <a:pt x="20348" y="19073"/>
                  <a:pt x="20315" y="19073"/>
                </a:cubicBezTo>
                <a:cubicBezTo>
                  <a:pt x="20215" y="18940"/>
                  <a:pt x="20115" y="18839"/>
                  <a:pt x="19848" y="18839"/>
                </a:cubicBezTo>
                <a:cubicBezTo>
                  <a:pt x="19809" y="18835"/>
                  <a:pt x="19771" y="18832"/>
                  <a:pt x="19733" y="18832"/>
                </a:cubicBezTo>
                <a:cubicBezTo>
                  <a:pt x="18978" y="18832"/>
                  <a:pt x="18314" y="19745"/>
                  <a:pt x="18314" y="20507"/>
                </a:cubicBezTo>
                <a:cubicBezTo>
                  <a:pt x="17713" y="21008"/>
                  <a:pt x="17213" y="21575"/>
                  <a:pt x="16813" y="22209"/>
                </a:cubicBezTo>
                <a:cubicBezTo>
                  <a:pt x="16813" y="22175"/>
                  <a:pt x="16846" y="22075"/>
                  <a:pt x="16846" y="22042"/>
                </a:cubicBezTo>
                <a:cubicBezTo>
                  <a:pt x="16946" y="21708"/>
                  <a:pt x="17046" y="21341"/>
                  <a:pt x="17113" y="20941"/>
                </a:cubicBezTo>
                <a:cubicBezTo>
                  <a:pt x="17546" y="20574"/>
                  <a:pt x="17546" y="19773"/>
                  <a:pt x="17446" y="19240"/>
                </a:cubicBezTo>
                <a:cubicBezTo>
                  <a:pt x="17407" y="19201"/>
                  <a:pt x="17368" y="19184"/>
                  <a:pt x="17322" y="19184"/>
                </a:cubicBezTo>
                <a:cubicBezTo>
                  <a:pt x="17290" y="19184"/>
                  <a:pt x="17254" y="19193"/>
                  <a:pt x="17213" y="19206"/>
                </a:cubicBezTo>
                <a:cubicBezTo>
                  <a:pt x="16813" y="19607"/>
                  <a:pt x="16713" y="20374"/>
                  <a:pt x="16846" y="20941"/>
                </a:cubicBezTo>
                <a:cubicBezTo>
                  <a:pt x="16779" y="21241"/>
                  <a:pt x="16713" y="21575"/>
                  <a:pt x="16646" y="21875"/>
                </a:cubicBezTo>
                <a:cubicBezTo>
                  <a:pt x="16512" y="22275"/>
                  <a:pt x="16379" y="22676"/>
                  <a:pt x="16212" y="23042"/>
                </a:cubicBezTo>
                <a:lnTo>
                  <a:pt x="16212" y="23076"/>
                </a:lnTo>
                <a:cubicBezTo>
                  <a:pt x="15945" y="23610"/>
                  <a:pt x="15645" y="24210"/>
                  <a:pt x="15378" y="24777"/>
                </a:cubicBezTo>
                <a:cubicBezTo>
                  <a:pt x="15211" y="25111"/>
                  <a:pt x="15011" y="25511"/>
                  <a:pt x="14845" y="25911"/>
                </a:cubicBezTo>
                <a:cubicBezTo>
                  <a:pt x="15111" y="24944"/>
                  <a:pt x="15312" y="23910"/>
                  <a:pt x="15278" y="22909"/>
                </a:cubicBezTo>
                <a:cubicBezTo>
                  <a:pt x="15312" y="22909"/>
                  <a:pt x="15378" y="22909"/>
                  <a:pt x="15445" y="22876"/>
                </a:cubicBezTo>
                <a:cubicBezTo>
                  <a:pt x="15845" y="22242"/>
                  <a:pt x="16012" y="21208"/>
                  <a:pt x="15645" y="20507"/>
                </a:cubicBezTo>
                <a:cubicBezTo>
                  <a:pt x="15624" y="20444"/>
                  <a:pt x="15563" y="20421"/>
                  <a:pt x="15495" y="20421"/>
                </a:cubicBezTo>
                <a:cubicBezTo>
                  <a:pt x="15456" y="20421"/>
                  <a:pt x="15415" y="20428"/>
                  <a:pt x="15378" y="20441"/>
                </a:cubicBezTo>
                <a:cubicBezTo>
                  <a:pt x="15045" y="20841"/>
                  <a:pt x="14878" y="21408"/>
                  <a:pt x="14845" y="21875"/>
                </a:cubicBezTo>
                <a:cubicBezTo>
                  <a:pt x="14845" y="22108"/>
                  <a:pt x="14845" y="22609"/>
                  <a:pt x="15145" y="22709"/>
                </a:cubicBezTo>
                <a:cubicBezTo>
                  <a:pt x="15011" y="23776"/>
                  <a:pt x="14878" y="24877"/>
                  <a:pt x="14811" y="26011"/>
                </a:cubicBezTo>
                <a:cubicBezTo>
                  <a:pt x="14811" y="26045"/>
                  <a:pt x="14811" y="26045"/>
                  <a:pt x="14845" y="26045"/>
                </a:cubicBezTo>
                <a:cubicBezTo>
                  <a:pt x="14544" y="26712"/>
                  <a:pt x="14311" y="27379"/>
                  <a:pt x="14311" y="28046"/>
                </a:cubicBezTo>
                <a:cubicBezTo>
                  <a:pt x="13410" y="24944"/>
                  <a:pt x="12309" y="21942"/>
                  <a:pt x="11309" y="19040"/>
                </a:cubicBezTo>
                <a:cubicBezTo>
                  <a:pt x="11242" y="18873"/>
                  <a:pt x="11175" y="18706"/>
                  <a:pt x="11142" y="18539"/>
                </a:cubicBezTo>
                <a:cubicBezTo>
                  <a:pt x="11242" y="17705"/>
                  <a:pt x="11475" y="16905"/>
                  <a:pt x="11709" y="16171"/>
                </a:cubicBezTo>
                <a:cubicBezTo>
                  <a:pt x="12176" y="15904"/>
                  <a:pt x="12576" y="15737"/>
                  <a:pt x="13143" y="15704"/>
                </a:cubicBezTo>
                <a:lnTo>
                  <a:pt x="13644" y="15704"/>
                </a:lnTo>
                <a:cubicBezTo>
                  <a:pt x="13644" y="15937"/>
                  <a:pt x="13810" y="16238"/>
                  <a:pt x="14044" y="16371"/>
                </a:cubicBezTo>
                <a:cubicBezTo>
                  <a:pt x="14194" y="16465"/>
                  <a:pt x="14366" y="16506"/>
                  <a:pt x="14535" y="16506"/>
                </a:cubicBezTo>
                <a:cubicBezTo>
                  <a:pt x="14666" y="16506"/>
                  <a:pt x="14795" y="16481"/>
                  <a:pt x="14911" y="16438"/>
                </a:cubicBezTo>
                <a:cubicBezTo>
                  <a:pt x="15145" y="16371"/>
                  <a:pt x="15478" y="16204"/>
                  <a:pt x="15645" y="16004"/>
                </a:cubicBezTo>
                <a:cubicBezTo>
                  <a:pt x="15745" y="15904"/>
                  <a:pt x="15812" y="15737"/>
                  <a:pt x="15745" y="15570"/>
                </a:cubicBezTo>
                <a:cubicBezTo>
                  <a:pt x="15636" y="15135"/>
                  <a:pt x="15087" y="14913"/>
                  <a:pt x="14580" y="14913"/>
                </a:cubicBezTo>
                <a:cubicBezTo>
                  <a:pt x="14310" y="14913"/>
                  <a:pt x="14051" y="14976"/>
                  <a:pt x="13877" y="15103"/>
                </a:cubicBezTo>
                <a:cubicBezTo>
                  <a:pt x="13744" y="15204"/>
                  <a:pt x="13710" y="15270"/>
                  <a:pt x="13677" y="15404"/>
                </a:cubicBezTo>
                <a:cubicBezTo>
                  <a:pt x="13010" y="15437"/>
                  <a:pt x="12343" y="15570"/>
                  <a:pt x="11809" y="15904"/>
                </a:cubicBezTo>
                <a:cubicBezTo>
                  <a:pt x="12176" y="14870"/>
                  <a:pt x="12643" y="13903"/>
                  <a:pt x="13143" y="12902"/>
                </a:cubicBezTo>
                <a:cubicBezTo>
                  <a:pt x="13521" y="12991"/>
                  <a:pt x="13929" y="13020"/>
                  <a:pt x="14327" y="13020"/>
                </a:cubicBezTo>
                <a:cubicBezTo>
                  <a:pt x="14526" y="13020"/>
                  <a:pt x="14722" y="13013"/>
                  <a:pt x="14911" y="13002"/>
                </a:cubicBezTo>
                <a:cubicBezTo>
                  <a:pt x="14978" y="13169"/>
                  <a:pt x="15078" y="13336"/>
                  <a:pt x="15211" y="13402"/>
                </a:cubicBezTo>
                <a:cubicBezTo>
                  <a:pt x="15245" y="13536"/>
                  <a:pt x="15345" y="13602"/>
                  <a:pt x="15478" y="13702"/>
                </a:cubicBezTo>
                <a:cubicBezTo>
                  <a:pt x="15484" y="13709"/>
                  <a:pt x="15491" y="13711"/>
                  <a:pt x="15496" y="13711"/>
                </a:cubicBezTo>
                <a:cubicBezTo>
                  <a:pt x="15523" y="13711"/>
                  <a:pt x="15545" y="13657"/>
                  <a:pt x="15545" y="13602"/>
                </a:cubicBezTo>
                <a:lnTo>
                  <a:pt x="15545" y="13569"/>
                </a:lnTo>
                <a:cubicBezTo>
                  <a:pt x="15645" y="13602"/>
                  <a:pt x="15712" y="13602"/>
                  <a:pt x="15812" y="13602"/>
                </a:cubicBezTo>
                <a:cubicBezTo>
                  <a:pt x="15883" y="13615"/>
                  <a:pt x="15959" y="13622"/>
                  <a:pt x="16039" y="13622"/>
                </a:cubicBezTo>
                <a:cubicBezTo>
                  <a:pt x="16374" y="13622"/>
                  <a:pt x="16764" y="13505"/>
                  <a:pt x="16979" y="13235"/>
                </a:cubicBezTo>
                <a:cubicBezTo>
                  <a:pt x="17313" y="12768"/>
                  <a:pt x="16512" y="12535"/>
                  <a:pt x="16179" y="12535"/>
                </a:cubicBezTo>
                <a:lnTo>
                  <a:pt x="16045" y="12535"/>
                </a:lnTo>
                <a:cubicBezTo>
                  <a:pt x="15949" y="12492"/>
                  <a:pt x="15832" y="12477"/>
                  <a:pt x="15709" y="12477"/>
                </a:cubicBezTo>
                <a:cubicBezTo>
                  <a:pt x="15448" y="12477"/>
                  <a:pt x="15159" y="12546"/>
                  <a:pt x="14978" y="12568"/>
                </a:cubicBezTo>
                <a:cubicBezTo>
                  <a:pt x="14911" y="12568"/>
                  <a:pt x="14878" y="12668"/>
                  <a:pt x="14878" y="12702"/>
                </a:cubicBezTo>
                <a:lnTo>
                  <a:pt x="14878" y="12835"/>
                </a:lnTo>
                <a:cubicBezTo>
                  <a:pt x="14522" y="12746"/>
                  <a:pt x="14122" y="12731"/>
                  <a:pt x="13736" y="12731"/>
                </a:cubicBezTo>
                <a:cubicBezTo>
                  <a:pt x="13544" y="12731"/>
                  <a:pt x="13355" y="12735"/>
                  <a:pt x="13177" y="12735"/>
                </a:cubicBezTo>
                <a:cubicBezTo>
                  <a:pt x="13510" y="12101"/>
                  <a:pt x="13810" y="11501"/>
                  <a:pt x="14144" y="10834"/>
                </a:cubicBezTo>
                <a:cubicBezTo>
                  <a:pt x="14311" y="10834"/>
                  <a:pt x="14411" y="10734"/>
                  <a:pt x="14511" y="10700"/>
                </a:cubicBezTo>
                <a:cubicBezTo>
                  <a:pt x="15211" y="10367"/>
                  <a:pt x="15745" y="9433"/>
                  <a:pt x="15312" y="8732"/>
                </a:cubicBezTo>
                <a:cubicBezTo>
                  <a:pt x="15264" y="8709"/>
                  <a:pt x="15234" y="8685"/>
                  <a:pt x="15208" y="8685"/>
                </a:cubicBezTo>
                <a:cubicBezTo>
                  <a:pt x="15198" y="8685"/>
                  <a:pt x="15188" y="8689"/>
                  <a:pt x="15178" y="8699"/>
                </a:cubicBezTo>
                <a:cubicBezTo>
                  <a:pt x="14911" y="8832"/>
                  <a:pt x="14744" y="8932"/>
                  <a:pt x="14578" y="9166"/>
                </a:cubicBezTo>
                <a:cubicBezTo>
                  <a:pt x="14077" y="9499"/>
                  <a:pt x="13810" y="10167"/>
                  <a:pt x="13844" y="10734"/>
                </a:cubicBezTo>
                <a:cubicBezTo>
                  <a:pt x="13844" y="10767"/>
                  <a:pt x="13844" y="10767"/>
                  <a:pt x="13877" y="10767"/>
                </a:cubicBezTo>
                <a:lnTo>
                  <a:pt x="13877" y="10867"/>
                </a:lnTo>
                <a:cubicBezTo>
                  <a:pt x="13343" y="11734"/>
                  <a:pt x="12810" y="12702"/>
                  <a:pt x="12309" y="13669"/>
                </a:cubicBezTo>
                <a:cubicBezTo>
                  <a:pt x="12409" y="12835"/>
                  <a:pt x="12510" y="11935"/>
                  <a:pt x="12409" y="11101"/>
                </a:cubicBezTo>
                <a:lnTo>
                  <a:pt x="12409" y="11101"/>
                </a:lnTo>
                <a:cubicBezTo>
                  <a:pt x="12440" y="11121"/>
                  <a:pt x="12465" y="11129"/>
                  <a:pt x="12487" y="11129"/>
                </a:cubicBezTo>
                <a:cubicBezTo>
                  <a:pt x="12537" y="11129"/>
                  <a:pt x="12574" y="11090"/>
                  <a:pt x="12643" y="11067"/>
                </a:cubicBezTo>
                <a:cubicBezTo>
                  <a:pt x="12676" y="11034"/>
                  <a:pt x="12676" y="11000"/>
                  <a:pt x="12643" y="10934"/>
                </a:cubicBezTo>
                <a:cubicBezTo>
                  <a:pt x="12510" y="10834"/>
                  <a:pt x="12409" y="10767"/>
                  <a:pt x="12376" y="10600"/>
                </a:cubicBezTo>
                <a:cubicBezTo>
                  <a:pt x="12343" y="10400"/>
                  <a:pt x="12309" y="10167"/>
                  <a:pt x="12309" y="9900"/>
                </a:cubicBezTo>
                <a:cubicBezTo>
                  <a:pt x="12309" y="9599"/>
                  <a:pt x="12309" y="9333"/>
                  <a:pt x="12376" y="9032"/>
                </a:cubicBezTo>
                <a:cubicBezTo>
                  <a:pt x="12476" y="9333"/>
                  <a:pt x="12510" y="9599"/>
                  <a:pt x="12510" y="9900"/>
                </a:cubicBezTo>
                <a:cubicBezTo>
                  <a:pt x="12510" y="9833"/>
                  <a:pt x="12476" y="9766"/>
                  <a:pt x="12476" y="9700"/>
                </a:cubicBezTo>
                <a:cubicBezTo>
                  <a:pt x="12476" y="9683"/>
                  <a:pt x="12451" y="9675"/>
                  <a:pt x="12426" y="9675"/>
                </a:cubicBezTo>
                <a:cubicBezTo>
                  <a:pt x="12401" y="9675"/>
                  <a:pt x="12376" y="9683"/>
                  <a:pt x="12376" y="9700"/>
                </a:cubicBezTo>
                <a:cubicBezTo>
                  <a:pt x="12376" y="10033"/>
                  <a:pt x="12376" y="10333"/>
                  <a:pt x="12476" y="10667"/>
                </a:cubicBezTo>
                <a:cubicBezTo>
                  <a:pt x="12476" y="10712"/>
                  <a:pt x="12510" y="10730"/>
                  <a:pt x="12551" y="10730"/>
                </a:cubicBezTo>
                <a:cubicBezTo>
                  <a:pt x="12600" y="10730"/>
                  <a:pt x="12658" y="10704"/>
                  <a:pt x="12676" y="10667"/>
                </a:cubicBezTo>
                <a:cubicBezTo>
                  <a:pt x="12810" y="10000"/>
                  <a:pt x="12743" y="9233"/>
                  <a:pt x="12510" y="8599"/>
                </a:cubicBezTo>
                <a:cubicBezTo>
                  <a:pt x="12489" y="8558"/>
                  <a:pt x="12430" y="8529"/>
                  <a:pt x="12380" y="8529"/>
                </a:cubicBezTo>
                <a:cubicBezTo>
                  <a:pt x="12349" y="8529"/>
                  <a:pt x="12322" y="8540"/>
                  <a:pt x="12309" y="8565"/>
                </a:cubicBezTo>
                <a:cubicBezTo>
                  <a:pt x="12009" y="9066"/>
                  <a:pt x="12043" y="9766"/>
                  <a:pt x="12076" y="10333"/>
                </a:cubicBezTo>
                <a:cubicBezTo>
                  <a:pt x="12076" y="10400"/>
                  <a:pt x="12176" y="10667"/>
                  <a:pt x="12243" y="10834"/>
                </a:cubicBezTo>
                <a:cubicBezTo>
                  <a:pt x="12243" y="11868"/>
                  <a:pt x="12309" y="12869"/>
                  <a:pt x="12176" y="13903"/>
                </a:cubicBezTo>
                <a:cubicBezTo>
                  <a:pt x="12043" y="14103"/>
                  <a:pt x="11976" y="14370"/>
                  <a:pt x="11876" y="14603"/>
                </a:cubicBezTo>
                <a:cubicBezTo>
                  <a:pt x="11876" y="13869"/>
                  <a:pt x="11709" y="13035"/>
                  <a:pt x="11475" y="12335"/>
                </a:cubicBezTo>
                <a:cubicBezTo>
                  <a:pt x="11509" y="12335"/>
                  <a:pt x="11509" y="12268"/>
                  <a:pt x="11509" y="12235"/>
                </a:cubicBezTo>
                <a:lnTo>
                  <a:pt x="11509" y="11935"/>
                </a:lnTo>
                <a:cubicBezTo>
                  <a:pt x="11576" y="11768"/>
                  <a:pt x="11642" y="11534"/>
                  <a:pt x="11642" y="11334"/>
                </a:cubicBezTo>
                <a:cubicBezTo>
                  <a:pt x="11576" y="10934"/>
                  <a:pt x="11475" y="10167"/>
                  <a:pt x="10942" y="10167"/>
                </a:cubicBezTo>
                <a:cubicBezTo>
                  <a:pt x="10441" y="10167"/>
                  <a:pt x="10475" y="10900"/>
                  <a:pt x="10508" y="11201"/>
                </a:cubicBezTo>
                <a:cubicBezTo>
                  <a:pt x="10541" y="11601"/>
                  <a:pt x="10742" y="12168"/>
                  <a:pt x="11175" y="12268"/>
                </a:cubicBezTo>
                <a:cubicBezTo>
                  <a:pt x="11375" y="13169"/>
                  <a:pt x="11676" y="14036"/>
                  <a:pt x="11676" y="14937"/>
                </a:cubicBezTo>
                <a:cubicBezTo>
                  <a:pt x="11242" y="16004"/>
                  <a:pt x="11008" y="17038"/>
                  <a:pt x="10975" y="18072"/>
                </a:cubicBezTo>
                <a:cubicBezTo>
                  <a:pt x="10008" y="15404"/>
                  <a:pt x="8974" y="12835"/>
                  <a:pt x="7773" y="10267"/>
                </a:cubicBezTo>
                <a:cubicBezTo>
                  <a:pt x="7806" y="9566"/>
                  <a:pt x="7706" y="8899"/>
                  <a:pt x="7639" y="8198"/>
                </a:cubicBezTo>
                <a:cubicBezTo>
                  <a:pt x="7806" y="7698"/>
                  <a:pt x="7973" y="7164"/>
                  <a:pt x="8206" y="6697"/>
                </a:cubicBezTo>
                <a:cubicBezTo>
                  <a:pt x="8373" y="6364"/>
                  <a:pt x="8607" y="6030"/>
                  <a:pt x="8807" y="5697"/>
                </a:cubicBezTo>
                <a:lnTo>
                  <a:pt x="8840" y="5697"/>
                </a:lnTo>
                <a:cubicBezTo>
                  <a:pt x="8840" y="5713"/>
                  <a:pt x="8857" y="5722"/>
                  <a:pt x="8882" y="5722"/>
                </a:cubicBezTo>
                <a:cubicBezTo>
                  <a:pt x="8907" y="5722"/>
                  <a:pt x="8940" y="5713"/>
                  <a:pt x="8974" y="5697"/>
                </a:cubicBezTo>
                <a:cubicBezTo>
                  <a:pt x="8974" y="5722"/>
                  <a:pt x="8993" y="5786"/>
                  <a:pt x="9046" y="5786"/>
                </a:cubicBezTo>
                <a:cubicBezTo>
                  <a:pt x="9063" y="5786"/>
                  <a:pt x="9083" y="5779"/>
                  <a:pt x="9107" y="5763"/>
                </a:cubicBezTo>
                <a:cubicBezTo>
                  <a:pt x="9708" y="5597"/>
                  <a:pt x="10508" y="4996"/>
                  <a:pt x="10308" y="4262"/>
                </a:cubicBezTo>
                <a:cubicBezTo>
                  <a:pt x="10308" y="4229"/>
                  <a:pt x="10208" y="4196"/>
                  <a:pt x="10175" y="4196"/>
                </a:cubicBezTo>
                <a:cubicBezTo>
                  <a:pt x="9374" y="4229"/>
                  <a:pt x="8874" y="4863"/>
                  <a:pt x="8673" y="5530"/>
                </a:cubicBezTo>
                <a:cubicBezTo>
                  <a:pt x="8173" y="6197"/>
                  <a:pt x="7806" y="7031"/>
                  <a:pt x="7606" y="7865"/>
                </a:cubicBezTo>
                <a:cubicBezTo>
                  <a:pt x="7539" y="7565"/>
                  <a:pt x="7539" y="7264"/>
                  <a:pt x="7539" y="6998"/>
                </a:cubicBezTo>
                <a:cubicBezTo>
                  <a:pt x="7506" y="5897"/>
                  <a:pt x="7606" y="4896"/>
                  <a:pt x="7806" y="3862"/>
                </a:cubicBezTo>
                <a:cubicBezTo>
                  <a:pt x="7832" y="3887"/>
                  <a:pt x="7857" y="3951"/>
                  <a:pt x="7911" y="3951"/>
                </a:cubicBezTo>
                <a:cubicBezTo>
                  <a:pt x="7929" y="3951"/>
                  <a:pt x="7949" y="3945"/>
                  <a:pt x="7973" y="3929"/>
                </a:cubicBezTo>
                <a:cubicBezTo>
                  <a:pt x="8707" y="3595"/>
                  <a:pt x="8807" y="2528"/>
                  <a:pt x="8273" y="1994"/>
                </a:cubicBezTo>
                <a:cubicBezTo>
                  <a:pt x="8240" y="1961"/>
                  <a:pt x="8206" y="1944"/>
                  <a:pt x="8177" y="1944"/>
                </a:cubicBezTo>
                <a:cubicBezTo>
                  <a:pt x="8148" y="1944"/>
                  <a:pt x="8123" y="1961"/>
                  <a:pt x="8106" y="1994"/>
                </a:cubicBezTo>
                <a:cubicBezTo>
                  <a:pt x="7806" y="2194"/>
                  <a:pt x="7673" y="2528"/>
                  <a:pt x="7673" y="2895"/>
                </a:cubicBezTo>
                <a:cubicBezTo>
                  <a:pt x="7673" y="3061"/>
                  <a:pt x="7639" y="3362"/>
                  <a:pt x="7706" y="3528"/>
                </a:cubicBezTo>
                <a:cubicBezTo>
                  <a:pt x="7439" y="4262"/>
                  <a:pt x="7306" y="5096"/>
                  <a:pt x="7272" y="5997"/>
                </a:cubicBezTo>
                <a:cubicBezTo>
                  <a:pt x="7139" y="5363"/>
                  <a:pt x="6972" y="4729"/>
                  <a:pt x="6805" y="4096"/>
                </a:cubicBezTo>
                <a:lnTo>
                  <a:pt x="6805" y="4062"/>
                </a:lnTo>
                <a:cubicBezTo>
                  <a:pt x="6805" y="4029"/>
                  <a:pt x="6772" y="3995"/>
                  <a:pt x="6772" y="3929"/>
                </a:cubicBezTo>
                <a:cubicBezTo>
                  <a:pt x="6772" y="3895"/>
                  <a:pt x="6705" y="3862"/>
                  <a:pt x="6705" y="3829"/>
                </a:cubicBezTo>
                <a:cubicBezTo>
                  <a:pt x="6705" y="3762"/>
                  <a:pt x="6772" y="3729"/>
                  <a:pt x="6772" y="3695"/>
                </a:cubicBezTo>
                <a:cubicBezTo>
                  <a:pt x="6787" y="3725"/>
                  <a:pt x="6829" y="3742"/>
                  <a:pt x="6871" y="3742"/>
                </a:cubicBezTo>
                <a:cubicBezTo>
                  <a:pt x="6922" y="3742"/>
                  <a:pt x="6972" y="3717"/>
                  <a:pt x="6972" y="3662"/>
                </a:cubicBezTo>
                <a:cubicBezTo>
                  <a:pt x="6972" y="3262"/>
                  <a:pt x="6939" y="2861"/>
                  <a:pt x="6805" y="2528"/>
                </a:cubicBezTo>
                <a:lnTo>
                  <a:pt x="6805" y="2361"/>
                </a:lnTo>
                <a:cubicBezTo>
                  <a:pt x="6805" y="2328"/>
                  <a:pt x="6772" y="2328"/>
                  <a:pt x="6772" y="2328"/>
                </a:cubicBezTo>
                <a:lnTo>
                  <a:pt x="6505" y="1694"/>
                </a:lnTo>
                <a:cubicBezTo>
                  <a:pt x="6489" y="1644"/>
                  <a:pt x="6447" y="1619"/>
                  <a:pt x="6405" y="1619"/>
                </a:cubicBezTo>
                <a:cubicBezTo>
                  <a:pt x="6363" y="1619"/>
                  <a:pt x="6322" y="1644"/>
                  <a:pt x="6305" y="1694"/>
                </a:cubicBezTo>
                <a:cubicBezTo>
                  <a:pt x="6038" y="2061"/>
                  <a:pt x="6005" y="2494"/>
                  <a:pt x="6105" y="2928"/>
                </a:cubicBezTo>
                <a:cubicBezTo>
                  <a:pt x="6172" y="3262"/>
                  <a:pt x="6305" y="3762"/>
                  <a:pt x="6539" y="4062"/>
                </a:cubicBezTo>
                <a:cubicBezTo>
                  <a:pt x="6672" y="4996"/>
                  <a:pt x="7006" y="5897"/>
                  <a:pt x="7306" y="6764"/>
                </a:cubicBezTo>
                <a:cubicBezTo>
                  <a:pt x="7339" y="7932"/>
                  <a:pt x="7506" y="9066"/>
                  <a:pt x="7673" y="10100"/>
                </a:cubicBezTo>
                <a:cubicBezTo>
                  <a:pt x="6805" y="8332"/>
                  <a:pt x="5838" y="6531"/>
                  <a:pt x="4804" y="4829"/>
                </a:cubicBezTo>
                <a:lnTo>
                  <a:pt x="4804" y="4763"/>
                </a:lnTo>
                <a:cubicBezTo>
                  <a:pt x="4537" y="4196"/>
                  <a:pt x="4370" y="3595"/>
                  <a:pt x="4270" y="2995"/>
                </a:cubicBezTo>
                <a:cubicBezTo>
                  <a:pt x="4170" y="2661"/>
                  <a:pt x="4137" y="2261"/>
                  <a:pt x="4037" y="1927"/>
                </a:cubicBezTo>
                <a:lnTo>
                  <a:pt x="4037" y="1927"/>
                </a:lnTo>
                <a:cubicBezTo>
                  <a:pt x="4112" y="2003"/>
                  <a:pt x="4198" y="2067"/>
                  <a:pt x="4265" y="2067"/>
                </a:cubicBezTo>
                <a:cubicBezTo>
                  <a:pt x="4316" y="2067"/>
                  <a:pt x="4356" y="2029"/>
                  <a:pt x="4370" y="1927"/>
                </a:cubicBezTo>
                <a:cubicBezTo>
                  <a:pt x="4437" y="1927"/>
                  <a:pt x="4470" y="1894"/>
                  <a:pt x="4470" y="1861"/>
                </a:cubicBezTo>
                <a:cubicBezTo>
                  <a:pt x="4604" y="1227"/>
                  <a:pt x="4437" y="426"/>
                  <a:pt x="3937" y="26"/>
                </a:cubicBezTo>
                <a:cubicBezTo>
                  <a:pt x="3903" y="9"/>
                  <a:pt x="3870" y="1"/>
                  <a:pt x="384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016001" y="1343025"/>
            <a:ext cx="2782887" cy="3040063"/>
          </a:xfrm>
          <a:custGeom>
            <a:avLst/>
            <a:gdLst>
              <a:gd name="T0" fmla="*/ 209 w 428"/>
              <a:gd name="T1" fmla="*/ 62 h 468"/>
              <a:gd name="T2" fmla="*/ 409 w 428"/>
              <a:gd name="T3" fmla="*/ 104 h 468"/>
              <a:gd name="T4" fmla="*/ 406 w 428"/>
              <a:gd name="T5" fmla="*/ 241 h 468"/>
              <a:gd name="T6" fmla="*/ 319 w 428"/>
              <a:gd name="T7" fmla="*/ 349 h 468"/>
              <a:gd name="T8" fmla="*/ 241 w 428"/>
              <a:gd name="T9" fmla="*/ 436 h 468"/>
              <a:gd name="T10" fmla="*/ 230 w 428"/>
              <a:gd name="T11" fmla="*/ 468 h 468"/>
              <a:gd name="T12" fmla="*/ 225 w 428"/>
              <a:gd name="T13" fmla="*/ 465 h 468"/>
              <a:gd name="T14" fmla="*/ 144 w 428"/>
              <a:gd name="T15" fmla="*/ 370 h 468"/>
              <a:gd name="T16" fmla="*/ 34 w 428"/>
              <a:gd name="T17" fmla="*/ 262 h 468"/>
              <a:gd name="T18" fmla="*/ 17 w 428"/>
              <a:gd name="T19" fmla="*/ 120 h 468"/>
              <a:gd name="T20" fmla="*/ 209 w 428"/>
              <a:gd name="T21" fmla="*/ 62 h 468"/>
              <a:gd name="T22" fmla="*/ 227 w 428"/>
              <a:gd name="T23" fmla="*/ 443 h 468"/>
              <a:gd name="T24" fmla="*/ 301 w 428"/>
              <a:gd name="T25" fmla="*/ 334 h 468"/>
              <a:gd name="T26" fmla="*/ 368 w 428"/>
              <a:gd name="T27" fmla="*/ 255 h 468"/>
              <a:gd name="T28" fmla="*/ 375 w 428"/>
              <a:gd name="T29" fmla="*/ 102 h 468"/>
              <a:gd name="T30" fmla="*/ 232 w 428"/>
              <a:gd name="T31" fmla="*/ 85 h 468"/>
              <a:gd name="T32" fmla="*/ 190 w 428"/>
              <a:gd name="T33" fmla="*/ 88 h 468"/>
              <a:gd name="T34" fmla="*/ 64 w 428"/>
              <a:gd name="T35" fmla="*/ 95 h 468"/>
              <a:gd name="T36" fmla="*/ 46 w 428"/>
              <a:gd name="T37" fmla="*/ 223 h 468"/>
              <a:gd name="T38" fmla="*/ 143 w 428"/>
              <a:gd name="T39" fmla="*/ 341 h 468"/>
              <a:gd name="T40" fmla="*/ 227 w 428"/>
              <a:gd name="T41" fmla="*/ 443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28" h="468">
                <a:moveTo>
                  <a:pt x="209" y="62"/>
                </a:moveTo>
                <a:cubicBezTo>
                  <a:pt x="271" y="0"/>
                  <a:pt x="372" y="15"/>
                  <a:pt x="409" y="104"/>
                </a:cubicBezTo>
                <a:cubicBezTo>
                  <a:pt x="428" y="150"/>
                  <a:pt x="426" y="196"/>
                  <a:pt x="406" y="241"/>
                </a:cubicBezTo>
                <a:cubicBezTo>
                  <a:pt x="387" y="285"/>
                  <a:pt x="356" y="319"/>
                  <a:pt x="319" y="349"/>
                </a:cubicBezTo>
                <a:cubicBezTo>
                  <a:pt x="289" y="374"/>
                  <a:pt x="257" y="398"/>
                  <a:pt x="241" y="436"/>
                </a:cubicBezTo>
                <a:cubicBezTo>
                  <a:pt x="237" y="446"/>
                  <a:pt x="234" y="457"/>
                  <a:pt x="230" y="468"/>
                </a:cubicBezTo>
                <a:cubicBezTo>
                  <a:pt x="228" y="467"/>
                  <a:pt x="225" y="466"/>
                  <a:pt x="225" y="465"/>
                </a:cubicBezTo>
                <a:cubicBezTo>
                  <a:pt x="213" y="421"/>
                  <a:pt x="181" y="394"/>
                  <a:pt x="144" y="370"/>
                </a:cubicBezTo>
                <a:cubicBezTo>
                  <a:pt x="101" y="341"/>
                  <a:pt x="60" y="309"/>
                  <a:pt x="34" y="262"/>
                </a:cubicBezTo>
                <a:cubicBezTo>
                  <a:pt x="9" y="217"/>
                  <a:pt x="0" y="169"/>
                  <a:pt x="17" y="120"/>
                </a:cubicBezTo>
                <a:cubicBezTo>
                  <a:pt x="51" y="21"/>
                  <a:pt x="151" y="11"/>
                  <a:pt x="209" y="62"/>
                </a:cubicBezTo>
                <a:close/>
                <a:moveTo>
                  <a:pt x="227" y="443"/>
                </a:moveTo>
                <a:cubicBezTo>
                  <a:pt x="240" y="395"/>
                  <a:pt x="271" y="365"/>
                  <a:pt x="301" y="334"/>
                </a:cubicBezTo>
                <a:cubicBezTo>
                  <a:pt x="326" y="309"/>
                  <a:pt x="349" y="284"/>
                  <a:pt x="368" y="255"/>
                </a:cubicBezTo>
                <a:cubicBezTo>
                  <a:pt x="399" y="206"/>
                  <a:pt x="404" y="154"/>
                  <a:pt x="375" y="102"/>
                </a:cubicBezTo>
                <a:cubicBezTo>
                  <a:pt x="345" y="47"/>
                  <a:pt x="269" y="38"/>
                  <a:pt x="232" y="85"/>
                </a:cubicBezTo>
                <a:cubicBezTo>
                  <a:pt x="215" y="107"/>
                  <a:pt x="210" y="108"/>
                  <a:pt x="190" y="88"/>
                </a:cubicBezTo>
                <a:cubicBezTo>
                  <a:pt x="154" y="52"/>
                  <a:pt x="95" y="54"/>
                  <a:pt x="64" y="95"/>
                </a:cubicBezTo>
                <a:cubicBezTo>
                  <a:pt x="34" y="134"/>
                  <a:pt x="30" y="178"/>
                  <a:pt x="46" y="223"/>
                </a:cubicBezTo>
                <a:cubicBezTo>
                  <a:pt x="65" y="274"/>
                  <a:pt x="102" y="309"/>
                  <a:pt x="143" y="341"/>
                </a:cubicBezTo>
                <a:cubicBezTo>
                  <a:pt x="177" y="367"/>
                  <a:pt x="210" y="395"/>
                  <a:pt x="227" y="443"/>
                </a:cubicBezTo>
                <a:close/>
              </a:path>
            </a:pathLst>
          </a:custGeom>
          <a:solidFill>
            <a:srgbClr val="AF6C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1744663" y="2330450"/>
            <a:ext cx="1487487" cy="201613"/>
          </a:xfrm>
          <a:custGeom>
            <a:avLst/>
            <a:gdLst>
              <a:gd name="T0" fmla="*/ 0 w 229"/>
              <a:gd name="T1" fmla="*/ 13 h 31"/>
              <a:gd name="T2" fmla="*/ 4 w 229"/>
              <a:gd name="T3" fmla="*/ 10 h 31"/>
              <a:gd name="T4" fmla="*/ 63 w 229"/>
              <a:gd name="T5" fmla="*/ 6 h 31"/>
              <a:gd name="T6" fmla="*/ 108 w 229"/>
              <a:gd name="T7" fmla="*/ 6 h 31"/>
              <a:gd name="T8" fmla="*/ 141 w 229"/>
              <a:gd name="T9" fmla="*/ 11 h 31"/>
              <a:gd name="T10" fmla="*/ 207 w 229"/>
              <a:gd name="T11" fmla="*/ 1 h 31"/>
              <a:gd name="T12" fmla="*/ 229 w 229"/>
              <a:gd name="T13" fmla="*/ 11 h 31"/>
              <a:gd name="T14" fmla="*/ 141 w 229"/>
              <a:gd name="T15" fmla="*/ 22 h 31"/>
              <a:gd name="T16" fmla="*/ 100 w 229"/>
              <a:gd name="T17" fmla="*/ 18 h 31"/>
              <a:gd name="T18" fmla="*/ 51 w 229"/>
              <a:gd name="T19" fmla="*/ 15 h 31"/>
              <a:gd name="T20" fmla="*/ 48 w 229"/>
              <a:gd name="T21" fmla="*/ 17 h 31"/>
              <a:gd name="T22" fmla="*/ 9 w 229"/>
              <a:gd name="T23" fmla="*/ 16 h 31"/>
              <a:gd name="T24" fmla="*/ 0 w 229"/>
              <a:gd name="T25" fmla="*/ 1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9" h="31">
                <a:moveTo>
                  <a:pt x="0" y="13"/>
                </a:moveTo>
                <a:cubicBezTo>
                  <a:pt x="2" y="11"/>
                  <a:pt x="3" y="10"/>
                  <a:pt x="4" y="10"/>
                </a:cubicBezTo>
                <a:cubicBezTo>
                  <a:pt x="23" y="9"/>
                  <a:pt x="44" y="11"/>
                  <a:pt x="63" y="6"/>
                </a:cubicBezTo>
                <a:cubicBezTo>
                  <a:pt x="79" y="1"/>
                  <a:pt x="93" y="4"/>
                  <a:pt x="108" y="6"/>
                </a:cubicBezTo>
                <a:cubicBezTo>
                  <a:pt x="119" y="7"/>
                  <a:pt x="130" y="13"/>
                  <a:pt x="141" y="11"/>
                </a:cubicBezTo>
                <a:cubicBezTo>
                  <a:pt x="163" y="9"/>
                  <a:pt x="185" y="3"/>
                  <a:pt x="207" y="1"/>
                </a:cubicBezTo>
                <a:cubicBezTo>
                  <a:pt x="213" y="0"/>
                  <a:pt x="219" y="6"/>
                  <a:pt x="229" y="11"/>
                </a:cubicBezTo>
                <a:cubicBezTo>
                  <a:pt x="196" y="15"/>
                  <a:pt x="168" y="20"/>
                  <a:pt x="141" y="22"/>
                </a:cubicBezTo>
                <a:cubicBezTo>
                  <a:pt x="127" y="23"/>
                  <a:pt x="113" y="19"/>
                  <a:pt x="100" y="18"/>
                </a:cubicBezTo>
                <a:cubicBezTo>
                  <a:pt x="83" y="17"/>
                  <a:pt x="67" y="16"/>
                  <a:pt x="51" y="15"/>
                </a:cubicBezTo>
                <a:cubicBezTo>
                  <a:pt x="50" y="15"/>
                  <a:pt x="49" y="16"/>
                  <a:pt x="48" y="17"/>
                </a:cubicBezTo>
                <a:cubicBezTo>
                  <a:pt x="35" y="31"/>
                  <a:pt x="22" y="25"/>
                  <a:pt x="9" y="16"/>
                </a:cubicBezTo>
                <a:cubicBezTo>
                  <a:pt x="7" y="14"/>
                  <a:pt x="4" y="14"/>
                  <a:pt x="0" y="13"/>
                </a:cubicBezTo>
                <a:close/>
              </a:path>
            </a:pathLst>
          </a:custGeom>
          <a:solidFill>
            <a:srgbClr val="AF6C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2005013" y="2817813"/>
            <a:ext cx="1071562" cy="233363"/>
          </a:xfrm>
          <a:custGeom>
            <a:avLst/>
            <a:gdLst>
              <a:gd name="T0" fmla="*/ 163 w 165"/>
              <a:gd name="T1" fmla="*/ 19 h 36"/>
              <a:gd name="T2" fmla="*/ 128 w 165"/>
              <a:gd name="T3" fmla="*/ 26 h 36"/>
              <a:gd name="T4" fmla="*/ 78 w 165"/>
              <a:gd name="T5" fmla="*/ 22 h 36"/>
              <a:gd name="T6" fmla="*/ 56 w 165"/>
              <a:gd name="T7" fmla="*/ 25 h 36"/>
              <a:gd name="T8" fmla="*/ 43 w 165"/>
              <a:gd name="T9" fmla="*/ 27 h 36"/>
              <a:gd name="T10" fmla="*/ 18 w 165"/>
              <a:gd name="T11" fmla="*/ 33 h 36"/>
              <a:gd name="T12" fmla="*/ 1 w 165"/>
              <a:gd name="T13" fmla="*/ 36 h 36"/>
              <a:gd name="T14" fmla="*/ 0 w 165"/>
              <a:gd name="T15" fmla="*/ 31 h 36"/>
              <a:gd name="T16" fmla="*/ 15 w 165"/>
              <a:gd name="T17" fmla="*/ 27 h 36"/>
              <a:gd name="T18" fmla="*/ 46 w 165"/>
              <a:gd name="T19" fmla="*/ 19 h 36"/>
              <a:gd name="T20" fmla="*/ 117 w 165"/>
              <a:gd name="T21" fmla="*/ 18 h 36"/>
              <a:gd name="T22" fmla="*/ 142 w 165"/>
              <a:gd name="T23" fmla="*/ 12 h 36"/>
              <a:gd name="T24" fmla="*/ 165 w 165"/>
              <a:gd name="T25" fmla="*/ 14 h 36"/>
              <a:gd name="T26" fmla="*/ 163 w 165"/>
              <a:gd name="T27" fmla="*/ 1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5" h="36">
                <a:moveTo>
                  <a:pt x="163" y="19"/>
                </a:moveTo>
                <a:cubicBezTo>
                  <a:pt x="152" y="21"/>
                  <a:pt x="140" y="26"/>
                  <a:pt x="128" y="26"/>
                </a:cubicBezTo>
                <a:cubicBezTo>
                  <a:pt x="111" y="27"/>
                  <a:pt x="94" y="23"/>
                  <a:pt x="78" y="22"/>
                </a:cubicBezTo>
                <a:cubicBezTo>
                  <a:pt x="70" y="22"/>
                  <a:pt x="63" y="23"/>
                  <a:pt x="56" y="25"/>
                </a:cubicBezTo>
                <a:cubicBezTo>
                  <a:pt x="51" y="25"/>
                  <a:pt x="45" y="29"/>
                  <a:pt x="43" y="27"/>
                </a:cubicBezTo>
                <a:cubicBezTo>
                  <a:pt x="31" y="19"/>
                  <a:pt x="26" y="28"/>
                  <a:pt x="18" y="33"/>
                </a:cubicBezTo>
                <a:cubicBezTo>
                  <a:pt x="13" y="36"/>
                  <a:pt x="6" y="35"/>
                  <a:pt x="1" y="36"/>
                </a:cubicBezTo>
                <a:cubicBezTo>
                  <a:pt x="1" y="34"/>
                  <a:pt x="0" y="33"/>
                  <a:pt x="0" y="31"/>
                </a:cubicBezTo>
                <a:cubicBezTo>
                  <a:pt x="5" y="30"/>
                  <a:pt x="11" y="30"/>
                  <a:pt x="15" y="27"/>
                </a:cubicBezTo>
                <a:cubicBezTo>
                  <a:pt x="24" y="20"/>
                  <a:pt x="32" y="8"/>
                  <a:pt x="46" y="19"/>
                </a:cubicBezTo>
                <a:cubicBezTo>
                  <a:pt x="70" y="0"/>
                  <a:pt x="93" y="14"/>
                  <a:pt x="117" y="18"/>
                </a:cubicBezTo>
                <a:cubicBezTo>
                  <a:pt x="125" y="19"/>
                  <a:pt x="133" y="13"/>
                  <a:pt x="142" y="12"/>
                </a:cubicBezTo>
                <a:cubicBezTo>
                  <a:pt x="149" y="11"/>
                  <a:pt x="157" y="13"/>
                  <a:pt x="165" y="14"/>
                </a:cubicBezTo>
                <a:cubicBezTo>
                  <a:pt x="164" y="15"/>
                  <a:pt x="164" y="17"/>
                  <a:pt x="163" y="19"/>
                </a:cubicBezTo>
                <a:close/>
              </a:path>
            </a:pathLst>
          </a:custGeom>
          <a:solidFill>
            <a:srgbClr val="AF6C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1900238" y="3317875"/>
            <a:ext cx="871537" cy="214313"/>
          </a:xfrm>
          <a:custGeom>
            <a:avLst/>
            <a:gdLst>
              <a:gd name="T0" fmla="*/ 134 w 134"/>
              <a:gd name="T1" fmla="*/ 3 h 33"/>
              <a:gd name="T2" fmla="*/ 0 w 134"/>
              <a:gd name="T3" fmla="*/ 7 h 33"/>
              <a:gd name="T4" fmla="*/ 26 w 134"/>
              <a:gd name="T5" fmla="*/ 6 h 33"/>
              <a:gd name="T6" fmla="*/ 102 w 134"/>
              <a:gd name="T7" fmla="*/ 4 h 33"/>
              <a:gd name="T8" fmla="*/ 134 w 134"/>
              <a:gd name="T9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33">
                <a:moveTo>
                  <a:pt x="134" y="3"/>
                </a:moveTo>
                <a:cubicBezTo>
                  <a:pt x="91" y="16"/>
                  <a:pt x="49" y="33"/>
                  <a:pt x="0" y="7"/>
                </a:cubicBezTo>
                <a:cubicBezTo>
                  <a:pt x="12" y="6"/>
                  <a:pt x="20" y="4"/>
                  <a:pt x="26" y="6"/>
                </a:cubicBezTo>
                <a:cubicBezTo>
                  <a:pt x="52" y="15"/>
                  <a:pt x="76" y="17"/>
                  <a:pt x="102" y="4"/>
                </a:cubicBezTo>
                <a:cubicBezTo>
                  <a:pt x="110" y="0"/>
                  <a:pt x="123" y="3"/>
                  <a:pt x="134" y="3"/>
                </a:cubicBezTo>
                <a:close/>
              </a:path>
            </a:pathLst>
          </a:custGeom>
          <a:solidFill>
            <a:srgbClr val="AF6C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n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80560">
            <a:off x="2958110" y="-124197"/>
            <a:ext cx="2334898" cy="5379492"/>
          </a:xfrm>
          <a:prstGeom prst="rect">
            <a:avLst/>
          </a:prstGeom>
        </p:spPr>
      </p:pic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733533" y="824725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4"/>
                </a:solidFill>
              </a:rPr>
              <a:t>1.</a:t>
            </a:r>
            <a:endParaRPr sz="60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Transition headline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733533" y="2081442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start with the first set of slides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5" name="Rectángulo 4"/>
          <p:cNvSpPr/>
          <p:nvPr/>
        </p:nvSpPr>
        <p:spPr>
          <a:xfrm>
            <a:off x="241300" y="215900"/>
            <a:ext cx="8674100" cy="471170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07" name="Grupo 106"/>
          <p:cNvGrpSpPr/>
          <p:nvPr/>
        </p:nvGrpSpPr>
        <p:grpSpPr>
          <a:xfrm>
            <a:off x="5527222" y="1992463"/>
            <a:ext cx="3078162" cy="2686050"/>
            <a:chOff x="5527222" y="1992463"/>
            <a:chExt cx="3078162" cy="2686050"/>
          </a:xfrm>
          <a:solidFill>
            <a:srgbClr val="B29780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527222" y="2719538"/>
              <a:ext cx="3078162" cy="1958975"/>
            </a:xfrm>
            <a:custGeom>
              <a:avLst/>
              <a:gdLst>
                <a:gd name="T0" fmla="*/ 0 w 390"/>
                <a:gd name="T1" fmla="*/ 248 h 248"/>
                <a:gd name="T2" fmla="*/ 0 w 390"/>
                <a:gd name="T3" fmla="*/ 206 h 248"/>
                <a:gd name="T4" fmla="*/ 348 w 390"/>
                <a:gd name="T5" fmla="*/ 206 h 248"/>
                <a:gd name="T6" fmla="*/ 348 w 390"/>
                <a:gd name="T7" fmla="*/ 42 h 248"/>
                <a:gd name="T8" fmla="*/ 153 w 390"/>
                <a:gd name="T9" fmla="*/ 42 h 248"/>
                <a:gd name="T10" fmla="*/ 153 w 390"/>
                <a:gd name="T11" fmla="*/ 0 h 248"/>
                <a:gd name="T12" fmla="*/ 390 w 390"/>
                <a:gd name="T13" fmla="*/ 0 h 248"/>
                <a:gd name="T14" fmla="*/ 390 w 390"/>
                <a:gd name="T15" fmla="*/ 248 h 248"/>
                <a:gd name="T16" fmla="*/ 0 w 390"/>
                <a:gd name="T17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248">
                  <a:moveTo>
                    <a:pt x="0" y="248"/>
                  </a:moveTo>
                  <a:cubicBezTo>
                    <a:pt x="0" y="234"/>
                    <a:pt x="0" y="220"/>
                    <a:pt x="0" y="206"/>
                  </a:cubicBezTo>
                  <a:cubicBezTo>
                    <a:pt x="117" y="206"/>
                    <a:pt x="232" y="206"/>
                    <a:pt x="348" y="206"/>
                  </a:cubicBezTo>
                  <a:cubicBezTo>
                    <a:pt x="348" y="151"/>
                    <a:pt x="348" y="97"/>
                    <a:pt x="348" y="42"/>
                  </a:cubicBezTo>
                  <a:cubicBezTo>
                    <a:pt x="283" y="42"/>
                    <a:pt x="218" y="42"/>
                    <a:pt x="153" y="42"/>
                  </a:cubicBezTo>
                  <a:cubicBezTo>
                    <a:pt x="153" y="28"/>
                    <a:pt x="153" y="14"/>
                    <a:pt x="153" y="0"/>
                  </a:cubicBezTo>
                  <a:cubicBezTo>
                    <a:pt x="231" y="0"/>
                    <a:pt x="310" y="0"/>
                    <a:pt x="390" y="0"/>
                  </a:cubicBezTo>
                  <a:cubicBezTo>
                    <a:pt x="390" y="83"/>
                    <a:pt x="390" y="165"/>
                    <a:pt x="390" y="248"/>
                  </a:cubicBezTo>
                  <a:cubicBezTo>
                    <a:pt x="260" y="248"/>
                    <a:pt x="130" y="248"/>
                    <a:pt x="0" y="2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7413172" y="2451250"/>
              <a:ext cx="1011237" cy="228600"/>
            </a:xfrm>
            <a:custGeom>
              <a:avLst/>
              <a:gdLst>
                <a:gd name="T0" fmla="*/ 64 w 128"/>
                <a:gd name="T1" fmla="*/ 0 h 29"/>
                <a:gd name="T2" fmla="*/ 117 w 128"/>
                <a:gd name="T3" fmla="*/ 0 h 29"/>
                <a:gd name="T4" fmla="*/ 128 w 128"/>
                <a:gd name="T5" fmla="*/ 11 h 29"/>
                <a:gd name="T6" fmla="*/ 110 w 128"/>
                <a:gd name="T7" fmla="*/ 29 h 29"/>
                <a:gd name="T8" fmla="*/ 15 w 128"/>
                <a:gd name="T9" fmla="*/ 29 h 29"/>
                <a:gd name="T10" fmla="*/ 0 w 128"/>
                <a:gd name="T11" fmla="*/ 13 h 29"/>
                <a:gd name="T12" fmla="*/ 15 w 128"/>
                <a:gd name="T13" fmla="*/ 0 h 29"/>
                <a:gd name="T14" fmla="*/ 64 w 128"/>
                <a:gd name="T15" fmla="*/ 0 h 29"/>
                <a:gd name="T16" fmla="*/ 42 w 128"/>
                <a:gd name="T17" fmla="*/ 7 h 29"/>
                <a:gd name="T18" fmla="*/ 10 w 128"/>
                <a:gd name="T19" fmla="*/ 7 h 29"/>
                <a:gd name="T20" fmla="*/ 10 w 128"/>
                <a:gd name="T21" fmla="*/ 22 h 29"/>
                <a:gd name="T22" fmla="*/ 42 w 128"/>
                <a:gd name="T23" fmla="*/ 22 h 29"/>
                <a:gd name="T24" fmla="*/ 42 w 128"/>
                <a:gd name="T2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29">
                  <a:moveTo>
                    <a:pt x="64" y="0"/>
                  </a:moveTo>
                  <a:cubicBezTo>
                    <a:pt x="82" y="0"/>
                    <a:pt x="99" y="0"/>
                    <a:pt x="117" y="0"/>
                  </a:cubicBezTo>
                  <a:cubicBezTo>
                    <a:pt x="125" y="0"/>
                    <a:pt x="128" y="3"/>
                    <a:pt x="128" y="11"/>
                  </a:cubicBezTo>
                  <a:cubicBezTo>
                    <a:pt x="128" y="29"/>
                    <a:pt x="128" y="29"/>
                    <a:pt x="110" y="29"/>
                  </a:cubicBezTo>
                  <a:cubicBezTo>
                    <a:pt x="78" y="29"/>
                    <a:pt x="47" y="29"/>
                    <a:pt x="15" y="29"/>
                  </a:cubicBezTo>
                  <a:cubicBezTo>
                    <a:pt x="0" y="29"/>
                    <a:pt x="0" y="29"/>
                    <a:pt x="0" y="13"/>
                  </a:cubicBezTo>
                  <a:cubicBezTo>
                    <a:pt x="0" y="0"/>
                    <a:pt x="0" y="0"/>
                    <a:pt x="15" y="0"/>
                  </a:cubicBezTo>
                  <a:cubicBezTo>
                    <a:pt x="31" y="0"/>
                    <a:pt x="48" y="0"/>
                    <a:pt x="64" y="0"/>
                  </a:cubicBezTo>
                  <a:close/>
                  <a:moveTo>
                    <a:pt x="42" y="7"/>
                  </a:moveTo>
                  <a:cubicBezTo>
                    <a:pt x="31" y="7"/>
                    <a:pt x="21" y="7"/>
                    <a:pt x="10" y="7"/>
                  </a:cubicBezTo>
                  <a:cubicBezTo>
                    <a:pt x="10" y="12"/>
                    <a:pt x="10" y="17"/>
                    <a:pt x="10" y="22"/>
                  </a:cubicBezTo>
                  <a:cubicBezTo>
                    <a:pt x="21" y="22"/>
                    <a:pt x="31" y="22"/>
                    <a:pt x="42" y="22"/>
                  </a:cubicBezTo>
                  <a:cubicBezTo>
                    <a:pt x="42" y="17"/>
                    <a:pt x="42" y="12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7689397" y="3303738"/>
              <a:ext cx="238125" cy="719138"/>
            </a:xfrm>
            <a:custGeom>
              <a:avLst/>
              <a:gdLst>
                <a:gd name="T0" fmla="*/ 29 w 30"/>
                <a:gd name="T1" fmla="*/ 91 h 91"/>
                <a:gd name="T2" fmla="*/ 2 w 30"/>
                <a:gd name="T3" fmla="*/ 91 h 91"/>
                <a:gd name="T4" fmla="*/ 1 w 30"/>
                <a:gd name="T5" fmla="*/ 83 h 91"/>
                <a:gd name="T6" fmla="*/ 1 w 30"/>
                <a:gd name="T7" fmla="*/ 13 h 91"/>
                <a:gd name="T8" fmla="*/ 16 w 30"/>
                <a:gd name="T9" fmla="*/ 3 h 91"/>
                <a:gd name="T10" fmla="*/ 30 w 30"/>
                <a:gd name="T11" fmla="*/ 13 h 91"/>
                <a:gd name="T12" fmla="*/ 29 w 30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91">
                  <a:moveTo>
                    <a:pt x="29" y="91"/>
                  </a:moveTo>
                  <a:cubicBezTo>
                    <a:pt x="20" y="91"/>
                    <a:pt x="11" y="91"/>
                    <a:pt x="2" y="91"/>
                  </a:cubicBezTo>
                  <a:cubicBezTo>
                    <a:pt x="2" y="89"/>
                    <a:pt x="1" y="86"/>
                    <a:pt x="1" y="83"/>
                  </a:cubicBezTo>
                  <a:cubicBezTo>
                    <a:pt x="1" y="60"/>
                    <a:pt x="1" y="37"/>
                    <a:pt x="1" y="13"/>
                  </a:cubicBezTo>
                  <a:cubicBezTo>
                    <a:pt x="0" y="0"/>
                    <a:pt x="9" y="3"/>
                    <a:pt x="16" y="3"/>
                  </a:cubicBezTo>
                  <a:cubicBezTo>
                    <a:pt x="24" y="2"/>
                    <a:pt x="30" y="3"/>
                    <a:pt x="30" y="13"/>
                  </a:cubicBezTo>
                  <a:cubicBezTo>
                    <a:pt x="29" y="39"/>
                    <a:pt x="29" y="64"/>
                    <a:pt x="29" y="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6135235" y="3303738"/>
              <a:ext cx="228600" cy="719138"/>
            </a:xfrm>
            <a:custGeom>
              <a:avLst/>
              <a:gdLst>
                <a:gd name="T0" fmla="*/ 29 w 29"/>
                <a:gd name="T1" fmla="*/ 91 h 91"/>
                <a:gd name="T2" fmla="*/ 2 w 29"/>
                <a:gd name="T3" fmla="*/ 91 h 91"/>
                <a:gd name="T4" fmla="*/ 1 w 29"/>
                <a:gd name="T5" fmla="*/ 84 h 91"/>
                <a:gd name="T6" fmla="*/ 1 w 29"/>
                <a:gd name="T7" fmla="*/ 14 h 91"/>
                <a:gd name="T8" fmla="*/ 17 w 29"/>
                <a:gd name="T9" fmla="*/ 3 h 91"/>
                <a:gd name="T10" fmla="*/ 29 w 29"/>
                <a:gd name="T11" fmla="*/ 14 h 91"/>
                <a:gd name="T12" fmla="*/ 29 w 29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1">
                  <a:moveTo>
                    <a:pt x="29" y="91"/>
                  </a:moveTo>
                  <a:cubicBezTo>
                    <a:pt x="19" y="91"/>
                    <a:pt x="11" y="91"/>
                    <a:pt x="2" y="91"/>
                  </a:cubicBezTo>
                  <a:cubicBezTo>
                    <a:pt x="2" y="89"/>
                    <a:pt x="1" y="87"/>
                    <a:pt x="1" y="84"/>
                  </a:cubicBezTo>
                  <a:cubicBezTo>
                    <a:pt x="1" y="61"/>
                    <a:pt x="2" y="38"/>
                    <a:pt x="1" y="14"/>
                  </a:cubicBezTo>
                  <a:cubicBezTo>
                    <a:pt x="0" y="0"/>
                    <a:pt x="10" y="4"/>
                    <a:pt x="17" y="3"/>
                  </a:cubicBezTo>
                  <a:cubicBezTo>
                    <a:pt x="25" y="3"/>
                    <a:pt x="29" y="4"/>
                    <a:pt x="29" y="14"/>
                  </a:cubicBezTo>
                  <a:cubicBezTo>
                    <a:pt x="29" y="39"/>
                    <a:pt x="29" y="65"/>
                    <a:pt x="29" y="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7405235" y="1992463"/>
              <a:ext cx="1003300" cy="142875"/>
            </a:xfrm>
            <a:custGeom>
              <a:avLst/>
              <a:gdLst>
                <a:gd name="T0" fmla="*/ 65 w 127"/>
                <a:gd name="T1" fmla="*/ 0 h 18"/>
                <a:gd name="T2" fmla="*/ 117 w 127"/>
                <a:gd name="T3" fmla="*/ 0 h 18"/>
                <a:gd name="T4" fmla="*/ 127 w 127"/>
                <a:gd name="T5" fmla="*/ 8 h 18"/>
                <a:gd name="T6" fmla="*/ 117 w 127"/>
                <a:gd name="T7" fmla="*/ 18 h 18"/>
                <a:gd name="T8" fmla="*/ 10 w 127"/>
                <a:gd name="T9" fmla="*/ 18 h 18"/>
                <a:gd name="T10" fmla="*/ 0 w 127"/>
                <a:gd name="T11" fmla="*/ 9 h 18"/>
                <a:gd name="T12" fmla="*/ 10 w 127"/>
                <a:gd name="T13" fmla="*/ 0 h 18"/>
                <a:gd name="T14" fmla="*/ 65 w 127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8">
                  <a:moveTo>
                    <a:pt x="65" y="0"/>
                  </a:moveTo>
                  <a:cubicBezTo>
                    <a:pt x="82" y="0"/>
                    <a:pt x="100" y="0"/>
                    <a:pt x="117" y="0"/>
                  </a:cubicBezTo>
                  <a:cubicBezTo>
                    <a:pt x="123" y="0"/>
                    <a:pt x="127" y="1"/>
                    <a:pt x="127" y="8"/>
                  </a:cubicBezTo>
                  <a:cubicBezTo>
                    <a:pt x="127" y="16"/>
                    <a:pt x="124" y="18"/>
                    <a:pt x="117" y="18"/>
                  </a:cubicBezTo>
                  <a:cubicBezTo>
                    <a:pt x="81" y="18"/>
                    <a:pt x="46" y="18"/>
                    <a:pt x="10" y="18"/>
                  </a:cubicBezTo>
                  <a:cubicBezTo>
                    <a:pt x="4" y="18"/>
                    <a:pt x="0" y="17"/>
                    <a:pt x="0" y="9"/>
                  </a:cubicBezTo>
                  <a:cubicBezTo>
                    <a:pt x="0" y="2"/>
                    <a:pt x="3" y="0"/>
                    <a:pt x="10" y="0"/>
                  </a:cubicBezTo>
                  <a:cubicBezTo>
                    <a:pt x="28" y="0"/>
                    <a:pt x="46" y="0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7429047" y="3683150"/>
              <a:ext cx="230187" cy="647700"/>
            </a:xfrm>
            <a:custGeom>
              <a:avLst/>
              <a:gdLst>
                <a:gd name="T0" fmla="*/ 28 w 29"/>
                <a:gd name="T1" fmla="*/ 0 h 82"/>
                <a:gd name="T2" fmla="*/ 28 w 29"/>
                <a:gd name="T3" fmla="*/ 72 h 82"/>
                <a:gd name="T4" fmla="*/ 21 w 29"/>
                <a:gd name="T5" fmla="*/ 80 h 82"/>
                <a:gd name="T6" fmla="*/ 0 w 29"/>
                <a:gd name="T7" fmla="*/ 62 h 82"/>
                <a:gd name="T8" fmla="*/ 0 w 29"/>
                <a:gd name="T9" fmla="*/ 0 h 82"/>
                <a:gd name="T10" fmla="*/ 28 w 29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2">
                  <a:moveTo>
                    <a:pt x="28" y="0"/>
                  </a:moveTo>
                  <a:cubicBezTo>
                    <a:pt x="28" y="25"/>
                    <a:pt x="29" y="49"/>
                    <a:pt x="28" y="72"/>
                  </a:cubicBezTo>
                  <a:cubicBezTo>
                    <a:pt x="28" y="75"/>
                    <a:pt x="24" y="79"/>
                    <a:pt x="21" y="80"/>
                  </a:cubicBezTo>
                  <a:cubicBezTo>
                    <a:pt x="1" y="82"/>
                    <a:pt x="0" y="81"/>
                    <a:pt x="0" y="62"/>
                  </a:cubicBezTo>
                  <a:cubicBezTo>
                    <a:pt x="0" y="41"/>
                    <a:pt x="0" y="21"/>
                    <a:pt x="0" y="0"/>
                  </a:cubicBezTo>
                  <a:cubicBezTo>
                    <a:pt x="10" y="0"/>
                    <a:pt x="18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6655935" y="3502175"/>
              <a:ext cx="212725" cy="623888"/>
            </a:xfrm>
            <a:custGeom>
              <a:avLst/>
              <a:gdLst>
                <a:gd name="T0" fmla="*/ 27 w 27"/>
                <a:gd name="T1" fmla="*/ 79 h 79"/>
                <a:gd name="T2" fmla="*/ 0 w 27"/>
                <a:gd name="T3" fmla="*/ 79 h 79"/>
                <a:gd name="T4" fmla="*/ 0 w 27"/>
                <a:gd name="T5" fmla="*/ 57 h 79"/>
                <a:gd name="T6" fmla="*/ 0 w 27"/>
                <a:gd name="T7" fmla="*/ 9 h 79"/>
                <a:gd name="T8" fmla="*/ 9 w 27"/>
                <a:gd name="T9" fmla="*/ 0 h 79"/>
                <a:gd name="T10" fmla="*/ 27 w 27"/>
                <a:gd name="T11" fmla="*/ 0 h 79"/>
                <a:gd name="T12" fmla="*/ 27 w 27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79">
                  <a:moveTo>
                    <a:pt x="27" y="79"/>
                  </a:moveTo>
                  <a:cubicBezTo>
                    <a:pt x="18" y="79"/>
                    <a:pt x="10" y="79"/>
                    <a:pt x="0" y="79"/>
                  </a:cubicBezTo>
                  <a:cubicBezTo>
                    <a:pt x="0" y="71"/>
                    <a:pt x="0" y="64"/>
                    <a:pt x="0" y="57"/>
                  </a:cubicBezTo>
                  <a:cubicBezTo>
                    <a:pt x="0" y="41"/>
                    <a:pt x="0" y="25"/>
                    <a:pt x="0" y="9"/>
                  </a:cubicBezTo>
                  <a:cubicBezTo>
                    <a:pt x="0" y="3"/>
                    <a:pt x="2" y="0"/>
                    <a:pt x="9" y="0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27" y="27"/>
                    <a:pt x="27" y="52"/>
                    <a:pt x="27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890760" y="3683150"/>
              <a:ext cx="228600" cy="639763"/>
            </a:xfrm>
            <a:custGeom>
              <a:avLst/>
              <a:gdLst>
                <a:gd name="T0" fmla="*/ 0 w 29"/>
                <a:gd name="T1" fmla="*/ 2 h 81"/>
                <a:gd name="T2" fmla="*/ 28 w 29"/>
                <a:gd name="T3" fmla="*/ 0 h 81"/>
                <a:gd name="T4" fmla="*/ 28 w 29"/>
                <a:gd name="T5" fmla="*/ 24 h 81"/>
                <a:gd name="T6" fmla="*/ 28 w 29"/>
                <a:gd name="T7" fmla="*/ 71 h 81"/>
                <a:gd name="T8" fmla="*/ 19 w 29"/>
                <a:gd name="T9" fmla="*/ 80 h 81"/>
                <a:gd name="T10" fmla="*/ 12 w 29"/>
                <a:gd name="T11" fmla="*/ 80 h 81"/>
                <a:gd name="T12" fmla="*/ 0 w 29"/>
                <a:gd name="T13" fmla="*/ 68 h 81"/>
                <a:gd name="T14" fmla="*/ 0 w 29"/>
                <a:gd name="T15" fmla="*/ 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81">
                  <a:moveTo>
                    <a:pt x="0" y="2"/>
                  </a:moveTo>
                  <a:cubicBezTo>
                    <a:pt x="11" y="1"/>
                    <a:pt x="19" y="1"/>
                    <a:pt x="28" y="0"/>
                  </a:cubicBezTo>
                  <a:cubicBezTo>
                    <a:pt x="28" y="9"/>
                    <a:pt x="28" y="17"/>
                    <a:pt x="28" y="24"/>
                  </a:cubicBezTo>
                  <a:cubicBezTo>
                    <a:pt x="28" y="40"/>
                    <a:pt x="28" y="55"/>
                    <a:pt x="28" y="71"/>
                  </a:cubicBezTo>
                  <a:cubicBezTo>
                    <a:pt x="29" y="77"/>
                    <a:pt x="26" y="81"/>
                    <a:pt x="19" y="80"/>
                  </a:cubicBezTo>
                  <a:cubicBezTo>
                    <a:pt x="17" y="80"/>
                    <a:pt x="15" y="80"/>
                    <a:pt x="12" y="80"/>
                  </a:cubicBezTo>
                  <a:cubicBezTo>
                    <a:pt x="3" y="81"/>
                    <a:pt x="0" y="77"/>
                    <a:pt x="0" y="68"/>
                  </a:cubicBezTo>
                  <a:cubicBezTo>
                    <a:pt x="1" y="46"/>
                    <a:pt x="0" y="2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924222" y="3699025"/>
              <a:ext cx="379412" cy="631825"/>
            </a:xfrm>
            <a:custGeom>
              <a:avLst/>
              <a:gdLst>
                <a:gd name="T0" fmla="*/ 21 w 48"/>
                <a:gd name="T1" fmla="*/ 0 h 80"/>
                <a:gd name="T2" fmla="*/ 48 w 48"/>
                <a:gd name="T3" fmla="*/ 8 h 80"/>
                <a:gd name="T4" fmla="*/ 42 w 48"/>
                <a:gd name="T5" fmla="*/ 30 h 80"/>
                <a:gd name="T6" fmla="*/ 30 w 48"/>
                <a:gd name="T7" fmla="*/ 71 h 80"/>
                <a:gd name="T8" fmla="*/ 18 w 48"/>
                <a:gd name="T9" fmla="*/ 78 h 80"/>
                <a:gd name="T10" fmla="*/ 12 w 48"/>
                <a:gd name="T11" fmla="*/ 76 h 80"/>
                <a:gd name="T12" fmla="*/ 3 w 48"/>
                <a:gd name="T13" fmla="*/ 60 h 80"/>
                <a:gd name="T14" fmla="*/ 21 w 4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80">
                  <a:moveTo>
                    <a:pt x="21" y="0"/>
                  </a:moveTo>
                  <a:cubicBezTo>
                    <a:pt x="30" y="2"/>
                    <a:pt x="38" y="5"/>
                    <a:pt x="48" y="8"/>
                  </a:cubicBezTo>
                  <a:cubicBezTo>
                    <a:pt x="45" y="15"/>
                    <a:pt x="44" y="23"/>
                    <a:pt x="42" y="30"/>
                  </a:cubicBezTo>
                  <a:cubicBezTo>
                    <a:pt x="38" y="44"/>
                    <a:pt x="33" y="57"/>
                    <a:pt x="30" y="71"/>
                  </a:cubicBezTo>
                  <a:cubicBezTo>
                    <a:pt x="28" y="78"/>
                    <a:pt x="24" y="80"/>
                    <a:pt x="18" y="78"/>
                  </a:cubicBezTo>
                  <a:cubicBezTo>
                    <a:pt x="16" y="77"/>
                    <a:pt x="14" y="76"/>
                    <a:pt x="12" y="76"/>
                  </a:cubicBezTo>
                  <a:cubicBezTo>
                    <a:pt x="2" y="75"/>
                    <a:pt x="0" y="70"/>
                    <a:pt x="3" y="60"/>
                  </a:cubicBezTo>
                  <a:cubicBezTo>
                    <a:pt x="9" y="40"/>
                    <a:pt x="15" y="2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7989435" y="3722838"/>
              <a:ext cx="222250" cy="623888"/>
            </a:xfrm>
            <a:custGeom>
              <a:avLst/>
              <a:gdLst>
                <a:gd name="T0" fmla="*/ 0 w 28"/>
                <a:gd name="T1" fmla="*/ 0 h 79"/>
                <a:gd name="T2" fmla="*/ 28 w 28"/>
                <a:gd name="T3" fmla="*/ 0 h 79"/>
                <a:gd name="T4" fmla="*/ 28 w 28"/>
                <a:gd name="T5" fmla="*/ 28 h 79"/>
                <a:gd name="T6" fmla="*/ 28 w 28"/>
                <a:gd name="T7" fmla="*/ 58 h 79"/>
                <a:gd name="T8" fmla="*/ 5 w 28"/>
                <a:gd name="T9" fmla="*/ 75 h 79"/>
                <a:gd name="T10" fmla="*/ 0 w 28"/>
                <a:gd name="T11" fmla="*/ 68 h 79"/>
                <a:gd name="T12" fmla="*/ 0 w 28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79">
                  <a:moveTo>
                    <a:pt x="0" y="0"/>
                  </a:moveTo>
                  <a:cubicBezTo>
                    <a:pt x="10" y="0"/>
                    <a:pt x="18" y="0"/>
                    <a:pt x="28" y="0"/>
                  </a:cubicBezTo>
                  <a:cubicBezTo>
                    <a:pt x="28" y="10"/>
                    <a:pt x="28" y="19"/>
                    <a:pt x="28" y="28"/>
                  </a:cubicBezTo>
                  <a:cubicBezTo>
                    <a:pt x="28" y="38"/>
                    <a:pt x="28" y="48"/>
                    <a:pt x="28" y="58"/>
                  </a:cubicBezTo>
                  <a:cubicBezTo>
                    <a:pt x="28" y="75"/>
                    <a:pt x="22" y="79"/>
                    <a:pt x="5" y="75"/>
                  </a:cubicBezTo>
                  <a:cubicBezTo>
                    <a:pt x="3" y="74"/>
                    <a:pt x="0" y="70"/>
                    <a:pt x="0" y="68"/>
                  </a:cubicBezTo>
                  <a:cubicBezTo>
                    <a:pt x="0" y="46"/>
                    <a:pt x="0" y="2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7689397" y="2175025"/>
              <a:ext cx="434975" cy="220663"/>
            </a:xfrm>
            <a:custGeom>
              <a:avLst/>
              <a:gdLst>
                <a:gd name="T0" fmla="*/ 55 w 55"/>
                <a:gd name="T1" fmla="*/ 28 h 28"/>
                <a:gd name="T2" fmla="*/ 7 w 55"/>
                <a:gd name="T3" fmla="*/ 28 h 28"/>
                <a:gd name="T4" fmla="*/ 1 w 55"/>
                <a:gd name="T5" fmla="*/ 23 h 28"/>
                <a:gd name="T6" fmla="*/ 1 w 55"/>
                <a:gd name="T7" fmla="*/ 0 h 28"/>
                <a:gd name="T8" fmla="*/ 55 w 55"/>
                <a:gd name="T9" fmla="*/ 0 h 28"/>
                <a:gd name="T10" fmla="*/ 55 w 55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28">
                  <a:moveTo>
                    <a:pt x="55" y="28"/>
                  </a:moveTo>
                  <a:cubicBezTo>
                    <a:pt x="38" y="28"/>
                    <a:pt x="22" y="28"/>
                    <a:pt x="7" y="28"/>
                  </a:cubicBezTo>
                  <a:cubicBezTo>
                    <a:pt x="5" y="28"/>
                    <a:pt x="1" y="25"/>
                    <a:pt x="1" y="23"/>
                  </a:cubicBezTo>
                  <a:cubicBezTo>
                    <a:pt x="0" y="15"/>
                    <a:pt x="1" y="8"/>
                    <a:pt x="1" y="0"/>
                  </a:cubicBezTo>
                  <a:cubicBezTo>
                    <a:pt x="19" y="0"/>
                    <a:pt x="36" y="0"/>
                    <a:pt x="55" y="0"/>
                  </a:cubicBezTo>
                  <a:cubicBezTo>
                    <a:pt x="55" y="9"/>
                    <a:pt x="55" y="18"/>
                    <a:pt x="55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638347" y="3587900"/>
              <a:ext cx="212725" cy="450850"/>
            </a:xfrm>
            <a:custGeom>
              <a:avLst/>
              <a:gdLst>
                <a:gd name="T0" fmla="*/ 27 w 27"/>
                <a:gd name="T1" fmla="*/ 54 h 57"/>
                <a:gd name="T2" fmla="*/ 23 w 27"/>
                <a:gd name="T3" fmla="*/ 56 h 57"/>
                <a:gd name="T4" fmla="*/ 0 w 27"/>
                <a:gd name="T5" fmla="*/ 35 h 57"/>
                <a:gd name="T6" fmla="*/ 0 w 27"/>
                <a:gd name="T7" fmla="*/ 13 h 57"/>
                <a:gd name="T8" fmla="*/ 9 w 27"/>
                <a:gd name="T9" fmla="*/ 2 h 57"/>
                <a:gd name="T10" fmla="*/ 27 w 27"/>
                <a:gd name="T11" fmla="*/ 18 h 57"/>
                <a:gd name="T12" fmla="*/ 27 w 27"/>
                <a:gd name="T13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57">
                  <a:moveTo>
                    <a:pt x="27" y="54"/>
                  </a:moveTo>
                  <a:cubicBezTo>
                    <a:pt x="24" y="55"/>
                    <a:pt x="24" y="56"/>
                    <a:pt x="23" y="56"/>
                  </a:cubicBezTo>
                  <a:cubicBezTo>
                    <a:pt x="1" y="57"/>
                    <a:pt x="0" y="57"/>
                    <a:pt x="0" y="35"/>
                  </a:cubicBezTo>
                  <a:cubicBezTo>
                    <a:pt x="0" y="28"/>
                    <a:pt x="1" y="20"/>
                    <a:pt x="0" y="13"/>
                  </a:cubicBezTo>
                  <a:cubicBezTo>
                    <a:pt x="0" y="6"/>
                    <a:pt x="2" y="3"/>
                    <a:pt x="9" y="2"/>
                  </a:cubicBezTo>
                  <a:cubicBezTo>
                    <a:pt x="27" y="0"/>
                    <a:pt x="27" y="0"/>
                    <a:pt x="27" y="18"/>
                  </a:cubicBezTo>
                  <a:cubicBezTo>
                    <a:pt x="26" y="30"/>
                    <a:pt x="27" y="42"/>
                    <a:pt x="27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6395585" y="3611713"/>
              <a:ext cx="212725" cy="411163"/>
            </a:xfrm>
            <a:custGeom>
              <a:avLst/>
              <a:gdLst>
                <a:gd name="T0" fmla="*/ 27 w 27"/>
                <a:gd name="T1" fmla="*/ 52 h 52"/>
                <a:gd name="T2" fmla="*/ 0 w 27"/>
                <a:gd name="T3" fmla="*/ 52 h 52"/>
                <a:gd name="T4" fmla="*/ 0 w 27"/>
                <a:gd name="T5" fmla="*/ 0 h 52"/>
                <a:gd name="T6" fmla="*/ 27 w 27"/>
                <a:gd name="T7" fmla="*/ 0 h 52"/>
                <a:gd name="T8" fmla="*/ 27 w 27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2">
                  <a:moveTo>
                    <a:pt x="27" y="52"/>
                  </a:moveTo>
                  <a:cubicBezTo>
                    <a:pt x="18" y="52"/>
                    <a:pt x="9" y="52"/>
                    <a:pt x="0" y="52"/>
                  </a:cubicBezTo>
                  <a:cubicBezTo>
                    <a:pt x="0" y="35"/>
                    <a:pt x="0" y="18"/>
                    <a:pt x="0" y="0"/>
                  </a:cubicBezTo>
                  <a:cubicBezTo>
                    <a:pt x="9" y="0"/>
                    <a:pt x="18" y="0"/>
                    <a:pt x="27" y="0"/>
                  </a:cubicBezTo>
                  <a:cubicBezTo>
                    <a:pt x="27" y="17"/>
                    <a:pt x="27" y="34"/>
                    <a:pt x="27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7121072" y="3327550"/>
              <a:ext cx="292100" cy="323850"/>
            </a:xfrm>
            <a:custGeom>
              <a:avLst/>
              <a:gdLst>
                <a:gd name="T0" fmla="*/ 27 w 37"/>
                <a:gd name="T1" fmla="*/ 41 h 41"/>
                <a:gd name="T2" fmla="*/ 0 w 37"/>
                <a:gd name="T3" fmla="*/ 33 h 41"/>
                <a:gd name="T4" fmla="*/ 8 w 37"/>
                <a:gd name="T5" fmla="*/ 5 h 41"/>
                <a:gd name="T6" fmla="*/ 16 w 37"/>
                <a:gd name="T7" fmla="*/ 1 h 41"/>
                <a:gd name="T8" fmla="*/ 20 w 37"/>
                <a:gd name="T9" fmla="*/ 2 h 41"/>
                <a:gd name="T10" fmla="*/ 32 w 37"/>
                <a:gd name="T11" fmla="*/ 22 h 41"/>
                <a:gd name="T12" fmla="*/ 27 w 37"/>
                <a:gd name="T13" fmla="*/ 41 h 41"/>
                <a:gd name="T14" fmla="*/ 27 w 37"/>
                <a:gd name="T15" fmla="*/ 20 h 41"/>
                <a:gd name="T16" fmla="*/ 20 w 37"/>
                <a:gd name="T17" fmla="*/ 11 h 41"/>
                <a:gd name="T18" fmla="*/ 11 w 37"/>
                <a:gd name="T19" fmla="*/ 25 h 41"/>
                <a:gd name="T20" fmla="*/ 16 w 37"/>
                <a:gd name="T21" fmla="*/ 34 h 41"/>
                <a:gd name="T22" fmla="*/ 27 w 37"/>
                <a:gd name="T23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41">
                  <a:moveTo>
                    <a:pt x="27" y="41"/>
                  </a:moveTo>
                  <a:cubicBezTo>
                    <a:pt x="18" y="38"/>
                    <a:pt x="9" y="36"/>
                    <a:pt x="0" y="33"/>
                  </a:cubicBezTo>
                  <a:cubicBezTo>
                    <a:pt x="3" y="23"/>
                    <a:pt x="5" y="14"/>
                    <a:pt x="8" y="5"/>
                  </a:cubicBezTo>
                  <a:cubicBezTo>
                    <a:pt x="9" y="3"/>
                    <a:pt x="13" y="2"/>
                    <a:pt x="16" y="1"/>
                  </a:cubicBezTo>
                  <a:cubicBezTo>
                    <a:pt x="17" y="0"/>
                    <a:pt x="19" y="1"/>
                    <a:pt x="20" y="2"/>
                  </a:cubicBezTo>
                  <a:cubicBezTo>
                    <a:pt x="37" y="6"/>
                    <a:pt x="37" y="6"/>
                    <a:pt x="32" y="22"/>
                  </a:cubicBezTo>
                  <a:cubicBezTo>
                    <a:pt x="31" y="28"/>
                    <a:pt x="29" y="34"/>
                    <a:pt x="27" y="41"/>
                  </a:cubicBezTo>
                  <a:close/>
                  <a:moveTo>
                    <a:pt x="27" y="20"/>
                  </a:moveTo>
                  <a:cubicBezTo>
                    <a:pt x="24" y="16"/>
                    <a:pt x="22" y="14"/>
                    <a:pt x="20" y="11"/>
                  </a:cubicBezTo>
                  <a:cubicBezTo>
                    <a:pt x="17" y="16"/>
                    <a:pt x="13" y="20"/>
                    <a:pt x="11" y="25"/>
                  </a:cubicBezTo>
                  <a:cubicBezTo>
                    <a:pt x="10" y="27"/>
                    <a:pt x="14" y="31"/>
                    <a:pt x="16" y="34"/>
                  </a:cubicBezTo>
                  <a:cubicBezTo>
                    <a:pt x="19" y="29"/>
                    <a:pt x="23" y="25"/>
                    <a:pt x="2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7989435" y="3287863"/>
              <a:ext cx="254000" cy="339725"/>
            </a:xfrm>
            <a:custGeom>
              <a:avLst/>
              <a:gdLst>
                <a:gd name="T0" fmla="*/ 0 w 32"/>
                <a:gd name="T1" fmla="*/ 40 h 43"/>
                <a:gd name="T2" fmla="*/ 0 w 32"/>
                <a:gd name="T3" fmla="*/ 12 h 43"/>
                <a:gd name="T4" fmla="*/ 5 w 32"/>
                <a:gd name="T5" fmla="*/ 5 h 43"/>
                <a:gd name="T6" fmla="*/ 28 w 32"/>
                <a:gd name="T7" fmla="*/ 22 h 43"/>
                <a:gd name="T8" fmla="*/ 9 w 32"/>
                <a:gd name="T9" fmla="*/ 41 h 43"/>
                <a:gd name="T10" fmla="*/ 0 w 32"/>
                <a:gd name="T11" fmla="*/ 40 h 43"/>
                <a:gd name="T12" fmla="*/ 23 w 32"/>
                <a:gd name="T13" fmla="*/ 26 h 43"/>
                <a:gd name="T14" fmla="*/ 14 w 32"/>
                <a:gd name="T15" fmla="*/ 14 h 43"/>
                <a:gd name="T16" fmla="*/ 8 w 32"/>
                <a:gd name="T17" fmla="*/ 24 h 43"/>
                <a:gd name="T18" fmla="*/ 14 w 32"/>
                <a:gd name="T19" fmla="*/ 36 h 43"/>
                <a:gd name="T20" fmla="*/ 23 w 32"/>
                <a:gd name="T21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3">
                  <a:moveTo>
                    <a:pt x="0" y="40"/>
                  </a:moveTo>
                  <a:cubicBezTo>
                    <a:pt x="0" y="30"/>
                    <a:pt x="0" y="21"/>
                    <a:pt x="0" y="12"/>
                  </a:cubicBezTo>
                  <a:cubicBezTo>
                    <a:pt x="0" y="9"/>
                    <a:pt x="3" y="6"/>
                    <a:pt x="5" y="5"/>
                  </a:cubicBezTo>
                  <a:cubicBezTo>
                    <a:pt x="22" y="0"/>
                    <a:pt x="28" y="5"/>
                    <a:pt x="28" y="22"/>
                  </a:cubicBezTo>
                  <a:cubicBezTo>
                    <a:pt x="28" y="43"/>
                    <a:pt x="32" y="41"/>
                    <a:pt x="9" y="41"/>
                  </a:cubicBezTo>
                  <a:cubicBezTo>
                    <a:pt x="7" y="41"/>
                    <a:pt x="4" y="40"/>
                    <a:pt x="0" y="40"/>
                  </a:cubicBezTo>
                  <a:close/>
                  <a:moveTo>
                    <a:pt x="23" y="26"/>
                  </a:moveTo>
                  <a:cubicBezTo>
                    <a:pt x="19" y="21"/>
                    <a:pt x="17" y="17"/>
                    <a:pt x="14" y="14"/>
                  </a:cubicBezTo>
                  <a:cubicBezTo>
                    <a:pt x="12" y="17"/>
                    <a:pt x="8" y="21"/>
                    <a:pt x="8" y="24"/>
                  </a:cubicBezTo>
                  <a:cubicBezTo>
                    <a:pt x="8" y="28"/>
                    <a:pt x="12" y="32"/>
                    <a:pt x="14" y="36"/>
                  </a:cubicBezTo>
                  <a:cubicBezTo>
                    <a:pt x="16" y="33"/>
                    <a:pt x="19" y="30"/>
                    <a:pt x="2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7683047" y="4102250"/>
              <a:ext cx="244475" cy="228600"/>
            </a:xfrm>
            <a:custGeom>
              <a:avLst/>
              <a:gdLst>
                <a:gd name="T0" fmla="*/ 0 w 31"/>
                <a:gd name="T1" fmla="*/ 0 h 29"/>
                <a:gd name="T2" fmla="*/ 31 w 31"/>
                <a:gd name="T3" fmla="*/ 0 h 29"/>
                <a:gd name="T4" fmla="*/ 27 w 31"/>
                <a:gd name="T5" fmla="*/ 25 h 29"/>
                <a:gd name="T6" fmla="*/ 6 w 31"/>
                <a:gd name="T7" fmla="*/ 26 h 29"/>
                <a:gd name="T8" fmla="*/ 0 w 31"/>
                <a:gd name="T9" fmla="*/ 0 h 29"/>
                <a:gd name="T10" fmla="*/ 27 w 31"/>
                <a:gd name="T11" fmla="*/ 12 h 29"/>
                <a:gd name="T12" fmla="*/ 16 w 31"/>
                <a:gd name="T13" fmla="*/ 5 h 29"/>
                <a:gd name="T14" fmla="*/ 9 w 31"/>
                <a:gd name="T15" fmla="*/ 12 h 29"/>
                <a:gd name="T16" fmla="*/ 16 w 31"/>
                <a:gd name="T17" fmla="*/ 19 h 29"/>
                <a:gd name="T18" fmla="*/ 27 w 31"/>
                <a:gd name="T1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9">
                  <a:moveTo>
                    <a:pt x="0" y="0"/>
                  </a:moveTo>
                  <a:cubicBezTo>
                    <a:pt x="12" y="0"/>
                    <a:pt x="20" y="0"/>
                    <a:pt x="31" y="0"/>
                  </a:cubicBezTo>
                  <a:cubicBezTo>
                    <a:pt x="30" y="9"/>
                    <a:pt x="31" y="19"/>
                    <a:pt x="27" y="25"/>
                  </a:cubicBezTo>
                  <a:cubicBezTo>
                    <a:pt x="24" y="29"/>
                    <a:pt x="9" y="29"/>
                    <a:pt x="6" y="26"/>
                  </a:cubicBezTo>
                  <a:cubicBezTo>
                    <a:pt x="1" y="20"/>
                    <a:pt x="2" y="9"/>
                    <a:pt x="0" y="0"/>
                  </a:cubicBezTo>
                  <a:close/>
                  <a:moveTo>
                    <a:pt x="27" y="12"/>
                  </a:moveTo>
                  <a:cubicBezTo>
                    <a:pt x="22" y="8"/>
                    <a:pt x="19" y="5"/>
                    <a:pt x="16" y="5"/>
                  </a:cubicBezTo>
                  <a:cubicBezTo>
                    <a:pt x="13" y="5"/>
                    <a:pt x="11" y="9"/>
                    <a:pt x="9" y="12"/>
                  </a:cubicBezTo>
                  <a:cubicBezTo>
                    <a:pt x="11" y="14"/>
                    <a:pt x="13" y="18"/>
                    <a:pt x="16" y="19"/>
                  </a:cubicBezTo>
                  <a:cubicBezTo>
                    <a:pt x="19" y="19"/>
                    <a:pt x="22" y="15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6135235" y="4102250"/>
              <a:ext cx="236537" cy="228600"/>
            </a:xfrm>
            <a:custGeom>
              <a:avLst/>
              <a:gdLst>
                <a:gd name="T0" fmla="*/ 0 w 30"/>
                <a:gd name="T1" fmla="*/ 0 h 29"/>
                <a:gd name="T2" fmla="*/ 30 w 30"/>
                <a:gd name="T3" fmla="*/ 0 h 29"/>
                <a:gd name="T4" fmla="*/ 25 w 30"/>
                <a:gd name="T5" fmla="*/ 25 h 29"/>
                <a:gd name="T6" fmla="*/ 4 w 30"/>
                <a:gd name="T7" fmla="*/ 25 h 29"/>
                <a:gd name="T8" fmla="*/ 0 w 30"/>
                <a:gd name="T9" fmla="*/ 0 h 29"/>
                <a:gd name="T10" fmla="*/ 26 w 30"/>
                <a:gd name="T11" fmla="*/ 12 h 29"/>
                <a:gd name="T12" fmla="*/ 15 w 30"/>
                <a:gd name="T13" fmla="*/ 5 h 29"/>
                <a:gd name="T14" fmla="*/ 8 w 30"/>
                <a:gd name="T15" fmla="*/ 12 h 29"/>
                <a:gd name="T16" fmla="*/ 15 w 30"/>
                <a:gd name="T17" fmla="*/ 19 h 29"/>
                <a:gd name="T18" fmla="*/ 26 w 30"/>
                <a:gd name="T1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9">
                  <a:moveTo>
                    <a:pt x="0" y="0"/>
                  </a:moveTo>
                  <a:cubicBezTo>
                    <a:pt x="11" y="0"/>
                    <a:pt x="20" y="0"/>
                    <a:pt x="30" y="0"/>
                  </a:cubicBezTo>
                  <a:cubicBezTo>
                    <a:pt x="29" y="9"/>
                    <a:pt x="30" y="20"/>
                    <a:pt x="25" y="25"/>
                  </a:cubicBezTo>
                  <a:cubicBezTo>
                    <a:pt x="22" y="29"/>
                    <a:pt x="7" y="29"/>
                    <a:pt x="4" y="25"/>
                  </a:cubicBezTo>
                  <a:cubicBezTo>
                    <a:pt x="0" y="20"/>
                    <a:pt x="1" y="9"/>
                    <a:pt x="0" y="0"/>
                  </a:cubicBezTo>
                  <a:close/>
                  <a:moveTo>
                    <a:pt x="26" y="12"/>
                  </a:moveTo>
                  <a:cubicBezTo>
                    <a:pt x="21" y="9"/>
                    <a:pt x="17" y="5"/>
                    <a:pt x="15" y="5"/>
                  </a:cubicBezTo>
                  <a:cubicBezTo>
                    <a:pt x="12" y="6"/>
                    <a:pt x="8" y="10"/>
                    <a:pt x="8" y="12"/>
                  </a:cubicBezTo>
                  <a:cubicBezTo>
                    <a:pt x="8" y="15"/>
                    <a:pt x="12" y="19"/>
                    <a:pt x="15" y="19"/>
                  </a:cubicBezTo>
                  <a:cubicBezTo>
                    <a:pt x="18" y="19"/>
                    <a:pt x="21" y="15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8273597" y="2159150"/>
              <a:ext cx="150812" cy="244475"/>
            </a:xfrm>
            <a:custGeom>
              <a:avLst/>
              <a:gdLst>
                <a:gd name="T0" fmla="*/ 0 w 19"/>
                <a:gd name="T1" fmla="*/ 31 h 31"/>
                <a:gd name="T2" fmla="*/ 0 w 19"/>
                <a:gd name="T3" fmla="*/ 0 h 31"/>
                <a:gd name="T4" fmla="*/ 16 w 19"/>
                <a:gd name="T5" fmla="*/ 4 h 31"/>
                <a:gd name="T6" fmla="*/ 17 w 19"/>
                <a:gd name="T7" fmla="*/ 27 h 31"/>
                <a:gd name="T8" fmla="*/ 0 w 19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1">
                  <a:moveTo>
                    <a:pt x="0" y="31"/>
                  </a:moveTo>
                  <a:cubicBezTo>
                    <a:pt x="0" y="20"/>
                    <a:pt x="0" y="11"/>
                    <a:pt x="0" y="0"/>
                  </a:cubicBezTo>
                  <a:cubicBezTo>
                    <a:pt x="6" y="2"/>
                    <a:pt x="16" y="2"/>
                    <a:pt x="16" y="4"/>
                  </a:cubicBezTo>
                  <a:cubicBezTo>
                    <a:pt x="19" y="11"/>
                    <a:pt x="19" y="20"/>
                    <a:pt x="17" y="27"/>
                  </a:cubicBezTo>
                  <a:cubicBezTo>
                    <a:pt x="16" y="30"/>
                    <a:pt x="6" y="30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7413172" y="2159150"/>
              <a:ext cx="142875" cy="244475"/>
            </a:xfrm>
            <a:custGeom>
              <a:avLst/>
              <a:gdLst>
                <a:gd name="T0" fmla="*/ 18 w 18"/>
                <a:gd name="T1" fmla="*/ 31 h 31"/>
                <a:gd name="T2" fmla="*/ 2 w 18"/>
                <a:gd name="T3" fmla="*/ 27 h 31"/>
                <a:gd name="T4" fmla="*/ 2 w 18"/>
                <a:gd name="T5" fmla="*/ 4 h 31"/>
                <a:gd name="T6" fmla="*/ 18 w 18"/>
                <a:gd name="T7" fmla="*/ 0 h 31"/>
                <a:gd name="T8" fmla="*/ 18 w 18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1">
                  <a:moveTo>
                    <a:pt x="18" y="31"/>
                  </a:moveTo>
                  <a:cubicBezTo>
                    <a:pt x="11" y="30"/>
                    <a:pt x="3" y="30"/>
                    <a:pt x="2" y="27"/>
                  </a:cubicBezTo>
                  <a:cubicBezTo>
                    <a:pt x="0" y="20"/>
                    <a:pt x="0" y="11"/>
                    <a:pt x="2" y="4"/>
                  </a:cubicBezTo>
                  <a:cubicBezTo>
                    <a:pt x="2" y="2"/>
                    <a:pt x="11" y="2"/>
                    <a:pt x="18" y="0"/>
                  </a:cubicBezTo>
                  <a:cubicBezTo>
                    <a:pt x="18" y="11"/>
                    <a:pt x="18" y="19"/>
                    <a:pt x="18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5630410" y="4165750"/>
              <a:ext cx="228600" cy="149225"/>
            </a:xfrm>
            <a:custGeom>
              <a:avLst/>
              <a:gdLst>
                <a:gd name="T0" fmla="*/ 0 w 29"/>
                <a:gd name="T1" fmla="*/ 0 h 19"/>
                <a:gd name="T2" fmla="*/ 29 w 29"/>
                <a:gd name="T3" fmla="*/ 0 h 19"/>
                <a:gd name="T4" fmla="*/ 27 w 29"/>
                <a:gd name="T5" fmla="*/ 17 h 19"/>
                <a:gd name="T6" fmla="*/ 3 w 29"/>
                <a:gd name="T7" fmla="*/ 17 h 19"/>
                <a:gd name="T8" fmla="*/ 0 w 2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0" y="0"/>
                  </a:moveTo>
                  <a:cubicBezTo>
                    <a:pt x="11" y="0"/>
                    <a:pt x="19" y="0"/>
                    <a:pt x="29" y="0"/>
                  </a:cubicBezTo>
                  <a:cubicBezTo>
                    <a:pt x="28" y="7"/>
                    <a:pt x="29" y="16"/>
                    <a:pt x="27" y="17"/>
                  </a:cubicBezTo>
                  <a:cubicBezTo>
                    <a:pt x="19" y="19"/>
                    <a:pt x="11" y="19"/>
                    <a:pt x="3" y="17"/>
                  </a:cubicBezTo>
                  <a:cubicBezTo>
                    <a:pt x="1" y="17"/>
                    <a:pt x="1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7421110" y="3319613"/>
              <a:ext cx="246062" cy="150813"/>
            </a:xfrm>
            <a:custGeom>
              <a:avLst/>
              <a:gdLst>
                <a:gd name="T0" fmla="*/ 0 w 31"/>
                <a:gd name="T1" fmla="*/ 19 h 19"/>
                <a:gd name="T2" fmla="*/ 4 w 31"/>
                <a:gd name="T3" fmla="*/ 2 h 19"/>
                <a:gd name="T4" fmla="*/ 27 w 31"/>
                <a:gd name="T5" fmla="*/ 3 h 19"/>
                <a:gd name="T6" fmla="*/ 31 w 31"/>
                <a:gd name="T7" fmla="*/ 19 h 19"/>
                <a:gd name="T8" fmla="*/ 0 w 3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0" y="19"/>
                  </a:moveTo>
                  <a:cubicBezTo>
                    <a:pt x="2" y="12"/>
                    <a:pt x="2" y="3"/>
                    <a:pt x="4" y="2"/>
                  </a:cubicBezTo>
                  <a:cubicBezTo>
                    <a:pt x="11" y="0"/>
                    <a:pt x="20" y="1"/>
                    <a:pt x="27" y="3"/>
                  </a:cubicBezTo>
                  <a:cubicBezTo>
                    <a:pt x="29" y="3"/>
                    <a:pt x="29" y="12"/>
                    <a:pt x="31" y="19"/>
                  </a:cubicBezTo>
                  <a:cubicBezTo>
                    <a:pt x="20" y="19"/>
                    <a:pt x="11" y="1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6647997" y="4165750"/>
              <a:ext cx="236537" cy="157163"/>
            </a:xfrm>
            <a:custGeom>
              <a:avLst/>
              <a:gdLst>
                <a:gd name="T0" fmla="*/ 0 w 30"/>
                <a:gd name="T1" fmla="*/ 0 h 20"/>
                <a:gd name="T2" fmla="*/ 30 w 30"/>
                <a:gd name="T3" fmla="*/ 0 h 20"/>
                <a:gd name="T4" fmla="*/ 26 w 30"/>
                <a:gd name="T5" fmla="*/ 17 h 20"/>
                <a:gd name="T6" fmla="*/ 4 w 30"/>
                <a:gd name="T7" fmla="*/ 17 h 20"/>
                <a:gd name="T8" fmla="*/ 0 w 3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0">
                  <a:moveTo>
                    <a:pt x="0" y="0"/>
                  </a:moveTo>
                  <a:cubicBezTo>
                    <a:pt x="11" y="0"/>
                    <a:pt x="19" y="0"/>
                    <a:pt x="30" y="0"/>
                  </a:cubicBezTo>
                  <a:cubicBezTo>
                    <a:pt x="29" y="7"/>
                    <a:pt x="29" y="16"/>
                    <a:pt x="26" y="17"/>
                  </a:cubicBezTo>
                  <a:cubicBezTo>
                    <a:pt x="20" y="20"/>
                    <a:pt x="11" y="20"/>
                    <a:pt x="4" y="17"/>
                  </a:cubicBezTo>
                  <a:cubicBezTo>
                    <a:pt x="1" y="17"/>
                    <a:pt x="1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379710" y="4173688"/>
              <a:ext cx="236537" cy="149225"/>
            </a:xfrm>
            <a:custGeom>
              <a:avLst/>
              <a:gdLst>
                <a:gd name="T0" fmla="*/ 30 w 30"/>
                <a:gd name="T1" fmla="*/ 0 h 19"/>
                <a:gd name="T2" fmla="*/ 27 w 30"/>
                <a:gd name="T3" fmla="*/ 16 h 19"/>
                <a:gd name="T4" fmla="*/ 5 w 30"/>
                <a:gd name="T5" fmla="*/ 16 h 19"/>
                <a:gd name="T6" fmla="*/ 0 w 30"/>
                <a:gd name="T7" fmla="*/ 0 h 19"/>
                <a:gd name="T8" fmla="*/ 30 w 3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0"/>
                  </a:moveTo>
                  <a:cubicBezTo>
                    <a:pt x="29" y="6"/>
                    <a:pt x="30" y="15"/>
                    <a:pt x="27" y="16"/>
                  </a:cubicBezTo>
                  <a:cubicBezTo>
                    <a:pt x="20" y="19"/>
                    <a:pt x="12" y="18"/>
                    <a:pt x="5" y="16"/>
                  </a:cubicBezTo>
                  <a:cubicBezTo>
                    <a:pt x="2" y="16"/>
                    <a:pt x="2" y="7"/>
                    <a:pt x="0" y="0"/>
                  </a:cubicBezTo>
                  <a:cubicBezTo>
                    <a:pt x="11" y="0"/>
                    <a:pt x="19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5882822" y="3319613"/>
              <a:ext cx="244475" cy="150813"/>
            </a:xfrm>
            <a:custGeom>
              <a:avLst/>
              <a:gdLst>
                <a:gd name="T0" fmla="*/ 0 w 31"/>
                <a:gd name="T1" fmla="*/ 19 h 19"/>
                <a:gd name="T2" fmla="*/ 5 w 31"/>
                <a:gd name="T3" fmla="*/ 3 h 19"/>
                <a:gd name="T4" fmla="*/ 26 w 31"/>
                <a:gd name="T5" fmla="*/ 3 h 19"/>
                <a:gd name="T6" fmla="*/ 31 w 31"/>
                <a:gd name="T7" fmla="*/ 19 h 19"/>
                <a:gd name="T8" fmla="*/ 0 w 3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0" y="19"/>
                  </a:moveTo>
                  <a:cubicBezTo>
                    <a:pt x="2" y="13"/>
                    <a:pt x="2" y="4"/>
                    <a:pt x="5" y="3"/>
                  </a:cubicBezTo>
                  <a:cubicBezTo>
                    <a:pt x="11" y="0"/>
                    <a:pt x="20" y="0"/>
                    <a:pt x="26" y="3"/>
                  </a:cubicBezTo>
                  <a:cubicBezTo>
                    <a:pt x="29" y="4"/>
                    <a:pt x="29" y="13"/>
                    <a:pt x="31" y="19"/>
                  </a:cubicBezTo>
                  <a:cubicBezTo>
                    <a:pt x="20" y="19"/>
                    <a:pt x="12" y="1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630410" y="3319613"/>
              <a:ext cx="236537" cy="142875"/>
            </a:xfrm>
            <a:custGeom>
              <a:avLst/>
              <a:gdLst>
                <a:gd name="T0" fmla="*/ 28 w 30"/>
                <a:gd name="T1" fmla="*/ 18 h 18"/>
                <a:gd name="T2" fmla="*/ 9 w 30"/>
                <a:gd name="T3" fmla="*/ 18 h 18"/>
                <a:gd name="T4" fmla="*/ 0 w 30"/>
                <a:gd name="T5" fmla="*/ 10 h 18"/>
                <a:gd name="T6" fmla="*/ 10 w 30"/>
                <a:gd name="T7" fmla="*/ 1 h 18"/>
                <a:gd name="T8" fmla="*/ 14 w 30"/>
                <a:gd name="T9" fmla="*/ 1 h 18"/>
                <a:gd name="T10" fmla="*/ 28 w 30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28" y="18"/>
                  </a:moveTo>
                  <a:cubicBezTo>
                    <a:pt x="21" y="18"/>
                    <a:pt x="15" y="18"/>
                    <a:pt x="9" y="18"/>
                  </a:cubicBezTo>
                  <a:cubicBezTo>
                    <a:pt x="4" y="18"/>
                    <a:pt x="0" y="17"/>
                    <a:pt x="0" y="10"/>
                  </a:cubicBezTo>
                  <a:cubicBezTo>
                    <a:pt x="0" y="3"/>
                    <a:pt x="4" y="0"/>
                    <a:pt x="10" y="1"/>
                  </a:cubicBezTo>
                  <a:cubicBezTo>
                    <a:pt x="11" y="1"/>
                    <a:pt x="13" y="1"/>
                    <a:pt x="14" y="1"/>
                  </a:cubicBezTo>
                  <a:cubicBezTo>
                    <a:pt x="29" y="1"/>
                    <a:pt x="30" y="2"/>
                    <a:pt x="28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30"/>
            <p:cNvSpPr>
              <a:spLocks/>
            </p:cNvSpPr>
            <p:nvPr/>
          </p:nvSpPr>
          <p:spPr bwMode="auto">
            <a:xfrm>
              <a:off x="6655935" y="3319613"/>
              <a:ext cx="236537" cy="142875"/>
            </a:xfrm>
            <a:custGeom>
              <a:avLst/>
              <a:gdLst>
                <a:gd name="T0" fmla="*/ 30 w 30"/>
                <a:gd name="T1" fmla="*/ 18 h 18"/>
                <a:gd name="T2" fmla="*/ 0 w 30"/>
                <a:gd name="T3" fmla="*/ 18 h 18"/>
                <a:gd name="T4" fmla="*/ 2 w 30"/>
                <a:gd name="T5" fmla="*/ 3 h 18"/>
                <a:gd name="T6" fmla="*/ 25 w 30"/>
                <a:gd name="T7" fmla="*/ 2 h 18"/>
                <a:gd name="T8" fmla="*/ 30 w 30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30" y="18"/>
                  </a:moveTo>
                  <a:cubicBezTo>
                    <a:pt x="18" y="18"/>
                    <a:pt x="10" y="18"/>
                    <a:pt x="0" y="18"/>
                  </a:cubicBezTo>
                  <a:cubicBezTo>
                    <a:pt x="1" y="12"/>
                    <a:pt x="0" y="3"/>
                    <a:pt x="2" y="3"/>
                  </a:cubicBezTo>
                  <a:cubicBezTo>
                    <a:pt x="9" y="1"/>
                    <a:pt x="18" y="0"/>
                    <a:pt x="25" y="2"/>
                  </a:cubicBezTo>
                  <a:cubicBezTo>
                    <a:pt x="27" y="3"/>
                    <a:pt x="28" y="11"/>
                    <a:pt x="3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31"/>
            <p:cNvSpPr>
              <a:spLocks/>
            </p:cNvSpPr>
            <p:nvPr/>
          </p:nvSpPr>
          <p:spPr bwMode="auto">
            <a:xfrm>
              <a:off x="6395585" y="3327550"/>
              <a:ext cx="228600" cy="134938"/>
            </a:xfrm>
            <a:custGeom>
              <a:avLst/>
              <a:gdLst>
                <a:gd name="T0" fmla="*/ 29 w 29"/>
                <a:gd name="T1" fmla="*/ 17 h 17"/>
                <a:gd name="T2" fmla="*/ 0 w 29"/>
                <a:gd name="T3" fmla="*/ 17 h 17"/>
                <a:gd name="T4" fmla="*/ 2 w 29"/>
                <a:gd name="T5" fmla="*/ 2 h 17"/>
                <a:gd name="T6" fmla="*/ 24 w 29"/>
                <a:gd name="T7" fmla="*/ 1 h 17"/>
                <a:gd name="T8" fmla="*/ 29 w 2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9" y="17"/>
                  </a:moveTo>
                  <a:cubicBezTo>
                    <a:pt x="18" y="17"/>
                    <a:pt x="10" y="17"/>
                    <a:pt x="0" y="17"/>
                  </a:cubicBezTo>
                  <a:cubicBezTo>
                    <a:pt x="0" y="12"/>
                    <a:pt x="0" y="3"/>
                    <a:pt x="2" y="2"/>
                  </a:cubicBezTo>
                  <a:cubicBezTo>
                    <a:pt x="9" y="0"/>
                    <a:pt x="17" y="0"/>
                    <a:pt x="24" y="1"/>
                  </a:cubicBezTo>
                  <a:cubicBezTo>
                    <a:pt x="27" y="2"/>
                    <a:pt x="27" y="10"/>
                    <a:pt x="29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32"/>
            <p:cNvSpPr>
              <a:spLocks/>
            </p:cNvSpPr>
            <p:nvPr/>
          </p:nvSpPr>
          <p:spPr bwMode="auto">
            <a:xfrm>
              <a:off x="5898697" y="3611713"/>
              <a:ext cx="212725" cy="15875"/>
            </a:xfrm>
            <a:custGeom>
              <a:avLst/>
              <a:gdLst>
                <a:gd name="T0" fmla="*/ 0 w 27"/>
                <a:gd name="T1" fmla="*/ 0 h 2"/>
                <a:gd name="T2" fmla="*/ 26 w 27"/>
                <a:gd name="T3" fmla="*/ 0 h 2"/>
                <a:gd name="T4" fmla="*/ 27 w 27"/>
                <a:gd name="T5" fmla="*/ 2 h 2"/>
                <a:gd name="T6" fmla="*/ 1 w 27"/>
                <a:gd name="T7" fmla="*/ 2 h 2"/>
                <a:gd name="T8" fmla="*/ 0 w 2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">
                  <a:moveTo>
                    <a:pt x="0" y="0"/>
                  </a:moveTo>
                  <a:cubicBezTo>
                    <a:pt x="9" y="0"/>
                    <a:pt x="18" y="0"/>
                    <a:pt x="26" y="0"/>
                  </a:cubicBezTo>
                  <a:cubicBezTo>
                    <a:pt x="26" y="1"/>
                    <a:pt x="27" y="1"/>
                    <a:pt x="27" y="2"/>
                  </a:cubicBezTo>
                  <a:cubicBezTo>
                    <a:pt x="18" y="2"/>
                    <a:pt x="9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33"/>
            <p:cNvSpPr>
              <a:spLocks/>
            </p:cNvSpPr>
            <p:nvPr/>
          </p:nvSpPr>
          <p:spPr bwMode="auto">
            <a:xfrm>
              <a:off x="5898697" y="3533925"/>
              <a:ext cx="212725" cy="15875"/>
            </a:xfrm>
            <a:custGeom>
              <a:avLst/>
              <a:gdLst>
                <a:gd name="T0" fmla="*/ 26 w 27"/>
                <a:gd name="T1" fmla="*/ 2 h 2"/>
                <a:gd name="T2" fmla="*/ 0 w 27"/>
                <a:gd name="T3" fmla="*/ 2 h 2"/>
                <a:gd name="T4" fmla="*/ 0 w 27"/>
                <a:gd name="T5" fmla="*/ 0 h 2"/>
                <a:gd name="T6" fmla="*/ 27 w 27"/>
                <a:gd name="T7" fmla="*/ 0 h 2"/>
                <a:gd name="T8" fmla="*/ 26 w 2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">
                  <a:moveTo>
                    <a:pt x="26" y="2"/>
                  </a:moveTo>
                  <a:cubicBezTo>
                    <a:pt x="18" y="2"/>
                    <a:pt x="9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9" y="0"/>
                    <a:pt x="18" y="0"/>
                    <a:pt x="27" y="0"/>
                  </a:cubicBezTo>
                  <a:cubicBezTo>
                    <a:pt x="27" y="1"/>
                    <a:pt x="27" y="2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34"/>
            <p:cNvSpPr>
              <a:spLocks/>
            </p:cNvSpPr>
            <p:nvPr/>
          </p:nvSpPr>
          <p:spPr bwMode="auto">
            <a:xfrm>
              <a:off x="7436985" y="3525988"/>
              <a:ext cx="214312" cy="15875"/>
            </a:xfrm>
            <a:custGeom>
              <a:avLst/>
              <a:gdLst>
                <a:gd name="T0" fmla="*/ 0 w 27"/>
                <a:gd name="T1" fmla="*/ 0 h 2"/>
                <a:gd name="T2" fmla="*/ 27 w 27"/>
                <a:gd name="T3" fmla="*/ 0 h 2"/>
                <a:gd name="T4" fmla="*/ 27 w 27"/>
                <a:gd name="T5" fmla="*/ 2 h 2"/>
                <a:gd name="T6" fmla="*/ 0 w 27"/>
                <a:gd name="T7" fmla="*/ 2 h 2"/>
                <a:gd name="T8" fmla="*/ 0 w 2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">
                  <a:moveTo>
                    <a:pt x="0" y="0"/>
                  </a:moveTo>
                  <a:cubicBezTo>
                    <a:pt x="9" y="0"/>
                    <a:pt x="18" y="0"/>
                    <a:pt x="27" y="0"/>
                  </a:cubicBezTo>
                  <a:cubicBezTo>
                    <a:pt x="27" y="1"/>
                    <a:pt x="27" y="2"/>
                    <a:pt x="27" y="2"/>
                  </a:cubicBezTo>
                  <a:cubicBezTo>
                    <a:pt x="18" y="2"/>
                    <a:pt x="9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35"/>
            <p:cNvSpPr>
              <a:spLocks/>
            </p:cNvSpPr>
            <p:nvPr/>
          </p:nvSpPr>
          <p:spPr bwMode="auto">
            <a:xfrm>
              <a:off x="7436985" y="3603775"/>
              <a:ext cx="206375" cy="23813"/>
            </a:xfrm>
            <a:custGeom>
              <a:avLst/>
              <a:gdLst>
                <a:gd name="T0" fmla="*/ 0 w 26"/>
                <a:gd name="T1" fmla="*/ 0 h 3"/>
                <a:gd name="T2" fmla="*/ 26 w 26"/>
                <a:gd name="T3" fmla="*/ 0 h 3"/>
                <a:gd name="T4" fmla="*/ 26 w 26"/>
                <a:gd name="T5" fmla="*/ 3 h 3"/>
                <a:gd name="T6" fmla="*/ 0 w 26"/>
                <a:gd name="T7" fmla="*/ 3 h 3"/>
                <a:gd name="T8" fmla="*/ 0 w 2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">
                  <a:moveTo>
                    <a:pt x="0" y="0"/>
                  </a:moveTo>
                  <a:cubicBezTo>
                    <a:pt x="9" y="0"/>
                    <a:pt x="18" y="0"/>
                    <a:pt x="26" y="0"/>
                  </a:cubicBezTo>
                  <a:cubicBezTo>
                    <a:pt x="26" y="1"/>
                    <a:pt x="26" y="2"/>
                    <a:pt x="26" y="3"/>
                  </a:cubicBezTo>
                  <a:cubicBezTo>
                    <a:pt x="18" y="3"/>
                    <a:pt x="9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36"/>
            <p:cNvSpPr>
              <a:spLocks/>
            </p:cNvSpPr>
            <p:nvPr/>
          </p:nvSpPr>
          <p:spPr bwMode="auto">
            <a:xfrm>
              <a:off x="8013247" y="3659338"/>
              <a:ext cx="174625" cy="15875"/>
            </a:xfrm>
            <a:custGeom>
              <a:avLst/>
              <a:gdLst>
                <a:gd name="T0" fmla="*/ 22 w 22"/>
                <a:gd name="T1" fmla="*/ 2 h 2"/>
                <a:gd name="T2" fmla="*/ 0 w 22"/>
                <a:gd name="T3" fmla="*/ 2 h 2"/>
                <a:gd name="T4" fmla="*/ 0 w 22"/>
                <a:gd name="T5" fmla="*/ 0 h 2"/>
                <a:gd name="T6" fmla="*/ 22 w 22"/>
                <a:gd name="T7" fmla="*/ 0 h 2"/>
                <a:gd name="T8" fmla="*/ 22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2"/>
                  </a:moveTo>
                  <a:cubicBezTo>
                    <a:pt x="15" y="2"/>
                    <a:pt x="7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7" y="0"/>
                    <a:pt x="15" y="0"/>
                    <a:pt x="22" y="0"/>
                  </a:cubicBezTo>
                  <a:cubicBezTo>
                    <a:pt x="22" y="1"/>
                    <a:pt x="22" y="1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5"/>
          <p:cNvSpPr/>
          <p:nvPr/>
        </p:nvSpPr>
        <p:spPr>
          <a:xfrm>
            <a:off x="6709866" y="3123371"/>
            <a:ext cx="7728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45"/>
          <p:cNvSpPr/>
          <p:nvPr/>
        </p:nvSpPr>
        <p:spPr>
          <a:xfrm>
            <a:off x="4161191" y="3123371"/>
            <a:ext cx="7728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45"/>
          <p:cNvSpPr/>
          <p:nvPr/>
        </p:nvSpPr>
        <p:spPr>
          <a:xfrm>
            <a:off x="1656641" y="3123371"/>
            <a:ext cx="7728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45"/>
          <p:cNvSpPr txBox="1">
            <a:spLocks noGrp="1"/>
          </p:cNvSpPr>
          <p:nvPr>
            <p:ph type="title"/>
          </p:nvPr>
        </p:nvSpPr>
        <p:spPr>
          <a:xfrm>
            <a:off x="1478225" y="539500"/>
            <a:ext cx="618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Experience</a:t>
            </a:r>
            <a:endParaRPr/>
          </a:p>
        </p:txBody>
      </p:sp>
      <p:sp>
        <p:nvSpPr>
          <p:cNvPr id="645" name="Google Shape;645;p45"/>
          <p:cNvSpPr txBox="1">
            <a:spLocks noGrp="1"/>
          </p:cNvSpPr>
          <p:nvPr>
            <p:ph type="subTitle" idx="1"/>
          </p:nvPr>
        </p:nvSpPr>
        <p:spPr>
          <a:xfrm>
            <a:off x="993641" y="3518534"/>
            <a:ext cx="20988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646" name="Google Shape;646;p45"/>
          <p:cNvSpPr txBox="1">
            <a:spLocks noGrp="1"/>
          </p:cNvSpPr>
          <p:nvPr>
            <p:ph type="subTitle" idx="3"/>
          </p:nvPr>
        </p:nvSpPr>
        <p:spPr>
          <a:xfrm>
            <a:off x="6002729" y="3518534"/>
            <a:ext cx="20988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647" name="Google Shape;647;p45"/>
          <p:cNvSpPr txBox="1">
            <a:spLocks noGrp="1"/>
          </p:cNvSpPr>
          <p:nvPr>
            <p:ph type="subTitle" idx="2"/>
          </p:nvPr>
        </p:nvSpPr>
        <p:spPr>
          <a:xfrm>
            <a:off x="3498182" y="3518534"/>
            <a:ext cx="20988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648" name="Google Shape;648;p45"/>
          <p:cNvSpPr txBox="1">
            <a:spLocks noGrp="1"/>
          </p:cNvSpPr>
          <p:nvPr>
            <p:ph type="subTitle" idx="4"/>
          </p:nvPr>
        </p:nvSpPr>
        <p:spPr>
          <a:xfrm>
            <a:off x="993641" y="3922631"/>
            <a:ext cx="2098800" cy="7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Yes, this is the ringed one. It’s a gas giant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49" name="Google Shape;649;p45"/>
          <p:cNvSpPr txBox="1">
            <a:spLocks noGrp="1"/>
          </p:cNvSpPr>
          <p:nvPr>
            <p:ph type="subTitle" idx="5"/>
          </p:nvPr>
        </p:nvSpPr>
        <p:spPr>
          <a:xfrm>
            <a:off x="3498182" y="3922631"/>
            <a:ext cx="2098800" cy="7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It’s a gas giant and the biggest planet</a:t>
            </a:r>
            <a:endParaRPr/>
          </a:p>
        </p:txBody>
      </p:sp>
      <p:sp>
        <p:nvSpPr>
          <p:cNvPr id="650" name="Google Shape;650;p45"/>
          <p:cNvSpPr txBox="1">
            <a:spLocks noGrp="1"/>
          </p:cNvSpPr>
          <p:nvPr>
            <p:ph type="subTitle" idx="6"/>
          </p:nvPr>
        </p:nvSpPr>
        <p:spPr>
          <a:xfrm>
            <a:off x="6002729" y="3922631"/>
            <a:ext cx="2098800" cy="7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651" name="Google Shape;651;p45"/>
          <p:cNvSpPr txBox="1">
            <a:spLocks noGrp="1"/>
          </p:cNvSpPr>
          <p:nvPr>
            <p:ph type="title" idx="7"/>
          </p:nvPr>
        </p:nvSpPr>
        <p:spPr>
          <a:xfrm>
            <a:off x="1576385" y="2935734"/>
            <a:ext cx="9333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52" name="Google Shape;652;p45"/>
          <p:cNvSpPr txBox="1">
            <a:spLocks noGrp="1"/>
          </p:cNvSpPr>
          <p:nvPr>
            <p:ph type="title" idx="8"/>
          </p:nvPr>
        </p:nvSpPr>
        <p:spPr>
          <a:xfrm>
            <a:off x="4080935" y="2935734"/>
            <a:ext cx="9333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53" name="Google Shape;653;p45"/>
          <p:cNvSpPr txBox="1">
            <a:spLocks noGrp="1"/>
          </p:cNvSpPr>
          <p:nvPr>
            <p:ph type="title" idx="9"/>
          </p:nvPr>
        </p:nvSpPr>
        <p:spPr>
          <a:xfrm>
            <a:off x="6585485" y="2935734"/>
            <a:ext cx="9333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7" name="Grupo 6"/>
          <p:cNvGrpSpPr/>
          <p:nvPr/>
        </p:nvGrpSpPr>
        <p:grpSpPr>
          <a:xfrm>
            <a:off x="6709866" y="1592317"/>
            <a:ext cx="720725" cy="1298575"/>
            <a:chOff x="1714500" y="1438275"/>
            <a:chExt cx="720725" cy="1298575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714500" y="2270125"/>
              <a:ext cx="720725" cy="466725"/>
            </a:xfrm>
            <a:custGeom>
              <a:avLst/>
              <a:gdLst>
                <a:gd name="T0" fmla="*/ 41 w 440"/>
                <a:gd name="T1" fmla="*/ 236 h 286"/>
                <a:gd name="T2" fmla="*/ 5 w 440"/>
                <a:gd name="T3" fmla="*/ 53 h 286"/>
                <a:gd name="T4" fmla="*/ 18 w 440"/>
                <a:gd name="T5" fmla="*/ 35 h 286"/>
                <a:gd name="T6" fmla="*/ 136 w 440"/>
                <a:gd name="T7" fmla="*/ 17 h 286"/>
                <a:gd name="T8" fmla="*/ 407 w 440"/>
                <a:gd name="T9" fmla="*/ 9 h 286"/>
                <a:gd name="T10" fmla="*/ 436 w 440"/>
                <a:gd name="T11" fmla="*/ 44 h 286"/>
                <a:gd name="T12" fmla="*/ 429 w 440"/>
                <a:gd name="T13" fmla="*/ 211 h 286"/>
                <a:gd name="T14" fmla="*/ 396 w 440"/>
                <a:gd name="T15" fmla="*/ 240 h 286"/>
                <a:gd name="T16" fmla="*/ 62 w 440"/>
                <a:gd name="T17" fmla="*/ 279 h 286"/>
                <a:gd name="T18" fmla="*/ 41 w 440"/>
                <a:gd name="T19" fmla="*/ 266 h 286"/>
                <a:gd name="T20" fmla="*/ 41 w 440"/>
                <a:gd name="T21" fmla="*/ 236 h 286"/>
                <a:gd name="T22" fmla="*/ 261 w 440"/>
                <a:gd name="T23" fmla="*/ 49 h 286"/>
                <a:gd name="T24" fmla="*/ 260 w 440"/>
                <a:gd name="T25" fmla="*/ 42 h 286"/>
                <a:gd name="T26" fmla="*/ 411 w 440"/>
                <a:gd name="T27" fmla="*/ 30 h 286"/>
                <a:gd name="T28" fmla="*/ 33 w 440"/>
                <a:gd name="T29" fmla="*/ 53 h 286"/>
                <a:gd name="T30" fmla="*/ 52 w 440"/>
                <a:gd name="T31" fmla="*/ 67 h 286"/>
                <a:gd name="T32" fmla="*/ 163 w 440"/>
                <a:gd name="T33" fmla="*/ 52 h 286"/>
                <a:gd name="T34" fmla="*/ 163 w 440"/>
                <a:gd name="T35" fmla="*/ 57 h 286"/>
                <a:gd name="T36" fmla="*/ 122 w 440"/>
                <a:gd name="T37" fmla="*/ 64 h 286"/>
                <a:gd name="T38" fmla="*/ 79 w 440"/>
                <a:gd name="T39" fmla="*/ 73 h 286"/>
                <a:gd name="T40" fmla="*/ 42 w 440"/>
                <a:gd name="T41" fmla="*/ 84 h 286"/>
                <a:gd name="T42" fmla="*/ 43 w 440"/>
                <a:gd name="T43" fmla="*/ 86 h 286"/>
                <a:gd name="T44" fmla="*/ 230 w 440"/>
                <a:gd name="T45" fmla="*/ 65 h 286"/>
                <a:gd name="T46" fmla="*/ 63 w 440"/>
                <a:gd name="T47" fmla="*/ 102 h 286"/>
                <a:gd name="T48" fmla="*/ 48 w 440"/>
                <a:gd name="T49" fmla="*/ 112 h 286"/>
                <a:gd name="T50" fmla="*/ 64 w 440"/>
                <a:gd name="T51" fmla="*/ 117 h 286"/>
                <a:gd name="T52" fmla="*/ 112 w 440"/>
                <a:gd name="T53" fmla="*/ 115 h 286"/>
                <a:gd name="T54" fmla="*/ 112 w 440"/>
                <a:gd name="T55" fmla="*/ 116 h 286"/>
                <a:gd name="T56" fmla="*/ 54 w 440"/>
                <a:gd name="T57" fmla="*/ 134 h 286"/>
                <a:gd name="T58" fmla="*/ 55 w 440"/>
                <a:gd name="T59" fmla="*/ 139 h 286"/>
                <a:gd name="T60" fmla="*/ 308 w 440"/>
                <a:gd name="T61" fmla="*/ 119 h 286"/>
                <a:gd name="T62" fmla="*/ 56 w 440"/>
                <a:gd name="T63" fmla="*/ 153 h 286"/>
                <a:gd name="T64" fmla="*/ 62 w 440"/>
                <a:gd name="T65" fmla="*/ 206 h 286"/>
                <a:gd name="T66" fmla="*/ 238 w 440"/>
                <a:gd name="T67" fmla="*/ 186 h 286"/>
                <a:gd name="T68" fmla="*/ 239 w 440"/>
                <a:gd name="T69" fmla="*/ 192 h 286"/>
                <a:gd name="T70" fmla="*/ 222 w 440"/>
                <a:gd name="T71" fmla="*/ 196 h 286"/>
                <a:gd name="T72" fmla="*/ 82 w 440"/>
                <a:gd name="T73" fmla="*/ 222 h 286"/>
                <a:gd name="T74" fmla="*/ 65 w 440"/>
                <a:gd name="T75" fmla="*/ 253 h 286"/>
                <a:gd name="T76" fmla="*/ 233 w 440"/>
                <a:gd name="T77" fmla="*/ 209 h 286"/>
                <a:gd name="T78" fmla="*/ 406 w 440"/>
                <a:gd name="T79" fmla="*/ 214 h 286"/>
                <a:gd name="T80" fmla="*/ 404 w 440"/>
                <a:gd name="T81" fmla="*/ 191 h 286"/>
                <a:gd name="T82" fmla="*/ 299 w 440"/>
                <a:gd name="T83" fmla="*/ 191 h 286"/>
                <a:gd name="T84" fmla="*/ 299 w 440"/>
                <a:gd name="T85" fmla="*/ 186 h 286"/>
                <a:gd name="T86" fmla="*/ 405 w 440"/>
                <a:gd name="T87" fmla="*/ 175 h 286"/>
                <a:gd name="T88" fmla="*/ 404 w 440"/>
                <a:gd name="T89" fmla="*/ 167 h 286"/>
                <a:gd name="T90" fmla="*/ 141 w 440"/>
                <a:gd name="T91" fmla="*/ 176 h 286"/>
                <a:gd name="T92" fmla="*/ 395 w 440"/>
                <a:gd name="T93" fmla="*/ 146 h 286"/>
                <a:gd name="T94" fmla="*/ 262 w 440"/>
                <a:gd name="T95" fmla="*/ 146 h 286"/>
                <a:gd name="T96" fmla="*/ 391 w 440"/>
                <a:gd name="T97" fmla="*/ 128 h 286"/>
                <a:gd name="T98" fmla="*/ 405 w 440"/>
                <a:gd name="T99" fmla="*/ 121 h 286"/>
                <a:gd name="T100" fmla="*/ 392 w 440"/>
                <a:gd name="T101" fmla="*/ 113 h 286"/>
                <a:gd name="T102" fmla="*/ 321 w 440"/>
                <a:gd name="T103" fmla="*/ 104 h 286"/>
                <a:gd name="T104" fmla="*/ 368 w 440"/>
                <a:gd name="T105" fmla="*/ 99 h 286"/>
                <a:gd name="T106" fmla="*/ 409 w 440"/>
                <a:gd name="T107" fmla="*/ 87 h 286"/>
                <a:gd name="T108" fmla="*/ 184 w 440"/>
                <a:gd name="T109" fmla="*/ 95 h 286"/>
                <a:gd name="T110" fmla="*/ 215 w 440"/>
                <a:gd name="T111" fmla="*/ 88 h 286"/>
                <a:gd name="T112" fmla="*/ 396 w 440"/>
                <a:gd name="T113" fmla="*/ 71 h 286"/>
                <a:gd name="T114" fmla="*/ 411 w 440"/>
                <a:gd name="T115" fmla="*/ 49 h 286"/>
                <a:gd name="T116" fmla="*/ 261 w 440"/>
                <a:gd name="T117" fmla="*/ 49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0" h="286">
                  <a:moveTo>
                    <a:pt x="41" y="236"/>
                  </a:moveTo>
                  <a:cubicBezTo>
                    <a:pt x="37" y="174"/>
                    <a:pt x="32" y="111"/>
                    <a:pt x="5" y="53"/>
                  </a:cubicBezTo>
                  <a:cubicBezTo>
                    <a:pt x="0" y="41"/>
                    <a:pt x="7" y="37"/>
                    <a:pt x="18" y="35"/>
                  </a:cubicBezTo>
                  <a:cubicBezTo>
                    <a:pt x="57" y="29"/>
                    <a:pt x="97" y="22"/>
                    <a:pt x="136" y="17"/>
                  </a:cubicBezTo>
                  <a:cubicBezTo>
                    <a:pt x="226" y="6"/>
                    <a:pt x="317" y="0"/>
                    <a:pt x="407" y="9"/>
                  </a:cubicBezTo>
                  <a:cubicBezTo>
                    <a:pt x="440" y="12"/>
                    <a:pt x="439" y="13"/>
                    <a:pt x="436" y="44"/>
                  </a:cubicBezTo>
                  <a:cubicBezTo>
                    <a:pt x="431" y="100"/>
                    <a:pt x="429" y="156"/>
                    <a:pt x="429" y="211"/>
                  </a:cubicBezTo>
                  <a:cubicBezTo>
                    <a:pt x="428" y="244"/>
                    <a:pt x="429" y="247"/>
                    <a:pt x="396" y="240"/>
                  </a:cubicBezTo>
                  <a:cubicBezTo>
                    <a:pt x="280" y="215"/>
                    <a:pt x="169" y="229"/>
                    <a:pt x="62" y="279"/>
                  </a:cubicBezTo>
                  <a:cubicBezTo>
                    <a:pt x="47" y="286"/>
                    <a:pt x="40" y="283"/>
                    <a:pt x="41" y="266"/>
                  </a:cubicBezTo>
                  <a:cubicBezTo>
                    <a:pt x="41" y="256"/>
                    <a:pt x="41" y="246"/>
                    <a:pt x="41" y="236"/>
                  </a:cubicBezTo>
                  <a:close/>
                  <a:moveTo>
                    <a:pt x="261" y="49"/>
                  </a:moveTo>
                  <a:cubicBezTo>
                    <a:pt x="261" y="46"/>
                    <a:pt x="261" y="44"/>
                    <a:pt x="260" y="42"/>
                  </a:cubicBezTo>
                  <a:cubicBezTo>
                    <a:pt x="311" y="38"/>
                    <a:pt x="361" y="34"/>
                    <a:pt x="411" y="30"/>
                  </a:cubicBezTo>
                  <a:cubicBezTo>
                    <a:pt x="284" y="16"/>
                    <a:pt x="158" y="30"/>
                    <a:pt x="33" y="53"/>
                  </a:cubicBezTo>
                  <a:cubicBezTo>
                    <a:pt x="33" y="71"/>
                    <a:pt x="42" y="69"/>
                    <a:pt x="52" y="67"/>
                  </a:cubicBezTo>
                  <a:cubicBezTo>
                    <a:pt x="89" y="62"/>
                    <a:pt x="126" y="57"/>
                    <a:pt x="163" y="52"/>
                  </a:cubicBezTo>
                  <a:cubicBezTo>
                    <a:pt x="163" y="54"/>
                    <a:pt x="163" y="55"/>
                    <a:pt x="163" y="57"/>
                  </a:cubicBezTo>
                  <a:cubicBezTo>
                    <a:pt x="150" y="59"/>
                    <a:pt x="136" y="62"/>
                    <a:pt x="122" y="64"/>
                  </a:cubicBezTo>
                  <a:cubicBezTo>
                    <a:pt x="108" y="67"/>
                    <a:pt x="94" y="70"/>
                    <a:pt x="79" y="73"/>
                  </a:cubicBezTo>
                  <a:cubicBezTo>
                    <a:pt x="67" y="76"/>
                    <a:pt x="55" y="81"/>
                    <a:pt x="42" y="84"/>
                  </a:cubicBezTo>
                  <a:cubicBezTo>
                    <a:pt x="43" y="85"/>
                    <a:pt x="43" y="85"/>
                    <a:pt x="43" y="86"/>
                  </a:cubicBezTo>
                  <a:cubicBezTo>
                    <a:pt x="106" y="79"/>
                    <a:pt x="168" y="72"/>
                    <a:pt x="230" y="65"/>
                  </a:cubicBezTo>
                  <a:cubicBezTo>
                    <a:pt x="174" y="78"/>
                    <a:pt x="119" y="90"/>
                    <a:pt x="63" y="102"/>
                  </a:cubicBezTo>
                  <a:cubicBezTo>
                    <a:pt x="58" y="103"/>
                    <a:pt x="53" y="108"/>
                    <a:pt x="48" y="112"/>
                  </a:cubicBezTo>
                  <a:cubicBezTo>
                    <a:pt x="54" y="114"/>
                    <a:pt x="59" y="117"/>
                    <a:pt x="64" y="117"/>
                  </a:cubicBezTo>
                  <a:cubicBezTo>
                    <a:pt x="80" y="117"/>
                    <a:pt x="96" y="115"/>
                    <a:pt x="112" y="115"/>
                  </a:cubicBezTo>
                  <a:cubicBezTo>
                    <a:pt x="112" y="115"/>
                    <a:pt x="112" y="115"/>
                    <a:pt x="112" y="116"/>
                  </a:cubicBezTo>
                  <a:cubicBezTo>
                    <a:pt x="93" y="122"/>
                    <a:pt x="73" y="128"/>
                    <a:pt x="54" y="134"/>
                  </a:cubicBezTo>
                  <a:cubicBezTo>
                    <a:pt x="54" y="136"/>
                    <a:pt x="54" y="138"/>
                    <a:pt x="55" y="139"/>
                  </a:cubicBezTo>
                  <a:cubicBezTo>
                    <a:pt x="138" y="130"/>
                    <a:pt x="221" y="111"/>
                    <a:pt x="308" y="119"/>
                  </a:cubicBezTo>
                  <a:cubicBezTo>
                    <a:pt x="223" y="130"/>
                    <a:pt x="140" y="142"/>
                    <a:pt x="56" y="153"/>
                  </a:cubicBezTo>
                  <a:cubicBezTo>
                    <a:pt x="58" y="175"/>
                    <a:pt x="60" y="191"/>
                    <a:pt x="62" y="206"/>
                  </a:cubicBezTo>
                  <a:cubicBezTo>
                    <a:pt x="121" y="199"/>
                    <a:pt x="179" y="193"/>
                    <a:pt x="238" y="186"/>
                  </a:cubicBezTo>
                  <a:cubicBezTo>
                    <a:pt x="238" y="188"/>
                    <a:pt x="238" y="190"/>
                    <a:pt x="239" y="192"/>
                  </a:cubicBezTo>
                  <a:cubicBezTo>
                    <a:pt x="233" y="193"/>
                    <a:pt x="227" y="195"/>
                    <a:pt x="222" y="196"/>
                  </a:cubicBezTo>
                  <a:cubicBezTo>
                    <a:pt x="175" y="205"/>
                    <a:pt x="129" y="214"/>
                    <a:pt x="82" y="222"/>
                  </a:cubicBezTo>
                  <a:cubicBezTo>
                    <a:pt x="63" y="225"/>
                    <a:pt x="59" y="234"/>
                    <a:pt x="65" y="253"/>
                  </a:cubicBezTo>
                  <a:cubicBezTo>
                    <a:pt x="119" y="229"/>
                    <a:pt x="175" y="212"/>
                    <a:pt x="233" y="209"/>
                  </a:cubicBezTo>
                  <a:cubicBezTo>
                    <a:pt x="290" y="207"/>
                    <a:pt x="347" y="212"/>
                    <a:pt x="406" y="214"/>
                  </a:cubicBezTo>
                  <a:cubicBezTo>
                    <a:pt x="405" y="209"/>
                    <a:pt x="405" y="201"/>
                    <a:pt x="404" y="191"/>
                  </a:cubicBezTo>
                  <a:cubicBezTo>
                    <a:pt x="368" y="191"/>
                    <a:pt x="333" y="191"/>
                    <a:pt x="299" y="191"/>
                  </a:cubicBezTo>
                  <a:cubicBezTo>
                    <a:pt x="299" y="190"/>
                    <a:pt x="299" y="188"/>
                    <a:pt x="299" y="186"/>
                  </a:cubicBezTo>
                  <a:cubicBezTo>
                    <a:pt x="334" y="183"/>
                    <a:pt x="369" y="179"/>
                    <a:pt x="405" y="175"/>
                  </a:cubicBezTo>
                  <a:cubicBezTo>
                    <a:pt x="405" y="173"/>
                    <a:pt x="404" y="170"/>
                    <a:pt x="404" y="167"/>
                  </a:cubicBezTo>
                  <a:cubicBezTo>
                    <a:pt x="316" y="164"/>
                    <a:pt x="229" y="173"/>
                    <a:pt x="141" y="176"/>
                  </a:cubicBezTo>
                  <a:cubicBezTo>
                    <a:pt x="228" y="166"/>
                    <a:pt x="314" y="155"/>
                    <a:pt x="395" y="146"/>
                  </a:cubicBezTo>
                  <a:cubicBezTo>
                    <a:pt x="354" y="146"/>
                    <a:pt x="308" y="146"/>
                    <a:pt x="262" y="146"/>
                  </a:cubicBezTo>
                  <a:cubicBezTo>
                    <a:pt x="305" y="138"/>
                    <a:pt x="348" y="133"/>
                    <a:pt x="391" y="128"/>
                  </a:cubicBezTo>
                  <a:cubicBezTo>
                    <a:pt x="396" y="127"/>
                    <a:pt x="401" y="123"/>
                    <a:pt x="405" y="121"/>
                  </a:cubicBezTo>
                  <a:cubicBezTo>
                    <a:pt x="401" y="118"/>
                    <a:pt x="397" y="113"/>
                    <a:pt x="392" y="113"/>
                  </a:cubicBezTo>
                  <a:cubicBezTo>
                    <a:pt x="369" y="109"/>
                    <a:pt x="345" y="107"/>
                    <a:pt x="321" y="104"/>
                  </a:cubicBezTo>
                  <a:cubicBezTo>
                    <a:pt x="336" y="101"/>
                    <a:pt x="352" y="100"/>
                    <a:pt x="368" y="99"/>
                  </a:cubicBezTo>
                  <a:cubicBezTo>
                    <a:pt x="404" y="97"/>
                    <a:pt x="404" y="97"/>
                    <a:pt x="409" y="87"/>
                  </a:cubicBezTo>
                  <a:cubicBezTo>
                    <a:pt x="333" y="90"/>
                    <a:pt x="259" y="92"/>
                    <a:pt x="184" y="95"/>
                  </a:cubicBezTo>
                  <a:cubicBezTo>
                    <a:pt x="194" y="92"/>
                    <a:pt x="205" y="89"/>
                    <a:pt x="215" y="88"/>
                  </a:cubicBezTo>
                  <a:cubicBezTo>
                    <a:pt x="276" y="82"/>
                    <a:pt x="336" y="76"/>
                    <a:pt x="396" y="71"/>
                  </a:cubicBezTo>
                  <a:cubicBezTo>
                    <a:pt x="410" y="70"/>
                    <a:pt x="416" y="65"/>
                    <a:pt x="411" y="49"/>
                  </a:cubicBezTo>
                  <a:cubicBezTo>
                    <a:pt x="361" y="49"/>
                    <a:pt x="311" y="49"/>
                    <a:pt x="261" y="49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024063" y="1438275"/>
              <a:ext cx="346075" cy="766763"/>
            </a:xfrm>
            <a:custGeom>
              <a:avLst/>
              <a:gdLst>
                <a:gd name="T0" fmla="*/ 15 w 211"/>
                <a:gd name="T1" fmla="*/ 192 h 469"/>
                <a:gd name="T2" fmla="*/ 27 w 211"/>
                <a:gd name="T3" fmla="*/ 246 h 469"/>
                <a:gd name="T4" fmla="*/ 58 w 211"/>
                <a:gd name="T5" fmla="*/ 102 h 469"/>
                <a:gd name="T6" fmla="*/ 58 w 211"/>
                <a:gd name="T7" fmla="*/ 111 h 469"/>
                <a:gd name="T8" fmla="*/ 60 w 211"/>
                <a:gd name="T9" fmla="*/ 122 h 469"/>
                <a:gd name="T10" fmla="*/ 120 w 211"/>
                <a:gd name="T11" fmla="*/ 39 h 469"/>
                <a:gd name="T12" fmla="*/ 109 w 211"/>
                <a:gd name="T13" fmla="*/ 72 h 469"/>
                <a:gd name="T14" fmla="*/ 211 w 211"/>
                <a:gd name="T15" fmla="*/ 0 h 469"/>
                <a:gd name="T16" fmla="*/ 183 w 211"/>
                <a:gd name="T17" fmla="*/ 59 h 469"/>
                <a:gd name="T18" fmla="*/ 162 w 211"/>
                <a:gd name="T19" fmla="*/ 79 h 469"/>
                <a:gd name="T20" fmla="*/ 145 w 211"/>
                <a:gd name="T21" fmla="*/ 99 h 469"/>
                <a:gd name="T22" fmla="*/ 175 w 211"/>
                <a:gd name="T23" fmla="*/ 85 h 469"/>
                <a:gd name="T24" fmla="*/ 161 w 211"/>
                <a:gd name="T25" fmla="*/ 125 h 469"/>
                <a:gd name="T26" fmla="*/ 114 w 211"/>
                <a:gd name="T27" fmla="*/ 164 h 469"/>
                <a:gd name="T28" fmla="*/ 119 w 211"/>
                <a:gd name="T29" fmla="*/ 170 h 469"/>
                <a:gd name="T30" fmla="*/ 175 w 211"/>
                <a:gd name="T31" fmla="*/ 132 h 469"/>
                <a:gd name="T32" fmla="*/ 141 w 211"/>
                <a:gd name="T33" fmla="*/ 214 h 469"/>
                <a:gd name="T34" fmla="*/ 101 w 211"/>
                <a:gd name="T35" fmla="*/ 257 h 469"/>
                <a:gd name="T36" fmla="*/ 151 w 211"/>
                <a:gd name="T37" fmla="*/ 221 h 469"/>
                <a:gd name="T38" fmla="*/ 59 w 211"/>
                <a:gd name="T39" fmla="*/ 351 h 469"/>
                <a:gd name="T40" fmla="*/ 86 w 211"/>
                <a:gd name="T41" fmla="*/ 156 h 469"/>
                <a:gd name="T42" fmla="*/ 43 w 211"/>
                <a:gd name="T43" fmla="*/ 338 h 469"/>
                <a:gd name="T44" fmla="*/ 49 w 211"/>
                <a:gd name="T45" fmla="*/ 400 h 469"/>
                <a:gd name="T46" fmla="*/ 29 w 211"/>
                <a:gd name="T47" fmla="*/ 469 h 469"/>
                <a:gd name="T48" fmla="*/ 28 w 211"/>
                <a:gd name="T49" fmla="*/ 407 h 469"/>
                <a:gd name="T50" fmla="*/ 18 w 211"/>
                <a:gd name="T51" fmla="*/ 338 h 469"/>
                <a:gd name="T52" fmla="*/ 15 w 211"/>
                <a:gd name="T53" fmla="*/ 192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1" h="469">
                  <a:moveTo>
                    <a:pt x="15" y="192"/>
                  </a:moveTo>
                  <a:cubicBezTo>
                    <a:pt x="19" y="212"/>
                    <a:pt x="23" y="229"/>
                    <a:pt x="27" y="246"/>
                  </a:cubicBezTo>
                  <a:cubicBezTo>
                    <a:pt x="29" y="196"/>
                    <a:pt x="13" y="144"/>
                    <a:pt x="58" y="102"/>
                  </a:cubicBezTo>
                  <a:cubicBezTo>
                    <a:pt x="58" y="105"/>
                    <a:pt x="58" y="108"/>
                    <a:pt x="58" y="111"/>
                  </a:cubicBezTo>
                  <a:cubicBezTo>
                    <a:pt x="58" y="114"/>
                    <a:pt x="58" y="117"/>
                    <a:pt x="60" y="122"/>
                  </a:cubicBezTo>
                  <a:cubicBezTo>
                    <a:pt x="61" y="82"/>
                    <a:pt x="88" y="62"/>
                    <a:pt x="120" y="39"/>
                  </a:cubicBezTo>
                  <a:cubicBezTo>
                    <a:pt x="115" y="53"/>
                    <a:pt x="112" y="63"/>
                    <a:pt x="109" y="72"/>
                  </a:cubicBezTo>
                  <a:cubicBezTo>
                    <a:pt x="128" y="24"/>
                    <a:pt x="168" y="7"/>
                    <a:pt x="211" y="0"/>
                  </a:cubicBezTo>
                  <a:cubicBezTo>
                    <a:pt x="202" y="19"/>
                    <a:pt x="194" y="40"/>
                    <a:pt x="183" y="59"/>
                  </a:cubicBezTo>
                  <a:cubicBezTo>
                    <a:pt x="178" y="67"/>
                    <a:pt x="169" y="73"/>
                    <a:pt x="162" y="79"/>
                  </a:cubicBezTo>
                  <a:cubicBezTo>
                    <a:pt x="156" y="85"/>
                    <a:pt x="149" y="91"/>
                    <a:pt x="145" y="99"/>
                  </a:cubicBezTo>
                  <a:cubicBezTo>
                    <a:pt x="155" y="94"/>
                    <a:pt x="164" y="90"/>
                    <a:pt x="175" y="85"/>
                  </a:cubicBezTo>
                  <a:cubicBezTo>
                    <a:pt x="180" y="102"/>
                    <a:pt x="176" y="114"/>
                    <a:pt x="161" y="125"/>
                  </a:cubicBezTo>
                  <a:cubicBezTo>
                    <a:pt x="145" y="137"/>
                    <a:pt x="129" y="151"/>
                    <a:pt x="114" y="164"/>
                  </a:cubicBezTo>
                  <a:cubicBezTo>
                    <a:pt x="116" y="166"/>
                    <a:pt x="117" y="168"/>
                    <a:pt x="119" y="170"/>
                  </a:cubicBezTo>
                  <a:cubicBezTo>
                    <a:pt x="137" y="158"/>
                    <a:pt x="154" y="146"/>
                    <a:pt x="175" y="132"/>
                  </a:cubicBezTo>
                  <a:cubicBezTo>
                    <a:pt x="172" y="166"/>
                    <a:pt x="172" y="195"/>
                    <a:pt x="141" y="214"/>
                  </a:cubicBezTo>
                  <a:cubicBezTo>
                    <a:pt x="124" y="223"/>
                    <a:pt x="113" y="241"/>
                    <a:pt x="101" y="257"/>
                  </a:cubicBezTo>
                  <a:cubicBezTo>
                    <a:pt x="117" y="245"/>
                    <a:pt x="134" y="233"/>
                    <a:pt x="151" y="221"/>
                  </a:cubicBezTo>
                  <a:cubicBezTo>
                    <a:pt x="134" y="273"/>
                    <a:pt x="101" y="312"/>
                    <a:pt x="59" y="351"/>
                  </a:cubicBezTo>
                  <a:cubicBezTo>
                    <a:pt x="58" y="282"/>
                    <a:pt x="69" y="218"/>
                    <a:pt x="86" y="156"/>
                  </a:cubicBezTo>
                  <a:cubicBezTo>
                    <a:pt x="60" y="214"/>
                    <a:pt x="42" y="274"/>
                    <a:pt x="43" y="338"/>
                  </a:cubicBezTo>
                  <a:cubicBezTo>
                    <a:pt x="44" y="359"/>
                    <a:pt x="44" y="380"/>
                    <a:pt x="49" y="400"/>
                  </a:cubicBezTo>
                  <a:cubicBezTo>
                    <a:pt x="57" y="428"/>
                    <a:pt x="44" y="448"/>
                    <a:pt x="29" y="469"/>
                  </a:cubicBezTo>
                  <a:cubicBezTo>
                    <a:pt x="29" y="447"/>
                    <a:pt x="30" y="427"/>
                    <a:pt x="28" y="407"/>
                  </a:cubicBezTo>
                  <a:cubicBezTo>
                    <a:pt x="26" y="384"/>
                    <a:pt x="24" y="360"/>
                    <a:pt x="18" y="338"/>
                  </a:cubicBezTo>
                  <a:cubicBezTo>
                    <a:pt x="3" y="289"/>
                    <a:pt x="0" y="234"/>
                    <a:pt x="15" y="192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1866900" y="1590675"/>
            <a:ext cx="720725" cy="1298575"/>
            <a:chOff x="1714500" y="1438275"/>
            <a:chExt cx="720725" cy="1298575"/>
          </a:xfrm>
        </p:grpSpPr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1714500" y="2270125"/>
              <a:ext cx="720725" cy="466725"/>
            </a:xfrm>
            <a:custGeom>
              <a:avLst/>
              <a:gdLst>
                <a:gd name="T0" fmla="*/ 41 w 440"/>
                <a:gd name="T1" fmla="*/ 236 h 286"/>
                <a:gd name="T2" fmla="*/ 5 w 440"/>
                <a:gd name="T3" fmla="*/ 53 h 286"/>
                <a:gd name="T4" fmla="*/ 18 w 440"/>
                <a:gd name="T5" fmla="*/ 35 h 286"/>
                <a:gd name="T6" fmla="*/ 136 w 440"/>
                <a:gd name="T7" fmla="*/ 17 h 286"/>
                <a:gd name="T8" fmla="*/ 407 w 440"/>
                <a:gd name="T9" fmla="*/ 9 h 286"/>
                <a:gd name="T10" fmla="*/ 436 w 440"/>
                <a:gd name="T11" fmla="*/ 44 h 286"/>
                <a:gd name="T12" fmla="*/ 429 w 440"/>
                <a:gd name="T13" fmla="*/ 211 h 286"/>
                <a:gd name="T14" fmla="*/ 396 w 440"/>
                <a:gd name="T15" fmla="*/ 240 h 286"/>
                <a:gd name="T16" fmla="*/ 62 w 440"/>
                <a:gd name="T17" fmla="*/ 279 h 286"/>
                <a:gd name="T18" fmla="*/ 41 w 440"/>
                <a:gd name="T19" fmla="*/ 266 h 286"/>
                <a:gd name="T20" fmla="*/ 41 w 440"/>
                <a:gd name="T21" fmla="*/ 236 h 286"/>
                <a:gd name="T22" fmla="*/ 261 w 440"/>
                <a:gd name="T23" fmla="*/ 49 h 286"/>
                <a:gd name="T24" fmla="*/ 260 w 440"/>
                <a:gd name="T25" fmla="*/ 42 h 286"/>
                <a:gd name="T26" fmla="*/ 411 w 440"/>
                <a:gd name="T27" fmla="*/ 30 h 286"/>
                <a:gd name="T28" fmla="*/ 33 w 440"/>
                <a:gd name="T29" fmla="*/ 53 h 286"/>
                <a:gd name="T30" fmla="*/ 52 w 440"/>
                <a:gd name="T31" fmla="*/ 67 h 286"/>
                <a:gd name="T32" fmla="*/ 163 w 440"/>
                <a:gd name="T33" fmla="*/ 52 h 286"/>
                <a:gd name="T34" fmla="*/ 163 w 440"/>
                <a:gd name="T35" fmla="*/ 57 h 286"/>
                <a:gd name="T36" fmla="*/ 122 w 440"/>
                <a:gd name="T37" fmla="*/ 64 h 286"/>
                <a:gd name="T38" fmla="*/ 79 w 440"/>
                <a:gd name="T39" fmla="*/ 73 h 286"/>
                <a:gd name="T40" fmla="*/ 42 w 440"/>
                <a:gd name="T41" fmla="*/ 84 h 286"/>
                <a:gd name="T42" fmla="*/ 43 w 440"/>
                <a:gd name="T43" fmla="*/ 86 h 286"/>
                <a:gd name="T44" fmla="*/ 230 w 440"/>
                <a:gd name="T45" fmla="*/ 65 h 286"/>
                <a:gd name="T46" fmla="*/ 63 w 440"/>
                <a:gd name="T47" fmla="*/ 102 h 286"/>
                <a:gd name="T48" fmla="*/ 48 w 440"/>
                <a:gd name="T49" fmla="*/ 112 h 286"/>
                <a:gd name="T50" fmla="*/ 64 w 440"/>
                <a:gd name="T51" fmla="*/ 117 h 286"/>
                <a:gd name="T52" fmla="*/ 112 w 440"/>
                <a:gd name="T53" fmla="*/ 115 h 286"/>
                <a:gd name="T54" fmla="*/ 112 w 440"/>
                <a:gd name="T55" fmla="*/ 116 h 286"/>
                <a:gd name="T56" fmla="*/ 54 w 440"/>
                <a:gd name="T57" fmla="*/ 134 h 286"/>
                <a:gd name="T58" fmla="*/ 55 w 440"/>
                <a:gd name="T59" fmla="*/ 139 h 286"/>
                <a:gd name="T60" fmla="*/ 308 w 440"/>
                <a:gd name="T61" fmla="*/ 119 h 286"/>
                <a:gd name="T62" fmla="*/ 56 w 440"/>
                <a:gd name="T63" fmla="*/ 153 h 286"/>
                <a:gd name="T64" fmla="*/ 62 w 440"/>
                <a:gd name="T65" fmla="*/ 206 h 286"/>
                <a:gd name="T66" fmla="*/ 238 w 440"/>
                <a:gd name="T67" fmla="*/ 186 h 286"/>
                <a:gd name="T68" fmla="*/ 239 w 440"/>
                <a:gd name="T69" fmla="*/ 192 h 286"/>
                <a:gd name="T70" fmla="*/ 222 w 440"/>
                <a:gd name="T71" fmla="*/ 196 h 286"/>
                <a:gd name="T72" fmla="*/ 82 w 440"/>
                <a:gd name="T73" fmla="*/ 222 h 286"/>
                <a:gd name="T74" fmla="*/ 65 w 440"/>
                <a:gd name="T75" fmla="*/ 253 h 286"/>
                <a:gd name="T76" fmla="*/ 233 w 440"/>
                <a:gd name="T77" fmla="*/ 209 h 286"/>
                <a:gd name="T78" fmla="*/ 406 w 440"/>
                <a:gd name="T79" fmla="*/ 214 h 286"/>
                <a:gd name="T80" fmla="*/ 404 w 440"/>
                <a:gd name="T81" fmla="*/ 191 h 286"/>
                <a:gd name="T82" fmla="*/ 299 w 440"/>
                <a:gd name="T83" fmla="*/ 191 h 286"/>
                <a:gd name="T84" fmla="*/ 299 w 440"/>
                <a:gd name="T85" fmla="*/ 186 h 286"/>
                <a:gd name="T86" fmla="*/ 405 w 440"/>
                <a:gd name="T87" fmla="*/ 175 h 286"/>
                <a:gd name="T88" fmla="*/ 404 w 440"/>
                <a:gd name="T89" fmla="*/ 167 h 286"/>
                <a:gd name="T90" fmla="*/ 141 w 440"/>
                <a:gd name="T91" fmla="*/ 176 h 286"/>
                <a:gd name="T92" fmla="*/ 395 w 440"/>
                <a:gd name="T93" fmla="*/ 146 h 286"/>
                <a:gd name="T94" fmla="*/ 262 w 440"/>
                <a:gd name="T95" fmla="*/ 146 h 286"/>
                <a:gd name="T96" fmla="*/ 391 w 440"/>
                <a:gd name="T97" fmla="*/ 128 h 286"/>
                <a:gd name="T98" fmla="*/ 405 w 440"/>
                <a:gd name="T99" fmla="*/ 121 h 286"/>
                <a:gd name="T100" fmla="*/ 392 w 440"/>
                <a:gd name="T101" fmla="*/ 113 h 286"/>
                <a:gd name="T102" fmla="*/ 321 w 440"/>
                <a:gd name="T103" fmla="*/ 104 h 286"/>
                <a:gd name="T104" fmla="*/ 368 w 440"/>
                <a:gd name="T105" fmla="*/ 99 h 286"/>
                <a:gd name="T106" fmla="*/ 409 w 440"/>
                <a:gd name="T107" fmla="*/ 87 h 286"/>
                <a:gd name="T108" fmla="*/ 184 w 440"/>
                <a:gd name="T109" fmla="*/ 95 h 286"/>
                <a:gd name="T110" fmla="*/ 215 w 440"/>
                <a:gd name="T111" fmla="*/ 88 h 286"/>
                <a:gd name="T112" fmla="*/ 396 w 440"/>
                <a:gd name="T113" fmla="*/ 71 h 286"/>
                <a:gd name="T114" fmla="*/ 411 w 440"/>
                <a:gd name="T115" fmla="*/ 49 h 286"/>
                <a:gd name="T116" fmla="*/ 261 w 440"/>
                <a:gd name="T117" fmla="*/ 49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0" h="286">
                  <a:moveTo>
                    <a:pt x="41" y="236"/>
                  </a:moveTo>
                  <a:cubicBezTo>
                    <a:pt x="37" y="174"/>
                    <a:pt x="32" y="111"/>
                    <a:pt x="5" y="53"/>
                  </a:cubicBezTo>
                  <a:cubicBezTo>
                    <a:pt x="0" y="41"/>
                    <a:pt x="7" y="37"/>
                    <a:pt x="18" y="35"/>
                  </a:cubicBezTo>
                  <a:cubicBezTo>
                    <a:pt x="57" y="29"/>
                    <a:pt x="97" y="22"/>
                    <a:pt x="136" y="17"/>
                  </a:cubicBezTo>
                  <a:cubicBezTo>
                    <a:pt x="226" y="6"/>
                    <a:pt x="317" y="0"/>
                    <a:pt x="407" y="9"/>
                  </a:cubicBezTo>
                  <a:cubicBezTo>
                    <a:pt x="440" y="12"/>
                    <a:pt x="439" y="13"/>
                    <a:pt x="436" y="44"/>
                  </a:cubicBezTo>
                  <a:cubicBezTo>
                    <a:pt x="431" y="100"/>
                    <a:pt x="429" y="156"/>
                    <a:pt x="429" y="211"/>
                  </a:cubicBezTo>
                  <a:cubicBezTo>
                    <a:pt x="428" y="244"/>
                    <a:pt x="429" y="247"/>
                    <a:pt x="396" y="240"/>
                  </a:cubicBezTo>
                  <a:cubicBezTo>
                    <a:pt x="280" y="215"/>
                    <a:pt x="169" y="229"/>
                    <a:pt x="62" y="279"/>
                  </a:cubicBezTo>
                  <a:cubicBezTo>
                    <a:pt x="47" y="286"/>
                    <a:pt x="40" y="283"/>
                    <a:pt x="41" y="266"/>
                  </a:cubicBezTo>
                  <a:cubicBezTo>
                    <a:pt x="41" y="256"/>
                    <a:pt x="41" y="246"/>
                    <a:pt x="41" y="236"/>
                  </a:cubicBezTo>
                  <a:close/>
                  <a:moveTo>
                    <a:pt x="261" y="49"/>
                  </a:moveTo>
                  <a:cubicBezTo>
                    <a:pt x="261" y="46"/>
                    <a:pt x="261" y="44"/>
                    <a:pt x="260" y="42"/>
                  </a:cubicBezTo>
                  <a:cubicBezTo>
                    <a:pt x="311" y="38"/>
                    <a:pt x="361" y="34"/>
                    <a:pt x="411" y="30"/>
                  </a:cubicBezTo>
                  <a:cubicBezTo>
                    <a:pt x="284" y="16"/>
                    <a:pt x="158" y="30"/>
                    <a:pt x="33" y="53"/>
                  </a:cubicBezTo>
                  <a:cubicBezTo>
                    <a:pt x="33" y="71"/>
                    <a:pt x="42" y="69"/>
                    <a:pt x="52" y="67"/>
                  </a:cubicBezTo>
                  <a:cubicBezTo>
                    <a:pt x="89" y="62"/>
                    <a:pt x="126" y="57"/>
                    <a:pt x="163" y="52"/>
                  </a:cubicBezTo>
                  <a:cubicBezTo>
                    <a:pt x="163" y="54"/>
                    <a:pt x="163" y="55"/>
                    <a:pt x="163" y="57"/>
                  </a:cubicBezTo>
                  <a:cubicBezTo>
                    <a:pt x="150" y="59"/>
                    <a:pt x="136" y="62"/>
                    <a:pt x="122" y="64"/>
                  </a:cubicBezTo>
                  <a:cubicBezTo>
                    <a:pt x="108" y="67"/>
                    <a:pt x="94" y="70"/>
                    <a:pt x="79" y="73"/>
                  </a:cubicBezTo>
                  <a:cubicBezTo>
                    <a:pt x="67" y="76"/>
                    <a:pt x="55" y="81"/>
                    <a:pt x="42" y="84"/>
                  </a:cubicBezTo>
                  <a:cubicBezTo>
                    <a:pt x="43" y="85"/>
                    <a:pt x="43" y="85"/>
                    <a:pt x="43" y="86"/>
                  </a:cubicBezTo>
                  <a:cubicBezTo>
                    <a:pt x="106" y="79"/>
                    <a:pt x="168" y="72"/>
                    <a:pt x="230" y="65"/>
                  </a:cubicBezTo>
                  <a:cubicBezTo>
                    <a:pt x="174" y="78"/>
                    <a:pt x="119" y="90"/>
                    <a:pt x="63" y="102"/>
                  </a:cubicBezTo>
                  <a:cubicBezTo>
                    <a:pt x="58" y="103"/>
                    <a:pt x="53" y="108"/>
                    <a:pt x="48" y="112"/>
                  </a:cubicBezTo>
                  <a:cubicBezTo>
                    <a:pt x="54" y="114"/>
                    <a:pt x="59" y="117"/>
                    <a:pt x="64" y="117"/>
                  </a:cubicBezTo>
                  <a:cubicBezTo>
                    <a:pt x="80" y="117"/>
                    <a:pt x="96" y="115"/>
                    <a:pt x="112" y="115"/>
                  </a:cubicBezTo>
                  <a:cubicBezTo>
                    <a:pt x="112" y="115"/>
                    <a:pt x="112" y="115"/>
                    <a:pt x="112" y="116"/>
                  </a:cubicBezTo>
                  <a:cubicBezTo>
                    <a:pt x="93" y="122"/>
                    <a:pt x="73" y="128"/>
                    <a:pt x="54" y="134"/>
                  </a:cubicBezTo>
                  <a:cubicBezTo>
                    <a:pt x="54" y="136"/>
                    <a:pt x="54" y="138"/>
                    <a:pt x="55" y="139"/>
                  </a:cubicBezTo>
                  <a:cubicBezTo>
                    <a:pt x="138" y="130"/>
                    <a:pt x="221" y="111"/>
                    <a:pt x="308" y="119"/>
                  </a:cubicBezTo>
                  <a:cubicBezTo>
                    <a:pt x="223" y="130"/>
                    <a:pt x="140" y="142"/>
                    <a:pt x="56" y="153"/>
                  </a:cubicBezTo>
                  <a:cubicBezTo>
                    <a:pt x="58" y="175"/>
                    <a:pt x="60" y="191"/>
                    <a:pt x="62" y="206"/>
                  </a:cubicBezTo>
                  <a:cubicBezTo>
                    <a:pt x="121" y="199"/>
                    <a:pt x="179" y="193"/>
                    <a:pt x="238" y="186"/>
                  </a:cubicBezTo>
                  <a:cubicBezTo>
                    <a:pt x="238" y="188"/>
                    <a:pt x="238" y="190"/>
                    <a:pt x="239" y="192"/>
                  </a:cubicBezTo>
                  <a:cubicBezTo>
                    <a:pt x="233" y="193"/>
                    <a:pt x="227" y="195"/>
                    <a:pt x="222" y="196"/>
                  </a:cubicBezTo>
                  <a:cubicBezTo>
                    <a:pt x="175" y="205"/>
                    <a:pt x="129" y="214"/>
                    <a:pt x="82" y="222"/>
                  </a:cubicBezTo>
                  <a:cubicBezTo>
                    <a:pt x="63" y="225"/>
                    <a:pt x="59" y="234"/>
                    <a:pt x="65" y="253"/>
                  </a:cubicBezTo>
                  <a:cubicBezTo>
                    <a:pt x="119" y="229"/>
                    <a:pt x="175" y="212"/>
                    <a:pt x="233" y="209"/>
                  </a:cubicBezTo>
                  <a:cubicBezTo>
                    <a:pt x="290" y="207"/>
                    <a:pt x="347" y="212"/>
                    <a:pt x="406" y="214"/>
                  </a:cubicBezTo>
                  <a:cubicBezTo>
                    <a:pt x="405" y="209"/>
                    <a:pt x="405" y="201"/>
                    <a:pt x="404" y="191"/>
                  </a:cubicBezTo>
                  <a:cubicBezTo>
                    <a:pt x="368" y="191"/>
                    <a:pt x="333" y="191"/>
                    <a:pt x="299" y="191"/>
                  </a:cubicBezTo>
                  <a:cubicBezTo>
                    <a:pt x="299" y="190"/>
                    <a:pt x="299" y="188"/>
                    <a:pt x="299" y="186"/>
                  </a:cubicBezTo>
                  <a:cubicBezTo>
                    <a:pt x="334" y="183"/>
                    <a:pt x="369" y="179"/>
                    <a:pt x="405" y="175"/>
                  </a:cubicBezTo>
                  <a:cubicBezTo>
                    <a:pt x="405" y="173"/>
                    <a:pt x="404" y="170"/>
                    <a:pt x="404" y="167"/>
                  </a:cubicBezTo>
                  <a:cubicBezTo>
                    <a:pt x="316" y="164"/>
                    <a:pt x="229" y="173"/>
                    <a:pt x="141" y="176"/>
                  </a:cubicBezTo>
                  <a:cubicBezTo>
                    <a:pt x="228" y="166"/>
                    <a:pt x="314" y="155"/>
                    <a:pt x="395" y="146"/>
                  </a:cubicBezTo>
                  <a:cubicBezTo>
                    <a:pt x="354" y="146"/>
                    <a:pt x="308" y="146"/>
                    <a:pt x="262" y="146"/>
                  </a:cubicBezTo>
                  <a:cubicBezTo>
                    <a:pt x="305" y="138"/>
                    <a:pt x="348" y="133"/>
                    <a:pt x="391" y="128"/>
                  </a:cubicBezTo>
                  <a:cubicBezTo>
                    <a:pt x="396" y="127"/>
                    <a:pt x="401" y="123"/>
                    <a:pt x="405" y="121"/>
                  </a:cubicBezTo>
                  <a:cubicBezTo>
                    <a:pt x="401" y="118"/>
                    <a:pt x="397" y="113"/>
                    <a:pt x="392" y="113"/>
                  </a:cubicBezTo>
                  <a:cubicBezTo>
                    <a:pt x="369" y="109"/>
                    <a:pt x="345" y="107"/>
                    <a:pt x="321" y="104"/>
                  </a:cubicBezTo>
                  <a:cubicBezTo>
                    <a:pt x="336" y="101"/>
                    <a:pt x="352" y="100"/>
                    <a:pt x="368" y="99"/>
                  </a:cubicBezTo>
                  <a:cubicBezTo>
                    <a:pt x="404" y="97"/>
                    <a:pt x="404" y="97"/>
                    <a:pt x="409" y="87"/>
                  </a:cubicBezTo>
                  <a:cubicBezTo>
                    <a:pt x="333" y="90"/>
                    <a:pt x="259" y="92"/>
                    <a:pt x="184" y="95"/>
                  </a:cubicBezTo>
                  <a:cubicBezTo>
                    <a:pt x="194" y="92"/>
                    <a:pt x="205" y="89"/>
                    <a:pt x="215" y="88"/>
                  </a:cubicBezTo>
                  <a:cubicBezTo>
                    <a:pt x="276" y="82"/>
                    <a:pt x="336" y="76"/>
                    <a:pt x="396" y="71"/>
                  </a:cubicBezTo>
                  <a:cubicBezTo>
                    <a:pt x="410" y="70"/>
                    <a:pt x="416" y="65"/>
                    <a:pt x="411" y="49"/>
                  </a:cubicBezTo>
                  <a:cubicBezTo>
                    <a:pt x="361" y="49"/>
                    <a:pt x="311" y="49"/>
                    <a:pt x="261" y="49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2024063" y="1438275"/>
              <a:ext cx="346075" cy="766763"/>
            </a:xfrm>
            <a:custGeom>
              <a:avLst/>
              <a:gdLst>
                <a:gd name="T0" fmla="*/ 15 w 211"/>
                <a:gd name="T1" fmla="*/ 192 h 469"/>
                <a:gd name="T2" fmla="*/ 27 w 211"/>
                <a:gd name="T3" fmla="*/ 246 h 469"/>
                <a:gd name="T4" fmla="*/ 58 w 211"/>
                <a:gd name="T5" fmla="*/ 102 h 469"/>
                <a:gd name="T6" fmla="*/ 58 w 211"/>
                <a:gd name="T7" fmla="*/ 111 h 469"/>
                <a:gd name="T8" fmla="*/ 60 w 211"/>
                <a:gd name="T9" fmla="*/ 122 h 469"/>
                <a:gd name="T10" fmla="*/ 120 w 211"/>
                <a:gd name="T11" fmla="*/ 39 h 469"/>
                <a:gd name="T12" fmla="*/ 109 w 211"/>
                <a:gd name="T13" fmla="*/ 72 h 469"/>
                <a:gd name="T14" fmla="*/ 211 w 211"/>
                <a:gd name="T15" fmla="*/ 0 h 469"/>
                <a:gd name="T16" fmla="*/ 183 w 211"/>
                <a:gd name="T17" fmla="*/ 59 h 469"/>
                <a:gd name="T18" fmla="*/ 162 w 211"/>
                <a:gd name="T19" fmla="*/ 79 h 469"/>
                <a:gd name="T20" fmla="*/ 145 w 211"/>
                <a:gd name="T21" fmla="*/ 99 h 469"/>
                <a:gd name="T22" fmla="*/ 175 w 211"/>
                <a:gd name="T23" fmla="*/ 85 h 469"/>
                <a:gd name="T24" fmla="*/ 161 w 211"/>
                <a:gd name="T25" fmla="*/ 125 h 469"/>
                <a:gd name="T26" fmla="*/ 114 w 211"/>
                <a:gd name="T27" fmla="*/ 164 h 469"/>
                <a:gd name="T28" fmla="*/ 119 w 211"/>
                <a:gd name="T29" fmla="*/ 170 h 469"/>
                <a:gd name="T30" fmla="*/ 175 w 211"/>
                <a:gd name="T31" fmla="*/ 132 h 469"/>
                <a:gd name="T32" fmla="*/ 141 w 211"/>
                <a:gd name="T33" fmla="*/ 214 h 469"/>
                <a:gd name="T34" fmla="*/ 101 w 211"/>
                <a:gd name="T35" fmla="*/ 257 h 469"/>
                <a:gd name="T36" fmla="*/ 151 w 211"/>
                <a:gd name="T37" fmla="*/ 221 h 469"/>
                <a:gd name="T38" fmla="*/ 59 w 211"/>
                <a:gd name="T39" fmla="*/ 351 h 469"/>
                <a:gd name="T40" fmla="*/ 86 w 211"/>
                <a:gd name="T41" fmla="*/ 156 h 469"/>
                <a:gd name="T42" fmla="*/ 43 w 211"/>
                <a:gd name="T43" fmla="*/ 338 h 469"/>
                <a:gd name="T44" fmla="*/ 49 w 211"/>
                <a:gd name="T45" fmla="*/ 400 h 469"/>
                <a:gd name="T46" fmla="*/ 29 w 211"/>
                <a:gd name="T47" fmla="*/ 469 h 469"/>
                <a:gd name="T48" fmla="*/ 28 w 211"/>
                <a:gd name="T49" fmla="*/ 407 h 469"/>
                <a:gd name="T50" fmla="*/ 18 w 211"/>
                <a:gd name="T51" fmla="*/ 338 h 469"/>
                <a:gd name="T52" fmla="*/ 15 w 211"/>
                <a:gd name="T53" fmla="*/ 192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1" h="469">
                  <a:moveTo>
                    <a:pt x="15" y="192"/>
                  </a:moveTo>
                  <a:cubicBezTo>
                    <a:pt x="19" y="212"/>
                    <a:pt x="23" y="229"/>
                    <a:pt x="27" y="246"/>
                  </a:cubicBezTo>
                  <a:cubicBezTo>
                    <a:pt x="29" y="196"/>
                    <a:pt x="13" y="144"/>
                    <a:pt x="58" y="102"/>
                  </a:cubicBezTo>
                  <a:cubicBezTo>
                    <a:pt x="58" y="105"/>
                    <a:pt x="58" y="108"/>
                    <a:pt x="58" y="111"/>
                  </a:cubicBezTo>
                  <a:cubicBezTo>
                    <a:pt x="58" y="114"/>
                    <a:pt x="58" y="117"/>
                    <a:pt x="60" y="122"/>
                  </a:cubicBezTo>
                  <a:cubicBezTo>
                    <a:pt x="61" y="82"/>
                    <a:pt x="88" y="62"/>
                    <a:pt x="120" y="39"/>
                  </a:cubicBezTo>
                  <a:cubicBezTo>
                    <a:pt x="115" y="53"/>
                    <a:pt x="112" y="63"/>
                    <a:pt x="109" y="72"/>
                  </a:cubicBezTo>
                  <a:cubicBezTo>
                    <a:pt x="128" y="24"/>
                    <a:pt x="168" y="7"/>
                    <a:pt x="211" y="0"/>
                  </a:cubicBezTo>
                  <a:cubicBezTo>
                    <a:pt x="202" y="19"/>
                    <a:pt x="194" y="40"/>
                    <a:pt x="183" y="59"/>
                  </a:cubicBezTo>
                  <a:cubicBezTo>
                    <a:pt x="178" y="67"/>
                    <a:pt x="169" y="73"/>
                    <a:pt x="162" y="79"/>
                  </a:cubicBezTo>
                  <a:cubicBezTo>
                    <a:pt x="156" y="85"/>
                    <a:pt x="149" y="91"/>
                    <a:pt x="145" y="99"/>
                  </a:cubicBezTo>
                  <a:cubicBezTo>
                    <a:pt x="155" y="94"/>
                    <a:pt x="164" y="90"/>
                    <a:pt x="175" y="85"/>
                  </a:cubicBezTo>
                  <a:cubicBezTo>
                    <a:pt x="180" y="102"/>
                    <a:pt x="176" y="114"/>
                    <a:pt x="161" y="125"/>
                  </a:cubicBezTo>
                  <a:cubicBezTo>
                    <a:pt x="145" y="137"/>
                    <a:pt x="129" y="151"/>
                    <a:pt x="114" y="164"/>
                  </a:cubicBezTo>
                  <a:cubicBezTo>
                    <a:pt x="116" y="166"/>
                    <a:pt x="117" y="168"/>
                    <a:pt x="119" y="170"/>
                  </a:cubicBezTo>
                  <a:cubicBezTo>
                    <a:pt x="137" y="158"/>
                    <a:pt x="154" y="146"/>
                    <a:pt x="175" y="132"/>
                  </a:cubicBezTo>
                  <a:cubicBezTo>
                    <a:pt x="172" y="166"/>
                    <a:pt x="172" y="195"/>
                    <a:pt x="141" y="214"/>
                  </a:cubicBezTo>
                  <a:cubicBezTo>
                    <a:pt x="124" y="223"/>
                    <a:pt x="113" y="241"/>
                    <a:pt x="101" y="257"/>
                  </a:cubicBezTo>
                  <a:cubicBezTo>
                    <a:pt x="117" y="245"/>
                    <a:pt x="134" y="233"/>
                    <a:pt x="151" y="221"/>
                  </a:cubicBezTo>
                  <a:cubicBezTo>
                    <a:pt x="134" y="273"/>
                    <a:pt x="101" y="312"/>
                    <a:pt x="59" y="351"/>
                  </a:cubicBezTo>
                  <a:cubicBezTo>
                    <a:pt x="58" y="282"/>
                    <a:pt x="69" y="218"/>
                    <a:pt x="86" y="156"/>
                  </a:cubicBezTo>
                  <a:cubicBezTo>
                    <a:pt x="60" y="214"/>
                    <a:pt x="42" y="274"/>
                    <a:pt x="43" y="338"/>
                  </a:cubicBezTo>
                  <a:cubicBezTo>
                    <a:pt x="44" y="359"/>
                    <a:pt x="44" y="380"/>
                    <a:pt x="49" y="400"/>
                  </a:cubicBezTo>
                  <a:cubicBezTo>
                    <a:pt x="57" y="428"/>
                    <a:pt x="44" y="448"/>
                    <a:pt x="29" y="469"/>
                  </a:cubicBezTo>
                  <a:cubicBezTo>
                    <a:pt x="29" y="447"/>
                    <a:pt x="30" y="427"/>
                    <a:pt x="28" y="407"/>
                  </a:cubicBezTo>
                  <a:cubicBezTo>
                    <a:pt x="26" y="384"/>
                    <a:pt x="24" y="360"/>
                    <a:pt x="18" y="338"/>
                  </a:cubicBezTo>
                  <a:cubicBezTo>
                    <a:pt x="3" y="289"/>
                    <a:pt x="0" y="234"/>
                    <a:pt x="15" y="192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4190315" y="1582527"/>
            <a:ext cx="720725" cy="1298575"/>
            <a:chOff x="1714500" y="1438275"/>
            <a:chExt cx="720725" cy="1298575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1714500" y="2270125"/>
              <a:ext cx="720725" cy="466725"/>
            </a:xfrm>
            <a:custGeom>
              <a:avLst/>
              <a:gdLst>
                <a:gd name="T0" fmla="*/ 41 w 440"/>
                <a:gd name="T1" fmla="*/ 236 h 286"/>
                <a:gd name="T2" fmla="*/ 5 w 440"/>
                <a:gd name="T3" fmla="*/ 53 h 286"/>
                <a:gd name="T4" fmla="*/ 18 w 440"/>
                <a:gd name="T5" fmla="*/ 35 h 286"/>
                <a:gd name="T6" fmla="*/ 136 w 440"/>
                <a:gd name="T7" fmla="*/ 17 h 286"/>
                <a:gd name="T8" fmla="*/ 407 w 440"/>
                <a:gd name="T9" fmla="*/ 9 h 286"/>
                <a:gd name="T10" fmla="*/ 436 w 440"/>
                <a:gd name="T11" fmla="*/ 44 h 286"/>
                <a:gd name="T12" fmla="*/ 429 w 440"/>
                <a:gd name="T13" fmla="*/ 211 h 286"/>
                <a:gd name="T14" fmla="*/ 396 w 440"/>
                <a:gd name="T15" fmla="*/ 240 h 286"/>
                <a:gd name="T16" fmla="*/ 62 w 440"/>
                <a:gd name="T17" fmla="*/ 279 h 286"/>
                <a:gd name="T18" fmla="*/ 41 w 440"/>
                <a:gd name="T19" fmla="*/ 266 h 286"/>
                <a:gd name="T20" fmla="*/ 41 w 440"/>
                <a:gd name="T21" fmla="*/ 236 h 286"/>
                <a:gd name="T22" fmla="*/ 261 w 440"/>
                <a:gd name="T23" fmla="*/ 49 h 286"/>
                <a:gd name="T24" fmla="*/ 260 w 440"/>
                <a:gd name="T25" fmla="*/ 42 h 286"/>
                <a:gd name="T26" fmla="*/ 411 w 440"/>
                <a:gd name="T27" fmla="*/ 30 h 286"/>
                <a:gd name="T28" fmla="*/ 33 w 440"/>
                <a:gd name="T29" fmla="*/ 53 h 286"/>
                <a:gd name="T30" fmla="*/ 52 w 440"/>
                <a:gd name="T31" fmla="*/ 67 h 286"/>
                <a:gd name="T32" fmla="*/ 163 w 440"/>
                <a:gd name="T33" fmla="*/ 52 h 286"/>
                <a:gd name="T34" fmla="*/ 163 w 440"/>
                <a:gd name="T35" fmla="*/ 57 h 286"/>
                <a:gd name="T36" fmla="*/ 122 w 440"/>
                <a:gd name="T37" fmla="*/ 64 h 286"/>
                <a:gd name="T38" fmla="*/ 79 w 440"/>
                <a:gd name="T39" fmla="*/ 73 h 286"/>
                <a:gd name="T40" fmla="*/ 42 w 440"/>
                <a:gd name="T41" fmla="*/ 84 h 286"/>
                <a:gd name="T42" fmla="*/ 43 w 440"/>
                <a:gd name="T43" fmla="*/ 86 h 286"/>
                <a:gd name="T44" fmla="*/ 230 w 440"/>
                <a:gd name="T45" fmla="*/ 65 h 286"/>
                <a:gd name="T46" fmla="*/ 63 w 440"/>
                <a:gd name="T47" fmla="*/ 102 h 286"/>
                <a:gd name="T48" fmla="*/ 48 w 440"/>
                <a:gd name="T49" fmla="*/ 112 h 286"/>
                <a:gd name="T50" fmla="*/ 64 w 440"/>
                <a:gd name="T51" fmla="*/ 117 h 286"/>
                <a:gd name="T52" fmla="*/ 112 w 440"/>
                <a:gd name="T53" fmla="*/ 115 h 286"/>
                <a:gd name="T54" fmla="*/ 112 w 440"/>
                <a:gd name="T55" fmla="*/ 116 h 286"/>
                <a:gd name="T56" fmla="*/ 54 w 440"/>
                <a:gd name="T57" fmla="*/ 134 h 286"/>
                <a:gd name="T58" fmla="*/ 55 w 440"/>
                <a:gd name="T59" fmla="*/ 139 h 286"/>
                <a:gd name="T60" fmla="*/ 308 w 440"/>
                <a:gd name="T61" fmla="*/ 119 h 286"/>
                <a:gd name="T62" fmla="*/ 56 w 440"/>
                <a:gd name="T63" fmla="*/ 153 h 286"/>
                <a:gd name="T64" fmla="*/ 62 w 440"/>
                <a:gd name="T65" fmla="*/ 206 h 286"/>
                <a:gd name="T66" fmla="*/ 238 w 440"/>
                <a:gd name="T67" fmla="*/ 186 h 286"/>
                <a:gd name="T68" fmla="*/ 239 w 440"/>
                <a:gd name="T69" fmla="*/ 192 h 286"/>
                <a:gd name="T70" fmla="*/ 222 w 440"/>
                <a:gd name="T71" fmla="*/ 196 h 286"/>
                <a:gd name="T72" fmla="*/ 82 w 440"/>
                <a:gd name="T73" fmla="*/ 222 h 286"/>
                <a:gd name="T74" fmla="*/ 65 w 440"/>
                <a:gd name="T75" fmla="*/ 253 h 286"/>
                <a:gd name="T76" fmla="*/ 233 w 440"/>
                <a:gd name="T77" fmla="*/ 209 h 286"/>
                <a:gd name="T78" fmla="*/ 406 w 440"/>
                <a:gd name="T79" fmla="*/ 214 h 286"/>
                <a:gd name="T80" fmla="*/ 404 w 440"/>
                <a:gd name="T81" fmla="*/ 191 h 286"/>
                <a:gd name="T82" fmla="*/ 299 w 440"/>
                <a:gd name="T83" fmla="*/ 191 h 286"/>
                <a:gd name="T84" fmla="*/ 299 w 440"/>
                <a:gd name="T85" fmla="*/ 186 h 286"/>
                <a:gd name="T86" fmla="*/ 405 w 440"/>
                <a:gd name="T87" fmla="*/ 175 h 286"/>
                <a:gd name="T88" fmla="*/ 404 w 440"/>
                <a:gd name="T89" fmla="*/ 167 h 286"/>
                <a:gd name="T90" fmla="*/ 141 w 440"/>
                <a:gd name="T91" fmla="*/ 176 h 286"/>
                <a:gd name="T92" fmla="*/ 395 w 440"/>
                <a:gd name="T93" fmla="*/ 146 h 286"/>
                <a:gd name="T94" fmla="*/ 262 w 440"/>
                <a:gd name="T95" fmla="*/ 146 h 286"/>
                <a:gd name="T96" fmla="*/ 391 w 440"/>
                <a:gd name="T97" fmla="*/ 128 h 286"/>
                <a:gd name="T98" fmla="*/ 405 w 440"/>
                <a:gd name="T99" fmla="*/ 121 h 286"/>
                <a:gd name="T100" fmla="*/ 392 w 440"/>
                <a:gd name="T101" fmla="*/ 113 h 286"/>
                <a:gd name="T102" fmla="*/ 321 w 440"/>
                <a:gd name="T103" fmla="*/ 104 h 286"/>
                <a:gd name="T104" fmla="*/ 368 w 440"/>
                <a:gd name="T105" fmla="*/ 99 h 286"/>
                <a:gd name="T106" fmla="*/ 409 w 440"/>
                <a:gd name="T107" fmla="*/ 87 h 286"/>
                <a:gd name="T108" fmla="*/ 184 w 440"/>
                <a:gd name="T109" fmla="*/ 95 h 286"/>
                <a:gd name="T110" fmla="*/ 215 w 440"/>
                <a:gd name="T111" fmla="*/ 88 h 286"/>
                <a:gd name="T112" fmla="*/ 396 w 440"/>
                <a:gd name="T113" fmla="*/ 71 h 286"/>
                <a:gd name="T114" fmla="*/ 411 w 440"/>
                <a:gd name="T115" fmla="*/ 49 h 286"/>
                <a:gd name="T116" fmla="*/ 261 w 440"/>
                <a:gd name="T117" fmla="*/ 49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0" h="286">
                  <a:moveTo>
                    <a:pt x="41" y="236"/>
                  </a:moveTo>
                  <a:cubicBezTo>
                    <a:pt x="37" y="174"/>
                    <a:pt x="32" y="111"/>
                    <a:pt x="5" y="53"/>
                  </a:cubicBezTo>
                  <a:cubicBezTo>
                    <a:pt x="0" y="41"/>
                    <a:pt x="7" y="37"/>
                    <a:pt x="18" y="35"/>
                  </a:cubicBezTo>
                  <a:cubicBezTo>
                    <a:pt x="57" y="29"/>
                    <a:pt x="97" y="22"/>
                    <a:pt x="136" y="17"/>
                  </a:cubicBezTo>
                  <a:cubicBezTo>
                    <a:pt x="226" y="6"/>
                    <a:pt x="317" y="0"/>
                    <a:pt x="407" y="9"/>
                  </a:cubicBezTo>
                  <a:cubicBezTo>
                    <a:pt x="440" y="12"/>
                    <a:pt x="439" y="13"/>
                    <a:pt x="436" y="44"/>
                  </a:cubicBezTo>
                  <a:cubicBezTo>
                    <a:pt x="431" y="100"/>
                    <a:pt x="429" y="156"/>
                    <a:pt x="429" y="211"/>
                  </a:cubicBezTo>
                  <a:cubicBezTo>
                    <a:pt x="428" y="244"/>
                    <a:pt x="429" y="247"/>
                    <a:pt x="396" y="240"/>
                  </a:cubicBezTo>
                  <a:cubicBezTo>
                    <a:pt x="280" y="215"/>
                    <a:pt x="169" y="229"/>
                    <a:pt x="62" y="279"/>
                  </a:cubicBezTo>
                  <a:cubicBezTo>
                    <a:pt x="47" y="286"/>
                    <a:pt x="40" y="283"/>
                    <a:pt x="41" y="266"/>
                  </a:cubicBezTo>
                  <a:cubicBezTo>
                    <a:pt x="41" y="256"/>
                    <a:pt x="41" y="246"/>
                    <a:pt x="41" y="236"/>
                  </a:cubicBezTo>
                  <a:close/>
                  <a:moveTo>
                    <a:pt x="261" y="49"/>
                  </a:moveTo>
                  <a:cubicBezTo>
                    <a:pt x="261" y="46"/>
                    <a:pt x="261" y="44"/>
                    <a:pt x="260" y="42"/>
                  </a:cubicBezTo>
                  <a:cubicBezTo>
                    <a:pt x="311" y="38"/>
                    <a:pt x="361" y="34"/>
                    <a:pt x="411" y="30"/>
                  </a:cubicBezTo>
                  <a:cubicBezTo>
                    <a:pt x="284" y="16"/>
                    <a:pt x="158" y="30"/>
                    <a:pt x="33" y="53"/>
                  </a:cubicBezTo>
                  <a:cubicBezTo>
                    <a:pt x="33" y="71"/>
                    <a:pt x="42" y="69"/>
                    <a:pt x="52" y="67"/>
                  </a:cubicBezTo>
                  <a:cubicBezTo>
                    <a:pt x="89" y="62"/>
                    <a:pt x="126" y="57"/>
                    <a:pt x="163" y="52"/>
                  </a:cubicBezTo>
                  <a:cubicBezTo>
                    <a:pt x="163" y="54"/>
                    <a:pt x="163" y="55"/>
                    <a:pt x="163" y="57"/>
                  </a:cubicBezTo>
                  <a:cubicBezTo>
                    <a:pt x="150" y="59"/>
                    <a:pt x="136" y="62"/>
                    <a:pt x="122" y="64"/>
                  </a:cubicBezTo>
                  <a:cubicBezTo>
                    <a:pt x="108" y="67"/>
                    <a:pt x="94" y="70"/>
                    <a:pt x="79" y="73"/>
                  </a:cubicBezTo>
                  <a:cubicBezTo>
                    <a:pt x="67" y="76"/>
                    <a:pt x="55" y="81"/>
                    <a:pt x="42" y="84"/>
                  </a:cubicBezTo>
                  <a:cubicBezTo>
                    <a:pt x="43" y="85"/>
                    <a:pt x="43" y="85"/>
                    <a:pt x="43" y="86"/>
                  </a:cubicBezTo>
                  <a:cubicBezTo>
                    <a:pt x="106" y="79"/>
                    <a:pt x="168" y="72"/>
                    <a:pt x="230" y="65"/>
                  </a:cubicBezTo>
                  <a:cubicBezTo>
                    <a:pt x="174" y="78"/>
                    <a:pt x="119" y="90"/>
                    <a:pt x="63" y="102"/>
                  </a:cubicBezTo>
                  <a:cubicBezTo>
                    <a:pt x="58" y="103"/>
                    <a:pt x="53" y="108"/>
                    <a:pt x="48" y="112"/>
                  </a:cubicBezTo>
                  <a:cubicBezTo>
                    <a:pt x="54" y="114"/>
                    <a:pt x="59" y="117"/>
                    <a:pt x="64" y="117"/>
                  </a:cubicBezTo>
                  <a:cubicBezTo>
                    <a:pt x="80" y="117"/>
                    <a:pt x="96" y="115"/>
                    <a:pt x="112" y="115"/>
                  </a:cubicBezTo>
                  <a:cubicBezTo>
                    <a:pt x="112" y="115"/>
                    <a:pt x="112" y="115"/>
                    <a:pt x="112" y="116"/>
                  </a:cubicBezTo>
                  <a:cubicBezTo>
                    <a:pt x="93" y="122"/>
                    <a:pt x="73" y="128"/>
                    <a:pt x="54" y="134"/>
                  </a:cubicBezTo>
                  <a:cubicBezTo>
                    <a:pt x="54" y="136"/>
                    <a:pt x="54" y="138"/>
                    <a:pt x="55" y="139"/>
                  </a:cubicBezTo>
                  <a:cubicBezTo>
                    <a:pt x="138" y="130"/>
                    <a:pt x="221" y="111"/>
                    <a:pt x="308" y="119"/>
                  </a:cubicBezTo>
                  <a:cubicBezTo>
                    <a:pt x="223" y="130"/>
                    <a:pt x="140" y="142"/>
                    <a:pt x="56" y="153"/>
                  </a:cubicBezTo>
                  <a:cubicBezTo>
                    <a:pt x="58" y="175"/>
                    <a:pt x="60" y="191"/>
                    <a:pt x="62" y="206"/>
                  </a:cubicBezTo>
                  <a:cubicBezTo>
                    <a:pt x="121" y="199"/>
                    <a:pt x="179" y="193"/>
                    <a:pt x="238" y="186"/>
                  </a:cubicBezTo>
                  <a:cubicBezTo>
                    <a:pt x="238" y="188"/>
                    <a:pt x="238" y="190"/>
                    <a:pt x="239" y="192"/>
                  </a:cubicBezTo>
                  <a:cubicBezTo>
                    <a:pt x="233" y="193"/>
                    <a:pt x="227" y="195"/>
                    <a:pt x="222" y="196"/>
                  </a:cubicBezTo>
                  <a:cubicBezTo>
                    <a:pt x="175" y="205"/>
                    <a:pt x="129" y="214"/>
                    <a:pt x="82" y="222"/>
                  </a:cubicBezTo>
                  <a:cubicBezTo>
                    <a:pt x="63" y="225"/>
                    <a:pt x="59" y="234"/>
                    <a:pt x="65" y="253"/>
                  </a:cubicBezTo>
                  <a:cubicBezTo>
                    <a:pt x="119" y="229"/>
                    <a:pt x="175" y="212"/>
                    <a:pt x="233" y="209"/>
                  </a:cubicBezTo>
                  <a:cubicBezTo>
                    <a:pt x="290" y="207"/>
                    <a:pt x="347" y="212"/>
                    <a:pt x="406" y="214"/>
                  </a:cubicBezTo>
                  <a:cubicBezTo>
                    <a:pt x="405" y="209"/>
                    <a:pt x="405" y="201"/>
                    <a:pt x="404" y="191"/>
                  </a:cubicBezTo>
                  <a:cubicBezTo>
                    <a:pt x="368" y="191"/>
                    <a:pt x="333" y="191"/>
                    <a:pt x="299" y="191"/>
                  </a:cubicBezTo>
                  <a:cubicBezTo>
                    <a:pt x="299" y="190"/>
                    <a:pt x="299" y="188"/>
                    <a:pt x="299" y="186"/>
                  </a:cubicBezTo>
                  <a:cubicBezTo>
                    <a:pt x="334" y="183"/>
                    <a:pt x="369" y="179"/>
                    <a:pt x="405" y="175"/>
                  </a:cubicBezTo>
                  <a:cubicBezTo>
                    <a:pt x="405" y="173"/>
                    <a:pt x="404" y="170"/>
                    <a:pt x="404" y="167"/>
                  </a:cubicBezTo>
                  <a:cubicBezTo>
                    <a:pt x="316" y="164"/>
                    <a:pt x="229" y="173"/>
                    <a:pt x="141" y="176"/>
                  </a:cubicBezTo>
                  <a:cubicBezTo>
                    <a:pt x="228" y="166"/>
                    <a:pt x="314" y="155"/>
                    <a:pt x="395" y="146"/>
                  </a:cubicBezTo>
                  <a:cubicBezTo>
                    <a:pt x="354" y="146"/>
                    <a:pt x="308" y="146"/>
                    <a:pt x="262" y="146"/>
                  </a:cubicBezTo>
                  <a:cubicBezTo>
                    <a:pt x="305" y="138"/>
                    <a:pt x="348" y="133"/>
                    <a:pt x="391" y="128"/>
                  </a:cubicBezTo>
                  <a:cubicBezTo>
                    <a:pt x="396" y="127"/>
                    <a:pt x="401" y="123"/>
                    <a:pt x="405" y="121"/>
                  </a:cubicBezTo>
                  <a:cubicBezTo>
                    <a:pt x="401" y="118"/>
                    <a:pt x="397" y="113"/>
                    <a:pt x="392" y="113"/>
                  </a:cubicBezTo>
                  <a:cubicBezTo>
                    <a:pt x="369" y="109"/>
                    <a:pt x="345" y="107"/>
                    <a:pt x="321" y="104"/>
                  </a:cubicBezTo>
                  <a:cubicBezTo>
                    <a:pt x="336" y="101"/>
                    <a:pt x="352" y="100"/>
                    <a:pt x="368" y="99"/>
                  </a:cubicBezTo>
                  <a:cubicBezTo>
                    <a:pt x="404" y="97"/>
                    <a:pt x="404" y="97"/>
                    <a:pt x="409" y="87"/>
                  </a:cubicBezTo>
                  <a:cubicBezTo>
                    <a:pt x="333" y="90"/>
                    <a:pt x="259" y="92"/>
                    <a:pt x="184" y="95"/>
                  </a:cubicBezTo>
                  <a:cubicBezTo>
                    <a:pt x="194" y="92"/>
                    <a:pt x="205" y="89"/>
                    <a:pt x="215" y="88"/>
                  </a:cubicBezTo>
                  <a:cubicBezTo>
                    <a:pt x="276" y="82"/>
                    <a:pt x="336" y="76"/>
                    <a:pt x="396" y="71"/>
                  </a:cubicBezTo>
                  <a:cubicBezTo>
                    <a:pt x="410" y="70"/>
                    <a:pt x="416" y="65"/>
                    <a:pt x="411" y="49"/>
                  </a:cubicBezTo>
                  <a:cubicBezTo>
                    <a:pt x="361" y="49"/>
                    <a:pt x="311" y="49"/>
                    <a:pt x="261" y="49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2024063" y="1438275"/>
              <a:ext cx="346075" cy="766763"/>
            </a:xfrm>
            <a:custGeom>
              <a:avLst/>
              <a:gdLst>
                <a:gd name="T0" fmla="*/ 15 w 211"/>
                <a:gd name="T1" fmla="*/ 192 h 469"/>
                <a:gd name="T2" fmla="*/ 27 w 211"/>
                <a:gd name="T3" fmla="*/ 246 h 469"/>
                <a:gd name="T4" fmla="*/ 58 w 211"/>
                <a:gd name="T5" fmla="*/ 102 h 469"/>
                <a:gd name="T6" fmla="*/ 58 w 211"/>
                <a:gd name="T7" fmla="*/ 111 h 469"/>
                <a:gd name="T8" fmla="*/ 60 w 211"/>
                <a:gd name="T9" fmla="*/ 122 h 469"/>
                <a:gd name="T10" fmla="*/ 120 w 211"/>
                <a:gd name="T11" fmla="*/ 39 h 469"/>
                <a:gd name="T12" fmla="*/ 109 w 211"/>
                <a:gd name="T13" fmla="*/ 72 h 469"/>
                <a:gd name="T14" fmla="*/ 211 w 211"/>
                <a:gd name="T15" fmla="*/ 0 h 469"/>
                <a:gd name="T16" fmla="*/ 183 w 211"/>
                <a:gd name="T17" fmla="*/ 59 h 469"/>
                <a:gd name="T18" fmla="*/ 162 w 211"/>
                <a:gd name="T19" fmla="*/ 79 h 469"/>
                <a:gd name="T20" fmla="*/ 145 w 211"/>
                <a:gd name="T21" fmla="*/ 99 h 469"/>
                <a:gd name="T22" fmla="*/ 175 w 211"/>
                <a:gd name="T23" fmla="*/ 85 h 469"/>
                <a:gd name="T24" fmla="*/ 161 w 211"/>
                <a:gd name="T25" fmla="*/ 125 h 469"/>
                <a:gd name="T26" fmla="*/ 114 w 211"/>
                <a:gd name="T27" fmla="*/ 164 h 469"/>
                <a:gd name="T28" fmla="*/ 119 w 211"/>
                <a:gd name="T29" fmla="*/ 170 h 469"/>
                <a:gd name="T30" fmla="*/ 175 w 211"/>
                <a:gd name="T31" fmla="*/ 132 h 469"/>
                <a:gd name="T32" fmla="*/ 141 w 211"/>
                <a:gd name="T33" fmla="*/ 214 h 469"/>
                <a:gd name="T34" fmla="*/ 101 w 211"/>
                <a:gd name="T35" fmla="*/ 257 h 469"/>
                <a:gd name="T36" fmla="*/ 151 w 211"/>
                <a:gd name="T37" fmla="*/ 221 h 469"/>
                <a:gd name="T38" fmla="*/ 59 w 211"/>
                <a:gd name="T39" fmla="*/ 351 h 469"/>
                <a:gd name="T40" fmla="*/ 86 w 211"/>
                <a:gd name="T41" fmla="*/ 156 h 469"/>
                <a:gd name="T42" fmla="*/ 43 w 211"/>
                <a:gd name="T43" fmla="*/ 338 h 469"/>
                <a:gd name="T44" fmla="*/ 49 w 211"/>
                <a:gd name="T45" fmla="*/ 400 h 469"/>
                <a:gd name="T46" fmla="*/ 29 w 211"/>
                <a:gd name="T47" fmla="*/ 469 h 469"/>
                <a:gd name="T48" fmla="*/ 28 w 211"/>
                <a:gd name="T49" fmla="*/ 407 h 469"/>
                <a:gd name="T50" fmla="*/ 18 w 211"/>
                <a:gd name="T51" fmla="*/ 338 h 469"/>
                <a:gd name="T52" fmla="*/ 15 w 211"/>
                <a:gd name="T53" fmla="*/ 192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1" h="469">
                  <a:moveTo>
                    <a:pt x="15" y="192"/>
                  </a:moveTo>
                  <a:cubicBezTo>
                    <a:pt x="19" y="212"/>
                    <a:pt x="23" y="229"/>
                    <a:pt x="27" y="246"/>
                  </a:cubicBezTo>
                  <a:cubicBezTo>
                    <a:pt x="29" y="196"/>
                    <a:pt x="13" y="144"/>
                    <a:pt x="58" y="102"/>
                  </a:cubicBezTo>
                  <a:cubicBezTo>
                    <a:pt x="58" y="105"/>
                    <a:pt x="58" y="108"/>
                    <a:pt x="58" y="111"/>
                  </a:cubicBezTo>
                  <a:cubicBezTo>
                    <a:pt x="58" y="114"/>
                    <a:pt x="58" y="117"/>
                    <a:pt x="60" y="122"/>
                  </a:cubicBezTo>
                  <a:cubicBezTo>
                    <a:pt x="61" y="82"/>
                    <a:pt x="88" y="62"/>
                    <a:pt x="120" y="39"/>
                  </a:cubicBezTo>
                  <a:cubicBezTo>
                    <a:pt x="115" y="53"/>
                    <a:pt x="112" y="63"/>
                    <a:pt x="109" y="72"/>
                  </a:cubicBezTo>
                  <a:cubicBezTo>
                    <a:pt x="128" y="24"/>
                    <a:pt x="168" y="7"/>
                    <a:pt x="211" y="0"/>
                  </a:cubicBezTo>
                  <a:cubicBezTo>
                    <a:pt x="202" y="19"/>
                    <a:pt x="194" y="40"/>
                    <a:pt x="183" y="59"/>
                  </a:cubicBezTo>
                  <a:cubicBezTo>
                    <a:pt x="178" y="67"/>
                    <a:pt x="169" y="73"/>
                    <a:pt x="162" y="79"/>
                  </a:cubicBezTo>
                  <a:cubicBezTo>
                    <a:pt x="156" y="85"/>
                    <a:pt x="149" y="91"/>
                    <a:pt x="145" y="99"/>
                  </a:cubicBezTo>
                  <a:cubicBezTo>
                    <a:pt x="155" y="94"/>
                    <a:pt x="164" y="90"/>
                    <a:pt x="175" y="85"/>
                  </a:cubicBezTo>
                  <a:cubicBezTo>
                    <a:pt x="180" y="102"/>
                    <a:pt x="176" y="114"/>
                    <a:pt x="161" y="125"/>
                  </a:cubicBezTo>
                  <a:cubicBezTo>
                    <a:pt x="145" y="137"/>
                    <a:pt x="129" y="151"/>
                    <a:pt x="114" y="164"/>
                  </a:cubicBezTo>
                  <a:cubicBezTo>
                    <a:pt x="116" y="166"/>
                    <a:pt x="117" y="168"/>
                    <a:pt x="119" y="170"/>
                  </a:cubicBezTo>
                  <a:cubicBezTo>
                    <a:pt x="137" y="158"/>
                    <a:pt x="154" y="146"/>
                    <a:pt x="175" y="132"/>
                  </a:cubicBezTo>
                  <a:cubicBezTo>
                    <a:pt x="172" y="166"/>
                    <a:pt x="172" y="195"/>
                    <a:pt x="141" y="214"/>
                  </a:cubicBezTo>
                  <a:cubicBezTo>
                    <a:pt x="124" y="223"/>
                    <a:pt x="113" y="241"/>
                    <a:pt x="101" y="257"/>
                  </a:cubicBezTo>
                  <a:cubicBezTo>
                    <a:pt x="117" y="245"/>
                    <a:pt x="134" y="233"/>
                    <a:pt x="151" y="221"/>
                  </a:cubicBezTo>
                  <a:cubicBezTo>
                    <a:pt x="134" y="273"/>
                    <a:pt x="101" y="312"/>
                    <a:pt x="59" y="351"/>
                  </a:cubicBezTo>
                  <a:cubicBezTo>
                    <a:pt x="58" y="282"/>
                    <a:pt x="69" y="218"/>
                    <a:pt x="86" y="156"/>
                  </a:cubicBezTo>
                  <a:cubicBezTo>
                    <a:pt x="60" y="214"/>
                    <a:pt x="42" y="274"/>
                    <a:pt x="43" y="338"/>
                  </a:cubicBezTo>
                  <a:cubicBezTo>
                    <a:pt x="44" y="359"/>
                    <a:pt x="44" y="380"/>
                    <a:pt x="49" y="400"/>
                  </a:cubicBezTo>
                  <a:cubicBezTo>
                    <a:pt x="57" y="428"/>
                    <a:pt x="44" y="448"/>
                    <a:pt x="29" y="469"/>
                  </a:cubicBezTo>
                  <a:cubicBezTo>
                    <a:pt x="29" y="447"/>
                    <a:pt x="30" y="427"/>
                    <a:pt x="28" y="407"/>
                  </a:cubicBezTo>
                  <a:cubicBezTo>
                    <a:pt x="26" y="384"/>
                    <a:pt x="24" y="360"/>
                    <a:pt x="18" y="338"/>
                  </a:cubicBezTo>
                  <a:cubicBezTo>
                    <a:pt x="3" y="289"/>
                    <a:pt x="0" y="234"/>
                    <a:pt x="15" y="192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47"/>
          <p:cNvGrpSpPr/>
          <p:nvPr/>
        </p:nvGrpSpPr>
        <p:grpSpPr>
          <a:xfrm rot="1428291">
            <a:off x="3728187" y="2158545"/>
            <a:ext cx="1332850" cy="3108877"/>
            <a:chOff x="4430825" y="1490500"/>
            <a:chExt cx="462025" cy="1077675"/>
          </a:xfrm>
        </p:grpSpPr>
        <p:sp>
          <p:nvSpPr>
            <p:cNvPr id="681" name="Google Shape;681;p47"/>
            <p:cNvSpPr/>
            <p:nvPr/>
          </p:nvSpPr>
          <p:spPr>
            <a:xfrm>
              <a:off x="4430825" y="1503850"/>
              <a:ext cx="462025" cy="1064325"/>
            </a:xfrm>
            <a:custGeom>
              <a:avLst/>
              <a:gdLst/>
              <a:ahLst/>
              <a:cxnLst/>
              <a:rect l="l" t="t" r="r" b="b"/>
              <a:pathLst>
                <a:path w="18481" h="42573" extrusionOk="0">
                  <a:moveTo>
                    <a:pt x="11561" y="4416"/>
                  </a:moveTo>
                  <a:cubicBezTo>
                    <a:pt x="11860" y="4416"/>
                    <a:pt x="12278" y="6922"/>
                    <a:pt x="12310" y="7079"/>
                  </a:cubicBezTo>
                  <a:cubicBezTo>
                    <a:pt x="12310" y="7246"/>
                    <a:pt x="12343" y="7413"/>
                    <a:pt x="12343" y="7579"/>
                  </a:cubicBezTo>
                  <a:lnTo>
                    <a:pt x="12343" y="7679"/>
                  </a:lnTo>
                  <a:lnTo>
                    <a:pt x="12343" y="7713"/>
                  </a:lnTo>
                  <a:cubicBezTo>
                    <a:pt x="12343" y="8847"/>
                    <a:pt x="12110" y="10014"/>
                    <a:pt x="11743" y="11048"/>
                  </a:cubicBezTo>
                  <a:cubicBezTo>
                    <a:pt x="11142" y="12716"/>
                    <a:pt x="10075" y="14084"/>
                    <a:pt x="8941" y="15418"/>
                  </a:cubicBezTo>
                  <a:cubicBezTo>
                    <a:pt x="8974" y="15285"/>
                    <a:pt x="8974" y="15218"/>
                    <a:pt x="9007" y="15185"/>
                  </a:cubicBezTo>
                  <a:cubicBezTo>
                    <a:pt x="9057" y="15110"/>
                    <a:pt x="9014" y="15072"/>
                    <a:pt x="8960" y="15072"/>
                  </a:cubicBezTo>
                  <a:cubicBezTo>
                    <a:pt x="8943" y="15072"/>
                    <a:pt x="8924" y="15076"/>
                    <a:pt x="8907" y="15085"/>
                  </a:cubicBezTo>
                  <a:cubicBezTo>
                    <a:pt x="9608" y="13350"/>
                    <a:pt x="10141" y="11549"/>
                    <a:pt x="10575" y="9681"/>
                  </a:cubicBezTo>
                  <a:cubicBezTo>
                    <a:pt x="10575" y="9631"/>
                    <a:pt x="10550" y="9606"/>
                    <a:pt x="10521" y="9606"/>
                  </a:cubicBezTo>
                  <a:cubicBezTo>
                    <a:pt x="10492" y="9606"/>
                    <a:pt x="10458" y="9631"/>
                    <a:pt x="10442" y="9681"/>
                  </a:cubicBezTo>
                  <a:cubicBezTo>
                    <a:pt x="10008" y="11349"/>
                    <a:pt x="9474" y="12916"/>
                    <a:pt x="8907" y="14551"/>
                  </a:cubicBezTo>
                  <a:cubicBezTo>
                    <a:pt x="8907" y="13217"/>
                    <a:pt x="8607" y="11916"/>
                    <a:pt x="8674" y="10581"/>
                  </a:cubicBezTo>
                  <a:cubicBezTo>
                    <a:pt x="8740" y="9547"/>
                    <a:pt x="9107" y="8447"/>
                    <a:pt x="9574" y="7446"/>
                  </a:cubicBezTo>
                  <a:cubicBezTo>
                    <a:pt x="9608" y="7446"/>
                    <a:pt x="9608" y="7413"/>
                    <a:pt x="9608" y="7379"/>
                  </a:cubicBezTo>
                  <a:lnTo>
                    <a:pt x="9608" y="7346"/>
                  </a:lnTo>
                  <a:cubicBezTo>
                    <a:pt x="9674" y="7212"/>
                    <a:pt x="9741" y="7079"/>
                    <a:pt x="9808" y="6912"/>
                  </a:cubicBezTo>
                  <a:cubicBezTo>
                    <a:pt x="9835" y="6921"/>
                    <a:pt x="9859" y="6925"/>
                    <a:pt x="9881" y="6925"/>
                  </a:cubicBezTo>
                  <a:cubicBezTo>
                    <a:pt x="9939" y="6925"/>
                    <a:pt x="9975" y="6894"/>
                    <a:pt x="9975" y="6845"/>
                  </a:cubicBezTo>
                  <a:lnTo>
                    <a:pt x="9975" y="6679"/>
                  </a:lnTo>
                  <a:cubicBezTo>
                    <a:pt x="10442" y="5878"/>
                    <a:pt x="10975" y="5111"/>
                    <a:pt x="11509" y="4444"/>
                  </a:cubicBezTo>
                  <a:cubicBezTo>
                    <a:pt x="11526" y="4425"/>
                    <a:pt x="11543" y="4416"/>
                    <a:pt x="11561" y="4416"/>
                  </a:cubicBezTo>
                  <a:close/>
                  <a:moveTo>
                    <a:pt x="8974" y="4177"/>
                  </a:moveTo>
                  <a:cubicBezTo>
                    <a:pt x="9441" y="4544"/>
                    <a:pt x="9541" y="5044"/>
                    <a:pt x="9341" y="5678"/>
                  </a:cubicBezTo>
                  <a:cubicBezTo>
                    <a:pt x="9341" y="6145"/>
                    <a:pt x="9341" y="6579"/>
                    <a:pt x="9408" y="7046"/>
                  </a:cubicBezTo>
                  <a:cubicBezTo>
                    <a:pt x="9074" y="7713"/>
                    <a:pt x="8807" y="8447"/>
                    <a:pt x="8607" y="9214"/>
                  </a:cubicBezTo>
                  <a:cubicBezTo>
                    <a:pt x="8073" y="11115"/>
                    <a:pt x="8640" y="13050"/>
                    <a:pt x="8640" y="15018"/>
                  </a:cubicBezTo>
                  <a:cubicBezTo>
                    <a:pt x="8574" y="15185"/>
                    <a:pt x="8507" y="15385"/>
                    <a:pt x="8440" y="15552"/>
                  </a:cubicBezTo>
                  <a:cubicBezTo>
                    <a:pt x="8474" y="15285"/>
                    <a:pt x="8407" y="15051"/>
                    <a:pt x="8273" y="14751"/>
                  </a:cubicBezTo>
                  <a:cubicBezTo>
                    <a:pt x="8340" y="13250"/>
                    <a:pt x="7740" y="11749"/>
                    <a:pt x="7740" y="10248"/>
                  </a:cubicBezTo>
                  <a:cubicBezTo>
                    <a:pt x="7740" y="10215"/>
                    <a:pt x="7706" y="10198"/>
                    <a:pt x="7673" y="10198"/>
                  </a:cubicBezTo>
                  <a:cubicBezTo>
                    <a:pt x="7640" y="10198"/>
                    <a:pt x="7606" y="10215"/>
                    <a:pt x="7606" y="10248"/>
                  </a:cubicBezTo>
                  <a:cubicBezTo>
                    <a:pt x="7540" y="11582"/>
                    <a:pt x="7840" y="12916"/>
                    <a:pt x="8073" y="14217"/>
                  </a:cubicBezTo>
                  <a:cubicBezTo>
                    <a:pt x="7640" y="13283"/>
                    <a:pt x="7106" y="12383"/>
                    <a:pt x="6872" y="11349"/>
                  </a:cubicBezTo>
                  <a:cubicBezTo>
                    <a:pt x="6506" y="9414"/>
                    <a:pt x="7239" y="7346"/>
                    <a:pt x="8073" y="5678"/>
                  </a:cubicBezTo>
                  <a:cubicBezTo>
                    <a:pt x="8307" y="5178"/>
                    <a:pt x="8640" y="4677"/>
                    <a:pt x="8974" y="4177"/>
                  </a:cubicBezTo>
                  <a:close/>
                  <a:moveTo>
                    <a:pt x="14605" y="5055"/>
                  </a:moveTo>
                  <a:cubicBezTo>
                    <a:pt x="14560" y="5148"/>
                    <a:pt x="14493" y="5310"/>
                    <a:pt x="14445" y="5578"/>
                  </a:cubicBezTo>
                  <a:cubicBezTo>
                    <a:pt x="14011" y="7446"/>
                    <a:pt x="14111" y="9381"/>
                    <a:pt x="13477" y="11215"/>
                  </a:cubicBezTo>
                  <a:cubicBezTo>
                    <a:pt x="12643" y="13617"/>
                    <a:pt x="9841" y="14918"/>
                    <a:pt x="8474" y="16953"/>
                  </a:cubicBezTo>
                  <a:cubicBezTo>
                    <a:pt x="8807" y="16252"/>
                    <a:pt x="9241" y="15552"/>
                    <a:pt x="9941" y="14951"/>
                  </a:cubicBezTo>
                  <a:cubicBezTo>
                    <a:pt x="10008" y="14918"/>
                    <a:pt x="9941" y="14784"/>
                    <a:pt x="9808" y="14784"/>
                  </a:cubicBezTo>
                  <a:cubicBezTo>
                    <a:pt x="11609" y="12750"/>
                    <a:pt x="12510" y="10181"/>
                    <a:pt x="12577" y="7546"/>
                  </a:cubicBezTo>
                  <a:cubicBezTo>
                    <a:pt x="12843" y="6579"/>
                    <a:pt x="13611" y="6012"/>
                    <a:pt x="14344" y="5311"/>
                  </a:cubicBezTo>
                  <a:cubicBezTo>
                    <a:pt x="14457" y="5199"/>
                    <a:pt x="14554" y="5117"/>
                    <a:pt x="14605" y="5055"/>
                  </a:cubicBezTo>
                  <a:close/>
                  <a:moveTo>
                    <a:pt x="1168" y="6078"/>
                  </a:moveTo>
                  <a:cubicBezTo>
                    <a:pt x="1235" y="6112"/>
                    <a:pt x="1235" y="6145"/>
                    <a:pt x="1268" y="6212"/>
                  </a:cubicBezTo>
                  <a:cubicBezTo>
                    <a:pt x="1335" y="6612"/>
                    <a:pt x="1435" y="7079"/>
                    <a:pt x="1569" y="7479"/>
                  </a:cubicBezTo>
                  <a:cubicBezTo>
                    <a:pt x="2069" y="9147"/>
                    <a:pt x="2836" y="10615"/>
                    <a:pt x="3170" y="12316"/>
                  </a:cubicBezTo>
                  <a:cubicBezTo>
                    <a:pt x="3603" y="14418"/>
                    <a:pt x="3503" y="16552"/>
                    <a:pt x="3837" y="18621"/>
                  </a:cubicBezTo>
                  <a:cubicBezTo>
                    <a:pt x="4304" y="21089"/>
                    <a:pt x="4938" y="23624"/>
                    <a:pt x="5004" y="26159"/>
                  </a:cubicBezTo>
                  <a:cubicBezTo>
                    <a:pt x="3670" y="24892"/>
                    <a:pt x="3237" y="23224"/>
                    <a:pt x="2603" y="21556"/>
                  </a:cubicBezTo>
                  <a:cubicBezTo>
                    <a:pt x="1936" y="19788"/>
                    <a:pt x="1302" y="18054"/>
                    <a:pt x="935" y="16219"/>
                  </a:cubicBezTo>
                  <a:cubicBezTo>
                    <a:pt x="468" y="13951"/>
                    <a:pt x="568" y="11782"/>
                    <a:pt x="768" y="9614"/>
                  </a:cubicBezTo>
                  <a:lnTo>
                    <a:pt x="768" y="9614"/>
                  </a:lnTo>
                  <a:cubicBezTo>
                    <a:pt x="835" y="10982"/>
                    <a:pt x="1068" y="12416"/>
                    <a:pt x="1302" y="13750"/>
                  </a:cubicBezTo>
                  <a:cubicBezTo>
                    <a:pt x="1936" y="17320"/>
                    <a:pt x="3103" y="20789"/>
                    <a:pt x="4237" y="24258"/>
                  </a:cubicBezTo>
                  <a:cubicBezTo>
                    <a:pt x="4249" y="24316"/>
                    <a:pt x="4285" y="24342"/>
                    <a:pt x="4326" y="24342"/>
                  </a:cubicBezTo>
                  <a:cubicBezTo>
                    <a:pt x="4402" y="24342"/>
                    <a:pt x="4492" y="24254"/>
                    <a:pt x="4471" y="24125"/>
                  </a:cubicBezTo>
                  <a:cubicBezTo>
                    <a:pt x="3437" y="20255"/>
                    <a:pt x="2102" y="16552"/>
                    <a:pt x="1435" y="12550"/>
                  </a:cubicBezTo>
                  <a:cubicBezTo>
                    <a:pt x="1102" y="10615"/>
                    <a:pt x="968" y="8713"/>
                    <a:pt x="1135" y="6779"/>
                  </a:cubicBezTo>
                  <a:lnTo>
                    <a:pt x="1135" y="6312"/>
                  </a:lnTo>
                  <a:cubicBezTo>
                    <a:pt x="1135" y="6245"/>
                    <a:pt x="1168" y="6145"/>
                    <a:pt x="1168" y="6078"/>
                  </a:cubicBezTo>
                  <a:close/>
                  <a:moveTo>
                    <a:pt x="17947" y="15785"/>
                  </a:moveTo>
                  <a:cubicBezTo>
                    <a:pt x="17580" y="16386"/>
                    <a:pt x="16980" y="17253"/>
                    <a:pt x="16613" y="17853"/>
                  </a:cubicBezTo>
                  <a:cubicBezTo>
                    <a:pt x="14578" y="20956"/>
                    <a:pt x="11643" y="23591"/>
                    <a:pt x="8941" y="26193"/>
                  </a:cubicBezTo>
                  <a:cubicBezTo>
                    <a:pt x="10175" y="24525"/>
                    <a:pt x="11442" y="22890"/>
                    <a:pt x="12843" y="21356"/>
                  </a:cubicBezTo>
                  <a:cubicBezTo>
                    <a:pt x="14244" y="19788"/>
                    <a:pt x="15779" y="18554"/>
                    <a:pt x="16980" y="16919"/>
                  </a:cubicBezTo>
                  <a:lnTo>
                    <a:pt x="17080" y="16853"/>
                  </a:lnTo>
                  <a:cubicBezTo>
                    <a:pt x="17413" y="16552"/>
                    <a:pt x="17647" y="16185"/>
                    <a:pt x="17947" y="15785"/>
                  </a:cubicBezTo>
                  <a:close/>
                  <a:moveTo>
                    <a:pt x="15979" y="17753"/>
                  </a:moveTo>
                  <a:cubicBezTo>
                    <a:pt x="14912" y="18954"/>
                    <a:pt x="13677" y="20055"/>
                    <a:pt x="12577" y="21222"/>
                  </a:cubicBezTo>
                  <a:cubicBezTo>
                    <a:pt x="10809" y="23057"/>
                    <a:pt x="9308" y="25125"/>
                    <a:pt x="7806" y="27260"/>
                  </a:cubicBezTo>
                  <a:cubicBezTo>
                    <a:pt x="9274" y="24725"/>
                    <a:pt x="10642" y="22023"/>
                    <a:pt x="12910" y="20055"/>
                  </a:cubicBezTo>
                  <a:cubicBezTo>
                    <a:pt x="13911" y="19221"/>
                    <a:pt x="14978" y="18521"/>
                    <a:pt x="15979" y="17753"/>
                  </a:cubicBezTo>
                  <a:close/>
                  <a:moveTo>
                    <a:pt x="1669" y="6845"/>
                  </a:moveTo>
                  <a:cubicBezTo>
                    <a:pt x="3503" y="9781"/>
                    <a:pt x="4504" y="12883"/>
                    <a:pt x="4938" y="16419"/>
                  </a:cubicBezTo>
                  <a:cubicBezTo>
                    <a:pt x="5305" y="19721"/>
                    <a:pt x="5004" y="23124"/>
                    <a:pt x="5505" y="26426"/>
                  </a:cubicBezTo>
                  <a:lnTo>
                    <a:pt x="5505" y="26460"/>
                  </a:lnTo>
                  <a:cubicBezTo>
                    <a:pt x="5438" y="26760"/>
                    <a:pt x="5338" y="27093"/>
                    <a:pt x="5271" y="27394"/>
                  </a:cubicBezTo>
                  <a:cubicBezTo>
                    <a:pt x="5471" y="24258"/>
                    <a:pt x="4638" y="21089"/>
                    <a:pt x="4104" y="18087"/>
                  </a:cubicBezTo>
                  <a:cubicBezTo>
                    <a:pt x="3670" y="15752"/>
                    <a:pt x="3937" y="13350"/>
                    <a:pt x="3203" y="11048"/>
                  </a:cubicBezTo>
                  <a:cubicBezTo>
                    <a:pt x="2803" y="9714"/>
                    <a:pt x="1969" y="8280"/>
                    <a:pt x="1669" y="6845"/>
                  </a:cubicBezTo>
                  <a:close/>
                  <a:moveTo>
                    <a:pt x="17880" y="15952"/>
                  </a:moveTo>
                  <a:cubicBezTo>
                    <a:pt x="17513" y="17753"/>
                    <a:pt x="17046" y="19288"/>
                    <a:pt x="16012" y="20889"/>
                  </a:cubicBezTo>
                  <a:cubicBezTo>
                    <a:pt x="15012" y="22423"/>
                    <a:pt x="13644" y="23691"/>
                    <a:pt x="12276" y="24858"/>
                  </a:cubicBezTo>
                  <a:cubicBezTo>
                    <a:pt x="10508" y="26293"/>
                    <a:pt x="8574" y="27560"/>
                    <a:pt x="6772" y="28961"/>
                  </a:cubicBezTo>
                  <a:cubicBezTo>
                    <a:pt x="6806" y="28928"/>
                    <a:pt x="6806" y="28895"/>
                    <a:pt x="6839" y="28861"/>
                  </a:cubicBezTo>
                  <a:lnTo>
                    <a:pt x="7840" y="27594"/>
                  </a:lnTo>
                  <a:cubicBezTo>
                    <a:pt x="8740" y="26726"/>
                    <a:pt x="9641" y="25892"/>
                    <a:pt x="10508" y="25059"/>
                  </a:cubicBezTo>
                  <a:cubicBezTo>
                    <a:pt x="13344" y="22257"/>
                    <a:pt x="16079" y="19521"/>
                    <a:pt x="17880" y="15952"/>
                  </a:cubicBezTo>
                  <a:close/>
                  <a:moveTo>
                    <a:pt x="17113" y="16286"/>
                  </a:moveTo>
                  <a:lnTo>
                    <a:pt x="17113" y="16286"/>
                  </a:lnTo>
                  <a:cubicBezTo>
                    <a:pt x="15445" y="18054"/>
                    <a:pt x="13144" y="19121"/>
                    <a:pt x="11509" y="20956"/>
                  </a:cubicBezTo>
                  <a:cubicBezTo>
                    <a:pt x="9641" y="23024"/>
                    <a:pt x="8107" y="25759"/>
                    <a:pt x="6772" y="28328"/>
                  </a:cubicBezTo>
                  <a:cubicBezTo>
                    <a:pt x="6005" y="29061"/>
                    <a:pt x="5338" y="29795"/>
                    <a:pt x="4838" y="30629"/>
                  </a:cubicBezTo>
                  <a:lnTo>
                    <a:pt x="4738" y="30763"/>
                  </a:lnTo>
                  <a:cubicBezTo>
                    <a:pt x="4771" y="30562"/>
                    <a:pt x="4804" y="30396"/>
                    <a:pt x="4871" y="30196"/>
                  </a:cubicBezTo>
                  <a:cubicBezTo>
                    <a:pt x="6205" y="27460"/>
                    <a:pt x="7606" y="24858"/>
                    <a:pt x="9474" y="22457"/>
                  </a:cubicBezTo>
                  <a:cubicBezTo>
                    <a:pt x="11576" y="19855"/>
                    <a:pt x="14211" y="17920"/>
                    <a:pt x="17113" y="16286"/>
                  </a:cubicBezTo>
                  <a:close/>
                  <a:moveTo>
                    <a:pt x="11077" y="0"/>
                  </a:moveTo>
                  <a:cubicBezTo>
                    <a:pt x="10973" y="0"/>
                    <a:pt x="10863" y="46"/>
                    <a:pt x="10809" y="141"/>
                  </a:cubicBezTo>
                  <a:cubicBezTo>
                    <a:pt x="10675" y="441"/>
                    <a:pt x="10608" y="708"/>
                    <a:pt x="10608" y="941"/>
                  </a:cubicBezTo>
                  <a:lnTo>
                    <a:pt x="10508" y="1241"/>
                  </a:lnTo>
                  <a:cubicBezTo>
                    <a:pt x="10475" y="1342"/>
                    <a:pt x="10508" y="1442"/>
                    <a:pt x="10608" y="1475"/>
                  </a:cubicBezTo>
                  <a:cubicBezTo>
                    <a:pt x="10275" y="3176"/>
                    <a:pt x="9608" y="4744"/>
                    <a:pt x="9741" y="6445"/>
                  </a:cubicBezTo>
                  <a:cubicBezTo>
                    <a:pt x="9682" y="6475"/>
                    <a:pt x="9649" y="6556"/>
                    <a:pt x="9643" y="6598"/>
                  </a:cubicBezTo>
                  <a:lnTo>
                    <a:pt x="9643" y="6598"/>
                  </a:lnTo>
                  <a:cubicBezTo>
                    <a:pt x="9742" y="5561"/>
                    <a:pt x="9839" y="3775"/>
                    <a:pt x="9274" y="3476"/>
                  </a:cubicBezTo>
                  <a:cubicBezTo>
                    <a:pt x="9247" y="3467"/>
                    <a:pt x="9223" y="3463"/>
                    <a:pt x="9201" y="3463"/>
                  </a:cubicBezTo>
                  <a:cubicBezTo>
                    <a:pt x="9141" y="3463"/>
                    <a:pt x="9098" y="3494"/>
                    <a:pt x="9074" y="3543"/>
                  </a:cubicBezTo>
                  <a:cubicBezTo>
                    <a:pt x="7506" y="5411"/>
                    <a:pt x="6405" y="7813"/>
                    <a:pt x="6439" y="10281"/>
                  </a:cubicBezTo>
                  <a:cubicBezTo>
                    <a:pt x="6472" y="11616"/>
                    <a:pt x="7006" y="12783"/>
                    <a:pt x="7473" y="13917"/>
                  </a:cubicBezTo>
                  <a:cubicBezTo>
                    <a:pt x="7440" y="13917"/>
                    <a:pt x="7339" y="13951"/>
                    <a:pt x="7406" y="14051"/>
                  </a:cubicBezTo>
                  <a:cubicBezTo>
                    <a:pt x="7740" y="14718"/>
                    <a:pt x="7840" y="15418"/>
                    <a:pt x="7907" y="16119"/>
                  </a:cubicBezTo>
                  <a:cubicBezTo>
                    <a:pt x="7806" y="15752"/>
                    <a:pt x="7673" y="15318"/>
                    <a:pt x="7573" y="14985"/>
                  </a:cubicBezTo>
                  <a:cubicBezTo>
                    <a:pt x="7551" y="14951"/>
                    <a:pt x="7517" y="14936"/>
                    <a:pt x="7485" y="14936"/>
                  </a:cubicBezTo>
                  <a:cubicBezTo>
                    <a:pt x="7421" y="14936"/>
                    <a:pt x="7362" y="14996"/>
                    <a:pt x="7406" y="15085"/>
                  </a:cubicBezTo>
                  <a:cubicBezTo>
                    <a:pt x="7673" y="15919"/>
                    <a:pt x="7640" y="16719"/>
                    <a:pt x="7740" y="17553"/>
                  </a:cubicBezTo>
                  <a:cubicBezTo>
                    <a:pt x="7573" y="17987"/>
                    <a:pt x="7440" y="18454"/>
                    <a:pt x="7339" y="18921"/>
                  </a:cubicBezTo>
                  <a:cubicBezTo>
                    <a:pt x="6672" y="21089"/>
                    <a:pt x="6239" y="23291"/>
                    <a:pt x="5738" y="25526"/>
                  </a:cubicBezTo>
                  <a:cubicBezTo>
                    <a:pt x="5805" y="19188"/>
                    <a:pt x="5605" y="11549"/>
                    <a:pt x="1569" y="6412"/>
                  </a:cubicBezTo>
                  <a:cubicBezTo>
                    <a:pt x="1469" y="5911"/>
                    <a:pt x="1469" y="5378"/>
                    <a:pt x="1602" y="4877"/>
                  </a:cubicBezTo>
                  <a:cubicBezTo>
                    <a:pt x="1623" y="4771"/>
                    <a:pt x="1509" y="4692"/>
                    <a:pt x="1414" y="4692"/>
                  </a:cubicBezTo>
                  <a:cubicBezTo>
                    <a:pt x="1361" y="4692"/>
                    <a:pt x="1314" y="4717"/>
                    <a:pt x="1302" y="4777"/>
                  </a:cubicBezTo>
                  <a:cubicBezTo>
                    <a:pt x="1102" y="5344"/>
                    <a:pt x="968" y="5911"/>
                    <a:pt x="835" y="6512"/>
                  </a:cubicBezTo>
                  <a:cubicBezTo>
                    <a:pt x="1" y="9914"/>
                    <a:pt x="1" y="13517"/>
                    <a:pt x="735" y="16919"/>
                  </a:cubicBezTo>
                  <a:cubicBezTo>
                    <a:pt x="1102" y="18754"/>
                    <a:pt x="1836" y="20555"/>
                    <a:pt x="2503" y="22257"/>
                  </a:cubicBezTo>
                  <a:cubicBezTo>
                    <a:pt x="3103" y="23758"/>
                    <a:pt x="3570" y="25392"/>
                    <a:pt x="4971" y="26359"/>
                  </a:cubicBezTo>
                  <a:lnTo>
                    <a:pt x="5004" y="26359"/>
                  </a:lnTo>
                  <a:cubicBezTo>
                    <a:pt x="5004" y="27127"/>
                    <a:pt x="5004" y="27927"/>
                    <a:pt x="4904" y="28728"/>
                  </a:cubicBezTo>
                  <a:cubicBezTo>
                    <a:pt x="3570" y="33398"/>
                    <a:pt x="1902" y="37901"/>
                    <a:pt x="334" y="42471"/>
                  </a:cubicBezTo>
                  <a:cubicBezTo>
                    <a:pt x="313" y="42536"/>
                    <a:pt x="361" y="42572"/>
                    <a:pt x="407" y="42572"/>
                  </a:cubicBezTo>
                  <a:cubicBezTo>
                    <a:pt x="432" y="42572"/>
                    <a:pt x="456" y="42561"/>
                    <a:pt x="468" y="42538"/>
                  </a:cubicBezTo>
                  <a:cubicBezTo>
                    <a:pt x="2136" y="39269"/>
                    <a:pt x="3303" y="35800"/>
                    <a:pt x="4271" y="32297"/>
                  </a:cubicBezTo>
                  <a:cubicBezTo>
                    <a:pt x="4504" y="31730"/>
                    <a:pt x="4838" y="31130"/>
                    <a:pt x="5238" y="30629"/>
                  </a:cubicBezTo>
                  <a:cubicBezTo>
                    <a:pt x="5438" y="30462"/>
                    <a:pt x="5672" y="30296"/>
                    <a:pt x="5905" y="30129"/>
                  </a:cubicBezTo>
                  <a:cubicBezTo>
                    <a:pt x="5905" y="30129"/>
                    <a:pt x="5938" y="30129"/>
                    <a:pt x="5938" y="30095"/>
                  </a:cubicBezTo>
                  <a:cubicBezTo>
                    <a:pt x="11109" y="26393"/>
                    <a:pt x="18481" y="22023"/>
                    <a:pt x="18247" y="15218"/>
                  </a:cubicBezTo>
                  <a:cubicBezTo>
                    <a:pt x="18281" y="15118"/>
                    <a:pt x="18314" y="15051"/>
                    <a:pt x="18347" y="15018"/>
                  </a:cubicBezTo>
                  <a:cubicBezTo>
                    <a:pt x="18395" y="14924"/>
                    <a:pt x="18325" y="14829"/>
                    <a:pt x="18245" y="14829"/>
                  </a:cubicBezTo>
                  <a:cubicBezTo>
                    <a:pt x="18212" y="14829"/>
                    <a:pt x="18177" y="14845"/>
                    <a:pt x="18147" y="14885"/>
                  </a:cubicBezTo>
                  <a:cubicBezTo>
                    <a:pt x="18167" y="14826"/>
                    <a:pt x="18141" y="14791"/>
                    <a:pt x="18103" y="14791"/>
                  </a:cubicBezTo>
                  <a:cubicBezTo>
                    <a:pt x="18076" y="14791"/>
                    <a:pt x="18042" y="14809"/>
                    <a:pt x="18014" y="14851"/>
                  </a:cubicBezTo>
                  <a:cubicBezTo>
                    <a:pt x="17847" y="15218"/>
                    <a:pt x="17647" y="15552"/>
                    <a:pt x="17413" y="15885"/>
                  </a:cubicBezTo>
                  <a:cubicBezTo>
                    <a:pt x="11809" y="18287"/>
                    <a:pt x="7740" y="23257"/>
                    <a:pt x="5238" y="28728"/>
                  </a:cubicBezTo>
                  <a:cubicBezTo>
                    <a:pt x="5805" y="26359"/>
                    <a:pt x="6405" y="24024"/>
                    <a:pt x="7006" y="21623"/>
                  </a:cubicBezTo>
                  <a:cubicBezTo>
                    <a:pt x="7306" y="20889"/>
                    <a:pt x="7640" y="20122"/>
                    <a:pt x="7840" y="19354"/>
                  </a:cubicBezTo>
                  <a:lnTo>
                    <a:pt x="7907" y="19288"/>
                  </a:lnTo>
                  <a:cubicBezTo>
                    <a:pt x="7940" y="19121"/>
                    <a:pt x="7973" y="19021"/>
                    <a:pt x="8007" y="18887"/>
                  </a:cubicBezTo>
                  <a:lnTo>
                    <a:pt x="8073" y="18854"/>
                  </a:lnTo>
                  <a:cubicBezTo>
                    <a:pt x="8073" y="18787"/>
                    <a:pt x="8073" y="18754"/>
                    <a:pt x="8107" y="18721"/>
                  </a:cubicBezTo>
                  <a:cubicBezTo>
                    <a:pt x="9141" y="16052"/>
                    <a:pt x="11609" y="14784"/>
                    <a:pt x="13244" y="12516"/>
                  </a:cubicBezTo>
                  <a:cubicBezTo>
                    <a:pt x="14811" y="10248"/>
                    <a:pt x="14445" y="7012"/>
                    <a:pt x="15078" y="4444"/>
                  </a:cubicBezTo>
                  <a:cubicBezTo>
                    <a:pt x="15101" y="4330"/>
                    <a:pt x="14985" y="4263"/>
                    <a:pt x="14887" y="4263"/>
                  </a:cubicBezTo>
                  <a:cubicBezTo>
                    <a:pt x="14841" y="4263"/>
                    <a:pt x="14800" y="4278"/>
                    <a:pt x="14778" y="4310"/>
                  </a:cubicBezTo>
                  <a:cubicBezTo>
                    <a:pt x="14078" y="5211"/>
                    <a:pt x="13010" y="5778"/>
                    <a:pt x="12577" y="6779"/>
                  </a:cubicBezTo>
                  <a:cubicBezTo>
                    <a:pt x="12510" y="5745"/>
                    <a:pt x="12343" y="4711"/>
                    <a:pt x="12009" y="3710"/>
                  </a:cubicBezTo>
                  <a:cubicBezTo>
                    <a:pt x="11990" y="3632"/>
                    <a:pt x="11925" y="3599"/>
                    <a:pt x="11867" y="3599"/>
                  </a:cubicBezTo>
                  <a:cubicBezTo>
                    <a:pt x="11827" y="3599"/>
                    <a:pt x="11790" y="3616"/>
                    <a:pt x="11776" y="3643"/>
                  </a:cubicBezTo>
                  <a:cubicBezTo>
                    <a:pt x="11075" y="4377"/>
                    <a:pt x="10508" y="5144"/>
                    <a:pt x="10008" y="5978"/>
                  </a:cubicBezTo>
                  <a:cubicBezTo>
                    <a:pt x="10008" y="4444"/>
                    <a:pt x="10508" y="2943"/>
                    <a:pt x="10909" y="1442"/>
                  </a:cubicBezTo>
                  <a:cubicBezTo>
                    <a:pt x="10909" y="1475"/>
                    <a:pt x="10942" y="1475"/>
                    <a:pt x="10942" y="1542"/>
                  </a:cubicBezTo>
                  <a:cubicBezTo>
                    <a:pt x="10964" y="1575"/>
                    <a:pt x="10998" y="1590"/>
                    <a:pt x="11032" y="1590"/>
                  </a:cubicBezTo>
                  <a:cubicBezTo>
                    <a:pt x="11101" y="1590"/>
                    <a:pt x="11176" y="1531"/>
                    <a:pt x="11176" y="1442"/>
                  </a:cubicBezTo>
                  <a:cubicBezTo>
                    <a:pt x="11142" y="1208"/>
                    <a:pt x="11176" y="908"/>
                    <a:pt x="11242" y="641"/>
                  </a:cubicBezTo>
                  <a:cubicBezTo>
                    <a:pt x="11276" y="574"/>
                    <a:pt x="11276" y="474"/>
                    <a:pt x="11309" y="408"/>
                  </a:cubicBezTo>
                  <a:lnTo>
                    <a:pt x="11309" y="374"/>
                  </a:lnTo>
                  <a:lnTo>
                    <a:pt x="11309" y="274"/>
                  </a:lnTo>
                  <a:cubicBezTo>
                    <a:pt x="11368" y="96"/>
                    <a:pt x="11228" y="0"/>
                    <a:pt x="110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7"/>
            <p:cNvSpPr/>
            <p:nvPr/>
          </p:nvSpPr>
          <p:spPr>
            <a:xfrm>
              <a:off x="4692700" y="1490500"/>
              <a:ext cx="62725" cy="135325"/>
            </a:xfrm>
            <a:custGeom>
              <a:avLst/>
              <a:gdLst/>
              <a:ahLst/>
              <a:cxnLst/>
              <a:rect l="l" t="t" r="r" b="b"/>
              <a:pathLst>
                <a:path w="2509" h="5413" extrusionOk="0">
                  <a:moveTo>
                    <a:pt x="2226" y="1"/>
                  </a:moveTo>
                  <a:cubicBezTo>
                    <a:pt x="2127" y="1"/>
                    <a:pt x="2022" y="46"/>
                    <a:pt x="1968" y="141"/>
                  </a:cubicBezTo>
                  <a:cubicBezTo>
                    <a:pt x="1868" y="308"/>
                    <a:pt x="1835" y="441"/>
                    <a:pt x="1835" y="575"/>
                  </a:cubicBezTo>
                  <a:cubicBezTo>
                    <a:pt x="867" y="1976"/>
                    <a:pt x="367" y="3643"/>
                    <a:pt x="0" y="5311"/>
                  </a:cubicBezTo>
                  <a:cubicBezTo>
                    <a:pt x="0" y="5376"/>
                    <a:pt x="56" y="5413"/>
                    <a:pt x="95" y="5413"/>
                  </a:cubicBezTo>
                  <a:cubicBezTo>
                    <a:pt x="117" y="5413"/>
                    <a:pt x="133" y="5402"/>
                    <a:pt x="133" y="5378"/>
                  </a:cubicBezTo>
                  <a:cubicBezTo>
                    <a:pt x="600" y="3944"/>
                    <a:pt x="934" y="2209"/>
                    <a:pt x="1835" y="975"/>
                  </a:cubicBezTo>
                  <a:cubicBezTo>
                    <a:pt x="1835" y="975"/>
                    <a:pt x="1868" y="975"/>
                    <a:pt x="1868" y="1042"/>
                  </a:cubicBezTo>
                  <a:cubicBezTo>
                    <a:pt x="1868" y="1075"/>
                    <a:pt x="1868" y="1075"/>
                    <a:pt x="1935" y="1108"/>
                  </a:cubicBezTo>
                  <a:cubicBezTo>
                    <a:pt x="1953" y="1162"/>
                    <a:pt x="2009" y="1196"/>
                    <a:pt x="2062" y="1196"/>
                  </a:cubicBezTo>
                  <a:cubicBezTo>
                    <a:pt x="2108" y="1196"/>
                    <a:pt x="2153" y="1170"/>
                    <a:pt x="2168" y="1108"/>
                  </a:cubicBezTo>
                  <a:cubicBezTo>
                    <a:pt x="2202" y="1042"/>
                    <a:pt x="2202" y="975"/>
                    <a:pt x="2268" y="908"/>
                  </a:cubicBezTo>
                  <a:cubicBezTo>
                    <a:pt x="2368" y="608"/>
                    <a:pt x="2368" y="575"/>
                    <a:pt x="2468" y="274"/>
                  </a:cubicBezTo>
                  <a:cubicBezTo>
                    <a:pt x="2508" y="96"/>
                    <a:pt x="2372" y="1"/>
                    <a:pt x="22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7"/>
            <p:cNvSpPr/>
            <p:nvPr/>
          </p:nvSpPr>
          <p:spPr>
            <a:xfrm>
              <a:off x="4753950" y="1519450"/>
              <a:ext cx="33000" cy="128350"/>
            </a:xfrm>
            <a:custGeom>
              <a:avLst/>
              <a:gdLst/>
              <a:ahLst/>
              <a:cxnLst/>
              <a:rect l="l" t="t" r="r" b="b"/>
              <a:pathLst>
                <a:path w="1320" h="5134" extrusionOk="0">
                  <a:moveTo>
                    <a:pt x="1036" y="0"/>
                  </a:moveTo>
                  <a:cubicBezTo>
                    <a:pt x="911" y="0"/>
                    <a:pt x="786" y="84"/>
                    <a:pt x="752" y="251"/>
                  </a:cubicBezTo>
                  <a:cubicBezTo>
                    <a:pt x="719" y="451"/>
                    <a:pt x="719" y="651"/>
                    <a:pt x="819" y="884"/>
                  </a:cubicBezTo>
                  <a:cubicBezTo>
                    <a:pt x="586" y="2252"/>
                    <a:pt x="252" y="3620"/>
                    <a:pt x="18" y="5054"/>
                  </a:cubicBezTo>
                  <a:cubicBezTo>
                    <a:pt x="0" y="5109"/>
                    <a:pt x="53" y="5134"/>
                    <a:pt x="103" y="5134"/>
                  </a:cubicBezTo>
                  <a:cubicBezTo>
                    <a:pt x="145" y="5134"/>
                    <a:pt x="185" y="5117"/>
                    <a:pt x="185" y="5087"/>
                  </a:cubicBezTo>
                  <a:cubicBezTo>
                    <a:pt x="385" y="3920"/>
                    <a:pt x="519" y="2619"/>
                    <a:pt x="886" y="1451"/>
                  </a:cubicBezTo>
                  <a:cubicBezTo>
                    <a:pt x="927" y="1482"/>
                    <a:pt x="978" y="1497"/>
                    <a:pt x="1029" y="1497"/>
                  </a:cubicBezTo>
                  <a:cubicBezTo>
                    <a:pt x="1141" y="1497"/>
                    <a:pt x="1253" y="1423"/>
                    <a:pt x="1253" y="1285"/>
                  </a:cubicBezTo>
                  <a:cubicBezTo>
                    <a:pt x="1319" y="918"/>
                    <a:pt x="1319" y="617"/>
                    <a:pt x="1319" y="251"/>
                  </a:cubicBezTo>
                  <a:cubicBezTo>
                    <a:pt x="1286" y="84"/>
                    <a:pt x="1161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7"/>
            <p:cNvSpPr/>
            <p:nvPr/>
          </p:nvSpPr>
          <p:spPr>
            <a:xfrm>
              <a:off x="4766450" y="1520525"/>
              <a:ext cx="54850" cy="113225"/>
            </a:xfrm>
            <a:custGeom>
              <a:avLst/>
              <a:gdLst/>
              <a:ahLst/>
              <a:cxnLst/>
              <a:rect l="l" t="t" r="r" b="b"/>
              <a:pathLst>
                <a:path w="2194" h="4529" extrusionOk="0">
                  <a:moveTo>
                    <a:pt x="1904" y="0"/>
                  </a:moveTo>
                  <a:cubicBezTo>
                    <a:pt x="1807" y="0"/>
                    <a:pt x="1714" y="46"/>
                    <a:pt x="1687" y="141"/>
                  </a:cubicBezTo>
                  <a:cubicBezTo>
                    <a:pt x="1553" y="474"/>
                    <a:pt x="1420" y="741"/>
                    <a:pt x="1386" y="1041"/>
                  </a:cubicBezTo>
                  <a:cubicBezTo>
                    <a:pt x="919" y="2142"/>
                    <a:pt x="252" y="3210"/>
                    <a:pt x="19" y="4411"/>
                  </a:cubicBezTo>
                  <a:cubicBezTo>
                    <a:pt x="0" y="4485"/>
                    <a:pt x="55" y="4529"/>
                    <a:pt x="113" y="4529"/>
                  </a:cubicBezTo>
                  <a:cubicBezTo>
                    <a:pt x="158" y="4529"/>
                    <a:pt x="204" y="4502"/>
                    <a:pt x="219" y="4444"/>
                  </a:cubicBezTo>
                  <a:cubicBezTo>
                    <a:pt x="419" y="3410"/>
                    <a:pt x="986" y="2409"/>
                    <a:pt x="1487" y="1442"/>
                  </a:cubicBezTo>
                  <a:cubicBezTo>
                    <a:pt x="1500" y="1456"/>
                    <a:pt x="1520" y="1464"/>
                    <a:pt x="1543" y="1464"/>
                  </a:cubicBezTo>
                  <a:cubicBezTo>
                    <a:pt x="1575" y="1464"/>
                    <a:pt x="1614" y="1447"/>
                    <a:pt x="1653" y="1408"/>
                  </a:cubicBezTo>
                  <a:cubicBezTo>
                    <a:pt x="1720" y="1275"/>
                    <a:pt x="1753" y="1175"/>
                    <a:pt x="1853" y="1041"/>
                  </a:cubicBezTo>
                  <a:cubicBezTo>
                    <a:pt x="1887" y="1041"/>
                    <a:pt x="1920" y="1008"/>
                    <a:pt x="1920" y="941"/>
                  </a:cubicBezTo>
                  <a:cubicBezTo>
                    <a:pt x="2020" y="741"/>
                    <a:pt x="2087" y="574"/>
                    <a:pt x="2154" y="374"/>
                  </a:cubicBezTo>
                  <a:lnTo>
                    <a:pt x="2154" y="274"/>
                  </a:lnTo>
                  <a:cubicBezTo>
                    <a:pt x="2193" y="96"/>
                    <a:pt x="2045" y="0"/>
                    <a:pt x="1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7"/>
            <p:cNvSpPr/>
            <p:nvPr/>
          </p:nvSpPr>
          <p:spPr>
            <a:xfrm>
              <a:off x="4664325" y="1705800"/>
              <a:ext cx="23925" cy="94925"/>
            </a:xfrm>
            <a:custGeom>
              <a:avLst/>
              <a:gdLst/>
              <a:ahLst/>
              <a:cxnLst/>
              <a:rect l="l" t="t" r="r" b="b"/>
              <a:pathLst>
                <a:path w="957" h="3797" extrusionOk="0">
                  <a:moveTo>
                    <a:pt x="901" y="0"/>
                  </a:moveTo>
                  <a:cubicBezTo>
                    <a:pt x="882" y="0"/>
                    <a:pt x="858" y="11"/>
                    <a:pt x="835" y="35"/>
                  </a:cubicBezTo>
                  <a:cubicBezTo>
                    <a:pt x="435" y="1269"/>
                    <a:pt x="1" y="2470"/>
                    <a:pt x="101" y="3771"/>
                  </a:cubicBezTo>
                  <a:cubicBezTo>
                    <a:pt x="101" y="3788"/>
                    <a:pt x="118" y="3796"/>
                    <a:pt x="134" y="3796"/>
                  </a:cubicBezTo>
                  <a:cubicBezTo>
                    <a:pt x="151" y="3796"/>
                    <a:pt x="168" y="3788"/>
                    <a:pt x="168" y="3771"/>
                  </a:cubicBezTo>
                  <a:cubicBezTo>
                    <a:pt x="268" y="2503"/>
                    <a:pt x="501" y="1269"/>
                    <a:pt x="935" y="102"/>
                  </a:cubicBezTo>
                  <a:cubicBezTo>
                    <a:pt x="956" y="37"/>
                    <a:pt x="936" y="0"/>
                    <a:pt x="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4722950" y="1743325"/>
              <a:ext cx="41475" cy="87125"/>
            </a:xfrm>
            <a:custGeom>
              <a:avLst/>
              <a:gdLst/>
              <a:ahLst/>
              <a:cxnLst/>
              <a:rect l="l" t="t" r="r" b="b"/>
              <a:pathLst>
                <a:path w="1659" h="3485" extrusionOk="0">
                  <a:moveTo>
                    <a:pt x="1587" y="0"/>
                  </a:moveTo>
                  <a:cubicBezTo>
                    <a:pt x="1571" y="0"/>
                    <a:pt x="1559" y="11"/>
                    <a:pt x="1559" y="35"/>
                  </a:cubicBezTo>
                  <a:cubicBezTo>
                    <a:pt x="1192" y="1269"/>
                    <a:pt x="658" y="2337"/>
                    <a:pt x="24" y="3438"/>
                  </a:cubicBezTo>
                  <a:cubicBezTo>
                    <a:pt x="1" y="3461"/>
                    <a:pt x="44" y="3485"/>
                    <a:pt x="83" y="3485"/>
                  </a:cubicBezTo>
                  <a:cubicBezTo>
                    <a:pt x="99" y="3485"/>
                    <a:pt x="115" y="3481"/>
                    <a:pt x="124" y="3471"/>
                  </a:cubicBezTo>
                  <a:cubicBezTo>
                    <a:pt x="925" y="2470"/>
                    <a:pt x="1392" y="1303"/>
                    <a:pt x="1659" y="102"/>
                  </a:cubicBezTo>
                  <a:cubicBezTo>
                    <a:pt x="1659" y="37"/>
                    <a:pt x="1617" y="0"/>
                    <a:pt x="1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47"/>
          <p:cNvSpPr/>
          <p:nvPr/>
        </p:nvSpPr>
        <p:spPr>
          <a:xfrm>
            <a:off x="2194175" y="857250"/>
            <a:ext cx="47943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7"/>
          <p:cNvSpPr txBox="1">
            <a:spLocks noGrp="1"/>
          </p:cNvSpPr>
          <p:nvPr>
            <p:ph type="body" idx="1"/>
          </p:nvPr>
        </p:nvSpPr>
        <p:spPr>
          <a:xfrm>
            <a:off x="713225" y="1663549"/>
            <a:ext cx="3858900" cy="2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you know what helps you make your point clear? Lists like this one: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They’re simple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 can organize your ideas clearly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You’ll never forget again to buy milk!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And the most important thing: the audience won’t miss the point </a:t>
            </a:r>
            <a:endParaRPr/>
          </a:p>
        </p:txBody>
      </p:sp>
      <p:sp>
        <p:nvSpPr>
          <p:cNvPr id="678" name="Google Shape;678;p4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Slide Title Goes Here!</a:t>
            </a:r>
            <a:endParaRPr/>
          </a:p>
        </p:txBody>
      </p:sp>
      <p:grpSp>
        <p:nvGrpSpPr>
          <p:cNvPr id="687" name="Google Shape;687;p47"/>
          <p:cNvGrpSpPr/>
          <p:nvPr/>
        </p:nvGrpSpPr>
        <p:grpSpPr>
          <a:xfrm>
            <a:off x="4625344" y="1869170"/>
            <a:ext cx="577314" cy="368094"/>
            <a:chOff x="4625344" y="1869170"/>
            <a:chExt cx="577314" cy="368094"/>
          </a:xfrm>
        </p:grpSpPr>
        <p:sp>
          <p:nvSpPr>
            <p:cNvPr id="688" name="Google Shape;688;p47"/>
            <p:cNvSpPr/>
            <p:nvPr/>
          </p:nvSpPr>
          <p:spPr>
            <a:xfrm rot="59522">
              <a:off x="4626456" y="2106557"/>
              <a:ext cx="129524" cy="129596"/>
            </a:xfrm>
            <a:custGeom>
              <a:avLst/>
              <a:gdLst/>
              <a:ahLst/>
              <a:cxnLst/>
              <a:rect l="l" t="t" r="r" b="b"/>
              <a:pathLst>
                <a:path w="1794" h="1795" extrusionOk="0">
                  <a:moveTo>
                    <a:pt x="943" y="1"/>
                  </a:moveTo>
                  <a:cubicBezTo>
                    <a:pt x="730" y="426"/>
                    <a:pt x="396" y="730"/>
                    <a:pt x="1" y="882"/>
                  </a:cubicBezTo>
                  <a:lnTo>
                    <a:pt x="1" y="913"/>
                  </a:lnTo>
                  <a:cubicBezTo>
                    <a:pt x="396" y="1065"/>
                    <a:pt x="730" y="1369"/>
                    <a:pt x="882" y="1794"/>
                  </a:cubicBezTo>
                  <a:lnTo>
                    <a:pt x="943" y="1794"/>
                  </a:lnTo>
                  <a:cubicBezTo>
                    <a:pt x="1034" y="1369"/>
                    <a:pt x="1399" y="1065"/>
                    <a:pt x="1794" y="913"/>
                  </a:cubicBezTo>
                  <a:lnTo>
                    <a:pt x="1794" y="882"/>
                  </a:lnTo>
                  <a:cubicBezTo>
                    <a:pt x="1429" y="730"/>
                    <a:pt x="1095" y="426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7"/>
            <p:cNvSpPr/>
            <p:nvPr/>
          </p:nvSpPr>
          <p:spPr>
            <a:xfrm rot="59522">
              <a:off x="5021208" y="18707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687;p47"/>
          <p:cNvGrpSpPr/>
          <p:nvPr/>
        </p:nvGrpSpPr>
        <p:grpSpPr>
          <a:xfrm>
            <a:off x="701152" y="4145455"/>
            <a:ext cx="577314" cy="368094"/>
            <a:chOff x="4625344" y="1869170"/>
            <a:chExt cx="577314" cy="368094"/>
          </a:xfrm>
        </p:grpSpPr>
        <p:sp>
          <p:nvSpPr>
            <p:cNvPr id="17" name="Google Shape;688;p47"/>
            <p:cNvSpPr/>
            <p:nvPr/>
          </p:nvSpPr>
          <p:spPr>
            <a:xfrm rot="59522">
              <a:off x="4626456" y="2106557"/>
              <a:ext cx="129524" cy="129596"/>
            </a:xfrm>
            <a:custGeom>
              <a:avLst/>
              <a:gdLst/>
              <a:ahLst/>
              <a:cxnLst/>
              <a:rect l="l" t="t" r="r" b="b"/>
              <a:pathLst>
                <a:path w="1794" h="1795" extrusionOk="0">
                  <a:moveTo>
                    <a:pt x="943" y="1"/>
                  </a:moveTo>
                  <a:cubicBezTo>
                    <a:pt x="730" y="426"/>
                    <a:pt x="396" y="730"/>
                    <a:pt x="1" y="882"/>
                  </a:cubicBezTo>
                  <a:lnTo>
                    <a:pt x="1" y="913"/>
                  </a:lnTo>
                  <a:cubicBezTo>
                    <a:pt x="396" y="1065"/>
                    <a:pt x="730" y="1369"/>
                    <a:pt x="882" y="1794"/>
                  </a:cubicBezTo>
                  <a:lnTo>
                    <a:pt x="943" y="1794"/>
                  </a:lnTo>
                  <a:cubicBezTo>
                    <a:pt x="1034" y="1369"/>
                    <a:pt x="1399" y="1065"/>
                    <a:pt x="1794" y="913"/>
                  </a:cubicBezTo>
                  <a:lnTo>
                    <a:pt x="1794" y="882"/>
                  </a:lnTo>
                  <a:cubicBezTo>
                    <a:pt x="1429" y="730"/>
                    <a:pt x="1095" y="426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89;p47"/>
            <p:cNvSpPr/>
            <p:nvPr/>
          </p:nvSpPr>
          <p:spPr>
            <a:xfrm rot="59522">
              <a:off x="5021208" y="18707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687;p47"/>
          <p:cNvGrpSpPr/>
          <p:nvPr/>
        </p:nvGrpSpPr>
        <p:grpSpPr>
          <a:xfrm>
            <a:off x="2970898" y="4013636"/>
            <a:ext cx="577314" cy="368094"/>
            <a:chOff x="4625344" y="1869170"/>
            <a:chExt cx="577314" cy="368094"/>
          </a:xfrm>
        </p:grpSpPr>
        <p:sp>
          <p:nvSpPr>
            <p:cNvPr id="20" name="Google Shape;688;p47"/>
            <p:cNvSpPr/>
            <p:nvPr/>
          </p:nvSpPr>
          <p:spPr>
            <a:xfrm rot="59522">
              <a:off x="4626456" y="2106557"/>
              <a:ext cx="129524" cy="129596"/>
            </a:xfrm>
            <a:custGeom>
              <a:avLst/>
              <a:gdLst/>
              <a:ahLst/>
              <a:cxnLst/>
              <a:rect l="l" t="t" r="r" b="b"/>
              <a:pathLst>
                <a:path w="1794" h="1795" extrusionOk="0">
                  <a:moveTo>
                    <a:pt x="943" y="1"/>
                  </a:moveTo>
                  <a:cubicBezTo>
                    <a:pt x="730" y="426"/>
                    <a:pt x="396" y="730"/>
                    <a:pt x="1" y="882"/>
                  </a:cubicBezTo>
                  <a:lnTo>
                    <a:pt x="1" y="913"/>
                  </a:lnTo>
                  <a:cubicBezTo>
                    <a:pt x="396" y="1065"/>
                    <a:pt x="730" y="1369"/>
                    <a:pt x="882" y="1794"/>
                  </a:cubicBezTo>
                  <a:lnTo>
                    <a:pt x="943" y="1794"/>
                  </a:lnTo>
                  <a:cubicBezTo>
                    <a:pt x="1034" y="1369"/>
                    <a:pt x="1399" y="1065"/>
                    <a:pt x="1794" y="913"/>
                  </a:cubicBezTo>
                  <a:lnTo>
                    <a:pt x="1794" y="882"/>
                  </a:lnTo>
                  <a:cubicBezTo>
                    <a:pt x="1429" y="730"/>
                    <a:pt x="1095" y="426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89;p47"/>
            <p:cNvSpPr/>
            <p:nvPr/>
          </p:nvSpPr>
          <p:spPr>
            <a:xfrm rot="59522">
              <a:off x="5021208" y="18707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687;p47"/>
          <p:cNvGrpSpPr/>
          <p:nvPr/>
        </p:nvGrpSpPr>
        <p:grpSpPr>
          <a:xfrm>
            <a:off x="3008968" y="2163306"/>
            <a:ext cx="577314" cy="368094"/>
            <a:chOff x="4625344" y="1869170"/>
            <a:chExt cx="577314" cy="368094"/>
          </a:xfrm>
        </p:grpSpPr>
        <p:sp>
          <p:nvSpPr>
            <p:cNvPr id="23" name="Google Shape;688;p47"/>
            <p:cNvSpPr/>
            <p:nvPr/>
          </p:nvSpPr>
          <p:spPr>
            <a:xfrm rot="59522">
              <a:off x="4626456" y="2106557"/>
              <a:ext cx="129524" cy="129596"/>
            </a:xfrm>
            <a:custGeom>
              <a:avLst/>
              <a:gdLst/>
              <a:ahLst/>
              <a:cxnLst/>
              <a:rect l="l" t="t" r="r" b="b"/>
              <a:pathLst>
                <a:path w="1794" h="1795" extrusionOk="0">
                  <a:moveTo>
                    <a:pt x="943" y="1"/>
                  </a:moveTo>
                  <a:cubicBezTo>
                    <a:pt x="730" y="426"/>
                    <a:pt x="396" y="730"/>
                    <a:pt x="1" y="882"/>
                  </a:cubicBezTo>
                  <a:lnTo>
                    <a:pt x="1" y="913"/>
                  </a:lnTo>
                  <a:cubicBezTo>
                    <a:pt x="396" y="1065"/>
                    <a:pt x="730" y="1369"/>
                    <a:pt x="882" y="1794"/>
                  </a:cubicBezTo>
                  <a:lnTo>
                    <a:pt x="943" y="1794"/>
                  </a:lnTo>
                  <a:cubicBezTo>
                    <a:pt x="1034" y="1369"/>
                    <a:pt x="1399" y="1065"/>
                    <a:pt x="1794" y="913"/>
                  </a:cubicBezTo>
                  <a:lnTo>
                    <a:pt x="1794" y="882"/>
                  </a:lnTo>
                  <a:cubicBezTo>
                    <a:pt x="1429" y="730"/>
                    <a:pt x="1095" y="426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89;p47"/>
            <p:cNvSpPr/>
            <p:nvPr/>
          </p:nvSpPr>
          <p:spPr>
            <a:xfrm rot="59522">
              <a:off x="5021208" y="18707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687;p47"/>
          <p:cNvGrpSpPr/>
          <p:nvPr/>
        </p:nvGrpSpPr>
        <p:grpSpPr>
          <a:xfrm>
            <a:off x="576968" y="1631901"/>
            <a:ext cx="577314" cy="368094"/>
            <a:chOff x="4625344" y="1869170"/>
            <a:chExt cx="577314" cy="368094"/>
          </a:xfrm>
        </p:grpSpPr>
        <p:sp>
          <p:nvSpPr>
            <p:cNvPr id="26" name="Google Shape;688;p47"/>
            <p:cNvSpPr/>
            <p:nvPr/>
          </p:nvSpPr>
          <p:spPr>
            <a:xfrm rot="59522">
              <a:off x="4626456" y="2106557"/>
              <a:ext cx="129524" cy="129596"/>
            </a:xfrm>
            <a:custGeom>
              <a:avLst/>
              <a:gdLst/>
              <a:ahLst/>
              <a:cxnLst/>
              <a:rect l="l" t="t" r="r" b="b"/>
              <a:pathLst>
                <a:path w="1794" h="1795" extrusionOk="0">
                  <a:moveTo>
                    <a:pt x="943" y="1"/>
                  </a:moveTo>
                  <a:cubicBezTo>
                    <a:pt x="730" y="426"/>
                    <a:pt x="396" y="730"/>
                    <a:pt x="1" y="882"/>
                  </a:cubicBezTo>
                  <a:lnTo>
                    <a:pt x="1" y="913"/>
                  </a:lnTo>
                  <a:cubicBezTo>
                    <a:pt x="396" y="1065"/>
                    <a:pt x="730" y="1369"/>
                    <a:pt x="882" y="1794"/>
                  </a:cubicBezTo>
                  <a:lnTo>
                    <a:pt x="943" y="1794"/>
                  </a:lnTo>
                  <a:cubicBezTo>
                    <a:pt x="1034" y="1369"/>
                    <a:pt x="1399" y="1065"/>
                    <a:pt x="1794" y="913"/>
                  </a:cubicBezTo>
                  <a:lnTo>
                    <a:pt x="1794" y="882"/>
                  </a:lnTo>
                  <a:cubicBezTo>
                    <a:pt x="1429" y="730"/>
                    <a:pt x="1095" y="426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89;p47"/>
            <p:cNvSpPr/>
            <p:nvPr/>
          </p:nvSpPr>
          <p:spPr>
            <a:xfrm rot="59522">
              <a:off x="5021208" y="18707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687;p47"/>
          <p:cNvGrpSpPr/>
          <p:nvPr/>
        </p:nvGrpSpPr>
        <p:grpSpPr>
          <a:xfrm rot="17031166">
            <a:off x="1910022" y="4197682"/>
            <a:ext cx="577314" cy="368094"/>
            <a:chOff x="4625344" y="1869170"/>
            <a:chExt cx="577314" cy="368094"/>
          </a:xfrm>
        </p:grpSpPr>
        <p:sp>
          <p:nvSpPr>
            <p:cNvPr id="29" name="Google Shape;688;p47"/>
            <p:cNvSpPr/>
            <p:nvPr/>
          </p:nvSpPr>
          <p:spPr>
            <a:xfrm rot="59522">
              <a:off x="4626456" y="2106557"/>
              <a:ext cx="129524" cy="129596"/>
            </a:xfrm>
            <a:custGeom>
              <a:avLst/>
              <a:gdLst/>
              <a:ahLst/>
              <a:cxnLst/>
              <a:rect l="l" t="t" r="r" b="b"/>
              <a:pathLst>
                <a:path w="1794" h="1795" extrusionOk="0">
                  <a:moveTo>
                    <a:pt x="943" y="1"/>
                  </a:moveTo>
                  <a:cubicBezTo>
                    <a:pt x="730" y="426"/>
                    <a:pt x="396" y="730"/>
                    <a:pt x="1" y="882"/>
                  </a:cubicBezTo>
                  <a:lnTo>
                    <a:pt x="1" y="913"/>
                  </a:lnTo>
                  <a:cubicBezTo>
                    <a:pt x="396" y="1065"/>
                    <a:pt x="730" y="1369"/>
                    <a:pt x="882" y="1794"/>
                  </a:cubicBezTo>
                  <a:lnTo>
                    <a:pt x="943" y="1794"/>
                  </a:lnTo>
                  <a:cubicBezTo>
                    <a:pt x="1034" y="1369"/>
                    <a:pt x="1399" y="1065"/>
                    <a:pt x="1794" y="913"/>
                  </a:cubicBezTo>
                  <a:lnTo>
                    <a:pt x="1794" y="882"/>
                  </a:lnTo>
                  <a:cubicBezTo>
                    <a:pt x="1429" y="730"/>
                    <a:pt x="1095" y="426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89;p47"/>
            <p:cNvSpPr/>
            <p:nvPr/>
          </p:nvSpPr>
          <p:spPr>
            <a:xfrm rot="59522">
              <a:off x="5021208" y="18707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687;p47"/>
          <p:cNvGrpSpPr/>
          <p:nvPr/>
        </p:nvGrpSpPr>
        <p:grpSpPr>
          <a:xfrm rot="17031166">
            <a:off x="325201" y="2580175"/>
            <a:ext cx="577314" cy="368094"/>
            <a:chOff x="4625344" y="1869170"/>
            <a:chExt cx="577314" cy="368094"/>
          </a:xfrm>
        </p:grpSpPr>
        <p:sp>
          <p:nvSpPr>
            <p:cNvPr id="32" name="Google Shape;688;p47"/>
            <p:cNvSpPr/>
            <p:nvPr/>
          </p:nvSpPr>
          <p:spPr>
            <a:xfrm rot="59522">
              <a:off x="4626456" y="2106557"/>
              <a:ext cx="129524" cy="129596"/>
            </a:xfrm>
            <a:custGeom>
              <a:avLst/>
              <a:gdLst/>
              <a:ahLst/>
              <a:cxnLst/>
              <a:rect l="l" t="t" r="r" b="b"/>
              <a:pathLst>
                <a:path w="1794" h="1795" extrusionOk="0">
                  <a:moveTo>
                    <a:pt x="943" y="1"/>
                  </a:moveTo>
                  <a:cubicBezTo>
                    <a:pt x="730" y="426"/>
                    <a:pt x="396" y="730"/>
                    <a:pt x="1" y="882"/>
                  </a:cubicBezTo>
                  <a:lnTo>
                    <a:pt x="1" y="913"/>
                  </a:lnTo>
                  <a:cubicBezTo>
                    <a:pt x="396" y="1065"/>
                    <a:pt x="730" y="1369"/>
                    <a:pt x="882" y="1794"/>
                  </a:cubicBezTo>
                  <a:lnTo>
                    <a:pt x="943" y="1794"/>
                  </a:lnTo>
                  <a:cubicBezTo>
                    <a:pt x="1034" y="1369"/>
                    <a:pt x="1399" y="1065"/>
                    <a:pt x="1794" y="913"/>
                  </a:cubicBezTo>
                  <a:lnTo>
                    <a:pt x="1794" y="882"/>
                  </a:lnTo>
                  <a:cubicBezTo>
                    <a:pt x="1429" y="730"/>
                    <a:pt x="1095" y="426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89;p47"/>
            <p:cNvSpPr/>
            <p:nvPr/>
          </p:nvSpPr>
          <p:spPr>
            <a:xfrm rot="59522">
              <a:off x="5021208" y="18707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687;p47"/>
          <p:cNvGrpSpPr/>
          <p:nvPr/>
        </p:nvGrpSpPr>
        <p:grpSpPr>
          <a:xfrm rot="17031166">
            <a:off x="1709780" y="1210158"/>
            <a:ext cx="577314" cy="368094"/>
            <a:chOff x="4625344" y="1869170"/>
            <a:chExt cx="577314" cy="368094"/>
          </a:xfrm>
        </p:grpSpPr>
        <p:sp>
          <p:nvSpPr>
            <p:cNvPr id="35" name="Google Shape;688;p47"/>
            <p:cNvSpPr/>
            <p:nvPr/>
          </p:nvSpPr>
          <p:spPr>
            <a:xfrm rot="59522">
              <a:off x="4626456" y="2106557"/>
              <a:ext cx="129524" cy="129596"/>
            </a:xfrm>
            <a:custGeom>
              <a:avLst/>
              <a:gdLst/>
              <a:ahLst/>
              <a:cxnLst/>
              <a:rect l="l" t="t" r="r" b="b"/>
              <a:pathLst>
                <a:path w="1794" h="1795" extrusionOk="0">
                  <a:moveTo>
                    <a:pt x="943" y="1"/>
                  </a:moveTo>
                  <a:cubicBezTo>
                    <a:pt x="730" y="426"/>
                    <a:pt x="396" y="730"/>
                    <a:pt x="1" y="882"/>
                  </a:cubicBezTo>
                  <a:lnTo>
                    <a:pt x="1" y="913"/>
                  </a:lnTo>
                  <a:cubicBezTo>
                    <a:pt x="396" y="1065"/>
                    <a:pt x="730" y="1369"/>
                    <a:pt x="882" y="1794"/>
                  </a:cubicBezTo>
                  <a:lnTo>
                    <a:pt x="943" y="1794"/>
                  </a:lnTo>
                  <a:cubicBezTo>
                    <a:pt x="1034" y="1369"/>
                    <a:pt x="1399" y="1065"/>
                    <a:pt x="1794" y="913"/>
                  </a:cubicBezTo>
                  <a:lnTo>
                    <a:pt x="1794" y="882"/>
                  </a:lnTo>
                  <a:cubicBezTo>
                    <a:pt x="1429" y="730"/>
                    <a:pt x="1095" y="426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89;p47"/>
            <p:cNvSpPr/>
            <p:nvPr/>
          </p:nvSpPr>
          <p:spPr>
            <a:xfrm rot="59522">
              <a:off x="5021208" y="18707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687;p47"/>
          <p:cNvGrpSpPr/>
          <p:nvPr/>
        </p:nvGrpSpPr>
        <p:grpSpPr>
          <a:xfrm rot="17031166">
            <a:off x="667867" y="671040"/>
            <a:ext cx="577314" cy="368094"/>
            <a:chOff x="4625344" y="1869170"/>
            <a:chExt cx="577314" cy="368094"/>
          </a:xfrm>
        </p:grpSpPr>
        <p:sp>
          <p:nvSpPr>
            <p:cNvPr id="38" name="Google Shape;688;p47"/>
            <p:cNvSpPr/>
            <p:nvPr/>
          </p:nvSpPr>
          <p:spPr>
            <a:xfrm rot="59522">
              <a:off x="4626456" y="2106557"/>
              <a:ext cx="129524" cy="129596"/>
            </a:xfrm>
            <a:custGeom>
              <a:avLst/>
              <a:gdLst/>
              <a:ahLst/>
              <a:cxnLst/>
              <a:rect l="l" t="t" r="r" b="b"/>
              <a:pathLst>
                <a:path w="1794" h="1795" extrusionOk="0">
                  <a:moveTo>
                    <a:pt x="943" y="1"/>
                  </a:moveTo>
                  <a:cubicBezTo>
                    <a:pt x="730" y="426"/>
                    <a:pt x="396" y="730"/>
                    <a:pt x="1" y="882"/>
                  </a:cubicBezTo>
                  <a:lnTo>
                    <a:pt x="1" y="913"/>
                  </a:lnTo>
                  <a:cubicBezTo>
                    <a:pt x="396" y="1065"/>
                    <a:pt x="730" y="1369"/>
                    <a:pt x="882" y="1794"/>
                  </a:cubicBezTo>
                  <a:lnTo>
                    <a:pt x="943" y="1794"/>
                  </a:lnTo>
                  <a:cubicBezTo>
                    <a:pt x="1034" y="1369"/>
                    <a:pt x="1399" y="1065"/>
                    <a:pt x="1794" y="913"/>
                  </a:cubicBezTo>
                  <a:lnTo>
                    <a:pt x="1794" y="882"/>
                  </a:lnTo>
                  <a:cubicBezTo>
                    <a:pt x="1429" y="730"/>
                    <a:pt x="1095" y="426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89;p47"/>
            <p:cNvSpPr/>
            <p:nvPr/>
          </p:nvSpPr>
          <p:spPr>
            <a:xfrm rot="59522">
              <a:off x="5021208" y="18707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" name="Grupo 671"/>
          <p:cNvGrpSpPr/>
          <p:nvPr/>
        </p:nvGrpSpPr>
        <p:grpSpPr>
          <a:xfrm>
            <a:off x="5200256" y="2237265"/>
            <a:ext cx="3775458" cy="2631696"/>
            <a:chOff x="5644269" y="2656672"/>
            <a:chExt cx="3129998" cy="2181776"/>
          </a:xfrm>
        </p:grpSpPr>
        <p:grpSp>
          <p:nvGrpSpPr>
            <p:cNvPr id="10" name="Grupo 9"/>
            <p:cNvGrpSpPr/>
            <p:nvPr/>
          </p:nvGrpSpPr>
          <p:grpSpPr>
            <a:xfrm>
              <a:off x="5644269" y="2656672"/>
              <a:ext cx="2393687" cy="2181776"/>
              <a:chOff x="5575300" y="1787525"/>
              <a:chExt cx="3335338" cy="3040063"/>
            </a:xfrm>
          </p:grpSpPr>
          <p:sp>
            <p:nvSpPr>
              <p:cNvPr id="5" name="Freeform 5"/>
              <p:cNvSpPr>
                <a:spLocks noEditPoints="1"/>
              </p:cNvSpPr>
              <p:nvPr/>
            </p:nvSpPr>
            <p:spPr bwMode="auto">
              <a:xfrm>
                <a:off x="5575300" y="1787525"/>
                <a:ext cx="3335338" cy="3040063"/>
              </a:xfrm>
              <a:custGeom>
                <a:avLst/>
                <a:gdLst>
                  <a:gd name="T0" fmla="*/ 63 w 338"/>
                  <a:gd name="T1" fmla="*/ 233 h 308"/>
                  <a:gd name="T2" fmla="*/ 28 w 338"/>
                  <a:gd name="T3" fmla="*/ 134 h 308"/>
                  <a:gd name="T4" fmla="*/ 39 w 338"/>
                  <a:gd name="T5" fmla="*/ 50 h 308"/>
                  <a:gd name="T6" fmla="*/ 109 w 338"/>
                  <a:gd name="T7" fmla="*/ 1 h 308"/>
                  <a:gd name="T8" fmla="*/ 281 w 338"/>
                  <a:gd name="T9" fmla="*/ 1 h 308"/>
                  <a:gd name="T10" fmla="*/ 317 w 338"/>
                  <a:gd name="T11" fmla="*/ 14 h 308"/>
                  <a:gd name="T12" fmla="*/ 333 w 338"/>
                  <a:gd name="T13" fmla="*/ 58 h 308"/>
                  <a:gd name="T14" fmla="*/ 290 w 338"/>
                  <a:gd name="T15" fmla="*/ 92 h 308"/>
                  <a:gd name="T16" fmla="*/ 238 w 338"/>
                  <a:gd name="T17" fmla="*/ 92 h 308"/>
                  <a:gd name="T18" fmla="*/ 218 w 338"/>
                  <a:gd name="T19" fmla="*/ 114 h 308"/>
                  <a:gd name="T20" fmla="*/ 252 w 338"/>
                  <a:gd name="T21" fmla="*/ 210 h 308"/>
                  <a:gd name="T22" fmla="*/ 267 w 338"/>
                  <a:gd name="T23" fmla="*/ 236 h 308"/>
                  <a:gd name="T24" fmla="*/ 220 w 338"/>
                  <a:gd name="T25" fmla="*/ 306 h 308"/>
                  <a:gd name="T26" fmla="*/ 52 w 338"/>
                  <a:gd name="T27" fmla="*/ 308 h 308"/>
                  <a:gd name="T28" fmla="*/ 2 w 338"/>
                  <a:gd name="T29" fmla="*/ 262 h 308"/>
                  <a:gd name="T30" fmla="*/ 20 w 338"/>
                  <a:gd name="T31" fmla="*/ 237 h 308"/>
                  <a:gd name="T32" fmla="*/ 63 w 338"/>
                  <a:gd name="T33" fmla="*/ 233 h 308"/>
                  <a:gd name="T34" fmla="*/ 234 w 338"/>
                  <a:gd name="T35" fmla="*/ 13 h 308"/>
                  <a:gd name="T36" fmla="*/ 125 w 338"/>
                  <a:gd name="T37" fmla="*/ 13 h 308"/>
                  <a:gd name="T38" fmla="*/ 49 w 338"/>
                  <a:gd name="T39" fmla="*/ 81 h 308"/>
                  <a:gd name="T40" fmla="*/ 66 w 338"/>
                  <a:gd name="T41" fmla="*/ 189 h 308"/>
                  <a:gd name="T42" fmla="*/ 134 w 338"/>
                  <a:gd name="T43" fmla="*/ 231 h 308"/>
                  <a:gd name="T44" fmla="*/ 195 w 338"/>
                  <a:gd name="T45" fmla="*/ 230 h 308"/>
                  <a:gd name="T46" fmla="*/ 190 w 338"/>
                  <a:gd name="T47" fmla="*/ 245 h 308"/>
                  <a:gd name="T48" fmla="*/ 202 w 338"/>
                  <a:gd name="T49" fmla="*/ 283 h 308"/>
                  <a:gd name="T50" fmla="*/ 233 w 338"/>
                  <a:gd name="T51" fmla="*/ 283 h 308"/>
                  <a:gd name="T52" fmla="*/ 246 w 338"/>
                  <a:gd name="T53" fmla="*/ 245 h 308"/>
                  <a:gd name="T54" fmla="*/ 228 w 338"/>
                  <a:gd name="T55" fmla="*/ 210 h 308"/>
                  <a:gd name="T56" fmla="*/ 234 w 338"/>
                  <a:gd name="T57" fmla="*/ 13 h 308"/>
                  <a:gd name="T58" fmla="*/ 20 w 338"/>
                  <a:gd name="T59" fmla="*/ 250 h 308"/>
                  <a:gd name="T60" fmla="*/ 54 w 338"/>
                  <a:gd name="T61" fmla="*/ 284 h 308"/>
                  <a:gd name="T62" fmla="*/ 153 w 338"/>
                  <a:gd name="T63" fmla="*/ 287 h 308"/>
                  <a:gd name="T64" fmla="*/ 176 w 338"/>
                  <a:gd name="T65" fmla="*/ 287 h 308"/>
                  <a:gd name="T66" fmla="*/ 170 w 338"/>
                  <a:gd name="T67" fmla="*/ 242 h 308"/>
                  <a:gd name="T68" fmla="*/ 20 w 338"/>
                  <a:gd name="T69" fmla="*/ 250 h 308"/>
                  <a:gd name="T70" fmla="*/ 224 w 338"/>
                  <a:gd name="T71" fmla="*/ 71 h 308"/>
                  <a:gd name="T72" fmla="*/ 298 w 338"/>
                  <a:gd name="T73" fmla="*/ 71 h 308"/>
                  <a:gd name="T74" fmla="*/ 315 w 338"/>
                  <a:gd name="T75" fmla="*/ 38 h 308"/>
                  <a:gd name="T76" fmla="*/ 274 w 338"/>
                  <a:gd name="T77" fmla="*/ 18 h 308"/>
                  <a:gd name="T78" fmla="*/ 224 w 338"/>
                  <a:gd name="T79" fmla="*/ 71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8" h="308">
                    <a:moveTo>
                      <a:pt x="63" y="233"/>
                    </a:moveTo>
                    <a:cubicBezTo>
                      <a:pt x="51" y="199"/>
                      <a:pt x="34" y="168"/>
                      <a:pt x="28" y="134"/>
                    </a:cubicBezTo>
                    <a:cubicBezTo>
                      <a:pt x="24" y="107"/>
                      <a:pt x="31" y="77"/>
                      <a:pt x="39" y="50"/>
                    </a:cubicBezTo>
                    <a:cubicBezTo>
                      <a:pt x="48" y="18"/>
                      <a:pt x="75" y="1"/>
                      <a:pt x="109" y="1"/>
                    </a:cubicBezTo>
                    <a:cubicBezTo>
                      <a:pt x="166" y="0"/>
                      <a:pt x="223" y="0"/>
                      <a:pt x="281" y="1"/>
                    </a:cubicBezTo>
                    <a:cubicBezTo>
                      <a:pt x="293" y="2"/>
                      <a:pt x="307" y="8"/>
                      <a:pt x="317" y="14"/>
                    </a:cubicBezTo>
                    <a:cubicBezTo>
                      <a:pt x="333" y="24"/>
                      <a:pt x="338" y="40"/>
                      <a:pt x="333" y="58"/>
                    </a:cubicBezTo>
                    <a:cubicBezTo>
                      <a:pt x="328" y="75"/>
                      <a:pt x="309" y="91"/>
                      <a:pt x="290" y="92"/>
                    </a:cubicBezTo>
                    <a:cubicBezTo>
                      <a:pt x="272" y="93"/>
                      <a:pt x="255" y="93"/>
                      <a:pt x="238" y="92"/>
                    </a:cubicBezTo>
                    <a:cubicBezTo>
                      <a:pt x="220" y="91"/>
                      <a:pt x="217" y="99"/>
                      <a:pt x="218" y="114"/>
                    </a:cubicBezTo>
                    <a:cubicBezTo>
                      <a:pt x="221" y="149"/>
                      <a:pt x="231" y="182"/>
                      <a:pt x="252" y="210"/>
                    </a:cubicBezTo>
                    <a:cubicBezTo>
                      <a:pt x="258" y="218"/>
                      <a:pt x="263" y="227"/>
                      <a:pt x="267" y="236"/>
                    </a:cubicBezTo>
                    <a:cubicBezTo>
                      <a:pt x="281" y="271"/>
                      <a:pt x="257" y="306"/>
                      <a:pt x="220" y="306"/>
                    </a:cubicBezTo>
                    <a:cubicBezTo>
                      <a:pt x="164" y="307"/>
                      <a:pt x="108" y="307"/>
                      <a:pt x="52" y="308"/>
                    </a:cubicBezTo>
                    <a:cubicBezTo>
                      <a:pt x="23" y="308"/>
                      <a:pt x="4" y="290"/>
                      <a:pt x="2" y="262"/>
                    </a:cubicBezTo>
                    <a:cubicBezTo>
                      <a:pt x="0" y="249"/>
                      <a:pt x="4" y="239"/>
                      <a:pt x="20" y="237"/>
                    </a:cubicBezTo>
                    <a:cubicBezTo>
                      <a:pt x="36" y="236"/>
                      <a:pt x="52" y="234"/>
                      <a:pt x="63" y="233"/>
                    </a:cubicBezTo>
                    <a:close/>
                    <a:moveTo>
                      <a:pt x="234" y="13"/>
                    </a:moveTo>
                    <a:cubicBezTo>
                      <a:pt x="195" y="13"/>
                      <a:pt x="160" y="12"/>
                      <a:pt x="125" y="13"/>
                    </a:cubicBezTo>
                    <a:cubicBezTo>
                      <a:pt x="80" y="16"/>
                      <a:pt x="59" y="36"/>
                      <a:pt x="49" y="81"/>
                    </a:cubicBezTo>
                    <a:cubicBezTo>
                      <a:pt x="41" y="119"/>
                      <a:pt x="49" y="155"/>
                      <a:pt x="66" y="189"/>
                    </a:cubicBezTo>
                    <a:cubicBezTo>
                      <a:pt x="80" y="218"/>
                      <a:pt x="96" y="239"/>
                      <a:pt x="134" y="231"/>
                    </a:cubicBezTo>
                    <a:cubicBezTo>
                      <a:pt x="152" y="227"/>
                      <a:pt x="173" y="230"/>
                      <a:pt x="195" y="230"/>
                    </a:cubicBezTo>
                    <a:cubicBezTo>
                      <a:pt x="192" y="239"/>
                      <a:pt x="191" y="242"/>
                      <a:pt x="190" y="245"/>
                    </a:cubicBezTo>
                    <a:cubicBezTo>
                      <a:pt x="185" y="261"/>
                      <a:pt x="187" y="276"/>
                      <a:pt x="202" y="283"/>
                    </a:cubicBezTo>
                    <a:cubicBezTo>
                      <a:pt x="211" y="287"/>
                      <a:pt x="225" y="288"/>
                      <a:pt x="233" y="283"/>
                    </a:cubicBezTo>
                    <a:cubicBezTo>
                      <a:pt x="248" y="276"/>
                      <a:pt x="252" y="261"/>
                      <a:pt x="246" y="245"/>
                    </a:cubicBezTo>
                    <a:cubicBezTo>
                      <a:pt x="241" y="233"/>
                      <a:pt x="235" y="221"/>
                      <a:pt x="228" y="210"/>
                    </a:cubicBezTo>
                    <a:cubicBezTo>
                      <a:pt x="187" y="148"/>
                      <a:pt x="188" y="73"/>
                      <a:pt x="234" y="13"/>
                    </a:cubicBezTo>
                    <a:close/>
                    <a:moveTo>
                      <a:pt x="20" y="250"/>
                    </a:moveTo>
                    <a:cubicBezTo>
                      <a:pt x="22" y="276"/>
                      <a:pt x="30" y="283"/>
                      <a:pt x="54" y="284"/>
                    </a:cubicBezTo>
                    <a:cubicBezTo>
                      <a:pt x="87" y="285"/>
                      <a:pt x="120" y="286"/>
                      <a:pt x="153" y="287"/>
                    </a:cubicBezTo>
                    <a:cubicBezTo>
                      <a:pt x="161" y="287"/>
                      <a:pt x="168" y="287"/>
                      <a:pt x="176" y="287"/>
                    </a:cubicBezTo>
                    <a:cubicBezTo>
                      <a:pt x="174" y="271"/>
                      <a:pt x="172" y="258"/>
                      <a:pt x="170" y="242"/>
                    </a:cubicBezTo>
                    <a:cubicBezTo>
                      <a:pt x="120" y="245"/>
                      <a:pt x="71" y="247"/>
                      <a:pt x="20" y="250"/>
                    </a:cubicBezTo>
                    <a:close/>
                    <a:moveTo>
                      <a:pt x="224" y="71"/>
                    </a:moveTo>
                    <a:cubicBezTo>
                      <a:pt x="250" y="71"/>
                      <a:pt x="274" y="72"/>
                      <a:pt x="298" y="71"/>
                    </a:cubicBezTo>
                    <a:cubicBezTo>
                      <a:pt x="313" y="71"/>
                      <a:pt x="321" y="53"/>
                      <a:pt x="315" y="38"/>
                    </a:cubicBezTo>
                    <a:cubicBezTo>
                      <a:pt x="309" y="23"/>
                      <a:pt x="291" y="15"/>
                      <a:pt x="274" y="18"/>
                    </a:cubicBezTo>
                    <a:cubicBezTo>
                      <a:pt x="245" y="23"/>
                      <a:pt x="233" y="44"/>
                      <a:pt x="224" y="71"/>
                    </a:cubicBezTo>
                    <a:close/>
                  </a:path>
                </a:pathLst>
              </a:custGeom>
              <a:solidFill>
                <a:srgbClr val="AF6C4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6364288" y="2765425"/>
                <a:ext cx="947738" cy="68263"/>
              </a:xfrm>
              <a:custGeom>
                <a:avLst/>
                <a:gdLst>
                  <a:gd name="T0" fmla="*/ 0 w 96"/>
                  <a:gd name="T1" fmla="*/ 0 h 7"/>
                  <a:gd name="T2" fmla="*/ 96 w 96"/>
                  <a:gd name="T3" fmla="*/ 0 h 7"/>
                  <a:gd name="T4" fmla="*/ 96 w 96"/>
                  <a:gd name="T5" fmla="*/ 7 h 7"/>
                  <a:gd name="T6" fmla="*/ 66 w 96"/>
                  <a:gd name="T7" fmla="*/ 7 h 7"/>
                  <a:gd name="T8" fmla="*/ 34 w 96"/>
                  <a:gd name="T9" fmla="*/ 5 h 7"/>
                  <a:gd name="T10" fmla="*/ 0 w 96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7">
                    <a:moveTo>
                      <a:pt x="0" y="0"/>
                    </a:moveTo>
                    <a:cubicBezTo>
                      <a:pt x="34" y="0"/>
                      <a:pt x="65" y="0"/>
                      <a:pt x="96" y="0"/>
                    </a:cubicBezTo>
                    <a:cubicBezTo>
                      <a:pt x="96" y="2"/>
                      <a:pt x="96" y="4"/>
                      <a:pt x="96" y="7"/>
                    </a:cubicBezTo>
                    <a:cubicBezTo>
                      <a:pt x="86" y="7"/>
                      <a:pt x="76" y="7"/>
                      <a:pt x="66" y="7"/>
                    </a:cubicBezTo>
                    <a:cubicBezTo>
                      <a:pt x="55" y="6"/>
                      <a:pt x="45" y="6"/>
                      <a:pt x="34" y="5"/>
                    </a:cubicBezTo>
                    <a:cubicBezTo>
                      <a:pt x="24" y="4"/>
                      <a:pt x="14" y="2"/>
                      <a:pt x="0" y="0"/>
                    </a:cubicBezTo>
                    <a:close/>
                  </a:path>
                </a:pathLst>
              </a:custGeom>
              <a:solidFill>
                <a:srgbClr val="AF6C4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6443663" y="2339975"/>
                <a:ext cx="1006475" cy="79375"/>
              </a:xfrm>
              <a:custGeom>
                <a:avLst/>
                <a:gdLst>
                  <a:gd name="T0" fmla="*/ 102 w 102"/>
                  <a:gd name="T1" fmla="*/ 4 h 8"/>
                  <a:gd name="T2" fmla="*/ 50 w 102"/>
                  <a:gd name="T3" fmla="*/ 8 h 8"/>
                  <a:gd name="T4" fmla="*/ 0 w 102"/>
                  <a:gd name="T5" fmla="*/ 0 h 8"/>
                  <a:gd name="T6" fmla="*/ 101 w 102"/>
                  <a:gd name="T7" fmla="*/ 0 h 8"/>
                  <a:gd name="T8" fmla="*/ 102 w 102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8">
                    <a:moveTo>
                      <a:pt x="102" y="4"/>
                    </a:moveTo>
                    <a:cubicBezTo>
                      <a:pt x="85" y="5"/>
                      <a:pt x="67" y="8"/>
                      <a:pt x="50" y="8"/>
                    </a:cubicBezTo>
                    <a:cubicBezTo>
                      <a:pt x="33" y="8"/>
                      <a:pt x="16" y="4"/>
                      <a:pt x="0" y="0"/>
                    </a:cubicBezTo>
                    <a:cubicBezTo>
                      <a:pt x="34" y="0"/>
                      <a:pt x="67" y="0"/>
                      <a:pt x="101" y="0"/>
                    </a:cubicBezTo>
                    <a:cubicBezTo>
                      <a:pt x="102" y="1"/>
                      <a:pt x="102" y="2"/>
                      <a:pt x="102" y="4"/>
                    </a:cubicBezTo>
                    <a:close/>
                  </a:path>
                </a:pathLst>
              </a:custGeom>
              <a:solidFill>
                <a:srgbClr val="AF6C4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6630988" y="3505200"/>
                <a:ext cx="681038" cy="39688"/>
              </a:xfrm>
              <a:custGeom>
                <a:avLst/>
                <a:gdLst>
                  <a:gd name="T0" fmla="*/ 69 w 69"/>
                  <a:gd name="T1" fmla="*/ 4 h 4"/>
                  <a:gd name="T2" fmla="*/ 0 w 69"/>
                  <a:gd name="T3" fmla="*/ 4 h 4"/>
                  <a:gd name="T4" fmla="*/ 0 w 69"/>
                  <a:gd name="T5" fmla="*/ 0 h 4"/>
                  <a:gd name="T6" fmla="*/ 69 w 69"/>
                  <a:gd name="T7" fmla="*/ 0 h 4"/>
                  <a:gd name="T8" fmla="*/ 69 w 69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4">
                    <a:moveTo>
                      <a:pt x="69" y="4"/>
                    </a:moveTo>
                    <a:cubicBezTo>
                      <a:pt x="46" y="4"/>
                      <a:pt x="23" y="4"/>
                      <a:pt x="0" y="4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23" y="0"/>
                      <a:pt x="46" y="0"/>
                      <a:pt x="69" y="0"/>
                    </a:cubicBezTo>
                    <a:cubicBezTo>
                      <a:pt x="69" y="1"/>
                      <a:pt x="69" y="2"/>
                      <a:pt x="69" y="4"/>
                    </a:cubicBezTo>
                    <a:close/>
                  </a:path>
                </a:pathLst>
              </a:custGeom>
              <a:solidFill>
                <a:srgbClr val="AF6C4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6334125" y="3051175"/>
                <a:ext cx="582613" cy="157163"/>
              </a:xfrm>
              <a:custGeom>
                <a:avLst/>
                <a:gdLst>
                  <a:gd name="T0" fmla="*/ 59 w 59"/>
                  <a:gd name="T1" fmla="*/ 12 h 16"/>
                  <a:gd name="T2" fmla="*/ 0 w 59"/>
                  <a:gd name="T3" fmla="*/ 16 h 16"/>
                  <a:gd name="T4" fmla="*/ 59 w 59"/>
                  <a:gd name="T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6">
                    <a:moveTo>
                      <a:pt x="59" y="12"/>
                    </a:moveTo>
                    <a:cubicBezTo>
                      <a:pt x="40" y="13"/>
                      <a:pt x="20" y="15"/>
                      <a:pt x="0" y="16"/>
                    </a:cubicBezTo>
                    <a:cubicBezTo>
                      <a:pt x="19" y="5"/>
                      <a:pt x="39" y="0"/>
                      <a:pt x="59" y="12"/>
                    </a:cubicBezTo>
                    <a:close/>
                  </a:path>
                </a:pathLst>
              </a:custGeom>
              <a:solidFill>
                <a:srgbClr val="AF6C4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7723343" y="3233486"/>
              <a:ext cx="1050924" cy="1604962"/>
            </a:xfrm>
            <a:custGeom>
              <a:avLst/>
              <a:gdLst>
                <a:gd name="T0" fmla="*/ 116 w 277"/>
                <a:gd name="T1" fmla="*/ 217 h 425"/>
                <a:gd name="T2" fmla="*/ 116 w 277"/>
                <a:gd name="T3" fmla="*/ 129 h 425"/>
                <a:gd name="T4" fmla="*/ 119 w 277"/>
                <a:gd name="T5" fmla="*/ 129 h 425"/>
                <a:gd name="T6" fmla="*/ 123 w 277"/>
                <a:gd name="T7" fmla="*/ 140 h 425"/>
                <a:gd name="T8" fmla="*/ 179 w 277"/>
                <a:gd name="T9" fmla="*/ 32 h 425"/>
                <a:gd name="T10" fmla="*/ 189 w 277"/>
                <a:gd name="T11" fmla="*/ 35 h 425"/>
                <a:gd name="T12" fmla="*/ 248 w 277"/>
                <a:gd name="T13" fmla="*/ 0 h 425"/>
                <a:gd name="T14" fmla="*/ 208 w 277"/>
                <a:gd name="T15" fmla="*/ 61 h 425"/>
                <a:gd name="T16" fmla="*/ 221 w 277"/>
                <a:gd name="T17" fmla="*/ 57 h 425"/>
                <a:gd name="T18" fmla="*/ 191 w 277"/>
                <a:gd name="T19" fmla="*/ 105 h 425"/>
                <a:gd name="T20" fmla="*/ 218 w 277"/>
                <a:gd name="T21" fmla="*/ 88 h 425"/>
                <a:gd name="T22" fmla="*/ 175 w 277"/>
                <a:gd name="T23" fmla="*/ 164 h 425"/>
                <a:gd name="T24" fmla="*/ 205 w 277"/>
                <a:gd name="T25" fmla="*/ 144 h 425"/>
                <a:gd name="T26" fmla="*/ 209 w 277"/>
                <a:gd name="T27" fmla="*/ 148 h 425"/>
                <a:gd name="T28" fmla="*/ 162 w 277"/>
                <a:gd name="T29" fmla="*/ 216 h 425"/>
                <a:gd name="T30" fmla="*/ 189 w 277"/>
                <a:gd name="T31" fmla="*/ 216 h 425"/>
                <a:gd name="T32" fmla="*/ 224 w 277"/>
                <a:gd name="T33" fmla="*/ 242 h 425"/>
                <a:gd name="T34" fmla="*/ 231 w 277"/>
                <a:gd name="T35" fmla="*/ 253 h 425"/>
                <a:gd name="T36" fmla="*/ 242 w 277"/>
                <a:gd name="T37" fmla="*/ 413 h 425"/>
                <a:gd name="T38" fmla="*/ 223 w 277"/>
                <a:gd name="T39" fmla="*/ 424 h 425"/>
                <a:gd name="T40" fmla="*/ 59 w 277"/>
                <a:gd name="T41" fmla="*/ 423 h 425"/>
                <a:gd name="T42" fmla="*/ 28 w 277"/>
                <a:gd name="T43" fmla="*/ 404 h 425"/>
                <a:gd name="T44" fmla="*/ 36 w 277"/>
                <a:gd name="T45" fmla="*/ 262 h 425"/>
                <a:gd name="T46" fmla="*/ 44 w 277"/>
                <a:gd name="T47" fmla="*/ 247 h 425"/>
                <a:gd name="T48" fmla="*/ 72 w 277"/>
                <a:gd name="T49" fmla="*/ 217 h 425"/>
                <a:gd name="T50" fmla="*/ 116 w 277"/>
                <a:gd name="T51" fmla="*/ 217 h 425"/>
                <a:gd name="T52" fmla="*/ 138 w 277"/>
                <a:gd name="T53" fmla="*/ 404 h 425"/>
                <a:gd name="T54" fmla="*/ 138 w 277"/>
                <a:gd name="T55" fmla="*/ 404 h 425"/>
                <a:gd name="T56" fmla="*/ 212 w 277"/>
                <a:gd name="T57" fmla="*/ 403 h 425"/>
                <a:gd name="T58" fmla="*/ 228 w 277"/>
                <a:gd name="T59" fmla="*/ 394 h 425"/>
                <a:gd name="T60" fmla="*/ 218 w 277"/>
                <a:gd name="T61" fmla="*/ 271 h 425"/>
                <a:gd name="T62" fmla="*/ 198 w 277"/>
                <a:gd name="T63" fmla="*/ 264 h 425"/>
                <a:gd name="T64" fmla="*/ 69 w 277"/>
                <a:gd name="T65" fmla="*/ 266 h 425"/>
                <a:gd name="T66" fmla="*/ 56 w 277"/>
                <a:gd name="T67" fmla="*/ 272 h 425"/>
                <a:gd name="T68" fmla="*/ 48 w 277"/>
                <a:gd name="T69" fmla="*/ 396 h 425"/>
                <a:gd name="T70" fmla="*/ 64 w 277"/>
                <a:gd name="T71" fmla="*/ 404 h 425"/>
                <a:gd name="T72" fmla="*/ 138 w 277"/>
                <a:gd name="T73" fmla="*/ 404 h 425"/>
                <a:gd name="T74" fmla="*/ 61 w 277"/>
                <a:gd name="T75" fmla="*/ 237 h 425"/>
                <a:gd name="T76" fmla="*/ 61 w 277"/>
                <a:gd name="T77" fmla="*/ 245 h 425"/>
                <a:gd name="T78" fmla="*/ 100 w 277"/>
                <a:gd name="T79" fmla="*/ 252 h 425"/>
                <a:gd name="T80" fmla="*/ 187 w 277"/>
                <a:gd name="T81" fmla="*/ 248 h 425"/>
                <a:gd name="T82" fmla="*/ 208 w 277"/>
                <a:gd name="T83" fmla="*/ 240 h 425"/>
                <a:gd name="T84" fmla="*/ 187 w 277"/>
                <a:gd name="T85" fmla="*/ 229 h 425"/>
                <a:gd name="T86" fmla="*/ 177 w 277"/>
                <a:gd name="T87" fmla="*/ 229 h 425"/>
                <a:gd name="T88" fmla="*/ 74 w 277"/>
                <a:gd name="T89" fmla="*/ 234 h 425"/>
                <a:gd name="T90" fmla="*/ 61 w 277"/>
                <a:gd name="T91" fmla="*/ 237 h 425"/>
                <a:gd name="T92" fmla="*/ 134 w 277"/>
                <a:gd name="T93" fmla="*/ 215 h 425"/>
                <a:gd name="T94" fmla="*/ 144 w 277"/>
                <a:gd name="T95" fmla="*/ 217 h 425"/>
                <a:gd name="T96" fmla="*/ 159 w 277"/>
                <a:gd name="T97" fmla="*/ 116 h 425"/>
                <a:gd name="T98" fmla="*/ 155 w 277"/>
                <a:gd name="T99" fmla="*/ 115 h 425"/>
                <a:gd name="T100" fmla="*/ 134 w 277"/>
                <a:gd name="T101" fmla="*/ 21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7" h="425">
                  <a:moveTo>
                    <a:pt x="116" y="217"/>
                  </a:moveTo>
                  <a:cubicBezTo>
                    <a:pt x="116" y="186"/>
                    <a:pt x="116" y="158"/>
                    <a:pt x="116" y="129"/>
                  </a:cubicBezTo>
                  <a:cubicBezTo>
                    <a:pt x="117" y="129"/>
                    <a:pt x="118" y="129"/>
                    <a:pt x="119" y="129"/>
                  </a:cubicBezTo>
                  <a:cubicBezTo>
                    <a:pt x="120" y="133"/>
                    <a:pt x="122" y="136"/>
                    <a:pt x="123" y="140"/>
                  </a:cubicBezTo>
                  <a:cubicBezTo>
                    <a:pt x="117" y="91"/>
                    <a:pt x="146" y="60"/>
                    <a:pt x="179" y="32"/>
                  </a:cubicBezTo>
                  <a:cubicBezTo>
                    <a:pt x="180" y="31"/>
                    <a:pt x="185" y="34"/>
                    <a:pt x="189" y="35"/>
                  </a:cubicBezTo>
                  <a:cubicBezTo>
                    <a:pt x="199" y="10"/>
                    <a:pt x="223" y="7"/>
                    <a:pt x="248" y="0"/>
                  </a:cubicBezTo>
                  <a:cubicBezTo>
                    <a:pt x="233" y="23"/>
                    <a:pt x="220" y="43"/>
                    <a:pt x="208" y="61"/>
                  </a:cubicBezTo>
                  <a:cubicBezTo>
                    <a:pt x="209" y="61"/>
                    <a:pt x="214" y="59"/>
                    <a:pt x="221" y="57"/>
                  </a:cubicBezTo>
                  <a:cubicBezTo>
                    <a:pt x="227" y="83"/>
                    <a:pt x="198" y="86"/>
                    <a:pt x="191" y="105"/>
                  </a:cubicBezTo>
                  <a:cubicBezTo>
                    <a:pt x="201" y="99"/>
                    <a:pt x="209" y="94"/>
                    <a:pt x="218" y="88"/>
                  </a:cubicBezTo>
                  <a:cubicBezTo>
                    <a:pt x="230" y="129"/>
                    <a:pt x="190" y="138"/>
                    <a:pt x="175" y="164"/>
                  </a:cubicBezTo>
                  <a:cubicBezTo>
                    <a:pt x="186" y="157"/>
                    <a:pt x="195" y="151"/>
                    <a:pt x="205" y="144"/>
                  </a:cubicBezTo>
                  <a:cubicBezTo>
                    <a:pt x="206" y="145"/>
                    <a:pt x="208" y="147"/>
                    <a:pt x="209" y="148"/>
                  </a:cubicBezTo>
                  <a:cubicBezTo>
                    <a:pt x="194" y="170"/>
                    <a:pt x="178" y="192"/>
                    <a:pt x="162" y="216"/>
                  </a:cubicBezTo>
                  <a:cubicBezTo>
                    <a:pt x="172" y="216"/>
                    <a:pt x="181" y="216"/>
                    <a:pt x="189" y="216"/>
                  </a:cubicBezTo>
                  <a:cubicBezTo>
                    <a:pt x="207" y="217"/>
                    <a:pt x="221" y="221"/>
                    <a:pt x="224" y="242"/>
                  </a:cubicBezTo>
                  <a:cubicBezTo>
                    <a:pt x="224" y="246"/>
                    <a:pt x="228" y="250"/>
                    <a:pt x="231" y="253"/>
                  </a:cubicBezTo>
                  <a:cubicBezTo>
                    <a:pt x="272" y="300"/>
                    <a:pt x="277" y="361"/>
                    <a:pt x="242" y="413"/>
                  </a:cubicBezTo>
                  <a:cubicBezTo>
                    <a:pt x="238" y="419"/>
                    <a:pt x="229" y="424"/>
                    <a:pt x="223" y="424"/>
                  </a:cubicBezTo>
                  <a:cubicBezTo>
                    <a:pt x="168" y="425"/>
                    <a:pt x="114" y="425"/>
                    <a:pt x="59" y="423"/>
                  </a:cubicBezTo>
                  <a:cubicBezTo>
                    <a:pt x="48" y="423"/>
                    <a:pt x="34" y="414"/>
                    <a:pt x="28" y="404"/>
                  </a:cubicBezTo>
                  <a:cubicBezTo>
                    <a:pt x="0" y="361"/>
                    <a:pt x="5" y="302"/>
                    <a:pt x="36" y="262"/>
                  </a:cubicBezTo>
                  <a:cubicBezTo>
                    <a:pt x="40" y="257"/>
                    <a:pt x="44" y="251"/>
                    <a:pt x="44" y="247"/>
                  </a:cubicBezTo>
                  <a:cubicBezTo>
                    <a:pt x="41" y="224"/>
                    <a:pt x="55" y="219"/>
                    <a:pt x="72" y="217"/>
                  </a:cubicBezTo>
                  <a:cubicBezTo>
                    <a:pt x="87" y="215"/>
                    <a:pt x="102" y="217"/>
                    <a:pt x="116" y="217"/>
                  </a:cubicBezTo>
                  <a:close/>
                  <a:moveTo>
                    <a:pt x="138" y="404"/>
                  </a:moveTo>
                  <a:cubicBezTo>
                    <a:pt x="138" y="404"/>
                    <a:pt x="138" y="404"/>
                    <a:pt x="138" y="404"/>
                  </a:cubicBezTo>
                  <a:cubicBezTo>
                    <a:pt x="162" y="404"/>
                    <a:pt x="187" y="404"/>
                    <a:pt x="212" y="403"/>
                  </a:cubicBezTo>
                  <a:cubicBezTo>
                    <a:pt x="217" y="403"/>
                    <a:pt x="225" y="399"/>
                    <a:pt x="228" y="394"/>
                  </a:cubicBezTo>
                  <a:cubicBezTo>
                    <a:pt x="252" y="355"/>
                    <a:pt x="248" y="306"/>
                    <a:pt x="218" y="271"/>
                  </a:cubicBezTo>
                  <a:cubicBezTo>
                    <a:pt x="214" y="267"/>
                    <a:pt x="205" y="264"/>
                    <a:pt x="198" y="264"/>
                  </a:cubicBezTo>
                  <a:cubicBezTo>
                    <a:pt x="155" y="264"/>
                    <a:pt x="112" y="265"/>
                    <a:pt x="69" y="266"/>
                  </a:cubicBezTo>
                  <a:cubicBezTo>
                    <a:pt x="65" y="266"/>
                    <a:pt x="59" y="268"/>
                    <a:pt x="56" y="272"/>
                  </a:cubicBezTo>
                  <a:cubicBezTo>
                    <a:pt x="26" y="303"/>
                    <a:pt x="22" y="360"/>
                    <a:pt x="48" y="396"/>
                  </a:cubicBezTo>
                  <a:cubicBezTo>
                    <a:pt x="51" y="400"/>
                    <a:pt x="58" y="403"/>
                    <a:pt x="64" y="404"/>
                  </a:cubicBezTo>
                  <a:cubicBezTo>
                    <a:pt x="88" y="404"/>
                    <a:pt x="113" y="404"/>
                    <a:pt x="138" y="404"/>
                  </a:cubicBezTo>
                  <a:close/>
                  <a:moveTo>
                    <a:pt x="61" y="237"/>
                  </a:moveTo>
                  <a:cubicBezTo>
                    <a:pt x="61" y="240"/>
                    <a:pt x="61" y="243"/>
                    <a:pt x="61" y="245"/>
                  </a:cubicBezTo>
                  <a:cubicBezTo>
                    <a:pt x="74" y="247"/>
                    <a:pt x="87" y="252"/>
                    <a:pt x="100" y="252"/>
                  </a:cubicBezTo>
                  <a:cubicBezTo>
                    <a:pt x="129" y="252"/>
                    <a:pt x="158" y="250"/>
                    <a:pt x="187" y="248"/>
                  </a:cubicBezTo>
                  <a:cubicBezTo>
                    <a:pt x="195" y="248"/>
                    <a:pt x="201" y="243"/>
                    <a:pt x="208" y="240"/>
                  </a:cubicBezTo>
                  <a:cubicBezTo>
                    <a:pt x="201" y="236"/>
                    <a:pt x="195" y="232"/>
                    <a:pt x="187" y="229"/>
                  </a:cubicBezTo>
                  <a:cubicBezTo>
                    <a:pt x="184" y="228"/>
                    <a:pt x="181" y="229"/>
                    <a:pt x="177" y="229"/>
                  </a:cubicBezTo>
                  <a:cubicBezTo>
                    <a:pt x="143" y="231"/>
                    <a:pt x="108" y="232"/>
                    <a:pt x="74" y="234"/>
                  </a:cubicBezTo>
                  <a:cubicBezTo>
                    <a:pt x="70" y="234"/>
                    <a:pt x="66" y="236"/>
                    <a:pt x="61" y="237"/>
                  </a:cubicBezTo>
                  <a:close/>
                  <a:moveTo>
                    <a:pt x="134" y="215"/>
                  </a:moveTo>
                  <a:cubicBezTo>
                    <a:pt x="137" y="216"/>
                    <a:pt x="141" y="216"/>
                    <a:pt x="144" y="217"/>
                  </a:cubicBezTo>
                  <a:cubicBezTo>
                    <a:pt x="149" y="184"/>
                    <a:pt x="154" y="150"/>
                    <a:pt x="159" y="116"/>
                  </a:cubicBezTo>
                  <a:cubicBezTo>
                    <a:pt x="158" y="116"/>
                    <a:pt x="156" y="116"/>
                    <a:pt x="155" y="115"/>
                  </a:cubicBezTo>
                  <a:cubicBezTo>
                    <a:pt x="148" y="149"/>
                    <a:pt x="141" y="182"/>
                    <a:pt x="134" y="215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148793" y="4298698"/>
              <a:ext cx="227012" cy="312737"/>
            </a:xfrm>
            <a:custGeom>
              <a:avLst/>
              <a:gdLst>
                <a:gd name="T0" fmla="*/ 28 w 60"/>
                <a:gd name="T1" fmla="*/ 0 h 83"/>
                <a:gd name="T2" fmla="*/ 51 w 60"/>
                <a:gd name="T3" fmla="*/ 43 h 83"/>
                <a:gd name="T4" fmla="*/ 24 w 60"/>
                <a:gd name="T5" fmla="*/ 79 h 83"/>
                <a:gd name="T6" fmla="*/ 7 w 60"/>
                <a:gd name="T7" fmla="*/ 48 h 83"/>
                <a:gd name="T8" fmla="*/ 28 w 60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83">
                  <a:moveTo>
                    <a:pt x="28" y="0"/>
                  </a:moveTo>
                  <a:cubicBezTo>
                    <a:pt x="36" y="14"/>
                    <a:pt x="45" y="28"/>
                    <a:pt x="51" y="43"/>
                  </a:cubicBezTo>
                  <a:cubicBezTo>
                    <a:pt x="60" y="65"/>
                    <a:pt x="46" y="83"/>
                    <a:pt x="24" y="79"/>
                  </a:cubicBezTo>
                  <a:cubicBezTo>
                    <a:pt x="6" y="76"/>
                    <a:pt x="0" y="65"/>
                    <a:pt x="7" y="48"/>
                  </a:cubicBezTo>
                  <a:cubicBezTo>
                    <a:pt x="13" y="32"/>
                    <a:pt x="21" y="16"/>
                    <a:pt x="28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352086" y="149162"/>
            <a:ext cx="8461844" cy="4764259"/>
            <a:chOff x="352086" y="149162"/>
            <a:chExt cx="8461844" cy="4764259"/>
          </a:xfrm>
          <a:solidFill>
            <a:srgbClr val="F1D1AB"/>
          </a:solidFill>
        </p:grpSpPr>
        <p:grpSp>
          <p:nvGrpSpPr>
            <p:cNvPr id="14" name="Grupo 13"/>
            <p:cNvGrpSpPr/>
            <p:nvPr/>
          </p:nvGrpSpPr>
          <p:grpSpPr>
            <a:xfrm>
              <a:off x="8143643" y="52504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4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3261119" y="1682044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7" name="Grupo 16"/>
            <p:cNvGrpSpPr/>
            <p:nvPr/>
          </p:nvGrpSpPr>
          <p:grpSpPr>
            <a:xfrm>
              <a:off x="352086" y="1721540"/>
              <a:ext cx="893901" cy="943545"/>
              <a:chOff x="1798461" y="908404"/>
              <a:chExt cx="562152" cy="593372"/>
            </a:xfrm>
            <a:grpFill/>
          </p:grpSpPr>
          <p:sp>
            <p:nvSpPr>
              <p:cNvPr id="4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3785145" y="3181133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40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370227" y="4243489"/>
              <a:ext cx="396012" cy="418005"/>
              <a:chOff x="1798461" y="908404"/>
              <a:chExt cx="562152" cy="593372"/>
            </a:xfrm>
            <a:grpFill/>
          </p:grpSpPr>
          <p:sp>
            <p:nvSpPr>
              <p:cNvPr id="38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1568435" y="14916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1" name="Grupo 20"/>
            <p:cNvGrpSpPr/>
            <p:nvPr/>
          </p:nvGrpSpPr>
          <p:grpSpPr>
            <a:xfrm>
              <a:off x="5205778" y="34045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34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5046827" y="4476368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3" name="Grupo 22"/>
            <p:cNvGrpSpPr/>
            <p:nvPr/>
          </p:nvGrpSpPr>
          <p:grpSpPr>
            <a:xfrm>
              <a:off x="8251778" y="423009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6893021" y="3745971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28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5" name="Grupo 24"/>
            <p:cNvGrpSpPr/>
            <p:nvPr/>
          </p:nvGrpSpPr>
          <p:grpSpPr>
            <a:xfrm>
              <a:off x="7541093" y="1597325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00F9832-8738-4050-B1C6-FF4425835473}"/>
              </a:ext>
            </a:extLst>
          </p:cNvPr>
          <p:cNvSpPr txBox="1"/>
          <p:nvPr/>
        </p:nvSpPr>
        <p:spPr>
          <a:xfrm>
            <a:off x="340521" y="2377667"/>
            <a:ext cx="4039938" cy="415498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ü"/>
            </a:pPr>
            <a:r>
              <a:rPr lang="en-US" altLang="ko-KR" sz="105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050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F3B4155-E70B-422D-895E-E24D8650FBEA}"/>
              </a:ext>
            </a:extLst>
          </p:cNvPr>
          <p:cNvSpPr txBox="1"/>
          <p:nvPr/>
        </p:nvSpPr>
        <p:spPr>
          <a:xfrm>
            <a:off x="340521" y="2935762"/>
            <a:ext cx="4039938" cy="415498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ü"/>
            </a:pPr>
            <a:r>
              <a:rPr lang="en-US" altLang="ko-KR" sz="105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050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73C40FA-D410-472F-A025-89F400E8B89B}"/>
              </a:ext>
            </a:extLst>
          </p:cNvPr>
          <p:cNvSpPr txBox="1"/>
          <p:nvPr/>
        </p:nvSpPr>
        <p:spPr>
          <a:xfrm>
            <a:off x="430872" y="3406855"/>
            <a:ext cx="4039938" cy="415498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ü"/>
            </a:pPr>
            <a:r>
              <a:rPr lang="en-US" altLang="ko-KR" sz="105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050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C252E46-8654-43BB-BC8F-305B566530E0}"/>
              </a:ext>
            </a:extLst>
          </p:cNvPr>
          <p:cNvSpPr txBox="1"/>
          <p:nvPr/>
        </p:nvSpPr>
        <p:spPr>
          <a:xfrm>
            <a:off x="340520" y="3940359"/>
            <a:ext cx="4039938" cy="415498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ü"/>
            </a:pPr>
            <a:r>
              <a:rPr lang="en-US" altLang="ko-KR" sz="105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050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EB677D1-0AF8-4FF5-B903-ACE733EB391D}"/>
              </a:ext>
            </a:extLst>
          </p:cNvPr>
          <p:cNvSpPr txBox="1"/>
          <p:nvPr/>
        </p:nvSpPr>
        <p:spPr>
          <a:xfrm>
            <a:off x="340520" y="421987"/>
            <a:ext cx="6259062" cy="861774"/>
          </a:xfrm>
          <a:prstGeom prst="rect">
            <a:avLst/>
          </a:prstGeom>
          <a:noFill/>
        </p:spPr>
        <p:txBody>
          <a:bodyPr wrap="square" lIns="27000" tIns="0" rIns="27000" bIns="0" rtlCol="0">
            <a:spAutoFit/>
          </a:bodyPr>
          <a:lstStyle/>
          <a:p>
            <a:r>
              <a:rPr lang="en-US" altLang="ko-KR" sz="2800" b="1" dirty="0">
                <a:solidFill>
                  <a:schemeClr val="accent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We </a:t>
            </a:r>
            <a:r>
              <a:rPr lang="en-US" altLang="ko-KR" sz="2800" b="1" dirty="0" smtClean="0">
                <a:solidFill>
                  <a:schemeClr val="accent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Create Quality </a:t>
            </a:r>
            <a:r>
              <a:rPr lang="en-US" altLang="ko-KR" sz="2800" b="1" dirty="0">
                <a:solidFill>
                  <a:schemeClr val="accent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Professional </a:t>
            </a:r>
            <a:r>
              <a:rPr lang="en-US" altLang="ko-KR" sz="2800" b="1" dirty="0" smtClean="0">
                <a:solidFill>
                  <a:schemeClr val="accent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PPT </a:t>
            </a:r>
            <a:r>
              <a:rPr lang="en-US" altLang="ko-KR" sz="2800" b="1" dirty="0">
                <a:solidFill>
                  <a:schemeClr val="accent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Presentation</a:t>
            </a:r>
            <a:endParaRPr lang="ko-KR" altLang="en-US" sz="2800" b="1" dirty="0">
              <a:solidFill>
                <a:schemeClr val="accent2">
                  <a:lumMod val="2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C644DE3-4686-4D8B-88FB-63FBDB16023D}"/>
              </a:ext>
            </a:extLst>
          </p:cNvPr>
          <p:cNvSpPr txBox="1"/>
          <p:nvPr/>
        </p:nvSpPr>
        <p:spPr>
          <a:xfrm>
            <a:off x="330797" y="4346791"/>
            <a:ext cx="4737932" cy="473206"/>
          </a:xfrm>
          <a:prstGeom prst="rect">
            <a:avLst/>
          </a:prstGeom>
          <a:noFill/>
        </p:spPr>
        <p:txBody>
          <a:bodyPr wrap="square" lIns="162000" rIns="162000" rtlCol="0">
            <a:spAutoFit/>
          </a:bodyPr>
          <a:lstStyle/>
          <a:p>
            <a:r>
              <a:rPr lang="en-US" altLang="ko-KR" sz="825" dirty="0">
                <a:solidFill>
                  <a:schemeClr val="accent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825" dirty="0">
                <a:solidFill>
                  <a:schemeClr val="accent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9" name="Title 11">
            <a:extLst>
              <a:ext uri="{FF2B5EF4-FFF2-40B4-BE49-F238E27FC236}">
                <a16:creationId xmlns="" xmlns:a16="http://schemas.microsoft.com/office/drawing/2014/main" id="{312815B2-95C7-47DC-A2C0-C34522928FFA}"/>
              </a:ext>
            </a:extLst>
          </p:cNvPr>
          <p:cNvSpPr txBox="1">
            <a:spLocks/>
          </p:cNvSpPr>
          <p:nvPr/>
        </p:nvSpPr>
        <p:spPr>
          <a:xfrm>
            <a:off x="4380459" y="4364234"/>
            <a:ext cx="4678978" cy="554522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3300" dirty="0">
                <a:solidFill>
                  <a:schemeClr val="accent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Portfolio </a:t>
            </a:r>
          </a:p>
          <a:p>
            <a:pPr algn="r"/>
            <a:r>
              <a:rPr lang="en-US" altLang="ko-KR" sz="3300" dirty="0">
                <a:solidFill>
                  <a:schemeClr val="accent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Presentation</a:t>
            </a:r>
            <a:endParaRPr lang="ko-KR" altLang="en-US" sz="3300" dirty="0">
              <a:solidFill>
                <a:schemeClr val="accent2">
                  <a:lumMod val="2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grpSp>
        <p:nvGrpSpPr>
          <p:cNvPr id="10" name="Group 21">
            <a:extLst>
              <a:ext uri="{FF2B5EF4-FFF2-40B4-BE49-F238E27FC236}">
                <a16:creationId xmlns="" xmlns:a16="http://schemas.microsoft.com/office/drawing/2014/main" id="{6F869DD5-B1E4-4AE9-94CE-F3BAFFB68224}"/>
              </a:ext>
            </a:extLst>
          </p:cNvPr>
          <p:cNvGrpSpPr/>
          <p:nvPr/>
        </p:nvGrpSpPr>
        <p:grpSpPr>
          <a:xfrm>
            <a:off x="340520" y="1523277"/>
            <a:ext cx="2990982" cy="604980"/>
            <a:chOff x="6324699" y="2356411"/>
            <a:chExt cx="2736305" cy="806639"/>
          </a:xfrm>
          <a:noFill/>
        </p:grpSpPr>
        <p:sp>
          <p:nvSpPr>
            <p:cNvPr id="11" name="TextBox 22">
              <a:extLst>
                <a:ext uri="{FF2B5EF4-FFF2-40B4-BE49-F238E27FC236}">
                  <a16:creationId xmlns="" xmlns:a16="http://schemas.microsoft.com/office/drawing/2014/main" id="{52745ED8-B4FB-448F-948F-5D1D30AF978D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924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800" b="1" dirty="0">
                  <a:solidFill>
                    <a:schemeClr val="accent3"/>
                  </a:solidFill>
                  <a:cs typeface="Arial" pitchFamily="34" charset="0"/>
                </a:rPr>
                <a:t>Simple Presentation  </a:t>
              </a:r>
              <a:endParaRPr lang="ko-KR" altLang="en-US" sz="1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="" xmlns:a16="http://schemas.microsoft.com/office/drawing/2014/main" id="{6F14BE40-4A31-42D8-80F1-12372974E6DA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924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8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1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50" name="Freeform 5"/>
          <p:cNvSpPr>
            <a:spLocks noEditPoints="1"/>
          </p:cNvSpPr>
          <p:nvPr/>
        </p:nvSpPr>
        <p:spPr bwMode="auto">
          <a:xfrm>
            <a:off x="5132387" y="935038"/>
            <a:ext cx="3267076" cy="3114675"/>
          </a:xfrm>
          <a:custGeom>
            <a:avLst/>
            <a:gdLst>
              <a:gd name="T0" fmla="*/ 404 w 462"/>
              <a:gd name="T1" fmla="*/ 120 h 440"/>
              <a:gd name="T2" fmla="*/ 404 w 462"/>
              <a:gd name="T3" fmla="*/ 160 h 440"/>
              <a:gd name="T4" fmla="*/ 404 w 462"/>
              <a:gd name="T5" fmla="*/ 415 h 440"/>
              <a:gd name="T6" fmla="*/ 381 w 462"/>
              <a:gd name="T7" fmla="*/ 440 h 440"/>
              <a:gd name="T8" fmla="*/ 81 w 462"/>
              <a:gd name="T9" fmla="*/ 440 h 440"/>
              <a:gd name="T10" fmla="*/ 57 w 462"/>
              <a:gd name="T11" fmla="*/ 415 h 440"/>
              <a:gd name="T12" fmla="*/ 57 w 462"/>
              <a:gd name="T13" fmla="*/ 144 h 440"/>
              <a:gd name="T14" fmla="*/ 57 w 462"/>
              <a:gd name="T15" fmla="*/ 124 h 440"/>
              <a:gd name="T16" fmla="*/ 2 w 462"/>
              <a:gd name="T17" fmla="*/ 82 h 440"/>
              <a:gd name="T18" fmla="*/ 4 w 462"/>
              <a:gd name="T19" fmla="*/ 38 h 440"/>
              <a:gd name="T20" fmla="*/ 22 w 462"/>
              <a:gd name="T21" fmla="*/ 11 h 440"/>
              <a:gd name="T22" fmla="*/ 55 w 462"/>
              <a:gd name="T23" fmla="*/ 18 h 440"/>
              <a:gd name="T24" fmla="*/ 76 w 462"/>
              <a:gd name="T25" fmla="*/ 26 h 440"/>
              <a:gd name="T26" fmla="*/ 385 w 462"/>
              <a:gd name="T27" fmla="*/ 26 h 440"/>
              <a:gd name="T28" fmla="*/ 406 w 462"/>
              <a:gd name="T29" fmla="*/ 18 h 440"/>
              <a:gd name="T30" fmla="*/ 458 w 462"/>
              <a:gd name="T31" fmla="*/ 33 h 440"/>
              <a:gd name="T32" fmla="*/ 458 w 462"/>
              <a:gd name="T33" fmla="*/ 104 h 440"/>
              <a:gd name="T34" fmla="*/ 404 w 462"/>
              <a:gd name="T35" fmla="*/ 120 h 440"/>
              <a:gd name="T36" fmla="*/ 80 w 462"/>
              <a:gd name="T37" fmla="*/ 416 h 440"/>
              <a:gd name="T38" fmla="*/ 381 w 462"/>
              <a:gd name="T39" fmla="*/ 416 h 440"/>
              <a:gd name="T40" fmla="*/ 381 w 462"/>
              <a:gd name="T41" fmla="*/ 119 h 440"/>
              <a:gd name="T42" fmla="*/ 80 w 462"/>
              <a:gd name="T43" fmla="*/ 119 h 440"/>
              <a:gd name="T44" fmla="*/ 80 w 462"/>
              <a:gd name="T45" fmla="*/ 416 h 440"/>
              <a:gd name="T46" fmla="*/ 66 w 462"/>
              <a:gd name="T47" fmla="*/ 87 h 440"/>
              <a:gd name="T48" fmla="*/ 397 w 462"/>
              <a:gd name="T49" fmla="*/ 87 h 440"/>
              <a:gd name="T50" fmla="*/ 397 w 462"/>
              <a:gd name="T51" fmla="*/ 49 h 440"/>
              <a:gd name="T52" fmla="*/ 66 w 462"/>
              <a:gd name="T53" fmla="*/ 49 h 440"/>
              <a:gd name="T54" fmla="*/ 66 w 462"/>
              <a:gd name="T55" fmla="*/ 87 h 440"/>
              <a:gd name="T56" fmla="*/ 440 w 462"/>
              <a:gd name="T57" fmla="*/ 70 h 440"/>
              <a:gd name="T58" fmla="*/ 439 w 462"/>
              <a:gd name="T59" fmla="*/ 70 h 440"/>
              <a:gd name="T60" fmla="*/ 439 w 462"/>
              <a:gd name="T61" fmla="*/ 42 h 440"/>
              <a:gd name="T62" fmla="*/ 430 w 462"/>
              <a:gd name="T63" fmla="*/ 31 h 440"/>
              <a:gd name="T64" fmla="*/ 420 w 462"/>
              <a:gd name="T65" fmla="*/ 41 h 440"/>
              <a:gd name="T66" fmla="*/ 420 w 462"/>
              <a:gd name="T67" fmla="*/ 95 h 440"/>
              <a:gd name="T68" fmla="*/ 429 w 462"/>
              <a:gd name="T69" fmla="*/ 106 h 440"/>
              <a:gd name="T70" fmla="*/ 439 w 462"/>
              <a:gd name="T71" fmla="*/ 93 h 440"/>
              <a:gd name="T72" fmla="*/ 440 w 462"/>
              <a:gd name="T73" fmla="*/ 70 h 440"/>
              <a:gd name="T74" fmla="*/ 42 w 462"/>
              <a:gd name="T75" fmla="*/ 71 h 440"/>
              <a:gd name="T76" fmla="*/ 42 w 462"/>
              <a:gd name="T77" fmla="*/ 71 h 440"/>
              <a:gd name="T78" fmla="*/ 41 w 462"/>
              <a:gd name="T79" fmla="*/ 41 h 440"/>
              <a:gd name="T80" fmla="*/ 34 w 462"/>
              <a:gd name="T81" fmla="*/ 32 h 440"/>
              <a:gd name="T82" fmla="*/ 24 w 462"/>
              <a:gd name="T83" fmla="*/ 40 h 440"/>
              <a:gd name="T84" fmla="*/ 24 w 462"/>
              <a:gd name="T85" fmla="*/ 97 h 440"/>
              <a:gd name="T86" fmla="*/ 33 w 462"/>
              <a:gd name="T87" fmla="*/ 106 h 440"/>
              <a:gd name="T88" fmla="*/ 41 w 462"/>
              <a:gd name="T89" fmla="*/ 94 h 440"/>
              <a:gd name="T90" fmla="*/ 42 w 462"/>
              <a:gd name="T91" fmla="*/ 71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62" h="440">
                <a:moveTo>
                  <a:pt x="404" y="120"/>
                </a:moveTo>
                <a:cubicBezTo>
                  <a:pt x="404" y="133"/>
                  <a:pt x="404" y="146"/>
                  <a:pt x="404" y="160"/>
                </a:cubicBezTo>
                <a:cubicBezTo>
                  <a:pt x="404" y="245"/>
                  <a:pt x="403" y="330"/>
                  <a:pt x="404" y="415"/>
                </a:cubicBezTo>
                <a:cubicBezTo>
                  <a:pt x="404" y="433"/>
                  <a:pt x="400" y="440"/>
                  <a:pt x="381" y="440"/>
                </a:cubicBezTo>
                <a:cubicBezTo>
                  <a:pt x="281" y="439"/>
                  <a:pt x="181" y="439"/>
                  <a:pt x="81" y="440"/>
                </a:cubicBezTo>
                <a:cubicBezTo>
                  <a:pt x="62" y="440"/>
                  <a:pt x="57" y="433"/>
                  <a:pt x="57" y="415"/>
                </a:cubicBezTo>
                <a:cubicBezTo>
                  <a:pt x="58" y="325"/>
                  <a:pt x="57" y="234"/>
                  <a:pt x="57" y="144"/>
                </a:cubicBezTo>
                <a:cubicBezTo>
                  <a:pt x="57" y="137"/>
                  <a:pt x="57" y="131"/>
                  <a:pt x="57" y="124"/>
                </a:cubicBezTo>
                <a:cubicBezTo>
                  <a:pt x="16" y="133"/>
                  <a:pt x="2" y="122"/>
                  <a:pt x="2" y="82"/>
                </a:cubicBezTo>
                <a:cubicBezTo>
                  <a:pt x="2" y="67"/>
                  <a:pt x="0" y="52"/>
                  <a:pt x="4" y="38"/>
                </a:cubicBezTo>
                <a:cubicBezTo>
                  <a:pt x="6" y="27"/>
                  <a:pt x="14" y="14"/>
                  <a:pt x="22" y="11"/>
                </a:cubicBezTo>
                <a:cubicBezTo>
                  <a:pt x="31" y="8"/>
                  <a:pt x="44" y="15"/>
                  <a:pt x="55" y="18"/>
                </a:cubicBezTo>
                <a:cubicBezTo>
                  <a:pt x="62" y="20"/>
                  <a:pt x="69" y="26"/>
                  <a:pt x="76" y="26"/>
                </a:cubicBezTo>
                <a:cubicBezTo>
                  <a:pt x="179" y="27"/>
                  <a:pt x="282" y="27"/>
                  <a:pt x="385" y="26"/>
                </a:cubicBezTo>
                <a:cubicBezTo>
                  <a:pt x="392" y="26"/>
                  <a:pt x="401" y="23"/>
                  <a:pt x="406" y="18"/>
                </a:cubicBezTo>
                <a:cubicBezTo>
                  <a:pt x="425" y="0"/>
                  <a:pt x="454" y="7"/>
                  <a:pt x="458" y="33"/>
                </a:cubicBezTo>
                <a:cubicBezTo>
                  <a:pt x="462" y="56"/>
                  <a:pt x="461" y="81"/>
                  <a:pt x="458" y="104"/>
                </a:cubicBezTo>
                <a:cubicBezTo>
                  <a:pt x="455" y="129"/>
                  <a:pt x="436" y="133"/>
                  <a:pt x="404" y="120"/>
                </a:cubicBezTo>
                <a:close/>
                <a:moveTo>
                  <a:pt x="80" y="416"/>
                </a:moveTo>
                <a:cubicBezTo>
                  <a:pt x="181" y="416"/>
                  <a:pt x="281" y="416"/>
                  <a:pt x="381" y="416"/>
                </a:cubicBezTo>
                <a:cubicBezTo>
                  <a:pt x="381" y="317"/>
                  <a:pt x="381" y="219"/>
                  <a:pt x="381" y="119"/>
                </a:cubicBezTo>
                <a:cubicBezTo>
                  <a:pt x="280" y="119"/>
                  <a:pt x="180" y="119"/>
                  <a:pt x="80" y="119"/>
                </a:cubicBezTo>
                <a:cubicBezTo>
                  <a:pt x="80" y="219"/>
                  <a:pt x="80" y="316"/>
                  <a:pt x="80" y="416"/>
                </a:cubicBezTo>
                <a:close/>
                <a:moveTo>
                  <a:pt x="66" y="87"/>
                </a:moveTo>
                <a:cubicBezTo>
                  <a:pt x="177" y="87"/>
                  <a:pt x="287" y="87"/>
                  <a:pt x="397" y="87"/>
                </a:cubicBezTo>
                <a:cubicBezTo>
                  <a:pt x="397" y="74"/>
                  <a:pt x="397" y="62"/>
                  <a:pt x="397" y="49"/>
                </a:cubicBezTo>
                <a:cubicBezTo>
                  <a:pt x="286" y="49"/>
                  <a:pt x="176" y="49"/>
                  <a:pt x="66" y="49"/>
                </a:cubicBezTo>
                <a:cubicBezTo>
                  <a:pt x="66" y="62"/>
                  <a:pt x="66" y="74"/>
                  <a:pt x="66" y="87"/>
                </a:cubicBezTo>
                <a:close/>
                <a:moveTo>
                  <a:pt x="440" y="70"/>
                </a:moveTo>
                <a:cubicBezTo>
                  <a:pt x="440" y="70"/>
                  <a:pt x="439" y="70"/>
                  <a:pt x="439" y="70"/>
                </a:cubicBezTo>
                <a:cubicBezTo>
                  <a:pt x="439" y="61"/>
                  <a:pt x="440" y="51"/>
                  <a:pt x="439" y="42"/>
                </a:cubicBezTo>
                <a:cubicBezTo>
                  <a:pt x="438" y="38"/>
                  <a:pt x="433" y="35"/>
                  <a:pt x="430" y="31"/>
                </a:cubicBezTo>
                <a:cubicBezTo>
                  <a:pt x="427" y="35"/>
                  <a:pt x="420" y="38"/>
                  <a:pt x="420" y="41"/>
                </a:cubicBezTo>
                <a:cubicBezTo>
                  <a:pt x="419" y="59"/>
                  <a:pt x="419" y="77"/>
                  <a:pt x="420" y="95"/>
                </a:cubicBezTo>
                <a:cubicBezTo>
                  <a:pt x="420" y="99"/>
                  <a:pt x="426" y="102"/>
                  <a:pt x="429" y="106"/>
                </a:cubicBezTo>
                <a:cubicBezTo>
                  <a:pt x="433" y="102"/>
                  <a:pt x="438" y="98"/>
                  <a:pt x="439" y="93"/>
                </a:cubicBezTo>
                <a:cubicBezTo>
                  <a:pt x="441" y="86"/>
                  <a:pt x="440" y="78"/>
                  <a:pt x="440" y="70"/>
                </a:cubicBezTo>
                <a:close/>
                <a:moveTo>
                  <a:pt x="42" y="71"/>
                </a:moveTo>
                <a:cubicBezTo>
                  <a:pt x="42" y="71"/>
                  <a:pt x="42" y="71"/>
                  <a:pt x="42" y="71"/>
                </a:cubicBezTo>
                <a:cubicBezTo>
                  <a:pt x="42" y="61"/>
                  <a:pt x="42" y="51"/>
                  <a:pt x="41" y="41"/>
                </a:cubicBezTo>
                <a:cubicBezTo>
                  <a:pt x="41" y="37"/>
                  <a:pt x="36" y="32"/>
                  <a:pt x="34" y="32"/>
                </a:cubicBezTo>
                <a:cubicBezTo>
                  <a:pt x="30" y="32"/>
                  <a:pt x="24" y="37"/>
                  <a:pt x="24" y="40"/>
                </a:cubicBezTo>
                <a:cubicBezTo>
                  <a:pt x="23" y="59"/>
                  <a:pt x="23" y="78"/>
                  <a:pt x="24" y="97"/>
                </a:cubicBezTo>
                <a:cubicBezTo>
                  <a:pt x="24" y="100"/>
                  <a:pt x="30" y="103"/>
                  <a:pt x="33" y="106"/>
                </a:cubicBezTo>
                <a:cubicBezTo>
                  <a:pt x="36" y="102"/>
                  <a:pt x="41" y="99"/>
                  <a:pt x="41" y="94"/>
                </a:cubicBezTo>
                <a:cubicBezTo>
                  <a:pt x="43" y="87"/>
                  <a:pt x="42" y="79"/>
                  <a:pt x="42" y="71"/>
                </a:cubicBezTo>
                <a:close/>
              </a:path>
            </a:pathLst>
          </a:custGeom>
          <a:solidFill>
            <a:srgbClr val="AF6C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6"/>
          <p:cNvSpPr>
            <a:spLocks/>
          </p:cNvSpPr>
          <p:nvPr/>
        </p:nvSpPr>
        <p:spPr bwMode="auto">
          <a:xfrm>
            <a:off x="6440488" y="1911351"/>
            <a:ext cx="827088" cy="1798638"/>
          </a:xfrm>
          <a:custGeom>
            <a:avLst/>
            <a:gdLst>
              <a:gd name="T0" fmla="*/ 68 w 117"/>
              <a:gd name="T1" fmla="*/ 130 h 254"/>
              <a:gd name="T2" fmla="*/ 81 w 117"/>
              <a:gd name="T3" fmla="*/ 124 h 254"/>
              <a:gd name="T4" fmla="*/ 86 w 117"/>
              <a:gd name="T5" fmla="*/ 127 h 254"/>
              <a:gd name="T6" fmla="*/ 37 w 117"/>
              <a:gd name="T7" fmla="*/ 192 h 254"/>
              <a:gd name="T8" fmla="*/ 30 w 117"/>
              <a:gd name="T9" fmla="*/ 189 h 254"/>
              <a:gd name="T10" fmla="*/ 41 w 117"/>
              <a:gd name="T11" fmla="*/ 104 h 254"/>
              <a:gd name="T12" fmla="*/ 25 w 117"/>
              <a:gd name="T13" fmla="*/ 209 h 254"/>
              <a:gd name="T14" fmla="*/ 17 w 117"/>
              <a:gd name="T15" fmla="*/ 254 h 254"/>
              <a:gd name="T16" fmla="*/ 0 w 117"/>
              <a:gd name="T17" fmla="*/ 114 h 254"/>
              <a:gd name="T18" fmla="*/ 7 w 117"/>
              <a:gd name="T19" fmla="*/ 113 h 254"/>
              <a:gd name="T20" fmla="*/ 10 w 117"/>
              <a:gd name="T21" fmla="*/ 119 h 254"/>
              <a:gd name="T22" fmla="*/ 26 w 117"/>
              <a:gd name="T23" fmla="*/ 63 h 254"/>
              <a:gd name="T24" fmla="*/ 117 w 117"/>
              <a:gd name="T25" fmla="*/ 0 h 254"/>
              <a:gd name="T26" fmla="*/ 87 w 117"/>
              <a:gd name="T27" fmla="*/ 49 h 254"/>
              <a:gd name="T28" fmla="*/ 96 w 117"/>
              <a:gd name="T29" fmla="*/ 47 h 254"/>
              <a:gd name="T30" fmla="*/ 100 w 117"/>
              <a:gd name="T31" fmla="*/ 51 h 254"/>
              <a:gd name="T32" fmla="*/ 70 w 117"/>
              <a:gd name="T33" fmla="*/ 89 h 254"/>
              <a:gd name="T34" fmla="*/ 93 w 117"/>
              <a:gd name="T35" fmla="*/ 74 h 254"/>
              <a:gd name="T36" fmla="*/ 68 w 117"/>
              <a:gd name="T37" fmla="*/ 13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7" h="254">
                <a:moveTo>
                  <a:pt x="68" y="130"/>
                </a:moveTo>
                <a:cubicBezTo>
                  <a:pt x="72" y="128"/>
                  <a:pt x="77" y="126"/>
                  <a:pt x="81" y="124"/>
                </a:cubicBezTo>
                <a:cubicBezTo>
                  <a:pt x="83" y="125"/>
                  <a:pt x="84" y="126"/>
                  <a:pt x="86" y="127"/>
                </a:cubicBezTo>
                <a:cubicBezTo>
                  <a:pt x="69" y="149"/>
                  <a:pt x="53" y="171"/>
                  <a:pt x="37" y="192"/>
                </a:cubicBezTo>
                <a:cubicBezTo>
                  <a:pt x="35" y="191"/>
                  <a:pt x="32" y="190"/>
                  <a:pt x="30" y="189"/>
                </a:cubicBezTo>
                <a:cubicBezTo>
                  <a:pt x="34" y="161"/>
                  <a:pt x="37" y="132"/>
                  <a:pt x="41" y="104"/>
                </a:cubicBezTo>
                <a:cubicBezTo>
                  <a:pt x="26" y="138"/>
                  <a:pt x="19" y="172"/>
                  <a:pt x="25" y="209"/>
                </a:cubicBezTo>
                <a:cubicBezTo>
                  <a:pt x="27" y="225"/>
                  <a:pt x="32" y="242"/>
                  <a:pt x="17" y="254"/>
                </a:cubicBezTo>
                <a:cubicBezTo>
                  <a:pt x="11" y="207"/>
                  <a:pt x="6" y="161"/>
                  <a:pt x="0" y="114"/>
                </a:cubicBezTo>
                <a:cubicBezTo>
                  <a:pt x="2" y="114"/>
                  <a:pt x="5" y="113"/>
                  <a:pt x="7" y="113"/>
                </a:cubicBezTo>
                <a:cubicBezTo>
                  <a:pt x="9" y="116"/>
                  <a:pt x="11" y="120"/>
                  <a:pt x="10" y="119"/>
                </a:cubicBezTo>
                <a:cubicBezTo>
                  <a:pt x="15" y="102"/>
                  <a:pt x="14" y="78"/>
                  <a:pt x="26" y="63"/>
                </a:cubicBezTo>
                <a:cubicBezTo>
                  <a:pt x="62" y="16"/>
                  <a:pt x="83" y="5"/>
                  <a:pt x="117" y="0"/>
                </a:cubicBezTo>
                <a:cubicBezTo>
                  <a:pt x="107" y="17"/>
                  <a:pt x="97" y="33"/>
                  <a:pt x="87" y="49"/>
                </a:cubicBezTo>
                <a:cubicBezTo>
                  <a:pt x="88" y="48"/>
                  <a:pt x="92" y="48"/>
                  <a:pt x="96" y="47"/>
                </a:cubicBezTo>
                <a:cubicBezTo>
                  <a:pt x="97" y="48"/>
                  <a:pt x="99" y="49"/>
                  <a:pt x="100" y="51"/>
                </a:cubicBezTo>
                <a:cubicBezTo>
                  <a:pt x="91" y="62"/>
                  <a:pt x="82" y="73"/>
                  <a:pt x="70" y="89"/>
                </a:cubicBezTo>
                <a:cubicBezTo>
                  <a:pt x="80" y="82"/>
                  <a:pt x="87" y="78"/>
                  <a:pt x="93" y="74"/>
                </a:cubicBezTo>
                <a:cubicBezTo>
                  <a:pt x="102" y="102"/>
                  <a:pt x="81" y="114"/>
                  <a:pt x="68" y="130"/>
                </a:cubicBezTo>
                <a:close/>
              </a:path>
            </a:pathLst>
          </a:custGeom>
          <a:solidFill>
            <a:srgbClr val="AF6C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8"/>
          <p:cNvSpPr/>
          <p:nvPr/>
        </p:nvSpPr>
        <p:spPr>
          <a:xfrm>
            <a:off x="270891" y="778033"/>
            <a:ext cx="5759400" cy="55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48"/>
          <p:cNvSpPr/>
          <p:nvPr/>
        </p:nvSpPr>
        <p:spPr>
          <a:xfrm>
            <a:off x="255991" y="2238383"/>
            <a:ext cx="4239900" cy="55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48"/>
          <p:cNvSpPr txBox="1">
            <a:spLocks noGrp="1"/>
          </p:cNvSpPr>
          <p:nvPr>
            <p:ph type="title"/>
          </p:nvPr>
        </p:nvSpPr>
        <p:spPr>
          <a:xfrm>
            <a:off x="455741" y="333483"/>
            <a:ext cx="5512500" cy="22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Awesome Words</a:t>
            </a:r>
            <a:endParaRPr dirty="0"/>
          </a:p>
        </p:txBody>
      </p:sp>
      <p:sp>
        <p:nvSpPr>
          <p:cNvPr id="5" name="Google Shape;707;p49"/>
          <p:cNvSpPr txBox="1">
            <a:spLocks/>
          </p:cNvSpPr>
          <p:nvPr/>
        </p:nvSpPr>
        <p:spPr>
          <a:xfrm>
            <a:off x="1078470" y="3791712"/>
            <a:ext cx="6834842" cy="10364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spcAft>
                <a:spcPts val="1600"/>
              </a:spcAft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Mercury is the closest planet to the Sun and the smallest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Venus has a beautiful name and is the second planet from the Sun. It’s terribly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hot one in the Solar System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6533891" y="456400"/>
            <a:ext cx="1943384" cy="3152998"/>
            <a:chOff x="6619235" y="590512"/>
            <a:chExt cx="1943384" cy="315299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6619235" y="2475966"/>
              <a:ext cx="1943384" cy="1267544"/>
            </a:xfrm>
            <a:custGeom>
              <a:avLst/>
              <a:gdLst>
                <a:gd name="T0" fmla="*/ 243 w 310"/>
                <a:gd name="T1" fmla="*/ 26 h 203"/>
                <a:gd name="T2" fmla="*/ 301 w 310"/>
                <a:gd name="T3" fmla="*/ 85 h 203"/>
                <a:gd name="T4" fmla="*/ 223 w 310"/>
                <a:gd name="T5" fmla="*/ 146 h 203"/>
                <a:gd name="T6" fmla="*/ 205 w 310"/>
                <a:gd name="T7" fmla="*/ 155 h 203"/>
                <a:gd name="T8" fmla="*/ 73 w 310"/>
                <a:gd name="T9" fmla="*/ 177 h 203"/>
                <a:gd name="T10" fmla="*/ 57 w 310"/>
                <a:gd name="T11" fmla="*/ 162 h 203"/>
                <a:gd name="T12" fmla="*/ 4 w 310"/>
                <a:gd name="T13" fmla="*/ 30 h 203"/>
                <a:gd name="T14" fmla="*/ 29 w 310"/>
                <a:gd name="T15" fmla="*/ 1 h 203"/>
                <a:gd name="T16" fmla="*/ 225 w 310"/>
                <a:gd name="T17" fmla="*/ 0 h 203"/>
                <a:gd name="T18" fmla="*/ 243 w 310"/>
                <a:gd name="T19" fmla="*/ 26 h 203"/>
                <a:gd name="T20" fmla="*/ 22 w 310"/>
                <a:gd name="T21" fmla="*/ 22 h 203"/>
                <a:gd name="T22" fmla="*/ 15 w 310"/>
                <a:gd name="T23" fmla="*/ 27 h 203"/>
                <a:gd name="T24" fmla="*/ 59 w 310"/>
                <a:gd name="T25" fmla="*/ 131 h 203"/>
                <a:gd name="T26" fmla="*/ 196 w 310"/>
                <a:gd name="T27" fmla="*/ 137 h 203"/>
                <a:gd name="T28" fmla="*/ 224 w 310"/>
                <a:gd name="T29" fmla="*/ 22 h 203"/>
                <a:gd name="T30" fmla="*/ 22 w 310"/>
                <a:gd name="T31" fmla="*/ 22 h 203"/>
                <a:gd name="T32" fmla="*/ 254 w 310"/>
                <a:gd name="T33" fmla="*/ 45 h 203"/>
                <a:gd name="T34" fmla="*/ 249 w 310"/>
                <a:gd name="T35" fmla="*/ 47 h 203"/>
                <a:gd name="T36" fmla="*/ 254 w 310"/>
                <a:gd name="T37" fmla="*/ 59 h 203"/>
                <a:gd name="T38" fmla="*/ 242 w 310"/>
                <a:gd name="T39" fmla="*/ 107 h 203"/>
                <a:gd name="T40" fmla="*/ 228 w 310"/>
                <a:gd name="T41" fmla="*/ 110 h 203"/>
                <a:gd name="T42" fmla="*/ 229 w 310"/>
                <a:gd name="T43" fmla="*/ 115 h 203"/>
                <a:gd name="T44" fmla="*/ 251 w 310"/>
                <a:gd name="T45" fmla="*/ 113 h 203"/>
                <a:gd name="T46" fmla="*/ 241 w 310"/>
                <a:gd name="T47" fmla="*/ 131 h 203"/>
                <a:gd name="T48" fmla="*/ 291 w 310"/>
                <a:gd name="T49" fmla="*/ 71 h 203"/>
                <a:gd name="T50" fmla="*/ 248 w 310"/>
                <a:gd name="T51" fmla="*/ 36 h 203"/>
                <a:gd name="T52" fmla="*/ 245 w 310"/>
                <a:gd name="T53" fmla="*/ 39 h 203"/>
                <a:gd name="T54" fmla="*/ 254 w 310"/>
                <a:gd name="T55" fmla="*/ 45 h 203"/>
                <a:gd name="T56" fmla="*/ 231 w 310"/>
                <a:gd name="T57" fmla="*/ 93 h 203"/>
                <a:gd name="T58" fmla="*/ 238 w 310"/>
                <a:gd name="T59" fmla="*/ 99 h 203"/>
                <a:gd name="T60" fmla="*/ 254 w 310"/>
                <a:gd name="T61" fmla="*/ 76 h 203"/>
                <a:gd name="T62" fmla="*/ 238 w 310"/>
                <a:gd name="T63" fmla="*/ 61 h 203"/>
                <a:gd name="T64" fmla="*/ 231 w 310"/>
                <a:gd name="T65" fmla="*/ 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0" h="203">
                  <a:moveTo>
                    <a:pt x="243" y="26"/>
                  </a:moveTo>
                  <a:cubicBezTo>
                    <a:pt x="284" y="17"/>
                    <a:pt x="310" y="43"/>
                    <a:pt x="301" y="85"/>
                  </a:cubicBezTo>
                  <a:cubicBezTo>
                    <a:pt x="293" y="125"/>
                    <a:pt x="263" y="148"/>
                    <a:pt x="223" y="146"/>
                  </a:cubicBezTo>
                  <a:cubicBezTo>
                    <a:pt x="217" y="146"/>
                    <a:pt x="210" y="150"/>
                    <a:pt x="205" y="155"/>
                  </a:cubicBezTo>
                  <a:cubicBezTo>
                    <a:pt x="167" y="194"/>
                    <a:pt x="112" y="203"/>
                    <a:pt x="73" y="177"/>
                  </a:cubicBezTo>
                  <a:cubicBezTo>
                    <a:pt x="67" y="173"/>
                    <a:pt x="61" y="168"/>
                    <a:pt x="57" y="162"/>
                  </a:cubicBezTo>
                  <a:cubicBezTo>
                    <a:pt x="30" y="122"/>
                    <a:pt x="11" y="78"/>
                    <a:pt x="4" y="30"/>
                  </a:cubicBezTo>
                  <a:cubicBezTo>
                    <a:pt x="0" y="6"/>
                    <a:pt x="6" y="1"/>
                    <a:pt x="29" y="1"/>
                  </a:cubicBezTo>
                  <a:cubicBezTo>
                    <a:pt x="94" y="1"/>
                    <a:pt x="160" y="1"/>
                    <a:pt x="225" y="0"/>
                  </a:cubicBezTo>
                  <a:cubicBezTo>
                    <a:pt x="246" y="0"/>
                    <a:pt x="239" y="16"/>
                    <a:pt x="243" y="26"/>
                  </a:cubicBezTo>
                  <a:close/>
                  <a:moveTo>
                    <a:pt x="22" y="22"/>
                  </a:moveTo>
                  <a:cubicBezTo>
                    <a:pt x="20" y="23"/>
                    <a:pt x="18" y="25"/>
                    <a:pt x="15" y="27"/>
                  </a:cubicBezTo>
                  <a:cubicBezTo>
                    <a:pt x="30" y="62"/>
                    <a:pt x="42" y="98"/>
                    <a:pt x="59" y="131"/>
                  </a:cubicBezTo>
                  <a:cubicBezTo>
                    <a:pt x="87" y="185"/>
                    <a:pt x="163" y="189"/>
                    <a:pt x="196" y="137"/>
                  </a:cubicBezTo>
                  <a:cubicBezTo>
                    <a:pt x="219" y="102"/>
                    <a:pt x="222" y="61"/>
                    <a:pt x="224" y="22"/>
                  </a:cubicBezTo>
                  <a:cubicBezTo>
                    <a:pt x="155" y="22"/>
                    <a:pt x="89" y="22"/>
                    <a:pt x="22" y="22"/>
                  </a:cubicBezTo>
                  <a:close/>
                  <a:moveTo>
                    <a:pt x="254" y="45"/>
                  </a:moveTo>
                  <a:cubicBezTo>
                    <a:pt x="253" y="46"/>
                    <a:pt x="251" y="47"/>
                    <a:pt x="249" y="47"/>
                  </a:cubicBezTo>
                  <a:cubicBezTo>
                    <a:pt x="251" y="51"/>
                    <a:pt x="251" y="56"/>
                    <a:pt x="254" y="59"/>
                  </a:cubicBezTo>
                  <a:cubicBezTo>
                    <a:pt x="271" y="78"/>
                    <a:pt x="266" y="98"/>
                    <a:pt x="242" y="107"/>
                  </a:cubicBezTo>
                  <a:cubicBezTo>
                    <a:pt x="238" y="108"/>
                    <a:pt x="233" y="109"/>
                    <a:pt x="228" y="110"/>
                  </a:cubicBezTo>
                  <a:cubicBezTo>
                    <a:pt x="228" y="112"/>
                    <a:pt x="229" y="113"/>
                    <a:pt x="229" y="115"/>
                  </a:cubicBezTo>
                  <a:cubicBezTo>
                    <a:pt x="236" y="114"/>
                    <a:pt x="243" y="114"/>
                    <a:pt x="251" y="113"/>
                  </a:cubicBezTo>
                  <a:cubicBezTo>
                    <a:pt x="247" y="120"/>
                    <a:pt x="244" y="125"/>
                    <a:pt x="241" y="131"/>
                  </a:cubicBezTo>
                  <a:cubicBezTo>
                    <a:pt x="271" y="128"/>
                    <a:pt x="292" y="103"/>
                    <a:pt x="291" y="71"/>
                  </a:cubicBezTo>
                  <a:cubicBezTo>
                    <a:pt x="291" y="43"/>
                    <a:pt x="276" y="31"/>
                    <a:pt x="248" y="36"/>
                  </a:cubicBezTo>
                  <a:cubicBezTo>
                    <a:pt x="247" y="36"/>
                    <a:pt x="247" y="38"/>
                    <a:pt x="245" y="39"/>
                  </a:cubicBezTo>
                  <a:cubicBezTo>
                    <a:pt x="248" y="41"/>
                    <a:pt x="251" y="43"/>
                    <a:pt x="254" y="45"/>
                  </a:cubicBezTo>
                  <a:close/>
                  <a:moveTo>
                    <a:pt x="231" y="93"/>
                  </a:moveTo>
                  <a:cubicBezTo>
                    <a:pt x="234" y="95"/>
                    <a:pt x="236" y="97"/>
                    <a:pt x="238" y="99"/>
                  </a:cubicBezTo>
                  <a:cubicBezTo>
                    <a:pt x="244" y="91"/>
                    <a:pt x="250" y="84"/>
                    <a:pt x="254" y="76"/>
                  </a:cubicBezTo>
                  <a:cubicBezTo>
                    <a:pt x="255" y="74"/>
                    <a:pt x="246" y="68"/>
                    <a:pt x="238" y="61"/>
                  </a:cubicBezTo>
                  <a:cubicBezTo>
                    <a:pt x="235" y="76"/>
                    <a:pt x="233" y="85"/>
                    <a:pt x="231" y="93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59214" y="616718"/>
              <a:ext cx="995829" cy="1735115"/>
            </a:xfrm>
            <a:custGeom>
              <a:avLst/>
              <a:gdLst>
                <a:gd name="T0" fmla="*/ 128 w 159"/>
                <a:gd name="T1" fmla="*/ 0 h 278"/>
                <a:gd name="T2" fmla="*/ 127 w 159"/>
                <a:gd name="T3" fmla="*/ 146 h 278"/>
                <a:gd name="T4" fmla="*/ 67 w 159"/>
                <a:gd name="T5" fmla="*/ 209 h 278"/>
                <a:gd name="T6" fmla="*/ 12 w 159"/>
                <a:gd name="T7" fmla="*/ 278 h 278"/>
                <a:gd name="T8" fmla="*/ 51 w 159"/>
                <a:gd name="T9" fmla="*/ 145 h 278"/>
                <a:gd name="T10" fmla="*/ 79 w 159"/>
                <a:gd name="T11" fmla="*/ 123 h 278"/>
                <a:gd name="T12" fmla="*/ 128 w 159"/>
                <a:gd name="T13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278">
                  <a:moveTo>
                    <a:pt x="128" y="0"/>
                  </a:moveTo>
                  <a:cubicBezTo>
                    <a:pt x="159" y="49"/>
                    <a:pt x="157" y="99"/>
                    <a:pt x="127" y="146"/>
                  </a:cubicBezTo>
                  <a:cubicBezTo>
                    <a:pt x="112" y="170"/>
                    <a:pt x="89" y="190"/>
                    <a:pt x="67" y="209"/>
                  </a:cubicBezTo>
                  <a:cubicBezTo>
                    <a:pt x="44" y="229"/>
                    <a:pt x="20" y="246"/>
                    <a:pt x="12" y="278"/>
                  </a:cubicBezTo>
                  <a:cubicBezTo>
                    <a:pt x="0" y="226"/>
                    <a:pt x="14" y="182"/>
                    <a:pt x="51" y="145"/>
                  </a:cubicBezTo>
                  <a:cubicBezTo>
                    <a:pt x="60" y="137"/>
                    <a:pt x="70" y="130"/>
                    <a:pt x="79" y="123"/>
                  </a:cubicBezTo>
                  <a:cubicBezTo>
                    <a:pt x="123" y="93"/>
                    <a:pt x="140" y="52"/>
                    <a:pt x="128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58534" y="590512"/>
              <a:ext cx="889626" cy="1504778"/>
            </a:xfrm>
            <a:custGeom>
              <a:avLst/>
              <a:gdLst>
                <a:gd name="T0" fmla="*/ 130 w 142"/>
                <a:gd name="T1" fmla="*/ 0 h 241"/>
                <a:gd name="T2" fmla="*/ 88 w 142"/>
                <a:gd name="T3" fmla="*/ 108 h 241"/>
                <a:gd name="T4" fmla="*/ 34 w 142"/>
                <a:gd name="T5" fmla="*/ 235 h 241"/>
                <a:gd name="T6" fmla="*/ 35 w 142"/>
                <a:gd name="T7" fmla="*/ 241 h 241"/>
                <a:gd name="T8" fmla="*/ 6 w 142"/>
                <a:gd name="T9" fmla="*/ 188 h 241"/>
                <a:gd name="T10" fmla="*/ 45 w 142"/>
                <a:gd name="T11" fmla="*/ 83 h 241"/>
                <a:gd name="T12" fmla="*/ 89 w 142"/>
                <a:gd name="T13" fmla="*/ 49 h 241"/>
                <a:gd name="T14" fmla="*/ 130 w 142"/>
                <a:gd name="T1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241">
                  <a:moveTo>
                    <a:pt x="130" y="0"/>
                  </a:moveTo>
                  <a:cubicBezTo>
                    <a:pt x="142" y="41"/>
                    <a:pt x="129" y="87"/>
                    <a:pt x="88" y="108"/>
                  </a:cubicBezTo>
                  <a:cubicBezTo>
                    <a:pt x="32" y="137"/>
                    <a:pt x="19" y="179"/>
                    <a:pt x="34" y="235"/>
                  </a:cubicBezTo>
                  <a:cubicBezTo>
                    <a:pt x="35" y="237"/>
                    <a:pt x="35" y="239"/>
                    <a:pt x="35" y="241"/>
                  </a:cubicBezTo>
                  <a:cubicBezTo>
                    <a:pt x="21" y="233"/>
                    <a:pt x="9" y="212"/>
                    <a:pt x="6" y="188"/>
                  </a:cubicBezTo>
                  <a:cubicBezTo>
                    <a:pt x="0" y="145"/>
                    <a:pt x="13" y="110"/>
                    <a:pt x="45" y="83"/>
                  </a:cubicBezTo>
                  <a:cubicBezTo>
                    <a:pt x="59" y="71"/>
                    <a:pt x="76" y="62"/>
                    <a:pt x="89" y="49"/>
                  </a:cubicBezTo>
                  <a:cubicBezTo>
                    <a:pt x="105" y="33"/>
                    <a:pt x="118" y="15"/>
                    <a:pt x="130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7158528" y="2751819"/>
              <a:ext cx="507569" cy="586187"/>
            </a:xfrm>
            <a:custGeom>
              <a:avLst/>
              <a:gdLst>
                <a:gd name="T0" fmla="*/ 2 w 81"/>
                <a:gd name="T1" fmla="*/ 52 h 94"/>
                <a:gd name="T2" fmla="*/ 43 w 81"/>
                <a:gd name="T3" fmla="*/ 0 h 94"/>
                <a:gd name="T4" fmla="*/ 81 w 81"/>
                <a:gd name="T5" fmla="*/ 42 h 94"/>
                <a:gd name="T6" fmla="*/ 38 w 81"/>
                <a:gd name="T7" fmla="*/ 94 h 94"/>
                <a:gd name="T8" fmla="*/ 2 w 81"/>
                <a:gd name="T9" fmla="*/ 52 h 94"/>
                <a:gd name="T10" fmla="*/ 43 w 81"/>
                <a:gd name="T11" fmla="*/ 83 h 94"/>
                <a:gd name="T12" fmla="*/ 69 w 81"/>
                <a:gd name="T13" fmla="*/ 53 h 94"/>
                <a:gd name="T14" fmla="*/ 60 w 81"/>
                <a:gd name="T15" fmla="*/ 20 h 94"/>
                <a:gd name="T16" fmla="*/ 43 w 81"/>
                <a:gd name="T17" fmla="*/ 54 h 94"/>
                <a:gd name="T18" fmla="*/ 43 w 81"/>
                <a:gd name="T19" fmla="*/ 83 h 94"/>
                <a:gd name="T20" fmla="*/ 27 w 81"/>
                <a:gd name="T21" fmla="*/ 84 h 94"/>
                <a:gd name="T22" fmla="*/ 35 w 81"/>
                <a:gd name="T23" fmla="*/ 61 h 94"/>
                <a:gd name="T24" fmla="*/ 47 w 81"/>
                <a:gd name="T25" fmla="*/ 11 h 94"/>
                <a:gd name="T26" fmla="*/ 27 w 81"/>
                <a:gd name="T27" fmla="*/ 8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94">
                  <a:moveTo>
                    <a:pt x="2" y="52"/>
                  </a:moveTo>
                  <a:cubicBezTo>
                    <a:pt x="2" y="27"/>
                    <a:pt x="23" y="0"/>
                    <a:pt x="43" y="0"/>
                  </a:cubicBezTo>
                  <a:cubicBezTo>
                    <a:pt x="63" y="1"/>
                    <a:pt x="81" y="21"/>
                    <a:pt x="81" y="42"/>
                  </a:cubicBezTo>
                  <a:cubicBezTo>
                    <a:pt x="80" y="69"/>
                    <a:pt x="60" y="94"/>
                    <a:pt x="38" y="94"/>
                  </a:cubicBezTo>
                  <a:cubicBezTo>
                    <a:pt x="17" y="94"/>
                    <a:pt x="2" y="76"/>
                    <a:pt x="2" y="52"/>
                  </a:cubicBezTo>
                  <a:close/>
                  <a:moveTo>
                    <a:pt x="43" y="83"/>
                  </a:moveTo>
                  <a:cubicBezTo>
                    <a:pt x="59" y="81"/>
                    <a:pt x="65" y="67"/>
                    <a:pt x="69" y="53"/>
                  </a:cubicBezTo>
                  <a:cubicBezTo>
                    <a:pt x="73" y="40"/>
                    <a:pt x="73" y="28"/>
                    <a:pt x="60" y="20"/>
                  </a:cubicBezTo>
                  <a:cubicBezTo>
                    <a:pt x="42" y="26"/>
                    <a:pt x="37" y="36"/>
                    <a:pt x="43" y="54"/>
                  </a:cubicBezTo>
                  <a:cubicBezTo>
                    <a:pt x="46" y="62"/>
                    <a:pt x="43" y="73"/>
                    <a:pt x="43" y="83"/>
                  </a:cubicBezTo>
                  <a:close/>
                  <a:moveTo>
                    <a:pt x="27" y="84"/>
                  </a:moveTo>
                  <a:cubicBezTo>
                    <a:pt x="31" y="74"/>
                    <a:pt x="37" y="66"/>
                    <a:pt x="35" y="61"/>
                  </a:cubicBezTo>
                  <a:cubicBezTo>
                    <a:pt x="27" y="42"/>
                    <a:pt x="28" y="27"/>
                    <a:pt x="47" y="11"/>
                  </a:cubicBezTo>
                  <a:cubicBezTo>
                    <a:pt x="10" y="20"/>
                    <a:pt x="0" y="53"/>
                    <a:pt x="27" y="84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9"/>
          <p:cNvSpPr/>
          <p:nvPr/>
        </p:nvSpPr>
        <p:spPr>
          <a:xfrm>
            <a:off x="4055625" y="859538"/>
            <a:ext cx="36912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9"/>
          <p:cNvSpPr/>
          <p:nvPr/>
        </p:nvSpPr>
        <p:spPr>
          <a:xfrm>
            <a:off x="4055625" y="1303588"/>
            <a:ext cx="38697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49"/>
          <p:cNvSpPr txBox="1">
            <a:spLocks noGrp="1"/>
          </p:cNvSpPr>
          <p:nvPr>
            <p:ph type="title"/>
          </p:nvPr>
        </p:nvSpPr>
        <p:spPr>
          <a:xfrm>
            <a:off x="4103875" y="541788"/>
            <a:ext cx="38697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You Need to Divide the Content</a:t>
            </a:r>
            <a:endParaRPr/>
          </a:p>
        </p:txBody>
      </p:sp>
      <p:sp>
        <p:nvSpPr>
          <p:cNvPr id="705" name="Google Shape;705;p49"/>
          <p:cNvSpPr txBox="1">
            <a:spLocks noGrp="1"/>
          </p:cNvSpPr>
          <p:nvPr>
            <p:ph type="subTitle" idx="3"/>
          </p:nvPr>
        </p:nvSpPr>
        <p:spPr>
          <a:xfrm>
            <a:off x="4576842" y="3450913"/>
            <a:ext cx="2875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706" name="Google Shape;706;p49"/>
          <p:cNvSpPr txBox="1">
            <a:spLocks noGrp="1"/>
          </p:cNvSpPr>
          <p:nvPr>
            <p:ph type="subTitle" idx="1"/>
          </p:nvPr>
        </p:nvSpPr>
        <p:spPr>
          <a:xfrm>
            <a:off x="4576849" y="1998638"/>
            <a:ext cx="2875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707" name="Google Shape;707;p49"/>
          <p:cNvSpPr txBox="1">
            <a:spLocks noGrp="1"/>
          </p:cNvSpPr>
          <p:nvPr>
            <p:ph type="body" idx="2"/>
          </p:nvPr>
        </p:nvSpPr>
        <p:spPr>
          <a:xfrm>
            <a:off x="4576870" y="2397938"/>
            <a:ext cx="2875500" cy="7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Mercury is the closest planet to the Sun and the smallest one in the Solar System</a:t>
            </a:r>
            <a:endParaRPr dirty="0"/>
          </a:p>
        </p:txBody>
      </p:sp>
      <p:sp>
        <p:nvSpPr>
          <p:cNvPr id="708" name="Google Shape;708;p49"/>
          <p:cNvSpPr txBox="1">
            <a:spLocks noGrp="1"/>
          </p:cNvSpPr>
          <p:nvPr>
            <p:ph type="body" idx="4"/>
          </p:nvPr>
        </p:nvSpPr>
        <p:spPr>
          <a:xfrm>
            <a:off x="4576863" y="3850213"/>
            <a:ext cx="2875500" cy="7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Venus has a beautiful name and is the second planet from the Sun. It’s terribly hot</a:t>
            </a:r>
            <a:endParaRPr dirty="0"/>
          </a:p>
        </p:txBody>
      </p:sp>
      <p:sp>
        <p:nvSpPr>
          <p:cNvPr id="709" name="Google Shape;709;p49"/>
          <p:cNvSpPr/>
          <p:nvPr/>
        </p:nvSpPr>
        <p:spPr>
          <a:xfrm rot="59522">
            <a:off x="328181" y="1247932"/>
            <a:ext cx="129524" cy="129596"/>
          </a:xfrm>
          <a:custGeom>
            <a:avLst/>
            <a:gdLst/>
            <a:ahLst/>
            <a:cxnLst/>
            <a:rect l="l" t="t" r="r" b="b"/>
            <a:pathLst>
              <a:path w="1794" h="1795" extrusionOk="0">
                <a:moveTo>
                  <a:pt x="943" y="1"/>
                </a:moveTo>
                <a:cubicBezTo>
                  <a:pt x="730" y="426"/>
                  <a:pt x="396" y="730"/>
                  <a:pt x="1" y="882"/>
                </a:cubicBezTo>
                <a:lnTo>
                  <a:pt x="1" y="913"/>
                </a:lnTo>
                <a:cubicBezTo>
                  <a:pt x="396" y="1065"/>
                  <a:pt x="730" y="1369"/>
                  <a:pt x="882" y="1794"/>
                </a:cubicBezTo>
                <a:lnTo>
                  <a:pt x="943" y="1794"/>
                </a:lnTo>
                <a:cubicBezTo>
                  <a:pt x="1034" y="1369"/>
                  <a:pt x="1399" y="1065"/>
                  <a:pt x="1794" y="913"/>
                </a:cubicBezTo>
                <a:lnTo>
                  <a:pt x="1794" y="882"/>
                </a:lnTo>
                <a:cubicBezTo>
                  <a:pt x="1429" y="730"/>
                  <a:pt x="1095" y="426"/>
                  <a:pt x="9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49"/>
          <p:cNvSpPr/>
          <p:nvPr/>
        </p:nvSpPr>
        <p:spPr>
          <a:xfrm rot="59522">
            <a:off x="372483" y="693516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49"/>
          <p:cNvSpPr/>
          <p:nvPr/>
        </p:nvSpPr>
        <p:spPr>
          <a:xfrm>
            <a:off x="305988" y="3791787"/>
            <a:ext cx="814459" cy="1351708"/>
          </a:xfrm>
          <a:custGeom>
            <a:avLst/>
            <a:gdLst/>
            <a:ahLst/>
            <a:cxnLst/>
            <a:rect l="l" t="t" r="r" b="b"/>
            <a:pathLst>
              <a:path w="14135" h="23459" extrusionOk="0">
                <a:moveTo>
                  <a:pt x="12919" y="1521"/>
                </a:moveTo>
                <a:lnTo>
                  <a:pt x="12919" y="1521"/>
                </a:lnTo>
                <a:cubicBezTo>
                  <a:pt x="12372" y="2920"/>
                  <a:pt x="12250" y="4257"/>
                  <a:pt x="12554" y="5746"/>
                </a:cubicBezTo>
                <a:cubicBezTo>
                  <a:pt x="11581" y="4227"/>
                  <a:pt x="11612" y="2555"/>
                  <a:pt x="12919" y="1521"/>
                </a:cubicBezTo>
                <a:close/>
                <a:moveTo>
                  <a:pt x="11794" y="1825"/>
                </a:moveTo>
                <a:lnTo>
                  <a:pt x="11794" y="1825"/>
                </a:lnTo>
                <a:cubicBezTo>
                  <a:pt x="10852" y="3406"/>
                  <a:pt x="11429" y="4865"/>
                  <a:pt x="12189" y="6385"/>
                </a:cubicBezTo>
                <a:cubicBezTo>
                  <a:pt x="12524" y="7145"/>
                  <a:pt x="12980" y="7813"/>
                  <a:pt x="13192" y="8664"/>
                </a:cubicBezTo>
                <a:cubicBezTo>
                  <a:pt x="13739" y="10792"/>
                  <a:pt x="13314" y="12646"/>
                  <a:pt x="11733" y="14196"/>
                </a:cubicBezTo>
                <a:cubicBezTo>
                  <a:pt x="10913" y="15017"/>
                  <a:pt x="10062" y="15777"/>
                  <a:pt x="9302" y="16689"/>
                </a:cubicBezTo>
                <a:cubicBezTo>
                  <a:pt x="9362" y="16020"/>
                  <a:pt x="9393" y="15351"/>
                  <a:pt x="9484" y="14652"/>
                </a:cubicBezTo>
                <a:cubicBezTo>
                  <a:pt x="9727" y="12342"/>
                  <a:pt x="10366" y="10184"/>
                  <a:pt x="11004" y="7965"/>
                </a:cubicBezTo>
                <a:cubicBezTo>
                  <a:pt x="11034" y="7752"/>
                  <a:pt x="11125" y="7509"/>
                  <a:pt x="11004" y="7296"/>
                </a:cubicBezTo>
                <a:cubicBezTo>
                  <a:pt x="10958" y="7283"/>
                  <a:pt x="10919" y="7277"/>
                  <a:pt x="10885" y="7277"/>
                </a:cubicBezTo>
                <a:cubicBezTo>
                  <a:pt x="10689" y="7277"/>
                  <a:pt x="10656" y="7476"/>
                  <a:pt x="10578" y="7631"/>
                </a:cubicBezTo>
                <a:cubicBezTo>
                  <a:pt x="9910" y="9576"/>
                  <a:pt x="9362" y="11552"/>
                  <a:pt x="9059" y="13588"/>
                </a:cubicBezTo>
                <a:cubicBezTo>
                  <a:pt x="8907" y="14713"/>
                  <a:pt x="8815" y="15777"/>
                  <a:pt x="8755" y="16901"/>
                </a:cubicBezTo>
                <a:cubicBezTo>
                  <a:pt x="8390" y="16233"/>
                  <a:pt x="8025" y="15625"/>
                  <a:pt x="8116" y="14743"/>
                </a:cubicBezTo>
                <a:cubicBezTo>
                  <a:pt x="8299" y="12828"/>
                  <a:pt x="7995" y="10944"/>
                  <a:pt x="7235" y="9181"/>
                </a:cubicBezTo>
                <a:cubicBezTo>
                  <a:pt x="7083" y="8847"/>
                  <a:pt x="7052" y="8573"/>
                  <a:pt x="7204" y="8239"/>
                </a:cubicBezTo>
                <a:cubicBezTo>
                  <a:pt x="7539" y="7448"/>
                  <a:pt x="7934" y="6689"/>
                  <a:pt x="8572" y="6141"/>
                </a:cubicBezTo>
                <a:cubicBezTo>
                  <a:pt x="9666" y="5199"/>
                  <a:pt x="10487" y="4014"/>
                  <a:pt x="11156" y="2737"/>
                </a:cubicBezTo>
                <a:cubicBezTo>
                  <a:pt x="11308" y="2403"/>
                  <a:pt x="11460" y="2038"/>
                  <a:pt x="11794" y="1825"/>
                </a:cubicBezTo>
                <a:close/>
                <a:moveTo>
                  <a:pt x="1672" y="488"/>
                </a:moveTo>
                <a:cubicBezTo>
                  <a:pt x="1976" y="761"/>
                  <a:pt x="2068" y="1126"/>
                  <a:pt x="2189" y="1491"/>
                </a:cubicBezTo>
                <a:cubicBezTo>
                  <a:pt x="2919" y="3649"/>
                  <a:pt x="4104" y="5503"/>
                  <a:pt x="5502" y="7296"/>
                </a:cubicBezTo>
                <a:cubicBezTo>
                  <a:pt x="7174" y="9424"/>
                  <a:pt x="7660" y="11886"/>
                  <a:pt x="7478" y="14561"/>
                </a:cubicBezTo>
                <a:cubicBezTo>
                  <a:pt x="7387" y="15412"/>
                  <a:pt x="7235" y="16263"/>
                  <a:pt x="7083" y="17205"/>
                </a:cubicBezTo>
                <a:cubicBezTo>
                  <a:pt x="4894" y="13740"/>
                  <a:pt x="3435" y="10032"/>
                  <a:pt x="2645" y="6081"/>
                </a:cubicBezTo>
                <a:cubicBezTo>
                  <a:pt x="2159" y="6263"/>
                  <a:pt x="2280" y="6506"/>
                  <a:pt x="2311" y="6749"/>
                </a:cubicBezTo>
                <a:cubicBezTo>
                  <a:pt x="2979" y="10336"/>
                  <a:pt x="4347" y="13588"/>
                  <a:pt x="6171" y="16719"/>
                </a:cubicBezTo>
                <a:cubicBezTo>
                  <a:pt x="6232" y="16841"/>
                  <a:pt x="6293" y="16901"/>
                  <a:pt x="6323" y="17023"/>
                </a:cubicBezTo>
                <a:cubicBezTo>
                  <a:pt x="4165" y="15959"/>
                  <a:pt x="2675" y="14287"/>
                  <a:pt x="1824" y="12069"/>
                </a:cubicBezTo>
                <a:cubicBezTo>
                  <a:pt x="1095" y="10397"/>
                  <a:pt x="821" y="8695"/>
                  <a:pt x="700" y="6901"/>
                </a:cubicBezTo>
                <a:cubicBezTo>
                  <a:pt x="609" y="5017"/>
                  <a:pt x="791" y="3193"/>
                  <a:pt x="1216" y="1369"/>
                </a:cubicBezTo>
                <a:cubicBezTo>
                  <a:pt x="1247" y="1065"/>
                  <a:pt x="1308" y="731"/>
                  <a:pt x="1672" y="488"/>
                </a:cubicBezTo>
                <a:close/>
                <a:moveTo>
                  <a:pt x="7812" y="16476"/>
                </a:moveTo>
                <a:lnTo>
                  <a:pt x="7812" y="16476"/>
                </a:lnTo>
                <a:cubicBezTo>
                  <a:pt x="8451" y="17509"/>
                  <a:pt x="8967" y="18543"/>
                  <a:pt x="8876" y="19819"/>
                </a:cubicBezTo>
                <a:cubicBezTo>
                  <a:pt x="7964" y="18877"/>
                  <a:pt x="7478" y="17844"/>
                  <a:pt x="7812" y="16476"/>
                </a:cubicBezTo>
                <a:close/>
                <a:moveTo>
                  <a:pt x="1746" y="1"/>
                </a:moveTo>
                <a:cubicBezTo>
                  <a:pt x="1732" y="1"/>
                  <a:pt x="1717" y="1"/>
                  <a:pt x="1703" y="2"/>
                </a:cubicBezTo>
                <a:cubicBezTo>
                  <a:pt x="1095" y="32"/>
                  <a:pt x="943" y="670"/>
                  <a:pt x="791" y="1217"/>
                </a:cubicBezTo>
                <a:cubicBezTo>
                  <a:pt x="92" y="3862"/>
                  <a:pt x="1" y="6567"/>
                  <a:pt x="457" y="9272"/>
                </a:cubicBezTo>
                <a:cubicBezTo>
                  <a:pt x="1064" y="12920"/>
                  <a:pt x="2888" y="15838"/>
                  <a:pt x="6171" y="17661"/>
                </a:cubicBezTo>
                <a:cubicBezTo>
                  <a:pt x="6718" y="17996"/>
                  <a:pt x="7235" y="18360"/>
                  <a:pt x="7600" y="18877"/>
                </a:cubicBezTo>
                <a:cubicBezTo>
                  <a:pt x="8511" y="20275"/>
                  <a:pt x="9514" y="21613"/>
                  <a:pt x="10578" y="22920"/>
                </a:cubicBezTo>
                <a:cubicBezTo>
                  <a:pt x="10704" y="23096"/>
                  <a:pt x="10871" y="23459"/>
                  <a:pt x="11097" y="23459"/>
                </a:cubicBezTo>
                <a:cubicBezTo>
                  <a:pt x="11145" y="23459"/>
                  <a:pt x="11194" y="23443"/>
                  <a:pt x="11247" y="23406"/>
                </a:cubicBezTo>
                <a:cubicBezTo>
                  <a:pt x="11581" y="23133"/>
                  <a:pt x="11125" y="22829"/>
                  <a:pt x="10943" y="22616"/>
                </a:cubicBezTo>
                <a:cubicBezTo>
                  <a:pt x="10183" y="21704"/>
                  <a:pt x="9514" y="20792"/>
                  <a:pt x="9454" y="19576"/>
                </a:cubicBezTo>
                <a:cubicBezTo>
                  <a:pt x="9362" y="18604"/>
                  <a:pt x="9302" y="17661"/>
                  <a:pt x="9940" y="16841"/>
                </a:cubicBezTo>
                <a:cubicBezTo>
                  <a:pt x="10639" y="15959"/>
                  <a:pt x="11399" y="15199"/>
                  <a:pt x="12189" y="14439"/>
                </a:cubicBezTo>
                <a:cubicBezTo>
                  <a:pt x="12949" y="13680"/>
                  <a:pt x="13466" y="12798"/>
                  <a:pt x="13739" y="11734"/>
                </a:cubicBezTo>
                <a:cubicBezTo>
                  <a:pt x="14135" y="10184"/>
                  <a:pt x="13983" y="8664"/>
                  <a:pt x="13527" y="7145"/>
                </a:cubicBezTo>
                <a:cubicBezTo>
                  <a:pt x="12949" y="5230"/>
                  <a:pt x="12706" y="3375"/>
                  <a:pt x="13527" y="1491"/>
                </a:cubicBezTo>
                <a:cubicBezTo>
                  <a:pt x="13618" y="1187"/>
                  <a:pt x="13831" y="822"/>
                  <a:pt x="13527" y="579"/>
                </a:cubicBezTo>
                <a:cubicBezTo>
                  <a:pt x="13371" y="438"/>
                  <a:pt x="13215" y="388"/>
                  <a:pt x="13060" y="388"/>
                </a:cubicBezTo>
                <a:cubicBezTo>
                  <a:pt x="12881" y="388"/>
                  <a:pt x="12702" y="453"/>
                  <a:pt x="12524" y="518"/>
                </a:cubicBezTo>
                <a:cubicBezTo>
                  <a:pt x="12341" y="609"/>
                  <a:pt x="12189" y="670"/>
                  <a:pt x="12037" y="761"/>
                </a:cubicBezTo>
                <a:cubicBezTo>
                  <a:pt x="11308" y="1187"/>
                  <a:pt x="10943" y="1856"/>
                  <a:pt x="10548" y="2555"/>
                </a:cubicBezTo>
                <a:cubicBezTo>
                  <a:pt x="10062" y="3497"/>
                  <a:pt x="9575" y="4409"/>
                  <a:pt x="8755" y="5138"/>
                </a:cubicBezTo>
                <a:cubicBezTo>
                  <a:pt x="7903" y="5898"/>
                  <a:pt x="7083" y="6749"/>
                  <a:pt x="6688" y="7904"/>
                </a:cubicBezTo>
                <a:cubicBezTo>
                  <a:pt x="4894" y="5838"/>
                  <a:pt x="3435" y="3619"/>
                  <a:pt x="2645" y="1096"/>
                </a:cubicBezTo>
                <a:cubicBezTo>
                  <a:pt x="2497" y="621"/>
                  <a:pt x="2348" y="1"/>
                  <a:pt x="174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2" name="Google Shape;712;p49"/>
          <p:cNvGrpSpPr/>
          <p:nvPr/>
        </p:nvGrpSpPr>
        <p:grpSpPr>
          <a:xfrm>
            <a:off x="7793623" y="2125267"/>
            <a:ext cx="1274310" cy="3018245"/>
            <a:chOff x="3634425" y="3750100"/>
            <a:chExt cx="422825" cy="1001475"/>
          </a:xfrm>
        </p:grpSpPr>
        <p:sp>
          <p:nvSpPr>
            <p:cNvPr id="713" name="Google Shape;713;p49"/>
            <p:cNvSpPr/>
            <p:nvPr/>
          </p:nvSpPr>
          <p:spPr>
            <a:xfrm>
              <a:off x="3634425" y="3984925"/>
              <a:ext cx="422825" cy="766650"/>
            </a:xfrm>
            <a:custGeom>
              <a:avLst/>
              <a:gdLst/>
              <a:ahLst/>
              <a:cxnLst/>
              <a:rect l="l" t="t" r="r" b="b"/>
              <a:pathLst>
                <a:path w="16913" h="30666" extrusionOk="0">
                  <a:moveTo>
                    <a:pt x="15864" y="0"/>
                  </a:moveTo>
                  <a:cubicBezTo>
                    <a:pt x="15795" y="0"/>
                    <a:pt x="15716" y="46"/>
                    <a:pt x="15679" y="102"/>
                  </a:cubicBezTo>
                  <a:cubicBezTo>
                    <a:pt x="13110" y="6573"/>
                    <a:pt x="8907" y="12678"/>
                    <a:pt x="8340" y="19716"/>
                  </a:cubicBezTo>
                  <a:cubicBezTo>
                    <a:pt x="8307" y="18515"/>
                    <a:pt x="8307" y="17248"/>
                    <a:pt x="8307" y="16047"/>
                  </a:cubicBezTo>
                  <a:cubicBezTo>
                    <a:pt x="8340" y="12111"/>
                    <a:pt x="9307" y="8208"/>
                    <a:pt x="8840" y="4305"/>
                  </a:cubicBezTo>
                  <a:cubicBezTo>
                    <a:pt x="8974" y="3705"/>
                    <a:pt x="8840" y="2771"/>
                    <a:pt x="8840" y="2504"/>
                  </a:cubicBezTo>
                  <a:cubicBezTo>
                    <a:pt x="8840" y="2437"/>
                    <a:pt x="8807" y="2404"/>
                    <a:pt x="8774" y="2370"/>
                  </a:cubicBezTo>
                  <a:cubicBezTo>
                    <a:pt x="8807" y="2304"/>
                    <a:pt x="8907" y="2270"/>
                    <a:pt x="8907" y="2170"/>
                  </a:cubicBezTo>
                  <a:cubicBezTo>
                    <a:pt x="8907" y="2103"/>
                    <a:pt x="8840" y="2103"/>
                    <a:pt x="8840" y="2070"/>
                  </a:cubicBezTo>
                  <a:cubicBezTo>
                    <a:pt x="8828" y="2021"/>
                    <a:pt x="8789" y="1999"/>
                    <a:pt x="8744" y="1999"/>
                  </a:cubicBezTo>
                  <a:cubicBezTo>
                    <a:pt x="8667" y="1999"/>
                    <a:pt x="8574" y="2065"/>
                    <a:pt x="8574" y="2170"/>
                  </a:cubicBezTo>
                  <a:cubicBezTo>
                    <a:pt x="8574" y="2237"/>
                    <a:pt x="8607" y="2304"/>
                    <a:pt x="8640" y="2304"/>
                  </a:cubicBezTo>
                  <a:cubicBezTo>
                    <a:pt x="8607" y="2304"/>
                    <a:pt x="8574" y="2404"/>
                    <a:pt x="8574" y="2437"/>
                  </a:cubicBezTo>
                  <a:lnTo>
                    <a:pt x="8574" y="3037"/>
                  </a:lnTo>
                  <a:cubicBezTo>
                    <a:pt x="8574" y="3037"/>
                    <a:pt x="8507" y="3037"/>
                    <a:pt x="8507" y="3071"/>
                  </a:cubicBezTo>
                  <a:lnTo>
                    <a:pt x="8507" y="2504"/>
                  </a:lnTo>
                  <a:cubicBezTo>
                    <a:pt x="8507" y="2387"/>
                    <a:pt x="8424" y="2329"/>
                    <a:pt x="8340" y="2329"/>
                  </a:cubicBezTo>
                  <a:cubicBezTo>
                    <a:pt x="8257" y="2329"/>
                    <a:pt x="8173" y="2387"/>
                    <a:pt x="8173" y="2504"/>
                  </a:cubicBezTo>
                  <a:lnTo>
                    <a:pt x="8140" y="2504"/>
                  </a:lnTo>
                  <a:cubicBezTo>
                    <a:pt x="7840" y="2771"/>
                    <a:pt x="7573" y="3104"/>
                    <a:pt x="7273" y="3404"/>
                  </a:cubicBezTo>
                  <a:cubicBezTo>
                    <a:pt x="7506" y="3071"/>
                    <a:pt x="7740" y="2737"/>
                    <a:pt x="7940" y="2404"/>
                  </a:cubicBezTo>
                  <a:cubicBezTo>
                    <a:pt x="8034" y="2286"/>
                    <a:pt x="7912" y="2168"/>
                    <a:pt x="7785" y="2168"/>
                  </a:cubicBezTo>
                  <a:cubicBezTo>
                    <a:pt x="7732" y="2168"/>
                    <a:pt x="7679" y="2188"/>
                    <a:pt x="7640" y="2237"/>
                  </a:cubicBezTo>
                  <a:cubicBezTo>
                    <a:pt x="7439" y="2570"/>
                    <a:pt x="7239" y="2871"/>
                    <a:pt x="6972" y="3204"/>
                  </a:cubicBezTo>
                  <a:cubicBezTo>
                    <a:pt x="6951" y="3226"/>
                    <a:pt x="6929" y="3248"/>
                    <a:pt x="6897" y="3289"/>
                  </a:cubicBezTo>
                  <a:lnTo>
                    <a:pt x="6897" y="3289"/>
                  </a:lnTo>
                  <a:cubicBezTo>
                    <a:pt x="7300" y="2710"/>
                    <a:pt x="7583" y="2079"/>
                    <a:pt x="7806" y="1570"/>
                  </a:cubicBezTo>
                  <a:cubicBezTo>
                    <a:pt x="7877" y="1452"/>
                    <a:pt x="7764" y="1334"/>
                    <a:pt x="7669" y="1334"/>
                  </a:cubicBezTo>
                  <a:cubicBezTo>
                    <a:pt x="7629" y="1334"/>
                    <a:pt x="7592" y="1354"/>
                    <a:pt x="7573" y="1403"/>
                  </a:cubicBezTo>
                  <a:cubicBezTo>
                    <a:pt x="7306" y="1937"/>
                    <a:pt x="7006" y="2504"/>
                    <a:pt x="6672" y="3037"/>
                  </a:cubicBezTo>
                  <a:cubicBezTo>
                    <a:pt x="6239" y="3705"/>
                    <a:pt x="5638" y="4105"/>
                    <a:pt x="4971" y="4539"/>
                  </a:cubicBezTo>
                  <a:cubicBezTo>
                    <a:pt x="4904" y="4572"/>
                    <a:pt x="4938" y="4705"/>
                    <a:pt x="5004" y="4705"/>
                  </a:cubicBezTo>
                  <a:cubicBezTo>
                    <a:pt x="5538" y="4674"/>
                    <a:pt x="5954" y="4406"/>
                    <a:pt x="6335" y="4069"/>
                  </a:cubicBezTo>
                  <a:lnTo>
                    <a:pt x="6335" y="4069"/>
                  </a:lnTo>
                  <a:cubicBezTo>
                    <a:pt x="6315" y="4099"/>
                    <a:pt x="6305" y="4136"/>
                    <a:pt x="6305" y="4172"/>
                  </a:cubicBezTo>
                  <a:cubicBezTo>
                    <a:pt x="6278" y="4226"/>
                    <a:pt x="6318" y="4281"/>
                    <a:pt x="6387" y="4281"/>
                  </a:cubicBezTo>
                  <a:cubicBezTo>
                    <a:pt x="6403" y="4281"/>
                    <a:pt x="6420" y="4278"/>
                    <a:pt x="6439" y="4272"/>
                  </a:cubicBezTo>
                  <a:cubicBezTo>
                    <a:pt x="6606" y="4238"/>
                    <a:pt x="6672" y="4105"/>
                    <a:pt x="6806" y="4038"/>
                  </a:cubicBezTo>
                  <a:cubicBezTo>
                    <a:pt x="6806" y="4072"/>
                    <a:pt x="6806" y="4105"/>
                    <a:pt x="6839" y="4172"/>
                  </a:cubicBezTo>
                  <a:cubicBezTo>
                    <a:pt x="6875" y="4203"/>
                    <a:pt x="6915" y="4216"/>
                    <a:pt x="6956" y="4216"/>
                  </a:cubicBezTo>
                  <a:cubicBezTo>
                    <a:pt x="7179" y="4216"/>
                    <a:pt x="7450" y="3817"/>
                    <a:pt x="7506" y="3705"/>
                  </a:cubicBezTo>
                  <a:cubicBezTo>
                    <a:pt x="7740" y="3438"/>
                    <a:pt x="7973" y="3138"/>
                    <a:pt x="8140" y="2871"/>
                  </a:cubicBezTo>
                  <a:lnTo>
                    <a:pt x="8140" y="2871"/>
                  </a:lnTo>
                  <a:cubicBezTo>
                    <a:pt x="8140" y="3204"/>
                    <a:pt x="8107" y="3538"/>
                    <a:pt x="8073" y="3871"/>
                  </a:cubicBezTo>
                  <a:cubicBezTo>
                    <a:pt x="7973" y="4272"/>
                    <a:pt x="7773" y="4605"/>
                    <a:pt x="7606" y="4972"/>
                  </a:cubicBezTo>
                  <a:cubicBezTo>
                    <a:pt x="7581" y="5047"/>
                    <a:pt x="7613" y="5085"/>
                    <a:pt x="7672" y="5085"/>
                  </a:cubicBezTo>
                  <a:cubicBezTo>
                    <a:pt x="7692" y="5085"/>
                    <a:pt x="7715" y="5081"/>
                    <a:pt x="7740" y="5072"/>
                  </a:cubicBezTo>
                  <a:cubicBezTo>
                    <a:pt x="8307" y="4772"/>
                    <a:pt x="8440" y="3938"/>
                    <a:pt x="8474" y="3204"/>
                  </a:cubicBezTo>
                  <a:cubicBezTo>
                    <a:pt x="8474" y="3304"/>
                    <a:pt x="8507" y="3471"/>
                    <a:pt x="8507" y="3605"/>
                  </a:cubicBezTo>
                  <a:lnTo>
                    <a:pt x="8507" y="3738"/>
                  </a:lnTo>
                  <a:cubicBezTo>
                    <a:pt x="8507" y="3938"/>
                    <a:pt x="8474" y="4205"/>
                    <a:pt x="8440" y="4405"/>
                  </a:cubicBezTo>
                  <a:cubicBezTo>
                    <a:pt x="8407" y="4572"/>
                    <a:pt x="8240" y="4705"/>
                    <a:pt x="8140" y="4872"/>
                  </a:cubicBezTo>
                  <a:cubicBezTo>
                    <a:pt x="8107" y="4905"/>
                    <a:pt x="8140" y="5006"/>
                    <a:pt x="8240" y="5006"/>
                  </a:cubicBezTo>
                  <a:cubicBezTo>
                    <a:pt x="8407" y="5006"/>
                    <a:pt x="8507" y="4905"/>
                    <a:pt x="8640" y="4772"/>
                  </a:cubicBezTo>
                  <a:lnTo>
                    <a:pt x="8640" y="4772"/>
                  </a:lnTo>
                  <a:cubicBezTo>
                    <a:pt x="8840" y="8775"/>
                    <a:pt x="8007" y="12844"/>
                    <a:pt x="7940" y="16881"/>
                  </a:cubicBezTo>
                  <a:cubicBezTo>
                    <a:pt x="7940" y="17915"/>
                    <a:pt x="7906" y="18949"/>
                    <a:pt x="7906" y="20016"/>
                  </a:cubicBezTo>
                  <a:cubicBezTo>
                    <a:pt x="6772" y="16080"/>
                    <a:pt x="3770" y="13345"/>
                    <a:pt x="1469" y="9942"/>
                  </a:cubicBezTo>
                  <a:cubicBezTo>
                    <a:pt x="1135" y="9475"/>
                    <a:pt x="901" y="8975"/>
                    <a:pt x="601" y="8441"/>
                  </a:cubicBezTo>
                  <a:cubicBezTo>
                    <a:pt x="528" y="8312"/>
                    <a:pt x="591" y="8263"/>
                    <a:pt x="727" y="8263"/>
                  </a:cubicBezTo>
                  <a:cubicBezTo>
                    <a:pt x="1154" y="8263"/>
                    <a:pt x="2302" y="8742"/>
                    <a:pt x="2302" y="8742"/>
                  </a:cubicBezTo>
                  <a:cubicBezTo>
                    <a:pt x="3403" y="9309"/>
                    <a:pt x="4170" y="10376"/>
                    <a:pt x="4838" y="11377"/>
                  </a:cubicBezTo>
                  <a:cubicBezTo>
                    <a:pt x="6105" y="13211"/>
                    <a:pt x="6739" y="15380"/>
                    <a:pt x="7506" y="17414"/>
                  </a:cubicBezTo>
                  <a:cubicBezTo>
                    <a:pt x="7530" y="17475"/>
                    <a:pt x="7576" y="17500"/>
                    <a:pt x="7623" y="17500"/>
                  </a:cubicBezTo>
                  <a:cubicBezTo>
                    <a:pt x="7707" y="17500"/>
                    <a:pt x="7794" y="17421"/>
                    <a:pt x="7773" y="17314"/>
                  </a:cubicBezTo>
                  <a:cubicBezTo>
                    <a:pt x="6939" y="13645"/>
                    <a:pt x="4571" y="8108"/>
                    <a:pt x="168" y="7874"/>
                  </a:cubicBezTo>
                  <a:cubicBezTo>
                    <a:pt x="68" y="7874"/>
                    <a:pt x="1" y="8008"/>
                    <a:pt x="68" y="8074"/>
                  </a:cubicBezTo>
                  <a:cubicBezTo>
                    <a:pt x="2169" y="12644"/>
                    <a:pt x="6639" y="15713"/>
                    <a:pt x="7840" y="20750"/>
                  </a:cubicBezTo>
                  <a:cubicBezTo>
                    <a:pt x="7840" y="24053"/>
                    <a:pt x="7973" y="27422"/>
                    <a:pt x="8607" y="30591"/>
                  </a:cubicBezTo>
                  <a:cubicBezTo>
                    <a:pt x="8620" y="30644"/>
                    <a:pt x="8655" y="30665"/>
                    <a:pt x="8690" y="30665"/>
                  </a:cubicBezTo>
                  <a:cubicBezTo>
                    <a:pt x="8742" y="30665"/>
                    <a:pt x="8794" y="30617"/>
                    <a:pt x="8774" y="30557"/>
                  </a:cubicBezTo>
                  <a:cubicBezTo>
                    <a:pt x="8674" y="28723"/>
                    <a:pt x="8607" y="26921"/>
                    <a:pt x="8474" y="25120"/>
                  </a:cubicBezTo>
                  <a:cubicBezTo>
                    <a:pt x="8507" y="25120"/>
                    <a:pt x="8574" y="25087"/>
                    <a:pt x="8574" y="25053"/>
                  </a:cubicBezTo>
                  <a:cubicBezTo>
                    <a:pt x="8607" y="21150"/>
                    <a:pt x="9741" y="17715"/>
                    <a:pt x="11442" y="14279"/>
                  </a:cubicBezTo>
                  <a:cubicBezTo>
                    <a:pt x="12276" y="12611"/>
                    <a:pt x="13644" y="10209"/>
                    <a:pt x="12910" y="8308"/>
                  </a:cubicBezTo>
                  <a:cubicBezTo>
                    <a:pt x="12869" y="8247"/>
                    <a:pt x="12778" y="8185"/>
                    <a:pt x="12699" y="8185"/>
                  </a:cubicBezTo>
                  <a:cubicBezTo>
                    <a:pt x="12648" y="8185"/>
                    <a:pt x="12602" y="8210"/>
                    <a:pt x="12576" y="8275"/>
                  </a:cubicBezTo>
                  <a:cubicBezTo>
                    <a:pt x="11943" y="9475"/>
                    <a:pt x="11809" y="10776"/>
                    <a:pt x="11743" y="12077"/>
                  </a:cubicBezTo>
                  <a:cubicBezTo>
                    <a:pt x="11743" y="12152"/>
                    <a:pt x="11806" y="12196"/>
                    <a:pt x="11867" y="12196"/>
                  </a:cubicBezTo>
                  <a:cubicBezTo>
                    <a:pt x="11915" y="12196"/>
                    <a:pt x="11961" y="12169"/>
                    <a:pt x="11976" y="12111"/>
                  </a:cubicBezTo>
                  <a:cubicBezTo>
                    <a:pt x="12176" y="11277"/>
                    <a:pt x="12276" y="10409"/>
                    <a:pt x="12443" y="9575"/>
                  </a:cubicBezTo>
                  <a:cubicBezTo>
                    <a:pt x="12551" y="8999"/>
                    <a:pt x="12615" y="8783"/>
                    <a:pt x="12649" y="8783"/>
                  </a:cubicBezTo>
                  <a:cubicBezTo>
                    <a:pt x="12740" y="8783"/>
                    <a:pt x="12607" y="10369"/>
                    <a:pt x="12510" y="10710"/>
                  </a:cubicBezTo>
                  <a:cubicBezTo>
                    <a:pt x="12109" y="12311"/>
                    <a:pt x="11276" y="13879"/>
                    <a:pt x="10508" y="15380"/>
                  </a:cubicBezTo>
                  <a:cubicBezTo>
                    <a:pt x="10275" y="15880"/>
                    <a:pt x="10075" y="16414"/>
                    <a:pt x="9841" y="16947"/>
                  </a:cubicBezTo>
                  <a:cubicBezTo>
                    <a:pt x="10141" y="15713"/>
                    <a:pt x="10508" y="14479"/>
                    <a:pt x="10909" y="13278"/>
                  </a:cubicBezTo>
                  <a:cubicBezTo>
                    <a:pt x="10928" y="13201"/>
                    <a:pt x="10869" y="13146"/>
                    <a:pt x="10803" y="13146"/>
                  </a:cubicBezTo>
                  <a:cubicBezTo>
                    <a:pt x="10755" y="13146"/>
                    <a:pt x="10703" y="13175"/>
                    <a:pt x="10675" y="13245"/>
                  </a:cubicBezTo>
                  <a:cubicBezTo>
                    <a:pt x="10275" y="14712"/>
                    <a:pt x="9674" y="16113"/>
                    <a:pt x="9574" y="17615"/>
                  </a:cubicBezTo>
                  <a:cubicBezTo>
                    <a:pt x="9574" y="17648"/>
                    <a:pt x="9574" y="17648"/>
                    <a:pt x="9608" y="17715"/>
                  </a:cubicBezTo>
                  <a:cubicBezTo>
                    <a:pt x="8941" y="19649"/>
                    <a:pt x="8507" y="21718"/>
                    <a:pt x="8407" y="23786"/>
                  </a:cubicBezTo>
                  <a:cubicBezTo>
                    <a:pt x="8340" y="22952"/>
                    <a:pt x="8307" y="22151"/>
                    <a:pt x="8273" y="21317"/>
                  </a:cubicBezTo>
                  <a:cubicBezTo>
                    <a:pt x="8307" y="21317"/>
                    <a:pt x="8340" y="21284"/>
                    <a:pt x="8340" y="21251"/>
                  </a:cubicBezTo>
                  <a:cubicBezTo>
                    <a:pt x="8507" y="16447"/>
                    <a:pt x="10275" y="12144"/>
                    <a:pt x="12310" y="7908"/>
                  </a:cubicBezTo>
                  <a:cubicBezTo>
                    <a:pt x="13244" y="5973"/>
                    <a:pt x="14178" y="4105"/>
                    <a:pt x="15012" y="2204"/>
                  </a:cubicBezTo>
                  <a:cubicBezTo>
                    <a:pt x="15232" y="1718"/>
                    <a:pt x="15409" y="795"/>
                    <a:pt x="15561" y="795"/>
                  </a:cubicBezTo>
                  <a:cubicBezTo>
                    <a:pt x="15639" y="795"/>
                    <a:pt x="15711" y="1037"/>
                    <a:pt x="15779" y="1703"/>
                  </a:cubicBezTo>
                  <a:cubicBezTo>
                    <a:pt x="15845" y="2637"/>
                    <a:pt x="15812" y="3638"/>
                    <a:pt x="15745" y="4572"/>
                  </a:cubicBezTo>
                  <a:cubicBezTo>
                    <a:pt x="15412" y="8541"/>
                    <a:pt x="14011" y="12444"/>
                    <a:pt x="12109" y="15913"/>
                  </a:cubicBezTo>
                  <a:cubicBezTo>
                    <a:pt x="10408" y="18982"/>
                    <a:pt x="8340" y="22118"/>
                    <a:pt x="8607" y="25820"/>
                  </a:cubicBezTo>
                  <a:cubicBezTo>
                    <a:pt x="8607" y="25882"/>
                    <a:pt x="8643" y="25908"/>
                    <a:pt x="8682" y="25908"/>
                  </a:cubicBezTo>
                  <a:cubicBezTo>
                    <a:pt x="8726" y="25908"/>
                    <a:pt x="8774" y="25874"/>
                    <a:pt x="8774" y="25820"/>
                  </a:cubicBezTo>
                  <a:cubicBezTo>
                    <a:pt x="9107" y="23052"/>
                    <a:pt x="9841" y="20717"/>
                    <a:pt x="11175" y="18248"/>
                  </a:cubicBezTo>
                  <a:cubicBezTo>
                    <a:pt x="12243" y="16280"/>
                    <a:pt x="13410" y="14412"/>
                    <a:pt x="14178" y="12311"/>
                  </a:cubicBezTo>
                  <a:cubicBezTo>
                    <a:pt x="15745" y="8575"/>
                    <a:pt x="16913" y="4005"/>
                    <a:pt x="15979" y="102"/>
                  </a:cubicBezTo>
                  <a:cubicBezTo>
                    <a:pt x="15964" y="29"/>
                    <a:pt x="15917" y="0"/>
                    <a:pt x="158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9"/>
            <p:cNvSpPr/>
            <p:nvPr/>
          </p:nvSpPr>
          <p:spPr>
            <a:xfrm>
              <a:off x="3717825" y="4021050"/>
              <a:ext cx="82400" cy="60750"/>
            </a:xfrm>
            <a:custGeom>
              <a:avLst/>
              <a:gdLst/>
              <a:ahLst/>
              <a:cxnLst/>
              <a:rect l="l" t="t" r="r" b="b"/>
              <a:pathLst>
                <a:path w="3296" h="2430" extrusionOk="0">
                  <a:moveTo>
                    <a:pt x="3063" y="1"/>
                  </a:moveTo>
                  <a:cubicBezTo>
                    <a:pt x="3021" y="1"/>
                    <a:pt x="2976" y="18"/>
                    <a:pt x="2936" y="58"/>
                  </a:cubicBezTo>
                  <a:cubicBezTo>
                    <a:pt x="2836" y="125"/>
                    <a:pt x="2769" y="258"/>
                    <a:pt x="2669" y="325"/>
                  </a:cubicBezTo>
                  <a:cubicBezTo>
                    <a:pt x="2636" y="325"/>
                    <a:pt x="2636" y="258"/>
                    <a:pt x="2602" y="225"/>
                  </a:cubicBezTo>
                  <a:cubicBezTo>
                    <a:pt x="2586" y="191"/>
                    <a:pt x="2552" y="175"/>
                    <a:pt x="2523" y="175"/>
                  </a:cubicBezTo>
                  <a:cubicBezTo>
                    <a:pt x="2494" y="175"/>
                    <a:pt x="2469" y="191"/>
                    <a:pt x="2469" y="225"/>
                  </a:cubicBezTo>
                  <a:cubicBezTo>
                    <a:pt x="2436" y="258"/>
                    <a:pt x="2436" y="325"/>
                    <a:pt x="2436" y="358"/>
                  </a:cubicBezTo>
                  <a:cubicBezTo>
                    <a:pt x="2410" y="339"/>
                    <a:pt x="2383" y="331"/>
                    <a:pt x="2357" y="331"/>
                  </a:cubicBezTo>
                  <a:cubicBezTo>
                    <a:pt x="2249" y="331"/>
                    <a:pt x="2161" y="471"/>
                    <a:pt x="2269" y="525"/>
                  </a:cubicBezTo>
                  <a:cubicBezTo>
                    <a:pt x="2302" y="592"/>
                    <a:pt x="2402" y="625"/>
                    <a:pt x="2436" y="625"/>
                  </a:cubicBezTo>
                  <a:cubicBezTo>
                    <a:pt x="1802" y="1326"/>
                    <a:pt x="1101" y="1993"/>
                    <a:pt x="134" y="2026"/>
                  </a:cubicBezTo>
                  <a:cubicBezTo>
                    <a:pt x="67" y="2026"/>
                    <a:pt x="1" y="2126"/>
                    <a:pt x="67" y="2193"/>
                  </a:cubicBezTo>
                  <a:cubicBezTo>
                    <a:pt x="216" y="2359"/>
                    <a:pt x="391" y="2430"/>
                    <a:pt x="581" y="2430"/>
                  </a:cubicBezTo>
                  <a:cubicBezTo>
                    <a:pt x="1494" y="2430"/>
                    <a:pt x="2755" y="789"/>
                    <a:pt x="3169" y="292"/>
                  </a:cubicBezTo>
                  <a:cubicBezTo>
                    <a:pt x="3296" y="165"/>
                    <a:pt x="3193" y="1"/>
                    <a:pt x="30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3702975" y="3989900"/>
              <a:ext cx="64125" cy="26200"/>
            </a:xfrm>
            <a:custGeom>
              <a:avLst/>
              <a:gdLst/>
              <a:ahLst/>
              <a:cxnLst/>
              <a:rect l="l" t="t" r="r" b="b"/>
              <a:pathLst>
                <a:path w="2565" h="1048" extrusionOk="0">
                  <a:moveTo>
                    <a:pt x="2295" y="0"/>
                  </a:moveTo>
                  <a:cubicBezTo>
                    <a:pt x="2262" y="0"/>
                    <a:pt x="2228" y="11"/>
                    <a:pt x="2196" y="36"/>
                  </a:cubicBezTo>
                  <a:cubicBezTo>
                    <a:pt x="1772" y="389"/>
                    <a:pt x="1316" y="659"/>
                    <a:pt x="815" y="659"/>
                  </a:cubicBezTo>
                  <a:cubicBezTo>
                    <a:pt x="605" y="659"/>
                    <a:pt x="387" y="612"/>
                    <a:pt x="161" y="503"/>
                  </a:cubicBezTo>
                  <a:cubicBezTo>
                    <a:pt x="143" y="498"/>
                    <a:pt x="126" y="495"/>
                    <a:pt x="111" y="495"/>
                  </a:cubicBezTo>
                  <a:cubicBezTo>
                    <a:pt x="40" y="495"/>
                    <a:pt x="0" y="555"/>
                    <a:pt x="27" y="637"/>
                  </a:cubicBezTo>
                  <a:cubicBezTo>
                    <a:pt x="215" y="935"/>
                    <a:pt x="480" y="1047"/>
                    <a:pt x="771" y="1047"/>
                  </a:cubicBezTo>
                  <a:cubicBezTo>
                    <a:pt x="1358" y="1047"/>
                    <a:pt x="2050" y="593"/>
                    <a:pt x="2429" y="303"/>
                  </a:cubicBezTo>
                  <a:cubicBezTo>
                    <a:pt x="2564" y="195"/>
                    <a:pt x="2437" y="0"/>
                    <a:pt x="2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3674450" y="3985625"/>
              <a:ext cx="51750" cy="14875"/>
            </a:xfrm>
            <a:custGeom>
              <a:avLst/>
              <a:gdLst/>
              <a:ahLst/>
              <a:cxnLst/>
              <a:rect l="l" t="t" r="r" b="b"/>
              <a:pathLst>
                <a:path w="2070" h="595" extrusionOk="0">
                  <a:moveTo>
                    <a:pt x="193" y="1"/>
                  </a:moveTo>
                  <a:cubicBezTo>
                    <a:pt x="152" y="1"/>
                    <a:pt x="110" y="3"/>
                    <a:pt x="68" y="7"/>
                  </a:cubicBezTo>
                  <a:cubicBezTo>
                    <a:pt x="34" y="7"/>
                    <a:pt x="1" y="74"/>
                    <a:pt x="34" y="107"/>
                  </a:cubicBezTo>
                  <a:cubicBezTo>
                    <a:pt x="134" y="308"/>
                    <a:pt x="234" y="341"/>
                    <a:pt x="401" y="374"/>
                  </a:cubicBezTo>
                  <a:lnTo>
                    <a:pt x="401" y="474"/>
                  </a:lnTo>
                  <a:cubicBezTo>
                    <a:pt x="452" y="564"/>
                    <a:pt x="572" y="595"/>
                    <a:pt x="712" y="595"/>
                  </a:cubicBezTo>
                  <a:cubicBezTo>
                    <a:pt x="936" y="595"/>
                    <a:pt x="1212" y="515"/>
                    <a:pt x="1335" y="474"/>
                  </a:cubicBezTo>
                  <a:lnTo>
                    <a:pt x="1902" y="474"/>
                  </a:lnTo>
                  <a:cubicBezTo>
                    <a:pt x="2069" y="474"/>
                    <a:pt x="2069" y="174"/>
                    <a:pt x="1902" y="174"/>
                  </a:cubicBezTo>
                  <a:cubicBezTo>
                    <a:pt x="1569" y="174"/>
                    <a:pt x="1302" y="174"/>
                    <a:pt x="968" y="107"/>
                  </a:cubicBezTo>
                  <a:cubicBezTo>
                    <a:pt x="710" y="79"/>
                    <a:pt x="452" y="1"/>
                    <a:pt x="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3683850" y="3903750"/>
              <a:ext cx="66575" cy="72900"/>
            </a:xfrm>
            <a:custGeom>
              <a:avLst/>
              <a:gdLst/>
              <a:ahLst/>
              <a:cxnLst/>
              <a:rect l="l" t="t" r="r" b="b"/>
              <a:pathLst>
                <a:path w="2663" h="2916" extrusionOk="0">
                  <a:moveTo>
                    <a:pt x="91" y="1"/>
                  </a:moveTo>
                  <a:cubicBezTo>
                    <a:pt x="50" y="1"/>
                    <a:pt x="0" y="38"/>
                    <a:pt x="25" y="113"/>
                  </a:cubicBezTo>
                  <a:cubicBezTo>
                    <a:pt x="325" y="647"/>
                    <a:pt x="692" y="1114"/>
                    <a:pt x="1093" y="1514"/>
                  </a:cubicBezTo>
                  <a:cubicBezTo>
                    <a:pt x="1093" y="1581"/>
                    <a:pt x="1093" y="1614"/>
                    <a:pt x="1026" y="1648"/>
                  </a:cubicBezTo>
                  <a:cubicBezTo>
                    <a:pt x="1005" y="1752"/>
                    <a:pt x="1075" y="1804"/>
                    <a:pt x="1156" y="1804"/>
                  </a:cubicBezTo>
                  <a:cubicBezTo>
                    <a:pt x="1204" y="1804"/>
                    <a:pt x="1255" y="1785"/>
                    <a:pt x="1293" y="1748"/>
                  </a:cubicBezTo>
                  <a:cubicBezTo>
                    <a:pt x="1593" y="2015"/>
                    <a:pt x="1927" y="2315"/>
                    <a:pt x="2193" y="2615"/>
                  </a:cubicBezTo>
                  <a:lnTo>
                    <a:pt x="1993" y="2615"/>
                  </a:lnTo>
                  <a:cubicBezTo>
                    <a:pt x="1860" y="2649"/>
                    <a:pt x="1860" y="2849"/>
                    <a:pt x="1993" y="2915"/>
                  </a:cubicBezTo>
                  <a:lnTo>
                    <a:pt x="2127" y="2915"/>
                  </a:lnTo>
                  <a:cubicBezTo>
                    <a:pt x="2260" y="2915"/>
                    <a:pt x="2294" y="2782"/>
                    <a:pt x="2260" y="2649"/>
                  </a:cubicBezTo>
                  <a:lnTo>
                    <a:pt x="2260" y="2649"/>
                  </a:lnTo>
                  <a:lnTo>
                    <a:pt x="2327" y="2749"/>
                  </a:lnTo>
                  <a:cubicBezTo>
                    <a:pt x="2352" y="2767"/>
                    <a:pt x="2381" y="2776"/>
                    <a:pt x="2410" y="2776"/>
                  </a:cubicBezTo>
                  <a:cubicBezTo>
                    <a:pt x="2534" y="2776"/>
                    <a:pt x="2662" y="2623"/>
                    <a:pt x="2527" y="2515"/>
                  </a:cubicBezTo>
                  <a:cubicBezTo>
                    <a:pt x="1693" y="1681"/>
                    <a:pt x="959" y="847"/>
                    <a:pt x="125" y="13"/>
                  </a:cubicBezTo>
                  <a:cubicBezTo>
                    <a:pt x="117" y="5"/>
                    <a:pt x="104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3694750" y="3869500"/>
              <a:ext cx="33575" cy="49225"/>
            </a:xfrm>
            <a:custGeom>
              <a:avLst/>
              <a:gdLst/>
              <a:ahLst/>
              <a:cxnLst/>
              <a:rect l="l" t="t" r="r" b="b"/>
              <a:pathLst>
                <a:path w="1343" h="1969" extrusionOk="0">
                  <a:moveTo>
                    <a:pt x="162" y="0"/>
                  </a:moveTo>
                  <a:cubicBezTo>
                    <a:pt x="62" y="0"/>
                    <a:pt x="0" y="127"/>
                    <a:pt x="56" y="182"/>
                  </a:cubicBezTo>
                  <a:cubicBezTo>
                    <a:pt x="390" y="716"/>
                    <a:pt x="857" y="1283"/>
                    <a:pt x="1090" y="1884"/>
                  </a:cubicBezTo>
                  <a:cubicBezTo>
                    <a:pt x="1120" y="1942"/>
                    <a:pt x="1174" y="1969"/>
                    <a:pt x="1224" y="1969"/>
                  </a:cubicBezTo>
                  <a:cubicBezTo>
                    <a:pt x="1288" y="1969"/>
                    <a:pt x="1343" y="1925"/>
                    <a:pt x="1324" y="1850"/>
                  </a:cubicBezTo>
                  <a:cubicBezTo>
                    <a:pt x="1162" y="1331"/>
                    <a:pt x="841" y="875"/>
                    <a:pt x="548" y="420"/>
                  </a:cubicBezTo>
                  <a:lnTo>
                    <a:pt x="548" y="420"/>
                  </a:lnTo>
                  <a:cubicBezTo>
                    <a:pt x="574" y="451"/>
                    <a:pt x="606" y="457"/>
                    <a:pt x="657" y="483"/>
                  </a:cubicBezTo>
                  <a:cubicBezTo>
                    <a:pt x="666" y="487"/>
                    <a:pt x="675" y="489"/>
                    <a:pt x="683" y="489"/>
                  </a:cubicBezTo>
                  <a:cubicBezTo>
                    <a:pt x="731" y="489"/>
                    <a:pt x="752" y="411"/>
                    <a:pt x="723" y="383"/>
                  </a:cubicBezTo>
                  <a:cubicBezTo>
                    <a:pt x="590" y="216"/>
                    <a:pt x="390" y="149"/>
                    <a:pt x="223" y="16"/>
                  </a:cubicBezTo>
                  <a:cubicBezTo>
                    <a:pt x="201" y="5"/>
                    <a:pt x="181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9"/>
            <p:cNvSpPr/>
            <p:nvPr/>
          </p:nvSpPr>
          <p:spPr>
            <a:xfrm>
              <a:off x="3721150" y="3828525"/>
              <a:ext cx="28225" cy="63825"/>
            </a:xfrm>
            <a:custGeom>
              <a:avLst/>
              <a:gdLst/>
              <a:ahLst/>
              <a:cxnLst/>
              <a:rect l="l" t="t" r="r" b="b"/>
              <a:pathLst>
                <a:path w="1129" h="2553" extrusionOk="0">
                  <a:moveTo>
                    <a:pt x="578" y="0"/>
                  </a:moveTo>
                  <a:cubicBezTo>
                    <a:pt x="537" y="0"/>
                    <a:pt x="489" y="23"/>
                    <a:pt x="468" y="87"/>
                  </a:cubicBezTo>
                  <a:cubicBezTo>
                    <a:pt x="301" y="354"/>
                    <a:pt x="535" y="854"/>
                    <a:pt x="768" y="1154"/>
                  </a:cubicBezTo>
                  <a:cubicBezTo>
                    <a:pt x="535" y="1154"/>
                    <a:pt x="335" y="1121"/>
                    <a:pt x="168" y="1021"/>
                  </a:cubicBezTo>
                  <a:cubicBezTo>
                    <a:pt x="159" y="1016"/>
                    <a:pt x="149" y="1014"/>
                    <a:pt x="139" y="1014"/>
                  </a:cubicBezTo>
                  <a:cubicBezTo>
                    <a:pt x="76" y="1014"/>
                    <a:pt x="1" y="1097"/>
                    <a:pt x="1" y="1154"/>
                  </a:cubicBezTo>
                  <a:cubicBezTo>
                    <a:pt x="1" y="1655"/>
                    <a:pt x="201" y="2088"/>
                    <a:pt x="468" y="2489"/>
                  </a:cubicBezTo>
                  <a:cubicBezTo>
                    <a:pt x="491" y="2535"/>
                    <a:pt x="526" y="2553"/>
                    <a:pt x="561" y="2553"/>
                  </a:cubicBezTo>
                  <a:cubicBezTo>
                    <a:pt x="626" y="2553"/>
                    <a:pt x="690" y="2487"/>
                    <a:pt x="668" y="2422"/>
                  </a:cubicBezTo>
                  <a:cubicBezTo>
                    <a:pt x="468" y="2088"/>
                    <a:pt x="368" y="1688"/>
                    <a:pt x="301" y="1321"/>
                  </a:cubicBezTo>
                  <a:cubicBezTo>
                    <a:pt x="401" y="1321"/>
                    <a:pt x="518" y="1313"/>
                    <a:pt x="635" y="1313"/>
                  </a:cubicBezTo>
                  <a:cubicBezTo>
                    <a:pt x="752" y="1313"/>
                    <a:pt x="868" y="1321"/>
                    <a:pt x="968" y="1354"/>
                  </a:cubicBezTo>
                  <a:cubicBezTo>
                    <a:pt x="981" y="1367"/>
                    <a:pt x="994" y="1372"/>
                    <a:pt x="1008" y="1372"/>
                  </a:cubicBezTo>
                  <a:cubicBezTo>
                    <a:pt x="1068" y="1372"/>
                    <a:pt x="1129" y="1269"/>
                    <a:pt x="1102" y="1188"/>
                  </a:cubicBezTo>
                  <a:cubicBezTo>
                    <a:pt x="935" y="954"/>
                    <a:pt x="835" y="687"/>
                    <a:pt x="802" y="420"/>
                  </a:cubicBezTo>
                  <a:cubicBezTo>
                    <a:pt x="768" y="254"/>
                    <a:pt x="768" y="154"/>
                    <a:pt x="635" y="20"/>
                  </a:cubicBezTo>
                  <a:cubicBezTo>
                    <a:pt x="623" y="8"/>
                    <a:pt x="601" y="0"/>
                    <a:pt x="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9"/>
            <p:cNvSpPr/>
            <p:nvPr/>
          </p:nvSpPr>
          <p:spPr>
            <a:xfrm>
              <a:off x="3755975" y="3811900"/>
              <a:ext cx="48100" cy="64775"/>
            </a:xfrm>
            <a:custGeom>
              <a:avLst/>
              <a:gdLst/>
              <a:ahLst/>
              <a:cxnLst/>
              <a:rect l="l" t="t" r="r" b="b"/>
              <a:pathLst>
                <a:path w="1924" h="2591" extrusionOk="0">
                  <a:moveTo>
                    <a:pt x="242" y="0"/>
                  </a:moveTo>
                  <a:cubicBezTo>
                    <a:pt x="135" y="0"/>
                    <a:pt x="1" y="103"/>
                    <a:pt x="109" y="185"/>
                  </a:cubicBezTo>
                  <a:cubicBezTo>
                    <a:pt x="242" y="252"/>
                    <a:pt x="276" y="285"/>
                    <a:pt x="276" y="318"/>
                  </a:cubicBezTo>
                  <a:lnTo>
                    <a:pt x="242" y="352"/>
                  </a:lnTo>
                  <a:cubicBezTo>
                    <a:pt x="242" y="418"/>
                    <a:pt x="242" y="452"/>
                    <a:pt x="276" y="452"/>
                  </a:cubicBezTo>
                  <a:cubicBezTo>
                    <a:pt x="376" y="652"/>
                    <a:pt x="476" y="785"/>
                    <a:pt x="576" y="985"/>
                  </a:cubicBezTo>
                  <a:cubicBezTo>
                    <a:pt x="743" y="1286"/>
                    <a:pt x="876" y="1586"/>
                    <a:pt x="976" y="1853"/>
                  </a:cubicBezTo>
                  <a:cubicBezTo>
                    <a:pt x="1024" y="1931"/>
                    <a:pt x="1101" y="1966"/>
                    <a:pt x="1169" y="1966"/>
                  </a:cubicBezTo>
                  <a:cubicBezTo>
                    <a:pt x="1245" y="1966"/>
                    <a:pt x="1310" y="1923"/>
                    <a:pt x="1310" y="1853"/>
                  </a:cubicBezTo>
                  <a:cubicBezTo>
                    <a:pt x="1443" y="2086"/>
                    <a:pt x="1577" y="2286"/>
                    <a:pt x="1643" y="2520"/>
                  </a:cubicBezTo>
                  <a:cubicBezTo>
                    <a:pt x="1674" y="2571"/>
                    <a:pt x="1714" y="2591"/>
                    <a:pt x="1753" y="2591"/>
                  </a:cubicBezTo>
                  <a:cubicBezTo>
                    <a:pt x="1841" y="2591"/>
                    <a:pt x="1923" y="2489"/>
                    <a:pt x="1877" y="2420"/>
                  </a:cubicBezTo>
                  <a:cubicBezTo>
                    <a:pt x="1610" y="1819"/>
                    <a:pt x="1277" y="1286"/>
                    <a:pt x="910" y="785"/>
                  </a:cubicBezTo>
                  <a:lnTo>
                    <a:pt x="910" y="785"/>
                  </a:lnTo>
                  <a:lnTo>
                    <a:pt x="943" y="819"/>
                  </a:lnTo>
                  <a:cubicBezTo>
                    <a:pt x="949" y="825"/>
                    <a:pt x="958" y="828"/>
                    <a:pt x="968" y="828"/>
                  </a:cubicBezTo>
                  <a:cubicBezTo>
                    <a:pt x="1010" y="828"/>
                    <a:pt x="1070" y="779"/>
                    <a:pt x="1043" y="752"/>
                  </a:cubicBezTo>
                  <a:cubicBezTo>
                    <a:pt x="810" y="485"/>
                    <a:pt x="609" y="252"/>
                    <a:pt x="309" y="18"/>
                  </a:cubicBezTo>
                  <a:cubicBezTo>
                    <a:pt x="290" y="6"/>
                    <a:pt x="267" y="0"/>
                    <a:pt x="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3801225" y="3815825"/>
              <a:ext cx="20025" cy="39700"/>
            </a:xfrm>
            <a:custGeom>
              <a:avLst/>
              <a:gdLst/>
              <a:ahLst/>
              <a:cxnLst/>
              <a:rect l="l" t="t" r="r" b="b"/>
              <a:pathLst>
                <a:path w="801" h="1588" extrusionOk="0">
                  <a:moveTo>
                    <a:pt x="192" y="1"/>
                  </a:moveTo>
                  <a:cubicBezTo>
                    <a:pt x="135" y="1"/>
                    <a:pt x="100" y="56"/>
                    <a:pt x="100" y="128"/>
                  </a:cubicBezTo>
                  <a:cubicBezTo>
                    <a:pt x="100" y="595"/>
                    <a:pt x="0" y="1095"/>
                    <a:pt x="134" y="1529"/>
                  </a:cubicBezTo>
                  <a:cubicBezTo>
                    <a:pt x="147" y="1568"/>
                    <a:pt x="181" y="1587"/>
                    <a:pt x="215" y="1587"/>
                  </a:cubicBezTo>
                  <a:cubicBezTo>
                    <a:pt x="267" y="1587"/>
                    <a:pt x="321" y="1543"/>
                    <a:pt x="300" y="1462"/>
                  </a:cubicBezTo>
                  <a:cubicBezTo>
                    <a:pt x="234" y="1095"/>
                    <a:pt x="300" y="695"/>
                    <a:pt x="300" y="328"/>
                  </a:cubicBezTo>
                  <a:cubicBezTo>
                    <a:pt x="434" y="461"/>
                    <a:pt x="601" y="528"/>
                    <a:pt x="667" y="695"/>
                  </a:cubicBezTo>
                  <a:cubicBezTo>
                    <a:pt x="687" y="714"/>
                    <a:pt x="706" y="723"/>
                    <a:pt x="724" y="723"/>
                  </a:cubicBezTo>
                  <a:cubicBezTo>
                    <a:pt x="767" y="723"/>
                    <a:pt x="801" y="675"/>
                    <a:pt x="801" y="628"/>
                  </a:cubicBezTo>
                  <a:cubicBezTo>
                    <a:pt x="734" y="361"/>
                    <a:pt x="467" y="195"/>
                    <a:pt x="267" y="28"/>
                  </a:cubicBezTo>
                  <a:cubicBezTo>
                    <a:pt x="239" y="9"/>
                    <a:pt x="214" y="1"/>
                    <a:pt x="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3867425" y="3796325"/>
              <a:ext cx="40575" cy="71475"/>
            </a:xfrm>
            <a:custGeom>
              <a:avLst/>
              <a:gdLst/>
              <a:ahLst/>
              <a:cxnLst/>
              <a:rect l="l" t="t" r="r" b="b"/>
              <a:pathLst>
                <a:path w="1623" h="2859" extrusionOk="0">
                  <a:moveTo>
                    <a:pt x="838" y="1"/>
                  </a:moveTo>
                  <a:cubicBezTo>
                    <a:pt x="832" y="1"/>
                    <a:pt x="826" y="3"/>
                    <a:pt x="821" y="7"/>
                  </a:cubicBezTo>
                  <a:cubicBezTo>
                    <a:pt x="121" y="174"/>
                    <a:pt x="121" y="1175"/>
                    <a:pt x="288" y="1842"/>
                  </a:cubicBezTo>
                  <a:lnTo>
                    <a:pt x="21" y="2609"/>
                  </a:lnTo>
                  <a:cubicBezTo>
                    <a:pt x="1" y="2771"/>
                    <a:pt x="127" y="2859"/>
                    <a:pt x="245" y="2859"/>
                  </a:cubicBezTo>
                  <a:cubicBezTo>
                    <a:pt x="322" y="2859"/>
                    <a:pt x="395" y="2821"/>
                    <a:pt x="421" y="2743"/>
                  </a:cubicBezTo>
                  <a:cubicBezTo>
                    <a:pt x="454" y="2576"/>
                    <a:pt x="521" y="2442"/>
                    <a:pt x="588" y="2276"/>
                  </a:cubicBezTo>
                  <a:cubicBezTo>
                    <a:pt x="655" y="2242"/>
                    <a:pt x="688" y="2142"/>
                    <a:pt x="655" y="2075"/>
                  </a:cubicBezTo>
                  <a:cubicBezTo>
                    <a:pt x="921" y="1508"/>
                    <a:pt x="1222" y="1075"/>
                    <a:pt x="1522" y="541"/>
                  </a:cubicBezTo>
                  <a:cubicBezTo>
                    <a:pt x="1623" y="415"/>
                    <a:pt x="1514" y="250"/>
                    <a:pt x="1382" y="250"/>
                  </a:cubicBezTo>
                  <a:cubicBezTo>
                    <a:pt x="1340" y="250"/>
                    <a:pt x="1296" y="267"/>
                    <a:pt x="1255" y="307"/>
                  </a:cubicBezTo>
                  <a:cubicBezTo>
                    <a:pt x="921" y="608"/>
                    <a:pt x="655" y="1008"/>
                    <a:pt x="454" y="1442"/>
                  </a:cubicBezTo>
                  <a:lnTo>
                    <a:pt x="454" y="975"/>
                  </a:lnTo>
                  <a:cubicBezTo>
                    <a:pt x="488" y="641"/>
                    <a:pt x="755" y="441"/>
                    <a:pt x="921" y="141"/>
                  </a:cubicBezTo>
                  <a:cubicBezTo>
                    <a:pt x="950" y="83"/>
                    <a:pt x="880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9"/>
            <p:cNvSpPr/>
            <p:nvPr/>
          </p:nvSpPr>
          <p:spPr>
            <a:xfrm>
              <a:off x="3885950" y="3857150"/>
              <a:ext cx="27050" cy="11375"/>
            </a:xfrm>
            <a:custGeom>
              <a:avLst/>
              <a:gdLst/>
              <a:ahLst/>
              <a:cxnLst/>
              <a:rect l="l" t="t" r="r" b="b"/>
              <a:pathLst>
                <a:path w="1082" h="455" extrusionOk="0">
                  <a:moveTo>
                    <a:pt x="677" y="0"/>
                  </a:moveTo>
                  <a:cubicBezTo>
                    <a:pt x="486" y="0"/>
                    <a:pt x="270" y="88"/>
                    <a:pt x="147" y="176"/>
                  </a:cubicBezTo>
                  <a:cubicBezTo>
                    <a:pt x="1" y="264"/>
                    <a:pt x="111" y="455"/>
                    <a:pt x="231" y="455"/>
                  </a:cubicBezTo>
                  <a:cubicBezTo>
                    <a:pt x="248" y="455"/>
                    <a:pt x="264" y="451"/>
                    <a:pt x="281" y="443"/>
                  </a:cubicBezTo>
                  <a:cubicBezTo>
                    <a:pt x="414" y="343"/>
                    <a:pt x="481" y="310"/>
                    <a:pt x="614" y="310"/>
                  </a:cubicBezTo>
                  <a:cubicBezTo>
                    <a:pt x="667" y="278"/>
                    <a:pt x="713" y="266"/>
                    <a:pt x="754" y="266"/>
                  </a:cubicBezTo>
                  <a:cubicBezTo>
                    <a:pt x="841" y="266"/>
                    <a:pt x="902" y="320"/>
                    <a:pt x="948" y="343"/>
                  </a:cubicBezTo>
                  <a:cubicBezTo>
                    <a:pt x="1014" y="343"/>
                    <a:pt x="1081" y="310"/>
                    <a:pt x="1048" y="276"/>
                  </a:cubicBezTo>
                  <a:cubicBezTo>
                    <a:pt x="1000" y="71"/>
                    <a:pt x="849" y="0"/>
                    <a:pt x="6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9"/>
            <p:cNvSpPr/>
            <p:nvPr/>
          </p:nvSpPr>
          <p:spPr>
            <a:xfrm>
              <a:off x="3901300" y="3857700"/>
              <a:ext cx="31700" cy="44125"/>
            </a:xfrm>
            <a:custGeom>
              <a:avLst/>
              <a:gdLst/>
              <a:ahLst/>
              <a:cxnLst/>
              <a:rect l="l" t="t" r="r" b="b"/>
              <a:pathLst>
                <a:path w="1268" h="1765" extrusionOk="0">
                  <a:moveTo>
                    <a:pt x="952" y="1"/>
                  </a:moveTo>
                  <a:cubicBezTo>
                    <a:pt x="919" y="1"/>
                    <a:pt x="876" y="24"/>
                    <a:pt x="834" y="87"/>
                  </a:cubicBezTo>
                  <a:cubicBezTo>
                    <a:pt x="767" y="421"/>
                    <a:pt x="667" y="688"/>
                    <a:pt x="467" y="988"/>
                  </a:cubicBezTo>
                  <a:cubicBezTo>
                    <a:pt x="400" y="1088"/>
                    <a:pt x="334" y="1155"/>
                    <a:pt x="300" y="1255"/>
                  </a:cubicBezTo>
                  <a:lnTo>
                    <a:pt x="167" y="1255"/>
                  </a:lnTo>
                  <a:cubicBezTo>
                    <a:pt x="0" y="1255"/>
                    <a:pt x="0" y="1488"/>
                    <a:pt x="167" y="1522"/>
                  </a:cubicBezTo>
                  <a:lnTo>
                    <a:pt x="167" y="1622"/>
                  </a:lnTo>
                  <a:cubicBezTo>
                    <a:pt x="167" y="1713"/>
                    <a:pt x="247" y="1765"/>
                    <a:pt x="326" y="1765"/>
                  </a:cubicBezTo>
                  <a:cubicBezTo>
                    <a:pt x="390" y="1765"/>
                    <a:pt x="452" y="1730"/>
                    <a:pt x="467" y="1655"/>
                  </a:cubicBezTo>
                  <a:cubicBezTo>
                    <a:pt x="467" y="1622"/>
                    <a:pt x="500" y="1588"/>
                    <a:pt x="534" y="1488"/>
                  </a:cubicBezTo>
                  <a:lnTo>
                    <a:pt x="667" y="1488"/>
                  </a:lnTo>
                  <a:cubicBezTo>
                    <a:pt x="801" y="1455"/>
                    <a:pt x="967" y="1455"/>
                    <a:pt x="1101" y="1355"/>
                  </a:cubicBezTo>
                  <a:cubicBezTo>
                    <a:pt x="1134" y="1322"/>
                    <a:pt x="1134" y="1255"/>
                    <a:pt x="1101" y="1188"/>
                  </a:cubicBezTo>
                  <a:cubicBezTo>
                    <a:pt x="1001" y="1155"/>
                    <a:pt x="934" y="1155"/>
                    <a:pt x="834" y="1155"/>
                  </a:cubicBezTo>
                  <a:cubicBezTo>
                    <a:pt x="901" y="1088"/>
                    <a:pt x="934" y="1021"/>
                    <a:pt x="967" y="955"/>
                  </a:cubicBezTo>
                  <a:cubicBezTo>
                    <a:pt x="1134" y="654"/>
                    <a:pt x="1268" y="288"/>
                    <a:pt x="1001" y="21"/>
                  </a:cubicBezTo>
                  <a:cubicBezTo>
                    <a:pt x="989" y="8"/>
                    <a:pt x="972" y="1"/>
                    <a:pt x="9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3819575" y="3750100"/>
              <a:ext cx="62550" cy="136750"/>
            </a:xfrm>
            <a:custGeom>
              <a:avLst/>
              <a:gdLst/>
              <a:ahLst/>
              <a:cxnLst/>
              <a:rect l="l" t="t" r="r" b="b"/>
              <a:pathLst>
                <a:path w="2502" h="5470" extrusionOk="0">
                  <a:moveTo>
                    <a:pt x="567" y="2423"/>
                  </a:moveTo>
                  <a:cubicBezTo>
                    <a:pt x="667" y="2890"/>
                    <a:pt x="701" y="3391"/>
                    <a:pt x="701" y="3824"/>
                  </a:cubicBezTo>
                  <a:cubicBezTo>
                    <a:pt x="601" y="3557"/>
                    <a:pt x="534" y="3257"/>
                    <a:pt x="500" y="2957"/>
                  </a:cubicBezTo>
                  <a:cubicBezTo>
                    <a:pt x="500" y="2757"/>
                    <a:pt x="500" y="2590"/>
                    <a:pt x="567" y="2423"/>
                  </a:cubicBezTo>
                  <a:close/>
                  <a:moveTo>
                    <a:pt x="382" y="0"/>
                  </a:moveTo>
                  <a:cubicBezTo>
                    <a:pt x="336" y="0"/>
                    <a:pt x="300" y="26"/>
                    <a:pt x="300" y="88"/>
                  </a:cubicBezTo>
                  <a:cubicBezTo>
                    <a:pt x="267" y="222"/>
                    <a:pt x="267" y="288"/>
                    <a:pt x="267" y="422"/>
                  </a:cubicBezTo>
                  <a:cubicBezTo>
                    <a:pt x="191" y="524"/>
                    <a:pt x="211" y="567"/>
                    <a:pt x="240" y="567"/>
                  </a:cubicBezTo>
                  <a:cubicBezTo>
                    <a:pt x="249" y="567"/>
                    <a:pt x="259" y="563"/>
                    <a:pt x="267" y="555"/>
                  </a:cubicBezTo>
                  <a:cubicBezTo>
                    <a:pt x="334" y="989"/>
                    <a:pt x="400" y="1423"/>
                    <a:pt x="500" y="1890"/>
                  </a:cubicBezTo>
                  <a:cubicBezTo>
                    <a:pt x="0" y="2423"/>
                    <a:pt x="334" y="3624"/>
                    <a:pt x="567" y="4158"/>
                  </a:cubicBezTo>
                  <a:cubicBezTo>
                    <a:pt x="588" y="4221"/>
                    <a:pt x="623" y="4245"/>
                    <a:pt x="662" y="4245"/>
                  </a:cubicBezTo>
                  <a:cubicBezTo>
                    <a:pt x="685" y="4245"/>
                    <a:pt x="710" y="4237"/>
                    <a:pt x="734" y="4225"/>
                  </a:cubicBezTo>
                  <a:lnTo>
                    <a:pt x="734" y="4625"/>
                  </a:lnTo>
                  <a:cubicBezTo>
                    <a:pt x="734" y="4658"/>
                    <a:pt x="734" y="4725"/>
                    <a:pt x="767" y="4725"/>
                  </a:cubicBezTo>
                  <a:cubicBezTo>
                    <a:pt x="701" y="4925"/>
                    <a:pt x="601" y="5125"/>
                    <a:pt x="567" y="5292"/>
                  </a:cubicBezTo>
                  <a:cubicBezTo>
                    <a:pt x="527" y="5393"/>
                    <a:pt x="609" y="5470"/>
                    <a:pt x="702" y="5470"/>
                  </a:cubicBezTo>
                  <a:cubicBezTo>
                    <a:pt x="763" y="5470"/>
                    <a:pt x="828" y="5438"/>
                    <a:pt x="867" y="5359"/>
                  </a:cubicBezTo>
                  <a:cubicBezTo>
                    <a:pt x="1201" y="4525"/>
                    <a:pt x="2502" y="1323"/>
                    <a:pt x="1134" y="789"/>
                  </a:cubicBezTo>
                  <a:cubicBezTo>
                    <a:pt x="1101" y="789"/>
                    <a:pt x="1068" y="822"/>
                    <a:pt x="1068" y="856"/>
                  </a:cubicBezTo>
                  <a:cubicBezTo>
                    <a:pt x="1401" y="1856"/>
                    <a:pt x="1301" y="2857"/>
                    <a:pt x="1068" y="3824"/>
                  </a:cubicBezTo>
                  <a:cubicBezTo>
                    <a:pt x="1034" y="3157"/>
                    <a:pt x="1001" y="2490"/>
                    <a:pt x="901" y="1890"/>
                  </a:cubicBezTo>
                  <a:cubicBezTo>
                    <a:pt x="934" y="1790"/>
                    <a:pt x="1034" y="1756"/>
                    <a:pt x="1101" y="1656"/>
                  </a:cubicBezTo>
                  <a:cubicBezTo>
                    <a:pt x="1134" y="1623"/>
                    <a:pt x="1101" y="1556"/>
                    <a:pt x="1034" y="1556"/>
                  </a:cubicBezTo>
                  <a:cubicBezTo>
                    <a:pt x="1001" y="1556"/>
                    <a:pt x="901" y="1589"/>
                    <a:pt x="867" y="1589"/>
                  </a:cubicBezTo>
                  <a:cubicBezTo>
                    <a:pt x="767" y="1089"/>
                    <a:pt x="701" y="589"/>
                    <a:pt x="534" y="88"/>
                  </a:cubicBezTo>
                  <a:cubicBezTo>
                    <a:pt x="498" y="35"/>
                    <a:pt x="434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9"/>
            <p:cNvSpPr/>
            <p:nvPr/>
          </p:nvSpPr>
          <p:spPr>
            <a:xfrm>
              <a:off x="3859600" y="3829025"/>
              <a:ext cx="58400" cy="76900"/>
            </a:xfrm>
            <a:custGeom>
              <a:avLst/>
              <a:gdLst/>
              <a:ahLst/>
              <a:cxnLst/>
              <a:rect l="l" t="t" r="r" b="b"/>
              <a:pathLst>
                <a:path w="2336" h="3076" extrusionOk="0">
                  <a:moveTo>
                    <a:pt x="2269" y="0"/>
                  </a:moveTo>
                  <a:cubicBezTo>
                    <a:pt x="1768" y="0"/>
                    <a:pt x="1368" y="501"/>
                    <a:pt x="1101" y="834"/>
                  </a:cubicBezTo>
                  <a:cubicBezTo>
                    <a:pt x="667" y="1401"/>
                    <a:pt x="434" y="2068"/>
                    <a:pt x="267" y="2669"/>
                  </a:cubicBezTo>
                  <a:cubicBezTo>
                    <a:pt x="167" y="2735"/>
                    <a:pt x="100" y="2802"/>
                    <a:pt x="0" y="2902"/>
                  </a:cubicBezTo>
                  <a:cubicBezTo>
                    <a:pt x="0" y="2989"/>
                    <a:pt x="75" y="3076"/>
                    <a:pt x="139" y="3076"/>
                  </a:cubicBezTo>
                  <a:cubicBezTo>
                    <a:pt x="149" y="3076"/>
                    <a:pt x="158" y="3073"/>
                    <a:pt x="167" y="3069"/>
                  </a:cubicBezTo>
                  <a:cubicBezTo>
                    <a:pt x="300" y="2969"/>
                    <a:pt x="434" y="2936"/>
                    <a:pt x="534" y="2936"/>
                  </a:cubicBezTo>
                  <a:cubicBezTo>
                    <a:pt x="667" y="2936"/>
                    <a:pt x="801" y="2936"/>
                    <a:pt x="901" y="2836"/>
                  </a:cubicBezTo>
                  <a:cubicBezTo>
                    <a:pt x="934" y="2802"/>
                    <a:pt x="934" y="2735"/>
                    <a:pt x="901" y="2669"/>
                  </a:cubicBezTo>
                  <a:cubicBezTo>
                    <a:pt x="801" y="2635"/>
                    <a:pt x="734" y="2602"/>
                    <a:pt x="634" y="2602"/>
                  </a:cubicBezTo>
                  <a:cubicBezTo>
                    <a:pt x="767" y="2135"/>
                    <a:pt x="934" y="1668"/>
                    <a:pt x="1168" y="1268"/>
                  </a:cubicBezTo>
                  <a:cubicBezTo>
                    <a:pt x="1468" y="767"/>
                    <a:pt x="1868" y="501"/>
                    <a:pt x="2302" y="134"/>
                  </a:cubicBezTo>
                  <a:cubicBezTo>
                    <a:pt x="2335" y="100"/>
                    <a:pt x="2302" y="0"/>
                    <a:pt x="2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9"/>
            <p:cNvSpPr/>
            <p:nvPr/>
          </p:nvSpPr>
          <p:spPr>
            <a:xfrm>
              <a:off x="3907950" y="3896225"/>
              <a:ext cx="72475" cy="18050"/>
            </a:xfrm>
            <a:custGeom>
              <a:avLst/>
              <a:gdLst/>
              <a:ahLst/>
              <a:cxnLst/>
              <a:rect l="l" t="t" r="r" b="b"/>
              <a:pathLst>
                <a:path w="2899" h="722" extrusionOk="0">
                  <a:moveTo>
                    <a:pt x="1905" y="0"/>
                  </a:moveTo>
                  <a:cubicBezTo>
                    <a:pt x="1311" y="0"/>
                    <a:pt x="600" y="243"/>
                    <a:pt x="201" y="281"/>
                  </a:cubicBezTo>
                  <a:cubicBezTo>
                    <a:pt x="1" y="281"/>
                    <a:pt x="68" y="548"/>
                    <a:pt x="234" y="548"/>
                  </a:cubicBezTo>
                  <a:cubicBezTo>
                    <a:pt x="668" y="481"/>
                    <a:pt x="1068" y="381"/>
                    <a:pt x="1502" y="314"/>
                  </a:cubicBezTo>
                  <a:cubicBezTo>
                    <a:pt x="1576" y="304"/>
                    <a:pt x="1646" y="300"/>
                    <a:pt x="1713" y="300"/>
                  </a:cubicBezTo>
                  <a:cubicBezTo>
                    <a:pt x="2102" y="300"/>
                    <a:pt x="2395" y="459"/>
                    <a:pt x="2736" y="715"/>
                  </a:cubicBezTo>
                  <a:cubicBezTo>
                    <a:pt x="2750" y="719"/>
                    <a:pt x="2764" y="721"/>
                    <a:pt x="2776" y="721"/>
                  </a:cubicBezTo>
                  <a:cubicBezTo>
                    <a:pt x="2853" y="721"/>
                    <a:pt x="2898" y="643"/>
                    <a:pt x="2870" y="615"/>
                  </a:cubicBezTo>
                  <a:cubicBezTo>
                    <a:pt x="2740" y="140"/>
                    <a:pt x="2356" y="0"/>
                    <a:pt x="1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3954400" y="3939425"/>
              <a:ext cx="28650" cy="28375"/>
            </a:xfrm>
            <a:custGeom>
              <a:avLst/>
              <a:gdLst/>
              <a:ahLst/>
              <a:cxnLst/>
              <a:rect l="l" t="t" r="r" b="b"/>
              <a:pathLst>
                <a:path w="1146" h="1135" extrusionOk="0">
                  <a:moveTo>
                    <a:pt x="147" y="1"/>
                  </a:moveTo>
                  <a:cubicBezTo>
                    <a:pt x="30" y="1"/>
                    <a:pt x="1" y="235"/>
                    <a:pt x="144" y="321"/>
                  </a:cubicBezTo>
                  <a:cubicBezTo>
                    <a:pt x="311" y="354"/>
                    <a:pt x="445" y="488"/>
                    <a:pt x="545" y="588"/>
                  </a:cubicBezTo>
                  <a:cubicBezTo>
                    <a:pt x="678" y="721"/>
                    <a:pt x="711" y="921"/>
                    <a:pt x="878" y="1088"/>
                  </a:cubicBezTo>
                  <a:cubicBezTo>
                    <a:pt x="908" y="1118"/>
                    <a:pt x="938" y="1135"/>
                    <a:pt x="965" y="1135"/>
                  </a:cubicBezTo>
                  <a:cubicBezTo>
                    <a:pt x="998" y="1135"/>
                    <a:pt x="1027" y="1110"/>
                    <a:pt x="1045" y="1055"/>
                  </a:cubicBezTo>
                  <a:cubicBezTo>
                    <a:pt x="1145" y="588"/>
                    <a:pt x="545" y="154"/>
                    <a:pt x="211" y="21"/>
                  </a:cubicBezTo>
                  <a:cubicBezTo>
                    <a:pt x="188" y="7"/>
                    <a:pt x="16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3942975" y="3958275"/>
              <a:ext cx="36725" cy="41125"/>
            </a:xfrm>
            <a:custGeom>
              <a:avLst/>
              <a:gdLst/>
              <a:ahLst/>
              <a:cxnLst/>
              <a:rect l="l" t="t" r="r" b="b"/>
              <a:pathLst>
                <a:path w="1469" h="1645" extrusionOk="0">
                  <a:moveTo>
                    <a:pt x="234" y="1"/>
                  </a:moveTo>
                  <a:cubicBezTo>
                    <a:pt x="1" y="1"/>
                    <a:pt x="1" y="334"/>
                    <a:pt x="234" y="334"/>
                  </a:cubicBezTo>
                  <a:lnTo>
                    <a:pt x="301" y="334"/>
                  </a:lnTo>
                  <a:cubicBezTo>
                    <a:pt x="435" y="568"/>
                    <a:pt x="601" y="801"/>
                    <a:pt x="768" y="1068"/>
                  </a:cubicBezTo>
                  <a:cubicBezTo>
                    <a:pt x="935" y="1268"/>
                    <a:pt x="1102" y="1502"/>
                    <a:pt x="1335" y="1635"/>
                  </a:cubicBezTo>
                  <a:cubicBezTo>
                    <a:pt x="1342" y="1641"/>
                    <a:pt x="1350" y="1644"/>
                    <a:pt x="1361" y="1644"/>
                  </a:cubicBezTo>
                  <a:cubicBezTo>
                    <a:pt x="1403" y="1644"/>
                    <a:pt x="1469" y="1595"/>
                    <a:pt x="1469" y="1568"/>
                  </a:cubicBezTo>
                  <a:cubicBezTo>
                    <a:pt x="1369" y="1301"/>
                    <a:pt x="1135" y="1135"/>
                    <a:pt x="968" y="935"/>
                  </a:cubicBezTo>
                  <a:cubicBezTo>
                    <a:pt x="802" y="734"/>
                    <a:pt x="635" y="468"/>
                    <a:pt x="468" y="234"/>
                  </a:cubicBezTo>
                  <a:cubicBezTo>
                    <a:pt x="501" y="134"/>
                    <a:pt x="435" y="1"/>
                    <a:pt x="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3915450" y="3989725"/>
              <a:ext cx="35075" cy="58125"/>
            </a:xfrm>
            <a:custGeom>
              <a:avLst/>
              <a:gdLst/>
              <a:ahLst/>
              <a:cxnLst/>
              <a:rect l="l" t="t" r="r" b="b"/>
              <a:pathLst>
                <a:path w="1403" h="2325" extrusionOk="0">
                  <a:moveTo>
                    <a:pt x="203" y="0"/>
                  </a:moveTo>
                  <a:cubicBezTo>
                    <a:pt x="100" y="0"/>
                    <a:pt x="0" y="98"/>
                    <a:pt x="68" y="210"/>
                  </a:cubicBezTo>
                  <a:lnTo>
                    <a:pt x="435" y="977"/>
                  </a:lnTo>
                  <a:cubicBezTo>
                    <a:pt x="435" y="977"/>
                    <a:pt x="401" y="977"/>
                    <a:pt x="401" y="1011"/>
                  </a:cubicBezTo>
                  <a:lnTo>
                    <a:pt x="268" y="1144"/>
                  </a:lnTo>
                  <a:cubicBezTo>
                    <a:pt x="235" y="1178"/>
                    <a:pt x="235" y="1244"/>
                    <a:pt x="268" y="1311"/>
                  </a:cubicBezTo>
                  <a:cubicBezTo>
                    <a:pt x="290" y="1333"/>
                    <a:pt x="316" y="1344"/>
                    <a:pt x="346" y="1344"/>
                  </a:cubicBezTo>
                  <a:cubicBezTo>
                    <a:pt x="405" y="1344"/>
                    <a:pt x="479" y="1300"/>
                    <a:pt x="568" y="1211"/>
                  </a:cubicBezTo>
                  <a:cubicBezTo>
                    <a:pt x="768" y="1578"/>
                    <a:pt x="1035" y="1911"/>
                    <a:pt x="1269" y="2312"/>
                  </a:cubicBezTo>
                  <a:cubicBezTo>
                    <a:pt x="1287" y="2321"/>
                    <a:pt x="1305" y="2325"/>
                    <a:pt x="1321" y="2325"/>
                  </a:cubicBezTo>
                  <a:cubicBezTo>
                    <a:pt x="1366" y="2325"/>
                    <a:pt x="1402" y="2294"/>
                    <a:pt x="1402" y="2245"/>
                  </a:cubicBezTo>
                  <a:cubicBezTo>
                    <a:pt x="1202" y="1478"/>
                    <a:pt x="602" y="811"/>
                    <a:pt x="335" y="77"/>
                  </a:cubicBezTo>
                  <a:cubicBezTo>
                    <a:pt x="302" y="23"/>
                    <a:pt x="252" y="0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9"/>
            <p:cNvSpPr/>
            <p:nvPr/>
          </p:nvSpPr>
          <p:spPr>
            <a:xfrm>
              <a:off x="3858750" y="4048750"/>
              <a:ext cx="17550" cy="49500"/>
            </a:xfrm>
            <a:custGeom>
              <a:avLst/>
              <a:gdLst/>
              <a:ahLst/>
              <a:cxnLst/>
              <a:rect l="l" t="t" r="r" b="b"/>
              <a:pathLst>
                <a:path w="702" h="1980" extrusionOk="0">
                  <a:moveTo>
                    <a:pt x="168" y="1"/>
                  </a:moveTo>
                  <a:cubicBezTo>
                    <a:pt x="84" y="1"/>
                    <a:pt x="1" y="51"/>
                    <a:pt x="1" y="151"/>
                  </a:cubicBezTo>
                  <a:cubicBezTo>
                    <a:pt x="1" y="484"/>
                    <a:pt x="101" y="818"/>
                    <a:pt x="168" y="1152"/>
                  </a:cubicBezTo>
                  <a:cubicBezTo>
                    <a:pt x="201" y="1385"/>
                    <a:pt x="301" y="1719"/>
                    <a:pt x="501" y="1952"/>
                  </a:cubicBezTo>
                  <a:cubicBezTo>
                    <a:pt x="520" y="1971"/>
                    <a:pt x="544" y="1979"/>
                    <a:pt x="568" y="1979"/>
                  </a:cubicBezTo>
                  <a:cubicBezTo>
                    <a:pt x="632" y="1979"/>
                    <a:pt x="701" y="1924"/>
                    <a:pt x="701" y="1852"/>
                  </a:cubicBezTo>
                  <a:cubicBezTo>
                    <a:pt x="701" y="1619"/>
                    <a:pt x="568" y="1385"/>
                    <a:pt x="501" y="1152"/>
                  </a:cubicBezTo>
                  <a:cubicBezTo>
                    <a:pt x="368" y="818"/>
                    <a:pt x="334" y="484"/>
                    <a:pt x="334" y="151"/>
                  </a:cubicBezTo>
                  <a:cubicBezTo>
                    <a:pt x="334" y="51"/>
                    <a:pt x="251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3804550" y="3986250"/>
              <a:ext cx="15875" cy="17625"/>
            </a:xfrm>
            <a:custGeom>
              <a:avLst/>
              <a:gdLst/>
              <a:ahLst/>
              <a:cxnLst/>
              <a:rect l="l" t="t" r="r" b="b"/>
              <a:pathLst>
                <a:path w="635" h="705" extrusionOk="0">
                  <a:moveTo>
                    <a:pt x="392" y="0"/>
                  </a:moveTo>
                  <a:cubicBezTo>
                    <a:pt x="330" y="0"/>
                    <a:pt x="270" y="33"/>
                    <a:pt x="234" y="116"/>
                  </a:cubicBezTo>
                  <a:lnTo>
                    <a:pt x="234" y="149"/>
                  </a:lnTo>
                  <a:lnTo>
                    <a:pt x="234" y="182"/>
                  </a:lnTo>
                  <a:cubicBezTo>
                    <a:pt x="201" y="149"/>
                    <a:pt x="201" y="149"/>
                    <a:pt x="167" y="149"/>
                  </a:cubicBezTo>
                  <a:cubicBezTo>
                    <a:pt x="134" y="149"/>
                    <a:pt x="34" y="182"/>
                    <a:pt x="34" y="216"/>
                  </a:cubicBezTo>
                  <a:cubicBezTo>
                    <a:pt x="1" y="349"/>
                    <a:pt x="34" y="549"/>
                    <a:pt x="167" y="649"/>
                  </a:cubicBezTo>
                  <a:cubicBezTo>
                    <a:pt x="216" y="689"/>
                    <a:pt x="265" y="705"/>
                    <a:pt x="313" y="705"/>
                  </a:cubicBezTo>
                  <a:cubicBezTo>
                    <a:pt x="429" y="705"/>
                    <a:pt x="540" y="610"/>
                    <a:pt x="634" y="516"/>
                  </a:cubicBezTo>
                  <a:cubicBezTo>
                    <a:pt x="634" y="349"/>
                    <a:pt x="634" y="283"/>
                    <a:pt x="601" y="216"/>
                  </a:cubicBezTo>
                  <a:cubicBezTo>
                    <a:pt x="623" y="108"/>
                    <a:pt x="505" y="0"/>
                    <a:pt x="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3763125" y="3982100"/>
              <a:ext cx="28950" cy="11800"/>
            </a:xfrm>
            <a:custGeom>
              <a:avLst/>
              <a:gdLst/>
              <a:ahLst/>
              <a:cxnLst/>
              <a:rect l="l" t="t" r="r" b="b"/>
              <a:pathLst>
                <a:path w="1158" h="472" extrusionOk="0">
                  <a:moveTo>
                    <a:pt x="922" y="1"/>
                  </a:moveTo>
                  <a:cubicBezTo>
                    <a:pt x="776" y="1"/>
                    <a:pt x="635" y="77"/>
                    <a:pt x="465" y="77"/>
                  </a:cubicBezTo>
                  <a:cubicBezTo>
                    <a:pt x="410" y="77"/>
                    <a:pt x="352" y="69"/>
                    <a:pt x="290" y="48"/>
                  </a:cubicBezTo>
                  <a:cubicBezTo>
                    <a:pt x="281" y="46"/>
                    <a:pt x="273" y="46"/>
                    <a:pt x="264" y="46"/>
                  </a:cubicBezTo>
                  <a:cubicBezTo>
                    <a:pt x="110" y="46"/>
                    <a:pt x="0" y="319"/>
                    <a:pt x="190" y="382"/>
                  </a:cubicBezTo>
                  <a:cubicBezTo>
                    <a:pt x="297" y="441"/>
                    <a:pt x="426" y="471"/>
                    <a:pt x="554" y="471"/>
                  </a:cubicBezTo>
                  <a:cubicBezTo>
                    <a:pt x="785" y="471"/>
                    <a:pt x="1017" y="375"/>
                    <a:pt x="1124" y="182"/>
                  </a:cubicBezTo>
                  <a:cubicBezTo>
                    <a:pt x="1157" y="115"/>
                    <a:pt x="1124" y="15"/>
                    <a:pt x="1024" y="15"/>
                  </a:cubicBezTo>
                  <a:cubicBezTo>
                    <a:pt x="989" y="5"/>
                    <a:pt x="955" y="1"/>
                    <a:pt x="9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3766125" y="3943550"/>
              <a:ext cx="21775" cy="14750"/>
            </a:xfrm>
            <a:custGeom>
              <a:avLst/>
              <a:gdLst/>
              <a:ahLst/>
              <a:cxnLst/>
              <a:rect l="l" t="t" r="r" b="b"/>
              <a:pathLst>
                <a:path w="871" h="590" extrusionOk="0">
                  <a:moveTo>
                    <a:pt x="265" y="1"/>
                  </a:moveTo>
                  <a:cubicBezTo>
                    <a:pt x="140" y="1"/>
                    <a:pt x="1" y="138"/>
                    <a:pt x="70" y="323"/>
                  </a:cubicBezTo>
                  <a:cubicBezTo>
                    <a:pt x="170" y="423"/>
                    <a:pt x="337" y="590"/>
                    <a:pt x="504" y="590"/>
                  </a:cubicBezTo>
                  <a:cubicBezTo>
                    <a:pt x="670" y="590"/>
                    <a:pt x="837" y="489"/>
                    <a:pt x="871" y="323"/>
                  </a:cubicBezTo>
                  <a:cubicBezTo>
                    <a:pt x="871" y="256"/>
                    <a:pt x="837" y="189"/>
                    <a:pt x="804" y="189"/>
                  </a:cubicBezTo>
                  <a:cubicBezTo>
                    <a:pt x="730" y="189"/>
                    <a:pt x="669" y="202"/>
                    <a:pt x="612" y="202"/>
                  </a:cubicBezTo>
                  <a:cubicBezTo>
                    <a:pt x="542" y="202"/>
                    <a:pt x="478" y="182"/>
                    <a:pt x="404" y="89"/>
                  </a:cubicBezTo>
                  <a:cubicBezTo>
                    <a:pt x="373" y="28"/>
                    <a:pt x="320" y="1"/>
                    <a:pt x="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9"/>
            <p:cNvSpPr/>
            <p:nvPr/>
          </p:nvSpPr>
          <p:spPr>
            <a:xfrm>
              <a:off x="3758200" y="3899375"/>
              <a:ext cx="30450" cy="40700"/>
            </a:xfrm>
            <a:custGeom>
              <a:avLst/>
              <a:gdLst/>
              <a:ahLst/>
              <a:cxnLst/>
              <a:rect l="l" t="t" r="r" b="b"/>
              <a:pathLst>
                <a:path w="1218" h="1628" extrusionOk="0">
                  <a:moveTo>
                    <a:pt x="182" y="1"/>
                  </a:moveTo>
                  <a:cubicBezTo>
                    <a:pt x="94" y="1"/>
                    <a:pt x="1" y="72"/>
                    <a:pt x="20" y="188"/>
                  </a:cubicBezTo>
                  <a:cubicBezTo>
                    <a:pt x="120" y="755"/>
                    <a:pt x="520" y="1456"/>
                    <a:pt x="1054" y="1623"/>
                  </a:cubicBezTo>
                  <a:cubicBezTo>
                    <a:pt x="1065" y="1626"/>
                    <a:pt x="1076" y="1628"/>
                    <a:pt x="1086" y="1628"/>
                  </a:cubicBezTo>
                  <a:cubicBezTo>
                    <a:pt x="1168" y="1628"/>
                    <a:pt x="1217" y="1519"/>
                    <a:pt x="1188" y="1489"/>
                  </a:cubicBezTo>
                  <a:cubicBezTo>
                    <a:pt x="1054" y="1256"/>
                    <a:pt x="821" y="1089"/>
                    <a:pt x="654" y="822"/>
                  </a:cubicBezTo>
                  <a:cubicBezTo>
                    <a:pt x="487" y="622"/>
                    <a:pt x="387" y="355"/>
                    <a:pt x="320" y="122"/>
                  </a:cubicBezTo>
                  <a:cubicBezTo>
                    <a:pt x="306" y="38"/>
                    <a:pt x="245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9"/>
            <p:cNvSpPr/>
            <p:nvPr/>
          </p:nvSpPr>
          <p:spPr>
            <a:xfrm>
              <a:off x="3766450" y="3847625"/>
              <a:ext cx="50475" cy="84200"/>
            </a:xfrm>
            <a:custGeom>
              <a:avLst/>
              <a:gdLst/>
              <a:ahLst/>
              <a:cxnLst/>
              <a:rect l="l" t="t" r="r" b="b"/>
              <a:pathLst>
                <a:path w="2019" h="3368" extrusionOk="0">
                  <a:moveTo>
                    <a:pt x="133" y="1"/>
                  </a:moveTo>
                  <a:cubicBezTo>
                    <a:pt x="75" y="1"/>
                    <a:pt x="0" y="87"/>
                    <a:pt x="24" y="157"/>
                  </a:cubicBezTo>
                  <a:cubicBezTo>
                    <a:pt x="557" y="1191"/>
                    <a:pt x="958" y="2659"/>
                    <a:pt x="1892" y="3359"/>
                  </a:cubicBezTo>
                  <a:cubicBezTo>
                    <a:pt x="1904" y="3365"/>
                    <a:pt x="1916" y="3368"/>
                    <a:pt x="1928" y="3368"/>
                  </a:cubicBezTo>
                  <a:cubicBezTo>
                    <a:pt x="1979" y="3368"/>
                    <a:pt x="2019" y="3313"/>
                    <a:pt x="1992" y="3259"/>
                  </a:cubicBezTo>
                  <a:cubicBezTo>
                    <a:pt x="1658" y="2759"/>
                    <a:pt x="1325" y="2358"/>
                    <a:pt x="1024" y="1825"/>
                  </a:cubicBezTo>
                  <a:cubicBezTo>
                    <a:pt x="724" y="1224"/>
                    <a:pt x="491" y="657"/>
                    <a:pt x="190" y="57"/>
                  </a:cubicBezTo>
                  <a:cubicBezTo>
                    <a:pt x="180" y="17"/>
                    <a:pt x="158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3836250" y="3920750"/>
              <a:ext cx="12775" cy="16475"/>
            </a:xfrm>
            <a:custGeom>
              <a:avLst/>
              <a:gdLst/>
              <a:ahLst/>
              <a:cxnLst/>
              <a:rect l="l" t="t" r="r" b="b"/>
              <a:pathLst>
                <a:path w="511" h="659" extrusionOk="0">
                  <a:moveTo>
                    <a:pt x="200" y="0"/>
                  </a:moveTo>
                  <a:cubicBezTo>
                    <a:pt x="34" y="267"/>
                    <a:pt x="0" y="501"/>
                    <a:pt x="267" y="634"/>
                  </a:cubicBezTo>
                  <a:cubicBezTo>
                    <a:pt x="290" y="651"/>
                    <a:pt x="313" y="659"/>
                    <a:pt x="335" y="659"/>
                  </a:cubicBezTo>
                  <a:cubicBezTo>
                    <a:pt x="439" y="659"/>
                    <a:pt x="511" y="489"/>
                    <a:pt x="401" y="434"/>
                  </a:cubicBezTo>
                  <a:cubicBezTo>
                    <a:pt x="234" y="334"/>
                    <a:pt x="267" y="167"/>
                    <a:pt x="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3825000" y="3900325"/>
              <a:ext cx="33775" cy="26700"/>
            </a:xfrm>
            <a:custGeom>
              <a:avLst/>
              <a:gdLst/>
              <a:ahLst/>
              <a:cxnLst/>
              <a:rect l="l" t="t" r="r" b="b"/>
              <a:pathLst>
                <a:path w="1351" h="1068" extrusionOk="0">
                  <a:moveTo>
                    <a:pt x="190" y="1"/>
                  </a:moveTo>
                  <a:cubicBezTo>
                    <a:pt x="96" y="1"/>
                    <a:pt x="1" y="110"/>
                    <a:pt x="50" y="184"/>
                  </a:cubicBezTo>
                  <a:cubicBezTo>
                    <a:pt x="317" y="451"/>
                    <a:pt x="517" y="651"/>
                    <a:pt x="784" y="884"/>
                  </a:cubicBezTo>
                  <a:cubicBezTo>
                    <a:pt x="857" y="958"/>
                    <a:pt x="1021" y="1067"/>
                    <a:pt x="1169" y="1067"/>
                  </a:cubicBezTo>
                  <a:cubicBezTo>
                    <a:pt x="1222" y="1067"/>
                    <a:pt x="1273" y="1053"/>
                    <a:pt x="1318" y="1018"/>
                  </a:cubicBezTo>
                  <a:cubicBezTo>
                    <a:pt x="1351" y="984"/>
                    <a:pt x="1351" y="951"/>
                    <a:pt x="1318" y="918"/>
                  </a:cubicBezTo>
                  <a:cubicBezTo>
                    <a:pt x="1184" y="784"/>
                    <a:pt x="984" y="684"/>
                    <a:pt x="817" y="617"/>
                  </a:cubicBezTo>
                  <a:cubicBezTo>
                    <a:pt x="617" y="451"/>
                    <a:pt x="450" y="250"/>
                    <a:pt x="283" y="50"/>
                  </a:cubicBezTo>
                  <a:cubicBezTo>
                    <a:pt x="257" y="15"/>
                    <a:pt x="223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3836825" y="3962125"/>
              <a:ext cx="39475" cy="71825"/>
            </a:xfrm>
            <a:custGeom>
              <a:avLst/>
              <a:gdLst/>
              <a:ahLst/>
              <a:cxnLst/>
              <a:rect l="l" t="t" r="r" b="b"/>
              <a:pathLst>
                <a:path w="1579" h="2873" extrusionOk="0">
                  <a:moveTo>
                    <a:pt x="1399" y="1"/>
                  </a:moveTo>
                  <a:cubicBezTo>
                    <a:pt x="1380" y="1"/>
                    <a:pt x="1362" y="5"/>
                    <a:pt x="1345" y="13"/>
                  </a:cubicBezTo>
                  <a:cubicBezTo>
                    <a:pt x="1074" y="203"/>
                    <a:pt x="825" y="459"/>
                    <a:pt x="527" y="459"/>
                  </a:cubicBezTo>
                  <a:cubicBezTo>
                    <a:pt x="458" y="459"/>
                    <a:pt x="386" y="445"/>
                    <a:pt x="311" y="414"/>
                  </a:cubicBezTo>
                  <a:cubicBezTo>
                    <a:pt x="278" y="400"/>
                    <a:pt x="248" y="393"/>
                    <a:pt x="221" y="393"/>
                  </a:cubicBezTo>
                  <a:cubicBezTo>
                    <a:pt x="54" y="393"/>
                    <a:pt x="1" y="623"/>
                    <a:pt x="144" y="680"/>
                  </a:cubicBezTo>
                  <a:lnTo>
                    <a:pt x="177" y="680"/>
                  </a:lnTo>
                  <a:cubicBezTo>
                    <a:pt x="211" y="1248"/>
                    <a:pt x="378" y="1815"/>
                    <a:pt x="644" y="2348"/>
                  </a:cubicBezTo>
                  <a:cubicBezTo>
                    <a:pt x="715" y="2560"/>
                    <a:pt x="986" y="2873"/>
                    <a:pt x="1244" y="2873"/>
                  </a:cubicBezTo>
                  <a:cubicBezTo>
                    <a:pt x="1352" y="2873"/>
                    <a:pt x="1457" y="2819"/>
                    <a:pt x="1545" y="2682"/>
                  </a:cubicBezTo>
                  <a:cubicBezTo>
                    <a:pt x="1578" y="2615"/>
                    <a:pt x="1545" y="2515"/>
                    <a:pt x="1478" y="2515"/>
                  </a:cubicBezTo>
                  <a:cubicBezTo>
                    <a:pt x="1461" y="2517"/>
                    <a:pt x="1444" y="2518"/>
                    <a:pt x="1427" y="2518"/>
                  </a:cubicBezTo>
                  <a:cubicBezTo>
                    <a:pt x="799" y="2518"/>
                    <a:pt x="576" y="1332"/>
                    <a:pt x="511" y="747"/>
                  </a:cubicBezTo>
                  <a:cubicBezTo>
                    <a:pt x="911" y="747"/>
                    <a:pt x="1312" y="514"/>
                    <a:pt x="1478" y="113"/>
                  </a:cubicBezTo>
                  <a:cubicBezTo>
                    <a:pt x="1503" y="38"/>
                    <a:pt x="1453" y="1"/>
                    <a:pt x="13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3798125" y="3941850"/>
              <a:ext cx="30825" cy="13850"/>
            </a:xfrm>
            <a:custGeom>
              <a:avLst/>
              <a:gdLst/>
              <a:ahLst/>
              <a:cxnLst/>
              <a:rect l="l" t="t" r="r" b="b"/>
              <a:pathLst>
                <a:path w="1233" h="554" extrusionOk="0">
                  <a:moveTo>
                    <a:pt x="232" y="0"/>
                  </a:moveTo>
                  <a:cubicBezTo>
                    <a:pt x="110" y="0"/>
                    <a:pt x="0" y="121"/>
                    <a:pt x="91" y="257"/>
                  </a:cubicBezTo>
                  <a:cubicBezTo>
                    <a:pt x="195" y="444"/>
                    <a:pt x="375" y="553"/>
                    <a:pt x="562" y="553"/>
                  </a:cubicBezTo>
                  <a:cubicBezTo>
                    <a:pt x="675" y="553"/>
                    <a:pt x="790" y="512"/>
                    <a:pt x="891" y="424"/>
                  </a:cubicBezTo>
                  <a:cubicBezTo>
                    <a:pt x="915" y="507"/>
                    <a:pt x="972" y="539"/>
                    <a:pt x="1029" y="539"/>
                  </a:cubicBezTo>
                  <a:cubicBezTo>
                    <a:pt x="1132" y="539"/>
                    <a:pt x="1233" y="432"/>
                    <a:pt x="1125" y="324"/>
                  </a:cubicBezTo>
                  <a:lnTo>
                    <a:pt x="1092" y="324"/>
                  </a:lnTo>
                  <a:cubicBezTo>
                    <a:pt x="1058" y="291"/>
                    <a:pt x="1025" y="291"/>
                    <a:pt x="958" y="291"/>
                  </a:cubicBezTo>
                  <a:cubicBezTo>
                    <a:pt x="958" y="257"/>
                    <a:pt x="925" y="224"/>
                    <a:pt x="891" y="224"/>
                  </a:cubicBezTo>
                  <a:cubicBezTo>
                    <a:pt x="811" y="224"/>
                    <a:pt x="737" y="235"/>
                    <a:pt x="667" y="235"/>
                  </a:cubicBezTo>
                  <a:cubicBezTo>
                    <a:pt x="563" y="235"/>
                    <a:pt x="471" y="211"/>
                    <a:pt x="391" y="90"/>
                  </a:cubicBezTo>
                  <a:cubicBezTo>
                    <a:pt x="349" y="27"/>
                    <a:pt x="289" y="0"/>
                    <a:pt x="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9"/>
            <p:cNvSpPr/>
            <p:nvPr/>
          </p:nvSpPr>
          <p:spPr>
            <a:xfrm>
              <a:off x="3822075" y="3920125"/>
              <a:ext cx="11700" cy="9000"/>
            </a:xfrm>
            <a:custGeom>
              <a:avLst/>
              <a:gdLst/>
              <a:ahLst/>
              <a:cxnLst/>
              <a:rect l="l" t="t" r="r" b="b"/>
              <a:pathLst>
                <a:path w="468" h="360" extrusionOk="0">
                  <a:moveTo>
                    <a:pt x="246" y="0"/>
                  </a:moveTo>
                  <a:cubicBezTo>
                    <a:pt x="225" y="0"/>
                    <a:pt x="200" y="9"/>
                    <a:pt x="167" y="25"/>
                  </a:cubicBezTo>
                  <a:lnTo>
                    <a:pt x="134" y="92"/>
                  </a:lnTo>
                  <a:cubicBezTo>
                    <a:pt x="0" y="159"/>
                    <a:pt x="100" y="359"/>
                    <a:pt x="267" y="359"/>
                  </a:cubicBezTo>
                  <a:cubicBezTo>
                    <a:pt x="400" y="326"/>
                    <a:pt x="467" y="159"/>
                    <a:pt x="334" y="92"/>
                  </a:cubicBezTo>
                  <a:lnTo>
                    <a:pt x="300" y="25"/>
                  </a:lnTo>
                  <a:cubicBezTo>
                    <a:pt x="284" y="9"/>
                    <a:pt x="267" y="0"/>
                    <a:pt x="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9"/>
            <p:cNvSpPr/>
            <p:nvPr/>
          </p:nvSpPr>
          <p:spPr>
            <a:xfrm>
              <a:off x="3809600" y="3888850"/>
              <a:ext cx="16200" cy="11075"/>
            </a:xfrm>
            <a:custGeom>
              <a:avLst/>
              <a:gdLst/>
              <a:ahLst/>
              <a:cxnLst/>
              <a:rect l="l" t="t" r="r" b="b"/>
              <a:pathLst>
                <a:path w="648" h="443" extrusionOk="0">
                  <a:moveTo>
                    <a:pt x="450" y="0"/>
                  </a:moveTo>
                  <a:cubicBezTo>
                    <a:pt x="434" y="0"/>
                    <a:pt x="417" y="3"/>
                    <a:pt x="399" y="9"/>
                  </a:cubicBezTo>
                  <a:cubicBezTo>
                    <a:pt x="299" y="9"/>
                    <a:pt x="266" y="42"/>
                    <a:pt x="166" y="109"/>
                  </a:cubicBezTo>
                  <a:cubicBezTo>
                    <a:pt x="1" y="219"/>
                    <a:pt x="108" y="443"/>
                    <a:pt x="244" y="443"/>
                  </a:cubicBezTo>
                  <a:cubicBezTo>
                    <a:pt x="273" y="443"/>
                    <a:pt x="303" y="433"/>
                    <a:pt x="332" y="409"/>
                  </a:cubicBezTo>
                  <a:cubicBezTo>
                    <a:pt x="399" y="376"/>
                    <a:pt x="432" y="342"/>
                    <a:pt x="466" y="342"/>
                  </a:cubicBezTo>
                  <a:cubicBezTo>
                    <a:pt x="648" y="282"/>
                    <a:pt x="609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3745350" y="3915325"/>
              <a:ext cx="14200" cy="21075"/>
            </a:xfrm>
            <a:custGeom>
              <a:avLst/>
              <a:gdLst/>
              <a:ahLst/>
              <a:cxnLst/>
              <a:rect l="l" t="t" r="r" b="b"/>
              <a:pathLst>
                <a:path w="568" h="843" extrusionOk="0">
                  <a:moveTo>
                    <a:pt x="346" y="1"/>
                  </a:moveTo>
                  <a:cubicBezTo>
                    <a:pt x="259" y="1"/>
                    <a:pt x="167" y="51"/>
                    <a:pt x="167" y="151"/>
                  </a:cubicBezTo>
                  <a:cubicBezTo>
                    <a:pt x="134" y="318"/>
                    <a:pt x="0" y="551"/>
                    <a:pt x="134" y="718"/>
                  </a:cubicBezTo>
                  <a:cubicBezTo>
                    <a:pt x="167" y="801"/>
                    <a:pt x="251" y="843"/>
                    <a:pt x="334" y="843"/>
                  </a:cubicBezTo>
                  <a:cubicBezTo>
                    <a:pt x="417" y="843"/>
                    <a:pt x="501" y="801"/>
                    <a:pt x="534" y="718"/>
                  </a:cubicBezTo>
                  <a:cubicBezTo>
                    <a:pt x="567" y="684"/>
                    <a:pt x="534" y="651"/>
                    <a:pt x="501" y="618"/>
                  </a:cubicBezTo>
                  <a:cubicBezTo>
                    <a:pt x="501" y="618"/>
                    <a:pt x="467" y="551"/>
                    <a:pt x="401" y="551"/>
                  </a:cubicBezTo>
                  <a:cubicBezTo>
                    <a:pt x="382" y="551"/>
                    <a:pt x="373" y="573"/>
                    <a:pt x="370" y="573"/>
                  </a:cubicBezTo>
                  <a:cubicBezTo>
                    <a:pt x="367" y="573"/>
                    <a:pt x="367" y="561"/>
                    <a:pt x="367" y="518"/>
                  </a:cubicBezTo>
                  <a:cubicBezTo>
                    <a:pt x="367" y="484"/>
                    <a:pt x="367" y="484"/>
                    <a:pt x="401" y="418"/>
                  </a:cubicBezTo>
                  <a:cubicBezTo>
                    <a:pt x="501" y="384"/>
                    <a:pt x="501" y="217"/>
                    <a:pt x="501" y="151"/>
                  </a:cubicBezTo>
                  <a:cubicBezTo>
                    <a:pt x="517" y="51"/>
                    <a:pt x="434" y="1"/>
                    <a:pt x="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9"/>
            <p:cNvSpPr/>
            <p:nvPr/>
          </p:nvSpPr>
          <p:spPr>
            <a:xfrm>
              <a:off x="3804975" y="3856950"/>
              <a:ext cx="7950" cy="11900"/>
            </a:xfrm>
            <a:custGeom>
              <a:avLst/>
              <a:gdLst/>
              <a:ahLst/>
              <a:cxnLst/>
              <a:rect l="l" t="t" r="r" b="b"/>
              <a:pathLst>
                <a:path w="318" h="476" extrusionOk="0">
                  <a:moveTo>
                    <a:pt x="155" y="1"/>
                  </a:moveTo>
                  <a:cubicBezTo>
                    <a:pt x="75" y="1"/>
                    <a:pt x="0" y="51"/>
                    <a:pt x="17" y="151"/>
                  </a:cubicBezTo>
                  <a:cubicBezTo>
                    <a:pt x="17" y="284"/>
                    <a:pt x="17" y="351"/>
                    <a:pt x="117" y="451"/>
                  </a:cubicBezTo>
                  <a:cubicBezTo>
                    <a:pt x="134" y="468"/>
                    <a:pt x="150" y="476"/>
                    <a:pt x="171" y="476"/>
                  </a:cubicBezTo>
                  <a:cubicBezTo>
                    <a:pt x="192" y="476"/>
                    <a:pt x="217" y="468"/>
                    <a:pt x="251" y="451"/>
                  </a:cubicBezTo>
                  <a:cubicBezTo>
                    <a:pt x="317" y="351"/>
                    <a:pt x="317" y="284"/>
                    <a:pt x="317" y="151"/>
                  </a:cubicBezTo>
                  <a:cubicBezTo>
                    <a:pt x="317" y="51"/>
                    <a:pt x="234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9"/>
            <p:cNvSpPr/>
            <p:nvPr/>
          </p:nvSpPr>
          <p:spPr>
            <a:xfrm>
              <a:off x="3812900" y="4010825"/>
              <a:ext cx="12525" cy="8350"/>
            </a:xfrm>
            <a:custGeom>
              <a:avLst/>
              <a:gdLst/>
              <a:ahLst/>
              <a:cxnLst/>
              <a:rect l="l" t="t" r="r" b="b"/>
              <a:pathLst>
                <a:path w="501" h="334" extrusionOk="0">
                  <a:moveTo>
                    <a:pt x="200" y="0"/>
                  </a:moveTo>
                  <a:cubicBezTo>
                    <a:pt x="0" y="0"/>
                    <a:pt x="0" y="334"/>
                    <a:pt x="200" y="334"/>
                  </a:cubicBezTo>
                  <a:lnTo>
                    <a:pt x="300" y="334"/>
                  </a:lnTo>
                  <a:cubicBezTo>
                    <a:pt x="501" y="334"/>
                    <a:pt x="501" y="0"/>
                    <a:pt x="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9"/>
            <p:cNvSpPr/>
            <p:nvPr/>
          </p:nvSpPr>
          <p:spPr>
            <a:xfrm>
              <a:off x="3753675" y="4017225"/>
              <a:ext cx="13250" cy="10300"/>
            </a:xfrm>
            <a:custGeom>
              <a:avLst/>
              <a:gdLst/>
              <a:ahLst/>
              <a:cxnLst/>
              <a:rect l="l" t="t" r="r" b="b"/>
              <a:pathLst>
                <a:path w="530" h="412" extrusionOk="0">
                  <a:moveTo>
                    <a:pt x="331" y="1"/>
                  </a:moveTo>
                  <a:cubicBezTo>
                    <a:pt x="299" y="1"/>
                    <a:pt x="265" y="14"/>
                    <a:pt x="234" y="44"/>
                  </a:cubicBezTo>
                  <a:lnTo>
                    <a:pt x="168" y="111"/>
                  </a:lnTo>
                  <a:cubicBezTo>
                    <a:pt x="1" y="111"/>
                    <a:pt x="1" y="411"/>
                    <a:pt x="168" y="411"/>
                  </a:cubicBezTo>
                  <a:cubicBezTo>
                    <a:pt x="301" y="411"/>
                    <a:pt x="334" y="311"/>
                    <a:pt x="401" y="278"/>
                  </a:cubicBezTo>
                  <a:cubicBezTo>
                    <a:pt x="530" y="149"/>
                    <a:pt x="440" y="1"/>
                    <a:pt x="3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3741175" y="4024150"/>
              <a:ext cx="11700" cy="7525"/>
            </a:xfrm>
            <a:custGeom>
              <a:avLst/>
              <a:gdLst/>
              <a:ahLst/>
              <a:cxnLst/>
              <a:rect l="l" t="t" r="r" b="b"/>
              <a:pathLst>
                <a:path w="468" h="301" extrusionOk="0">
                  <a:moveTo>
                    <a:pt x="301" y="1"/>
                  </a:moveTo>
                  <a:cubicBezTo>
                    <a:pt x="201" y="34"/>
                    <a:pt x="67" y="1"/>
                    <a:pt x="34" y="101"/>
                  </a:cubicBezTo>
                  <a:cubicBezTo>
                    <a:pt x="1" y="134"/>
                    <a:pt x="1" y="168"/>
                    <a:pt x="34" y="201"/>
                  </a:cubicBezTo>
                  <a:cubicBezTo>
                    <a:pt x="134" y="301"/>
                    <a:pt x="201" y="301"/>
                    <a:pt x="301" y="301"/>
                  </a:cubicBezTo>
                  <a:cubicBezTo>
                    <a:pt x="468" y="301"/>
                    <a:pt x="468" y="1"/>
                    <a:pt x="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3726125" y="4015600"/>
              <a:ext cx="14250" cy="10525"/>
            </a:xfrm>
            <a:custGeom>
              <a:avLst/>
              <a:gdLst/>
              <a:ahLst/>
              <a:cxnLst/>
              <a:rect l="l" t="t" r="r" b="b"/>
              <a:pathLst>
                <a:path w="570" h="421" extrusionOk="0">
                  <a:moveTo>
                    <a:pt x="489" y="0"/>
                  </a:moveTo>
                  <a:cubicBezTo>
                    <a:pt x="482" y="0"/>
                    <a:pt x="475" y="3"/>
                    <a:pt x="469" y="9"/>
                  </a:cubicBezTo>
                  <a:cubicBezTo>
                    <a:pt x="336" y="43"/>
                    <a:pt x="169" y="109"/>
                    <a:pt x="102" y="209"/>
                  </a:cubicBezTo>
                  <a:cubicBezTo>
                    <a:pt x="0" y="286"/>
                    <a:pt x="73" y="421"/>
                    <a:pt x="173" y="421"/>
                  </a:cubicBezTo>
                  <a:cubicBezTo>
                    <a:pt x="204" y="421"/>
                    <a:pt x="237" y="408"/>
                    <a:pt x="269" y="376"/>
                  </a:cubicBezTo>
                  <a:cubicBezTo>
                    <a:pt x="336" y="309"/>
                    <a:pt x="469" y="243"/>
                    <a:pt x="569" y="143"/>
                  </a:cubicBezTo>
                  <a:cubicBezTo>
                    <a:pt x="569" y="60"/>
                    <a:pt x="52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9"/>
            <p:cNvSpPr/>
            <p:nvPr/>
          </p:nvSpPr>
          <p:spPr>
            <a:xfrm>
              <a:off x="3863775" y="3927050"/>
              <a:ext cx="30875" cy="24750"/>
            </a:xfrm>
            <a:custGeom>
              <a:avLst/>
              <a:gdLst/>
              <a:ahLst/>
              <a:cxnLst/>
              <a:rect l="l" t="t" r="r" b="b"/>
              <a:pathLst>
                <a:path w="1235" h="990" extrusionOk="0">
                  <a:moveTo>
                    <a:pt x="185" y="0"/>
                  </a:moveTo>
                  <a:cubicBezTo>
                    <a:pt x="152" y="0"/>
                    <a:pt x="122" y="4"/>
                    <a:pt x="100" y="15"/>
                  </a:cubicBezTo>
                  <a:cubicBezTo>
                    <a:pt x="67" y="15"/>
                    <a:pt x="0" y="82"/>
                    <a:pt x="0" y="149"/>
                  </a:cubicBezTo>
                  <a:cubicBezTo>
                    <a:pt x="0" y="349"/>
                    <a:pt x="167" y="382"/>
                    <a:pt x="300" y="382"/>
                  </a:cubicBezTo>
                  <a:cubicBezTo>
                    <a:pt x="300" y="416"/>
                    <a:pt x="334" y="482"/>
                    <a:pt x="400" y="482"/>
                  </a:cubicBezTo>
                  <a:cubicBezTo>
                    <a:pt x="434" y="482"/>
                    <a:pt x="467" y="516"/>
                    <a:pt x="500" y="549"/>
                  </a:cubicBezTo>
                  <a:cubicBezTo>
                    <a:pt x="537" y="604"/>
                    <a:pt x="574" y="629"/>
                    <a:pt x="616" y="629"/>
                  </a:cubicBezTo>
                  <a:cubicBezTo>
                    <a:pt x="651" y="629"/>
                    <a:pt x="689" y="612"/>
                    <a:pt x="734" y="582"/>
                  </a:cubicBezTo>
                  <a:lnTo>
                    <a:pt x="734" y="682"/>
                  </a:lnTo>
                  <a:cubicBezTo>
                    <a:pt x="767" y="849"/>
                    <a:pt x="834" y="916"/>
                    <a:pt x="1001" y="983"/>
                  </a:cubicBezTo>
                  <a:cubicBezTo>
                    <a:pt x="1014" y="987"/>
                    <a:pt x="1027" y="989"/>
                    <a:pt x="1040" y="989"/>
                  </a:cubicBezTo>
                  <a:cubicBezTo>
                    <a:pt x="1119" y="989"/>
                    <a:pt x="1177" y="907"/>
                    <a:pt x="1234" y="849"/>
                  </a:cubicBezTo>
                  <a:lnTo>
                    <a:pt x="1234" y="816"/>
                  </a:lnTo>
                  <a:cubicBezTo>
                    <a:pt x="1234" y="749"/>
                    <a:pt x="1168" y="682"/>
                    <a:pt x="1134" y="682"/>
                  </a:cubicBezTo>
                  <a:cubicBezTo>
                    <a:pt x="1101" y="682"/>
                    <a:pt x="1067" y="649"/>
                    <a:pt x="1067" y="549"/>
                  </a:cubicBezTo>
                  <a:cubicBezTo>
                    <a:pt x="1067" y="471"/>
                    <a:pt x="1010" y="438"/>
                    <a:pt x="943" y="438"/>
                  </a:cubicBezTo>
                  <a:cubicBezTo>
                    <a:pt x="895" y="438"/>
                    <a:pt x="842" y="455"/>
                    <a:pt x="801" y="482"/>
                  </a:cubicBezTo>
                  <a:lnTo>
                    <a:pt x="801" y="349"/>
                  </a:lnTo>
                  <a:cubicBezTo>
                    <a:pt x="767" y="316"/>
                    <a:pt x="667" y="215"/>
                    <a:pt x="567" y="182"/>
                  </a:cubicBezTo>
                  <a:cubicBezTo>
                    <a:pt x="567" y="82"/>
                    <a:pt x="467" y="15"/>
                    <a:pt x="400" y="15"/>
                  </a:cubicBezTo>
                  <a:cubicBezTo>
                    <a:pt x="334" y="15"/>
                    <a:pt x="252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9"/>
            <p:cNvSpPr/>
            <p:nvPr/>
          </p:nvSpPr>
          <p:spPr>
            <a:xfrm>
              <a:off x="3876275" y="3986400"/>
              <a:ext cx="22550" cy="10000"/>
            </a:xfrm>
            <a:custGeom>
              <a:avLst/>
              <a:gdLst/>
              <a:ahLst/>
              <a:cxnLst/>
              <a:rect l="l" t="t" r="r" b="b"/>
              <a:pathLst>
                <a:path w="902" h="400" extrusionOk="0">
                  <a:moveTo>
                    <a:pt x="390" y="1"/>
                  </a:moveTo>
                  <a:cubicBezTo>
                    <a:pt x="370" y="1"/>
                    <a:pt x="352" y="4"/>
                    <a:pt x="334" y="10"/>
                  </a:cubicBezTo>
                  <a:cubicBezTo>
                    <a:pt x="301" y="10"/>
                    <a:pt x="234" y="10"/>
                    <a:pt x="167" y="43"/>
                  </a:cubicBezTo>
                  <a:lnTo>
                    <a:pt x="134" y="110"/>
                  </a:lnTo>
                  <a:cubicBezTo>
                    <a:pt x="67" y="176"/>
                    <a:pt x="0" y="277"/>
                    <a:pt x="100" y="343"/>
                  </a:cubicBezTo>
                  <a:cubicBezTo>
                    <a:pt x="134" y="377"/>
                    <a:pt x="167" y="377"/>
                    <a:pt x="234" y="377"/>
                  </a:cubicBezTo>
                  <a:lnTo>
                    <a:pt x="267" y="377"/>
                  </a:lnTo>
                  <a:cubicBezTo>
                    <a:pt x="334" y="377"/>
                    <a:pt x="434" y="377"/>
                    <a:pt x="467" y="310"/>
                  </a:cubicBezTo>
                  <a:cubicBezTo>
                    <a:pt x="493" y="335"/>
                    <a:pt x="537" y="399"/>
                    <a:pt x="587" y="399"/>
                  </a:cubicBezTo>
                  <a:cubicBezTo>
                    <a:pt x="602" y="399"/>
                    <a:pt x="618" y="393"/>
                    <a:pt x="634" y="377"/>
                  </a:cubicBezTo>
                  <a:cubicBezTo>
                    <a:pt x="701" y="343"/>
                    <a:pt x="768" y="343"/>
                    <a:pt x="834" y="310"/>
                  </a:cubicBezTo>
                  <a:cubicBezTo>
                    <a:pt x="901" y="277"/>
                    <a:pt x="901" y="210"/>
                    <a:pt x="834" y="176"/>
                  </a:cubicBezTo>
                  <a:cubicBezTo>
                    <a:pt x="768" y="143"/>
                    <a:pt x="701" y="110"/>
                    <a:pt x="634" y="110"/>
                  </a:cubicBezTo>
                  <a:cubicBezTo>
                    <a:pt x="634" y="143"/>
                    <a:pt x="634" y="143"/>
                    <a:pt x="601" y="143"/>
                  </a:cubicBezTo>
                  <a:cubicBezTo>
                    <a:pt x="573" y="61"/>
                    <a:pt x="478" y="1"/>
                    <a:pt x="3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9"/>
            <p:cNvSpPr/>
            <p:nvPr/>
          </p:nvSpPr>
          <p:spPr>
            <a:xfrm>
              <a:off x="3893775" y="3974325"/>
              <a:ext cx="19225" cy="20675"/>
            </a:xfrm>
            <a:custGeom>
              <a:avLst/>
              <a:gdLst/>
              <a:ahLst/>
              <a:cxnLst/>
              <a:rect l="l" t="t" r="r" b="b"/>
              <a:pathLst>
                <a:path w="769" h="827" extrusionOk="0">
                  <a:moveTo>
                    <a:pt x="151" y="1"/>
                  </a:moveTo>
                  <a:cubicBezTo>
                    <a:pt x="76" y="1"/>
                    <a:pt x="1" y="42"/>
                    <a:pt x="1" y="126"/>
                  </a:cubicBezTo>
                  <a:lnTo>
                    <a:pt x="1" y="226"/>
                  </a:lnTo>
                  <a:cubicBezTo>
                    <a:pt x="68" y="326"/>
                    <a:pt x="101" y="326"/>
                    <a:pt x="134" y="326"/>
                  </a:cubicBezTo>
                  <a:lnTo>
                    <a:pt x="134" y="459"/>
                  </a:lnTo>
                  <a:cubicBezTo>
                    <a:pt x="101" y="459"/>
                    <a:pt x="68" y="526"/>
                    <a:pt x="68" y="559"/>
                  </a:cubicBezTo>
                  <a:cubicBezTo>
                    <a:pt x="68" y="659"/>
                    <a:pt x="101" y="693"/>
                    <a:pt x="134" y="793"/>
                  </a:cubicBezTo>
                  <a:cubicBezTo>
                    <a:pt x="268" y="826"/>
                    <a:pt x="368" y="826"/>
                    <a:pt x="435" y="826"/>
                  </a:cubicBezTo>
                  <a:cubicBezTo>
                    <a:pt x="601" y="793"/>
                    <a:pt x="635" y="659"/>
                    <a:pt x="635" y="526"/>
                  </a:cubicBezTo>
                  <a:cubicBezTo>
                    <a:pt x="701" y="526"/>
                    <a:pt x="768" y="526"/>
                    <a:pt x="768" y="459"/>
                  </a:cubicBezTo>
                  <a:lnTo>
                    <a:pt x="768" y="326"/>
                  </a:lnTo>
                  <a:cubicBezTo>
                    <a:pt x="768" y="224"/>
                    <a:pt x="690" y="180"/>
                    <a:pt x="624" y="180"/>
                  </a:cubicBezTo>
                  <a:cubicBezTo>
                    <a:pt x="603" y="180"/>
                    <a:pt x="584" y="185"/>
                    <a:pt x="568" y="192"/>
                  </a:cubicBezTo>
                  <a:cubicBezTo>
                    <a:pt x="529" y="153"/>
                    <a:pt x="478" y="137"/>
                    <a:pt x="423" y="137"/>
                  </a:cubicBezTo>
                  <a:cubicBezTo>
                    <a:pt x="384" y="137"/>
                    <a:pt x="343" y="145"/>
                    <a:pt x="301" y="159"/>
                  </a:cubicBezTo>
                  <a:lnTo>
                    <a:pt x="301" y="126"/>
                  </a:lnTo>
                  <a:cubicBezTo>
                    <a:pt x="301" y="42"/>
                    <a:pt x="226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9"/>
            <p:cNvSpPr/>
            <p:nvPr/>
          </p:nvSpPr>
          <p:spPr>
            <a:xfrm>
              <a:off x="3752850" y="3966625"/>
              <a:ext cx="8375" cy="6675"/>
            </a:xfrm>
            <a:custGeom>
              <a:avLst/>
              <a:gdLst/>
              <a:ahLst/>
              <a:cxnLst/>
              <a:rect l="l" t="t" r="r" b="b"/>
              <a:pathLst>
                <a:path w="335" h="267" extrusionOk="0">
                  <a:moveTo>
                    <a:pt x="167" y="0"/>
                  </a:moveTo>
                  <a:cubicBezTo>
                    <a:pt x="1" y="0"/>
                    <a:pt x="1" y="267"/>
                    <a:pt x="167" y="267"/>
                  </a:cubicBezTo>
                  <a:cubicBezTo>
                    <a:pt x="334" y="267"/>
                    <a:pt x="334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9"/>
            <p:cNvSpPr/>
            <p:nvPr/>
          </p:nvSpPr>
          <p:spPr>
            <a:xfrm>
              <a:off x="3709475" y="3960225"/>
              <a:ext cx="11000" cy="13025"/>
            </a:xfrm>
            <a:custGeom>
              <a:avLst/>
              <a:gdLst/>
              <a:ahLst/>
              <a:cxnLst/>
              <a:rect l="l" t="t" r="r" b="b"/>
              <a:pathLst>
                <a:path w="440" h="521" extrusionOk="0">
                  <a:moveTo>
                    <a:pt x="165" y="1"/>
                  </a:moveTo>
                  <a:cubicBezTo>
                    <a:pt x="140" y="1"/>
                    <a:pt x="115" y="9"/>
                    <a:pt x="101" y="23"/>
                  </a:cubicBezTo>
                  <a:cubicBezTo>
                    <a:pt x="1" y="189"/>
                    <a:pt x="68" y="356"/>
                    <a:pt x="168" y="490"/>
                  </a:cubicBezTo>
                  <a:cubicBezTo>
                    <a:pt x="197" y="511"/>
                    <a:pt x="227" y="520"/>
                    <a:pt x="256" y="520"/>
                  </a:cubicBezTo>
                  <a:cubicBezTo>
                    <a:pt x="359" y="520"/>
                    <a:pt x="439" y="401"/>
                    <a:pt x="335" y="323"/>
                  </a:cubicBezTo>
                  <a:cubicBezTo>
                    <a:pt x="268" y="223"/>
                    <a:pt x="268" y="156"/>
                    <a:pt x="234" y="56"/>
                  </a:cubicBezTo>
                  <a:cubicBezTo>
                    <a:pt x="234" y="17"/>
                    <a:pt x="200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3724500" y="3898225"/>
              <a:ext cx="7525" cy="10675"/>
            </a:xfrm>
            <a:custGeom>
              <a:avLst/>
              <a:gdLst/>
              <a:ahLst/>
              <a:cxnLst/>
              <a:rect l="l" t="t" r="r" b="b"/>
              <a:pathLst>
                <a:path w="301" h="427" extrusionOk="0">
                  <a:moveTo>
                    <a:pt x="201" y="1"/>
                  </a:moveTo>
                  <a:cubicBezTo>
                    <a:pt x="34" y="34"/>
                    <a:pt x="0" y="168"/>
                    <a:pt x="0" y="301"/>
                  </a:cubicBezTo>
                  <a:cubicBezTo>
                    <a:pt x="0" y="384"/>
                    <a:pt x="59" y="426"/>
                    <a:pt x="117" y="426"/>
                  </a:cubicBezTo>
                  <a:cubicBezTo>
                    <a:pt x="176" y="426"/>
                    <a:pt x="234" y="384"/>
                    <a:pt x="234" y="301"/>
                  </a:cubicBezTo>
                  <a:cubicBezTo>
                    <a:pt x="234" y="201"/>
                    <a:pt x="301" y="168"/>
                    <a:pt x="301" y="68"/>
                  </a:cubicBezTo>
                  <a:cubicBezTo>
                    <a:pt x="301" y="34"/>
                    <a:pt x="234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3743575" y="3881375"/>
              <a:ext cx="10975" cy="10000"/>
            </a:xfrm>
            <a:custGeom>
              <a:avLst/>
              <a:gdLst/>
              <a:ahLst/>
              <a:cxnLst/>
              <a:rect l="l" t="t" r="r" b="b"/>
              <a:pathLst>
                <a:path w="439" h="400" extrusionOk="0">
                  <a:moveTo>
                    <a:pt x="194" y="1"/>
                  </a:moveTo>
                  <a:cubicBezTo>
                    <a:pt x="121" y="1"/>
                    <a:pt x="0" y="155"/>
                    <a:pt x="105" y="208"/>
                  </a:cubicBezTo>
                  <a:cubicBezTo>
                    <a:pt x="138" y="241"/>
                    <a:pt x="171" y="341"/>
                    <a:pt x="238" y="375"/>
                  </a:cubicBezTo>
                  <a:cubicBezTo>
                    <a:pt x="255" y="391"/>
                    <a:pt x="271" y="400"/>
                    <a:pt x="284" y="400"/>
                  </a:cubicBezTo>
                  <a:cubicBezTo>
                    <a:pt x="296" y="400"/>
                    <a:pt x="305" y="391"/>
                    <a:pt x="305" y="375"/>
                  </a:cubicBezTo>
                  <a:cubicBezTo>
                    <a:pt x="438" y="241"/>
                    <a:pt x="372" y="108"/>
                    <a:pt x="238" y="41"/>
                  </a:cubicBezTo>
                  <a:cubicBezTo>
                    <a:pt x="231" y="12"/>
                    <a:pt x="21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9"/>
            <p:cNvSpPr/>
            <p:nvPr/>
          </p:nvSpPr>
          <p:spPr>
            <a:xfrm>
              <a:off x="3867925" y="3940300"/>
              <a:ext cx="16700" cy="15550"/>
            </a:xfrm>
            <a:custGeom>
              <a:avLst/>
              <a:gdLst/>
              <a:ahLst/>
              <a:cxnLst/>
              <a:rect l="l" t="t" r="r" b="b"/>
              <a:pathLst>
                <a:path w="668" h="622" extrusionOk="0">
                  <a:moveTo>
                    <a:pt x="202" y="0"/>
                  </a:moveTo>
                  <a:cubicBezTo>
                    <a:pt x="138" y="0"/>
                    <a:pt x="79" y="30"/>
                    <a:pt x="34" y="119"/>
                  </a:cubicBezTo>
                  <a:cubicBezTo>
                    <a:pt x="1" y="386"/>
                    <a:pt x="134" y="553"/>
                    <a:pt x="434" y="619"/>
                  </a:cubicBezTo>
                  <a:cubicBezTo>
                    <a:pt x="445" y="621"/>
                    <a:pt x="454" y="622"/>
                    <a:pt x="463" y="622"/>
                  </a:cubicBezTo>
                  <a:cubicBezTo>
                    <a:pt x="668" y="622"/>
                    <a:pt x="658" y="283"/>
                    <a:pt x="434" y="219"/>
                  </a:cubicBezTo>
                  <a:cubicBezTo>
                    <a:pt x="334" y="219"/>
                    <a:pt x="368" y="219"/>
                    <a:pt x="368" y="152"/>
                  </a:cubicBezTo>
                  <a:cubicBezTo>
                    <a:pt x="368" y="119"/>
                    <a:pt x="334" y="19"/>
                    <a:pt x="301" y="19"/>
                  </a:cubicBezTo>
                  <a:cubicBezTo>
                    <a:pt x="268" y="8"/>
                    <a:pt x="234" y="0"/>
                    <a:pt x="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3709875" y="4039775"/>
              <a:ext cx="27850" cy="23150"/>
            </a:xfrm>
            <a:custGeom>
              <a:avLst/>
              <a:gdLst/>
              <a:ahLst/>
              <a:cxnLst/>
              <a:rect l="l" t="t" r="r" b="b"/>
              <a:pathLst>
                <a:path w="1114" h="926" extrusionOk="0">
                  <a:moveTo>
                    <a:pt x="1002" y="1"/>
                  </a:moveTo>
                  <a:cubicBezTo>
                    <a:pt x="987" y="1"/>
                    <a:pt x="970" y="4"/>
                    <a:pt x="952" y="10"/>
                  </a:cubicBezTo>
                  <a:cubicBezTo>
                    <a:pt x="619" y="210"/>
                    <a:pt x="419" y="510"/>
                    <a:pt x="85" y="710"/>
                  </a:cubicBezTo>
                  <a:cubicBezTo>
                    <a:pt x="1" y="794"/>
                    <a:pt x="82" y="925"/>
                    <a:pt x="169" y="925"/>
                  </a:cubicBezTo>
                  <a:cubicBezTo>
                    <a:pt x="186" y="925"/>
                    <a:pt x="203" y="921"/>
                    <a:pt x="218" y="910"/>
                  </a:cubicBezTo>
                  <a:cubicBezTo>
                    <a:pt x="552" y="710"/>
                    <a:pt x="886" y="443"/>
                    <a:pt x="1086" y="143"/>
                  </a:cubicBezTo>
                  <a:cubicBezTo>
                    <a:pt x="1113" y="61"/>
                    <a:pt x="1073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3857850" y="3978225"/>
              <a:ext cx="16550" cy="11475"/>
            </a:xfrm>
            <a:custGeom>
              <a:avLst/>
              <a:gdLst/>
              <a:ahLst/>
              <a:cxnLst/>
              <a:rect l="l" t="t" r="r" b="b"/>
              <a:pathLst>
                <a:path w="662" h="459" extrusionOk="0">
                  <a:moveTo>
                    <a:pt x="398" y="1"/>
                  </a:moveTo>
                  <a:cubicBezTo>
                    <a:pt x="389" y="1"/>
                    <a:pt x="380" y="2"/>
                    <a:pt x="370" y="3"/>
                  </a:cubicBezTo>
                  <a:cubicBezTo>
                    <a:pt x="304" y="36"/>
                    <a:pt x="237" y="103"/>
                    <a:pt x="170" y="137"/>
                  </a:cubicBezTo>
                  <a:cubicBezTo>
                    <a:pt x="1" y="250"/>
                    <a:pt x="119" y="459"/>
                    <a:pt x="260" y="459"/>
                  </a:cubicBezTo>
                  <a:cubicBezTo>
                    <a:pt x="286" y="459"/>
                    <a:pt x="312" y="452"/>
                    <a:pt x="337" y="437"/>
                  </a:cubicBezTo>
                  <a:cubicBezTo>
                    <a:pt x="370" y="370"/>
                    <a:pt x="404" y="337"/>
                    <a:pt x="471" y="337"/>
                  </a:cubicBezTo>
                  <a:cubicBezTo>
                    <a:pt x="661" y="305"/>
                    <a:pt x="579" y="1"/>
                    <a:pt x="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9"/>
            <p:cNvSpPr/>
            <p:nvPr/>
          </p:nvSpPr>
          <p:spPr>
            <a:xfrm>
              <a:off x="3895525" y="3911175"/>
              <a:ext cx="14575" cy="11375"/>
            </a:xfrm>
            <a:custGeom>
              <a:avLst/>
              <a:gdLst/>
              <a:ahLst/>
              <a:cxnLst/>
              <a:rect l="l" t="t" r="r" b="b"/>
              <a:pathLst>
                <a:path w="583" h="455" extrusionOk="0">
                  <a:moveTo>
                    <a:pt x="280" y="1"/>
                  </a:moveTo>
                  <a:cubicBezTo>
                    <a:pt x="240" y="1"/>
                    <a:pt x="199" y="15"/>
                    <a:pt x="164" y="50"/>
                  </a:cubicBezTo>
                  <a:lnTo>
                    <a:pt x="98" y="117"/>
                  </a:lnTo>
                  <a:cubicBezTo>
                    <a:pt x="64" y="117"/>
                    <a:pt x="64" y="150"/>
                    <a:pt x="31" y="183"/>
                  </a:cubicBezTo>
                  <a:lnTo>
                    <a:pt x="31" y="217"/>
                  </a:lnTo>
                  <a:cubicBezTo>
                    <a:pt x="1" y="308"/>
                    <a:pt x="53" y="455"/>
                    <a:pt x="164" y="455"/>
                  </a:cubicBezTo>
                  <a:cubicBezTo>
                    <a:pt x="175" y="455"/>
                    <a:pt x="186" y="453"/>
                    <a:pt x="198" y="450"/>
                  </a:cubicBezTo>
                  <a:cubicBezTo>
                    <a:pt x="264" y="450"/>
                    <a:pt x="365" y="383"/>
                    <a:pt x="398" y="317"/>
                  </a:cubicBezTo>
                  <a:cubicBezTo>
                    <a:pt x="583" y="211"/>
                    <a:pt x="433" y="1"/>
                    <a:pt x="2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9"/>
            <p:cNvSpPr/>
            <p:nvPr/>
          </p:nvSpPr>
          <p:spPr>
            <a:xfrm>
              <a:off x="3880450" y="3880300"/>
              <a:ext cx="12025" cy="9625"/>
            </a:xfrm>
            <a:custGeom>
              <a:avLst/>
              <a:gdLst/>
              <a:ahLst/>
              <a:cxnLst/>
              <a:rect l="l" t="t" r="r" b="b"/>
              <a:pathLst>
                <a:path w="481" h="385" extrusionOk="0">
                  <a:moveTo>
                    <a:pt x="299" y="0"/>
                  </a:moveTo>
                  <a:cubicBezTo>
                    <a:pt x="279" y="0"/>
                    <a:pt x="257" y="5"/>
                    <a:pt x="234" y="17"/>
                  </a:cubicBezTo>
                  <a:cubicBezTo>
                    <a:pt x="167" y="17"/>
                    <a:pt x="134" y="51"/>
                    <a:pt x="100" y="51"/>
                  </a:cubicBezTo>
                  <a:cubicBezTo>
                    <a:pt x="67" y="51"/>
                    <a:pt x="0" y="84"/>
                    <a:pt x="0" y="84"/>
                  </a:cubicBezTo>
                  <a:lnTo>
                    <a:pt x="0" y="117"/>
                  </a:lnTo>
                  <a:lnTo>
                    <a:pt x="0" y="251"/>
                  </a:lnTo>
                  <a:cubicBezTo>
                    <a:pt x="0" y="351"/>
                    <a:pt x="67" y="384"/>
                    <a:pt x="167" y="384"/>
                  </a:cubicBezTo>
                  <a:lnTo>
                    <a:pt x="234" y="384"/>
                  </a:lnTo>
                  <a:cubicBezTo>
                    <a:pt x="267" y="384"/>
                    <a:pt x="300" y="351"/>
                    <a:pt x="334" y="351"/>
                  </a:cubicBezTo>
                  <a:cubicBezTo>
                    <a:pt x="481" y="292"/>
                    <a:pt x="446" y="0"/>
                    <a:pt x="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9"/>
            <p:cNvSpPr/>
            <p:nvPr/>
          </p:nvSpPr>
          <p:spPr>
            <a:xfrm>
              <a:off x="3899625" y="3929300"/>
              <a:ext cx="7525" cy="9400"/>
            </a:xfrm>
            <a:custGeom>
              <a:avLst/>
              <a:gdLst/>
              <a:ahLst/>
              <a:cxnLst/>
              <a:rect l="l" t="t" r="r" b="b"/>
              <a:pathLst>
                <a:path w="301" h="376" extrusionOk="0">
                  <a:moveTo>
                    <a:pt x="151" y="0"/>
                  </a:moveTo>
                  <a:cubicBezTo>
                    <a:pt x="75" y="0"/>
                    <a:pt x="0" y="42"/>
                    <a:pt x="0" y="125"/>
                  </a:cubicBezTo>
                  <a:lnTo>
                    <a:pt x="0" y="226"/>
                  </a:lnTo>
                  <a:cubicBezTo>
                    <a:pt x="0" y="326"/>
                    <a:pt x="75" y="376"/>
                    <a:pt x="151" y="376"/>
                  </a:cubicBezTo>
                  <a:cubicBezTo>
                    <a:pt x="226" y="376"/>
                    <a:pt x="301" y="326"/>
                    <a:pt x="301" y="226"/>
                  </a:cubicBezTo>
                  <a:lnTo>
                    <a:pt x="301" y="125"/>
                  </a:lnTo>
                  <a:cubicBezTo>
                    <a:pt x="301" y="42"/>
                    <a:pt x="226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3925475" y="3942025"/>
              <a:ext cx="7100" cy="9600"/>
            </a:xfrm>
            <a:custGeom>
              <a:avLst/>
              <a:gdLst/>
              <a:ahLst/>
              <a:cxnLst/>
              <a:rect l="l" t="t" r="r" b="b"/>
              <a:pathLst>
                <a:path w="284" h="384" extrusionOk="0">
                  <a:moveTo>
                    <a:pt x="146" y="0"/>
                  </a:moveTo>
                  <a:cubicBezTo>
                    <a:pt x="76" y="0"/>
                    <a:pt x="0" y="50"/>
                    <a:pt x="0" y="150"/>
                  </a:cubicBezTo>
                  <a:lnTo>
                    <a:pt x="0" y="284"/>
                  </a:lnTo>
                  <a:cubicBezTo>
                    <a:pt x="17" y="350"/>
                    <a:pt x="67" y="384"/>
                    <a:pt x="121" y="384"/>
                  </a:cubicBezTo>
                  <a:cubicBezTo>
                    <a:pt x="176" y="384"/>
                    <a:pt x="234" y="350"/>
                    <a:pt x="267" y="284"/>
                  </a:cubicBezTo>
                  <a:lnTo>
                    <a:pt x="267" y="150"/>
                  </a:lnTo>
                  <a:cubicBezTo>
                    <a:pt x="284" y="50"/>
                    <a:pt x="21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9"/>
            <p:cNvSpPr/>
            <p:nvPr/>
          </p:nvSpPr>
          <p:spPr>
            <a:xfrm>
              <a:off x="3928800" y="3932000"/>
              <a:ext cx="6700" cy="11925"/>
            </a:xfrm>
            <a:custGeom>
              <a:avLst/>
              <a:gdLst/>
              <a:ahLst/>
              <a:cxnLst/>
              <a:rect l="l" t="t" r="r" b="b"/>
              <a:pathLst>
                <a:path w="268" h="477" extrusionOk="0">
                  <a:moveTo>
                    <a:pt x="134" y="1"/>
                  </a:moveTo>
                  <a:cubicBezTo>
                    <a:pt x="68" y="1"/>
                    <a:pt x="1" y="51"/>
                    <a:pt x="1" y="151"/>
                  </a:cubicBezTo>
                  <a:cubicBezTo>
                    <a:pt x="1" y="284"/>
                    <a:pt x="1" y="351"/>
                    <a:pt x="68" y="451"/>
                  </a:cubicBezTo>
                  <a:cubicBezTo>
                    <a:pt x="101" y="468"/>
                    <a:pt x="126" y="476"/>
                    <a:pt x="147" y="476"/>
                  </a:cubicBezTo>
                  <a:cubicBezTo>
                    <a:pt x="168" y="476"/>
                    <a:pt x="184" y="468"/>
                    <a:pt x="201" y="451"/>
                  </a:cubicBezTo>
                  <a:cubicBezTo>
                    <a:pt x="268" y="351"/>
                    <a:pt x="268" y="284"/>
                    <a:pt x="268" y="151"/>
                  </a:cubicBezTo>
                  <a:cubicBezTo>
                    <a:pt x="268" y="51"/>
                    <a:pt x="201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3929650" y="3987050"/>
              <a:ext cx="9200" cy="16900"/>
            </a:xfrm>
            <a:custGeom>
              <a:avLst/>
              <a:gdLst/>
              <a:ahLst/>
              <a:cxnLst/>
              <a:rect l="l" t="t" r="r" b="b"/>
              <a:pathLst>
                <a:path w="368" h="676" extrusionOk="0">
                  <a:moveTo>
                    <a:pt x="184" y="0"/>
                  </a:moveTo>
                  <a:cubicBezTo>
                    <a:pt x="109" y="0"/>
                    <a:pt x="34" y="50"/>
                    <a:pt x="34" y="150"/>
                  </a:cubicBezTo>
                  <a:cubicBezTo>
                    <a:pt x="34" y="317"/>
                    <a:pt x="0" y="517"/>
                    <a:pt x="134" y="651"/>
                  </a:cubicBezTo>
                  <a:cubicBezTo>
                    <a:pt x="150" y="667"/>
                    <a:pt x="167" y="676"/>
                    <a:pt x="184" y="676"/>
                  </a:cubicBezTo>
                  <a:cubicBezTo>
                    <a:pt x="200" y="676"/>
                    <a:pt x="217" y="667"/>
                    <a:pt x="234" y="651"/>
                  </a:cubicBezTo>
                  <a:cubicBezTo>
                    <a:pt x="367" y="517"/>
                    <a:pt x="334" y="317"/>
                    <a:pt x="334" y="150"/>
                  </a:cubicBezTo>
                  <a:cubicBezTo>
                    <a:pt x="334" y="50"/>
                    <a:pt x="259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9"/>
            <p:cNvSpPr/>
            <p:nvPr/>
          </p:nvSpPr>
          <p:spPr>
            <a:xfrm>
              <a:off x="3877950" y="4004350"/>
              <a:ext cx="43375" cy="105850"/>
            </a:xfrm>
            <a:custGeom>
              <a:avLst/>
              <a:gdLst/>
              <a:ahLst/>
              <a:cxnLst/>
              <a:rect l="l" t="t" r="r" b="b"/>
              <a:pathLst>
                <a:path w="1735" h="4234" extrusionOk="0">
                  <a:moveTo>
                    <a:pt x="455" y="1"/>
                  </a:moveTo>
                  <a:cubicBezTo>
                    <a:pt x="425" y="1"/>
                    <a:pt x="400" y="9"/>
                    <a:pt x="400" y="26"/>
                  </a:cubicBezTo>
                  <a:cubicBezTo>
                    <a:pt x="367" y="126"/>
                    <a:pt x="334" y="259"/>
                    <a:pt x="334" y="359"/>
                  </a:cubicBezTo>
                  <a:cubicBezTo>
                    <a:pt x="334" y="493"/>
                    <a:pt x="367" y="526"/>
                    <a:pt x="434" y="526"/>
                  </a:cubicBezTo>
                  <a:lnTo>
                    <a:pt x="434" y="593"/>
                  </a:lnTo>
                  <a:cubicBezTo>
                    <a:pt x="701" y="1193"/>
                    <a:pt x="934" y="1793"/>
                    <a:pt x="1101" y="2427"/>
                  </a:cubicBezTo>
                  <a:cubicBezTo>
                    <a:pt x="1234" y="2861"/>
                    <a:pt x="1334" y="3328"/>
                    <a:pt x="1434" y="3762"/>
                  </a:cubicBezTo>
                  <a:cubicBezTo>
                    <a:pt x="1201" y="3428"/>
                    <a:pt x="867" y="3194"/>
                    <a:pt x="667" y="2828"/>
                  </a:cubicBezTo>
                  <a:cubicBezTo>
                    <a:pt x="367" y="2361"/>
                    <a:pt x="267" y="1827"/>
                    <a:pt x="334" y="1326"/>
                  </a:cubicBezTo>
                  <a:cubicBezTo>
                    <a:pt x="334" y="1243"/>
                    <a:pt x="259" y="1201"/>
                    <a:pt x="184" y="1201"/>
                  </a:cubicBezTo>
                  <a:cubicBezTo>
                    <a:pt x="109" y="1201"/>
                    <a:pt x="33" y="1243"/>
                    <a:pt x="33" y="1326"/>
                  </a:cubicBezTo>
                  <a:cubicBezTo>
                    <a:pt x="0" y="1927"/>
                    <a:pt x="100" y="2494"/>
                    <a:pt x="367" y="2994"/>
                  </a:cubicBezTo>
                  <a:cubicBezTo>
                    <a:pt x="534" y="3461"/>
                    <a:pt x="934" y="3995"/>
                    <a:pt x="1401" y="4062"/>
                  </a:cubicBezTo>
                  <a:cubicBezTo>
                    <a:pt x="1434" y="4062"/>
                    <a:pt x="1434" y="4062"/>
                    <a:pt x="1468" y="3995"/>
                  </a:cubicBezTo>
                  <a:cubicBezTo>
                    <a:pt x="1468" y="4062"/>
                    <a:pt x="1535" y="4128"/>
                    <a:pt x="1535" y="4162"/>
                  </a:cubicBezTo>
                  <a:cubicBezTo>
                    <a:pt x="1550" y="4208"/>
                    <a:pt x="1587" y="4233"/>
                    <a:pt x="1622" y="4233"/>
                  </a:cubicBezTo>
                  <a:cubicBezTo>
                    <a:pt x="1663" y="4233"/>
                    <a:pt x="1701" y="4200"/>
                    <a:pt x="1701" y="4128"/>
                  </a:cubicBezTo>
                  <a:cubicBezTo>
                    <a:pt x="1735" y="3128"/>
                    <a:pt x="1368" y="2027"/>
                    <a:pt x="934" y="1093"/>
                  </a:cubicBezTo>
                  <a:lnTo>
                    <a:pt x="934" y="1093"/>
                  </a:lnTo>
                  <a:cubicBezTo>
                    <a:pt x="1001" y="1126"/>
                    <a:pt x="1034" y="1160"/>
                    <a:pt x="1068" y="1160"/>
                  </a:cubicBezTo>
                  <a:cubicBezTo>
                    <a:pt x="1068" y="1193"/>
                    <a:pt x="1068" y="1193"/>
                    <a:pt x="1101" y="1260"/>
                  </a:cubicBezTo>
                  <a:cubicBezTo>
                    <a:pt x="1168" y="1293"/>
                    <a:pt x="1234" y="1293"/>
                    <a:pt x="1334" y="1293"/>
                  </a:cubicBezTo>
                  <a:cubicBezTo>
                    <a:pt x="1368" y="1260"/>
                    <a:pt x="1401" y="1193"/>
                    <a:pt x="1434" y="1193"/>
                  </a:cubicBezTo>
                  <a:cubicBezTo>
                    <a:pt x="1568" y="1093"/>
                    <a:pt x="1434" y="926"/>
                    <a:pt x="1268" y="926"/>
                  </a:cubicBezTo>
                  <a:cubicBezTo>
                    <a:pt x="1201" y="926"/>
                    <a:pt x="1101" y="859"/>
                    <a:pt x="1001" y="859"/>
                  </a:cubicBezTo>
                  <a:cubicBezTo>
                    <a:pt x="934" y="859"/>
                    <a:pt x="901" y="926"/>
                    <a:pt x="901" y="960"/>
                  </a:cubicBezTo>
                  <a:cubicBezTo>
                    <a:pt x="834" y="793"/>
                    <a:pt x="734" y="626"/>
                    <a:pt x="701" y="459"/>
                  </a:cubicBezTo>
                  <a:cubicBezTo>
                    <a:pt x="701" y="426"/>
                    <a:pt x="667" y="426"/>
                    <a:pt x="601" y="359"/>
                  </a:cubicBezTo>
                  <a:cubicBezTo>
                    <a:pt x="601" y="259"/>
                    <a:pt x="567" y="159"/>
                    <a:pt x="534" y="26"/>
                  </a:cubicBezTo>
                  <a:cubicBezTo>
                    <a:pt x="517" y="9"/>
                    <a:pt x="484" y="1"/>
                    <a:pt x="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9"/>
            <p:cNvSpPr/>
            <p:nvPr/>
          </p:nvSpPr>
          <p:spPr>
            <a:xfrm>
              <a:off x="3944650" y="3915750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34" y="0"/>
                  </a:moveTo>
                  <a:cubicBezTo>
                    <a:pt x="201" y="0"/>
                    <a:pt x="167" y="0"/>
                    <a:pt x="101" y="34"/>
                  </a:cubicBezTo>
                  <a:cubicBezTo>
                    <a:pt x="1" y="34"/>
                    <a:pt x="1" y="200"/>
                    <a:pt x="101" y="301"/>
                  </a:cubicBezTo>
                  <a:cubicBezTo>
                    <a:pt x="167" y="301"/>
                    <a:pt x="201" y="301"/>
                    <a:pt x="234" y="334"/>
                  </a:cubicBezTo>
                  <a:cubicBezTo>
                    <a:pt x="434" y="334"/>
                    <a:pt x="434" y="0"/>
                    <a:pt x="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3720700" y="4278375"/>
              <a:ext cx="83600" cy="116075"/>
            </a:xfrm>
            <a:custGeom>
              <a:avLst/>
              <a:gdLst/>
              <a:ahLst/>
              <a:cxnLst/>
              <a:rect l="l" t="t" r="r" b="b"/>
              <a:pathLst>
                <a:path w="3344" h="4643" extrusionOk="0">
                  <a:moveTo>
                    <a:pt x="162" y="0"/>
                  </a:moveTo>
                  <a:cubicBezTo>
                    <a:pt x="93" y="0"/>
                    <a:pt x="0" y="113"/>
                    <a:pt x="119" y="172"/>
                  </a:cubicBezTo>
                  <a:cubicBezTo>
                    <a:pt x="1720" y="1273"/>
                    <a:pt x="2154" y="3041"/>
                    <a:pt x="3155" y="4609"/>
                  </a:cubicBezTo>
                  <a:cubicBezTo>
                    <a:pt x="3166" y="4631"/>
                    <a:pt x="3192" y="4642"/>
                    <a:pt x="3220" y="4642"/>
                  </a:cubicBezTo>
                  <a:cubicBezTo>
                    <a:pt x="3277" y="4642"/>
                    <a:pt x="3344" y="4598"/>
                    <a:pt x="3321" y="4509"/>
                  </a:cubicBezTo>
                  <a:cubicBezTo>
                    <a:pt x="2821" y="2808"/>
                    <a:pt x="1787" y="973"/>
                    <a:pt x="186" y="6"/>
                  </a:cubicBezTo>
                  <a:cubicBezTo>
                    <a:pt x="179" y="2"/>
                    <a:pt x="171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" name="Grupo 697"/>
          <p:cNvGrpSpPr/>
          <p:nvPr/>
        </p:nvGrpSpPr>
        <p:grpSpPr>
          <a:xfrm>
            <a:off x="938125" y="1239726"/>
            <a:ext cx="2843212" cy="3443287"/>
            <a:chOff x="960438" y="1223963"/>
            <a:chExt cx="2843212" cy="3443287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960438" y="1223963"/>
              <a:ext cx="2843212" cy="3443287"/>
            </a:xfrm>
            <a:custGeom>
              <a:avLst/>
              <a:gdLst>
                <a:gd name="T0" fmla="*/ 286 w 286"/>
                <a:gd name="T1" fmla="*/ 347 h 347"/>
                <a:gd name="T2" fmla="*/ 198 w 286"/>
                <a:gd name="T3" fmla="*/ 327 h 347"/>
                <a:gd name="T4" fmla="*/ 230 w 286"/>
                <a:gd name="T5" fmla="*/ 335 h 347"/>
                <a:gd name="T6" fmla="*/ 244 w 286"/>
                <a:gd name="T7" fmla="*/ 335 h 347"/>
                <a:gd name="T8" fmla="*/ 262 w 286"/>
                <a:gd name="T9" fmla="*/ 335 h 347"/>
                <a:gd name="T10" fmla="*/ 272 w 286"/>
                <a:gd name="T11" fmla="*/ 332 h 347"/>
                <a:gd name="T12" fmla="*/ 12 w 286"/>
                <a:gd name="T13" fmla="*/ 332 h 347"/>
                <a:gd name="T14" fmla="*/ 31 w 286"/>
                <a:gd name="T15" fmla="*/ 335 h 347"/>
                <a:gd name="T16" fmla="*/ 48 w 286"/>
                <a:gd name="T17" fmla="*/ 335 h 347"/>
                <a:gd name="T18" fmla="*/ 66 w 286"/>
                <a:gd name="T19" fmla="*/ 336 h 347"/>
                <a:gd name="T20" fmla="*/ 87 w 286"/>
                <a:gd name="T21" fmla="*/ 326 h 347"/>
                <a:gd name="T22" fmla="*/ 114 w 286"/>
                <a:gd name="T23" fmla="*/ 320 h 347"/>
                <a:gd name="T24" fmla="*/ 135 w 286"/>
                <a:gd name="T25" fmla="*/ 335 h 347"/>
                <a:gd name="T26" fmla="*/ 149 w 286"/>
                <a:gd name="T27" fmla="*/ 306 h 347"/>
                <a:gd name="T28" fmla="*/ 167 w 286"/>
                <a:gd name="T29" fmla="*/ 321 h 347"/>
                <a:gd name="T30" fmla="*/ 129 w 286"/>
                <a:gd name="T31" fmla="*/ 168 h 347"/>
                <a:gd name="T32" fmla="*/ 153 w 286"/>
                <a:gd name="T33" fmla="*/ 158 h 347"/>
                <a:gd name="T34" fmla="*/ 171 w 286"/>
                <a:gd name="T35" fmla="*/ 114 h 347"/>
                <a:gd name="T36" fmla="*/ 202 w 286"/>
                <a:gd name="T37" fmla="*/ 154 h 347"/>
                <a:gd name="T38" fmla="*/ 221 w 286"/>
                <a:gd name="T39" fmla="*/ 137 h 347"/>
                <a:gd name="T40" fmla="*/ 253 w 286"/>
                <a:gd name="T41" fmla="*/ 165 h 347"/>
                <a:gd name="T42" fmla="*/ 272 w 286"/>
                <a:gd name="T43" fmla="*/ 167 h 347"/>
                <a:gd name="T44" fmla="*/ 24 w 286"/>
                <a:gd name="T45" fmla="*/ 95 h 347"/>
                <a:gd name="T46" fmla="*/ 31 w 286"/>
                <a:gd name="T47" fmla="*/ 124 h 347"/>
                <a:gd name="T48" fmla="*/ 65 w 286"/>
                <a:gd name="T49" fmla="*/ 122 h 347"/>
                <a:gd name="T50" fmla="*/ 82 w 286"/>
                <a:gd name="T51" fmla="*/ 157 h 347"/>
                <a:gd name="T52" fmla="*/ 117 w 286"/>
                <a:gd name="T53" fmla="*/ 84 h 347"/>
                <a:gd name="T54" fmla="*/ 146 w 286"/>
                <a:gd name="T55" fmla="*/ 71 h 347"/>
                <a:gd name="T56" fmla="*/ 156 w 286"/>
                <a:gd name="T57" fmla="*/ 21 h 347"/>
                <a:gd name="T58" fmla="*/ 162 w 286"/>
                <a:gd name="T59" fmla="*/ 80 h 347"/>
                <a:gd name="T60" fmla="*/ 171 w 286"/>
                <a:gd name="T61" fmla="*/ 72 h 347"/>
                <a:gd name="T62" fmla="*/ 187 w 286"/>
                <a:gd name="T63" fmla="*/ 74 h 347"/>
                <a:gd name="T64" fmla="*/ 206 w 286"/>
                <a:gd name="T65" fmla="*/ 82 h 347"/>
                <a:gd name="T66" fmla="*/ 237 w 286"/>
                <a:gd name="T67" fmla="*/ 81 h 347"/>
                <a:gd name="T68" fmla="*/ 255 w 286"/>
                <a:gd name="T69" fmla="*/ 83 h 347"/>
                <a:gd name="T70" fmla="*/ 272 w 286"/>
                <a:gd name="T71" fmla="*/ 80 h 347"/>
                <a:gd name="T72" fmla="*/ 13 w 286"/>
                <a:gd name="T73" fmla="*/ 80 h 347"/>
                <a:gd name="T74" fmla="*/ 29 w 286"/>
                <a:gd name="T75" fmla="*/ 81 h 347"/>
                <a:gd name="T76" fmla="*/ 46 w 286"/>
                <a:gd name="T77" fmla="*/ 82 h 347"/>
                <a:gd name="T78" fmla="*/ 64 w 286"/>
                <a:gd name="T79" fmla="*/ 83 h 347"/>
                <a:gd name="T80" fmla="*/ 104 w 286"/>
                <a:gd name="T81" fmla="*/ 83 h 347"/>
                <a:gd name="T82" fmla="*/ 15 w 286"/>
                <a:gd name="T83" fmla="*/ 250 h 347"/>
                <a:gd name="T84" fmla="*/ 32 w 286"/>
                <a:gd name="T85" fmla="*/ 251 h 347"/>
                <a:gd name="T86" fmla="*/ 49 w 286"/>
                <a:gd name="T87" fmla="*/ 251 h 347"/>
                <a:gd name="T88" fmla="*/ 66 w 286"/>
                <a:gd name="T89" fmla="*/ 251 h 347"/>
                <a:gd name="T90" fmla="*/ 86 w 286"/>
                <a:gd name="T91" fmla="*/ 252 h 347"/>
                <a:gd name="T92" fmla="*/ 103 w 286"/>
                <a:gd name="T93" fmla="*/ 252 h 347"/>
                <a:gd name="T94" fmla="*/ 118 w 286"/>
                <a:gd name="T95" fmla="*/ 251 h 347"/>
                <a:gd name="T96" fmla="*/ 152 w 286"/>
                <a:gd name="T97" fmla="*/ 241 h 347"/>
                <a:gd name="T98" fmla="*/ 186 w 286"/>
                <a:gd name="T99" fmla="*/ 237 h 347"/>
                <a:gd name="T100" fmla="*/ 204 w 286"/>
                <a:gd name="T101" fmla="*/ 234 h 347"/>
                <a:gd name="T102" fmla="*/ 222 w 286"/>
                <a:gd name="T103" fmla="*/ 252 h 347"/>
                <a:gd name="T104" fmla="*/ 238 w 286"/>
                <a:gd name="T105" fmla="*/ 251 h 347"/>
                <a:gd name="T106" fmla="*/ 274 w 286"/>
                <a:gd name="T107" fmla="*/ 251 h 347"/>
                <a:gd name="T108" fmla="*/ 124 w 286"/>
                <a:gd name="T109" fmla="*/ 25 h 347"/>
                <a:gd name="T110" fmla="*/ 142 w 286"/>
                <a:gd name="T111" fmla="*/ 116 h 347"/>
                <a:gd name="T112" fmla="*/ 142 w 286"/>
                <a:gd name="T113" fmla="*/ 116 h 347"/>
                <a:gd name="T114" fmla="*/ 33 w 286"/>
                <a:gd name="T115" fmla="*/ 154 h 347"/>
                <a:gd name="T116" fmla="*/ 24 w 286"/>
                <a:gd name="T117" fmla="*/ 152 h 347"/>
                <a:gd name="T118" fmla="*/ 243 w 286"/>
                <a:gd name="T119" fmla="*/ 285 h 347"/>
                <a:gd name="T120" fmla="*/ 243 w 286"/>
                <a:gd name="T121" fmla="*/ 285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" h="347">
                  <a:moveTo>
                    <a:pt x="0" y="347"/>
                  </a:moveTo>
                  <a:cubicBezTo>
                    <a:pt x="0" y="231"/>
                    <a:pt x="0" y="116"/>
                    <a:pt x="0" y="0"/>
                  </a:cubicBezTo>
                  <a:cubicBezTo>
                    <a:pt x="95" y="0"/>
                    <a:pt x="190" y="0"/>
                    <a:pt x="286" y="0"/>
                  </a:cubicBezTo>
                  <a:cubicBezTo>
                    <a:pt x="286" y="115"/>
                    <a:pt x="286" y="231"/>
                    <a:pt x="286" y="347"/>
                  </a:cubicBezTo>
                  <a:cubicBezTo>
                    <a:pt x="191" y="347"/>
                    <a:pt x="96" y="347"/>
                    <a:pt x="0" y="347"/>
                  </a:cubicBezTo>
                  <a:close/>
                  <a:moveTo>
                    <a:pt x="180" y="321"/>
                  </a:moveTo>
                  <a:cubicBezTo>
                    <a:pt x="180" y="320"/>
                    <a:pt x="180" y="320"/>
                    <a:pt x="180" y="320"/>
                  </a:cubicBezTo>
                  <a:cubicBezTo>
                    <a:pt x="184" y="331"/>
                    <a:pt x="193" y="323"/>
                    <a:pt x="198" y="327"/>
                  </a:cubicBezTo>
                  <a:cubicBezTo>
                    <a:pt x="206" y="309"/>
                    <a:pt x="213" y="293"/>
                    <a:pt x="220" y="275"/>
                  </a:cubicBezTo>
                  <a:cubicBezTo>
                    <a:pt x="223" y="277"/>
                    <a:pt x="225" y="278"/>
                    <a:pt x="227" y="279"/>
                  </a:cubicBezTo>
                  <a:cubicBezTo>
                    <a:pt x="220" y="298"/>
                    <a:pt x="212" y="316"/>
                    <a:pt x="204" y="335"/>
                  </a:cubicBezTo>
                  <a:cubicBezTo>
                    <a:pt x="214" y="335"/>
                    <a:pt x="222" y="335"/>
                    <a:pt x="230" y="335"/>
                  </a:cubicBezTo>
                  <a:cubicBezTo>
                    <a:pt x="230" y="317"/>
                    <a:pt x="230" y="299"/>
                    <a:pt x="230" y="281"/>
                  </a:cubicBezTo>
                  <a:cubicBezTo>
                    <a:pt x="230" y="274"/>
                    <a:pt x="233" y="272"/>
                    <a:pt x="239" y="274"/>
                  </a:cubicBezTo>
                  <a:cubicBezTo>
                    <a:pt x="241" y="274"/>
                    <a:pt x="244" y="279"/>
                    <a:pt x="244" y="282"/>
                  </a:cubicBezTo>
                  <a:cubicBezTo>
                    <a:pt x="244" y="300"/>
                    <a:pt x="244" y="317"/>
                    <a:pt x="244" y="335"/>
                  </a:cubicBezTo>
                  <a:cubicBezTo>
                    <a:pt x="245" y="335"/>
                    <a:pt x="246" y="335"/>
                    <a:pt x="246" y="335"/>
                  </a:cubicBezTo>
                  <a:cubicBezTo>
                    <a:pt x="247" y="332"/>
                    <a:pt x="248" y="329"/>
                    <a:pt x="248" y="326"/>
                  </a:cubicBezTo>
                  <a:cubicBezTo>
                    <a:pt x="253" y="326"/>
                    <a:pt x="257" y="326"/>
                    <a:pt x="260" y="326"/>
                  </a:cubicBezTo>
                  <a:cubicBezTo>
                    <a:pt x="261" y="329"/>
                    <a:pt x="262" y="332"/>
                    <a:pt x="262" y="335"/>
                  </a:cubicBezTo>
                  <a:cubicBezTo>
                    <a:pt x="263" y="317"/>
                    <a:pt x="263" y="299"/>
                    <a:pt x="264" y="281"/>
                  </a:cubicBezTo>
                  <a:cubicBezTo>
                    <a:pt x="264" y="278"/>
                    <a:pt x="267" y="276"/>
                    <a:pt x="268" y="273"/>
                  </a:cubicBezTo>
                  <a:cubicBezTo>
                    <a:pt x="269" y="275"/>
                    <a:pt x="272" y="278"/>
                    <a:pt x="272" y="281"/>
                  </a:cubicBezTo>
                  <a:cubicBezTo>
                    <a:pt x="272" y="298"/>
                    <a:pt x="272" y="315"/>
                    <a:pt x="272" y="332"/>
                  </a:cubicBezTo>
                  <a:cubicBezTo>
                    <a:pt x="273" y="332"/>
                    <a:pt x="273" y="332"/>
                    <a:pt x="274" y="332"/>
                  </a:cubicBezTo>
                  <a:cubicBezTo>
                    <a:pt x="274" y="310"/>
                    <a:pt x="274" y="287"/>
                    <a:pt x="274" y="264"/>
                  </a:cubicBezTo>
                  <a:cubicBezTo>
                    <a:pt x="187" y="264"/>
                    <a:pt x="100" y="264"/>
                    <a:pt x="12" y="264"/>
                  </a:cubicBezTo>
                  <a:cubicBezTo>
                    <a:pt x="12" y="287"/>
                    <a:pt x="12" y="310"/>
                    <a:pt x="12" y="332"/>
                  </a:cubicBezTo>
                  <a:cubicBezTo>
                    <a:pt x="12" y="333"/>
                    <a:pt x="15" y="334"/>
                    <a:pt x="17" y="337"/>
                  </a:cubicBezTo>
                  <a:cubicBezTo>
                    <a:pt x="17" y="322"/>
                    <a:pt x="17" y="310"/>
                    <a:pt x="17" y="297"/>
                  </a:cubicBezTo>
                  <a:cubicBezTo>
                    <a:pt x="22" y="297"/>
                    <a:pt x="26" y="297"/>
                    <a:pt x="31" y="297"/>
                  </a:cubicBezTo>
                  <a:cubicBezTo>
                    <a:pt x="31" y="310"/>
                    <a:pt x="31" y="323"/>
                    <a:pt x="31" y="335"/>
                  </a:cubicBezTo>
                  <a:cubicBezTo>
                    <a:pt x="32" y="335"/>
                    <a:pt x="33" y="335"/>
                    <a:pt x="34" y="335"/>
                  </a:cubicBezTo>
                  <a:cubicBezTo>
                    <a:pt x="34" y="322"/>
                    <a:pt x="34" y="309"/>
                    <a:pt x="34" y="295"/>
                  </a:cubicBezTo>
                  <a:cubicBezTo>
                    <a:pt x="39" y="295"/>
                    <a:pt x="42" y="295"/>
                    <a:pt x="48" y="295"/>
                  </a:cubicBezTo>
                  <a:cubicBezTo>
                    <a:pt x="48" y="309"/>
                    <a:pt x="48" y="322"/>
                    <a:pt x="48" y="335"/>
                  </a:cubicBezTo>
                  <a:cubicBezTo>
                    <a:pt x="49" y="335"/>
                    <a:pt x="50" y="335"/>
                    <a:pt x="51" y="335"/>
                  </a:cubicBezTo>
                  <a:cubicBezTo>
                    <a:pt x="51" y="322"/>
                    <a:pt x="51" y="308"/>
                    <a:pt x="51" y="295"/>
                  </a:cubicBezTo>
                  <a:cubicBezTo>
                    <a:pt x="56" y="295"/>
                    <a:pt x="60" y="295"/>
                    <a:pt x="64" y="295"/>
                  </a:cubicBezTo>
                  <a:cubicBezTo>
                    <a:pt x="67" y="309"/>
                    <a:pt x="63" y="323"/>
                    <a:pt x="66" y="336"/>
                  </a:cubicBezTo>
                  <a:cubicBezTo>
                    <a:pt x="67" y="335"/>
                    <a:pt x="68" y="335"/>
                    <a:pt x="70" y="335"/>
                  </a:cubicBezTo>
                  <a:cubicBezTo>
                    <a:pt x="70" y="332"/>
                    <a:pt x="70" y="329"/>
                    <a:pt x="71" y="326"/>
                  </a:cubicBezTo>
                  <a:cubicBezTo>
                    <a:pt x="78" y="324"/>
                    <a:pt x="85" y="323"/>
                    <a:pt x="86" y="334"/>
                  </a:cubicBezTo>
                  <a:cubicBezTo>
                    <a:pt x="86" y="331"/>
                    <a:pt x="87" y="328"/>
                    <a:pt x="87" y="326"/>
                  </a:cubicBezTo>
                  <a:cubicBezTo>
                    <a:pt x="94" y="325"/>
                    <a:pt x="99" y="324"/>
                    <a:pt x="105" y="323"/>
                  </a:cubicBezTo>
                  <a:cubicBezTo>
                    <a:pt x="106" y="325"/>
                    <a:pt x="107" y="327"/>
                    <a:pt x="109" y="330"/>
                  </a:cubicBezTo>
                  <a:cubicBezTo>
                    <a:pt x="110" y="327"/>
                    <a:pt x="111" y="324"/>
                    <a:pt x="112" y="321"/>
                  </a:cubicBezTo>
                  <a:cubicBezTo>
                    <a:pt x="113" y="321"/>
                    <a:pt x="113" y="321"/>
                    <a:pt x="114" y="320"/>
                  </a:cubicBezTo>
                  <a:cubicBezTo>
                    <a:pt x="115" y="325"/>
                    <a:pt x="115" y="330"/>
                    <a:pt x="116" y="336"/>
                  </a:cubicBezTo>
                  <a:cubicBezTo>
                    <a:pt x="117" y="335"/>
                    <a:pt x="117" y="335"/>
                    <a:pt x="118" y="335"/>
                  </a:cubicBezTo>
                  <a:cubicBezTo>
                    <a:pt x="118" y="332"/>
                    <a:pt x="118" y="329"/>
                    <a:pt x="119" y="326"/>
                  </a:cubicBezTo>
                  <a:cubicBezTo>
                    <a:pt x="127" y="324"/>
                    <a:pt x="134" y="323"/>
                    <a:pt x="135" y="335"/>
                  </a:cubicBezTo>
                  <a:cubicBezTo>
                    <a:pt x="135" y="322"/>
                    <a:pt x="135" y="310"/>
                    <a:pt x="135" y="298"/>
                  </a:cubicBezTo>
                  <a:cubicBezTo>
                    <a:pt x="140" y="298"/>
                    <a:pt x="144" y="298"/>
                    <a:pt x="148" y="298"/>
                  </a:cubicBezTo>
                  <a:cubicBezTo>
                    <a:pt x="148" y="309"/>
                    <a:pt x="148" y="320"/>
                    <a:pt x="148" y="331"/>
                  </a:cubicBezTo>
                  <a:cubicBezTo>
                    <a:pt x="149" y="322"/>
                    <a:pt x="149" y="314"/>
                    <a:pt x="149" y="306"/>
                  </a:cubicBezTo>
                  <a:cubicBezTo>
                    <a:pt x="150" y="294"/>
                    <a:pt x="151" y="293"/>
                    <a:pt x="164" y="297"/>
                  </a:cubicBezTo>
                  <a:cubicBezTo>
                    <a:pt x="164" y="309"/>
                    <a:pt x="164" y="322"/>
                    <a:pt x="164" y="335"/>
                  </a:cubicBezTo>
                  <a:cubicBezTo>
                    <a:pt x="165" y="335"/>
                    <a:pt x="165" y="335"/>
                    <a:pt x="166" y="335"/>
                  </a:cubicBezTo>
                  <a:cubicBezTo>
                    <a:pt x="166" y="330"/>
                    <a:pt x="167" y="326"/>
                    <a:pt x="167" y="321"/>
                  </a:cubicBezTo>
                  <a:cubicBezTo>
                    <a:pt x="172" y="321"/>
                    <a:pt x="176" y="321"/>
                    <a:pt x="180" y="321"/>
                  </a:cubicBezTo>
                  <a:close/>
                  <a:moveTo>
                    <a:pt x="100" y="159"/>
                  </a:moveTo>
                  <a:cubicBezTo>
                    <a:pt x="101" y="159"/>
                    <a:pt x="102" y="159"/>
                    <a:pt x="103" y="160"/>
                  </a:cubicBezTo>
                  <a:cubicBezTo>
                    <a:pt x="108" y="174"/>
                    <a:pt x="120" y="164"/>
                    <a:pt x="129" y="168"/>
                  </a:cubicBezTo>
                  <a:cubicBezTo>
                    <a:pt x="129" y="146"/>
                    <a:pt x="129" y="126"/>
                    <a:pt x="129" y="106"/>
                  </a:cubicBezTo>
                  <a:cubicBezTo>
                    <a:pt x="134" y="106"/>
                    <a:pt x="138" y="106"/>
                    <a:pt x="143" y="106"/>
                  </a:cubicBezTo>
                  <a:cubicBezTo>
                    <a:pt x="143" y="126"/>
                    <a:pt x="143" y="146"/>
                    <a:pt x="143" y="164"/>
                  </a:cubicBezTo>
                  <a:cubicBezTo>
                    <a:pt x="147" y="162"/>
                    <a:pt x="150" y="158"/>
                    <a:pt x="153" y="158"/>
                  </a:cubicBezTo>
                  <a:cubicBezTo>
                    <a:pt x="156" y="158"/>
                    <a:pt x="159" y="161"/>
                    <a:pt x="162" y="162"/>
                  </a:cubicBezTo>
                  <a:cubicBezTo>
                    <a:pt x="162" y="147"/>
                    <a:pt x="162" y="131"/>
                    <a:pt x="163" y="114"/>
                  </a:cubicBezTo>
                  <a:cubicBezTo>
                    <a:pt x="163" y="111"/>
                    <a:pt x="165" y="108"/>
                    <a:pt x="167" y="105"/>
                  </a:cubicBezTo>
                  <a:cubicBezTo>
                    <a:pt x="168" y="108"/>
                    <a:pt x="171" y="111"/>
                    <a:pt x="171" y="114"/>
                  </a:cubicBezTo>
                  <a:cubicBezTo>
                    <a:pt x="171" y="131"/>
                    <a:pt x="171" y="149"/>
                    <a:pt x="171" y="166"/>
                  </a:cubicBezTo>
                  <a:cubicBezTo>
                    <a:pt x="178" y="166"/>
                    <a:pt x="183" y="166"/>
                    <a:pt x="188" y="166"/>
                  </a:cubicBezTo>
                  <a:cubicBezTo>
                    <a:pt x="189" y="162"/>
                    <a:pt x="189" y="158"/>
                    <a:pt x="190" y="154"/>
                  </a:cubicBezTo>
                  <a:cubicBezTo>
                    <a:pt x="194" y="154"/>
                    <a:pt x="198" y="154"/>
                    <a:pt x="202" y="154"/>
                  </a:cubicBezTo>
                  <a:cubicBezTo>
                    <a:pt x="202" y="158"/>
                    <a:pt x="203" y="162"/>
                    <a:pt x="203" y="165"/>
                  </a:cubicBezTo>
                  <a:cubicBezTo>
                    <a:pt x="206" y="162"/>
                    <a:pt x="209" y="158"/>
                    <a:pt x="212" y="158"/>
                  </a:cubicBezTo>
                  <a:cubicBezTo>
                    <a:pt x="214" y="157"/>
                    <a:pt x="218" y="159"/>
                    <a:pt x="221" y="161"/>
                  </a:cubicBezTo>
                  <a:cubicBezTo>
                    <a:pt x="221" y="154"/>
                    <a:pt x="221" y="145"/>
                    <a:pt x="221" y="137"/>
                  </a:cubicBezTo>
                  <a:cubicBezTo>
                    <a:pt x="221" y="134"/>
                    <a:pt x="223" y="130"/>
                    <a:pt x="224" y="130"/>
                  </a:cubicBezTo>
                  <a:cubicBezTo>
                    <a:pt x="232" y="128"/>
                    <a:pt x="241" y="128"/>
                    <a:pt x="251" y="127"/>
                  </a:cubicBezTo>
                  <a:cubicBezTo>
                    <a:pt x="251" y="140"/>
                    <a:pt x="251" y="153"/>
                    <a:pt x="251" y="165"/>
                  </a:cubicBezTo>
                  <a:cubicBezTo>
                    <a:pt x="252" y="165"/>
                    <a:pt x="253" y="165"/>
                    <a:pt x="253" y="165"/>
                  </a:cubicBezTo>
                  <a:cubicBezTo>
                    <a:pt x="254" y="161"/>
                    <a:pt x="254" y="158"/>
                    <a:pt x="255" y="154"/>
                  </a:cubicBezTo>
                  <a:cubicBezTo>
                    <a:pt x="259" y="154"/>
                    <a:pt x="263" y="154"/>
                    <a:pt x="267" y="154"/>
                  </a:cubicBezTo>
                  <a:cubicBezTo>
                    <a:pt x="268" y="159"/>
                    <a:pt x="268" y="163"/>
                    <a:pt x="268" y="167"/>
                  </a:cubicBezTo>
                  <a:cubicBezTo>
                    <a:pt x="269" y="167"/>
                    <a:pt x="271" y="167"/>
                    <a:pt x="272" y="167"/>
                  </a:cubicBezTo>
                  <a:cubicBezTo>
                    <a:pt x="273" y="165"/>
                    <a:pt x="274" y="162"/>
                    <a:pt x="274" y="159"/>
                  </a:cubicBezTo>
                  <a:cubicBezTo>
                    <a:pt x="274" y="141"/>
                    <a:pt x="274" y="124"/>
                    <a:pt x="274" y="106"/>
                  </a:cubicBezTo>
                  <a:cubicBezTo>
                    <a:pt x="275" y="97"/>
                    <a:pt x="272" y="95"/>
                    <a:pt x="263" y="95"/>
                  </a:cubicBezTo>
                  <a:cubicBezTo>
                    <a:pt x="183" y="95"/>
                    <a:pt x="104" y="95"/>
                    <a:pt x="24" y="95"/>
                  </a:cubicBezTo>
                  <a:cubicBezTo>
                    <a:pt x="20" y="95"/>
                    <a:pt x="17" y="95"/>
                    <a:pt x="13" y="95"/>
                  </a:cubicBezTo>
                  <a:cubicBezTo>
                    <a:pt x="13" y="119"/>
                    <a:pt x="13" y="142"/>
                    <a:pt x="13" y="165"/>
                  </a:cubicBezTo>
                  <a:cubicBezTo>
                    <a:pt x="15" y="155"/>
                    <a:pt x="15" y="146"/>
                    <a:pt x="15" y="136"/>
                  </a:cubicBezTo>
                  <a:cubicBezTo>
                    <a:pt x="15" y="121"/>
                    <a:pt x="16" y="120"/>
                    <a:pt x="31" y="124"/>
                  </a:cubicBezTo>
                  <a:cubicBezTo>
                    <a:pt x="32" y="128"/>
                    <a:pt x="33" y="133"/>
                    <a:pt x="34" y="137"/>
                  </a:cubicBezTo>
                  <a:cubicBezTo>
                    <a:pt x="35" y="137"/>
                    <a:pt x="36" y="136"/>
                    <a:pt x="37" y="136"/>
                  </a:cubicBezTo>
                  <a:cubicBezTo>
                    <a:pt x="40" y="122"/>
                    <a:pt x="40" y="122"/>
                    <a:pt x="56" y="122"/>
                  </a:cubicBezTo>
                  <a:cubicBezTo>
                    <a:pt x="59" y="122"/>
                    <a:pt x="62" y="123"/>
                    <a:pt x="65" y="122"/>
                  </a:cubicBezTo>
                  <a:cubicBezTo>
                    <a:pt x="75" y="121"/>
                    <a:pt x="77" y="125"/>
                    <a:pt x="76" y="134"/>
                  </a:cubicBezTo>
                  <a:cubicBezTo>
                    <a:pt x="75" y="145"/>
                    <a:pt x="76" y="155"/>
                    <a:pt x="76" y="166"/>
                  </a:cubicBezTo>
                  <a:cubicBezTo>
                    <a:pt x="77" y="166"/>
                    <a:pt x="78" y="166"/>
                    <a:pt x="79" y="166"/>
                  </a:cubicBezTo>
                  <a:cubicBezTo>
                    <a:pt x="80" y="164"/>
                    <a:pt x="81" y="161"/>
                    <a:pt x="82" y="157"/>
                  </a:cubicBezTo>
                  <a:cubicBezTo>
                    <a:pt x="88" y="158"/>
                    <a:pt x="94" y="158"/>
                    <a:pt x="100" y="159"/>
                  </a:cubicBezTo>
                  <a:close/>
                  <a:moveTo>
                    <a:pt x="106" y="76"/>
                  </a:moveTo>
                  <a:cubicBezTo>
                    <a:pt x="107" y="75"/>
                    <a:pt x="108" y="75"/>
                    <a:pt x="109" y="74"/>
                  </a:cubicBezTo>
                  <a:cubicBezTo>
                    <a:pt x="111" y="77"/>
                    <a:pt x="113" y="79"/>
                    <a:pt x="117" y="84"/>
                  </a:cubicBezTo>
                  <a:cubicBezTo>
                    <a:pt x="117" y="62"/>
                    <a:pt x="117" y="42"/>
                    <a:pt x="117" y="21"/>
                  </a:cubicBezTo>
                  <a:cubicBezTo>
                    <a:pt x="122" y="21"/>
                    <a:pt x="126" y="21"/>
                    <a:pt x="131" y="21"/>
                  </a:cubicBezTo>
                  <a:cubicBezTo>
                    <a:pt x="131" y="42"/>
                    <a:pt x="131" y="61"/>
                    <a:pt x="131" y="80"/>
                  </a:cubicBezTo>
                  <a:cubicBezTo>
                    <a:pt x="136" y="77"/>
                    <a:pt x="140" y="74"/>
                    <a:pt x="146" y="71"/>
                  </a:cubicBezTo>
                  <a:cubicBezTo>
                    <a:pt x="147" y="76"/>
                    <a:pt x="148" y="79"/>
                    <a:pt x="149" y="82"/>
                  </a:cubicBezTo>
                  <a:cubicBezTo>
                    <a:pt x="151" y="79"/>
                    <a:pt x="151" y="76"/>
                    <a:pt x="151" y="73"/>
                  </a:cubicBezTo>
                  <a:cubicBezTo>
                    <a:pt x="151" y="58"/>
                    <a:pt x="151" y="43"/>
                    <a:pt x="152" y="28"/>
                  </a:cubicBezTo>
                  <a:cubicBezTo>
                    <a:pt x="152" y="25"/>
                    <a:pt x="154" y="23"/>
                    <a:pt x="156" y="21"/>
                  </a:cubicBezTo>
                  <a:cubicBezTo>
                    <a:pt x="157" y="23"/>
                    <a:pt x="159" y="25"/>
                    <a:pt x="160" y="28"/>
                  </a:cubicBezTo>
                  <a:cubicBezTo>
                    <a:pt x="160" y="30"/>
                    <a:pt x="160" y="33"/>
                    <a:pt x="160" y="35"/>
                  </a:cubicBezTo>
                  <a:cubicBezTo>
                    <a:pt x="160" y="50"/>
                    <a:pt x="160" y="65"/>
                    <a:pt x="160" y="80"/>
                  </a:cubicBezTo>
                  <a:cubicBezTo>
                    <a:pt x="161" y="80"/>
                    <a:pt x="162" y="80"/>
                    <a:pt x="162" y="80"/>
                  </a:cubicBezTo>
                  <a:cubicBezTo>
                    <a:pt x="162" y="64"/>
                    <a:pt x="162" y="48"/>
                    <a:pt x="163" y="31"/>
                  </a:cubicBezTo>
                  <a:cubicBezTo>
                    <a:pt x="163" y="28"/>
                    <a:pt x="165" y="24"/>
                    <a:pt x="166" y="21"/>
                  </a:cubicBezTo>
                  <a:cubicBezTo>
                    <a:pt x="168" y="24"/>
                    <a:pt x="171" y="28"/>
                    <a:pt x="171" y="32"/>
                  </a:cubicBezTo>
                  <a:cubicBezTo>
                    <a:pt x="171" y="45"/>
                    <a:pt x="171" y="58"/>
                    <a:pt x="171" y="72"/>
                  </a:cubicBezTo>
                  <a:cubicBezTo>
                    <a:pt x="171" y="75"/>
                    <a:pt x="171" y="79"/>
                    <a:pt x="171" y="82"/>
                  </a:cubicBezTo>
                  <a:cubicBezTo>
                    <a:pt x="172" y="82"/>
                    <a:pt x="173" y="82"/>
                    <a:pt x="174" y="82"/>
                  </a:cubicBezTo>
                  <a:cubicBezTo>
                    <a:pt x="175" y="79"/>
                    <a:pt x="175" y="76"/>
                    <a:pt x="176" y="74"/>
                  </a:cubicBezTo>
                  <a:cubicBezTo>
                    <a:pt x="180" y="74"/>
                    <a:pt x="184" y="74"/>
                    <a:pt x="187" y="74"/>
                  </a:cubicBezTo>
                  <a:cubicBezTo>
                    <a:pt x="188" y="77"/>
                    <a:pt x="190" y="80"/>
                    <a:pt x="191" y="83"/>
                  </a:cubicBezTo>
                  <a:cubicBezTo>
                    <a:pt x="195" y="70"/>
                    <a:pt x="198" y="57"/>
                    <a:pt x="202" y="44"/>
                  </a:cubicBezTo>
                  <a:cubicBezTo>
                    <a:pt x="207" y="46"/>
                    <a:pt x="211" y="47"/>
                    <a:pt x="215" y="48"/>
                  </a:cubicBezTo>
                  <a:cubicBezTo>
                    <a:pt x="212" y="60"/>
                    <a:pt x="209" y="71"/>
                    <a:pt x="206" y="82"/>
                  </a:cubicBezTo>
                  <a:cubicBezTo>
                    <a:pt x="212" y="82"/>
                    <a:pt x="217" y="82"/>
                    <a:pt x="224" y="82"/>
                  </a:cubicBezTo>
                  <a:cubicBezTo>
                    <a:pt x="224" y="69"/>
                    <a:pt x="224" y="57"/>
                    <a:pt x="224" y="44"/>
                  </a:cubicBezTo>
                  <a:cubicBezTo>
                    <a:pt x="228" y="44"/>
                    <a:pt x="232" y="44"/>
                    <a:pt x="237" y="44"/>
                  </a:cubicBezTo>
                  <a:cubicBezTo>
                    <a:pt x="237" y="56"/>
                    <a:pt x="237" y="68"/>
                    <a:pt x="237" y="81"/>
                  </a:cubicBezTo>
                  <a:cubicBezTo>
                    <a:pt x="238" y="81"/>
                    <a:pt x="239" y="81"/>
                    <a:pt x="239" y="81"/>
                  </a:cubicBezTo>
                  <a:cubicBezTo>
                    <a:pt x="240" y="77"/>
                    <a:pt x="240" y="73"/>
                    <a:pt x="241" y="70"/>
                  </a:cubicBezTo>
                  <a:cubicBezTo>
                    <a:pt x="245" y="70"/>
                    <a:pt x="249" y="70"/>
                    <a:pt x="253" y="70"/>
                  </a:cubicBezTo>
                  <a:cubicBezTo>
                    <a:pt x="254" y="75"/>
                    <a:pt x="254" y="79"/>
                    <a:pt x="255" y="83"/>
                  </a:cubicBezTo>
                  <a:cubicBezTo>
                    <a:pt x="256" y="83"/>
                    <a:pt x="257" y="82"/>
                    <a:pt x="258" y="82"/>
                  </a:cubicBezTo>
                  <a:cubicBezTo>
                    <a:pt x="258" y="70"/>
                    <a:pt x="258" y="59"/>
                    <a:pt x="258" y="46"/>
                  </a:cubicBezTo>
                  <a:cubicBezTo>
                    <a:pt x="263" y="46"/>
                    <a:pt x="267" y="46"/>
                    <a:pt x="272" y="46"/>
                  </a:cubicBezTo>
                  <a:cubicBezTo>
                    <a:pt x="272" y="57"/>
                    <a:pt x="272" y="69"/>
                    <a:pt x="272" y="80"/>
                  </a:cubicBezTo>
                  <a:cubicBezTo>
                    <a:pt x="272" y="80"/>
                    <a:pt x="273" y="80"/>
                    <a:pt x="274" y="80"/>
                  </a:cubicBezTo>
                  <a:cubicBezTo>
                    <a:pt x="274" y="57"/>
                    <a:pt x="274" y="35"/>
                    <a:pt x="274" y="11"/>
                  </a:cubicBezTo>
                  <a:cubicBezTo>
                    <a:pt x="186" y="11"/>
                    <a:pt x="100" y="11"/>
                    <a:pt x="13" y="11"/>
                  </a:cubicBezTo>
                  <a:cubicBezTo>
                    <a:pt x="13" y="35"/>
                    <a:pt x="13" y="58"/>
                    <a:pt x="13" y="80"/>
                  </a:cubicBezTo>
                  <a:cubicBezTo>
                    <a:pt x="13" y="80"/>
                    <a:pt x="14" y="80"/>
                    <a:pt x="15" y="80"/>
                  </a:cubicBezTo>
                  <a:cubicBezTo>
                    <a:pt x="15" y="68"/>
                    <a:pt x="15" y="56"/>
                    <a:pt x="15" y="44"/>
                  </a:cubicBezTo>
                  <a:cubicBezTo>
                    <a:pt x="20" y="44"/>
                    <a:pt x="24" y="44"/>
                    <a:pt x="29" y="44"/>
                  </a:cubicBezTo>
                  <a:cubicBezTo>
                    <a:pt x="29" y="57"/>
                    <a:pt x="29" y="69"/>
                    <a:pt x="29" y="81"/>
                  </a:cubicBezTo>
                  <a:cubicBezTo>
                    <a:pt x="30" y="81"/>
                    <a:pt x="30" y="81"/>
                    <a:pt x="31" y="81"/>
                  </a:cubicBezTo>
                  <a:cubicBezTo>
                    <a:pt x="31" y="77"/>
                    <a:pt x="32" y="74"/>
                    <a:pt x="32" y="70"/>
                  </a:cubicBezTo>
                  <a:cubicBezTo>
                    <a:pt x="37" y="70"/>
                    <a:pt x="40" y="70"/>
                    <a:pt x="44" y="70"/>
                  </a:cubicBezTo>
                  <a:cubicBezTo>
                    <a:pt x="45" y="74"/>
                    <a:pt x="45" y="78"/>
                    <a:pt x="46" y="82"/>
                  </a:cubicBezTo>
                  <a:cubicBezTo>
                    <a:pt x="47" y="82"/>
                    <a:pt x="48" y="82"/>
                    <a:pt x="50" y="82"/>
                  </a:cubicBezTo>
                  <a:cubicBezTo>
                    <a:pt x="50" y="70"/>
                    <a:pt x="50" y="58"/>
                    <a:pt x="50" y="46"/>
                  </a:cubicBezTo>
                  <a:cubicBezTo>
                    <a:pt x="55" y="46"/>
                    <a:pt x="59" y="46"/>
                    <a:pt x="64" y="46"/>
                  </a:cubicBezTo>
                  <a:cubicBezTo>
                    <a:pt x="64" y="59"/>
                    <a:pt x="64" y="71"/>
                    <a:pt x="64" y="83"/>
                  </a:cubicBezTo>
                  <a:cubicBezTo>
                    <a:pt x="65" y="83"/>
                    <a:pt x="66" y="83"/>
                    <a:pt x="67" y="83"/>
                  </a:cubicBezTo>
                  <a:cubicBezTo>
                    <a:pt x="68" y="80"/>
                    <a:pt x="69" y="77"/>
                    <a:pt x="70" y="74"/>
                  </a:cubicBezTo>
                  <a:cubicBezTo>
                    <a:pt x="74" y="74"/>
                    <a:pt x="78" y="74"/>
                    <a:pt x="81" y="74"/>
                  </a:cubicBezTo>
                  <a:cubicBezTo>
                    <a:pt x="84" y="91"/>
                    <a:pt x="96" y="80"/>
                    <a:pt x="104" y="83"/>
                  </a:cubicBezTo>
                  <a:cubicBezTo>
                    <a:pt x="105" y="80"/>
                    <a:pt x="105" y="78"/>
                    <a:pt x="106" y="76"/>
                  </a:cubicBezTo>
                  <a:close/>
                  <a:moveTo>
                    <a:pt x="13" y="180"/>
                  </a:moveTo>
                  <a:cubicBezTo>
                    <a:pt x="13" y="203"/>
                    <a:pt x="13" y="227"/>
                    <a:pt x="13" y="250"/>
                  </a:cubicBezTo>
                  <a:cubicBezTo>
                    <a:pt x="14" y="250"/>
                    <a:pt x="14" y="250"/>
                    <a:pt x="15" y="250"/>
                  </a:cubicBezTo>
                  <a:cubicBezTo>
                    <a:pt x="15" y="237"/>
                    <a:pt x="15" y="225"/>
                    <a:pt x="15" y="211"/>
                  </a:cubicBezTo>
                  <a:cubicBezTo>
                    <a:pt x="20" y="211"/>
                    <a:pt x="24" y="211"/>
                    <a:pt x="29" y="211"/>
                  </a:cubicBezTo>
                  <a:cubicBezTo>
                    <a:pt x="29" y="225"/>
                    <a:pt x="29" y="238"/>
                    <a:pt x="29" y="251"/>
                  </a:cubicBezTo>
                  <a:cubicBezTo>
                    <a:pt x="30" y="251"/>
                    <a:pt x="31" y="251"/>
                    <a:pt x="32" y="251"/>
                  </a:cubicBezTo>
                  <a:cubicBezTo>
                    <a:pt x="32" y="238"/>
                    <a:pt x="32" y="224"/>
                    <a:pt x="32" y="211"/>
                  </a:cubicBezTo>
                  <a:cubicBezTo>
                    <a:pt x="37" y="211"/>
                    <a:pt x="41" y="211"/>
                    <a:pt x="46" y="211"/>
                  </a:cubicBezTo>
                  <a:cubicBezTo>
                    <a:pt x="46" y="225"/>
                    <a:pt x="46" y="238"/>
                    <a:pt x="46" y="251"/>
                  </a:cubicBezTo>
                  <a:cubicBezTo>
                    <a:pt x="47" y="251"/>
                    <a:pt x="48" y="251"/>
                    <a:pt x="49" y="251"/>
                  </a:cubicBezTo>
                  <a:cubicBezTo>
                    <a:pt x="49" y="238"/>
                    <a:pt x="49" y="225"/>
                    <a:pt x="49" y="211"/>
                  </a:cubicBezTo>
                  <a:cubicBezTo>
                    <a:pt x="54" y="211"/>
                    <a:pt x="58" y="211"/>
                    <a:pt x="63" y="211"/>
                  </a:cubicBezTo>
                  <a:cubicBezTo>
                    <a:pt x="63" y="225"/>
                    <a:pt x="63" y="238"/>
                    <a:pt x="63" y="251"/>
                  </a:cubicBezTo>
                  <a:cubicBezTo>
                    <a:pt x="64" y="251"/>
                    <a:pt x="65" y="251"/>
                    <a:pt x="66" y="251"/>
                  </a:cubicBezTo>
                  <a:cubicBezTo>
                    <a:pt x="66" y="238"/>
                    <a:pt x="66" y="225"/>
                    <a:pt x="66" y="211"/>
                  </a:cubicBezTo>
                  <a:cubicBezTo>
                    <a:pt x="72" y="211"/>
                    <a:pt x="75" y="211"/>
                    <a:pt x="80" y="211"/>
                  </a:cubicBezTo>
                  <a:cubicBezTo>
                    <a:pt x="76" y="225"/>
                    <a:pt x="86" y="240"/>
                    <a:pt x="74" y="252"/>
                  </a:cubicBezTo>
                  <a:cubicBezTo>
                    <a:pt x="77" y="252"/>
                    <a:pt x="81" y="252"/>
                    <a:pt x="86" y="252"/>
                  </a:cubicBezTo>
                  <a:cubicBezTo>
                    <a:pt x="86" y="248"/>
                    <a:pt x="87" y="245"/>
                    <a:pt x="87" y="241"/>
                  </a:cubicBezTo>
                  <a:cubicBezTo>
                    <a:pt x="91" y="241"/>
                    <a:pt x="95" y="241"/>
                    <a:pt x="99" y="241"/>
                  </a:cubicBezTo>
                  <a:cubicBezTo>
                    <a:pt x="99" y="245"/>
                    <a:pt x="100" y="249"/>
                    <a:pt x="101" y="252"/>
                  </a:cubicBezTo>
                  <a:cubicBezTo>
                    <a:pt x="101" y="252"/>
                    <a:pt x="102" y="252"/>
                    <a:pt x="103" y="252"/>
                  </a:cubicBezTo>
                  <a:cubicBezTo>
                    <a:pt x="102" y="248"/>
                    <a:pt x="102" y="245"/>
                    <a:pt x="102" y="241"/>
                  </a:cubicBezTo>
                  <a:cubicBezTo>
                    <a:pt x="107" y="241"/>
                    <a:pt x="111" y="241"/>
                    <a:pt x="115" y="241"/>
                  </a:cubicBezTo>
                  <a:cubicBezTo>
                    <a:pt x="116" y="245"/>
                    <a:pt x="116" y="248"/>
                    <a:pt x="117" y="251"/>
                  </a:cubicBezTo>
                  <a:cubicBezTo>
                    <a:pt x="117" y="251"/>
                    <a:pt x="118" y="251"/>
                    <a:pt x="118" y="251"/>
                  </a:cubicBezTo>
                  <a:cubicBezTo>
                    <a:pt x="118" y="248"/>
                    <a:pt x="118" y="245"/>
                    <a:pt x="118" y="242"/>
                  </a:cubicBezTo>
                  <a:cubicBezTo>
                    <a:pt x="128" y="239"/>
                    <a:pt x="134" y="239"/>
                    <a:pt x="132" y="252"/>
                  </a:cubicBezTo>
                  <a:cubicBezTo>
                    <a:pt x="139" y="252"/>
                    <a:pt x="145" y="252"/>
                    <a:pt x="151" y="252"/>
                  </a:cubicBezTo>
                  <a:cubicBezTo>
                    <a:pt x="151" y="248"/>
                    <a:pt x="152" y="244"/>
                    <a:pt x="152" y="241"/>
                  </a:cubicBezTo>
                  <a:cubicBezTo>
                    <a:pt x="162" y="241"/>
                    <a:pt x="161" y="241"/>
                    <a:pt x="165" y="248"/>
                  </a:cubicBezTo>
                  <a:cubicBezTo>
                    <a:pt x="165" y="250"/>
                    <a:pt x="167" y="252"/>
                    <a:pt x="169" y="252"/>
                  </a:cubicBezTo>
                  <a:cubicBezTo>
                    <a:pt x="180" y="255"/>
                    <a:pt x="185" y="252"/>
                    <a:pt x="185" y="240"/>
                  </a:cubicBezTo>
                  <a:cubicBezTo>
                    <a:pt x="185" y="239"/>
                    <a:pt x="186" y="238"/>
                    <a:pt x="186" y="237"/>
                  </a:cubicBezTo>
                  <a:cubicBezTo>
                    <a:pt x="191" y="237"/>
                    <a:pt x="194" y="237"/>
                    <a:pt x="199" y="237"/>
                  </a:cubicBezTo>
                  <a:cubicBezTo>
                    <a:pt x="199" y="242"/>
                    <a:pt x="199" y="247"/>
                    <a:pt x="199" y="251"/>
                  </a:cubicBezTo>
                  <a:cubicBezTo>
                    <a:pt x="200" y="251"/>
                    <a:pt x="201" y="252"/>
                    <a:pt x="202" y="252"/>
                  </a:cubicBezTo>
                  <a:cubicBezTo>
                    <a:pt x="202" y="246"/>
                    <a:pt x="203" y="241"/>
                    <a:pt x="204" y="234"/>
                  </a:cubicBezTo>
                  <a:cubicBezTo>
                    <a:pt x="206" y="240"/>
                    <a:pt x="208" y="243"/>
                    <a:pt x="210" y="246"/>
                  </a:cubicBezTo>
                  <a:cubicBezTo>
                    <a:pt x="212" y="245"/>
                    <a:pt x="215" y="244"/>
                    <a:pt x="216" y="243"/>
                  </a:cubicBezTo>
                  <a:cubicBezTo>
                    <a:pt x="214" y="245"/>
                    <a:pt x="212" y="248"/>
                    <a:pt x="209" y="252"/>
                  </a:cubicBezTo>
                  <a:cubicBezTo>
                    <a:pt x="213" y="252"/>
                    <a:pt x="218" y="252"/>
                    <a:pt x="222" y="252"/>
                  </a:cubicBezTo>
                  <a:cubicBezTo>
                    <a:pt x="222" y="247"/>
                    <a:pt x="221" y="242"/>
                    <a:pt x="221" y="237"/>
                  </a:cubicBezTo>
                  <a:cubicBezTo>
                    <a:pt x="226" y="237"/>
                    <a:pt x="229" y="237"/>
                    <a:pt x="233" y="237"/>
                  </a:cubicBezTo>
                  <a:cubicBezTo>
                    <a:pt x="234" y="242"/>
                    <a:pt x="234" y="247"/>
                    <a:pt x="235" y="252"/>
                  </a:cubicBezTo>
                  <a:cubicBezTo>
                    <a:pt x="236" y="251"/>
                    <a:pt x="237" y="251"/>
                    <a:pt x="238" y="251"/>
                  </a:cubicBezTo>
                  <a:cubicBezTo>
                    <a:pt x="238" y="246"/>
                    <a:pt x="238" y="242"/>
                    <a:pt x="238" y="237"/>
                  </a:cubicBezTo>
                  <a:cubicBezTo>
                    <a:pt x="243" y="237"/>
                    <a:pt x="247" y="237"/>
                    <a:pt x="251" y="237"/>
                  </a:cubicBezTo>
                  <a:cubicBezTo>
                    <a:pt x="251" y="242"/>
                    <a:pt x="251" y="247"/>
                    <a:pt x="252" y="253"/>
                  </a:cubicBezTo>
                  <a:cubicBezTo>
                    <a:pt x="260" y="252"/>
                    <a:pt x="267" y="252"/>
                    <a:pt x="274" y="251"/>
                  </a:cubicBezTo>
                  <a:cubicBezTo>
                    <a:pt x="274" y="227"/>
                    <a:pt x="274" y="204"/>
                    <a:pt x="274" y="180"/>
                  </a:cubicBezTo>
                  <a:cubicBezTo>
                    <a:pt x="187" y="180"/>
                    <a:pt x="100" y="180"/>
                    <a:pt x="13" y="180"/>
                  </a:cubicBezTo>
                  <a:close/>
                  <a:moveTo>
                    <a:pt x="130" y="33"/>
                  </a:moveTo>
                  <a:cubicBezTo>
                    <a:pt x="128" y="30"/>
                    <a:pt x="126" y="27"/>
                    <a:pt x="124" y="25"/>
                  </a:cubicBezTo>
                  <a:cubicBezTo>
                    <a:pt x="123" y="28"/>
                    <a:pt x="120" y="30"/>
                    <a:pt x="120" y="32"/>
                  </a:cubicBezTo>
                  <a:cubicBezTo>
                    <a:pt x="120" y="35"/>
                    <a:pt x="122" y="38"/>
                    <a:pt x="124" y="41"/>
                  </a:cubicBezTo>
                  <a:cubicBezTo>
                    <a:pt x="126" y="39"/>
                    <a:pt x="128" y="36"/>
                    <a:pt x="130" y="33"/>
                  </a:cubicBezTo>
                  <a:close/>
                  <a:moveTo>
                    <a:pt x="142" y="116"/>
                  </a:moveTo>
                  <a:cubicBezTo>
                    <a:pt x="139" y="114"/>
                    <a:pt x="137" y="112"/>
                    <a:pt x="135" y="109"/>
                  </a:cubicBezTo>
                  <a:cubicBezTo>
                    <a:pt x="134" y="112"/>
                    <a:pt x="132" y="115"/>
                    <a:pt x="132" y="118"/>
                  </a:cubicBezTo>
                  <a:cubicBezTo>
                    <a:pt x="132" y="120"/>
                    <a:pt x="135" y="123"/>
                    <a:pt x="136" y="125"/>
                  </a:cubicBezTo>
                  <a:cubicBezTo>
                    <a:pt x="138" y="123"/>
                    <a:pt x="140" y="120"/>
                    <a:pt x="142" y="116"/>
                  </a:cubicBezTo>
                  <a:close/>
                  <a:moveTo>
                    <a:pt x="27" y="157"/>
                  </a:moveTo>
                  <a:cubicBezTo>
                    <a:pt x="27" y="157"/>
                    <a:pt x="28" y="156"/>
                    <a:pt x="28" y="156"/>
                  </a:cubicBezTo>
                  <a:cubicBezTo>
                    <a:pt x="29" y="159"/>
                    <a:pt x="29" y="162"/>
                    <a:pt x="31" y="168"/>
                  </a:cubicBezTo>
                  <a:cubicBezTo>
                    <a:pt x="32" y="162"/>
                    <a:pt x="32" y="159"/>
                    <a:pt x="33" y="154"/>
                  </a:cubicBezTo>
                  <a:cubicBezTo>
                    <a:pt x="34" y="159"/>
                    <a:pt x="34" y="162"/>
                    <a:pt x="35" y="164"/>
                  </a:cubicBezTo>
                  <a:cubicBezTo>
                    <a:pt x="35" y="164"/>
                    <a:pt x="36" y="164"/>
                    <a:pt x="36" y="164"/>
                  </a:cubicBezTo>
                  <a:cubicBezTo>
                    <a:pt x="36" y="160"/>
                    <a:pt x="36" y="156"/>
                    <a:pt x="36" y="152"/>
                  </a:cubicBezTo>
                  <a:cubicBezTo>
                    <a:pt x="32" y="152"/>
                    <a:pt x="28" y="152"/>
                    <a:pt x="24" y="152"/>
                  </a:cubicBezTo>
                  <a:cubicBezTo>
                    <a:pt x="24" y="157"/>
                    <a:pt x="24" y="161"/>
                    <a:pt x="24" y="164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6" y="162"/>
                    <a:pt x="26" y="159"/>
                    <a:pt x="27" y="157"/>
                  </a:cubicBezTo>
                  <a:close/>
                  <a:moveTo>
                    <a:pt x="243" y="285"/>
                  </a:moveTo>
                  <a:cubicBezTo>
                    <a:pt x="241" y="282"/>
                    <a:pt x="239" y="280"/>
                    <a:pt x="237" y="277"/>
                  </a:cubicBezTo>
                  <a:cubicBezTo>
                    <a:pt x="235" y="280"/>
                    <a:pt x="233" y="283"/>
                    <a:pt x="233" y="285"/>
                  </a:cubicBezTo>
                  <a:cubicBezTo>
                    <a:pt x="233" y="288"/>
                    <a:pt x="236" y="291"/>
                    <a:pt x="237" y="293"/>
                  </a:cubicBezTo>
                  <a:cubicBezTo>
                    <a:pt x="239" y="291"/>
                    <a:pt x="241" y="288"/>
                    <a:pt x="243" y="285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954213" y="2295525"/>
              <a:ext cx="279400" cy="515937"/>
            </a:xfrm>
            <a:custGeom>
              <a:avLst/>
              <a:gdLst>
                <a:gd name="T0" fmla="*/ 0 w 28"/>
                <a:gd name="T1" fmla="*/ 51 h 52"/>
                <a:gd name="T2" fmla="*/ 18 w 28"/>
                <a:gd name="T3" fmla="*/ 0 h 52"/>
                <a:gd name="T4" fmla="*/ 28 w 28"/>
                <a:gd name="T5" fmla="*/ 3 h 52"/>
                <a:gd name="T6" fmla="*/ 3 w 28"/>
                <a:gd name="T7" fmla="*/ 52 h 52"/>
                <a:gd name="T8" fmla="*/ 0 w 28"/>
                <a:gd name="T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2">
                  <a:moveTo>
                    <a:pt x="0" y="51"/>
                  </a:moveTo>
                  <a:cubicBezTo>
                    <a:pt x="6" y="34"/>
                    <a:pt x="12" y="17"/>
                    <a:pt x="18" y="0"/>
                  </a:cubicBezTo>
                  <a:cubicBezTo>
                    <a:pt x="22" y="1"/>
                    <a:pt x="24" y="2"/>
                    <a:pt x="28" y="3"/>
                  </a:cubicBezTo>
                  <a:cubicBezTo>
                    <a:pt x="19" y="20"/>
                    <a:pt x="11" y="36"/>
                    <a:pt x="3" y="52"/>
                  </a:cubicBezTo>
                  <a:cubicBezTo>
                    <a:pt x="2" y="51"/>
                    <a:pt x="1" y="51"/>
                    <a:pt x="0" y="51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795463" y="1541463"/>
              <a:ext cx="249237" cy="436562"/>
            </a:xfrm>
            <a:custGeom>
              <a:avLst/>
              <a:gdLst>
                <a:gd name="T0" fmla="*/ 22 w 25"/>
                <a:gd name="T1" fmla="*/ 44 h 44"/>
                <a:gd name="T2" fmla="*/ 0 w 25"/>
                <a:gd name="T3" fmla="*/ 0 h 44"/>
                <a:gd name="T4" fmla="*/ 25 w 25"/>
                <a:gd name="T5" fmla="*/ 42 h 44"/>
                <a:gd name="T6" fmla="*/ 22 w 25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4">
                  <a:moveTo>
                    <a:pt x="22" y="44"/>
                  </a:moveTo>
                  <a:cubicBezTo>
                    <a:pt x="15" y="30"/>
                    <a:pt x="8" y="16"/>
                    <a:pt x="0" y="0"/>
                  </a:cubicBezTo>
                  <a:cubicBezTo>
                    <a:pt x="13" y="2"/>
                    <a:pt x="23" y="20"/>
                    <a:pt x="25" y="42"/>
                  </a:cubicBezTo>
                  <a:cubicBezTo>
                    <a:pt x="24" y="43"/>
                    <a:pt x="23" y="43"/>
                    <a:pt x="22" y="44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968625" y="3089275"/>
              <a:ext cx="149225" cy="446087"/>
            </a:xfrm>
            <a:custGeom>
              <a:avLst/>
              <a:gdLst>
                <a:gd name="T0" fmla="*/ 1 w 15"/>
                <a:gd name="T1" fmla="*/ 42 h 45"/>
                <a:gd name="T2" fmla="*/ 1 w 15"/>
                <a:gd name="T3" fmla="*/ 5 h 45"/>
                <a:gd name="T4" fmla="*/ 8 w 15"/>
                <a:gd name="T5" fmla="*/ 0 h 45"/>
                <a:gd name="T6" fmla="*/ 14 w 15"/>
                <a:gd name="T7" fmla="*/ 5 h 45"/>
                <a:gd name="T8" fmla="*/ 14 w 15"/>
                <a:gd name="T9" fmla="*/ 37 h 45"/>
                <a:gd name="T10" fmla="*/ 4 w 15"/>
                <a:gd name="T11" fmla="*/ 45 h 45"/>
                <a:gd name="T12" fmla="*/ 1 w 15"/>
                <a:gd name="T13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5">
                  <a:moveTo>
                    <a:pt x="1" y="42"/>
                  </a:moveTo>
                  <a:cubicBezTo>
                    <a:pt x="1" y="30"/>
                    <a:pt x="0" y="18"/>
                    <a:pt x="1" y="5"/>
                  </a:cubicBezTo>
                  <a:cubicBezTo>
                    <a:pt x="1" y="3"/>
                    <a:pt x="5" y="0"/>
                    <a:pt x="8" y="0"/>
                  </a:cubicBezTo>
                  <a:cubicBezTo>
                    <a:pt x="10" y="0"/>
                    <a:pt x="14" y="3"/>
                    <a:pt x="14" y="5"/>
                  </a:cubicBezTo>
                  <a:cubicBezTo>
                    <a:pt x="15" y="16"/>
                    <a:pt x="15" y="26"/>
                    <a:pt x="14" y="37"/>
                  </a:cubicBezTo>
                  <a:cubicBezTo>
                    <a:pt x="13" y="40"/>
                    <a:pt x="7" y="42"/>
                    <a:pt x="4" y="45"/>
                  </a:cubicBezTo>
                  <a:cubicBezTo>
                    <a:pt x="3" y="44"/>
                    <a:pt x="2" y="43"/>
                    <a:pt x="1" y="42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495675" y="3089275"/>
              <a:ext cx="149225" cy="427037"/>
            </a:xfrm>
            <a:custGeom>
              <a:avLst/>
              <a:gdLst>
                <a:gd name="T0" fmla="*/ 14 w 15"/>
                <a:gd name="T1" fmla="*/ 22 h 43"/>
                <a:gd name="T2" fmla="*/ 14 w 15"/>
                <a:gd name="T3" fmla="*/ 36 h 43"/>
                <a:gd name="T4" fmla="*/ 7 w 15"/>
                <a:gd name="T5" fmla="*/ 42 h 43"/>
                <a:gd name="T6" fmla="*/ 1 w 15"/>
                <a:gd name="T7" fmla="*/ 37 h 43"/>
                <a:gd name="T8" fmla="*/ 0 w 15"/>
                <a:gd name="T9" fmla="*/ 6 h 43"/>
                <a:gd name="T10" fmla="*/ 7 w 15"/>
                <a:gd name="T11" fmla="*/ 0 h 43"/>
                <a:gd name="T12" fmla="*/ 14 w 15"/>
                <a:gd name="T13" fmla="*/ 7 h 43"/>
                <a:gd name="T14" fmla="*/ 14 w 15"/>
                <a:gd name="T15" fmla="*/ 22 h 43"/>
                <a:gd name="T16" fmla="*/ 14 w 15"/>
                <a:gd name="T17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3">
                  <a:moveTo>
                    <a:pt x="14" y="22"/>
                  </a:moveTo>
                  <a:cubicBezTo>
                    <a:pt x="14" y="27"/>
                    <a:pt x="15" y="32"/>
                    <a:pt x="14" y="36"/>
                  </a:cubicBezTo>
                  <a:cubicBezTo>
                    <a:pt x="13" y="39"/>
                    <a:pt x="10" y="42"/>
                    <a:pt x="7" y="42"/>
                  </a:cubicBezTo>
                  <a:cubicBezTo>
                    <a:pt x="6" y="43"/>
                    <a:pt x="1" y="39"/>
                    <a:pt x="1" y="37"/>
                  </a:cubicBezTo>
                  <a:cubicBezTo>
                    <a:pt x="0" y="27"/>
                    <a:pt x="0" y="17"/>
                    <a:pt x="0" y="6"/>
                  </a:cubicBezTo>
                  <a:cubicBezTo>
                    <a:pt x="1" y="4"/>
                    <a:pt x="5" y="0"/>
                    <a:pt x="7" y="0"/>
                  </a:cubicBezTo>
                  <a:cubicBezTo>
                    <a:pt x="10" y="0"/>
                    <a:pt x="13" y="4"/>
                    <a:pt x="14" y="7"/>
                  </a:cubicBezTo>
                  <a:cubicBezTo>
                    <a:pt x="15" y="12"/>
                    <a:pt x="14" y="17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48013" y="3079750"/>
              <a:ext cx="139700" cy="455612"/>
            </a:xfrm>
            <a:custGeom>
              <a:avLst/>
              <a:gdLst>
                <a:gd name="T0" fmla="*/ 14 w 14"/>
                <a:gd name="T1" fmla="*/ 44 h 46"/>
                <a:gd name="T2" fmla="*/ 1 w 14"/>
                <a:gd name="T3" fmla="*/ 35 h 46"/>
                <a:gd name="T4" fmla="*/ 0 w 14"/>
                <a:gd name="T5" fmla="*/ 8 h 46"/>
                <a:gd name="T6" fmla="*/ 7 w 14"/>
                <a:gd name="T7" fmla="*/ 1 h 46"/>
                <a:gd name="T8" fmla="*/ 14 w 14"/>
                <a:gd name="T9" fmla="*/ 9 h 46"/>
                <a:gd name="T10" fmla="*/ 14 w 14"/>
                <a:gd name="T11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6">
                  <a:moveTo>
                    <a:pt x="14" y="44"/>
                  </a:moveTo>
                  <a:cubicBezTo>
                    <a:pt x="4" y="46"/>
                    <a:pt x="1" y="43"/>
                    <a:pt x="1" y="35"/>
                  </a:cubicBezTo>
                  <a:cubicBezTo>
                    <a:pt x="1" y="26"/>
                    <a:pt x="0" y="17"/>
                    <a:pt x="0" y="8"/>
                  </a:cubicBezTo>
                  <a:cubicBezTo>
                    <a:pt x="1" y="6"/>
                    <a:pt x="4" y="2"/>
                    <a:pt x="7" y="1"/>
                  </a:cubicBezTo>
                  <a:cubicBezTo>
                    <a:pt x="13" y="0"/>
                    <a:pt x="14" y="4"/>
                    <a:pt x="14" y="9"/>
                  </a:cubicBezTo>
                  <a:cubicBezTo>
                    <a:pt x="14" y="20"/>
                    <a:pt x="14" y="32"/>
                    <a:pt x="14" y="44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327400" y="3070225"/>
              <a:ext cx="138112" cy="446087"/>
            </a:xfrm>
            <a:custGeom>
              <a:avLst/>
              <a:gdLst>
                <a:gd name="T0" fmla="*/ 13 w 14"/>
                <a:gd name="T1" fmla="*/ 45 h 45"/>
                <a:gd name="T2" fmla="*/ 0 w 14"/>
                <a:gd name="T3" fmla="*/ 45 h 45"/>
                <a:gd name="T4" fmla="*/ 0 w 14"/>
                <a:gd name="T5" fmla="*/ 9 h 45"/>
                <a:gd name="T6" fmla="*/ 7 w 14"/>
                <a:gd name="T7" fmla="*/ 2 h 45"/>
                <a:gd name="T8" fmla="*/ 13 w 14"/>
                <a:gd name="T9" fmla="*/ 10 h 45"/>
                <a:gd name="T10" fmla="*/ 13 w 14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5">
                  <a:moveTo>
                    <a:pt x="13" y="45"/>
                  </a:moveTo>
                  <a:cubicBezTo>
                    <a:pt x="8" y="45"/>
                    <a:pt x="4" y="45"/>
                    <a:pt x="0" y="45"/>
                  </a:cubicBezTo>
                  <a:cubicBezTo>
                    <a:pt x="0" y="33"/>
                    <a:pt x="0" y="21"/>
                    <a:pt x="0" y="9"/>
                  </a:cubicBezTo>
                  <a:cubicBezTo>
                    <a:pt x="0" y="4"/>
                    <a:pt x="1" y="0"/>
                    <a:pt x="7" y="2"/>
                  </a:cubicBezTo>
                  <a:cubicBezTo>
                    <a:pt x="9" y="3"/>
                    <a:pt x="13" y="7"/>
                    <a:pt x="13" y="10"/>
                  </a:cubicBezTo>
                  <a:cubicBezTo>
                    <a:pt x="14" y="21"/>
                    <a:pt x="13" y="33"/>
                    <a:pt x="13" y="45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800350" y="3079750"/>
              <a:ext cx="138112" cy="436562"/>
            </a:xfrm>
            <a:custGeom>
              <a:avLst/>
              <a:gdLst>
                <a:gd name="T0" fmla="*/ 0 w 14"/>
                <a:gd name="T1" fmla="*/ 44 h 44"/>
                <a:gd name="T2" fmla="*/ 0 w 14"/>
                <a:gd name="T3" fmla="*/ 9 h 44"/>
                <a:gd name="T4" fmla="*/ 7 w 14"/>
                <a:gd name="T5" fmla="*/ 1 h 44"/>
                <a:gd name="T6" fmla="*/ 14 w 14"/>
                <a:gd name="T7" fmla="*/ 10 h 44"/>
                <a:gd name="T8" fmla="*/ 14 w 14"/>
                <a:gd name="T9" fmla="*/ 44 h 44"/>
                <a:gd name="T10" fmla="*/ 0 w 14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4">
                  <a:moveTo>
                    <a:pt x="0" y="44"/>
                  </a:moveTo>
                  <a:cubicBezTo>
                    <a:pt x="0" y="32"/>
                    <a:pt x="0" y="20"/>
                    <a:pt x="0" y="9"/>
                  </a:cubicBezTo>
                  <a:cubicBezTo>
                    <a:pt x="0" y="4"/>
                    <a:pt x="1" y="1"/>
                    <a:pt x="7" y="1"/>
                  </a:cubicBezTo>
                  <a:cubicBezTo>
                    <a:pt x="14" y="0"/>
                    <a:pt x="14" y="5"/>
                    <a:pt x="14" y="10"/>
                  </a:cubicBezTo>
                  <a:cubicBezTo>
                    <a:pt x="14" y="21"/>
                    <a:pt x="14" y="32"/>
                    <a:pt x="14" y="44"/>
                  </a:cubicBezTo>
                  <a:cubicBezTo>
                    <a:pt x="9" y="44"/>
                    <a:pt x="5" y="44"/>
                    <a:pt x="0" y="44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2133600" y="3248025"/>
              <a:ext cx="139700" cy="258762"/>
            </a:xfrm>
            <a:custGeom>
              <a:avLst/>
              <a:gdLst>
                <a:gd name="T0" fmla="*/ 0 w 14"/>
                <a:gd name="T1" fmla="*/ 0 h 26"/>
                <a:gd name="T2" fmla="*/ 13 w 14"/>
                <a:gd name="T3" fmla="*/ 5 h 26"/>
                <a:gd name="T4" fmla="*/ 11 w 14"/>
                <a:gd name="T5" fmla="*/ 26 h 26"/>
                <a:gd name="T6" fmla="*/ 1 w 14"/>
                <a:gd name="T7" fmla="*/ 22 h 26"/>
                <a:gd name="T8" fmla="*/ 0 w 1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6">
                  <a:moveTo>
                    <a:pt x="0" y="0"/>
                  </a:moveTo>
                  <a:cubicBezTo>
                    <a:pt x="6" y="2"/>
                    <a:pt x="13" y="3"/>
                    <a:pt x="13" y="5"/>
                  </a:cubicBezTo>
                  <a:cubicBezTo>
                    <a:pt x="14" y="12"/>
                    <a:pt x="12" y="19"/>
                    <a:pt x="11" y="26"/>
                  </a:cubicBezTo>
                  <a:cubicBezTo>
                    <a:pt x="8" y="25"/>
                    <a:pt x="2" y="24"/>
                    <a:pt x="1" y="22"/>
                  </a:cubicBezTo>
                  <a:cubicBezTo>
                    <a:pt x="0" y="16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974850" y="3268663"/>
              <a:ext cx="139700" cy="257175"/>
            </a:xfrm>
            <a:custGeom>
              <a:avLst/>
              <a:gdLst>
                <a:gd name="T0" fmla="*/ 1 w 14"/>
                <a:gd name="T1" fmla="*/ 1 h 26"/>
                <a:gd name="T2" fmla="*/ 14 w 14"/>
                <a:gd name="T3" fmla="*/ 0 h 26"/>
                <a:gd name="T4" fmla="*/ 12 w 14"/>
                <a:gd name="T5" fmla="*/ 23 h 26"/>
                <a:gd name="T6" fmla="*/ 4 w 14"/>
                <a:gd name="T7" fmla="*/ 26 h 26"/>
                <a:gd name="T8" fmla="*/ 0 w 14"/>
                <a:gd name="T9" fmla="*/ 21 h 26"/>
                <a:gd name="T10" fmla="*/ 1 w 14"/>
                <a:gd name="T11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1"/>
                  </a:moveTo>
                  <a:cubicBezTo>
                    <a:pt x="5" y="1"/>
                    <a:pt x="8" y="0"/>
                    <a:pt x="14" y="0"/>
                  </a:cubicBezTo>
                  <a:cubicBezTo>
                    <a:pt x="13" y="8"/>
                    <a:pt x="13" y="15"/>
                    <a:pt x="12" y="23"/>
                  </a:cubicBezTo>
                  <a:cubicBezTo>
                    <a:pt x="12" y="24"/>
                    <a:pt x="7" y="26"/>
                    <a:pt x="4" y="26"/>
                  </a:cubicBezTo>
                  <a:cubicBezTo>
                    <a:pt x="3" y="26"/>
                    <a:pt x="0" y="22"/>
                    <a:pt x="0" y="21"/>
                  </a:cubicBezTo>
                  <a:cubicBezTo>
                    <a:pt x="0" y="14"/>
                    <a:pt x="1" y="8"/>
                    <a:pt x="1" y="1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462213" y="3268663"/>
              <a:ext cx="128587" cy="247650"/>
            </a:xfrm>
            <a:custGeom>
              <a:avLst/>
              <a:gdLst>
                <a:gd name="T0" fmla="*/ 0 w 13"/>
                <a:gd name="T1" fmla="*/ 0 h 25"/>
                <a:gd name="T2" fmla="*/ 13 w 13"/>
                <a:gd name="T3" fmla="*/ 0 h 25"/>
                <a:gd name="T4" fmla="*/ 13 w 13"/>
                <a:gd name="T5" fmla="*/ 25 h 25"/>
                <a:gd name="T6" fmla="*/ 0 w 13"/>
                <a:gd name="T7" fmla="*/ 25 h 25"/>
                <a:gd name="T8" fmla="*/ 0 w 1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cubicBezTo>
                    <a:pt x="5" y="0"/>
                    <a:pt x="9" y="0"/>
                    <a:pt x="13" y="0"/>
                  </a:cubicBezTo>
                  <a:cubicBezTo>
                    <a:pt x="13" y="9"/>
                    <a:pt x="13" y="16"/>
                    <a:pt x="13" y="25"/>
                  </a:cubicBezTo>
                  <a:cubicBezTo>
                    <a:pt x="9" y="25"/>
                    <a:pt x="5" y="25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825625" y="3257550"/>
              <a:ext cx="119062" cy="268287"/>
            </a:xfrm>
            <a:custGeom>
              <a:avLst/>
              <a:gdLst>
                <a:gd name="T0" fmla="*/ 12 w 12"/>
                <a:gd name="T1" fmla="*/ 27 h 27"/>
                <a:gd name="T2" fmla="*/ 0 w 12"/>
                <a:gd name="T3" fmla="*/ 27 h 27"/>
                <a:gd name="T4" fmla="*/ 0 w 12"/>
                <a:gd name="T5" fmla="*/ 2 h 27"/>
                <a:gd name="T6" fmla="*/ 12 w 12"/>
                <a:gd name="T7" fmla="*/ 10 h 27"/>
                <a:gd name="T8" fmla="*/ 12 w 1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7"/>
                  </a:moveTo>
                  <a:cubicBezTo>
                    <a:pt x="7" y="27"/>
                    <a:pt x="4" y="27"/>
                    <a:pt x="0" y="27"/>
                  </a:cubicBezTo>
                  <a:cubicBezTo>
                    <a:pt x="0" y="18"/>
                    <a:pt x="0" y="10"/>
                    <a:pt x="0" y="2"/>
                  </a:cubicBezTo>
                  <a:cubicBezTo>
                    <a:pt x="7" y="0"/>
                    <a:pt x="12" y="0"/>
                    <a:pt x="12" y="10"/>
                  </a:cubicBezTo>
                  <a:cubicBezTo>
                    <a:pt x="12" y="16"/>
                    <a:pt x="12" y="21"/>
                    <a:pt x="12" y="27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2312988" y="3268663"/>
              <a:ext cx="119062" cy="247650"/>
            </a:xfrm>
            <a:custGeom>
              <a:avLst/>
              <a:gdLst>
                <a:gd name="T0" fmla="*/ 0 w 12"/>
                <a:gd name="T1" fmla="*/ 0 h 25"/>
                <a:gd name="T2" fmla="*/ 12 w 12"/>
                <a:gd name="T3" fmla="*/ 0 h 25"/>
                <a:gd name="T4" fmla="*/ 12 w 12"/>
                <a:gd name="T5" fmla="*/ 25 h 25"/>
                <a:gd name="T6" fmla="*/ 0 w 12"/>
                <a:gd name="T7" fmla="*/ 25 h 25"/>
                <a:gd name="T8" fmla="*/ 0 w 1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5">
                  <a:moveTo>
                    <a:pt x="0" y="0"/>
                  </a:moveTo>
                  <a:cubicBezTo>
                    <a:pt x="3" y="0"/>
                    <a:pt x="7" y="0"/>
                    <a:pt x="12" y="0"/>
                  </a:cubicBezTo>
                  <a:cubicBezTo>
                    <a:pt x="12" y="9"/>
                    <a:pt x="12" y="17"/>
                    <a:pt x="12" y="25"/>
                  </a:cubicBezTo>
                  <a:cubicBezTo>
                    <a:pt x="8" y="25"/>
                    <a:pt x="4" y="25"/>
                    <a:pt x="0" y="25"/>
                  </a:cubicBezTo>
                  <a:cubicBezTo>
                    <a:pt x="0" y="16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2630488" y="3257550"/>
              <a:ext cx="119062" cy="258762"/>
            </a:xfrm>
            <a:custGeom>
              <a:avLst/>
              <a:gdLst>
                <a:gd name="T0" fmla="*/ 12 w 12"/>
                <a:gd name="T1" fmla="*/ 0 h 26"/>
                <a:gd name="T2" fmla="*/ 12 w 12"/>
                <a:gd name="T3" fmla="*/ 26 h 26"/>
                <a:gd name="T4" fmla="*/ 1 w 12"/>
                <a:gd name="T5" fmla="*/ 24 h 26"/>
                <a:gd name="T6" fmla="*/ 0 w 12"/>
                <a:gd name="T7" fmla="*/ 4 h 26"/>
                <a:gd name="T8" fmla="*/ 12 w 1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6">
                  <a:moveTo>
                    <a:pt x="12" y="0"/>
                  </a:moveTo>
                  <a:cubicBezTo>
                    <a:pt x="12" y="10"/>
                    <a:pt x="12" y="17"/>
                    <a:pt x="12" y="26"/>
                  </a:cubicBezTo>
                  <a:cubicBezTo>
                    <a:pt x="8" y="25"/>
                    <a:pt x="2" y="25"/>
                    <a:pt x="1" y="24"/>
                  </a:cubicBezTo>
                  <a:cubicBezTo>
                    <a:pt x="0" y="18"/>
                    <a:pt x="0" y="11"/>
                    <a:pt x="0" y="4"/>
                  </a:cubicBezTo>
                  <a:cubicBezTo>
                    <a:pt x="1" y="3"/>
                    <a:pt x="7" y="2"/>
                    <a:pt x="12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277938" y="3089275"/>
              <a:ext cx="139700" cy="119062"/>
            </a:xfrm>
            <a:custGeom>
              <a:avLst/>
              <a:gdLst>
                <a:gd name="T0" fmla="*/ 7 w 14"/>
                <a:gd name="T1" fmla="*/ 12 h 12"/>
                <a:gd name="T2" fmla="*/ 0 w 14"/>
                <a:gd name="T3" fmla="*/ 5 h 12"/>
                <a:gd name="T4" fmla="*/ 6 w 14"/>
                <a:gd name="T5" fmla="*/ 1 h 12"/>
                <a:gd name="T6" fmla="*/ 14 w 14"/>
                <a:gd name="T7" fmla="*/ 5 h 12"/>
                <a:gd name="T8" fmla="*/ 7 w 1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7" y="12"/>
                  </a:moveTo>
                  <a:cubicBezTo>
                    <a:pt x="4" y="9"/>
                    <a:pt x="2" y="7"/>
                    <a:pt x="0" y="5"/>
                  </a:cubicBezTo>
                  <a:cubicBezTo>
                    <a:pt x="2" y="3"/>
                    <a:pt x="4" y="0"/>
                    <a:pt x="6" y="1"/>
                  </a:cubicBezTo>
                  <a:cubicBezTo>
                    <a:pt x="9" y="1"/>
                    <a:pt x="11" y="3"/>
                    <a:pt x="14" y="5"/>
                  </a:cubicBezTo>
                  <a:cubicBezTo>
                    <a:pt x="12" y="7"/>
                    <a:pt x="10" y="9"/>
                    <a:pt x="7" y="12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447800" y="3089275"/>
              <a:ext cx="149225" cy="109537"/>
            </a:xfrm>
            <a:custGeom>
              <a:avLst/>
              <a:gdLst>
                <a:gd name="T0" fmla="*/ 12 w 15"/>
                <a:gd name="T1" fmla="*/ 11 h 11"/>
                <a:gd name="T2" fmla="*/ 0 w 15"/>
                <a:gd name="T3" fmla="*/ 6 h 11"/>
                <a:gd name="T4" fmla="*/ 7 w 15"/>
                <a:gd name="T5" fmla="*/ 1 h 11"/>
                <a:gd name="T6" fmla="*/ 15 w 15"/>
                <a:gd name="T7" fmla="*/ 6 h 11"/>
                <a:gd name="T8" fmla="*/ 12 w 1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12" y="11"/>
                  </a:moveTo>
                  <a:cubicBezTo>
                    <a:pt x="8" y="9"/>
                    <a:pt x="4" y="8"/>
                    <a:pt x="0" y="6"/>
                  </a:cubicBezTo>
                  <a:cubicBezTo>
                    <a:pt x="2" y="4"/>
                    <a:pt x="5" y="0"/>
                    <a:pt x="7" y="1"/>
                  </a:cubicBezTo>
                  <a:cubicBezTo>
                    <a:pt x="10" y="1"/>
                    <a:pt x="12" y="4"/>
                    <a:pt x="15" y="6"/>
                  </a:cubicBezTo>
                  <a:cubicBezTo>
                    <a:pt x="14" y="7"/>
                    <a:pt x="13" y="9"/>
                    <a:pt x="12" y="11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462213" y="3089275"/>
              <a:ext cx="138112" cy="109537"/>
            </a:xfrm>
            <a:custGeom>
              <a:avLst/>
              <a:gdLst>
                <a:gd name="T0" fmla="*/ 7 w 14"/>
                <a:gd name="T1" fmla="*/ 11 h 11"/>
                <a:gd name="T2" fmla="*/ 0 w 14"/>
                <a:gd name="T3" fmla="*/ 5 h 11"/>
                <a:gd name="T4" fmla="*/ 7 w 14"/>
                <a:gd name="T5" fmla="*/ 0 h 11"/>
                <a:gd name="T6" fmla="*/ 14 w 14"/>
                <a:gd name="T7" fmla="*/ 5 h 11"/>
                <a:gd name="T8" fmla="*/ 7 w 1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7" y="11"/>
                  </a:moveTo>
                  <a:cubicBezTo>
                    <a:pt x="4" y="8"/>
                    <a:pt x="2" y="7"/>
                    <a:pt x="0" y="5"/>
                  </a:cubicBezTo>
                  <a:cubicBezTo>
                    <a:pt x="2" y="4"/>
                    <a:pt x="4" y="1"/>
                    <a:pt x="7" y="0"/>
                  </a:cubicBezTo>
                  <a:cubicBezTo>
                    <a:pt x="9" y="0"/>
                    <a:pt x="11" y="3"/>
                    <a:pt x="14" y="5"/>
                  </a:cubicBezTo>
                  <a:cubicBezTo>
                    <a:pt x="12" y="7"/>
                    <a:pt x="10" y="8"/>
                    <a:pt x="7" y="11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1816100" y="3079750"/>
              <a:ext cx="128587" cy="98425"/>
            </a:xfrm>
            <a:custGeom>
              <a:avLst/>
              <a:gdLst>
                <a:gd name="T0" fmla="*/ 2 w 13"/>
                <a:gd name="T1" fmla="*/ 0 h 10"/>
                <a:gd name="T2" fmla="*/ 13 w 13"/>
                <a:gd name="T3" fmla="*/ 5 h 10"/>
                <a:gd name="T4" fmla="*/ 8 w 13"/>
                <a:gd name="T5" fmla="*/ 10 h 10"/>
                <a:gd name="T6" fmla="*/ 0 w 13"/>
                <a:gd name="T7" fmla="*/ 5 h 10"/>
                <a:gd name="T8" fmla="*/ 2 w 13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2" y="0"/>
                  </a:moveTo>
                  <a:cubicBezTo>
                    <a:pt x="6" y="2"/>
                    <a:pt x="10" y="4"/>
                    <a:pt x="13" y="5"/>
                  </a:cubicBezTo>
                  <a:cubicBezTo>
                    <a:pt x="12" y="7"/>
                    <a:pt x="10" y="10"/>
                    <a:pt x="8" y="10"/>
                  </a:cubicBezTo>
                  <a:cubicBezTo>
                    <a:pt x="5" y="9"/>
                    <a:pt x="3" y="7"/>
                    <a:pt x="0" y="5"/>
                  </a:cubicBezTo>
                  <a:cubicBezTo>
                    <a:pt x="1" y="3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109663" y="3089275"/>
              <a:ext cx="128587" cy="109537"/>
            </a:xfrm>
            <a:custGeom>
              <a:avLst/>
              <a:gdLst>
                <a:gd name="T0" fmla="*/ 7 w 13"/>
                <a:gd name="T1" fmla="*/ 11 h 11"/>
                <a:gd name="T2" fmla="*/ 0 w 13"/>
                <a:gd name="T3" fmla="*/ 5 h 11"/>
                <a:gd name="T4" fmla="*/ 6 w 13"/>
                <a:gd name="T5" fmla="*/ 1 h 11"/>
                <a:gd name="T6" fmla="*/ 13 w 13"/>
                <a:gd name="T7" fmla="*/ 5 h 11"/>
                <a:gd name="T8" fmla="*/ 7 w 1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7" y="11"/>
                  </a:moveTo>
                  <a:cubicBezTo>
                    <a:pt x="4" y="9"/>
                    <a:pt x="2" y="7"/>
                    <a:pt x="0" y="5"/>
                  </a:cubicBezTo>
                  <a:cubicBezTo>
                    <a:pt x="2" y="4"/>
                    <a:pt x="4" y="0"/>
                    <a:pt x="6" y="1"/>
                  </a:cubicBezTo>
                  <a:cubicBezTo>
                    <a:pt x="9" y="1"/>
                    <a:pt x="11" y="4"/>
                    <a:pt x="13" y="5"/>
                  </a:cubicBezTo>
                  <a:cubicBezTo>
                    <a:pt x="11" y="7"/>
                    <a:pt x="10" y="9"/>
                    <a:pt x="7" y="11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2620963" y="3070225"/>
              <a:ext cx="139700" cy="98425"/>
            </a:xfrm>
            <a:custGeom>
              <a:avLst/>
              <a:gdLst>
                <a:gd name="T0" fmla="*/ 8 w 14"/>
                <a:gd name="T1" fmla="*/ 0 h 10"/>
                <a:gd name="T2" fmla="*/ 14 w 14"/>
                <a:gd name="T3" fmla="*/ 7 h 10"/>
                <a:gd name="T4" fmla="*/ 7 w 14"/>
                <a:gd name="T5" fmla="*/ 10 h 10"/>
                <a:gd name="T6" fmla="*/ 0 w 14"/>
                <a:gd name="T7" fmla="*/ 7 h 10"/>
                <a:gd name="T8" fmla="*/ 8 w 1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8" y="0"/>
                  </a:moveTo>
                  <a:cubicBezTo>
                    <a:pt x="10" y="3"/>
                    <a:pt x="12" y="5"/>
                    <a:pt x="14" y="7"/>
                  </a:cubicBezTo>
                  <a:cubicBezTo>
                    <a:pt x="11" y="8"/>
                    <a:pt x="9" y="10"/>
                    <a:pt x="7" y="10"/>
                  </a:cubicBezTo>
                  <a:cubicBezTo>
                    <a:pt x="4" y="10"/>
                    <a:pt x="2" y="8"/>
                    <a:pt x="0" y="7"/>
                  </a:cubicBezTo>
                  <a:cubicBezTo>
                    <a:pt x="2" y="5"/>
                    <a:pt x="4" y="3"/>
                    <a:pt x="8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627188" y="3059113"/>
              <a:ext cx="128587" cy="119062"/>
            </a:xfrm>
            <a:custGeom>
              <a:avLst/>
              <a:gdLst>
                <a:gd name="T0" fmla="*/ 10 w 13"/>
                <a:gd name="T1" fmla="*/ 0 h 12"/>
                <a:gd name="T2" fmla="*/ 12 w 13"/>
                <a:gd name="T3" fmla="*/ 8 h 12"/>
                <a:gd name="T4" fmla="*/ 5 w 13"/>
                <a:gd name="T5" fmla="*/ 11 h 12"/>
                <a:gd name="T6" fmla="*/ 0 w 13"/>
                <a:gd name="T7" fmla="*/ 8 h 12"/>
                <a:gd name="T8" fmla="*/ 6 w 13"/>
                <a:gd name="T9" fmla="*/ 3 h 12"/>
                <a:gd name="T10" fmla="*/ 1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10" y="0"/>
                  </a:moveTo>
                  <a:cubicBezTo>
                    <a:pt x="11" y="3"/>
                    <a:pt x="13" y="6"/>
                    <a:pt x="12" y="8"/>
                  </a:cubicBezTo>
                  <a:cubicBezTo>
                    <a:pt x="11" y="10"/>
                    <a:pt x="7" y="11"/>
                    <a:pt x="5" y="11"/>
                  </a:cubicBezTo>
                  <a:cubicBezTo>
                    <a:pt x="3" y="12"/>
                    <a:pt x="1" y="9"/>
                    <a:pt x="0" y="8"/>
                  </a:cubicBezTo>
                  <a:cubicBezTo>
                    <a:pt x="2" y="6"/>
                    <a:pt x="4" y="5"/>
                    <a:pt x="6" y="3"/>
                  </a:cubicBezTo>
                  <a:cubicBezTo>
                    <a:pt x="7" y="2"/>
                    <a:pt x="9" y="1"/>
                    <a:pt x="10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636713" y="1531938"/>
              <a:ext cx="149225" cy="406400"/>
            </a:xfrm>
            <a:custGeom>
              <a:avLst/>
              <a:gdLst>
                <a:gd name="T0" fmla="*/ 14 w 15"/>
                <a:gd name="T1" fmla="*/ 21 h 41"/>
                <a:gd name="T2" fmla="*/ 14 w 15"/>
                <a:gd name="T3" fmla="*/ 33 h 41"/>
                <a:gd name="T4" fmla="*/ 8 w 15"/>
                <a:gd name="T5" fmla="*/ 40 h 41"/>
                <a:gd name="T6" fmla="*/ 1 w 15"/>
                <a:gd name="T7" fmla="*/ 33 h 41"/>
                <a:gd name="T8" fmla="*/ 1 w 15"/>
                <a:gd name="T9" fmla="*/ 8 h 41"/>
                <a:gd name="T10" fmla="*/ 8 w 15"/>
                <a:gd name="T11" fmla="*/ 1 h 41"/>
                <a:gd name="T12" fmla="*/ 14 w 15"/>
                <a:gd name="T13" fmla="*/ 8 h 41"/>
                <a:gd name="T14" fmla="*/ 14 w 15"/>
                <a:gd name="T15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1">
                  <a:moveTo>
                    <a:pt x="14" y="21"/>
                  </a:moveTo>
                  <a:cubicBezTo>
                    <a:pt x="14" y="25"/>
                    <a:pt x="15" y="29"/>
                    <a:pt x="14" y="33"/>
                  </a:cubicBezTo>
                  <a:cubicBezTo>
                    <a:pt x="13" y="36"/>
                    <a:pt x="11" y="39"/>
                    <a:pt x="8" y="40"/>
                  </a:cubicBezTo>
                  <a:cubicBezTo>
                    <a:pt x="3" y="41"/>
                    <a:pt x="0" y="38"/>
                    <a:pt x="1" y="33"/>
                  </a:cubicBezTo>
                  <a:cubicBezTo>
                    <a:pt x="1" y="25"/>
                    <a:pt x="1" y="16"/>
                    <a:pt x="1" y="8"/>
                  </a:cubicBezTo>
                  <a:cubicBezTo>
                    <a:pt x="0" y="2"/>
                    <a:pt x="3" y="0"/>
                    <a:pt x="8" y="1"/>
                  </a:cubicBezTo>
                  <a:cubicBezTo>
                    <a:pt x="11" y="2"/>
                    <a:pt x="13" y="5"/>
                    <a:pt x="14" y="8"/>
                  </a:cubicBezTo>
                  <a:cubicBezTo>
                    <a:pt x="15" y="12"/>
                    <a:pt x="14" y="16"/>
                    <a:pt x="14" y="21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2700338" y="1550988"/>
              <a:ext cx="139700" cy="377825"/>
            </a:xfrm>
            <a:custGeom>
              <a:avLst/>
              <a:gdLst>
                <a:gd name="T0" fmla="*/ 0 w 14"/>
                <a:gd name="T1" fmla="*/ 0 h 38"/>
                <a:gd name="T2" fmla="*/ 14 w 14"/>
                <a:gd name="T3" fmla="*/ 0 h 38"/>
                <a:gd name="T4" fmla="*/ 13 w 14"/>
                <a:gd name="T5" fmla="*/ 33 h 38"/>
                <a:gd name="T6" fmla="*/ 6 w 14"/>
                <a:gd name="T7" fmla="*/ 38 h 38"/>
                <a:gd name="T8" fmla="*/ 0 w 14"/>
                <a:gd name="T9" fmla="*/ 32 h 38"/>
                <a:gd name="T10" fmla="*/ 0 w 1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8">
                  <a:moveTo>
                    <a:pt x="0" y="0"/>
                  </a:moveTo>
                  <a:cubicBezTo>
                    <a:pt x="5" y="0"/>
                    <a:pt x="9" y="0"/>
                    <a:pt x="14" y="0"/>
                  </a:cubicBezTo>
                  <a:cubicBezTo>
                    <a:pt x="14" y="11"/>
                    <a:pt x="14" y="22"/>
                    <a:pt x="13" y="33"/>
                  </a:cubicBezTo>
                  <a:cubicBezTo>
                    <a:pt x="13" y="35"/>
                    <a:pt x="9" y="38"/>
                    <a:pt x="6" y="38"/>
                  </a:cubicBezTo>
                  <a:cubicBezTo>
                    <a:pt x="4" y="38"/>
                    <a:pt x="0" y="34"/>
                    <a:pt x="0" y="32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3355975" y="1431925"/>
              <a:ext cx="120650" cy="436562"/>
            </a:xfrm>
            <a:custGeom>
              <a:avLst/>
              <a:gdLst>
                <a:gd name="T0" fmla="*/ 0 w 12"/>
                <a:gd name="T1" fmla="*/ 0 h 44"/>
                <a:gd name="T2" fmla="*/ 12 w 12"/>
                <a:gd name="T3" fmla="*/ 0 h 44"/>
                <a:gd name="T4" fmla="*/ 12 w 12"/>
                <a:gd name="T5" fmla="*/ 43 h 44"/>
                <a:gd name="T6" fmla="*/ 0 w 12"/>
                <a:gd name="T7" fmla="*/ 44 h 44"/>
                <a:gd name="T8" fmla="*/ 0 w 1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4">
                  <a:moveTo>
                    <a:pt x="0" y="0"/>
                  </a:moveTo>
                  <a:cubicBezTo>
                    <a:pt x="4" y="0"/>
                    <a:pt x="8" y="0"/>
                    <a:pt x="12" y="0"/>
                  </a:cubicBezTo>
                  <a:cubicBezTo>
                    <a:pt x="12" y="14"/>
                    <a:pt x="12" y="28"/>
                    <a:pt x="12" y="43"/>
                  </a:cubicBezTo>
                  <a:cubicBezTo>
                    <a:pt x="8" y="43"/>
                    <a:pt x="5" y="44"/>
                    <a:pt x="0" y="44"/>
                  </a:cubicBezTo>
                  <a:cubicBezTo>
                    <a:pt x="0" y="29"/>
                    <a:pt x="0" y="15"/>
                    <a:pt x="0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277938" y="1431925"/>
              <a:ext cx="120650" cy="427037"/>
            </a:xfrm>
            <a:custGeom>
              <a:avLst/>
              <a:gdLst>
                <a:gd name="T0" fmla="*/ 12 w 12"/>
                <a:gd name="T1" fmla="*/ 43 h 43"/>
                <a:gd name="T2" fmla="*/ 0 w 12"/>
                <a:gd name="T3" fmla="*/ 43 h 43"/>
                <a:gd name="T4" fmla="*/ 0 w 12"/>
                <a:gd name="T5" fmla="*/ 1 h 43"/>
                <a:gd name="T6" fmla="*/ 12 w 12"/>
                <a:gd name="T7" fmla="*/ 0 h 43"/>
                <a:gd name="T8" fmla="*/ 12 w 12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3">
                  <a:moveTo>
                    <a:pt x="12" y="43"/>
                  </a:moveTo>
                  <a:cubicBezTo>
                    <a:pt x="8" y="43"/>
                    <a:pt x="4" y="43"/>
                    <a:pt x="0" y="43"/>
                  </a:cubicBezTo>
                  <a:cubicBezTo>
                    <a:pt x="0" y="29"/>
                    <a:pt x="0" y="15"/>
                    <a:pt x="0" y="1"/>
                  </a:cubicBezTo>
                  <a:cubicBezTo>
                    <a:pt x="4" y="0"/>
                    <a:pt x="7" y="0"/>
                    <a:pt x="12" y="0"/>
                  </a:cubicBezTo>
                  <a:cubicBezTo>
                    <a:pt x="12" y="14"/>
                    <a:pt x="12" y="28"/>
                    <a:pt x="12" y="43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2303463" y="1601788"/>
              <a:ext cx="119062" cy="266700"/>
            </a:xfrm>
            <a:custGeom>
              <a:avLst/>
              <a:gdLst>
                <a:gd name="T0" fmla="*/ 0 w 12"/>
                <a:gd name="T1" fmla="*/ 0 h 27"/>
                <a:gd name="T2" fmla="*/ 12 w 12"/>
                <a:gd name="T3" fmla="*/ 0 h 27"/>
                <a:gd name="T4" fmla="*/ 12 w 12"/>
                <a:gd name="T5" fmla="*/ 26 h 27"/>
                <a:gd name="T6" fmla="*/ 0 w 12"/>
                <a:gd name="T7" fmla="*/ 27 h 27"/>
                <a:gd name="T8" fmla="*/ 0 w 1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0" y="0"/>
                  </a:moveTo>
                  <a:cubicBezTo>
                    <a:pt x="4" y="0"/>
                    <a:pt x="7" y="0"/>
                    <a:pt x="12" y="0"/>
                  </a:cubicBezTo>
                  <a:cubicBezTo>
                    <a:pt x="12" y="8"/>
                    <a:pt x="12" y="17"/>
                    <a:pt x="12" y="26"/>
                  </a:cubicBezTo>
                  <a:cubicBezTo>
                    <a:pt x="9" y="26"/>
                    <a:pt x="5" y="26"/>
                    <a:pt x="0" y="27"/>
                  </a:cubicBezTo>
                  <a:cubicBezTo>
                    <a:pt x="0" y="18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2989263" y="1431925"/>
              <a:ext cx="177800" cy="198437"/>
            </a:xfrm>
            <a:custGeom>
              <a:avLst/>
              <a:gdLst>
                <a:gd name="T0" fmla="*/ 18 w 18"/>
                <a:gd name="T1" fmla="*/ 3 h 20"/>
                <a:gd name="T2" fmla="*/ 13 w 18"/>
                <a:gd name="T3" fmla="*/ 20 h 20"/>
                <a:gd name="T4" fmla="*/ 0 w 18"/>
                <a:gd name="T5" fmla="*/ 16 h 20"/>
                <a:gd name="T6" fmla="*/ 5 w 18"/>
                <a:gd name="T7" fmla="*/ 0 h 20"/>
                <a:gd name="T8" fmla="*/ 18 w 18"/>
                <a:gd name="T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18" y="3"/>
                  </a:moveTo>
                  <a:cubicBezTo>
                    <a:pt x="16" y="10"/>
                    <a:pt x="15" y="14"/>
                    <a:pt x="13" y="20"/>
                  </a:cubicBezTo>
                  <a:cubicBezTo>
                    <a:pt x="9" y="19"/>
                    <a:pt x="5" y="18"/>
                    <a:pt x="0" y="16"/>
                  </a:cubicBezTo>
                  <a:cubicBezTo>
                    <a:pt x="2" y="11"/>
                    <a:pt x="3" y="6"/>
                    <a:pt x="5" y="0"/>
                  </a:cubicBezTo>
                  <a:cubicBezTo>
                    <a:pt x="9" y="1"/>
                    <a:pt x="13" y="2"/>
                    <a:pt x="18" y="3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2" name="Freeform 32"/>
            <p:cNvSpPr>
              <a:spLocks/>
            </p:cNvSpPr>
            <p:nvPr/>
          </p:nvSpPr>
          <p:spPr bwMode="auto">
            <a:xfrm>
              <a:off x="1457325" y="1431925"/>
              <a:ext cx="130175" cy="169862"/>
            </a:xfrm>
            <a:custGeom>
              <a:avLst/>
              <a:gdLst>
                <a:gd name="T0" fmla="*/ 0 w 13"/>
                <a:gd name="T1" fmla="*/ 0 h 17"/>
                <a:gd name="T2" fmla="*/ 13 w 13"/>
                <a:gd name="T3" fmla="*/ 0 h 17"/>
                <a:gd name="T4" fmla="*/ 13 w 13"/>
                <a:gd name="T5" fmla="*/ 17 h 17"/>
                <a:gd name="T6" fmla="*/ 0 w 13"/>
                <a:gd name="T7" fmla="*/ 17 h 17"/>
                <a:gd name="T8" fmla="*/ 0 w 1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cubicBezTo>
                    <a:pt x="5" y="0"/>
                    <a:pt x="8" y="0"/>
                    <a:pt x="13" y="0"/>
                  </a:cubicBezTo>
                  <a:cubicBezTo>
                    <a:pt x="13" y="6"/>
                    <a:pt x="13" y="11"/>
                    <a:pt x="13" y="17"/>
                  </a:cubicBezTo>
                  <a:cubicBezTo>
                    <a:pt x="9" y="17"/>
                    <a:pt x="5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3" name="Freeform 33"/>
            <p:cNvSpPr>
              <a:spLocks/>
            </p:cNvSpPr>
            <p:nvPr/>
          </p:nvSpPr>
          <p:spPr bwMode="auto">
            <a:xfrm>
              <a:off x="3535363" y="1431925"/>
              <a:ext cx="119062" cy="169862"/>
            </a:xfrm>
            <a:custGeom>
              <a:avLst/>
              <a:gdLst>
                <a:gd name="T0" fmla="*/ 12 w 12"/>
                <a:gd name="T1" fmla="*/ 17 h 17"/>
                <a:gd name="T2" fmla="*/ 0 w 12"/>
                <a:gd name="T3" fmla="*/ 17 h 17"/>
                <a:gd name="T4" fmla="*/ 0 w 12"/>
                <a:gd name="T5" fmla="*/ 0 h 17"/>
                <a:gd name="T6" fmla="*/ 12 w 12"/>
                <a:gd name="T7" fmla="*/ 0 h 17"/>
                <a:gd name="T8" fmla="*/ 12 w 12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2" y="17"/>
                  </a:moveTo>
                  <a:cubicBezTo>
                    <a:pt x="8" y="17"/>
                    <a:pt x="4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2" y="6"/>
                    <a:pt x="12" y="11"/>
                    <a:pt x="12" y="17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4" name="Freeform 34"/>
            <p:cNvSpPr>
              <a:spLocks/>
            </p:cNvSpPr>
            <p:nvPr/>
          </p:nvSpPr>
          <p:spPr bwMode="auto">
            <a:xfrm>
              <a:off x="1646238" y="1431925"/>
              <a:ext cx="239712" cy="109537"/>
            </a:xfrm>
            <a:custGeom>
              <a:avLst/>
              <a:gdLst>
                <a:gd name="T0" fmla="*/ 24 w 24"/>
                <a:gd name="T1" fmla="*/ 5 h 11"/>
                <a:gd name="T2" fmla="*/ 1 w 24"/>
                <a:gd name="T3" fmla="*/ 8 h 11"/>
                <a:gd name="T4" fmla="*/ 0 w 24"/>
                <a:gd name="T5" fmla="*/ 3 h 11"/>
                <a:gd name="T6" fmla="*/ 5 w 24"/>
                <a:gd name="T7" fmla="*/ 0 h 11"/>
                <a:gd name="T8" fmla="*/ 24 w 24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1">
                  <a:moveTo>
                    <a:pt x="24" y="5"/>
                  </a:moveTo>
                  <a:cubicBezTo>
                    <a:pt x="16" y="11"/>
                    <a:pt x="8" y="8"/>
                    <a:pt x="1" y="8"/>
                  </a:cubicBezTo>
                  <a:cubicBezTo>
                    <a:pt x="1" y="8"/>
                    <a:pt x="0" y="4"/>
                    <a:pt x="0" y="3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10" y="1"/>
                    <a:pt x="16" y="3"/>
                    <a:pt x="24" y="5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5" name="Freeform 35"/>
            <p:cNvSpPr>
              <a:spLocks/>
            </p:cNvSpPr>
            <p:nvPr/>
          </p:nvSpPr>
          <p:spPr bwMode="auto">
            <a:xfrm>
              <a:off x="2700338" y="1431925"/>
              <a:ext cx="139700" cy="100012"/>
            </a:xfrm>
            <a:custGeom>
              <a:avLst/>
              <a:gdLst>
                <a:gd name="T0" fmla="*/ 7 w 14"/>
                <a:gd name="T1" fmla="*/ 10 h 10"/>
                <a:gd name="T2" fmla="*/ 0 w 14"/>
                <a:gd name="T3" fmla="*/ 5 h 10"/>
                <a:gd name="T4" fmla="*/ 6 w 14"/>
                <a:gd name="T5" fmla="*/ 0 h 10"/>
                <a:gd name="T6" fmla="*/ 14 w 14"/>
                <a:gd name="T7" fmla="*/ 5 h 10"/>
                <a:gd name="T8" fmla="*/ 7 w 1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7" y="10"/>
                  </a:moveTo>
                  <a:cubicBezTo>
                    <a:pt x="4" y="8"/>
                    <a:pt x="2" y="6"/>
                    <a:pt x="0" y="5"/>
                  </a:cubicBezTo>
                  <a:cubicBezTo>
                    <a:pt x="2" y="3"/>
                    <a:pt x="4" y="0"/>
                    <a:pt x="6" y="0"/>
                  </a:cubicBezTo>
                  <a:cubicBezTo>
                    <a:pt x="9" y="0"/>
                    <a:pt x="11" y="3"/>
                    <a:pt x="14" y="5"/>
                  </a:cubicBezTo>
                  <a:cubicBezTo>
                    <a:pt x="12" y="6"/>
                    <a:pt x="10" y="8"/>
                    <a:pt x="7" y="1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6" name="Freeform 36"/>
            <p:cNvSpPr>
              <a:spLocks/>
            </p:cNvSpPr>
            <p:nvPr/>
          </p:nvSpPr>
          <p:spPr bwMode="auto">
            <a:xfrm>
              <a:off x="3167063" y="1431925"/>
              <a:ext cx="149225" cy="100012"/>
            </a:xfrm>
            <a:custGeom>
              <a:avLst/>
              <a:gdLst>
                <a:gd name="T0" fmla="*/ 0 w 15"/>
                <a:gd name="T1" fmla="*/ 5 h 10"/>
                <a:gd name="T2" fmla="*/ 9 w 15"/>
                <a:gd name="T3" fmla="*/ 0 h 10"/>
                <a:gd name="T4" fmla="*/ 15 w 15"/>
                <a:gd name="T5" fmla="*/ 5 h 10"/>
                <a:gd name="T6" fmla="*/ 3 w 15"/>
                <a:gd name="T7" fmla="*/ 10 h 10"/>
                <a:gd name="T8" fmla="*/ 0 w 15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0" y="5"/>
                  </a:moveTo>
                  <a:cubicBezTo>
                    <a:pt x="3" y="3"/>
                    <a:pt x="6" y="1"/>
                    <a:pt x="9" y="0"/>
                  </a:cubicBezTo>
                  <a:cubicBezTo>
                    <a:pt x="11" y="0"/>
                    <a:pt x="13" y="3"/>
                    <a:pt x="15" y="5"/>
                  </a:cubicBezTo>
                  <a:cubicBezTo>
                    <a:pt x="11" y="7"/>
                    <a:pt x="7" y="8"/>
                    <a:pt x="3" y="10"/>
                  </a:cubicBezTo>
                  <a:cubicBezTo>
                    <a:pt x="2" y="8"/>
                    <a:pt x="1" y="7"/>
                    <a:pt x="0" y="5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7" name="Freeform 37"/>
            <p:cNvSpPr>
              <a:spLocks/>
            </p:cNvSpPr>
            <p:nvPr/>
          </p:nvSpPr>
          <p:spPr bwMode="auto">
            <a:xfrm>
              <a:off x="3495675" y="2265363"/>
              <a:ext cx="119062" cy="427037"/>
            </a:xfrm>
            <a:custGeom>
              <a:avLst/>
              <a:gdLst>
                <a:gd name="T0" fmla="*/ 12 w 12"/>
                <a:gd name="T1" fmla="*/ 43 h 43"/>
                <a:gd name="T2" fmla="*/ 0 w 12"/>
                <a:gd name="T3" fmla="*/ 43 h 43"/>
                <a:gd name="T4" fmla="*/ 0 w 12"/>
                <a:gd name="T5" fmla="*/ 0 h 43"/>
                <a:gd name="T6" fmla="*/ 12 w 12"/>
                <a:gd name="T7" fmla="*/ 0 h 43"/>
                <a:gd name="T8" fmla="*/ 12 w 12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3">
                  <a:moveTo>
                    <a:pt x="12" y="43"/>
                  </a:moveTo>
                  <a:cubicBezTo>
                    <a:pt x="8" y="43"/>
                    <a:pt x="4" y="43"/>
                    <a:pt x="0" y="43"/>
                  </a:cubicBezTo>
                  <a:cubicBezTo>
                    <a:pt x="0" y="29"/>
                    <a:pt x="0" y="15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2" y="15"/>
                    <a:pt x="12" y="28"/>
                    <a:pt x="12" y="43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8" name="Freeform 38"/>
            <p:cNvSpPr>
              <a:spLocks/>
            </p:cNvSpPr>
            <p:nvPr/>
          </p:nvSpPr>
          <p:spPr bwMode="auto">
            <a:xfrm>
              <a:off x="1755775" y="2365375"/>
              <a:ext cx="139700" cy="415925"/>
            </a:xfrm>
            <a:custGeom>
              <a:avLst/>
              <a:gdLst>
                <a:gd name="T0" fmla="*/ 14 w 14"/>
                <a:gd name="T1" fmla="*/ 3 h 42"/>
                <a:gd name="T2" fmla="*/ 14 w 14"/>
                <a:gd name="T3" fmla="*/ 39 h 42"/>
                <a:gd name="T4" fmla="*/ 1 w 14"/>
                <a:gd name="T5" fmla="*/ 30 h 42"/>
                <a:gd name="T6" fmla="*/ 1 w 14"/>
                <a:gd name="T7" fmla="*/ 12 h 42"/>
                <a:gd name="T8" fmla="*/ 14 w 14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2">
                  <a:moveTo>
                    <a:pt x="14" y="3"/>
                  </a:moveTo>
                  <a:cubicBezTo>
                    <a:pt x="14" y="15"/>
                    <a:pt x="14" y="27"/>
                    <a:pt x="14" y="39"/>
                  </a:cubicBezTo>
                  <a:cubicBezTo>
                    <a:pt x="1" y="42"/>
                    <a:pt x="1" y="41"/>
                    <a:pt x="1" y="30"/>
                  </a:cubicBezTo>
                  <a:cubicBezTo>
                    <a:pt x="1" y="24"/>
                    <a:pt x="1" y="18"/>
                    <a:pt x="1" y="12"/>
                  </a:cubicBezTo>
                  <a:cubicBezTo>
                    <a:pt x="0" y="1"/>
                    <a:pt x="5" y="0"/>
                    <a:pt x="14" y="3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9" name="Freeform 39"/>
            <p:cNvSpPr>
              <a:spLocks/>
            </p:cNvSpPr>
            <p:nvPr/>
          </p:nvSpPr>
          <p:spPr bwMode="auto">
            <a:xfrm>
              <a:off x="2828925" y="2246313"/>
              <a:ext cx="139700" cy="446087"/>
            </a:xfrm>
            <a:custGeom>
              <a:avLst/>
              <a:gdLst>
                <a:gd name="T0" fmla="*/ 14 w 14"/>
                <a:gd name="T1" fmla="*/ 3 h 45"/>
                <a:gd name="T2" fmla="*/ 14 w 14"/>
                <a:gd name="T3" fmla="*/ 45 h 45"/>
                <a:gd name="T4" fmla="*/ 1 w 14"/>
                <a:gd name="T5" fmla="*/ 45 h 45"/>
                <a:gd name="T6" fmla="*/ 2 w 14"/>
                <a:gd name="T7" fmla="*/ 7 h 45"/>
                <a:gd name="T8" fmla="*/ 11 w 14"/>
                <a:gd name="T9" fmla="*/ 0 h 45"/>
                <a:gd name="T10" fmla="*/ 14 w 14"/>
                <a:gd name="T1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5">
                  <a:moveTo>
                    <a:pt x="14" y="3"/>
                  </a:moveTo>
                  <a:cubicBezTo>
                    <a:pt x="14" y="17"/>
                    <a:pt x="14" y="30"/>
                    <a:pt x="14" y="45"/>
                  </a:cubicBezTo>
                  <a:cubicBezTo>
                    <a:pt x="10" y="45"/>
                    <a:pt x="6" y="45"/>
                    <a:pt x="1" y="45"/>
                  </a:cubicBezTo>
                  <a:cubicBezTo>
                    <a:pt x="1" y="32"/>
                    <a:pt x="0" y="20"/>
                    <a:pt x="2" y="7"/>
                  </a:cubicBezTo>
                  <a:cubicBezTo>
                    <a:pt x="2" y="5"/>
                    <a:pt x="8" y="2"/>
                    <a:pt x="11" y="0"/>
                  </a:cubicBezTo>
                  <a:cubicBezTo>
                    <a:pt x="12" y="1"/>
                    <a:pt x="13" y="2"/>
                    <a:pt x="14" y="3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0" name="Freeform 40"/>
            <p:cNvSpPr>
              <a:spLocks/>
            </p:cNvSpPr>
            <p:nvPr/>
          </p:nvSpPr>
          <p:spPr bwMode="auto">
            <a:xfrm>
              <a:off x="3008313" y="2374900"/>
              <a:ext cx="139700" cy="387350"/>
            </a:xfrm>
            <a:custGeom>
              <a:avLst/>
              <a:gdLst>
                <a:gd name="T0" fmla="*/ 0 w 14"/>
                <a:gd name="T1" fmla="*/ 0 h 39"/>
                <a:gd name="T2" fmla="*/ 14 w 14"/>
                <a:gd name="T3" fmla="*/ 0 h 39"/>
                <a:gd name="T4" fmla="*/ 13 w 14"/>
                <a:gd name="T5" fmla="*/ 34 h 39"/>
                <a:gd name="T6" fmla="*/ 6 w 14"/>
                <a:gd name="T7" fmla="*/ 39 h 39"/>
                <a:gd name="T8" fmla="*/ 0 w 14"/>
                <a:gd name="T9" fmla="*/ 34 h 39"/>
                <a:gd name="T10" fmla="*/ 0 w 14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9">
                  <a:moveTo>
                    <a:pt x="0" y="0"/>
                  </a:moveTo>
                  <a:cubicBezTo>
                    <a:pt x="5" y="0"/>
                    <a:pt x="9" y="0"/>
                    <a:pt x="14" y="0"/>
                  </a:cubicBezTo>
                  <a:cubicBezTo>
                    <a:pt x="14" y="12"/>
                    <a:pt x="14" y="23"/>
                    <a:pt x="13" y="34"/>
                  </a:cubicBezTo>
                  <a:cubicBezTo>
                    <a:pt x="13" y="36"/>
                    <a:pt x="9" y="38"/>
                    <a:pt x="6" y="39"/>
                  </a:cubicBezTo>
                  <a:cubicBezTo>
                    <a:pt x="4" y="39"/>
                    <a:pt x="0" y="36"/>
                    <a:pt x="0" y="34"/>
                  </a:cubicBezTo>
                  <a:cubicBezTo>
                    <a:pt x="0" y="23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1" name="Freeform 41"/>
            <p:cNvSpPr>
              <a:spLocks/>
            </p:cNvSpPr>
            <p:nvPr/>
          </p:nvSpPr>
          <p:spPr bwMode="auto">
            <a:xfrm>
              <a:off x="1219200" y="2295525"/>
              <a:ext cx="396875" cy="128587"/>
            </a:xfrm>
            <a:custGeom>
              <a:avLst/>
              <a:gdLst>
                <a:gd name="T0" fmla="*/ 0 w 40"/>
                <a:gd name="T1" fmla="*/ 13 h 13"/>
                <a:gd name="T2" fmla="*/ 0 w 40"/>
                <a:gd name="T3" fmla="*/ 0 h 13"/>
                <a:gd name="T4" fmla="*/ 36 w 40"/>
                <a:gd name="T5" fmla="*/ 0 h 13"/>
                <a:gd name="T6" fmla="*/ 28 w 40"/>
                <a:gd name="T7" fmla="*/ 13 h 13"/>
                <a:gd name="T8" fmla="*/ 0 w 40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3">
                  <a:moveTo>
                    <a:pt x="0" y="13"/>
                  </a:moveTo>
                  <a:cubicBezTo>
                    <a:pt x="0" y="8"/>
                    <a:pt x="0" y="4"/>
                    <a:pt x="0" y="0"/>
                  </a:cubicBezTo>
                  <a:cubicBezTo>
                    <a:pt x="12" y="0"/>
                    <a:pt x="24" y="0"/>
                    <a:pt x="36" y="0"/>
                  </a:cubicBezTo>
                  <a:cubicBezTo>
                    <a:pt x="40" y="12"/>
                    <a:pt x="39" y="12"/>
                    <a:pt x="28" y="13"/>
                  </a:cubicBezTo>
                  <a:cubicBezTo>
                    <a:pt x="19" y="13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2" name="Freeform 42"/>
            <p:cNvSpPr>
              <a:spLocks/>
            </p:cNvSpPr>
            <p:nvPr/>
          </p:nvSpPr>
          <p:spPr bwMode="auto">
            <a:xfrm>
              <a:off x="2411413" y="2424113"/>
              <a:ext cx="139700" cy="277812"/>
            </a:xfrm>
            <a:custGeom>
              <a:avLst/>
              <a:gdLst>
                <a:gd name="T0" fmla="*/ 14 w 14"/>
                <a:gd name="T1" fmla="*/ 0 h 28"/>
                <a:gd name="T2" fmla="*/ 14 w 14"/>
                <a:gd name="T3" fmla="*/ 28 h 28"/>
                <a:gd name="T4" fmla="*/ 1 w 14"/>
                <a:gd name="T5" fmla="*/ 25 h 28"/>
                <a:gd name="T6" fmla="*/ 1 w 14"/>
                <a:gd name="T7" fmla="*/ 4 h 28"/>
                <a:gd name="T8" fmla="*/ 14 w 1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8">
                  <a:moveTo>
                    <a:pt x="14" y="0"/>
                  </a:moveTo>
                  <a:cubicBezTo>
                    <a:pt x="14" y="11"/>
                    <a:pt x="14" y="19"/>
                    <a:pt x="14" y="28"/>
                  </a:cubicBezTo>
                  <a:cubicBezTo>
                    <a:pt x="9" y="27"/>
                    <a:pt x="2" y="27"/>
                    <a:pt x="1" y="25"/>
                  </a:cubicBezTo>
                  <a:cubicBezTo>
                    <a:pt x="0" y="18"/>
                    <a:pt x="0" y="11"/>
                    <a:pt x="1" y="4"/>
                  </a:cubicBezTo>
                  <a:cubicBezTo>
                    <a:pt x="2" y="2"/>
                    <a:pt x="8" y="2"/>
                    <a:pt x="14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3" name="Freeform 43"/>
            <p:cNvSpPr>
              <a:spLocks/>
            </p:cNvSpPr>
            <p:nvPr/>
          </p:nvSpPr>
          <p:spPr bwMode="auto">
            <a:xfrm>
              <a:off x="3127375" y="2255838"/>
              <a:ext cx="358775" cy="179387"/>
            </a:xfrm>
            <a:custGeom>
              <a:avLst/>
              <a:gdLst>
                <a:gd name="T0" fmla="*/ 16 w 36"/>
                <a:gd name="T1" fmla="*/ 18 h 18"/>
                <a:gd name="T2" fmla="*/ 5 w 36"/>
                <a:gd name="T3" fmla="*/ 18 h 18"/>
                <a:gd name="T4" fmla="*/ 17 w 36"/>
                <a:gd name="T5" fmla="*/ 2 h 18"/>
                <a:gd name="T6" fmla="*/ 27 w 36"/>
                <a:gd name="T7" fmla="*/ 1 h 18"/>
                <a:gd name="T8" fmla="*/ 36 w 36"/>
                <a:gd name="T9" fmla="*/ 7 h 18"/>
                <a:gd name="T10" fmla="*/ 16 w 36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8">
                  <a:moveTo>
                    <a:pt x="16" y="18"/>
                  </a:moveTo>
                  <a:cubicBezTo>
                    <a:pt x="12" y="18"/>
                    <a:pt x="9" y="18"/>
                    <a:pt x="5" y="18"/>
                  </a:cubicBezTo>
                  <a:cubicBezTo>
                    <a:pt x="0" y="3"/>
                    <a:pt x="2" y="1"/>
                    <a:pt x="17" y="2"/>
                  </a:cubicBezTo>
                  <a:cubicBezTo>
                    <a:pt x="20" y="2"/>
                    <a:pt x="24" y="0"/>
                    <a:pt x="27" y="1"/>
                  </a:cubicBezTo>
                  <a:cubicBezTo>
                    <a:pt x="30" y="2"/>
                    <a:pt x="32" y="4"/>
                    <a:pt x="36" y="7"/>
                  </a:cubicBezTo>
                  <a:cubicBezTo>
                    <a:pt x="20" y="11"/>
                    <a:pt x="18" y="12"/>
                    <a:pt x="16" y="18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4" name="Freeform 44"/>
            <p:cNvSpPr>
              <a:spLocks/>
            </p:cNvSpPr>
            <p:nvPr/>
          </p:nvSpPr>
          <p:spPr bwMode="auto">
            <a:xfrm>
              <a:off x="1765300" y="2246313"/>
              <a:ext cx="139700" cy="109537"/>
            </a:xfrm>
            <a:custGeom>
              <a:avLst/>
              <a:gdLst>
                <a:gd name="T0" fmla="*/ 7 w 14"/>
                <a:gd name="T1" fmla="*/ 0 h 11"/>
                <a:gd name="T2" fmla="*/ 14 w 14"/>
                <a:gd name="T3" fmla="*/ 7 h 11"/>
                <a:gd name="T4" fmla="*/ 8 w 14"/>
                <a:gd name="T5" fmla="*/ 11 h 11"/>
                <a:gd name="T6" fmla="*/ 0 w 14"/>
                <a:gd name="T7" fmla="*/ 7 h 11"/>
                <a:gd name="T8" fmla="*/ 7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7" y="0"/>
                  </a:moveTo>
                  <a:cubicBezTo>
                    <a:pt x="10" y="3"/>
                    <a:pt x="12" y="5"/>
                    <a:pt x="14" y="7"/>
                  </a:cubicBezTo>
                  <a:cubicBezTo>
                    <a:pt x="12" y="8"/>
                    <a:pt x="10" y="11"/>
                    <a:pt x="8" y="11"/>
                  </a:cubicBezTo>
                  <a:cubicBezTo>
                    <a:pt x="5" y="10"/>
                    <a:pt x="3" y="8"/>
                    <a:pt x="0" y="7"/>
                  </a:cubicBezTo>
                  <a:cubicBezTo>
                    <a:pt x="2" y="5"/>
                    <a:pt x="4" y="3"/>
                    <a:pt x="7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5" name="Freeform 45"/>
            <p:cNvSpPr>
              <a:spLocks/>
            </p:cNvSpPr>
            <p:nvPr/>
          </p:nvSpPr>
          <p:spPr bwMode="auto">
            <a:xfrm>
              <a:off x="2411413" y="2265363"/>
              <a:ext cx="139700" cy="109537"/>
            </a:xfrm>
            <a:custGeom>
              <a:avLst/>
              <a:gdLst>
                <a:gd name="T0" fmla="*/ 6 w 14"/>
                <a:gd name="T1" fmla="*/ 11 h 11"/>
                <a:gd name="T2" fmla="*/ 0 w 14"/>
                <a:gd name="T3" fmla="*/ 4 h 11"/>
                <a:gd name="T4" fmla="*/ 8 w 14"/>
                <a:gd name="T5" fmla="*/ 0 h 11"/>
                <a:gd name="T6" fmla="*/ 14 w 14"/>
                <a:gd name="T7" fmla="*/ 5 h 11"/>
                <a:gd name="T8" fmla="*/ 6 w 1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6" y="11"/>
                  </a:moveTo>
                  <a:cubicBezTo>
                    <a:pt x="4" y="8"/>
                    <a:pt x="2" y="6"/>
                    <a:pt x="0" y="4"/>
                  </a:cubicBezTo>
                  <a:cubicBezTo>
                    <a:pt x="3" y="3"/>
                    <a:pt x="5" y="0"/>
                    <a:pt x="8" y="0"/>
                  </a:cubicBezTo>
                  <a:cubicBezTo>
                    <a:pt x="10" y="1"/>
                    <a:pt x="12" y="3"/>
                    <a:pt x="14" y="5"/>
                  </a:cubicBezTo>
                  <a:cubicBezTo>
                    <a:pt x="12" y="6"/>
                    <a:pt x="10" y="8"/>
                    <a:pt x="6" y="11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6" name="Freeform 46"/>
            <p:cNvSpPr>
              <a:spLocks/>
            </p:cNvSpPr>
            <p:nvPr/>
          </p:nvSpPr>
          <p:spPr bwMode="auto">
            <a:xfrm>
              <a:off x="2611438" y="3873500"/>
              <a:ext cx="307975" cy="574675"/>
            </a:xfrm>
            <a:custGeom>
              <a:avLst/>
              <a:gdLst>
                <a:gd name="T0" fmla="*/ 14 w 31"/>
                <a:gd name="T1" fmla="*/ 54 h 58"/>
                <a:gd name="T2" fmla="*/ 9 w 31"/>
                <a:gd name="T3" fmla="*/ 49 h 58"/>
                <a:gd name="T4" fmla="*/ 1 w 31"/>
                <a:gd name="T5" fmla="*/ 40 h 58"/>
                <a:gd name="T6" fmla="*/ 0 w 31"/>
                <a:gd name="T7" fmla="*/ 15 h 58"/>
                <a:gd name="T8" fmla="*/ 1 w 31"/>
                <a:gd name="T9" fmla="*/ 11 h 58"/>
                <a:gd name="T10" fmla="*/ 9 w 31"/>
                <a:gd name="T11" fmla="*/ 6 h 58"/>
                <a:gd name="T12" fmla="*/ 31 w 31"/>
                <a:gd name="T13" fmla="*/ 15 h 58"/>
                <a:gd name="T14" fmla="*/ 18 w 31"/>
                <a:gd name="T15" fmla="*/ 15 h 58"/>
                <a:gd name="T16" fmla="*/ 17 w 31"/>
                <a:gd name="T17" fmla="*/ 16 h 58"/>
                <a:gd name="T18" fmla="*/ 29 w 31"/>
                <a:gd name="T19" fmla="*/ 18 h 58"/>
                <a:gd name="T20" fmla="*/ 29 w 31"/>
                <a:gd name="T21" fmla="*/ 58 h 58"/>
                <a:gd name="T22" fmla="*/ 14 w 31"/>
                <a:gd name="T23" fmla="*/ 53 h 58"/>
                <a:gd name="T24" fmla="*/ 14 w 3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58">
                  <a:moveTo>
                    <a:pt x="14" y="54"/>
                  </a:moveTo>
                  <a:cubicBezTo>
                    <a:pt x="13" y="52"/>
                    <a:pt x="11" y="49"/>
                    <a:pt x="9" y="49"/>
                  </a:cubicBezTo>
                  <a:cubicBezTo>
                    <a:pt x="2" y="48"/>
                    <a:pt x="0" y="46"/>
                    <a:pt x="1" y="40"/>
                  </a:cubicBezTo>
                  <a:cubicBezTo>
                    <a:pt x="1" y="31"/>
                    <a:pt x="1" y="23"/>
                    <a:pt x="0" y="15"/>
                  </a:cubicBezTo>
                  <a:cubicBezTo>
                    <a:pt x="0" y="13"/>
                    <a:pt x="0" y="12"/>
                    <a:pt x="1" y="11"/>
                  </a:cubicBezTo>
                  <a:cubicBezTo>
                    <a:pt x="3" y="9"/>
                    <a:pt x="8" y="5"/>
                    <a:pt x="9" y="6"/>
                  </a:cubicBezTo>
                  <a:cubicBezTo>
                    <a:pt x="15" y="10"/>
                    <a:pt x="27" y="0"/>
                    <a:pt x="31" y="15"/>
                  </a:cubicBezTo>
                  <a:cubicBezTo>
                    <a:pt x="25" y="15"/>
                    <a:pt x="21" y="15"/>
                    <a:pt x="18" y="15"/>
                  </a:cubicBezTo>
                  <a:cubicBezTo>
                    <a:pt x="18" y="16"/>
                    <a:pt x="17" y="16"/>
                    <a:pt x="17" y="16"/>
                  </a:cubicBezTo>
                  <a:cubicBezTo>
                    <a:pt x="21" y="17"/>
                    <a:pt x="25" y="17"/>
                    <a:pt x="29" y="18"/>
                  </a:cubicBezTo>
                  <a:cubicBezTo>
                    <a:pt x="29" y="30"/>
                    <a:pt x="29" y="43"/>
                    <a:pt x="29" y="58"/>
                  </a:cubicBezTo>
                  <a:cubicBezTo>
                    <a:pt x="24" y="56"/>
                    <a:pt x="19" y="55"/>
                    <a:pt x="14" y="53"/>
                  </a:cubicBezTo>
                  <a:cubicBezTo>
                    <a:pt x="14" y="53"/>
                    <a:pt x="14" y="54"/>
                    <a:pt x="14" y="54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7" name="Freeform 47"/>
            <p:cNvSpPr>
              <a:spLocks/>
            </p:cNvSpPr>
            <p:nvPr/>
          </p:nvSpPr>
          <p:spPr bwMode="auto">
            <a:xfrm>
              <a:off x="1804988" y="3922713"/>
              <a:ext cx="309562" cy="446087"/>
            </a:xfrm>
            <a:custGeom>
              <a:avLst/>
              <a:gdLst>
                <a:gd name="T0" fmla="*/ 1 w 31"/>
                <a:gd name="T1" fmla="*/ 19 h 45"/>
                <a:gd name="T2" fmla="*/ 9 w 31"/>
                <a:gd name="T3" fmla="*/ 18 h 45"/>
                <a:gd name="T4" fmla="*/ 16 w 31"/>
                <a:gd name="T5" fmla="*/ 18 h 45"/>
                <a:gd name="T6" fmla="*/ 16 w 31"/>
                <a:gd name="T7" fmla="*/ 8 h 45"/>
                <a:gd name="T8" fmla="*/ 23 w 31"/>
                <a:gd name="T9" fmla="*/ 0 h 45"/>
                <a:gd name="T10" fmla="*/ 30 w 31"/>
                <a:gd name="T11" fmla="*/ 7 h 45"/>
                <a:gd name="T12" fmla="*/ 31 w 31"/>
                <a:gd name="T13" fmla="*/ 43 h 45"/>
                <a:gd name="T14" fmla="*/ 8 w 31"/>
                <a:gd name="T15" fmla="*/ 44 h 45"/>
                <a:gd name="T16" fmla="*/ 1 w 31"/>
                <a:gd name="T17" fmla="*/ 37 h 45"/>
                <a:gd name="T18" fmla="*/ 1 w 31"/>
                <a:gd name="T19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5">
                  <a:moveTo>
                    <a:pt x="1" y="19"/>
                  </a:moveTo>
                  <a:cubicBezTo>
                    <a:pt x="5" y="18"/>
                    <a:pt x="7" y="18"/>
                    <a:pt x="9" y="18"/>
                  </a:cubicBezTo>
                  <a:cubicBezTo>
                    <a:pt x="11" y="18"/>
                    <a:pt x="13" y="18"/>
                    <a:pt x="16" y="18"/>
                  </a:cubicBezTo>
                  <a:cubicBezTo>
                    <a:pt x="16" y="15"/>
                    <a:pt x="15" y="11"/>
                    <a:pt x="16" y="8"/>
                  </a:cubicBezTo>
                  <a:cubicBezTo>
                    <a:pt x="17" y="5"/>
                    <a:pt x="20" y="3"/>
                    <a:pt x="23" y="0"/>
                  </a:cubicBezTo>
                  <a:cubicBezTo>
                    <a:pt x="25" y="2"/>
                    <a:pt x="30" y="4"/>
                    <a:pt x="30" y="7"/>
                  </a:cubicBezTo>
                  <a:cubicBezTo>
                    <a:pt x="31" y="19"/>
                    <a:pt x="31" y="30"/>
                    <a:pt x="31" y="43"/>
                  </a:cubicBezTo>
                  <a:cubicBezTo>
                    <a:pt x="22" y="44"/>
                    <a:pt x="15" y="45"/>
                    <a:pt x="8" y="44"/>
                  </a:cubicBezTo>
                  <a:cubicBezTo>
                    <a:pt x="6" y="44"/>
                    <a:pt x="2" y="40"/>
                    <a:pt x="1" y="37"/>
                  </a:cubicBezTo>
                  <a:cubicBezTo>
                    <a:pt x="0" y="32"/>
                    <a:pt x="1" y="26"/>
                    <a:pt x="1" y="19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8" name="Freeform 48"/>
            <p:cNvSpPr>
              <a:spLocks/>
            </p:cNvSpPr>
            <p:nvPr/>
          </p:nvSpPr>
          <p:spPr bwMode="auto">
            <a:xfrm>
              <a:off x="2143125" y="4022725"/>
              <a:ext cx="149225" cy="406400"/>
            </a:xfrm>
            <a:custGeom>
              <a:avLst/>
              <a:gdLst>
                <a:gd name="T0" fmla="*/ 0 w 15"/>
                <a:gd name="T1" fmla="*/ 39 h 41"/>
                <a:gd name="T2" fmla="*/ 0 w 15"/>
                <a:gd name="T3" fmla="*/ 4 h 41"/>
                <a:gd name="T4" fmla="*/ 13 w 15"/>
                <a:gd name="T5" fmla="*/ 13 h 41"/>
                <a:gd name="T6" fmla="*/ 13 w 15"/>
                <a:gd name="T7" fmla="*/ 28 h 41"/>
                <a:gd name="T8" fmla="*/ 0 w 1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1">
                  <a:moveTo>
                    <a:pt x="0" y="39"/>
                  </a:moveTo>
                  <a:cubicBezTo>
                    <a:pt x="0" y="27"/>
                    <a:pt x="0" y="15"/>
                    <a:pt x="0" y="4"/>
                  </a:cubicBezTo>
                  <a:cubicBezTo>
                    <a:pt x="13" y="0"/>
                    <a:pt x="14" y="1"/>
                    <a:pt x="13" y="13"/>
                  </a:cubicBezTo>
                  <a:cubicBezTo>
                    <a:pt x="12" y="18"/>
                    <a:pt x="12" y="23"/>
                    <a:pt x="13" y="28"/>
                  </a:cubicBezTo>
                  <a:cubicBezTo>
                    <a:pt x="15" y="40"/>
                    <a:pt x="14" y="41"/>
                    <a:pt x="0" y="39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9" name="Freeform 49"/>
            <p:cNvSpPr>
              <a:spLocks/>
            </p:cNvSpPr>
            <p:nvPr/>
          </p:nvSpPr>
          <p:spPr bwMode="auto">
            <a:xfrm>
              <a:off x="1646238" y="4102100"/>
              <a:ext cx="158750" cy="257175"/>
            </a:xfrm>
            <a:custGeom>
              <a:avLst/>
              <a:gdLst>
                <a:gd name="T0" fmla="*/ 1 w 16"/>
                <a:gd name="T1" fmla="*/ 1 h 26"/>
                <a:gd name="T2" fmla="*/ 15 w 16"/>
                <a:gd name="T3" fmla="*/ 0 h 26"/>
                <a:gd name="T4" fmla="*/ 15 w 16"/>
                <a:gd name="T5" fmla="*/ 18 h 26"/>
                <a:gd name="T6" fmla="*/ 8 w 16"/>
                <a:gd name="T7" fmla="*/ 26 h 26"/>
                <a:gd name="T8" fmla="*/ 1 w 16"/>
                <a:gd name="T9" fmla="*/ 18 h 26"/>
                <a:gd name="T10" fmla="*/ 1 w 16"/>
                <a:gd name="T11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6">
                  <a:moveTo>
                    <a:pt x="1" y="1"/>
                  </a:moveTo>
                  <a:cubicBezTo>
                    <a:pt x="6" y="1"/>
                    <a:pt x="10" y="1"/>
                    <a:pt x="15" y="0"/>
                  </a:cubicBezTo>
                  <a:cubicBezTo>
                    <a:pt x="15" y="7"/>
                    <a:pt x="16" y="13"/>
                    <a:pt x="15" y="18"/>
                  </a:cubicBezTo>
                  <a:cubicBezTo>
                    <a:pt x="14" y="21"/>
                    <a:pt x="10" y="23"/>
                    <a:pt x="8" y="26"/>
                  </a:cubicBezTo>
                  <a:cubicBezTo>
                    <a:pt x="5" y="24"/>
                    <a:pt x="2" y="21"/>
                    <a:pt x="1" y="18"/>
                  </a:cubicBezTo>
                  <a:cubicBezTo>
                    <a:pt x="0" y="13"/>
                    <a:pt x="1" y="8"/>
                    <a:pt x="1" y="1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0" name="Freeform 50"/>
            <p:cNvSpPr>
              <a:spLocks/>
            </p:cNvSpPr>
            <p:nvPr/>
          </p:nvSpPr>
          <p:spPr bwMode="auto">
            <a:xfrm>
              <a:off x="3416300" y="4090988"/>
              <a:ext cx="139700" cy="277812"/>
            </a:xfrm>
            <a:custGeom>
              <a:avLst/>
              <a:gdLst>
                <a:gd name="T0" fmla="*/ 14 w 14"/>
                <a:gd name="T1" fmla="*/ 2 h 28"/>
                <a:gd name="T2" fmla="*/ 14 w 14"/>
                <a:gd name="T3" fmla="*/ 22 h 28"/>
                <a:gd name="T4" fmla="*/ 7 w 14"/>
                <a:gd name="T5" fmla="*/ 27 h 28"/>
                <a:gd name="T6" fmla="*/ 2 w 14"/>
                <a:gd name="T7" fmla="*/ 22 h 28"/>
                <a:gd name="T8" fmla="*/ 1 w 14"/>
                <a:gd name="T9" fmla="*/ 12 h 28"/>
                <a:gd name="T10" fmla="*/ 14 w 14"/>
                <a:gd name="T1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8">
                  <a:moveTo>
                    <a:pt x="14" y="2"/>
                  </a:moveTo>
                  <a:cubicBezTo>
                    <a:pt x="14" y="9"/>
                    <a:pt x="14" y="16"/>
                    <a:pt x="14" y="22"/>
                  </a:cubicBezTo>
                  <a:cubicBezTo>
                    <a:pt x="13" y="24"/>
                    <a:pt x="10" y="27"/>
                    <a:pt x="7" y="27"/>
                  </a:cubicBezTo>
                  <a:cubicBezTo>
                    <a:pt x="6" y="28"/>
                    <a:pt x="2" y="24"/>
                    <a:pt x="2" y="22"/>
                  </a:cubicBezTo>
                  <a:cubicBezTo>
                    <a:pt x="1" y="19"/>
                    <a:pt x="2" y="15"/>
                    <a:pt x="1" y="12"/>
                  </a:cubicBezTo>
                  <a:cubicBezTo>
                    <a:pt x="0" y="2"/>
                    <a:pt x="5" y="0"/>
                    <a:pt x="14" y="2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1" name="Freeform 51"/>
            <p:cNvSpPr>
              <a:spLocks/>
            </p:cNvSpPr>
            <p:nvPr/>
          </p:nvSpPr>
          <p:spPr bwMode="auto">
            <a:xfrm>
              <a:off x="1139825" y="3913188"/>
              <a:ext cx="138112" cy="177800"/>
            </a:xfrm>
            <a:custGeom>
              <a:avLst/>
              <a:gdLst>
                <a:gd name="T0" fmla="*/ 0 w 14"/>
                <a:gd name="T1" fmla="*/ 18 h 18"/>
                <a:gd name="T2" fmla="*/ 0 w 14"/>
                <a:gd name="T3" fmla="*/ 3 h 18"/>
                <a:gd name="T4" fmla="*/ 11 w 14"/>
                <a:gd name="T5" fmla="*/ 18 h 18"/>
                <a:gd name="T6" fmla="*/ 0 w 1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8">
                  <a:moveTo>
                    <a:pt x="0" y="18"/>
                  </a:moveTo>
                  <a:cubicBezTo>
                    <a:pt x="0" y="13"/>
                    <a:pt x="0" y="8"/>
                    <a:pt x="0" y="3"/>
                  </a:cubicBezTo>
                  <a:cubicBezTo>
                    <a:pt x="13" y="0"/>
                    <a:pt x="14" y="1"/>
                    <a:pt x="11" y="18"/>
                  </a:cubicBezTo>
                  <a:cubicBezTo>
                    <a:pt x="8" y="18"/>
                    <a:pt x="4" y="18"/>
                    <a:pt x="0" y="18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2" name="Freeform 52"/>
            <p:cNvSpPr>
              <a:spLocks/>
            </p:cNvSpPr>
            <p:nvPr/>
          </p:nvSpPr>
          <p:spPr bwMode="auto">
            <a:xfrm>
              <a:off x="2303463" y="3932238"/>
              <a:ext cx="119062" cy="169862"/>
            </a:xfrm>
            <a:custGeom>
              <a:avLst/>
              <a:gdLst>
                <a:gd name="T0" fmla="*/ 12 w 12"/>
                <a:gd name="T1" fmla="*/ 17 h 17"/>
                <a:gd name="T2" fmla="*/ 0 w 12"/>
                <a:gd name="T3" fmla="*/ 17 h 17"/>
                <a:gd name="T4" fmla="*/ 0 w 12"/>
                <a:gd name="T5" fmla="*/ 0 h 17"/>
                <a:gd name="T6" fmla="*/ 12 w 12"/>
                <a:gd name="T7" fmla="*/ 0 h 17"/>
                <a:gd name="T8" fmla="*/ 12 w 12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2" y="17"/>
                  </a:moveTo>
                  <a:cubicBezTo>
                    <a:pt x="8" y="17"/>
                    <a:pt x="5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2" y="5"/>
                    <a:pt x="12" y="10"/>
                    <a:pt x="12" y="17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3" name="Freeform 53"/>
            <p:cNvSpPr>
              <a:spLocks/>
            </p:cNvSpPr>
            <p:nvPr/>
          </p:nvSpPr>
          <p:spPr bwMode="auto">
            <a:xfrm>
              <a:off x="2441575" y="3932238"/>
              <a:ext cx="149225" cy="109537"/>
            </a:xfrm>
            <a:custGeom>
              <a:avLst/>
              <a:gdLst>
                <a:gd name="T0" fmla="*/ 8 w 15"/>
                <a:gd name="T1" fmla="*/ 11 h 11"/>
                <a:gd name="T2" fmla="*/ 0 w 15"/>
                <a:gd name="T3" fmla="*/ 4 h 11"/>
                <a:gd name="T4" fmla="*/ 7 w 15"/>
                <a:gd name="T5" fmla="*/ 0 h 11"/>
                <a:gd name="T6" fmla="*/ 15 w 15"/>
                <a:gd name="T7" fmla="*/ 4 h 11"/>
                <a:gd name="T8" fmla="*/ 8 w 1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8" y="11"/>
                  </a:moveTo>
                  <a:cubicBezTo>
                    <a:pt x="5" y="8"/>
                    <a:pt x="3" y="6"/>
                    <a:pt x="0" y="4"/>
                  </a:cubicBezTo>
                  <a:cubicBezTo>
                    <a:pt x="3" y="3"/>
                    <a:pt x="5" y="0"/>
                    <a:pt x="7" y="0"/>
                  </a:cubicBezTo>
                  <a:cubicBezTo>
                    <a:pt x="10" y="0"/>
                    <a:pt x="12" y="3"/>
                    <a:pt x="15" y="4"/>
                  </a:cubicBezTo>
                  <a:cubicBezTo>
                    <a:pt x="13" y="6"/>
                    <a:pt x="11" y="8"/>
                    <a:pt x="8" y="11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4" name="Freeform 54"/>
            <p:cNvSpPr>
              <a:spLocks/>
            </p:cNvSpPr>
            <p:nvPr/>
          </p:nvSpPr>
          <p:spPr bwMode="auto">
            <a:xfrm>
              <a:off x="1655763" y="3932238"/>
              <a:ext cx="139700" cy="109537"/>
            </a:xfrm>
            <a:custGeom>
              <a:avLst/>
              <a:gdLst>
                <a:gd name="T0" fmla="*/ 7 w 14"/>
                <a:gd name="T1" fmla="*/ 11 h 11"/>
                <a:gd name="T2" fmla="*/ 0 w 14"/>
                <a:gd name="T3" fmla="*/ 4 h 11"/>
                <a:gd name="T4" fmla="*/ 7 w 14"/>
                <a:gd name="T5" fmla="*/ 0 h 11"/>
                <a:gd name="T6" fmla="*/ 14 w 14"/>
                <a:gd name="T7" fmla="*/ 4 h 11"/>
                <a:gd name="T8" fmla="*/ 7 w 1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7" y="11"/>
                  </a:moveTo>
                  <a:cubicBezTo>
                    <a:pt x="4" y="8"/>
                    <a:pt x="2" y="6"/>
                    <a:pt x="0" y="4"/>
                  </a:cubicBezTo>
                  <a:cubicBezTo>
                    <a:pt x="2" y="3"/>
                    <a:pt x="5" y="0"/>
                    <a:pt x="7" y="0"/>
                  </a:cubicBezTo>
                  <a:cubicBezTo>
                    <a:pt x="9" y="0"/>
                    <a:pt x="12" y="2"/>
                    <a:pt x="14" y="4"/>
                  </a:cubicBezTo>
                  <a:cubicBezTo>
                    <a:pt x="12" y="6"/>
                    <a:pt x="10" y="8"/>
                    <a:pt x="7" y="11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5" name="Freeform 55"/>
            <p:cNvSpPr>
              <a:spLocks/>
            </p:cNvSpPr>
            <p:nvPr/>
          </p:nvSpPr>
          <p:spPr bwMode="auto">
            <a:xfrm>
              <a:off x="2133600" y="3932238"/>
              <a:ext cx="149225" cy="109537"/>
            </a:xfrm>
            <a:custGeom>
              <a:avLst/>
              <a:gdLst>
                <a:gd name="T0" fmla="*/ 8 w 15"/>
                <a:gd name="T1" fmla="*/ 11 h 11"/>
                <a:gd name="T2" fmla="*/ 0 w 15"/>
                <a:gd name="T3" fmla="*/ 5 h 11"/>
                <a:gd name="T4" fmla="*/ 7 w 15"/>
                <a:gd name="T5" fmla="*/ 0 h 11"/>
                <a:gd name="T6" fmla="*/ 15 w 15"/>
                <a:gd name="T7" fmla="*/ 3 h 11"/>
                <a:gd name="T8" fmla="*/ 8 w 1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8" y="11"/>
                  </a:moveTo>
                  <a:cubicBezTo>
                    <a:pt x="5" y="8"/>
                    <a:pt x="3" y="6"/>
                    <a:pt x="0" y="5"/>
                  </a:cubicBezTo>
                  <a:cubicBezTo>
                    <a:pt x="3" y="3"/>
                    <a:pt x="5" y="0"/>
                    <a:pt x="7" y="0"/>
                  </a:cubicBezTo>
                  <a:cubicBezTo>
                    <a:pt x="10" y="0"/>
                    <a:pt x="12" y="2"/>
                    <a:pt x="15" y="3"/>
                  </a:cubicBezTo>
                  <a:cubicBezTo>
                    <a:pt x="13" y="6"/>
                    <a:pt x="11" y="8"/>
                    <a:pt x="8" y="11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6" name="Freeform 56"/>
            <p:cNvSpPr>
              <a:spLocks/>
            </p:cNvSpPr>
            <p:nvPr/>
          </p:nvSpPr>
          <p:spPr bwMode="auto">
            <a:xfrm>
              <a:off x="1457325" y="3932238"/>
              <a:ext cx="149225" cy="100012"/>
            </a:xfrm>
            <a:custGeom>
              <a:avLst/>
              <a:gdLst>
                <a:gd name="T0" fmla="*/ 0 w 15"/>
                <a:gd name="T1" fmla="*/ 5 h 10"/>
                <a:gd name="T2" fmla="*/ 8 w 15"/>
                <a:gd name="T3" fmla="*/ 0 h 10"/>
                <a:gd name="T4" fmla="*/ 15 w 15"/>
                <a:gd name="T5" fmla="*/ 4 h 10"/>
                <a:gd name="T6" fmla="*/ 3 w 15"/>
                <a:gd name="T7" fmla="*/ 10 h 10"/>
                <a:gd name="T8" fmla="*/ 0 w 15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0" y="5"/>
                  </a:moveTo>
                  <a:cubicBezTo>
                    <a:pt x="3" y="4"/>
                    <a:pt x="5" y="1"/>
                    <a:pt x="8" y="0"/>
                  </a:cubicBezTo>
                  <a:cubicBezTo>
                    <a:pt x="10" y="0"/>
                    <a:pt x="12" y="3"/>
                    <a:pt x="15" y="4"/>
                  </a:cubicBezTo>
                  <a:cubicBezTo>
                    <a:pt x="11" y="6"/>
                    <a:pt x="7" y="8"/>
                    <a:pt x="3" y="10"/>
                  </a:cubicBezTo>
                  <a:cubicBezTo>
                    <a:pt x="2" y="9"/>
                    <a:pt x="1" y="7"/>
                    <a:pt x="0" y="5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7" name="Freeform 57"/>
            <p:cNvSpPr>
              <a:spLocks/>
            </p:cNvSpPr>
            <p:nvPr/>
          </p:nvSpPr>
          <p:spPr bwMode="auto">
            <a:xfrm>
              <a:off x="3416300" y="3932238"/>
              <a:ext cx="139700" cy="109537"/>
            </a:xfrm>
            <a:custGeom>
              <a:avLst/>
              <a:gdLst>
                <a:gd name="T0" fmla="*/ 7 w 14"/>
                <a:gd name="T1" fmla="*/ 11 h 11"/>
                <a:gd name="T2" fmla="*/ 0 w 14"/>
                <a:gd name="T3" fmla="*/ 5 h 11"/>
                <a:gd name="T4" fmla="*/ 7 w 14"/>
                <a:gd name="T5" fmla="*/ 0 h 11"/>
                <a:gd name="T6" fmla="*/ 14 w 14"/>
                <a:gd name="T7" fmla="*/ 5 h 11"/>
                <a:gd name="T8" fmla="*/ 7 w 1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7" y="11"/>
                  </a:moveTo>
                  <a:cubicBezTo>
                    <a:pt x="4" y="8"/>
                    <a:pt x="2" y="6"/>
                    <a:pt x="0" y="5"/>
                  </a:cubicBezTo>
                  <a:cubicBezTo>
                    <a:pt x="3" y="3"/>
                    <a:pt x="5" y="0"/>
                    <a:pt x="7" y="0"/>
                  </a:cubicBezTo>
                  <a:cubicBezTo>
                    <a:pt x="9" y="1"/>
                    <a:pt x="12" y="3"/>
                    <a:pt x="14" y="5"/>
                  </a:cubicBezTo>
                  <a:cubicBezTo>
                    <a:pt x="12" y="7"/>
                    <a:pt x="10" y="8"/>
                    <a:pt x="7" y="11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0"/>
          <p:cNvSpPr/>
          <p:nvPr/>
        </p:nvSpPr>
        <p:spPr>
          <a:xfrm>
            <a:off x="3709600" y="1301300"/>
            <a:ext cx="45984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50"/>
          <p:cNvSpPr/>
          <p:nvPr/>
        </p:nvSpPr>
        <p:spPr>
          <a:xfrm>
            <a:off x="3709600" y="857250"/>
            <a:ext cx="33201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50"/>
          <p:cNvSpPr txBox="1">
            <a:spLocks noGrp="1"/>
          </p:cNvSpPr>
          <p:nvPr>
            <p:ph type="title"/>
          </p:nvPr>
        </p:nvSpPr>
        <p:spPr>
          <a:xfrm>
            <a:off x="3772575" y="540064"/>
            <a:ext cx="4657800" cy="9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Picture Always Reinforces the Concept</a:t>
            </a:r>
            <a:endParaRPr/>
          </a:p>
        </p:txBody>
      </p:sp>
      <p:grpSp>
        <p:nvGrpSpPr>
          <p:cNvPr id="775" name="Google Shape;775;p50"/>
          <p:cNvGrpSpPr/>
          <p:nvPr/>
        </p:nvGrpSpPr>
        <p:grpSpPr>
          <a:xfrm rot="4584431">
            <a:off x="5368905" y="1002450"/>
            <a:ext cx="2455105" cy="4648281"/>
            <a:chOff x="1801450" y="1355975"/>
            <a:chExt cx="841475" cy="1593175"/>
          </a:xfrm>
        </p:grpSpPr>
        <p:sp>
          <p:nvSpPr>
            <p:cNvPr id="776" name="Google Shape;776;p50"/>
            <p:cNvSpPr/>
            <p:nvPr/>
          </p:nvSpPr>
          <p:spPr>
            <a:xfrm>
              <a:off x="1801450" y="1355975"/>
              <a:ext cx="841475" cy="1593175"/>
            </a:xfrm>
            <a:custGeom>
              <a:avLst/>
              <a:gdLst/>
              <a:ahLst/>
              <a:cxnLst/>
              <a:rect l="l" t="t" r="r" b="b"/>
              <a:pathLst>
                <a:path w="33659" h="63727" extrusionOk="0">
                  <a:moveTo>
                    <a:pt x="6558" y="7010"/>
                  </a:moveTo>
                  <a:cubicBezTo>
                    <a:pt x="6639" y="7010"/>
                    <a:pt x="6723" y="7041"/>
                    <a:pt x="6772" y="7090"/>
                  </a:cubicBezTo>
                  <a:cubicBezTo>
                    <a:pt x="6872" y="7156"/>
                    <a:pt x="6906" y="7323"/>
                    <a:pt x="6906" y="7490"/>
                  </a:cubicBezTo>
                  <a:cubicBezTo>
                    <a:pt x="6906" y="7657"/>
                    <a:pt x="6872" y="7790"/>
                    <a:pt x="6806" y="7957"/>
                  </a:cubicBezTo>
                  <a:cubicBezTo>
                    <a:pt x="6772" y="7957"/>
                    <a:pt x="6739" y="7957"/>
                    <a:pt x="6739" y="7990"/>
                  </a:cubicBezTo>
                  <a:lnTo>
                    <a:pt x="6739" y="7957"/>
                  </a:lnTo>
                  <a:cubicBezTo>
                    <a:pt x="6727" y="7920"/>
                    <a:pt x="6701" y="7906"/>
                    <a:pt x="6675" y="7906"/>
                  </a:cubicBezTo>
                  <a:cubicBezTo>
                    <a:pt x="6630" y="7906"/>
                    <a:pt x="6584" y="7948"/>
                    <a:pt x="6606" y="7990"/>
                  </a:cubicBezTo>
                  <a:cubicBezTo>
                    <a:pt x="6606" y="8024"/>
                    <a:pt x="6639" y="8024"/>
                    <a:pt x="6639" y="8090"/>
                  </a:cubicBezTo>
                  <a:cubicBezTo>
                    <a:pt x="6472" y="8024"/>
                    <a:pt x="6339" y="7824"/>
                    <a:pt x="6239" y="7690"/>
                  </a:cubicBezTo>
                  <a:cubicBezTo>
                    <a:pt x="6139" y="7623"/>
                    <a:pt x="6105" y="7523"/>
                    <a:pt x="6072" y="7457"/>
                  </a:cubicBezTo>
                  <a:cubicBezTo>
                    <a:pt x="6072" y="7357"/>
                    <a:pt x="6105" y="7323"/>
                    <a:pt x="6139" y="7257"/>
                  </a:cubicBezTo>
                  <a:cubicBezTo>
                    <a:pt x="6239" y="7156"/>
                    <a:pt x="6372" y="7090"/>
                    <a:pt x="6472" y="7023"/>
                  </a:cubicBezTo>
                  <a:cubicBezTo>
                    <a:pt x="6499" y="7014"/>
                    <a:pt x="6528" y="7010"/>
                    <a:pt x="6558" y="7010"/>
                  </a:cubicBezTo>
                  <a:close/>
                  <a:moveTo>
                    <a:pt x="7766" y="14152"/>
                  </a:moveTo>
                  <a:cubicBezTo>
                    <a:pt x="8085" y="14152"/>
                    <a:pt x="8572" y="14599"/>
                    <a:pt x="8107" y="14795"/>
                  </a:cubicBezTo>
                  <a:cubicBezTo>
                    <a:pt x="8073" y="14762"/>
                    <a:pt x="8040" y="14762"/>
                    <a:pt x="7940" y="14695"/>
                  </a:cubicBezTo>
                  <a:cubicBezTo>
                    <a:pt x="7931" y="14691"/>
                    <a:pt x="7920" y="14689"/>
                    <a:pt x="7909" y="14689"/>
                  </a:cubicBezTo>
                  <a:cubicBezTo>
                    <a:pt x="7839" y="14689"/>
                    <a:pt x="7740" y="14771"/>
                    <a:pt x="7740" y="14829"/>
                  </a:cubicBezTo>
                  <a:cubicBezTo>
                    <a:pt x="7573" y="14762"/>
                    <a:pt x="7473" y="14595"/>
                    <a:pt x="7540" y="14362"/>
                  </a:cubicBezTo>
                  <a:cubicBezTo>
                    <a:pt x="7557" y="14211"/>
                    <a:pt x="7651" y="14152"/>
                    <a:pt x="7766" y="14152"/>
                  </a:cubicBezTo>
                  <a:close/>
                  <a:moveTo>
                    <a:pt x="14078" y="1252"/>
                  </a:moveTo>
                  <a:lnTo>
                    <a:pt x="14078" y="1252"/>
                  </a:lnTo>
                  <a:cubicBezTo>
                    <a:pt x="16513" y="2520"/>
                    <a:pt x="18047" y="5989"/>
                    <a:pt x="18581" y="8424"/>
                  </a:cubicBezTo>
                  <a:cubicBezTo>
                    <a:pt x="19081" y="10626"/>
                    <a:pt x="18381" y="12794"/>
                    <a:pt x="17914" y="14995"/>
                  </a:cubicBezTo>
                  <a:cubicBezTo>
                    <a:pt x="17780" y="12293"/>
                    <a:pt x="17447" y="9491"/>
                    <a:pt x="16880" y="6923"/>
                  </a:cubicBezTo>
                  <a:cubicBezTo>
                    <a:pt x="16446" y="4922"/>
                    <a:pt x="15679" y="2620"/>
                    <a:pt x="14078" y="1252"/>
                  </a:cubicBezTo>
                  <a:close/>
                  <a:moveTo>
                    <a:pt x="28784" y="14515"/>
                  </a:moveTo>
                  <a:cubicBezTo>
                    <a:pt x="28812" y="14515"/>
                    <a:pt x="28843" y="14532"/>
                    <a:pt x="28888" y="14562"/>
                  </a:cubicBezTo>
                  <a:lnTo>
                    <a:pt x="29022" y="14695"/>
                  </a:lnTo>
                  <a:cubicBezTo>
                    <a:pt x="29055" y="14862"/>
                    <a:pt x="29122" y="15095"/>
                    <a:pt x="29122" y="15262"/>
                  </a:cubicBezTo>
                  <a:cubicBezTo>
                    <a:pt x="29022" y="14995"/>
                    <a:pt x="28855" y="14795"/>
                    <a:pt x="28688" y="14595"/>
                  </a:cubicBezTo>
                  <a:cubicBezTo>
                    <a:pt x="28725" y="14540"/>
                    <a:pt x="28751" y="14515"/>
                    <a:pt x="28784" y="14515"/>
                  </a:cubicBezTo>
                  <a:close/>
                  <a:moveTo>
                    <a:pt x="13911" y="1486"/>
                  </a:moveTo>
                  <a:cubicBezTo>
                    <a:pt x="17680" y="4688"/>
                    <a:pt x="16946" y="11193"/>
                    <a:pt x="17513" y="16029"/>
                  </a:cubicBezTo>
                  <a:cubicBezTo>
                    <a:pt x="16446" y="13261"/>
                    <a:pt x="15512" y="10492"/>
                    <a:pt x="15112" y="7457"/>
                  </a:cubicBezTo>
                  <a:cubicBezTo>
                    <a:pt x="14911" y="5755"/>
                    <a:pt x="14745" y="3320"/>
                    <a:pt x="13911" y="1486"/>
                  </a:cubicBezTo>
                  <a:close/>
                  <a:moveTo>
                    <a:pt x="13510" y="6523"/>
                  </a:moveTo>
                  <a:cubicBezTo>
                    <a:pt x="14044" y="10125"/>
                    <a:pt x="14845" y="13661"/>
                    <a:pt x="16880" y="16597"/>
                  </a:cubicBezTo>
                  <a:cubicBezTo>
                    <a:pt x="14545" y="14562"/>
                    <a:pt x="13911" y="11526"/>
                    <a:pt x="13611" y="8424"/>
                  </a:cubicBezTo>
                  <a:lnTo>
                    <a:pt x="13510" y="6523"/>
                  </a:lnTo>
                  <a:close/>
                  <a:moveTo>
                    <a:pt x="13010" y="819"/>
                  </a:moveTo>
                  <a:cubicBezTo>
                    <a:pt x="13077" y="852"/>
                    <a:pt x="13210" y="952"/>
                    <a:pt x="13277" y="985"/>
                  </a:cubicBezTo>
                  <a:cubicBezTo>
                    <a:pt x="14511" y="3487"/>
                    <a:pt x="14745" y="6323"/>
                    <a:pt x="15078" y="9024"/>
                  </a:cubicBezTo>
                  <a:cubicBezTo>
                    <a:pt x="15378" y="11826"/>
                    <a:pt x="16446" y="14528"/>
                    <a:pt x="17580" y="17197"/>
                  </a:cubicBezTo>
                  <a:cubicBezTo>
                    <a:pt x="17447" y="17130"/>
                    <a:pt x="17380" y="17030"/>
                    <a:pt x="17246" y="16963"/>
                  </a:cubicBezTo>
                  <a:lnTo>
                    <a:pt x="17246" y="16863"/>
                  </a:lnTo>
                  <a:cubicBezTo>
                    <a:pt x="14378" y="11826"/>
                    <a:pt x="14178" y="6423"/>
                    <a:pt x="12843" y="952"/>
                  </a:cubicBezTo>
                  <a:cubicBezTo>
                    <a:pt x="12843" y="852"/>
                    <a:pt x="12877" y="819"/>
                    <a:pt x="13010" y="819"/>
                  </a:cubicBezTo>
                  <a:close/>
                  <a:moveTo>
                    <a:pt x="11669" y="22752"/>
                  </a:moveTo>
                  <a:cubicBezTo>
                    <a:pt x="11767" y="22752"/>
                    <a:pt x="11880" y="22779"/>
                    <a:pt x="12009" y="22834"/>
                  </a:cubicBezTo>
                  <a:cubicBezTo>
                    <a:pt x="12410" y="23001"/>
                    <a:pt x="12543" y="23535"/>
                    <a:pt x="12043" y="23635"/>
                  </a:cubicBezTo>
                  <a:lnTo>
                    <a:pt x="11943" y="23635"/>
                  </a:lnTo>
                  <a:cubicBezTo>
                    <a:pt x="11876" y="23635"/>
                    <a:pt x="11843" y="23668"/>
                    <a:pt x="11776" y="23702"/>
                  </a:cubicBezTo>
                  <a:cubicBezTo>
                    <a:pt x="11542" y="23668"/>
                    <a:pt x="11376" y="23502"/>
                    <a:pt x="11242" y="23301"/>
                  </a:cubicBezTo>
                  <a:cubicBezTo>
                    <a:pt x="11266" y="22939"/>
                    <a:pt x="11413" y="22752"/>
                    <a:pt x="11669" y="22752"/>
                  </a:cubicBezTo>
                  <a:close/>
                  <a:moveTo>
                    <a:pt x="28688" y="15296"/>
                  </a:moveTo>
                  <a:lnTo>
                    <a:pt x="28688" y="15296"/>
                  </a:lnTo>
                  <a:cubicBezTo>
                    <a:pt x="29222" y="18631"/>
                    <a:pt x="27254" y="21200"/>
                    <a:pt x="25519" y="23868"/>
                  </a:cubicBezTo>
                  <a:cubicBezTo>
                    <a:pt x="24685" y="25169"/>
                    <a:pt x="24018" y="26537"/>
                    <a:pt x="24051" y="28038"/>
                  </a:cubicBezTo>
                  <a:cubicBezTo>
                    <a:pt x="23051" y="25670"/>
                    <a:pt x="25185" y="22501"/>
                    <a:pt x="26286" y="20499"/>
                  </a:cubicBezTo>
                  <a:cubicBezTo>
                    <a:pt x="26953" y="19332"/>
                    <a:pt x="27587" y="18164"/>
                    <a:pt x="28121" y="16930"/>
                  </a:cubicBezTo>
                  <a:cubicBezTo>
                    <a:pt x="28354" y="16430"/>
                    <a:pt x="28521" y="15929"/>
                    <a:pt x="28621" y="15429"/>
                  </a:cubicBezTo>
                  <a:cubicBezTo>
                    <a:pt x="28621" y="15362"/>
                    <a:pt x="28621" y="15329"/>
                    <a:pt x="28688" y="15296"/>
                  </a:cubicBezTo>
                  <a:close/>
                  <a:moveTo>
                    <a:pt x="28888" y="15262"/>
                  </a:moveTo>
                  <a:lnTo>
                    <a:pt x="29255" y="15996"/>
                  </a:lnTo>
                  <a:cubicBezTo>
                    <a:pt x="29355" y="18798"/>
                    <a:pt x="27354" y="21800"/>
                    <a:pt x="26286" y="24169"/>
                  </a:cubicBezTo>
                  <a:cubicBezTo>
                    <a:pt x="25719" y="25603"/>
                    <a:pt x="24885" y="27104"/>
                    <a:pt x="24285" y="28639"/>
                  </a:cubicBezTo>
                  <a:cubicBezTo>
                    <a:pt x="24251" y="28605"/>
                    <a:pt x="24251" y="28538"/>
                    <a:pt x="24251" y="28538"/>
                  </a:cubicBezTo>
                  <a:cubicBezTo>
                    <a:pt x="23951" y="25770"/>
                    <a:pt x="26053" y="23768"/>
                    <a:pt x="27387" y="21500"/>
                  </a:cubicBezTo>
                  <a:cubicBezTo>
                    <a:pt x="28454" y="19632"/>
                    <a:pt x="29288" y="17430"/>
                    <a:pt x="28888" y="15262"/>
                  </a:cubicBezTo>
                  <a:close/>
                  <a:moveTo>
                    <a:pt x="29388" y="14962"/>
                  </a:moveTo>
                  <a:cubicBezTo>
                    <a:pt x="32557" y="17831"/>
                    <a:pt x="31423" y="23868"/>
                    <a:pt x="28421" y="26370"/>
                  </a:cubicBezTo>
                  <a:cubicBezTo>
                    <a:pt x="27520" y="27137"/>
                    <a:pt x="26186" y="27805"/>
                    <a:pt x="25185" y="28672"/>
                  </a:cubicBezTo>
                  <a:cubicBezTo>
                    <a:pt x="26787" y="26670"/>
                    <a:pt x="28888" y="24836"/>
                    <a:pt x="29589" y="22301"/>
                  </a:cubicBezTo>
                  <a:cubicBezTo>
                    <a:pt x="30089" y="20399"/>
                    <a:pt x="30256" y="17964"/>
                    <a:pt x="29522" y="15996"/>
                  </a:cubicBezTo>
                  <a:cubicBezTo>
                    <a:pt x="29522" y="15829"/>
                    <a:pt x="29522" y="15696"/>
                    <a:pt x="29455" y="15529"/>
                  </a:cubicBezTo>
                  <a:lnTo>
                    <a:pt x="29455" y="15529"/>
                  </a:lnTo>
                  <a:cubicBezTo>
                    <a:pt x="30689" y="18131"/>
                    <a:pt x="30289" y="20866"/>
                    <a:pt x="29355" y="23602"/>
                  </a:cubicBezTo>
                  <a:cubicBezTo>
                    <a:pt x="29314" y="23643"/>
                    <a:pt x="29349" y="23671"/>
                    <a:pt x="29390" y="23671"/>
                  </a:cubicBezTo>
                  <a:cubicBezTo>
                    <a:pt x="29415" y="23671"/>
                    <a:pt x="29442" y="23660"/>
                    <a:pt x="29455" y="23635"/>
                  </a:cubicBezTo>
                  <a:cubicBezTo>
                    <a:pt x="30923" y="20966"/>
                    <a:pt x="30856" y="17631"/>
                    <a:pt x="29388" y="14995"/>
                  </a:cubicBezTo>
                  <a:lnTo>
                    <a:pt x="29388" y="14962"/>
                  </a:lnTo>
                  <a:close/>
                  <a:moveTo>
                    <a:pt x="1035" y="21033"/>
                  </a:moveTo>
                  <a:lnTo>
                    <a:pt x="1035" y="21033"/>
                  </a:lnTo>
                  <a:cubicBezTo>
                    <a:pt x="5772" y="22000"/>
                    <a:pt x="7906" y="25803"/>
                    <a:pt x="10675" y="29139"/>
                  </a:cubicBezTo>
                  <a:cubicBezTo>
                    <a:pt x="9608" y="28205"/>
                    <a:pt x="8607" y="27271"/>
                    <a:pt x="7606" y="26304"/>
                  </a:cubicBezTo>
                  <a:cubicBezTo>
                    <a:pt x="5772" y="24502"/>
                    <a:pt x="3837" y="22501"/>
                    <a:pt x="1435" y="21433"/>
                  </a:cubicBezTo>
                  <a:cubicBezTo>
                    <a:pt x="1235" y="21300"/>
                    <a:pt x="1102" y="21166"/>
                    <a:pt x="1035" y="21033"/>
                  </a:cubicBezTo>
                  <a:close/>
                  <a:moveTo>
                    <a:pt x="20916" y="25370"/>
                  </a:moveTo>
                  <a:cubicBezTo>
                    <a:pt x="21449" y="26604"/>
                    <a:pt x="22050" y="27971"/>
                    <a:pt x="22017" y="29306"/>
                  </a:cubicBezTo>
                  <a:cubicBezTo>
                    <a:pt x="21583" y="28438"/>
                    <a:pt x="21083" y="27538"/>
                    <a:pt x="20549" y="26704"/>
                  </a:cubicBezTo>
                  <a:cubicBezTo>
                    <a:pt x="20682" y="26270"/>
                    <a:pt x="20782" y="25837"/>
                    <a:pt x="20916" y="25370"/>
                  </a:cubicBezTo>
                  <a:close/>
                  <a:moveTo>
                    <a:pt x="31417" y="28991"/>
                  </a:moveTo>
                  <a:cubicBezTo>
                    <a:pt x="31583" y="28991"/>
                    <a:pt x="31768" y="29050"/>
                    <a:pt x="31924" y="29139"/>
                  </a:cubicBezTo>
                  <a:cubicBezTo>
                    <a:pt x="32190" y="29272"/>
                    <a:pt x="32224" y="29506"/>
                    <a:pt x="32090" y="29773"/>
                  </a:cubicBezTo>
                  <a:cubicBezTo>
                    <a:pt x="32004" y="29945"/>
                    <a:pt x="31882" y="30011"/>
                    <a:pt x="31752" y="30011"/>
                  </a:cubicBezTo>
                  <a:cubicBezTo>
                    <a:pt x="31631" y="30011"/>
                    <a:pt x="31503" y="29953"/>
                    <a:pt x="31390" y="29873"/>
                  </a:cubicBezTo>
                  <a:lnTo>
                    <a:pt x="31390" y="29839"/>
                  </a:lnTo>
                  <a:cubicBezTo>
                    <a:pt x="31442" y="29735"/>
                    <a:pt x="31352" y="29651"/>
                    <a:pt x="31262" y="29651"/>
                  </a:cubicBezTo>
                  <a:cubicBezTo>
                    <a:pt x="31237" y="29651"/>
                    <a:pt x="31212" y="29658"/>
                    <a:pt x="31190" y="29673"/>
                  </a:cubicBezTo>
                  <a:cubicBezTo>
                    <a:pt x="31123" y="29606"/>
                    <a:pt x="31090" y="29539"/>
                    <a:pt x="31056" y="29472"/>
                  </a:cubicBezTo>
                  <a:cubicBezTo>
                    <a:pt x="31056" y="29439"/>
                    <a:pt x="31023" y="29339"/>
                    <a:pt x="31056" y="29272"/>
                  </a:cubicBezTo>
                  <a:cubicBezTo>
                    <a:pt x="31056" y="29139"/>
                    <a:pt x="31123" y="29106"/>
                    <a:pt x="31190" y="29039"/>
                  </a:cubicBezTo>
                  <a:cubicBezTo>
                    <a:pt x="31256" y="29005"/>
                    <a:pt x="31334" y="28991"/>
                    <a:pt x="31417" y="28991"/>
                  </a:cubicBezTo>
                  <a:close/>
                  <a:moveTo>
                    <a:pt x="29522" y="16697"/>
                  </a:moveTo>
                  <a:lnTo>
                    <a:pt x="29522" y="16697"/>
                  </a:lnTo>
                  <a:cubicBezTo>
                    <a:pt x="30089" y="18831"/>
                    <a:pt x="29789" y="21433"/>
                    <a:pt x="28955" y="23301"/>
                  </a:cubicBezTo>
                  <a:cubicBezTo>
                    <a:pt x="27921" y="25670"/>
                    <a:pt x="25652" y="27438"/>
                    <a:pt x="24285" y="29606"/>
                  </a:cubicBezTo>
                  <a:cubicBezTo>
                    <a:pt x="24251" y="29673"/>
                    <a:pt x="24251" y="29706"/>
                    <a:pt x="24285" y="29706"/>
                  </a:cubicBezTo>
                  <a:lnTo>
                    <a:pt x="24051" y="30206"/>
                  </a:lnTo>
                  <a:cubicBezTo>
                    <a:pt x="24618" y="27571"/>
                    <a:pt x="26186" y="24969"/>
                    <a:pt x="27254" y="22734"/>
                  </a:cubicBezTo>
                  <a:cubicBezTo>
                    <a:pt x="28088" y="21000"/>
                    <a:pt x="29288" y="18831"/>
                    <a:pt x="29522" y="16697"/>
                  </a:cubicBezTo>
                  <a:close/>
                  <a:moveTo>
                    <a:pt x="1035" y="20900"/>
                  </a:moveTo>
                  <a:lnTo>
                    <a:pt x="1035" y="20900"/>
                  </a:lnTo>
                  <a:cubicBezTo>
                    <a:pt x="4204" y="21200"/>
                    <a:pt x="7106" y="22868"/>
                    <a:pt x="9374" y="25036"/>
                  </a:cubicBezTo>
                  <a:cubicBezTo>
                    <a:pt x="11175" y="26737"/>
                    <a:pt x="11609" y="29339"/>
                    <a:pt x="13110" y="31274"/>
                  </a:cubicBezTo>
                  <a:cubicBezTo>
                    <a:pt x="12910" y="31040"/>
                    <a:pt x="12677" y="30840"/>
                    <a:pt x="12410" y="30640"/>
                  </a:cubicBezTo>
                  <a:cubicBezTo>
                    <a:pt x="9041" y="26804"/>
                    <a:pt x="6505" y="21834"/>
                    <a:pt x="1035" y="20900"/>
                  </a:cubicBezTo>
                  <a:close/>
                  <a:moveTo>
                    <a:pt x="1835" y="21734"/>
                  </a:moveTo>
                  <a:lnTo>
                    <a:pt x="1835" y="21734"/>
                  </a:lnTo>
                  <a:cubicBezTo>
                    <a:pt x="5772" y="23969"/>
                    <a:pt x="8774" y="27805"/>
                    <a:pt x="12210" y="30807"/>
                  </a:cubicBezTo>
                  <a:cubicBezTo>
                    <a:pt x="12510" y="31074"/>
                    <a:pt x="12743" y="31340"/>
                    <a:pt x="13077" y="31574"/>
                  </a:cubicBezTo>
                  <a:cubicBezTo>
                    <a:pt x="10675" y="30607"/>
                    <a:pt x="8073" y="30340"/>
                    <a:pt x="6072" y="28538"/>
                  </a:cubicBezTo>
                  <a:cubicBezTo>
                    <a:pt x="4704" y="27304"/>
                    <a:pt x="3837" y="25503"/>
                    <a:pt x="2903" y="23935"/>
                  </a:cubicBezTo>
                  <a:cubicBezTo>
                    <a:pt x="2769" y="23668"/>
                    <a:pt x="2369" y="22968"/>
                    <a:pt x="1936" y="22267"/>
                  </a:cubicBezTo>
                  <a:lnTo>
                    <a:pt x="1936" y="22267"/>
                  </a:lnTo>
                  <a:cubicBezTo>
                    <a:pt x="5038" y="25603"/>
                    <a:pt x="8407" y="29106"/>
                    <a:pt x="12343" y="31207"/>
                  </a:cubicBezTo>
                  <a:cubicBezTo>
                    <a:pt x="12356" y="31220"/>
                    <a:pt x="12368" y="31225"/>
                    <a:pt x="12378" y="31225"/>
                  </a:cubicBezTo>
                  <a:cubicBezTo>
                    <a:pt x="12420" y="31225"/>
                    <a:pt x="12437" y="31134"/>
                    <a:pt x="12410" y="31107"/>
                  </a:cubicBezTo>
                  <a:cubicBezTo>
                    <a:pt x="10342" y="29472"/>
                    <a:pt x="8207" y="27971"/>
                    <a:pt x="6239" y="26137"/>
                  </a:cubicBezTo>
                  <a:cubicBezTo>
                    <a:pt x="4704" y="24702"/>
                    <a:pt x="3270" y="23201"/>
                    <a:pt x="1835" y="21734"/>
                  </a:cubicBezTo>
                  <a:close/>
                  <a:moveTo>
                    <a:pt x="21183" y="18031"/>
                  </a:moveTo>
                  <a:lnTo>
                    <a:pt x="21183" y="18031"/>
                  </a:lnTo>
                  <a:cubicBezTo>
                    <a:pt x="18414" y="21367"/>
                    <a:pt x="15145" y="27438"/>
                    <a:pt x="17647" y="31607"/>
                  </a:cubicBezTo>
                  <a:cubicBezTo>
                    <a:pt x="17713" y="31674"/>
                    <a:pt x="17713" y="31774"/>
                    <a:pt x="17713" y="31807"/>
                  </a:cubicBezTo>
                  <a:cubicBezTo>
                    <a:pt x="16112" y="29306"/>
                    <a:pt x="16112" y="26437"/>
                    <a:pt x="17113" y="23602"/>
                  </a:cubicBezTo>
                  <a:cubicBezTo>
                    <a:pt x="17580" y="22334"/>
                    <a:pt x="18281" y="21166"/>
                    <a:pt x="19081" y="20132"/>
                  </a:cubicBezTo>
                  <a:cubicBezTo>
                    <a:pt x="19248" y="19866"/>
                    <a:pt x="20349" y="18698"/>
                    <a:pt x="21183" y="18031"/>
                  </a:cubicBezTo>
                  <a:close/>
                  <a:moveTo>
                    <a:pt x="21716" y="17697"/>
                  </a:moveTo>
                  <a:lnTo>
                    <a:pt x="21716" y="17697"/>
                  </a:lnTo>
                  <a:cubicBezTo>
                    <a:pt x="21583" y="20766"/>
                    <a:pt x="20415" y="23168"/>
                    <a:pt x="19215" y="25970"/>
                  </a:cubicBezTo>
                  <a:cubicBezTo>
                    <a:pt x="18381" y="27838"/>
                    <a:pt x="17747" y="29839"/>
                    <a:pt x="18080" y="31841"/>
                  </a:cubicBezTo>
                  <a:cubicBezTo>
                    <a:pt x="18047" y="31841"/>
                    <a:pt x="18014" y="31807"/>
                    <a:pt x="18014" y="31774"/>
                  </a:cubicBezTo>
                  <a:cubicBezTo>
                    <a:pt x="17880" y="30640"/>
                    <a:pt x="17847" y="29506"/>
                    <a:pt x="17914" y="28338"/>
                  </a:cubicBezTo>
                  <a:cubicBezTo>
                    <a:pt x="18147" y="25370"/>
                    <a:pt x="19515" y="22968"/>
                    <a:pt x="21116" y="20533"/>
                  </a:cubicBezTo>
                  <a:cubicBezTo>
                    <a:pt x="21165" y="20483"/>
                    <a:pt x="21123" y="20397"/>
                    <a:pt x="21070" y="20397"/>
                  </a:cubicBezTo>
                  <a:cubicBezTo>
                    <a:pt x="21052" y="20397"/>
                    <a:pt x="21033" y="20407"/>
                    <a:pt x="21016" y="20433"/>
                  </a:cubicBezTo>
                  <a:cubicBezTo>
                    <a:pt x="18381" y="23201"/>
                    <a:pt x="17380" y="27171"/>
                    <a:pt x="17680" y="31007"/>
                  </a:cubicBezTo>
                  <a:cubicBezTo>
                    <a:pt x="15946" y="26604"/>
                    <a:pt x="18948" y="21533"/>
                    <a:pt x="21583" y="17998"/>
                  </a:cubicBezTo>
                  <a:cubicBezTo>
                    <a:pt x="21616" y="17931"/>
                    <a:pt x="21583" y="17831"/>
                    <a:pt x="21550" y="17831"/>
                  </a:cubicBezTo>
                  <a:cubicBezTo>
                    <a:pt x="21583" y="17797"/>
                    <a:pt x="21683" y="17764"/>
                    <a:pt x="21716" y="17697"/>
                  </a:cubicBezTo>
                  <a:close/>
                  <a:moveTo>
                    <a:pt x="22131" y="17585"/>
                  </a:moveTo>
                  <a:cubicBezTo>
                    <a:pt x="22242" y="17585"/>
                    <a:pt x="22304" y="17659"/>
                    <a:pt x="22350" y="17797"/>
                  </a:cubicBezTo>
                  <a:cubicBezTo>
                    <a:pt x="22750" y="20299"/>
                    <a:pt x="21249" y="23168"/>
                    <a:pt x="20515" y="25470"/>
                  </a:cubicBezTo>
                  <a:cubicBezTo>
                    <a:pt x="20382" y="25803"/>
                    <a:pt x="20282" y="26137"/>
                    <a:pt x="20215" y="26437"/>
                  </a:cubicBezTo>
                  <a:cubicBezTo>
                    <a:pt x="19615" y="28438"/>
                    <a:pt x="19215" y="30373"/>
                    <a:pt x="18281" y="32208"/>
                  </a:cubicBezTo>
                  <a:cubicBezTo>
                    <a:pt x="17547" y="26971"/>
                    <a:pt x="22784" y="22701"/>
                    <a:pt x="21950" y="17631"/>
                  </a:cubicBezTo>
                  <a:cubicBezTo>
                    <a:pt x="22022" y="17600"/>
                    <a:pt x="22082" y="17585"/>
                    <a:pt x="22131" y="17585"/>
                  </a:cubicBezTo>
                  <a:close/>
                  <a:moveTo>
                    <a:pt x="32645" y="31836"/>
                  </a:moveTo>
                  <a:cubicBezTo>
                    <a:pt x="32708" y="31836"/>
                    <a:pt x="32772" y="31855"/>
                    <a:pt x="32791" y="31874"/>
                  </a:cubicBezTo>
                  <a:cubicBezTo>
                    <a:pt x="32824" y="31941"/>
                    <a:pt x="32891" y="31974"/>
                    <a:pt x="32891" y="32008"/>
                  </a:cubicBezTo>
                  <a:cubicBezTo>
                    <a:pt x="32924" y="32141"/>
                    <a:pt x="32891" y="32274"/>
                    <a:pt x="32791" y="32341"/>
                  </a:cubicBezTo>
                  <a:cubicBezTo>
                    <a:pt x="32758" y="32475"/>
                    <a:pt x="32624" y="32541"/>
                    <a:pt x="32457" y="32608"/>
                  </a:cubicBezTo>
                  <a:lnTo>
                    <a:pt x="32457" y="32541"/>
                  </a:lnTo>
                  <a:cubicBezTo>
                    <a:pt x="32457" y="32508"/>
                    <a:pt x="32391" y="32475"/>
                    <a:pt x="32324" y="32441"/>
                  </a:cubicBezTo>
                  <a:cubicBezTo>
                    <a:pt x="32391" y="32341"/>
                    <a:pt x="32391" y="32174"/>
                    <a:pt x="32424" y="32041"/>
                  </a:cubicBezTo>
                  <a:cubicBezTo>
                    <a:pt x="32424" y="31974"/>
                    <a:pt x="32457" y="31874"/>
                    <a:pt x="32524" y="31874"/>
                  </a:cubicBezTo>
                  <a:cubicBezTo>
                    <a:pt x="32552" y="31846"/>
                    <a:pt x="32598" y="31836"/>
                    <a:pt x="32645" y="31836"/>
                  </a:cubicBezTo>
                  <a:close/>
                  <a:moveTo>
                    <a:pt x="27210" y="31841"/>
                  </a:moveTo>
                  <a:cubicBezTo>
                    <a:pt x="27272" y="31841"/>
                    <a:pt x="27331" y="31852"/>
                    <a:pt x="27387" y="31874"/>
                  </a:cubicBezTo>
                  <a:cubicBezTo>
                    <a:pt x="27654" y="32041"/>
                    <a:pt x="27487" y="32641"/>
                    <a:pt x="27387" y="32842"/>
                  </a:cubicBezTo>
                  <a:cubicBezTo>
                    <a:pt x="27292" y="32984"/>
                    <a:pt x="27164" y="33025"/>
                    <a:pt x="27038" y="33025"/>
                  </a:cubicBezTo>
                  <a:cubicBezTo>
                    <a:pt x="26986" y="33025"/>
                    <a:pt x="26935" y="33018"/>
                    <a:pt x="26887" y="33008"/>
                  </a:cubicBezTo>
                  <a:cubicBezTo>
                    <a:pt x="26620" y="32942"/>
                    <a:pt x="26486" y="32708"/>
                    <a:pt x="26453" y="32475"/>
                  </a:cubicBezTo>
                  <a:lnTo>
                    <a:pt x="26453" y="32475"/>
                  </a:lnTo>
                  <a:cubicBezTo>
                    <a:pt x="26486" y="32508"/>
                    <a:pt x="26586" y="32541"/>
                    <a:pt x="26687" y="32541"/>
                  </a:cubicBezTo>
                  <a:cubicBezTo>
                    <a:pt x="26753" y="32541"/>
                    <a:pt x="26853" y="32475"/>
                    <a:pt x="26787" y="32375"/>
                  </a:cubicBezTo>
                  <a:cubicBezTo>
                    <a:pt x="26720" y="32208"/>
                    <a:pt x="26620" y="32108"/>
                    <a:pt x="26820" y="31974"/>
                  </a:cubicBezTo>
                  <a:cubicBezTo>
                    <a:pt x="26953" y="31885"/>
                    <a:pt x="27087" y="31841"/>
                    <a:pt x="27210" y="31841"/>
                  </a:cubicBezTo>
                  <a:close/>
                  <a:moveTo>
                    <a:pt x="26920" y="36344"/>
                  </a:moveTo>
                  <a:cubicBezTo>
                    <a:pt x="26898" y="36344"/>
                    <a:pt x="26964" y="36359"/>
                    <a:pt x="27002" y="36359"/>
                  </a:cubicBezTo>
                  <a:cubicBezTo>
                    <a:pt x="27020" y="36359"/>
                    <a:pt x="27031" y="36355"/>
                    <a:pt x="27020" y="36344"/>
                  </a:cubicBezTo>
                  <a:lnTo>
                    <a:pt x="27020" y="36344"/>
                  </a:lnTo>
                  <a:cubicBezTo>
                    <a:pt x="27120" y="36377"/>
                    <a:pt x="27187" y="36444"/>
                    <a:pt x="27287" y="36511"/>
                  </a:cubicBezTo>
                  <a:cubicBezTo>
                    <a:pt x="27454" y="36644"/>
                    <a:pt x="27520" y="36811"/>
                    <a:pt x="27420" y="37011"/>
                  </a:cubicBezTo>
                  <a:cubicBezTo>
                    <a:pt x="27392" y="37095"/>
                    <a:pt x="27270" y="37227"/>
                    <a:pt x="27152" y="37227"/>
                  </a:cubicBezTo>
                  <a:cubicBezTo>
                    <a:pt x="27130" y="37227"/>
                    <a:pt x="27108" y="37222"/>
                    <a:pt x="27087" y="37211"/>
                  </a:cubicBezTo>
                  <a:cubicBezTo>
                    <a:pt x="26953" y="37178"/>
                    <a:pt x="26887" y="36944"/>
                    <a:pt x="26887" y="36811"/>
                  </a:cubicBezTo>
                  <a:cubicBezTo>
                    <a:pt x="26887" y="36753"/>
                    <a:pt x="26842" y="36717"/>
                    <a:pt x="26797" y="36717"/>
                  </a:cubicBezTo>
                  <a:cubicBezTo>
                    <a:pt x="26765" y="36717"/>
                    <a:pt x="26734" y="36736"/>
                    <a:pt x="26720" y="36778"/>
                  </a:cubicBezTo>
                  <a:cubicBezTo>
                    <a:pt x="26708" y="36806"/>
                    <a:pt x="26697" y="36834"/>
                    <a:pt x="26688" y="36861"/>
                  </a:cubicBezTo>
                  <a:lnTo>
                    <a:pt x="26688" y="36861"/>
                  </a:lnTo>
                  <a:cubicBezTo>
                    <a:pt x="26692" y="36734"/>
                    <a:pt x="26706" y="36606"/>
                    <a:pt x="26753" y="36511"/>
                  </a:cubicBezTo>
                  <a:cubicBezTo>
                    <a:pt x="26787" y="36477"/>
                    <a:pt x="26787" y="36444"/>
                    <a:pt x="26787" y="36377"/>
                  </a:cubicBezTo>
                  <a:lnTo>
                    <a:pt x="26853" y="36344"/>
                  </a:lnTo>
                  <a:close/>
                  <a:moveTo>
                    <a:pt x="11009" y="35210"/>
                  </a:moveTo>
                  <a:lnTo>
                    <a:pt x="11009" y="35210"/>
                  </a:lnTo>
                  <a:cubicBezTo>
                    <a:pt x="12009" y="35510"/>
                    <a:pt x="12943" y="36010"/>
                    <a:pt x="14011" y="36744"/>
                  </a:cubicBezTo>
                  <a:cubicBezTo>
                    <a:pt x="14611" y="37311"/>
                    <a:pt x="15345" y="37878"/>
                    <a:pt x="16046" y="38379"/>
                  </a:cubicBezTo>
                  <a:cubicBezTo>
                    <a:pt x="15445" y="38112"/>
                    <a:pt x="14911" y="37812"/>
                    <a:pt x="14378" y="37445"/>
                  </a:cubicBezTo>
                  <a:cubicBezTo>
                    <a:pt x="13277" y="36711"/>
                    <a:pt x="12176" y="35877"/>
                    <a:pt x="11009" y="35210"/>
                  </a:cubicBezTo>
                  <a:close/>
                  <a:moveTo>
                    <a:pt x="8873" y="34115"/>
                  </a:moveTo>
                  <a:cubicBezTo>
                    <a:pt x="10709" y="34115"/>
                    <a:pt x="12349" y="34672"/>
                    <a:pt x="14078" y="35644"/>
                  </a:cubicBezTo>
                  <a:cubicBezTo>
                    <a:pt x="15845" y="36644"/>
                    <a:pt x="17013" y="38312"/>
                    <a:pt x="18547" y="39513"/>
                  </a:cubicBezTo>
                  <a:cubicBezTo>
                    <a:pt x="16446" y="38446"/>
                    <a:pt x="14845" y="36844"/>
                    <a:pt x="12843" y="35677"/>
                  </a:cubicBezTo>
                  <a:cubicBezTo>
                    <a:pt x="11776" y="35043"/>
                    <a:pt x="10708" y="34776"/>
                    <a:pt x="9574" y="34643"/>
                  </a:cubicBezTo>
                  <a:cubicBezTo>
                    <a:pt x="8960" y="34409"/>
                    <a:pt x="8294" y="34303"/>
                    <a:pt x="7645" y="34303"/>
                  </a:cubicBezTo>
                  <a:cubicBezTo>
                    <a:pt x="7554" y="34303"/>
                    <a:pt x="7463" y="34305"/>
                    <a:pt x="7373" y="34309"/>
                  </a:cubicBezTo>
                  <a:cubicBezTo>
                    <a:pt x="7406" y="34276"/>
                    <a:pt x="7439" y="34276"/>
                    <a:pt x="7540" y="34209"/>
                  </a:cubicBezTo>
                  <a:cubicBezTo>
                    <a:pt x="7997" y="34146"/>
                    <a:pt x="8440" y="34115"/>
                    <a:pt x="8873" y="34115"/>
                  </a:cubicBezTo>
                  <a:close/>
                  <a:moveTo>
                    <a:pt x="6739" y="34676"/>
                  </a:moveTo>
                  <a:cubicBezTo>
                    <a:pt x="6739" y="34710"/>
                    <a:pt x="6772" y="34710"/>
                    <a:pt x="6839" y="34710"/>
                  </a:cubicBezTo>
                  <a:cubicBezTo>
                    <a:pt x="7906" y="34776"/>
                    <a:pt x="8840" y="34810"/>
                    <a:pt x="9741" y="34976"/>
                  </a:cubicBezTo>
                  <a:cubicBezTo>
                    <a:pt x="11509" y="35644"/>
                    <a:pt x="13077" y="36978"/>
                    <a:pt x="14611" y="37945"/>
                  </a:cubicBezTo>
                  <a:cubicBezTo>
                    <a:pt x="15879" y="38679"/>
                    <a:pt x="17213" y="39313"/>
                    <a:pt x="18547" y="39880"/>
                  </a:cubicBezTo>
                  <a:cubicBezTo>
                    <a:pt x="16046" y="39680"/>
                    <a:pt x="14111" y="38712"/>
                    <a:pt x="11943" y="37378"/>
                  </a:cubicBezTo>
                  <a:cubicBezTo>
                    <a:pt x="10275" y="36311"/>
                    <a:pt x="8607" y="35177"/>
                    <a:pt x="6639" y="34776"/>
                  </a:cubicBezTo>
                  <a:cubicBezTo>
                    <a:pt x="6639" y="34710"/>
                    <a:pt x="6706" y="34676"/>
                    <a:pt x="6739" y="34676"/>
                  </a:cubicBezTo>
                  <a:close/>
                  <a:moveTo>
                    <a:pt x="9889" y="33683"/>
                  </a:moveTo>
                  <a:cubicBezTo>
                    <a:pt x="13267" y="33683"/>
                    <a:pt x="16448" y="36914"/>
                    <a:pt x="18848" y="39313"/>
                  </a:cubicBezTo>
                  <a:cubicBezTo>
                    <a:pt x="19114" y="39546"/>
                    <a:pt x="19381" y="39847"/>
                    <a:pt x="19682" y="40113"/>
                  </a:cubicBezTo>
                  <a:lnTo>
                    <a:pt x="19415" y="39980"/>
                  </a:lnTo>
                  <a:cubicBezTo>
                    <a:pt x="16195" y="37348"/>
                    <a:pt x="13348" y="33912"/>
                    <a:pt x="9169" y="33912"/>
                  </a:cubicBezTo>
                  <a:cubicBezTo>
                    <a:pt x="8845" y="33912"/>
                    <a:pt x="8514" y="33933"/>
                    <a:pt x="8173" y="33976"/>
                  </a:cubicBezTo>
                  <a:cubicBezTo>
                    <a:pt x="8749" y="33774"/>
                    <a:pt x="9322" y="33683"/>
                    <a:pt x="9889" y="33683"/>
                  </a:cubicBezTo>
                  <a:close/>
                  <a:moveTo>
                    <a:pt x="6972" y="35043"/>
                  </a:moveTo>
                  <a:cubicBezTo>
                    <a:pt x="9141" y="35877"/>
                    <a:pt x="11042" y="37178"/>
                    <a:pt x="13043" y="38379"/>
                  </a:cubicBezTo>
                  <a:cubicBezTo>
                    <a:pt x="14518" y="39304"/>
                    <a:pt x="16267" y="40179"/>
                    <a:pt x="18054" y="40179"/>
                  </a:cubicBezTo>
                  <a:cubicBezTo>
                    <a:pt x="18329" y="40179"/>
                    <a:pt x="18605" y="40158"/>
                    <a:pt x="18881" y="40113"/>
                  </a:cubicBezTo>
                  <a:cubicBezTo>
                    <a:pt x="19048" y="40180"/>
                    <a:pt x="19248" y="40280"/>
                    <a:pt x="19415" y="40347"/>
                  </a:cubicBezTo>
                  <a:cubicBezTo>
                    <a:pt x="18974" y="40276"/>
                    <a:pt x="18534" y="40253"/>
                    <a:pt x="18088" y="40253"/>
                  </a:cubicBezTo>
                  <a:cubicBezTo>
                    <a:pt x="17488" y="40253"/>
                    <a:pt x="16878" y="40294"/>
                    <a:pt x="16246" y="40314"/>
                  </a:cubicBezTo>
                  <a:cubicBezTo>
                    <a:pt x="16226" y="40314"/>
                    <a:pt x="16206" y="40314"/>
                    <a:pt x="16187" y="40314"/>
                  </a:cubicBezTo>
                  <a:cubicBezTo>
                    <a:pt x="12643" y="40314"/>
                    <a:pt x="9593" y="37332"/>
                    <a:pt x="6972" y="35043"/>
                  </a:cubicBezTo>
                  <a:close/>
                  <a:moveTo>
                    <a:pt x="20549" y="27204"/>
                  </a:moveTo>
                  <a:cubicBezTo>
                    <a:pt x="22083" y="29939"/>
                    <a:pt x="23584" y="32675"/>
                    <a:pt x="24552" y="35677"/>
                  </a:cubicBezTo>
                  <a:cubicBezTo>
                    <a:pt x="24585" y="35777"/>
                    <a:pt x="24585" y="35844"/>
                    <a:pt x="24618" y="35944"/>
                  </a:cubicBezTo>
                  <a:cubicBezTo>
                    <a:pt x="23184" y="35043"/>
                    <a:pt x="22083" y="33609"/>
                    <a:pt x="20682" y="32641"/>
                  </a:cubicBezTo>
                  <a:cubicBezTo>
                    <a:pt x="20655" y="32628"/>
                    <a:pt x="20621" y="32619"/>
                    <a:pt x="20592" y="32619"/>
                  </a:cubicBezTo>
                  <a:cubicBezTo>
                    <a:pt x="20550" y="32619"/>
                    <a:pt x="20515" y="32636"/>
                    <a:pt x="20515" y="32675"/>
                  </a:cubicBezTo>
                  <a:lnTo>
                    <a:pt x="20515" y="32708"/>
                  </a:lnTo>
                  <a:cubicBezTo>
                    <a:pt x="20490" y="32693"/>
                    <a:pt x="20462" y="32686"/>
                    <a:pt x="20433" y="32686"/>
                  </a:cubicBezTo>
                  <a:cubicBezTo>
                    <a:pt x="20269" y="32686"/>
                    <a:pt x="20074" y="32900"/>
                    <a:pt x="20215" y="33042"/>
                  </a:cubicBezTo>
                  <a:lnTo>
                    <a:pt x="20249" y="33108"/>
                  </a:lnTo>
                  <a:cubicBezTo>
                    <a:pt x="20382" y="33208"/>
                    <a:pt x="20482" y="33342"/>
                    <a:pt x="20616" y="33375"/>
                  </a:cubicBezTo>
                  <a:cubicBezTo>
                    <a:pt x="20649" y="33442"/>
                    <a:pt x="20716" y="33475"/>
                    <a:pt x="20716" y="33509"/>
                  </a:cubicBezTo>
                  <a:cubicBezTo>
                    <a:pt x="20731" y="33587"/>
                    <a:pt x="20784" y="33622"/>
                    <a:pt x="20843" y="33622"/>
                  </a:cubicBezTo>
                  <a:cubicBezTo>
                    <a:pt x="20908" y="33622"/>
                    <a:pt x="20981" y="33579"/>
                    <a:pt x="21016" y="33509"/>
                  </a:cubicBezTo>
                  <a:cubicBezTo>
                    <a:pt x="21083" y="33509"/>
                    <a:pt x="21116" y="33375"/>
                    <a:pt x="21049" y="33342"/>
                  </a:cubicBezTo>
                  <a:cubicBezTo>
                    <a:pt x="21016" y="33309"/>
                    <a:pt x="20949" y="33275"/>
                    <a:pt x="20916" y="33275"/>
                  </a:cubicBezTo>
                  <a:cubicBezTo>
                    <a:pt x="20882" y="33175"/>
                    <a:pt x="20782" y="33108"/>
                    <a:pt x="20749" y="33008"/>
                  </a:cubicBezTo>
                  <a:cubicBezTo>
                    <a:pt x="20732" y="32975"/>
                    <a:pt x="20731" y="32961"/>
                    <a:pt x="20742" y="32961"/>
                  </a:cubicBezTo>
                  <a:cubicBezTo>
                    <a:pt x="20793" y="32961"/>
                    <a:pt x="21127" y="33309"/>
                    <a:pt x="21183" y="33309"/>
                  </a:cubicBezTo>
                  <a:cubicBezTo>
                    <a:pt x="21616" y="33675"/>
                    <a:pt x="22017" y="34109"/>
                    <a:pt x="22417" y="34476"/>
                  </a:cubicBezTo>
                  <a:cubicBezTo>
                    <a:pt x="23117" y="35143"/>
                    <a:pt x="23784" y="35810"/>
                    <a:pt x="24685" y="36277"/>
                  </a:cubicBezTo>
                  <a:cubicBezTo>
                    <a:pt x="25586" y="39513"/>
                    <a:pt x="25719" y="42849"/>
                    <a:pt x="25552" y="46184"/>
                  </a:cubicBezTo>
                  <a:cubicBezTo>
                    <a:pt x="25552" y="46556"/>
                    <a:pt x="25528" y="46902"/>
                    <a:pt x="25521" y="47267"/>
                  </a:cubicBezTo>
                  <a:lnTo>
                    <a:pt x="25521" y="47267"/>
                  </a:lnTo>
                  <a:cubicBezTo>
                    <a:pt x="24023" y="43223"/>
                    <a:pt x="21995" y="39024"/>
                    <a:pt x="18914" y="35844"/>
                  </a:cubicBezTo>
                  <a:cubicBezTo>
                    <a:pt x="18681" y="35010"/>
                    <a:pt x="18447" y="34209"/>
                    <a:pt x="18281" y="33375"/>
                  </a:cubicBezTo>
                  <a:cubicBezTo>
                    <a:pt x="19415" y="31474"/>
                    <a:pt x="19948" y="29339"/>
                    <a:pt x="20549" y="27204"/>
                  </a:cubicBezTo>
                  <a:close/>
                  <a:moveTo>
                    <a:pt x="12855" y="0"/>
                  </a:moveTo>
                  <a:cubicBezTo>
                    <a:pt x="12777" y="0"/>
                    <a:pt x="12716" y="103"/>
                    <a:pt x="12743" y="185"/>
                  </a:cubicBezTo>
                  <a:cubicBezTo>
                    <a:pt x="12777" y="285"/>
                    <a:pt x="12877" y="418"/>
                    <a:pt x="12910" y="485"/>
                  </a:cubicBezTo>
                  <a:lnTo>
                    <a:pt x="12810" y="485"/>
                  </a:lnTo>
                  <a:lnTo>
                    <a:pt x="12576" y="352"/>
                  </a:lnTo>
                  <a:cubicBezTo>
                    <a:pt x="12576" y="318"/>
                    <a:pt x="12476" y="318"/>
                    <a:pt x="12443" y="318"/>
                  </a:cubicBezTo>
                  <a:cubicBezTo>
                    <a:pt x="12376" y="285"/>
                    <a:pt x="12276" y="285"/>
                    <a:pt x="12210" y="252"/>
                  </a:cubicBezTo>
                  <a:cubicBezTo>
                    <a:pt x="12193" y="243"/>
                    <a:pt x="12178" y="240"/>
                    <a:pt x="12164" y="240"/>
                  </a:cubicBezTo>
                  <a:cubicBezTo>
                    <a:pt x="12062" y="240"/>
                    <a:pt x="12022" y="427"/>
                    <a:pt x="12109" y="485"/>
                  </a:cubicBezTo>
                  <a:cubicBezTo>
                    <a:pt x="12143" y="485"/>
                    <a:pt x="12210" y="518"/>
                    <a:pt x="12243" y="518"/>
                  </a:cubicBezTo>
                  <a:lnTo>
                    <a:pt x="12243" y="618"/>
                  </a:lnTo>
                  <a:cubicBezTo>
                    <a:pt x="13944" y="6089"/>
                    <a:pt x="11776" y="14128"/>
                    <a:pt x="17547" y="17531"/>
                  </a:cubicBezTo>
                  <a:lnTo>
                    <a:pt x="17547" y="18164"/>
                  </a:lnTo>
                  <a:cubicBezTo>
                    <a:pt x="17547" y="18231"/>
                    <a:pt x="17597" y="18264"/>
                    <a:pt x="17647" y="18264"/>
                  </a:cubicBezTo>
                  <a:cubicBezTo>
                    <a:pt x="17697" y="18264"/>
                    <a:pt x="17747" y="18231"/>
                    <a:pt x="17747" y="18164"/>
                  </a:cubicBezTo>
                  <a:cubicBezTo>
                    <a:pt x="17747" y="18098"/>
                    <a:pt x="17747" y="18031"/>
                    <a:pt x="17780" y="17964"/>
                  </a:cubicBezTo>
                  <a:cubicBezTo>
                    <a:pt x="18080" y="18665"/>
                    <a:pt x="18381" y="19365"/>
                    <a:pt x="18647" y="20032"/>
                  </a:cubicBezTo>
                  <a:cubicBezTo>
                    <a:pt x="18147" y="20699"/>
                    <a:pt x="17713" y="21367"/>
                    <a:pt x="17380" y="22134"/>
                  </a:cubicBezTo>
                  <a:cubicBezTo>
                    <a:pt x="16046" y="19499"/>
                    <a:pt x="14044" y="17364"/>
                    <a:pt x="12043" y="15196"/>
                  </a:cubicBezTo>
                  <a:cubicBezTo>
                    <a:pt x="12310" y="15129"/>
                    <a:pt x="12443" y="14829"/>
                    <a:pt x="12543" y="14595"/>
                  </a:cubicBezTo>
                  <a:cubicBezTo>
                    <a:pt x="12610" y="14262"/>
                    <a:pt x="12643" y="13828"/>
                    <a:pt x="12743" y="13494"/>
                  </a:cubicBezTo>
                  <a:cubicBezTo>
                    <a:pt x="12843" y="13628"/>
                    <a:pt x="12910" y="13761"/>
                    <a:pt x="13043" y="13828"/>
                  </a:cubicBezTo>
                  <a:lnTo>
                    <a:pt x="13144" y="13961"/>
                  </a:lnTo>
                  <a:cubicBezTo>
                    <a:pt x="13182" y="13987"/>
                    <a:pt x="13225" y="13998"/>
                    <a:pt x="13267" y="13998"/>
                  </a:cubicBezTo>
                  <a:cubicBezTo>
                    <a:pt x="13336" y="13998"/>
                    <a:pt x="13402" y="13969"/>
                    <a:pt x="13444" y="13928"/>
                  </a:cubicBezTo>
                  <a:cubicBezTo>
                    <a:pt x="13477" y="13861"/>
                    <a:pt x="13544" y="13828"/>
                    <a:pt x="13544" y="13795"/>
                  </a:cubicBezTo>
                  <a:lnTo>
                    <a:pt x="13544" y="13694"/>
                  </a:lnTo>
                  <a:lnTo>
                    <a:pt x="13544" y="13661"/>
                  </a:lnTo>
                  <a:cubicBezTo>
                    <a:pt x="13510" y="13461"/>
                    <a:pt x="13410" y="13328"/>
                    <a:pt x="13244" y="13161"/>
                  </a:cubicBezTo>
                  <a:cubicBezTo>
                    <a:pt x="13210" y="13127"/>
                    <a:pt x="13144" y="13094"/>
                    <a:pt x="13110" y="13094"/>
                  </a:cubicBezTo>
                  <a:lnTo>
                    <a:pt x="12943" y="12927"/>
                  </a:lnTo>
                  <a:cubicBezTo>
                    <a:pt x="12928" y="12897"/>
                    <a:pt x="12893" y="12881"/>
                    <a:pt x="12856" y="12881"/>
                  </a:cubicBezTo>
                  <a:cubicBezTo>
                    <a:pt x="12810" y="12881"/>
                    <a:pt x="12762" y="12906"/>
                    <a:pt x="12743" y="12961"/>
                  </a:cubicBezTo>
                  <a:cubicBezTo>
                    <a:pt x="12543" y="13261"/>
                    <a:pt x="12510" y="13628"/>
                    <a:pt x="12410" y="13995"/>
                  </a:cubicBezTo>
                  <a:cubicBezTo>
                    <a:pt x="12376" y="14262"/>
                    <a:pt x="12376" y="14962"/>
                    <a:pt x="12043" y="15029"/>
                  </a:cubicBezTo>
                  <a:cubicBezTo>
                    <a:pt x="12009" y="15029"/>
                    <a:pt x="12009" y="15095"/>
                    <a:pt x="12009" y="15095"/>
                  </a:cubicBezTo>
                  <a:cubicBezTo>
                    <a:pt x="11776" y="14862"/>
                    <a:pt x="11609" y="14662"/>
                    <a:pt x="11409" y="14462"/>
                  </a:cubicBezTo>
                  <a:cubicBezTo>
                    <a:pt x="11109" y="13494"/>
                    <a:pt x="10909" y="12494"/>
                    <a:pt x="10775" y="11526"/>
                  </a:cubicBezTo>
                  <a:cubicBezTo>
                    <a:pt x="10809" y="11493"/>
                    <a:pt x="10809" y="11460"/>
                    <a:pt x="10775" y="11359"/>
                  </a:cubicBezTo>
                  <a:cubicBezTo>
                    <a:pt x="10775" y="11326"/>
                    <a:pt x="10742" y="11293"/>
                    <a:pt x="10742" y="11259"/>
                  </a:cubicBezTo>
                  <a:lnTo>
                    <a:pt x="10742" y="11193"/>
                  </a:lnTo>
                  <a:lnTo>
                    <a:pt x="10708" y="11159"/>
                  </a:lnTo>
                  <a:cubicBezTo>
                    <a:pt x="11575" y="10780"/>
                    <a:pt x="11078" y="9367"/>
                    <a:pt x="10272" y="9367"/>
                  </a:cubicBezTo>
                  <a:cubicBezTo>
                    <a:pt x="10085" y="9367"/>
                    <a:pt x="9881" y="9443"/>
                    <a:pt x="9674" y="9625"/>
                  </a:cubicBezTo>
                  <a:cubicBezTo>
                    <a:pt x="9541" y="9758"/>
                    <a:pt x="9474" y="9958"/>
                    <a:pt x="9674" y="10092"/>
                  </a:cubicBezTo>
                  <a:cubicBezTo>
                    <a:pt x="9848" y="10213"/>
                    <a:pt x="9994" y="10271"/>
                    <a:pt x="10141" y="10271"/>
                  </a:cubicBezTo>
                  <a:cubicBezTo>
                    <a:pt x="10277" y="10271"/>
                    <a:pt x="10415" y="10221"/>
                    <a:pt x="10575" y="10125"/>
                  </a:cubicBezTo>
                  <a:lnTo>
                    <a:pt x="10575" y="10125"/>
                  </a:lnTo>
                  <a:cubicBezTo>
                    <a:pt x="10708" y="10325"/>
                    <a:pt x="10675" y="10759"/>
                    <a:pt x="10342" y="10792"/>
                  </a:cubicBezTo>
                  <a:cubicBezTo>
                    <a:pt x="10175" y="10826"/>
                    <a:pt x="10008" y="11026"/>
                    <a:pt x="10175" y="11193"/>
                  </a:cubicBezTo>
                  <a:cubicBezTo>
                    <a:pt x="10275" y="11326"/>
                    <a:pt x="10408" y="11493"/>
                    <a:pt x="10542" y="11626"/>
                  </a:cubicBezTo>
                  <a:cubicBezTo>
                    <a:pt x="10542" y="11660"/>
                    <a:pt x="10575" y="11660"/>
                    <a:pt x="10575" y="11660"/>
                  </a:cubicBezTo>
                  <a:cubicBezTo>
                    <a:pt x="10875" y="12260"/>
                    <a:pt x="10909" y="13194"/>
                    <a:pt x="11042" y="13828"/>
                  </a:cubicBezTo>
                  <a:cubicBezTo>
                    <a:pt x="11075" y="13961"/>
                    <a:pt x="11075" y="14028"/>
                    <a:pt x="11109" y="14161"/>
                  </a:cubicBezTo>
                  <a:cubicBezTo>
                    <a:pt x="10508" y="13461"/>
                    <a:pt x="9875" y="12760"/>
                    <a:pt x="9241" y="11993"/>
                  </a:cubicBezTo>
                  <a:cubicBezTo>
                    <a:pt x="9341" y="11960"/>
                    <a:pt x="9341" y="11860"/>
                    <a:pt x="9241" y="11826"/>
                  </a:cubicBezTo>
                  <a:cubicBezTo>
                    <a:pt x="8440" y="11460"/>
                    <a:pt x="8407" y="9758"/>
                    <a:pt x="8540" y="8691"/>
                  </a:cubicBezTo>
                  <a:cubicBezTo>
                    <a:pt x="8607" y="8658"/>
                    <a:pt x="8707" y="8624"/>
                    <a:pt x="8740" y="8491"/>
                  </a:cubicBezTo>
                  <a:cubicBezTo>
                    <a:pt x="8832" y="8187"/>
                    <a:pt x="8784" y="7606"/>
                    <a:pt x="8372" y="7606"/>
                  </a:cubicBezTo>
                  <a:cubicBezTo>
                    <a:pt x="8331" y="7606"/>
                    <a:pt x="8287" y="7612"/>
                    <a:pt x="8240" y="7623"/>
                  </a:cubicBezTo>
                  <a:cubicBezTo>
                    <a:pt x="7640" y="7790"/>
                    <a:pt x="7806" y="8524"/>
                    <a:pt x="8073" y="8924"/>
                  </a:cubicBezTo>
                  <a:cubicBezTo>
                    <a:pt x="8107" y="8958"/>
                    <a:pt x="8207" y="8958"/>
                    <a:pt x="8240" y="8958"/>
                  </a:cubicBezTo>
                  <a:cubicBezTo>
                    <a:pt x="8207" y="9525"/>
                    <a:pt x="8140" y="10159"/>
                    <a:pt x="8240" y="10692"/>
                  </a:cubicBezTo>
                  <a:cubicBezTo>
                    <a:pt x="7773" y="9992"/>
                    <a:pt x="7306" y="9291"/>
                    <a:pt x="6939" y="8491"/>
                  </a:cubicBezTo>
                  <a:cubicBezTo>
                    <a:pt x="7206" y="8324"/>
                    <a:pt x="7239" y="7957"/>
                    <a:pt x="7273" y="7690"/>
                  </a:cubicBezTo>
                  <a:cubicBezTo>
                    <a:pt x="7306" y="7423"/>
                    <a:pt x="7273" y="7090"/>
                    <a:pt x="7073" y="6823"/>
                  </a:cubicBezTo>
                  <a:cubicBezTo>
                    <a:pt x="6931" y="6682"/>
                    <a:pt x="6756" y="6625"/>
                    <a:pt x="6574" y="6625"/>
                  </a:cubicBezTo>
                  <a:cubicBezTo>
                    <a:pt x="6283" y="6625"/>
                    <a:pt x="5977" y="6771"/>
                    <a:pt x="5772" y="6956"/>
                  </a:cubicBezTo>
                  <a:cubicBezTo>
                    <a:pt x="5738" y="6990"/>
                    <a:pt x="5738" y="7023"/>
                    <a:pt x="5705" y="7023"/>
                  </a:cubicBezTo>
                  <a:cubicBezTo>
                    <a:pt x="5691" y="7019"/>
                    <a:pt x="5677" y="7016"/>
                    <a:pt x="5662" y="7016"/>
                  </a:cubicBezTo>
                  <a:cubicBezTo>
                    <a:pt x="5564" y="7016"/>
                    <a:pt x="5447" y="7103"/>
                    <a:pt x="5505" y="7190"/>
                  </a:cubicBezTo>
                  <a:cubicBezTo>
                    <a:pt x="5505" y="7257"/>
                    <a:pt x="5538" y="7290"/>
                    <a:pt x="5538" y="7290"/>
                  </a:cubicBezTo>
                  <a:cubicBezTo>
                    <a:pt x="5438" y="7690"/>
                    <a:pt x="5638" y="8191"/>
                    <a:pt x="6105" y="8291"/>
                  </a:cubicBezTo>
                  <a:lnTo>
                    <a:pt x="6205" y="8291"/>
                  </a:lnTo>
                  <a:cubicBezTo>
                    <a:pt x="6342" y="8427"/>
                    <a:pt x="6501" y="8542"/>
                    <a:pt x="6664" y="8542"/>
                  </a:cubicBezTo>
                  <a:cubicBezTo>
                    <a:pt x="6700" y="8542"/>
                    <a:pt x="6736" y="8536"/>
                    <a:pt x="6772" y="8524"/>
                  </a:cubicBezTo>
                  <a:lnTo>
                    <a:pt x="6839" y="8524"/>
                  </a:lnTo>
                  <a:cubicBezTo>
                    <a:pt x="7373" y="9758"/>
                    <a:pt x="8040" y="10826"/>
                    <a:pt x="8774" y="11860"/>
                  </a:cubicBezTo>
                  <a:cubicBezTo>
                    <a:pt x="8590" y="11913"/>
                    <a:pt x="8405" y="11936"/>
                    <a:pt x="8221" y="11936"/>
                  </a:cubicBezTo>
                  <a:cubicBezTo>
                    <a:pt x="7369" y="11936"/>
                    <a:pt x="6509" y="11451"/>
                    <a:pt x="5605" y="11259"/>
                  </a:cubicBezTo>
                  <a:cubicBezTo>
                    <a:pt x="5705" y="10993"/>
                    <a:pt x="5705" y="10759"/>
                    <a:pt x="5672" y="10592"/>
                  </a:cubicBezTo>
                  <a:cubicBezTo>
                    <a:pt x="5638" y="10509"/>
                    <a:pt x="5555" y="10467"/>
                    <a:pt x="5471" y="10467"/>
                  </a:cubicBezTo>
                  <a:cubicBezTo>
                    <a:pt x="5388" y="10467"/>
                    <a:pt x="5305" y="10509"/>
                    <a:pt x="5271" y="10592"/>
                  </a:cubicBezTo>
                  <a:cubicBezTo>
                    <a:pt x="5271" y="10659"/>
                    <a:pt x="5238" y="10759"/>
                    <a:pt x="5171" y="10826"/>
                  </a:cubicBezTo>
                  <a:cubicBezTo>
                    <a:pt x="5104" y="10926"/>
                    <a:pt x="5205" y="10993"/>
                    <a:pt x="5238" y="10993"/>
                  </a:cubicBezTo>
                  <a:cubicBezTo>
                    <a:pt x="5238" y="11026"/>
                    <a:pt x="5205" y="11126"/>
                    <a:pt x="5205" y="11159"/>
                  </a:cubicBezTo>
                  <a:cubicBezTo>
                    <a:pt x="5071" y="11026"/>
                    <a:pt x="4904" y="10993"/>
                    <a:pt x="4771" y="10993"/>
                  </a:cubicBezTo>
                  <a:cubicBezTo>
                    <a:pt x="4671" y="10993"/>
                    <a:pt x="4604" y="11093"/>
                    <a:pt x="4537" y="11193"/>
                  </a:cubicBezTo>
                  <a:cubicBezTo>
                    <a:pt x="4437" y="11259"/>
                    <a:pt x="4371" y="11293"/>
                    <a:pt x="4404" y="11359"/>
                  </a:cubicBezTo>
                  <a:cubicBezTo>
                    <a:pt x="4404" y="11426"/>
                    <a:pt x="4437" y="11460"/>
                    <a:pt x="4437" y="11526"/>
                  </a:cubicBezTo>
                  <a:cubicBezTo>
                    <a:pt x="4437" y="11760"/>
                    <a:pt x="4504" y="11960"/>
                    <a:pt x="4671" y="12027"/>
                  </a:cubicBezTo>
                  <a:cubicBezTo>
                    <a:pt x="4720" y="12075"/>
                    <a:pt x="4804" y="12106"/>
                    <a:pt x="4872" y="12106"/>
                  </a:cubicBezTo>
                  <a:cubicBezTo>
                    <a:pt x="4897" y="12106"/>
                    <a:pt x="4920" y="12102"/>
                    <a:pt x="4938" y="12093"/>
                  </a:cubicBezTo>
                  <a:cubicBezTo>
                    <a:pt x="4975" y="12101"/>
                    <a:pt x="5013" y="12105"/>
                    <a:pt x="5050" y="12105"/>
                  </a:cubicBezTo>
                  <a:cubicBezTo>
                    <a:pt x="5179" y="12105"/>
                    <a:pt x="5309" y="12056"/>
                    <a:pt x="5438" y="11927"/>
                  </a:cubicBezTo>
                  <a:cubicBezTo>
                    <a:pt x="5571" y="11826"/>
                    <a:pt x="5571" y="11693"/>
                    <a:pt x="5538" y="11593"/>
                  </a:cubicBezTo>
                  <a:lnTo>
                    <a:pt x="5538" y="11593"/>
                  </a:lnTo>
                  <a:cubicBezTo>
                    <a:pt x="6428" y="11771"/>
                    <a:pt x="7338" y="12259"/>
                    <a:pt x="8178" y="12259"/>
                  </a:cubicBezTo>
                  <a:cubicBezTo>
                    <a:pt x="8440" y="12259"/>
                    <a:pt x="8695" y="12212"/>
                    <a:pt x="8941" y="12093"/>
                  </a:cubicBezTo>
                  <a:cubicBezTo>
                    <a:pt x="9708" y="13094"/>
                    <a:pt x="10508" y="14028"/>
                    <a:pt x="11342" y="14995"/>
                  </a:cubicBezTo>
                  <a:lnTo>
                    <a:pt x="11442" y="15362"/>
                  </a:lnTo>
                  <a:cubicBezTo>
                    <a:pt x="11473" y="15424"/>
                    <a:pt x="11512" y="15450"/>
                    <a:pt x="11550" y="15450"/>
                  </a:cubicBezTo>
                  <a:cubicBezTo>
                    <a:pt x="11595" y="15450"/>
                    <a:pt x="11640" y="15416"/>
                    <a:pt x="11676" y="15362"/>
                  </a:cubicBezTo>
                  <a:cubicBezTo>
                    <a:pt x="12176" y="15963"/>
                    <a:pt x="12710" y="16496"/>
                    <a:pt x="13210" y="17097"/>
                  </a:cubicBezTo>
                  <a:cubicBezTo>
                    <a:pt x="12376" y="17030"/>
                    <a:pt x="11609" y="16463"/>
                    <a:pt x="10842" y="16130"/>
                  </a:cubicBezTo>
                  <a:cubicBezTo>
                    <a:pt x="10075" y="15796"/>
                    <a:pt x="9341" y="15496"/>
                    <a:pt x="8607" y="15129"/>
                  </a:cubicBezTo>
                  <a:cubicBezTo>
                    <a:pt x="9156" y="14580"/>
                    <a:pt x="8728" y="13404"/>
                    <a:pt x="7953" y="13404"/>
                  </a:cubicBezTo>
                  <a:cubicBezTo>
                    <a:pt x="7834" y="13404"/>
                    <a:pt x="7706" y="13432"/>
                    <a:pt x="7573" y="13494"/>
                  </a:cubicBezTo>
                  <a:cubicBezTo>
                    <a:pt x="6689" y="13890"/>
                    <a:pt x="6863" y="15371"/>
                    <a:pt x="7738" y="15371"/>
                  </a:cubicBezTo>
                  <a:cubicBezTo>
                    <a:pt x="7821" y="15371"/>
                    <a:pt x="7911" y="15358"/>
                    <a:pt x="8007" y="15329"/>
                  </a:cubicBezTo>
                  <a:cubicBezTo>
                    <a:pt x="8073" y="15429"/>
                    <a:pt x="8107" y="15462"/>
                    <a:pt x="8273" y="15496"/>
                  </a:cubicBezTo>
                  <a:cubicBezTo>
                    <a:pt x="8309" y="15505"/>
                    <a:pt x="8342" y="15509"/>
                    <a:pt x="8373" y="15509"/>
                  </a:cubicBezTo>
                  <a:cubicBezTo>
                    <a:pt x="8456" y="15509"/>
                    <a:pt x="8516" y="15478"/>
                    <a:pt x="8540" y="15429"/>
                  </a:cubicBezTo>
                  <a:cubicBezTo>
                    <a:pt x="9441" y="15863"/>
                    <a:pt x="10442" y="16263"/>
                    <a:pt x="11409" y="16663"/>
                  </a:cubicBezTo>
                  <a:cubicBezTo>
                    <a:pt x="11979" y="16920"/>
                    <a:pt x="12452" y="17299"/>
                    <a:pt x="13078" y="17299"/>
                  </a:cubicBezTo>
                  <a:cubicBezTo>
                    <a:pt x="13184" y="17299"/>
                    <a:pt x="13294" y="17288"/>
                    <a:pt x="13410" y="17264"/>
                  </a:cubicBezTo>
                  <a:cubicBezTo>
                    <a:pt x="14878" y="18865"/>
                    <a:pt x="16279" y="20499"/>
                    <a:pt x="17413" y="22367"/>
                  </a:cubicBezTo>
                  <a:cubicBezTo>
                    <a:pt x="16913" y="23435"/>
                    <a:pt x="16546" y="24536"/>
                    <a:pt x="16379" y="25670"/>
                  </a:cubicBezTo>
                  <a:cubicBezTo>
                    <a:pt x="15112" y="25336"/>
                    <a:pt x="13577" y="25103"/>
                    <a:pt x="12610" y="24169"/>
                  </a:cubicBezTo>
                  <a:cubicBezTo>
                    <a:pt x="13377" y="23802"/>
                    <a:pt x="13077" y="22467"/>
                    <a:pt x="12076" y="22301"/>
                  </a:cubicBezTo>
                  <a:cubicBezTo>
                    <a:pt x="11974" y="22281"/>
                    <a:pt x="11878" y="22272"/>
                    <a:pt x="11787" y="22272"/>
                  </a:cubicBezTo>
                  <a:cubicBezTo>
                    <a:pt x="10533" y="22272"/>
                    <a:pt x="10354" y="24011"/>
                    <a:pt x="11612" y="24011"/>
                  </a:cubicBezTo>
                  <a:cubicBezTo>
                    <a:pt x="11664" y="24011"/>
                    <a:pt x="11719" y="24008"/>
                    <a:pt x="11776" y="24002"/>
                  </a:cubicBezTo>
                  <a:cubicBezTo>
                    <a:pt x="11776" y="24154"/>
                    <a:pt x="11887" y="24306"/>
                    <a:pt x="12033" y="24306"/>
                  </a:cubicBezTo>
                  <a:cubicBezTo>
                    <a:pt x="12047" y="24306"/>
                    <a:pt x="12062" y="24305"/>
                    <a:pt x="12076" y="24302"/>
                  </a:cubicBezTo>
                  <a:lnTo>
                    <a:pt x="12343" y="24302"/>
                  </a:lnTo>
                  <a:cubicBezTo>
                    <a:pt x="13277" y="25303"/>
                    <a:pt x="15045" y="25803"/>
                    <a:pt x="16346" y="25937"/>
                  </a:cubicBezTo>
                  <a:cubicBezTo>
                    <a:pt x="16046" y="28138"/>
                    <a:pt x="16413" y="30373"/>
                    <a:pt x="17880" y="32375"/>
                  </a:cubicBezTo>
                  <a:cubicBezTo>
                    <a:pt x="17914" y="32608"/>
                    <a:pt x="17947" y="32842"/>
                    <a:pt x="18014" y="33042"/>
                  </a:cubicBezTo>
                  <a:cubicBezTo>
                    <a:pt x="17914" y="33175"/>
                    <a:pt x="17880" y="33275"/>
                    <a:pt x="17780" y="33375"/>
                  </a:cubicBezTo>
                  <a:cubicBezTo>
                    <a:pt x="17707" y="33547"/>
                    <a:pt x="17831" y="33718"/>
                    <a:pt x="17955" y="33718"/>
                  </a:cubicBezTo>
                  <a:cubicBezTo>
                    <a:pt x="18000" y="33718"/>
                    <a:pt x="18045" y="33695"/>
                    <a:pt x="18080" y="33642"/>
                  </a:cubicBezTo>
                  <a:cubicBezTo>
                    <a:pt x="18214" y="34276"/>
                    <a:pt x="18381" y="34843"/>
                    <a:pt x="18581" y="35477"/>
                  </a:cubicBezTo>
                  <a:cubicBezTo>
                    <a:pt x="17713" y="34609"/>
                    <a:pt x="16746" y="33809"/>
                    <a:pt x="15679" y="33108"/>
                  </a:cubicBezTo>
                  <a:cubicBezTo>
                    <a:pt x="15178" y="32808"/>
                    <a:pt x="14711" y="32475"/>
                    <a:pt x="14244" y="32141"/>
                  </a:cubicBezTo>
                  <a:cubicBezTo>
                    <a:pt x="14278" y="32108"/>
                    <a:pt x="14244" y="32008"/>
                    <a:pt x="14211" y="31974"/>
                  </a:cubicBezTo>
                  <a:cubicBezTo>
                    <a:pt x="12777" y="30673"/>
                    <a:pt x="12176" y="28772"/>
                    <a:pt x="11342" y="27104"/>
                  </a:cubicBezTo>
                  <a:cubicBezTo>
                    <a:pt x="10708" y="25937"/>
                    <a:pt x="9841" y="25003"/>
                    <a:pt x="8840" y="24135"/>
                  </a:cubicBezTo>
                  <a:cubicBezTo>
                    <a:pt x="6439" y="22034"/>
                    <a:pt x="3370" y="20833"/>
                    <a:pt x="234" y="20666"/>
                  </a:cubicBezTo>
                  <a:cubicBezTo>
                    <a:pt x="68" y="20666"/>
                    <a:pt x="1" y="20833"/>
                    <a:pt x="101" y="20966"/>
                  </a:cubicBezTo>
                  <a:cubicBezTo>
                    <a:pt x="2603" y="23168"/>
                    <a:pt x="3570" y="26537"/>
                    <a:pt x="5938" y="28939"/>
                  </a:cubicBezTo>
                  <a:cubicBezTo>
                    <a:pt x="8107" y="31107"/>
                    <a:pt x="11409" y="31040"/>
                    <a:pt x="14044" y="32441"/>
                  </a:cubicBezTo>
                  <a:cubicBezTo>
                    <a:pt x="14111" y="32508"/>
                    <a:pt x="14211" y="32541"/>
                    <a:pt x="14278" y="32641"/>
                  </a:cubicBezTo>
                  <a:cubicBezTo>
                    <a:pt x="16846" y="34476"/>
                    <a:pt x="18948" y="36177"/>
                    <a:pt x="20849" y="38812"/>
                  </a:cubicBezTo>
                  <a:cubicBezTo>
                    <a:pt x="21683" y="39980"/>
                    <a:pt x="22383" y="41181"/>
                    <a:pt x="23051" y="42448"/>
                  </a:cubicBezTo>
                  <a:cubicBezTo>
                    <a:pt x="22417" y="41815"/>
                    <a:pt x="21683" y="41314"/>
                    <a:pt x="20916" y="40881"/>
                  </a:cubicBezTo>
                  <a:cubicBezTo>
                    <a:pt x="20916" y="40847"/>
                    <a:pt x="20882" y="40847"/>
                    <a:pt x="20882" y="40814"/>
                  </a:cubicBezTo>
                  <a:cubicBezTo>
                    <a:pt x="18008" y="38097"/>
                    <a:pt x="14132" y="33476"/>
                    <a:pt x="9990" y="33476"/>
                  </a:cubicBezTo>
                  <a:cubicBezTo>
                    <a:pt x="8843" y="33476"/>
                    <a:pt x="7677" y="33830"/>
                    <a:pt x="6505" y="34676"/>
                  </a:cubicBezTo>
                  <a:cubicBezTo>
                    <a:pt x="6483" y="34661"/>
                    <a:pt x="6462" y="34655"/>
                    <a:pt x="6444" y="34655"/>
                  </a:cubicBezTo>
                  <a:cubicBezTo>
                    <a:pt x="6380" y="34655"/>
                    <a:pt x="6346" y="34732"/>
                    <a:pt x="6372" y="34810"/>
                  </a:cubicBezTo>
                  <a:cubicBezTo>
                    <a:pt x="6272" y="34843"/>
                    <a:pt x="6239" y="34876"/>
                    <a:pt x="6172" y="34976"/>
                  </a:cubicBezTo>
                  <a:cubicBezTo>
                    <a:pt x="6037" y="35084"/>
                    <a:pt x="6142" y="35322"/>
                    <a:pt x="6275" y="35322"/>
                  </a:cubicBezTo>
                  <a:cubicBezTo>
                    <a:pt x="6307" y="35322"/>
                    <a:pt x="6340" y="35309"/>
                    <a:pt x="6372" y="35277"/>
                  </a:cubicBezTo>
                  <a:cubicBezTo>
                    <a:pt x="6439" y="35177"/>
                    <a:pt x="6539" y="35143"/>
                    <a:pt x="6606" y="35110"/>
                  </a:cubicBezTo>
                  <a:cubicBezTo>
                    <a:pt x="8540" y="36978"/>
                    <a:pt x="10608" y="38712"/>
                    <a:pt x="12943" y="40013"/>
                  </a:cubicBezTo>
                  <a:cubicBezTo>
                    <a:pt x="15445" y="41381"/>
                    <a:pt x="18080" y="40314"/>
                    <a:pt x="20682" y="41181"/>
                  </a:cubicBezTo>
                  <a:lnTo>
                    <a:pt x="20782" y="41181"/>
                  </a:lnTo>
                  <a:cubicBezTo>
                    <a:pt x="21716" y="41681"/>
                    <a:pt x="22584" y="42315"/>
                    <a:pt x="23351" y="43049"/>
                  </a:cubicBezTo>
                  <a:cubicBezTo>
                    <a:pt x="24051" y="44483"/>
                    <a:pt x="24685" y="45984"/>
                    <a:pt x="25252" y="47485"/>
                  </a:cubicBezTo>
                  <a:cubicBezTo>
                    <a:pt x="25287" y="47544"/>
                    <a:pt x="25339" y="47570"/>
                    <a:pt x="25390" y="47570"/>
                  </a:cubicBezTo>
                  <a:cubicBezTo>
                    <a:pt x="25439" y="47570"/>
                    <a:pt x="25487" y="47545"/>
                    <a:pt x="25519" y="47503"/>
                  </a:cubicBezTo>
                  <a:lnTo>
                    <a:pt x="25519" y="47503"/>
                  </a:lnTo>
                  <a:lnTo>
                    <a:pt x="25519" y="47519"/>
                  </a:lnTo>
                  <a:lnTo>
                    <a:pt x="25519" y="47886"/>
                  </a:lnTo>
                  <a:lnTo>
                    <a:pt x="25519" y="47986"/>
                  </a:lnTo>
                  <a:cubicBezTo>
                    <a:pt x="25386" y="53556"/>
                    <a:pt x="25886" y="59227"/>
                    <a:pt x="29689" y="63664"/>
                  </a:cubicBezTo>
                  <a:cubicBezTo>
                    <a:pt x="29715" y="63708"/>
                    <a:pt x="29756" y="63726"/>
                    <a:pt x="29799" y="63726"/>
                  </a:cubicBezTo>
                  <a:cubicBezTo>
                    <a:pt x="29918" y="63726"/>
                    <a:pt x="30053" y="63586"/>
                    <a:pt x="29956" y="63463"/>
                  </a:cubicBezTo>
                  <a:cubicBezTo>
                    <a:pt x="27254" y="60295"/>
                    <a:pt x="26386" y="56625"/>
                    <a:pt x="26086" y="52789"/>
                  </a:cubicBezTo>
                  <a:cubicBezTo>
                    <a:pt x="27020" y="52289"/>
                    <a:pt x="27187" y="51055"/>
                    <a:pt x="27520" y="50121"/>
                  </a:cubicBezTo>
                  <a:cubicBezTo>
                    <a:pt x="27587" y="50121"/>
                    <a:pt x="27687" y="50121"/>
                    <a:pt x="27721" y="50020"/>
                  </a:cubicBezTo>
                  <a:cubicBezTo>
                    <a:pt x="27854" y="49854"/>
                    <a:pt x="27787" y="49654"/>
                    <a:pt x="27721" y="49453"/>
                  </a:cubicBezTo>
                  <a:cubicBezTo>
                    <a:pt x="27704" y="49387"/>
                    <a:pt x="27637" y="49353"/>
                    <a:pt x="27570" y="49353"/>
                  </a:cubicBezTo>
                  <a:cubicBezTo>
                    <a:pt x="27504" y="49353"/>
                    <a:pt x="27437" y="49387"/>
                    <a:pt x="27420" y="49453"/>
                  </a:cubicBezTo>
                  <a:cubicBezTo>
                    <a:pt x="27220" y="49954"/>
                    <a:pt x="27087" y="50487"/>
                    <a:pt x="26887" y="51021"/>
                  </a:cubicBezTo>
                  <a:cubicBezTo>
                    <a:pt x="26720" y="51522"/>
                    <a:pt x="26520" y="52155"/>
                    <a:pt x="26053" y="52489"/>
                  </a:cubicBezTo>
                  <a:cubicBezTo>
                    <a:pt x="25953" y="51055"/>
                    <a:pt x="25953" y="49620"/>
                    <a:pt x="25953" y="48186"/>
                  </a:cubicBezTo>
                  <a:cubicBezTo>
                    <a:pt x="26019" y="48186"/>
                    <a:pt x="26086" y="48186"/>
                    <a:pt x="26119" y="48119"/>
                  </a:cubicBezTo>
                  <a:cubicBezTo>
                    <a:pt x="27587" y="46184"/>
                    <a:pt x="28254" y="43983"/>
                    <a:pt x="28721" y="41681"/>
                  </a:cubicBezTo>
                  <a:cubicBezTo>
                    <a:pt x="28855" y="41648"/>
                    <a:pt x="28921" y="41481"/>
                    <a:pt x="29055" y="41314"/>
                  </a:cubicBezTo>
                  <a:cubicBezTo>
                    <a:pt x="29422" y="40614"/>
                    <a:pt x="30022" y="40013"/>
                    <a:pt x="30456" y="39346"/>
                  </a:cubicBezTo>
                  <a:cubicBezTo>
                    <a:pt x="30890" y="38812"/>
                    <a:pt x="31256" y="38279"/>
                    <a:pt x="31690" y="37712"/>
                  </a:cubicBezTo>
                  <a:cubicBezTo>
                    <a:pt x="31690" y="37812"/>
                    <a:pt x="31723" y="37878"/>
                    <a:pt x="31723" y="37979"/>
                  </a:cubicBezTo>
                  <a:cubicBezTo>
                    <a:pt x="31723" y="38049"/>
                    <a:pt x="31779" y="38091"/>
                    <a:pt x="31837" y="38091"/>
                  </a:cubicBezTo>
                  <a:cubicBezTo>
                    <a:pt x="31888" y="38091"/>
                    <a:pt x="31941" y="38057"/>
                    <a:pt x="31957" y="37979"/>
                  </a:cubicBezTo>
                  <a:cubicBezTo>
                    <a:pt x="32024" y="37778"/>
                    <a:pt x="32024" y="37545"/>
                    <a:pt x="31957" y="37378"/>
                  </a:cubicBezTo>
                  <a:cubicBezTo>
                    <a:pt x="32024" y="37345"/>
                    <a:pt x="32057" y="37311"/>
                    <a:pt x="32057" y="37278"/>
                  </a:cubicBezTo>
                  <a:cubicBezTo>
                    <a:pt x="32090" y="37211"/>
                    <a:pt x="32090" y="37145"/>
                    <a:pt x="32057" y="37111"/>
                  </a:cubicBezTo>
                  <a:cubicBezTo>
                    <a:pt x="31957" y="37045"/>
                    <a:pt x="31924" y="37011"/>
                    <a:pt x="31890" y="36978"/>
                  </a:cubicBezTo>
                  <a:cubicBezTo>
                    <a:pt x="31863" y="36969"/>
                    <a:pt x="31839" y="36965"/>
                    <a:pt x="31818" y="36965"/>
                  </a:cubicBezTo>
                  <a:cubicBezTo>
                    <a:pt x="31759" y="36965"/>
                    <a:pt x="31723" y="36996"/>
                    <a:pt x="31723" y="37045"/>
                  </a:cubicBezTo>
                  <a:cubicBezTo>
                    <a:pt x="31723" y="37178"/>
                    <a:pt x="31690" y="37345"/>
                    <a:pt x="31723" y="37478"/>
                  </a:cubicBezTo>
                  <a:lnTo>
                    <a:pt x="31323" y="37845"/>
                  </a:lnTo>
                  <a:cubicBezTo>
                    <a:pt x="30923" y="38379"/>
                    <a:pt x="30556" y="38946"/>
                    <a:pt x="30156" y="39480"/>
                  </a:cubicBezTo>
                  <a:cubicBezTo>
                    <a:pt x="29889" y="39880"/>
                    <a:pt x="29555" y="40280"/>
                    <a:pt x="29255" y="40647"/>
                  </a:cubicBezTo>
                  <a:cubicBezTo>
                    <a:pt x="29222" y="40680"/>
                    <a:pt x="29055" y="40981"/>
                    <a:pt x="28888" y="41181"/>
                  </a:cubicBezTo>
                  <a:cubicBezTo>
                    <a:pt x="28921" y="40947"/>
                    <a:pt x="28955" y="40714"/>
                    <a:pt x="28988" y="40480"/>
                  </a:cubicBezTo>
                  <a:cubicBezTo>
                    <a:pt x="29055" y="40447"/>
                    <a:pt x="29088" y="40347"/>
                    <a:pt x="29088" y="40314"/>
                  </a:cubicBezTo>
                  <a:cubicBezTo>
                    <a:pt x="29088" y="40280"/>
                    <a:pt x="29088" y="40280"/>
                    <a:pt x="29055" y="40213"/>
                  </a:cubicBezTo>
                  <a:cubicBezTo>
                    <a:pt x="29188" y="39446"/>
                    <a:pt x="29288" y="38612"/>
                    <a:pt x="29388" y="37812"/>
                  </a:cubicBezTo>
                  <a:cubicBezTo>
                    <a:pt x="29422" y="37812"/>
                    <a:pt x="29455" y="37778"/>
                    <a:pt x="29422" y="37712"/>
                  </a:cubicBezTo>
                  <a:cubicBezTo>
                    <a:pt x="29422" y="37678"/>
                    <a:pt x="29422" y="37678"/>
                    <a:pt x="29388" y="37645"/>
                  </a:cubicBezTo>
                  <a:lnTo>
                    <a:pt x="29522" y="36778"/>
                  </a:lnTo>
                  <a:cubicBezTo>
                    <a:pt x="30923" y="36144"/>
                    <a:pt x="31557" y="34710"/>
                    <a:pt x="32224" y="33375"/>
                  </a:cubicBezTo>
                  <a:cubicBezTo>
                    <a:pt x="32257" y="33375"/>
                    <a:pt x="32357" y="33375"/>
                    <a:pt x="32391" y="33342"/>
                  </a:cubicBezTo>
                  <a:lnTo>
                    <a:pt x="32424" y="33309"/>
                  </a:lnTo>
                  <a:lnTo>
                    <a:pt x="32624" y="33309"/>
                  </a:lnTo>
                  <a:cubicBezTo>
                    <a:pt x="32758" y="33309"/>
                    <a:pt x="32924" y="33275"/>
                    <a:pt x="33058" y="33175"/>
                  </a:cubicBezTo>
                  <a:cubicBezTo>
                    <a:pt x="33491" y="32942"/>
                    <a:pt x="33658" y="32208"/>
                    <a:pt x="33391" y="31841"/>
                  </a:cubicBezTo>
                  <a:cubicBezTo>
                    <a:pt x="33226" y="31634"/>
                    <a:pt x="32997" y="31543"/>
                    <a:pt x="32759" y="31543"/>
                  </a:cubicBezTo>
                  <a:cubicBezTo>
                    <a:pt x="32613" y="31543"/>
                    <a:pt x="32463" y="31577"/>
                    <a:pt x="32324" y="31641"/>
                  </a:cubicBezTo>
                  <a:cubicBezTo>
                    <a:pt x="32090" y="31774"/>
                    <a:pt x="31957" y="32108"/>
                    <a:pt x="31990" y="32375"/>
                  </a:cubicBezTo>
                  <a:cubicBezTo>
                    <a:pt x="31957" y="32375"/>
                    <a:pt x="31924" y="32441"/>
                    <a:pt x="31924" y="32475"/>
                  </a:cubicBezTo>
                  <a:cubicBezTo>
                    <a:pt x="31890" y="32708"/>
                    <a:pt x="31924" y="32942"/>
                    <a:pt x="32090" y="33108"/>
                  </a:cubicBezTo>
                  <a:cubicBezTo>
                    <a:pt x="31557" y="34443"/>
                    <a:pt x="30856" y="35877"/>
                    <a:pt x="29555" y="36611"/>
                  </a:cubicBezTo>
                  <a:cubicBezTo>
                    <a:pt x="29622" y="36111"/>
                    <a:pt x="29722" y="35610"/>
                    <a:pt x="29789" y="35043"/>
                  </a:cubicBezTo>
                  <a:cubicBezTo>
                    <a:pt x="30289" y="34976"/>
                    <a:pt x="30556" y="34443"/>
                    <a:pt x="30756" y="33942"/>
                  </a:cubicBezTo>
                  <a:cubicBezTo>
                    <a:pt x="30798" y="33970"/>
                    <a:pt x="30839" y="33986"/>
                    <a:pt x="30878" y="33986"/>
                  </a:cubicBezTo>
                  <a:cubicBezTo>
                    <a:pt x="30933" y="33986"/>
                    <a:pt x="30984" y="33954"/>
                    <a:pt x="31023" y="33876"/>
                  </a:cubicBezTo>
                  <a:cubicBezTo>
                    <a:pt x="31123" y="33542"/>
                    <a:pt x="30956" y="33275"/>
                    <a:pt x="30890" y="32975"/>
                  </a:cubicBezTo>
                  <a:cubicBezTo>
                    <a:pt x="30846" y="32860"/>
                    <a:pt x="30766" y="32813"/>
                    <a:pt x="30683" y="32813"/>
                  </a:cubicBezTo>
                  <a:cubicBezTo>
                    <a:pt x="30574" y="32813"/>
                    <a:pt x="30460" y="32894"/>
                    <a:pt x="30423" y="33008"/>
                  </a:cubicBezTo>
                  <a:cubicBezTo>
                    <a:pt x="30389" y="33142"/>
                    <a:pt x="30356" y="33309"/>
                    <a:pt x="30356" y="33475"/>
                  </a:cubicBezTo>
                  <a:cubicBezTo>
                    <a:pt x="30356" y="33509"/>
                    <a:pt x="30356" y="33542"/>
                    <a:pt x="30389" y="33542"/>
                  </a:cubicBezTo>
                  <a:cubicBezTo>
                    <a:pt x="30256" y="33942"/>
                    <a:pt x="30122" y="34276"/>
                    <a:pt x="29922" y="34509"/>
                  </a:cubicBezTo>
                  <a:cubicBezTo>
                    <a:pt x="30222" y="33108"/>
                    <a:pt x="30623" y="31707"/>
                    <a:pt x="31256" y="30440"/>
                  </a:cubicBezTo>
                  <a:cubicBezTo>
                    <a:pt x="31290" y="30473"/>
                    <a:pt x="31323" y="30507"/>
                    <a:pt x="31390" y="30507"/>
                  </a:cubicBezTo>
                  <a:cubicBezTo>
                    <a:pt x="31534" y="30603"/>
                    <a:pt x="31694" y="30653"/>
                    <a:pt x="31854" y="30653"/>
                  </a:cubicBezTo>
                  <a:cubicBezTo>
                    <a:pt x="32027" y="30653"/>
                    <a:pt x="32201" y="30594"/>
                    <a:pt x="32357" y="30473"/>
                  </a:cubicBezTo>
                  <a:cubicBezTo>
                    <a:pt x="32758" y="30040"/>
                    <a:pt x="32791" y="29372"/>
                    <a:pt x="32357" y="29005"/>
                  </a:cubicBezTo>
                  <a:cubicBezTo>
                    <a:pt x="32143" y="28812"/>
                    <a:pt x="31832" y="28716"/>
                    <a:pt x="31531" y="28716"/>
                  </a:cubicBezTo>
                  <a:cubicBezTo>
                    <a:pt x="31364" y="28716"/>
                    <a:pt x="31199" y="28746"/>
                    <a:pt x="31056" y="28805"/>
                  </a:cubicBezTo>
                  <a:cubicBezTo>
                    <a:pt x="30556" y="29039"/>
                    <a:pt x="30523" y="29806"/>
                    <a:pt x="30956" y="30140"/>
                  </a:cubicBezTo>
                  <a:cubicBezTo>
                    <a:pt x="31023" y="30140"/>
                    <a:pt x="31023" y="30173"/>
                    <a:pt x="31056" y="30173"/>
                  </a:cubicBezTo>
                  <a:lnTo>
                    <a:pt x="31056" y="30206"/>
                  </a:lnTo>
                  <a:cubicBezTo>
                    <a:pt x="30256" y="31674"/>
                    <a:pt x="29855" y="33275"/>
                    <a:pt x="29522" y="34876"/>
                  </a:cubicBezTo>
                  <a:lnTo>
                    <a:pt x="29522" y="34943"/>
                  </a:lnTo>
                  <a:cubicBezTo>
                    <a:pt x="29388" y="35644"/>
                    <a:pt x="29255" y="36344"/>
                    <a:pt x="29188" y="37111"/>
                  </a:cubicBezTo>
                  <a:cubicBezTo>
                    <a:pt x="28755" y="36010"/>
                    <a:pt x="28121" y="35010"/>
                    <a:pt x="27621" y="33942"/>
                  </a:cubicBezTo>
                  <a:cubicBezTo>
                    <a:pt x="27687" y="33942"/>
                    <a:pt x="27687" y="33876"/>
                    <a:pt x="27687" y="33842"/>
                  </a:cubicBezTo>
                  <a:cubicBezTo>
                    <a:pt x="27621" y="33675"/>
                    <a:pt x="27587" y="33609"/>
                    <a:pt x="27554" y="33475"/>
                  </a:cubicBezTo>
                  <a:lnTo>
                    <a:pt x="27587" y="33475"/>
                  </a:lnTo>
                  <a:cubicBezTo>
                    <a:pt x="28054" y="33175"/>
                    <a:pt x="28121" y="32208"/>
                    <a:pt x="27721" y="31841"/>
                  </a:cubicBezTo>
                  <a:cubicBezTo>
                    <a:pt x="27585" y="31705"/>
                    <a:pt x="27409" y="31651"/>
                    <a:pt x="27225" y="31651"/>
                  </a:cubicBezTo>
                  <a:cubicBezTo>
                    <a:pt x="27003" y="31651"/>
                    <a:pt x="26769" y="31731"/>
                    <a:pt x="26586" y="31841"/>
                  </a:cubicBezTo>
                  <a:cubicBezTo>
                    <a:pt x="26353" y="32008"/>
                    <a:pt x="26253" y="32308"/>
                    <a:pt x="26386" y="32541"/>
                  </a:cubicBezTo>
                  <a:cubicBezTo>
                    <a:pt x="26286" y="32541"/>
                    <a:pt x="26220" y="32641"/>
                    <a:pt x="26253" y="32708"/>
                  </a:cubicBezTo>
                  <a:cubicBezTo>
                    <a:pt x="26378" y="33147"/>
                    <a:pt x="26709" y="33615"/>
                    <a:pt x="27164" y="33615"/>
                  </a:cubicBezTo>
                  <a:cubicBezTo>
                    <a:pt x="27193" y="33615"/>
                    <a:pt x="27223" y="33613"/>
                    <a:pt x="27254" y="33609"/>
                  </a:cubicBezTo>
                  <a:cubicBezTo>
                    <a:pt x="27787" y="34943"/>
                    <a:pt x="28421" y="36277"/>
                    <a:pt x="29122" y="37512"/>
                  </a:cubicBezTo>
                  <a:cubicBezTo>
                    <a:pt x="29122" y="37678"/>
                    <a:pt x="29088" y="37812"/>
                    <a:pt x="29088" y="37979"/>
                  </a:cubicBezTo>
                  <a:cubicBezTo>
                    <a:pt x="29022" y="38546"/>
                    <a:pt x="28921" y="39179"/>
                    <a:pt x="28855" y="39780"/>
                  </a:cubicBezTo>
                  <a:cubicBezTo>
                    <a:pt x="28788" y="39680"/>
                    <a:pt x="28755" y="39613"/>
                    <a:pt x="28721" y="39480"/>
                  </a:cubicBezTo>
                  <a:cubicBezTo>
                    <a:pt x="28706" y="39418"/>
                    <a:pt x="28661" y="39392"/>
                    <a:pt x="28612" y="39392"/>
                  </a:cubicBezTo>
                  <a:cubicBezTo>
                    <a:pt x="28555" y="39392"/>
                    <a:pt x="28490" y="39426"/>
                    <a:pt x="28454" y="39480"/>
                  </a:cubicBezTo>
                  <a:lnTo>
                    <a:pt x="28221" y="39113"/>
                  </a:lnTo>
                  <a:cubicBezTo>
                    <a:pt x="28088" y="38946"/>
                    <a:pt x="27687" y="38446"/>
                    <a:pt x="27554" y="38112"/>
                  </a:cubicBezTo>
                  <a:lnTo>
                    <a:pt x="27587" y="38112"/>
                  </a:lnTo>
                  <a:cubicBezTo>
                    <a:pt x="27687" y="38112"/>
                    <a:pt x="27721" y="38045"/>
                    <a:pt x="27687" y="37979"/>
                  </a:cubicBezTo>
                  <a:cubicBezTo>
                    <a:pt x="27621" y="37845"/>
                    <a:pt x="27621" y="37645"/>
                    <a:pt x="27520" y="37545"/>
                  </a:cubicBezTo>
                  <a:cubicBezTo>
                    <a:pt x="27520" y="37545"/>
                    <a:pt x="27554" y="37545"/>
                    <a:pt x="27554" y="37512"/>
                  </a:cubicBezTo>
                  <a:cubicBezTo>
                    <a:pt x="27954" y="37278"/>
                    <a:pt x="28054" y="36711"/>
                    <a:pt x="27754" y="36344"/>
                  </a:cubicBezTo>
                  <a:cubicBezTo>
                    <a:pt x="27580" y="36054"/>
                    <a:pt x="27203" y="35864"/>
                    <a:pt x="26866" y="35864"/>
                  </a:cubicBezTo>
                  <a:cubicBezTo>
                    <a:pt x="26816" y="35864"/>
                    <a:pt x="26767" y="35868"/>
                    <a:pt x="26720" y="35877"/>
                  </a:cubicBezTo>
                  <a:cubicBezTo>
                    <a:pt x="26553" y="35944"/>
                    <a:pt x="26386" y="36111"/>
                    <a:pt x="26353" y="36277"/>
                  </a:cubicBezTo>
                  <a:cubicBezTo>
                    <a:pt x="26253" y="36544"/>
                    <a:pt x="26353" y="36811"/>
                    <a:pt x="26520" y="37045"/>
                  </a:cubicBezTo>
                  <a:cubicBezTo>
                    <a:pt x="26534" y="37086"/>
                    <a:pt x="26565" y="37105"/>
                    <a:pt x="26597" y="37105"/>
                  </a:cubicBezTo>
                  <a:cubicBezTo>
                    <a:pt x="26617" y="37105"/>
                    <a:pt x="26636" y="37098"/>
                    <a:pt x="26652" y="37086"/>
                  </a:cubicBezTo>
                  <a:lnTo>
                    <a:pt x="26652" y="37086"/>
                  </a:lnTo>
                  <a:cubicBezTo>
                    <a:pt x="26655" y="37203"/>
                    <a:pt x="26697" y="37319"/>
                    <a:pt x="26787" y="37445"/>
                  </a:cubicBezTo>
                  <a:cubicBezTo>
                    <a:pt x="26920" y="37545"/>
                    <a:pt x="27053" y="37612"/>
                    <a:pt x="27220" y="37612"/>
                  </a:cubicBezTo>
                  <a:cubicBezTo>
                    <a:pt x="26953" y="37945"/>
                    <a:pt x="27254" y="38212"/>
                    <a:pt x="27420" y="38546"/>
                  </a:cubicBezTo>
                  <a:cubicBezTo>
                    <a:pt x="27787" y="39179"/>
                    <a:pt x="28221" y="39780"/>
                    <a:pt x="28688" y="40347"/>
                  </a:cubicBezTo>
                  <a:cubicBezTo>
                    <a:pt x="28555" y="41147"/>
                    <a:pt x="28421" y="41948"/>
                    <a:pt x="28221" y="42682"/>
                  </a:cubicBezTo>
                  <a:cubicBezTo>
                    <a:pt x="28021" y="43516"/>
                    <a:pt x="27754" y="44350"/>
                    <a:pt x="27420" y="45184"/>
                  </a:cubicBezTo>
                  <a:cubicBezTo>
                    <a:pt x="27120" y="45951"/>
                    <a:pt x="26186" y="46818"/>
                    <a:pt x="26086" y="47552"/>
                  </a:cubicBezTo>
                  <a:cubicBezTo>
                    <a:pt x="26086" y="47519"/>
                    <a:pt x="26053" y="47485"/>
                    <a:pt x="26053" y="47452"/>
                  </a:cubicBezTo>
                  <a:cubicBezTo>
                    <a:pt x="26053" y="47385"/>
                    <a:pt x="26019" y="47385"/>
                    <a:pt x="26019" y="47385"/>
                  </a:cubicBezTo>
                  <a:cubicBezTo>
                    <a:pt x="26053" y="46051"/>
                    <a:pt x="26053" y="44717"/>
                    <a:pt x="26053" y="43382"/>
                  </a:cubicBezTo>
                  <a:cubicBezTo>
                    <a:pt x="26053" y="40947"/>
                    <a:pt x="25619" y="38612"/>
                    <a:pt x="24952" y="36311"/>
                  </a:cubicBezTo>
                  <a:cubicBezTo>
                    <a:pt x="25019" y="36277"/>
                    <a:pt x="25019" y="36177"/>
                    <a:pt x="24919" y="36144"/>
                  </a:cubicBezTo>
                  <a:cubicBezTo>
                    <a:pt x="24618" y="35210"/>
                    <a:pt x="24285" y="34309"/>
                    <a:pt x="23918" y="33375"/>
                  </a:cubicBezTo>
                  <a:cubicBezTo>
                    <a:pt x="23784" y="32775"/>
                    <a:pt x="23784" y="32141"/>
                    <a:pt x="23885" y="31474"/>
                  </a:cubicBezTo>
                  <a:lnTo>
                    <a:pt x="23885" y="31474"/>
                  </a:lnTo>
                  <a:cubicBezTo>
                    <a:pt x="23901" y="31491"/>
                    <a:pt x="23935" y="31499"/>
                    <a:pt x="23964" y="31499"/>
                  </a:cubicBezTo>
                  <a:cubicBezTo>
                    <a:pt x="23993" y="31499"/>
                    <a:pt x="24018" y="31491"/>
                    <a:pt x="24018" y="31474"/>
                  </a:cubicBezTo>
                  <a:cubicBezTo>
                    <a:pt x="24552" y="29306"/>
                    <a:pt x="26586" y="28338"/>
                    <a:pt x="28254" y="27137"/>
                  </a:cubicBezTo>
                  <a:cubicBezTo>
                    <a:pt x="29722" y="26103"/>
                    <a:pt x="30556" y="24769"/>
                    <a:pt x="31123" y="23101"/>
                  </a:cubicBezTo>
                  <a:cubicBezTo>
                    <a:pt x="32190" y="19932"/>
                    <a:pt x="31590" y="16463"/>
                    <a:pt x="29222" y="14428"/>
                  </a:cubicBezTo>
                  <a:cubicBezTo>
                    <a:pt x="29222" y="14362"/>
                    <a:pt x="29188" y="14328"/>
                    <a:pt x="29188" y="14295"/>
                  </a:cubicBezTo>
                  <a:cubicBezTo>
                    <a:pt x="29138" y="14220"/>
                    <a:pt x="29088" y="14182"/>
                    <a:pt x="29024" y="14182"/>
                  </a:cubicBezTo>
                  <a:cubicBezTo>
                    <a:pt x="29003" y="14182"/>
                    <a:pt x="28980" y="14186"/>
                    <a:pt x="28955" y="14195"/>
                  </a:cubicBezTo>
                  <a:cubicBezTo>
                    <a:pt x="28855" y="14128"/>
                    <a:pt x="28755" y="14028"/>
                    <a:pt x="28621" y="13961"/>
                  </a:cubicBezTo>
                  <a:cubicBezTo>
                    <a:pt x="28594" y="13934"/>
                    <a:pt x="28556" y="13921"/>
                    <a:pt x="28516" y="13921"/>
                  </a:cubicBezTo>
                  <a:cubicBezTo>
                    <a:pt x="28410" y="13921"/>
                    <a:pt x="28288" y="14007"/>
                    <a:pt x="28288" y="14128"/>
                  </a:cubicBezTo>
                  <a:cubicBezTo>
                    <a:pt x="28421" y="17164"/>
                    <a:pt x="25886" y="20199"/>
                    <a:pt x="24585" y="22834"/>
                  </a:cubicBezTo>
                  <a:cubicBezTo>
                    <a:pt x="23718" y="24636"/>
                    <a:pt x="22850" y="26837"/>
                    <a:pt x="23985" y="28639"/>
                  </a:cubicBezTo>
                  <a:lnTo>
                    <a:pt x="23985" y="28839"/>
                  </a:lnTo>
                  <a:cubicBezTo>
                    <a:pt x="23985" y="28939"/>
                    <a:pt x="24085" y="28939"/>
                    <a:pt x="24185" y="28939"/>
                  </a:cubicBezTo>
                  <a:cubicBezTo>
                    <a:pt x="23751" y="30140"/>
                    <a:pt x="23518" y="31340"/>
                    <a:pt x="23584" y="32541"/>
                  </a:cubicBezTo>
                  <a:cubicBezTo>
                    <a:pt x="23151" y="31541"/>
                    <a:pt x="22650" y="30540"/>
                    <a:pt x="22117" y="29606"/>
                  </a:cubicBezTo>
                  <a:lnTo>
                    <a:pt x="22150" y="29539"/>
                  </a:lnTo>
                  <a:cubicBezTo>
                    <a:pt x="22383" y="27971"/>
                    <a:pt x="21483" y="26637"/>
                    <a:pt x="20982" y="25169"/>
                  </a:cubicBezTo>
                  <a:cubicBezTo>
                    <a:pt x="21049" y="25003"/>
                    <a:pt x="21083" y="24836"/>
                    <a:pt x="21183" y="24702"/>
                  </a:cubicBezTo>
                  <a:cubicBezTo>
                    <a:pt x="21950" y="22334"/>
                    <a:pt x="23251" y="19499"/>
                    <a:pt x="22517" y="16963"/>
                  </a:cubicBezTo>
                  <a:cubicBezTo>
                    <a:pt x="22472" y="16875"/>
                    <a:pt x="22383" y="16830"/>
                    <a:pt x="22309" y="16830"/>
                  </a:cubicBezTo>
                  <a:cubicBezTo>
                    <a:pt x="22272" y="16830"/>
                    <a:pt x="22239" y="16841"/>
                    <a:pt x="22217" y="16863"/>
                  </a:cubicBezTo>
                  <a:cubicBezTo>
                    <a:pt x="20982" y="17664"/>
                    <a:pt x="19882" y="18665"/>
                    <a:pt x="18914" y="19832"/>
                  </a:cubicBezTo>
                  <a:lnTo>
                    <a:pt x="18147" y="17831"/>
                  </a:lnTo>
                  <a:cubicBezTo>
                    <a:pt x="18247" y="17797"/>
                    <a:pt x="18281" y="17664"/>
                    <a:pt x="18147" y="17631"/>
                  </a:cubicBezTo>
                  <a:cubicBezTo>
                    <a:pt x="18114" y="17597"/>
                    <a:pt x="18080" y="17597"/>
                    <a:pt x="18047" y="17531"/>
                  </a:cubicBezTo>
                  <a:cubicBezTo>
                    <a:pt x="18014" y="17464"/>
                    <a:pt x="17947" y="17364"/>
                    <a:pt x="17947" y="17297"/>
                  </a:cubicBezTo>
                  <a:cubicBezTo>
                    <a:pt x="18447" y="13694"/>
                    <a:pt x="19648" y="10159"/>
                    <a:pt x="18381" y="6623"/>
                  </a:cubicBezTo>
                  <a:cubicBezTo>
                    <a:pt x="17547" y="4321"/>
                    <a:pt x="15879" y="1486"/>
                    <a:pt x="13410" y="618"/>
                  </a:cubicBezTo>
                  <a:cubicBezTo>
                    <a:pt x="13244" y="418"/>
                    <a:pt x="13110" y="185"/>
                    <a:pt x="12910" y="18"/>
                  </a:cubicBezTo>
                  <a:cubicBezTo>
                    <a:pt x="12891" y="6"/>
                    <a:pt x="12873" y="0"/>
                    <a:pt x="128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0"/>
            <p:cNvSpPr/>
            <p:nvPr/>
          </p:nvSpPr>
          <p:spPr>
            <a:xfrm>
              <a:off x="1930725" y="1577050"/>
              <a:ext cx="42550" cy="35950"/>
            </a:xfrm>
            <a:custGeom>
              <a:avLst/>
              <a:gdLst/>
              <a:ahLst/>
              <a:cxnLst/>
              <a:rect l="l" t="t" r="r" b="b"/>
              <a:pathLst>
                <a:path w="1702" h="1438" extrusionOk="0">
                  <a:moveTo>
                    <a:pt x="1001" y="448"/>
                  </a:moveTo>
                  <a:cubicBezTo>
                    <a:pt x="1068" y="448"/>
                    <a:pt x="1101" y="448"/>
                    <a:pt x="1168" y="482"/>
                  </a:cubicBezTo>
                  <a:lnTo>
                    <a:pt x="1201" y="515"/>
                  </a:lnTo>
                  <a:lnTo>
                    <a:pt x="1201" y="648"/>
                  </a:lnTo>
                  <a:cubicBezTo>
                    <a:pt x="1201" y="710"/>
                    <a:pt x="1117" y="1023"/>
                    <a:pt x="1051" y="1023"/>
                  </a:cubicBezTo>
                  <a:cubicBezTo>
                    <a:pt x="1045" y="1023"/>
                    <a:pt x="1040" y="1021"/>
                    <a:pt x="1034" y="1015"/>
                  </a:cubicBezTo>
                  <a:cubicBezTo>
                    <a:pt x="867" y="982"/>
                    <a:pt x="734" y="782"/>
                    <a:pt x="634" y="615"/>
                  </a:cubicBezTo>
                  <a:cubicBezTo>
                    <a:pt x="734" y="515"/>
                    <a:pt x="901" y="448"/>
                    <a:pt x="1001" y="448"/>
                  </a:cubicBezTo>
                  <a:close/>
                  <a:moveTo>
                    <a:pt x="1048" y="0"/>
                  </a:moveTo>
                  <a:cubicBezTo>
                    <a:pt x="745" y="0"/>
                    <a:pt x="409" y="159"/>
                    <a:pt x="267" y="415"/>
                  </a:cubicBezTo>
                  <a:cubicBezTo>
                    <a:pt x="0" y="782"/>
                    <a:pt x="200" y="1349"/>
                    <a:pt x="701" y="1416"/>
                  </a:cubicBezTo>
                  <a:cubicBezTo>
                    <a:pt x="734" y="1416"/>
                    <a:pt x="767" y="1349"/>
                    <a:pt x="834" y="1349"/>
                  </a:cubicBezTo>
                  <a:cubicBezTo>
                    <a:pt x="905" y="1411"/>
                    <a:pt x="979" y="1438"/>
                    <a:pt x="1051" y="1438"/>
                  </a:cubicBezTo>
                  <a:cubicBezTo>
                    <a:pt x="1249" y="1438"/>
                    <a:pt x="1437" y="1236"/>
                    <a:pt x="1535" y="1015"/>
                  </a:cubicBezTo>
                  <a:cubicBezTo>
                    <a:pt x="1701" y="648"/>
                    <a:pt x="1668" y="148"/>
                    <a:pt x="1201" y="15"/>
                  </a:cubicBezTo>
                  <a:cubicBezTo>
                    <a:pt x="1152" y="5"/>
                    <a:pt x="1100" y="0"/>
                    <a:pt x="1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0"/>
            <p:cNvSpPr/>
            <p:nvPr/>
          </p:nvSpPr>
          <p:spPr>
            <a:xfrm>
              <a:off x="2089600" y="1641625"/>
              <a:ext cx="24600" cy="24950"/>
            </a:xfrm>
            <a:custGeom>
              <a:avLst/>
              <a:gdLst/>
              <a:ahLst/>
              <a:cxnLst/>
              <a:rect l="l" t="t" r="r" b="b"/>
              <a:pathLst>
                <a:path w="984" h="998" extrusionOk="0">
                  <a:moveTo>
                    <a:pt x="717" y="0"/>
                  </a:moveTo>
                  <a:cubicBezTo>
                    <a:pt x="517" y="34"/>
                    <a:pt x="350" y="100"/>
                    <a:pt x="217" y="334"/>
                  </a:cubicBezTo>
                  <a:cubicBezTo>
                    <a:pt x="182" y="308"/>
                    <a:pt x="150" y="298"/>
                    <a:pt x="123" y="298"/>
                  </a:cubicBezTo>
                  <a:cubicBezTo>
                    <a:pt x="43" y="298"/>
                    <a:pt x="0" y="384"/>
                    <a:pt x="50" y="434"/>
                  </a:cubicBezTo>
                  <a:cubicBezTo>
                    <a:pt x="83" y="467"/>
                    <a:pt x="150" y="534"/>
                    <a:pt x="183" y="601"/>
                  </a:cubicBezTo>
                  <a:cubicBezTo>
                    <a:pt x="183" y="734"/>
                    <a:pt x="217" y="867"/>
                    <a:pt x="250" y="934"/>
                  </a:cubicBezTo>
                  <a:cubicBezTo>
                    <a:pt x="280" y="979"/>
                    <a:pt x="317" y="997"/>
                    <a:pt x="354" y="997"/>
                  </a:cubicBezTo>
                  <a:cubicBezTo>
                    <a:pt x="400" y="997"/>
                    <a:pt x="447" y="971"/>
                    <a:pt x="483" y="934"/>
                  </a:cubicBezTo>
                  <a:cubicBezTo>
                    <a:pt x="483" y="901"/>
                    <a:pt x="517" y="901"/>
                    <a:pt x="517" y="867"/>
                  </a:cubicBezTo>
                  <a:lnTo>
                    <a:pt x="684" y="867"/>
                  </a:lnTo>
                  <a:cubicBezTo>
                    <a:pt x="984" y="734"/>
                    <a:pt x="984" y="434"/>
                    <a:pt x="984" y="200"/>
                  </a:cubicBezTo>
                  <a:cubicBezTo>
                    <a:pt x="984" y="67"/>
                    <a:pt x="850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0"/>
            <p:cNvSpPr/>
            <p:nvPr/>
          </p:nvSpPr>
          <p:spPr>
            <a:xfrm>
              <a:off x="2125025" y="1918375"/>
              <a:ext cx="40875" cy="35175"/>
            </a:xfrm>
            <a:custGeom>
              <a:avLst/>
              <a:gdLst/>
              <a:ahLst/>
              <a:cxnLst/>
              <a:rect l="l" t="t" r="r" b="b"/>
              <a:pathLst>
                <a:path w="1635" h="1407" extrusionOk="0">
                  <a:moveTo>
                    <a:pt x="868" y="397"/>
                  </a:moveTo>
                  <a:cubicBezTo>
                    <a:pt x="951" y="397"/>
                    <a:pt x="1034" y="422"/>
                    <a:pt x="1101" y="472"/>
                  </a:cubicBezTo>
                  <a:cubicBezTo>
                    <a:pt x="1168" y="505"/>
                    <a:pt x="1168" y="538"/>
                    <a:pt x="1168" y="672"/>
                  </a:cubicBezTo>
                  <a:cubicBezTo>
                    <a:pt x="1168" y="805"/>
                    <a:pt x="1101" y="972"/>
                    <a:pt x="1001" y="1006"/>
                  </a:cubicBezTo>
                  <a:cubicBezTo>
                    <a:pt x="993" y="1018"/>
                    <a:pt x="982" y="1024"/>
                    <a:pt x="970" y="1024"/>
                  </a:cubicBezTo>
                  <a:cubicBezTo>
                    <a:pt x="885" y="1024"/>
                    <a:pt x="718" y="743"/>
                    <a:pt x="601" y="538"/>
                  </a:cubicBezTo>
                  <a:cubicBezTo>
                    <a:pt x="601" y="505"/>
                    <a:pt x="634" y="505"/>
                    <a:pt x="634" y="472"/>
                  </a:cubicBezTo>
                  <a:cubicBezTo>
                    <a:pt x="701" y="422"/>
                    <a:pt x="784" y="397"/>
                    <a:pt x="868" y="397"/>
                  </a:cubicBezTo>
                  <a:close/>
                  <a:moveTo>
                    <a:pt x="859" y="1"/>
                  </a:moveTo>
                  <a:cubicBezTo>
                    <a:pt x="707" y="1"/>
                    <a:pt x="559" y="35"/>
                    <a:pt x="434" y="105"/>
                  </a:cubicBezTo>
                  <a:cubicBezTo>
                    <a:pt x="0" y="338"/>
                    <a:pt x="67" y="1039"/>
                    <a:pt x="467" y="1272"/>
                  </a:cubicBezTo>
                  <a:cubicBezTo>
                    <a:pt x="492" y="1281"/>
                    <a:pt x="515" y="1285"/>
                    <a:pt x="536" y="1285"/>
                  </a:cubicBezTo>
                  <a:cubicBezTo>
                    <a:pt x="597" y="1285"/>
                    <a:pt x="634" y="1247"/>
                    <a:pt x="634" y="1172"/>
                  </a:cubicBezTo>
                  <a:cubicBezTo>
                    <a:pt x="736" y="1299"/>
                    <a:pt x="876" y="1407"/>
                    <a:pt x="1025" y="1407"/>
                  </a:cubicBezTo>
                  <a:cubicBezTo>
                    <a:pt x="1072" y="1407"/>
                    <a:pt x="1120" y="1396"/>
                    <a:pt x="1168" y="1372"/>
                  </a:cubicBezTo>
                  <a:cubicBezTo>
                    <a:pt x="1401" y="1306"/>
                    <a:pt x="1568" y="972"/>
                    <a:pt x="1602" y="772"/>
                  </a:cubicBezTo>
                  <a:cubicBezTo>
                    <a:pt x="1635" y="605"/>
                    <a:pt x="1602" y="372"/>
                    <a:pt x="1468" y="205"/>
                  </a:cubicBezTo>
                  <a:cubicBezTo>
                    <a:pt x="1293" y="69"/>
                    <a:pt x="1072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0"/>
            <p:cNvSpPr/>
            <p:nvPr/>
          </p:nvSpPr>
          <p:spPr>
            <a:xfrm>
              <a:off x="2107750" y="1983475"/>
              <a:ext cx="16475" cy="15425"/>
            </a:xfrm>
            <a:custGeom>
              <a:avLst/>
              <a:gdLst/>
              <a:ahLst/>
              <a:cxnLst/>
              <a:rect l="l" t="t" r="r" b="b"/>
              <a:pathLst>
                <a:path w="659" h="617" extrusionOk="0">
                  <a:moveTo>
                    <a:pt x="239" y="0"/>
                  </a:moveTo>
                  <a:cubicBezTo>
                    <a:pt x="127" y="0"/>
                    <a:pt x="1" y="118"/>
                    <a:pt x="24" y="236"/>
                  </a:cubicBezTo>
                  <a:cubicBezTo>
                    <a:pt x="24" y="236"/>
                    <a:pt x="24" y="270"/>
                    <a:pt x="91" y="270"/>
                  </a:cubicBezTo>
                  <a:lnTo>
                    <a:pt x="91" y="403"/>
                  </a:lnTo>
                  <a:cubicBezTo>
                    <a:pt x="91" y="403"/>
                    <a:pt x="91" y="436"/>
                    <a:pt x="124" y="536"/>
                  </a:cubicBezTo>
                  <a:cubicBezTo>
                    <a:pt x="155" y="597"/>
                    <a:pt x="219" y="616"/>
                    <a:pt x="290" y="616"/>
                  </a:cubicBezTo>
                  <a:cubicBezTo>
                    <a:pt x="375" y="616"/>
                    <a:pt x="470" y="588"/>
                    <a:pt x="525" y="570"/>
                  </a:cubicBezTo>
                  <a:cubicBezTo>
                    <a:pt x="625" y="536"/>
                    <a:pt x="658" y="436"/>
                    <a:pt x="625" y="370"/>
                  </a:cubicBezTo>
                  <a:cubicBezTo>
                    <a:pt x="591" y="236"/>
                    <a:pt x="458" y="169"/>
                    <a:pt x="358" y="69"/>
                  </a:cubicBezTo>
                  <a:cubicBezTo>
                    <a:pt x="328" y="21"/>
                    <a:pt x="285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0"/>
            <p:cNvSpPr/>
            <p:nvPr/>
          </p:nvSpPr>
          <p:spPr>
            <a:xfrm>
              <a:off x="2302650" y="2128875"/>
              <a:ext cx="42550" cy="34400"/>
            </a:xfrm>
            <a:custGeom>
              <a:avLst/>
              <a:gdLst/>
              <a:ahLst/>
              <a:cxnLst/>
              <a:rect l="l" t="t" r="r" b="b"/>
              <a:pathLst>
                <a:path w="1702" h="1376" extrusionOk="0">
                  <a:moveTo>
                    <a:pt x="568" y="424"/>
                  </a:moveTo>
                  <a:cubicBezTo>
                    <a:pt x="668" y="424"/>
                    <a:pt x="734" y="458"/>
                    <a:pt x="834" y="558"/>
                  </a:cubicBezTo>
                  <a:cubicBezTo>
                    <a:pt x="834" y="558"/>
                    <a:pt x="901" y="591"/>
                    <a:pt x="934" y="625"/>
                  </a:cubicBezTo>
                  <a:cubicBezTo>
                    <a:pt x="1001" y="625"/>
                    <a:pt x="1068" y="725"/>
                    <a:pt x="1035" y="725"/>
                  </a:cubicBezTo>
                  <a:lnTo>
                    <a:pt x="1068" y="758"/>
                  </a:lnTo>
                  <a:lnTo>
                    <a:pt x="1068" y="791"/>
                  </a:lnTo>
                  <a:cubicBezTo>
                    <a:pt x="1035" y="825"/>
                    <a:pt x="1001" y="825"/>
                    <a:pt x="934" y="891"/>
                  </a:cubicBezTo>
                  <a:cubicBezTo>
                    <a:pt x="922" y="900"/>
                    <a:pt x="910" y="903"/>
                    <a:pt x="897" y="903"/>
                  </a:cubicBezTo>
                  <a:cubicBezTo>
                    <a:pt x="802" y="903"/>
                    <a:pt x="689" y="712"/>
                    <a:pt x="601" y="625"/>
                  </a:cubicBezTo>
                  <a:cubicBezTo>
                    <a:pt x="568" y="591"/>
                    <a:pt x="534" y="591"/>
                    <a:pt x="501" y="591"/>
                  </a:cubicBezTo>
                  <a:cubicBezTo>
                    <a:pt x="491" y="601"/>
                    <a:pt x="484" y="605"/>
                    <a:pt x="479" y="605"/>
                  </a:cubicBezTo>
                  <a:cubicBezTo>
                    <a:pt x="467" y="605"/>
                    <a:pt x="467" y="581"/>
                    <a:pt x="467" y="558"/>
                  </a:cubicBezTo>
                  <a:lnTo>
                    <a:pt x="467" y="458"/>
                  </a:lnTo>
                  <a:lnTo>
                    <a:pt x="467" y="424"/>
                  </a:lnTo>
                  <a:close/>
                  <a:moveTo>
                    <a:pt x="541" y="1"/>
                  </a:moveTo>
                  <a:cubicBezTo>
                    <a:pt x="424" y="1"/>
                    <a:pt x="307" y="27"/>
                    <a:pt x="201" y="91"/>
                  </a:cubicBezTo>
                  <a:cubicBezTo>
                    <a:pt x="34" y="191"/>
                    <a:pt x="0" y="391"/>
                    <a:pt x="0" y="558"/>
                  </a:cubicBezTo>
                  <a:cubicBezTo>
                    <a:pt x="0" y="758"/>
                    <a:pt x="167" y="1125"/>
                    <a:pt x="401" y="1225"/>
                  </a:cubicBezTo>
                  <a:cubicBezTo>
                    <a:pt x="467" y="1192"/>
                    <a:pt x="501" y="1192"/>
                    <a:pt x="534" y="1125"/>
                  </a:cubicBezTo>
                  <a:cubicBezTo>
                    <a:pt x="568" y="1225"/>
                    <a:pt x="668" y="1292"/>
                    <a:pt x="801" y="1358"/>
                  </a:cubicBezTo>
                  <a:cubicBezTo>
                    <a:pt x="843" y="1370"/>
                    <a:pt x="886" y="1376"/>
                    <a:pt x="930" y="1376"/>
                  </a:cubicBezTo>
                  <a:cubicBezTo>
                    <a:pt x="1126" y="1376"/>
                    <a:pt x="1325" y="1262"/>
                    <a:pt x="1435" y="1125"/>
                  </a:cubicBezTo>
                  <a:cubicBezTo>
                    <a:pt x="1702" y="858"/>
                    <a:pt x="1435" y="424"/>
                    <a:pt x="1201" y="258"/>
                  </a:cubicBezTo>
                  <a:cubicBezTo>
                    <a:pt x="1042" y="121"/>
                    <a:pt x="790" y="1"/>
                    <a:pt x="5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0"/>
            <p:cNvSpPr/>
            <p:nvPr/>
          </p:nvSpPr>
          <p:spPr>
            <a:xfrm>
              <a:off x="2507800" y="2123550"/>
              <a:ext cx="40875" cy="125625"/>
            </a:xfrm>
            <a:custGeom>
              <a:avLst/>
              <a:gdLst/>
              <a:ahLst/>
              <a:cxnLst/>
              <a:rect l="l" t="t" r="r" b="b"/>
              <a:pathLst>
                <a:path w="1635" h="5025" extrusionOk="0">
                  <a:moveTo>
                    <a:pt x="667" y="471"/>
                  </a:moveTo>
                  <a:cubicBezTo>
                    <a:pt x="734" y="471"/>
                    <a:pt x="801" y="471"/>
                    <a:pt x="868" y="504"/>
                  </a:cubicBezTo>
                  <a:cubicBezTo>
                    <a:pt x="968" y="571"/>
                    <a:pt x="1001" y="637"/>
                    <a:pt x="1101" y="671"/>
                  </a:cubicBezTo>
                  <a:cubicBezTo>
                    <a:pt x="1168" y="804"/>
                    <a:pt x="1201" y="971"/>
                    <a:pt x="1134" y="1104"/>
                  </a:cubicBezTo>
                  <a:cubicBezTo>
                    <a:pt x="1101" y="1004"/>
                    <a:pt x="1034" y="971"/>
                    <a:pt x="1001" y="904"/>
                  </a:cubicBezTo>
                  <a:cubicBezTo>
                    <a:pt x="970" y="858"/>
                    <a:pt x="910" y="833"/>
                    <a:pt x="852" y="833"/>
                  </a:cubicBezTo>
                  <a:cubicBezTo>
                    <a:pt x="784" y="833"/>
                    <a:pt x="719" y="866"/>
                    <a:pt x="701" y="938"/>
                  </a:cubicBezTo>
                  <a:cubicBezTo>
                    <a:pt x="667" y="938"/>
                    <a:pt x="667" y="971"/>
                    <a:pt x="634" y="971"/>
                  </a:cubicBezTo>
                  <a:cubicBezTo>
                    <a:pt x="601" y="938"/>
                    <a:pt x="534" y="838"/>
                    <a:pt x="534" y="804"/>
                  </a:cubicBezTo>
                  <a:cubicBezTo>
                    <a:pt x="467" y="738"/>
                    <a:pt x="501" y="637"/>
                    <a:pt x="534" y="571"/>
                  </a:cubicBezTo>
                  <a:cubicBezTo>
                    <a:pt x="534" y="571"/>
                    <a:pt x="583" y="497"/>
                    <a:pt x="597" y="497"/>
                  </a:cubicBezTo>
                  <a:cubicBezTo>
                    <a:pt x="599" y="497"/>
                    <a:pt x="601" y="499"/>
                    <a:pt x="601" y="504"/>
                  </a:cubicBezTo>
                  <a:cubicBezTo>
                    <a:pt x="601" y="504"/>
                    <a:pt x="634" y="504"/>
                    <a:pt x="634" y="471"/>
                  </a:cubicBezTo>
                  <a:close/>
                  <a:moveTo>
                    <a:pt x="602" y="1"/>
                  </a:moveTo>
                  <a:cubicBezTo>
                    <a:pt x="580" y="1"/>
                    <a:pt x="557" y="2"/>
                    <a:pt x="534" y="4"/>
                  </a:cubicBezTo>
                  <a:cubicBezTo>
                    <a:pt x="100" y="104"/>
                    <a:pt x="0" y="671"/>
                    <a:pt x="267" y="1004"/>
                  </a:cubicBezTo>
                  <a:lnTo>
                    <a:pt x="301" y="1071"/>
                  </a:lnTo>
                  <a:cubicBezTo>
                    <a:pt x="334" y="1238"/>
                    <a:pt x="434" y="1438"/>
                    <a:pt x="534" y="1571"/>
                  </a:cubicBezTo>
                  <a:cubicBezTo>
                    <a:pt x="467" y="2739"/>
                    <a:pt x="701" y="3806"/>
                    <a:pt x="868" y="4974"/>
                  </a:cubicBezTo>
                  <a:cubicBezTo>
                    <a:pt x="868" y="5011"/>
                    <a:pt x="890" y="5025"/>
                    <a:pt x="919" y="5025"/>
                  </a:cubicBezTo>
                  <a:cubicBezTo>
                    <a:pt x="968" y="5025"/>
                    <a:pt x="1034" y="4983"/>
                    <a:pt x="1034" y="4941"/>
                  </a:cubicBezTo>
                  <a:cubicBezTo>
                    <a:pt x="968" y="4007"/>
                    <a:pt x="801" y="3073"/>
                    <a:pt x="801" y="2139"/>
                  </a:cubicBezTo>
                  <a:lnTo>
                    <a:pt x="801" y="2139"/>
                  </a:lnTo>
                  <a:cubicBezTo>
                    <a:pt x="834" y="2172"/>
                    <a:pt x="868" y="2239"/>
                    <a:pt x="868" y="2272"/>
                  </a:cubicBezTo>
                  <a:cubicBezTo>
                    <a:pt x="896" y="2291"/>
                    <a:pt x="926" y="2299"/>
                    <a:pt x="956" y="2299"/>
                  </a:cubicBezTo>
                  <a:cubicBezTo>
                    <a:pt x="1034" y="2299"/>
                    <a:pt x="1110" y="2244"/>
                    <a:pt x="1134" y="2172"/>
                  </a:cubicBezTo>
                  <a:lnTo>
                    <a:pt x="1134" y="2139"/>
                  </a:lnTo>
                  <a:cubicBezTo>
                    <a:pt x="1201" y="2105"/>
                    <a:pt x="1301" y="2005"/>
                    <a:pt x="1301" y="1905"/>
                  </a:cubicBezTo>
                  <a:cubicBezTo>
                    <a:pt x="1301" y="1772"/>
                    <a:pt x="1268" y="1672"/>
                    <a:pt x="1201" y="1571"/>
                  </a:cubicBezTo>
                  <a:cubicBezTo>
                    <a:pt x="1535" y="1305"/>
                    <a:pt x="1635" y="838"/>
                    <a:pt x="1435" y="504"/>
                  </a:cubicBezTo>
                  <a:cubicBezTo>
                    <a:pt x="1277" y="252"/>
                    <a:pt x="972" y="1"/>
                    <a:pt x="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0"/>
            <p:cNvSpPr/>
            <p:nvPr/>
          </p:nvSpPr>
          <p:spPr>
            <a:xfrm>
              <a:off x="2014100" y="1774200"/>
              <a:ext cx="84250" cy="56575"/>
            </a:xfrm>
            <a:custGeom>
              <a:avLst/>
              <a:gdLst/>
              <a:ahLst/>
              <a:cxnLst/>
              <a:rect l="l" t="t" r="r" b="b"/>
              <a:pathLst>
                <a:path w="3370" h="2263" extrusionOk="0">
                  <a:moveTo>
                    <a:pt x="3203" y="1"/>
                  </a:moveTo>
                  <a:cubicBezTo>
                    <a:pt x="2503" y="34"/>
                    <a:pt x="1669" y="134"/>
                    <a:pt x="902" y="435"/>
                  </a:cubicBezTo>
                  <a:cubicBezTo>
                    <a:pt x="839" y="309"/>
                    <a:pt x="729" y="255"/>
                    <a:pt x="624" y="255"/>
                  </a:cubicBezTo>
                  <a:cubicBezTo>
                    <a:pt x="448" y="255"/>
                    <a:pt x="284" y="406"/>
                    <a:pt x="368" y="635"/>
                  </a:cubicBezTo>
                  <a:lnTo>
                    <a:pt x="368" y="701"/>
                  </a:lnTo>
                  <a:cubicBezTo>
                    <a:pt x="201" y="735"/>
                    <a:pt x="68" y="802"/>
                    <a:pt x="34" y="968"/>
                  </a:cubicBezTo>
                  <a:cubicBezTo>
                    <a:pt x="1" y="1235"/>
                    <a:pt x="168" y="1402"/>
                    <a:pt x="334" y="1535"/>
                  </a:cubicBezTo>
                  <a:cubicBezTo>
                    <a:pt x="393" y="1574"/>
                    <a:pt x="463" y="1591"/>
                    <a:pt x="538" y="1591"/>
                  </a:cubicBezTo>
                  <a:cubicBezTo>
                    <a:pt x="591" y="1591"/>
                    <a:pt x="646" y="1583"/>
                    <a:pt x="701" y="1569"/>
                  </a:cubicBezTo>
                  <a:cubicBezTo>
                    <a:pt x="868" y="1802"/>
                    <a:pt x="1035" y="2069"/>
                    <a:pt x="1268" y="2236"/>
                  </a:cubicBezTo>
                  <a:cubicBezTo>
                    <a:pt x="1295" y="2254"/>
                    <a:pt x="1324" y="2262"/>
                    <a:pt x="1352" y="2262"/>
                  </a:cubicBezTo>
                  <a:cubicBezTo>
                    <a:pt x="1426" y="2262"/>
                    <a:pt x="1484" y="2200"/>
                    <a:pt x="1435" y="2102"/>
                  </a:cubicBezTo>
                  <a:cubicBezTo>
                    <a:pt x="1335" y="1736"/>
                    <a:pt x="1202" y="1402"/>
                    <a:pt x="1068" y="1002"/>
                  </a:cubicBezTo>
                  <a:cubicBezTo>
                    <a:pt x="1068" y="935"/>
                    <a:pt x="1035" y="802"/>
                    <a:pt x="1035" y="735"/>
                  </a:cubicBezTo>
                  <a:cubicBezTo>
                    <a:pt x="1102" y="701"/>
                    <a:pt x="1235" y="635"/>
                    <a:pt x="1369" y="601"/>
                  </a:cubicBezTo>
                  <a:cubicBezTo>
                    <a:pt x="2002" y="401"/>
                    <a:pt x="2669" y="468"/>
                    <a:pt x="3237" y="268"/>
                  </a:cubicBezTo>
                  <a:cubicBezTo>
                    <a:pt x="3370" y="234"/>
                    <a:pt x="3337" y="68"/>
                    <a:pt x="3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0"/>
            <p:cNvSpPr/>
            <p:nvPr/>
          </p:nvSpPr>
          <p:spPr>
            <a:xfrm>
              <a:off x="2527800" y="2344325"/>
              <a:ext cx="64775" cy="57275"/>
            </a:xfrm>
            <a:custGeom>
              <a:avLst/>
              <a:gdLst/>
              <a:ahLst/>
              <a:cxnLst/>
              <a:rect l="l" t="t" r="r" b="b"/>
              <a:pathLst>
                <a:path w="2591" h="2291" extrusionOk="0">
                  <a:moveTo>
                    <a:pt x="2035" y="1"/>
                  </a:moveTo>
                  <a:cubicBezTo>
                    <a:pt x="1870" y="1"/>
                    <a:pt x="1712" y="182"/>
                    <a:pt x="1735" y="346"/>
                  </a:cubicBezTo>
                  <a:lnTo>
                    <a:pt x="1735" y="446"/>
                  </a:lnTo>
                  <a:cubicBezTo>
                    <a:pt x="1469" y="513"/>
                    <a:pt x="1168" y="746"/>
                    <a:pt x="968" y="913"/>
                  </a:cubicBezTo>
                  <a:cubicBezTo>
                    <a:pt x="668" y="1146"/>
                    <a:pt x="34" y="1747"/>
                    <a:pt x="1" y="2147"/>
                  </a:cubicBezTo>
                  <a:cubicBezTo>
                    <a:pt x="1" y="2239"/>
                    <a:pt x="61" y="2290"/>
                    <a:pt x="121" y="2290"/>
                  </a:cubicBezTo>
                  <a:cubicBezTo>
                    <a:pt x="170" y="2290"/>
                    <a:pt x="219" y="2256"/>
                    <a:pt x="234" y="2181"/>
                  </a:cubicBezTo>
                  <a:cubicBezTo>
                    <a:pt x="268" y="1980"/>
                    <a:pt x="768" y="1580"/>
                    <a:pt x="935" y="1380"/>
                  </a:cubicBezTo>
                  <a:cubicBezTo>
                    <a:pt x="1068" y="1280"/>
                    <a:pt x="1569" y="780"/>
                    <a:pt x="1902" y="746"/>
                  </a:cubicBezTo>
                  <a:cubicBezTo>
                    <a:pt x="1936" y="813"/>
                    <a:pt x="2036" y="846"/>
                    <a:pt x="2169" y="913"/>
                  </a:cubicBezTo>
                  <a:lnTo>
                    <a:pt x="2236" y="913"/>
                  </a:lnTo>
                  <a:cubicBezTo>
                    <a:pt x="2284" y="949"/>
                    <a:pt x="2344" y="968"/>
                    <a:pt x="2401" y="968"/>
                  </a:cubicBezTo>
                  <a:cubicBezTo>
                    <a:pt x="2502" y="968"/>
                    <a:pt x="2591" y="908"/>
                    <a:pt x="2569" y="780"/>
                  </a:cubicBezTo>
                  <a:cubicBezTo>
                    <a:pt x="2536" y="513"/>
                    <a:pt x="2403" y="313"/>
                    <a:pt x="2236" y="112"/>
                  </a:cubicBezTo>
                  <a:cubicBezTo>
                    <a:pt x="2176" y="33"/>
                    <a:pt x="2105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0"/>
            <p:cNvSpPr/>
            <p:nvPr/>
          </p:nvSpPr>
          <p:spPr>
            <a:xfrm>
              <a:off x="2319325" y="2218700"/>
              <a:ext cx="60075" cy="33375"/>
            </a:xfrm>
            <a:custGeom>
              <a:avLst/>
              <a:gdLst/>
              <a:ahLst/>
              <a:cxnLst/>
              <a:rect l="l" t="t" r="r" b="b"/>
              <a:pathLst>
                <a:path w="2403" h="1335" extrusionOk="0">
                  <a:moveTo>
                    <a:pt x="801" y="0"/>
                  </a:moveTo>
                  <a:cubicBezTo>
                    <a:pt x="401" y="0"/>
                    <a:pt x="67" y="167"/>
                    <a:pt x="34" y="601"/>
                  </a:cubicBezTo>
                  <a:cubicBezTo>
                    <a:pt x="1" y="968"/>
                    <a:pt x="201" y="1301"/>
                    <a:pt x="568" y="1335"/>
                  </a:cubicBezTo>
                  <a:cubicBezTo>
                    <a:pt x="634" y="1301"/>
                    <a:pt x="701" y="1268"/>
                    <a:pt x="701" y="1168"/>
                  </a:cubicBezTo>
                  <a:cubicBezTo>
                    <a:pt x="701" y="1034"/>
                    <a:pt x="701" y="934"/>
                    <a:pt x="668" y="801"/>
                  </a:cubicBezTo>
                  <a:lnTo>
                    <a:pt x="668" y="768"/>
                  </a:lnTo>
                  <a:lnTo>
                    <a:pt x="734" y="668"/>
                  </a:lnTo>
                  <a:cubicBezTo>
                    <a:pt x="955" y="557"/>
                    <a:pt x="1206" y="521"/>
                    <a:pt x="1455" y="521"/>
                  </a:cubicBezTo>
                  <a:cubicBezTo>
                    <a:pt x="1732" y="521"/>
                    <a:pt x="2007" y="566"/>
                    <a:pt x="2236" y="601"/>
                  </a:cubicBezTo>
                  <a:cubicBezTo>
                    <a:pt x="2336" y="601"/>
                    <a:pt x="2402" y="467"/>
                    <a:pt x="2336" y="434"/>
                  </a:cubicBezTo>
                  <a:cubicBezTo>
                    <a:pt x="2083" y="257"/>
                    <a:pt x="1735" y="176"/>
                    <a:pt x="1392" y="176"/>
                  </a:cubicBezTo>
                  <a:cubicBezTo>
                    <a:pt x="1282" y="176"/>
                    <a:pt x="1173" y="184"/>
                    <a:pt x="1068" y="201"/>
                  </a:cubicBezTo>
                  <a:cubicBezTo>
                    <a:pt x="1035" y="100"/>
                    <a:pt x="901" y="0"/>
                    <a:pt x="8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7" name="Google Shape;787;p50"/>
          <p:cNvSpPr txBox="1">
            <a:spLocks noGrp="1"/>
          </p:cNvSpPr>
          <p:nvPr>
            <p:ph type="body" idx="1"/>
          </p:nvPr>
        </p:nvSpPr>
        <p:spPr>
          <a:xfrm>
            <a:off x="3772699" y="1730850"/>
            <a:ext cx="4657800" cy="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Images reveal large amounts of data, so remember: use an image instead of a long text</a:t>
            </a:r>
            <a:endParaRPr dirty="0"/>
          </a:p>
        </p:txBody>
      </p:sp>
      <p:sp>
        <p:nvSpPr>
          <p:cNvPr id="21" name="Google Shape;707;p49"/>
          <p:cNvSpPr txBox="1">
            <a:spLocks/>
          </p:cNvSpPr>
          <p:nvPr/>
        </p:nvSpPr>
        <p:spPr>
          <a:xfrm>
            <a:off x="1386943" y="4025736"/>
            <a:ext cx="6834842" cy="10364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spcAft>
                <a:spcPts val="1600"/>
              </a:spcAft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Mercury is the closest planet to the Sun and the smallest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Venus has a beautiful name and is the second planet from the Sun. It’s terribly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hot one in the Solar System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Google Shape;787;p50"/>
          <p:cNvSpPr txBox="1">
            <a:spLocks/>
          </p:cNvSpPr>
          <p:nvPr/>
        </p:nvSpPr>
        <p:spPr>
          <a:xfrm>
            <a:off x="3764631" y="2433356"/>
            <a:ext cx="46578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  <a:buFont typeface="Lato"/>
              <a:buNone/>
            </a:pPr>
            <a:r>
              <a:rPr lang="en-US" smtClean="0"/>
              <a:t>Images reveal large amounts of data, so remember: use an image instead of a long text</a:t>
            </a:r>
            <a:endParaRPr lang="en-US" dirty="0"/>
          </a:p>
        </p:txBody>
      </p:sp>
      <p:sp>
        <p:nvSpPr>
          <p:cNvPr id="23" name="Google Shape;787;p50"/>
          <p:cNvSpPr txBox="1">
            <a:spLocks/>
          </p:cNvSpPr>
          <p:nvPr/>
        </p:nvSpPr>
        <p:spPr>
          <a:xfrm>
            <a:off x="3772575" y="3148176"/>
            <a:ext cx="4657800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  <a:buFont typeface="Lato"/>
              <a:buNone/>
            </a:pPr>
            <a:r>
              <a:rPr lang="en-US" smtClean="0"/>
              <a:t>Images reveal large amounts of data, so remember: use an image instead of a long text</a:t>
            </a:r>
            <a:endParaRPr lang="en-US" dirty="0"/>
          </a:p>
        </p:txBody>
      </p:sp>
      <p:grpSp>
        <p:nvGrpSpPr>
          <p:cNvPr id="8" name="Grupo 7"/>
          <p:cNvGrpSpPr/>
          <p:nvPr/>
        </p:nvGrpSpPr>
        <p:grpSpPr>
          <a:xfrm>
            <a:off x="287329" y="90084"/>
            <a:ext cx="8520507" cy="4742835"/>
            <a:chOff x="287329" y="90084"/>
            <a:chExt cx="8520507" cy="4742835"/>
          </a:xfrm>
        </p:grpSpPr>
        <p:grpSp>
          <p:nvGrpSpPr>
            <p:cNvPr id="788" name="Google Shape;788;p50"/>
            <p:cNvGrpSpPr/>
            <p:nvPr/>
          </p:nvGrpSpPr>
          <p:grpSpPr>
            <a:xfrm>
              <a:off x="1893844" y="742545"/>
              <a:ext cx="577314" cy="368094"/>
              <a:chOff x="1893844" y="742545"/>
              <a:chExt cx="577314" cy="368094"/>
            </a:xfrm>
          </p:grpSpPr>
          <p:sp>
            <p:nvSpPr>
              <p:cNvPr id="789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788;p50"/>
            <p:cNvGrpSpPr/>
            <p:nvPr/>
          </p:nvGrpSpPr>
          <p:grpSpPr>
            <a:xfrm>
              <a:off x="8141718" y="4426824"/>
              <a:ext cx="577314" cy="368094"/>
              <a:chOff x="1893844" y="742545"/>
              <a:chExt cx="577314" cy="368094"/>
            </a:xfrm>
          </p:grpSpPr>
          <p:sp>
            <p:nvSpPr>
              <p:cNvPr id="25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788;p50"/>
            <p:cNvGrpSpPr/>
            <p:nvPr/>
          </p:nvGrpSpPr>
          <p:grpSpPr>
            <a:xfrm flipH="1">
              <a:off x="484927" y="4255025"/>
              <a:ext cx="906362" cy="577894"/>
              <a:chOff x="1893844" y="742545"/>
              <a:chExt cx="577314" cy="368094"/>
            </a:xfrm>
          </p:grpSpPr>
          <p:sp>
            <p:nvSpPr>
              <p:cNvPr id="28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788;p50"/>
            <p:cNvGrpSpPr/>
            <p:nvPr/>
          </p:nvGrpSpPr>
          <p:grpSpPr>
            <a:xfrm flipH="1">
              <a:off x="7814961" y="360956"/>
              <a:ext cx="906362" cy="577894"/>
              <a:chOff x="1893844" y="742545"/>
              <a:chExt cx="577314" cy="368094"/>
            </a:xfrm>
          </p:grpSpPr>
          <p:sp>
            <p:nvSpPr>
              <p:cNvPr id="31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788;p50"/>
            <p:cNvGrpSpPr/>
            <p:nvPr/>
          </p:nvGrpSpPr>
          <p:grpSpPr>
            <a:xfrm>
              <a:off x="2442818" y="3148176"/>
              <a:ext cx="1200488" cy="765428"/>
              <a:chOff x="1893844" y="742545"/>
              <a:chExt cx="577314" cy="368094"/>
            </a:xfrm>
          </p:grpSpPr>
          <p:sp>
            <p:nvSpPr>
              <p:cNvPr id="34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788;p50"/>
            <p:cNvGrpSpPr/>
            <p:nvPr/>
          </p:nvGrpSpPr>
          <p:grpSpPr>
            <a:xfrm>
              <a:off x="287329" y="114250"/>
              <a:ext cx="1200488" cy="765428"/>
              <a:chOff x="1893844" y="742545"/>
              <a:chExt cx="577314" cy="368094"/>
            </a:xfrm>
          </p:grpSpPr>
          <p:sp>
            <p:nvSpPr>
              <p:cNvPr id="37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788;p50"/>
            <p:cNvGrpSpPr/>
            <p:nvPr/>
          </p:nvGrpSpPr>
          <p:grpSpPr>
            <a:xfrm>
              <a:off x="560964" y="2178062"/>
              <a:ext cx="577314" cy="368094"/>
              <a:chOff x="1893844" y="742545"/>
              <a:chExt cx="577314" cy="368094"/>
            </a:xfrm>
          </p:grpSpPr>
          <p:sp>
            <p:nvSpPr>
              <p:cNvPr id="40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" name="Google Shape;788;p50"/>
            <p:cNvGrpSpPr/>
            <p:nvPr/>
          </p:nvGrpSpPr>
          <p:grpSpPr>
            <a:xfrm>
              <a:off x="2756692" y="1444571"/>
              <a:ext cx="577314" cy="368094"/>
              <a:chOff x="1893844" y="742545"/>
              <a:chExt cx="577314" cy="368094"/>
            </a:xfrm>
          </p:grpSpPr>
          <p:sp>
            <p:nvSpPr>
              <p:cNvPr id="43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" name="Google Shape;788;p50"/>
            <p:cNvGrpSpPr/>
            <p:nvPr/>
          </p:nvGrpSpPr>
          <p:grpSpPr>
            <a:xfrm>
              <a:off x="3452431" y="205768"/>
              <a:ext cx="577314" cy="368094"/>
              <a:chOff x="1893844" y="742545"/>
              <a:chExt cx="577314" cy="368094"/>
            </a:xfrm>
          </p:grpSpPr>
          <p:sp>
            <p:nvSpPr>
              <p:cNvPr id="46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788;p50"/>
            <p:cNvGrpSpPr/>
            <p:nvPr/>
          </p:nvGrpSpPr>
          <p:grpSpPr>
            <a:xfrm>
              <a:off x="7607348" y="3177946"/>
              <a:ext cx="1200488" cy="765428"/>
              <a:chOff x="1893844" y="742545"/>
              <a:chExt cx="577314" cy="368094"/>
            </a:xfrm>
          </p:grpSpPr>
          <p:sp>
            <p:nvSpPr>
              <p:cNvPr id="49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788;p50"/>
            <p:cNvGrpSpPr/>
            <p:nvPr/>
          </p:nvGrpSpPr>
          <p:grpSpPr>
            <a:xfrm flipH="1">
              <a:off x="5530203" y="90084"/>
              <a:ext cx="906362" cy="577894"/>
              <a:chOff x="1893844" y="742545"/>
              <a:chExt cx="577314" cy="368094"/>
            </a:xfrm>
          </p:grpSpPr>
          <p:sp>
            <p:nvSpPr>
              <p:cNvPr id="52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504950" y="2012950"/>
            <a:ext cx="1831975" cy="1665288"/>
          </a:xfrm>
          <a:custGeom>
            <a:avLst/>
            <a:gdLst>
              <a:gd name="T0" fmla="*/ 280 w 585"/>
              <a:gd name="T1" fmla="*/ 497 h 531"/>
              <a:gd name="T2" fmla="*/ 248 w 585"/>
              <a:gd name="T3" fmla="*/ 473 h 531"/>
              <a:gd name="T4" fmla="*/ 62 w 585"/>
              <a:gd name="T5" fmla="*/ 432 h 531"/>
              <a:gd name="T6" fmla="*/ 44 w 585"/>
              <a:gd name="T7" fmla="*/ 393 h 531"/>
              <a:gd name="T8" fmla="*/ 41 w 585"/>
              <a:gd name="T9" fmla="*/ 350 h 531"/>
              <a:gd name="T10" fmla="*/ 0 w 585"/>
              <a:gd name="T11" fmla="*/ 312 h 531"/>
              <a:gd name="T12" fmla="*/ 11 w 585"/>
              <a:gd name="T13" fmla="*/ 207 h 531"/>
              <a:gd name="T14" fmla="*/ 34 w 585"/>
              <a:gd name="T15" fmla="*/ 104 h 531"/>
              <a:gd name="T16" fmla="*/ 53 w 585"/>
              <a:gd name="T17" fmla="*/ 87 h 531"/>
              <a:gd name="T18" fmla="*/ 62 w 585"/>
              <a:gd name="T19" fmla="*/ 0 h 531"/>
              <a:gd name="T20" fmla="*/ 250 w 585"/>
              <a:gd name="T21" fmla="*/ 48 h 531"/>
              <a:gd name="T22" fmla="*/ 291 w 585"/>
              <a:gd name="T23" fmla="*/ 65 h 531"/>
              <a:gd name="T24" fmla="*/ 511 w 585"/>
              <a:gd name="T25" fmla="*/ 1 h 531"/>
              <a:gd name="T26" fmla="*/ 520 w 585"/>
              <a:gd name="T27" fmla="*/ 98 h 531"/>
              <a:gd name="T28" fmla="*/ 538 w 585"/>
              <a:gd name="T29" fmla="*/ 104 h 531"/>
              <a:gd name="T30" fmla="*/ 560 w 585"/>
              <a:gd name="T31" fmla="*/ 183 h 531"/>
              <a:gd name="T32" fmla="*/ 585 w 585"/>
              <a:gd name="T33" fmla="*/ 450 h 531"/>
              <a:gd name="T34" fmla="*/ 535 w 585"/>
              <a:gd name="T35" fmla="*/ 467 h 531"/>
              <a:gd name="T36" fmla="*/ 277 w 585"/>
              <a:gd name="T37" fmla="*/ 529 h 531"/>
              <a:gd name="T38" fmla="*/ 125 w 585"/>
              <a:gd name="T39" fmla="*/ 490 h 531"/>
              <a:gd name="T40" fmla="*/ 72 w 585"/>
              <a:gd name="T41" fmla="*/ 474 h 531"/>
              <a:gd name="T42" fmla="*/ 57 w 585"/>
              <a:gd name="T43" fmla="*/ 398 h 531"/>
              <a:gd name="T44" fmla="*/ 129 w 585"/>
              <a:gd name="T45" fmla="*/ 403 h 531"/>
              <a:gd name="T46" fmla="*/ 290 w 585"/>
              <a:gd name="T47" fmla="*/ 454 h 531"/>
              <a:gd name="T48" fmla="*/ 472 w 585"/>
              <a:gd name="T49" fmla="*/ 400 h 531"/>
              <a:gd name="T50" fmla="*/ 481 w 585"/>
              <a:gd name="T51" fmla="*/ 36 h 531"/>
              <a:gd name="T52" fmla="*/ 292 w 585"/>
              <a:gd name="T53" fmla="*/ 104 h 531"/>
              <a:gd name="T54" fmla="*/ 138 w 585"/>
              <a:gd name="T55" fmla="*/ 43 h 531"/>
              <a:gd name="T56" fmla="*/ 57 w 585"/>
              <a:gd name="T57" fmla="*/ 398 h 531"/>
              <a:gd name="T58" fmla="*/ 540 w 585"/>
              <a:gd name="T59" fmla="*/ 432 h 531"/>
              <a:gd name="T60" fmla="*/ 411 w 585"/>
              <a:gd name="T61" fmla="*/ 442 h 531"/>
              <a:gd name="T62" fmla="*/ 291 w 585"/>
              <a:gd name="T63" fmla="*/ 495 h 531"/>
              <a:gd name="T64" fmla="*/ 540 w 585"/>
              <a:gd name="T65" fmla="*/ 43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5" h="531">
                <a:moveTo>
                  <a:pt x="59" y="440"/>
                </a:moveTo>
                <a:cubicBezTo>
                  <a:pt x="134" y="459"/>
                  <a:pt x="207" y="478"/>
                  <a:pt x="280" y="497"/>
                </a:cubicBezTo>
                <a:cubicBezTo>
                  <a:pt x="281" y="496"/>
                  <a:pt x="281" y="495"/>
                  <a:pt x="281" y="494"/>
                </a:cubicBezTo>
                <a:cubicBezTo>
                  <a:pt x="270" y="487"/>
                  <a:pt x="260" y="479"/>
                  <a:pt x="248" y="473"/>
                </a:cubicBezTo>
                <a:cubicBezTo>
                  <a:pt x="213" y="452"/>
                  <a:pt x="174" y="442"/>
                  <a:pt x="134" y="437"/>
                </a:cubicBezTo>
                <a:cubicBezTo>
                  <a:pt x="110" y="434"/>
                  <a:pt x="86" y="433"/>
                  <a:pt x="62" y="432"/>
                </a:cubicBezTo>
                <a:cubicBezTo>
                  <a:pt x="58" y="432"/>
                  <a:pt x="56" y="430"/>
                  <a:pt x="55" y="426"/>
                </a:cubicBezTo>
                <a:cubicBezTo>
                  <a:pt x="51" y="415"/>
                  <a:pt x="47" y="404"/>
                  <a:pt x="44" y="393"/>
                </a:cubicBezTo>
                <a:cubicBezTo>
                  <a:pt x="42" y="385"/>
                  <a:pt x="42" y="377"/>
                  <a:pt x="41" y="369"/>
                </a:cubicBezTo>
                <a:cubicBezTo>
                  <a:pt x="41" y="362"/>
                  <a:pt x="41" y="356"/>
                  <a:pt x="41" y="350"/>
                </a:cubicBezTo>
                <a:cubicBezTo>
                  <a:pt x="41" y="328"/>
                  <a:pt x="27" y="314"/>
                  <a:pt x="5" y="313"/>
                </a:cubicBezTo>
                <a:cubicBezTo>
                  <a:pt x="4" y="313"/>
                  <a:pt x="3" y="312"/>
                  <a:pt x="0" y="312"/>
                </a:cubicBezTo>
                <a:cubicBezTo>
                  <a:pt x="1" y="301"/>
                  <a:pt x="2" y="290"/>
                  <a:pt x="3" y="278"/>
                </a:cubicBezTo>
                <a:cubicBezTo>
                  <a:pt x="6" y="255"/>
                  <a:pt x="9" y="231"/>
                  <a:pt x="11" y="207"/>
                </a:cubicBezTo>
                <a:cubicBezTo>
                  <a:pt x="14" y="177"/>
                  <a:pt x="16" y="147"/>
                  <a:pt x="19" y="117"/>
                </a:cubicBezTo>
                <a:cubicBezTo>
                  <a:pt x="20" y="108"/>
                  <a:pt x="24" y="104"/>
                  <a:pt x="34" y="104"/>
                </a:cubicBezTo>
                <a:cubicBezTo>
                  <a:pt x="34" y="104"/>
                  <a:pt x="35" y="104"/>
                  <a:pt x="36" y="104"/>
                </a:cubicBezTo>
                <a:cubicBezTo>
                  <a:pt x="52" y="104"/>
                  <a:pt x="52" y="104"/>
                  <a:pt x="53" y="87"/>
                </a:cubicBezTo>
                <a:cubicBezTo>
                  <a:pt x="56" y="61"/>
                  <a:pt x="58" y="35"/>
                  <a:pt x="60" y="9"/>
                </a:cubicBezTo>
                <a:cubicBezTo>
                  <a:pt x="61" y="6"/>
                  <a:pt x="61" y="4"/>
                  <a:pt x="62" y="0"/>
                </a:cubicBezTo>
                <a:cubicBezTo>
                  <a:pt x="74" y="1"/>
                  <a:pt x="86" y="2"/>
                  <a:pt x="98" y="3"/>
                </a:cubicBezTo>
                <a:cubicBezTo>
                  <a:pt x="151" y="10"/>
                  <a:pt x="202" y="23"/>
                  <a:pt x="250" y="48"/>
                </a:cubicBezTo>
                <a:cubicBezTo>
                  <a:pt x="261" y="53"/>
                  <a:pt x="271" y="59"/>
                  <a:pt x="281" y="65"/>
                </a:cubicBezTo>
                <a:cubicBezTo>
                  <a:pt x="285" y="67"/>
                  <a:pt x="287" y="68"/>
                  <a:pt x="291" y="65"/>
                </a:cubicBezTo>
                <a:cubicBezTo>
                  <a:pt x="356" y="24"/>
                  <a:pt x="428" y="6"/>
                  <a:pt x="503" y="1"/>
                </a:cubicBezTo>
                <a:cubicBezTo>
                  <a:pt x="505" y="0"/>
                  <a:pt x="508" y="1"/>
                  <a:pt x="511" y="1"/>
                </a:cubicBezTo>
                <a:cubicBezTo>
                  <a:pt x="512" y="13"/>
                  <a:pt x="513" y="26"/>
                  <a:pt x="514" y="38"/>
                </a:cubicBezTo>
                <a:cubicBezTo>
                  <a:pt x="516" y="58"/>
                  <a:pt x="518" y="78"/>
                  <a:pt x="520" y="98"/>
                </a:cubicBezTo>
                <a:cubicBezTo>
                  <a:pt x="520" y="102"/>
                  <a:pt x="522" y="104"/>
                  <a:pt x="525" y="104"/>
                </a:cubicBezTo>
                <a:cubicBezTo>
                  <a:pt x="529" y="103"/>
                  <a:pt x="534" y="104"/>
                  <a:pt x="538" y="104"/>
                </a:cubicBezTo>
                <a:cubicBezTo>
                  <a:pt x="548" y="104"/>
                  <a:pt x="552" y="107"/>
                  <a:pt x="553" y="118"/>
                </a:cubicBezTo>
                <a:cubicBezTo>
                  <a:pt x="556" y="139"/>
                  <a:pt x="558" y="161"/>
                  <a:pt x="560" y="183"/>
                </a:cubicBezTo>
                <a:cubicBezTo>
                  <a:pt x="564" y="228"/>
                  <a:pt x="568" y="274"/>
                  <a:pt x="573" y="319"/>
                </a:cubicBezTo>
                <a:cubicBezTo>
                  <a:pt x="577" y="363"/>
                  <a:pt x="581" y="407"/>
                  <a:pt x="585" y="450"/>
                </a:cubicBezTo>
                <a:cubicBezTo>
                  <a:pt x="585" y="454"/>
                  <a:pt x="583" y="455"/>
                  <a:pt x="580" y="456"/>
                </a:cubicBezTo>
                <a:cubicBezTo>
                  <a:pt x="565" y="460"/>
                  <a:pt x="550" y="463"/>
                  <a:pt x="535" y="467"/>
                </a:cubicBezTo>
                <a:cubicBezTo>
                  <a:pt x="455" y="488"/>
                  <a:pt x="375" y="509"/>
                  <a:pt x="295" y="529"/>
                </a:cubicBezTo>
                <a:cubicBezTo>
                  <a:pt x="289" y="531"/>
                  <a:pt x="283" y="531"/>
                  <a:pt x="277" y="529"/>
                </a:cubicBezTo>
                <a:cubicBezTo>
                  <a:pt x="247" y="522"/>
                  <a:pt x="218" y="514"/>
                  <a:pt x="188" y="506"/>
                </a:cubicBezTo>
                <a:cubicBezTo>
                  <a:pt x="167" y="500"/>
                  <a:pt x="146" y="496"/>
                  <a:pt x="125" y="490"/>
                </a:cubicBezTo>
                <a:cubicBezTo>
                  <a:pt x="109" y="486"/>
                  <a:pt x="93" y="482"/>
                  <a:pt x="77" y="478"/>
                </a:cubicBezTo>
                <a:cubicBezTo>
                  <a:pt x="75" y="477"/>
                  <a:pt x="73" y="476"/>
                  <a:pt x="72" y="474"/>
                </a:cubicBezTo>
                <a:cubicBezTo>
                  <a:pt x="68" y="464"/>
                  <a:pt x="64" y="453"/>
                  <a:pt x="59" y="440"/>
                </a:cubicBezTo>
                <a:close/>
                <a:moveTo>
                  <a:pt x="57" y="398"/>
                </a:moveTo>
                <a:cubicBezTo>
                  <a:pt x="60" y="398"/>
                  <a:pt x="62" y="399"/>
                  <a:pt x="64" y="399"/>
                </a:cubicBezTo>
                <a:cubicBezTo>
                  <a:pt x="86" y="400"/>
                  <a:pt x="108" y="401"/>
                  <a:pt x="129" y="403"/>
                </a:cubicBezTo>
                <a:cubicBezTo>
                  <a:pt x="184" y="409"/>
                  <a:pt x="236" y="424"/>
                  <a:pt x="283" y="455"/>
                </a:cubicBezTo>
                <a:cubicBezTo>
                  <a:pt x="284" y="456"/>
                  <a:pt x="288" y="455"/>
                  <a:pt x="290" y="454"/>
                </a:cubicBezTo>
                <a:cubicBezTo>
                  <a:pt x="301" y="449"/>
                  <a:pt x="311" y="442"/>
                  <a:pt x="322" y="436"/>
                </a:cubicBezTo>
                <a:cubicBezTo>
                  <a:pt x="370" y="413"/>
                  <a:pt x="420" y="404"/>
                  <a:pt x="472" y="400"/>
                </a:cubicBezTo>
                <a:cubicBezTo>
                  <a:pt x="486" y="399"/>
                  <a:pt x="500" y="399"/>
                  <a:pt x="515" y="398"/>
                </a:cubicBezTo>
                <a:cubicBezTo>
                  <a:pt x="504" y="277"/>
                  <a:pt x="492" y="157"/>
                  <a:pt x="481" y="36"/>
                </a:cubicBezTo>
                <a:cubicBezTo>
                  <a:pt x="478" y="36"/>
                  <a:pt x="476" y="36"/>
                  <a:pt x="474" y="37"/>
                </a:cubicBezTo>
                <a:cubicBezTo>
                  <a:pt x="408" y="45"/>
                  <a:pt x="347" y="66"/>
                  <a:pt x="292" y="104"/>
                </a:cubicBezTo>
                <a:cubicBezTo>
                  <a:pt x="288" y="107"/>
                  <a:pt x="284" y="107"/>
                  <a:pt x="280" y="104"/>
                </a:cubicBezTo>
                <a:cubicBezTo>
                  <a:pt x="237" y="74"/>
                  <a:pt x="189" y="54"/>
                  <a:pt x="138" y="43"/>
                </a:cubicBezTo>
                <a:cubicBezTo>
                  <a:pt x="123" y="40"/>
                  <a:pt x="107" y="38"/>
                  <a:pt x="91" y="35"/>
                </a:cubicBezTo>
                <a:cubicBezTo>
                  <a:pt x="80" y="157"/>
                  <a:pt x="68" y="277"/>
                  <a:pt x="57" y="398"/>
                </a:cubicBezTo>
                <a:close/>
                <a:moveTo>
                  <a:pt x="540" y="433"/>
                </a:moveTo>
                <a:cubicBezTo>
                  <a:pt x="540" y="433"/>
                  <a:pt x="540" y="432"/>
                  <a:pt x="540" y="432"/>
                </a:cubicBezTo>
                <a:cubicBezTo>
                  <a:pt x="539" y="432"/>
                  <a:pt x="538" y="432"/>
                  <a:pt x="537" y="432"/>
                </a:cubicBezTo>
                <a:cubicBezTo>
                  <a:pt x="494" y="431"/>
                  <a:pt x="452" y="433"/>
                  <a:pt x="411" y="442"/>
                </a:cubicBezTo>
                <a:cubicBezTo>
                  <a:pt x="370" y="450"/>
                  <a:pt x="331" y="464"/>
                  <a:pt x="297" y="490"/>
                </a:cubicBezTo>
                <a:cubicBezTo>
                  <a:pt x="295" y="492"/>
                  <a:pt x="293" y="493"/>
                  <a:pt x="291" y="495"/>
                </a:cubicBezTo>
                <a:cubicBezTo>
                  <a:pt x="292" y="496"/>
                  <a:pt x="292" y="496"/>
                  <a:pt x="292" y="497"/>
                </a:cubicBezTo>
                <a:cubicBezTo>
                  <a:pt x="375" y="475"/>
                  <a:pt x="457" y="454"/>
                  <a:pt x="540" y="433"/>
                </a:cubicBezTo>
                <a:close/>
              </a:path>
            </a:pathLst>
          </a:custGeom>
          <a:solidFill>
            <a:srgbClr val="AF6C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928688" y="3067050"/>
            <a:ext cx="765175" cy="614363"/>
          </a:xfrm>
          <a:custGeom>
            <a:avLst/>
            <a:gdLst>
              <a:gd name="T0" fmla="*/ 40 w 244"/>
              <a:gd name="T1" fmla="*/ 50 h 196"/>
              <a:gd name="T2" fmla="*/ 40 w 244"/>
              <a:gd name="T3" fmla="*/ 11 h 196"/>
              <a:gd name="T4" fmla="*/ 53 w 244"/>
              <a:gd name="T5" fmla="*/ 0 h 196"/>
              <a:gd name="T6" fmla="*/ 101 w 244"/>
              <a:gd name="T7" fmla="*/ 0 h 196"/>
              <a:gd name="T8" fmla="*/ 186 w 244"/>
              <a:gd name="T9" fmla="*/ 0 h 196"/>
              <a:gd name="T10" fmla="*/ 201 w 244"/>
              <a:gd name="T11" fmla="*/ 16 h 196"/>
              <a:gd name="T12" fmla="*/ 213 w 244"/>
              <a:gd name="T13" fmla="*/ 89 h 196"/>
              <a:gd name="T14" fmla="*/ 241 w 244"/>
              <a:gd name="T15" fmla="*/ 170 h 196"/>
              <a:gd name="T16" fmla="*/ 224 w 244"/>
              <a:gd name="T17" fmla="*/ 195 h 196"/>
              <a:gd name="T18" fmla="*/ 217 w 244"/>
              <a:gd name="T19" fmla="*/ 196 h 196"/>
              <a:gd name="T20" fmla="*/ 24 w 244"/>
              <a:gd name="T21" fmla="*/ 195 h 196"/>
              <a:gd name="T22" fmla="*/ 2 w 244"/>
              <a:gd name="T23" fmla="*/ 182 h 196"/>
              <a:gd name="T24" fmla="*/ 1 w 244"/>
              <a:gd name="T25" fmla="*/ 169 h 196"/>
              <a:gd name="T26" fmla="*/ 32 w 244"/>
              <a:gd name="T27" fmla="*/ 78 h 196"/>
              <a:gd name="T28" fmla="*/ 39 w 244"/>
              <a:gd name="T29" fmla="*/ 72 h 196"/>
              <a:gd name="T30" fmla="*/ 104 w 244"/>
              <a:gd name="T31" fmla="*/ 72 h 196"/>
              <a:gd name="T32" fmla="*/ 110 w 244"/>
              <a:gd name="T33" fmla="*/ 72 h 196"/>
              <a:gd name="T34" fmla="*/ 121 w 244"/>
              <a:gd name="T35" fmla="*/ 60 h 196"/>
              <a:gd name="T36" fmla="*/ 110 w 244"/>
              <a:gd name="T37" fmla="*/ 49 h 196"/>
              <a:gd name="T38" fmla="*/ 93 w 244"/>
              <a:gd name="T39" fmla="*/ 49 h 196"/>
              <a:gd name="T40" fmla="*/ 51 w 244"/>
              <a:gd name="T41" fmla="*/ 49 h 196"/>
              <a:gd name="T42" fmla="*/ 40 w 244"/>
              <a:gd name="T43" fmla="*/ 5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4" h="196">
                <a:moveTo>
                  <a:pt x="40" y="50"/>
                </a:moveTo>
                <a:cubicBezTo>
                  <a:pt x="40" y="37"/>
                  <a:pt x="40" y="24"/>
                  <a:pt x="40" y="11"/>
                </a:cubicBezTo>
                <a:cubicBezTo>
                  <a:pt x="40" y="4"/>
                  <a:pt x="45" y="0"/>
                  <a:pt x="53" y="0"/>
                </a:cubicBezTo>
                <a:cubicBezTo>
                  <a:pt x="69" y="0"/>
                  <a:pt x="85" y="0"/>
                  <a:pt x="101" y="0"/>
                </a:cubicBezTo>
                <a:cubicBezTo>
                  <a:pt x="129" y="0"/>
                  <a:pt x="157" y="0"/>
                  <a:pt x="186" y="0"/>
                </a:cubicBezTo>
                <a:cubicBezTo>
                  <a:pt x="198" y="0"/>
                  <a:pt x="202" y="4"/>
                  <a:pt x="201" y="16"/>
                </a:cubicBezTo>
                <a:cubicBezTo>
                  <a:pt x="200" y="41"/>
                  <a:pt x="204" y="65"/>
                  <a:pt x="213" y="89"/>
                </a:cubicBezTo>
                <a:cubicBezTo>
                  <a:pt x="223" y="115"/>
                  <a:pt x="232" y="143"/>
                  <a:pt x="241" y="170"/>
                </a:cubicBezTo>
                <a:cubicBezTo>
                  <a:pt x="244" y="180"/>
                  <a:pt x="235" y="193"/>
                  <a:pt x="224" y="195"/>
                </a:cubicBezTo>
                <a:cubicBezTo>
                  <a:pt x="222" y="196"/>
                  <a:pt x="219" y="195"/>
                  <a:pt x="217" y="196"/>
                </a:cubicBezTo>
                <a:cubicBezTo>
                  <a:pt x="153" y="196"/>
                  <a:pt x="88" y="196"/>
                  <a:pt x="24" y="195"/>
                </a:cubicBezTo>
                <a:cubicBezTo>
                  <a:pt x="12" y="195"/>
                  <a:pt x="4" y="191"/>
                  <a:pt x="2" y="182"/>
                </a:cubicBezTo>
                <a:cubicBezTo>
                  <a:pt x="0" y="178"/>
                  <a:pt x="0" y="173"/>
                  <a:pt x="1" y="169"/>
                </a:cubicBezTo>
                <a:cubicBezTo>
                  <a:pt x="11" y="138"/>
                  <a:pt x="21" y="108"/>
                  <a:pt x="32" y="78"/>
                </a:cubicBezTo>
                <a:cubicBezTo>
                  <a:pt x="33" y="73"/>
                  <a:pt x="35" y="72"/>
                  <a:pt x="39" y="72"/>
                </a:cubicBezTo>
                <a:cubicBezTo>
                  <a:pt x="61" y="72"/>
                  <a:pt x="83" y="72"/>
                  <a:pt x="104" y="72"/>
                </a:cubicBezTo>
                <a:cubicBezTo>
                  <a:pt x="106" y="72"/>
                  <a:pt x="108" y="72"/>
                  <a:pt x="110" y="72"/>
                </a:cubicBezTo>
                <a:cubicBezTo>
                  <a:pt x="117" y="71"/>
                  <a:pt x="121" y="66"/>
                  <a:pt x="121" y="60"/>
                </a:cubicBezTo>
                <a:cubicBezTo>
                  <a:pt x="120" y="54"/>
                  <a:pt x="116" y="50"/>
                  <a:pt x="110" y="49"/>
                </a:cubicBezTo>
                <a:cubicBezTo>
                  <a:pt x="104" y="49"/>
                  <a:pt x="99" y="49"/>
                  <a:pt x="93" y="49"/>
                </a:cubicBezTo>
                <a:cubicBezTo>
                  <a:pt x="79" y="49"/>
                  <a:pt x="65" y="49"/>
                  <a:pt x="51" y="49"/>
                </a:cubicBezTo>
                <a:cubicBezTo>
                  <a:pt x="48" y="49"/>
                  <a:pt x="44" y="50"/>
                  <a:pt x="40" y="50"/>
                </a:cubicBezTo>
                <a:close/>
              </a:path>
            </a:pathLst>
          </a:custGeom>
          <a:solidFill>
            <a:srgbClr val="AF6C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625475" y="1743075"/>
            <a:ext cx="727075" cy="1257300"/>
          </a:xfrm>
          <a:custGeom>
            <a:avLst/>
            <a:gdLst>
              <a:gd name="T0" fmla="*/ 193 w 232"/>
              <a:gd name="T1" fmla="*/ 227 h 401"/>
              <a:gd name="T2" fmla="*/ 207 w 232"/>
              <a:gd name="T3" fmla="*/ 265 h 401"/>
              <a:gd name="T4" fmla="*/ 207 w 232"/>
              <a:gd name="T5" fmla="*/ 341 h 401"/>
              <a:gd name="T6" fmla="*/ 210 w 232"/>
              <a:gd name="T7" fmla="*/ 359 h 401"/>
              <a:gd name="T8" fmla="*/ 232 w 232"/>
              <a:gd name="T9" fmla="*/ 401 h 401"/>
              <a:gd name="T10" fmla="*/ 201 w 232"/>
              <a:gd name="T11" fmla="*/ 401 h 401"/>
              <a:gd name="T12" fmla="*/ 197 w 232"/>
              <a:gd name="T13" fmla="*/ 397 h 401"/>
              <a:gd name="T14" fmla="*/ 181 w 232"/>
              <a:gd name="T15" fmla="*/ 366 h 401"/>
              <a:gd name="T16" fmla="*/ 177 w 232"/>
              <a:gd name="T17" fmla="*/ 362 h 401"/>
              <a:gd name="T18" fmla="*/ 115 w 232"/>
              <a:gd name="T19" fmla="*/ 323 h 401"/>
              <a:gd name="T20" fmla="*/ 74 w 232"/>
              <a:gd name="T21" fmla="*/ 255 h 401"/>
              <a:gd name="T22" fmla="*/ 57 w 232"/>
              <a:gd name="T23" fmla="*/ 209 h 401"/>
              <a:gd name="T24" fmla="*/ 74 w 232"/>
              <a:gd name="T25" fmla="*/ 209 h 401"/>
              <a:gd name="T26" fmla="*/ 84 w 232"/>
              <a:gd name="T27" fmla="*/ 202 h 401"/>
              <a:gd name="T28" fmla="*/ 77 w 232"/>
              <a:gd name="T29" fmla="*/ 191 h 401"/>
              <a:gd name="T30" fmla="*/ 52 w 232"/>
              <a:gd name="T31" fmla="*/ 182 h 401"/>
              <a:gd name="T32" fmla="*/ 44 w 232"/>
              <a:gd name="T33" fmla="*/ 175 h 401"/>
              <a:gd name="T34" fmla="*/ 9 w 232"/>
              <a:gd name="T35" fmla="*/ 66 h 401"/>
              <a:gd name="T36" fmla="*/ 1 w 232"/>
              <a:gd name="T37" fmla="*/ 36 h 401"/>
              <a:gd name="T38" fmla="*/ 0 w 232"/>
              <a:gd name="T39" fmla="*/ 16 h 401"/>
              <a:gd name="T40" fmla="*/ 19 w 232"/>
              <a:gd name="T41" fmla="*/ 4 h 401"/>
              <a:gd name="T42" fmla="*/ 35 w 232"/>
              <a:gd name="T43" fmla="*/ 14 h 401"/>
              <a:gd name="T44" fmla="*/ 67 w 232"/>
              <a:gd name="T45" fmla="*/ 52 h 401"/>
              <a:gd name="T46" fmla="*/ 70 w 232"/>
              <a:gd name="T47" fmla="*/ 62 h 401"/>
              <a:gd name="T48" fmla="*/ 71 w 232"/>
              <a:gd name="T49" fmla="*/ 94 h 401"/>
              <a:gd name="T50" fmla="*/ 79 w 232"/>
              <a:gd name="T51" fmla="*/ 106 h 401"/>
              <a:gd name="T52" fmla="*/ 91 w 232"/>
              <a:gd name="T53" fmla="*/ 97 h 401"/>
              <a:gd name="T54" fmla="*/ 94 w 232"/>
              <a:gd name="T55" fmla="*/ 87 h 401"/>
              <a:gd name="T56" fmla="*/ 106 w 232"/>
              <a:gd name="T57" fmla="*/ 104 h 401"/>
              <a:gd name="T58" fmla="*/ 160 w 232"/>
              <a:gd name="T59" fmla="*/ 179 h 401"/>
              <a:gd name="T60" fmla="*/ 163 w 232"/>
              <a:gd name="T61" fmla="*/ 190 h 401"/>
              <a:gd name="T62" fmla="*/ 164 w 232"/>
              <a:gd name="T63" fmla="*/ 245 h 401"/>
              <a:gd name="T64" fmla="*/ 168 w 232"/>
              <a:gd name="T65" fmla="*/ 256 h 401"/>
              <a:gd name="T66" fmla="*/ 182 w 232"/>
              <a:gd name="T67" fmla="*/ 250 h 401"/>
              <a:gd name="T68" fmla="*/ 190 w 232"/>
              <a:gd name="T69" fmla="*/ 228 h 401"/>
              <a:gd name="T70" fmla="*/ 193 w 232"/>
              <a:gd name="T71" fmla="*/ 227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2" h="401">
                <a:moveTo>
                  <a:pt x="193" y="227"/>
                </a:moveTo>
                <a:cubicBezTo>
                  <a:pt x="198" y="240"/>
                  <a:pt x="203" y="252"/>
                  <a:pt x="207" y="265"/>
                </a:cubicBezTo>
                <a:cubicBezTo>
                  <a:pt x="214" y="290"/>
                  <a:pt x="213" y="316"/>
                  <a:pt x="207" y="341"/>
                </a:cubicBezTo>
                <a:cubicBezTo>
                  <a:pt x="205" y="348"/>
                  <a:pt x="206" y="353"/>
                  <a:pt x="210" y="359"/>
                </a:cubicBezTo>
                <a:cubicBezTo>
                  <a:pt x="217" y="373"/>
                  <a:pt x="224" y="386"/>
                  <a:pt x="232" y="401"/>
                </a:cubicBezTo>
                <a:cubicBezTo>
                  <a:pt x="221" y="401"/>
                  <a:pt x="211" y="401"/>
                  <a:pt x="201" y="401"/>
                </a:cubicBezTo>
                <a:cubicBezTo>
                  <a:pt x="200" y="401"/>
                  <a:pt x="198" y="398"/>
                  <a:pt x="197" y="397"/>
                </a:cubicBezTo>
                <a:cubicBezTo>
                  <a:pt x="192" y="386"/>
                  <a:pt x="186" y="376"/>
                  <a:pt x="181" y="366"/>
                </a:cubicBezTo>
                <a:cubicBezTo>
                  <a:pt x="180" y="364"/>
                  <a:pt x="178" y="363"/>
                  <a:pt x="177" y="362"/>
                </a:cubicBezTo>
                <a:cubicBezTo>
                  <a:pt x="153" y="354"/>
                  <a:pt x="132" y="341"/>
                  <a:pt x="115" y="323"/>
                </a:cubicBezTo>
                <a:cubicBezTo>
                  <a:pt x="96" y="303"/>
                  <a:pt x="83" y="280"/>
                  <a:pt x="74" y="255"/>
                </a:cubicBezTo>
                <a:cubicBezTo>
                  <a:pt x="68" y="240"/>
                  <a:pt x="63" y="225"/>
                  <a:pt x="57" y="209"/>
                </a:cubicBezTo>
                <a:cubicBezTo>
                  <a:pt x="63" y="209"/>
                  <a:pt x="68" y="209"/>
                  <a:pt x="74" y="209"/>
                </a:cubicBezTo>
                <a:cubicBezTo>
                  <a:pt x="79" y="209"/>
                  <a:pt x="83" y="207"/>
                  <a:pt x="84" y="202"/>
                </a:cubicBezTo>
                <a:cubicBezTo>
                  <a:pt x="85" y="196"/>
                  <a:pt x="82" y="193"/>
                  <a:pt x="77" y="191"/>
                </a:cubicBezTo>
                <a:cubicBezTo>
                  <a:pt x="68" y="188"/>
                  <a:pt x="60" y="185"/>
                  <a:pt x="52" y="182"/>
                </a:cubicBezTo>
                <a:cubicBezTo>
                  <a:pt x="48" y="181"/>
                  <a:pt x="46" y="179"/>
                  <a:pt x="44" y="175"/>
                </a:cubicBezTo>
                <a:cubicBezTo>
                  <a:pt x="33" y="139"/>
                  <a:pt x="20" y="102"/>
                  <a:pt x="9" y="66"/>
                </a:cubicBezTo>
                <a:cubicBezTo>
                  <a:pt x="6" y="56"/>
                  <a:pt x="3" y="46"/>
                  <a:pt x="1" y="36"/>
                </a:cubicBezTo>
                <a:cubicBezTo>
                  <a:pt x="0" y="29"/>
                  <a:pt x="0" y="22"/>
                  <a:pt x="0" y="16"/>
                </a:cubicBezTo>
                <a:cubicBezTo>
                  <a:pt x="1" y="5"/>
                  <a:pt x="10" y="0"/>
                  <a:pt x="19" y="4"/>
                </a:cubicBezTo>
                <a:cubicBezTo>
                  <a:pt x="25" y="6"/>
                  <a:pt x="31" y="9"/>
                  <a:pt x="35" y="14"/>
                </a:cubicBezTo>
                <a:cubicBezTo>
                  <a:pt x="46" y="26"/>
                  <a:pt x="57" y="39"/>
                  <a:pt x="67" y="52"/>
                </a:cubicBezTo>
                <a:cubicBezTo>
                  <a:pt x="69" y="55"/>
                  <a:pt x="70" y="59"/>
                  <a:pt x="70" y="62"/>
                </a:cubicBezTo>
                <a:cubicBezTo>
                  <a:pt x="71" y="73"/>
                  <a:pt x="71" y="83"/>
                  <a:pt x="71" y="94"/>
                </a:cubicBezTo>
                <a:cubicBezTo>
                  <a:pt x="71" y="100"/>
                  <a:pt x="73" y="105"/>
                  <a:pt x="79" y="106"/>
                </a:cubicBezTo>
                <a:cubicBezTo>
                  <a:pt x="86" y="107"/>
                  <a:pt x="89" y="103"/>
                  <a:pt x="91" y="97"/>
                </a:cubicBezTo>
                <a:cubicBezTo>
                  <a:pt x="91" y="94"/>
                  <a:pt x="93" y="91"/>
                  <a:pt x="94" y="87"/>
                </a:cubicBezTo>
                <a:cubicBezTo>
                  <a:pt x="99" y="93"/>
                  <a:pt x="103" y="98"/>
                  <a:pt x="106" y="104"/>
                </a:cubicBezTo>
                <a:cubicBezTo>
                  <a:pt x="124" y="129"/>
                  <a:pt x="142" y="154"/>
                  <a:pt x="160" y="179"/>
                </a:cubicBezTo>
                <a:cubicBezTo>
                  <a:pt x="162" y="182"/>
                  <a:pt x="163" y="186"/>
                  <a:pt x="163" y="190"/>
                </a:cubicBezTo>
                <a:cubicBezTo>
                  <a:pt x="163" y="208"/>
                  <a:pt x="163" y="227"/>
                  <a:pt x="164" y="245"/>
                </a:cubicBezTo>
                <a:cubicBezTo>
                  <a:pt x="164" y="249"/>
                  <a:pt x="166" y="253"/>
                  <a:pt x="168" y="256"/>
                </a:cubicBezTo>
                <a:cubicBezTo>
                  <a:pt x="173" y="260"/>
                  <a:pt x="180" y="257"/>
                  <a:pt x="182" y="250"/>
                </a:cubicBezTo>
                <a:cubicBezTo>
                  <a:pt x="185" y="243"/>
                  <a:pt x="188" y="235"/>
                  <a:pt x="190" y="228"/>
                </a:cubicBezTo>
                <a:cubicBezTo>
                  <a:pt x="191" y="227"/>
                  <a:pt x="192" y="227"/>
                  <a:pt x="193" y="227"/>
                </a:cubicBezTo>
                <a:close/>
              </a:path>
            </a:pathLst>
          </a:custGeom>
          <a:solidFill>
            <a:srgbClr val="AF6C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9"/>
          <p:cNvSpPr txBox="1">
            <a:spLocks noGrp="1"/>
          </p:cNvSpPr>
          <p:nvPr>
            <p:ph type="subTitle" idx="1"/>
          </p:nvPr>
        </p:nvSpPr>
        <p:spPr>
          <a:xfrm>
            <a:off x="540113" y="3160928"/>
            <a:ext cx="3481500" cy="17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This could be the part of the presentation where you can introduce yourself, write your email...</a:t>
            </a:r>
            <a:endParaRPr/>
          </a:p>
        </p:txBody>
      </p:sp>
      <p:sp>
        <p:nvSpPr>
          <p:cNvPr id="562" name="Google Shape;562;p39"/>
          <p:cNvSpPr/>
          <p:nvPr/>
        </p:nvSpPr>
        <p:spPr>
          <a:xfrm>
            <a:off x="583888" y="2712628"/>
            <a:ext cx="2648100" cy="43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9"/>
          <p:cNvSpPr txBox="1">
            <a:spLocks noGrp="1"/>
          </p:cNvSpPr>
          <p:nvPr>
            <p:ph type="title"/>
          </p:nvPr>
        </p:nvSpPr>
        <p:spPr>
          <a:xfrm>
            <a:off x="550644" y="2303503"/>
            <a:ext cx="412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Breck Out</a:t>
            </a:r>
            <a:endParaRPr dirty="0"/>
          </a:p>
        </p:txBody>
      </p:sp>
      <p:sp>
        <p:nvSpPr>
          <p:cNvPr id="565" name="Google Shape;565;p39"/>
          <p:cNvSpPr/>
          <p:nvPr/>
        </p:nvSpPr>
        <p:spPr>
          <a:xfrm>
            <a:off x="713225" y="-9"/>
            <a:ext cx="1026385" cy="1586394"/>
          </a:xfrm>
          <a:custGeom>
            <a:avLst/>
            <a:gdLst/>
            <a:ahLst/>
            <a:cxnLst/>
            <a:rect l="l" t="t" r="r" b="b"/>
            <a:pathLst>
              <a:path w="17813" h="27532" extrusionOk="0">
                <a:moveTo>
                  <a:pt x="5198" y="4957"/>
                </a:moveTo>
                <a:lnTo>
                  <a:pt x="5198" y="4957"/>
                </a:lnTo>
                <a:cubicBezTo>
                  <a:pt x="6079" y="6963"/>
                  <a:pt x="6231" y="8970"/>
                  <a:pt x="5563" y="10185"/>
                </a:cubicBezTo>
                <a:cubicBezTo>
                  <a:pt x="4104" y="8027"/>
                  <a:pt x="4316" y="7875"/>
                  <a:pt x="5198" y="4957"/>
                </a:cubicBezTo>
                <a:close/>
                <a:moveTo>
                  <a:pt x="14134" y="17024"/>
                </a:moveTo>
                <a:cubicBezTo>
                  <a:pt x="14225" y="17116"/>
                  <a:pt x="14286" y="17116"/>
                  <a:pt x="14286" y="17146"/>
                </a:cubicBezTo>
                <a:cubicBezTo>
                  <a:pt x="14590" y="17602"/>
                  <a:pt x="14833" y="18088"/>
                  <a:pt x="15198" y="18696"/>
                </a:cubicBezTo>
                <a:cubicBezTo>
                  <a:pt x="14499" y="18240"/>
                  <a:pt x="14286" y="17723"/>
                  <a:pt x="14134" y="17024"/>
                </a:cubicBezTo>
                <a:close/>
                <a:moveTo>
                  <a:pt x="5927" y="12283"/>
                </a:moveTo>
                <a:cubicBezTo>
                  <a:pt x="6535" y="14076"/>
                  <a:pt x="6931" y="15687"/>
                  <a:pt x="6444" y="17450"/>
                </a:cubicBezTo>
                <a:cubicBezTo>
                  <a:pt x="6079" y="18848"/>
                  <a:pt x="5988" y="20307"/>
                  <a:pt x="6079" y="21766"/>
                </a:cubicBezTo>
                <a:cubicBezTo>
                  <a:pt x="5441" y="20793"/>
                  <a:pt x="5198" y="19699"/>
                  <a:pt x="4924" y="18575"/>
                </a:cubicBezTo>
                <a:cubicBezTo>
                  <a:pt x="4560" y="16964"/>
                  <a:pt x="4681" y="15444"/>
                  <a:pt x="5502" y="13954"/>
                </a:cubicBezTo>
                <a:cubicBezTo>
                  <a:pt x="5775" y="13498"/>
                  <a:pt x="5836" y="12951"/>
                  <a:pt x="5927" y="12283"/>
                </a:cubicBezTo>
                <a:close/>
                <a:moveTo>
                  <a:pt x="7082" y="9000"/>
                </a:moveTo>
                <a:cubicBezTo>
                  <a:pt x="8663" y="9699"/>
                  <a:pt x="10213" y="10125"/>
                  <a:pt x="11399" y="11280"/>
                </a:cubicBezTo>
                <a:cubicBezTo>
                  <a:pt x="12706" y="12587"/>
                  <a:pt x="13405" y="14137"/>
                  <a:pt x="13466" y="15991"/>
                </a:cubicBezTo>
                <a:cubicBezTo>
                  <a:pt x="13466" y="16720"/>
                  <a:pt x="13587" y="17450"/>
                  <a:pt x="13982" y="18119"/>
                </a:cubicBezTo>
                <a:cubicBezTo>
                  <a:pt x="14286" y="18635"/>
                  <a:pt x="14621" y="19000"/>
                  <a:pt x="15107" y="19304"/>
                </a:cubicBezTo>
                <a:cubicBezTo>
                  <a:pt x="15806" y="19730"/>
                  <a:pt x="16414" y="20216"/>
                  <a:pt x="16779" y="20915"/>
                </a:cubicBezTo>
                <a:cubicBezTo>
                  <a:pt x="17326" y="21857"/>
                  <a:pt x="16931" y="22526"/>
                  <a:pt x="15836" y="22617"/>
                </a:cubicBezTo>
                <a:cubicBezTo>
                  <a:pt x="15756" y="22622"/>
                  <a:pt x="15676" y="22624"/>
                  <a:pt x="15597" y="22624"/>
                </a:cubicBezTo>
                <a:cubicBezTo>
                  <a:pt x="14696" y="22624"/>
                  <a:pt x="13909" y="22319"/>
                  <a:pt x="13070" y="22040"/>
                </a:cubicBezTo>
                <a:cubicBezTo>
                  <a:pt x="10821" y="21310"/>
                  <a:pt x="8906" y="20094"/>
                  <a:pt x="7538" y="18179"/>
                </a:cubicBezTo>
                <a:cubicBezTo>
                  <a:pt x="7295" y="17754"/>
                  <a:pt x="7022" y="17419"/>
                  <a:pt x="7143" y="16842"/>
                </a:cubicBezTo>
                <a:cubicBezTo>
                  <a:pt x="7478" y="15140"/>
                  <a:pt x="7052" y="13468"/>
                  <a:pt x="6323" y="11948"/>
                </a:cubicBezTo>
                <a:cubicBezTo>
                  <a:pt x="5836" y="10915"/>
                  <a:pt x="6292" y="10064"/>
                  <a:pt x="6475" y="9121"/>
                </a:cubicBezTo>
                <a:cubicBezTo>
                  <a:pt x="7964" y="13043"/>
                  <a:pt x="9940" y="16660"/>
                  <a:pt x="12979" y="19699"/>
                </a:cubicBezTo>
                <a:cubicBezTo>
                  <a:pt x="13222" y="19152"/>
                  <a:pt x="12918" y="18970"/>
                  <a:pt x="12766" y="18787"/>
                </a:cubicBezTo>
                <a:cubicBezTo>
                  <a:pt x="11004" y="16690"/>
                  <a:pt x="9453" y="14441"/>
                  <a:pt x="8298" y="11948"/>
                </a:cubicBezTo>
                <a:cubicBezTo>
                  <a:pt x="7842" y="10976"/>
                  <a:pt x="7447" y="10064"/>
                  <a:pt x="7082" y="9000"/>
                </a:cubicBezTo>
                <a:close/>
                <a:moveTo>
                  <a:pt x="4134" y="9121"/>
                </a:moveTo>
                <a:cubicBezTo>
                  <a:pt x="5016" y="10763"/>
                  <a:pt x="5806" y="12343"/>
                  <a:pt x="4772" y="14167"/>
                </a:cubicBezTo>
                <a:cubicBezTo>
                  <a:pt x="3709" y="16112"/>
                  <a:pt x="4164" y="18088"/>
                  <a:pt x="4712" y="20064"/>
                </a:cubicBezTo>
                <a:cubicBezTo>
                  <a:pt x="5076" y="21462"/>
                  <a:pt x="5867" y="22739"/>
                  <a:pt x="6292" y="24076"/>
                </a:cubicBezTo>
                <a:cubicBezTo>
                  <a:pt x="6596" y="25079"/>
                  <a:pt x="6627" y="26021"/>
                  <a:pt x="6140" y="27055"/>
                </a:cubicBezTo>
                <a:cubicBezTo>
                  <a:pt x="5350" y="26569"/>
                  <a:pt x="4955" y="25869"/>
                  <a:pt x="4712" y="25110"/>
                </a:cubicBezTo>
                <a:cubicBezTo>
                  <a:pt x="4499" y="24502"/>
                  <a:pt x="4347" y="23894"/>
                  <a:pt x="4164" y="23286"/>
                </a:cubicBezTo>
                <a:cubicBezTo>
                  <a:pt x="3891" y="22344"/>
                  <a:pt x="3253" y="21584"/>
                  <a:pt x="2645" y="20793"/>
                </a:cubicBezTo>
                <a:cubicBezTo>
                  <a:pt x="1520" y="19334"/>
                  <a:pt x="791" y="17693"/>
                  <a:pt x="639" y="15869"/>
                </a:cubicBezTo>
                <a:cubicBezTo>
                  <a:pt x="487" y="14258"/>
                  <a:pt x="1155" y="12799"/>
                  <a:pt x="2128" y="11523"/>
                </a:cubicBezTo>
                <a:cubicBezTo>
                  <a:pt x="2462" y="11006"/>
                  <a:pt x="2918" y="10550"/>
                  <a:pt x="3405" y="10094"/>
                </a:cubicBezTo>
                <a:lnTo>
                  <a:pt x="3405" y="10094"/>
                </a:lnTo>
                <a:cubicBezTo>
                  <a:pt x="3253" y="12161"/>
                  <a:pt x="2888" y="14106"/>
                  <a:pt x="3222" y="16082"/>
                </a:cubicBezTo>
                <a:cubicBezTo>
                  <a:pt x="3266" y="16088"/>
                  <a:pt x="3305" y="16091"/>
                  <a:pt x="3340" y="16091"/>
                </a:cubicBezTo>
                <a:cubicBezTo>
                  <a:pt x="3673" y="16091"/>
                  <a:pt x="3648" y="15846"/>
                  <a:pt x="3648" y="15626"/>
                </a:cubicBezTo>
                <a:cubicBezTo>
                  <a:pt x="3648" y="14501"/>
                  <a:pt x="3648" y="13438"/>
                  <a:pt x="3709" y="12374"/>
                </a:cubicBezTo>
                <a:cubicBezTo>
                  <a:pt x="3800" y="11310"/>
                  <a:pt x="3982" y="10246"/>
                  <a:pt x="4134" y="9121"/>
                </a:cubicBezTo>
                <a:close/>
                <a:moveTo>
                  <a:pt x="4783" y="1"/>
                </a:moveTo>
                <a:cubicBezTo>
                  <a:pt x="4770" y="1"/>
                  <a:pt x="4756" y="1"/>
                  <a:pt x="4742" y="3"/>
                </a:cubicBezTo>
                <a:cubicBezTo>
                  <a:pt x="4468" y="33"/>
                  <a:pt x="4560" y="337"/>
                  <a:pt x="4560" y="550"/>
                </a:cubicBezTo>
                <a:cubicBezTo>
                  <a:pt x="4620" y="1036"/>
                  <a:pt x="4651" y="1492"/>
                  <a:pt x="4742" y="1948"/>
                </a:cubicBezTo>
                <a:cubicBezTo>
                  <a:pt x="4894" y="2982"/>
                  <a:pt x="5107" y="3954"/>
                  <a:pt x="4590" y="4988"/>
                </a:cubicBezTo>
                <a:cubicBezTo>
                  <a:pt x="4347" y="5413"/>
                  <a:pt x="4286" y="5930"/>
                  <a:pt x="4195" y="6386"/>
                </a:cubicBezTo>
                <a:cubicBezTo>
                  <a:pt x="3891" y="8179"/>
                  <a:pt x="3192" y="9608"/>
                  <a:pt x="1885" y="10915"/>
                </a:cubicBezTo>
                <a:cubicBezTo>
                  <a:pt x="639" y="12131"/>
                  <a:pt x="0" y="13772"/>
                  <a:pt x="31" y="15535"/>
                </a:cubicBezTo>
                <a:cubicBezTo>
                  <a:pt x="61" y="17450"/>
                  <a:pt x="699" y="19182"/>
                  <a:pt x="1854" y="20672"/>
                </a:cubicBezTo>
                <a:cubicBezTo>
                  <a:pt x="2918" y="22040"/>
                  <a:pt x="3709" y="23438"/>
                  <a:pt x="4104" y="25170"/>
                </a:cubicBezTo>
                <a:cubicBezTo>
                  <a:pt x="4286" y="25869"/>
                  <a:pt x="4712" y="26538"/>
                  <a:pt x="5228" y="27085"/>
                </a:cubicBezTo>
                <a:cubicBezTo>
                  <a:pt x="5526" y="27383"/>
                  <a:pt x="5818" y="27532"/>
                  <a:pt x="6079" y="27532"/>
                </a:cubicBezTo>
                <a:cubicBezTo>
                  <a:pt x="6431" y="27532"/>
                  <a:pt x="6726" y="27261"/>
                  <a:pt x="6900" y="26721"/>
                </a:cubicBezTo>
                <a:cubicBezTo>
                  <a:pt x="6991" y="26569"/>
                  <a:pt x="7022" y="26417"/>
                  <a:pt x="7022" y="26234"/>
                </a:cubicBezTo>
                <a:cubicBezTo>
                  <a:pt x="7052" y="25170"/>
                  <a:pt x="7022" y="24106"/>
                  <a:pt x="6839" y="23073"/>
                </a:cubicBezTo>
                <a:cubicBezTo>
                  <a:pt x="6566" y="21462"/>
                  <a:pt x="6444" y="19912"/>
                  <a:pt x="6900" y="18179"/>
                </a:cubicBezTo>
                <a:cubicBezTo>
                  <a:pt x="8420" y="20398"/>
                  <a:pt x="10426" y="21766"/>
                  <a:pt x="12797" y="22587"/>
                </a:cubicBezTo>
                <a:cubicBezTo>
                  <a:pt x="13587" y="22830"/>
                  <a:pt x="14377" y="23103"/>
                  <a:pt x="15229" y="23225"/>
                </a:cubicBezTo>
                <a:cubicBezTo>
                  <a:pt x="15325" y="23232"/>
                  <a:pt x="15421" y="23236"/>
                  <a:pt x="15515" y="23236"/>
                </a:cubicBezTo>
                <a:cubicBezTo>
                  <a:pt x="16219" y="23236"/>
                  <a:pt x="16843" y="23025"/>
                  <a:pt x="17326" y="22435"/>
                </a:cubicBezTo>
                <a:cubicBezTo>
                  <a:pt x="17812" y="21766"/>
                  <a:pt x="17478" y="21128"/>
                  <a:pt x="17174" y="20550"/>
                </a:cubicBezTo>
                <a:cubicBezTo>
                  <a:pt x="16961" y="20216"/>
                  <a:pt x="16779" y="19882"/>
                  <a:pt x="16505" y="19578"/>
                </a:cubicBezTo>
                <a:cubicBezTo>
                  <a:pt x="15259" y="18088"/>
                  <a:pt x="14438" y="16416"/>
                  <a:pt x="13861" y="14562"/>
                </a:cubicBezTo>
                <a:cubicBezTo>
                  <a:pt x="13222" y="12465"/>
                  <a:pt x="11946" y="10824"/>
                  <a:pt x="10031" y="9760"/>
                </a:cubicBezTo>
                <a:cubicBezTo>
                  <a:pt x="9301" y="9395"/>
                  <a:pt x="8511" y="9152"/>
                  <a:pt x="7782" y="8818"/>
                </a:cubicBezTo>
                <a:cubicBezTo>
                  <a:pt x="7234" y="8544"/>
                  <a:pt x="6718" y="8210"/>
                  <a:pt x="6535" y="7632"/>
                </a:cubicBezTo>
                <a:cubicBezTo>
                  <a:pt x="5958" y="5960"/>
                  <a:pt x="5532" y="4289"/>
                  <a:pt x="5320" y="2556"/>
                </a:cubicBezTo>
                <a:cubicBezTo>
                  <a:pt x="5228" y="1827"/>
                  <a:pt x="5168" y="1158"/>
                  <a:pt x="5046" y="459"/>
                </a:cubicBezTo>
                <a:cubicBezTo>
                  <a:pt x="5046" y="285"/>
                  <a:pt x="5046" y="1"/>
                  <a:pt x="47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9"/>
          <p:cNvSpPr/>
          <p:nvPr/>
        </p:nvSpPr>
        <p:spPr>
          <a:xfrm rot="11700000">
            <a:off x="8293728" y="117332"/>
            <a:ext cx="814459" cy="1351708"/>
          </a:xfrm>
          <a:custGeom>
            <a:avLst/>
            <a:gdLst/>
            <a:ahLst/>
            <a:cxnLst/>
            <a:rect l="l" t="t" r="r" b="b"/>
            <a:pathLst>
              <a:path w="14135" h="23459" extrusionOk="0">
                <a:moveTo>
                  <a:pt x="12919" y="1521"/>
                </a:moveTo>
                <a:lnTo>
                  <a:pt x="12919" y="1521"/>
                </a:lnTo>
                <a:cubicBezTo>
                  <a:pt x="12372" y="2920"/>
                  <a:pt x="12250" y="4257"/>
                  <a:pt x="12554" y="5746"/>
                </a:cubicBezTo>
                <a:cubicBezTo>
                  <a:pt x="11581" y="4227"/>
                  <a:pt x="11612" y="2555"/>
                  <a:pt x="12919" y="1521"/>
                </a:cubicBezTo>
                <a:close/>
                <a:moveTo>
                  <a:pt x="11794" y="1825"/>
                </a:moveTo>
                <a:lnTo>
                  <a:pt x="11794" y="1825"/>
                </a:lnTo>
                <a:cubicBezTo>
                  <a:pt x="10852" y="3406"/>
                  <a:pt x="11429" y="4865"/>
                  <a:pt x="12189" y="6385"/>
                </a:cubicBezTo>
                <a:cubicBezTo>
                  <a:pt x="12524" y="7145"/>
                  <a:pt x="12980" y="7813"/>
                  <a:pt x="13192" y="8664"/>
                </a:cubicBezTo>
                <a:cubicBezTo>
                  <a:pt x="13739" y="10792"/>
                  <a:pt x="13314" y="12646"/>
                  <a:pt x="11733" y="14196"/>
                </a:cubicBezTo>
                <a:cubicBezTo>
                  <a:pt x="10913" y="15017"/>
                  <a:pt x="10062" y="15777"/>
                  <a:pt x="9302" y="16689"/>
                </a:cubicBezTo>
                <a:cubicBezTo>
                  <a:pt x="9362" y="16020"/>
                  <a:pt x="9393" y="15351"/>
                  <a:pt x="9484" y="14652"/>
                </a:cubicBezTo>
                <a:cubicBezTo>
                  <a:pt x="9727" y="12342"/>
                  <a:pt x="10366" y="10184"/>
                  <a:pt x="11004" y="7965"/>
                </a:cubicBezTo>
                <a:cubicBezTo>
                  <a:pt x="11034" y="7752"/>
                  <a:pt x="11125" y="7509"/>
                  <a:pt x="11004" y="7296"/>
                </a:cubicBezTo>
                <a:cubicBezTo>
                  <a:pt x="10958" y="7283"/>
                  <a:pt x="10919" y="7277"/>
                  <a:pt x="10885" y="7277"/>
                </a:cubicBezTo>
                <a:cubicBezTo>
                  <a:pt x="10689" y="7277"/>
                  <a:pt x="10656" y="7476"/>
                  <a:pt x="10578" y="7631"/>
                </a:cubicBezTo>
                <a:cubicBezTo>
                  <a:pt x="9910" y="9576"/>
                  <a:pt x="9362" y="11552"/>
                  <a:pt x="9059" y="13588"/>
                </a:cubicBezTo>
                <a:cubicBezTo>
                  <a:pt x="8907" y="14713"/>
                  <a:pt x="8815" y="15777"/>
                  <a:pt x="8755" y="16901"/>
                </a:cubicBezTo>
                <a:cubicBezTo>
                  <a:pt x="8390" y="16233"/>
                  <a:pt x="8025" y="15625"/>
                  <a:pt x="8116" y="14743"/>
                </a:cubicBezTo>
                <a:cubicBezTo>
                  <a:pt x="8299" y="12828"/>
                  <a:pt x="7995" y="10944"/>
                  <a:pt x="7235" y="9181"/>
                </a:cubicBezTo>
                <a:cubicBezTo>
                  <a:pt x="7083" y="8847"/>
                  <a:pt x="7052" y="8573"/>
                  <a:pt x="7204" y="8239"/>
                </a:cubicBezTo>
                <a:cubicBezTo>
                  <a:pt x="7539" y="7448"/>
                  <a:pt x="7934" y="6689"/>
                  <a:pt x="8572" y="6141"/>
                </a:cubicBezTo>
                <a:cubicBezTo>
                  <a:pt x="9666" y="5199"/>
                  <a:pt x="10487" y="4014"/>
                  <a:pt x="11156" y="2737"/>
                </a:cubicBezTo>
                <a:cubicBezTo>
                  <a:pt x="11308" y="2403"/>
                  <a:pt x="11460" y="2038"/>
                  <a:pt x="11794" y="1825"/>
                </a:cubicBezTo>
                <a:close/>
                <a:moveTo>
                  <a:pt x="1672" y="488"/>
                </a:moveTo>
                <a:cubicBezTo>
                  <a:pt x="1976" y="761"/>
                  <a:pt x="2068" y="1126"/>
                  <a:pt x="2189" y="1491"/>
                </a:cubicBezTo>
                <a:cubicBezTo>
                  <a:pt x="2919" y="3649"/>
                  <a:pt x="4104" y="5503"/>
                  <a:pt x="5502" y="7296"/>
                </a:cubicBezTo>
                <a:cubicBezTo>
                  <a:pt x="7174" y="9424"/>
                  <a:pt x="7660" y="11886"/>
                  <a:pt x="7478" y="14561"/>
                </a:cubicBezTo>
                <a:cubicBezTo>
                  <a:pt x="7387" y="15412"/>
                  <a:pt x="7235" y="16263"/>
                  <a:pt x="7083" y="17205"/>
                </a:cubicBezTo>
                <a:cubicBezTo>
                  <a:pt x="4894" y="13740"/>
                  <a:pt x="3435" y="10032"/>
                  <a:pt x="2645" y="6081"/>
                </a:cubicBezTo>
                <a:cubicBezTo>
                  <a:pt x="2159" y="6263"/>
                  <a:pt x="2280" y="6506"/>
                  <a:pt x="2311" y="6749"/>
                </a:cubicBezTo>
                <a:cubicBezTo>
                  <a:pt x="2979" y="10336"/>
                  <a:pt x="4347" y="13588"/>
                  <a:pt x="6171" y="16719"/>
                </a:cubicBezTo>
                <a:cubicBezTo>
                  <a:pt x="6232" y="16841"/>
                  <a:pt x="6293" y="16901"/>
                  <a:pt x="6323" y="17023"/>
                </a:cubicBezTo>
                <a:cubicBezTo>
                  <a:pt x="4165" y="15959"/>
                  <a:pt x="2675" y="14287"/>
                  <a:pt x="1824" y="12069"/>
                </a:cubicBezTo>
                <a:cubicBezTo>
                  <a:pt x="1095" y="10397"/>
                  <a:pt x="821" y="8695"/>
                  <a:pt x="700" y="6901"/>
                </a:cubicBezTo>
                <a:cubicBezTo>
                  <a:pt x="609" y="5017"/>
                  <a:pt x="791" y="3193"/>
                  <a:pt x="1216" y="1369"/>
                </a:cubicBezTo>
                <a:cubicBezTo>
                  <a:pt x="1247" y="1065"/>
                  <a:pt x="1308" y="731"/>
                  <a:pt x="1672" y="488"/>
                </a:cubicBezTo>
                <a:close/>
                <a:moveTo>
                  <a:pt x="7812" y="16476"/>
                </a:moveTo>
                <a:lnTo>
                  <a:pt x="7812" y="16476"/>
                </a:lnTo>
                <a:cubicBezTo>
                  <a:pt x="8451" y="17509"/>
                  <a:pt x="8967" y="18543"/>
                  <a:pt x="8876" y="19819"/>
                </a:cubicBezTo>
                <a:cubicBezTo>
                  <a:pt x="7964" y="18877"/>
                  <a:pt x="7478" y="17844"/>
                  <a:pt x="7812" y="16476"/>
                </a:cubicBezTo>
                <a:close/>
                <a:moveTo>
                  <a:pt x="1746" y="1"/>
                </a:moveTo>
                <a:cubicBezTo>
                  <a:pt x="1732" y="1"/>
                  <a:pt x="1717" y="1"/>
                  <a:pt x="1703" y="2"/>
                </a:cubicBezTo>
                <a:cubicBezTo>
                  <a:pt x="1095" y="32"/>
                  <a:pt x="943" y="670"/>
                  <a:pt x="791" y="1217"/>
                </a:cubicBezTo>
                <a:cubicBezTo>
                  <a:pt x="92" y="3862"/>
                  <a:pt x="1" y="6567"/>
                  <a:pt x="457" y="9272"/>
                </a:cubicBezTo>
                <a:cubicBezTo>
                  <a:pt x="1064" y="12920"/>
                  <a:pt x="2888" y="15838"/>
                  <a:pt x="6171" y="17661"/>
                </a:cubicBezTo>
                <a:cubicBezTo>
                  <a:pt x="6718" y="17996"/>
                  <a:pt x="7235" y="18360"/>
                  <a:pt x="7600" y="18877"/>
                </a:cubicBezTo>
                <a:cubicBezTo>
                  <a:pt x="8511" y="20275"/>
                  <a:pt x="9514" y="21613"/>
                  <a:pt x="10578" y="22920"/>
                </a:cubicBezTo>
                <a:cubicBezTo>
                  <a:pt x="10704" y="23096"/>
                  <a:pt x="10871" y="23459"/>
                  <a:pt x="11097" y="23459"/>
                </a:cubicBezTo>
                <a:cubicBezTo>
                  <a:pt x="11145" y="23459"/>
                  <a:pt x="11194" y="23443"/>
                  <a:pt x="11247" y="23406"/>
                </a:cubicBezTo>
                <a:cubicBezTo>
                  <a:pt x="11581" y="23133"/>
                  <a:pt x="11125" y="22829"/>
                  <a:pt x="10943" y="22616"/>
                </a:cubicBezTo>
                <a:cubicBezTo>
                  <a:pt x="10183" y="21704"/>
                  <a:pt x="9514" y="20792"/>
                  <a:pt x="9454" y="19576"/>
                </a:cubicBezTo>
                <a:cubicBezTo>
                  <a:pt x="9362" y="18604"/>
                  <a:pt x="9302" y="17661"/>
                  <a:pt x="9940" y="16841"/>
                </a:cubicBezTo>
                <a:cubicBezTo>
                  <a:pt x="10639" y="15959"/>
                  <a:pt x="11399" y="15199"/>
                  <a:pt x="12189" y="14439"/>
                </a:cubicBezTo>
                <a:cubicBezTo>
                  <a:pt x="12949" y="13680"/>
                  <a:pt x="13466" y="12798"/>
                  <a:pt x="13739" y="11734"/>
                </a:cubicBezTo>
                <a:cubicBezTo>
                  <a:pt x="14135" y="10184"/>
                  <a:pt x="13983" y="8664"/>
                  <a:pt x="13527" y="7145"/>
                </a:cubicBezTo>
                <a:cubicBezTo>
                  <a:pt x="12949" y="5230"/>
                  <a:pt x="12706" y="3375"/>
                  <a:pt x="13527" y="1491"/>
                </a:cubicBezTo>
                <a:cubicBezTo>
                  <a:pt x="13618" y="1187"/>
                  <a:pt x="13831" y="822"/>
                  <a:pt x="13527" y="579"/>
                </a:cubicBezTo>
                <a:cubicBezTo>
                  <a:pt x="13371" y="438"/>
                  <a:pt x="13215" y="388"/>
                  <a:pt x="13060" y="388"/>
                </a:cubicBezTo>
                <a:cubicBezTo>
                  <a:pt x="12881" y="388"/>
                  <a:pt x="12702" y="453"/>
                  <a:pt x="12524" y="518"/>
                </a:cubicBezTo>
                <a:cubicBezTo>
                  <a:pt x="12341" y="609"/>
                  <a:pt x="12189" y="670"/>
                  <a:pt x="12037" y="761"/>
                </a:cubicBezTo>
                <a:cubicBezTo>
                  <a:pt x="11308" y="1187"/>
                  <a:pt x="10943" y="1856"/>
                  <a:pt x="10548" y="2555"/>
                </a:cubicBezTo>
                <a:cubicBezTo>
                  <a:pt x="10062" y="3497"/>
                  <a:pt x="9575" y="4409"/>
                  <a:pt x="8755" y="5138"/>
                </a:cubicBezTo>
                <a:cubicBezTo>
                  <a:pt x="7903" y="5898"/>
                  <a:pt x="7083" y="6749"/>
                  <a:pt x="6688" y="7904"/>
                </a:cubicBezTo>
                <a:cubicBezTo>
                  <a:pt x="4894" y="5838"/>
                  <a:pt x="3435" y="3619"/>
                  <a:pt x="2645" y="1096"/>
                </a:cubicBezTo>
                <a:cubicBezTo>
                  <a:pt x="2497" y="621"/>
                  <a:pt x="2348" y="1"/>
                  <a:pt x="174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7" name="Google Shape;567;p39"/>
          <p:cNvGrpSpPr/>
          <p:nvPr/>
        </p:nvGrpSpPr>
        <p:grpSpPr>
          <a:xfrm rot="-5400000" flipH="1">
            <a:off x="438785" y="4547230"/>
            <a:ext cx="420493" cy="461160"/>
            <a:chOff x="3197917" y="3562336"/>
            <a:chExt cx="222648" cy="244181"/>
          </a:xfrm>
        </p:grpSpPr>
        <p:sp>
          <p:nvSpPr>
            <p:cNvPr id="568" name="Google Shape;568;p39"/>
            <p:cNvSpPr/>
            <p:nvPr/>
          </p:nvSpPr>
          <p:spPr>
            <a:xfrm>
              <a:off x="3334095" y="3721541"/>
              <a:ext cx="86470" cy="84976"/>
            </a:xfrm>
            <a:custGeom>
              <a:avLst/>
              <a:gdLst/>
              <a:ahLst/>
              <a:cxnLst/>
              <a:rect l="l" t="t" r="r" b="b"/>
              <a:pathLst>
                <a:path w="1795" h="1764" extrusionOk="0">
                  <a:moveTo>
                    <a:pt x="882" y="1"/>
                  </a:moveTo>
                  <a:cubicBezTo>
                    <a:pt x="730" y="396"/>
                    <a:pt x="396" y="700"/>
                    <a:pt x="1" y="852"/>
                  </a:cubicBezTo>
                  <a:lnTo>
                    <a:pt x="1" y="913"/>
                  </a:lnTo>
                  <a:cubicBezTo>
                    <a:pt x="426" y="1065"/>
                    <a:pt x="761" y="1369"/>
                    <a:pt x="882" y="1764"/>
                  </a:cubicBezTo>
                  <a:lnTo>
                    <a:pt x="943" y="1764"/>
                  </a:lnTo>
                  <a:cubicBezTo>
                    <a:pt x="1095" y="1369"/>
                    <a:pt x="1429" y="1065"/>
                    <a:pt x="1794" y="913"/>
                  </a:cubicBezTo>
                  <a:lnTo>
                    <a:pt x="1794" y="852"/>
                  </a:lnTo>
                  <a:cubicBezTo>
                    <a:pt x="1399" y="700"/>
                    <a:pt x="1095" y="396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3197917" y="3562336"/>
              <a:ext cx="118697" cy="114602"/>
            </a:xfrm>
            <a:custGeom>
              <a:avLst/>
              <a:gdLst/>
              <a:ahLst/>
              <a:cxnLst/>
              <a:rect l="l" t="t" r="r" b="b"/>
              <a:pathLst>
                <a:path w="2464" h="2379" extrusionOk="0">
                  <a:moveTo>
                    <a:pt x="1243" y="0"/>
                  </a:moveTo>
                  <a:cubicBezTo>
                    <a:pt x="1240" y="0"/>
                    <a:pt x="1232" y="8"/>
                    <a:pt x="1217" y="23"/>
                  </a:cubicBezTo>
                  <a:cubicBezTo>
                    <a:pt x="1034" y="570"/>
                    <a:pt x="578" y="1026"/>
                    <a:pt x="31" y="1178"/>
                  </a:cubicBezTo>
                  <a:cubicBezTo>
                    <a:pt x="1" y="1178"/>
                    <a:pt x="1" y="1209"/>
                    <a:pt x="31" y="1209"/>
                  </a:cubicBezTo>
                  <a:cubicBezTo>
                    <a:pt x="578" y="1391"/>
                    <a:pt x="1034" y="1817"/>
                    <a:pt x="1217" y="2333"/>
                  </a:cubicBezTo>
                  <a:cubicBezTo>
                    <a:pt x="1217" y="2364"/>
                    <a:pt x="1224" y="2379"/>
                    <a:pt x="1232" y="2379"/>
                  </a:cubicBezTo>
                  <a:cubicBezTo>
                    <a:pt x="1240" y="2379"/>
                    <a:pt x="1247" y="2364"/>
                    <a:pt x="1247" y="2333"/>
                  </a:cubicBezTo>
                  <a:cubicBezTo>
                    <a:pt x="1430" y="1817"/>
                    <a:pt x="1885" y="1361"/>
                    <a:pt x="2433" y="1209"/>
                  </a:cubicBezTo>
                  <a:cubicBezTo>
                    <a:pt x="2463" y="1209"/>
                    <a:pt x="2463" y="1178"/>
                    <a:pt x="2433" y="1178"/>
                  </a:cubicBezTo>
                  <a:cubicBezTo>
                    <a:pt x="1885" y="966"/>
                    <a:pt x="1430" y="570"/>
                    <a:pt x="1247" y="23"/>
                  </a:cubicBezTo>
                  <a:cubicBezTo>
                    <a:pt x="1247" y="8"/>
                    <a:pt x="1247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5217174" y="1076749"/>
            <a:ext cx="2466284" cy="3295308"/>
            <a:chOff x="5137151" y="300038"/>
            <a:chExt cx="3201987" cy="4278313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5137151" y="300038"/>
              <a:ext cx="3201987" cy="4278313"/>
            </a:xfrm>
            <a:custGeom>
              <a:avLst/>
              <a:gdLst>
                <a:gd name="T0" fmla="*/ 478 w 620"/>
                <a:gd name="T1" fmla="*/ 45 h 829"/>
                <a:gd name="T2" fmla="*/ 567 w 620"/>
                <a:gd name="T3" fmla="*/ 154 h 829"/>
                <a:gd name="T4" fmla="*/ 591 w 620"/>
                <a:gd name="T5" fmla="*/ 317 h 829"/>
                <a:gd name="T6" fmla="*/ 519 w 620"/>
                <a:gd name="T7" fmla="*/ 418 h 829"/>
                <a:gd name="T8" fmla="*/ 555 w 620"/>
                <a:gd name="T9" fmla="*/ 581 h 829"/>
                <a:gd name="T10" fmla="*/ 561 w 620"/>
                <a:gd name="T11" fmla="*/ 639 h 829"/>
                <a:gd name="T12" fmla="*/ 519 w 620"/>
                <a:gd name="T13" fmla="*/ 596 h 829"/>
                <a:gd name="T14" fmla="*/ 455 w 620"/>
                <a:gd name="T15" fmla="*/ 716 h 829"/>
                <a:gd name="T16" fmla="*/ 448 w 620"/>
                <a:gd name="T17" fmla="*/ 765 h 829"/>
                <a:gd name="T18" fmla="*/ 576 w 620"/>
                <a:gd name="T19" fmla="*/ 782 h 829"/>
                <a:gd name="T20" fmla="*/ 605 w 620"/>
                <a:gd name="T21" fmla="*/ 759 h 829"/>
                <a:gd name="T22" fmla="*/ 591 w 620"/>
                <a:gd name="T23" fmla="*/ 826 h 829"/>
                <a:gd name="T24" fmla="*/ 367 w 620"/>
                <a:gd name="T25" fmla="*/ 826 h 829"/>
                <a:gd name="T26" fmla="*/ 204 w 620"/>
                <a:gd name="T27" fmla="*/ 784 h 829"/>
                <a:gd name="T28" fmla="*/ 51 w 620"/>
                <a:gd name="T29" fmla="*/ 805 h 829"/>
                <a:gd name="T30" fmla="*/ 153 w 620"/>
                <a:gd name="T31" fmla="*/ 553 h 829"/>
                <a:gd name="T32" fmla="*/ 138 w 620"/>
                <a:gd name="T33" fmla="*/ 459 h 829"/>
                <a:gd name="T34" fmla="*/ 2 w 620"/>
                <a:gd name="T35" fmla="*/ 288 h 829"/>
                <a:gd name="T36" fmla="*/ 56 w 620"/>
                <a:gd name="T37" fmla="*/ 200 h 829"/>
                <a:gd name="T38" fmla="*/ 242 w 620"/>
                <a:gd name="T39" fmla="*/ 41 h 829"/>
                <a:gd name="T40" fmla="*/ 377 w 620"/>
                <a:gd name="T41" fmla="*/ 0 h 829"/>
                <a:gd name="T42" fmla="*/ 180 w 620"/>
                <a:gd name="T43" fmla="*/ 334 h 829"/>
                <a:gd name="T44" fmla="*/ 229 w 620"/>
                <a:gd name="T45" fmla="*/ 407 h 829"/>
                <a:gd name="T46" fmla="*/ 416 w 620"/>
                <a:gd name="T47" fmla="*/ 582 h 829"/>
                <a:gd name="T48" fmla="*/ 487 w 620"/>
                <a:gd name="T49" fmla="*/ 443 h 829"/>
                <a:gd name="T50" fmla="*/ 459 w 620"/>
                <a:gd name="T51" fmla="*/ 323 h 829"/>
                <a:gd name="T52" fmla="*/ 404 w 620"/>
                <a:gd name="T53" fmla="*/ 469 h 829"/>
                <a:gd name="T54" fmla="*/ 359 w 620"/>
                <a:gd name="T55" fmla="*/ 437 h 829"/>
                <a:gd name="T56" fmla="*/ 390 w 620"/>
                <a:gd name="T57" fmla="*/ 357 h 829"/>
                <a:gd name="T58" fmla="*/ 443 w 620"/>
                <a:gd name="T59" fmla="*/ 188 h 829"/>
                <a:gd name="T60" fmla="*/ 520 w 620"/>
                <a:gd name="T61" fmla="*/ 375 h 829"/>
                <a:gd name="T62" fmla="*/ 572 w 620"/>
                <a:gd name="T63" fmla="*/ 269 h 829"/>
                <a:gd name="T64" fmla="*/ 535 w 620"/>
                <a:gd name="T65" fmla="*/ 130 h 829"/>
                <a:gd name="T66" fmla="*/ 327 w 620"/>
                <a:gd name="T67" fmla="*/ 35 h 829"/>
                <a:gd name="T68" fmla="*/ 145 w 620"/>
                <a:gd name="T69" fmla="*/ 83 h 829"/>
                <a:gd name="T70" fmla="*/ 36 w 620"/>
                <a:gd name="T71" fmla="*/ 297 h 829"/>
                <a:gd name="T72" fmla="*/ 147 w 620"/>
                <a:gd name="T73" fmla="*/ 281 h 829"/>
                <a:gd name="T74" fmla="*/ 228 w 620"/>
                <a:gd name="T75" fmla="*/ 163 h 829"/>
                <a:gd name="T76" fmla="*/ 313 w 620"/>
                <a:gd name="T77" fmla="*/ 180 h 829"/>
                <a:gd name="T78" fmla="*/ 447 w 620"/>
                <a:gd name="T79" fmla="*/ 153 h 829"/>
                <a:gd name="T80" fmla="*/ 520 w 620"/>
                <a:gd name="T81" fmla="*/ 375 h 829"/>
                <a:gd name="T82" fmla="*/ 128 w 620"/>
                <a:gd name="T83" fmla="*/ 616 h 829"/>
                <a:gd name="T84" fmla="*/ 95 w 620"/>
                <a:gd name="T85" fmla="*/ 785 h 829"/>
                <a:gd name="T86" fmla="*/ 295 w 620"/>
                <a:gd name="T87" fmla="*/ 773 h 829"/>
                <a:gd name="T88" fmla="*/ 176 w 620"/>
                <a:gd name="T89" fmla="*/ 577 h 829"/>
                <a:gd name="T90" fmla="*/ 358 w 620"/>
                <a:gd name="T91" fmla="*/ 615 h 829"/>
                <a:gd name="T92" fmla="*/ 203 w 620"/>
                <a:gd name="T93" fmla="*/ 436 h 829"/>
                <a:gd name="T94" fmla="*/ 148 w 620"/>
                <a:gd name="T95" fmla="*/ 345 h 829"/>
                <a:gd name="T96" fmla="*/ 102 w 620"/>
                <a:gd name="T97" fmla="*/ 360 h 829"/>
                <a:gd name="T98" fmla="*/ 239 w 620"/>
                <a:gd name="T99" fmla="*/ 578 h 829"/>
                <a:gd name="T100" fmla="*/ 180 w 620"/>
                <a:gd name="T101" fmla="*/ 46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0" h="829">
                  <a:moveTo>
                    <a:pt x="377" y="0"/>
                  </a:moveTo>
                  <a:cubicBezTo>
                    <a:pt x="391" y="3"/>
                    <a:pt x="406" y="6"/>
                    <a:pt x="420" y="10"/>
                  </a:cubicBezTo>
                  <a:cubicBezTo>
                    <a:pt x="442" y="17"/>
                    <a:pt x="461" y="29"/>
                    <a:pt x="478" y="45"/>
                  </a:cubicBezTo>
                  <a:cubicBezTo>
                    <a:pt x="480" y="46"/>
                    <a:pt x="483" y="48"/>
                    <a:pt x="485" y="48"/>
                  </a:cubicBezTo>
                  <a:cubicBezTo>
                    <a:pt x="538" y="53"/>
                    <a:pt x="575" y="99"/>
                    <a:pt x="567" y="151"/>
                  </a:cubicBezTo>
                  <a:cubicBezTo>
                    <a:pt x="567" y="152"/>
                    <a:pt x="567" y="153"/>
                    <a:pt x="567" y="154"/>
                  </a:cubicBezTo>
                  <a:cubicBezTo>
                    <a:pt x="587" y="165"/>
                    <a:pt x="602" y="180"/>
                    <a:pt x="610" y="201"/>
                  </a:cubicBezTo>
                  <a:cubicBezTo>
                    <a:pt x="620" y="227"/>
                    <a:pt x="620" y="253"/>
                    <a:pt x="606" y="277"/>
                  </a:cubicBezTo>
                  <a:cubicBezTo>
                    <a:pt x="598" y="289"/>
                    <a:pt x="594" y="303"/>
                    <a:pt x="591" y="317"/>
                  </a:cubicBezTo>
                  <a:cubicBezTo>
                    <a:pt x="586" y="336"/>
                    <a:pt x="581" y="356"/>
                    <a:pt x="569" y="372"/>
                  </a:cubicBezTo>
                  <a:cubicBezTo>
                    <a:pt x="558" y="388"/>
                    <a:pt x="543" y="400"/>
                    <a:pt x="526" y="409"/>
                  </a:cubicBezTo>
                  <a:cubicBezTo>
                    <a:pt x="521" y="411"/>
                    <a:pt x="519" y="413"/>
                    <a:pt x="519" y="418"/>
                  </a:cubicBezTo>
                  <a:cubicBezTo>
                    <a:pt x="522" y="445"/>
                    <a:pt x="517" y="470"/>
                    <a:pt x="507" y="494"/>
                  </a:cubicBezTo>
                  <a:cubicBezTo>
                    <a:pt x="501" y="508"/>
                    <a:pt x="497" y="523"/>
                    <a:pt x="492" y="539"/>
                  </a:cubicBezTo>
                  <a:cubicBezTo>
                    <a:pt x="513" y="553"/>
                    <a:pt x="534" y="567"/>
                    <a:pt x="555" y="581"/>
                  </a:cubicBezTo>
                  <a:cubicBezTo>
                    <a:pt x="563" y="586"/>
                    <a:pt x="568" y="592"/>
                    <a:pt x="570" y="601"/>
                  </a:cubicBezTo>
                  <a:cubicBezTo>
                    <a:pt x="570" y="608"/>
                    <a:pt x="572" y="614"/>
                    <a:pt x="573" y="620"/>
                  </a:cubicBezTo>
                  <a:cubicBezTo>
                    <a:pt x="575" y="629"/>
                    <a:pt x="569" y="637"/>
                    <a:pt x="561" y="639"/>
                  </a:cubicBezTo>
                  <a:cubicBezTo>
                    <a:pt x="553" y="640"/>
                    <a:pt x="545" y="636"/>
                    <a:pt x="542" y="628"/>
                  </a:cubicBezTo>
                  <a:cubicBezTo>
                    <a:pt x="542" y="627"/>
                    <a:pt x="541" y="627"/>
                    <a:pt x="541" y="626"/>
                  </a:cubicBezTo>
                  <a:cubicBezTo>
                    <a:pt x="541" y="611"/>
                    <a:pt x="531" y="603"/>
                    <a:pt x="519" y="596"/>
                  </a:cubicBezTo>
                  <a:cubicBezTo>
                    <a:pt x="506" y="588"/>
                    <a:pt x="494" y="580"/>
                    <a:pt x="482" y="572"/>
                  </a:cubicBezTo>
                  <a:cubicBezTo>
                    <a:pt x="472" y="584"/>
                    <a:pt x="470" y="598"/>
                    <a:pt x="471" y="613"/>
                  </a:cubicBezTo>
                  <a:cubicBezTo>
                    <a:pt x="473" y="648"/>
                    <a:pt x="470" y="683"/>
                    <a:pt x="455" y="716"/>
                  </a:cubicBezTo>
                  <a:cubicBezTo>
                    <a:pt x="446" y="734"/>
                    <a:pt x="434" y="751"/>
                    <a:pt x="423" y="768"/>
                  </a:cubicBezTo>
                  <a:cubicBezTo>
                    <a:pt x="422" y="770"/>
                    <a:pt x="421" y="771"/>
                    <a:pt x="419" y="774"/>
                  </a:cubicBezTo>
                  <a:cubicBezTo>
                    <a:pt x="430" y="771"/>
                    <a:pt x="439" y="768"/>
                    <a:pt x="448" y="765"/>
                  </a:cubicBezTo>
                  <a:cubicBezTo>
                    <a:pt x="463" y="760"/>
                    <a:pt x="479" y="755"/>
                    <a:pt x="494" y="749"/>
                  </a:cubicBezTo>
                  <a:cubicBezTo>
                    <a:pt x="501" y="747"/>
                    <a:pt x="508" y="747"/>
                    <a:pt x="515" y="751"/>
                  </a:cubicBezTo>
                  <a:cubicBezTo>
                    <a:pt x="535" y="761"/>
                    <a:pt x="555" y="771"/>
                    <a:pt x="576" y="782"/>
                  </a:cubicBezTo>
                  <a:cubicBezTo>
                    <a:pt x="575" y="776"/>
                    <a:pt x="574" y="772"/>
                    <a:pt x="574" y="768"/>
                  </a:cubicBezTo>
                  <a:cubicBezTo>
                    <a:pt x="572" y="760"/>
                    <a:pt x="577" y="751"/>
                    <a:pt x="585" y="749"/>
                  </a:cubicBezTo>
                  <a:cubicBezTo>
                    <a:pt x="594" y="747"/>
                    <a:pt x="603" y="751"/>
                    <a:pt x="605" y="759"/>
                  </a:cubicBezTo>
                  <a:cubicBezTo>
                    <a:pt x="609" y="776"/>
                    <a:pt x="613" y="792"/>
                    <a:pt x="616" y="809"/>
                  </a:cubicBezTo>
                  <a:cubicBezTo>
                    <a:pt x="618" y="815"/>
                    <a:pt x="615" y="821"/>
                    <a:pt x="610" y="825"/>
                  </a:cubicBezTo>
                  <a:cubicBezTo>
                    <a:pt x="604" y="829"/>
                    <a:pt x="598" y="829"/>
                    <a:pt x="591" y="826"/>
                  </a:cubicBezTo>
                  <a:cubicBezTo>
                    <a:pt x="564" y="812"/>
                    <a:pt x="537" y="799"/>
                    <a:pt x="510" y="785"/>
                  </a:cubicBezTo>
                  <a:cubicBezTo>
                    <a:pt x="505" y="782"/>
                    <a:pt x="500" y="782"/>
                    <a:pt x="494" y="784"/>
                  </a:cubicBezTo>
                  <a:cubicBezTo>
                    <a:pt x="452" y="798"/>
                    <a:pt x="409" y="812"/>
                    <a:pt x="367" y="826"/>
                  </a:cubicBezTo>
                  <a:cubicBezTo>
                    <a:pt x="361" y="828"/>
                    <a:pt x="354" y="828"/>
                    <a:pt x="348" y="826"/>
                  </a:cubicBezTo>
                  <a:cubicBezTo>
                    <a:pt x="305" y="812"/>
                    <a:pt x="263" y="797"/>
                    <a:pt x="220" y="783"/>
                  </a:cubicBezTo>
                  <a:cubicBezTo>
                    <a:pt x="215" y="782"/>
                    <a:pt x="209" y="782"/>
                    <a:pt x="204" y="784"/>
                  </a:cubicBezTo>
                  <a:cubicBezTo>
                    <a:pt x="161" y="798"/>
                    <a:pt x="118" y="812"/>
                    <a:pt x="75" y="826"/>
                  </a:cubicBezTo>
                  <a:cubicBezTo>
                    <a:pt x="68" y="829"/>
                    <a:pt x="61" y="829"/>
                    <a:pt x="55" y="824"/>
                  </a:cubicBezTo>
                  <a:cubicBezTo>
                    <a:pt x="50" y="818"/>
                    <a:pt x="50" y="812"/>
                    <a:pt x="51" y="805"/>
                  </a:cubicBezTo>
                  <a:cubicBezTo>
                    <a:pt x="67" y="737"/>
                    <a:pt x="82" y="669"/>
                    <a:pt x="98" y="601"/>
                  </a:cubicBezTo>
                  <a:cubicBezTo>
                    <a:pt x="99" y="592"/>
                    <a:pt x="103" y="586"/>
                    <a:pt x="111" y="581"/>
                  </a:cubicBezTo>
                  <a:cubicBezTo>
                    <a:pt x="125" y="572"/>
                    <a:pt x="139" y="563"/>
                    <a:pt x="153" y="553"/>
                  </a:cubicBezTo>
                  <a:cubicBezTo>
                    <a:pt x="155" y="552"/>
                    <a:pt x="157" y="548"/>
                    <a:pt x="156" y="546"/>
                  </a:cubicBezTo>
                  <a:cubicBezTo>
                    <a:pt x="145" y="523"/>
                    <a:pt x="147" y="498"/>
                    <a:pt x="148" y="473"/>
                  </a:cubicBezTo>
                  <a:cubicBezTo>
                    <a:pt x="148" y="466"/>
                    <a:pt x="146" y="462"/>
                    <a:pt x="138" y="459"/>
                  </a:cubicBezTo>
                  <a:cubicBezTo>
                    <a:pt x="107" y="445"/>
                    <a:pt x="87" y="421"/>
                    <a:pt x="77" y="389"/>
                  </a:cubicBezTo>
                  <a:cubicBezTo>
                    <a:pt x="73" y="377"/>
                    <a:pt x="68" y="369"/>
                    <a:pt x="55" y="364"/>
                  </a:cubicBezTo>
                  <a:cubicBezTo>
                    <a:pt x="22" y="350"/>
                    <a:pt x="4" y="323"/>
                    <a:pt x="2" y="288"/>
                  </a:cubicBezTo>
                  <a:cubicBezTo>
                    <a:pt x="0" y="249"/>
                    <a:pt x="18" y="221"/>
                    <a:pt x="52" y="202"/>
                  </a:cubicBezTo>
                  <a:cubicBezTo>
                    <a:pt x="53" y="202"/>
                    <a:pt x="54" y="201"/>
                    <a:pt x="56" y="201"/>
                  </a:cubicBezTo>
                  <a:cubicBezTo>
                    <a:pt x="56" y="200"/>
                    <a:pt x="56" y="200"/>
                    <a:pt x="56" y="200"/>
                  </a:cubicBezTo>
                  <a:cubicBezTo>
                    <a:pt x="42" y="150"/>
                    <a:pt x="52" y="106"/>
                    <a:pt x="94" y="72"/>
                  </a:cubicBezTo>
                  <a:cubicBezTo>
                    <a:pt x="123" y="48"/>
                    <a:pt x="171" y="37"/>
                    <a:pt x="218" y="62"/>
                  </a:cubicBezTo>
                  <a:cubicBezTo>
                    <a:pt x="226" y="54"/>
                    <a:pt x="234" y="48"/>
                    <a:pt x="242" y="41"/>
                  </a:cubicBezTo>
                  <a:cubicBezTo>
                    <a:pt x="268" y="19"/>
                    <a:pt x="299" y="6"/>
                    <a:pt x="333" y="1"/>
                  </a:cubicBezTo>
                  <a:cubicBezTo>
                    <a:pt x="335" y="1"/>
                    <a:pt x="337" y="0"/>
                    <a:pt x="338" y="0"/>
                  </a:cubicBezTo>
                  <a:cubicBezTo>
                    <a:pt x="351" y="0"/>
                    <a:pt x="364" y="0"/>
                    <a:pt x="377" y="0"/>
                  </a:cubicBezTo>
                  <a:close/>
                  <a:moveTo>
                    <a:pt x="198" y="181"/>
                  </a:moveTo>
                  <a:cubicBezTo>
                    <a:pt x="186" y="188"/>
                    <a:pt x="180" y="198"/>
                    <a:pt x="180" y="212"/>
                  </a:cubicBezTo>
                  <a:cubicBezTo>
                    <a:pt x="180" y="252"/>
                    <a:pt x="180" y="293"/>
                    <a:pt x="180" y="334"/>
                  </a:cubicBezTo>
                  <a:cubicBezTo>
                    <a:pt x="180" y="344"/>
                    <a:pt x="183" y="352"/>
                    <a:pt x="190" y="359"/>
                  </a:cubicBezTo>
                  <a:cubicBezTo>
                    <a:pt x="200" y="369"/>
                    <a:pt x="210" y="378"/>
                    <a:pt x="219" y="388"/>
                  </a:cubicBezTo>
                  <a:cubicBezTo>
                    <a:pt x="223" y="393"/>
                    <a:pt x="228" y="400"/>
                    <a:pt x="229" y="407"/>
                  </a:cubicBezTo>
                  <a:cubicBezTo>
                    <a:pt x="242" y="456"/>
                    <a:pt x="254" y="505"/>
                    <a:pt x="267" y="554"/>
                  </a:cubicBezTo>
                  <a:cubicBezTo>
                    <a:pt x="272" y="574"/>
                    <a:pt x="283" y="582"/>
                    <a:pt x="303" y="582"/>
                  </a:cubicBezTo>
                  <a:cubicBezTo>
                    <a:pt x="341" y="582"/>
                    <a:pt x="378" y="582"/>
                    <a:pt x="416" y="582"/>
                  </a:cubicBezTo>
                  <a:cubicBezTo>
                    <a:pt x="435" y="582"/>
                    <a:pt x="446" y="574"/>
                    <a:pt x="452" y="556"/>
                  </a:cubicBezTo>
                  <a:cubicBezTo>
                    <a:pt x="463" y="523"/>
                    <a:pt x="474" y="489"/>
                    <a:pt x="485" y="456"/>
                  </a:cubicBezTo>
                  <a:cubicBezTo>
                    <a:pt x="486" y="452"/>
                    <a:pt x="487" y="448"/>
                    <a:pt x="487" y="443"/>
                  </a:cubicBezTo>
                  <a:cubicBezTo>
                    <a:pt x="487" y="406"/>
                    <a:pt x="487" y="369"/>
                    <a:pt x="487" y="332"/>
                  </a:cubicBezTo>
                  <a:cubicBezTo>
                    <a:pt x="487" y="329"/>
                    <a:pt x="487" y="326"/>
                    <a:pt x="487" y="323"/>
                  </a:cubicBezTo>
                  <a:cubicBezTo>
                    <a:pt x="477" y="323"/>
                    <a:pt x="468" y="323"/>
                    <a:pt x="459" y="323"/>
                  </a:cubicBezTo>
                  <a:cubicBezTo>
                    <a:pt x="436" y="323"/>
                    <a:pt x="422" y="337"/>
                    <a:pt x="422" y="360"/>
                  </a:cubicBezTo>
                  <a:cubicBezTo>
                    <a:pt x="422" y="390"/>
                    <a:pt x="422" y="420"/>
                    <a:pt x="422" y="451"/>
                  </a:cubicBezTo>
                  <a:cubicBezTo>
                    <a:pt x="422" y="463"/>
                    <a:pt x="416" y="469"/>
                    <a:pt x="404" y="469"/>
                  </a:cubicBezTo>
                  <a:cubicBezTo>
                    <a:pt x="389" y="469"/>
                    <a:pt x="374" y="469"/>
                    <a:pt x="359" y="469"/>
                  </a:cubicBezTo>
                  <a:cubicBezTo>
                    <a:pt x="348" y="469"/>
                    <a:pt x="342" y="462"/>
                    <a:pt x="342" y="453"/>
                  </a:cubicBezTo>
                  <a:cubicBezTo>
                    <a:pt x="342" y="443"/>
                    <a:pt x="348" y="437"/>
                    <a:pt x="359" y="437"/>
                  </a:cubicBezTo>
                  <a:cubicBezTo>
                    <a:pt x="369" y="436"/>
                    <a:pt x="379" y="437"/>
                    <a:pt x="390" y="437"/>
                  </a:cubicBezTo>
                  <a:cubicBezTo>
                    <a:pt x="390" y="433"/>
                    <a:pt x="390" y="430"/>
                    <a:pt x="390" y="428"/>
                  </a:cubicBezTo>
                  <a:cubicBezTo>
                    <a:pt x="390" y="404"/>
                    <a:pt x="390" y="380"/>
                    <a:pt x="390" y="357"/>
                  </a:cubicBezTo>
                  <a:cubicBezTo>
                    <a:pt x="390" y="319"/>
                    <a:pt x="418" y="291"/>
                    <a:pt x="456" y="291"/>
                  </a:cubicBezTo>
                  <a:cubicBezTo>
                    <a:pt x="466" y="291"/>
                    <a:pt x="476" y="291"/>
                    <a:pt x="486" y="291"/>
                  </a:cubicBezTo>
                  <a:cubicBezTo>
                    <a:pt x="492" y="240"/>
                    <a:pt x="475" y="200"/>
                    <a:pt x="443" y="188"/>
                  </a:cubicBezTo>
                  <a:cubicBezTo>
                    <a:pt x="408" y="227"/>
                    <a:pt x="352" y="239"/>
                    <a:pt x="302" y="212"/>
                  </a:cubicBezTo>
                  <a:cubicBezTo>
                    <a:pt x="264" y="241"/>
                    <a:pt x="214" y="224"/>
                    <a:pt x="198" y="181"/>
                  </a:cubicBezTo>
                  <a:close/>
                  <a:moveTo>
                    <a:pt x="520" y="375"/>
                  </a:moveTo>
                  <a:cubicBezTo>
                    <a:pt x="537" y="363"/>
                    <a:pt x="548" y="348"/>
                    <a:pt x="553" y="329"/>
                  </a:cubicBezTo>
                  <a:cubicBezTo>
                    <a:pt x="557" y="316"/>
                    <a:pt x="560" y="303"/>
                    <a:pt x="564" y="290"/>
                  </a:cubicBezTo>
                  <a:cubicBezTo>
                    <a:pt x="566" y="283"/>
                    <a:pt x="568" y="275"/>
                    <a:pt x="572" y="269"/>
                  </a:cubicBezTo>
                  <a:cubicBezTo>
                    <a:pt x="596" y="237"/>
                    <a:pt x="583" y="194"/>
                    <a:pt x="545" y="181"/>
                  </a:cubicBezTo>
                  <a:cubicBezTo>
                    <a:pt x="532" y="176"/>
                    <a:pt x="529" y="169"/>
                    <a:pt x="532" y="156"/>
                  </a:cubicBezTo>
                  <a:cubicBezTo>
                    <a:pt x="534" y="148"/>
                    <a:pt x="536" y="139"/>
                    <a:pt x="535" y="130"/>
                  </a:cubicBezTo>
                  <a:cubicBezTo>
                    <a:pt x="530" y="100"/>
                    <a:pt x="508" y="81"/>
                    <a:pt x="477" y="80"/>
                  </a:cubicBezTo>
                  <a:cubicBezTo>
                    <a:pt x="472" y="80"/>
                    <a:pt x="466" y="79"/>
                    <a:pt x="462" y="75"/>
                  </a:cubicBezTo>
                  <a:cubicBezTo>
                    <a:pt x="424" y="37"/>
                    <a:pt x="379" y="26"/>
                    <a:pt x="327" y="35"/>
                  </a:cubicBezTo>
                  <a:cubicBezTo>
                    <a:pt x="292" y="42"/>
                    <a:pt x="262" y="59"/>
                    <a:pt x="242" y="90"/>
                  </a:cubicBezTo>
                  <a:cubicBezTo>
                    <a:pt x="233" y="105"/>
                    <a:pt x="226" y="107"/>
                    <a:pt x="211" y="96"/>
                  </a:cubicBezTo>
                  <a:cubicBezTo>
                    <a:pt x="191" y="82"/>
                    <a:pt x="169" y="77"/>
                    <a:pt x="145" y="83"/>
                  </a:cubicBezTo>
                  <a:cubicBezTo>
                    <a:pt x="93" y="95"/>
                    <a:pt x="68" y="152"/>
                    <a:pt x="92" y="200"/>
                  </a:cubicBezTo>
                  <a:cubicBezTo>
                    <a:pt x="100" y="214"/>
                    <a:pt x="95" y="224"/>
                    <a:pt x="80" y="228"/>
                  </a:cubicBezTo>
                  <a:cubicBezTo>
                    <a:pt x="48" y="234"/>
                    <a:pt x="28" y="266"/>
                    <a:pt x="36" y="297"/>
                  </a:cubicBezTo>
                  <a:cubicBezTo>
                    <a:pt x="41" y="315"/>
                    <a:pt x="53" y="329"/>
                    <a:pt x="72" y="336"/>
                  </a:cubicBezTo>
                  <a:cubicBezTo>
                    <a:pt x="86" y="301"/>
                    <a:pt x="112" y="288"/>
                    <a:pt x="147" y="291"/>
                  </a:cubicBezTo>
                  <a:cubicBezTo>
                    <a:pt x="147" y="287"/>
                    <a:pt x="147" y="284"/>
                    <a:pt x="147" y="281"/>
                  </a:cubicBezTo>
                  <a:cubicBezTo>
                    <a:pt x="147" y="256"/>
                    <a:pt x="147" y="232"/>
                    <a:pt x="147" y="207"/>
                  </a:cubicBezTo>
                  <a:cubicBezTo>
                    <a:pt x="148" y="175"/>
                    <a:pt x="176" y="146"/>
                    <a:pt x="208" y="145"/>
                  </a:cubicBezTo>
                  <a:cubicBezTo>
                    <a:pt x="222" y="145"/>
                    <a:pt x="227" y="149"/>
                    <a:pt x="228" y="163"/>
                  </a:cubicBezTo>
                  <a:cubicBezTo>
                    <a:pt x="230" y="177"/>
                    <a:pt x="237" y="187"/>
                    <a:pt x="250" y="192"/>
                  </a:cubicBezTo>
                  <a:cubicBezTo>
                    <a:pt x="263" y="196"/>
                    <a:pt x="275" y="193"/>
                    <a:pt x="284" y="183"/>
                  </a:cubicBezTo>
                  <a:cubicBezTo>
                    <a:pt x="295" y="172"/>
                    <a:pt x="300" y="171"/>
                    <a:pt x="313" y="180"/>
                  </a:cubicBezTo>
                  <a:cubicBezTo>
                    <a:pt x="329" y="191"/>
                    <a:pt x="347" y="196"/>
                    <a:pt x="367" y="193"/>
                  </a:cubicBezTo>
                  <a:cubicBezTo>
                    <a:pt x="391" y="190"/>
                    <a:pt x="410" y="179"/>
                    <a:pt x="424" y="159"/>
                  </a:cubicBezTo>
                  <a:cubicBezTo>
                    <a:pt x="431" y="150"/>
                    <a:pt x="436" y="149"/>
                    <a:pt x="447" y="153"/>
                  </a:cubicBezTo>
                  <a:cubicBezTo>
                    <a:pt x="464" y="159"/>
                    <a:pt x="478" y="169"/>
                    <a:pt x="490" y="183"/>
                  </a:cubicBezTo>
                  <a:cubicBezTo>
                    <a:pt x="510" y="205"/>
                    <a:pt x="520" y="230"/>
                    <a:pt x="520" y="259"/>
                  </a:cubicBezTo>
                  <a:cubicBezTo>
                    <a:pt x="519" y="297"/>
                    <a:pt x="520" y="335"/>
                    <a:pt x="520" y="375"/>
                  </a:cubicBezTo>
                  <a:close/>
                  <a:moveTo>
                    <a:pt x="176" y="577"/>
                  </a:moveTo>
                  <a:cubicBezTo>
                    <a:pt x="162" y="587"/>
                    <a:pt x="149" y="595"/>
                    <a:pt x="136" y="605"/>
                  </a:cubicBezTo>
                  <a:cubicBezTo>
                    <a:pt x="132" y="607"/>
                    <a:pt x="129" y="612"/>
                    <a:pt x="128" y="616"/>
                  </a:cubicBezTo>
                  <a:cubicBezTo>
                    <a:pt x="118" y="657"/>
                    <a:pt x="109" y="699"/>
                    <a:pt x="99" y="741"/>
                  </a:cubicBezTo>
                  <a:cubicBezTo>
                    <a:pt x="96" y="756"/>
                    <a:pt x="93" y="771"/>
                    <a:pt x="89" y="787"/>
                  </a:cubicBezTo>
                  <a:cubicBezTo>
                    <a:pt x="92" y="786"/>
                    <a:pt x="94" y="786"/>
                    <a:pt x="95" y="785"/>
                  </a:cubicBezTo>
                  <a:cubicBezTo>
                    <a:pt x="122" y="776"/>
                    <a:pt x="150" y="768"/>
                    <a:pt x="177" y="758"/>
                  </a:cubicBezTo>
                  <a:cubicBezTo>
                    <a:pt x="201" y="747"/>
                    <a:pt x="224" y="747"/>
                    <a:pt x="248" y="758"/>
                  </a:cubicBezTo>
                  <a:cubicBezTo>
                    <a:pt x="263" y="764"/>
                    <a:pt x="279" y="768"/>
                    <a:pt x="295" y="773"/>
                  </a:cubicBezTo>
                  <a:cubicBezTo>
                    <a:pt x="277" y="750"/>
                    <a:pt x="263" y="726"/>
                    <a:pt x="254" y="698"/>
                  </a:cubicBezTo>
                  <a:cubicBezTo>
                    <a:pt x="245" y="671"/>
                    <a:pt x="244" y="642"/>
                    <a:pt x="245" y="614"/>
                  </a:cubicBezTo>
                  <a:cubicBezTo>
                    <a:pt x="217" y="609"/>
                    <a:pt x="195" y="597"/>
                    <a:pt x="176" y="577"/>
                  </a:cubicBezTo>
                  <a:close/>
                  <a:moveTo>
                    <a:pt x="357" y="788"/>
                  </a:moveTo>
                  <a:cubicBezTo>
                    <a:pt x="413" y="742"/>
                    <a:pt x="444" y="686"/>
                    <a:pt x="438" y="615"/>
                  </a:cubicBezTo>
                  <a:cubicBezTo>
                    <a:pt x="411" y="615"/>
                    <a:pt x="384" y="615"/>
                    <a:pt x="358" y="615"/>
                  </a:cubicBezTo>
                  <a:cubicBezTo>
                    <a:pt x="331" y="615"/>
                    <a:pt x="304" y="615"/>
                    <a:pt x="277" y="615"/>
                  </a:cubicBezTo>
                  <a:cubicBezTo>
                    <a:pt x="274" y="696"/>
                    <a:pt x="302" y="738"/>
                    <a:pt x="357" y="788"/>
                  </a:cubicBezTo>
                  <a:close/>
                  <a:moveTo>
                    <a:pt x="203" y="436"/>
                  </a:moveTo>
                  <a:cubicBezTo>
                    <a:pt x="200" y="424"/>
                    <a:pt x="199" y="412"/>
                    <a:pt x="189" y="404"/>
                  </a:cubicBezTo>
                  <a:cubicBezTo>
                    <a:pt x="181" y="397"/>
                    <a:pt x="174" y="389"/>
                    <a:pt x="166" y="382"/>
                  </a:cubicBezTo>
                  <a:cubicBezTo>
                    <a:pt x="156" y="371"/>
                    <a:pt x="150" y="359"/>
                    <a:pt x="148" y="345"/>
                  </a:cubicBezTo>
                  <a:cubicBezTo>
                    <a:pt x="147" y="338"/>
                    <a:pt x="148" y="331"/>
                    <a:pt x="148" y="324"/>
                  </a:cubicBezTo>
                  <a:cubicBezTo>
                    <a:pt x="141" y="324"/>
                    <a:pt x="136" y="323"/>
                    <a:pt x="131" y="324"/>
                  </a:cubicBezTo>
                  <a:cubicBezTo>
                    <a:pt x="112" y="326"/>
                    <a:pt x="100" y="341"/>
                    <a:pt x="102" y="360"/>
                  </a:cubicBezTo>
                  <a:cubicBezTo>
                    <a:pt x="103" y="366"/>
                    <a:pt x="105" y="371"/>
                    <a:pt x="107" y="377"/>
                  </a:cubicBezTo>
                  <a:cubicBezTo>
                    <a:pt x="121" y="419"/>
                    <a:pt x="158" y="442"/>
                    <a:pt x="203" y="436"/>
                  </a:cubicBezTo>
                  <a:close/>
                  <a:moveTo>
                    <a:pt x="239" y="578"/>
                  </a:moveTo>
                  <a:cubicBezTo>
                    <a:pt x="234" y="560"/>
                    <a:pt x="230" y="542"/>
                    <a:pt x="225" y="524"/>
                  </a:cubicBezTo>
                  <a:cubicBezTo>
                    <a:pt x="221" y="506"/>
                    <a:pt x="216" y="488"/>
                    <a:pt x="212" y="469"/>
                  </a:cubicBezTo>
                  <a:cubicBezTo>
                    <a:pt x="201" y="469"/>
                    <a:pt x="191" y="469"/>
                    <a:pt x="180" y="469"/>
                  </a:cubicBezTo>
                  <a:cubicBezTo>
                    <a:pt x="174" y="536"/>
                    <a:pt x="200" y="568"/>
                    <a:pt x="239" y="578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8008938" y="3798888"/>
              <a:ext cx="169862" cy="165100"/>
            </a:xfrm>
            <a:custGeom>
              <a:avLst/>
              <a:gdLst>
                <a:gd name="T0" fmla="*/ 33 w 33"/>
                <a:gd name="T1" fmla="*/ 16 h 32"/>
                <a:gd name="T2" fmla="*/ 17 w 33"/>
                <a:gd name="T3" fmla="*/ 32 h 32"/>
                <a:gd name="T4" fmla="*/ 1 w 33"/>
                <a:gd name="T5" fmla="*/ 15 h 32"/>
                <a:gd name="T6" fmla="*/ 17 w 33"/>
                <a:gd name="T7" fmla="*/ 0 h 32"/>
                <a:gd name="T8" fmla="*/ 33 w 33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33" y="16"/>
                  </a:moveTo>
                  <a:cubicBezTo>
                    <a:pt x="33" y="25"/>
                    <a:pt x="26" y="32"/>
                    <a:pt x="17" y="32"/>
                  </a:cubicBezTo>
                  <a:cubicBezTo>
                    <a:pt x="7" y="32"/>
                    <a:pt x="0" y="25"/>
                    <a:pt x="1" y="15"/>
                  </a:cubicBezTo>
                  <a:cubicBezTo>
                    <a:pt x="1" y="6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397625" y="1801813"/>
              <a:ext cx="417512" cy="165100"/>
            </a:xfrm>
            <a:custGeom>
              <a:avLst/>
              <a:gdLst>
                <a:gd name="T0" fmla="*/ 40 w 81"/>
                <a:gd name="T1" fmla="*/ 32 h 32"/>
                <a:gd name="T2" fmla="*/ 17 w 81"/>
                <a:gd name="T3" fmla="*/ 32 h 32"/>
                <a:gd name="T4" fmla="*/ 0 w 81"/>
                <a:gd name="T5" fmla="*/ 16 h 32"/>
                <a:gd name="T6" fmla="*/ 17 w 81"/>
                <a:gd name="T7" fmla="*/ 0 h 32"/>
                <a:gd name="T8" fmla="*/ 65 w 81"/>
                <a:gd name="T9" fmla="*/ 0 h 32"/>
                <a:gd name="T10" fmla="*/ 81 w 81"/>
                <a:gd name="T11" fmla="*/ 16 h 32"/>
                <a:gd name="T12" fmla="*/ 65 w 81"/>
                <a:gd name="T13" fmla="*/ 32 h 32"/>
                <a:gd name="T14" fmla="*/ 40 w 81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32">
                  <a:moveTo>
                    <a:pt x="40" y="32"/>
                  </a:moveTo>
                  <a:cubicBezTo>
                    <a:pt x="33" y="32"/>
                    <a:pt x="25" y="32"/>
                    <a:pt x="17" y="32"/>
                  </a:cubicBezTo>
                  <a:cubicBezTo>
                    <a:pt x="7" y="32"/>
                    <a:pt x="1" y="26"/>
                    <a:pt x="0" y="16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33" y="0"/>
                    <a:pt x="49" y="0"/>
                    <a:pt x="65" y="0"/>
                  </a:cubicBezTo>
                  <a:cubicBezTo>
                    <a:pt x="75" y="0"/>
                    <a:pt x="81" y="7"/>
                    <a:pt x="81" y="16"/>
                  </a:cubicBezTo>
                  <a:cubicBezTo>
                    <a:pt x="81" y="25"/>
                    <a:pt x="75" y="32"/>
                    <a:pt x="65" y="32"/>
                  </a:cubicBezTo>
                  <a:cubicBezTo>
                    <a:pt x="57" y="32"/>
                    <a:pt x="49" y="32"/>
                    <a:pt x="40" y="32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9" name="Google Shape;566;p39"/>
          <p:cNvSpPr/>
          <p:nvPr/>
        </p:nvSpPr>
        <p:spPr>
          <a:xfrm>
            <a:off x="2612419" y="4198706"/>
            <a:ext cx="814459" cy="1351708"/>
          </a:xfrm>
          <a:custGeom>
            <a:avLst/>
            <a:gdLst/>
            <a:ahLst/>
            <a:cxnLst/>
            <a:rect l="l" t="t" r="r" b="b"/>
            <a:pathLst>
              <a:path w="14135" h="23459" extrusionOk="0">
                <a:moveTo>
                  <a:pt x="12919" y="1521"/>
                </a:moveTo>
                <a:lnTo>
                  <a:pt x="12919" y="1521"/>
                </a:lnTo>
                <a:cubicBezTo>
                  <a:pt x="12372" y="2920"/>
                  <a:pt x="12250" y="4257"/>
                  <a:pt x="12554" y="5746"/>
                </a:cubicBezTo>
                <a:cubicBezTo>
                  <a:pt x="11581" y="4227"/>
                  <a:pt x="11612" y="2555"/>
                  <a:pt x="12919" y="1521"/>
                </a:cubicBezTo>
                <a:close/>
                <a:moveTo>
                  <a:pt x="11794" y="1825"/>
                </a:moveTo>
                <a:lnTo>
                  <a:pt x="11794" y="1825"/>
                </a:lnTo>
                <a:cubicBezTo>
                  <a:pt x="10852" y="3406"/>
                  <a:pt x="11429" y="4865"/>
                  <a:pt x="12189" y="6385"/>
                </a:cubicBezTo>
                <a:cubicBezTo>
                  <a:pt x="12524" y="7145"/>
                  <a:pt x="12980" y="7813"/>
                  <a:pt x="13192" y="8664"/>
                </a:cubicBezTo>
                <a:cubicBezTo>
                  <a:pt x="13739" y="10792"/>
                  <a:pt x="13314" y="12646"/>
                  <a:pt x="11733" y="14196"/>
                </a:cubicBezTo>
                <a:cubicBezTo>
                  <a:pt x="10913" y="15017"/>
                  <a:pt x="10062" y="15777"/>
                  <a:pt x="9302" y="16689"/>
                </a:cubicBezTo>
                <a:cubicBezTo>
                  <a:pt x="9362" y="16020"/>
                  <a:pt x="9393" y="15351"/>
                  <a:pt x="9484" y="14652"/>
                </a:cubicBezTo>
                <a:cubicBezTo>
                  <a:pt x="9727" y="12342"/>
                  <a:pt x="10366" y="10184"/>
                  <a:pt x="11004" y="7965"/>
                </a:cubicBezTo>
                <a:cubicBezTo>
                  <a:pt x="11034" y="7752"/>
                  <a:pt x="11125" y="7509"/>
                  <a:pt x="11004" y="7296"/>
                </a:cubicBezTo>
                <a:cubicBezTo>
                  <a:pt x="10958" y="7283"/>
                  <a:pt x="10919" y="7277"/>
                  <a:pt x="10885" y="7277"/>
                </a:cubicBezTo>
                <a:cubicBezTo>
                  <a:pt x="10689" y="7277"/>
                  <a:pt x="10656" y="7476"/>
                  <a:pt x="10578" y="7631"/>
                </a:cubicBezTo>
                <a:cubicBezTo>
                  <a:pt x="9910" y="9576"/>
                  <a:pt x="9362" y="11552"/>
                  <a:pt x="9059" y="13588"/>
                </a:cubicBezTo>
                <a:cubicBezTo>
                  <a:pt x="8907" y="14713"/>
                  <a:pt x="8815" y="15777"/>
                  <a:pt x="8755" y="16901"/>
                </a:cubicBezTo>
                <a:cubicBezTo>
                  <a:pt x="8390" y="16233"/>
                  <a:pt x="8025" y="15625"/>
                  <a:pt x="8116" y="14743"/>
                </a:cubicBezTo>
                <a:cubicBezTo>
                  <a:pt x="8299" y="12828"/>
                  <a:pt x="7995" y="10944"/>
                  <a:pt x="7235" y="9181"/>
                </a:cubicBezTo>
                <a:cubicBezTo>
                  <a:pt x="7083" y="8847"/>
                  <a:pt x="7052" y="8573"/>
                  <a:pt x="7204" y="8239"/>
                </a:cubicBezTo>
                <a:cubicBezTo>
                  <a:pt x="7539" y="7448"/>
                  <a:pt x="7934" y="6689"/>
                  <a:pt x="8572" y="6141"/>
                </a:cubicBezTo>
                <a:cubicBezTo>
                  <a:pt x="9666" y="5199"/>
                  <a:pt x="10487" y="4014"/>
                  <a:pt x="11156" y="2737"/>
                </a:cubicBezTo>
                <a:cubicBezTo>
                  <a:pt x="11308" y="2403"/>
                  <a:pt x="11460" y="2038"/>
                  <a:pt x="11794" y="1825"/>
                </a:cubicBezTo>
                <a:close/>
                <a:moveTo>
                  <a:pt x="1672" y="488"/>
                </a:moveTo>
                <a:cubicBezTo>
                  <a:pt x="1976" y="761"/>
                  <a:pt x="2068" y="1126"/>
                  <a:pt x="2189" y="1491"/>
                </a:cubicBezTo>
                <a:cubicBezTo>
                  <a:pt x="2919" y="3649"/>
                  <a:pt x="4104" y="5503"/>
                  <a:pt x="5502" y="7296"/>
                </a:cubicBezTo>
                <a:cubicBezTo>
                  <a:pt x="7174" y="9424"/>
                  <a:pt x="7660" y="11886"/>
                  <a:pt x="7478" y="14561"/>
                </a:cubicBezTo>
                <a:cubicBezTo>
                  <a:pt x="7387" y="15412"/>
                  <a:pt x="7235" y="16263"/>
                  <a:pt x="7083" y="17205"/>
                </a:cubicBezTo>
                <a:cubicBezTo>
                  <a:pt x="4894" y="13740"/>
                  <a:pt x="3435" y="10032"/>
                  <a:pt x="2645" y="6081"/>
                </a:cubicBezTo>
                <a:cubicBezTo>
                  <a:pt x="2159" y="6263"/>
                  <a:pt x="2280" y="6506"/>
                  <a:pt x="2311" y="6749"/>
                </a:cubicBezTo>
                <a:cubicBezTo>
                  <a:pt x="2979" y="10336"/>
                  <a:pt x="4347" y="13588"/>
                  <a:pt x="6171" y="16719"/>
                </a:cubicBezTo>
                <a:cubicBezTo>
                  <a:pt x="6232" y="16841"/>
                  <a:pt x="6293" y="16901"/>
                  <a:pt x="6323" y="17023"/>
                </a:cubicBezTo>
                <a:cubicBezTo>
                  <a:pt x="4165" y="15959"/>
                  <a:pt x="2675" y="14287"/>
                  <a:pt x="1824" y="12069"/>
                </a:cubicBezTo>
                <a:cubicBezTo>
                  <a:pt x="1095" y="10397"/>
                  <a:pt x="821" y="8695"/>
                  <a:pt x="700" y="6901"/>
                </a:cubicBezTo>
                <a:cubicBezTo>
                  <a:pt x="609" y="5017"/>
                  <a:pt x="791" y="3193"/>
                  <a:pt x="1216" y="1369"/>
                </a:cubicBezTo>
                <a:cubicBezTo>
                  <a:pt x="1247" y="1065"/>
                  <a:pt x="1308" y="731"/>
                  <a:pt x="1672" y="488"/>
                </a:cubicBezTo>
                <a:close/>
                <a:moveTo>
                  <a:pt x="7812" y="16476"/>
                </a:moveTo>
                <a:lnTo>
                  <a:pt x="7812" y="16476"/>
                </a:lnTo>
                <a:cubicBezTo>
                  <a:pt x="8451" y="17509"/>
                  <a:pt x="8967" y="18543"/>
                  <a:pt x="8876" y="19819"/>
                </a:cubicBezTo>
                <a:cubicBezTo>
                  <a:pt x="7964" y="18877"/>
                  <a:pt x="7478" y="17844"/>
                  <a:pt x="7812" y="16476"/>
                </a:cubicBezTo>
                <a:close/>
                <a:moveTo>
                  <a:pt x="1746" y="1"/>
                </a:moveTo>
                <a:cubicBezTo>
                  <a:pt x="1732" y="1"/>
                  <a:pt x="1717" y="1"/>
                  <a:pt x="1703" y="2"/>
                </a:cubicBezTo>
                <a:cubicBezTo>
                  <a:pt x="1095" y="32"/>
                  <a:pt x="943" y="670"/>
                  <a:pt x="791" y="1217"/>
                </a:cubicBezTo>
                <a:cubicBezTo>
                  <a:pt x="92" y="3862"/>
                  <a:pt x="1" y="6567"/>
                  <a:pt x="457" y="9272"/>
                </a:cubicBezTo>
                <a:cubicBezTo>
                  <a:pt x="1064" y="12920"/>
                  <a:pt x="2888" y="15838"/>
                  <a:pt x="6171" y="17661"/>
                </a:cubicBezTo>
                <a:cubicBezTo>
                  <a:pt x="6718" y="17996"/>
                  <a:pt x="7235" y="18360"/>
                  <a:pt x="7600" y="18877"/>
                </a:cubicBezTo>
                <a:cubicBezTo>
                  <a:pt x="8511" y="20275"/>
                  <a:pt x="9514" y="21613"/>
                  <a:pt x="10578" y="22920"/>
                </a:cubicBezTo>
                <a:cubicBezTo>
                  <a:pt x="10704" y="23096"/>
                  <a:pt x="10871" y="23459"/>
                  <a:pt x="11097" y="23459"/>
                </a:cubicBezTo>
                <a:cubicBezTo>
                  <a:pt x="11145" y="23459"/>
                  <a:pt x="11194" y="23443"/>
                  <a:pt x="11247" y="23406"/>
                </a:cubicBezTo>
                <a:cubicBezTo>
                  <a:pt x="11581" y="23133"/>
                  <a:pt x="11125" y="22829"/>
                  <a:pt x="10943" y="22616"/>
                </a:cubicBezTo>
                <a:cubicBezTo>
                  <a:pt x="10183" y="21704"/>
                  <a:pt x="9514" y="20792"/>
                  <a:pt x="9454" y="19576"/>
                </a:cubicBezTo>
                <a:cubicBezTo>
                  <a:pt x="9362" y="18604"/>
                  <a:pt x="9302" y="17661"/>
                  <a:pt x="9940" y="16841"/>
                </a:cubicBezTo>
                <a:cubicBezTo>
                  <a:pt x="10639" y="15959"/>
                  <a:pt x="11399" y="15199"/>
                  <a:pt x="12189" y="14439"/>
                </a:cubicBezTo>
                <a:cubicBezTo>
                  <a:pt x="12949" y="13680"/>
                  <a:pt x="13466" y="12798"/>
                  <a:pt x="13739" y="11734"/>
                </a:cubicBezTo>
                <a:cubicBezTo>
                  <a:pt x="14135" y="10184"/>
                  <a:pt x="13983" y="8664"/>
                  <a:pt x="13527" y="7145"/>
                </a:cubicBezTo>
                <a:cubicBezTo>
                  <a:pt x="12949" y="5230"/>
                  <a:pt x="12706" y="3375"/>
                  <a:pt x="13527" y="1491"/>
                </a:cubicBezTo>
                <a:cubicBezTo>
                  <a:pt x="13618" y="1187"/>
                  <a:pt x="13831" y="822"/>
                  <a:pt x="13527" y="579"/>
                </a:cubicBezTo>
                <a:cubicBezTo>
                  <a:pt x="13371" y="438"/>
                  <a:pt x="13215" y="388"/>
                  <a:pt x="13060" y="388"/>
                </a:cubicBezTo>
                <a:cubicBezTo>
                  <a:pt x="12881" y="388"/>
                  <a:pt x="12702" y="453"/>
                  <a:pt x="12524" y="518"/>
                </a:cubicBezTo>
                <a:cubicBezTo>
                  <a:pt x="12341" y="609"/>
                  <a:pt x="12189" y="670"/>
                  <a:pt x="12037" y="761"/>
                </a:cubicBezTo>
                <a:cubicBezTo>
                  <a:pt x="11308" y="1187"/>
                  <a:pt x="10943" y="1856"/>
                  <a:pt x="10548" y="2555"/>
                </a:cubicBezTo>
                <a:cubicBezTo>
                  <a:pt x="10062" y="3497"/>
                  <a:pt x="9575" y="4409"/>
                  <a:pt x="8755" y="5138"/>
                </a:cubicBezTo>
                <a:cubicBezTo>
                  <a:pt x="7903" y="5898"/>
                  <a:pt x="7083" y="6749"/>
                  <a:pt x="6688" y="7904"/>
                </a:cubicBezTo>
                <a:cubicBezTo>
                  <a:pt x="4894" y="5838"/>
                  <a:pt x="3435" y="3619"/>
                  <a:pt x="2645" y="1096"/>
                </a:cubicBezTo>
                <a:cubicBezTo>
                  <a:pt x="2497" y="621"/>
                  <a:pt x="2348" y="1"/>
                  <a:pt x="174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565;p39"/>
          <p:cNvSpPr/>
          <p:nvPr/>
        </p:nvSpPr>
        <p:spPr>
          <a:xfrm rot="9860569">
            <a:off x="8073375" y="3886451"/>
            <a:ext cx="1026385" cy="1586394"/>
          </a:xfrm>
          <a:custGeom>
            <a:avLst/>
            <a:gdLst/>
            <a:ahLst/>
            <a:cxnLst/>
            <a:rect l="l" t="t" r="r" b="b"/>
            <a:pathLst>
              <a:path w="17813" h="27532" extrusionOk="0">
                <a:moveTo>
                  <a:pt x="5198" y="4957"/>
                </a:moveTo>
                <a:lnTo>
                  <a:pt x="5198" y="4957"/>
                </a:lnTo>
                <a:cubicBezTo>
                  <a:pt x="6079" y="6963"/>
                  <a:pt x="6231" y="8970"/>
                  <a:pt x="5563" y="10185"/>
                </a:cubicBezTo>
                <a:cubicBezTo>
                  <a:pt x="4104" y="8027"/>
                  <a:pt x="4316" y="7875"/>
                  <a:pt x="5198" y="4957"/>
                </a:cubicBezTo>
                <a:close/>
                <a:moveTo>
                  <a:pt x="14134" y="17024"/>
                </a:moveTo>
                <a:cubicBezTo>
                  <a:pt x="14225" y="17116"/>
                  <a:pt x="14286" y="17116"/>
                  <a:pt x="14286" y="17146"/>
                </a:cubicBezTo>
                <a:cubicBezTo>
                  <a:pt x="14590" y="17602"/>
                  <a:pt x="14833" y="18088"/>
                  <a:pt x="15198" y="18696"/>
                </a:cubicBezTo>
                <a:cubicBezTo>
                  <a:pt x="14499" y="18240"/>
                  <a:pt x="14286" y="17723"/>
                  <a:pt x="14134" y="17024"/>
                </a:cubicBezTo>
                <a:close/>
                <a:moveTo>
                  <a:pt x="5927" y="12283"/>
                </a:moveTo>
                <a:cubicBezTo>
                  <a:pt x="6535" y="14076"/>
                  <a:pt x="6931" y="15687"/>
                  <a:pt x="6444" y="17450"/>
                </a:cubicBezTo>
                <a:cubicBezTo>
                  <a:pt x="6079" y="18848"/>
                  <a:pt x="5988" y="20307"/>
                  <a:pt x="6079" y="21766"/>
                </a:cubicBezTo>
                <a:cubicBezTo>
                  <a:pt x="5441" y="20793"/>
                  <a:pt x="5198" y="19699"/>
                  <a:pt x="4924" y="18575"/>
                </a:cubicBezTo>
                <a:cubicBezTo>
                  <a:pt x="4560" y="16964"/>
                  <a:pt x="4681" y="15444"/>
                  <a:pt x="5502" y="13954"/>
                </a:cubicBezTo>
                <a:cubicBezTo>
                  <a:pt x="5775" y="13498"/>
                  <a:pt x="5836" y="12951"/>
                  <a:pt x="5927" y="12283"/>
                </a:cubicBezTo>
                <a:close/>
                <a:moveTo>
                  <a:pt x="7082" y="9000"/>
                </a:moveTo>
                <a:cubicBezTo>
                  <a:pt x="8663" y="9699"/>
                  <a:pt x="10213" y="10125"/>
                  <a:pt x="11399" y="11280"/>
                </a:cubicBezTo>
                <a:cubicBezTo>
                  <a:pt x="12706" y="12587"/>
                  <a:pt x="13405" y="14137"/>
                  <a:pt x="13466" y="15991"/>
                </a:cubicBezTo>
                <a:cubicBezTo>
                  <a:pt x="13466" y="16720"/>
                  <a:pt x="13587" y="17450"/>
                  <a:pt x="13982" y="18119"/>
                </a:cubicBezTo>
                <a:cubicBezTo>
                  <a:pt x="14286" y="18635"/>
                  <a:pt x="14621" y="19000"/>
                  <a:pt x="15107" y="19304"/>
                </a:cubicBezTo>
                <a:cubicBezTo>
                  <a:pt x="15806" y="19730"/>
                  <a:pt x="16414" y="20216"/>
                  <a:pt x="16779" y="20915"/>
                </a:cubicBezTo>
                <a:cubicBezTo>
                  <a:pt x="17326" y="21857"/>
                  <a:pt x="16931" y="22526"/>
                  <a:pt x="15836" y="22617"/>
                </a:cubicBezTo>
                <a:cubicBezTo>
                  <a:pt x="15756" y="22622"/>
                  <a:pt x="15676" y="22624"/>
                  <a:pt x="15597" y="22624"/>
                </a:cubicBezTo>
                <a:cubicBezTo>
                  <a:pt x="14696" y="22624"/>
                  <a:pt x="13909" y="22319"/>
                  <a:pt x="13070" y="22040"/>
                </a:cubicBezTo>
                <a:cubicBezTo>
                  <a:pt x="10821" y="21310"/>
                  <a:pt x="8906" y="20094"/>
                  <a:pt x="7538" y="18179"/>
                </a:cubicBezTo>
                <a:cubicBezTo>
                  <a:pt x="7295" y="17754"/>
                  <a:pt x="7022" y="17419"/>
                  <a:pt x="7143" y="16842"/>
                </a:cubicBezTo>
                <a:cubicBezTo>
                  <a:pt x="7478" y="15140"/>
                  <a:pt x="7052" y="13468"/>
                  <a:pt x="6323" y="11948"/>
                </a:cubicBezTo>
                <a:cubicBezTo>
                  <a:pt x="5836" y="10915"/>
                  <a:pt x="6292" y="10064"/>
                  <a:pt x="6475" y="9121"/>
                </a:cubicBezTo>
                <a:cubicBezTo>
                  <a:pt x="7964" y="13043"/>
                  <a:pt x="9940" y="16660"/>
                  <a:pt x="12979" y="19699"/>
                </a:cubicBezTo>
                <a:cubicBezTo>
                  <a:pt x="13222" y="19152"/>
                  <a:pt x="12918" y="18970"/>
                  <a:pt x="12766" y="18787"/>
                </a:cubicBezTo>
                <a:cubicBezTo>
                  <a:pt x="11004" y="16690"/>
                  <a:pt x="9453" y="14441"/>
                  <a:pt x="8298" y="11948"/>
                </a:cubicBezTo>
                <a:cubicBezTo>
                  <a:pt x="7842" y="10976"/>
                  <a:pt x="7447" y="10064"/>
                  <a:pt x="7082" y="9000"/>
                </a:cubicBezTo>
                <a:close/>
                <a:moveTo>
                  <a:pt x="4134" y="9121"/>
                </a:moveTo>
                <a:cubicBezTo>
                  <a:pt x="5016" y="10763"/>
                  <a:pt x="5806" y="12343"/>
                  <a:pt x="4772" y="14167"/>
                </a:cubicBezTo>
                <a:cubicBezTo>
                  <a:pt x="3709" y="16112"/>
                  <a:pt x="4164" y="18088"/>
                  <a:pt x="4712" y="20064"/>
                </a:cubicBezTo>
                <a:cubicBezTo>
                  <a:pt x="5076" y="21462"/>
                  <a:pt x="5867" y="22739"/>
                  <a:pt x="6292" y="24076"/>
                </a:cubicBezTo>
                <a:cubicBezTo>
                  <a:pt x="6596" y="25079"/>
                  <a:pt x="6627" y="26021"/>
                  <a:pt x="6140" y="27055"/>
                </a:cubicBezTo>
                <a:cubicBezTo>
                  <a:pt x="5350" y="26569"/>
                  <a:pt x="4955" y="25869"/>
                  <a:pt x="4712" y="25110"/>
                </a:cubicBezTo>
                <a:cubicBezTo>
                  <a:pt x="4499" y="24502"/>
                  <a:pt x="4347" y="23894"/>
                  <a:pt x="4164" y="23286"/>
                </a:cubicBezTo>
                <a:cubicBezTo>
                  <a:pt x="3891" y="22344"/>
                  <a:pt x="3253" y="21584"/>
                  <a:pt x="2645" y="20793"/>
                </a:cubicBezTo>
                <a:cubicBezTo>
                  <a:pt x="1520" y="19334"/>
                  <a:pt x="791" y="17693"/>
                  <a:pt x="639" y="15869"/>
                </a:cubicBezTo>
                <a:cubicBezTo>
                  <a:pt x="487" y="14258"/>
                  <a:pt x="1155" y="12799"/>
                  <a:pt x="2128" y="11523"/>
                </a:cubicBezTo>
                <a:cubicBezTo>
                  <a:pt x="2462" y="11006"/>
                  <a:pt x="2918" y="10550"/>
                  <a:pt x="3405" y="10094"/>
                </a:cubicBezTo>
                <a:lnTo>
                  <a:pt x="3405" y="10094"/>
                </a:lnTo>
                <a:cubicBezTo>
                  <a:pt x="3253" y="12161"/>
                  <a:pt x="2888" y="14106"/>
                  <a:pt x="3222" y="16082"/>
                </a:cubicBezTo>
                <a:cubicBezTo>
                  <a:pt x="3266" y="16088"/>
                  <a:pt x="3305" y="16091"/>
                  <a:pt x="3340" y="16091"/>
                </a:cubicBezTo>
                <a:cubicBezTo>
                  <a:pt x="3673" y="16091"/>
                  <a:pt x="3648" y="15846"/>
                  <a:pt x="3648" y="15626"/>
                </a:cubicBezTo>
                <a:cubicBezTo>
                  <a:pt x="3648" y="14501"/>
                  <a:pt x="3648" y="13438"/>
                  <a:pt x="3709" y="12374"/>
                </a:cubicBezTo>
                <a:cubicBezTo>
                  <a:pt x="3800" y="11310"/>
                  <a:pt x="3982" y="10246"/>
                  <a:pt x="4134" y="9121"/>
                </a:cubicBezTo>
                <a:close/>
                <a:moveTo>
                  <a:pt x="4783" y="1"/>
                </a:moveTo>
                <a:cubicBezTo>
                  <a:pt x="4770" y="1"/>
                  <a:pt x="4756" y="1"/>
                  <a:pt x="4742" y="3"/>
                </a:cubicBezTo>
                <a:cubicBezTo>
                  <a:pt x="4468" y="33"/>
                  <a:pt x="4560" y="337"/>
                  <a:pt x="4560" y="550"/>
                </a:cubicBezTo>
                <a:cubicBezTo>
                  <a:pt x="4620" y="1036"/>
                  <a:pt x="4651" y="1492"/>
                  <a:pt x="4742" y="1948"/>
                </a:cubicBezTo>
                <a:cubicBezTo>
                  <a:pt x="4894" y="2982"/>
                  <a:pt x="5107" y="3954"/>
                  <a:pt x="4590" y="4988"/>
                </a:cubicBezTo>
                <a:cubicBezTo>
                  <a:pt x="4347" y="5413"/>
                  <a:pt x="4286" y="5930"/>
                  <a:pt x="4195" y="6386"/>
                </a:cubicBezTo>
                <a:cubicBezTo>
                  <a:pt x="3891" y="8179"/>
                  <a:pt x="3192" y="9608"/>
                  <a:pt x="1885" y="10915"/>
                </a:cubicBezTo>
                <a:cubicBezTo>
                  <a:pt x="639" y="12131"/>
                  <a:pt x="0" y="13772"/>
                  <a:pt x="31" y="15535"/>
                </a:cubicBezTo>
                <a:cubicBezTo>
                  <a:pt x="61" y="17450"/>
                  <a:pt x="699" y="19182"/>
                  <a:pt x="1854" y="20672"/>
                </a:cubicBezTo>
                <a:cubicBezTo>
                  <a:pt x="2918" y="22040"/>
                  <a:pt x="3709" y="23438"/>
                  <a:pt x="4104" y="25170"/>
                </a:cubicBezTo>
                <a:cubicBezTo>
                  <a:pt x="4286" y="25869"/>
                  <a:pt x="4712" y="26538"/>
                  <a:pt x="5228" y="27085"/>
                </a:cubicBezTo>
                <a:cubicBezTo>
                  <a:pt x="5526" y="27383"/>
                  <a:pt x="5818" y="27532"/>
                  <a:pt x="6079" y="27532"/>
                </a:cubicBezTo>
                <a:cubicBezTo>
                  <a:pt x="6431" y="27532"/>
                  <a:pt x="6726" y="27261"/>
                  <a:pt x="6900" y="26721"/>
                </a:cubicBezTo>
                <a:cubicBezTo>
                  <a:pt x="6991" y="26569"/>
                  <a:pt x="7022" y="26417"/>
                  <a:pt x="7022" y="26234"/>
                </a:cubicBezTo>
                <a:cubicBezTo>
                  <a:pt x="7052" y="25170"/>
                  <a:pt x="7022" y="24106"/>
                  <a:pt x="6839" y="23073"/>
                </a:cubicBezTo>
                <a:cubicBezTo>
                  <a:pt x="6566" y="21462"/>
                  <a:pt x="6444" y="19912"/>
                  <a:pt x="6900" y="18179"/>
                </a:cubicBezTo>
                <a:cubicBezTo>
                  <a:pt x="8420" y="20398"/>
                  <a:pt x="10426" y="21766"/>
                  <a:pt x="12797" y="22587"/>
                </a:cubicBezTo>
                <a:cubicBezTo>
                  <a:pt x="13587" y="22830"/>
                  <a:pt x="14377" y="23103"/>
                  <a:pt x="15229" y="23225"/>
                </a:cubicBezTo>
                <a:cubicBezTo>
                  <a:pt x="15325" y="23232"/>
                  <a:pt x="15421" y="23236"/>
                  <a:pt x="15515" y="23236"/>
                </a:cubicBezTo>
                <a:cubicBezTo>
                  <a:pt x="16219" y="23236"/>
                  <a:pt x="16843" y="23025"/>
                  <a:pt x="17326" y="22435"/>
                </a:cubicBezTo>
                <a:cubicBezTo>
                  <a:pt x="17812" y="21766"/>
                  <a:pt x="17478" y="21128"/>
                  <a:pt x="17174" y="20550"/>
                </a:cubicBezTo>
                <a:cubicBezTo>
                  <a:pt x="16961" y="20216"/>
                  <a:pt x="16779" y="19882"/>
                  <a:pt x="16505" y="19578"/>
                </a:cubicBezTo>
                <a:cubicBezTo>
                  <a:pt x="15259" y="18088"/>
                  <a:pt x="14438" y="16416"/>
                  <a:pt x="13861" y="14562"/>
                </a:cubicBezTo>
                <a:cubicBezTo>
                  <a:pt x="13222" y="12465"/>
                  <a:pt x="11946" y="10824"/>
                  <a:pt x="10031" y="9760"/>
                </a:cubicBezTo>
                <a:cubicBezTo>
                  <a:pt x="9301" y="9395"/>
                  <a:pt x="8511" y="9152"/>
                  <a:pt x="7782" y="8818"/>
                </a:cubicBezTo>
                <a:cubicBezTo>
                  <a:pt x="7234" y="8544"/>
                  <a:pt x="6718" y="8210"/>
                  <a:pt x="6535" y="7632"/>
                </a:cubicBezTo>
                <a:cubicBezTo>
                  <a:pt x="5958" y="5960"/>
                  <a:pt x="5532" y="4289"/>
                  <a:pt x="5320" y="2556"/>
                </a:cubicBezTo>
                <a:cubicBezTo>
                  <a:pt x="5228" y="1827"/>
                  <a:pt x="5168" y="1158"/>
                  <a:pt x="5046" y="459"/>
                </a:cubicBezTo>
                <a:cubicBezTo>
                  <a:pt x="5046" y="285"/>
                  <a:pt x="5046" y="1"/>
                  <a:pt x="47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95" name="Google Shape;795;p51"/>
          <p:cNvSpPr/>
          <p:nvPr/>
        </p:nvSpPr>
        <p:spPr>
          <a:xfrm>
            <a:off x="713225" y="1152450"/>
            <a:ext cx="2802300" cy="31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51"/>
          <p:cNvSpPr/>
          <p:nvPr/>
        </p:nvSpPr>
        <p:spPr>
          <a:xfrm>
            <a:off x="713225" y="1670500"/>
            <a:ext cx="2089800" cy="31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51"/>
          <p:cNvSpPr/>
          <p:nvPr/>
        </p:nvSpPr>
        <p:spPr>
          <a:xfrm>
            <a:off x="713225" y="2265675"/>
            <a:ext cx="3810600" cy="31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51"/>
          <p:cNvSpPr txBox="1">
            <a:spLocks noGrp="1"/>
          </p:cNvSpPr>
          <p:nvPr>
            <p:ph type="title"/>
          </p:nvPr>
        </p:nvSpPr>
        <p:spPr>
          <a:xfrm>
            <a:off x="713225" y="786075"/>
            <a:ext cx="4014000" cy="14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799" name="Google Shape;799;p51"/>
          <p:cNvSpPr/>
          <p:nvPr/>
        </p:nvSpPr>
        <p:spPr>
          <a:xfrm rot="1749524">
            <a:off x="7875394" y="3021125"/>
            <a:ext cx="1110766" cy="2111789"/>
          </a:xfrm>
          <a:custGeom>
            <a:avLst/>
            <a:gdLst/>
            <a:ahLst/>
            <a:cxnLst/>
            <a:rect l="l" t="t" r="r" b="b"/>
            <a:pathLst>
              <a:path w="18725" h="35600" extrusionOk="0">
                <a:moveTo>
                  <a:pt x="102" y="1150"/>
                </a:moveTo>
                <a:cubicBezTo>
                  <a:pt x="0" y="1512"/>
                  <a:pt x="559" y="2390"/>
                  <a:pt x="814" y="2727"/>
                </a:cubicBezTo>
                <a:lnTo>
                  <a:pt x="814" y="2727"/>
                </a:lnTo>
                <a:cubicBezTo>
                  <a:pt x="464" y="2247"/>
                  <a:pt x="211" y="1723"/>
                  <a:pt x="102" y="1150"/>
                </a:cubicBezTo>
                <a:close/>
                <a:moveTo>
                  <a:pt x="956" y="639"/>
                </a:moveTo>
                <a:cubicBezTo>
                  <a:pt x="962" y="639"/>
                  <a:pt x="970" y="641"/>
                  <a:pt x="978" y="643"/>
                </a:cubicBezTo>
                <a:cubicBezTo>
                  <a:pt x="1779" y="977"/>
                  <a:pt x="2412" y="1678"/>
                  <a:pt x="2946" y="2345"/>
                </a:cubicBezTo>
                <a:cubicBezTo>
                  <a:pt x="3246" y="2678"/>
                  <a:pt x="3480" y="3112"/>
                  <a:pt x="3747" y="3479"/>
                </a:cubicBezTo>
                <a:cubicBezTo>
                  <a:pt x="2980" y="2445"/>
                  <a:pt x="2079" y="1477"/>
                  <a:pt x="1045" y="1044"/>
                </a:cubicBezTo>
                <a:cubicBezTo>
                  <a:pt x="953" y="800"/>
                  <a:pt x="890" y="639"/>
                  <a:pt x="956" y="639"/>
                </a:cubicBezTo>
                <a:close/>
                <a:moveTo>
                  <a:pt x="814" y="2727"/>
                </a:moveTo>
                <a:lnTo>
                  <a:pt x="814" y="2727"/>
                </a:lnTo>
                <a:cubicBezTo>
                  <a:pt x="1140" y="3174"/>
                  <a:pt x="1549" y="3582"/>
                  <a:pt x="2004" y="3956"/>
                </a:cubicBezTo>
                <a:lnTo>
                  <a:pt x="2004" y="3956"/>
                </a:lnTo>
                <a:cubicBezTo>
                  <a:pt x="1610" y="3618"/>
                  <a:pt x="1253" y="3255"/>
                  <a:pt x="911" y="2845"/>
                </a:cubicBezTo>
                <a:cubicBezTo>
                  <a:pt x="890" y="2824"/>
                  <a:pt x="856" y="2783"/>
                  <a:pt x="814" y="2727"/>
                </a:cubicBezTo>
                <a:close/>
                <a:moveTo>
                  <a:pt x="1145" y="1311"/>
                </a:moveTo>
                <a:cubicBezTo>
                  <a:pt x="2112" y="1811"/>
                  <a:pt x="2879" y="2812"/>
                  <a:pt x="3480" y="3612"/>
                </a:cubicBezTo>
                <a:cubicBezTo>
                  <a:pt x="3780" y="3979"/>
                  <a:pt x="4047" y="4346"/>
                  <a:pt x="4280" y="4780"/>
                </a:cubicBezTo>
                <a:cubicBezTo>
                  <a:pt x="4114" y="4513"/>
                  <a:pt x="3947" y="4313"/>
                  <a:pt x="3780" y="4079"/>
                </a:cubicBezTo>
                <a:cubicBezTo>
                  <a:pt x="3770" y="4059"/>
                  <a:pt x="3759" y="4051"/>
                  <a:pt x="3750" y="4051"/>
                </a:cubicBezTo>
                <a:cubicBezTo>
                  <a:pt x="3729" y="4051"/>
                  <a:pt x="3713" y="4090"/>
                  <a:pt x="3713" y="4113"/>
                </a:cubicBezTo>
                <a:cubicBezTo>
                  <a:pt x="3747" y="4146"/>
                  <a:pt x="3747" y="4179"/>
                  <a:pt x="3780" y="4246"/>
                </a:cubicBezTo>
                <a:cubicBezTo>
                  <a:pt x="3113" y="3612"/>
                  <a:pt x="2379" y="2978"/>
                  <a:pt x="1745" y="2311"/>
                </a:cubicBezTo>
                <a:cubicBezTo>
                  <a:pt x="1612" y="2178"/>
                  <a:pt x="1378" y="1744"/>
                  <a:pt x="1145" y="1311"/>
                </a:cubicBezTo>
                <a:close/>
                <a:moveTo>
                  <a:pt x="3580" y="4413"/>
                </a:moveTo>
                <a:cubicBezTo>
                  <a:pt x="3914" y="4680"/>
                  <a:pt x="4214" y="4980"/>
                  <a:pt x="4481" y="5280"/>
                </a:cubicBezTo>
                <a:cubicBezTo>
                  <a:pt x="4148" y="4981"/>
                  <a:pt x="3816" y="4748"/>
                  <a:pt x="3484" y="4449"/>
                </a:cubicBezTo>
                <a:lnTo>
                  <a:pt x="3484" y="4449"/>
                </a:lnTo>
                <a:cubicBezTo>
                  <a:pt x="3493" y="4457"/>
                  <a:pt x="3504" y="4460"/>
                  <a:pt x="3515" y="4460"/>
                </a:cubicBezTo>
                <a:cubicBezTo>
                  <a:pt x="3547" y="4460"/>
                  <a:pt x="3580" y="4436"/>
                  <a:pt x="3580" y="4413"/>
                </a:cubicBezTo>
                <a:close/>
                <a:moveTo>
                  <a:pt x="4314" y="7468"/>
                </a:moveTo>
                <a:lnTo>
                  <a:pt x="4314" y="7582"/>
                </a:lnTo>
                <a:cubicBezTo>
                  <a:pt x="4339" y="7590"/>
                  <a:pt x="4366" y="7599"/>
                  <a:pt x="4394" y="7606"/>
                </a:cubicBezTo>
                <a:lnTo>
                  <a:pt x="4394" y="7606"/>
                </a:lnTo>
                <a:cubicBezTo>
                  <a:pt x="4361" y="7565"/>
                  <a:pt x="4334" y="7518"/>
                  <a:pt x="4314" y="7468"/>
                </a:cubicBezTo>
                <a:close/>
                <a:moveTo>
                  <a:pt x="2794" y="8638"/>
                </a:moveTo>
                <a:cubicBezTo>
                  <a:pt x="2686" y="8643"/>
                  <a:pt x="2632" y="8687"/>
                  <a:pt x="2679" y="8783"/>
                </a:cubicBezTo>
                <a:cubicBezTo>
                  <a:pt x="2846" y="9116"/>
                  <a:pt x="3080" y="9416"/>
                  <a:pt x="3313" y="9683"/>
                </a:cubicBezTo>
                <a:cubicBezTo>
                  <a:pt x="3192" y="9481"/>
                  <a:pt x="3095" y="9267"/>
                  <a:pt x="3030" y="9056"/>
                </a:cubicBezTo>
                <a:lnTo>
                  <a:pt x="3030" y="9056"/>
                </a:lnTo>
                <a:cubicBezTo>
                  <a:pt x="2942" y="8923"/>
                  <a:pt x="2863" y="8784"/>
                  <a:pt x="2794" y="8638"/>
                </a:cubicBezTo>
                <a:close/>
                <a:moveTo>
                  <a:pt x="7286" y="15122"/>
                </a:moveTo>
                <a:cubicBezTo>
                  <a:pt x="7254" y="15194"/>
                  <a:pt x="7261" y="15278"/>
                  <a:pt x="7283" y="15321"/>
                </a:cubicBezTo>
                <a:cubicBezTo>
                  <a:pt x="7316" y="15421"/>
                  <a:pt x="7383" y="15454"/>
                  <a:pt x="7449" y="15487"/>
                </a:cubicBezTo>
                <a:lnTo>
                  <a:pt x="7449" y="15454"/>
                </a:lnTo>
                <a:cubicBezTo>
                  <a:pt x="7436" y="15415"/>
                  <a:pt x="7439" y="15387"/>
                  <a:pt x="7450" y="15372"/>
                </a:cubicBezTo>
                <a:lnTo>
                  <a:pt x="7450" y="15372"/>
                </a:lnTo>
                <a:cubicBezTo>
                  <a:pt x="7485" y="15404"/>
                  <a:pt x="7524" y="15433"/>
                  <a:pt x="7566" y="15455"/>
                </a:cubicBezTo>
                <a:lnTo>
                  <a:pt x="7566" y="15455"/>
                </a:lnTo>
                <a:cubicBezTo>
                  <a:pt x="7560" y="15443"/>
                  <a:pt x="7555" y="15432"/>
                  <a:pt x="7549" y="15421"/>
                </a:cubicBezTo>
                <a:cubicBezTo>
                  <a:pt x="7521" y="15379"/>
                  <a:pt x="7494" y="15360"/>
                  <a:pt x="7473" y="15360"/>
                </a:cubicBezTo>
                <a:cubicBezTo>
                  <a:pt x="7463" y="15360"/>
                  <a:pt x="7455" y="15364"/>
                  <a:pt x="7450" y="15372"/>
                </a:cubicBezTo>
                <a:lnTo>
                  <a:pt x="7450" y="15372"/>
                </a:lnTo>
                <a:cubicBezTo>
                  <a:pt x="7377" y="15305"/>
                  <a:pt x="7320" y="15219"/>
                  <a:pt x="7286" y="15122"/>
                </a:cubicBezTo>
                <a:close/>
                <a:moveTo>
                  <a:pt x="7566" y="15455"/>
                </a:moveTo>
                <a:lnTo>
                  <a:pt x="7566" y="15455"/>
                </a:lnTo>
                <a:cubicBezTo>
                  <a:pt x="7594" y="15518"/>
                  <a:pt x="7622" y="15593"/>
                  <a:pt x="7650" y="15621"/>
                </a:cubicBezTo>
                <a:cubicBezTo>
                  <a:pt x="7738" y="15621"/>
                  <a:pt x="7800" y="15595"/>
                  <a:pt x="7860" y="15520"/>
                </a:cubicBezTo>
                <a:lnTo>
                  <a:pt x="7860" y="15520"/>
                </a:lnTo>
                <a:cubicBezTo>
                  <a:pt x="7845" y="15520"/>
                  <a:pt x="7831" y="15521"/>
                  <a:pt x="7816" y="15521"/>
                </a:cubicBezTo>
                <a:cubicBezTo>
                  <a:pt x="7727" y="15521"/>
                  <a:pt x="7642" y="15497"/>
                  <a:pt x="7566" y="15455"/>
                </a:cubicBezTo>
                <a:close/>
                <a:moveTo>
                  <a:pt x="1045" y="15754"/>
                </a:moveTo>
                <a:cubicBezTo>
                  <a:pt x="1045" y="15761"/>
                  <a:pt x="1047" y="15769"/>
                  <a:pt x="1051" y="15778"/>
                </a:cubicBezTo>
                <a:lnTo>
                  <a:pt x="1051" y="15778"/>
                </a:lnTo>
                <a:cubicBezTo>
                  <a:pt x="1049" y="15770"/>
                  <a:pt x="1047" y="15762"/>
                  <a:pt x="1045" y="15754"/>
                </a:cubicBezTo>
                <a:close/>
                <a:moveTo>
                  <a:pt x="11624" y="13625"/>
                </a:moveTo>
                <a:cubicBezTo>
                  <a:pt x="11619" y="13681"/>
                  <a:pt x="11619" y="13736"/>
                  <a:pt x="11619" y="13786"/>
                </a:cubicBezTo>
                <a:cubicBezTo>
                  <a:pt x="11552" y="14487"/>
                  <a:pt x="11452" y="15154"/>
                  <a:pt x="11386" y="15854"/>
                </a:cubicBezTo>
                <a:cubicBezTo>
                  <a:pt x="11386" y="15287"/>
                  <a:pt x="11419" y="14687"/>
                  <a:pt x="11452" y="14120"/>
                </a:cubicBezTo>
                <a:lnTo>
                  <a:pt x="11624" y="13625"/>
                </a:lnTo>
                <a:close/>
                <a:moveTo>
                  <a:pt x="11475" y="8345"/>
                </a:moveTo>
                <a:cubicBezTo>
                  <a:pt x="11527" y="8345"/>
                  <a:pt x="11576" y="8386"/>
                  <a:pt x="11619" y="8482"/>
                </a:cubicBezTo>
                <a:cubicBezTo>
                  <a:pt x="11752" y="8783"/>
                  <a:pt x="11752" y="9150"/>
                  <a:pt x="11786" y="9450"/>
                </a:cubicBezTo>
                <a:cubicBezTo>
                  <a:pt x="11819" y="10117"/>
                  <a:pt x="11819" y="10751"/>
                  <a:pt x="11786" y="11418"/>
                </a:cubicBezTo>
                <a:cubicBezTo>
                  <a:pt x="11720" y="11977"/>
                  <a:pt x="11622" y="12568"/>
                  <a:pt x="11491" y="13096"/>
                </a:cubicBezTo>
                <a:lnTo>
                  <a:pt x="11491" y="13096"/>
                </a:lnTo>
                <a:cubicBezTo>
                  <a:pt x="11588" y="12146"/>
                  <a:pt x="11654" y="11167"/>
                  <a:pt x="11752" y="10284"/>
                </a:cubicBezTo>
                <a:cubicBezTo>
                  <a:pt x="11752" y="10226"/>
                  <a:pt x="11707" y="10190"/>
                  <a:pt x="11663" y="10190"/>
                </a:cubicBezTo>
                <a:cubicBezTo>
                  <a:pt x="11631" y="10190"/>
                  <a:pt x="11600" y="10208"/>
                  <a:pt x="11586" y="10250"/>
                </a:cubicBezTo>
                <a:cubicBezTo>
                  <a:pt x="11586" y="10317"/>
                  <a:pt x="11552" y="10450"/>
                  <a:pt x="11552" y="10517"/>
                </a:cubicBezTo>
                <a:cubicBezTo>
                  <a:pt x="11552" y="9983"/>
                  <a:pt x="11586" y="9450"/>
                  <a:pt x="11619" y="8916"/>
                </a:cubicBezTo>
                <a:cubicBezTo>
                  <a:pt x="11619" y="8835"/>
                  <a:pt x="11558" y="8791"/>
                  <a:pt x="11502" y="8791"/>
                </a:cubicBezTo>
                <a:cubicBezTo>
                  <a:pt x="11466" y="8791"/>
                  <a:pt x="11432" y="8810"/>
                  <a:pt x="11419" y="8849"/>
                </a:cubicBezTo>
                <a:cubicBezTo>
                  <a:pt x="11252" y="10417"/>
                  <a:pt x="11285" y="11952"/>
                  <a:pt x="11152" y="13486"/>
                </a:cubicBezTo>
                <a:cubicBezTo>
                  <a:pt x="11085" y="14320"/>
                  <a:pt x="11052" y="15154"/>
                  <a:pt x="11052" y="15988"/>
                </a:cubicBezTo>
                <a:cubicBezTo>
                  <a:pt x="10585" y="14086"/>
                  <a:pt x="10552" y="11851"/>
                  <a:pt x="10752" y="9950"/>
                </a:cubicBezTo>
                <a:cubicBezTo>
                  <a:pt x="10752" y="9807"/>
                  <a:pt x="11167" y="8345"/>
                  <a:pt x="11475" y="8345"/>
                </a:cubicBezTo>
                <a:close/>
                <a:moveTo>
                  <a:pt x="14863" y="15837"/>
                </a:moveTo>
                <a:cubicBezTo>
                  <a:pt x="15131" y="15837"/>
                  <a:pt x="15400" y="16151"/>
                  <a:pt x="15488" y="16622"/>
                </a:cubicBezTo>
                <a:cubicBezTo>
                  <a:pt x="15622" y="17289"/>
                  <a:pt x="15622" y="18023"/>
                  <a:pt x="15555" y="18756"/>
                </a:cubicBezTo>
                <a:cubicBezTo>
                  <a:pt x="15455" y="18523"/>
                  <a:pt x="15355" y="18356"/>
                  <a:pt x="15222" y="18156"/>
                </a:cubicBezTo>
                <a:cubicBezTo>
                  <a:pt x="15222" y="18123"/>
                  <a:pt x="15155" y="18123"/>
                  <a:pt x="15155" y="18123"/>
                </a:cubicBezTo>
                <a:cubicBezTo>
                  <a:pt x="15155" y="17355"/>
                  <a:pt x="15155" y="16455"/>
                  <a:pt x="14755" y="15854"/>
                </a:cubicBezTo>
                <a:cubicBezTo>
                  <a:pt x="14790" y="15842"/>
                  <a:pt x="14827" y="15837"/>
                  <a:pt x="14863" y="15837"/>
                </a:cubicBezTo>
                <a:close/>
                <a:moveTo>
                  <a:pt x="1879" y="16488"/>
                </a:moveTo>
                <a:lnTo>
                  <a:pt x="1879" y="16488"/>
                </a:lnTo>
                <a:cubicBezTo>
                  <a:pt x="2046" y="16622"/>
                  <a:pt x="2112" y="16688"/>
                  <a:pt x="2146" y="16755"/>
                </a:cubicBezTo>
                <a:cubicBezTo>
                  <a:pt x="2546" y="17155"/>
                  <a:pt x="2879" y="17622"/>
                  <a:pt x="3213" y="18089"/>
                </a:cubicBezTo>
                <a:cubicBezTo>
                  <a:pt x="3413" y="18356"/>
                  <a:pt x="3647" y="18690"/>
                  <a:pt x="3880" y="19023"/>
                </a:cubicBezTo>
                <a:cubicBezTo>
                  <a:pt x="3580" y="18756"/>
                  <a:pt x="3246" y="18423"/>
                  <a:pt x="2946" y="18089"/>
                </a:cubicBezTo>
                <a:cubicBezTo>
                  <a:pt x="2546" y="17522"/>
                  <a:pt x="2146" y="17022"/>
                  <a:pt x="1879" y="16488"/>
                </a:cubicBezTo>
                <a:close/>
                <a:moveTo>
                  <a:pt x="14554" y="16121"/>
                </a:moveTo>
                <a:cubicBezTo>
                  <a:pt x="14621" y="16321"/>
                  <a:pt x="14755" y="16521"/>
                  <a:pt x="14755" y="16622"/>
                </a:cubicBezTo>
                <a:cubicBezTo>
                  <a:pt x="14821" y="16955"/>
                  <a:pt x="14821" y="17322"/>
                  <a:pt x="14888" y="17656"/>
                </a:cubicBezTo>
                <a:lnTo>
                  <a:pt x="14888" y="18289"/>
                </a:lnTo>
                <a:cubicBezTo>
                  <a:pt x="14488" y="18690"/>
                  <a:pt x="14221" y="19290"/>
                  <a:pt x="13987" y="19924"/>
                </a:cubicBezTo>
                <a:cubicBezTo>
                  <a:pt x="13987" y="19323"/>
                  <a:pt x="14087" y="18790"/>
                  <a:pt x="14087" y="18289"/>
                </a:cubicBezTo>
                <a:cubicBezTo>
                  <a:pt x="14121" y="17656"/>
                  <a:pt x="14221" y="16988"/>
                  <a:pt x="14421" y="16421"/>
                </a:cubicBezTo>
                <a:cubicBezTo>
                  <a:pt x="14454" y="16288"/>
                  <a:pt x="14488" y="16188"/>
                  <a:pt x="14554" y="16121"/>
                </a:cubicBezTo>
                <a:close/>
                <a:moveTo>
                  <a:pt x="6249" y="18089"/>
                </a:moveTo>
                <a:lnTo>
                  <a:pt x="6315" y="18256"/>
                </a:lnTo>
                <a:cubicBezTo>
                  <a:pt x="6582" y="18690"/>
                  <a:pt x="6749" y="19190"/>
                  <a:pt x="6916" y="19690"/>
                </a:cubicBezTo>
                <a:cubicBezTo>
                  <a:pt x="6982" y="19924"/>
                  <a:pt x="7049" y="20124"/>
                  <a:pt x="7116" y="20324"/>
                </a:cubicBezTo>
                <a:cubicBezTo>
                  <a:pt x="6782" y="19590"/>
                  <a:pt x="6449" y="18823"/>
                  <a:pt x="6249" y="18089"/>
                </a:cubicBezTo>
                <a:close/>
                <a:moveTo>
                  <a:pt x="12486" y="19590"/>
                </a:moveTo>
                <a:cubicBezTo>
                  <a:pt x="12787" y="19690"/>
                  <a:pt x="12787" y="20024"/>
                  <a:pt x="12753" y="20324"/>
                </a:cubicBezTo>
                <a:cubicBezTo>
                  <a:pt x="12653" y="20291"/>
                  <a:pt x="12586" y="20257"/>
                  <a:pt x="12553" y="20157"/>
                </a:cubicBezTo>
                <a:cubicBezTo>
                  <a:pt x="12586" y="20157"/>
                  <a:pt x="12586" y="20157"/>
                  <a:pt x="12653" y="20191"/>
                </a:cubicBezTo>
                <a:cubicBezTo>
                  <a:pt x="12674" y="20211"/>
                  <a:pt x="12691" y="20219"/>
                  <a:pt x="12706" y="20219"/>
                </a:cubicBezTo>
                <a:cubicBezTo>
                  <a:pt x="12737" y="20219"/>
                  <a:pt x="12753" y="20180"/>
                  <a:pt x="12753" y="20157"/>
                </a:cubicBezTo>
                <a:cubicBezTo>
                  <a:pt x="12753" y="20091"/>
                  <a:pt x="12720" y="20024"/>
                  <a:pt x="12720" y="19957"/>
                </a:cubicBezTo>
                <a:cubicBezTo>
                  <a:pt x="12720" y="19934"/>
                  <a:pt x="12672" y="19895"/>
                  <a:pt x="12632" y="19895"/>
                </a:cubicBezTo>
                <a:cubicBezTo>
                  <a:pt x="12613" y="19895"/>
                  <a:pt x="12597" y="19903"/>
                  <a:pt x="12586" y="19924"/>
                </a:cubicBezTo>
                <a:cubicBezTo>
                  <a:pt x="12553" y="19924"/>
                  <a:pt x="12553" y="19957"/>
                  <a:pt x="12486" y="19957"/>
                </a:cubicBezTo>
                <a:cubicBezTo>
                  <a:pt x="12486" y="19824"/>
                  <a:pt x="12453" y="19690"/>
                  <a:pt x="12486" y="19590"/>
                </a:cubicBezTo>
                <a:close/>
                <a:moveTo>
                  <a:pt x="14788" y="18856"/>
                </a:moveTo>
                <a:lnTo>
                  <a:pt x="14788" y="18856"/>
                </a:lnTo>
                <a:cubicBezTo>
                  <a:pt x="14755" y="19290"/>
                  <a:pt x="14721" y="19657"/>
                  <a:pt x="14621" y="20024"/>
                </a:cubicBezTo>
                <a:cubicBezTo>
                  <a:pt x="14588" y="20291"/>
                  <a:pt x="14454" y="20624"/>
                  <a:pt x="14321" y="20925"/>
                </a:cubicBezTo>
                <a:cubicBezTo>
                  <a:pt x="14288" y="20925"/>
                  <a:pt x="14254" y="20958"/>
                  <a:pt x="14254" y="20991"/>
                </a:cubicBezTo>
                <a:cubicBezTo>
                  <a:pt x="14254" y="21091"/>
                  <a:pt x="14188" y="21158"/>
                  <a:pt x="14188" y="21292"/>
                </a:cubicBezTo>
                <a:lnTo>
                  <a:pt x="14188" y="21325"/>
                </a:lnTo>
                <a:cubicBezTo>
                  <a:pt x="14154" y="21292"/>
                  <a:pt x="14121" y="21258"/>
                  <a:pt x="14087" y="21258"/>
                </a:cubicBezTo>
                <a:cubicBezTo>
                  <a:pt x="14154" y="20991"/>
                  <a:pt x="14154" y="20825"/>
                  <a:pt x="14154" y="20758"/>
                </a:cubicBezTo>
                <a:cubicBezTo>
                  <a:pt x="14188" y="20491"/>
                  <a:pt x="14488" y="19323"/>
                  <a:pt x="14788" y="18856"/>
                </a:cubicBezTo>
                <a:close/>
                <a:moveTo>
                  <a:pt x="10015" y="22056"/>
                </a:moveTo>
                <a:lnTo>
                  <a:pt x="10015" y="22056"/>
                </a:lnTo>
                <a:cubicBezTo>
                  <a:pt x="9996" y="22091"/>
                  <a:pt x="9985" y="22136"/>
                  <a:pt x="9985" y="22192"/>
                </a:cubicBezTo>
                <a:cubicBezTo>
                  <a:pt x="9999" y="22192"/>
                  <a:pt x="10011" y="22195"/>
                  <a:pt x="10020" y="22201"/>
                </a:cubicBezTo>
                <a:lnTo>
                  <a:pt x="10020" y="22201"/>
                </a:lnTo>
                <a:cubicBezTo>
                  <a:pt x="10018" y="22186"/>
                  <a:pt x="10018" y="22172"/>
                  <a:pt x="10018" y="22159"/>
                </a:cubicBezTo>
                <a:cubicBezTo>
                  <a:pt x="10018" y="22127"/>
                  <a:pt x="10017" y="22093"/>
                  <a:pt x="10015" y="22056"/>
                </a:cubicBezTo>
                <a:close/>
                <a:moveTo>
                  <a:pt x="7750" y="21592"/>
                </a:moveTo>
                <a:lnTo>
                  <a:pt x="7750" y="21658"/>
                </a:lnTo>
                <a:cubicBezTo>
                  <a:pt x="7750" y="21725"/>
                  <a:pt x="7683" y="21792"/>
                  <a:pt x="7650" y="21792"/>
                </a:cubicBezTo>
                <a:cubicBezTo>
                  <a:pt x="7795" y="21996"/>
                  <a:pt x="7941" y="22277"/>
                  <a:pt x="7953" y="22277"/>
                </a:cubicBezTo>
                <a:cubicBezTo>
                  <a:pt x="7955" y="22277"/>
                  <a:pt x="7954" y="22271"/>
                  <a:pt x="7950" y="22259"/>
                </a:cubicBezTo>
                <a:cubicBezTo>
                  <a:pt x="7883" y="22025"/>
                  <a:pt x="7783" y="21792"/>
                  <a:pt x="7750" y="21592"/>
                </a:cubicBezTo>
                <a:close/>
                <a:moveTo>
                  <a:pt x="15088" y="18690"/>
                </a:moveTo>
                <a:cubicBezTo>
                  <a:pt x="15155" y="18756"/>
                  <a:pt x="15222" y="18856"/>
                  <a:pt x="15288" y="19123"/>
                </a:cubicBezTo>
                <a:cubicBezTo>
                  <a:pt x="15322" y="19323"/>
                  <a:pt x="15322" y="19590"/>
                  <a:pt x="15322" y="19790"/>
                </a:cubicBezTo>
                <a:cubicBezTo>
                  <a:pt x="15288" y="20024"/>
                  <a:pt x="15222" y="20324"/>
                  <a:pt x="15155" y="20591"/>
                </a:cubicBezTo>
                <a:lnTo>
                  <a:pt x="15155" y="20624"/>
                </a:lnTo>
                <a:cubicBezTo>
                  <a:pt x="14988" y="21191"/>
                  <a:pt x="14721" y="21759"/>
                  <a:pt x="14521" y="22259"/>
                </a:cubicBezTo>
                <a:lnTo>
                  <a:pt x="14521" y="22326"/>
                </a:lnTo>
                <a:cubicBezTo>
                  <a:pt x="14454" y="22492"/>
                  <a:pt x="14354" y="22592"/>
                  <a:pt x="14321" y="22592"/>
                </a:cubicBezTo>
                <a:cubicBezTo>
                  <a:pt x="14388" y="22292"/>
                  <a:pt x="14421" y="21992"/>
                  <a:pt x="14421" y="21692"/>
                </a:cubicBezTo>
                <a:cubicBezTo>
                  <a:pt x="14921" y="20825"/>
                  <a:pt x="15055" y="19624"/>
                  <a:pt x="15088" y="18690"/>
                </a:cubicBezTo>
                <a:close/>
                <a:moveTo>
                  <a:pt x="10129" y="22482"/>
                </a:moveTo>
                <a:lnTo>
                  <a:pt x="10118" y="22492"/>
                </a:lnTo>
                <a:lnTo>
                  <a:pt x="10085" y="22492"/>
                </a:lnTo>
                <a:lnTo>
                  <a:pt x="10185" y="22759"/>
                </a:lnTo>
                <a:cubicBezTo>
                  <a:pt x="10285" y="22759"/>
                  <a:pt x="10318" y="22693"/>
                  <a:pt x="10385" y="22659"/>
                </a:cubicBezTo>
                <a:cubicBezTo>
                  <a:pt x="10385" y="22626"/>
                  <a:pt x="10418" y="22626"/>
                  <a:pt x="10418" y="22626"/>
                </a:cubicBezTo>
                <a:cubicBezTo>
                  <a:pt x="10292" y="22626"/>
                  <a:pt x="10195" y="22566"/>
                  <a:pt x="10129" y="22482"/>
                </a:cubicBezTo>
                <a:close/>
                <a:moveTo>
                  <a:pt x="2759" y="22758"/>
                </a:moveTo>
                <a:cubicBezTo>
                  <a:pt x="2589" y="22820"/>
                  <a:pt x="2532" y="22924"/>
                  <a:pt x="2779" y="23093"/>
                </a:cubicBezTo>
                <a:cubicBezTo>
                  <a:pt x="2856" y="23075"/>
                  <a:pt x="2931" y="23061"/>
                  <a:pt x="3004" y="23049"/>
                </a:cubicBezTo>
                <a:lnTo>
                  <a:pt x="3004" y="23049"/>
                </a:lnTo>
                <a:cubicBezTo>
                  <a:pt x="2927" y="22988"/>
                  <a:pt x="2853" y="22925"/>
                  <a:pt x="2779" y="22859"/>
                </a:cubicBezTo>
                <a:cubicBezTo>
                  <a:pt x="2762" y="22842"/>
                  <a:pt x="2754" y="22797"/>
                  <a:pt x="2759" y="22758"/>
                </a:cubicBezTo>
                <a:close/>
                <a:moveTo>
                  <a:pt x="3320" y="23280"/>
                </a:moveTo>
                <a:cubicBezTo>
                  <a:pt x="3250" y="23282"/>
                  <a:pt x="3181" y="23286"/>
                  <a:pt x="3113" y="23293"/>
                </a:cubicBezTo>
                <a:cubicBezTo>
                  <a:pt x="3379" y="23426"/>
                  <a:pt x="3645" y="23537"/>
                  <a:pt x="3923" y="23633"/>
                </a:cubicBezTo>
                <a:lnTo>
                  <a:pt x="3923" y="23633"/>
                </a:lnTo>
                <a:cubicBezTo>
                  <a:pt x="3715" y="23528"/>
                  <a:pt x="3513" y="23411"/>
                  <a:pt x="3320" y="23280"/>
                </a:cubicBezTo>
                <a:close/>
                <a:moveTo>
                  <a:pt x="8587" y="23734"/>
                </a:moveTo>
                <a:lnTo>
                  <a:pt x="8587" y="23734"/>
                </a:lnTo>
                <a:cubicBezTo>
                  <a:pt x="8618" y="23764"/>
                  <a:pt x="8648" y="23793"/>
                  <a:pt x="8679" y="23822"/>
                </a:cubicBezTo>
                <a:lnTo>
                  <a:pt x="8679" y="23822"/>
                </a:lnTo>
                <a:cubicBezTo>
                  <a:pt x="8648" y="23794"/>
                  <a:pt x="8618" y="23790"/>
                  <a:pt x="8587" y="23734"/>
                </a:cubicBezTo>
                <a:close/>
                <a:moveTo>
                  <a:pt x="3923" y="23633"/>
                </a:moveTo>
                <a:cubicBezTo>
                  <a:pt x="4762" y="24058"/>
                  <a:pt x="5708" y="24292"/>
                  <a:pt x="6681" y="24471"/>
                </a:cubicBezTo>
                <a:lnTo>
                  <a:pt x="6681" y="24471"/>
                </a:lnTo>
                <a:cubicBezTo>
                  <a:pt x="5991" y="24226"/>
                  <a:pt x="5297" y="23992"/>
                  <a:pt x="4581" y="23827"/>
                </a:cubicBezTo>
                <a:cubicBezTo>
                  <a:pt x="4351" y="23769"/>
                  <a:pt x="4133" y="23706"/>
                  <a:pt x="3923" y="23633"/>
                </a:cubicBezTo>
                <a:close/>
                <a:moveTo>
                  <a:pt x="3113" y="23526"/>
                </a:moveTo>
                <a:cubicBezTo>
                  <a:pt x="3447" y="23760"/>
                  <a:pt x="3947" y="24027"/>
                  <a:pt x="3980" y="24027"/>
                </a:cubicBezTo>
                <a:cubicBezTo>
                  <a:pt x="4814" y="24327"/>
                  <a:pt x="5648" y="24494"/>
                  <a:pt x="6482" y="24661"/>
                </a:cubicBezTo>
                <a:lnTo>
                  <a:pt x="6549" y="24661"/>
                </a:lnTo>
                <a:lnTo>
                  <a:pt x="4547" y="24027"/>
                </a:lnTo>
                <a:cubicBezTo>
                  <a:pt x="4080" y="23927"/>
                  <a:pt x="3513" y="23793"/>
                  <a:pt x="3113" y="23526"/>
                </a:cubicBezTo>
                <a:close/>
                <a:moveTo>
                  <a:pt x="4114" y="22826"/>
                </a:moveTo>
                <a:cubicBezTo>
                  <a:pt x="4281" y="22959"/>
                  <a:pt x="5248" y="23093"/>
                  <a:pt x="5581" y="23160"/>
                </a:cubicBezTo>
                <a:cubicBezTo>
                  <a:pt x="5615" y="23193"/>
                  <a:pt x="5715" y="23193"/>
                  <a:pt x="5748" y="23260"/>
                </a:cubicBezTo>
                <a:cubicBezTo>
                  <a:pt x="6749" y="23660"/>
                  <a:pt x="7650" y="24194"/>
                  <a:pt x="8584" y="24694"/>
                </a:cubicBezTo>
                <a:cubicBezTo>
                  <a:pt x="8483" y="24694"/>
                  <a:pt x="8383" y="24661"/>
                  <a:pt x="8250" y="24627"/>
                </a:cubicBezTo>
                <a:cubicBezTo>
                  <a:pt x="7082" y="23993"/>
                  <a:pt x="5815" y="23360"/>
                  <a:pt x="4547" y="23126"/>
                </a:cubicBezTo>
                <a:cubicBezTo>
                  <a:pt x="4414" y="23026"/>
                  <a:pt x="4280" y="22959"/>
                  <a:pt x="4114" y="22826"/>
                </a:cubicBezTo>
                <a:close/>
                <a:moveTo>
                  <a:pt x="6681" y="24471"/>
                </a:moveTo>
                <a:lnTo>
                  <a:pt x="6681" y="24471"/>
                </a:lnTo>
                <a:cubicBezTo>
                  <a:pt x="6826" y="24523"/>
                  <a:pt x="6971" y="24575"/>
                  <a:pt x="7116" y="24627"/>
                </a:cubicBezTo>
                <a:cubicBezTo>
                  <a:pt x="7483" y="24761"/>
                  <a:pt x="7883" y="24861"/>
                  <a:pt x="8283" y="24994"/>
                </a:cubicBezTo>
                <a:cubicBezTo>
                  <a:pt x="8383" y="24994"/>
                  <a:pt x="8450" y="25028"/>
                  <a:pt x="8617" y="25094"/>
                </a:cubicBezTo>
                <a:lnTo>
                  <a:pt x="8383" y="24961"/>
                </a:lnTo>
                <a:cubicBezTo>
                  <a:pt x="7880" y="24822"/>
                  <a:pt x="7366" y="24674"/>
                  <a:pt x="6863" y="24504"/>
                </a:cubicBezTo>
                <a:lnTo>
                  <a:pt x="6863" y="24504"/>
                </a:lnTo>
                <a:cubicBezTo>
                  <a:pt x="6802" y="24493"/>
                  <a:pt x="6742" y="24482"/>
                  <a:pt x="6681" y="24471"/>
                </a:cubicBezTo>
                <a:close/>
                <a:moveTo>
                  <a:pt x="12286" y="24794"/>
                </a:moveTo>
                <a:cubicBezTo>
                  <a:pt x="12286" y="24827"/>
                  <a:pt x="12320" y="24861"/>
                  <a:pt x="12286" y="24927"/>
                </a:cubicBezTo>
                <a:cubicBezTo>
                  <a:pt x="12320" y="24927"/>
                  <a:pt x="12386" y="24927"/>
                  <a:pt x="12386" y="24961"/>
                </a:cubicBezTo>
                <a:cubicBezTo>
                  <a:pt x="12420" y="24994"/>
                  <a:pt x="12420" y="25028"/>
                  <a:pt x="12420" y="25094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470" y="25104"/>
                  <a:pt x="12460" y="25050"/>
                  <a:pt x="12453" y="24994"/>
                </a:cubicBezTo>
                <a:cubicBezTo>
                  <a:pt x="12396" y="24938"/>
                  <a:pt x="12346" y="24869"/>
                  <a:pt x="12309" y="24794"/>
                </a:cubicBezTo>
                <a:close/>
                <a:moveTo>
                  <a:pt x="18057" y="22359"/>
                </a:moveTo>
                <a:lnTo>
                  <a:pt x="18057" y="22359"/>
                </a:lnTo>
                <a:cubicBezTo>
                  <a:pt x="17990" y="22459"/>
                  <a:pt x="18057" y="22626"/>
                  <a:pt x="18090" y="22859"/>
                </a:cubicBezTo>
                <a:cubicBezTo>
                  <a:pt x="18224" y="24360"/>
                  <a:pt x="17757" y="26028"/>
                  <a:pt x="17123" y="27363"/>
                </a:cubicBezTo>
                <a:cubicBezTo>
                  <a:pt x="16977" y="27684"/>
                  <a:pt x="16862" y="27807"/>
                  <a:pt x="16775" y="27807"/>
                </a:cubicBezTo>
                <a:cubicBezTo>
                  <a:pt x="16662" y="27807"/>
                  <a:pt x="16593" y="27606"/>
                  <a:pt x="16556" y="27363"/>
                </a:cubicBezTo>
                <a:cubicBezTo>
                  <a:pt x="16589" y="27129"/>
                  <a:pt x="16656" y="26829"/>
                  <a:pt x="16723" y="26595"/>
                </a:cubicBezTo>
                <a:cubicBezTo>
                  <a:pt x="16756" y="26595"/>
                  <a:pt x="16789" y="26529"/>
                  <a:pt x="16823" y="26495"/>
                </a:cubicBezTo>
                <a:cubicBezTo>
                  <a:pt x="16889" y="26262"/>
                  <a:pt x="16889" y="26295"/>
                  <a:pt x="16889" y="26028"/>
                </a:cubicBezTo>
                <a:cubicBezTo>
                  <a:pt x="16889" y="25995"/>
                  <a:pt x="16823" y="25962"/>
                  <a:pt x="16823" y="25962"/>
                </a:cubicBezTo>
                <a:cubicBezTo>
                  <a:pt x="16823" y="25861"/>
                  <a:pt x="16823" y="25795"/>
                  <a:pt x="16889" y="25695"/>
                </a:cubicBezTo>
                <a:cubicBezTo>
                  <a:pt x="16923" y="25161"/>
                  <a:pt x="17056" y="24594"/>
                  <a:pt x="17256" y="24027"/>
                </a:cubicBezTo>
                <a:lnTo>
                  <a:pt x="17256" y="24027"/>
                </a:lnTo>
                <a:cubicBezTo>
                  <a:pt x="17256" y="24294"/>
                  <a:pt x="17223" y="24494"/>
                  <a:pt x="17223" y="24627"/>
                </a:cubicBezTo>
                <a:cubicBezTo>
                  <a:pt x="17156" y="25495"/>
                  <a:pt x="16990" y="26328"/>
                  <a:pt x="16990" y="27162"/>
                </a:cubicBezTo>
                <a:cubicBezTo>
                  <a:pt x="16990" y="27212"/>
                  <a:pt x="17031" y="27237"/>
                  <a:pt x="17073" y="27237"/>
                </a:cubicBezTo>
                <a:cubicBezTo>
                  <a:pt x="17115" y="27237"/>
                  <a:pt x="17156" y="27212"/>
                  <a:pt x="17156" y="27162"/>
                </a:cubicBezTo>
                <a:cubicBezTo>
                  <a:pt x="17323" y="25861"/>
                  <a:pt x="17623" y="24627"/>
                  <a:pt x="17490" y="23326"/>
                </a:cubicBezTo>
                <a:cubicBezTo>
                  <a:pt x="17557" y="23193"/>
                  <a:pt x="17590" y="23126"/>
                  <a:pt x="17657" y="22993"/>
                </a:cubicBezTo>
                <a:cubicBezTo>
                  <a:pt x="17823" y="22659"/>
                  <a:pt x="17957" y="22459"/>
                  <a:pt x="18057" y="22359"/>
                </a:cubicBezTo>
                <a:close/>
                <a:moveTo>
                  <a:pt x="6789" y="27663"/>
                </a:moveTo>
                <a:cubicBezTo>
                  <a:pt x="7354" y="27663"/>
                  <a:pt x="8015" y="27837"/>
                  <a:pt x="8584" y="27996"/>
                </a:cubicBezTo>
                <a:cubicBezTo>
                  <a:pt x="8383" y="27996"/>
                  <a:pt x="8117" y="27963"/>
                  <a:pt x="7916" y="27963"/>
                </a:cubicBezTo>
                <a:cubicBezTo>
                  <a:pt x="7616" y="27963"/>
                  <a:pt x="7160" y="27927"/>
                  <a:pt x="6713" y="27927"/>
                </a:cubicBezTo>
                <a:cubicBezTo>
                  <a:pt x="6415" y="27927"/>
                  <a:pt x="6122" y="27943"/>
                  <a:pt x="5882" y="27996"/>
                </a:cubicBezTo>
                <a:cubicBezTo>
                  <a:pt x="5882" y="27930"/>
                  <a:pt x="5948" y="27863"/>
                  <a:pt x="6082" y="27796"/>
                </a:cubicBezTo>
                <a:cubicBezTo>
                  <a:pt x="6284" y="27701"/>
                  <a:pt x="6526" y="27663"/>
                  <a:pt x="6789" y="27663"/>
                </a:cubicBezTo>
                <a:close/>
                <a:moveTo>
                  <a:pt x="6374" y="28352"/>
                </a:moveTo>
                <a:cubicBezTo>
                  <a:pt x="6253" y="28375"/>
                  <a:pt x="6151" y="28402"/>
                  <a:pt x="6082" y="28430"/>
                </a:cubicBezTo>
                <a:cubicBezTo>
                  <a:pt x="6148" y="28497"/>
                  <a:pt x="6282" y="28530"/>
                  <a:pt x="6449" y="28630"/>
                </a:cubicBezTo>
                <a:lnTo>
                  <a:pt x="6615" y="28630"/>
                </a:lnTo>
                <a:cubicBezTo>
                  <a:pt x="6798" y="28662"/>
                  <a:pt x="6980" y="28686"/>
                  <a:pt x="7160" y="28704"/>
                </a:cubicBezTo>
                <a:lnTo>
                  <a:pt x="7160" y="28704"/>
                </a:lnTo>
                <a:cubicBezTo>
                  <a:pt x="6893" y="28618"/>
                  <a:pt x="6631" y="28502"/>
                  <a:pt x="6374" y="28352"/>
                </a:cubicBezTo>
                <a:close/>
                <a:moveTo>
                  <a:pt x="10485" y="28797"/>
                </a:moveTo>
                <a:lnTo>
                  <a:pt x="10485" y="28797"/>
                </a:lnTo>
                <a:cubicBezTo>
                  <a:pt x="9751" y="28864"/>
                  <a:pt x="8984" y="28930"/>
                  <a:pt x="8250" y="28930"/>
                </a:cubicBezTo>
                <a:lnTo>
                  <a:pt x="7416" y="28930"/>
                </a:lnTo>
                <a:cubicBezTo>
                  <a:pt x="7883" y="28997"/>
                  <a:pt x="8383" y="29030"/>
                  <a:pt x="8817" y="29097"/>
                </a:cubicBezTo>
                <a:cubicBezTo>
                  <a:pt x="8879" y="29101"/>
                  <a:pt x="8940" y="29102"/>
                  <a:pt x="9001" y="29102"/>
                </a:cubicBezTo>
                <a:cubicBezTo>
                  <a:pt x="9528" y="29102"/>
                  <a:pt x="10006" y="28976"/>
                  <a:pt x="10485" y="28797"/>
                </a:cubicBezTo>
                <a:close/>
                <a:moveTo>
                  <a:pt x="862" y="1"/>
                </a:moveTo>
                <a:cubicBezTo>
                  <a:pt x="790" y="1"/>
                  <a:pt x="745" y="61"/>
                  <a:pt x="745" y="143"/>
                </a:cubicBezTo>
                <a:cubicBezTo>
                  <a:pt x="745" y="310"/>
                  <a:pt x="778" y="477"/>
                  <a:pt x="811" y="643"/>
                </a:cubicBezTo>
                <a:cubicBezTo>
                  <a:pt x="578" y="543"/>
                  <a:pt x="378" y="510"/>
                  <a:pt x="111" y="510"/>
                </a:cubicBezTo>
                <a:cubicBezTo>
                  <a:pt x="77" y="510"/>
                  <a:pt x="44" y="543"/>
                  <a:pt x="44" y="610"/>
                </a:cubicBezTo>
                <a:cubicBezTo>
                  <a:pt x="49" y="795"/>
                  <a:pt x="69" y="975"/>
                  <a:pt x="102" y="1150"/>
                </a:cubicBezTo>
                <a:lnTo>
                  <a:pt x="102" y="1150"/>
                </a:lnTo>
                <a:cubicBezTo>
                  <a:pt x="130" y="1051"/>
                  <a:pt x="207" y="991"/>
                  <a:pt x="354" y="991"/>
                </a:cubicBezTo>
                <a:cubicBezTo>
                  <a:pt x="431" y="991"/>
                  <a:pt x="527" y="1007"/>
                  <a:pt x="645" y="1044"/>
                </a:cubicBezTo>
                <a:cubicBezTo>
                  <a:pt x="711" y="1044"/>
                  <a:pt x="745" y="1110"/>
                  <a:pt x="745" y="1110"/>
                </a:cubicBezTo>
                <a:cubicBezTo>
                  <a:pt x="978" y="1811"/>
                  <a:pt x="1445" y="2445"/>
                  <a:pt x="2046" y="3012"/>
                </a:cubicBezTo>
                <a:lnTo>
                  <a:pt x="1979" y="3012"/>
                </a:lnTo>
                <a:lnTo>
                  <a:pt x="1879" y="2912"/>
                </a:lnTo>
                <a:lnTo>
                  <a:pt x="1278" y="2311"/>
                </a:lnTo>
                <a:cubicBezTo>
                  <a:pt x="1268" y="2301"/>
                  <a:pt x="1254" y="2296"/>
                  <a:pt x="1240" y="2296"/>
                </a:cubicBezTo>
                <a:cubicBezTo>
                  <a:pt x="1165" y="2296"/>
                  <a:pt x="1061" y="2422"/>
                  <a:pt x="1145" y="2478"/>
                </a:cubicBezTo>
                <a:cubicBezTo>
                  <a:pt x="1412" y="2745"/>
                  <a:pt x="1645" y="2945"/>
                  <a:pt x="1912" y="3179"/>
                </a:cubicBezTo>
                <a:cubicBezTo>
                  <a:pt x="1979" y="3312"/>
                  <a:pt x="2112" y="3412"/>
                  <a:pt x="2146" y="3479"/>
                </a:cubicBezTo>
                <a:cubicBezTo>
                  <a:pt x="2891" y="4196"/>
                  <a:pt x="3659" y="4868"/>
                  <a:pt x="4431" y="5532"/>
                </a:cubicBezTo>
                <a:lnTo>
                  <a:pt x="4431" y="5532"/>
                </a:lnTo>
                <a:cubicBezTo>
                  <a:pt x="3616" y="5089"/>
                  <a:pt x="2750" y="4569"/>
                  <a:pt x="2004" y="3956"/>
                </a:cubicBezTo>
                <a:lnTo>
                  <a:pt x="2004" y="3956"/>
                </a:lnTo>
                <a:cubicBezTo>
                  <a:pt x="2187" y="4113"/>
                  <a:pt x="2378" y="4265"/>
                  <a:pt x="2579" y="4413"/>
                </a:cubicBezTo>
                <a:cubicBezTo>
                  <a:pt x="3313" y="4980"/>
                  <a:pt x="4114" y="5480"/>
                  <a:pt x="4914" y="5947"/>
                </a:cubicBezTo>
                <a:cubicBezTo>
                  <a:pt x="4753" y="5809"/>
                  <a:pt x="4592" y="5671"/>
                  <a:pt x="4431" y="5532"/>
                </a:cubicBezTo>
                <a:lnTo>
                  <a:pt x="4431" y="5532"/>
                </a:lnTo>
                <a:cubicBezTo>
                  <a:pt x="4723" y="5691"/>
                  <a:pt x="5010" y="5841"/>
                  <a:pt x="5281" y="5981"/>
                </a:cubicBezTo>
                <a:cubicBezTo>
                  <a:pt x="5715" y="6681"/>
                  <a:pt x="6115" y="7382"/>
                  <a:pt x="6482" y="8115"/>
                </a:cubicBezTo>
                <a:cubicBezTo>
                  <a:pt x="6082" y="7682"/>
                  <a:pt x="5581" y="7348"/>
                  <a:pt x="5081" y="7148"/>
                </a:cubicBezTo>
                <a:cubicBezTo>
                  <a:pt x="5048" y="7115"/>
                  <a:pt x="5048" y="7048"/>
                  <a:pt x="4981" y="7015"/>
                </a:cubicBezTo>
                <a:cubicBezTo>
                  <a:pt x="4888" y="6903"/>
                  <a:pt x="4731" y="6811"/>
                  <a:pt x="4589" y="6811"/>
                </a:cubicBezTo>
                <a:cubicBezTo>
                  <a:pt x="4477" y="6811"/>
                  <a:pt x="4373" y="6868"/>
                  <a:pt x="4314" y="7015"/>
                </a:cubicBezTo>
                <a:cubicBezTo>
                  <a:pt x="4280" y="7115"/>
                  <a:pt x="4280" y="7148"/>
                  <a:pt x="4280" y="7215"/>
                </a:cubicBezTo>
                <a:cubicBezTo>
                  <a:pt x="4247" y="7215"/>
                  <a:pt x="4247" y="7282"/>
                  <a:pt x="4247" y="7315"/>
                </a:cubicBezTo>
                <a:cubicBezTo>
                  <a:pt x="4247" y="7315"/>
                  <a:pt x="4280" y="7315"/>
                  <a:pt x="4280" y="7348"/>
                </a:cubicBezTo>
                <a:cubicBezTo>
                  <a:pt x="4287" y="7390"/>
                  <a:pt x="4299" y="7430"/>
                  <a:pt x="4314" y="7468"/>
                </a:cubicBezTo>
                <a:lnTo>
                  <a:pt x="4314" y="7468"/>
                </a:lnTo>
                <a:lnTo>
                  <a:pt x="4314" y="7448"/>
                </a:lnTo>
                <a:cubicBezTo>
                  <a:pt x="4337" y="7333"/>
                  <a:pt x="4392" y="7297"/>
                  <a:pt x="4468" y="7297"/>
                </a:cubicBezTo>
                <a:cubicBezTo>
                  <a:pt x="4501" y="7297"/>
                  <a:pt x="4539" y="7305"/>
                  <a:pt x="4581" y="7315"/>
                </a:cubicBezTo>
                <a:cubicBezTo>
                  <a:pt x="4547" y="7348"/>
                  <a:pt x="4481" y="7448"/>
                  <a:pt x="4581" y="7482"/>
                </a:cubicBezTo>
                <a:cubicBezTo>
                  <a:pt x="4647" y="7515"/>
                  <a:pt x="4747" y="7515"/>
                  <a:pt x="4814" y="75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745" y="7575"/>
                  <a:pt x="4670" y="7537"/>
                  <a:pt x="4581" y="7515"/>
                </a:cubicBezTo>
                <a:lnTo>
                  <a:pt x="4581" y="7515"/>
                </a:lnTo>
                <a:cubicBezTo>
                  <a:pt x="4606" y="7590"/>
                  <a:pt x="4630" y="7627"/>
                  <a:pt x="4669" y="7655"/>
                </a:cubicBezTo>
                <a:lnTo>
                  <a:pt x="4669" y="7655"/>
                </a:lnTo>
                <a:cubicBezTo>
                  <a:pt x="4645" y="7652"/>
                  <a:pt x="4625" y="7648"/>
                  <a:pt x="4614" y="7648"/>
                </a:cubicBezTo>
                <a:cubicBezTo>
                  <a:pt x="4564" y="7648"/>
                  <a:pt x="4477" y="7630"/>
                  <a:pt x="4394" y="7606"/>
                </a:cubicBezTo>
                <a:lnTo>
                  <a:pt x="4394" y="7606"/>
                </a:lnTo>
                <a:cubicBezTo>
                  <a:pt x="4458" y="7686"/>
                  <a:pt x="4543" y="7747"/>
                  <a:pt x="4647" y="7782"/>
                </a:cubicBezTo>
                <a:cubicBezTo>
                  <a:pt x="4714" y="7782"/>
                  <a:pt x="4747" y="7715"/>
                  <a:pt x="4714" y="7682"/>
                </a:cubicBezTo>
                <a:cubicBezTo>
                  <a:pt x="4697" y="7673"/>
                  <a:pt x="4682" y="7665"/>
                  <a:pt x="4669" y="7655"/>
                </a:cubicBezTo>
                <a:lnTo>
                  <a:pt x="4669" y="7655"/>
                </a:lnTo>
                <a:cubicBezTo>
                  <a:pt x="4696" y="7659"/>
                  <a:pt x="4727" y="7663"/>
                  <a:pt x="4755" y="7663"/>
                </a:cubicBezTo>
                <a:cubicBezTo>
                  <a:pt x="4781" y="7663"/>
                  <a:pt x="4803" y="7660"/>
                  <a:pt x="4814" y="76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816" y="7577"/>
                  <a:pt x="4818" y="7577"/>
                  <a:pt x="4820" y="7577"/>
                </a:cubicBezTo>
                <a:cubicBezTo>
                  <a:pt x="4852" y="7577"/>
                  <a:pt x="4883" y="7569"/>
                  <a:pt x="4914" y="7548"/>
                </a:cubicBezTo>
                <a:cubicBezTo>
                  <a:pt x="5048" y="7548"/>
                  <a:pt x="5114" y="7482"/>
                  <a:pt x="5114" y="7382"/>
                </a:cubicBezTo>
                <a:cubicBezTo>
                  <a:pt x="5748" y="7715"/>
                  <a:pt x="6315" y="8182"/>
                  <a:pt x="6816" y="8716"/>
                </a:cubicBezTo>
                <a:cubicBezTo>
                  <a:pt x="7483" y="10050"/>
                  <a:pt x="8083" y="11384"/>
                  <a:pt x="8617" y="12785"/>
                </a:cubicBezTo>
                <a:cubicBezTo>
                  <a:pt x="7082" y="11151"/>
                  <a:pt x="5882" y="8115"/>
                  <a:pt x="3280" y="8015"/>
                </a:cubicBezTo>
                <a:lnTo>
                  <a:pt x="3246" y="8015"/>
                </a:lnTo>
                <a:cubicBezTo>
                  <a:pt x="3135" y="8015"/>
                  <a:pt x="3024" y="8001"/>
                  <a:pt x="2903" y="8001"/>
                </a:cubicBezTo>
                <a:cubicBezTo>
                  <a:pt x="2842" y="8001"/>
                  <a:pt x="2779" y="8004"/>
                  <a:pt x="2713" y="8015"/>
                </a:cubicBezTo>
                <a:cubicBezTo>
                  <a:pt x="2613" y="8015"/>
                  <a:pt x="2579" y="8115"/>
                  <a:pt x="2613" y="8149"/>
                </a:cubicBezTo>
                <a:cubicBezTo>
                  <a:pt x="2660" y="8320"/>
                  <a:pt x="2721" y="8483"/>
                  <a:pt x="2794" y="8638"/>
                </a:cubicBezTo>
                <a:lnTo>
                  <a:pt x="2794" y="8638"/>
                </a:lnTo>
                <a:cubicBezTo>
                  <a:pt x="2802" y="8637"/>
                  <a:pt x="2809" y="8637"/>
                  <a:pt x="2817" y="8637"/>
                </a:cubicBezTo>
                <a:cubicBezTo>
                  <a:pt x="2855" y="8637"/>
                  <a:pt x="2899" y="8641"/>
                  <a:pt x="2946" y="8649"/>
                </a:cubicBezTo>
                <a:cubicBezTo>
                  <a:pt x="2959" y="8781"/>
                  <a:pt x="2988" y="8918"/>
                  <a:pt x="3030" y="9056"/>
                </a:cubicBezTo>
                <a:lnTo>
                  <a:pt x="3030" y="9056"/>
                </a:lnTo>
                <a:cubicBezTo>
                  <a:pt x="3455" y="9697"/>
                  <a:pt x="4083" y="10193"/>
                  <a:pt x="4731" y="10638"/>
                </a:cubicBezTo>
                <a:lnTo>
                  <a:pt x="4731" y="10638"/>
                </a:lnTo>
                <a:cubicBezTo>
                  <a:pt x="4285" y="10286"/>
                  <a:pt x="3149" y="9079"/>
                  <a:pt x="3380" y="8783"/>
                </a:cubicBezTo>
                <a:lnTo>
                  <a:pt x="3380" y="8783"/>
                </a:lnTo>
                <a:cubicBezTo>
                  <a:pt x="3880" y="8949"/>
                  <a:pt x="4481" y="9250"/>
                  <a:pt x="4547" y="9283"/>
                </a:cubicBezTo>
                <a:cubicBezTo>
                  <a:pt x="5148" y="9750"/>
                  <a:pt x="5715" y="10350"/>
                  <a:pt x="6215" y="10951"/>
                </a:cubicBezTo>
                <a:cubicBezTo>
                  <a:pt x="6449" y="11184"/>
                  <a:pt x="6649" y="11485"/>
                  <a:pt x="6849" y="11785"/>
                </a:cubicBezTo>
                <a:cubicBezTo>
                  <a:pt x="6015" y="11018"/>
                  <a:pt x="5148" y="10317"/>
                  <a:pt x="4414" y="9583"/>
                </a:cubicBezTo>
                <a:cubicBezTo>
                  <a:pt x="4398" y="9568"/>
                  <a:pt x="4381" y="9561"/>
                  <a:pt x="4364" y="9561"/>
                </a:cubicBezTo>
                <a:cubicBezTo>
                  <a:pt x="4308" y="9561"/>
                  <a:pt x="4255" y="9632"/>
                  <a:pt x="4280" y="9683"/>
                </a:cubicBezTo>
                <a:cubicBezTo>
                  <a:pt x="4897" y="10228"/>
                  <a:pt x="5513" y="10841"/>
                  <a:pt x="6153" y="11449"/>
                </a:cubicBezTo>
                <a:lnTo>
                  <a:pt x="6153" y="11449"/>
                </a:lnTo>
                <a:cubicBezTo>
                  <a:pt x="5704" y="11217"/>
                  <a:pt x="5280" y="10999"/>
                  <a:pt x="4948" y="10784"/>
                </a:cubicBezTo>
                <a:cubicBezTo>
                  <a:pt x="4875" y="10736"/>
                  <a:pt x="4803" y="10687"/>
                  <a:pt x="4731" y="10638"/>
                </a:cubicBezTo>
                <a:lnTo>
                  <a:pt x="4731" y="10638"/>
                </a:lnTo>
                <a:cubicBezTo>
                  <a:pt x="4736" y="10642"/>
                  <a:pt x="4742" y="10646"/>
                  <a:pt x="4747" y="10651"/>
                </a:cubicBezTo>
                <a:cubicBezTo>
                  <a:pt x="5381" y="11118"/>
                  <a:pt x="5982" y="11518"/>
                  <a:pt x="6582" y="11952"/>
                </a:cubicBezTo>
                <a:cubicBezTo>
                  <a:pt x="6615" y="11952"/>
                  <a:pt x="6615" y="11985"/>
                  <a:pt x="6615" y="12018"/>
                </a:cubicBezTo>
                <a:lnTo>
                  <a:pt x="6649" y="12018"/>
                </a:lnTo>
                <a:cubicBezTo>
                  <a:pt x="6749" y="12085"/>
                  <a:pt x="6849" y="12152"/>
                  <a:pt x="6949" y="12185"/>
                </a:cubicBezTo>
                <a:cubicBezTo>
                  <a:pt x="6679" y="11944"/>
                  <a:pt x="6414" y="11697"/>
                  <a:pt x="6153" y="11449"/>
                </a:cubicBezTo>
                <a:lnTo>
                  <a:pt x="6153" y="11449"/>
                </a:lnTo>
                <a:cubicBezTo>
                  <a:pt x="7235" y="12008"/>
                  <a:pt x="8459" y="12647"/>
                  <a:pt x="8884" y="13519"/>
                </a:cubicBezTo>
                <a:cubicBezTo>
                  <a:pt x="8899" y="13564"/>
                  <a:pt x="8921" y="13582"/>
                  <a:pt x="8940" y="13582"/>
                </a:cubicBezTo>
                <a:cubicBezTo>
                  <a:pt x="8964" y="13582"/>
                  <a:pt x="8984" y="13556"/>
                  <a:pt x="8984" y="13519"/>
                </a:cubicBezTo>
                <a:cubicBezTo>
                  <a:pt x="9451" y="14687"/>
                  <a:pt x="9884" y="15821"/>
                  <a:pt x="10285" y="16988"/>
                </a:cubicBezTo>
                <a:cubicBezTo>
                  <a:pt x="10118" y="16722"/>
                  <a:pt x="9951" y="16521"/>
                  <a:pt x="9784" y="16288"/>
                </a:cubicBezTo>
                <a:cubicBezTo>
                  <a:pt x="9451" y="15821"/>
                  <a:pt x="8950" y="15254"/>
                  <a:pt x="8383" y="14987"/>
                </a:cubicBezTo>
                <a:cubicBezTo>
                  <a:pt x="8332" y="14705"/>
                  <a:pt x="7965" y="14442"/>
                  <a:pt x="7662" y="14442"/>
                </a:cubicBezTo>
                <a:cubicBezTo>
                  <a:pt x="7571" y="14442"/>
                  <a:pt x="7485" y="14466"/>
                  <a:pt x="7416" y="14520"/>
                </a:cubicBezTo>
                <a:cubicBezTo>
                  <a:pt x="7316" y="14553"/>
                  <a:pt x="7316" y="14653"/>
                  <a:pt x="7283" y="14687"/>
                </a:cubicBezTo>
                <a:lnTo>
                  <a:pt x="7283" y="14720"/>
                </a:lnTo>
                <a:cubicBezTo>
                  <a:pt x="7236" y="14860"/>
                  <a:pt x="7242" y="14999"/>
                  <a:pt x="7286" y="15122"/>
                </a:cubicBezTo>
                <a:lnTo>
                  <a:pt x="7286" y="15122"/>
                </a:lnTo>
                <a:cubicBezTo>
                  <a:pt x="7304" y="15081"/>
                  <a:pt x="7335" y="15044"/>
                  <a:pt x="7383" y="15020"/>
                </a:cubicBezTo>
                <a:cubicBezTo>
                  <a:pt x="7393" y="15017"/>
                  <a:pt x="7405" y="15015"/>
                  <a:pt x="7417" y="15015"/>
                </a:cubicBezTo>
                <a:cubicBezTo>
                  <a:pt x="7524" y="15015"/>
                  <a:pt x="7693" y="15135"/>
                  <a:pt x="7783" y="15254"/>
                </a:cubicBezTo>
                <a:lnTo>
                  <a:pt x="7683" y="15254"/>
                </a:lnTo>
                <a:cubicBezTo>
                  <a:pt x="7616" y="15254"/>
                  <a:pt x="7583" y="15454"/>
                  <a:pt x="7683" y="15454"/>
                </a:cubicBezTo>
                <a:cubicBezTo>
                  <a:pt x="7750" y="15454"/>
                  <a:pt x="7816" y="15454"/>
                  <a:pt x="7883" y="15487"/>
                </a:cubicBezTo>
                <a:cubicBezTo>
                  <a:pt x="7875" y="15499"/>
                  <a:pt x="7868" y="15510"/>
                  <a:pt x="7860" y="15520"/>
                </a:cubicBezTo>
                <a:lnTo>
                  <a:pt x="7860" y="15520"/>
                </a:lnTo>
                <a:cubicBezTo>
                  <a:pt x="8105" y="15506"/>
                  <a:pt x="8289" y="15376"/>
                  <a:pt x="8383" y="15187"/>
                </a:cubicBezTo>
                <a:cubicBezTo>
                  <a:pt x="9251" y="15554"/>
                  <a:pt x="9985" y="16622"/>
                  <a:pt x="10485" y="17556"/>
                </a:cubicBezTo>
                <a:cubicBezTo>
                  <a:pt x="10718" y="18123"/>
                  <a:pt x="10919" y="18656"/>
                  <a:pt x="11085" y="19223"/>
                </a:cubicBezTo>
                <a:cubicBezTo>
                  <a:pt x="12219" y="22326"/>
                  <a:pt x="13587" y="25328"/>
                  <a:pt x="14955" y="28330"/>
                </a:cubicBezTo>
                <a:cubicBezTo>
                  <a:pt x="14655" y="27996"/>
                  <a:pt x="14321" y="27729"/>
                  <a:pt x="13987" y="27463"/>
                </a:cubicBezTo>
                <a:lnTo>
                  <a:pt x="13987" y="27363"/>
                </a:lnTo>
                <a:cubicBezTo>
                  <a:pt x="13821" y="27229"/>
                  <a:pt x="13721" y="27129"/>
                  <a:pt x="13554" y="26996"/>
                </a:cubicBezTo>
                <a:cubicBezTo>
                  <a:pt x="13554" y="26962"/>
                  <a:pt x="13587" y="26896"/>
                  <a:pt x="13554" y="26896"/>
                </a:cubicBezTo>
                <a:cubicBezTo>
                  <a:pt x="13153" y="26562"/>
                  <a:pt x="12987" y="26062"/>
                  <a:pt x="12820" y="25628"/>
                </a:cubicBezTo>
                <a:cubicBezTo>
                  <a:pt x="12753" y="25394"/>
                  <a:pt x="12720" y="25194"/>
                  <a:pt x="12653" y="24994"/>
                </a:cubicBezTo>
                <a:lnTo>
                  <a:pt x="12653" y="24994"/>
                </a:lnTo>
                <a:lnTo>
                  <a:pt x="12720" y="25028"/>
                </a:lnTo>
                <a:cubicBezTo>
                  <a:pt x="12734" y="25041"/>
                  <a:pt x="12753" y="25049"/>
                  <a:pt x="12776" y="25049"/>
                </a:cubicBezTo>
                <a:cubicBezTo>
                  <a:pt x="12808" y="25049"/>
                  <a:pt x="12848" y="25033"/>
                  <a:pt x="12887" y="24994"/>
                </a:cubicBezTo>
                <a:cubicBezTo>
                  <a:pt x="12984" y="24703"/>
                  <a:pt x="12955" y="24192"/>
                  <a:pt x="12588" y="24192"/>
                </a:cubicBezTo>
                <a:cubicBezTo>
                  <a:pt x="12577" y="24192"/>
                  <a:pt x="12565" y="24193"/>
                  <a:pt x="12553" y="24194"/>
                </a:cubicBezTo>
                <a:cubicBezTo>
                  <a:pt x="12420" y="24194"/>
                  <a:pt x="12286" y="24327"/>
                  <a:pt x="12253" y="24460"/>
                </a:cubicBezTo>
                <a:cubicBezTo>
                  <a:pt x="12234" y="24576"/>
                  <a:pt x="12259" y="24691"/>
                  <a:pt x="12309" y="24794"/>
                </a:cubicBezTo>
                <a:lnTo>
                  <a:pt x="12320" y="24794"/>
                </a:lnTo>
                <a:cubicBezTo>
                  <a:pt x="12333" y="24792"/>
                  <a:pt x="12345" y="24791"/>
                  <a:pt x="12356" y="24791"/>
                </a:cubicBezTo>
                <a:cubicBezTo>
                  <a:pt x="12520" y="24791"/>
                  <a:pt x="12517" y="25005"/>
                  <a:pt x="12486" y="25161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525" y="25354"/>
                  <a:pt x="12593" y="25522"/>
                  <a:pt x="12620" y="25628"/>
                </a:cubicBezTo>
                <a:cubicBezTo>
                  <a:pt x="12653" y="25828"/>
                  <a:pt x="12753" y="26095"/>
                  <a:pt x="12887" y="26295"/>
                </a:cubicBezTo>
                <a:cubicBezTo>
                  <a:pt x="11986" y="25194"/>
                  <a:pt x="11419" y="23927"/>
                  <a:pt x="10919" y="22659"/>
                </a:cubicBezTo>
                <a:lnTo>
                  <a:pt x="10952" y="22626"/>
                </a:lnTo>
                <a:cubicBezTo>
                  <a:pt x="11185" y="22326"/>
                  <a:pt x="11052" y="21825"/>
                  <a:pt x="10785" y="21592"/>
                </a:cubicBezTo>
                <a:cubicBezTo>
                  <a:pt x="10683" y="21490"/>
                  <a:pt x="10542" y="21446"/>
                  <a:pt x="10407" y="21446"/>
                </a:cubicBezTo>
                <a:cubicBezTo>
                  <a:pt x="10365" y="21446"/>
                  <a:pt x="10324" y="21450"/>
                  <a:pt x="10285" y="21458"/>
                </a:cubicBezTo>
                <a:cubicBezTo>
                  <a:pt x="9996" y="21516"/>
                  <a:pt x="10007" y="21823"/>
                  <a:pt x="10015" y="22056"/>
                </a:cubicBezTo>
                <a:lnTo>
                  <a:pt x="10015" y="22056"/>
                </a:lnTo>
                <a:cubicBezTo>
                  <a:pt x="10041" y="22008"/>
                  <a:pt x="10079" y="21978"/>
                  <a:pt x="10118" y="21959"/>
                </a:cubicBezTo>
                <a:cubicBezTo>
                  <a:pt x="10157" y="21939"/>
                  <a:pt x="10196" y="21931"/>
                  <a:pt x="10234" y="21931"/>
                </a:cubicBezTo>
                <a:cubicBezTo>
                  <a:pt x="10324" y="21931"/>
                  <a:pt x="10404" y="21978"/>
                  <a:pt x="10452" y="22025"/>
                </a:cubicBezTo>
                <a:cubicBezTo>
                  <a:pt x="10552" y="22159"/>
                  <a:pt x="10618" y="22326"/>
                  <a:pt x="10618" y="22492"/>
                </a:cubicBezTo>
                <a:cubicBezTo>
                  <a:pt x="10618" y="22492"/>
                  <a:pt x="10607" y="22481"/>
                  <a:pt x="10592" y="22478"/>
                </a:cubicBezTo>
                <a:lnTo>
                  <a:pt x="10592" y="22478"/>
                </a:lnTo>
                <a:cubicBezTo>
                  <a:pt x="10590" y="22473"/>
                  <a:pt x="10587" y="22466"/>
                  <a:pt x="10585" y="22459"/>
                </a:cubicBezTo>
                <a:cubicBezTo>
                  <a:pt x="10585" y="22392"/>
                  <a:pt x="10552" y="22359"/>
                  <a:pt x="10552" y="22326"/>
                </a:cubicBezTo>
                <a:cubicBezTo>
                  <a:pt x="10485" y="22226"/>
                  <a:pt x="10485" y="22159"/>
                  <a:pt x="10418" y="22125"/>
                </a:cubicBezTo>
                <a:cubicBezTo>
                  <a:pt x="10386" y="22085"/>
                  <a:pt x="10351" y="22068"/>
                  <a:pt x="10318" y="22068"/>
                </a:cubicBezTo>
                <a:cubicBezTo>
                  <a:pt x="10212" y="22068"/>
                  <a:pt x="10110" y="22233"/>
                  <a:pt x="10085" y="22359"/>
                </a:cubicBezTo>
                <a:cubicBezTo>
                  <a:pt x="10085" y="22326"/>
                  <a:pt x="10085" y="22292"/>
                  <a:pt x="10051" y="22259"/>
                </a:cubicBezTo>
                <a:cubicBezTo>
                  <a:pt x="10051" y="22259"/>
                  <a:pt x="10051" y="22218"/>
                  <a:pt x="10020" y="22201"/>
                </a:cubicBezTo>
                <a:lnTo>
                  <a:pt x="10020" y="22201"/>
                </a:lnTo>
                <a:cubicBezTo>
                  <a:pt x="10028" y="22296"/>
                  <a:pt x="10064" y="22400"/>
                  <a:pt x="10129" y="22482"/>
                </a:cubicBezTo>
                <a:lnTo>
                  <a:pt x="10129" y="22482"/>
                </a:lnTo>
                <a:lnTo>
                  <a:pt x="10251" y="22359"/>
                </a:lnTo>
                <a:cubicBezTo>
                  <a:pt x="10251" y="22359"/>
                  <a:pt x="10285" y="22359"/>
                  <a:pt x="10285" y="22326"/>
                </a:cubicBezTo>
                <a:cubicBezTo>
                  <a:pt x="10385" y="22359"/>
                  <a:pt x="10385" y="22459"/>
                  <a:pt x="10385" y="22492"/>
                </a:cubicBezTo>
                <a:cubicBezTo>
                  <a:pt x="10385" y="22526"/>
                  <a:pt x="10418" y="22592"/>
                  <a:pt x="10418" y="22626"/>
                </a:cubicBezTo>
                <a:lnTo>
                  <a:pt x="10452" y="22626"/>
                </a:lnTo>
                <a:cubicBezTo>
                  <a:pt x="10509" y="22683"/>
                  <a:pt x="10592" y="22766"/>
                  <a:pt x="10699" y="22766"/>
                </a:cubicBezTo>
                <a:cubicBezTo>
                  <a:pt x="10716" y="22766"/>
                  <a:pt x="10733" y="22764"/>
                  <a:pt x="10752" y="22759"/>
                </a:cubicBezTo>
                <a:cubicBezTo>
                  <a:pt x="11285" y="24127"/>
                  <a:pt x="11919" y="25595"/>
                  <a:pt x="12953" y="26662"/>
                </a:cubicBezTo>
                <a:cubicBezTo>
                  <a:pt x="12353" y="26228"/>
                  <a:pt x="11786" y="25861"/>
                  <a:pt x="11185" y="25495"/>
                </a:cubicBezTo>
                <a:cubicBezTo>
                  <a:pt x="11252" y="25461"/>
                  <a:pt x="11252" y="25394"/>
                  <a:pt x="11185" y="25394"/>
                </a:cubicBezTo>
                <a:cubicBezTo>
                  <a:pt x="11119" y="25361"/>
                  <a:pt x="11019" y="25328"/>
                  <a:pt x="10919" y="25294"/>
                </a:cubicBezTo>
                <a:cubicBezTo>
                  <a:pt x="10785" y="25194"/>
                  <a:pt x="10652" y="25128"/>
                  <a:pt x="10585" y="25028"/>
                </a:cubicBezTo>
                <a:cubicBezTo>
                  <a:pt x="10151" y="24694"/>
                  <a:pt x="9751" y="24360"/>
                  <a:pt x="9351" y="23993"/>
                </a:cubicBezTo>
                <a:cubicBezTo>
                  <a:pt x="9017" y="23393"/>
                  <a:pt x="8750" y="22793"/>
                  <a:pt x="8517" y="22159"/>
                </a:cubicBezTo>
                <a:lnTo>
                  <a:pt x="8517" y="22059"/>
                </a:lnTo>
                <a:cubicBezTo>
                  <a:pt x="8083" y="20825"/>
                  <a:pt x="7750" y="19490"/>
                  <a:pt x="7149" y="18289"/>
                </a:cubicBezTo>
                <a:lnTo>
                  <a:pt x="7116" y="18223"/>
                </a:lnTo>
                <a:cubicBezTo>
                  <a:pt x="6916" y="17689"/>
                  <a:pt x="6615" y="17189"/>
                  <a:pt x="6315" y="16655"/>
                </a:cubicBezTo>
                <a:cubicBezTo>
                  <a:pt x="6302" y="16616"/>
                  <a:pt x="6279" y="16602"/>
                  <a:pt x="6253" y="16602"/>
                </a:cubicBezTo>
                <a:cubicBezTo>
                  <a:pt x="6214" y="16602"/>
                  <a:pt x="6169" y="16635"/>
                  <a:pt x="6148" y="16655"/>
                </a:cubicBezTo>
                <a:lnTo>
                  <a:pt x="5782" y="16288"/>
                </a:lnTo>
                <a:cubicBezTo>
                  <a:pt x="5771" y="16267"/>
                  <a:pt x="5754" y="16259"/>
                  <a:pt x="5735" y="16259"/>
                </a:cubicBezTo>
                <a:cubicBezTo>
                  <a:pt x="5693" y="16259"/>
                  <a:pt x="5638" y="16298"/>
                  <a:pt x="5615" y="16321"/>
                </a:cubicBezTo>
                <a:cubicBezTo>
                  <a:pt x="5412" y="16705"/>
                  <a:pt x="5356" y="17127"/>
                  <a:pt x="5405" y="17565"/>
                </a:cubicBezTo>
                <a:lnTo>
                  <a:pt x="5405" y="17565"/>
                </a:lnTo>
                <a:cubicBezTo>
                  <a:pt x="5403" y="17473"/>
                  <a:pt x="5406" y="17381"/>
                  <a:pt x="5415" y="17289"/>
                </a:cubicBezTo>
                <a:cubicBezTo>
                  <a:pt x="5426" y="17174"/>
                  <a:pt x="5457" y="17127"/>
                  <a:pt x="5503" y="17127"/>
                </a:cubicBezTo>
                <a:cubicBezTo>
                  <a:pt x="5593" y="17127"/>
                  <a:pt x="5739" y="17303"/>
                  <a:pt x="5915" y="17522"/>
                </a:cubicBezTo>
                <a:cubicBezTo>
                  <a:pt x="5942" y="18603"/>
                  <a:pt x="6494" y="19662"/>
                  <a:pt x="6987" y="20663"/>
                </a:cubicBezTo>
                <a:lnTo>
                  <a:pt x="6987" y="20663"/>
                </a:lnTo>
                <a:cubicBezTo>
                  <a:pt x="6228" y="19731"/>
                  <a:pt x="5521" y="18603"/>
                  <a:pt x="5405" y="17565"/>
                </a:cubicBezTo>
                <a:lnTo>
                  <a:pt x="5405" y="17565"/>
                </a:lnTo>
                <a:cubicBezTo>
                  <a:pt x="5423" y="18601"/>
                  <a:pt x="6033" y="19597"/>
                  <a:pt x="6615" y="20424"/>
                </a:cubicBezTo>
                <a:cubicBezTo>
                  <a:pt x="6816" y="20758"/>
                  <a:pt x="7082" y="21091"/>
                  <a:pt x="7316" y="21358"/>
                </a:cubicBezTo>
                <a:cubicBezTo>
                  <a:pt x="7215" y="21130"/>
                  <a:pt x="7102" y="20898"/>
                  <a:pt x="6987" y="20663"/>
                </a:cubicBezTo>
                <a:lnTo>
                  <a:pt x="6987" y="20663"/>
                </a:lnTo>
                <a:cubicBezTo>
                  <a:pt x="7439" y="21219"/>
                  <a:pt x="7909" y="21704"/>
                  <a:pt x="8283" y="22059"/>
                </a:cubicBezTo>
                <a:cubicBezTo>
                  <a:pt x="8483" y="22559"/>
                  <a:pt x="8684" y="23026"/>
                  <a:pt x="8950" y="23493"/>
                </a:cubicBezTo>
                <a:cubicBezTo>
                  <a:pt x="7783" y="22292"/>
                  <a:pt x="6782" y="20891"/>
                  <a:pt x="5581" y="19724"/>
                </a:cubicBezTo>
                <a:lnTo>
                  <a:pt x="5581" y="19690"/>
                </a:lnTo>
                <a:cubicBezTo>
                  <a:pt x="4948" y="17856"/>
                  <a:pt x="3580" y="15221"/>
                  <a:pt x="1612" y="14553"/>
                </a:cubicBezTo>
                <a:cubicBezTo>
                  <a:pt x="1598" y="14549"/>
                  <a:pt x="1585" y="14547"/>
                  <a:pt x="1571" y="14547"/>
                </a:cubicBezTo>
                <a:cubicBezTo>
                  <a:pt x="1487" y="14547"/>
                  <a:pt x="1416" y="14629"/>
                  <a:pt x="1445" y="14687"/>
                </a:cubicBezTo>
                <a:lnTo>
                  <a:pt x="1579" y="15187"/>
                </a:lnTo>
                <a:cubicBezTo>
                  <a:pt x="1445" y="15120"/>
                  <a:pt x="1312" y="15020"/>
                  <a:pt x="1178" y="14987"/>
                </a:cubicBezTo>
                <a:cubicBezTo>
                  <a:pt x="1166" y="14981"/>
                  <a:pt x="1154" y="14978"/>
                  <a:pt x="1140" y="14978"/>
                </a:cubicBezTo>
                <a:cubicBezTo>
                  <a:pt x="1079" y="14978"/>
                  <a:pt x="1011" y="15038"/>
                  <a:pt x="1011" y="15120"/>
                </a:cubicBezTo>
                <a:cubicBezTo>
                  <a:pt x="1058" y="15398"/>
                  <a:pt x="1145" y="15697"/>
                  <a:pt x="1267" y="16004"/>
                </a:cubicBezTo>
                <a:lnTo>
                  <a:pt x="1267" y="16004"/>
                </a:lnTo>
                <a:cubicBezTo>
                  <a:pt x="1322" y="16052"/>
                  <a:pt x="1384" y="16103"/>
                  <a:pt x="1445" y="16155"/>
                </a:cubicBezTo>
                <a:cubicBezTo>
                  <a:pt x="1800" y="17041"/>
                  <a:pt x="2390" y="17825"/>
                  <a:pt x="3050" y="18545"/>
                </a:cubicBezTo>
                <a:lnTo>
                  <a:pt x="3050" y="18545"/>
                </a:lnTo>
                <a:cubicBezTo>
                  <a:pt x="2262" y="17847"/>
                  <a:pt x="1619" y="16891"/>
                  <a:pt x="1267" y="16004"/>
                </a:cubicBezTo>
                <a:lnTo>
                  <a:pt x="1267" y="16004"/>
                </a:lnTo>
                <a:cubicBezTo>
                  <a:pt x="1160" y="15911"/>
                  <a:pt x="1074" y="15829"/>
                  <a:pt x="1051" y="15778"/>
                </a:cubicBezTo>
                <a:lnTo>
                  <a:pt x="1051" y="15778"/>
                </a:lnTo>
                <a:cubicBezTo>
                  <a:pt x="1425" y="17208"/>
                  <a:pt x="2621" y="18927"/>
                  <a:pt x="4080" y="19590"/>
                </a:cubicBezTo>
                <a:cubicBezTo>
                  <a:pt x="3734" y="19255"/>
                  <a:pt x="3383" y="18908"/>
                  <a:pt x="3050" y="18545"/>
                </a:cubicBezTo>
                <a:lnTo>
                  <a:pt x="3050" y="18545"/>
                </a:lnTo>
                <a:cubicBezTo>
                  <a:pt x="3498" y="18941"/>
                  <a:pt x="3992" y="19253"/>
                  <a:pt x="4506" y="19422"/>
                </a:cubicBezTo>
                <a:lnTo>
                  <a:pt x="4506" y="19422"/>
                </a:lnTo>
                <a:cubicBezTo>
                  <a:pt x="3604" y="18178"/>
                  <a:pt x="2813" y="16764"/>
                  <a:pt x="1612" y="15854"/>
                </a:cubicBezTo>
                <a:cubicBezTo>
                  <a:pt x="1612" y="15821"/>
                  <a:pt x="1612" y="15821"/>
                  <a:pt x="1579" y="15788"/>
                </a:cubicBezTo>
                <a:cubicBezTo>
                  <a:pt x="1437" y="15419"/>
                  <a:pt x="1428" y="15297"/>
                  <a:pt x="1492" y="15297"/>
                </a:cubicBezTo>
                <a:cubicBezTo>
                  <a:pt x="1579" y="15297"/>
                  <a:pt x="1801" y="15520"/>
                  <a:pt x="2012" y="15654"/>
                </a:cubicBezTo>
                <a:cubicBezTo>
                  <a:pt x="3258" y="16549"/>
                  <a:pt x="4198" y="18147"/>
                  <a:pt x="4832" y="19599"/>
                </a:cubicBezTo>
                <a:lnTo>
                  <a:pt x="4832" y="19599"/>
                </a:lnTo>
                <a:cubicBezTo>
                  <a:pt x="4802" y="19562"/>
                  <a:pt x="4773" y="19525"/>
                  <a:pt x="4747" y="19490"/>
                </a:cubicBezTo>
                <a:cubicBezTo>
                  <a:pt x="4667" y="19471"/>
                  <a:pt x="4586" y="19448"/>
                  <a:pt x="4506" y="19422"/>
                </a:cubicBezTo>
                <a:lnTo>
                  <a:pt x="4506" y="19422"/>
                </a:lnTo>
                <a:cubicBezTo>
                  <a:pt x="4531" y="19456"/>
                  <a:pt x="4556" y="19490"/>
                  <a:pt x="4581" y="19524"/>
                </a:cubicBezTo>
                <a:cubicBezTo>
                  <a:pt x="4647" y="19624"/>
                  <a:pt x="4781" y="19690"/>
                  <a:pt x="4914" y="19790"/>
                </a:cubicBezTo>
                <a:cubicBezTo>
                  <a:pt x="4887" y="19727"/>
                  <a:pt x="4860" y="19663"/>
                  <a:pt x="4832" y="19599"/>
                </a:cubicBezTo>
                <a:lnTo>
                  <a:pt x="4832" y="19599"/>
                </a:lnTo>
                <a:cubicBezTo>
                  <a:pt x="4919" y="19706"/>
                  <a:pt x="5024" y="19816"/>
                  <a:pt x="5148" y="19891"/>
                </a:cubicBezTo>
                <a:cubicBezTo>
                  <a:pt x="5187" y="19930"/>
                  <a:pt x="5237" y="19949"/>
                  <a:pt x="5283" y="19949"/>
                </a:cubicBezTo>
                <a:cubicBezTo>
                  <a:pt x="5353" y="19949"/>
                  <a:pt x="5415" y="19905"/>
                  <a:pt x="5415" y="19824"/>
                </a:cubicBezTo>
                <a:cubicBezTo>
                  <a:pt x="5448" y="19857"/>
                  <a:pt x="5481" y="19857"/>
                  <a:pt x="5515" y="19857"/>
                </a:cubicBezTo>
                <a:cubicBezTo>
                  <a:pt x="6849" y="21191"/>
                  <a:pt x="8016" y="22659"/>
                  <a:pt x="9317" y="23993"/>
                </a:cubicBezTo>
                <a:lnTo>
                  <a:pt x="9317" y="24027"/>
                </a:lnTo>
                <a:lnTo>
                  <a:pt x="9351" y="24027"/>
                </a:lnTo>
                <a:lnTo>
                  <a:pt x="9651" y="24327"/>
                </a:lnTo>
                <a:lnTo>
                  <a:pt x="9818" y="24494"/>
                </a:lnTo>
                <a:cubicBezTo>
                  <a:pt x="9784" y="24460"/>
                  <a:pt x="9684" y="24394"/>
                  <a:pt x="9651" y="24360"/>
                </a:cubicBezTo>
                <a:cubicBezTo>
                  <a:pt x="8650" y="23393"/>
                  <a:pt x="7616" y="22492"/>
                  <a:pt x="6749" y="21392"/>
                </a:cubicBezTo>
                <a:cubicBezTo>
                  <a:pt x="6732" y="21383"/>
                  <a:pt x="6716" y="21379"/>
                  <a:pt x="6700" y="21379"/>
                </a:cubicBezTo>
                <a:cubicBezTo>
                  <a:pt x="6655" y="21379"/>
                  <a:pt x="6624" y="21417"/>
                  <a:pt x="6649" y="21492"/>
                </a:cubicBezTo>
                <a:cubicBezTo>
                  <a:pt x="7220" y="22285"/>
                  <a:pt x="7882" y="23049"/>
                  <a:pt x="8578" y="23725"/>
                </a:cubicBezTo>
                <a:lnTo>
                  <a:pt x="8578" y="23725"/>
                </a:lnTo>
                <a:cubicBezTo>
                  <a:pt x="8482" y="23692"/>
                  <a:pt x="8448" y="23659"/>
                  <a:pt x="8350" y="23627"/>
                </a:cubicBezTo>
                <a:cubicBezTo>
                  <a:pt x="7009" y="22792"/>
                  <a:pt x="5457" y="21938"/>
                  <a:pt x="4014" y="21938"/>
                </a:cubicBezTo>
                <a:cubicBezTo>
                  <a:pt x="3555" y="21938"/>
                  <a:pt x="3106" y="22024"/>
                  <a:pt x="2679" y="22226"/>
                </a:cubicBezTo>
                <a:cubicBezTo>
                  <a:pt x="2613" y="22292"/>
                  <a:pt x="2613" y="22359"/>
                  <a:pt x="2646" y="22392"/>
                </a:cubicBezTo>
                <a:cubicBezTo>
                  <a:pt x="2746" y="22526"/>
                  <a:pt x="2813" y="22626"/>
                  <a:pt x="2913" y="22693"/>
                </a:cubicBezTo>
                <a:lnTo>
                  <a:pt x="2813" y="22693"/>
                </a:lnTo>
                <a:cubicBezTo>
                  <a:pt x="2781" y="22693"/>
                  <a:pt x="2764" y="22723"/>
                  <a:pt x="2759" y="22758"/>
                </a:cubicBezTo>
                <a:lnTo>
                  <a:pt x="2759" y="22758"/>
                </a:lnTo>
                <a:cubicBezTo>
                  <a:pt x="3025" y="22659"/>
                  <a:pt x="3565" y="22659"/>
                  <a:pt x="3647" y="22659"/>
                </a:cubicBezTo>
                <a:lnTo>
                  <a:pt x="3747" y="22659"/>
                </a:lnTo>
                <a:cubicBezTo>
                  <a:pt x="3713" y="22693"/>
                  <a:pt x="3713" y="22793"/>
                  <a:pt x="3747" y="22826"/>
                </a:cubicBezTo>
                <a:cubicBezTo>
                  <a:pt x="3813" y="22893"/>
                  <a:pt x="3914" y="22959"/>
                  <a:pt x="3980" y="23026"/>
                </a:cubicBezTo>
                <a:cubicBezTo>
                  <a:pt x="3834" y="23014"/>
                  <a:pt x="3692" y="23006"/>
                  <a:pt x="3549" y="23006"/>
                </a:cubicBezTo>
                <a:cubicBezTo>
                  <a:pt x="3371" y="23006"/>
                  <a:pt x="3193" y="23018"/>
                  <a:pt x="3004" y="23049"/>
                </a:cubicBezTo>
                <a:lnTo>
                  <a:pt x="3004" y="23049"/>
                </a:lnTo>
                <a:cubicBezTo>
                  <a:pt x="3107" y="23130"/>
                  <a:pt x="3212" y="23208"/>
                  <a:pt x="3320" y="23280"/>
                </a:cubicBezTo>
                <a:lnTo>
                  <a:pt x="3320" y="23280"/>
                </a:lnTo>
                <a:cubicBezTo>
                  <a:pt x="3351" y="23280"/>
                  <a:pt x="3382" y="23279"/>
                  <a:pt x="3413" y="23279"/>
                </a:cubicBezTo>
                <a:cubicBezTo>
                  <a:pt x="3659" y="23279"/>
                  <a:pt x="3911" y="23303"/>
                  <a:pt x="4147" y="23326"/>
                </a:cubicBezTo>
                <a:cubicBezTo>
                  <a:pt x="4280" y="23326"/>
                  <a:pt x="4414" y="23360"/>
                  <a:pt x="4547" y="23426"/>
                </a:cubicBezTo>
                <a:cubicBezTo>
                  <a:pt x="5232" y="23883"/>
                  <a:pt x="6034" y="24224"/>
                  <a:pt x="6863" y="24504"/>
                </a:cubicBezTo>
                <a:lnTo>
                  <a:pt x="6863" y="24504"/>
                </a:lnTo>
                <a:cubicBezTo>
                  <a:pt x="7581" y="24631"/>
                  <a:pt x="8309" y="24732"/>
                  <a:pt x="9017" y="24861"/>
                </a:cubicBezTo>
                <a:cubicBezTo>
                  <a:pt x="9251" y="24894"/>
                  <a:pt x="9484" y="24994"/>
                  <a:pt x="9684" y="25028"/>
                </a:cubicBezTo>
                <a:lnTo>
                  <a:pt x="9784" y="25028"/>
                </a:lnTo>
                <a:cubicBezTo>
                  <a:pt x="9851" y="25061"/>
                  <a:pt x="9985" y="25061"/>
                  <a:pt x="10085" y="25128"/>
                </a:cubicBezTo>
                <a:cubicBezTo>
                  <a:pt x="10251" y="25228"/>
                  <a:pt x="10418" y="25361"/>
                  <a:pt x="10518" y="25495"/>
                </a:cubicBezTo>
                <a:cubicBezTo>
                  <a:pt x="10530" y="25501"/>
                  <a:pt x="10543" y="25503"/>
                  <a:pt x="10554" y="25503"/>
                </a:cubicBezTo>
                <a:cubicBezTo>
                  <a:pt x="10606" y="25503"/>
                  <a:pt x="10646" y="25449"/>
                  <a:pt x="10618" y="25394"/>
                </a:cubicBezTo>
                <a:lnTo>
                  <a:pt x="10418" y="25194"/>
                </a:lnTo>
                <a:cubicBezTo>
                  <a:pt x="10485" y="25194"/>
                  <a:pt x="10518" y="25228"/>
                  <a:pt x="10618" y="25228"/>
                </a:cubicBezTo>
                <a:cubicBezTo>
                  <a:pt x="10952" y="25528"/>
                  <a:pt x="11319" y="25795"/>
                  <a:pt x="11652" y="26062"/>
                </a:cubicBezTo>
                <a:cubicBezTo>
                  <a:pt x="11417" y="26020"/>
                  <a:pt x="11165" y="25996"/>
                  <a:pt x="10908" y="25996"/>
                </a:cubicBezTo>
                <a:cubicBezTo>
                  <a:pt x="10544" y="25996"/>
                  <a:pt x="10169" y="26044"/>
                  <a:pt x="9818" y="26162"/>
                </a:cubicBezTo>
                <a:cubicBezTo>
                  <a:pt x="9818" y="26128"/>
                  <a:pt x="9784" y="26128"/>
                  <a:pt x="9784" y="26062"/>
                </a:cubicBezTo>
                <a:cubicBezTo>
                  <a:pt x="9701" y="25978"/>
                  <a:pt x="9584" y="25937"/>
                  <a:pt x="9467" y="25937"/>
                </a:cubicBezTo>
                <a:cubicBezTo>
                  <a:pt x="9351" y="25937"/>
                  <a:pt x="9234" y="25978"/>
                  <a:pt x="9151" y="26062"/>
                </a:cubicBezTo>
                <a:cubicBezTo>
                  <a:pt x="8950" y="26295"/>
                  <a:pt x="9084" y="26629"/>
                  <a:pt x="9317" y="26729"/>
                </a:cubicBezTo>
                <a:cubicBezTo>
                  <a:pt x="9351" y="26729"/>
                  <a:pt x="9417" y="26695"/>
                  <a:pt x="9417" y="26662"/>
                </a:cubicBezTo>
                <a:cubicBezTo>
                  <a:pt x="9351" y="26529"/>
                  <a:pt x="9251" y="26362"/>
                  <a:pt x="9317" y="26228"/>
                </a:cubicBezTo>
                <a:cubicBezTo>
                  <a:pt x="9379" y="26187"/>
                  <a:pt x="9441" y="26159"/>
                  <a:pt x="9503" y="26159"/>
                </a:cubicBezTo>
                <a:cubicBezTo>
                  <a:pt x="9541" y="26159"/>
                  <a:pt x="9579" y="26170"/>
                  <a:pt x="9618" y="26195"/>
                </a:cubicBezTo>
                <a:cubicBezTo>
                  <a:pt x="9584" y="26228"/>
                  <a:pt x="9484" y="26228"/>
                  <a:pt x="9451" y="26295"/>
                </a:cubicBezTo>
                <a:cubicBezTo>
                  <a:pt x="9329" y="26325"/>
                  <a:pt x="9401" y="26466"/>
                  <a:pt x="9491" y="26466"/>
                </a:cubicBezTo>
                <a:cubicBezTo>
                  <a:pt x="9499" y="26466"/>
                  <a:pt x="9508" y="26465"/>
                  <a:pt x="9518" y="26462"/>
                </a:cubicBezTo>
                <a:cubicBezTo>
                  <a:pt x="9584" y="26395"/>
                  <a:pt x="9651" y="26395"/>
                  <a:pt x="9684" y="26362"/>
                </a:cubicBezTo>
                <a:lnTo>
                  <a:pt x="9684" y="26362"/>
                </a:lnTo>
                <a:cubicBezTo>
                  <a:pt x="9684" y="26529"/>
                  <a:pt x="9651" y="26695"/>
                  <a:pt x="9584" y="26795"/>
                </a:cubicBezTo>
                <a:cubicBezTo>
                  <a:pt x="9533" y="26839"/>
                  <a:pt x="9477" y="26858"/>
                  <a:pt x="9420" y="26858"/>
                </a:cubicBezTo>
                <a:cubicBezTo>
                  <a:pt x="9217" y="26858"/>
                  <a:pt x="9003" y="26626"/>
                  <a:pt x="8950" y="26495"/>
                </a:cubicBezTo>
                <a:cubicBezTo>
                  <a:pt x="8940" y="26465"/>
                  <a:pt x="8921" y="26453"/>
                  <a:pt x="8900" y="26453"/>
                </a:cubicBezTo>
                <a:cubicBezTo>
                  <a:pt x="8851" y="26453"/>
                  <a:pt x="8794" y="26516"/>
                  <a:pt x="8817" y="26562"/>
                </a:cubicBezTo>
                <a:cubicBezTo>
                  <a:pt x="8924" y="26775"/>
                  <a:pt x="9201" y="27053"/>
                  <a:pt x="9462" y="27053"/>
                </a:cubicBezTo>
                <a:cubicBezTo>
                  <a:pt x="9527" y="27053"/>
                  <a:pt x="9591" y="27036"/>
                  <a:pt x="9651" y="26996"/>
                </a:cubicBezTo>
                <a:cubicBezTo>
                  <a:pt x="9818" y="26862"/>
                  <a:pt x="9918" y="26562"/>
                  <a:pt x="9851" y="26328"/>
                </a:cubicBezTo>
                <a:cubicBezTo>
                  <a:pt x="10151" y="26229"/>
                  <a:pt x="10450" y="26185"/>
                  <a:pt x="10746" y="26185"/>
                </a:cubicBezTo>
                <a:cubicBezTo>
                  <a:pt x="11241" y="26185"/>
                  <a:pt x="11727" y="26307"/>
                  <a:pt x="12186" y="26495"/>
                </a:cubicBezTo>
                <a:cubicBezTo>
                  <a:pt x="12686" y="26862"/>
                  <a:pt x="13187" y="27196"/>
                  <a:pt x="13654" y="27563"/>
                </a:cubicBezTo>
                <a:cubicBezTo>
                  <a:pt x="12920" y="27729"/>
                  <a:pt x="12153" y="27863"/>
                  <a:pt x="11419" y="27996"/>
                </a:cubicBezTo>
                <a:lnTo>
                  <a:pt x="10919" y="27863"/>
                </a:lnTo>
                <a:cubicBezTo>
                  <a:pt x="9818" y="27563"/>
                  <a:pt x="8784" y="27229"/>
                  <a:pt x="7683" y="27062"/>
                </a:cubicBezTo>
                <a:cubicBezTo>
                  <a:pt x="7611" y="27053"/>
                  <a:pt x="7526" y="27048"/>
                  <a:pt x="7431" y="27048"/>
                </a:cubicBezTo>
                <a:cubicBezTo>
                  <a:pt x="6860" y="27048"/>
                  <a:pt x="5953" y="27220"/>
                  <a:pt x="5782" y="27563"/>
                </a:cubicBezTo>
                <a:cubicBezTo>
                  <a:pt x="5748" y="27563"/>
                  <a:pt x="5681" y="27629"/>
                  <a:pt x="5648" y="27629"/>
                </a:cubicBezTo>
                <a:cubicBezTo>
                  <a:pt x="5581" y="27663"/>
                  <a:pt x="5581" y="27729"/>
                  <a:pt x="5615" y="27796"/>
                </a:cubicBezTo>
                <a:cubicBezTo>
                  <a:pt x="5748" y="27996"/>
                  <a:pt x="5982" y="28163"/>
                  <a:pt x="6249" y="28230"/>
                </a:cubicBezTo>
                <a:cubicBezTo>
                  <a:pt x="6249" y="28230"/>
                  <a:pt x="6282" y="28230"/>
                  <a:pt x="6282" y="28297"/>
                </a:cubicBezTo>
                <a:cubicBezTo>
                  <a:pt x="6313" y="28316"/>
                  <a:pt x="6343" y="28334"/>
                  <a:pt x="6374" y="28352"/>
                </a:cubicBezTo>
                <a:lnTo>
                  <a:pt x="6374" y="28352"/>
                </a:lnTo>
                <a:cubicBezTo>
                  <a:pt x="6546" y="28320"/>
                  <a:pt x="6753" y="28297"/>
                  <a:pt x="6949" y="28297"/>
                </a:cubicBezTo>
                <a:cubicBezTo>
                  <a:pt x="7214" y="28273"/>
                  <a:pt x="7474" y="28263"/>
                  <a:pt x="7730" y="28263"/>
                </a:cubicBezTo>
                <a:cubicBezTo>
                  <a:pt x="8569" y="28263"/>
                  <a:pt x="9367" y="28377"/>
                  <a:pt x="10185" y="28530"/>
                </a:cubicBezTo>
                <a:cubicBezTo>
                  <a:pt x="10285" y="28530"/>
                  <a:pt x="10351" y="28597"/>
                  <a:pt x="10452" y="28597"/>
                </a:cubicBezTo>
                <a:cubicBezTo>
                  <a:pt x="9951" y="28630"/>
                  <a:pt x="9417" y="28663"/>
                  <a:pt x="8884" y="28697"/>
                </a:cubicBezTo>
                <a:cubicBezTo>
                  <a:pt x="8566" y="28724"/>
                  <a:pt x="8254" y="28741"/>
                  <a:pt x="7943" y="28741"/>
                </a:cubicBezTo>
                <a:cubicBezTo>
                  <a:pt x="7682" y="28741"/>
                  <a:pt x="7422" y="28729"/>
                  <a:pt x="7160" y="28704"/>
                </a:cubicBezTo>
                <a:lnTo>
                  <a:pt x="7160" y="28704"/>
                </a:lnTo>
                <a:cubicBezTo>
                  <a:pt x="7616" y="28851"/>
                  <a:pt x="8084" y="28912"/>
                  <a:pt x="8557" y="28912"/>
                </a:cubicBezTo>
                <a:cubicBezTo>
                  <a:pt x="9571" y="28912"/>
                  <a:pt x="10605" y="28632"/>
                  <a:pt x="11586" y="28330"/>
                </a:cubicBezTo>
                <a:cubicBezTo>
                  <a:pt x="11652" y="28363"/>
                  <a:pt x="11752" y="28363"/>
                  <a:pt x="11819" y="28397"/>
                </a:cubicBezTo>
                <a:cubicBezTo>
                  <a:pt x="11844" y="28409"/>
                  <a:pt x="11865" y="28414"/>
                  <a:pt x="11883" y="28414"/>
                </a:cubicBezTo>
                <a:cubicBezTo>
                  <a:pt x="11963" y="28414"/>
                  <a:pt x="11980" y="28305"/>
                  <a:pt x="11953" y="28196"/>
                </a:cubicBezTo>
                <a:cubicBezTo>
                  <a:pt x="12019" y="28163"/>
                  <a:pt x="12153" y="28163"/>
                  <a:pt x="12253" y="28130"/>
                </a:cubicBezTo>
                <a:cubicBezTo>
                  <a:pt x="12753" y="27996"/>
                  <a:pt x="13287" y="27863"/>
                  <a:pt x="13787" y="27696"/>
                </a:cubicBezTo>
                <a:cubicBezTo>
                  <a:pt x="14354" y="28163"/>
                  <a:pt x="14921" y="28663"/>
                  <a:pt x="15422" y="29231"/>
                </a:cubicBezTo>
                <a:cubicBezTo>
                  <a:pt x="15580" y="29587"/>
                  <a:pt x="15739" y="29942"/>
                  <a:pt x="15899" y="30297"/>
                </a:cubicBezTo>
                <a:lnTo>
                  <a:pt x="15899" y="30297"/>
                </a:lnTo>
                <a:cubicBezTo>
                  <a:pt x="15512" y="29377"/>
                  <a:pt x="15068" y="28487"/>
                  <a:pt x="14655" y="27596"/>
                </a:cubicBezTo>
                <a:lnTo>
                  <a:pt x="14655" y="27596"/>
                </a:lnTo>
                <a:cubicBezTo>
                  <a:pt x="14671" y="27604"/>
                  <a:pt x="14690" y="27609"/>
                  <a:pt x="14708" y="27609"/>
                </a:cubicBezTo>
                <a:cubicBezTo>
                  <a:pt x="14763" y="27609"/>
                  <a:pt x="14813" y="27571"/>
                  <a:pt x="14788" y="27496"/>
                </a:cubicBezTo>
                <a:cubicBezTo>
                  <a:pt x="14121" y="26162"/>
                  <a:pt x="14121" y="24627"/>
                  <a:pt x="14288" y="23093"/>
                </a:cubicBezTo>
                <a:cubicBezTo>
                  <a:pt x="14321" y="23093"/>
                  <a:pt x="14321" y="23093"/>
                  <a:pt x="14388" y="23026"/>
                </a:cubicBezTo>
                <a:cubicBezTo>
                  <a:pt x="15388" y="22259"/>
                  <a:pt x="15589" y="20291"/>
                  <a:pt x="15789" y="19123"/>
                </a:cubicBezTo>
                <a:cubicBezTo>
                  <a:pt x="15922" y="18289"/>
                  <a:pt x="16289" y="15854"/>
                  <a:pt x="15255" y="15354"/>
                </a:cubicBezTo>
                <a:cubicBezTo>
                  <a:pt x="15147" y="15318"/>
                  <a:pt x="15048" y="15299"/>
                  <a:pt x="14957" y="15299"/>
                </a:cubicBezTo>
                <a:cubicBezTo>
                  <a:pt x="14796" y="15299"/>
                  <a:pt x="14661" y="15359"/>
                  <a:pt x="14554" y="15487"/>
                </a:cubicBezTo>
                <a:lnTo>
                  <a:pt x="14488" y="15454"/>
                </a:lnTo>
                <a:cubicBezTo>
                  <a:pt x="14458" y="15424"/>
                  <a:pt x="14421" y="15408"/>
                  <a:pt x="14387" y="15408"/>
                </a:cubicBezTo>
                <a:cubicBezTo>
                  <a:pt x="14345" y="15408"/>
                  <a:pt x="14306" y="15432"/>
                  <a:pt x="14288" y="15487"/>
                </a:cubicBezTo>
                <a:cubicBezTo>
                  <a:pt x="13921" y="16188"/>
                  <a:pt x="13254" y="19490"/>
                  <a:pt x="13787" y="20858"/>
                </a:cubicBezTo>
                <a:cubicBezTo>
                  <a:pt x="13721" y="21592"/>
                  <a:pt x="13787" y="22292"/>
                  <a:pt x="14087" y="22826"/>
                </a:cubicBezTo>
                <a:cubicBezTo>
                  <a:pt x="13954" y="24160"/>
                  <a:pt x="13921" y="25528"/>
                  <a:pt x="14321" y="26729"/>
                </a:cubicBezTo>
                <a:cubicBezTo>
                  <a:pt x="13954" y="25962"/>
                  <a:pt x="13620" y="25161"/>
                  <a:pt x="13287" y="24360"/>
                </a:cubicBezTo>
                <a:cubicBezTo>
                  <a:pt x="13320" y="24327"/>
                  <a:pt x="13320" y="24294"/>
                  <a:pt x="13320" y="24227"/>
                </a:cubicBezTo>
                <a:cubicBezTo>
                  <a:pt x="12887" y="23493"/>
                  <a:pt x="12787" y="22526"/>
                  <a:pt x="12720" y="21658"/>
                </a:cubicBezTo>
                <a:cubicBezTo>
                  <a:pt x="12653" y="21292"/>
                  <a:pt x="12653" y="20858"/>
                  <a:pt x="12653" y="20491"/>
                </a:cubicBezTo>
                <a:lnTo>
                  <a:pt x="12653" y="20358"/>
                </a:lnTo>
                <a:cubicBezTo>
                  <a:pt x="12720" y="20391"/>
                  <a:pt x="12787" y="20458"/>
                  <a:pt x="12887" y="20458"/>
                </a:cubicBezTo>
                <a:cubicBezTo>
                  <a:pt x="12896" y="20467"/>
                  <a:pt x="12907" y="20471"/>
                  <a:pt x="12920" y="20471"/>
                </a:cubicBezTo>
                <a:cubicBezTo>
                  <a:pt x="12956" y="20471"/>
                  <a:pt x="13005" y="20440"/>
                  <a:pt x="13053" y="20391"/>
                </a:cubicBezTo>
                <a:cubicBezTo>
                  <a:pt x="13220" y="19891"/>
                  <a:pt x="13120" y="19290"/>
                  <a:pt x="12553" y="19157"/>
                </a:cubicBezTo>
                <a:cubicBezTo>
                  <a:pt x="12486" y="19157"/>
                  <a:pt x="12420" y="19190"/>
                  <a:pt x="12420" y="19223"/>
                </a:cubicBezTo>
                <a:cubicBezTo>
                  <a:pt x="12286" y="19524"/>
                  <a:pt x="12286" y="19957"/>
                  <a:pt x="12553" y="20191"/>
                </a:cubicBezTo>
                <a:cubicBezTo>
                  <a:pt x="12553" y="20991"/>
                  <a:pt x="12486" y="21892"/>
                  <a:pt x="12653" y="22726"/>
                </a:cubicBezTo>
                <a:cubicBezTo>
                  <a:pt x="12386" y="22059"/>
                  <a:pt x="12086" y="21392"/>
                  <a:pt x="11819" y="20724"/>
                </a:cubicBezTo>
                <a:cubicBezTo>
                  <a:pt x="11619" y="19657"/>
                  <a:pt x="11486" y="18523"/>
                  <a:pt x="11452" y="17355"/>
                </a:cubicBezTo>
                <a:cubicBezTo>
                  <a:pt x="11486" y="17355"/>
                  <a:pt x="11552" y="17322"/>
                  <a:pt x="11586" y="17222"/>
                </a:cubicBezTo>
                <a:cubicBezTo>
                  <a:pt x="11719" y="16388"/>
                  <a:pt x="11819" y="15521"/>
                  <a:pt x="11919" y="14687"/>
                </a:cubicBezTo>
                <a:cubicBezTo>
                  <a:pt x="11986" y="14320"/>
                  <a:pt x="12053" y="13986"/>
                  <a:pt x="12119" y="13619"/>
                </a:cubicBezTo>
                <a:cubicBezTo>
                  <a:pt x="12420" y="11952"/>
                  <a:pt x="12386" y="10217"/>
                  <a:pt x="12453" y="8516"/>
                </a:cubicBezTo>
                <a:cubicBezTo>
                  <a:pt x="12453" y="8424"/>
                  <a:pt x="12393" y="8373"/>
                  <a:pt x="12333" y="8373"/>
                </a:cubicBezTo>
                <a:cubicBezTo>
                  <a:pt x="12283" y="8373"/>
                  <a:pt x="12234" y="8407"/>
                  <a:pt x="12219" y="8482"/>
                </a:cubicBezTo>
                <a:cubicBezTo>
                  <a:pt x="12219" y="8616"/>
                  <a:pt x="12153" y="8783"/>
                  <a:pt x="12153" y="8883"/>
                </a:cubicBezTo>
                <a:cubicBezTo>
                  <a:pt x="12086" y="8549"/>
                  <a:pt x="11986" y="8216"/>
                  <a:pt x="11786" y="7982"/>
                </a:cubicBezTo>
                <a:cubicBezTo>
                  <a:pt x="11692" y="7854"/>
                  <a:pt x="11601" y="7800"/>
                  <a:pt x="11514" y="7800"/>
                </a:cubicBezTo>
                <a:cubicBezTo>
                  <a:pt x="11006" y="7800"/>
                  <a:pt x="10618" y="9631"/>
                  <a:pt x="10618" y="9717"/>
                </a:cubicBezTo>
                <a:cubicBezTo>
                  <a:pt x="10318" y="11851"/>
                  <a:pt x="10552" y="14453"/>
                  <a:pt x="11152" y="16521"/>
                </a:cubicBezTo>
                <a:cubicBezTo>
                  <a:pt x="11152" y="17656"/>
                  <a:pt x="11285" y="18723"/>
                  <a:pt x="11452" y="19790"/>
                </a:cubicBezTo>
                <a:cubicBezTo>
                  <a:pt x="11419" y="19624"/>
                  <a:pt x="11319" y="19457"/>
                  <a:pt x="11285" y="19290"/>
                </a:cubicBezTo>
                <a:cubicBezTo>
                  <a:pt x="10618" y="17489"/>
                  <a:pt x="9985" y="15688"/>
                  <a:pt x="9317" y="13886"/>
                </a:cubicBezTo>
                <a:cubicBezTo>
                  <a:pt x="9251" y="12952"/>
                  <a:pt x="9217" y="11952"/>
                  <a:pt x="9117" y="10984"/>
                </a:cubicBezTo>
                <a:cubicBezTo>
                  <a:pt x="9151" y="10684"/>
                  <a:pt x="9151" y="10384"/>
                  <a:pt x="9217" y="10150"/>
                </a:cubicBezTo>
                <a:cubicBezTo>
                  <a:pt x="9217" y="10184"/>
                  <a:pt x="9217" y="10284"/>
                  <a:pt x="9251" y="10317"/>
                </a:cubicBezTo>
                <a:lnTo>
                  <a:pt x="9251" y="11718"/>
                </a:lnTo>
                <a:cubicBezTo>
                  <a:pt x="9251" y="11801"/>
                  <a:pt x="9326" y="11843"/>
                  <a:pt x="9401" y="11843"/>
                </a:cubicBezTo>
                <a:cubicBezTo>
                  <a:pt x="9476" y="11843"/>
                  <a:pt x="9551" y="11801"/>
                  <a:pt x="9551" y="11718"/>
                </a:cubicBezTo>
                <a:lnTo>
                  <a:pt x="9551" y="10984"/>
                </a:lnTo>
                <a:cubicBezTo>
                  <a:pt x="9551" y="10050"/>
                  <a:pt x="9484" y="9183"/>
                  <a:pt x="9417" y="8282"/>
                </a:cubicBezTo>
                <a:cubicBezTo>
                  <a:pt x="9384" y="7715"/>
                  <a:pt x="9284" y="7048"/>
                  <a:pt x="9151" y="6381"/>
                </a:cubicBezTo>
                <a:cubicBezTo>
                  <a:pt x="9151" y="5447"/>
                  <a:pt x="9117" y="4480"/>
                  <a:pt x="8784" y="3512"/>
                </a:cubicBezTo>
                <a:cubicBezTo>
                  <a:pt x="8770" y="3459"/>
                  <a:pt x="8736" y="3437"/>
                  <a:pt x="8699" y="3437"/>
                </a:cubicBezTo>
                <a:cubicBezTo>
                  <a:pt x="8644" y="3437"/>
                  <a:pt x="8584" y="3485"/>
                  <a:pt x="8584" y="3546"/>
                </a:cubicBezTo>
                <a:cubicBezTo>
                  <a:pt x="8584" y="3846"/>
                  <a:pt x="8584" y="4179"/>
                  <a:pt x="8617" y="4480"/>
                </a:cubicBezTo>
                <a:cubicBezTo>
                  <a:pt x="8317" y="3846"/>
                  <a:pt x="7950" y="3312"/>
                  <a:pt x="7449" y="2978"/>
                </a:cubicBezTo>
                <a:cubicBezTo>
                  <a:pt x="7422" y="2965"/>
                  <a:pt x="7388" y="2957"/>
                  <a:pt x="7356" y="2957"/>
                </a:cubicBezTo>
                <a:cubicBezTo>
                  <a:pt x="7311" y="2957"/>
                  <a:pt x="7269" y="2973"/>
                  <a:pt x="7249" y="3012"/>
                </a:cubicBezTo>
                <a:cubicBezTo>
                  <a:pt x="6816" y="3979"/>
                  <a:pt x="7149" y="5013"/>
                  <a:pt x="7449" y="5981"/>
                </a:cubicBezTo>
                <a:cubicBezTo>
                  <a:pt x="7748" y="6876"/>
                  <a:pt x="7924" y="7854"/>
                  <a:pt x="8204" y="8783"/>
                </a:cubicBezTo>
                <a:lnTo>
                  <a:pt x="8204" y="8783"/>
                </a:lnTo>
                <a:cubicBezTo>
                  <a:pt x="8143" y="8483"/>
                  <a:pt x="8093" y="8194"/>
                  <a:pt x="8050" y="7949"/>
                </a:cubicBezTo>
                <a:cubicBezTo>
                  <a:pt x="7750" y="6781"/>
                  <a:pt x="7283" y="5647"/>
                  <a:pt x="7116" y="4480"/>
                </a:cubicBezTo>
                <a:cubicBezTo>
                  <a:pt x="7056" y="4030"/>
                  <a:pt x="7118" y="3868"/>
                  <a:pt x="7237" y="3868"/>
                </a:cubicBezTo>
                <a:cubicBezTo>
                  <a:pt x="7516" y="3868"/>
                  <a:pt x="8103" y="4759"/>
                  <a:pt x="8150" y="4947"/>
                </a:cubicBezTo>
                <a:cubicBezTo>
                  <a:pt x="8317" y="5313"/>
                  <a:pt x="8450" y="5747"/>
                  <a:pt x="8550" y="6147"/>
                </a:cubicBezTo>
                <a:cubicBezTo>
                  <a:pt x="8617" y="6781"/>
                  <a:pt x="8717" y="7415"/>
                  <a:pt x="8784" y="7982"/>
                </a:cubicBezTo>
                <a:cubicBezTo>
                  <a:pt x="8817" y="8549"/>
                  <a:pt x="8817" y="9116"/>
                  <a:pt x="8817" y="9683"/>
                </a:cubicBezTo>
                <a:lnTo>
                  <a:pt x="8717" y="9083"/>
                </a:lnTo>
                <a:cubicBezTo>
                  <a:pt x="8717" y="8849"/>
                  <a:pt x="8650" y="8649"/>
                  <a:pt x="8650" y="8482"/>
                </a:cubicBezTo>
                <a:cubicBezTo>
                  <a:pt x="8584" y="7115"/>
                  <a:pt x="8317" y="5814"/>
                  <a:pt x="7650" y="4580"/>
                </a:cubicBezTo>
                <a:cubicBezTo>
                  <a:pt x="7636" y="4538"/>
                  <a:pt x="7604" y="4519"/>
                  <a:pt x="7572" y="4519"/>
                </a:cubicBezTo>
                <a:cubicBezTo>
                  <a:pt x="7528" y="4519"/>
                  <a:pt x="7483" y="4555"/>
                  <a:pt x="7483" y="4613"/>
                </a:cubicBezTo>
                <a:cubicBezTo>
                  <a:pt x="7449" y="4913"/>
                  <a:pt x="7449" y="4813"/>
                  <a:pt x="7483" y="5113"/>
                </a:cubicBezTo>
                <a:cubicBezTo>
                  <a:pt x="7483" y="5147"/>
                  <a:pt x="7524" y="5163"/>
                  <a:pt x="7566" y="5163"/>
                </a:cubicBezTo>
                <a:cubicBezTo>
                  <a:pt x="7608" y="5163"/>
                  <a:pt x="7650" y="5147"/>
                  <a:pt x="7650" y="5113"/>
                </a:cubicBezTo>
                <a:cubicBezTo>
                  <a:pt x="7883" y="5180"/>
                  <a:pt x="7983" y="5414"/>
                  <a:pt x="7950" y="5680"/>
                </a:cubicBezTo>
                <a:cubicBezTo>
                  <a:pt x="8250" y="6414"/>
                  <a:pt x="8283" y="7181"/>
                  <a:pt x="8383" y="7949"/>
                </a:cubicBezTo>
                <a:lnTo>
                  <a:pt x="8383" y="8149"/>
                </a:lnTo>
                <a:cubicBezTo>
                  <a:pt x="8319" y="8149"/>
                  <a:pt x="8254" y="8242"/>
                  <a:pt x="8280" y="8279"/>
                </a:cubicBezTo>
                <a:lnTo>
                  <a:pt x="8280" y="8279"/>
                </a:lnTo>
                <a:cubicBezTo>
                  <a:pt x="8294" y="8386"/>
                  <a:pt x="8402" y="9071"/>
                  <a:pt x="8465" y="9540"/>
                </a:cubicBezTo>
                <a:lnTo>
                  <a:pt x="8465" y="9540"/>
                </a:lnTo>
                <a:cubicBezTo>
                  <a:pt x="8367" y="9293"/>
                  <a:pt x="8281" y="9040"/>
                  <a:pt x="8204" y="8783"/>
                </a:cubicBezTo>
                <a:lnTo>
                  <a:pt x="8204" y="8783"/>
                </a:lnTo>
                <a:cubicBezTo>
                  <a:pt x="8284" y="9177"/>
                  <a:pt x="8384" y="9590"/>
                  <a:pt x="8517" y="9950"/>
                </a:cubicBezTo>
                <a:cubicBezTo>
                  <a:pt x="8483" y="9850"/>
                  <a:pt x="8483" y="9783"/>
                  <a:pt x="8483" y="9683"/>
                </a:cubicBezTo>
                <a:cubicBezTo>
                  <a:pt x="8478" y="9639"/>
                  <a:pt x="8472" y="9590"/>
                  <a:pt x="8465" y="9540"/>
                </a:cubicBezTo>
                <a:lnTo>
                  <a:pt x="8465" y="9540"/>
                </a:lnTo>
                <a:cubicBezTo>
                  <a:pt x="8567" y="9796"/>
                  <a:pt x="8682" y="10045"/>
                  <a:pt x="8817" y="10284"/>
                </a:cubicBezTo>
                <a:cubicBezTo>
                  <a:pt x="8884" y="10517"/>
                  <a:pt x="8884" y="10784"/>
                  <a:pt x="8917" y="11018"/>
                </a:cubicBezTo>
                <a:cubicBezTo>
                  <a:pt x="8917" y="11118"/>
                  <a:pt x="8984" y="11151"/>
                  <a:pt x="9051" y="11151"/>
                </a:cubicBezTo>
                <a:cubicBezTo>
                  <a:pt x="9084" y="11885"/>
                  <a:pt x="9117" y="12652"/>
                  <a:pt x="9151" y="13353"/>
                </a:cubicBezTo>
                <a:cubicBezTo>
                  <a:pt x="8717" y="12185"/>
                  <a:pt x="8217" y="11018"/>
                  <a:pt x="7650" y="9883"/>
                </a:cubicBezTo>
                <a:lnTo>
                  <a:pt x="7650" y="9883"/>
                </a:lnTo>
                <a:cubicBezTo>
                  <a:pt x="7669" y="9903"/>
                  <a:pt x="7689" y="9911"/>
                  <a:pt x="7706" y="9911"/>
                </a:cubicBezTo>
                <a:cubicBezTo>
                  <a:pt x="7747" y="9911"/>
                  <a:pt x="7773" y="9864"/>
                  <a:pt x="7750" y="9817"/>
                </a:cubicBezTo>
                <a:cubicBezTo>
                  <a:pt x="7616" y="9516"/>
                  <a:pt x="7416" y="9216"/>
                  <a:pt x="7216" y="8949"/>
                </a:cubicBezTo>
                <a:cubicBezTo>
                  <a:pt x="6716" y="7982"/>
                  <a:pt x="6215" y="7048"/>
                  <a:pt x="5615" y="6147"/>
                </a:cubicBezTo>
                <a:cubicBezTo>
                  <a:pt x="5715" y="6147"/>
                  <a:pt x="5715" y="6047"/>
                  <a:pt x="5648" y="6014"/>
                </a:cubicBezTo>
                <a:cubicBezTo>
                  <a:pt x="5581" y="5981"/>
                  <a:pt x="5548" y="5947"/>
                  <a:pt x="5448" y="5881"/>
                </a:cubicBezTo>
                <a:cubicBezTo>
                  <a:pt x="5415" y="5847"/>
                  <a:pt x="5415" y="5814"/>
                  <a:pt x="5381" y="5780"/>
                </a:cubicBezTo>
                <a:cubicBezTo>
                  <a:pt x="5415" y="5714"/>
                  <a:pt x="5415" y="5680"/>
                  <a:pt x="5415" y="5647"/>
                </a:cubicBezTo>
                <a:cubicBezTo>
                  <a:pt x="4614" y="3445"/>
                  <a:pt x="3213" y="944"/>
                  <a:pt x="911" y="10"/>
                </a:cubicBezTo>
                <a:cubicBezTo>
                  <a:pt x="894" y="4"/>
                  <a:pt x="877" y="1"/>
                  <a:pt x="862" y="1"/>
                </a:cubicBezTo>
                <a:close/>
                <a:moveTo>
                  <a:pt x="15899" y="30297"/>
                </a:moveTo>
                <a:cubicBezTo>
                  <a:pt x="15918" y="30342"/>
                  <a:pt x="15937" y="30387"/>
                  <a:pt x="15955" y="30431"/>
                </a:cubicBezTo>
                <a:cubicBezTo>
                  <a:pt x="15955" y="30426"/>
                  <a:pt x="15954" y="30421"/>
                  <a:pt x="15953" y="30416"/>
                </a:cubicBezTo>
                <a:lnTo>
                  <a:pt x="15953" y="30416"/>
                </a:lnTo>
                <a:cubicBezTo>
                  <a:pt x="15935" y="30376"/>
                  <a:pt x="15917" y="30337"/>
                  <a:pt x="15899" y="30297"/>
                </a:cubicBezTo>
                <a:close/>
                <a:moveTo>
                  <a:pt x="17982" y="21712"/>
                </a:moveTo>
                <a:cubicBezTo>
                  <a:pt x="17962" y="21712"/>
                  <a:pt x="17941" y="21716"/>
                  <a:pt x="17924" y="21725"/>
                </a:cubicBezTo>
                <a:cubicBezTo>
                  <a:pt x="17657" y="21959"/>
                  <a:pt x="17423" y="22192"/>
                  <a:pt x="17223" y="22492"/>
                </a:cubicBezTo>
                <a:cubicBezTo>
                  <a:pt x="17156" y="22492"/>
                  <a:pt x="17123" y="22492"/>
                  <a:pt x="17090" y="22526"/>
                </a:cubicBezTo>
                <a:cubicBezTo>
                  <a:pt x="16156" y="23526"/>
                  <a:pt x="15822" y="25795"/>
                  <a:pt x="16222" y="27363"/>
                </a:cubicBezTo>
                <a:cubicBezTo>
                  <a:pt x="15957" y="28358"/>
                  <a:pt x="15790" y="29420"/>
                  <a:pt x="15953" y="30416"/>
                </a:cubicBezTo>
                <a:lnTo>
                  <a:pt x="15953" y="30416"/>
                </a:lnTo>
                <a:cubicBezTo>
                  <a:pt x="16719" y="32114"/>
                  <a:pt x="17499" y="33803"/>
                  <a:pt x="18257" y="35535"/>
                </a:cubicBezTo>
                <a:cubicBezTo>
                  <a:pt x="18269" y="35581"/>
                  <a:pt x="18296" y="35599"/>
                  <a:pt x="18326" y="35599"/>
                </a:cubicBezTo>
                <a:cubicBezTo>
                  <a:pt x="18382" y="35599"/>
                  <a:pt x="18446" y="35534"/>
                  <a:pt x="18424" y="35468"/>
                </a:cubicBezTo>
                <a:cubicBezTo>
                  <a:pt x="17823" y="33901"/>
                  <a:pt x="17156" y="32366"/>
                  <a:pt x="16489" y="30865"/>
                </a:cubicBezTo>
                <a:cubicBezTo>
                  <a:pt x="16156" y="29831"/>
                  <a:pt x="16289" y="28830"/>
                  <a:pt x="16489" y="27863"/>
                </a:cubicBezTo>
                <a:cubicBezTo>
                  <a:pt x="16523" y="28030"/>
                  <a:pt x="16589" y="28230"/>
                  <a:pt x="16656" y="28397"/>
                </a:cubicBezTo>
                <a:cubicBezTo>
                  <a:pt x="16677" y="28461"/>
                  <a:pt x="16741" y="28498"/>
                  <a:pt x="16792" y="28498"/>
                </a:cubicBezTo>
                <a:cubicBezTo>
                  <a:pt x="16820" y="28498"/>
                  <a:pt x="16844" y="28487"/>
                  <a:pt x="16856" y="28463"/>
                </a:cubicBezTo>
                <a:cubicBezTo>
                  <a:pt x="17457" y="27896"/>
                  <a:pt x="17790" y="27129"/>
                  <a:pt x="17990" y="26295"/>
                </a:cubicBezTo>
                <a:cubicBezTo>
                  <a:pt x="18257" y="25661"/>
                  <a:pt x="18457" y="24894"/>
                  <a:pt x="18524" y="24194"/>
                </a:cubicBezTo>
                <a:cubicBezTo>
                  <a:pt x="18591" y="23693"/>
                  <a:pt x="18724" y="22526"/>
                  <a:pt x="18257" y="21825"/>
                </a:cubicBezTo>
                <a:cubicBezTo>
                  <a:pt x="18224" y="21792"/>
                  <a:pt x="18157" y="21792"/>
                  <a:pt x="18124" y="21792"/>
                </a:cubicBezTo>
                <a:cubicBezTo>
                  <a:pt x="18099" y="21743"/>
                  <a:pt x="18039" y="21712"/>
                  <a:pt x="17982" y="21712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51"/>
          <p:cNvSpPr/>
          <p:nvPr/>
        </p:nvSpPr>
        <p:spPr>
          <a:xfrm rot="59522">
            <a:off x="3111256" y="1835482"/>
            <a:ext cx="129524" cy="129596"/>
          </a:xfrm>
          <a:custGeom>
            <a:avLst/>
            <a:gdLst/>
            <a:ahLst/>
            <a:cxnLst/>
            <a:rect l="l" t="t" r="r" b="b"/>
            <a:pathLst>
              <a:path w="1794" h="1795" extrusionOk="0">
                <a:moveTo>
                  <a:pt x="943" y="1"/>
                </a:moveTo>
                <a:cubicBezTo>
                  <a:pt x="730" y="426"/>
                  <a:pt x="396" y="730"/>
                  <a:pt x="1" y="882"/>
                </a:cubicBezTo>
                <a:lnTo>
                  <a:pt x="1" y="913"/>
                </a:lnTo>
                <a:cubicBezTo>
                  <a:pt x="396" y="1065"/>
                  <a:pt x="730" y="1369"/>
                  <a:pt x="882" y="1794"/>
                </a:cubicBezTo>
                <a:lnTo>
                  <a:pt x="943" y="1794"/>
                </a:lnTo>
                <a:cubicBezTo>
                  <a:pt x="1034" y="1369"/>
                  <a:pt x="1399" y="1065"/>
                  <a:pt x="1794" y="913"/>
                </a:cubicBezTo>
                <a:lnTo>
                  <a:pt x="1794" y="882"/>
                </a:lnTo>
                <a:cubicBezTo>
                  <a:pt x="1429" y="730"/>
                  <a:pt x="1095" y="426"/>
                  <a:pt x="9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51"/>
          <p:cNvSpPr/>
          <p:nvPr/>
        </p:nvSpPr>
        <p:spPr>
          <a:xfrm rot="59522">
            <a:off x="3506008" y="1599641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41;p20"/>
          <p:cNvSpPr txBox="1">
            <a:spLocks/>
          </p:cNvSpPr>
          <p:nvPr/>
        </p:nvSpPr>
        <p:spPr>
          <a:xfrm>
            <a:off x="756218" y="2792686"/>
            <a:ext cx="2419800" cy="2540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600" smtClean="0">
                <a:solidFill>
                  <a:schemeClr val="bg1"/>
                </a:solidFill>
                <a:latin typeface="Abril Fatface" panose="020B0604020202020204" charset="0"/>
              </a:rPr>
              <a:t>Yellow</a:t>
            </a:r>
          </a:p>
          <a:p>
            <a:pPr>
              <a:spcBef>
                <a:spcPts val="600"/>
              </a:spcBef>
            </a:pPr>
            <a:r>
              <a:rPr lang="en-US" sz="1600" smtClean="0">
                <a:solidFill>
                  <a:schemeClr val="bg1"/>
                </a:solidFill>
                <a:latin typeface="Abril Fatface" panose="020B0604020202020204" charset="0"/>
              </a:rPr>
              <a:t>Is the color of gold, butter and ripe lemons. In the spectrum of visible light, yellow is found between green and orange.</a:t>
            </a:r>
            <a:endParaRPr lang="en-US" sz="1600" dirty="0">
              <a:solidFill>
                <a:schemeClr val="bg1"/>
              </a:solidFill>
              <a:latin typeface="Abril Fatface" panose="020B0604020202020204" charset="0"/>
            </a:endParaRPr>
          </a:p>
        </p:txBody>
      </p:sp>
      <p:sp>
        <p:nvSpPr>
          <p:cNvPr id="11" name="Google Shape;141;p20"/>
          <p:cNvSpPr txBox="1">
            <a:spLocks/>
          </p:cNvSpPr>
          <p:nvPr/>
        </p:nvSpPr>
        <p:spPr>
          <a:xfrm>
            <a:off x="3110143" y="2812234"/>
            <a:ext cx="2419800" cy="2540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600" smtClean="0">
                <a:solidFill>
                  <a:schemeClr val="bg1"/>
                </a:solidFill>
                <a:latin typeface="Abril Fatface" panose="020B0604020202020204" charset="0"/>
              </a:rPr>
              <a:t>Yellow</a:t>
            </a:r>
          </a:p>
          <a:p>
            <a:pPr>
              <a:spcBef>
                <a:spcPts val="600"/>
              </a:spcBef>
            </a:pPr>
            <a:r>
              <a:rPr lang="en-US" sz="1600" smtClean="0">
                <a:solidFill>
                  <a:schemeClr val="bg1"/>
                </a:solidFill>
                <a:latin typeface="Abril Fatface" panose="020B0604020202020204" charset="0"/>
              </a:rPr>
              <a:t>Is the color of gold, butter and ripe lemons. In the spectrum of visible light, yellow is found between green and orange.</a:t>
            </a:r>
            <a:endParaRPr lang="en-US" sz="1600" dirty="0">
              <a:solidFill>
                <a:schemeClr val="bg1"/>
              </a:solidFill>
              <a:latin typeface="Abril Fatface" panose="020B0604020202020204" charset="0"/>
            </a:endParaRPr>
          </a:p>
        </p:txBody>
      </p:sp>
      <p:sp>
        <p:nvSpPr>
          <p:cNvPr id="12" name="Google Shape;141;p20"/>
          <p:cNvSpPr txBox="1">
            <a:spLocks/>
          </p:cNvSpPr>
          <p:nvPr/>
        </p:nvSpPr>
        <p:spPr>
          <a:xfrm>
            <a:off x="5529943" y="2831782"/>
            <a:ext cx="2419800" cy="2540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600" smtClean="0">
                <a:solidFill>
                  <a:schemeClr val="bg1"/>
                </a:solidFill>
                <a:latin typeface="Abril Fatface" panose="020B0604020202020204" charset="0"/>
              </a:rPr>
              <a:t>Yellow</a:t>
            </a:r>
          </a:p>
          <a:p>
            <a:pPr>
              <a:spcBef>
                <a:spcPts val="600"/>
              </a:spcBef>
            </a:pPr>
            <a:r>
              <a:rPr lang="en-US" sz="1600" smtClean="0">
                <a:solidFill>
                  <a:schemeClr val="bg1"/>
                </a:solidFill>
                <a:latin typeface="Abril Fatface" panose="020B0604020202020204" charset="0"/>
              </a:rPr>
              <a:t>Is the color of gold, butter and ripe lemons. In the spectrum of visible light, yellow is found between green and orange.</a:t>
            </a:r>
            <a:endParaRPr lang="en-US" sz="1600" dirty="0">
              <a:solidFill>
                <a:schemeClr val="bg1"/>
              </a:solidFill>
              <a:latin typeface="Abril Fatface" panose="020B060402020202020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5785267" y="456524"/>
            <a:ext cx="2535999" cy="2456403"/>
            <a:chOff x="5827713" y="736600"/>
            <a:chExt cx="2174875" cy="2106613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6757988" y="1584325"/>
              <a:ext cx="1244600" cy="1258888"/>
            </a:xfrm>
            <a:custGeom>
              <a:avLst/>
              <a:gdLst>
                <a:gd name="T0" fmla="*/ 178 w 182"/>
                <a:gd name="T1" fmla="*/ 43 h 184"/>
                <a:gd name="T2" fmla="*/ 155 w 182"/>
                <a:gd name="T3" fmla="*/ 140 h 184"/>
                <a:gd name="T4" fmla="*/ 90 w 182"/>
                <a:gd name="T5" fmla="*/ 183 h 184"/>
                <a:gd name="T6" fmla="*/ 23 w 182"/>
                <a:gd name="T7" fmla="*/ 143 h 184"/>
                <a:gd name="T8" fmla="*/ 1 w 182"/>
                <a:gd name="T9" fmla="*/ 67 h 184"/>
                <a:gd name="T10" fmla="*/ 7 w 182"/>
                <a:gd name="T11" fmla="*/ 53 h 184"/>
                <a:gd name="T12" fmla="*/ 36 w 182"/>
                <a:gd name="T13" fmla="*/ 16 h 184"/>
                <a:gd name="T14" fmla="*/ 54 w 182"/>
                <a:gd name="T15" fmla="*/ 4 h 184"/>
                <a:gd name="T16" fmla="*/ 157 w 182"/>
                <a:gd name="T17" fmla="*/ 10 h 184"/>
                <a:gd name="T18" fmla="*/ 178 w 182"/>
                <a:gd name="T19" fmla="*/ 43 h 184"/>
                <a:gd name="T20" fmla="*/ 128 w 182"/>
                <a:gd name="T21" fmla="*/ 137 h 184"/>
                <a:gd name="T22" fmla="*/ 47 w 182"/>
                <a:gd name="T23" fmla="*/ 140 h 184"/>
                <a:gd name="T24" fmla="*/ 128 w 182"/>
                <a:gd name="T25" fmla="*/ 137 h 184"/>
                <a:gd name="T26" fmla="*/ 71 w 182"/>
                <a:gd name="T27" fmla="*/ 44 h 184"/>
                <a:gd name="T28" fmla="*/ 51 w 182"/>
                <a:gd name="T29" fmla="*/ 61 h 184"/>
                <a:gd name="T30" fmla="*/ 31 w 182"/>
                <a:gd name="T31" fmla="*/ 41 h 184"/>
                <a:gd name="T32" fmla="*/ 38 w 182"/>
                <a:gd name="T33" fmla="*/ 63 h 184"/>
                <a:gd name="T34" fmla="*/ 62 w 182"/>
                <a:gd name="T35" fmla="*/ 63 h 184"/>
                <a:gd name="T36" fmla="*/ 71 w 182"/>
                <a:gd name="T37" fmla="*/ 44 h 184"/>
                <a:gd name="T38" fmla="*/ 146 w 182"/>
                <a:gd name="T39" fmla="*/ 43 h 184"/>
                <a:gd name="T40" fmla="*/ 126 w 182"/>
                <a:gd name="T41" fmla="*/ 61 h 184"/>
                <a:gd name="T42" fmla="*/ 107 w 182"/>
                <a:gd name="T43" fmla="*/ 42 h 184"/>
                <a:gd name="T44" fmla="*/ 112 w 182"/>
                <a:gd name="T45" fmla="*/ 62 h 184"/>
                <a:gd name="T46" fmla="*/ 137 w 182"/>
                <a:gd name="T47" fmla="*/ 64 h 184"/>
                <a:gd name="T48" fmla="*/ 146 w 182"/>
                <a:gd name="T49" fmla="*/ 4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" h="184">
                  <a:moveTo>
                    <a:pt x="178" y="43"/>
                  </a:moveTo>
                  <a:cubicBezTo>
                    <a:pt x="175" y="74"/>
                    <a:pt x="171" y="108"/>
                    <a:pt x="155" y="140"/>
                  </a:cubicBezTo>
                  <a:cubicBezTo>
                    <a:pt x="141" y="167"/>
                    <a:pt x="121" y="183"/>
                    <a:pt x="90" y="183"/>
                  </a:cubicBezTo>
                  <a:cubicBezTo>
                    <a:pt x="59" y="184"/>
                    <a:pt x="35" y="170"/>
                    <a:pt x="23" y="143"/>
                  </a:cubicBezTo>
                  <a:cubicBezTo>
                    <a:pt x="13" y="119"/>
                    <a:pt x="8" y="93"/>
                    <a:pt x="1" y="67"/>
                  </a:cubicBezTo>
                  <a:cubicBezTo>
                    <a:pt x="0" y="63"/>
                    <a:pt x="4" y="57"/>
                    <a:pt x="7" y="53"/>
                  </a:cubicBezTo>
                  <a:cubicBezTo>
                    <a:pt x="17" y="41"/>
                    <a:pt x="28" y="29"/>
                    <a:pt x="36" y="16"/>
                  </a:cubicBezTo>
                  <a:cubicBezTo>
                    <a:pt x="41" y="9"/>
                    <a:pt x="45" y="4"/>
                    <a:pt x="54" y="4"/>
                  </a:cubicBezTo>
                  <a:cubicBezTo>
                    <a:pt x="88" y="0"/>
                    <a:pt x="123" y="2"/>
                    <a:pt x="157" y="10"/>
                  </a:cubicBezTo>
                  <a:cubicBezTo>
                    <a:pt x="182" y="16"/>
                    <a:pt x="178" y="14"/>
                    <a:pt x="178" y="43"/>
                  </a:cubicBezTo>
                  <a:close/>
                  <a:moveTo>
                    <a:pt x="128" y="137"/>
                  </a:moveTo>
                  <a:cubicBezTo>
                    <a:pt x="113" y="110"/>
                    <a:pt x="57" y="113"/>
                    <a:pt x="47" y="140"/>
                  </a:cubicBezTo>
                  <a:cubicBezTo>
                    <a:pt x="75" y="117"/>
                    <a:pt x="101" y="120"/>
                    <a:pt x="128" y="137"/>
                  </a:cubicBezTo>
                  <a:close/>
                  <a:moveTo>
                    <a:pt x="71" y="44"/>
                  </a:moveTo>
                  <a:cubicBezTo>
                    <a:pt x="64" y="50"/>
                    <a:pt x="58" y="59"/>
                    <a:pt x="51" y="61"/>
                  </a:cubicBezTo>
                  <a:cubicBezTo>
                    <a:pt x="38" y="64"/>
                    <a:pt x="36" y="50"/>
                    <a:pt x="31" y="41"/>
                  </a:cubicBezTo>
                  <a:cubicBezTo>
                    <a:pt x="28" y="50"/>
                    <a:pt x="30" y="57"/>
                    <a:pt x="38" y="63"/>
                  </a:cubicBezTo>
                  <a:cubicBezTo>
                    <a:pt x="46" y="69"/>
                    <a:pt x="54" y="69"/>
                    <a:pt x="62" y="63"/>
                  </a:cubicBezTo>
                  <a:cubicBezTo>
                    <a:pt x="69" y="58"/>
                    <a:pt x="74" y="51"/>
                    <a:pt x="71" y="44"/>
                  </a:cubicBezTo>
                  <a:close/>
                  <a:moveTo>
                    <a:pt x="146" y="43"/>
                  </a:moveTo>
                  <a:cubicBezTo>
                    <a:pt x="139" y="50"/>
                    <a:pt x="134" y="59"/>
                    <a:pt x="126" y="61"/>
                  </a:cubicBezTo>
                  <a:cubicBezTo>
                    <a:pt x="114" y="64"/>
                    <a:pt x="112" y="51"/>
                    <a:pt x="107" y="42"/>
                  </a:cubicBezTo>
                  <a:cubicBezTo>
                    <a:pt x="103" y="50"/>
                    <a:pt x="106" y="57"/>
                    <a:pt x="112" y="62"/>
                  </a:cubicBezTo>
                  <a:cubicBezTo>
                    <a:pt x="120" y="69"/>
                    <a:pt x="129" y="69"/>
                    <a:pt x="137" y="64"/>
                  </a:cubicBezTo>
                  <a:cubicBezTo>
                    <a:pt x="145" y="58"/>
                    <a:pt x="149" y="51"/>
                    <a:pt x="146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827713" y="736600"/>
              <a:ext cx="1312863" cy="1306513"/>
            </a:xfrm>
            <a:custGeom>
              <a:avLst/>
              <a:gdLst>
                <a:gd name="T0" fmla="*/ 101 w 192"/>
                <a:gd name="T1" fmla="*/ 0 h 191"/>
                <a:gd name="T2" fmla="*/ 180 w 192"/>
                <a:gd name="T3" fmla="*/ 14 h 191"/>
                <a:gd name="T4" fmla="*/ 190 w 192"/>
                <a:gd name="T5" fmla="*/ 27 h 191"/>
                <a:gd name="T6" fmla="*/ 174 w 192"/>
                <a:gd name="T7" fmla="*/ 124 h 191"/>
                <a:gd name="T8" fmla="*/ 122 w 192"/>
                <a:gd name="T9" fmla="*/ 181 h 191"/>
                <a:gd name="T10" fmla="*/ 39 w 192"/>
                <a:gd name="T11" fmla="*/ 150 h 191"/>
                <a:gd name="T12" fmla="*/ 11 w 192"/>
                <a:gd name="T13" fmla="*/ 52 h 191"/>
                <a:gd name="T14" fmla="*/ 45 w 192"/>
                <a:gd name="T15" fmla="*/ 8 h 191"/>
                <a:gd name="T16" fmla="*/ 66 w 192"/>
                <a:gd name="T17" fmla="*/ 4 h 191"/>
                <a:gd name="T18" fmla="*/ 101 w 192"/>
                <a:gd name="T19" fmla="*/ 2 h 191"/>
                <a:gd name="T20" fmla="*/ 101 w 192"/>
                <a:gd name="T21" fmla="*/ 0 h 191"/>
                <a:gd name="T22" fmla="*/ 100 w 192"/>
                <a:gd name="T23" fmla="*/ 109 h 191"/>
                <a:gd name="T24" fmla="*/ 66 w 192"/>
                <a:gd name="T25" fmla="*/ 109 h 191"/>
                <a:gd name="T26" fmla="*/ 55 w 192"/>
                <a:gd name="T27" fmla="*/ 122 h 191"/>
                <a:gd name="T28" fmla="*/ 99 w 192"/>
                <a:gd name="T29" fmla="*/ 158 h 191"/>
                <a:gd name="T30" fmla="*/ 145 w 192"/>
                <a:gd name="T31" fmla="*/ 122 h 191"/>
                <a:gd name="T32" fmla="*/ 135 w 192"/>
                <a:gd name="T33" fmla="*/ 109 h 191"/>
                <a:gd name="T34" fmla="*/ 100 w 192"/>
                <a:gd name="T35" fmla="*/ 109 h 191"/>
                <a:gd name="T36" fmla="*/ 157 w 192"/>
                <a:gd name="T37" fmla="*/ 67 h 191"/>
                <a:gd name="T38" fmla="*/ 147 w 192"/>
                <a:gd name="T39" fmla="*/ 43 h 191"/>
                <a:gd name="T40" fmla="*/ 122 w 192"/>
                <a:gd name="T41" fmla="*/ 49 h 191"/>
                <a:gd name="T42" fmla="*/ 120 w 192"/>
                <a:gd name="T43" fmla="*/ 67 h 191"/>
                <a:gd name="T44" fmla="*/ 137 w 192"/>
                <a:gd name="T45" fmla="*/ 47 h 191"/>
                <a:gd name="T46" fmla="*/ 157 w 192"/>
                <a:gd name="T47" fmla="*/ 67 h 191"/>
                <a:gd name="T48" fmla="*/ 83 w 192"/>
                <a:gd name="T49" fmla="*/ 64 h 191"/>
                <a:gd name="T50" fmla="*/ 73 w 192"/>
                <a:gd name="T51" fmla="*/ 44 h 191"/>
                <a:gd name="T52" fmla="*/ 47 w 192"/>
                <a:gd name="T53" fmla="*/ 48 h 191"/>
                <a:gd name="T54" fmla="*/ 41 w 192"/>
                <a:gd name="T55" fmla="*/ 64 h 191"/>
                <a:gd name="T56" fmla="*/ 62 w 192"/>
                <a:gd name="T57" fmla="*/ 48 h 191"/>
                <a:gd name="T58" fmla="*/ 83 w 192"/>
                <a:gd name="T59" fmla="*/ 6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191">
                  <a:moveTo>
                    <a:pt x="101" y="0"/>
                  </a:moveTo>
                  <a:cubicBezTo>
                    <a:pt x="128" y="5"/>
                    <a:pt x="154" y="9"/>
                    <a:pt x="180" y="14"/>
                  </a:cubicBezTo>
                  <a:cubicBezTo>
                    <a:pt x="188" y="15"/>
                    <a:pt x="192" y="19"/>
                    <a:pt x="190" y="27"/>
                  </a:cubicBezTo>
                  <a:cubicBezTo>
                    <a:pt x="185" y="59"/>
                    <a:pt x="182" y="92"/>
                    <a:pt x="174" y="124"/>
                  </a:cubicBezTo>
                  <a:cubicBezTo>
                    <a:pt x="167" y="150"/>
                    <a:pt x="151" y="173"/>
                    <a:pt x="122" y="181"/>
                  </a:cubicBezTo>
                  <a:cubicBezTo>
                    <a:pt x="88" y="191"/>
                    <a:pt x="57" y="180"/>
                    <a:pt x="39" y="150"/>
                  </a:cubicBezTo>
                  <a:cubicBezTo>
                    <a:pt x="20" y="120"/>
                    <a:pt x="14" y="87"/>
                    <a:pt x="11" y="52"/>
                  </a:cubicBezTo>
                  <a:cubicBezTo>
                    <a:pt x="9" y="11"/>
                    <a:pt x="0" y="18"/>
                    <a:pt x="45" y="8"/>
                  </a:cubicBezTo>
                  <a:cubicBezTo>
                    <a:pt x="52" y="6"/>
                    <a:pt x="59" y="5"/>
                    <a:pt x="66" y="4"/>
                  </a:cubicBezTo>
                  <a:cubicBezTo>
                    <a:pt x="78" y="3"/>
                    <a:pt x="89" y="3"/>
                    <a:pt x="101" y="2"/>
                  </a:cubicBezTo>
                  <a:cubicBezTo>
                    <a:pt x="101" y="1"/>
                    <a:pt x="101" y="1"/>
                    <a:pt x="101" y="0"/>
                  </a:cubicBezTo>
                  <a:close/>
                  <a:moveTo>
                    <a:pt x="100" y="109"/>
                  </a:moveTo>
                  <a:cubicBezTo>
                    <a:pt x="89" y="109"/>
                    <a:pt x="77" y="109"/>
                    <a:pt x="66" y="109"/>
                  </a:cubicBezTo>
                  <a:cubicBezTo>
                    <a:pt x="57" y="109"/>
                    <a:pt x="53" y="113"/>
                    <a:pt x="55" y="122"/>
                  </a:cubicBezTo>
                  <a:cubicBezTo>
                    <a:pt x="59" y="141"/>
                    <a:pt x="78" y="157"/>
                    <a:pt x="99" y="158"/>
                  </a:cubicBezTo>
                  <a:cubicBezTo>
                    <a:pt x="121" y="158"/>
                    <a:pt x="141" y="143"/>
                    <a:pt x="145" y="122"/>
                  </a:cubicBezTo>
                  <a:cubicBezTo>
                    <a:pt x="147" y="114"/>
                    <a:pt x="144" y="109"/>
                    <a:pt x="135" y="109"/>
                  </a:cubicBezTo>
                  <a:cubicBezTo>
                    <a:pt x="123" y="109"/>
                    <a:pt x="112" y="109"/>
                    <a:pt x="100" y="109"/>
                  </a:cubicBezTo>
                  <a:close/>
                  <a:moveTo>
                    <a:pt x="157" y="67"/>
                  </a:moveTo>
                  <a:cubicBezTo>
                    <a:pt x="161" y="56"/>
                    <a:pt x="156" y="48"/>
                    <a:pt x="147" y="43"/>
                  </a:cubicBezTo>
                  <a:cubicBezTo>
                    <a:pt x="137" y="38"/>
                    <a:pt x="128" y="41"/>
                    <a:pt x="122" y="49"/>
                  </a:cubicBezTo>
                  <a:cubicBezTo>
                    <a:pt x="117" y="54"/>
                    <a:pt x="115" y="60"/>
                    <a:pt x="120" y="67"/>
                  </a:cubicBezTo>
                  <a:cubicBezTo>
                    <a:pt x="122" y="57"/>
                    <a:pt x="125" y="47"/>
                    <a:pt x="137" y="47"/>
                  </a:cubicBezTo>
                  <a:cubicBezTo>
                    <a:pt x="151" y="46"/>
                    <a:pt x="152" y="58"/>
                    <a:pt x="157" y="67"/>
                  </a:cubicBezTo>
                  <a:close/>
                  <a:moveTo>
                    <a:pt x="83" y="64"/>
                  </a:moveTo>
                  <a:cubicBezTo>
                    <a:pt x="85" y="57"/>
                    <a:pt x="81" y="49"/>
                    <a:pt x="73" y="44"/>
                  </a:cubicBezTo>
                  <a:cubicBezTo>
                    <a:pt x="64" y="39"/>
                    <a:pt x="54" y="40"/>
                    <a:pt x="47" y="48"/>
                  </a:cubicBezTo>
                  <a:cubicBezTo>
                    <a:pt x="42" y="53"/>
                    <a:pt x="39" y="60"/>
                    <a:pt x="41" y="64"/>
                  </a:cubicBezTo>
                  <a:cubicBezTo>
                    <a:pt x="49" y="58"/>
                    <a:pt x="56" y="48"/>
                    <a:pt x="62" y="48"/>
                  </a:cubicBezTo>
                  <a:cubicBezTo>
                    <a:pt x="69" y="48"/>
                    <a:pt x="75" y="58"/>
                    <a:pt x="83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238875" y="1522413"/>
              <a:ext cx="546100" cy="260350"/>
            </a:xfrm>
            <a:custGeom>
              <a:avLst/>
              <a:gdLst>
                <a:gd name="T0" fmla="*/ 80 w 80"/>
                <a:gd name="T1" fmla="*/ 0 h 38"/>
                <a:gd name="T2" fmla="*/ 38 w 80"/>
                <a:gd name="T3" fmla="*/ 37 h 38"/>
                <a:gd name="T4" fmla="*/ 1 w 80"/>
                <a:gd name="T5" fmla="*/ 0 h 38"/>
                <a:gd name="T6" fmla="*/ 80 w 80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38">
                  <a:moveTo>
                    <a:pt x="80" y="0"/>
                  </a:moveTo>
                  <a:cubicBezTo>
                    <a:pt x="78" y="23"/>
                    <a:pt x="60" y="38"/>
                    <a:pt x="38" y="37"/>
                  </a:cubicBezTo>
                  <a:cubicBezTo>
                    <a:pt x="17" y="37"/>
                    <a:pt x="0" y="20"/>
                    <a:pt x="1" y="0"/>
                  </a:cubicBezTo>
                  <a:cubicBezTo>
                    <a:pt x="27" y="0"/>
                    <a:pt x="53" y="0"/>
                    <a:pt x="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287329" y="90084"/>
            <a:ext cx="8520507" cy="4742835"/>
            <a:chOff x="287329" y="90084"/>
            <a:chExt cx="8520507" cy="4742835"/>
          </a:xfrm>
        </p:grpSpPr>
        <p:grpSp>
          <p:nvGrpSpPr>
            <p:cNvPr id="21" name="Google Shape;788;p50"/>
            <p:cNvGrpSpPr/>
            <p:nvPr/>
          </p:nvGrpSpPr>
          <p:grpSpPr>
            <a:xfrm>
              <a:off x="1893844" y="742545"/>
              <a:ext cx="577314" cy="368094"/>
              <a:chOff x="1893844" y="742545"/>
              <a:chExt cx="577314" cy="368094"/>
            </a:xfrm>
          </p:grpSpPr>
          <p:sp>
            <p:nvSpPr>
              <p:cNvPr id="52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788;p50"/>
            <p:cNvGrpSpPr/>
            <p:nvPr/>
          </p:nvGrpSpPr>
          <p:grpSpPr>
            <a:xfrm>
              <a:off x="8141718" y="4426824"/>
              <a:ext cx="577314" cy="368094"/>
              <a:chOff x="1893844" y="742545"/>
              <a:chExt cx="577314" cy="368094"/>
            </a:xfrm>
          </p:grpSpPr>
          <p:sp>
            <p:nvSpPr>
              <p:cNvPr id="50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788;p50"/>
            <p:cNvGrpSpPr/>
            <p:nvPr/>
          </p:nvGrpSpPr>
          <p:grpSpPr>
            <a:xfrm flipH="1">
              <a:off x="484927" y="4255025"/>
              <a:ext cx="906362" cy="577894"/>
              <a:chOff x="1893844" y="742545"/>
              <a:chExt cx="577314" cy="368094"/>
            </a:xfrm>
          </p:grpSpPr>
          <p:sp>
            <p:nvSpPr>
              <p:cNvPr id="48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788;p50"/>
            <p:cNvGrpSpPr/>
            <p:nvPr/>
          </p:nvGrpSpPr>
          <p:grpSpPr>
            <a:xfrm flipH="1">
              <a:off x="7814961" y="360956"/>
              <a:ext cx="906362" cy="577894"/>
              <a:chOff x="1893844" y="742545"/>
              <a:chExt cx="577314" cy="368094"/>
            </a:xfrm>
          </p:grpSpPr>
          <p:sp>
            <p:nvSpPr>
              <p:cNvPr id="46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788;p50"/>
            <p:cNvGrpSpPr/>
            <p:nvPr/>
          </p:nvGrpSpPr>
          <p:grpSpPr>
            <a:xfrm>
              <a:off x="2442818" y="3148176"/>
              <a:ext cx="1200488" cy="765428"/>
              <a:chOff x="1893844" y="742545"/>
              <a:chExt cx="577314" cy="368094"/>
            </a:xfrm>
          </p:grpSpPr>
          <p:sp>
            <p:nvSpPr>
              <p:cNvPr id="44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788;p50"/>
            <p:cNvGrpSpPr/>
            <p:nvPr/>
          </p:nvGrpSpPr>
          <p:grpSpPr>
            <a:xfrm>
              <a:off x="287329" y="114250"/>
              <a:ext cx="1200488" cy="765428"/>
              <a:chOff x="1893844" y="742545"/>
              <a:chExt cx="577314" cy="368094"/>
            </a:xfrm>
          </p:grpSpPr>
          <p:sp>
            <p:nvSpPr>
              <p:cNvPr id="42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788;p50"/>
            <p:cNvGrpSpPr/>
            <p:nvPr/>
          </p:nvGrpSpPr>
          <p:grpSpPr>
            <a:xfrm>
              <a:off x="560964" y="2178062"/>
              <a:ext cx="577314" cy="368094"/>
              <a:chOff x="1893844" y="742545"/>
              <a:chExt cx="577314" cy="368094"/>
            </a:xfrm>
          </p:grpSpPr>
          <p:sp>
            <p:nvSpPr>
              <p:cNvPr id="40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788;p50"/>
            <p:cNvGrpSpPr/>
            <p:nvPr/>
          </p:nvGrpSpPr>
          <p:grpSpPr>
            <a:xfrm>
              <a:off x="2756692" y="1444571"/>
              <a:ext cx="577314" cy="368094"/>
              <a:chOff x="1893844" y="742545"/>
              <a:chExt cx="577314" cy="368094"/>
            </a:xfrm>
          </p:grpSpPr>
          <p:sp>
            <p:nvSpPr>
              <p:cNvPr id="38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788;p50"/>
            <p:cNvGrpSpPr/>
            <p:nvPr/>
          </p:nvGrpSpPr>
          <p:grpSpPr>
            <a:xfrm>
              <a:off x="3452431" y="205768"/>
              <a:ext cx="577314" cy="368094"/>
              <a:chOff x="1893844" y="742545"/>
              <a:chExt cx="577314" cy="368094"/>
            </a:xfrm>
          </p:grpSpPr>
          <p:sp>
            <p:nvSpPr>
              <p:cNvPr id="36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788;p50"/>
            <p:cNvGrpSpPr/>
            <p:nvPr/>
          </p:nvGrpSpPr>
          <p:grpSpPr>
            <a:xfrm>
              <a:off x="7607348" y="3177946"/>
              <a:ext cx="1200488" cy="765428"/>
              <a:chOff x="1893844" y="742545"/>
              <a:chExt cx="577314" cy="368094"/>
            </a:xfrm>
          </p:grpSpPr>
          <p:sp>
            <p:nvSpPr>
              <p:cNvPr id="34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788;p50"/>
            <p:cNvGrpSpPr/>
            <p:nvPr/>
          </p:nvGrpSpPr>
          <p:grpSpPr>
            <a:xfrm flipH="1">
              <a:off x="5530203" y="90084"/>
              <a:ext cx="906362" cy="577894"/>
              <a:chOff x="1893844" y="742545"/>
              <a:chExt cx="577314" cy="368094"/>
            </a:xfrm>
          </p:grpSpPr>
          <p:sp>
            <p:nvSpPr>
              <p:cNvPr id="32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6" name="Google Shape;806;p52"/>
          <p:cNvSpPr/>
          <p:nvPr/>
        </p:nvSpPr>
        <p:spPr>
          <a:xfrm>
            <a:off x="1700750" y="857250"/>
            <a:ext cx="57930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52"/>
          <p:cNvSpPr txBox="1">
            <a:spLocks noGrp="1"/>
          </p:cNvSpPr>
          <p:nvPr>
            <p:ph type="title"/>
          </p:nvPr>
        </p:nvSpPr>
        <p:spPr>
          <a:xfrm>
            <a:off x="713238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a Graph to Show Your Data</a:t>
            </a:r>
            <a:endParaRPr/>
          </a:p>
        </p:txBody>
      </p:sp>
      <p:sp>
        <p:nvSpPr>
          <p:cNvPr id="808" name="Google Shape;808;p52"/>
          <p:cNvSpPr txBox="1">
            <a:spLocks noGrp="1"/>
          </p:cNvSpPr>
          <p:nvPr>
            <p:ph type="body" idx="4294967295"/>
          </p:nvPr>
        </p:nvSpPr>
        <p:spPr>
          <a:xfrm>
            <a:off x="4672850" y="4059575"/>
            <a:ext cx="34056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To modify this graph, click on it, follow the link, change the data and paste the new graph here</a:t>
            </a:r>
            <a:endParaRPr sz="1200"/>
          </a:p>
        </p:txBody>
      </p:sp>
      <p:pic>
        <p:nvPicPr>
          <p:cNvPr id="809" name="Google Shape;809;p52" title="Chart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2582" t="17755" r="7122" b="8449"/>
          <a:stretch/>
        </p:blipFill>
        <p:spPr>
          <a:xfrm>
            <a:off x="1170895" y="1561673"/>
            <a:ext cx="2724166" cy="2055082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52"/>
          <p:cNvSpPr txBox="1">
            <a:spLocks noGrp="1"/>
          </p:cNvSpPr>
          <p:nvPr>
            <p:ph type="subTitle" idx="4294967295"/>
          </p:nvPr>
        </p:nvSpPr>
        <p:spPr>
          <a:xfrm rot="-5400000">
            <a:off x="1525489" y="4130900"/>
            <a:ext cx="1344000" cy="4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Writing</a:t>
            </a:r>
            <a:endParaRPr sz="1400" i="1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811" name="Google Shape;811;p52"/>
          <p:cNvSpPr txBox="1">
            <a:spLocks noGrp="1"/>
          </p:cNvSpPr>
          <p:nvPr>
            <p:ph type="subTitle" idx="4294967295"/>
          </p:nvPr>
        </p:nvSpPr>
        <p:spPr>
          <a:xfrm rot="-5400000">
            <a:off x="2211557" y="4130900"/>
            <a:ext cx="1344000" cy="4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Publishing</a:t>
            </a:r>
            <a:endParaRPr sz="1400" i="1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812" name="Google Shape;812;p52"/>
          <p:cNvSpPr txBox="1">
            <a:spLocks noGrp="1"/>
          </p:cNvSpPr>
          <p:nvPr>
            <p:ph type="subTitle" idx="4294967295"/>
          </p:nvPr>
        </p:nvSpPr>
        <p:spPr>
          <a:xfrm rot="-5400000">
            <a:off x="2871025" y="4130855"/>
            <a:ext cx="1343700" cy="4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Teaching</a:t>
            </a:r>
            <a:endParaRPr sz="1400" i="1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813" name="Google Shape;813;p52"/>
          <p:cNvSpPr txBox="1">
            <a:spLocks noGrp="1"/>
          </p:cNvSpPr>
          <p:nvPr>
            <p:ph type="subTitle" idx="4294967295"/>
          </p:nvPr>
        </p:nvSpPr>
        <p:spPr>
          <a:xfrm rot="-5400000">
            <a:off x="866225" y="4130900"/>
            <a:ext cx="1344000" cy="4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Reading</a:t>
            </a:r>
            <a:endParaRPr sz="1400" i="1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814" name="Google Shape;814;p52"/>
          <p:cNvSpPr txBox="1">
            <a:spLocks noGrp="1"/>
          </p:cNvSpPr>
          <p:nvPr>
            <p:ph type="title" idx="4294967295"/>
          </p:nvPr>
        </p:nvSpPr>
        <p:spPr>
          <a:xfrm>
            <a:off x="1040700" y="2521854"/>
            <a:ext cx="995100" cy="4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24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5" name="Google Shape;815;p52"/>
          <p:cNvSpPr txBox="1">
            <a:spLocks noGrp="1"/>
          </p:cNvSpPr>
          <p:nvPr>
            <p:ph type="title" idx="4294967295"/>
          </p:nvPr>
        </p:nvSpPr>
        <p:spPr>
          <a:xfrm>
            <a:off x="1676060" y="2031243"/>
            <a:ext cx="995100" cy="4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6" name="Google Shape;816;p52"/>
          <p:cNvSpPr txBox="1">
            <a:spLocks noGrp="1"/>
          </p:cNvSpPr>
          <p:nvPr>
            <p:ph type="title" idx="4294967295"/>
          </p:nvPr>
        </p:nvSpPr>
        <p:spPr>
          <a:xfrm>
            <a:off x="2362133" y="2545750"/>
            <a:ext cx="995100" cy="4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7" name="Google Shape;817;p52"/>
          <p:cNvSpPr txBox="1">
            <a:spLocks noGrp="1"/>
          </p:cNvSpPr>
          <p:nvPr>
            <p:ph type="title" idx="4294967295"/>
          </p:nvPr>
        </p:nvSpPr>
        <p:spPr>
          <a:xfrm>
            <a:off x="3045353" y="1335775"/>
            <a:ext cx="995100" cy="4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65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8" name="Google Shape;818;p52"/>
          <p:cNvSpPr/>
          <p:nvPr/>
        </p:nvSpPr>
        <p:spPr>
          <a:xfrm rot="59522">
            <a:off x="4882958" y="2203466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52"/>
          <p:cNvSpPr txBox="1">
            <a:spLocks noGrp="1"/>
          </p:cNvSpPr>
          <p:nvPr>
            <p:ph type="subTitle" idx="4294967295"/>
          </p:nvPr>
        </p:nvSpPr>
        <p:spPr>
          <a:xfrm>
            <a:off x="5266719" y="2030475"/>
            <a:ext cx="19902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Attendants</a:t>
            </a:r>
            <a:endParaRPr sz="1800" i="1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820" name="Google Shape;820;p52"/>
          <p:cNvSpPr txBox="1">
            <a:spLocks noGrp="1"/>
          </p:cNvSpPr>
          <p:nvPr>
            <p:ph type="body" idx="4294967295"/>
          </p:nvPr>
        </p:nvSpPr>
        <p:spPr>
          <a:xfrm>
            <a:off x="5254423" y="2521856"/>
            <a:ext cx="2613300" cy="9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Mercury is the closest planet to the Sun and the smallest one in the Solar System</a:t>
            </a:r>
            <a:endParaRPr sz="1400"/>
          </a:p>
        </p:txBody>
      </p:sp>
      <p:grpSp>
        <p:nvGrpSpPr>
          <p:cNvPr id="821" name="Google Shape;821;p52"/>
          <p:cNvGrpSpPr/>
          <p:nvPr/>
        </p:nvGrpSpPr>
        <p:grpSpPr>
          <a:xfrm>
            <a:off x="639494" y="355445"/>
            <a:ext cx="577314" cy="368094"/>
            <a:chOff x="1893844" y="742545"/>
            <a:chExt cx="577314" cy="368094"/>
          </a:xfrm>
        </p:grpSpPr>
        <p:sp>
          <p:nvSpPr>
            <p:cNvPr id="822" name="Google Shape;822;p52"/>
            <p:cNvSpPr/>
            <p:nvPr/>
          </p:nvSpPr>
          <p:spPr>
            <a:xfrm rot="59522">
              <a:off x="1894956" y="979932"/>
              <a:ext cx="129524" cy="129596"/>
            </a:xfrm>
            <a:custGeom>
              <a:avLst/>
              <a:gdLst/>
              <a:ahLst/>
              <a:cxnLst/>
              <a:rect l="l" t="t" r="r" b="b"/>
              <a:pathLst>
                <a:path w="1794" h="1795" extrusionOk="0">
                  <a:moveTo>
                    <a:pt x="943" y="1"/>
                  </a:moveTo>
                  <a:cubicBezTo>
                    <a:pt x="730" y="426"/>
                    <a:pt x="396" y="730"/>
                    <a:pt x="1" y="882"/>
                  </a:cubicBezTo>
                  <a:lnTo>
                    <a:pt x="1" y="913"/>
                  </a:lnTo>
                  <a:cubicBezTo>
                    <a:pt x="396" y="1065"/>
                    <a:pt x="730" y="1369"/>
                    <a:pt x="882" y="1794"/>
                  </a:cubicBezTo>
                  <a:lnTo>
                    <a:pt x="943" y="1794"/>
                  </a:lnTo>
                  <a:cubicBezTo>
                    <a:pt x="1034" y="1369"/>
                    <a:pt x="1399" y="1065"/>
                    <a:pt x="1794" y="913"/>
                  </a:cubicBezTo>
                  <a:lnTo>
                    <a:pt x="1794" y="882"/>
                  </a:lnTo>
                  <a:cubicBezTo>
                    <a:pt x="1429" y="730"/>
                    <a:pt x="1095" y="426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2"/>
            <p:cNvSpPr/>
            <p:nvPr/>
          </p:nvSpPr>
          <p:spPr>
            <a:xfrm rot="59522">
              <a:off x="2289708" y="744091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287329" y="90084"/>
            <a:ext cx="8520507" cy="4742835"/>
            <a:chOff x="287329" y="90084"/>
            <a:chExt cx="8520507" cy="4742835"/>
          </a:xfrm>
          <a:solidFill>
            <a:srgbClr val="B29780"/>
          </a:solidFill>
        </p:grpSpPr>
        <p:grpSp>
          <p:nvGrpSpPr>
            <p:cNvPr id="22" name="Google Shape;788;p50"/>
            <p:cNvGrpSpPr/>
            <p:nvPr/>
          </p:nvGrpSpPr>
          <p:grpSpPr>
            <a:xfrm>
              <a:off x="1893844" y="742545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53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788;p50"/>
            <p:cNvGrpSpPr/>
            <p:nvPr/>
          </p:nvGrpSpPr>
          <p:grpSpPr>
            <a:xfrm>
              <a:off x="8141718" y="4426824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51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788;p50"/>
            <p:cNvGrpSpPr/>
            <p:nvPr/>
          </p:nvGrpSpPr>
          <p:grpSpPr>
            <a:xfrm flipH="1">
              <a:off x="484927" y="4255025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49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788;p50"/>
            <p:cNvGrpSpPr/>
            <p:nvPr/>
          </p:nvGrpSpPr>
          <p:grpSpPr>
            <a:xfrm flipH="1">
              <a:off x="7814961" y="360956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47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788;p50"/>
            <p:cNvGrpSpPr/>
            <p:nvPr/>
          </p:nvGrpSpPr>
          <p:grpSpPr>
            <a:xfrm>
              <a:off x="2442818" y="3148176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45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788;p50"/>
            <p:cNvGrpSpPr/>
            <p:nvPr/>
          </p:nvGrpSpPr>
          <p:grpSpPr>
            <a:xfrm>
              <a:off x="287329" y="114250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43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788;p50"/>
            <p:cNvGrpSpPr/>
            <p:nvPr/>
          </p:nvGrpSpPr>
          <p:grpSpPr>
            <a:xfrm>
              <a:off x="560964" y="2178062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41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788;p50"/>
            <p:cNvGrpSpPr/>
            <p:nvPr/>
          </p:nvGrpSpPr>
          <p:grpSpPr>
            <a:xfrm>
              <a:off x="2756692" y="1444571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39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788;p50"/>
            <p:cNvGrpSpPr/>
            <p:nvPr/>
          </p:nvGrpSpPr>
          <p:grpSpPr>
            <a:xfrm>
              <a:off x="3452431" y="205768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37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788;p50"/>
            <p:cNvGrpSpPr/>
            <p:nvPr/>
          </p:nvGrpSpPr>
          <p:grpSpPr>
            <a:xfrm>
              <a:off x="7607348" y="3177946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35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788;p50"/>
            <p:cNvGrpSpPr/>
            <p:nvPr/>
          </p:nvGrpSpPr>
          <p:grpSpPr>
            <a:xfrm flipH="1">
              <a:off x="5530203" y="90084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33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0" name="Google Shape;110;p17"/>
          <p:cNvSpPr txBox="1">
            <a:spLocks noGrp="1"/>
          </p:cNvSpPr>
          <p:nvPr>
            <p:ph type="title" idx="4294967295"/>
          </p:nvPr>
        </p:nvSpPr>
        <p:spPr>
          <a:xfrm>
            <a:off x="173540" y="480097"/>
            <a:ext cx="7570788" cy="7032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2">
                    <a:lumMod val="50000"/>
                  </a:schemeClr>
                </a:solidFill>
              </a:rPr>
              <a:t>This is a slide title</a:t>
            </a:r>
            <a:endParaRPr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4294967295"/>
          </p:nvPr>
        </p:nvSpPr>
        <p:spPr>
          <a:xfrm>
            <a:off x="308759" y="1373188"/>
            <a:ext cx="4389407" cy="3573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 sz="2000" dirty="0">
                <a:solidFill>
                  <a:schemeClr val="accent2">
                    <a:lumMod val="25000"/>
                  </a:schemeClr>
                </a:solidFill>
              </a:rPr>
              <a:t>Here you have a list of items</a:t>
            </a:r>
            <a:endParaRPr sz="2000" dirty="0">
              <a:solidFill>
                <a:schemeClr val="accent2">
                  <a:lumMod val="25000"/>
                </a:schemeClr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sz="2000" dirty="0">
                <a:solidFill>
                  <a:schemeClr val="accent2">
                    <a:lumMod val="25000"/>
                  </a:schemeClr>
                </a:solidFill>
              </a:rPr>
              <a:t>And some text</a:t>
            </a:r>
            <a:endParaRPr sz="2000" dirty="0">
              <a:solidFill>
                <a:schemeClr val="accent2">
                  <a:lumMod val="25000"/>
                </a:schemeClr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sz="2000" dirty="0">
                <a:solidFill>
                  <a:schemeClr val="accent2">
                    <a:lumMod val="25000"/>
                  </a:schemeClr>
                </a:solidFill>
              </a:rPr>
              <a:t>But remember not to overload your slides with content</a:t>
            </a:r>
            <a:endParaRPr sz="2000" dirty="0">
              <a:solidFill>
                <a:schemeClr val="accent2">
                  <a:lumMod val="25000"/>
                </a:schemeClr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2">
                  <a:lumMod val="25000"/>
                </a:schemeClr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2">
                    <a:lumMod val="25000"/>
                  </a:schemeClr>
                </a:solidFill>
              </a:rPr>
              <a:t>Your audience will listen to you or read the content, but won’t do both. </a:t>
            </a:r>
            <a:endParaRPr sz="200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17" name="Grupo 16"/>
          <p:cNvGrpSpPr/>
          <p:nvPr/>
        </p:nvGrpSpPr>
        <p:grpSpPr>
          <a:xfrm rot="249987">
            <a:off x="4635596" y="607034"/>
            <a:ext cx="4258313" cy="3993351"/>
            <a:chOff x="5151438" y="1168400"/>
            <a:chExt cx="3571875" cy="334962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5151438" y="1168400"/>
              <a:ext cx="3571875" cy="3349625"/>
            </a:xfrm>
            <a:custGeom>
              <a:avLst/>
              <a:gdLst>
                <a:gd name="T0" fmla="*/ 164 w 1486"/>
                <a:gd name="T1" fmla="*/ 441 h 1394"/>
                <a:gd name="T2" fmla="*/ 168 w 1486"/>
                <a:gd name="T3" fmla="*/ 68 h 1394"/>
                <a:gd name="T4" fmla="*/ 350 w 1486"/>
                <a:gd name="T5" fmla="*/ 93 h 1394"/>
                <a:gd name="T6" fmla="*/ 370 w 1486"/>
                <a:gd name="T7" fmla="*/ 144 h 1394"/>
                <a:gd name="T8" fmla="*/ 479 w 1486"/>
                <a:gd name="T9" fmla="*/ 601 h 1394"/>
                <a:gd name="T10" fmla="*/ 882 w 1486"/>
                <a:gd name="T11" fmla="*/ 543 h 1394"/>
                <a:gd name="T12" fmla="*/ 1258 w 1486"/>
                <a:gd name="T13" fmla="*/ 476 h 1394"/>
                <a:gd name="T14" fmla="*/ 1353 w 1486"/>
                <a:gd name="T15" fmla="*/ 664 h 1394"/>
                <a:gd name="T16" fmla="*/ 1418 w 1486"/>
                <a:gd name="T17" fmla="*/ 1394 h 1394"/>
                <a:gd name="T18" fmla="*/ 74 w 1486"/>
                <a:gd name="T19" fmla="*/ 929 h 1394"/>
                <a:gd name="T20" fmla="*/ 282 w 1486"/>
                <a:gd name="T21" fmla="*/ 618 h 1394"/>
                <a:gd name="T22" fmla="*/ 1030 w 1486"/>
                <a:gd name="T23" fmla="*/ 1097 h 1394"/>
                <a:gd name="T24" fmla="*/ 1325 w 1486"/>
                <a:gd name="T25" fmla="*/ 940 h 1394"/>
                <a:gd name="T26" fmla="*/ 1203 w 1486"/>
                <a:gd name="T27" fmla="*/ 483 h 1394"/>
                <a:gd name="T28" fmla="*/ 812 w 1486"/>
                <a:gd name="T29" fmla="*/ 604 h 1394"/>
                <a:gd name="T30" fmla="*/ 751 w 1486"/>
                <a:gd name="T31" fmla="*/ 1186 h 1394"/>
                <a:gd name="T32" fmla="*/ 153 w 1486"/>
                <a:gd name="T33" fmla="*/ 683 h 1394"/>
                <a:gd name="T34" fmla="*/ 63 w 1486"/>
                <a:gd name="T35" fmla="*/ 1357 h 1394"/>
                <a:gd name="T36" fmla="*/ 106 w 1486"/>
                <a:gd name="T37" fmla="*/ 1286 h 1394"/>
                <a:gd name="T38" fmla="*/ 127 w 1486"/>
                <a:gd name="T39" fmla="*/ 943 h 1394"/>
                <a:gd name="T40" fmla="*/ 158 w 1486"/>
                <a:gd name="T41" fmla="*/ 983 h 1394"/>
                <a:gd name="T42" fmla="*/ 373 w 1486"/>
                <a:gd name="T43" fmla="*/ 1240 h 1394"/>
                <a:gd name="T44" fmla="*/ 716 w 1486"/>
                <a:gd name="T45" fmla="*/ 1291 h 1394"/>
                <a:gd name="T46" fmla="*/ 473 w 1486"/>
                <a:gd name="T47" fmla="*/ 638 h 1394"/>
                <a:gd name="T48" fmla="*/ 464 w 1486"/>
                <a:gd name="T49" fmla="*/ 747 h 1394"/>
                <a:gd name="T50" fmla="*/ 654 w 1486"/>
                <a:gd name="T51" fmla="*/ 791 h 1394"/>
                <a:gd name="T52" fmla="*/ 484 w 1486"/>
                <a:gd name="T53" fmla="*/ 804 h 1394"/>
                <a:gd name="T54" fmla="*/ 471 w 1486"/>
                <a:gd name="T55" fmla="*/ 881 h 1394"/>
                <a:gd name="T56" fmla="*/ 339 w 1486"/>
                <a:gd name="T57" fmla="*/ 805 h 1394"/>
                <a:gd name="T58" fmla="*/ 245 w 1486"/>
                <a:gd name="T59" fmla="*/ 772 h 1394"/>
                <a:gd name="T60" fmla="*/ 410 w 1486"/>
                <a:gd name="T61" fmla="*/ 702 h 1394"/>
                <a:gd name="T62" fmla="*/ 320 w 1486"/>
                <a:gd name="T63" fmla="*/ 651 h 1394"/>
                <a:gd name="T64" fmla="*/ 186 w 1486"/>
                <a:gd name="T65" fmla="*/ 790 h 1394"/>
                <a:gd name="T66" fmla="*/ 153 w 1486"/>
                <a:gd name="T67" fmla="*/ 762 h 1394"/>
                <a:gd name="T68" fmla="*/ 387 w 1486"/>
                <a:gd name="T69" fmla="*/ 646 h 1394"/>
                <a:gd name="T70" fmla="*/ 301 w 1486"/>
                <a:gd name="T71" fmla="*/ 377 h 1394"/>
                <a:gd name="T72" fmla="*/ 308 w 1486"/>
                <a:gd name="T73" fmla="*/ 285 h 1394"/>
                <a:gd name="T74" fmla="*/ 426 w 1486"/>
                <a:gd name="T75" fmla="*/ 632 h 1394"/>
                <a:gd name="T76" fmla="*/ 330 w 1486"/>
                <a:gd name="T77" fmla="*/ 195 h 1394"/>
                <a:gd name="T78" fmla="*/ 320 w 1486"/>
                <a:gd name="T79" fmla="*/ 115 h 1394"/>
                <a:gd name="T80" fmla="*/ 202 w 1486"/>
                <a:gd name="T81" fmla="*/ 378 h 1394"/>
                <a:gd name="T82" fmla="*/ 201 w 1486"/>
                <a:gd name="T83" fmla="*/ 434 h 1394"/>
                <a:gd name="T84" fmla="*/ 753 w 1486"/>
                <a:gd name="T85" fmla="*/ 1296 h 1394"/>
                <a:gd name="T86" fmla="*/ 985 w 1486"/>
                <a:gd name="T87" fmla="*/ 1238 h 1394"/>
                <a:gd name="T88" fmla="*/ 1324 w 1486"/>
                <a:gd name="T89" fmla="*/ 1101 h 1394"/>
                <a:gd name="T90" fmla="*/ 959 w 1486"/>
                <a:gd name="T91" fmla="*/ 1142 h 1394"/>
                <a:gd name="T92" fmla="*/ 1305 w 1486"/>
                <a:gd name="T93" fmla="*/ 653 h 1394"/>
                <a:gd name="T94" fmla="*/ 1361 w 1486"/>
                <a:gd name="T95" fmla="*/ 934 h 1394"/>
                <a:gd name="T96" fmla="*/ 1377 w 1486"/>
                <a:gd name="T97" fmla="*/ 1211 h 1394"/>
                <a:gd name="T98" fmla="*/ 1420 w 1486"/>
                <a:gd name="T99" fmla="*/ 1357 h 1394"/>
                <a:gd name="T100" fmla="*/ 1351 w 1486"/>
                <a:gd name="T101" fmla="*/ 845 h 1394"/>
                <a:gd name="T102" fmla="*/ 663 w 1486"/>
                <a:gd name="T103" fmla="*/ 1357 h 1394"/>
                <a:gd name="T104" fmla="*/ 806 w 1486"/>
                <a:gd name="T105" fmla="*/ 1356 h 1394"/>
                <a:gd name="T106" fmla="*/ 1287 w 1486"/>
                <a:gd name="T107" fmla="*/ 1315 h 1394"/>
                <a:gd name="T108" fmla="*/ 952 w 1486"/>
                <a:gd name="T109" fmla="*/ 1294 h 1394"/>
                <a:gd name="T110" fmla="*/ 1287 w 1486"/>
                <a:gd name="T111" fmla="*/ 1315 h 1394"/>
                <a:gd name="T112" fmla="*/ 267 w 1486"/>
                <a:gd name="T113" fmla="*/ 1316 h 1394"/>
                <a:gd name="T114" fmla="*/ 659 w 1486"/>
                <a:gd name="T115" fmla="*/ 1316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6" h="1394">
                  <a:moveTo>
                    <a:pt x="282" y="618"/>
                  </a:moveTo>
                  <a:cubicBezTo>
                    <a:pt x="256" y="584"/>
                    <a:pt x="228" y="552"/>
                    <a:pt x="205" y="517"/>
                  </a:cubicBezTo>
                  <a:cubicBezTo>
                    <a:pt x="188" y="494"/>
                    <a:pt x="178" y="466"/>
                    <a:pt x="164" y="441"/>
                  </a:cubicBezTo>
                  <a:cubicBezTo>
                    <a:pt x="157" y="426"/>
                    <a:pt x="154" y="411"/>
                    <a:pt x="169" y="396"/>
                  </a:cubicBezTo>
                  <a:cubicBezTo>
                    <a:pt x="130" y="368"/>
                    <a:pt x="132" y="327"/>
                    <a:pt x="130" y="288"/>
                  </a:cubicBezTo>
                  <a:cubicBezTo>
                    <a:pt x="124" y="212"/>
                    <a:pt x="138" y="138"/>
                    <a:pt x="168" y="68"/>
                  </a:cubicBezTo>
                  <a:cubicBezTo>
                    <a:pt x="176" y="51"/>
                    <a:pt x="183" y="34"/>
                    <a:pt x="191" y="17"/>
                  </a:cubicBezTo>
                  <a:cubicBezTo>
                    <a:pt x="197" y="3"/>
                    <a:pt x="205" y="0"/>
                    <a:pt x="220" y="6"/>
                  </a:cubicBezTo>
                  <a:cubicBezTo>
                    <a:pt x="268" y="27"/>
                    <a:pt x="312" y="56"/>
                    <a:pt x="350" y="93"/>
                  </a:cubicBezTo>
                  <a:cubicBezTo>
                    <a:pt x="356" y="99"/>
                    <a:pt x="358" y="112"/>
                    <a:pt x="360" y="122"/>
                  </a:cubicBezTo>
                  <a:cubicBezTo>
                    <a:pt x="361" y="130"/>
                    <a:pt x="359" y="139"/>
                    <a:pt x="358" y="149"/>
                  </a:cubicBezTo>
                  <a:cubicBezTo>
                    <a:pt x="363" y="147"/>
                    <a:pt x="366" y="145"/>
                    <a:pt x="370" y="144"/>
                  </a:cubicBezTo>
                  <a:cubicBezTo>
                    <a:pt x="383" y="138"/>
                    <a:pt x="395" y="139"/>
                    <a:pt x="404" y="151"/>
                  </a:cubicBezTo>
                  <a:cubicBezTo>
                    <a:pt x="456" y="220"/>
                    <a:pt x="489" y="297"/>
                    <a:pt x="500" y="382"/>
                  </a:cubicBezTo>
                  <a:cubicBezTo>
                    <a:pt x="510" y="456"/>
                    <a:pt x="503" y="528"/>
                    <a:pt x="479" y="601"/>
                  </a:cubicBezTo>
                  <a:cubicBezTo>
                    <a:pt x="563" y="606"/>
                    <a:pt x="642" y="623"/>
                    <a:pt x="714" y="664"/>
                  </a:cubicBezTo>
                  <a:cubicBezTo>
                    <a:pt x="716" y="663"/>
                    <a:pt x="717" y="663"/>
                    <a:pt x="718" y="662"/>
                  </a:cubicBezTo>
                  <a:cubicBezTo>
                    <a:pt x="747" y="587"/>
                    <a:pt x="807" y="554"/>
                    <a:pt x="882" y="543"/>
                  </a:cubicBezTo>
                  <a:cubicBezTo>
                    <a:pt x="924" y="537"/>
                    <a:pt x="967" y="537"/>
                    <a:pt x="1010" y="531"/>
                  </a:cubicBezTo>
                  <a:cubicBezTo>
                    <a:pt x="1075" y="521"/>
                    <a:pt x="1134" y="495"/>
                    <a:pt x="1184" y="451"/>
                  </a:cubicBezTo>
                  <a:cubicBezTo>
                    <a:pt x="1214" y="424"/>
                    <a:pt x="1249" y="437"/>
                    <a:pt x="1258" y="476"/>
                  </a:cubicBezTo>
                  <a:cubicBezTo>
                    <a:pt x="1267" y="520"/>
                    <a:pt x="1278" y="563"/>
                    <a:pt x="1287" y="606"/>
                  </a:cubicBezTo>
                  <a:cubicBezTo>
                    <a:pt x="1289" y="614"/>
                    <a:pt x="1291" y="618"/>
                    <a:pt x="1300" y="618"/>
                  </a:cubicBezTo>
                  <a:cubicBezTo>
                    <a:pt x="1327" y="619"/>
                    <a:pt x="1348" y="637"/>
                    <a:pt x="1353" y="664"/>
                  </a:cubicBezTo>
                  <a:cubicBezTo>
                    <a:pt x="1371" y="752"/>
                    <a:pt x="1387" y="841"/>
                    <a:pt x="1404" y="929"/>
                  </a:cubicBezTo>
                  <a:cubicBezTo>
                    <a:pt x="1429" y="1059"/>
                    <a:pt x="1453" y="1190"/>
                    <a:pt x="1478" y="1320"/>
                  </a:cubicBezTo>
                  <a:cubicBezTo>
                    <a:pt x="1486" y="1361"/>
                    <a:pt x="1460" y="1394"/>
                    <a:pt x="1418" y="1394"/>
                  </a:cubicBezTo>
                  <a:cubicBezTo>
                    <a:pt x="968" y="1394"/>
                    <a:pt x="517" y="1394"/>
                    <a:pt x="66" y="1394"/>
                  </a:cubicBezTo>
                  <a:cubicBezTo>
                    <a:pt x="26" y="1394"/>
                    <a:pt x="0" y="1362"/>
                    <a:pt x="7" y="1323"/>
                  </a:cubicBezTo>
                  <a:cubicBezTo>
                    <a:pt x="29" y="1192"/>
                    <a:pt x="52" y="1060"/>
                    <a:pt x="74" y="929"/>
                  </a:cubicBezTo>
                  <a:cubicBezTo>
                    <a:pt x="89" y="844"/>
                    <a:pt x="103" y="759"/>
                    <a:pt x="117" y="674"/>
                  </a:cubicBezTo>
                  <a:cubicBezTo>
                    <a:pt x="123" y="637"/>
                    <a:pt x="144" y="618"/>
                    <a:pt x="182" y="618"/>
                  </a:cubicBezTo>
                  <a:cubicBezTo>
                    <a:pt x="216" y="618"/>
                    <a:pt x="250" y="618"/>
                    <a:pt x="282" y="618"/>
                  </a:cubicBezTo>
                  <a:close/>
                  <a:moveTo>
                    <a:pt x="751" y="1186"/>
                  </a:moveTo>
                  <a:cubicBezTo>
                    <a:pt x="794" y="1138"/>
                    <a:pt x="846" y="1118"/>
                    <a:pt x="903" y="1110"/>
                  </a:cubicBezTo>
                  <a:cubicBezTo>
                    <a:pt x="945" y="1105"/>
                    <a:pt x="988" y="1102"/>
                    <a:pt x="1030" y="1097"/>
                  </a:cubicBezTo>
                  <a:cubicBezTo>
                    <a:pt x="1082" y="1090"/>
                    <a:pt x="1132" y="1078"/>
                    <a:pt x="1181" y="1059"/>
                  </a:cubicBezTo>
                  <a:cubicBezTo>
                    <a:pt x="1236" y="1038"/>
                    <a:pt x="1279" y="1002"/>
                    <a:pt x="1319" y="960"/>
                  </a:cubicBezTo>
                  <a:cubicBezTo>
                    <a:pt x="1325" y="954"/>
                    <a:pt x="1327" y="949"/>
                    <a:pt x="1325" y="940"/>
                  </a:cubicBezTo>
                  <a:cubicBezTo>
                    <a:pt x="1293" y="800"/>
                    <a:pt x="1262" y="660"/>
                    <a:pt x="1230" y="520"/>
                  </a:cubicBezTo>
                  <a:cubicBezTo>
                    <a:pt x="1227" y="505"/>
                    <a:pt x="1223" y="489"/>
                    <a:pt x="1218" y="471"/>
                  </a:cubicBezTo>
                  <a:cubicBezTo>
                    <a:pt x="1211" y="476"/>
                    <a:pt x="1207" y="480"/>
                    <a:pt x="1203" y="483"/>
                  </a:cubicBezTo>
                  <a:cubicBezTo>
                    <a:pt x="1172" y="502"/>
                    <a:pt x="1143" y="524"/>
                    <a:pt x="1110" y="539"/>
                  </a:cubicBezTo>
                  <a:cubicBezTo>
                    <a:pt x="1052" y="567"/>
                    <a:pt x="988" y="574"/>
                    <a:pt x="924" y="576"/>
                  </a:cubicBezTo>
                  <a:cubicBezTo>
                    <a:pt x="885" y="577"/>
                    <a:pt x="846" y="584"/>
                    <a:pt x="812" y="604"/>
                  </a:cubicBezTo>
                  <a:cubicBezTo>
                    <a:pt x="771" y="629"/>
                    <a:pt x="747" y="664"/>
                    <a:pt x="748" y="715"/>
                  </a:cubicBezTo>
                  <a:cubicBezTo>
                    <a:pt x="750" y="867"/>
                    <a:pt x="750" y="1018"/>
                    <a:pt x="751" y="1169"/>
                  </a:cubicBezTo>
                  <a:cubicBezTo>
                    <a:pt x="752" y="1173"/>
                    <a:pt x="751" y="1178"/>
                    <a:pt x="751" y="1186"/>
                  </a:cubicBezTo>
                  <a:close/>
                  <a:moveTo>
                    <a:pt x="212" y="654"/>
                  </a:moveTo>
                  <a:cubicBezTo>
                    <a:pt x="201" y="654"/>
                    <a:pt x="194" y="654"/>
                    <a:pt x="187" y="654"/>
                  </a:cubicBezTo>
                  <a:cubicBezTo>
                    <a:pt x="163" y="654"/>
                    <a:pt x="156" y="659"/>
                    <a:pt x="153" y="683"/>
                  </a:cubicBezTo>
                  <a:cubicBezTo>
                    <a:pt x="148" y="715"/>
                    <a:pt x="142" y="746"/>
                    <a:pt x="137" y="777"/>
                  </a:cubicBezTo>
                  <a:cubicBezTo>
                    <a:pt x="106" y="961"/>
                    <a:pt x="74" y="1145"/>
                    <a:pt x="43" y="1329"/>
                  </a:cubicBezTo>
                  <a:cubicBezTo>
                    <a:pt x="40" y="1344"/>
                    <a:pt x="48" y="1357"/>
                    <a:pt x="63" y="1357"/>
                  </a:cubicBezTo>
                  <a:cubicBezTo>
                    <a:pt x="99" y="1358"/>
                    <a:pt x="136" y="1357"/>
                    <a:pt x="173" y="1357"/>
                  </a:cubicBezTo>
                  <a:cubicBezTo>
                    <a:pt x="162" y="1349"/>
                    <a:pt x="149" y="1343"/>
                    <a:pt x="141" y="1334"/>
                  </a:cubicBezTo>
                  <a:cubicBezTo>
                    <a:pt x="128" y="1319"/>
                    <a:pt x="118" y="1301"/>
                    <a:pt x="106" y="1286"/>
                  </a:cubicBezTo>
                  <a:cubicBezTo>
                    <a:pt x="87" y="1262"/>
                    <a:pt x="84" y="1237"/>
                    <a:pt x="89" y="1208"/>
                  </a:cubicBezTo>
                  <a:cubicBezTo>
                    <a:pt x="96" y="1164"/>
                    <a:pt x="102" y="1119"/>
                    <a:pt x="108" y="1075"/>
                  </a:cubicBezTo>
                  <a:cubicBezTo>
                    <a:pt x="114" y="1031"/>
                    <a:pt x="120" y="987"/>
                    <a:pt x="127" y="943"/>
                  </a:cubicBezTo>
                  <a:cubicBezTo>
                    <a:pt x="129" y="930"/>
                    <a:pt x="138" y="922"/>
                    <a:pt x="149" y="924"/>
                  </a:cubicBezTo>
                  <a:cubicBezTo>
                    <a:pt x="160" y="927"/>
                    <a:pt x="165" y="937"/>
                    <a:pt x="163" y="950"/>
                  </a:cubicBezTo>
                  <a:cubicBezTo>
                    <a:pt x="161" y="961"/>
                    <a:pt x="160" y="972"/>
                    <a:pt x="158" y="983"/>
                  </a:cubicBezTo>
                  <a:cubicBezTo>
                    <a:pt x="147" y="1061"/>
                    <a:pt x="136" y="1140"/>
                    <a:pt x="124" y="1219"/>
                  </a:cubicBezTo>
                  <a:cubicBezTo>
                    <a:pt x="118" y="1258"/>
                    <a:pt x="147" y="1286"/>
                    <a:pt x="185" y="1275"/>
                  </a:cubicBezTo>
                  <a:cubicBezTo>
                    <a:pt x="247" y="1258"/>
                    <a:pt x="309" y="1245"/>
                    <a:pt x="373" y="1240"/>
                  </a:cubicBezTo>
                  <a:cubicBezTo>
                    <a:pt x="467" y="1232"/>
                    <a:pt x="559" y="1239"/>
                    <a:pt x="648" y="1270"/>
                  </a:cubicBezTo>
                  <a:cubicBezTo>
                    <a:pt x="671" y="1278"/>
                    <a:pt x="693" y="1287"/>
                    <a:pt x="715" y="1296"/>
                  </a:cubicBezTo>
                  <a:cubicBezTo>
                    <a:pt x="715" y="1294"/>
                    <a:pt x="716" y="1292"/>
                    <a:pt x="716" y="1291"/>
                  </a:cubicBezTo>
                  <a:cubicBezTo>
                    <a:pt x="714" y="1099"/>
                    <a:pt x="712" y="906"/>
                    <a:pt x="710" y="714"/>
                  </a:cubicBezTo>
                  <a:cubicBezTo>
                    <a:pt x="710" y="709"/>
                    <a:pt x="705" y="702"/>
                    <a:pt x="700" y="699"/>
                  </a:cubicBezTo>
                  <a:cubicBezTo>
                    <a:pt x="630" y="657"/>
                    <a:pt x="553" y="641"/>
                    <a:pt x="473" y="638"/>
                  </a:cubicBezTo>
                  <a:cubicBezTo>
                    <a:pt x="469" y="638"/>
                    <a:pt x="463" y="643"/>
                    <a:pt x="461" y="646"/>
                  </a:cubicBezTo>
                  <a:cubicBezTo>
                    <a:pt x="447" y="670"/>
                    <a:pt x="440" y="694"/>
                    <a:pt x="455" y="720"/>
                  </a:cubicBezTo>
                  <a:cubicBezTo>
                    <a:pt x="460" y="728"/>
                    <a:pt x="462" y="738"/>
                    <a:pt x="464" y="747"/>
                  </a:cubicBezTo>
                  <a:cubicBezTo>
                    <a:pt x="467" y="763"/>
                    <a:pt x="476" y="768"/>
                    <a:pt x="493" y="768"/>
                  </a:cubicBezTo>
                  <a:cubicBezTo>
                    <a:pt x="540" y="768"/>
                    <a:pt x="587" y="771"/>
                    <a:pt x="635" y="773"/>
                  </a:cubicBezTo>
                  <a:cubicBezTo>
                    <a:pt x="647" y="773"/>
                    <a:pt x="654" y="779"/>
                    <a:pt x="654" y="791"/>
                  </a:cubicBezTo>
                  <a:cubicBezTo>
                    <a:pt x="655" y="802"/>
                    <a:pt x="645" y="810"/>
                    <a:pt x="631" y="809"/>
                  </a:cubicBezTo>
                  <a:cubicBezTo>
                    <a:pt x="595" y="808"/>
                    <a:pt x="559" y="806"/>
                    <a:pt x="522" y="805"/>
                  </a:cubicBezTo>
                  <a:cubicBezTo>
                    <a:pt x="510" y="804"/>
                    <a:pt x="498" y="804"/>
                    <a:pt x="484" y="804"/>
                  </a:cubicBezTo>
                  <a:cubicBezTo>
                    <a:pt x="492" y="827"/>
                    <a:pt x="499" y="848"/>
                    <a:pt x="506" y="869"/>
                  </a:cubicBezTo>
                  <a:cubicBezTo>
                    <a:pt x="511" y="884"/>
                    <a:pt x="507" y="893"/>
                    <a:pt x="496" y="898"/>
                  </a:cubicBezTo>
                  <a:cubicBezTo>
                    <a:pt x="486" y="902"/>
                    <a:pt x="476" y="896"/>
                    <a:pt x="471" y="881"/>
                  </a:cubicBezTo>
                  <a:cubicBezTo>
                    <a:pt x="463" y="859"/>
                    <a:pt x="456" y="837"/>
                    <a:pt x="449" y="814"/>
                  </a:cubicBezTo>
                  <a:cubicBezTo>
                    <a:pt x="446" y="806"/>
                    <a:pt x="443" y="803"/>
                    <a:pt x="433" y="803"/>
                  </a:cubicBezTo>
                  <a:cubicBezTo>
                    <a:pt x="402" y="804"/>
                    <a:pt x="371" y="804"/>
                    <a:pt x="339" y="805"/>
                  </a:cubicBezTo>
                  <a:cubicBezTo>
                    <a:pt x="308" y="806"/>
                    <a:pt x="277" y="808"/>
                    <a:pt x="246" y="809"/>
                  </a:cubicBezTo>
                  <a:cubicBezTo>
                    <a:pt x="231" y="810"/>
                    <a:pt x="222" y="801"/>
                    <a:pt x="224" y="788"/>
                  </a:cubicBezTo>
                  <a:cubicBezTo>
                    <a:pt x="226" y="776"/>
                    <a:pt x="235" y="773"/>
                    <a:pt x="245" y="772"/>
                  </a:cubicBezTo>
                  <a:cubicBezTo>
                    <a:pt x="299" y="771"/>
                    <a:pt x="354" y="769"/>
                    <a:pt x="408" y="767"/>
                  </a:cubicBezTo>
                  <a:cubicBezTo>
                    <a:pt x="416" y="767"/>
                    <a:pt x="423" y="767"/>
                    <a:pt x="433" y="767"/>
                  </a:cubicBezTo>
                  <a:cubicBezTo>
                    <a:pt x="425" y="743"/>
                    <a:pt x="418" y="723"/>
                    <a:pt x="410" y="702"/>
                  </a:cubicBezTo>
                  <a:cubicBezTo>
                    <a:pt x="409" y="698"/>
                    <a:pt x="404" y="695"/>
                    <a:pt x="400" y="693"/>
                  </a:cubicBezTo>
                  <a:cubicBezTo>
                    <a:pt x="379" y="680"/>
                    <a:pt x="357" y="667"/>
                    <a:pt x="335" y="655"/>
                  </a:cubicBezTo>
                  <a:cubicBezTo>
                    <a:pt x="331" y="653"/>
                    <a:pt x="325" y="650"/>
                    <a:pt x="320" y="651"/>
                  </a:cubicBezTo>
                  <a:cubicBezTo>
                    <a:pt x="284" y="659"/>
                    <a:pt x="248" y="671"/>
                    <a:pt x="219" y="695"/>
                  </a:cubicBezTo>
                  <a:cubicBezTo>
                    <a:pt x="205" y="707"/>
                    <a:pt x="195" y="721"/>
                    <a:pt x="194" y="739"/>
                  </a:cubicBezTo>
                  <a:cubicBezTo>
                    <a:pt x="192" y="756"/>
                    <a:pt x="189" y="773"/>
                    <a:pt x="186" y="790"/>
                  </a:cubicBezTo>
                  <a:cubicBezTo>
                    <a:pt x="184" y="801"/>
                    <a:pt x="176" y="806"/>
                    <a:pt x="165" y="805"/>
                  </a:cubicBezTo>
                  <a:cubicBezTo>
                    <a:pt x="155" y="803"/>
                    <a:pt x="149" y="795"/>
                    <a:pt x="150" y="784"/>
                  </a:cubicBezTo>
                  <a:cubicBezTo>
                    <a:pt x="151" y="777"/>
                    <a:pt x="152" y="769"/>
                    <a:pt x="153" y="762"/>
                  </a:cubicBezTo>
                  <a:cubicBezTo>
                    <a:pt x="157" y="728"/>
                    <a:pt x="163" y="695"/>
                    <a:pt x="191" y="671"/>
                  </a:cubicBezTo>
                  <a:cubicBezTo>
                    <a:pt x="197" y="666"/>
                    <a:pt x="203" y="661"/>
                    <a:pt x="212" y="654"/>
                  </a:cubicBezTo>
                  <a:close/>
                  <a:moveTo>
                    <a:pt x="387" y="646"/>
                  </a:moveTo>
                  <a:cubicBezTo>
                    <a:pt x="388" y="645"/>
                    <a:pt x="389" y="644"/>
                    <a:pt x="390" y="643"/>
                  </a:cubicBezTo>
                  <a:cubicBezTo>
                    <a:pt x="389" y="638"/>
                    <a:pt x="388" y="633"/>
                    <a:pt x="386" y="628"/>
                  </a:cubicBezTo>
                  <a:cubicBezTo>
                    <a:pt x="357" y="544"/>
                    <a:pt x="329" y="460"/>
                    <a:pt x="301" y="377"/>
                  </a:cubicBezTo>
                  <a:cubicBezTo>
                    <a:pt x="292" y="350"/>
                    <a:pt x="283" y="324"/>
                    <a:pt x="274" y="297"/>
                  </a:cubicBezTo>
                  <a:cubicBezTo>
                    <a:pt x="270" y="286"/>
                    <a:pt x="274" y="277"/>
                    <a:pt x="285" y="273"/>
                  </a:cubicBezTo>
                  <a:cubicBezTo>
                    <a:pt x="296" y="269"/>
                    <a:pt x="304" y="274"/>
                    <a:pt x="308" y="285"/>
                  </a:cubicBezTo>
                  <a:cubicBezTo>
                    <a:pt x="309" y="288"/>
                    <a:pt x="310" y="290"/>
                    <a:pt x="311" y="292"/>
                  </a:cubicBezTo>
                  <a:cubicBezTo>
                    <a:pt x="337" y="369"/>
                    <a:pt x="363" y="447"/>
                    <a:pt x="389" y="524"/>
                  </a:cubicBezTo>
                  <a:cubicBezTo>
                    <a:pt x="401" y="560"/>
                    <a:pt x="413" y="595"/>
                    <a:pt x="426" y="632"/>
                  </a:cubicBezTo>
                  <a:cubicBezTo>
                    <a:pt x="499" y="480"/>
                    <a:pt x="470" y="294"/>
                    <a:pt x="379" y="181"/>
                  </a:cubicBezTo>
                  <a:cubicBezTo>
                    <a:pt x="373" y="185"/>
                    <a:pt x="367" y="191"/>
                    <a:pt x="361" y="192"/>
                  </a:cubicBezTo>
                  <a:cubicBezTo>
                    <a:pt x="351" y="195"/>
                    <a:pt x="339" y="198"/>
                    <a:pt x="330" y="195"/>
                  </a:cubicBezTo>
                  <a:cubicBezTo>
                    <a:pt x="318" y="191"/>
                    <a:pt x="317" y="177"/>
                    <a:pt x="318" y="165"/>
                  </a:cubicBezTo>
                  <a:cubicBezTo>
                    <a:pt x="319" y="155"/>
                    <a:pt x="322" y="144"/>
                    <a:pt x="323" y="133"/>
                  </a:cubicBezTo>
                  <a:cubicBezTo>
                    <a:pt x="323" y="127"/>
                    <a:pt x="323" y="118"/>
                    <a:pt x="320" y="115"/>
                  </a:cubicBezTo>
                  <a:cubicBezTo>
                    <a:pt x="290" y="87"/>
                    <a:pt x="256" y="64"/>
                    <a:pt x="219" y="46"/>
                  </a:cubicBezTo>
                  <a:cubicBezTo>
                    <a:pt x="175" y="132"/>
                    <a:pt x="157" y="221"/>
                    <a:pt x="168" y="316"/>
                  </a:cubicBezTo>
                  <a:cubicBezTo>
                    <a:pt x="172" y="343"/>
                    <a:pt x="182" y="362"/>
                    <a:pt x="202" y="378"/>
                  </a:cubicBezTo>
                  <a:cubicBezTo>
                    <a:pt x="204" y="380"/>
                    <a:pt x="206" y="381"/>
                    <a:pt x="208" y="383"/>
                  </a:cubicBezTo>
                  <a:cubicBezTo>
                    <a:pt x="216" y="393"/>
                    <a:pt x="216" y="405"/>
                    <a:pt x="206" y="412"/>
                  </a:cubicBezTo>
                  <a:cubicBezTo>
                    <a:pt x="195" y="418"/>
                    <a:pt x="197" y="425"/>
                    <a:pt x="201" y="434"/>
                  </a:cubicBezTo>
                  <a:cubicBezTo>
                    <a:pt x="228" y="497"/>
                    <a:pt x="267" y="551"/>
                    <a:pt x="319" y="596"/>
                  </a:cubicBezTo>
                  <a:cubicBezTo>
                    <a:pt x="340" y="614"/>
                    <a:pt x="364" y="629"/>
                    <a:pt x="387" y="646"/>
                  </a:cubicBezTo>
                  <a:close/>
                  <a:moveTo>
                    <a:pt x="753" y="1296"/>
                  </a:moveTo>
                  <a:cubicBezTo>
                    <a:pt x="755" y="1296"/>
                    <a:pt x="756" y="1296"/>
                    <a:pt x="757" y="1296"/>
                  </a:cubicBezTo>
                  <a:cubicBezTo>
                    <a:pt x="761" y="1294"/>
                    <a:pt x="765" y="1292"/>
                    <a:pt x="769" y="1290"/>
                  </a:cubicBezTo>
                  <a:cubicBezTo>
                    <a:pt x="838" y="1259"/>
                    <a:pt x="910" y="1242"/>
                    <a:pt x="985" y="1238"/>
                  </a:cubicBezTo>
                  <a:cubicBezTo>
                    <a:pt x="1085" y="1232"/>
                    <a:pt x="1182" y="1247"/>
                    <a:pt x="1277" y="1274"/>
                  </a:cubicBezTo>
                  <a:cubicBezTo>
                    <a:pt x="1319" y="1286"/>
                    <a:pt x="1347" y="1259"/>
                    <a:pt x="1340" y="1217"/>
                  </a:cubicBezTo>
                  <a:cubicBezTo>
                    <a:pt x="1334" y="1178"/>
                    <a:pt x="1329" y="1140"/>
                    <a:pt x="1324" y="1101"/>
                  </a:cubicBezTo>
                  <a:cubicBezTo>
                    <a:pt x="1320" y="1075"/>
                    <a:pt x="1316" y="1048"/>
                    <a:pt x="1312" y="1023"/>
                  </a:cubicBezTo>
                  <a:cubicBezTo>
                    <a:pt x="1284" y="1041"/>
                    <a:pt x="1259" y="1061"/>
                    <a:pt x="1231" y="1076"/>
                  </a:cubicBezTo>
                  <a:cubicBezTo>
                    <a:pt x="1146" y="1120"/>
                    <a:pt x="1053" y="1134"/>
                    <a:pt x="959" y="1142"/>
                  </a:cubicBezTo>
                  <a:cubicBezTo>
                    <a:pt x="920" y="1145"/>
                    <a:pt x="882" y="1148"/>
                    <a:pt x="845" y="1163"/>
                  </a:cubicBezTo>
                  <a:cubicBezTo>
                    <a:pt x="784" y="1187"/>
                    <a:pt x="748" y="1238"/>
                    <a:pt x="753" y="1296"/>
                  </a:cubicBezTo>
                  <a:close/>
                  <a:moveTo>
                    <a:pt x="1305" y="653"/>
                  </a:moveTo>
                  <a:cubicBezTo>
                    <a:pt x="1303" y="654"/>
                    <a:pt x="1301" y="655"/>
                    <a:pt x="1299" y="656"/>
                  </a:cubicBezTo>
                  <a:cubicBezTo>
                    <a:pt x="1300" y="660"/>
                    <a:pt x="1300" y="663"/>
                    <a:pt x="1300" y="667"/>
                  </a:cubicBezTo>
                  <a:cubicBezTo>
                    <a:pt x="1321" y="756"/>
                    <a:pt x="1341" y="845"/>
                    <a:pt x="1361" y="934"/>
                  </a:cubicBezTo>
                  <a:cubicBezTo>
                    <a:pt x="1365" y="952"/>
                    <a:pt x="1364" y="969"/>
                    <a:pt x="1349" y="982"/>
                  </a:cubicBezTo>
                  <a:cubicBezTo>
                    <a:pt x="1346" y="985"/>
                    <a:pt x="1345" y="992"/>
                    <a:pt x="1345" y="997"/>
                  </a:cubicBezTo>
                  <a:cubicBezTo>
                    <a:pt x="1356" y="1068"/>
                    <a:pt x="1366" y="1140"/>
                    <a:pt x="1377" y="1211"/>
                  </a:cubicBezTo>
                  <a:cubicBezTo>
                    <a:pt x="1380" y="1235"/>
                    <a:pt x="1378" y="1259"/>
                    <a:pt x="1363" y="1280"/>
                  </a:cubicBezTo>
                  <a:cubicBezTo>
                    <a:pt x="1343" y="1308"/>
                    <a:pt x="1328" y="1341"/>
                    <a:pt x="1292" y="1356"/>
                  </a:cubicBezTo>
                  <a:cubicBezTo>
                    <a:pt x="1336" y="1358"/>
                    <a:pt x="1378" y="1358"/>
                    <a:pt x="1420" y="1357"/>
                  </a:cubicBezTo>
                  <a:cubicBezTo>
                    <a:pt x="1436" y="1357"/>
                    <a:pt x="1445" y="1345"/>
                    <a:pt x="1442" y="1330"/>
                  </a:cubicBezTo>
                  <a:cubicBezTo>
                    <a:pt x="1437" y="1303"/>
                    <a:pt x="1432" y="1276"/>
                    <a:pt x="1427" y="1249"/>
                  </a:cubicBezTo>
                  <a:cubicBezTo>
                    <a:pt x="1402" y="1115"/>
                    <a:pt x="1376" y="980"/>
                    <a:pt x="1351" y="845"/>
                  </a:cubicBezTo>
                  <a:cubicBezTo>
                    <a:pt x="1340" y="788"/>
                    <a:pt x="1329" y="731"/>
                    <a:pt x="1318" y="675"/>
                  </a:cubicBezTo>
                  <a:cubicBezTo>
                    <a:pt x="1316" y="667"/>
                    <a:pt x="1309" y="660"/>
                    <a:pt x="1305" y="653"/>
                  </a:cubicBezTo>
                  <a:close/>
                  <a:moveTo>
                    <a:pt x="663" y="1357"/>
                  </a:moveTo>
                  <a:cubicBezTo>
                    <a:pt x="546" y="1318"/>
                    <a:pt x="323" y="1318"/>
                    <a:pt x="267" y="1357"/>
                  </a:cubicBezTo>
                  <a:cubicBezTo>
                    <a:pt x="399" y="1357"/>
                    <a:pt x="531" y="1357"/>
                    <a:pt x="663" y="1357"/>
                  </a:cubicBezTo>
                  <a:close/>
                  <a:moveTo>
                    <a:pt x="806" y="1356"/>
                  </a:moveTo>
                  <a:cubicBezTo>
                    <a:pt x="937" y="1356"/>
                    <a:pt x="1067" y="1356"/>
                    <a:pt x="1200" y="1356"/>
                  </a:cubicBezTo>
                  <a:cubicBezTo>
                    <a:pt x="1091" y="1314"/>
                    <a:pt x="926" y="1321"/>
                    <a:pt x="806" y="1356"/>
                  </a:cubicBezTo>
                  <a:close/>
                  <a:moveTo>
                    <a:pt x="1287" y="1315"/>
                  </a:moveTo>
                  <a:cubicBezTo>
                    <a:pt x="1206" y="1292"/>
                    <a:pt x="1127" y="1276"/>
                    <a:pt x="1045" y="1273"/>
                  </a:cubicBezTo>
                  <a:cubicBezTo>
                    <a:pt x="940" y="1270"/>
                    <a:pt x="836" y="1298"/>
                    <a:pt x="812" y="1313"/>
                  </a:cubicBezTo>
                  <a:cubicBezTo>
                    <a:pt x="857" y="1307"/>
                    <a:pt x="904" y="1299"/>
                    <a:pt x="952" y="1294"/>
                  </a:cubicBezTo>
                  <a:cubicBezTo>
                    <a:pt x="1005" y="1288"/>
                    <a:pt x="1059" y="1287"/>
                    <a:pt x="1111" y="1297"/>
                  </a:cubicBezTo>
                  <a:cubicBezTo>
                    <a:pt x="1150" y="1304"/>
                    <a:pt x="1188" y="1315"/>
                    <a:pt x="1226" y="1325"/>
                  </a:cubicBezTo>
                  <a:cubicBezTo>
                    <a:pt x="1247" y="1330"/>
                    <a:pt x="1266" y="1328"/>
                    <a:pt x="1287" y="1315"/>
                  </a:cubicBezTo>
                  <a:close/>
                  <a:moveTo>
                    <a:pt x="175" y="1316"/>
                  </a:moveTo>
                  <a:cubicBezTo>
                    <a:pt x="185" y="1320"/>
                    <a:pt x="191" y="1323"/>
                    <a:pt x="197" y="1325"/>
                  </a:cubicBezTo>
                  <a:cubicBezTo>
                    <a:pt x="222" y="1333"/>
                    <a:pt x="244" y="1323"/>
                    <a:pt x="267" y="1316"/>
                  </a:cubicBezTo>
                  <a:cubicBezTo>
                    <a:pt x="380" y="1281"/>
                    <a:pt x="494" y="1285"/>
                    <a:pt x="609" y="1305"/>
                  </a:cubicBezTo>
                  <a:cubicBezTo>
                    <a:pt x="617" y="1307"/>
                    <a:pt x="626" y="1309"/>
                    <a:pt x="635" y="1310"/>
                  </a:cubicBezTo>
                  <a:cubicBezTo>
                    <a:pt x="643" y="1312"/>
                    <a:pt x="651" y="1314"/>
                    <a:pt x="659" y="1316"/>
                  </a:cubicBezTo>
                  <a:cubicBezTo>
                    <a:pt x="500" y="1252"/>
                    <a:pt x="340" y="1268"/>
                    <a:pt x="175" y="1316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080251" y="2970213"/>
              <a:ext cx="95250" cy="393700"/>
            </a:xfrm>
            <a:custGeom>
              <a:avLst/>
              <a:gdLst>
                <a:gd name="T0" fmla="*/ 39 w 40"/>
                <a:gd name="T1" fmla="*/ 83 h 164"/>
                <a:gd name="T2" fmla="*/ 39 w 40"/>
                <a:gd name="T3" fmla="*/ 143 h 164"/>
                <a:gd name="T4" fmla="*/ 22 w 40"/>
                <a:gd name="T5" fmla="*/ 164 h 164"/>
                <a:gd name="T6" fmla="*/ 3 w 40"/>
                <a:gd name="T7" fmla="*/ 144 h 164"/>
                <a:gd name="T8" fmla="*/ 0 w 40"/>
                <a:gd name="T9" fmla="*/ 23 h 164"/>
                <a:gd name="T10" fmla="*/ 18 w 40"/>
                <a:gd name="T11" fmla="*/ 0 h 164"/>
                <a:gd name="T12" fmla="*/ 36 w 40"/>
                <a:gd name="T13" fmla="*/ 22 h 164"/>
                <a:gd name="T14" fmla="*/ 37 w 40"/>
                <a:gd name="T15" fmla="*/ 54 h 164"/>
                <a:gd name="T16" fmla="*/ 39 w 40"/>
                <a:gd name="T17" fmla="*/ 83 h 164"/>
                <a:gd name="T18" fmla="*/ 39 w 40"/>
                <a:gd name="T19" fmla="*/ 8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64">
                  <a:moveTo>
                    <a:pt x="39" y="83"/>
                  </a:moveTo>
                  <a:cubicBezTo>
                    <a:pt x="39" y="103"/>
                    <a:pt x="39" y="123"/>
                    <a:pt x="39" y="143"/>
                  </a:cubicBezTo>
                  <a:cubicBezTo>
                    <a:pt x="40" y="155"/>
                    <a:pt x="35" y="164"/>
                    <a:pt x="22" y="164"/>
                  </a:cubicBezTo>
                  <a:cubicBezTo>
                    <a:pt x="9" y="164"/>
                    <a:pt x="4" y="156"/>
                    <a:pt x="3" y="144"/>
                  </a:cubicBezTo>
                  <a:cubicBezTo>
                    <a:pt x="3" y="104"/>
                    <a:pt x="1" y="63"/>
                    <a:pt x="0" y="23"/>
                  </a:cubicBezTo>
                  <a:cubicBezTo>
                    <a:pt x="0" y="9"/>
                    <a:pt x="7" y="0"/>
                    <a:pt x="18" y="0"/>
                  </a:cubicBezTo>
                  <a:cubicBezTo>
                    <a:pt x="29" y="0"/>
                    <a:pt x="36" y="8"/>
                    <a:pt x="36" y="22"/>
                  </a:cubicBezTo>
                  <a:cubicBezTo>
                    <a:pt x="37" y="33"/>
                    <a:pt x="37" y="43"/>
                    <a:pt x="37" y="54"/>
                  </a:cubicBezTo>
                  <a:cubicBezTo>
                    <a:pt x="38" y="63"/>
                    <a:pt x="38" y="73"/>
                    <a:pt x="39" y="83"/>
                  </a:cubicBezTo>
                  <a:cubicBezTo>
                    <a:pt x="39" y="83"/>
                    <a:pt x="39" y="83"/>
                    <a:pt x="39" y="83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7089776" y="3406775"/>
              <a:ext cx="95250" cy="138113"/>
            </a:xfrm>
            <a:custGeom>
              <a:avLst/>
              <a:gdLst>
                <a:gd name="T0" fmla="*/ 39 w 40"/>
                <a:gd name="T1" fmla="*/ 29 h 57"/>
                <a:gd name="T2" fmla="*/ 37 w 40"/>
                <a:gd name="T3" fmla="*/ 44 h 57"/>
                <a:gd name="T4" fmla="*/ 19 w 40"/>
                <a:gd name="T5" fmla="*/ 56 h 57"/>
                <a:gd name="T6" fmla="*/ 3 w 40"/>
                <a:gd name="T7" fmla="*/ 41 h 57"/>
                <a:gd name="T8" fmla="*/ 2 w 40"/>
                <a:gd name="T9" fmla="*/ 19 h 57"/>
                <a:gd name="T10" fmla="*/ 20 w 40"/>
                <a:gd name="T11" fmla="*/ 0 h 57"/>
                <a:gd name="T12" fmla="*/ 38 w 40"/>
                <a:gd name="T13" fmla="*/ 19 h 57"/>
                <a:gd name="T14" fmla="*/ 38 w 40"/>
                <a:gd name="T15" fmla="*/ 29 h 57"/>
                <a:gd name="T16" fmla="*/ 39 w 40"/>
                <a:gd name="T1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57">
                  <a:moveTo>
                    <a:pt x="39" y="29"/>
                  </a:moveTo>
                  <a:cubicBezTo>
                    <a:pt x="38" y="34"/>
                    <a:pt x="40" y="41"/>
                    <a:pt x="37" y="44"/>
                  </a:cubicBezTo>
                  <a:cubicBezTo>
                    <a:pt x="33" y="49"/>
                    <a:pt x="25" y="57"/>
                    <a:pt x="19" y="56"/>
                  </a:cubicBezTo>
                  <a:cubicBezTo>
                    <a:pt x="13" y="56"/>
                    <a:pt x="6" y="48"/>
                    <a:pt x="3" y="41"/>
                  </a:cubicBezTo>
                  <a:cubicBezTo>
                    <a:pt x="0" y="35"/>
                    <a:pt x="2" y="27"/>
                    <a:pt x="2" y="19"/>
                  </a:cubicBezTo>
                  <a:cubicBezTo>
                    <a:pt x="2" y="8"/>
                    <a:pt x="8" y="0"/>
                    <a:pt x="20" y="0"/>
                  </a:cubicBezTo>
                  <a:cubicBezTo>
                    <a:pt x="32" y="0"/>
                    <a:pt x="38" y="7"/>
                    <a:pt x="38" y="19"/>
                  </a:cubicBezTo>
                  <a:cubicBezTo>
                    <a:pt x="38" y="22"/>
                    <a:pt x="38" y="26"/>
                    <a:pt x="38" y="29"/>
                  </a:cubicBezTo>
                  <a:cubicBezTo>
                    <a:pt x="38" y="29"/>
                    <a:pt x="38" y="29"/>
                    <a:pt x="39" y="29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670551" y="3452813"/>
              <a:ext cx="1028700" cy="101600"/>
            </a:xfrm>
            <a:custGeom>
              <a:avLst/>
              <a:gdLst>
                <a:gd name="T0" fmla="*/ 223 w 428"/>
                <a:gd name="T1" fmla="*/ 35 h 42"/>
                <a:gd name="T2" fmla="*/ 26 w 428"/>
                <a:gd name="T3" fmla="*/ 41 h 42"/>
                <a:gd name="T4" fmla="*/ 11 w 428"/>
                <a:gd name="T5" fmla="*/ 40 h 42"/>
                <a:gd name="T6" fmla="*/ 0 w 428"/>
                <a:gd name="T7" fmla="*/ 21 h 42"/>
                <a:gd name="T8" fmla="*/ 18 w 428"/>
                <a:gd name="T9" fmla="*/ 5 h 42"/>
                <a:gd name="T10" fmla="*/ 168 w 428"/>
                <a:gd name="T11" fmla="*/ 0 h 42"/>
                <a:gd name="T12" fmla="*/ 405 w 428"/>
                <a:gd name="T13" fmla="*/ 5 h 42"/>
                <a:gd name="T14" fmla="*/ 427 w 428"/>
                <a:gd name="T15" fmla="*/ 23 h 42"/>
                <a:gd name="T16" fmla="*/ 404 w 428"/>
                <a:gd name="T17" fmla="*/ 41 h 42"/>
                <a:gd name="T18" fmla="*/ 223 w 428"/>
                <a:gd name="T1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8" h="42">
                  <a:moveTo>
                    <a:pt x="223" y="35"/>
                  </a:moveTo>
                  <a:cubicBezTo>
                    <a:pt x="166" y="37"/>
                    <a:pt x="96" y="39"/>
                    <a:pt x="26" y="41"/>
                  </a:cubicBezTo>
                  <a:cubicBezTo>
                    <a:pt x="21" y="41"/>
                    <a:pt x="14" y="42"/>
                    <a:pt x="11" y="40"/>
                  </a:cubicBezTo>
                  <a:cubicBezTo>
                    <a:pt x="6" y="35"/>
                    <a:pt x="1" y="27"/>
                    <a:pt x="0" y="21"/>
                  </a:cubicBezTo>
                  <a:cubicBezTo>
                    <a:pt x="0" y="11"/>
                    <a:pt x="8" y="6"/>
                    <a:pt x="18" y="5"/>
                  </a:cubicBezTo>
                  <a:cubicBezTo>
                    <a:pt x="68" y="3"/>
                    <a:pt x="118" y="0"/>
                    <a:pt x="168" y="0"/>
                  </a:cubicBezTo>
                  <a:cubicBezTo>
                    <a:pt x="247" y="0"/>
                    <a:pt x="326" y="3"/>
                    <a:pt x="405" y="5"/>
                  </a:cubicBezTo>
                  <a:cubicBezTo>
                    <a:pt x="418" y="5"/>
                    <a:pt x="427" y="10"/>
                    <a:pt x="427" y="23"/>
                  </a:cubicBezTo>
                  <a:cubicBezTo>
                    <a:pt x="428" y="35"/>
                    <a:pt x="419" y="41"/>
                    <a:pt x="404" y="41"/>
                  </a:cubicBezTo>
                  <a:cubicBezTo>
                    <a:pt x="348" y="39"/>
                    <a:pt x="292" y="37"/>
                    <a:pt x="223" y="35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668963" y="3878263"/>
              <a:ext cx="1033463" cy="115888"/>
            </a:xfrm>
            <a:custGeom>
              <a:avLst/>
              <a:gdLst>
                <a:gd name="T0" fmla="*/ 214 w 430"/>
                <a:gd name="T1" fmla="*/ 0 h 48"/>
                <a:gd name="T2" fmla="*/ 408 w 430"/>
                <a:gd name="T3" fmla="*/ 11 h 48"/>
                <a:gd name="T4" fmla="*/ 428 w 430"/>
                <a:gd name="T5" fmla="*/ 32 h 48"/>
                <a:gd name="T6" fmla="*/ 404 w 430"/>
                <a:gd name="T7" fmla="*/ 48 h 48"/>
                <a:gd name="T8" fmla="*/ 129 w 430"/>
                <a:gd name="T9" fmla="*/ 41 h 48"/>
                <a:gd name="T10" fmla="*/ 26 w 430"/>
                <a:gd name="T11" fmla="*/ 47 h 48"/>
                <a:gd name="T12" fmla="*/ 1 w 430"/>
                <a:gd name="T13" fmla="*/ 31 h 48"/>
                <a:gd name="T14" fmla="*/ 24 w 430"/>
                <a:gd name="T15" fmla="*/ 11 h 48"/>
                <a:gd name="T16" fmla="*/ 214 w 430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48">
                  <a:moveTo>
                    <a:pt x="214" y="0"/>
                  </a:moveTo>
                  <a:cubicBezTo>
                    <a:pt x="280" y="4"/>
                    <a:pt x="344" y="7"/>
                    <a:pt x="408" y="11"/>
                  </a:cubicBezTo>
                  <a:cubicBezTo>
                    <a:pt x="422" y="12"/>
                    <a:pt x="430" y="21"/>
                    <a:pt x="428" y="32"/>
                  </a:cubicBezTo>
                  <a:cubicBezTo>
                    <a:pt x="426" y="45"/>
                    <a:pt x="417" y="48"/>
                    <a:pt x="404" y="48"/>
                  </a:cubicBezTo>
                  <a:cubicBezTo>
                    <a:pt x="312" y="45"/>
                    <a:pt x="221" y="42"/>
                    <a:pt x="129" y="41"/>
                  </a:cubicBezTo>
                  <a:cubicBezTo>
                    <a:pt x="95" y="41"/>
                    <a:pt x="60" y="45"/>
                    <a:pt x="26" y="47"/>
                  </a:cubicBezTo>
                  <a:cubicBezTo>
                    <a:pt x="10" y="48"/>
                    <a:pt x="2" y="43"/>
                    <a:pt x="1" y="31"/>
                  </a:cubicBezTo>
                  <a:cubicBezTo>
                    <a:pt x="0" y="19"/>
                    <a:pt x="8" y="12"/>
                    <a:pt x="24" y="11"/>
                  </a:cubicBezTo>
                  <a:cubicBezTo>
                    <a:pt x="88" y="7"/>
                    <a:pt x="152" y="4"/>
                    <a:pt x="214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668963" y="3244850"/>
              <a:ext cx="557213" cy="88900"/>
            </a:xfrm>
            <a:custGeom>
              <a:avLst/>
              <a:gdLst>
                <a:gd name="T0" fmla="*/ 117 w 232"/>
                <a:gd name="T1" fmla="*/ 0 h 37"/>
                <a:gd name="T2" fmla="*/ 207 w 232"/>
                <a:gd name="T3" fmla="*/ 0 h 37"/>
                <a:gd name="T4" fmla="*/ 231 w 232"/>
                <a:gd name="T5" fmla="*/ 18 h 37"/>
                <a:gd name="T6" fmla="*/ 208 w 232"/>
                <a:gd name="T7" fmla="*/ 37 h 37"/>
                <a:gd name="T8" fmla="*/ 24 w 232"/>
                <a:gd name="T9" fmla="*/ 37 h 37"/>
                <a:gd name="T10" fmla="*/ 1 w 232"/>
                <a:gd name="T11" fmla="*/ 18 h 37"/>
                <a:gd name="T12" fmla="*/ 25 w 232"/>
                <a:gd name="T13" fmla="*/ 0 h 37"/>
                <a:gd name="T14" fmla="*/ 117 w 232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37">
                  <a:moveTo>
                    <a:pt x="117" y="0"/>
                  </a:moveTo>
                  <a:cubicBezTo>
                    <a:pt x="147" y="0"/>
                    <a:pt x="177" y="0"/>
                    <a:pt x="207" y="0"/>
                  </a:cubicBezTo>
                  <a:cubicBezTo>
                    <a:pt x="223" y="0"/>
                    <a:pt x="231" y="6"/>
                    <a:pt x="231" y="18"/>
                  </a:cubicBezTo>
                  <a:cubicBezTo>
                    <a:pt x="232" y="30"/>
                    <a:pt x="224" y="37"/>
                    <a:pt x="208" y="37"/>
                  </a:cubicBezTo>
                  <a:cubicBezTo>
                    <a:pt x="147" y="37"/>
                    <a:pt x="85" y="37"/>
                    <a:pt x="24" y="37"/>
                  </a:cubicBezTo>
                  <a:cubicBezTo>
                    <a:pt x="8" y="37"/>
                    <a:pt x="0" y="30"/>
                    <a:pt x="1" y="18"/>
                  </a:cubicBezTo>
                  <a:cubicBezTo>
                    <a:pt x="1" y="6"/>
                    <a:pt x="9" y="0"/>
                    <a:pt x="25" y="0"/>
                  </a:cubicBezTo>
                  <a:cubicBezTo>
                    <a:pt x="56" y="0"/>
                    <a:pt x="86" y="0"/>
                    <a:pt x="117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668963" y="3683000"/>
              <a:ext cx="593725" cy="92075"/>
            </a:xfrm>
            <a:custGeom>
              <a:avLst/>
              <a:gdLst>
                <a:gd name="T0" fmla="*/ 122 w 247"/>
                <a:gd name="T1" fmla="*/ 38 h 38"/>
                <a:gd name="T2" fmla="*/ 25 w 247"/>
                <a:gd name="T3" fmla="*/ 38 h 38"/>
                <a:gd name="T4" fmla="*/ 1 w 247"/>
                <a:gd name="T5" fmla="*/ 20 h 38"/>
                <a:gd name="T6" fmla="*/ 24 w 247"/>
                <a:gd name="T7" fmla="*/ 1 h 38"/>
                <a:gd name="T8" fmla="*/ 223 w 247"/>
                <a:gd name="T9" fmla="*/ 1 h 38"/>
                <a:gd name="T10" fmla="*/ 246 w 247"/>
                <a:gd name="T11" fmla="*/ 19 h 38"/>
                <a:gd name="T12" fmla="*/ 222 w 247"/>
                <a:gd name="T13" fmla="*/ 38 h 38"/>
                <a:gd name="T14" fmla="*/ 122 w 247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38">
                  <a:moveTo>
                    <a:pt x="122" y="38"/>
                  </a:moveTo>
                  <a:cubicBezTo>
                    <a:pt x="89" y="38"/>
                    <a:pt x="57" y="38"/>
                    <a:pt x="25" y="38"/>
                  </a:cubicBezTo>
                  <a:cubicBezTo>
                    <a:pt x="9" y="38"/>
                    <a:pt x="1" y="32"/>
                    <a:pt x="1" y="20"/>
                  </a:cubicBezTo>
                  <a:cubicBezTo>
                    <a:pt x="0" y="7"/>
                    <a:pt x="8" y="1"/>
                    <a:pt x="24" y="1"/>
                  </a:cubicBezTo>
                  <a:cubicBezTo>
                    <a:pt x="90" y="0"/>
                    <a:pt x="156" y="1"/>
                    <a:pt x="223" y="1"/>
                  </a:cubicBezTo>
                  <a:cubicBezTo>
                    <a:pt x="235" y="1"/>
                    <a:pt x="244" y="5"/>
                    <a:pt x="246" y="19"/>
                  </a:cubicBezTo>
                  <a:cubicBezTo>
                    <a:pt x="247" y="30"/>
                    <a:pt x="236" y="37"/>
                    <a:pt x="222" y="38"/>
                  </a:cubicBezTo>
                  <a:cubicBezTo>
                    <a:pt x="188" y="38"/>
                    <a:pt x="155" y="38"/>
                    <a:pt x="122" y="38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6407151" y="3244850"/>
              <a:ext cx="290513" cy="90488"/>
            </a:xfrm>
            <a:custGeom>
              <a:avLst/>
              <a:gdLst>
                <a:gd name="T0" fmla="*/ 61 w 121"/>
                <a:gd name="T1" fmla="*/ 0 h 38"/>
                <a:gd name="T2" fmla="*/ 101 w 121"/>
                <a:gd name="T3" fmla="*/ 0 h 38"/>
                <a:gd name="T4" fmla="*/ 121 w 121"/>
                <a:gd name="T5" fmla="*/ 19 h 38"/>
                <a:gd name="T6" fmla="*/ 102 w 121"/>
                <a:gd name="T7" fmla="*/ 37 h 38"/>
                <a:gd name="T8" fmla="*/ 20 w 121"/>
                <a:gd name="T9" fmla="*/ 37 h 38"/>
                <a:gd name="T10" fmla="*/ 0 w 121"/>
                <a:gd name="T11" fmla="*/ 19 h 38"/>
                <a:gd name="T12" fmla="*/ 21 w 121"/>
                <a:gd name="T13" fmla="*/ 0 h 38"/>
                <a:gd name="T14" fmla="*/ 61 w 121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38">
                  <a:moveTo>
                    <a:pt x="61" y="0"/>
                  </a:moveTo>
                  <a:cubicBezTo>
                    <a:pt x="74" y="0"/>
                    <a:pt x="88" y="0"/>
                    <a:pt x="101" y="0"/>
                  </a:cubicBezTo>
                  <a:cubicBezTo>
                    <a:pt x="113" y="0"/>
                    <a:pt x="121" y="6"/>
                    <a:pt x="121" y="19"/>
                  </a:cubicBezTo>
                  <a:cubicBezTo>
                    <a:pt x="121" y="31"/>
                    <a:pt x="113" y="37"/>
                    <a:pt x="102" y="37"/>
                  </a:cubicBezTo>
                  <a:cubicBezTo>
                    <a:pt x="74" y="38"/>
                    <a:pt x="47" y="38"/>
                    <a:pt x="20" y="37"/>
                  </a:cubicBezTo>
                  <a:cubicBezTo>
                    <a:pt x="9" y="37"/>
                    <a:pt x="0" y="31"/>
                    <a:pt x="0" y="19"/>
                  </a:cubicBezTo>
                  <a:cubicBezTo>
                    <a:pt x="0" y="7"/>
                    <a:pt x="8" y="0"/>
                    <a:pt x="21" y="0"/>
                  </a:cubicBezTo>
                  <a:cubicBezTo>
                    <a:pt x="34" y="0"/>
                    <a:pt x="47" y="0"/>
                    <a:pt x="61" y="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6407151" y="3683000"/>
              <a:ext cx="292100" cy="92075"/>
            </a:xfrm>
            <a:custGeom>
              <a:avLst/>
              <a:gdLst>
                <a:gd name="T0" fmla="*/ 60 w 122"/>
                <a:gd name="T1" fmla="*/ 38 h 38"/>
                <a:gd name="T2" fmla="*/ 21 w 122"/>
                <a:gd name="T3" fmla="*/ 38 h 38"/>
                <a:gd name="T4" fmla="*/ 0 w 122"/>
                <a:gd name="T5" fmla="*/ 20 h 38"/>
                <a:gd name="T6" fmla="*/ 20 w 122"/>
                <a:gd name="T7" fmla="*/ 1 h 38"/>
                <a:gd name="T8" fmla="*/ 101 w 122"/>
                <a:gd name="T9" fmla="*/ 1 h 38"/>
                <a:gd name="T10" fmla="*/ 121 w 122"/>
                <a:gd name="T11" fmla="*/ 19 h 38"/>
                <a:gd name="T12" fmla="*/ 100 w 122"/>
                <a:gd name="T13" fmla="*/ 38 h 38"/>
                <a:gd name="T14" fmla="*/ 60 w 122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38">
                  <a:moveTo>
                    <a:pt x="60" y="38"/>
                  </a:moveTo>
                  <a:cubicBezTo>
                    <a:pt x="47" y="38"/>
                    <a:pt x="34" y="38"/>
                    <a:pt x="21" y="38"/>
                  </a:cubicBezTo>
                  <a:cubicBezTo>
                    <a:pt x="9" y="38"/>
                    <a:pt x="1" y="32"/>
                    <a:pt x="0" y="20"/>
                  </a:cubicBezTo>
                  <a:cubicBezTo>
                    <a:pt x="0" y="7"/>
                    <a:pt x="8" y="1"/>
                    <a:pt x="20" y="1"/>
                  </a:cubicBezTo>
                  <a:cubicBezTo>
                    <a:pt x="47" y="0"/>
                    <a:pt x="74" y="0"/>
                    <a:pt x="101" y="1"/>
                  </a:cubicBezTo>
                  <a:cubicBezTo>
                    <a:pt x="113" y="1"/>
                    <a:pt x="122" y="6"/>
                    <a:pt x="121" y="19"/>
                  </a:cubicBezTo>
                  <a:cubicBezTo>
                    <a:pt x="121" y="32"/>
                    <a:pt x="113" y="37"/>
                    <a:pt x="100" y="38"/>
                  </a:cubicBezTo>
                  <a:cubicBezTo>
                    <a:pt x="87" y="38"/>
                    <a:pt x="74" y="38"/>
                    <a:pt x="60" y="38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/>
          <p:cNvGrpSpPr/>
          <p:nvPr/>
        </p:nvGrpSpPr>
        <p:grpSpPr>
          <a:xfrm rot="10800000">
            <a:off x="287329" y="90084"/>
            <a:ext cx="8520507" cy="4742835"/>
            <a:chOff x="287329" y="90084"/>
            <a:chExt cx="8520507" cy="4742835"/>
          </a:xfrm>
        </p:grpSpPr>
        <p:grpSp>
          <p:nvGrpSpPr>
            <p:cNvPr id="36" name="Google Shape;788;p50"/>
            <p:cNvGrpSpPr/>
            <p:nvPr/>
          </p:nvGrpSpPr>
          <p:grpSpPr>
            <a:xfrm>
              <a:off x="1893844" y="742545"/>
              <a:ext cx="577314" cy="368094"/>
              <a:chOff x="1893844" y="742545"/>
              <a:chExt cx="577314" cy="368094"/>
            </a:xfrm>
          </p:grpSpPr>
          <p:sp>
            <p:nvSpPr>
              <p:cNvPr id="67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788;p50"/>
            <p:cNvGrpSpPr/>
            <p:nvPr/>
          </p:nvGrpSpPr>
          <p:grpSpPr>
            <a:xfrm>
              <a:off x="8141718" y="4426824"/>
              <a:ext cx="577314" cy="368094"/>
              <a:chOff x="1893844" y="742545"/>
              <a:chExt cx="577314" cy="368094"/>
            </a:xfrm>
          </p:grpSpPr>
          <p:sp>
            <p:nvSpPr>
              <p:cNvPr id="65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Google Shape;788;p50"/>
            <p:cNvGrpSpPr/>
            <p:nvPr/>
          </p:nvGrpSpPr>
          <p:grpSpPr>
            <a:xfrm flipH="1">
              <a:off x="484927" y="4255025"/>
              <a:ext cx="906362" cy="577894"/>
              <a:chOff x="1893844" y="742545"/>
              <a:chExt cx="577314" cy="368094"/>
            </a:xfrm>
          </p:grpSpPr>
          <p:sp>
            <p:nvSpPr>
              <p:cNvPr id="63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788;p50"/>
            <p:cNvGrpSpPr/>
            <p:nvPr/>
          </p:nvGrpSpPr>
          <p:grpSpPr>
            <a:xfrm flipH="1">
              <a:off x="7814961" y="360956"/>
              <a:ext cx="906362" cy="577894"/>
              <a:chOff x="1893844" y="742545"/>
              <a:chExt cx="577314" cy="368094"/>
            </a:xfrm>
          </p:grpSpPr>
          <p:sp>
            <p:nvSpPr>
              <p:cNvPr id="61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" name="Google Shape;788;p50"/>
            <p:cNvGrpSpPr/>
            <p:nvPr/>
          </p:nvGrpSpPr>
          <p:grpSpPr>
            <a:xfrm>
              <a:off x="2442818" y="3148176"/>
              <a:ext cx="1200488" cy="765428"/>
              <a:chOff x="1893844" y="742545"/>
              <a:chExt cx="577314" cy="368094"/>
            </a:xfrm>
          </p:grpSpPr>
          <p:sp>
            <p:nvSpPr>
              <p:cNvPr id="59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788;p50"/>
            <p:cNvGrpSpPr/>
            <p:nvPr/>
          </p:nvGrpSpPr>
          <p:grpSpPr>
            <a:xfrm>
              <a:off x="287329" y="114250"/>
              <a:ext cx="1200488" cy="765428"/>
              <a:chOff x="1893844" y="742545"/>
              <a:chExt cx="577314" cy="368094"/>
            </a:xfrm>
          </p:grpSpPr>
          <p:sp>
            <p:nvSpPr>
              <p:cNvPr id="57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" name="Google Shape;788;p50"/>
            <p:cNvGrpSpPr/>
            <p:nvPr/>
          </p:nvGrpSpPr>
          <p:grpSpPr>
            <a:xfrm>
              <a:off x="560964" y="2178062"/>
              <a:ext cx="577314" cy="368094"/>
              <a:chOff x="1893844" y="742545"/>
              <a:chExt cx="577314" cy="368094"/>
            </a:xfrm>
          </p:grpSpPr>
          <p:sp>
            <p:nvSpPr>
              <p:cNvPr id="55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788;p50"/>
            <p:cNvGrpSpPr/>
            <p:nvPr/>
          </p:nvGrpSpPr>
          <p:grpSpPr>
            <a:xfrm>
              <a:off x="2756692" y="1444571"/>
              <a:ext cx="577314" cy="368094"/>
              <a:chOff x="1893844" y="742545"/>
              <a:chExt cx="577314" cy="368094"/>
            </a:xfrm>
          </p:grpSpPr>
          <p:sp>
            <p:nvSpPr>
              <p:cNvPr id="53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788;p50"/>
            <p:cNvGrpSpPr/>
            <p:nvPr/>
          </p:nvGrpSpPr>
          <p:grpSpPr>
            <a:xfrm>
              <a:off x="3452431" y="205768"/>
              <a:ext cx="577314" cy="368094"/>
              <a:chOff x="1893844" y="742545"/>
              <a:chExt cx="577314" cy="368094"/>
            </a:xfrm>
          </p:grpSpPr>
          <p:sp>
            <p:nvSpPr>
              <p:cNvPr id="51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" name="Google Shape;788;p50"/>
            <p:cNvGrpSpPr/>
            <p:nvPr/>
          </p:nvGrpSpPr>
          <p:grpSpPr>
            <a:xfrm>
              <a:off x="7607348" y="3177946"/>
              <a:ext cx="1200488" cy="765428"/>
              <a:chOff x="1893844" y="742545"/>
              <a:chExt cx="577314" cy="368094"/>
            </a:xfrm>
          </p:grpSpPr>
          <p:sp>
            <p:nvSpPr>
              <p:cNvPr id="49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" name="Google Shape;788;p50"/>
            <p:cNvGrpSpPr/>
            <p:nvPr/>
          </p:nvGrpSpPr>
          <p:grpSpPr>
            <a:xfrm flipH="1">
              <a:off x="5530203" y="90084"/>
              <a:ext cx="906362" cy="577894"/>
              <a:chOff x="1893844" y="742545"/>
              <a:chExt cx="577314" cy="368094"/>
            </a:xfrm>
          </p:grpSpPr>
          <p:sp>
            <p:nvSpPr>
              <p:cNvPr id="47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8" name="Google Shape;828;p53"/>
          <p:cNvGrpSpPr/>
          <p:nvPr/>
        </p:nvGrpSpPr>
        <p:grpSpPr>
          <a:xfrm>
            <a:off x="234319" y="622645"/>
            <a:ext cx="8658489" cy="4008419"/>
            <a:chOff x="234319" y="775045"/>
            <a:chExt cx="8658489" cy="4008419"/>
          </a:xfrm>
        </p:grpSpPr>
        <p:sp>
          <p:nvSpPr>
            <p:cNvPr id="829" name="Google Shape;829;p53"/>
            <p:cNvSpPr/>
            <p:nvPr/>
          </p:nvSpPr>
          <p:spPr>
            <a:xfrm rot="59522">
              <a:off x="235431" y="1012432"/>
              <a:ext cx="129524" cy="129596"/>
            </a:xfrm>
            <a:custGeom>
              <a:avLst/>
              <a:gdLst/>
              <a:ahLst/>
              <a:cxnLst/>
              <a:rect l="l" t="t" r="r" b="b"/>
              <a:pathLst>
                <a:path w="1794" h="1795" extrusionOk="0">
                  <a:moveTo>
                    <a:pt x="943" y="1"/>
                  </a:moveTo>
                  <a:cubicBezTo>
                    <a:pt x="730" y="426"/>
                    <a:pt x="396" y="730"/>
                    <a:pt x="1" y="882"/>
                  </a:cubicBezTo>
                  <a:lnTo>
                    <a:pt x="1" y="913"/>
                  </a:lnTo>
                  <a:cubicBezTo>
                    <a:pt x="396" y="1065"/>
                    <a:pt x="730" y="1369"/>
                    <a:pt x="882" y="1794"/>
                  </a:cubicBezTo>
                  <a:lnTo>
                    <a:pt x="943" y="1794"/>
                  </a:lnTo>
                  <a:cubicBezTo>
                    <a:pt x="1034" y="1369"/>
                    <a:pt x="1399" y="1065"/>
                    <a:pt x="1794" y="913"/>
                  </a:cubicBezTo>
                  <a:lnTo>
                    <a:pt x="1794" y="882"/>
                  </a:lnTo>
                  <a:cubicBezTo>
                    <a:pt x="1429" y="730"/>
                    <a:pt x="1095" y="426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3"/>
            <p:cNvSpPr/>
            <p:nvPr/>
          </p:nvSpPr>
          <p:spPr>
            <a:xfrm rot="59522">
              <a:off x="630183" y="776591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3"/>
            <p:cNvSpPr/>
            <p:nvPr/>
          </p:nvSpPr>
          <p:spPr>
            <a:xfrm rot="59522">
              <a:off x="8316606" y="4652757"/>
              <a:ext cx="129524" cy="129596"/>
            </a:xfrm>
            <a:custGeom>
              <a:avLst/>
              <a:gdLst/>
              <a:ahLst/>
              <a:cxnLst/>
              <a:rect l="l" t="t" r="r" b="b"/>
              <a:pathLst>
                <a:path w="1794" h="1795" extrusionOk="0">
                  <a:moveTo>
                    <a:pt x="943" y="1"/>
                  </a:moveTo>
                  <a:cubicBezTo>
                    <a:pt x="730" y="426"/>
                    <a:pt x="396" y="730"/>
                    <a:pt x="1" y="882"/>
                  </a:cubicBezTo>
                  <a:lnTo>
                    <a:pt x="1" y="913"/>
                  </a:lnTo>
                  <a:cubicBezTo>
                    <a:pt x="396" y="1065"/>
                    <a:pt x="730" y="1369"/>
                    <a:pt x="882" y="1794"/>
                  </a:cubicBezTo>
                  <a:lnTo>
                    <a:pt x="943" y="1794"/>
                  </a:lnTo>
                  <a:cubicBezTo>
                    <a:pt x="1034" y="1369"/>
                    <a:pt x="1399" y="1065"/>
                    <a:pt x="1794" y="913"/>
                  </a:cubicBezTo>
                  <a:lnTo>
                    <a:pt x="1794" y="882"/>
                  </a:lnTo>
                  <a:cubicBezTo>
                    <a:pt x="1429" y="730"/>
                    <a:pt x="1095" y="426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3"/>
            <p:cNvSpPr/>
            <p:nvPr/>
          </p:nvSpPr>
          <p:spPr>
            <a:xfrm rot="59522">
              <a:off x="8711358" y="44169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3"/>
            <p:cNvSpPr/>
            <p:nvPr/>
          </p:nvSpPr>
          <p:spPr>
            <a:xfrm rot="59522">
              <a:off x="8340783" y="1019241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53"/>
          <p:cNvSpPr/>
          <p:nvPr/>
        </p:nvSpPr>
        <p:spPr>
          <a:xfrm>
            <a:off x="1700750" y="857250"/>
            <a:ext cx="57930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53"/>
          <p:cNvSpPr txBox="1">
            <a:spLocks noGrp="1"/>
          </p:cNvSpPr>
          <p:nvPr>
            <p:ph type="subTitle" idx="9"/>
          </p:nvPr>
        </p:nvSpPr>
        <p:spPr>
          <a:xfrm>
            <a:off x="5990843" y="4007195"/>
            <a:ext cx="20238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Teaching</a:t>
            </a:r>
            <a:endParaRPr/>
          </a:p>
        </p:txBody>
      </p:sp>
      <p:sp>
        <p:nvSpPr>
          <p:cNvPr id="836" name="Google Shape;836;p53"/>
          <p:cNvSpPr txBox="1">
            <a:spLocks noGrp="1"/>
          </p:cNvSpPr>
          <p:nvPr>
            <p:ph type="subTitle" idx="8"/>
          </p:nvPr>
        </p:nvSpPr>
        <p:spPr>
          <a:xfrm>
            <a:off x="3560061" y="4007195"/>
            <a:ext cx="20238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Learning</a:t>
            </a:r>
            <a:endParaRPr/>
          </a:p>
        </p:txBody>
      </p:sp>
      <p:sp>
        <p:nvSpPr>
          <p:cNvPr id="837" name="Google Shape;837;p53"/>
          <p:cNvSpPr txBox="1">
            <a:spLocks noGrp="1"/>
          </p:cNvSpPr>
          <p:nvPr>
            <p:ph type="subTitle" idx="7"/>
          </p:nvPr>
        </p:nvSpPr>
        <p:spPr>
          <a:xfrm>
            <a:off x="1129254" y="4007195"/>
            <a:ext cx="20238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Publishing</a:t>
            </a:r>
            <a:endParaRPr/>
          </a:p>
        </p:txBody>
      </p:sp>
      <p:sp>
        <p:nvSpPr>
          <p:cNvPr id="838" name="Google Shape;838;p53"/>
          <p:cNvSpPr txBox="1">
            <a:spLocks noGrp="1"/>
          </p:cNvSpPr>
          <p:nvPr>
            <p:ph type="title"/>
          </p:nvPr>
        </p:nvSpPr>
        <p:spPr>
          <a:xfrm>
            <a:off x="1524000" y="539500"/>
            <a:ext cx="6096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Topics for the World Poetry Day</a:t>
            </a:r>
            <a:endParaRPr/>
          </a:p>
        </p:txBody>
      </p:sp>
      <p:sp>
        <p:nvSpPr>
          <p:cNvPr id="839" name="Google Shape;839;p53"/>
          <p:cNvSpPr txBox="1">
            <a:spLocks noGrp="1"/>
          </p:cNvSpPr>
          <p:nvPr>
            <p:ph type="subTitle" idx="4"/>
          </p:nvPr>
        </p:nvSpPr>
        <p:spPr>
          <a:xfrm>
            <a:off x="1102309" y="2569107"/>
            <a:ext cx="20238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Mercury is the closest smallest planet</a:t>
            </a:r>
            <a:endParaRPr dirty="0"/>
          </a:p>
        </p:txBody>
      </p:sp>
      <p:sp>
        <p:nvSpPr>
          <p:cNvPr id="840" name="Google Shape;840;p53"/>
          <p:cNvSpPr txBox="1">
            <a:spLocks noGrp="1"/>
          </p:cNvSpPr>
          <p:nvPr>
            <p:ph type="subTitle" idx="3"/>
          </p:nvPr>
        </p:nvSpPr>
        <p:spPr>
          <a:xfrm>
            <a:off x="5963898" y="2221131"/>
            <a:ext cx="20238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Story Telling</a:t>
            </a:r>
            <a:endParaRPr/>
          </a:p>
        </p:txBody>
      </p:sp>
      <p:sp>
        <p:nvSpPr>
          <p:cNvPr id="841" name="Google Shape;841;p53"/>
          <p:cNvSpPr txBox="1">
            <a:spLocks noGrp="1"/>
          </p:cNvSpPr>
          <p:nvPr>
            <p:ph type="subTitle" idx="1"/>
          </p:nvPr>
        </p:nvSpPr>
        <p:spPr>
          <a:xfrm>
            <a:off x="1102309" y="2221131"/>
            <a:ext cx="20238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Reading</a:t>
            </a:r>
            <a:endParaRPr/>
          </a:p>
        </p:txBody>
      </p:sp>
      <p:sp>
        <p:nvSpPr>
          <p:cNvPr id="842" name="Google Shape;842;p53"/>
          <p:cNvSpPr txBox="1">
            <a:spLocks noGrp="1"/>
          </p:cNvSpPr>
          <p:nvPr>
            <p:ph type="subTitle" idx="2"/>
          </p:nvPr>
        </p:nvSpPr>
        <p:spPr>
          <a:xfrm>
            <a:off x="3533116" y="2221131"/>
            <a:ext cx="20238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Writing</a:t>
            </a:r>
            <a:endParaRPr/>
          </a:p>
        </p:txBody>
      </p:sp>
      <p:sp>
        <p:nvSpPr>
          <p:cNvPr id="843" name="Google Shape;843;p53"/>
          <p:cNvSpPr txBox="1">
            <a:spLocks noGrp="1"/>
          </p:cNvSpPr>
          <p:nvPr>
            <p:ph type="subTitle" idx="6"/>
          </p:nvPr>
        </p:nvSpPr>
        <p:spPr>
          <a:xfrm>
            <a:off x="5963906" y="2569107"/>
            <a:ext cx="20238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 very cold</a:t>
            </a:r>
            <a:endParaRPr/>
          </a:p>
        </p:txBody>
      </p:sp>
      <p:sp>
        <p:nvSpPr>
          <p:cNvPr id="844" name="Google Shape;844;p53"/>
          <p:cNvSpPr txBox="1">
            <a:spLocks noGrp="1"/>
          </p:cNvSpPr>
          <p:nvPr>
            <p:ph type="subTitle" idx="13"/>
          </p:nvPr>
        </p:nvSpPr>
        <p:spPr>
          <a:xfrm>
            <a:off x="1129254" y="4353793"/>
            <a:ext cx="20238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Yes, this is the ringed one. It’s a gas giant</a:t>
            </a:r>
            <a:endParaRPr/>
          </a:p>
        </p:txBody>
      </p:sp>
      <p:sp>
        <p:nvSpPr>
          <p:cNvPr id="845" name="Google Shape;845;p53"/>
          <p:cNvSpPr txBox="1">
            <a:spLocks noGrp="1"/>
          </p:cNvSpPr>
          <p:nvPr>
            <p:ph type="subTitle" idx="14"/>
          </p:nvPr>
        </p:nvSpPr>
        <p:spPr>
          <a:xfrm>
            <a:off x="3560065" y="4353793"/>
            <a:ext cx="20238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846" name="Google Shape;846;p53"/>
          <p:cNvSpPr txBox="1">
            <a:spLocks noGrp="1"/>
          </p:cNvSpPr>
          <p:nvPr>
            <p:ph type="subTitle" idx="15"/>
          </p:nvPr>
        </p:nvSpPr>
        <p:spPr>
          <a:xfrm>
            <a:off x="5990851" y="4353793"/>
            <a:ext cx="20238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a gas giant and the biggest planet</a:t>
            </a:r>
            <a:endParaRPr/>
          </a:p>
        </p:txBody>
      </p:sp>
      <p:sp>
        <p:nvSpPr>
          <p:cNvPr id="847" name="Google Shape;847;p53"/>
          <p:cNvSpPr txBox="1">
            <a:spLocks noGrp="1"/>
          </p:cNvSpPr>
          <p:nvPr>
            <p:ph type="subTitle" idx="5"/>
          </p:nvPr>
        </p:nvSpPr>
        <p:spPr>
          <a:xfrm>
            <a:off x="3533120" y="2569107"/>
            <a:ext cx="20238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 and is the second</a:t>
            </a:r>
            <a:endParaRPr/>
          </a:p>
        </p:txBody>
      </p:sp>
      <p:sp>
        <p:nvSpPr>
          <p:cNvPr id="848" name="Google Shape;848;p53"/>
          <p:cNvSpPr/>
          <p:nvPr/>
        </p:nvSpPr>
        <p:spPr>
          <a:xfrm>
            <a:off x="4340238" y="1193124"/>
            <a:ext cx="463507" cy="834051"/>
          </a:xfrm>
          <a:custGeom>
            <a:avLst/>
            <a:gdLst/>
            <a:ahLst/>
            <a:cxnLst/>
            <a:rect l="l" t="t" r="r" b="b"/>
            <a:pathLst>
              <a:path w="20582" h="37036" extrusionOk="0">
                <a:moveTo>
                  <a:pt x="3803" y="493"/>
                </a:moveTo>
                <a:cubicBezTo>
                  <a:pt x="4137" y="860"/>
                  <a:pt x="4204" y="1360"/>
                  <a:pt x="4204" y="1827"/>
                </a:cubicBezTo>
                <a:cubicBezTo>
                  <a:pt x="4170" y="1761"/>
                  <a:pt x="4137" y="1694"/>
                  <a:pt x="4137" y="1660"/>
                </a:cubicBezTo>
                <a:cubicBezTo>
                  <a:pt x="4137" y="1619"/>
                  <a:pt x="4113" y="1600"/>
                  <a:pt x="4086" y="1600"/>
                </a:cubicBezTo>
                <a:cubicBezTo>
                  <a:pt x="4049" y="1600"/>
                  <a:pt x="4003" y="1636"/>
                  <a:pt x="4003" y="1694"/>
                </a:cubicBezTo>
                <a:lnTo>
                  <a:pt x="4003" y="1727"/>
                </a:lnTo>
                <a:cubicBezTo>
                  <a:pt x="3937" y="1560"/>
                  <a:pt x="3837" y="1427"/>
                  <a:pt x="3803" y="1394"/>
                </a:cubicBezTo>
                <a:cubicBezTo>
                  <a:pt x="3670" y="1093"/>
                  <a:pt x="3637" y="760"/>
                  <a:pt x="3803" y="493"/>
                </a:cubicBezTo>
                <a:close/>
                <a:moveTo>
                  <a:pt x="1500" y="655"/>
                </a:moveTo>
                <a:cubicBezTo>
                  <a:pt x="1762" y="655"/>
                  <a:pt x="2275" y="1239"/>
                  <a:pt x="2302" y="1294"/>
                </a:cubicBezTo>
                <a:cubicBezTo>
                  <a:pt x="2302" y="1294"/>
                  <a:pt x="2336" y="1360"/>
                  <a:pt x="2336" y="1394"/>
                </a:cubicBezTo>
                <a:cubicBezTo>
                  <a:pt x="2269" y="1294"/>
                  <a:pt x="2135" y="1260"/>
                  <a:pt x="2035" y="1227"/>
                </a:cubicBezTo>
                <a:cubicBezTo>
                  <a:pt x="2019" y="1218"/>
                  <a:pt x="2000" y="1214"/>
                  <a:pt x="1981" y="1214"/>
                </a:cubicBezTo>
                <a:cubicBezTo>
                  <a:pt x="1925" y="1214"/>
                  <a:pt x="1869" y="1252"/>
                  <a:pt x="1869" y="1327"/>
                </a:cubicBezTo>
                <a:cubicBezTo>
                  <a:pt x="1969" y="1527"/>
                  <a:pt x="2035" y="1694"/>
                  <a:pt x="2135" y="1827"/>
                </a:cubicBezTo>
                <a:cubicBezTo>
                  <a:pt x="2148" y="1839"/>
                  <a:pt x="2160" y="1847"/>
                  <a:pt x="2170" y="1847"/>
                </a:cubicBezTo>
                <a:cubicBezTo>
                  <a:pt x="2189" y="1847"/>
                  <a:pt x="2202" y="1824"/>
                  <a:pt x="2202" y="1761"/>
                </a:cubicBezTo>
                <a:cubicBezTo>
                  <a:pt x="2202" y="1694"/>
                  <a:pt x="2169" y="1594"/>
                  <a:pt x="2169" y="1527"/>
                </a:cubicBezTo>
                <a:lnTo>
                  <a:pt x="2169" y="1527"/>
                </a:lnTo>
                <a:cubicBezTo>
                  <a:pt x="2436" y="1694"/>
                  <a:pt x="2669" y="1927"/>
                  <a:pt x="2602" y="2127"/>
                </a:cubicBezTo>
                <a:cubicBezTo>
                  <a:pt x="2536" y="2127"/>
                  <a:pt x="2469" y="2127"/>
                  <a:pt x="2436" y="2094"/>
                </a:cubicBezTo>
                <a:cubicBezTo>
                  <a:pt x="2269" y="2027"/>
                  <a:pt x="2102" y="1894"/>
                  <a:pt x="1935" y="1727"/>
                </a:cubicBezTo>
                <a:cubicBezTo>
                  <a:pt x="1769" y="1527"/>
                  <a:pt x="1302" y="1060"/>
                  <a:pt x="1368" y="760"/>
                </a:cubicBezTo>
                <a:cubicBezTo>
                  <a:pt x="1393" y="685"/>
                  <a:pt x="1440" y="655"/>
                  <a:pt x="1500" y="655"/>
                </a:cubicBezTo>
                <a:close/>
                <a:moveTo>
                  <a:pt x="6338" y="2228"/>
                </a:moveTo>
                <a:lnTo>
                  <a:pt x="6570" y="2856"/>
                </a:lnTo>
                <a:lnTo>
                  <a:pt x="6570" y="2856"/>
                </a:lnTo>
                <a:cubicBezTo>
                  <a:pt x="6557" y="2825"/>
                  <a:pt x="6531" y="2812"/>
                  <a:pt x="6503" y="2812"/>
                </a:cubicBezTo>
                <a:cubicBezTo>
                  <a:pt x="6447" y="2812"/>
                  <a:pt x="6383" y="2863"/>
                  <a:pt x="6405" y="2928"/>
                </a:cubicBezTo>
                <a:cubicBezTo>
                  <a:pt x="6472" y="3061"/>
                  <a:pt x="6472" y="3195"/>
                  <a:pt x="6505" y="3262"/>
                </a:cubicBezTo>
                <a:cubicBezTo>
                  <a:pt x="6505" y="3262"/>
                  <a:pt x="6472" y="3262"/>
                  <a:pt x="6472" y="3328"/>
                </a:cubicBezTo>
                <a:lnTo>
                  <a:pt x="6472" y="3428"/>
                </a:lnTo>
                <a:cubicBezTo>
                  <a:pt x="6305" y="3028"/>
                  <a:pt x="6172" y="2594"/>
                  <a:pt x="6338" y="2228"/>
                </a:cubicBezTo>
                <a:close/>
                <a:moveTo>
                  <a:pt x="8140" y="2561"/>
                </a:moveTo>
                <a:lnTo>
                  <a:pt x="8140" y="2561"/>
                </a:lnTo>
                <a:cubicBezTo>
                  <a:pt x="8340" y="2928"/>
                  <a:pt x="8206" y="3362"/>
                  <a:pt x="7973" y="3695"/>
                </a:cubicBezTo>
                <a:cubicBezTo>
                  <a:pt x="7973" y="3595"/>
                  <a:pt x="7940" y="3495"/>
                  <a:pt x="7940" y="3395"/>
                </a:cubicBezTo>
                <a:lnTo>
                  <a:pt x="7940" y="3095"/>
                </a:lnTo>
                <a:cubicBezTo>
                  <a:pt x="7973" y="2928"/>
                  <a:pt x="8040" y="2728"/>
                  <a:pt x="8140" y="2561"/>
                </a:cubicBezTo>
                <a:close/>
                <a:moveTo>
                  <a:pt x="1270" y="2694"/>
                </a:moveTo>
                <a:cubicBezTo>
                  <a:pt x="1669" y="2694"/>
                  <a:pt x="2042" y="3329"/>
                  <a:pt x="2202" y="3729"/>
                </a:cubicBezTo>
                <a:cubicBezTo>
                  <a:pt x="2169" y="3729"/>
                  <a:pt x="2169" y="3729"/>
                  <a:pt x="2135" y="3695"/>
                </a:cubicBezTo>
                <a:lnTo>
                  <a:pt x="2102" y="3695"/>
                </a:lnTo>
                <a:cubicBezTo>
                  <a:pt x="2035" y="3595"/>
                  <a:pt x="2002" y="3562"/>
                  <a:pt x="1935" y="3495"/>
                </a:cubicBezTo>
                <a:cubicBezTo>
                  <a:pt x="1869" y="3395"/>
                  <a:pt x="1869" y="3328"/>
                  <a:pt x="1869" y="3262"/>
                </a:cubicBezTo>
                <a:cubicBezTo>
                  <a:pt x="1869" y="3245"/>
                  <a:pt x="1852" y="3237"/>
                  <a:pt x="1835" y="3237"/>
                </a:cubicBezTo>
                <a:cubicBezTo>
                  <a:pt x="1819" y="3237"/>
                  <a:pt x="1802" y="3245"/>
                  <a:pt x="1802" y="3262"/>
                </a:cubicBezTo>
                <a:lnTo>
                  <a:pt x="1802" y="3395"/>
                </a:lnTo>
                <a:cubicBezTo>
                  <a:pt x="1602" y="3228"/>
                  <a:pt x="1368" y="3061"/>
                  <a:pt x="1302" y="3028"/>
                </a:cubicBezTo>
                <a:cubicBezTo>
                  <a:pt x="1278" y="3013"/>
                  <a:pt x="1257" y="3006"/>
                  <a:pt x="1238" y="3006"/>
                </a:cubicBezTo>
                <a:cubicBezTo>
                  <a:pt x="1176" y="3006"/>
                  <a:pt x="1142" y="3077"/>
                  <a:pt x="1168" y="3128"/>
                </a:cubicBezTo>
                <a:cubicBezTo>
                  <a:pt x="1201" y="3295"/>
                  <a:pt x="1302" y="3462"/>
                  <a:pt x="1368" y="3595"/>
                </a:cubicBezTo>
                <a:cubicBezTo>
                  <a:pt x="1001" y="3362"/>
                  <a:pt x="768" y="3061"/>
                  <a:pt x="968" y="2828"/>
                </a:cubicBezTo>
                <a:cubicBezTo>
                  <a:pt x="1068" y="2734"/>
                  <a:pt x="1170" y="2694"/>
                  <a:pt x="1270" y="2694"/>
                </a:cubicBezTo>
                <a:close/>
                <a:moveTo>
                  <a:pt x="1535" y="3362"/>
                </a:moveTo>
                <a:cubicBezTo>
                  <a:pt x="1635" y="3395"/>
                  <a:pt x="1668" y="3428"/>
                  <a:pt x="1769" y="3528"/>
                </a:cubicBezTo>
                <a:cubicBezTo>
                  <a:pt x="1769" y="3528"/>
                  <a:pt x="1935" y="3662"/>
                  <a:pt x="1969" y="3729"/>
                </a:cubicBezTo>
                <a:cubicBezTo>
                  <a:pt x="1969" y="3762"/>
                  <a:pt x="2002" y="3762"/>
                  <a:pt x="2002" y="3829"/>
                </a:cubicBezTo>
                <a:lnTo>
                  <a:pt x="2002" y="3862"/>
                </a:lnTo>
                <a:lnTo>
                  <a:pt x="1969" y="3862"/>
                </a:lnTo>
                <a:cubicBezTo>
                  <a:pt x="1869" y="3762"/>
                  <a:pt x="1802" y="3729"/>
                  <a:pt x="1769" y="3662"/>
                </a:cubicBezTo>
                <a:cubicBezTo>
                  <a:pt x="1668" y="3562"/>
                  <a:pt x="1602" y="3495"/>
                  <a:pt x="1535" y="3362"/>
                </a:cubicBezTo>
                <a:close/>
                <a:moveTo>
                  <a:pt x="9708" y="4929"/>
                </a:moveTo>
                <a:cubicBezTo>
                  <a:pt x="9641" y="5263"/>
                  <a:pt x="9441" y="5530"/>
                  <a:pt x="9174" y="5597"/>
                </a:cubicBezTo>
                <a:cubicBezTo>
                  <a:pt x="9341" y="5363"/>
                  <a:pt x="9474" y="5096"/>
                  <a:pt x="9708" y="4929"/>
                </a:cubicBezTo>
                <a:close/>
                <a:moveTo>
                  <a:pt x="604" y="6529"/>
                </a:moveTo>
                <a:cubicBezTo>
                  <a:pt x="931" y="6529"/>
                  <a:pt x="1388" y="7061"/>
                  <a:pt x="1702" y="7531"/>
                </a:cubicBezTo>
                <a:cubicBezTo>
                  <a:pt x="1668" y="7498"/>
                  <a:pt x="1602" y="7431"/>
                  <a:pt x="1535" y="7398"/>
                </a:cubicBezTo>
                <a:cubicBezTo>
                  <a:pt x="1529" y="7392"/>
                  <a:pt x="1522" y="7389"/>
                  <a:pt x="1514" y="7389"/>
                </a:cubicBezTo>
                <a:cubicBezTo>
                  <a:pt x="1481" y="7389"/>
                  <a:pt x="1441" y="7444"/>
                  <a:pt x="1468" y="7498"/>
                </a:cubicBezTo>
                <a:lnTo>
                  <a:pt x="1568" y="7598"/>
                </a:lnTo>
                <a:lnTo>
                  <a:pt x="1201" y="7498"/>
                </a:lnTo>
                <a:cubicBezTo>
                  <a:pt x="1001" y="7398"/>
                  <a:pt x="167" y="6998"/>
                  <a:pt x="368" y="6664"/>
                </a:cubicBezTo>
                <a:cubicBezTo>
                  <a:pt x="433" y="6570"/>
                  <a:pt x="513" y="6529"/>
                  <a:pt x="604" y="6529"/>
                </a:cubicBezTo>
                <a:close/>
                <a:moveTo>
                  <a:pt x="3670" y="6998"/>
                </a:moveTo>
                <a:lnTo>
                  <a:pt x="3670" y="6998"/>
                </a:lnTo>
                <a:cubicBezTo>
                  <a:pt x="4204" y="7164"/>
                  <a:pt x="4537" y="7698"/>
                  <a:pt x="4771" y="8198"/>
                </a:cubicBezTo>
                <a:lnTo>
                  <a:pt x="4637" y="8065"/>
                </a:lnTo>
                <a:cubicBezTo>
                  <a:pt x="4604" y="8065"/>
                  <a:pt x="4504" y="8165"/>
                  <a:pt x="4537" y="8198"/>
                </a:cubicBezTo>
                <a:cubicBezTo>
                  <a:pt x="4537" y="8232"/>
                  <a:pt x="4604" y="8232"/>
                  <a:pt x="4604" y="8265"/>
                </a:cubicBezTo>
                <a:cubicBezTo>
                  <a:pt x="4604" y="8265"/>
                  <a:pt x="4537" y="8265"/>
                  <a:pt x="4537" y="8232"/>
                </a:cubicBezTo>
                <a:cubicBezTo>
                  <a:pt x="4437" y="8032"/>
                  <a:pt x="4304" y="7865"/>
                  <a:pt x="4137" y="7698"/>
                </a:cubicBezTo>
                <a:cubicBezTo>
                  <a:pt x="4127" y="7688"/>
                  <a:pt x="4114" y="7684"/>
                  <a:pt x="4101" y="7684"/>
                </a:cubicBezTo>
                <a:cubicBezTo>
                  <a:pt x="4070" y="7684"/>
                  <a:pt x="4037" y="7708"/>
                  <a:pt x="4037" y="7731"/>
                </a:cubicBezTo>
                <a:cubicBezTo>
                  <a:pt x="3870" y="7531"/>
                  <a:pt x="3703" y="7231"/>
                  <a:pt x="3670" y="6998"/>
                </a:cubicBezTo>
                <a:close/>
                <a:moveTo>
                  <a:pt x="15111" y="9099"/>
                </a:moveTo>
                <a:cubicBezTo>
                  <a:pt x="15312" y="9533"/>
                  <a:pt x="15145" y="10000"/>
                  <a:pt x="14845" y="10267"/>
                </a:cubicBezTo>
                <a:cubicBezTo>
                  <a:pt x="14911" y="9933"/>
                  <a:pt x="14978" y="9566"/>
                  <a:pt x="14911" y="9266"/>
                </a:cubicBezTo>
                <a:lnTo>
                  <a:pt x="14911" y="9233"/>
                </a:lnTo>
                <a:cubicBezTo>
                  <a:pt x="14978" y="9199"/>
                  <a:pt x="15045" y="9132"/>
                  <a:pt x="15111" y="9099"/>
                </a:cubicBezTo>
                <a:close/>
                <a:moveTo>
                  <a:pt x="3153" y="10032"/>
                </a:moveTo>
                <a:cubicBezTo>
                  <a:pt x="3221" y="10032"/>
                  <a:pt x="3286" y="10050"/>
                  <a:pt x="3336" y="10100"/>
                </a:cubicBezTo>
                <a:cubicBezTo>
                  <a:pt x="3336" y="10167"/>
                  <a:pt x="3370" y="10200"/>
                  <a:pt x="3370" y="10233"/>
                </a:cubicBezTo>
                <a:lnTo>
                  <a:pt x="3036" y="10233"/>
                </a:lnTo>
                <a:cubicBezTo>
                  <a:pt x="2969" y="10233"/>
                  <a:pt x="2969" y="10367"/>
                  <a:pt x="3036" y="10367"/>
                </a:cubicBezTo>
                <a:lnTo>
                  <a:pt x="3136" y="10367"/>
                </a:lnTo>
                <a:lnTo>
                  <a:pt x="3136" y="10400"/>
                </a:lnTo>
                <a:cubicBezTo>
                  <a:pt x="2960" y="10439"/>
                  <a:pt x="2784" y="10455"/>
                  <a:pt x="2615" y="10455"/>
                </a:cubicBezTo>
                <a:cubicBezTo>
                  <a:pt x="2496" y="10455"/>
                  <a:pt x="2379" y="10447"/>
                  <a:pt x="2269" y="10433"/>
                </a:cubicBezTo>
                <a:cubicBezTo>
                  <a:pt x="2436" y="10300"/>
                  <a:pt x="2669" y="10200"/>
                  <a:pt x="2836" y="10100"/>
                </a:cubicBezTo>
                <a:cubicBezTo>
                  <a:pt x="2919" y="10079"/>
                  <a:pt x="3041" y="10032"/>
                  <a:pt x="3153" y="10032"/>
                </a:cubicBezTo>
                <a:close/>
                <a:moveTo>
                  <a:pt x="14778" y="9399"/>
                </a:moveTo>
                <a:cubicBezTo>
                  <a:pt x="14778" y="9766"/>
                  <a:pt x="14711" y="10233"/>
                  <a:pt x="14544" y="10533"/>
                </a:cubicBezTo>
                <a:cubicBezTo>
                  <a:pt x="14444" y="10600"/>
                  <a:pt x="14344" y="10667"/>
                  <a:pt x="14211" y="10700"/>
                </a:cubicBezTo>
                <a:lnTo>
                  <a:pt x="14344" y="10433"/>
                </a:lnTo>
                <a:cubicBezTo>
                  <a:pt x="14378" y="10400"/>
                  <a:pt x="14311" y="10333"/>
                  <a:pt x="14277" y="10333"/>
                </a:cubicBezTo>
                <a:cubicBezTo>
                  <a:pt x="14378" y="10000"/>
                  <a:pt x="14511" y="9666"/>
                  <a:pt x="14778" y="9399"/>
                </a:cubicBezTo>
                <a:close/>
                <a:moveTo>
                  <a:pt x="10882" y="10541"/>
                </a:moveTo>
                <a:cubicBezTo>
                  <a:pt x="11053" y="10541"/>
                  <a:pt x="11226" y="10949"/>
                  <a:pt x="11309" y="11334"/>
                </a:cubicBezTo>
                <a:cubicBezTo>
                  <a:pt x="11209" y="11101"/>
                  <a:pt x="11175" y="10934"/>
                  <a:pt x="11042" y="10734"/>
                </a:cubicBezTo>
                <a:cubicBezTo>
                  <a:pt x="11042" y="10723"/>
                  <a:pt x="11023" y="10715"/>
                  <a:pt x="10997" y="10715"/>
                </a:cubicBezTo>
                <a:cubicBezTo>
                  <a:pt x="10945" y="10715"/>
                  <a:pt x="10864" y="10745"/>
                  <a:pt x="10842" y="10834"/>
                </a:cubicBezTo>
                <a:cubicBezTo>
                  <a:pt x="10775" y="11234"/>
                  <a:pt x="10875" y="11668"/>
                  <a:pt x="11008" y="12068"/>
                </a:cubicBezTo>
                <a:lnTo>
                  <a:pt x="10975" y="12068"/>
                </a:lnTo>
                <a:cubicBezTo>
                  <a:pt x="10842" y="11901"/>
                  <a:pt x="10775" y="11734"/>
                  <a:pt x="10708" y="11534"/>
                </a:cubicBezTo>
                <a:cubicBezTo>
                  <a:pt x="10675" y="11334"/>
                  <a:pt x="10541" y="10834"/>
                  <a:pt x="10775" y="10600"/>
                </a:cubicBezTo>
                <a:cubicBezTo>
                  <a:pt x="10810" y="10559"/>
                  <a:pt x="10846" y="10541"/>
                  <a:pt x="10882" y="10541"/>
                </a:cubicBezTo>
                <a:close/>
                <a:moveTo>
                  <a:pt x="15845" y="13002"/>
                </a:moveTo>
                <a:cubicBezTo>
                  <a:pt x="15845" y="13002"/>
                  <a:pt x="15845" y="13035"/>
                  <a:pt x="15879" y="13035"/>
                </a:cubicBezTo>
                <a:cubicBezTo>
                  <a:pt x="15945" y="13069"/>
                  <a:pt x="15979" y="13069"/>
                  <a:pt x="16012" y="13102"/>
                </a:cubicBezTo>
                <a:lnTo>
                  <a:pt x="16012" y="13135"/>
                </a:lnTo>
                <a:cubicBezTo>
                  <a:pt x="16012" y="13202"/>
                  <a:pt x="16045" y="13235"/>
                  <a:pt x="16112" y="13235"/>
                </a:cubicBezTo>
                <a:cubicBezTo>
                  <a:pt x="16112" y="13269"/>
                  <a:pt x="16145" y="13336"/>
                  <a:pt x="16145" y="13336"/>
                </a:cubicBezTo>
                <a:cubicBezTo>
                  <a:pt x="16162" y="13352"/>
                  <a:pt x="16179" y="13361"/>
                  <a:pt x="16200" y="13361"/>
                </a:cubicBezTo>
                <a:cubicBezTo>
                  <a:pt x="16221" y="13361"/>
                  <a:pt x="16246" y="13352"/>
                  <a:pt x="16279" y="13336"/>
                </a:cubicBezTo>
                <a:cubicBezTo>
                  <a:pt x="16312" y="13235"/>
                  <a:pt x="16312" y="13202"/>
                  <a:pt x="16312" y="13135"/>
                </a:cubicBezTo>
                <a:cubicBezTo>
                  <a:pt x="16312" y="13102"/>
                  <a:pt x="16312" y="13069"/>
                  <a:pt x="16279" y="13035"/>
                </a:cubicBezTo>
                <a:cubicBezTo>
                  <a:pt x="16312" y="13035"/>
                  <a:pt x="16346" y="13035"/>
                  <a:pt x="16379" y="13069"/>
                </a:cubicBezTo>
                <a:cubicBezTo>
                  <a:pt x="16612" y="13135"/>
                  <a:pt x="16846" y="13235"/>
                  <a:pt x="16546" y="13402"/>
                </a:cubicBezTo>
                <a:cubicBezTo>
                  <a:pt x="16359" y="13458"/>
                  <a:pt x="16120" y="13504"/>
                  <a:pt x="15887" y="13504"/>
                </a:cubicBezTo>
                <a:cubicBezTo>
                  <a:pt x="15704" y="13504"/>
                  <a:pt x="15525" y="13476"/>
                  <a:pt x="15378" y="13402"/>
                </a:cubicBezTo>
                <a:cubicBezTo>
                  <a:pt x="15378" y="13269"/>
                  <a:pt x="15445" y="13202"/>
                  <a:pt x="15612" y="13069"/>
                </a:cubicBezTo>
                <a:cubicBezTo>
                  <a:pt x="15678" y="13035"/>
                  <a:pt x="15779" y="13002"/>
                  <a:pt x="15845" y="13002"/>
                </a:cubicBezTo>
                <a:close/>
                <a:moveTo>
                  <a:pt x="6225" y="13256"/>
                </a:moveTo>
                <a:cubicBezTo>
                  <a:pt x="6272" y="13256"/>
                  <a:pt x="6314" y="13287"/>
                  <a:pt x="6338" y="13336"/>
                </a:cubicBezTo>
                <a:cubicBezTo>
                  <a:pt x="6338" y="13369"/>
                  <a:pt x="6338" y="13369"/>
                  <a:pt x="6305" y="13402"/>
                </a:cubicBezTo>
                <a:cubicBezTo>
                  <a:pt x="6172" y="13436"/>
                  <a:pt x="6105" y="13602"/>
                  <a:pt x="6038" y="13736"/>
                </a:cubicBezTo>
                <a:cubicBezTo>
                  <a:pt x="6005" y="13903"/>
                  <a:pt x="5972" y="14103"/>
                  <a:pt x="5972" y="14370"/>
                </a:cubicBezTo>
                <a:cubicBezTo>
                  <a:pt x="5871" y="14169"/>
                  <a:pt x="5871" y="13936"/>
                  <a:pt x="5938" y="13736"/>
                </a:cubicBezTo>
                <a:cubicBezTo>
                  <a:pt x="5972" y="13569"/>
                  <a:pt x="6038" y="13369"/>
                  <a:pt x="6172" y="13269"/>
                </a:cubicBezTo>
                <a:cubicBezTo>
                  <a:pt x="6190" y="13260"/>
                  <a:pt x="6207" y="13256"/>
                  <a:pt x="6225" y="13256"/>
                </a:cubicBezTo>
                <a:close/>
                <a:moveTo>
                  <a:pt x="2602" y="14069"/>
                </a:moveTo>
                <a:lnTo>
                  <a:pt x="2602" y="14069"/>
                </a:lnTo>
                <a:cubicBezTo>
                  <a:pt x="2769" y="14103"/>
                  <a:pt x="2969" y="14203"/>
                  <a:pt x="3170" y="14270"/>
                </a:cubicBezTo>
                <a:lnTo>
                  <a:pt x="3170" y="14370"/>
                </a:lnTo>
                <a:cubicBezTo>
                  <a:pt x="3336" y="14536"/>
                  <a:pt x="3503" y="14703"/>
                  <a:pt x="3670" y="14837"/>
                </a:cubicBezTo>
                <a:cubicBezTo>
                  <a:pt x="3627" y="14819"/>
                  <a:pt x="3586" y="14811"/>
                  <a:pt x="3548" y="14811"/>
                </a:cubicBezTo>
                <a:cubicBezTo>
                  <a:pt x="3441" y="14811"/>
                  <a:pt x="3361" y="14880"/>
                  <a:pt x="3336" y="15003"/>
                </a:cubicBezTo>
                <a:cubicBezTo>
                  <a:pt x="3336" y="15037"/>
                  <a:pt x="3370" y="15070"/>
                  <a:pt x="3436" y="15070"/>
                </a:cubicBezTo>
                <a:cubicBezTo>
                  <a:pt x="3470" y="15070"/>
                  <a:pt x="3536" y="15037"/>
                  <a:pt x="3603" y="15037"/>
                </a:cubicBezTo>
                <a:cubicBezTo>
                  <a:pt x="3703" y="15103"/>
                  <a:pt x="3870" y="15204"/>
                  <a:pt x="4003" y="15270"/>
                </a:cubicBezTo>
                <a:cubicBezTo>
                  <a:pt x="3970" y="15320"/>
                  <a:pt x="3912" y="15345"/>
                  <a:pt x="3841" y="15345"/>
                </a:cubicBezTo>
                <a:cubicBezTo>
                  <a:pt x="3770" y="15345"/>
                  <a:pt x="3687" y="15320"/>
                  <a:pt x="3603" y="15270"/>
                </a:cubicBezTo>
                <a:cubicBezTo>
                  <a:pt x="3303" y="15170"/>
                  <a:pt x="3003" y="15003"/>
                  <a:pt x="2803" y="14737"/>
                </a:cubicBezTo>
                <a:cubicBezTo>
                  <a:pt x="2769" y="14703"/>
                  <a:pt x="2769" y="14670"/>
                  <a:pt x="2703" y="14603"/>
                </a:cubicBezTo>
                <a:cubicBezTo>
                  <a:pt x="2703" y="14603"/>
                  <a:pt x="2736" y="14570"/>
                  <a:pt x="2703" y="14570"/>
                </a:cubicBezTo>
                <a:cubicBezTo>
                  <a:pt x="2636" y="14403"/>
                  <a:pt x="2602" y="14236"/>
                  <a:pt x="2602" y="14069"/>
                </a:cubicBezTo>
                <a:close/>
                <a:moveTo>
                  <a:pt x="14688" y="15355"/>
                </a:moveTo>
                <a:cubicBezTo>
                  <a:pt x="14744" y="15355"/>
                  <a:pt x="14811" y="15370"/>
                  <a:pt x="14878" y="15370"/>
                </a:cubicBezTo>
                <a:cubicBezTo>
                  <a:pt x="14711" y="15404"/>
                  <a:pt x="14544" y="15504"/>
                  <a:pt x="14444" y="15604"/>
                </a:cubicBezTo>
                <a:lnTo>
                  <a:pt x="14378" y="15570"/>
                </a:lnTo>
                <a:lnTo>
                  <a:pt x="13877" y="15570"/>
                </a:lnTo>
                <a:cubicBezTo>
                  <a:pt x="14016" y="15431"/>
                  <a:pt x="14248" y="15362"/>
                  <a:pt x="14476" y="15362"/>
                </a:cubicBezTo>
                <a:cubicBezTo>
                  <a:pt x="14521" y="15362"/>
                  <a:pt x="14567" y="15365"/>
                  <a:pt x="14611" y="15370"/>
                </a:cubicBezTo>
                <a:cubicBezTo>
                  <a:pt x="14633" y="15359"/>
                  <a:pt x="14659" y="15355"/>
                  <a:pt x="14688" y="15355"/>
                </a:cubicBezTo>
                <a:close/>
                <a:moveTo>
                  <a:pt x="15153" y="15591"/>
                </a:moveTo>
                <a:cubicBezTo>
                  <a:pt x="15195" y="15591"/>
                  <a:pt x="15236" y="15595"/>
                  <a:pt x="15278" y="15604"/>
                </a:cubicBezTo>
                <a:cubicBezTo>
                  <a:pt x="15512" y="15704"/>
                  <a:pt x="15312" y="15937"/>
                  <a:pt x="15178" y="16071"/>
                </a:cubicBezTo>
                <a:lnTo>
                  <a:pt x="15045" y="16071"/>
                </a:lnTo>
                <a:cubicBezTo>
                  <a:pt x="15111" y="16037"/>
                  <a:pt x="15178" y="15937"/>
                  <a:pt x="15178" y="15871"/>
                </a:cubicBezTo>
                <a:cubicBezTo>
                  <a:pt x="15178" y="15704"/>
                  <a:pt x="14878" y="15704"/>
                  <a:pt x="14811" y="15704"/>
                </a:cubicBezTo>
                <a:lnTo>
                  <a:pt x="14778" y="15704"/>
                </a:lnTo>
                <a:cubicBezTo>
                  <a:pt x="14903" y="15629"/>
                  <a:pt x="15028" y="15591"/>
                  <a:pt x="15153" y="15591"/>
                </a:cubicBezTo>
                <a:close/>
                <a:moveTo>
                  <a:pt x="15045" y="16171"/>
                </a:moveTo>
                <a:cubicBezTo>
                  <a:pt x="15031" y="16178"/>
                  <a:pt x="15018" y="16185"/>
                  <a:pt x="15004" y="16192"/>
                </a:cubicBezTo>
                <a:lnTo>
                  <a:pt x="15004" y="16192"/>
                </a:lnTo>
                <a:cubicBezTo>
                  <a:pt x="15008" y="16188"/>
                  <a:pt x="15011" y="16181"/>
                  <a:pt x="15011" y="16171"/>
                </a:cubicBezTo>
                <a:close/>
                <a:moveTo>
                  <a:pt x="14344" y="15704"/>
                </a:moveTo>
                <a:cubicBezTo>
                  <a:pt x="14344" y="15737"/>
                  <a:pt x="14311" y="15737"/>
                  <a:pt x="14311" y="15771"/>
                </a:cubicBezTo>
                <a:cubicBezTo>
                  <a:pt x="14235" y="15871"/>
                  <a:pt x="14293" y="15972"/>
                  <a:pt x="14383" y="15972"/>
                </a:cubicBezTo>
                <a:cubicBezTo>
                  <a:pt x="14412" y="15972"/>
                  <a:pt x="14445" y="15962"/>
                  <a:pt x="14478" y="15937"/>
                </a:cubicBezTo>
                <a:cubicBezTo>
                  <a:pt x="14544" y="15871"/>
                  <a:pt x="14644" y="15837"/>
                  <a:pt x="14711" y="15737"/>
                </a:cubicBezTo>
                <a:lnTo>
                  <a:pt x="14711" y="15737"/>
                </a:lnTo>
                <a:cubicBezTo>
                  <a:pt x="14711" y="15771"/>
                  <a:pt x="14678" y="15771"/>
                  <a:pt x="14711" y="15837"/>
                </a:cubicBezTo>
                <a:cubicBezTo>
                  <a:pt x="14711" y="15871"/>
                  <a:pt x="14711" y="15904"/>
                  <a:pt x="14778" y="15937"/>
                </a:cubicBezTo>
                <a:cubicBezTo>
                  <a:pt x="14778" y="16004"/>
                  <a:pt x="14811" y="16037"/>
                  <a:pt x="14845" y="16037"/>
                </a:cubicBezTo>
                <a:cubicBezTo>
                  <a:pt x="14811" y="16037"/>
                  <a:pt x="14811" y="16071"/>
                  <a:pt x="14811" y="16104"/>
                </a:cubicBezTo>
                <a:cubicBezTo>
                  <a:pt x="14845" y="16104"/>
                  <a:pt x="14878" y="16171"/>
                  <a:pt x="14978" y="16171"/>
                </a:cubicBezTo>
                <a:cubicBezTo>
                  <a:pt x="14978" y="16188"/>
                  <a:pt x="14986" y="16196"/>
                  <a:pt x="14995" y="16196"/>
                </a:cubicBezTo>
                <a:cubicBezTo>
                  <a:pt x="14995" y="16196"/>
                  <a:pt x="14996" y="16196"/>
                  <a:pt x="14996" y="16196"/>
                </a:cubicBezTo>
                <a:lnTo>
                  <a:pt x="14996" y="16196"/>
                </a:lnTo>
                <a:cubicBezTo>
                  <a:pt x="14836" y="16274"/>
                  <a:pt x="14639" y="16327"/>
                  <a:pt x="14452" y="16327"/>
                </a:cubicBezTo>
                <a:cubicBezTo>
                  <a:pt x="14210" y="16327"/>
                  <a:pt x="13985" y="16238"/>
                  <a:pt x="13877" y="16004"/>
                </a:cubicBezTo>
                <a:cubicBezTo>
                  <a:pt x="13810" y="15904"/>
                  <a:pt x="13810" y="15871"/>
                  <a:pt x="13810" y="15771"/>
                </a:cubicBezTo>
                <a:cubicBezTo>
                  <a:pt x="13977" y="15771"/>
                  <a:pt x="14177" y="15737"/>
                  <a:pt x="14344" y="15704"/>
                </a:cubicBezTo>
                <a:close/>
                <a:moveTo>
                  <a:pt x="5371" y="18539"/>
                </a:moveTo>
                <a:cubicBezTo>
                  <a:pt x="5505" y="18606"/>
                  <a:pt x="5671" y="18673"/>
                  <a:pt x="5805" y="18739"/>
                </a:cubicBezTo>
                <a:lnTo>
                  <a:pt x="5838" y="18773"/>
                </a:lnTo>
                <a:cubicBezTo>
                  <a:pt x="5838" y="18773"/>
                  <a:pt x="5805" y="18839"/>
                  <a:pt x="5771" y="18839"/>
                </a:cubicBezTo>
                <a:cubicBezTo>
                  <a:pt x="5771" y="18791"/>
                  <a:pt x="5736" y="18760"/>
                  <a:pt x="5703" y="18760"/>
                </a:cubicBezTo>
                <a:cubicBezTo>
                  <a:pt x="5692" y="18760"/>
                  <a:pt x="5680" y="18764"/>
                  <a:pt x="5671" y="18773"/>
                </a:cubicBezTo>
                <a:cubicBezTo>
                  <a:pt x="5638" y="18773"/>
                  <a:pt x="5638" y="18839"/>
                  <a:pt x="5605" y="18839"/>
                </a:cubicBezTo>
                <a:cubicBezTo>
                  <a:pt x="5538" y="18839"/>
                  <a:pt x="5505" y="18773"/>
                  <a:pt x="5471" y="18773"/>
                </a:cubicBezTo>
                <a:cubicBezTo>
                  <a:pt x="5438" y="18773"/>
                  <a:pt x="5438" y="18839"/>
                  <a:pt x="5438" y="18839"/>
                </a:cubicBezTo>
                <a:cubicBezTo>
                  <a:pt x="5371" y="18773"/>
                  <a:pt x="5338" y="18706"/>
                  <a:pt x="5271" y="18573"/>
                </a:cubicBezTo>
                <a:cubicBezTo>
                  <a:pt x="5304" y="18539"/>
                  <a:pt x="5338" y="18539"/>
                  <a:pt x="5371" y="18539"/>
                </a:cubicBezTo>
                <a:close/>
                <a:moveTo>
                  <a:pt x="4903" y="17987"/>
                </a:moveTo>
                <a:cubicBezTo>
                  <a:pt x="5129" y="17987"/>
                  <a:pt x="5354" y="18071"/>
                  <a:pt x="5538" y="18239"/>
                </a:cubicBezTo>
                <a:lnTo>
                  <a:pt x="5805" y="18506"/>
                </a:lnTo>
                <a:cubicBezTo>
                  <a:pt x="5646" y="18406"/>
                  <a:pt x="5498" y="18343"/>
                  <a:pt x="5349" y="18343"/>
                </a:cubicBezTo>
                <a:cubicBezTo>
                  <a:pt x="5248" y="18343"/>
                  <a:pt x="5145" y="18372"/>
                  <a:pt x="5038" y="18439"/>
                </a:cubicBezTo>
                <a:cubicBezTo>
                  <a:pt x="5004" y="18506"/>
                  <a:pt x="4971" y="18539"/>
                  <a:pt x="5004" y="18606"/>
                </a:cubicBezTo>
                <a:cubicBezTo>
                  <a:pt x="5038" y="18706"/>
                  <a:pt x="5138" y="18839"/>
                  <a:pt x="5204" y="18906"/>
                </a:cubicBezTo>
                <a:cubicBezTo>
                  <a:pt x="5138" y="18906"/>
                  <a:pt x="5004" y="18906"/>
                  <a:pt x="4937" y="18873"/>
                </a:cubicBezTo>
                <a:cubicBezTo>
                  <a:pt x="4771" y="18839"/>
                  <a:pt x="3870" y="18673"/>
                  <a:pt x="4170" y="18339"/>
                </a:cubicBezTo>
                <a:cubicBezTo>
                  <a:pt x="4369" y="18104"/>
                  <a:pt x="4636" y="17987"/>
                  <a:pt x="4903" y="17987"/>
                </a:cubicBezTo>
                <a:close/>
                <a:moveTo>
                  <a:pt x="19615" y="19573"/>
                </a:moveTo>
                <a:cubicBezTo>
                  <a:pt x="19615" y="19662"/>
                  <a:pt x="19563" y="19750"/>
                  <a:pt x="19528" y="19838"/>
                </a:cubicBezTo>
                <a:lnTo>
                  <a:pt x="19528" y="19838"/>
                </a:lnTo>
                <a:cubicBezTo>
                  <a:pt x="19528" y="19805"/>
                  <a:pt x="19508" y="19767"/>
                  <a:pt x="19474" y="19767"/>
                </a:cubicBezTo>
                <a:cubicBezTo>
                  <a:pt x="19466" y="19767"/>
                  <a:pt x="19457" y="19769"/>
                  <a:pt x="19448" y="19773"/>
                </a:cubicBezTo>
                <a:cubicBezTo>
                  <a:pt x="19348" y="19840"/>
                  <a:pt x="19214" y="19874"/>
                  <a:pt x="19148" y="19940"/>
                </a:cubicBezTo>
                <a:cubicBezTo>
                  <a:pt x="19281" y="19773"/>
                  <a:pt x="19448" y="19673"/>
                  <a:pt x="19615" y="19573"/>
                </a:cubicBezTo>
                <a:close/>
                <a:moveTo>
                  <a:pt x="19682" y="19144"/>
                </a:moveTo>
                <a:cubicBezTo>
                  <a:pt x="19794" y="19144"/>
                  <a:pt x="19879" y="19183"/>
                  <a:pt x="19948" y="19206"/>
                </a:cubicBezTo>
                <a:cubicBezTo>
                  <a:pt x="19381" y="19340"/>
                  <a:pt x="18881" y="19740"/>
                  <a:pt x="18647" y="20274"/>
                </a:cubicBezTo>
                <a:cubicBezTo>
                  <a:pt x="18647" y="20274"/>
                  <a:pt x="18635" y="20274"/>
                  <a:pt x="18625" y="20289"/>
                </a:cubicBezTo>
                <a:lnTo>
                  <a:pt x="18625" y="20289"/>
                </a:lnTo>
                <a:cubicBezTo>
                  <a:pt x="18741" y="19802"/>
                  <a:pt x="19128" y="19270"/>
                  <a:pt x="19515" y="19173"/>
                </a:cubicBezTo>
                <a:cubicBezTo>
                  <a:pt x="19577" y="19152"/>
                  <a:pt x="19632" y="19144"/>
                  <a:pt x="19682" y="19144"/>
                </a:cubicBezTo>
                <a:close/>
                <a:moveTo>
                  <a:pt x="20048" y="19440"/>
                </a:moveTo>
                <a:lnTo>
                  <a:pt x="20048" y="19440"/>
                </a:lnTo>
                <a:cubicBezTo>
                  <a:pt x="20115" y="19573"/>
                  <a:pt x="20048" y="19773"/>
                  <a:pt x="19948" y="19940"/>
                </a:cubicBezTo>
                <a:cubicBezTo>
                  <a:pt x="19881" y="20040"/>
                  <a:pt x="19815" y="20174"/>
                  <a:pt x="19715" y="20240"/>
                </a:cubicBezTo>
                <a:cubicBezTo>
                  <a:pt x="19688" y="20240"/>
                  <a:pt x="19641" y="20261"/>
                  <a:pt x="19590" y="20303"/>
                </a:cubicBezTo>
                <a:lnTo>
                  <a:pt x="19590" y="20303"/>
                </a:lnTo>
                <a:cubicBezTo>
                  <a:pt x="19832" y="20078"/>
                  <a:pt x="19971" y="19826"/>
                  <a:pt x="19781" y="19573"/>
                </a:cubicBezTo>
                <a:lnTo>
                  <a:pt x="19715" y="19573"/>
                </a:lnTo>
                <a:cubicBezTo>
                  <a:pt x="19848" y="19540"/>
                  <a:pt x="19948" y="19507"/>
                  <a:pt x="20048" y="19440"/>
                </a:cubicBezTo>
                <a:close/>
                <a:moveTo>
                  <a:pt x="19548" y="19874"/>
                </a:moveTo>
                <a:cubicBezTo>
                  <a:pt x="19381" y="20174"/>
                  <a:pt x="19114" y="20374"/>
                  <a:pt x="18814" y="20507"/>
                </a:cubicBezTo>
                <a:cubicBezTo>
                  <a:pt x="18814" y="20441"/>
                  <a:pt x="18814" y="20441"/>
                  <a:pt x="18847" y="20407"/>
                </a:cubicBezTo>
                <a:cubicBezTo>
                  <a:pt x="19048" y="20240"/>
                  <a:pt x="19314" y="20074"/>
                  <a:pt x="19515" y="19907"/>
                </a:cubicBezTo>
                <a:cubicBezTo>
                  <a:pt x="19515" y="19907"/>
                  <a:pt x="19515" y="19874"/>
                  <a:pt x="19548" y="19874"/>
                </a:cubicBezTo>
                <a:close/>
                <a:moveTo>
                  <a:pt x="17213" y="19607"/>
                </a:moveTo>
                <a:cubicBezTo>
                  <a:pt x="17280" y="19940"/>
                  <a:pt x="17213" y="20274"/>
                  <a:pt x="17113" y="20607"/>
                </a:cubicBezTo>
                <a:lnTo>
                  <a:pt x="17113" y="20441"/>
                </a:lnTo>
                <a:cubicBezTo>
                  <a:pt x="17113" y="20407"/>
                  <a:pt x="17113" y="20407"/>
                  <a:pt x="17046" y="20407"/>
                </a:cubicBezTo>
                <a:cubicBezTo>
                  <a:pt x="17046" y="20107"/>
                  <a:pt x="17046" y="19874"/>
                  <a:pt x="17213" y="19607"/>
                </a:cubicBezTo>
                <a:close/>
                <a:moveTo>
                  <a:pt x="15445" y="20908"/>
                </a:moveTo>
                <a:cubicBezTo>
                  <a:pt x="15645" y="21408"/>
                  <a:pt x="15478" y="21975"/>
                  <a:pt x="15278" y="22542"/>
                </a:cubicBezTo>
                <a:lnTo>
                  <a:pt x="15278" y="22575"/>
                </a:lnTo>
                <a:cubicBezTo>
                  <a:pt x="15011" y="22075"/>
                  <a:pt x="15111" y="21375"/>
                  <a:pt x="15445" y="20908"/>
                </a:cubicBezTo>
                <a:close/>
                <a:moveTo>
                  <a:pt x="19679" y="22860"/>
                </a:moveTo>
                <a:cubicBezTo>
                  <a:pt x="19840" y="22860"/>
                  <a:pt x="20000" y="22885"/>
                  <a:pt x="20148" y="22942"/>
                </a:cubicBezTo>
                <a:cubicBezTo>
                  <a:pt x="19948" y="23176"/>
                  <a:pt x="19715" y="23343"/>
                  <a:pt x="19481" y="23509"/>
                </a:cubicBezTo>
                <a:cubicBezTo>
                  <a:pt x="19259" y="23509"/>
                  <a:pt x="19051" y="23539"/>
                  <a:pt x="18839" y="23539"/>
                </a:cubicBezTo>
                <a:cubicBezTo>
                  <a:pt x="18732" y="23539"/>
                  <a:pt x="18625" y="23532"/>
                  <a:pt x="18514" y="23509"/>
                </a:cubicBezTo>
                <a:cubicBezTo>
                  <a:pt x="18547" y="23409"/>
                  <a:pt x="18614" y="23343"/>
                  <a:pt x="18681" y="23243"/>
                </a:cubicBezTo>
                <a:cubicBezTo>
                  <a:pt x="18714" y="23243"/>
                  <a:pt x="18781" y="23209"/>
                  <a:pt x="18814" y="23209"/>
                </a:cubicBezTo>
                <a:cubicBezTo>
                  <a:pt x="18847" y="23209"/>
                  <a:pt x="18847" y="23176"/>
                  <a:pt x="18814" y="23109"/>
                </a:cubicBezTo>
                <a:cubicBezTo>
                  <a:pt x="19056" y="22955"/>
                  <a:pt x="19369" y="22860"/>
                  <a:pt x="19679" y="22860"/>
                </a:cubicBezTo>
                <a:close/>
                <a:moveTo>
                  <a:pt x="7873" y="22409"/>
                </a:moveTo>
                <a:cubicBezTo>
                  <a:pt x="8206" y="22742"/>
                  <a:pt x="8373" y="23109"/>
                  <a:pt x="8507" y="23543"/>
                </a:cubicBezTo>
                <a:cubicBezTo>
                  <a:pt x="8473" y="23509"/>
                  <a:pt x="8473" y="23443"/>
                  <a:pt x="8440" y="23443"/>
                </a:cubicBezTo>
                <a:cubicBezTo>
                  <a:pt x="8340" y="23376"/>
                  <a:pt x="8307" y="23243"/>
                  <a:pt x="8273" y="23109"/>
                </a:cubicBezTo>
                <a:cubicBezTo>
                  <a:pt x="8250" y="23074"/>
                  <a:pt x="8214" y="23060"/>
                  <a:pt x="8181" y="23060"/>
                </a:cubicBezTo>
                <a:cubicBezTo>
                  <a:pt x="8119" y="23060"/>
                  <a:pt x="8063" y="23111"/>
                  <a:pt x="8106" y="23176"/>
                </a:cubicBezTo>
                <a:cubicBezTo>
                  <a:pt x="8106" y="23209"/>
                  <a:pt x="8140" y="23243"/>
                  <a:pt x="8140" y="23276"/>
                </a:cubicBezTo>
                <a:cubicBezTo>
                  <a:pt x="8128" y="23264"/>
                  <a:pt x="8106" y="23256"/>
                  <a:pt x="8086" y="23256"/>
                </a:cubicBezTo>
                <a:cubicBezTo>
                  <a:pt x="8051" y="23256"/>
                  <a:pt x="8019" y="23279"/>
                  <a:pt x="8040" y="23343"/>
                </a:cubicBezTo>
                <a:cubicBezTo>
                  <a:pt x="8106" y="23543"/>
                  <a:pt x="8173" y="23776"/>
                  <a:pt x="8273" y="23976"/>
                </a:cubicBezTo>
                <a:cubicBezTo>
                  <a:pt x="8106" y="23910"/>
                  <a:pt x="8006" y="23776"/>
                  <a:pt x="7940" y="23576"/>
                </a:cubicBezTo>
                <a:cubicBezTo>
                  <a:pt x="7806" y="23243"/>
                  <a:pt x="7706" y="22776"/>
                  <a:pt x="7873" y="22409"/>
                </a:cubicBezTo>
                <a:close/>
                <a:moveTo>
                  <a:pt x="8607" y="23743"/>
                </a:moveTo>
                <a:cubicBezTo>
                  <a:pt x="8640" y="23876"/>
                  <a:pt x="8640" y="24010"/>
                  <a:pt x="8673" y="24177"/>
                </a:cubicBezTo>
                <a:cubicBezTo>
                  <a:pt x="8607" y="24177"/>
                  <a:pt x="8507" y="24110"/>
                  <a:pt x="8507" y="24110"/>
                </a:cubicBezTo>
                <a:cubicBezTo>
                  <a:pt x="8473" y="24077"/>
                  <a:pt x="8473" y="24043"/>
                  <a:pt x="8440" y="24043"/>
                </a:cubicBezTo>
                <a:cubicBezTo>
                  <a:pt x="8440" y="24043"/>
                  <a:pt x="8473" y="24043"/>
                  <a:pt x="8473" y="24010"/>
                </a:cubicBezTo>
                <a:cubicBezTo>
                  <a:pt x="8473" y="23910"/>
                  <a:pt x="8440" y="23876"/>
                  <a:pt x="8440" y="23776"/>
                </a:cubicBezTo>
                <a:lnTo>
                  <a:pt x="8440" y="23776"/>
                </a:lnTo>
                <a:cubicBezTo>
                  <a:pt x="8470" y="23806"/>
                  <a:pt x="8507" y="23823"/>
                  <a:pt x="8538" y="23823"/>
                </a:cubicBezTo>
                <a:cubicBezTo>
                  <a:pt x="8576" y="23823"/>
                  <a:pt x="8607" y="23798"/>
                  <a:pt x="8607" y="23743"/>
                </a:cubicBezTo>
                <a:close/>
                <a:moveTo>
                  <a:pt x="5171" y="23443"/>
                </a:moveTo>
                <a:cubicBezTo>
                  <a:pt x="5371" y="23509"/>
                  <a:pt x="5605" y="23543"/>
                  <a:pt x="5771" y="23710"/>
                </a:cubicBezTo>
                <a:cubicBezTo>
                  <a:pt x="5938" y="23843"/>
                  <a:pt x="6038" y="24010"/>
                  <a:pt x="6138" y="24210"/>
                </a:cubicBezTo>
                <a:cubicBezTo>
                  <a:pt x="6172" y="24243"/>
                  <a:pt x="6205" y="24343"/>
                  <a:pt x="6205" y="24377"/>
                </a:cubicBezTo>
                <a:cubicBezTo>
                  <a:pt x="6105" y="24277"/>
                  <a:pt x="5972" y="24210"/>
                  <a:pt x="5838" y="24177"/>
                </a:cubicBezTo>
                <a:lnTo>
                  <a:pt x="5805" y="24177"/>
                </a:lnTo>
                <a:cubicBezTo>
                  <a:pt x="5771" y="24077"/>
                  <a:pt x="5671" y="24043"/>
                  <a:pt x="5605" y="24010"/>
                </a:cubicBezTo>
                <a:lnTo>
                  <a:pt x="5505" y="24010"/>
                </a:lnTo>
                <a:cubicBezTo>
                  <a:pt x="5304" y="23876"/>
                  <a:pt x="5038" y="23710"/>
                  <a:pt x="4937" y="23443"/>
                </a:cubicBezTo>
                <a:close/>
                <a:moveTo>
                  <a:pt x="11342" y="24877"/>
                </a:moveTo>
                <a:cubicBezTo>
                  <a:pt x="11492" y="24997"/>
                  <a:pt x="11615" y="25144"/>
                  <a:pt x="11687" y="25342"/>
                </a:cubicBezTo>
                <a:lnTo>
                  <a:pt x="11687" y="25342"/>
                </a:lnTo>
                <a:cubicBezTo>
                  <a:pt x="11673" y="25330"/>
                  <a:pt x="11655" y="25325"/>
                  <a:pt x="11636" y="25325"/>
                </a:cubicBezTo>
                <a:cubicBezTo>
                  <a:pt x="11586" y="25325"/>
                  <a:pt x="11529" y="25357"/>
                  <a:pt x="11509" y="25377"/>
                </a:cubicBezTo>
                <a:cubicBezTo>
                  <a:pt x="11489" y="25368"/>
                  <a:pt x="11470" y="25364"/>
                  <a:pt x="11452" y="25364"/>
                </a:cubicBezTo>
                <a:cubicBezTo>
                  <a:pt x="11409" y="25364"/>
                  <a:pt x="11375" y="25387"/>
                  <a:pt x="11375" y="25411"/>
                </a:cubicBezTo>
                <a:cubicBezTo>
                  <a:pt x="11309" y="25244"/>
                  <a:pt x="11309" y="25044"/>
                  <a:pt x="11342" y="24877"/>
                </a:cubicBezTo>
                <a:close/>
                <a:moveTo>
                  <a:pt x="7210" y="27113"/>
                </a:moveTo>
                <a:cubicBezTo>
                  <a:pt x="7346" y="27113"/>
                  <a:pt x="7482" y="27137"/>
                  <a:pt x="7606" y="27179"/>
                </a:cubicBezTo>
                <a:lnTo>
                  <a:pt x="7639" y="27179"/>
                </a:lnTo>
                <a:cubicBezTo>
                  <a:pt x="7539" y="27212"/>
                  <a:pt x="7473" y="27212"/>
                  <a:pt x="7373" y="27245"/>
                </a:cubicBezTo>
                <a:cubicBezTo>
                  <a:pt x="7306" y="27245"/>
                  <a:pt x="7172" y="27245"/>
                  <a:pt x="7106" y="27279"/>
                </a:cubicBezTo>
                <a:cubicBezTo>
                  <a:pt x="7006" y="27346"/>
                  <a:pt x="6972" y="27379"/>
                  <a:pt x="6872" y="27412"/>
                </a:cubicBezTo>
                <a:cubicBezTo>
                  <a:pt x="6839" y="27412"/>
                  <a:pt x="6805" y="27446"/>
                  <a:pt x="6805" y="27446"/>
                </a:cubicBezTo>
                <a:cubicBezTo>
                  <a:pt x="6772" y="27446"/>
                  <a:pt x="6772" y="27512"/>
                  <a:pt x="6805" y="27546"/>
                </a:cubicBezTo>
                <a:cubicBezTo>
                  <a:pt x="6705" y="27612"/>
                  <a:pt x="6672" y="27746"/>
                  <a:pt x="6705" y="27879"/>
                </a:cubicBezTo>
                <a:cubicBezTo>
                  <a:pt x="6605" y="27879"/>
                  <a:pt x="6505" y="27846"/>
                  <a:pt x="6439" y="27746"/>
                </a:cubicBezTo>
                <a:cubicBezTo>
                  <a:pt x="6305" y="27579"/>
                  <a:pt x="6539" y="27379"/>
                  <a:pt x="6672" y="27279"/>
                </a:cubicBezTo>
                <a:cubicBezTo>
                  <a:pt x="6828" y="27162"/>
                  <a:pt x="7019" y="27113"/>
                  <a:pt x="7210" y="27113"/>
                </a:cubicBezTo>
                <a:close/>
                <a:moveTo>
                  <a:pt x="7439" y="27446"/>
                </a:moveTo>
                <a:lnTo>
                  <a:pt x="7439" y="27579"/>
                </a:lnTo>
                <a:cubicBezTo>
                  <a:pt x="7373" y="27746"/>
                  <a:pt x="7172" y="27813"/>
                  <a:pt x="7006" y="27879"/>
                </a:cubicBezTo>
                <a:lnTo>
                  <a:pt x="6939" y="27879"/>
                </a:lnTo>
                <a:cubicBezTo>
                  <a:pt x="7039" y="27746"/>
                  <a:pt x="7039" y="27546"/>
                  <a:pt x="7272" y="27512"/>
                </a:cubicBezTo>
                <a:cubicBezTo>
                  <a:pt x="7306" y="27512"/>
                  <a:pt x="7373" y="27446"/>
                  <a:pt x="7439" y="27446"/>
                </a:cubicBezTo>
                <a:close/>
                <a:moveTo>
                  <a:pt x="3841" y="1"/>
                </a:moveTo>
                <a:cubicBezTo>
                  <a:pt x="3812" y="1"/>
                  <a:pt x="3787" y="9"/>
                  <a:pt x="3770" y="26"/>
                </a:cubicBezTo>
                <a:cubicBezTo>
                  <a:pt x="3370" y="493"/>
                  <a:pt x="3503" y="1093"/>
                  <a:pt x="3770" y="1560"/>
                </a:cubicBezTo>
                <a:cubicBezTo>
                  <a:pt x="3770" y="2428"/>
                  <a:pt x="4104" y="3395"/>
                  <a:pt x="4470" y="4229"/>
                </a:cubicBezTo>
                <a:cubicBezTo>
                  <a:pt x="4003" y="3528"/>
                  <a:pt x="3536" y="2761"/>
                  <a:pt x="3036" y="2061"/>
                </a:cubicBezTo>
                <a:cubicBezTo>
                  <a:pt x="3093" y="1575"/>
                  <a:pt x="2393" y="235"/>
                  <a:pt x="1709" y="235"/>
                </a:cubicBezTo>
                <a:cubicBezTo>
                  <a:pt x="1594" y="235"/>
                  <a:pt x="1479" y="273"/>
                  <a:pt x="1368" y="360"/>
                </a:cubicBezTo>
                <a:cubicBezTo>
                  <a:pt x="968" y="693"/>
                  <a:pt x="1502" y="1394"/>
                  <a:pt x="1769" y="1694"/>
                </a:cubicBezTo>
                <a:cubicBezTo>
                  <a:pt x="1850" y="1803"/>
                  <a:pt x="2468" y="2314"/>
                  <a:pt x="2799" y="2314"/>
                </a:cubicBezTo>
                <a:cubicBezTo>
                  <a:pt x="2873" y="2314"/>
                  <a:pt x="2933" y="2288"/>
                  <a:pt x="2969" y="2228"/>
                </a:cubicBezTo>
                <a:cubicBezTo>
                  <a:pt x="3503" y="3228"/>
                  <a:pt x="4037" y="4196"/>
                  <a:pt x="4604" y="5163"/>
                </a:cubicBezTo>
                <a:cubicBezTo>
                  <a:pt x="4370" y="4996"/>
                  <a:pt x="4137" y="4829"/>
                  <a:pt x="3870" y="4663"/>
                </a:cubicBezTo>
                <a:cubicBezTo>
                  <a:pt x="3470" y="4362"/>
                  <a:pt x="3036" y="4062"/>
                  <a:pt x="2602" y="3762"/>
                </a:cubicBezTo>
                <a:cubicBezTo>
                  <a:pt x="2524" y="3315"/>
                  <a:pt x="1906" y="2225"/>
                  <a:pt x="1321" y="2225"/>
                </a:cubicBezTo>
                <a:cubicBezTo>
                  <a:pt x="1164" y="2225"/>
                  <a:pt x="1009" y="2304"/>
                  <a:pt x="868" y="2494"/>
                </a:cubicBezTo>
                <a:cubicBezTo>
                  <a:pt x="344" y="3182"/>
                  <a:pt x="1814" y="4063"/>
                  <a:pt x="2436" y="4063"/>
                </a:cubicBezTo>
                <a:cubicBezTo>
                  <a:pt x="2447" y="4063"/>
                  <a:pt x="2458" y="4063"/>
                  <a:pt x="2469" y="4062"/>
                </a:cubicBezTo>
                <a:cubicBezTo>
                  <a:pt x="2502" y="4062"/>
                  <a:pt x="2536" y="4029"/>
                  <a:pt x="2602" y="3995"/>
                </a:cubicBezTo>
                <a:cubicBezTo>
                  <a:pt x="2936" y="4229"/>
                  <a:pt x="3303" y="4429"/>
                  <a:pt x="3637" y="4696"/>
                </a:cubicBezTo>
                <a:cubicBezTo>
                  <a:pt x="4037" y="4929"/>
                  <a:pt x="4437" y="5230"/>
                  <a:pt x="4804" y="5563"/>
                </a:cubicBezTo>
                <a:cubicBezTo>
                  <a:pt x="5671" y="7031"/>
                  <a:pt x="6505" y="8499"/>
                  <a:pt x="7306" y="10000"/>
                </a:cubicBezTo>
                <a:cubicBezTo>
                  <a:pt x="7873" y="11101"/>
                  <a:pt x="8440" y="12235"/>
                  <a:pt x="8874" y="13402"/>
                </a:cubicBezTo>
                <a:cubicBezTo>
                  <a:pt x="7973" y="12101"/>
                  <a:pt x="6772" y="11034"/>
                  <a:pt x="5505" y="10033"/>
                </a:cubicBezTo>
                <a:cubicBezTo>
                  <a:pt x="5271" y="9499"/>
                  <a:pt x="5038" y="8899"/>
                  <a:pt x="4771" y="8365"/>
                </a:cubicBezTo>
                <a:cubicBezTo>
                  <a:pt x="4804" y="8365"/>
                  <a:pt x="4804" y="8365"/>
                  <a:pt x="4837" y="8332"/>
                </a:cubicBezTo>
                <a:cubicBezTo>
                  <a:pt x="4871" y="8365"/>
                  <a:pt x="4937" y="8399"/>
                  <a:pt x="4971" y="8399"/>
                </a:cubicBezTo>
                <a:cubicBezTo>
                  <a:pt x="4983" y="8405"/>
                  <a:pt x="4995" y="8407"/>
                  <a:pt x="5009" y="8407"/>
                </a:cubicBezTo>
                <a:cubicBezTo>
                  <a:pt x="5070" y="8407"/>
                  <a:pt x="5138" y="8348"/>
                  <a:pt x="5138" y="8265"/>
                </a:cubicBezTo>
                <a:cubicBezTo>
                  <a:pt x="5004" y="7531"/>
                  <a:pt x="4470" y="6697"/>
                  <a:pt x="3670" y="6564"/>
                </a:cubicBezTo>
                <a:cubicBezTo>
                  <a:pt x="3603" y="6564"/>
                  <a:pt x="3503" y="6597"/>
                  <a:pt x="3503" y="6664"/>
                </a:cubicBezTo>
                <a:cubicBezTo>
                  <a:pt x="3470" y="7164"/>
                  <a:pt x="3803" y="7698"/>
                  <a:pt x="4137" y="8032"/>
                </a:cubicBezTo>
                <a:cubicBezTo>
                  <a:pt x="4204" y="8098"/>
                  <a:pt x="4337" y="8232"/>
                  <a:pt x="4470" y="8265"/>
                </a:cubicBezTo>
                <a:cubicBezTo>
                  <a:pt x="4704" y="8832"/>
                  <a:pt x="4971" y="9366"/>
                  <a:pt x="5304" y="9866"/>
                </a:cubicBezTo>
                <a:cubicBezTo>
                  <a:pt x="4337" y="9099"/>
                  <a:pt x="3336" y="8432"/>
                  <a:pt x="2336" y="7765"/>
                </a:cubicBezTo>
                <a:lnTo>
                  <a:pt x="2336" y="7731"/>
                </a:lnTo>
                <a:cubicBezTo>
                  <a:pt x="2369" y="7698"/>
                  <a:pt x="2436" y="7665"/>
                  <a:pt x="2436" y="7598"/>
                </a:cubicBezTo>
                <a:cubicBezTo>
                  <a:pt x="2436" y="7565"/>
                  <a:pt x="2436" y="7531"/>
                  <a:pt x="2369" y="7531"/>
                </a:cubicBezTo>
                <a:lnTo>
                  <a:pt x="2269" y="7531"/>
                </a:lnTo>
                <a:cubicBezTo>
                  <a:pt x="2002" y="7098"/>
                  <a:pt x="1668" y="6697"/>
                  <a:pt x="1335" y="6431"/>
                </a:cubicBezTo>
                <a:cubicBezTo>
                  <a:pt x="1156" y="6291"/>
                  <a:pt x="845" y="6104"/>
                  <a:pt x="589" y="6104"/>
                </a:cubicBezTo>
                <a:cubicBezTo>
                  <a:pt x="416" y="6104"/>
                  <a:pt x="268" y="6189"/>
                  <a:pt x="201" y="6431"/>
                </a:cubicBezTo>
                <a:cubicBezTo>
                  <a:pt x="1" y="7164"/>
                  <a:pt x="1268" y="7731"/>
                  <a:pt x="1969" y="7832"/>
                </a:cubicBezTo>
                <a:cubicBezTo>
                  <a:pt x="2102" y="7898"/>
                  <a:pt x="2169" y="7998"/>
                  <a:pt x="2269" y="8065"/>
                </a:cubicBezTo>
                <a:cubicBezTo>
                  <a:pt x="2286" y="8082"/>
                  <a:pt x="2302" y="8090"/>
                  <a:pt x="2319" y="8090"/>
                </a:cubicBezTo>
                <a:cubicBezTo>
                  <a:pt x="2336" y="8090"/>
                  <a:pt x="2352" y="8082"/>
                  <a:pt x="2369" y="8065"/>
                </a:cubicBezTo>
                <a:cubicBezTo>
                  <a:pt x="3370" y="8832"/>
                  <a:pt x="4370" y="9566"/>
                  <a:pt x="5338" y="10333"/>
                </a:cubicBezTo>
                <a:cubicBezTo>
                  <a:pt x="4804" y="10167"/>
                  <a:pt x="4270" y="10100"/>
                  <a:pt x="3670" y="10100"/>
                </a:cubicBezTo>
                <a:cubicBezTo>
                  <a:pt x="3637" y="9933"/>
                  <a:pt x="3536" y="9766"/>
                  <a:pt x="3370" y="9733"/>
                </a:cubicBezTo>
                <a:cubicBezTo>
                  <a:pt x="3302" y="9715"/>
                  <a:pt x="3232" y="9707"/>
                  <a:pt x="3160" y="9707"/>
                </a:cubicBezTo>
                <a:cubicBezTo>
                  <a:pt x="2696" y="9707"/>
                  <a:pt x="2157" y="10049"/>
                  <a:pt x="1869" y="10367"/>
                </a:cubicBezTo>
                <a:cubicBezTo>
                  <a:pt x="1802" y="10433"/>
                  <a:pt x="1835" y="10567"/>
                  <a:pt x="1969" y="10600"/>
                </a:cubicBezTo>
                <a:cubicBezTo>
                  <a:pt x="2126" y="10663"/>
                  <a:pt x="2461" y="10726"/>
                  <a:pt x="2792" y="10726"/>
                </a:cubicBezTo>
                <a:cubicBezTo>
                  <a:pt x="3164" y="10726"/>
                  <a:pt x="3531" y="10647"/>
                  <a:pt x="3637" y="10400"/>
                </a:cubicBezTo>
                <a:lnTo>
                  <a:pt x="3670" y="10367"/>
                </a:lnTo>
                <a:cubicBezTo>
                  <a:pt x="4370" y="10400"/>
                  <a:pt x="5038" y="10367"/>
                  <a:pt x="5671" y="10667"/>
                </a:cubicBezTo>
                <a:cubicBezTo>
                  <a:pt x="6839" y="11568"/>
                  <a:pt x="7973" y="12535"/>
                  <a:pt x="8940" y="13702"/>
                </a:cubicBezTo>
                <a:lnTo>
                  <a:pt x="8974" y="13702"/>
                </a:lnTo>
                <a:cubicBezTo>
                  <a:pt x="9708" y="15504"/>
                  <a:pt x="10341" y="17338"/>
                  <a:pt x="11008" y="19173"/>
                </a:cubicBezTo>
                <a:cubicBezTo>
                  <a:pt x="11375" y="20240"/>
                  <a:pt x="11809" y="21341"/>
                  <a:pt x="12176" y="22442"/>
                </a:cubicBezTo>
                <a:cubicBezTo>
                  <a:pt x="11109" y="20407"/>
                  <a:pt x="9341" y="18839"/>
                  <a:pt x="7506" y="17405"/>
                </a:cubicBezTo>
                <a:cubicBezTo>
                  <a:pt x="7272" y="17038"/>
                  <a:pt x="7006" y="16671"/>
                  <a:pt x="6839" y="16204"/>
                </a:cubicBezTo>
                <a:cubicBezTo>
                  <a:pt x="6705" y="15871"/>
                  <a:pt x="6639" y="15537"/>
                  <a:pt x="6605" y="15204"/>
                </a:cubicBezTo>
                <a:cubicBezTo>
                  <a:pt x="6672" y="15204"/>
                  <a:pt x="6705" y="15204"/>
                  <a:pt x="6772" y="15103"/>
                </a:cubicBezTo>
                <a:cubicBezTo>
                  <a:pt x="6872" y="14837"/>
                  <a:pt x="6939" y="14503"/>
                  <a:pt x="6839" y="14203"/>
                </a:cubicBezTo>
                <a:cubicBezTo>
                  <a:pt x="6872" y="13869"/>
                  <a:pt x="6839" y="13569"/>
                  <a:pt x="6705" y="13269"/>
                </a:cubicBezTo>
                <a:cubicBezTo>
                  <a:pt x="6705" y="13235"/>
                  <a:pt x="6639" y="13202"/>
                  <a:pt x="6605" y="13202"/>
                </a:cubicBezTo>
                <a:cubicBezTo>
                  <a:pt x="6539" y="13102"/>
                  <a:pt x="6472" y="13035"/>
                  <a:pt x="6338" y="13035"/>
                </a:cubicBezTo>
                <a:cubicBezTo>
                  <a:pt x="6138" y="13035"/>
                  <a:pt x="5972" y="13235"/>
                  <a:pt x="5871" y="13402"/>
                </a:cubicBezTo>
                <a:cubicBezTo>
                  <a:pt x="5671" y="13836"/>
                  <a:pt x="5771" y="14436"/>
                  <a:pt x="6038" y="14837"/>
                </a:cubicBezTo>
                <a:cubicBezTo>
                  <a:pt x="6105" y="15037"/>
                  <a:pt x="6138" y="15237"/>
                  <a:pt x="6305" y="15337"/>
                </a:cubicBezTo>
                <a:cubicBezTo>
                  <a:pt x="6314" y="15346"/>
                  <a:pt x="6323" y="15350"/>
                  <a:pt x="6331" y="15350"/>
                </a:cubicBezTo>
                <a:cubicBezTo>
                  <a:pt x="6354" y="15350"/>
                  <a:pt x="6372" y="15319"/>
                  <a:pt x="6372" y="15270"/>
                </a:cubicBezTo>
                <a:lnTo>
                  <a:pt x="6372" y="15237"/>
                </a:lnTo>
                <a:cubicBezTo>
                  <a:pt x="6472" y="15904"/>
                  <a:pt x="6772" y="16538"/>
                  <a:pt x="7139" y="17072"/>
                </a:cubicBezTo>
                <a:cubicBezTo>
                  <a:pt x="6272" y="16404"/>
                  <a:pt x="5338" y="15737"/>
                  <a:pt x="4504" y="15070"/>
                </a:cubicBezTo>
                <a:cubicBezTo>
                  <a:pt x="4504" y="15037"/>
                  <a:pt x="4504" y="15037"/>
                  <a:pt x="4470" y="15003"/>
                </a:cubicBezTo>
                <a:cubicBezTo>
                  <a:pt x="4437" y="14737"/>
                  <a:pt x="4204" y="14536"/>
                  <a:pt x="4003" y="14370"/>
                </a:cubicBezTo>
                <a:cubicBezTo>
                  <a:pt x="3670" y="14036"/>
                  <a:pt x="3203" y="13736"/>
                  <a:pt x="2869" y="13702"/>
                </a:cubicBezTo>
                <a:cubicBezTo>
                  <a:pt x="2836" y="13691"/>
                  <a:pt x="2803" y="13688"/>
                  <a:pt x="2772" y="13688"/>
                </a:cubicBezTo>
                <a:cubicBezTo>
                  <a:pt x="2710" y="13688"/>
                  <a:pt x="2658" y="13702"/>
                  <a:pt x="2636" y="13702"/>
                </a:cubicBezTo>
                <a:cubicBezTo>
                  <a:pt x="2602" y="13702"/>
                  <a:pt x="2502" y="13669"/>
                  <a:pt x="2469" y="13669"/>
                </a:cubicBezTo>
                <a:cubicBezTo>
                  <a:pt x="2369" y="13669"/>
                  <a:pt x="2302" y="13736"/>
                  <a:pt x="2336" y="13836"/>
                </a:cubicBezTo>
                <a:cubicBezTo>
                  <a:pt x="2336" y="13869"/>
                  <a:pt x="2369" y="13903"/>
                  <a:pt x="2436" y="14003"/>
                </a:cubicBezTo>
                <a:cubicBezTo>
                  <a:pt x="2369" y="14270"/>
                  <a:pt x="2536" y="14737"/>
                  <a:pt x="2769" y="14903"/>
                </a:cubicBezTo>
                <a:cubicBezTo>
                  <a:pt x="3036" y="15204"/>
                  <a:pt x="3503" y="15537"/>
                  <a:pt x="3937" y="15537"/>
                </a:cubicBezTo>
                <a:cubicBezTo>
                  <a:pt x="4104" y="15537"/>
                  <a:pt x="4270" y="15437"/>
                  <a:pt x="4370" y="15337"/>
                </a:cubicBezTo>
                <a:cubicBezTo>
                  <a:pt x="5805" y="16571"/>
                  <a:pt x="7373" y="17672"/>
                  <a:pt x="8807" y="18873"/>
                </a:cubicBezTo>
                <a:cubicBezTo>
                  <a:pt x="8540" y="18773"/>
                  <a:pt x="8307" y="18739"/>
                  <a:pt x="8040" y="18706"/>
                </a:cubicBezTo>
                <a:lnTo>
                  <a:pt x="6038" y="18439"/>
                </a:lnTo>
                <a:cubicBezTo>
                  <a:pt x="6005" y="18372"/>
                  <a:pt x="5972" y="18272"/>
                  <a:pt x="5938" y="18239"/>
                </a:cubicBezTo>
                <a:cubicBezTo>
                  <a:pt x="5663" y="17900"/>
                  <a:pt x="5306" y="17709"/>
                  <a:pt x="4937" y="17709"/>
                </a:cubicBezTo>
                <a:cubicBezTo>
                  <a:pt x="4726" y="17709"/>
                  <a:pt x="4510" y="17772"/>
                  <a:pt x="4304" y="17905"/>
                </a:cubicBezTo>
                <a:cubicBezTo>
                  <a:pt x="4137" y="18039"/>
                  <a:pt x="3837" y="18239"/>
                  <a:pt x="3937" y="18506"/>
                </a:cubicBezTo>
                <a:cubicBezTo>
                  <a:pt x="4003" y="18739"/>
                  <a:pt x="4270" y="18873"/>
                  <a:pt x="4470" y="18906"/>
                </a:cubicBezTo>
                <a:cubicBezTo>
                  <a:pt x="4778" y="19015"/>
                  <a:pt x="5194" y="19104"/>
                  <a:pt x="5595" y="19104"/>
                </a:cubicBezTo>
                <a:cubicBezTo>
                  <a:pt x="5933" y="19104"/>
                  <a:pt x="6261" y="19041"/>
                  <a:pt x="6505" y="18873"/>
                </a:cubicBezTo>
                <a:cubicBezTo>
                  <a:pt x="6539" y="18873"/>
                  <a:pt x="6539" y="18839"/>
                  <a:pt x="6539" y="18773"/>
                </a:cubicBezTo>
                <a:cubicBezTo>
                  <a:pt x="7439" y="18873"/>
                  <a:pt x="8373" y="18773"/>
                  <a:pt x="9107" y="19106"/>
                </a:cubicBezTo>
                <a:cubicBezTo>
                  <a:pt x="9341" y="19340"/>
                  <a:pt x="9607" y="19540"/>
                  <a:pt x="9841" y="19773"/>
                </a:cubicBezTo>
                <a:lnTo>
                  <a:pt x="9874" y="19840"/>
                </a:lnTo>
                <a:lnTo>
                  <a:pt x="9941" y="19840"/>
                </a:lnTo>
                <a:cubicBezTo>
                  <a:pt x="10842" y="20707"/>
                  <a:pt x="11676" y="21708"/>
                  <a:pt x="12343" y="22909"/>
                </a:cubicBezTo>
                <a:lnTo>
                  <a:pt x="12376" y="22909"/>
                </a:lnTo>
                <a:cubicBezTo>
                  <a:pt x="13210" y="25344"/>
                  <a:pt x="14044" y="27846"/>
                  <a:pt x="14644" y="30381"/>
                </a:cubicBezTo>
                <a:cubicBezTo>
                  <a:pt x="14211" y="29547"/>
                  <a:pt x="13644" y="28847"/>
                  <a:pt x="12876" y="28179"/>
                </a:cubicBezTo>
                <a:cubicBezTo>
                  <a:pt x="12286" y="27457"/>
                  <a:pt x="12018" y="26703"/>
                  <a:pt x="11723" y="25820"/>
                </a:cubicBezTo>
                <a:lnTo>
                  <a:pt x="11723" y="25820"/>
                </a:lnTo>
                <a:cubicBezTo>
                  <a:pt x="11745" y="25844"/>
                  <a:pt x="11785" y="25844"/>
                  <a:pt x="11809" y="25844"/>
                </a:cubicBezTo>
                <a:cubicBezTo>
                  <a:pt x="11809" y="25878"/>
                  <a:pt x="11842" y="25911"/>
                  <a:pt x="11842" y="25945"/>
                </a:cubicBezTo>
                <a:cubicBezTo>
                  <a:pt x="11856" y="26000"/>
                  <a:pt x="11905" y="26027"/>
                  <a:pt x="11952" y="26027"/>
                </a:cubicBezTo>
                <a:cubicBezTo>
                  <a:pt x="12018" y="26027"/>
                  <a:pt x="12081" y="25975"/>
                  <a:pt x="12043" y="25878"/>
                </a:cubicBezTo>
                <a:cubicBezTo>
                  <a:pt x="12043" y="25844"/>
                  <a:pt x="12009" y="25744"/>
                  <a:pt x="12009" y="25711"/>
                </a:cubicBezTo>
                <a:cubicBezTo>
                  <a:pt x="12276" y="25544"/>
                  <a:pt x="12176" y="25211"/>
                  <a:pt x="11976" y="24910"/>
                </a:cubicBezTo>
                <a:cubicBezTo>
                  <a:pt x="11842" y="24610"/>
                  <a:pt x="11542" y="24377"/>
                  <a:pt x="11275" y="24277"/>
                </a:cubicBezTo>
                <a:cubicBezTo>
                  <a:pt x="11262" y="24272"/>
                  <a:pt x="11249" y="24270"/>
                  <a:pt x="11236" y="24270"/>
                </a:cubicBezTo>
                <a:cubicBezTo>
                  <a:pt x="11158" y="24270"/>
                  <a:pt x="11109" y="24353"/>
                  <a:pt x="11109" y="24410"/>
                </a:cubicBezTo>
                <a:cubicBezTo>
                  <a:pt x="11008" y="24777"/>
                  <a:pt x="11109" y="25578"/>
                  <a:pt x="11542" y="25744"/>
                </a:cubicBezTo>
                <a:cubicBezTo>
                  <a:pt x="11676" y="26378"/>
                  <a:pt x="11842" y="27045"/>
                  <a:pt x="12176" y="27579"/>
                </a:cubicBezTo>
                <a:cubicBezTo>
                  <a:pt x="11509" y="27079"/>
                  <a:pt x="10808" y="26678"/>
                  <a:pt x="10041" y="26245"/>
                </a:cubicBezTo>
                <a:cubicBezTo>
                  <a:pt x="9507" y="25578"/>
                  <a:pt x="9040" y="24944"/>
                  <a:pt x="8673" y="24243"/>
                </a:cubicBezTo>
                <a:cubicBezTo>
                  <a:pt x="8840" y="24243"/>
                  <a:pt x="9007" y="24210"/>
                  <a:pt x="9140" y="24077"/>
                </a:cubicBezTo>
                <a:cubicBezTo>
                  <a:pt x="9307" y="23843"/>
                  <a:pt x="9140" y="23576"/>
                  <a:pt x="8874" y="23409"/>
                </a:cubicBezTo>
                <a:cubicBezTo>
                  <a:pt x="8774" y="22842"/>
                  <a:pt x="8473" y="22342"/>
                  <a:pt x="7973" y="21942"/>
                </a:cubicBezTo>
                <a:cubicBezTo>
                  <a:pt x="7936" y="21929"/>
                  <a:pt x="7904" y="21922"/>
                  <a:pt x="7876" y="21922"/>
                </a:cubicBezTo>
                <a:cubicBezTo>
                  <a:pt x="7829" y="21922"/>
                  <a:pt x="7794" y="21945"/>
                  <a:pt x="7773" y="22008"/>
                </a:cubicBezTo>
                <a:cubicBezTo>
                  <a:pt x="7339" y="22609"/>
                  <a:pt x="7539" y="23910"/>
                  <a:pt x="8307" y="24210"/>
                </a:cubicBezTo>
                <a:cubicBezTo>
                  <a:pt x="8340" y="24210"/>
                  <a:pt x="8373" y="24243"/>
                  <a:pt x="8440" y="24243"/>
                </a:cubicBezTo>
                <a:cubicBezTo>
                  <a:pt x="8673" y="24877"/>
                  <a:pt x="9007" y="25444"/>
                  <a:pt x="9441" y="25945"/>
                </a:cubicBezTo>
                <a:cubicBezTo>
                  <a:pt x="8440" y="25411"/>
                  <a:pt x="7473" y="24944"/>
                  <a:pt x="6605" y="24410"/>
                </a:cubicBezTo>
                <a:cubicBezTo>
                  <a:pt x="6605" y="24377"/>
                  <a:pt x="6605" y="24377"/>
                  <a:pt x="6539" y="24343"/>
                </a:cubicBezTo>
                <a:cubicBezTo>
                  <a:pt x="6539" y="24343"/>
                  <a:pt x="6505" y="24343"/>
                  <a:pt x="6505" y="24277"/>
                </a:cubicBezTo>
                <a:cubicBezTo>
                  <a:pt x="6505" y="23943"/>
                  <a:pt x="6138" y="23509"/>
                  <a:pt x="5938" y="23343"/>
                </a:cubicBezTo>
                <a:cubicBezTo>
                  <a:pt x="5775" y="23180"/>
                  <a:pt x="5369" y="22968"/>
                  <a:pt x="5070" y="22968"/>
                </a:cubicBezTo>
                <a:cubicBezTo>
                  <a:pt x="4941" y="22968"/>
                  <a:pt x="4831" y="23008"/>
                  <a:pt x="4771" y="23109"/>
                </a:cubicBezTo>
                <a:cubicBezTo>
                  <a:pt x="4537" y="23409"/>
                  <a:pt x="5138" y="23843"/>
                  <a:pt x="5304" y="23943"/>
                </a:cubicBezTo>
                <a:cubicBezTo>
                  <a:pt x="5505" y="24110"/>
                  <a:pt x="5705" y="24243"/>
                  <a:pt x="5972" y="24377"/>
                </a:cubicBezTo>
                <a:cubicBezTo>
                  <a:pt x="6038" y="24443"/>
                  <a:pt x="6172" y="24544"/>
                  <a:pt x="6305" y="24577"/>
                </a:cubicBezTo>
                <a:cubicBezTo>
                  <a:pt x="6338" y="24577"/>
                  <a:pt x="6338" y="24544"/>
                  <a:pt x="6338" y="24544"/>
                </a:cubicBezTo>
                <a:lnTo>
                  <a:pt x="6439" y="24544"/>
                </a:lnTo>
                <a:cubicBezTo>
                  <a:pt x="7606" y="25377"/>
                  <a:pt x="8974" y="26045"/>
                  <a:pt x="10308" y="26745"/>
                </a:cubicBezTo>
                <a:cubicBezTo>
                  <a:pt x="10091" y="26691"/>
                  <a:pt x="9861" y="26668"/>
                  <a:pt x="9624" y="26668"/>
                </a:cubicBezTo>
                <a:cubicBezTo>
                  <a:pt x="9132" y="26668"/>
                  <a:pt x="8613" y="26766"/>
                  <a:pt x="8140" y="26879"/>
                </a:cubicBezTo>
                <a:cubicBezTo>
                  <a:pt x="8106" y="26845"/>
                  <a:pt x="8040" y="26845"/>
                  <a:pt x="8006" y="26778"/>
                </a:cubicBezTo>
                <a:cubicBezTo>
                  <a:pt x="7805" y="26687"/>
                  <a:pt x="7563" y="26635"/>
                  <a:pt x="7325" y="26635"/>
                </a:cubicBezTo>
                <a:cubicBezTo>
                  <a:pt x="7130" y="26635"/>
                  <a:pt x="6937" y="26670"/>
                  <a:pt x="6772" y="26745"/>
                </a:cubicBezTo>
                <a:cubicBezTo>
                  <a:pt x="6439" y="27045"/>
                  <a:pt x="6005" y="27412"/>
                  <a:pt x="6138" y="27746"/>
                </a:cubicBezTo>
                <a:cubicBezTo>
                  <a:pt x="6205" y="28046"/>
                  <a:pt x="6539" y="28113"/>
                  <a:pt x="6805" y="28113"/>
                </a:cubicBezTo>
                <a:cubicBezTo>
                  <a:pt x="6843" y="28120"/>
                  <a:pt x="6885" y="28124"/>
                  <a:pt x="6930" y="28124"/>
                </a:cubicBezTo>
                <a:cubicBezTo>
                  <a:pt x="7280" y="28124"/>
                  <a:pt x="7795" y="27897"/>
                  <a:pt x="7706" y="27512"/>
                </a:cubicBezTo>
                <a:cubicBezTo>
                  <a:pt x="7739" y="27512"/>
                  <a:pt x="7806" y="27546"/>
                  <a:pt x="7840" y="27546"/>
                </a:cubicBezTo>
                <a:cubicBezTo>
                  <a:pt x="7851" y="27552"/>
                  <a:pt x="7864" y="27554"/>
                  <a:pt x="7877" y="27554"/>
                </a:cubicBezTo>
                <a:cubicBezTo>
                  <a:pt x="7935" y="27554"/>
                  <a:pt x="7989" y="27495"/>
                  <a:pt x="7906" y="27412"/>
                </a:cubicBezTo>
                <a:cubicBezTo>
                  <a:pt x="7873" y="27379"/>
                  <a:pt x="7806" y="27346"/>
                  <a:pt x="7739" y="27279"/>
                </a:cubicBezTo>
                <a:cubicBezTo>
                  <a:pt x="7840" y="27279"/>
                  <a:pt x="7906" y="27245"/>
                  <a:pt x="8006" y="27245"/>
                </a:cubicBezTo>
                <a:cubicBezTo>
                  <a:pt x="8140" y="27379"/>
                  <a:pt x="7973" y="27512"/>
                  <a:pt x="7873" y="27579"/>
                </a:cubicBezTo>
                <a:cubicBezTo>
                  <a:pt x="7840" y="27612"/>
                  <a:pt x="7873" y="27679"/>
                  <a:pt x="7906" y="27679"/>
                </a:cubicBezTo>
                <a:cubicBezTo>
                  <a:pt x="8040" y="27579"/>
                  <a:pt x="8240" y="27446"/>
                  <a:pt x="8206" y="27279"/>
                </a:cubicBezTo>
                <a:lnTo>
                  <a:pt x="8206" y="27212"/>
                </a:lnTo>
                <a:cubicBezTo>
                  <a:pt x="8675" y="27137"/>
                  <a:pt x="9133" y="27094"/>
                  <a:pt x="9603" y="27094"/>
                </a:cubicBezTo>
                <a:cubicBezTo>
                  <a:pt x="9971" y="27094"/>
                  <a:pt x="10347" y="27120"/>
                  <a:pt x="10742" y="27179"/>
                </a:cubicBezTo>
                <a:cubicBezTo>
                  <a:pt x="12543" y="28179"/>
                  <a:pt x="14144" y="29347"/>
                  <a:pt x="14744" y="31348"/>
                </a:cubicBezTo>
                <a:cubicBezTo>
                  <a:pt x="15178" y="33183"/>
                  <a:pt x="15412" y="35051"/>
                  <a:pt x="15478" y="36886"/>
                </a:cubicBezTo>
                <a:cubicBezTo>
                  <a:pt x="15478" y="36986"/>
                  <a:pt x="15562" y="37036"/>
                  <a:pt x="15645" y="37036"/>
                </a:cubicBezTo>
                <a:cubicBezTo>
                  <a:pt x="15728" y="37036"/>
                  <a:pt x="15812" y="36986"/>
                  <a:pt x="15812" y="36886"/>
                </a:cubicBezTo>
                <a:cubicBezTo>
                  <a:pt x="15712" y="34250"/>
                  <a:pt x="15211" y="31615"/>
                  <a:pt x="14511" y="29047"/>
                </a:cubicBezTo>
                <a:cubicBezTo>
                  <a:pt x="14011" y="27579"/>
                  <a:pt x="15011" y="25844"/>
                  <a:pt x="15712" y="24443"/>
                </a:cubicBezTo>
                <a:lnTo>
                  <a:pt x="15712" y="24443"/>
                </a:lnTo>
                <a:cubicBezTo>
                  <a:pt x="15687" y="24492"/>
                  <a:pt x="15717" y="24523"/>
                  <a:pt x="15760" y="24523"/>
                </a:cubicBezTo>
                <a:cubicBezTo>
                  <a:pt x="15776" y="24523"/>
                  <a:pt x="15794" y="24519"/>
                  <a:pt x="15812" y="24510"/>
                </a:cubicBezTo>
                <a:cubicBezTo>
                  <a:pt x="16512" y="23776"/>
                  <a:pt x="17313" y="23576"/>
                  <a:pt x="18180" y="23343"/>
                </a:cubicBezTo>
                <a:lnTo>
                  <a:pt x="18180" y="23343"/>
                </a:lnTo>
                <a:cubicBezTo>
                  <a:pt x="18147" y="23376"/>
                  <a:pt x="18147" y="23443"/>
                  <a:pt x="18147" y="23509"/>
                </a:cubicBezTo>
                <a:cubicBezTo>
                  <a:pt x="18147" y="23576"/>
                  <a:pt x="18180" y="23676"/>
                  <a:pt x="18247" y="23710"/>
                </a:cubicBezTo>
                <a:cubicBezTo>
                  <a:pt x="18436" y="23757"/>
                  <a:pt x="18608" y="23804"/>
                  <a:pt x="18787" y="23804"/>
                </a:cubicBezTo>
                <a:cubicBezTo>
                  <a:pt x="18861" y="23804"/>
                  <a:pt x="18936" y="23796"/>
                  <a:pt x="19014" y="23776"/>
                </a:cubicBezTo>
                <a:cubicBezTo>
                  <a:pt x="19014" y="23776"/>
                  <a:pt x="19048" y="23843"/>
                  <a:pt x="19081" y="23843"/>
                </a:cubicBezTo>
                <a:cubicBezTo>
                  <a:pt x="19681" y="23743"/>
                  <a:pt x="20148" y="23409"/>
                  <a:pt x="20515" y="22942"/>
                </a:cubicBezTo>
                <a:cubicBezTo>
                  <a:pt x="20582" y="22876"/>
                  <a:pt x="20549" y="22776"/>
                  <a:pt x="20482" y="22709"/>
                </a:cubicBezTo>
                <a:cubicBezTo>
                  <a:pt x="20266" y="22577"/>
                  <a:pt x="19989" y="22514"/>
                  <a:pt x="19702" y="22514"/>
                </a:cubicBezTo>
                <a:cubicBezTo>
                  <a:pt x="19191" y="22514"/>
                  <a:pt x="18646" y="22713"/>
                  <a:pt x="18347" y="23076"/>
                </a:cubicBezTo>
                <a:cubicBezTo>
                  <a:pt x="17406" y="23173"/>
                  <a:pt x="16308" y="23586"/>
                  <a:pt x="15757" y="24345"/>
                </a:cubicBezTo>
                <a:lnTo>
                  <a:pt x="15757" y="24345"/>
                </a:lnTo>
                <a:cubicBezTo>
                  <a:pt x="15823" y="24242"/>
                  <a:pt x="15851" y="24154"/>
                  <a:pt x="15879" y="24043"/>
                </a:cubicBezTo>
                <a:cubicBezTo>
                  <a:pt x="16512" y="22742"/>
                  <a:pt x="17313" y="21675"/>
                  <a:pt x="18314" y="20741"/>
                </a:cubicBezTo>
                <a:cubicBezTo>
                  <a:pt x="18347" y="20741"/>
                  <a:pt x="18347" y="20774"/>
                  <a:pt x="18380" y="20774"/>
                </a:cubicBezTo>
                <a:cubicBezTo>
                  <a:pt x="18414" y="20774"/>
                  <a:pt x="18480" y="20774"/>
                  <a:pt x="18514" y="20741"/>
                </a:cubicBezTo>
                <a:cubicBezTo>
                  <a:pt x="18547" y="20841"/>
                  <a:pt x="18581" y="20874"/>
                  <a:pt x="18681" y="20908"/>
                </a:cubicBezTo>
                <a:cubicBezTo>
                  <a:pt x="18733" y="20931"/>
                  <a:pt x="18788" y="20941"/>
                  <a:pt x="18845" y="20941"/>
                </a:cubicBezTo>
                <a:cubicBezTo>
                  <a:pt x="19116" y="20941"/>
                  <a:pt x="19427" y="20712"/>
                  <a:pt x="19648" y="20574"/>
                </a:cubicBezTo>
                <a:cubicBezTo>
                  <a:pt x="19781" y="20507"/>
                  <a:pt x="19915" y="20274"/>
                  <a:pt x="20048" y="20074"/>
                </a:cubicBezTo>
                <a:cubicBezTo>
                  <a:pt x="20248" y="19840"/>
                  <a:pt x="20415" y="19507"/>
                  <a:pt x="20382" y="19173"/>
                </a:cubicBezTo>
                <a:cubicBezTo>
                  <a:pt x="20382" y="19106"/>
                  <a:pt x="20348" y="19073"/>
                  <a:pt x="20315" y="19073"/>
                </a:cubicBezTo>
                <a:cubicBezTo>
                  <a:pt x="20215" y="18940"/>
                  <a:pt x="20115" y="18839"/>
                  <a:pt x="19848" y="18839"/>
                </a:cubicBezTo>
                <a:cubicBezTo>
                  <a:pt x="19809" y="18835"/>
                  <a:pt x="19771" y="18832"/>
                  <a:pt x="19733" y="18832"/>
                </a:cubicBezTo>
                <a:cubicBezTo>
                  <a:pt x="18978" y="18832"/>
                  <a:pt x="18314" y="19745"/>
                  <a:pt x="18314" y="20507"/>
                </a:cubicBezTo>
                <a:cubicBezTo>
                  <a:pt x="17713" y="21008"/>
                  <a:pt x="17213" y="21575"/>
                  <a:pt x="16813" y="22209"/>
                </a:cubicBezTo>
                <a:cubicBezTo>
                  <a:pt x="16813" y="22175"/>
                  <a:pt x="16846" y="22075"/>
                  <a:pt x="16846" y="22042"/>
                </a:cubicBezTo>
                <a:cubicBezTo>
                  <a:pt x="16946" y="21708"/>
                  <a:pt x="17046" y="21341"/>
                  <a:pt x="17113" y="20941"/>
                </a:cubicBezTo>
                <a:cubicBezTo>
                  <a:pt x="17546" y="20574"/>
                  <a:pt x="17546" y="19773"/>
                  <a:pt x="17446" y="19240"/>
                </a:cubicBezTo>
                <a:cubicBezTo>
                  <a:pt x="17407" y="19201"/>
                  <a:pt x="17368" y="19184"/>
                  <a:pt x="17322" y="19184"/>
                </a:cubicBezTo>
                <a:cubicBezTo>
                  <a:pt x="17290" y="19184"/>
                  <a:pt x="17254" y="19193"/>
                  <a:pt x="17213" y="19206"/>
                </a:cubicBezTo>
                <a:cubicBezTo>
                  <a:pt x="16813" y="19607"/>
                  <a:pt x="16713" y="20374"/>
                  <a:pt x="16846" y="20941"/>
                </a:cubicBezTo>
                <a:cubicBezTo>
                  <a:pt x="16779" y="21241"/>
                  <a:pt x="16713" y="21575"/>
                  <a:pt x="16646" y="21875"/>
                </a:cubicBezTo>
                <a:cubicBezTo>
                  <a:pt x="16512" y="22275"/>
                  <a:pt x="16379" y="22676"/>
                  <a:pt x="16212" y="23042"/>
                </a:cubicBezTo>
                <a:lnTo>
                  <a:pt x="16212" y="23076"/>
                </a:lnTo>
                <a:cubicBezTo>
                  <a:pt x="15945" y="23610"/>
                  <a:pt x="15645" y="24210"/>
                  <a:pt x="15378" y="24777"/>
                </a:cubicBezTo>
                <a:cubicBezTo>
                  <a:pt x="15211" y="25111"/>
                  <a:pt x="15011" y="25511"/>
                  <a:pt x="14845" y="25911"/>
                </a:cubicBezTo>
                <a:cubicBezTo>
                  <a:pt x="15111" y="24944"/>
                  <a:pt x="15312" y="23910"/>
                  <a:pt x="15278" y="22909"/>
                </a:cubicBezTo>
                <a:cubicBezTo>
                  <a:pt x="15312" y="22909"/>
                  <a:pt x="15378" y="22909"/>
                  <a:pt x="15445" y="22876"/>
                </a:cubicBezTo>
                <a:cubicBezTo>
                  <a:pt x="15845" y="22242"/>
                  <a:pt x="16012" y="21208"/>
                  <a:pt x="15645" y="20507"/>
                </a:cubicBezTo>
                <a:cubicBezTo>
                  <a:pt x="15624" y="20444"/>
                  <a:pt x="15563" y="20421"/>
                  <a:pt x="15495" y="20421"/>
                </a:cubicBezTo>
                <a:cubicBezTo>
                  <a:pt x="15456" y="20421"/>
                  <a:pt x="15415" y="20428"/>
                  <a:pt x="15378" y="20441"/>
                </a:cubicBezTo>
                <a:cubicBezTo>
                  <a:pt x="15045" y="20841"/>
                  <a:pt x="14878" y="21408"/>
                  <a:pt x="14845" y="21875"/>
                </a:cubicBezTo>
                <a:cubicBezTo>
                  <a:pt x="14845" y="22108"/>
                  <a:pt x="14845" y="22609"/>
                  <a:pt x="15145" y="22709"/>
                </a:cubicBezTo>
                <a:cubicBezTo>
                  <a:pt x="15011" y="23776"/>
                  <a:pt x="14878" y="24877"/>
                  <a:pt x="14811" y="26011"/>
                </a:cubicBezTo>
                <a:cubicBezTo>
                  <a:pt x="14811" y="26045"/>
                  <a:pt x="14811" y="26045"/>
                  <a:pt x="14845" y="26045"/>
                </a:cubicBezTo>
                <a:cubicBezTo>
                  <a:pt x="14544" y="26712"/>
                  <a:pt x="14311" y="27379"/>
                  <a:pt x="14311" y="28046"/>
                </a:cubicBezTo>
                <a:cubicBezTo>
                  <a:pt x="13410" y="24944"/>
                  <a:pt x="12309" y="21942"/>
                  <a:pt x="11309" y="19040"/>
                </a:cubicBezTo>
                <a:cubicBezTo>
                  <a:pt x="11242" y="18873"/>
                  <a:pt x="11175" y="18706"/>
                  <a:pt x="11142" y="18539"/>
                </a:cubicBezTo>
                <a:cubicBezTo>
                  <a:pt x="11242" y="17705"/>
                  <a:pt x="11475" y="16905"/>
                  <a:pt x="11709" y="16171"/>
                </a:cubicBezTo>
                <a:cubicBezTo>
                  <a:pt x="12176" y="15904"/>
                  <a:pt x="12576" y="15737"/>
                  <a:pt x="13143" y="15704"/>
                </a:cubicBezTo>
                <a:lnTo>
                  <a:pt x="13644" y="15704"/>
                </a:lnTo>
                <a:cubicBezTo>
                  <a:pt x="13644" y="15937"/>
                  <a:pt x="13810" y="16238"/>
                  <a:pt x="14044" y="16371"/>
                </a:cubicBezTo>
                <a:cubicBezTo>
                  <a:pt x="14194" y="16465"/>
                  <a:pt x="14366" y="16506"/>
                  <a:pt x="14535" y="16506"/>
                </a:cubicBezTo>
                <a:cubicBezTo>
                  <a:pt x="14666" y="16506"/>
                  <a:pt x="14795" y="16481"/>
                  <a:pt x="14911" y="16438"/>
                </a:cubicBezTo>
                <a:cubicBezTo>
                  <a:pt x="15145" y="16371"/>
                  <a:pt x="15478" y="16204"/>
                  <a:pt x="15645" y="16004"/>
                </a:cubicBezTo>
                <a:cubicBezTo>
                  <a:pt x="15745" y="15904"/>
                  <a:pt x="15812" y="15737"/>
                  <a:pt x="15745" y="15570"/>
                </a:cubicBezTo>
                <a:cubicBezTo>
                  <a:pt x="15636" y="15135"/>
                  <a:pt x="15087" y="14913"/>
                  <a:pt x="14580" y="14913"/>
                </a:cubicBezTo>
                <a:cubicBezTo>
                  <a:pt x="14310" y="14913"/>
                  <a:pt x="14051" y="14976"/>
                  <a:pt x="13877" y="15103"/>
                </a:cubicBezTo>
                <a:cubicBezTo>
                  <a:pt x="13744" y="15204"/>
                  <a:pt x="13710" y="15270"/>
                  <a:pt x="13677" y="15404"/>
                </a:cubicBezTo>
                <a:cubicBezTo>
                  <a:pt x="13010" y="15437"/>
                  <a:pt x="12343" y="15570"/>
                  <a:pt x="11809" y="15904"/>
                </a:cubicBezTo>
                <a:cubicBezTo>
                  <a:pt x="12176" y="14870"/>
                  <a:pt x="12643" y="13903"/>
                  <a:pt x="13143" y="12902"/>
                </a:cubicBezTo>
                <a:cubicBezTo>
                  <a:pt x="13521" y="12991"/>
                  <a:pt x="13929" y="13020"/>
                  <a:pt x="14327" y="13020"/>
                </a:cubicBezTo>
                <a:cubicBezTo>
                  <a:pt x="14526" y="13020"/>
                  <a:pt x="14722" y="13013"/>
                  <a:pt x="14911" y="13002"/>
                </a:cubicBezTo>
                <a:cubicBezTo>
                  <a:pt x="14978" y="13169"/>
                  <a:pt x="15078" y="13336"/>
                  <a:pt x="15211" y="13402"/>
                </a:cubicBezTo>
                <a:cubicBezTo>
                  <a:pt x="15245" y="13536"/>
                  <a:pt x="15345" y="13602"/>
                  <a:pt x="15478" y="13702"/>
                </a:cubicBezTo>
                <a:cubicBezTo>
                  <a:pt x="15484" y="13709"/>
                  <a:pt x="15491" y="13711"/>
                  <a:pt x="15496" y="13711"/>
                </a:cubicBezTo>
                <a:cubicBezTo>
                  <a:pt x="15523" y="13711"/>
                  <a:pt x="15545" y="13657"/>
                  <a:pt x="15545" y="13602"/>
                </a:cubicBezTo>
                <a:lnTo>
                  <a:pt x="15545" y="13569"/>
                </a:lnTo>
                <a:cubicBezTo>
                  <a:pt x="15645" y="13602"/>
                  <a:pt x="15712" y="13602"/>
                  <a:pt x="15812" y="13602"/>
                </a:cubicBezTo>
                <a:cubicBezTo>
                  <a:pt x="15883" y="13615"/>
                  <a:pt x="15959" y="13622"/>
                  <a:pt x="16039" y="13622"/>
                </a:cubicBezTo>
                <a:cubicBezTo>
                  <a:pt x="16374" y="13622"/>
                  <a:pt x="16764" y="13505"/>
                  <a:pt x="16979" y="13235"/>
                </a:cubicBezTo>
                <a:cubicBezTo>
                  <a:pt x="17313" y="12768"/>
                  <a:pt x="16512" y="12535"/>
                  <a:pt x="16179" y="12535"/>
                </a:cubicBezTo>
                <a:lnTo>
                  <a:pt x="16045" y="12535"/>
                </a:lnTo>
                <a:cubicBezTo>
                  <a:pt x="15949" y="12492"/>
                  <a:pt x="15832" y="12477"/>
                  <a:pt x="15709" y="12477"/>
                </a:cubicBezTo>
                <a:cubicBezTo>
                  <a:pt x="15448" y="12477"/>
                  <a:pt x="15159" y="12546"/>
                  <a:pt x="14978" y="12568"/>
                </a:cubicBezTo>
                <a:cubicBezTo>
                  <a:pt x="14911" y="12568"/>
                  <a:pt x="14878" y="12668"/>
                  <a:pt x="14878" y="12702"/>
                </a:cubicBezTo>
                <a:lnTo>
                  <a:pt x="14878" y="12835"/>
                </a:lnTo>
                <a:cubicBezTo>
                  <a:pt x="14522" y="12746"/>
                  <a:pt x="14122" y="12731"/>
                  <a:pt x="13736" y="12731"/>
                </a:cubicBezTo>
                <a:cubicBezTo>
                  <a:pt x="13544" y="12731"/>
                  <a:pt x="13355" y="12735"/>
                  <a:pt x="13177" y="12735"/>
                </a:cubicBezTo>
                <a:cubicBezTo>
                  <a:pt x="13510" y="12101"/>
                  <a:pt x="13810" y="11501"/>
                  <a:pt x="14144" y="10834"/>
                </a:cubicBezTo>
                <a:cubicBezTo>
                  <a:pt x="14311" y="10834"/>
                  <a:pt x="14411" y="10734"/>
                  <a:pt x="14511" y="10700"/>
                </a:cubicBezTo>
                <a:cubicBezTo>
                  <a:pt x="15211" y="10367"/>
                  <a:pt x="15745" y="9433"/>
                  <a:pt x="15312" y="8732"/>
                </a:cubicBezTo>
                <a:cubicBezTo>
                  <a:pt x="15264" y="8709"/>
                  <a:pt x="15234" y="8685"/>
                  <a:pt x="15208" y="8685"/>
                </a:cubicBezTo>
                <a:cubicBezTo>
                  <a:pt x="15198" y="8685"/>
                  <a:pt x="15188" y="8689"/>
                  <a:pt x="15178" y="8699"/>
                </a:cubicBezTo>
                <a:cubicBezTo>
                  <a:pt x="14911" y="8832"/>
                  <a:pt x="14744" y="8932"/>
                  <a:pt x="14578" y="9166"/>
                </a:cubicBezTo>
                <a:cubicBezTo>
                  <a:pt x="14077" y="9499"/>
                  <a:pt x="13810" y="10167"/>
                  <a:pt x="13844" y="10734"/>
                </a:cubicBezTo>
                <a:cubicBezTo>
                  <a:pt x="13844" y="10767"/>
                  <a:pt x="13844" y="10767"/>
                  <a:pt x="13877" y="10767"/>
                </a:cubicBezTo>
                <a:lnTo>
                  <a:pt x="13877" y="10867"/>
                </a:lnTo>
                <a:cubicBezTo>
                  <a:pt x="13343" y="11734"/>
                  <a:pt x="12810" y="12702"/>
                  <a:pt x="12309" y="13669"/>
                </a:cubicBezTo>
                <a:cubicBezTo>
                  <a:pt x="12409" y="12835"/>
                  <a:pt x="12510" y="11935"/>
                  <a:pt x="12409" y="11101"/>
                </a:cubicBezTo>
                <a:lnTo>
                  <a:pt x="12409" y="11101"/>
                </a:lnTo>
                <a:cubicBezTo>
                  <a:pt x="12440" y="11121"/>
                  <a:pt x="12465" y="11129"/>
                  <a:pt x="12487" y="11129"/>
                </a:cubicBezTo>
                <a:cubicBezTo>
                  <a:pt x="12537" y="11129"/>
                  <a:pt x="12574" y="11090"/>
                  <a:pt x="12643" y="11067"/>
                </a:cubicBezTo>
                <a:cubicBezTo>
                  <a:pt x="12676" y="11034"/>
                  <a:pt x="12676" y="11000"/>
                  <a:pt x="12643" y="10934"/>
                </a:cubicBezTo>
                <a:cubicBezTo>
                  <a:pt x="12510" y="10834"/>
                  <a:pt x="12409" y="10767"/>
                  <a:pt x="12376" y="10600"/>
                </a:cubicBezTo>
                <a:cubicBezTo>
                  <a:pt x="12343" y="10400"/>
                  <a:pt x="12309" y="10167"/>
                  <a:pt x="12309" y="9900"/>
                </a:cubicBezTo>
                <a:cubicBezTo>
                  <a:pt x="12309" y="9599"/>
                  <a:pt x="12309" y="9333"/>
                  <a:pt x="12376" y="9032"/>
                </a:cubicBezTo>
                <a:cubicBezTo>
                  <a:pt x="12476" y="9333"/>
                  <a:pt x="12510" y="9599"/>
                  <a:pt x="12510" y="9900"/>
                </a:cubicBezTo>
                <a:cubicBezTo>
                  <a:pt x="12510" y="9833"/>
                  <a:pt x="12476" y="9766"/>
                  <a:pt x="12476" y="9700"/>
                </a:cubicBezTo>
                <a:cubicBezTo>
                  <a:pt x="12476" y="9683"/>
                  <a:pt x="12451" y="9675"/>
                  <a:pt x="12426" y="9675"/>
                </a:cubicBezTo>
                <a:cubicBezTo>
                  <a:pt x="12401" y="9675"/>
                  <a:pt x="12376" y="9683"/>
                  <a:pt x="12376" y="9700"/>
                </a:cubicBezTo>
                <a:cubicBezTo>
                  <a:pt x="12376" y="10033"/>
                  <a:pt x="12376" y="10333"/>
                  <a:pt x="12476" y="10667"/>
                </a:cubicBezTo>
                <a:cubicBezTo>
                  <a:pt x="12476" y="10712"/>
                  <a:pt x="12510" y="10730"/>
                  <a:pt x="12551" y="10730"/>
                </a:cubicBezTo>
                <a:cubicBezTo>
                  <a:pt x="12600" y="10730"/>
                  <a:pt x="12658" y="10704"/>
                  <a:pt x="12676" y="10667"/>
                </a:cubicBezTo>
                <a:cubicBezTo>
                  <a:pt x="12810" y="10000"/>
                  <a:pt x="12743" y="9233"/>
                  <a:pt x="12510" y="8599"/>
                </a:cubicBezTo>
                <a:cubicBezTo>
                  <a:pt x="12489" y="8558"/>
                  <a:pt x="12430" y="8529"/>
                  <a:pt x="12380" y="8529"/>
                </a:cubicBezTo>
                <a:cubicBezTo>
                  <a:pt x="12349" y="8529"/>
                  <a:pt x="12322" y="8540"/>
                  <a:pt x="12309" y="8565"/>
                </a:cubicBezTo>
                <a:cubicBezTo>
                  <a:pt x="12009" y="9066"/>
                  <a:pt x="12043" y="9766"/>
                  <a:pt x="12076" y="10333"/>
                </a:cubicBezTo>
                <a:cubicBezTo>
                  <a:pt x="12076" y="10400"/>
                  <a:pt x="12176" y="10667"/>
                  <a:pt x="12243" y="10834"/>
                </a:cubicBezTo>
                <a:cubicBezTo>
                  <a:pt x="12243" y="11868"/>
                  <a:pt x="12309" y="12869"/>
                  <a:pt x="12176" y="13903"/>
                </a:cubicBezTo>
                <a:cubicBezTo>
                  <a:pt x="12043" y="14103"/>
                  <a:pt x="11976" y="14370"/>
                  <a:pt x="11876" y="14603"/>
                </a:cubicBezTo>
                <a:cubicBezTo>
                  <a:pt x="11876" y="13869"/>
                  <a:pt x="11709" y="13035"/>
                  <a:pt x="11475" y="12335"/>
                </a:cubicBezTo>
                <a:cubicBezTo>
                  <a:pt x="11509" y="12335"/>
                  <a:pt x="11509" y="12268"/>
                  <a:pt x="11509" y="12235"/>
                </a:cubicBezTo>
                <a:lnTo>
                  <a:pt x="11509" y="11935"/>
                </a:lnTo>
                <a:cubicBezTo>
                  <a:pt x="11576" y="11768"/>
                  <a:pt x="11642" y="11534"/>
                  <a:pt x="11642" y="11334"/>
                </a:cubicBezTo>
                <a:cubicBezTo>
                  <a:pt x="11576" y="10934"/>
                  <a:pt x="11475" y="10167"/>
                  <a:pt x="10942" y="10167"/>
                </a:cubicBezTo>
                <a:cubicBezTo>
                  <a:pt x="10441" y="10167"/>
                  <a:pt x="10475" y="10900"/>
                  <a:pt x="10508" y="11201"/>
                </a:cubicBezTo>
                <a:cubicBezTo>
                  <a:pt x="10541" y="11601"/>
                  <a:pt x="10742" y="12168"/>
                  <a:pt x="11175" y="12268"/>
                </a:cubicBezTo>
                <a:cubicBezTo>
                  <a:pt x="11375" y="13169"/>
                  <a:pt x="11676" y="14036"/>
                  <a:pt x="11676" y="14937"/>
                </a:cubicBezTo>
                <a:cubicBezTo>
                  <a:pt x="11242" y="16004"/>
                  <a:pt x="11008" y="17038"/>
                  <a:pt x="10975" y="18072"/>
                </a:cubicBezTo>
                <a:cubicBezTo>
                  <a:pt x="10008" y="15404"/>
                  <a:pt x="8974" y="12835"/>
                  <a:pt x="7773" y="10267"/>
                </a:cubicBezTo>
                <a:cubicBezTo>
                  <a:pt x="7806" y="9566"/>
                  <a:pt x="7706" y="8899"/>
                  <a:pt x="7639" y="8198"/>
                </a:cubicBezTo>
                <a:cubicBezTo>
                  <a:pt x="7806" y="7698"/>
                  <a:pt x="7973" y="7164"/>
                  <a:pt x="8206" y="6697"/>
                </a:cubicBezTo>
                <a:cubicBezTo>
                  <a:pt x="8373" y="6364"/>
                  <a:pt x="8607" y="6030"/>
                  <a:pt x="8807" y="5697"/>
                </a:cubicBezTo>
                <a:lnTo>
                  <a:pt x="8840" y="5697"/>
                </a:lnTo>
                <a:cubicBezTo>
                  <a:pt x="8840" y="5713"/>
                  <a:pt x="8857" y="5722"/>
                  <a:pt x="8882" y="5722"/>
                </a:cubicBezTo>
                <a:cubicBezTo>
                  <a:pt x="8907" y="5722"/>
                  <a:pt x="8940" y="5713"/>
                  <a:pt x="8974" y="5697"/>
                </a:cubicBezTo>
                <a:cubicBezTo>
                  <a:pt x="8974" y="5722"/>
                  <a:pt x="8993" y="5786"/>
                  <a:pt x="9046" y="5786"/>
                </a:cubicBezTo>
                <a:cubicBezTo>
                  <a:pt x="9063" y="5786"/>
                  <a:pt x="9083" y="5779"/>
                  <a:pt x="9107" y="5763"/>
                </a:cubicBezTo>
                <a:cubicBezTo>
                  <a:pt x="9708" y="5597"/>
                  <a:pt x="10508" y="4996"/>
                  <a:pt x="10308" y="4262"/>
                </a:cubicBezTo>
                <a:cubicBezTo>
                  <a:pt x="10308" y="4229"/>
                  <a:pt x="10208" y="4196"/>
                  <a:pt x="10175" y="4196"/>
                </a:cubicBezTo>
                <a:cubicBezTo>
                  <a:pt x="9374" y="4229"/>
                  <a:pt x="8874" y="4863"/>
                  <a:pt x="8673" y="5530"/>
                </a:cubicBezTo>
                <a:cubicBezTo>
                  <a:pt x="8173" y="6197"/>
                  <a:pt x="7806" y="7031"/>
                  <a:pt x="7606" y="7865"/>
                </a:cubicBezTo>
                <a:cubicBezTo>
                  <a:pt x="7539" y="7565"/>
                  <a:pt x="7539" y="7264"/>
                  <a:pt x="7539" y="6998"/>
                </a:cubicBezTo>
                <a:cubicBezTo>
                  <a:pt x="7506" y="5897"/>
                  <a:pt x="7606" y="4896"/>
                  <a:pt x="7806" y="3862"/>
                </a:cubicBezTo>
                <a:cubicBezTo>
                  <a:pt x="7832" y="3887"/>
                  <a:pt x="7857" y="3951"/>
                  <a:pt x="7911" y="3951"/>
                </a:cubicBezTo>
                <a:cubicBezTo>
                  <a:pt x="7929" y="3951"/>
                  <a:pt x="7949" y="3945"/>
                  <a:pt x="7973" y="3929"/>
                </a:cubicBezTo>
                <a:cubicBezTo>
                  <a:pt x="8707" y="3595"/>
                  <a:pt x="8807" y="2528"/>
                  <a:pt x="8273" y="1994"/>
                </a:cubicBezTo>
                <a:cubicBezTo>
                  <a:pt x="8240" y="1961"/>
                  <a:pt x="8206" y="1944"/>
                  <a:pt x="8177" y="1944"/>
                </a:cubicBezTo>
                <a:cubicBezTo>
                  <a:pt x="8148" y="1944"/>
                  <a:pt x="8123" y="1961"/>
                  <a:pt x="8106" y="1994"/>
                </a:cubicBezTo>
                <a:cubicBezTo>
                  <a:pt x="7806" y="2194"/>
                  <a:pt x="7673" y="2528"/>
                  <a:pt x="7673" y="2895"/>
                </a:cubicBezTo>
                <a:cubicBezTo>
                  <a:pt x="7673" y="3061"/>
                  <a:pt x="7639" y="3362"/>
                  <a:pt x="7706" y="3528"/>
                </a:cubicBezTo>
                <a:cubicBezTo>
                  <a:pt x="7439" y="4262"/>
                  <a:pt x="7306" y="5096"/>
                  <a:pt x="7272" y="5997"/>
                </a:cubicBezTo>
                <a:cubicBezTo>
                  <a:pt x="7139" y="5363"/>
                  <a:pt x="6972" y="4729"/>
                  <a:pt x="6805" y="4096"/>
                </a:cubicBezTo>
                <a:lnTo>
                  <a:pt x="6805" y="4062"/>
                </a:lnTo>
                <a:cubicBezTo>
                  <a:pt x="6805" y="4029"/>
                  <a:pt x="6772" y="3995"/>
                  <a:pt x="6772" y="3929"/>
                </a:cubicBezTo>
                <a:cubicBezTo>
                  <a:pt x="6772" y="3895"/>
                  <a:pt x="6705" y="3862"/>
                  <a:pt x="6705" y="3829"/>
                </a:cubicBezTo>
                <a:cubicBezTo>
                  <a:pt x="6705" y="3762"/>
                  <a:pt x="6772" y="3729"/>
                  <a:pt x="6772" y="3695"/>
                </a:cubicBezTo>
                <a:cubicBezTo>
                  <a:pt x="6787" y="3725"/>
                  <a:pt x="6829" y="3742"/>
                  <a:pt x="6871" y="3742"/>
                </a:cubicBezTo>
                <a:cubicBezTo>
                  <a:pt x="6922" y="3742"/>
                  <a:pt x="6972" y="3717"/>
                  <a:pt x="6972" y="3662"/>
                </a:cubicBezTo>
                <a:cubicBezTo>
                  <a:pt x="6972" y="3262"/>
                  <a:pt x="6939" y="2861"/>
                  <a:pt x="6805" y="2528"/>
                </a:cubicBezTo>
                <a:lnTo>
                  <a:pt x="6805" y="2361"/>
                </a:lnTo>
                <a:cubicBezTo>
                  <a:pt x="6805" y="2328"/>
                  <a:pt x="6772" y="2328"/>
                  <a:pt x="6772" y="2328"/>
                </a:cubicBezTo>
                <a:lnTo>
                  <a:pt x="6505" y="1694"/>
                </a:lnTo>
                <a:cubicBezTo>
                  <a:pt x="6489" y="1644"/>
                  <a:pt x="6447" y="1619"/>
                  <a:pt x="6405" y="1619"/>
                </a:cubicBezTo>
                <a:cubicBezTo>
                  <a:pt x="6363" y="1619"/>
                  <a:pt x="6322" y="1644"/>
                  <a:pt x="6305" y="1694"/>
                </a:cubicBezTo>
                <a:cubicBezTo>
                  <a:pt x="6038" y="2061"/>
                  <a:pt x="6005" y="2494"/>
                  <a:pt x="6105" y="2928"/>
                </a:cubicBezTo>
                <a:cubicBezTo>
                  <a:pt x="6172" y="3262"/>
                  <a:pt x="6305" y="3762"/>
                  <a:pt x="6539" y="4062"/>
                </a:cubicBezTo>
                <a:cubicBezTo>
                  <a:pt x="6672" y="4996"/>
                  <a:pt x="7006" y="5897"/>
                  <a:pt x="7306" y="6764"/>
                </a:cubicBezTo>
                <a:cubicBezTo>
                  <a:pt x="7339" y="7932"/>
                  <a:pt x="7506" y="9066"/>
                  <a:pt x="7673" y="10100"/>
                </a:cubicBezTo>
                <a:cubicBezTo>
                  <a:pt x="6805" y="8332"/>
                  <a:pt x="5838" y="6531"/>
                  <a:pt x="4804" y="4829"/>
                </a:cubicBezTo>
                <a:lnTo>
                  <a:pt x="4804" y="4763"/>
                </a:lnTo>
                <a:cubicBezTo>
                  <a:pt x="4537" y="4196"/>
                  <a:pt x="4370" y="3595"/>
                  <a:pt x="4270" y="2995"/>
                </a:cubicBezTo>
                <a:cubicBezTo>
                  <a:pt x="4170" y="2661"/>
                  <a:pt x="4137" y="2261"/>
                  <a:pt x="4037" y="1927"/>
                </a:cubicBezTo>
                <a:lnTo>
                  <a:pt x="4037" y="1927"/>
                </a:lnTo>
                <a:cubicBezTo>
                  <a:pt x="4112" y="2003"/>
                  <a:pt x="4198" y="2067"/>
                  <a:pt x="4265" y="2067"/>
                </a:cubicBezTo>
                <a:cubicBezTo>
                  <a:pt x="4316" y="2067"/>
                  <a:pt x="4356" y="2029"/>
                  <a:pt x="4370" y="1927"/>
                </a:cubicBezTo>
                <a:cubicBezTo>
                  <a:pt x="4437" y="1927"/>
                  <a:pt x="4470" y="1894"/>
                  <a:pt x="4470" y="1861"/>
                </a:cubicBezTo>
                <a:cubicBezTo>
                  <a:pt x="4604" y="1227"/>
                  <a:pt x="4437" y="426"/>
                  <a:pt x="3937" y="26"/>
                </a:cubicBezTo>
                <a:cubicBezTo>
                  <a:pt x="3903" y="9"/>
                  <a:pt x="3870" y="1"/>
                  <a:pt x="384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53"/>
          <p:cNvSpPr/>
          <p:nvPr/>
        </p:nvSpPr>
        <p:spPr>
          <a:xfrm>
            <a:off x="6716446" y="2888110"/>
            <a:ext cx="700890" cy="801262"/>
          </a:xfrm>
          <a:custGeom>
            <a:avLst/>
            <a:gdLst/>
            <a:ahLst/>
            <a:cxnLst/>
            <a:rect l="l" t="t" r="r" b="b"/>
            <a:pathLst>
              <a:path w="31123" h="35580" extrusionOk="0">
                <a:moveTo>
                  <a:pt x="30122" y="1910"/>
                </a:moveTo>
                <a:cubicBezTo>
                  <a:pt x="28587" y="3244"/>
                  <a:pt x="27153" y="4745"/>
                  <a:pt x="25685" y="6113"/>
                </a:cubicBezTo>
                <a:cubicBezTo>
                  <a:pt x="24618" y="6980"/>
                  <a:pt x="23517" y="7781"/>
                  <a:pt x="22416" y="8615"/>
                </a:cubicBezTo>
                <a:cubicBezTo>
                  <a:pt x="23150" y="7814"/>
                  <a:pt x="23917" y="6980"/>
                  <a:pt x="24651" y="6246"/>
                </a:cubicBezTo>
                <a:cubicBezTo>
                  <a:pt x="26286" y="4545"/>
                  <a:pt x="28154" y="3211"/>
                  <a:pt x="30122" y="1910"/>
                </a:cubicBezTo>
                <a:close/>
                <a:moveTo>
                  <a:pt x="29155" y="3211"/>
                </a:moveTo>
                <a:cubicBezTo>
                  <a:pt x="28187" y="4445"/>
                  <a:pt x="27153" y="5646"/>
                  <a:pt x="25986" y="6680"/>
                </a:cubicBezTo>
                <a:cubicBezTo>
                  <a:pt x="24952" y="7647"/>
                  <a:pt x="23651" y="8281"/>
                  <a:pt x="22416" y="8948"/>
                </a:cubicBezTo>
                <a:cubicBezTo>
                  <a:pt x="23651" y="7948"/>
                  <a:pt x="24952" y="6980"/>
                  <a:pt x="26152" y="5946"/>
                </a:cubicBezTo>
                <a:cubicBezTo>
                  <a:pt x="27253" y="5112"/>
                  <a:pt x="28254" y="4145"/>
                  <a:pt x="29155" y="3211"/>
                </a:cubicBezTo>
                <a:close/>
                <a:moveTo>
                  <a:pt x="29754" y="1874"/>
                </a:moveTo>
                <a:cubicBezTo>
                  <a:pt x="26589" y="3899"/>
                  <a:pt x="23590" y="6477"/>
                  <a:pt x="21015" y="9382"/>
                </a:cubicBezTo>
                <a:cubicBezTo>
                  <a:pt x="23350" y="6146"/>
                  <a:pt x="25485" y="2744"/>
                  <a:pt x="29688" y="1877"/>
                </a:cubicBezTo>
                <a:cubicBezTo>
                  <a:pt x="29711" y="1877"/>
                  <a:pt x="29733" y="1877"/>
                  <a:pt x="29754" y="1874"/>
                </a:cubicBezTo>
                <a:close/>
                <a:moveTo>
                  <a:pt x="30255" y="2077"/>
                </a:moveTo>
                <a:lnTo>
                  <a:pt x="30255" y="2077"/>
                </a:lnTo>
                <a:cubicBezTo>
                  <a:pt x="30355" y="2711"/>
                  <a:pt x="29155" y="4412"/>
                  <a:pt x="28988" y="4745"/>
                </a:cubicBezTo>
                <a:cubicBezTo>
                  <a:pt x="28087" y="6313"/>
                  <a:pt x="26853" y="7581"/>
                  <a:pt x="25185" y="8415"/>
                </a:cubicBezTo>
                <a:cubicBezTo>
                  <a:pt x="23861" y="9077"/>
                  <a:pt x="22439" y="9410"/>
                  <a:pt x="21146" y="10002"/>
                </a:cubicBezTo>
                <a:lnTo>
                  <a:pt x="21146" y="10002"/>
                </a:lnTo>
                <a:cubicBezTo>
                  <a:pt x="21156" y="9993"/>
                  <a:pt x="21164" y="9982"/>
                  <a:pt x="21182" y="9982"/>
                </a:cubicBezTo>
                <a:cubicBezTo>
                  <a:pt x="24952" y="8281"/>
                  <a:pt x="27987" y="5613"/>
                  <a:pt x="30255" y="2077"/>
                </a:cubicBezTo>
                <a:close/>
                <a:moveTo>
                  <a:pt x="17613" y="1143"/>
                </a:moveTo>
                <a:cubicBezTo>
                  <a:pt x="18080" y="2644"/>
                  <a:pt x="17680" y="5112"/>
                  <a:pt x="17680" y="6613"/>
                </a:cubicBezTo>
                <a:cubicBezTo>
                  <a:pt x="17680" y="7747"/>
                  <a:pt x="17580" y="8915"/>
                  <a:pt x="17313" y="10082"/>
                </a:cubicBezTo>
                <a:cubicBezTo>
                  <a:pt x="17413" y="7114"/>
                  <a:pt x="16912" y="4078"/>
                  <a:pt x="17613" y="1143"/>
                </a:cubicBezTo>
                <a:close/>
                <a:moveTo>
                  <a:pt x="17986" y="1636"/>
                </a:moveTo>
                <a:lnTo>
                  <a:pt x="17986" y="1636"/>
                </a:lnTo>
                <a:cubicBezTo>
                  <a:pt x="18317" y="3127"/>
                  <a:pt x="18647" y="4488"/>
                  <a:pt x="18614" y="6113"/>
                </a:cubicBezTo>
                <a:cubicBezTo>
                  <a:pt x="18614" y="7781"/>
                  <a:pt x="18080" y="9415"/>
                  <a:pt x="17413" y="10916"/>
                </a:cubicBezTo>
                <a:cubicBezTo>
                  <a:pt x="17746" y="9449"/>
                  <a:pt x="17846" y="7914"/>
                  <a:pt x="17947" y="6580"/>
                </a:cubicBezTo>
                <a:cubicBezTo>
                  <a:pt x="18013" y="5379"/>
                  <a:pt x="17846" y="4145"/>
                  <a:pt x="17947" y="2911"/>
                </a:cubicBezTo>
                <a:cubicBezTo>
                  <a:pt x="18012" y="2551"/>
                  <a:pt x="18077" y="2064"/>
                  <a:pt x="17986" y="1636"/>
                </a:cubicBezTo>
                <a:close/>
                <a:moveTo>
                  <a:pt x="17513" y="742"/>
                </a:moveTo>
                <a:cubicBezTo>
                  <a:pt x="16846" y="2410"/>
                  <a:pt x="16946" y="4212"/>
                  <a:pt x="16912" y="5980"/>
                </a:cubicBezTo>
                <a:cubicBezTo>
                  <a:pt x="16846" y="7948"/>
                  <a:pt x="16946" y="9916"/>
                  <a:pt x="16946" y="11817"/>
                </a:cubicBezTo>
                <a:lnTo>
                  <a:pt x="16812" y="12217"/>
                </a:lnTo>
                <a:lnTo>
                  <a:pt x="16812" y="11984"/>
                </a:lnTo>
                <a:cubicBezTo>
                  <a:pt x="16779" y="11317"/>
                  <a:pt x="15778" y="10082"/>
                  <a:pt x="15645" y="9582"/>
                </a:cubicBezTo>
                <a:cubicBezTo>
                  <a:pt x="15011" y="7314"/>
                  <a:pt x="15745" y="4412"/>
                  <a:pt x="16512" y="2277"/>
                </a:cubicBezTo>
                <a:cubicBezTo>
                  <a:pt x="16512" y="2277"/>
                  <a:pt x="16512" y="2277"/>
                  <a:pt x="16512" y="2277"/>
                </a:cubicBezTo>
                <a:cubicBezTo>
                  <a:pt x="16523" y="2277"/>
                  <a:pt x="17018" y="808"/>
                  <a:pt x="17513" y="742"/>
                </a:cubicBezTo>
                <a:close/>
                <a:moveTo>
                  <a:pt x="18080" y="1209"/>
                </a:moveTo>
                <a:lnTo>
                  <a:pt x="18080" y="1209"/>
                </a:lnTo>
                <a:cubicBezTo>
                  <a:pt x="18414" y="1643"/>
                  <a:pt x="18647" y="2143"/>
                  <a:pt x="18847" y="2644"/>
                </a:cubicBezTo>
                <a:cubicBezTo>
                  <a:pt x="19414" y="3878"/>
                  <a:pt x="19448" y="5279"/>
                  <a:pt x="19314" y="6613"/>
                </a:cubicBezTo>
                <a:cubicBezTo>
                  <a:pt x="19114" y="8748"/>
                  <a:pt x="18113" y="10583"/>
                  <a:pt x="17113" y="12417"/>
                </a:cubicBezTo>
                <a:cubicBezTo>
                  <a:pt x="17146" y="12284"/>
                  <a:pt x="17146" y="12217"/>
                  <a:pt x="17179" y="12117"/>
                </a:cubicBezTo>
                <a:cubicBezTo>
                  <a:pt x="18013" y="10716"/>
                  <a:pt x="18480" y="9048"/>
                  <a:pt x="18780" y="7414"/>
                </a:cubicBezTo>
                <a:cubicBezTo>
                  <a:pt x="19181" y="5112"/>
                  <a:pt x="18614" y="3311"/>
                  <a:pt x="18080" y="1209"/>
                </a:cubicBezTo>
                <a:close/>
                <a:moveTo>
                  <a:pt x="13844" y="12651"/>
                </a:moveTo>
                <a:cubicBezTo>
                  <a:pt x="13944" y="12651"/>
                  <a:pt x="13977" y="12751"/>
                  <a:pt x="14077" y="12818"/>
                </a:cubicBezTo>
                <a:cubicBezTo>
                  <a:pt x="14010" y="12818"/>
                  <a:pt x="14010" y="12851"/>
                  <a:pt x="14010" y="12918"/>
                </a:cubicBezTo>
                <a:cubicBezTo>
                  <a:pt x="14010" y="12985"/>
                  <a:pt x="13977" y="13085"/>
                  <a:pt x="13977" y="13151"/>
                </a:cubicBezTo>
                <a:lnTo>
                  <a:pt x="13744" y="13151"/>
                </a:lnTo>
                <a:cubicBezTo>
                  <a:pt x="13643" y="13151"/>
                  <a:pt x="13643" y="13085"/>
                  <a:pt x="13643" y="12985"/>
                </a:cubicBezTo>
                <a:cubicBezTo>
                  <a:pt x="13643" y="12918"/>
                  <a:pt x="13643" y="12884"/>
                  <a:pt x="13610" y="12818"/>
                </a:cubicBezTo>
                <a:cubicBezTo>
                  <a:pt x="13610" y="12784"/>
                  <a:pt x="13610" y="12751"/>
                  <a:pt x="13643" y="12751"/>
                </a:cubicBezTo>
                <a:lnTo>
                  <a:pt x="13643" y="12718"/>
                </a:lnTo>
                <a:cubicBezTo>
                  <a:pt x="13744" y="12651"/>
                  <a:pt x="13810" y="12651"/>
                  <a:pt x="13844" y="12651"/>
                </a:cubicBezTo>
                <a:close/>
                <a:moveTo>
                  <a:pt x="13343" y="13285"/>
                </a:moveTo>
                <a:lnTo>
                  <a:pt x="13343" y="13318"/>
                </a:lnTo>
                <a:cubicBezTo>
                  <a:pt x="13443" y="13452"/>
                  <a:pt x="13610" y="13485"/>
                  <a:pt x="13744" y="13485"/>
                </a:cubicBezTo>
                <a:cubicBezTo>
                  <a:pt x="13744" y="13552"/>
                  <a:pt x="13677" y="13552"/>
                  <a:pt x="13677" y="13585"/>
                </a:cubicBezTo>
                <a:cubicBezTo>
                  <a:pt x="13677" y="13585"/>
                  <a:pt x="13610" y="13618"/>
                  <a:pt x="13510" y="13618"/>
                </a:cubicBezTo>
                <a:cubicBezTo>
                  <a:pt x="13477" y="13618"/>
                  <a:pt x="13452" y="13627"/>
                  <a:pt x="13427" y="13627"/>
                </a:cubicBezTo>
                <a:cubicBezTo>
                  <a:pt x="13402" y="13627"/>
                  <a:pt x="13377" y="13618"/>
                  <a:pt x="13343" y="13585"/>
                </a:cubicBezTo>
                <a:cubicBezTo>
                  <a:pt x="13310" y="13485"/>
                  <a:pt x="13310" y="13418"/>
                  <a:pt x="13343" y="13285"/>
                </a:cubicBezTo>
                <a:close/>
                <a:moveTo>
                  <a:pt x="24751" y="13118"/>
                </a:moveTo>
                <a:lnTo>
                  <a:pt x="24751" y="13118"/>
                </a:lnTo>
                <a:cubicBezTo>
                  <a:pt x="23851" y="13618"/>
                  <a:pt x="22950" y="13985"/>
                  <a:pt x="21949" y="14419"/>
                </a:cubicBezTo>
                <a:cubicBezTo>
                  <a:pt x="20315" y="15119"/>
                  <a:pt x="18680" y="15920"/>
                  <a:pt x="17113" y="16754"/>
                </a:cubicBezTo>
                <a:cubicBezTo>
                  <a:pt x="17073" y="16767"/>
                  <a:pt x="17038" y="16781"/>
                  <a:pt x="17002" y="16798"/>
                </a:cubicBezTo>
                <a:lnTo>
                  <a:pt x="17002" y="16798"/>
                </a:lnTo>
                <a:cubicBezTo>
                  <a:pt x="19450" y="15236"/>
                  <a:pt x="22085" y="14256"/>
                  <a:pt x="24751" y="13118"/>
                </a:cubicBezTo>
                <a:close/>
                <a:moveTo>
                  <a:pt x="9974" y="8381"/>
                </a:moveTo>
                <a:cubicBezTo>
                  <a:pt x="10108" y="10116"/>
                  <a:pt x="10308" y="11917"/>
                  <a:pt x="10441" y="13652"/>
                </a:cubicBezTo>
                <a:cubicBezTo>
                  <a:pt x="10508" y="14786"/>
                  <a:pt x="10475" y="15920"/>
                  <a:pt x="10475" y="17054"/>
                </a:cubicBezTo>
                <a:cubicBezTo>
                  <a:pt x="10475" y="16921"/>
                  <a:pt x="10475" y="16754"/>
                  <a:pt x="10441" y="16620"/>
                </a:cubicBezTo>
                <a:cubicBezTo>
                  <a:pt x="10274" y="13885"/>
                  <a:pt x="10141" y="11117"/>
                  <a:pt x="9974" y="8381"/>
                </a:cubicBezTo>
                <a:close/>
                <a:moveTo>
                  <a:pt x="25118" y="13385"/>
                </a:moveTo>
                <a:lnTo>
                  <a:pt x="25118" y="13385"/>
                </a:lnTo>
                <a:cubicBezTo>
                  <a:pt x="22817" y="15787"/>
                  <a:pt x="19514" y="16287"/>
                  <a:pt x="16312" y="17554"/>
                </a:cubicBezTo>
                <a:cubicBezTo>
                  <a:pt x="17279" y="16987"/>
                  <a:pt x="18247" y="16487"/>
                  <a:pt x="19281" y="15987"/>
                </a:cubicBezTo>
                <a:cubicBezTo>
                  <a:pt x="20815" y="15253"/>
                  <a:pt x="22416" y="14552"/>
                  <a:pt x="23984" y="13919"/>
                </a:cubicBezTo>
                <a:cubicBezTo>
                  <a:pt x="24418" y="13752"/>
                  <a:pt x="24785" y="13585"/>
                  <a:pt x="25118" y="13385"/>
                </a:cubicBezTo>
                <a:close/>
                <a:moveTo>
                  <a:pt x="26486" y="12284"/>
                </a:moveTo>
                <a:lnTo>
                  <a:pt x="26486" y="12284"/>
                </a:lnTo>
                <a:cubicBezTo>
                  <a:pt x="26353" y="14452"/>
                  <a:pt x="22617" y="16487"/>
                  <a:pt x="21015" y="16954"/>
                </a:cubicBezTo>
                <a:cubicBezTo>
                  <a:pt x="19614" y="17388"/>
                  <a:pt x="18013" y="17321"/>
                  <a:pt x="16579" y="17621"/>
                </a:cubicBezTo>
                <a:cubicBezTo>
                  <a:pt x="20148" y="16320"/>
                  <a:pt x="23951" y="15887"/>
                  <a:pt x="26152" y="12451"/>
                </a:cubicBezTo>
                <a:cubicBezTo>
                  <a:pt x="26286" y="12417"/>
                  <a:pt x="26353" y="12384"/>
                  <a:pt x="26486" y="12284"/>
                </a:cubicBezTo>
                <a:close/>
                <a:moveTo>
                  <a:pt x="25986" y="12151"/>
                </a:moveTo>
                <a:lnTo>
                  <a:pt x="25986" y="12151"/>
                </a:lnTo>
                <a:cubicBezTo>
                  <a:pt x="25919" y="12251"/>
                  <a:pt x="25785" y="12317"/>
                  <a:pt x="25685" y="12417"/>
                </a:cubicBezTo>
                <a:cubicBezTo>
                  <a:pt x="22016" y="13585"/>
                  <a:pt x="18313" y="15253"/>
                  <a:pt x="15411" y="17721"/>
                </a:cubicBezTo>
                <a:cubicBezTo>
                  <a:pt x="15311" y="17755"/>
                  <a:pt x="15278" y="17788"/>
                  <a:pt x="15178" y="17821"/>
                </a:cubicBezTo>
                <a:cubicBezTo>
                  <a:pt x="16946" y="15620"/>
                  <a:pt x="19114" y="14119"/>
                  <a:pt x="21749" y="13118"/>
                </a:cubicBezTo>
                <a:cubicBezTo>
                  <a:pt x="22850" y="12718"/>
                  <a:pt x="23851" y="12417"/>
                  <a:pt x="25018" y="12317"/>
                </a:cubicBezTo>
                <a:cubicBezTo>
                  <a:pt x="25419" y="12284"/>
                  <a:pt x="25685" y="12251"/>
                  <a:pt x="25986" y="12151"/>
                </a:cubicBezTo>
                <a:close/>
                <a:moveTo>
                  <a:pt x="10174" y="8548"/>
                </a:moveTo>
                <a:lnTo>
                  <a:pt x="10174" y="8548"/>
                </a:lnTo>
                <a:cubicBezTo>
                  <a:pt x="11275" y="10082"/>
                  <a:pt x="11342" y="12818"/>
                  <a:pt x="11442" y="14552"/>
                </a:cubicBezTo>
                <a:cubicBezTo>
                  <a:pt x="11475" y="15820"/>
                  <a:pt x="11142" y="17087"/>
                  <a:pt x="10808" y="18288"/>
                </a:cubicBezTo>
                <a:cubicBezTo>
                  <a:pt x="11142" y="15153"/>
                  <a:pt x="10641" y="11617"/>
                  <a:pt x="10174" y="8548"/>
                </a:cubicBezTo>
                <a:close/>
                <a:moveTo>
                  <a:pt x="9805" y="8229"/>
                </a:moveTo>
                <a:cubicBezTo>
                  <a:pt x="9442" y="10560"/>
                  <a:pt x="9841" y="13056"/>
                  <a:pt x="10074" y="15320"/>
                </a:cubicBezTo>
                <a:cubicBezTo>
                  <a:pt x="10174" y="16921"/>
                  <a:pt x="10241" y="18422"/>
                  <a:pt x="10174" y="19923"/>
                </a:cubicBezTo>
                <a:cubicBezTo>
                  <a:pt x="9941" y="18889"/>
                  <a:pt x="9574" y="17821"/>
                  <a:pt x="9274" y="16821"/>
                </a:cubicBezTo>
                <a:cubicBezTo>
                  <a:pt x="8573" y="14119"/>
                  <a:pt x="8973" y="10916"/>
                  <a:pt x="9774" y="8281"/>
                </a:cubicBezTo>
                <a:cubicBezTo>
                  <a:pt x="9794" y="8261"/>
                  <a:pt x="9802" y="8242"/>
                  <a:pt x="9805" y="8229"/>
                </a:cubicBezTo>
                <a:close/>
                <a:moveTo>
                  <a:pt x="9641" y="8248"/>
                </a:moveTo>
                <a:cubicBezTo>
                  <a:pt x="8807" y="10383"/>
                  <a:pt x="8640" y="12718"/>
                  <a:pt x="8807" y="14953"/>
                </a:cubicBezTo>
                <a:cubicBezTo>
                  <a:pt x="8973" y="16954"/>
                  <a:pt x="9741" y="18789"/>
                  <a:pt x="10108" y="20757"/>
                </a:cubicBezTo>
                <a:cubicBezTo>
                  <a:pt x="9307" y="18555"/>
                  <a:pt x="7739" y="16721"/>
                  <a:pt x="7673" y="14252"/>
                </a:cubicBezTo>
                <a:cubicBezTo>
                  <a:pt x="7673" y="12718"/>
                  <a:pt x="7639" y="8648"/>
                  <a:pt x="9641" y="8248"/>
                </a:cubicBezTo>
                <a:close/>
                <a:moveTo>
                  <a:pt x="20348" y="20757"/>
                </a:moveTo>
                <a:lnTo>
                  <a:pt x="20348" y="20757"/>
                </a:lnTo>
                <a:cubicBezTo>
                  <a:pt x="20148" y="20890"/>
                  <a:pt x="19915" y="20990"/>
                  <a:pt x="19648" y="21124"/>
                </a:cubicBezTo>
                <a:cubicBezTo>
                  <a:pt x="19247" y="21291"/>
                  <a:pt x="18747" y="21424"/>
                  <a:pt x="18280" y="21457"/>
                </a:cubicBezTo>
                <a:cubicBezTo>
                  <a:pt x="18947" y="21224"/>
                  <a:pt x="19648" y="20990"/>
                  <a:pt x="20348" y="20757"/>
                </a:cubicBezTo>
                <a:close/>
                <a:moveTo>
                  <a:pt x="21993" y="20309"/>
                </a:moveTo>
                <a:cubicBezTo>
                  <a:pt x="21002" y="21097"/>
                  <a:pt x="20172" y="21492"/>
                  <a:pt x="18947" y="21691"/>
                </a:cubicBezTo>
                <a:cubicBezTo>
                  <a:pt x="18180" y="21824"/>
                  <a:pt x="17480" y="21924"/>
                  <a:pt x="16746" y="22024"/>
                </a:cubicBezTo>
                <a:cubicBezTo>
                  <a:pt x="17146" y="21891"/>
                  <a:pt x="17513" y="21758"/>
                  <a:pt x="17913" y="21624"/>
                </a:cubicBezTo>
                <a:cubicBezTo>
                  <a:pt x="17966" y="21626"/>
                  <a:pt x="18019" y="21626"/>
                  <a:pt x="18072" y="21626"/>
                </a:cubicBezTo>
                <a:cubicBezTo>
                  <a:pt x="19195" y="21626"/>
                  <a:pt x="20386" y="21289"/>
                  <a:pt x="21182" y="20557"/>
                </a:cubicBezTo>
                <a:lnTo>
                  <a:pt x="21993" y="20309"/>
                </a:lnTo>
                <a:close/>
                <a:moveTo>
                  <a:pt x="22817" y="20056"/>
                </a:moveTo>
                <a:lnTo>
                  <a:pt x="22817" y="20056"/>
                </a:lnTo>
                <a:cubicBezTo>
                  <a:pt x="22483" y="20723"/>
                  <a:pt x="22316" y="21291"/>
                  <a:pt x="21616" y="21657"/>
                </a:cubicBezTo>
                <a:cubicBezTo>
                  <a:pt x="20915" y="22024"/>
                  <a:pt x="19948" y="22091"/>
                  <a:pt x="19114" y="22091"/>
                </a:cubicBezTo>
                <a:lnTo>
                  <a:pt x="18280" y="22091"/>
                </a:lnTo>
                <a:cubicBezTo>
                  <a:pt x="19815" y="21924"/>
                  <a:pt x="21416" y="21657"/>
                  <a:pt x="22150" y="20357"/>
                </a:cubicBezTo>
                <a:cubicBezTo>
                  <a:pt x="22168" y="20320"/>
                  <a:pt x="22156" y="20283"/>
                  <a:pt x="22124" y="20268"/>
                </a:cubicBezTo>
                <a:lnTo>
                  <a:pt x="22124" y="20268"/>
                </a:lnTo>
                <a:lnTo>
                  <a:pt x="22817" y="20056"/>
                </a:lnTo>
                <a:close/>
                <a:moveTo>
                  <a:pt x="15478" y="23425"/>
                </a:moveTo>
                <a:cubicBezTo>
                  <a:pt x="16144" y="23814"/>
                  <a:pt x="16948" y="24018"/>
                  <a:pt x="17699" y="24018"/>
                </a:cubicBezTo>
                <a:cubicBezTo>
                  <a:pt x="17851" y="24018"/>
                  <a:pt x="18001" y="24009"/>
                  <a:pt x="18147" y="23992"/>
                </a:cubicBezTo>
                <a:lnTo>
                  <a:pt x="18180" y="23992"/>
                </a:lnTo>
                <a:cubicBezTo>
                  <a:pt x="18514" y="24159"/>
                  <a:pt x="18914" y="24326"/>
                  <a:pt x="19247" y="24493"/>
                </a:cubicBezTo>
                <a:cubicBezTo>
                  <a:pt x="17680" y="24426"/>
                  <a:pt x="16179" y="24393"/>
                  <a:pt x="14844" y="23459"/>
                </a:cubicBezTo>
                <a:cubicBezTo>
                  <a:pt x="15078" y="23425"/>
                  <a:pt x="15278" y="23425"/>
                  <a:pt x="15478" y="23425"/>
                </a:cubicBezTo>
                <a:close/>
                <a:moveTo>
                  <a:pt x="901" y="16654"/>
                </a:moveTo>
                <a:lnTo>
                  <a:pt x="901" y="16654"/>
                </a:lnTo>
                <a:cubicBezTo>
                  <a:pt x="2902" y="19291"/>
                  <a:pt x="4517" y="21929"/>
                  <a:pt x="6147" y="24767"/>
                </a:cubicBezTo>
                <a:lnTo>
                  <a:pt x="6147" y="24767"/>
                </a:lnTo>
                <a:cubicBezTo>
                  <a:pt x="5500" y="23678"/>
                  <a:pt x="4813" y="22601"/>
                  <a:pt x="4103" y="21591"/>
                </a:cubicBezTo>
                <a:cubicBezTo>
                  <a:pt x="2969" y="19956"/>
                  <a:pt x="1501" y="18589"/>
                  <a:pt x="901" y="16654"/>
                </a:cubicBezTo>
                <a:close/>
                <a:moveTo>
                  <a:pt x="734" y="16620"/>
                </a:moveTo>
                <a:lnTo>
                  <a:pt x="734" y="16620"/>
                </a:lnTo>
                <a:cubicBezTo>
                  <a:pt x="1068" y="18055"/>
                  <a:pt x="1935" y="19156"/>
                  <a:pt x="2802" y="20290"/>
                </a:cubicBezTo>
                <a:cubicBezTo>
                  <a:pt x="4003" y="21791"/>
                  <a:pt x="4937" y="23492"/>
                  <a:pt x="5971" y="25093"/>
                </a:cubicBezTo>
                <a:cubicBezTo>
                  <a:pt x="5938" y="25060"/>
                  <a:pt x="5838" y="24993"/>
                  <a:pt x="5771" y="24960"/>
                </a:cubicBezTo>
                <a:cubicBezTo>
                  <a:pt x="4470" y="24126"/>
                  <a:pt x="3736" y="22925"/>
                  <a:pt x="3003" y="21591"/>
                </a:cubicBezTo>
                <a:cubicBezTo>
                  <a:pt x="2269" y="20156"/>
                  <a:pt x="334" y="18322"/>
                  <a:pt x="734" y="16620"/>
                </a:cubicBezTo>
                <a:close/>
                <a:moveTo>
                  <a:pt x="15111" y="23826"/>
                </a:moveTo>
                <a:lnTo>
                  <a:pt x="15111" y="23826"/>
                </a:lnTo>
                <a:cubicBezTo>
                  <a:pt x="15983" y="24407"/>
                  <a:pt x="17154" y="24883"/>
                  <a:pt x="18241" y="24883"/>
                </a:cubicBezTo>
                <a:cubicBezTo>
                  <a:pt x="18651" y="24883"/>
                  <a:pt x="19049" y="24815"/>
                  <a:pt x="19414" y="24660"/>
                </a:cubicBezTo>
                <a:cubicBezTo>
                  <a:pt x="19414" y="24660"/>
                  <a:pt x="19448" y="24660"/>
                  <a:pt x="19448" y="24626"/>
                </a:cubicBezTo>
                <a:cubicBezTo>
                  <a:pt x="19481" y="24660"/>
                  <a:pt x="19581" y="24660"/>
                  <a:pt x="19614" y="24693"/>
                </a:cubicBezTo>
                <a:cubicBezTo>
                  <a:pt x="18931" y="25017"/>
                  <a:pt x="18200" y="25272"/>
                  <a:pt x="17493" y="25272"/>
                </a:cubicBezTo>
                <a:cubicBezTo>
                  <a:pt x="16888" y="25272"/>
                  <a:pt x="16301" y="25085"/>
                  <a:pt x="15778" y="24593"/>
                </a:cubicBezTo>
                <a:cubicBezTo>
                  <a:pt x="15511" y="24326"/>
                  <a:pt x="15311" y="24059"/>
                  <a:pt x="15111" y="23826"/>
                </a:cubicBezTo>
                <a:close/>
                <a:moveTo>
                  <a:pt x="1168" y="16254"/>
                </a:moveTo>
                <a:cubicBezTo>
                  <a:pt x="2502" y="16387"/>
                  <a:pt x="4971" y="18922"/>
                  <a:pt x="5438" y="19489"/>
                </a:cubicBezTo>
                <a:cubicBezTo>
                  <a:pt x="6905" y="21324"/>
                  <a:pt x="7139" y="23392"/>
                  <a:pt x="7239" y="25560"/>
                </a:cubicBezTo>
                <a:cubicBezTo>
                  <a:pt x="6839" y="24126"/>
                  <a:pt x="6238" y="22725"/>
                  <a:pt x="5571" y="21391"/>
                </a:cubicBezTo>
                <a:cubicBezTo>
                  <a:pt x="4604" y="19489"/>
                  <a:pt x="3269" y="16987"/>
                  <a:pt x="1168" y="16254"/>
                </a:cubicBezTo>
                <a:close/>
                <a:moveTo>
                  <a:pt x="1068" y="16554"/>
                </a:moveTo>
                <a:lnTo>
                  <a:pt x="1068" y="16554"/>
                </a:lnTo>
                <a:cubicBezTo>
                  <a:pt x="4070" y="18088"/>
                  <a:pt x="6238" y="22124"/>
                  <a:pt x="6939" y="25760"/>
                </a:cubicBezTo>
                <a:cubicBezTo>
                  <a:pt x="5738" y="22425"/>
                  <a:pt x="3470" y="19122"/>
                  <a:pt x="1068" y="16554"/>
                </a:cubicBezTo>
                <a:close/>
                <a:moveTo>
                  <a:pt x="12743" y="25894"/>
                </a:moveTo>
                <a:lnTo>
                  <a:pt x="12743" y="25894"/>
                </a:lnTo>
                <a:cubicBezTo>
                  <a:pt x="12643" y="25994"/>
                  <a:pt x="12643" y="26127"/>
                  <a:pt x="12609" y="26227"/>
                </a:cubicBezTo>
                <a:cubicBezTo>
                  <a:pt x="12509" y="26294"/>
                  <a:pt x="12443" y="26428"/>
                  <a:pt x="12409" y="26561"/>
                </a:cubicBezTo>
                <a:lnTo>
                  <a:pt x="12343" y="26561"/>
                </a:lnTo>
                <a:lnTo>
                  <a:pt x="12343" y="26394"/>
                </a:lnTo>
                <a:cubicBezTo>
                  <a:pt x="12343" y="26094"/>
                  <a:pt x="12509" y="25961"/>
                  <a:pt x="12743" y="25894"/>
                </a:cubicBezTo>
                <a:close/>
                <a:moveTo>
                  <a:pt x="13343" y="25994"/>
                </a:moveTo>
                <a:lnTo>
                  <a:pt x="13443" y="26094"/>
                </a:lnTo>
                <a:cubicBezTo>
                  <a:pt x="13477" y="26161"/>
                  <a:pt x="13510" y="26227"/>
                  <a:pt x="13510" y="26294"/>
                </a:cubicBezTo>
                <a:cubicBezTo>
                  <a:pt x="13577" y="26428"/>
                  <a:pt x="13610" y="26594"/>
                  <a:pt x="13610" y="26728"/>
                </a:cubicBezTo>
                <a:cubicBezTo>
                  <a:pt x="13610" y="26995"/>
                  <a:pt x="13477" y="27228"/>
                  <a:pt x="13143" y="27228"/>
                </a:cubicBezTo>
                <a:lnTo>
                  <a:pt x="13043" y="27228"/>
                </a:lnTo>
                <a:cubicBezTo>
                  <a:pt x="13110" y="27061"/>
                  <a:pt x="13110" y="26928"/>
                  <a:pt x="13110" y="26761"/>
                </a:cubicBezTo>
                <a:cubicBezTo>
                  <a:pt x="13143" y="26461"/>
                  <a:pt x="13243" y="26227"/>
                  <a:pt x="13343" y="25994"/>
                </a:cubicBezTo>
                <a:close/>
                <a:moveTo>
                  <a:pt x="17575" y="0"/>
                </a:moveTo>
                <a:cubicBezTo>
                  <a:pt x="17530" y="0"/>
                  <a:pt x="17480" y="25"/>
                  <a:pt x="17446" y="75"/>
                </a:cubicBezTo>
                <a:cubicBezTo>
                  <a:pt x="15978" y="1543"/>
                  <a:pt x="15612" y="3811"/>
                  <a:pt x="15311" y="5779"/>
                </a:cubicBezTo>
                <a:cubicBezTo>
                  <a:pt x="15111" y="7047"/>
                  <a:pt x="15111" y="8248"/>
                  <a:pt x="15345" y="9482"/>
                </a:cubicBezTo>
                <a:cubicBezTo>
                  <a:pt x="15445" y="9949"/>
                  <a:pt x="15578" y="10249"/>
                  <a:pt x="15812" y="10616"/>
                </a:cubicBezTo>
                <a:cubicBezTo>
                  <a:pt x="16612" y="11717"/>
                  <a:pt x="16579" y="12451"/>
                  <a:pt x="16345" y="13585"/>
                </a:cubicBezTo>
                <a:cubicBezTo>
                  <a:pt x="16279" y="13818"/>
                  <a:pt x="16145" y="14119"/>
                  <a:pt x="16079" y="14386"/>
                </a:cubicBezTo>
                <a:cubicBezTo>
                  <a:pt x="15311" y="15286"/>
                  <a:pt x="14577" y="16254"/>
                  <a:pt x="13910" y="17154"/>
                </a:cubicBezTo>
                <a:cubicBezTo>
                  <a:pt x="14411" y="16120"/>
                  <a:pt x="14744" y="14919"/>
                  <a:pt x="14444" y="13952"/>
                </a:cubicBezTo>
                <a:cubicBezTo>
                  <a:pt x="14611" y="13785"/>
                  <a:pt x="14744" y="13485"/>
                  <a:pt x="14744" y="13251"/>
                </a:cubicBezTo>
                <a:cubicBezTo>
                  <a:pt x="14778" y="12818"/>
                  <a:pt x="14577" y="12384"/>
                  <a:pt x="14177" y="12151"/>
                </a:cubicBezTo>
                <a:cubicBezTo>
                  <a:pt x="14078" y="12104"/>
                  <a:pt x="13974" y="12083"/>
                  <a:pt x="13871" y="12083"/>
                </a:cubicBezTo>
                <a:cubicBezTo>
                  <a:pt x="13457" y="12083"/>
                  <a:pt x="13050" y="12430"/>
                  <a:pt x="12943" y="12884"/>
                </a:cubicBezTo>
                <a:cubicBezTo>
                  <a:pt x="12943" y="12936"/>
                  <a:pt x="12963" y="13007"/>
                  <a:pt x="13017" y="13007"/>
                </a:cubicBezTo>
                <a:cubicBezTo>
                  <a:pt x="13034" y="13007"/>
                  <a:pt x="13053" y="13000"/>
                  <a:pt x="13076" y="12985"/>
                </a:cubicBezTo>
                <a:cubicBezTo>
                  <a:pt x="13143" y="12951"/>
                  <a:pt x="13277" y="12818"/>
                  <a:pt x="13410" y="12751"/>
                </a:cubicBezTo>
                <a:lnTo>
                  <a:pt x="13410" y="12784"/>
                </a:lnTo>
                <a:cubicBezTo>
                  <a:pt x="13310" y="12884"/>
                  <a:pt x="13277" y="12951"/>
                  <a:pt x="13176" y="13051"/>
                </a:cubicBezTo>
                <a:cubicBezTo>
                  <a:pt x="12976" y="13251"/>
                  <a:pt x="12943" y="13585"/>
                  <a:pt x="13076" y="13818"/>
                </a:cubicBezTo>
                <a:cubicBezTo>
                  <a:pt x="13165" y="14112"/>
                  <a:pt x="13511" y="14225"/>
                  <a:pt x="13820" y="14225"/>
                </a:cubicBezTo>
                <a:cubicBezTo>
                  <a:pt x="13862" y="14225"/>
                  <a:pt x="13904" y="14223"/>
                  <a:pt x="13944" y="14219"/>
                </a:cubicBezTo>
                <a:cubicBezTo>
                  <a:pt x="13977" y="14219"/>
                  <a:pt x="14077" y="14219"/>
                  <a:pt x="14110" y="14152"/>
                </a:cubicBezTo>
                <a:lnTo>
                  <a:pt x="14110" y="14152"/>
                </a:lnTo>
                <a:cubicBezTo>
                  <a:pt x="14144" y="15420"/>
                  <a:pt x="13910" y="16721"/>
                  <a:pt x="13343" y="17888"/>
                </a:cubicBezTo>
                <a:cubicBezTo>
                  <a:pt x="13343" y="17921"/>
                  <a:pt x="13310" y="17921"/>
                  <a:pt x="13310" y="17955"/>
                </a:cubicBezTo>
                <a:cubicBezTo>
                  <a:pt x="12242" y="19456"/>
                  <a:pt x="11275" y="20990"/>
                  <a:pt x="10341" y="22591"/>
                </a:cubicBezTo>
                <a:cubicBezTo>
                  <a:pt x="10575" y="21724"/>
                  <a:pt x="10641" y="20790"/>
                  <a:pt x="10641" y="19890"/>
                </a:cubicBezTo>
                <a:cubicBezTo>
                  <a:pt x="11108" y="17821"/>
                  <a:pt x="11842" y="15920"/>
                  <a:pt x="11742" y="13752"/>
                </a:cubicBezTo>
                <a:cubicBezTo>
                  <a:pt x="11609" y="12151"/>
                  <a:pt x="11642" y="8882"/>
                  <a:pt x="10008" y="7914"/>
                </a:cubicBezTo>
                <a:cubicBezTo>
                  <a:pt x="9998" y="7904"/>
                  <a:pt x="9985" y="7900"/>
                  <a:pt x="9971" y="7900"/>
                </a:cubicBezTo>
                <a:cubicBezTo>
                  <a:pt x="9935" y="7900"/>
                  <a:pt x="9888" y="7924"/>
                  <a:pt x="9841" y="7948"/>
                </a:cubicBezTo>
                <a:cubicBezTo>
                  <a:pt x="9753" y="7932"/>
                  <a:pt x="9668" y="7924"/>
                  <a:pt x="9586" y="7924"/>
                </a:cubicBezTo>
                <a:cubicBezTo>
                  <a:pt x="7945" y="7924"/>
                  <a:pt x="7668" y="11005"/>
                  <a:pt x="7572" y="12117"/>
                </a:cubicBezTo>
                <a:cubicBezTo>
                  <a:pt x="7439" y="13151"/>
                  <a:pt x="7406" y="14252"/>
                  <a:pt x="7472" y="15286"/>
                </a:cubicBezTo>
                <a:cubicBezTo>
                  <a:pt x="7673" y="17588"/>
                  <a:pt x="9507" y="19489"/>
                  <a:pt x="10141" y="21724"/>
                </a:cubicBezTo>
                <a:cubicBezTo>
                  <a:pt x="10108" y="22225"/>
                  <a:pt x="10008" y="22758"/>
                  <a:pt x="9974" y="23292"/>
                </a:cubicBezTo>
                <a:cubicBezTo>
                  <a:pt x="9274" y="24560"/>
                  <a:pt x="8607" y="25794"/>
                  <a:pt x="7939" y="27061"/>
                </a:cubicBezTo>
                <a:cubicBezTo>
                  <a:pt x="7806" y="27295"/>
                  <a:pt x="7673" y="27562"/>
                  <a:pt x="7506" y="27795"/>
                </a:cubicBezTo>
                <a:cubicBezTo>
                  <a:pt x="7506" y="27228"/>
                  <a:pt x="7472" y="26628"/>
                  <a:pt x="7339" y="26061"/>
                </a:cubicBezTo>
                <a:cubicBezTo>
                  <a:pt x="7406" y="26061"/>
                  <a:pt x="7406" y="26061"/>
                  <a:pt x="7406" y="25994"/>
                </a:cubicBezTo>
                <a:cubicBezTo>
                  <a:pt x="8840" y="21758"/>
                  <a:pt x="4837" y="16821"/>
                  <a:pt x="801" y="15987"/>
                </a:cubicBezTo>
                <a:cubicBezTo>
                  <a:pt x="734" y="15987"/>
                  <a:pt x="668" y="15987"/>
                  <a:pt x="634" y="16087"/>
                </a:cubicBezTo>
                <a:cubicBezTo>
                  <a:pt x="634" y="16120"/>
                  <a:pt x="601" y="16153"/>
                  <a:pt x="601" y="16220"/>
                </a:cubicBezTo>
                <a:cubicBezTo>
                  <a:pt x="567" y="16287"/>
                  <a:pt x="567" y="16320"/>
                  <a:pt x="501" y="16420"/>
                </a:cubicBezTo>
                <a:cubicBezTo>
                  <a:pt x="501" y="16454"/>
                  <a:pt x="501" y="16487"/>
                  <a:pt x="567" y="16487"/>
                </a:cubicBezTo>
                <a:cubicBezTo>
                  <a:pt x="0" y="17655"/>
                  <a:pt x="934" y="18922"/>
                  <a:pt x="1602" y="19890"/>
                </a:cubicBezTo>
                <a:cubicBezTo>
                  <a:pt x="2402" y="20990"/>
                  <a:pt x="2969" y="22258"/>
                  <a:pt x="3736" y="23425"/>
                </a:cubicBezTo>
                <a:cubicBezTo>
                  <a:pt x="4604" y="24760"/>
                  <a:pt x="6105" y="25293"/>
                  <a:pt x="7005" y="26561"/>
                </a:cubicBezTo>
                <a:cubicBezTo>
                  <a:pt x="7072" y="26594"/>
                  <a:pt x="7105" y="26594"/>
                  <a:pt x="7139" y="26594"/>
                </a:cubicBezTo>
                <a:cubicBezTo>
                  <a:pt x="7239" y="27161"/>
                  <a:pt x="7272" y="27728"/>
                  <a:pt x="7272" y="28262"/>
                </a:cubicBezTo>
                <a:cubicBezTo>
                  <a:pt x="6005" y="30597"/>
                  <a:pt x="4770" y="32999"/>
                  <a:pt x="3836" y="35467"/>
                </a:cubicBezTo>
                <a:cubicBezTo>
                  <a:pt x="3811" y="35542"/>
                  <a:pt x="3880" y="35580"/>
                  <a:pt x="3930" y="35580"/>
                </a:cubicBezTo>
                <a:cubicBezTo>
                  <a:pt x="3947" y="35580"/>
                  <a:pt x="3962" y="35576"/>
                  <a:pt x="3970" y="35567"/>
                </a:cubicBezTo>
                <a:cubicBezTo>
                  <a:pt x="4904" y="34100"/>
                  <a:pt x="5671" y="32465"/>
                  <a:pt x="6438" y="30897"/>
                </a:cubicBezTo>
                <a:cubicBezTo>
                  <a:pt x="6438" y="30897"/>
                  <a:pt x="6472" y="30897"/>
                  <a:pt x="6472" y="30831"/>
                </a:cubicBezTo>
                <a:cubicBezTo>
                  <a:pt x="7239" y="29730"/>
                  <a:pt x="8273" y="28896"/>
                  <a:pt x="9440" y="28162"/>
                </a:cubicBezTo>
                <a:cubicBezTo>
                  <a:pt x="10274" y="27662"/>
                  <a:pt x="11242" y="27395"/>
                  <a:pt x="12076" y="26961"/>
                </a:cubicBezTo>
                <a:cubicBezTo>
                  <a:pt x="12136" y="27233"/>
                  <a:pt x="12278" y="27504"/>
                  <a:pt x="12527" y="27504"/>
                </a:cubicBezTo>
                <a:cubicBezTo>
                  <a:pt x="12553" y="27504"/>
                  <a:pt x="12581" y="27501"/>
                  <a:pt x="12609" y="27495"/>
                </a:cubicBezTo>
                <a:cubicBezTo>
                  <a:pt x="12676" y="27595"/>
                  <a:pt x="12776" y="27628"/>
                  <a:pt x="12910" y="27662"/>
                </a:cubicBezTo>
                <a:cubicBezTo>
                  <a:pt x="13034" y="27713"/>
                  <a:pt x="13156" y="27737"/>
                  <a:pt x="13273" y="27737"/>
                </a:cubicBezTo>
                <a:cubicBezTo>
                  <a:pt x="13691" y="27737"/>
                  <a:pt x="14040" y="27430"/>
                  <a:pt x="14144" y="26961"/>
                </a:cubicBezTo>
                <a:lnTo>
                  <a:pt x="14144" y="26895"/>
                </a:lnTo>
                <a:cubicBezTo>
                  <a:pt x="14158" y="26923"/>
                  <a:pt x="14184" y="26933"/>
                  <a:pt x="14212" y="26933"/>
                </a:cubicBezTo>
                <a:cubicBezTo>
                  <a:pt x="14250" y="26933"/>
                  <a:pt x="14291" y="26914"/>
                  <a:pt x="14311" y="26895"/>
                </a:cubicBezTo>
                <a:cubicBezTo>
                  <a:pt x="14511" y="26327"/>
                  <a:pt x="14110" y="25794"/>
                  <a:pt x="13643" y="25560"/>
                </a:cubicBezTo>
                <a:cubicBezTo>
                  <a:pt x="13610" y="25494"/>
                  <a:pt x="13510" y="25494"/>
                  <a:pt x="13477" y="25460"/>
                </a:cubicBezTo>
                <a:cubicBezTo>
                  <a:pt x="13443" y="25460"/>
                  <a:pt x="13410" y="25427"/>
                  <a:pt x="13343" y="25427"/>
                </a:cubicBezTo>
                <a:cubicBezTo>
                  <a:pt x="13310" y="25427"/>
                  <a:pt x="13310" y="25427"/>
                  <a:pt x="13277" y="25460"/>
                </a:cubicBezTo>
                <a:cubicBezTo>
                  <a:pt x="13176" y="25460"/>
                  <a:pt x="13110" y="25494"/>
                  <a:pt x="13076" y="25560"/>
                </a:cubicBezTo>
                <a:cubicBezTo>
                  <a:pt x="13010" y="25560"/>
                  <a:pt x="13010" y="25594"/>
                  <a:pt x="12976" y="25594"/>
                </a:cubicBezTo>
                <a:cubicBezTo>
                  <a:pt x="12914" y="25578"/>
                  <a:pt x="12854" y="25571"/>
                  <a:pt x="12796" y="25571"/>
                </a:cubicBezTo>
                <a:cubicBezTo>
                  <a:pt x="12477" y="25571"/>
                  <a:pt x="12217" y="25794"/>
                  <a:pt x="12076" y="26161"/>
                </a:cubicBezTo>
                <a:cubicBezTo>
                  <a:pt x="12009" y="26294"/>
                  <a:pt x="12009" y="26461"/>
                  <a:pt x="12009" y="26628"/>
                </a:cubicBezTo>
                <a:cubicBezTo>
                  <a:pt x="10575" y="27061"/>
                  <a:pt x="9174" y="27762"/>
                  <a:pt x="8073" y="28796"/>
                </a:cubicBezTo>
                <a:cubicBezTo>
                  <a:pt x="9507" y="27061"/>
                  <a:pt x="11142" y="25460"/>
                  <a:pt x="13076" y="24126"/>
                </a:cubicBezTo>
                <a:cubicBezTo>
                  <a:pt x="13143" y="24093"/>
                  <a:pt x="13176" y="24059"/>
                  <a:pt x="13277" y="23992"/>
                </a:cubicBezTo>
                <a:cubicBezTo>
                  <a:pt x="13677" y="23792"/>
                  <a:pt x="14077" y="23626"/>
                  <a:pt x="14477" y="23559"/>
                </a:cubicBezTo>
                <a:cubicBezTo>
                  <a:pt x="15078" y="23826"/>
                  <a:pt x="15311" y="24626"/>
                  <a:pt x="15812" y="24993"/>
                </a:cubicBezTo>
                <a:cubicBezTo>
                  <a:pt x="16279" y="25327"/>
                  <a:pt x="16679" y="25460"/>
                  <a:pt x="17246" y="25560"/>
                </a:cubicBezTo>
                <a:cubicBezTo>
                  <a:pt x="17425" y="25595"/>
                  <a:pt x="17620" y="25612"/>
                  <a:pt x="17822" y="25612"/>
                </a:cubicBezTo>
                <a:cubicBezTo>
                  <a:pt x="18598" y="25612"/>
                  <a:pt x="19478" y="25356"/>
                  <a:pt x="19981" y="24826"/>
                </a:cubicBezTo>
                <a:cubicBezTo>
                  <a:pt x="20081" y="24893"/>
                  <a:pt x="20148" y="24926"/>
                  <a:pt x="20181" y="24926"/>
                </a:cubicBezTo>
                <a:cubicBezTo>
                  <a:pt x="20193" y="24932"/>
                  <a:pt x="20205" y="24935"/>
                  <a:pt x="20216" y="24935"/>
                </a:cubicBezTo>
                <a:cubicBezTo>
                  <a:pt x="20269" y="24935"/>
                  <a:pt x="20309" y="24875"/>
                  <a:pt x="20282" y="24793"/>
                </a:cubicBezTo>
                <a:cubicBezTo>
                  <a:pt x="20248" y="24760"/>
                  <a:pt x="20148" y="24726"/>
                  <a:pt x="20115" y="24626"/>
                </a:cubicBezTo>
                <a:cubicBezTo>
                  <a:pt x="20115" y="24593"/>
                  <a:pt x="20148" y="24593"/>
                  <a:pt x="20148" y="24560"/>
                </a:cubicBezTo>
                <a:cubicBezTo>
                  <a:pt x="20176" y="24477"/>
                  <a:pt x="20135" y="24417"/>
                  <a:pt x="20064" y="24417"/>
                </a:cubicBezTo>
                <a:cubicBezTo>
                  <a:pt x="20049" y="24417"/>
                  <a:pt x="20032" y="24420"/>
                  <a:pt x="20015" y="24426"/>
                </a:cubicBezTo>
                <a:cubicBezTo>
                  <a:pt x="19981" y="24426"/>
                  <a:pt x="19948" y="24459"/>
                  <a:pt x="19915" y="24459"/>
                </a:cubicBezTo>
                <a:cubicBezTo>
                  <a:pt x="18849" y="23567"/>
                  <a:pt x="17286" y="23080"/>
                  <a:pt x="15787" y="23080"/>
                </a:cubicBezTo>
                <a:cubicBezTo>
                  <a:pt x="15269" y="23080"/>
                  <a:pt x="14758" y="23139"/>
                  <a:pt x="14277" y="23259"/>
                </a:cubicBezTo>
                <a:lnTo>
                  <a:pt x="14244" y="23259"/>
                </a:lnTo>
                <a:cubicBezTo>
                  <a:pt x="14778" y="22925"/>
                  <a:pt x="15345" y="22625"/>
                  <a:pt x="15945" y="22325"/>
                </a:cubicBezTo>
                <a:lnTo>
                  <a:pt x="15978" y="22325"/>
                </a:lnTo>
                <a:cubicBezTo>
                  <a:pt x="16079" y="22325"/>
                  <a:pt x="16112" y="22291"/>
                  <a:pt x="16179" y="22291"/>
                </a:cubicBezTo>
                <a:cubicBezTo>
                  <a:pt x="16579" y="22226"/>
                  <a:pt x="16990" y="22205"/>
                  <a:pt x="17406" y="22205"/>
                </a:cubicBezTo>
                <a:cubicBezTo>
                  <a:pt x="18156" y="22205"/>
                  <a:pt x="18921" y="22273"/>
                  <a:pt x="19666" y="22273"/>
                </a:cubicBezTo>
                <a:cubicBezTo>
                  <a:pt x="19987" y="22273"/>
                  <a:pt x="20304" y="22261"/>
                  <a:pt x="20615" y="22225"/>
                </a:cubicBezTo>
                <a:cubicBezTo>
                  <a:pt x="21749" y="22058"/>
                  <a:pt x="23117" y="21257"/>
                  <a:pt x="22950" y="19956"/>
                </a:cubicBezTo>
                <a:lnTo>
                  <a:pt x="22983" y="19956"/>
                </a:lnTo>
                <a:cubicBezTo>
                  <a:pt x="23084" y="19923"/>
                  <a:pt x="23084" y="19789"/>
                  <a:pt x="22950" y="19789"/>
                </a:cubicBezTo>
                <a:cubicBezTo>
                  <a:pt x="16646" y="20457"/>
                  <a:pt x="10675" y="24560"/>
                  <a:pt x="6972" y="29630"/>
                </a:cubicBezTo>
                <a:cubicBezTo>
                  <a:pt x="7339" y="28829"/>
                  <a:pt x="7739" y="27995"/>
                  <a:pt x="8140" y="27261"/>
                </a:cubicBezTo>
                <a:cubicBezTo>
                  <a:pt x="9140" y="25393"/>
                  <a:pt x="10174" y="23492"/>
                  <a:pt x="11308" y="21657"/>
                </a:cubicBezTo>
                <a:cubicBezTo>
                  <a:pt x="12309" y="20390"/>
                  <a:pt x="13510" y="19322"/>
                  <a:pt x="14811" y="18455"/>
                </a:cubicBezTo>
                <a:cubicBezTo>
                  <a:pt x="17613" y="17655"/>
                  <a:pt x="21115" y="17955"/>
                  <a:pt x="23484" y="16220"/>
                </a:cubicBezTo>
                <a:cubicBezTo>
                  <a:pt x="24618" y="15420"/>
                  <a:pt x="27253" y="13452"/>
                  <a:pt x="26619" y="11750"/>
                </a:cubicBezTo>
                <a:cubicBezTo>
                  <a:pt x="26686" y="11717"/>
                  <a:pt x="26786" y="11617"/>
                  <a:pt x="26853" y="11550"/>
                </a:cubicBezTo>
                <a:cubicBezTo>
                  <a:pt x="26965" y="11438"/>
                  <a:pt x="26865" y="11302"/>
                  <a:pt x="26750" y="11302"/>
                </a:cubicBezTo>
                <a:cubicBezTo>
                  <a:pt x="26729" y="11302"/>
                  <a:pt x="26707" y="11306"/>
                  <a:pt x="26686" y="11317"/>
                </a:cubicBezTo>
                <a:cubicBezTo>
                  <a:pt x="26653" y="11383"/>
                  <a:pt x="26619" y="11417"/>
                  <a:pt x="26586" y="11417"/>
                </a:cubicBezTo>
                <a:cubicBezTo>
                  <a:pt x="26519" y="11417"/>
                  <a:pt x="26486" y="11417"/>
                  <a:pt x="26486" y="11450"/>
                </a:cubicBezTo>
                <a:cubicBezTo>
                  <a:pt x="26486" y="11450"/>
                  <a:pt x="26486" y="11483"/>
                  <a:pt x="26453" y="11483"/>
                </a:cubicBezTo>
                <a:cubicBezTo>
                  <a:pt x="25485" y="12084"/>
                  <a:pt x="24084" y="11984"/>
                  <a:pt x="23017" y="12284"/>
                </a:cubicBezTo>
                <a:cubicBezTo>
                  <a:pt x="21916" y="12618"/>
                  <a:pt x="20815" y="13051"/>
                  <a:pt x="19781" y="13552"/>
                </a:cubicBezTo>
                <a:cubicBezTo>
                  <a:pt x="17780" y="14552"/>
                  <a:pt x="16179" y="16087"/>
                  <a:pt x="14944" y="17888"/>
                </a:cubicBezTo>
                <a:cubicBezTo>
                  <a:pt x="13977" y="18488"/>
                  <a:pt x="13110" y="19222"/>
                  <a:pt x="12309" y="20056"/>
                </a:cubicBezTo>
                <a:cubicBezTo>
                  <a:pt x="12609" y="19623"/>
                  <a:pt x="12843" y="19222"/>
                  <a:pt x="13143" y="18789"/>
                </a:cubicBezTo>
                <a:cubicBezTo>
                  <a:pt x="14978" y="16120"/>
                  <a:pt x="17079" y="13585"/>
                  <a:pt x="19448" y="11383"/>
                </a:cubicBezTo>
                <a:cubicBezTo>
                  <a:pt x="19648" y="11150"/>
                  <a:pt x="19915" y="10950"/>
                  <a:pt x="20115" y="10783"/>
                </a:cubicBezTo>
                <a:cubicBezTo>
                  <a:pt x="22150" y="9649"/>
                  <a:pt x="24451" y="9148"/>
                  <a:pt x="26453" y="7948"/>
                </a:cubicBezTo>
                <a:cubicBezTo>
                  <a:pt x="28688" y="6580"/>
                  <a:pt x="29822" y="3745"/>
                  <a:pt x="31089" y="1543"/>
                </a:cubicBezTo>
                <a:cubicBezTo>
                  <a:pt x="31123" y="1443"/>
                  <a:pt x="31089" y="1276"/>
                  <a:pt x="30956" y="1276"/>
                </a:cubicBezTo>
                <a:cubicBezTo>
                  <a:pt x="25752" y="1610"/>
                  <a:pt x="22617" y="6080"/>
                  <a:pt x="20148" y="10249"/>
                </a:cubicBezTo>
                <a:cubicBezTo>
                  <a:pt x="19815" y="10483"/>
                  <a:pt x="19481" y="10783"/>
                  <a:pt x="19181" y="11083"/>
                </a:cubicBezTo>
                <a:cubicBezTo>
                  <a:pt x="18247" y="11917"/>
                  <a:pt x="17346" y="12884"/>
                  <a:pt x="16479" y="13818"/>
                </a:cubicBezTo>
                <a:lnTo>
                  <a:pt x="16479" y="13785"/>
                </a:lnTo>
                <a:lnTo>
                  <a:pt x="16746" y="13285"/>
                </a:lnTo>
                <a:cubicBezTo>
                  <a:pt x="16779" y="13285"/>
                  <a:pt x="16779" y="13285"/>
                  <a:pt x="16812" y="13251"/>
                </a:cubicBezTo>
                <a:cubicBezTo>
                  <a:pt x="19848" y="9749"/>
                  <a:pt x="21015" y="3945"/>
                  <a:pt x="17846" y="242"/>
                </a:cubicBezTo>
                <a:cubicBezTo>
                  <a:pt x="17897" y="167"/>
                  <a:pt x="17853" y="130"/>
                  <a:pt x="17814" y="130"/>
                </a:cubicBezTo>
                <a:cubicBezTo>
                  <a:pt x="17801" y="130"/>
                  <a:pt x="17788" y="134"/>
                  <a:pt x="17780" y="142"/>
                </a:cubicBezTo>
                <a:cubicBezTo>
                  <a:pt x="17746" y="109"/>
                  <a:pt x="17746" y="75"/>
                  <a:pt x="17680" y="75"/>
                </a:cubicBezTo>
                <a:cubicBezTo>
                  <a:pt x="17663" y="25"/>
                  <a:pt x="17621" y="0"/>
                  <a:pt x="175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53"/>
          <p:cNvSpPr/>
          <p:nvPr/>
        </p:nvSpPr>
        <p:spPr>
          <a:xfrm>
            <a:off x="1840350" y="2932322"/>
            <a:ext cx="421687" cy="801712"/>
          </a:xfrm>
          <a:custGeom>
            <a:avLst/>
            <a:gdLst/>
            <a:ahLst/>
            <a:cxnLst/>
            <a:rect l="l" t="t" r="r" b="b"/>
            <a:pathLst>
              <a:path w="18725" h="35600" extrusionOk="0">
                <a:moveTo>
                  <a:pt x="102" y="1150"/>
                </a:moveTo>
                <a:cubicBezTo>
                  <a:pt x="0" y="1512"/>
                  <a:pt x="559" y="2390"/>
                  <a:pt x="814" y="2727"/>
                </a:cubicBezTo>
                <a:lnTo>
                  <a:pt x="814" y="2727"/>
                </a:lnTo>
                <a:cubicBezTo>
                  <a:pt x="464" y="2247"/>
                  <a:pt x="211" y="1723"/>
                  <a:pt x="102" y="1150"/>
                </a:cubicBezTo>
                <a:close/>
                <a:moveTo>
                  <a:pt x="956" y="639"/>
                </a:moveTo>
                <a:cubicBezTo>
                  <a:pt x="962" y="639"/>
                  <a:pt x="970" y="641"/>
                  <a:pt x="978" y="643"/>
                </a:cubicBezTo>
                <a:cubicBezTo>
                  <a:pt x="1779" y="977"/>
                  <a:pt x="2412" y="1678"/>
                  <a:pt x="2946" y="2345"/>
                </a:cubicBezTo>
                <a:cubicBezTo>
                  <a:pt x="3246" y="2678"/>
                  <a:pt x="3480" y="3112"/>
                  <a:pt x="3747" y="3479"/>
                </a:cubicBezTo>
                <a:cubicBezTo>
                  <a:pt x="2980" y="2445"/>
                  <a:pt x="2079" y="1477"/>
                  <a:pt x="1045" y="1044"/>
                </a:cubicBezTo>
                <a:cubicBezTo>
                  <a:pt x="953" y="800"/>
                  <a:pt x="890" y="639"/>
                  <a:pt x="956" y="639"/>
                </a:cubicBezTo>
                <a:close/>
                <a:moveTo>
                  <a:pt x="814" y="2727"/>
                </a:moveTo>
                <a:lnTo>
                  <a:pt x="814" y="2727"/>
                </a:lnTo>
                <a:cubicBezTo>
                  <a:pt x="1140" y="3174"/>
                  <a:pt x="1549" y="3582"/>
                  <a:pt x="2004" y="3956"/>
                </a:cubicBezTo>
                <a:lnTo>
                  <a:pt x="2004" y="3956"/>
                </a:lnTo>
                <a:cubicBezTo>
                  <a:pt x="1610" y="3618"/>
                  <a:pt x="1253" y="3255"/>
                  <a:pt x="911" y="2845"/>
                </a:cubicBezTo>
                <a:cubicBezTo>
                  <a:pt x="890" y="2824"/>
                  <a:pt x="856" y="2783"/>
                  <a:pt x="814" y="2727"/>
                </a:cubicBezTo>
                <a:close/>
                <a:moveTo>
                  <a:pt x="1145" y="1311"/>
                </a:moveTo>
                <a:cubicBezTo>
                  <a:pt x="2112" y="1811"/>
                  <a:pt x="2879" y="2812"/>
                  <a:pt x="3480" y="3612"/>
                </a:cubicBezTo>
                <a:cubicBezTo>
                  <a:pt x="3780" y="3979"/>
                  <a:pt x="4047" y="4346"/>
                  <a:pt x="4280" y="4780"/>
                </a:cubicBezTo>
                <a:cubicBezTo>
                  <a:pt x="4114" y="4513"/>
                  <a:pt x="3947" y="4313"/>
                  <a:pt x="3780" y="4079"/>
                </a:cubicBezTo>
                <a:cubicBezTo>
                  <a:pt x="3770" y="4059"/>
                  <a:pt x="3759" y="4051"/>
                  <a:pt x="3750" y="4051"/>
                </a:cubicBezTo>
                <a:cubicBezTo>
                  <a:pt x="3729" y="4051"/>
                  <a:pt x="3713" y="4090"/>
                  <a:pt x="3713" y="4113"/>
                </a:cubicBezTo>
                <a:cubicBezTo>
                  <a:pt x="3747" y="4146"/>
                  <a:pt x="3747" y="4179"/>
                  <a:pt x="3780" y="4246"/>
                </a:cubicBezTo>
                <a:cubicBezTo>
                  <a:pt x="3113" y="3612"/>
                  <a:pt x="2379" y="2978"/>
                  <a:pt x="1745" y="2311"/>
                </a:cubicBezTo>
                <a:cubicBezTo>
                  <a:pt x="1612" y="2178"/>
                  <a:pt x="1378" y="1744"/>
                  <a:pt x="1145" y="1311"/>
                </a:cubicBezTo>
                <a:close/>
                <a:moveTo>
                  <a:pt x="3580" y="4413"/>
                </a:moveTo>
                <a:cubicBezTo>
                  <a:pt x="3914" y="4680"/>
                  <a:pt x="4214" y="4980"/>
                  <a:pt x="4481" y="5280"/>
                </a:cubicBezTo>
                <a:cubicBezTo>
                  <a:pt x="4148" y="4981"/>
                  <a:pt x="3816" y="4748"/>
                  <a:pt x="3484" y="4449"/>
                </a:cubicBezTo>
                <a:lnTo>
                  <a:pt x="3484" y="4449"/>
                </a:lnTo>
                <a:cubicBezTo>
                  <a:pt x="3493" y="4457"/>
                  <a:pt x="3504" y="4460"/>
                  <a:pt x="3515" y="4460"/>
                </a:cubicBezTo>
                <a:cubicBezTo>
                  <a:pt x="3547" y="4460"/>
                  <a:pt x="3580" y="4436"/>
                  <a:pt x="3580" y="4413"/>
                </a:cubicBezTo>
                <a:close/>
                <a:moveTo>
                  <a:pt x="4314" y="7468"/>
                </a:moveTo>
                <a:lnTo>
                  <a:pt x="4314" y="7582"/>
                </a:lnTo>
                <a:cubicBezTo>
                  <a:pt x="4339" y="7590"/>
                  <a:pt x="4366" y="7599"/>
                  <a:pt x="4394" y="7606"/>
                </a:cubicBezTo>
                <a:lnTo>
                  <a:pt x="4394" y="7606"/>
                </a:lnTo>
                <a:cubicBezTo>
                  <a:pt x="4361" y="7565"/>
                  <a:pt x="4334" y="7518"/>
                  <a:pt x="4314" y="7468"/>
                </a:cubicBezTo>
                <a:close/>
                <a:moveTo>
                  <a:pt x="2794" y="8638"/>
                </a:moveTo>
                <a:cubicBezTo>
                  <a:pt x="2686" y="8643"/>
                  <a:pt x="2632" y="8687"/>
                  <a:pt x="2679" y="8783"/>
                </a:cubicBezTo>
                <a:cubicBezTo>
                  <a:pt x="2846" y="9116"/>
                  <a:pt x="3080" y="9416"/>
                  <a:pt x="3313" y="9683"/>
                </a:cubicBezTo>
                <a:cubicBezTo>
                  <a:pt x="3192" y="9481"/>
                  <a:pt x="3095" y="9267"/>
                  <a:pt x="3030" y="9056"/>
                </a:cubicBezTo>
                <a:lnTo>
                  <a:pt x="3030" y="9056"/>
                </a:lnTo>
                <a:cubicBezTo>
                  <a:pt x="2942" y="8923"/>
                  <a:pt x="2863" y="8784"/>
                  <a:pt x="2794" y="8638"/>
                </a:cubicBezTo>
                <a:close/>
                <a:moveTo>
                  <a:pt x="7286" y="15122"/>
                </a:moveTo>
                <a:cubicBezTo>
                  <a:pt x="7254" y="15194"/>
                  <a:pt x="7261" y="15278"/>
                  <a:pt x="7283" y="15321"/>
                </a:cubicBezTo>
                <a:cubicBezTo>
                  <a:pt x="7316" y="15421"/>
                  <a:pt x="7383" y="15454"/>
                  <a:pt x="7449" y="15487"/>
                </a:cubicBezTo>
                <a:lnTo>
                  <a:pt x="7449" y="15454"/>
                </a:lnTo>
                <a:cubicBezTo>
                  <a:pt x="7436" y="15415"/>
                  <a:pt x="7439" y="15387"/>
                  <a:pt x="7450" y="15372"/>
                </a:cubicBezTo>
                <a:lnTo>
                  <a:pt x="7450" y="15372"/>
                </a:lnTo>
                <a:cubicBezTo>
                  <a:pt x="7485" y="15404"/>
                  <a:pt x="7524" y="15433"/>
                  <a:pt x="7566" y="15455"/>
                </a:cubicBezTo>
                <a:lnTo>
                  <a:pt x="7566" y="15455"/>
                </a:lnTo>
                <a:cubicBezTo>
                  <a:pt x="7560" y="15443"/>
                  <a:pt x="7555" y="15432"/>
                  <a:pt x="7549" y="15421"/>
                </a:cubicBezTo>
                <a:cubicBezTo>
                  <a:pt x="7521" y="15379"/>
                  <a:pt x="7494" y="15360"/>
                  <a:pt x="7473" y="15360"/>
                </a:cubicBezTo>
                <a:cubicBezTo>
                  <a:pt x="7463" y="15360"/>
                  <a:pt x="7455" y="15364"/>
                  <a:pt x="7450" y="15372"/>
                </a:cubicBezTo>
                <a:lnTo>
                  <a:pt x="7450" y="15372"/>
                </a:lnTo>
                <a:cubicBezTo>
                  <a:pt x="7377" y="15305"/>
                  <a:pt x="7320" y="15219"/>
                  <a:pt x="7286" y="15122"/>
                </a:cubicBezTo>
                <a:close/>
                <a:moveTo>
                  <a:pt x="7566" y="15455"/>
                </a:moveTo>
                <a:lnTo>
                  <a:pt x="7566" y="15455"/>
                </a:lnTo>
                <a:cubicBezTo>
                  <a:pt x="7594" y="15518"/>
                  <a:pt x="7622" y="15593"/>
                  <a:pt x="7650" y="15621"/>
                </a:cubicBezTo>
                <a:cubicBezTo>
                  <a:pt x="7738" y="15621"/>
                  <a:pt x="7800" y="15595"/>
                  <a:pt x="7860" y="15520"/>
                </a:cubicBezTo>
                <a:lnTo>
                  <a:pt x="7860" y="15520"/>
                </a:lnTo>
                <a:cubicBezTo>
                  <a:pt x="7845" y="15520"/>
                  <a:pt x="7831" y="15521"/>
                  <a:pt x="7816" y="15521"/>
                </a:cubicBezTo>
                <a:cubicBezTo>
                  <a:pt x="7727" y="15521"/>
                  <a:pt x="7642" y="15497"/>
                  <a:pt x="7566" y="15455"/>
                </a:cubicBezTo>
                <a:close/>
                <a:moveTo>
                  <a:pt x="1045" y="15754"/>
                </a:moveTo>
                <a:cubicBezTo>
                  <a:pt x="1045" y="15761"/>
                  <a:pt x="1047" y="15769"/>
                  <a:pt x="1051" y="15778"/>
                </a:cubicBezTo>
                <a:lnTo>
                  <a:pt x="1051" y="15778"/>
                </a:lnTo>
                <a:cubicBezTo>
                  <a:pt x="1049" y="15770"/>
                  <a:pt x="1047" y="15762"/>
                  <a:pt x="1045" y="15754"/>
                </a:cubicBezTo>
                <a:close/>
                <a:moveTo>
                  <a:pt x="11624" y="13625"/>
                </a:moveTo>
                <a:cubicBezTo>
                  <a:pt x="11619" y="13681"/>
                  <a:pt x="11619" y="13736"/>
                  <a:pt x="11619" y="13786"/>
                </a:cubicBezTo>
                <a:cubicBezTo>
                  <a:pt x="11552" y="14487"/>
                  <a:pt x="11452" y="15154"/>
                  <a:pt x="11386" y="15854"/>
                </a:cubicBezTo>
                <a:cubicBezTo>
                  <a:pt x="11386" y="15287"/>
                  <a:pt x="11419" y="14687"/>
                  <a:pt x="11452" y="14120"/>
                </a:cubicBezTo>
                <a:lnTo>
                  <a:pt x="11624" y="13625"/>
                </a:lnTo>
                <a:close/>
                <a:moveTo>
                  <a:pt x="11475" y="8345"/>
                </a:moveTo>
                <a:cubicBezTo>
                  <a:pt x="11527" y="8345"/>
                  <a:pt x="11576" y="8386"/>
                  <a:pt x="11619" y="8482"/>
                </a:cubicBezTo>
                <a:cubicBezTo>
                  <a:pt x="11752" y="8783"/>
                  <a:pt x="11752" y="9150"/>
                  <a:pt x="11786" y="9450"/>
                </a:cubicBezTo>
                <a:cubicBezTo>
                  <a:pt x="11819" y="10117"/>
                  <a:pt x="11819" y="10751"/>
                  <a:pt x="11786" y="11418"/>
                </a:cubicBezTo>
                <a:cubicBezTo>
                  <a:pt x="11720" y="11977"/>
                  <a:pt x="11622" y="12568"/>
                  <a:pt x="11491" y="13096"/>
                </a:cubicBezTo>
                <a:lnTo>
                  <a:pt x="11491" y="13096"/>
                </a:lnTo>
                <a:cubicBezTo>
                  <a:pt x="11588" y="12146"/>
                  <a:pt x="11654" y="11167"/>
                  <a:pt x="11752" y="10284"/>
                </a:cubicBezTo>
                <a:cubicBezTo>
                  <a:pt x="11752" y="10226"/>
                  <a:pt x="11707" y="10190"/>
                  <a:pt x="11663" y="10190"/>
                </a:cubicBezTo>
                <a:cubicBezTo>
                  <a:pt x="11631" y="10190"/>
                  <a:pt x="11600" y="10208"/>
                  <a:pt x="11586" y="10250"/>
                </a:cubicBezTo>
                <a:cubicBezTo>
                  <a:pt x="11586" y="10317"/>
                  <a:pt x="11552" y="10450"/>
                  <a:pt x="11552" y="10517"/>
                </a:cubicBezTo>
                <a:cubicBezTo>
                  <a:pt x="11552" y="9983"/>
                  <a:pt x="11586" y="9450"/>
                  <a:pt x="11619" y="8916"/>
                </a:cubicBezTo>
                <a:cubicBezTo>
                  <a:pt x="11619" y="8835"/>
                  <a:pt x="11558" y="8791"/>
                  <a:pt x="11502" y="8791"/>
                </a:cubicBezTo>
                <a:cubicBezTo>
                  <a:pt x="11466" y="8791"/>
                  <a:pt x="11432" y="8810"/>
                  <a:pt x="11419" y="8849"/>
                </a:cubicBezTo>
                <a:cubicBezTo>
                  <a:pt x="11252" y="10417"/>
                  <a:pt x="11285" y="11952"/>
                  <a:pt x="11152" y="13486"/>
                </a:cubicBezTo>
                <a:cubicBezTo>
                  <a:pt x="11085" y="14320"/>
                  <a:pt x="11052" y="15154"/>
                  <a:pt x="11052" y="15988"/>
                </a:cubicBezTo>
                <a:cubicBezTo>
                  <a:pt x="10585" y="14086"/>
                  <a:pt x="10552" y="11851"/>
                  <a:pt x="10752" y="9950"/>
                </a:cubicBezTo>
                <a:cubicBezTo>
                  <a:pt x="10752" y="9807"/>
                  <a:pt x="11167" y="8345"/>
                  <a:pt x="11475" y="8345"/>
                </a:cubicBezTo>
                <a:close/>
                <a:moveTo>
                  <a:pt x="14863" y="15837"/>
                </a:moveTo>
                <a:cubicBezTo>
                  <a:pt x="15131" y="15837"/>
                  <a:pt x="15400" y="16151"/>
                  <a:pt x="15488" y="16622"/>
                </a:cubicBezTo>
                <a:cubicBezTo>
                  <a:pt x="15622" y="17289"/>
                  <a:pt x="15622" y="18023"/>
                  <a:pt x="15555" y="18756"/>
                </a:cubicBezTo>
                <a:cubicBezTo>
                  <a:pt x="15455" y="18523"/>
                  <a:pt x="15355" y="18356"/>
                  <a:pt x="15222" y="18156"/>
                </a:cubicBezTo>
                <a:cubicBezTo>
                  <a:pt x="15222" y="18123"/>
                  <a:pt x="15155" y="18123"/>
                  <a:pt x="15155" y="18123"/>
                </a:cubicBezTo>
                <a:cubicBezTo>
                  <a:pt x="15155" y="17355"/>
                  <a:pt x="15155" y="16455"/>
                  <a:pt x="14755" y="15854"/>
                </a:cubicBezTo>
                <a:cubicBezTo>
                  <a:pt x="14790" y="15842"/>
                  <a:pt x="14827" y="15837"/>
                  <a:pt x="14863" y="15837"/>
                </a:cubicBezTo>
                <a:close/>
                <a:moveTo>
                  <a:pt x="1879" y="16488"/>
                </a:moveTo>
                <a:lnTo>
                  <a:pt x="1879" y="16488"/>
                </a:lnTo>
                <a:cubicBezTo>
                  <a:pt x="2046" y="16622"/>
                  <a:pt x="2112" y="16688"/>
                  <a:pt x="2146" y="16755"/>
                </a:cubicBezTo>
                <a:cubicBezTo>
                  <a:pt x="2546" y="17155"/>
                  <a:pt x="2879" y="17622"/>
                  <a:pt x="3213" y="18089"/>
                </a:cubicBezTo>
                <a:cubicBezTo>
                  <a:pt x="3413" y="18356"/>
                  <a:pt x="3647" y="18690"/>
                  <a:pt x="3880" y="19023"/>
                </a:cubicBezTo>
                <a:cubicBezTo>
                  <a:pt x="3580" y="18756"/>
                  <a:pt x="3246" y="18423"/>
                  <a:pt x="2946" y="18089"/>
                </a:cubicBezTo>
                <a:cubicBezTo>
                  <a:pt x="2546" y="17522"/>
                  <a:pt x="2146" y="17022"/>
                  <a:pt x="1879" y="16488"/>
                </a:cubicBezTo>
                <a:close/>
                <a:moveTo>
                  <a:pt x="14554" y="16121"/>
                </a:moveTo>
                <a:cubicBezTo>
                  <a:pt x="14621" y="16321"/>
                  <a:pt x="14755" y="16521"/>
                  <a:pt x="14755" y="16622"/>
                </a:cubicBezTo>
                <a:cubicBezTo>
                  <a:pt x="14821" y="16955"/>
                  <a:pt x="14821" y="17322"/>
                  <a:pt x="14888" y="17656"/>
                </a:cubicBezTo>
                <a:lnTo>
                  <a:pt x="14888" y="18289"/>
                </a:lnTo>
                <a:cubicBezTo>
                  <a:pt x="14488" y="18690"/>
                  <a:pt x="14221" y="19290"/>
                  <a:pt x="13987" y="19924"/>
                </a:cubicBezTo>
                <a:cubicBezTo>
                  <a:pt x="13987" y="19323"/>
                  <a:pt x="14087" y="18790"/>
                  <a:pt x="14087" y="18289"/>
                </a:cubicBezTo>
                <a:cubicBezTo>
                  <a:pt x="14121" y="17656"/>
                  <a:pt x="14221" y="16988"/>
                  <a:pt x="14421" y="16421"/>
                </a:cubicBezTo>
                <a:cubicBezTo>
                  <a:pt x="14454" y="16288"/>
                  <a:pt x="14488" y="16188"/>
                  <a:pt x="14554" y="16121"/>
                </a:cubicBezTo>
                <a:close/>
                <a:moveTo>
                  <a:pt x="6249" y="18089"/>
                </a:moveTo>
                <a:lnTo>
                  <a:pt x="6315" y="18256"/>
                </a:lnTo>
                <a:cubicBezTo>
                  <a:pt x="6582" y="18690"/>
                  <a:pt x="6749" y="19190"/>
                  <a:pt x="6916" y="19690"/>
                </a:cubicBezTo>
                <a:cubicBezTo>
                  <a:pt x="6982" y="19924"/>
                  <a:pt x="7049" y="20124"/>
                  <a:pt x="7116" y="20324"/>
                </a:cubicBezTo>
                <a:cubicBezTo>
                  <a:pt x="6782" y="19590"/>
                  <a:pt x="6449" y="18823"/>
                  <a:pt x="6249" y="18089"/>
                </a:cubicBezTo>
                <a:close/>
                <a:moveTo>
                  <a:pt x="12486" y="19590"/>
                </a:moveTo>
                <a:cubicBezTo>
                  <a:pt x="12787" y="19690"/>
                  <a:pt x="12787" y="20024"/>
                  <a:pt x="12753" y="20324"/>
                </a:cubicBezTo>
                <a:cubicBezTo>
                  <a:pt x="12653" y="20291"/>
                  <a:pt x="12586" y="20257"/>
                  <a:pt x="12553" y="20157"/>
                </a:cubicBezTo>
                <a:cubicBezTo>
                  <a:pt x="12586" y="20157"/>
                  <a:pt x="12586" y="20157"/>
                  <a:pt x="12653" y="20191"/>
                </a:cubicBezTo>
                <a:cubicBezTo>
                  <a:pt x="12674" y="20211"/>
                  <a:pt x="12691" y="20219"/>
                  <a:pt x="12706" y="20219"/>
                </a:cubicBezTo>
                <a:cubicBezTo>
                  <a:pt x="12737" y="20219"/>
                  <a:pt x="12753" y="20180"/>
                  <a:pt x="12753" y="20157"/>
                </a:cubicBezTo>
                <a:cubicBezTo>
                  <a:pt x="12753" y="20091"/>
                  <a:pt x="12720" y="20024"/>
                  <a:pt x="12720" y="19957"/>
                </a:cubicBezTo>
                <a:cubicBezTo>
                  <a:pt x="12720" y="19934"/>
                  <a:pt x="12672" y="19895"/>
                  <a:pt x="12632" y="19895"/>
                </a:cubicBezTo>
                <a:cubicBezTo>
                  <a:pt x="12613" y="19895"/>
                  <a:pt x="12597" y="19903"/>
                  <a:pt x="12586" y="19924"/>
                </a:cubicBezTo>
                <a:cubicBezTo>
                  <a:pt x="12553" y="19924"/>
                  <a:pt x="12553" y="19957"/>
                  <a:pt x="12486" y="19957"/>
                </a:cubicBezTo>
                <a:cubicBezTo>
                  <a:pt x="12486" y="19824"/>
                  <a:pt x="12453" y="19690"/>
                  <a:pt x="12486" y="19590"/>
                </a:cubicBezTo>
                <a:close/>
                <a:moveTo>
                  <a:pt x="14788" y="18856"/>
                </a:moveTo>
                <a:lnTo>
                  <a:pt x="14788" y="18856"/>
                </a:lnTo>
                <a:cubicBezTo>
                  <a:pt x="14755" y="19290"/>
                  <a:pt x="14721" y="19657"/>
                  <a:pt x="14621" y="20024"/>
                </a:cubicBezTo>
                <a:cubicBezTo>
                  <a:pt x="14588" y="20291"/>
                  <a:pt x="14454" y="20624"/>
                  <a:pt x="14321" y="20925"/>
                </a:cubicBezTo>
                <a:cubicBezTo>
                  <a:pt x="14288" y="20925"/>
                  <a:pt x="14254" y="20958"/>
                  <a:pt x="14254" y="20991"/>
                </a:cubicBezTo>
                <a:cubicBezTo>
                  <a:pt x="14254" y="21091"/>
                  <a:pt x="14188" y="21158"/>
                  <a:pt x="14188" y="21292"/>
                </a:cubicBezTo>
                <a:lnTo>
                  <a:pt x="14188" y="21325"/>
                </a:lnTo>
                <a:cubicBezTo>
                  <a:pt x="14154" y="21292"/>
                  <a:pt x="14121" y="21258"/>
                  <a:pt x="14087" y="21258"/>
                </a:cubicBezTo>
                <a:cubicBezTo>
                  <a:pt x="14154" y="20991"/>
                  <a:pt x="14154" y="20825"/>
                  <a:pt x="14154" y="20758"/>
                </a:cubicBezTo>
                <a:cubicBezTo>
                  <a:pt x="14188" y="20491"/>
                  <a:pt x="14488" y="19323"/>
                  <a:pt x="14788" y="18856"/>
                </a:cubicBezTo>
                <a:close/>
                <a:moveTo>
                  <a:pt x="10015" y="22056"/>
                </a:moveTo>
                <a:lnTo>
                  <a:pt x="10015" y="22056"/>
                </a:lnTo>
                <a:cubicBezTo>
                  <a:pt x="9996" y="22091"/>
                  <a:pt x="9985" y="22136"/>
                  <a:pt x="9985" y="22192"/>
                </a:cubicBezTo>
                <a:cubicBezTo>
                  <a:pt x="9999" y="22192"/>
                  <a:pt x="10011" y="22195"/>
                  <a:pt x="10020" y="22201"/>
                </a:cubicBezTo>
                <a:lnTo>
                  <a:pt x="10020" y="22201"/>
                </a:lnTo>
                <a:cubicBezTo>
                  <a:pt x="10018" y="22186"/>
                  <a:pt x="10018" y="22172"/>
                  <a:pt x="10018" y="22159"/>
                </a:cubicBezTo>
                <a:cubicBezTo>
                  <a:pt x="10018" y="22127"/>
                  <a:pt x="10017" y="22093"/>
                  <a:pt x="10015" y="22056"/>
                </a:cubicBezTo>
                <a:close/>
                <a:moveTo>
                  <a:pt x="7750" y="21592"/>
                </a:moveTo>
                <a:lnTo>
                  <a:pt x="7750" y="21658"/>
                </a:lnTo>
                <a:cubicBezTo>
                  <a:pt x="7750" y="21725"/>
                  <a:pt x="7683" y="21792"/>
                  <a:pt x="7650" y="21792"/>
                </a:cubicBezTo>
                <a:cubicBezTo>
                  <a:pt x="7795" y="21996"/>
                  <a:pt x="7941" y="22277"/>
                  <a:pt x="7953" y="22277"/>
                </a:cubicBezTo>
                <a:cubicBezTo>
                  <a:pt x="7955" y="22277"/>
                  <a:pt x="7954" y="22271"/>
                  <a:pt x="7950" y="22259"/>
                </a:cubicBezTo>
                <a:cubicBezTo>
                  <a:pt x="7883" y="22025"/>
                  <a:pt x="7783" y="21792"/>
                  <a:pt x="7750" y="21592"/>
                </a:cubicBezTo>
                <a:close/>
                <a:moveTo>
                  <a:pt x="15088" y="18690"/>
                </a:moveTo>
                <a:cubicBezTo>
                  <a:pt x="15155" y="18756"/>
                  <a:pt x="15222" y="18856"/>
                  <a:pt x="15288" y="19123"/>
                </a:cubicBezTo>
                <a:cubicBezTo>
                  <a:pt x="15322" y="19323"/>
                  <a:pt x="15322" y="19590"/>
                  <a:pt x="15322" y="19790"/>
                </a:cubicBezTo>
                <a:cubicBezTo>
                  <a:pt x="15288" y="20024"/>
                  <a:pt x="15222" y="20324"/>
                  <a:pt x="15155" y="20591"/>
                </a:cubicBezTo>
                <a:lnTo>
                  <a:pt x="15155" y="20624"/>
                </a:lnTo>
                <a:cubicBezTo>
                  <a:pt x="14988" y="21191"/>
                  <a:pt x="14721" y="21759"/>
                  <a:pt x="14521" y="22259"/>
                </a:cubicBezTo>
                <a:lnTo>
                  <a:pt x="14521" y="22326"/>
                </a:lnTo>
                <a:cubicBezTo>
                  <a:pt x="14454" y="22492"/>
                  <a:pt x="14354" y="22592"/>
                  <a:pt x="14321" y="22592"/>
                </a:cubicBezTo>
                <a:cubicBezTo>
                  <a:pt x="14388" y="22292"/>
                  <a:pt x="14421" y="21992"/>
                  <a:pt x="14421" y="21692"/>
                </a:cubicBezTo>
                <a:cubicBezTo>
                  <a:pt x="14921" y="20825"/>
                  <a:pt x="15055" y="19624"/>
                  <a:pt x="15088" y="18690"/>
                </a:cubicBezTo>
                <a:close/>
                <a:moveTo>
                  <a:pt x="10129" y="22482"/>
                </a:moveTo>
                <a:lnTo>
                  <a:pt x="10118" y="22492"/>
                </a:lnTo>
                <a:lnTo>
                  <a:pt x="10085" y="22492"/>
                </a:lnTo>
                <a:lnTo>
                  <a:pt x="10185" y="22759"/>
                </a:lnTo>
                <a:cubicBezTo>
                  <a:pt x="10285" y="22759"/>
                  <a:pt x="10318" y="22693"/>
                  <a:pt x="10385" y="22659"/>
                </a:cubicBezTo>
                <a:cubicBezTo>
                  <a:pt x="10385" y="22626"/>
                  <a:pt x="10418" y="22626"/>
                  <a:pt x="10418" y="22626"/>
                </a:cubicBezTo>
                <a:cubicBezTo>
                  <a:pt x="10292" y="22626"/>
                  <a:pt x="10195" y="22566"/>
                  <a:pt x="10129" y="22482"/>
                </a:cubicBezTo>
                <a:close/>
                <a:moveTo>
                  <a:pt x="2759" y="22758"/>
                </a:moveTo>
                <a:cubicBezTo>
                  <a:pt x="2589" y="22820"/>
                  <a:pt x="2532" y="22924"/>
                  <a:pt x="2779" y="23093"/>
                </a:cubicBezTo>
                <a:cubicBezTo>
                  <a:pt x="2856" y="23075"/>
                  <a:pt x="2931" y="23061"/>
                  <a:pt x="3004" y="23049"/>
                </a:cubicBezTo>
                <a:lnTo>
                  <a:pt x="3004" y="23049"/>
                </a:lnTo>
                <a:cubicBezTo>
                  <a:pt x="2927" y="22988"/>
                  <a:pt x="2853" y="22925"/>
                  <a:pt x="2779" y="22859"/>
                </a:cubicBezTo>
                <a:cubicBezTo>
                  <a:pt x="2762" y="22842"/>
                  <a:pt x="2754" y="22797"/>
                  <a:pt x="2759" y="22758"/>
                </a:cubicBezTo>
                <a:close/>
                <a:moveTo>
                  <a:pt x="3320" y="23280"/>
                </a:moveTo>
                <a:cubicBezTo>
                  <a:pt x="3250" y="23282"/>
                  <a:pt x="3181" y="23286"/>
                  <a:pt x="3113" y="23293"/>
                </a:cubicBezTo>
                <a:cubicBezTo>
                  <a:pt x="3379" y="23426"/>
                  <a:pt x="3645" y="23537"/>
                  <a:pt x="3923" y="23633"/>
                </a:cubicBezTo>
                <a:lnTo>
                  <a:pt x="3923" y="23633"/>
                </a:lnTo>
                <a:cubicBezTo>
                  <a:pt x="3715" y="23528"/>
                  <a:pt x="3513" y="23411"/>
                  <a:pt x="3320" y="23280"/>
                </a:cubicBezTo>
                <a:close/>
                <a:moveTo>
                  <a:pt x="8587" y="23734"/>
                </a:moveTo>
                <a:lnTo>
                  <a:pt x="8587" y="23734"/>
                </a:lnTo>
                <a:cubicBezTo>
                  <a:pt x="8618" y="23764"/>
                  <a:pt x="8648" y="23793"/>
                  <a:pt x="8679" y="23822"/>
                </a:cubicBezTo>
                <a:lnTo>
                  <a:pt x="8679" y="23822"/>
                </a:lnTo>
                <a:cubicBezTo>
                  <a:pt x="8648" y="23794"/>
                  <a:pt x="8618" y="23790"/>
                  <a:pt x="8587" y="23734"/>
                </a:cubicBezTo>
                <a:close/>
                <a:moveTo>
                  <a:pt x="3923" y="23633"/>
                </a:moveTo>
                <a:cubicBezTo>
                  <a:pt x="4762" y="24058"/>
                  <a:pt x="5708" y="24292"/>
                  <a:pt x="6681" y="24471"/>
                </a:cubicBezTo>
                <a:lnTo>
                  <a:pt x="6681" y="24471"/>
                </a:lnTo>
                <a:cubicBezTo>
                  <a:pt x="5991" y="24226"/>
                  <a:pt x="5297" y="23992"/>
                  <a:pt x="4581" y="23827"/>
                </a:cubicBezTo>
                <a:cubicBezTo>
                  <a:pt x="4351" y="23769"/>
                  <a:pt x="4133" y="23706"/>
                  <a:pt x="3923" y="23633"/>
                </a:cubicBezTo>
                <a:close/>
                <a:moveTo>
                  <a:pt x="3113" y="23526"/>
                </a:moveTo>
                <a:cubicBezTo>
                  <a:pt x="3447" y="23760"/>
                  <a:pt x="3947" y="24027"/>
                  <a:pt x="3980" y="24027"/>
                </a:cubicBezTo>
                <a:cubicBezTo>
                  <a:pt x="4814" y="24327"/>
                  <a:pt x="5648" y="24494"/>
                  <a:pt x="6482" y="24661"/>
                </a:cubicBezTo>
                <a:lnTo>
                  <a:pt x="6549" y="24661"/>
                </a:lnTo>
                <a:lnTo>
                  <a:pt x="4547" y="24027"/>
                </a:lnTo>
                <a:cubicBezTo>
                  <a:pt x="4080" y="23927"/>
                  <a:pt x="3513" y="23793"/>
                  <a:pt x="3113" y="23526"/>
                </a:cubicBezTo>
                <a:close/>
                <a:moveTo>
                  <a:pt x="4114" y="22826"/>
                </a:moveTo>
                <a:cubicBezTo>
                  <a:pt x="4281" y="22959"/>
                  <a:pt x="5248" y="23093"/>
                  <a:pt x="5581" y="23160"/>
                </a:cubicBezTo>
                <a:cubicBezTo>
                  <a:pt x="5615" y="23193"/>
                  <a:pt x="5715" y="23193"/>
                  <a:pt x="5748" y="23260"/>
                </a:cubicBezTo>
                <a:cubicBezTo>
                  <a:pt x="6749" y="23660"/>
                  <a:pt x="7650" y="24194"/>
                  <a:pt x="8584" y="24694"/>
                </a:cubicBezTo>
                <a:cubicBezTo>
                  <a:pt x="8483" y="24694"/>
                  <a:pt x="8383" y="24661"/>
                  <a:pt x="8250" y="24627"/>
                </a:cubicBezTo>
                <a:cubicBezTo>
                  <a:pt x="7082" y="23993"/>
                  <a:pt x="5815" y="23360"/>
                  <a:pt x="4547" y="23126"/>
                </a:cubicBezTo>
                <a:cubicBezTo>
                  <a:pt x="4414" y="23026"/>
                  <a:pt x="4280" y="22959"/>
                  <a:pt x="4114" y="22826"/>
                </a:cubicBezTo>
                <a:close/>
                <a:moveTo>
                  <a:pt x="6681" y="24471"/>
                </a:moveTo>
                <a:lnTo>
                  <a:pt x="6681" y="24471"/>
                </a:lnTo>
                <a:cubicBezTo>
                  <a:pt x="6826" y="24523"/>
                  <a:pt x="6971" y="24575"/>
                  <a:pt x="7116" y="24627"/>
                </a:cubicBezTo>
                <a:cubicBezTo>
                  <a:pt x="7483" y="24761"/>
                  <a:pt x="7883" y="24861"/>
                  <a:pt x="8283" y="24994"/>
                </a:cubicBezTo>
                <a:cubicBezTo>
                  <a:pt x="8383" y="24994"/>
                  <a:pt x="8450" y="25028"/>
                  <a:pt x="8617" y="25094"/>
                </a:cubicBezTo>
                <a:lnTo>
                  <a:pt x="8383" y="24961"/>
                </a:lnTo>
                <a:cubicBezTo>
                  <a:pt x="7880" y="24822"/>
                  <a:pt x="7366" y="24674"/>
                  <a:pt x="6863" y="24504"/>
                </a:cubicBezTo>
                <a:lnTo>
                  <a:pt x="6863" y="24504"/>
                </a:lnTo>
                <a:cubicBezTo>
                  <a:pt x="6802" y="24493"/>
                  <a:pt x="6742" y="24482"/>
                  <a:pt x="6681" y="24471"/>
                </a:cubicBezTo>
                <a:close/>
                <a:moveTo>
                  <a:pt x="12286" y="24794"/>
                </a:moveTo>
                <a:cubicBezTo>
                  <a:pt x="12286" y="24827"/>
                  <a:pt x="12320" y="24861"/>
                  <a:pt x="12286" y="24927"/>
                </a:cubicBezTo>
                <a:cubicBezTo>
                  <a:pt x="12320" y="24927"/>
                  <a:pt x="12386" y="24927"/>
                  <a:pt x="12386" y="24961"/>
                </a:cubicBezTo>
                <a:cubicBezTo>
                  <a:pt x="12420" y="24994"/>
                  <a:pt x="12420" y="25028"/>
                  <a:pt x="12420" y="25094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470" y="25104"/>
                  <a:pt x="12460" y="25050"/>
                  <a:pt x="12453" y="24994"/>
                </a:cubicBezTo>
                <a:cubicBezTo>
                  <a:pt x="12396" y="24938"/>
                  <a:pt x="12346" y="24869"/>
                  <a:pt x="12309" y="24794"/>
                </a:cubicBezTo>
                <a:close/>
                <a:moveTo>
                  <a:pt x="18057" y="22359"/>
                </a:moveTo>
                <a:lnTo>
                  <a:pt x="18057" y="22359"/>
                </a:lnTo>
                <a:cubicBezTo>
                  <a:pt x="17990" y="22459"/>
                  <a:pt x="18057" y="22626"/>
                  <a:pt x="18090" y="22859"/>
                </a:cubicBezTo>
                <a:cubicBezTo>
                  <a:pt x="18224" y="24360"/>
                  <a:pt x="17757" y="26028"/>
                  <a:pt x="17123" y="27363"/>
                </a:cubicBezTo>
                <a:cubicBezTo>
                  <a:pt x="16977" y="27684"/>
                  <a:pt x="16862" y="27807"/>
                  <a:pt x="16775" y="27807"/>
                </a:cubicBezTo>
                <a:cubicBezTo>
                  <a:pt x="16662" y="27807"/>
                  <a:pt x="16593" y="27606"/>
                  <a:pt x="16556" y="27363"/>
                </a:cubicBezTo>
                <a:cubicBezTo>
                  <a:pt x="16589" y="27129"/>
                  <a:pt x="16656" y="26829"/>
                  <a:pt x="16723" y="26595"/>
                </a:cubicBezTo>
                <a:cubicBezTo>
                  <a:pt x="16756" y="26595"/>
                  <a:pt x="16789" y="26529"/>
                  <a:pt x="16823" y="26495"/>
                </a:cubicBezTo>
                <a:cubicBezTo>
                  <a:pt x="16889" y="26262"/>
                  <a:pt x="16889" y="26295"/>
                  <a:pt x="16889" y="26028"/>
                </a:cubicBezTo>
                <a:cubicBezTo>
                  <a:pt x="16889" y="25995"/>
                  <a:pt x="16823" y="25962"/>
                  <a:pt x="16823" y="25962"/>
                </a:cubicBezTo>
                <a:cubicBezTo>
                  <a:pt x="16823" y="25861"/>
                  <a:pt x="16823" y="25795"/>
                  <a:pt x="16889" y="25695"/>
                </a:cubicBezTo>
                <a:cubicBezTo>
                  <a:pt x="16923" y="25161"/>
                  <a:pt x="17056" y="24594"/>
                  <a:pt x="17256" y="24027"/>
                </a:cubicBezTo>
                <a:lnTo>
                  <a:pt x="17256" y="24027"/>
                </a:lnTo>
                <a:cubicBezTo>
                  <a:pt x="17256" y="24294"/>
                  <a:pt x="17223" y="24494"/>
                  <a:pt x="17223" y="24627"/>
                </a:cubicBezTo>
                <a:cubicBezTo>
                  <a:pt x="17156" y="25495"/>
                  <a:pt x="16990" y="26328"/>
                  <a:pt x="16990" y="27162"/>
                </a:cubicBezTo>
                <a:cubicBezTo>
                  <a:pt x="16990" y="27212"/>
                  <a:pt x="17031" y="27237"/>
                  <a:pt x="17073" y="27237"/>
                </a:cubicBezTo>
                <a:cubicBezTo>
                  <a:pt x="17115" y="27237"/>
                  <a:pt x="17156" y="27212"/>
                  <a:pt x="17156" y="27162"/>
                </a:cubicBezTo>
                <a:cubicBezTo>
                  <a:pt x="17323" y="25861"/>
                  <a:pt x="17623" y="24627"/>
                  <a:pt x="17490" y="23326"/>
                </a:cubicBezTo>
                <a:cubicBezTo>
                  <a:pt x="17557" y="23193"/>
                  <a:pt x="17590" y="23126"/>
                  <a:pt x="17657" y="22993"/>
                </a:cubicBezTo>
                <a:cubicBezTo>
                  <a:pt x="17823" y="22659"/>
                  <a:pt x="17957" y="22459"/>
                  <a:pt x="18057" y="22359"/>
                </a:cubicBezTo>
                <a:close/>
                <a:moveTo>
                  <a:pt x="6789" y="27663"/>
                </a:moveTo>
                <a:cubicBezTo>
                  <a:pt x="7354" y="27663"/>
                  <a:pt x="8015" y="27837"/>
                  <a:pt x="8584" y="27996"/>
                </a:cubicBezTo>
                <a:cubicBezTo>
                  <a:pt x="8383" y="27996"/>
                  <a:pt x="8117" y="27963"/>
                  <a:pt x="7916" y="27963"/>
                </a:cubicBezTo>
                <a:cubicBezTo>
                  <a:pt x="7616" y="27963"/>
                  <a:pt x="7160" y="27927"/>
                  <a:pt x="6713" y="27927"/>
                </a:cubicBezTo>
                <a:cubicBezTo>
                  <a:pt x="6415" y="27927"/>
                  <a:pt x="6122" y="27943"/>
                  <a:pt x="5882" y="27996"/>
                </a:cubicBezTo>
                <a:cubicBezTo>
                  <a:pt x="5882" y="27930"/>
                  <a:pt x="5948" y="27863"/>
                  <a:pt x="6082" y="27796"/>
                </a:cubicBezTo>
                <a:cubicBezTo>
                  <a:pt x="6284" y="27701"/>
                  <a:pt x="6526" y="27663"/>
                  <a:pt x="6789" y="27663"/>
                </a:cubicBezTo>
                <a:close/>
                <a:moveTo>
                  <a:pt x="6374" y="28352"/>
                </a:moveTo>
                <a:cubicBezTo>
                  <a:pt x="6253" y="28375"/>
                  <a:pt x="6151" y="28402"/>
                  <a:pt x="6082" y="28430"/>
                </a:cubicBezTo>
                <a:cubicBezTo>
                  <a:pt x="6148" y="28497"/>
                  <a:pt x="6282" y="28530"/>
                  <a:pt x="6449" y="28630"/>
                </a:cubicBezTo>
                <a:lnTo>
                  <a:pt x="6615" y="28630"/>
                </a:lnTo>
                <a:cubicBezTo>
                  <a:pt x="6798" y="28662"/>
                  <a:pt x="6980" y="28686"/>
                  <a:pt x="7160" y="28704"/>
                </a:cubicBezTo>
                <a:lnTo>
                  <a:pt x="7160" y="28704"/>
                </a:lnTo>
                <a:cubicBezTo>
                  <a:pt x="6893" y="28618"/>
                  <a:pt x="6631" y="28502"/>
                  <a:pt x="6374" y="28352"/>
                </a:cubicBezTo>
                <a:close/>
                <a:moveTo>
                  <a:pt x="10485" y="28797"/>
                </a:moveTo>
                <a:lnTo>
                  <a:pt x="10485" y="28797"/>
                </a:lnTo>
                <a:cubicBezTo>
                  <a:pt x="9751" y="28864"/>
                  <a:pt x="8984" y="28930"/>
                  <a:pt x="8250" y="28930"/>
                </a:cubicBezTo>
                <a:lnTo>
                  <a:pt x="7416" y="28930"/>
                </a:lnTo>
                <a:cubicBezTo>
                  <a:pt x="7883" y="28997"/>
                  <a:pt x="8383" y="29030"/>
                  <a:pt x="8817" y="29097"/>
                </a:cubicBezTo>
                <a:cubicBezTo>
                  <a:pt x="8879" y="29101"/>
                  <a:pt x="8940" y="29102"/>
                  <a:pt x="9001" y="29102"/>
                </a:cubicBezTo>
                <a:cubicBezTo>
                  <a:pt x="9528" y="29102"/>
                  <a:pt x="10006" y="28976"/>
                  <a:pt x="10485" y="28797"/>
                </a:cubicBezTo>
                <a:close/>
                <a:moveTo>
                  <a:pt x="862" y="1"/>
                </a:moveTo>
                <a:cubicBezTo>
                  <a:pt x="790" y="1"/>
                  <a:pt x="745" y="61"/>
                  <a:pt x="745" y="143"/>
                </a:cubicBezTo>
                <a:cubicBezTo>
                  <a:pt x="745" y="310"/>
                  <a:pt x="778" y="477"/>
                  <a:pt x="811" y="643"/>
                </a:cubicBezTo>
                <a:cubicBezTo>
                  <a:pt x="578" y="543"/>
                  <a:pt x="378" y="510"/>
                  <a:pt x="111" y="510"/>
                </a:cubicBezTo>
                <a:cubicBezTo>
                  <a:pt x="77" y="510"/>
                  <a:pt x="44" y="543"/>
                  <a:pt x="44" y="610"/>
                </a:cubicBezTo>
                <a:cubicBezTo>
                  <a:pt x="49" y="795"/>
                  <a:pt x="69" y="975"/>
                  <a:pt x="102" y="1150"/>
                </a:cubicBezTo>
                <a:lnTo>
                  <a:pt x="102" y="1150"/>
                </a:lnTo>
                <a:cubicBezTo>
                  <a:pt x="130" y="1051"/>
                  <a:pt x="207" y="991"/>
                  <a:pt x="354" y="991"/>
                </a:cubicBezTo>
                <a:cubicBezTo>
                  <a:pt x="431" y="991"/>
                  <a:pt x="527" y="1007"/>
                  <a:pt x="645" y="1044"/>
                </a:cubicBezTo>
                <a:cubicBezTo>
                  <a:pt x="711" y="1044"/>
                  <a:pt x="745" y="1110"/>
                  <a:pt x="745" y="1110"/>
                </a:cubicBezTo>
                <a:cubicBezTo>
                  <a:pt x="978" y="1811"/>
                  <a:pt x="1445" y="2445"/>
                  <a:pt x="2046" y="3012"/>
                </a:cubicBezTo>
                <a:lnTo>
                  <a:pt x="1979" y="3012"/>
                </a:lnTo>
                <a:lnTo>
                  <a:pt x="1879" y="2912"/>
                </a:lnTo>
                <a:lnTo>
                  <a:pt x="1278" y="2311"/>
                </a:lnTo>
                <a:cubicBezTo>
                  <a:pt x="1268" y="2301"/>
                  <a:pt x="1254" y="2296"/>
                  <a:pt x="1240" y="2296"/>
                </a:cubicBezTo>
                <a:cubicBezTo>
                  <a:pt x="1165" y="2296"/>
                  <a:pt x="1061" y="2422"/>
                  <a:pt x="1145" y="2478"/>
                </a:cubicBezTo>
                <a:cubicBezTo>
                  <a:pt x="1412" y="2745"/>
                  <a:pt x="1645" y="2945"/>
                  <a:pt x="1912" y="3179"/>
                </a:cubicBezTo>
                <a:cubicBezTo>
                  <a:pt x="1979" y="3312"/>
                  <a:pt x="2112" y="3412"/>
                  <a:pt x="2146" y="3479"/>
                </a:cubicBezTo>
                <a:cubicBezTo>
                  <a:pt x="2891" y="4196"/>
                  <a:pt x="3659" y="4868"/>
                  <a:pt x="4431" y="5532"/>
                </a:cubicBezTo>
                <a:lnTo>
                  <a:pt x="4431" y="5532"/>
                </a:lnTo>
                <a:cubicBezTo>
                  <a:pt x="3616" y="5089"/>
                  <a:pt x="2750" y="4569"/>
                  <a:pt x="2004" y="3956"/>
                </a:cubicBezTo>
                <a:lnTo>
                  <a:pt x="2004" y="3956"/>
                </a:lnTo>
                <a:cubicBezTo>
                  <a:pt x="2187" y="4113"/>
                  <a:pt x="2378" y="4265"/>
                  <a:pt x="2579" y="4413"/>
                </a:cubicBezTo>
                <a:cubicBezTo>
                  <a:pt x="3313" y="4980"/>
                  <a:pt x="4114" y="5480"/>
                  <a:pt x="4914" y="5947"/>
                </a:cubicBezTo>
                <a:cubicBezTo>
                  <a:pt x="4753" y="5809"/>
                  <a:pt x="4592" y="5671"/>
                  <a:pt x="4431" y="5532"/>
                </a:cubicBezTo>
                <a:lnTo>
                  <a:pt x="4431" y="5532"/>
                </a:lnTo>
                <a:cubicBezTo>
                  <a:pt x="4723" y="5691"/>
                  <a:pt x="5010" y="5841"/>
                  <a:pt x="5281" y="5981"/>
                </a:cubicBezTo>
                <a:cubicBezTo>
                  <a:pt x="5715" y="6681"/>
                  <a:pt x="6115" y="7382"/>
                  <a:pt x="6482" y="8115"/>
                </a:cubicBezTo>
                <a:cubicBezTo>
                  <a:pt x="6082" y="7682"/>
                  <a:pt x="5581" y="7348"/>
                  <a:pt x="5081" y="7148"/>
                </a:cubicBezTo>
                <a:cubicBezTo>
                  <a:pt x="5048" y="7115"/>
                  <a:pt x="5048" y="7048"/>
                  <a:pt x="4981" y="7015"/>
                </a:cubicBezTo>
                <a:cubicBezTo>
                  <a:pt x="4888" y="6903"/>
                  <a:pt x="4731" y="6811"/>
                  <a:pt x="4589" y="6811"/>
                </a:cubicBezTo>
                <a:cubicBezTo>
                  <a:pt x="4477" y="6811"/>
                  <a:pt x="4373" y="6868"/>
                  <a:pt x="4314" y="7015"/>
                </a:cubicBezTo>
                <a:cubicBezTo>
                  <a:pt x="4280" y="7115"/>
                  <a:pt x="4280" y="7148"/>
                  <a:pt x="4280" y="7215"/>
                </a:cubicBezTo>
                <a:cubicBezTo>
                  <a:pt x="4247" y="7215"/>
                  <a:pt x="4247" y="7282"/>
                  <a:pt x="4247" y="7315"/>
                </a:cubicBezTo>
                <a:cubicBezTo>
                  <a:pt x="4247" y="7315"/>
                  <a:pt x="4280" y="7315"/>
                  <a:pt x="4280" y="7348"/>
                </a:cubicBezTo>
                <a:cubicBezTo>
                  <a:pt x="4287" y="7390"/>
                  <a:pt x="4299" y="7430"/>
                  <a:pt x="4314" y="7468"/>
                </a:cubicBezTo>
                <a:lnTo>
                  <a:pt x="4314" y="7468"/>
                </a:lnTo>
                <a:lnTo>
                  <a:pt x="4314" y="7448"/>
                </a:lnTo>
                <a:cubicBezTo>
                  <a:pt x="4337" y="7333"/>
                  <a:pt x="4392" y="7297"/>
                  <a:pt x="4468" y="7297"/>
                </a:cubicBezTo>
                <a:cubicBezTo>
                  <a:pt x="4501" y="7297"/>
                  <a:pt x="4539" y="7305"/>
                  <a:pt x="4581" y="7315"/>
                </a:cubicBezTo>
                <a:cubicBezTo>
                  <a:pt x="4547" y="7348"/>
                  <a:pt x="4481" y="7448"/>
                  <a:pt x="4581" y="7482"/>
                </a:cubicBezTo>
                <a:cubicBezTo>
                  <a:pt x="4647" y="7515"/>
                  <a:pt x="4747" y="7515"/>
                  <a:pt x="4814" y="75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745" y="7575"/>
                  <a:pt x="4670" y="7537"/>
                  <a:pt x="4581" y="7515"/>
                </a:cubicBezTo>
                <a:lnTo>
                  <a:pt x="4581" y="7515"/>
                </a:lnTo>
                <a:cubicBezTo>
                  <a:pt x="4606" y="7590"/>
                  <a:pt x="4630" y="7627"/>
                  <a:pt x="4669" y="7655"/>
                </a:cubicBezTo>
                <a:lnTo>
                  <a:pt x="4669" y="7655"/>
                </a:lnTo>
                <a:cubicBezTo>
                  <a:pt x="4645" y="7652"/>
                  <a:pt x="4625" y="7648"/>
                  <a:pt x="4614" y="7648"/>
                </a:cubicBezTo>
                <a:cubicBezTo>
                  <a:pt x="4564" y="7648"/>
                  <a:pt x="4477" y="7630"/>
                  <a:pt x="4394" y="7606"/>
                </a:cubicBezTo>
                <a:lnTo>
                  <a:pt x="4394" y="7606"/>
                </a:lnTo>
                <a:cubicBezTo>
                  <a:pt x="4458" y="7686"/>
                  <a:pt x="4543" y="7747"/>
                  <a:pt x="4647" y="7782"/>
                </a:cubicBezTo>
                <a:cubicBezTo>
                  <a:pt x="4714" y="7782"/>
                  <a:pt x="4747" y="7715"/>
                  <a:pt x="4714" y="7682"/>
                </a:cubicBezTo>
                <a:cubicBezTo>
                  <a:pt x="4697" y="7673"/>
                  <a:pt x="4682" y="7665"/>
                  <a:pt x="4669" y="7655"/>
                </a:cubicBezTo>
                <a:lnTo>
                  <a:pt x="4669" y="7655"/>
                </a:lnTo>
                <a:cubicBezTo>
                  <a:pt x="4696" y="7659"/>
                  <a:pt x="4727" y="7663"/>
                  <a:pt x="4755" y="7663"/>
                </a:cubicBezTo>
                <a:cubicBezTo>
                  <a:pt x="4781" y="7663"/>
                  <a:pt x="4803" y="7660"/>
                  <a:pt x="4814" y="76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816" y="7577"/>
                  <a:pt x="4818" y="7577"/>
                  <a:pt x="4820" y="7577"/>
                </a:cubicBezTo>
                <a:cubicBezTo>
                  <a:pt x="4852" y="7577"/>
                  <a:pt x="4883" y="7569"/>
                  <a:pt x="4914" y="7548"/>
                </a:cubicBezTo>
                <a:cubicBezTo>
                  <a:pt x="5048" y="7548"/>
                  <a:pt x="5114" y="7482"/>
                  <a:pt x="5114" y="7382"/>
                </a:cubicBezTo>
                <a:cubicBezTo>
                  <a:pt x="5748" y="7715"/>
                  <a:pt x="6315" y="8182"/>
                  <a:pt x="6816" y="8716"/>
                </a:cubicBezTo>
                <a:cubicBezTo>
                  <a:pt x="7483" y="10050"/>
                  <a:pt x="8083" y="11384"/>
                  <a:pt x="8617" y="12785"/>
                </a:cubicBezTo>
                <a:cubicBezTo>
                  <a:pt x="7082" y="11151"/>
                  <a:pt x="5882" y="8115"/>
                  <a:pt x="3280" y="8015"/>
                </a:cubicBezTo>
                <a:lnTo>
                  <a:pt x="3246" y="8015"/>
                </a:lnTo>
                <a:cubicBezTo>
                  <a:pt x="3135" y="8015"/>
                  <a:pt x="3024" y="8001"/>
                  <a:pt x="2903" y="8001"/>
                </a:cubicBezTo>
                <a:cubicBezTo>
                  <a:pt x="2842" y="8001"/>
                  <a:pt x="2779" y="8004"/>
                  <a:pt x="2713" y="8015"/>
                </a:cubicBezTo>
                <a:cubicBezTo>
                  <a:pt x="2613" y="8015"/>
                  <a:pt x="2579" y="8115"/>
                  <a:pt x="2613" y="8149"/>
                </a:cubicBezTo>
                <a:cubicBezTo>
                  <a:pt x="2660" y="8320"/>
                  <a:pt x="2721" y="8483"/>
                  <a:pt x="2794" y="8638"/>
                </a:cubicBezTo>
                <a:lnTo>
                  <a:pt x="2794" y="8638"/>
                </a:lnTo>
                <a:cubicBezTo>
                  <a:pt x="2802" y="8637"/>
                  <a:pt x="2809" y="8637"/>
                  <a:pt x="2817" y="8637"/>
                </a:cubicBezTo>
                <a:cubicBezTo>
                  <a:pt x="2855" y="8637"/>
                  <a:pt x="2899" y="8641"/>
                  <a:pt x="2946" y="8649"/>
                </a:cubicBezTo>
                <a:cubicBezTo>
                  <a:pt x="2959" y="8781"/>
                  <a:pt x="2988" y="8918"/>
                  <a:pt x="3030" y="9056"/>
                </a:cubicBezTo>
                <a:lnTo>
                  <a:pt x="3030" y="9056"/>
                </a:lnTo>
                <a:cubicBezTo>
                  <a:pt x="3455" y="9697"/>
                  <a:pt x="4083" y="10193"/>
                  <a:pt x="4731" y="10638"/>
                </a:cubicBezTo>
                <a:lnTo>
                  <a:pt x="4731" y="10638"/>
                </a:lnTo>
                <a:cubicBezTo>
                  <a:pt x="4285" y="10286"/>
                  <a:pt x="3149" y="9079"/>
                  <a:pt x="3380" y="8783"/>
                </a:cubicBezTo>
                <a:lnTo>
                  <a:pt x="3380" y="8783"/>
                </a:lnTo>
                <a:cubicBezTo>
                  <a:pt x="3880" y="8949"/>
                  <a:pt x="4481" y="9250"/>
                  <a:pt x="4547" y="9283"/>
                </a:cubicBezTo>
                <a:cubicBezTo>
                  <a:pt x="5148" y="9750"/>
                  <a:pt x="5715" y="10350"/>
                  <a:pt x="6215" y="10951"/>
                </a:cubicBezTo>
                <a:cubicBezTo>
                  <a:pt x="6449" y="11184"/>
                  <a:pt x="6649" y="11485"/>
                  <a:pt x="6849" y="11785"/>
                </a:cubicBezTo>
                <a:cubicBezTo>
                  <a:pt x="6015" y="11018"/>
                  <a:pt x="5148" y="10317"/>
                  <a:pt x="4414" y="9583"/>
                </a:cubicBezTo>
                <a:cubicBezTo>
                  <a:pt x="4398" y="9568"/>
                  <a:pt x="4381" y="9561"/>
                  <a:pt x="4364" y="9561"/>
                </a:cubicBezTo>
                <a:cubicBezTo>
                  <a:pt x="4308" y="9561"/>
                  <a:pt x="4255" y="9632"/>
                  <a:pt x="4280" y="9683"/>
                </a:cubicBezTo>
                <a:cubicBezTo>
                  <a:pt x="4897" y="10228"/>
                  <a:pt x="5513" y="10841"/>
                  <a:pt x="6153" y="11449"/>
                </a:cubicBezTo>
                <a:lnTo>
                  <a:pt x="6153" y="11449"/>
                </a:lnTo>
                <a:cubicBezTo>
                  <a:pt x="5704" y="11217"/>
                  <a:pt x="5280" y="10999"/>
                  <a:pt x="4948" y="10784"/>
                </a:cubicBezTo>
                <a:cubicBezTo>
                  <a:pt x="4875" y="10736"/>
                  <a:pt x="4803" y="10687"/>
                  <a:pt x="4731" y="10638"/>
                </a:cubicBezTo>
                <a:lnTo>
                  <a:pt x="4731" y="10638"/>
                </a:lnTo>
                <a:cubicBezTo>
                  <a:pt x="4736" y="10642"/>
                  <a:pt x="4742" y="10646"/>
                  <a:pt x="4747" y="10651"/>
                </a:cubicBezTo>
                <a:cubicBezTo>
                  <a:pt x="5381" y="11118"/>
                  <a:pt x="5982" y="11518"/>
                  <a:pt x="6582" y="11952"/>
                </a:cubicBezTo>
                <a:cubicBezTo>
                  <a:pt x="6615" y="11952"/>
                  <a:pt x="6615" y="11985"/>
                  <a:pt x="6615" y="12018"/>
                </a:cubicBezTo>
                <a:lnTo>
                  <a:pt x="6649" y="12018"/>
                </a:lnTo>
                <a:cubicBezTo>
                  <a:pt x="6749" y="12085"/>
                  <a:pt x="6849" y="12152"/>
                  <a:pt x="6949" y="12185"/>
                </a:cubicBezTo>
                <a:cubicBezTo>
                  <a:pt x="6679" y="11944"/>
                  <a:pt x="6414" y="11697"/>
                  <a:pt x="6153" y="11449"/>
                </a:cubicBezTo>
                <a:lnTo>
                  <a:pt x="6153" y="11449"/>
                </a:lnTo>
                <a:cubicBezTo>
                  <a:pt x="7235" y="12008"/>
                  <a:pt x="8459" y="12647"/>
                  <a:pt x="8884" y="13519"/>
                </a:cubicBezTo>
                <a:cubicBezTo>
                  <a:pt x="8899" y="13564"/>
                  <a:pt x="8921" y="13582"/>
                  <a:pt x="8940" y="13582"/>
                </a:cubicBezTo>
                <a:cubicBezTo>
                  <a:pt x="8964" y="13582"/>
                  <a:pt x="8984" y="13556"/>
                  <a:pt x="8984" y="13519"/>
                </a:cubicBezTo>
                <a:cubicBezTo>
                  <a:pt x="9451" y="14687"/>
                  <a:pt x="9884" y="15821"/>
                  <a:pt x="10285" y="16988"/>
                </a:cubicBezTo>
                <a:cubicBezTo>
                  <a:pt x="10118" y="16722"/>
                  <a:pt x="9951" y="16521"/>
                  <a:pt x="9784" y="16288"/>
                </a:cubicBezTo>
                <a:cubicBezTo>
                  <a:pt x="9451" y="15821"/>
                  <a:pt x="8950" y="15254"/>
                  <a:pt x="8383" y="14987"/>
                </a:cubicBezTo>
                <a:cubicBezTo>
                  <a:pt x="8332" y="14705"/>
                  <a:pt x="7965" y="14442"/>
                  <a:pt x="7662" y="14442"/>
                </a:cubicBezTo>
                <a:cubicBezTo>
                  <a:pt x="7571" y="14442"/>
                  <a:pt x="7485" y="14466"/>
                  <a:pt x="7416" y="14520"/>
                </a:cubicBezTo>
                <a:cubicBezTo>
                  <a:pt x="7316" y="14553"/>
                  <a:pt x="7316" y="14653"/>
                  <a:pt x="7283" y="14687"/>
                </a:cubicBezTo>
                <a:lnTo>
                  <a:pt x="7283" y="14720"/>
                </a:lnTo>
                <a:cubicBezTo>
                  <a:pt x="7236" y="14860"/>
                  <a:pt x="7242" y="14999"/>
                  <a:pt x="7286" y="15122"/>
                </a:cubicBezTo>
                <a:lnTo>
                  <a:pt x="7286" y="15122"/>
                </a:lnTo>
                <a:cubicBezTo>
                  <a:pt x="7304" y="15081"/>
                  <a:pt x="7335" y="15044"/>
                  <a:pt x="7383" y="15020"/>
                </a:cubicBezTo>
                <a:cubicBezTo>
                  <a:pt x="7393" y="15017"/>
                  <a:pt x="7405" y="15015"/>
                  <a:pt x="7417" y="15015"/>
                </a:cubicBezTo>
                <a:cubicBezTo>
                  <a:pt x="7524" y="15015"/>
                  <a:pt x="7693" y="15135"/>
                  <a:pt x="7783" y="15254"/>
                </a:cubicBezTo>
                <a:lnTo>
                  <a:pt x="7683" y="15254"/>
                </a:lnTo>
                <a:cubicBezTo>
                  <a:pt x="7616" y="15254"/>
                  <a:pt x="7583" y="15454"/>
                  <a:pt x="7683" y="15454"/>
                </a:cubicBezTo>
                <a:cubicBezTo>
                  <a:pt x="7750" y="15454"/>
                  <a:pt x="7816" y="15454"/>
                  <a:pt x="7883" y="15487"/>
                </a:cubicBezTo>
                <a:cubicBezTo>
                  <a:pt x="7875" y="15499"/>
                  <a:pt x="7868" y="15510"/>
                  <a:pt x="7860" y="15520"/>
                </a:cubicBezTo>
                <a:lnTo>
                  <a:pt x="7860" y="15520"/>
                </a:lnTo>
                <a:cubicBezTo>
                  <a:pt x="8105" y="15506"/>
                  <a:pt x="8289" y="15376"/>
                  <a:pt x="8383" y="15187"/>
                </a:cubicBezTo>
                <a:cubicBezTo>
                  <a:pt x="9251" y="15554"/>
                  <a:pt x="9985" y="16622"/>
                  <a:pt x="10485" y="17556"/>
                </a:cubicBezTo>
                <a:cubicBezTo>
                  <a:pt x="10718" y="18123"/>
                  <a:pt x="10919" y="18656"/>
                  <a:pt x="11085" y="19223"/>
                </a:cubicBezTo>
                <a:cubicBezTo>
                  <a:pt x="12219" y="22326"/>
                  <a:pt x="13587" y="25328"/>
                  <a:pt x="14955" y="28330"/>
                </a:cubicBezTo>
                <a:cubicBezTo>
                  <a:pt x="14655" y="27996"/>
                  <a:pt x="14321" y="27729"/>
                  <a:pt x="13987" y="27463"/>
                </a:cubicBezTo>
                <a:lnTo>
                  <a:pt x="13987" y="27363"/>
                </a:lnTo>
                <a:cubicBezTo>
                  <a:pt x="13821" y="27229"/>
                  <a:pt x="13721" y="27129"/>
                  <a:pt x="13554" y="26996"/>
                </a:cubicBezTo>
                <a:cubicBezTo>
                  <a:pt x="13554" y="26962"/>
                  <a:pt x="13587" y="26896"/>
                  <a:pt x="13554" y="26896"/>
                </a:cubicBezTo>
                <a:cubicBezTo>
                  <a:pt x="13153" y="26562"/>
                  <a:pt x="12987" y="26062"/>
                  <a:pt x="12820" y="25628"/>
                </a:cubicBezTo>
                <a:cubicBezTo>
                  <a:pt x="12753" y="25394"/>
                  <a:pt x="12720" y="25194"/>
                  <a:pt x="12653" y="24994"/>
                </a:cubicBezTo>
                <a:lnTo>
                  <a:pt x="12653" y="24994"/>
                </a:lnTo>
                <a:lnTo>
                  <a:pt x="12720" y="25028"/>
                </a:lnTo>
                <a:cubicBezTo>
                  <a:pt x="12734" y="25041"/>
                  <a:pt x="12753" y="25049"/>
                  <a:pt x="12776" y="25049"/>
                </a:cubicBezTo>
                <a:cubicBezTo>
                  <a:pt x="12808" y="25049"/>
                  <a:pt x="12848" y="25033"/>
                  <a:pt x="12887" y="24994"/>
                </a:cubicBezTo>
                <a:cubicBezTo>
                  <a:pt x="12984" y="24703"/>
                  <a:pt x="12955" y="24192"/>
                  <a:pt x="12588" y="24192"/>
                </a:cubicBezTo>
                <a:cubicBezTo>
                  <a:pt x="12577" y="24192"/>
                  <a:pt x="12565" y="24193"/>
                  <a:pt x="12553" y="24194"/>
                </a:cubicBezTo>
                <a:cubicBezTo>
                  <a:pt x="12420" y="24194"/>
                  <a:pt x="12286" y="24327"/>
                  <a:pt x="12253" y="24460"/>
                </a:cubicBezTo>
                <a:cubicBezTo>
                  <a:pt x="12234" y="24576"/>
                  <a:pt x="12259" y="24691"/>
                  <a:pt x="12309" y="24794"/>
                </a:cubicBezTo>
                <a:lnTo>
                  <a:pt x="12320" y="24794"/>
                </a:lnTo>
                <a:cubicBezTo>
                  <a:pt x="12333" y="24792"/>
                  <a:pt x="12345" y="24791"/>
                  <a:pt x="12356" y="24791"/>
                </a:cubicBezTo>
                <a:cubicBezTo>
                  <a:pt x="12520" y="24791"/>
                  <a:pt x="12517" y="25005"/>
                  <a:pt x="12486" y="25161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525" y="25354"/>
                  <a:pt x="12593" y="25522"/>
                  <a:pt x="12620" y="25628"/>
                </a:cubicBezTo>
                <a:cubicBezTo>
                  <a:pt x="12653" y="25828"/>
                  <a:pt x="12753" y="26095"/>
                  <a:pt x="12887" y="26295"/>
                </a:cubicBezTo>
                <a:cubicBezTo>
                  <a:pt x="11986" y="25194"/>
                  <a:pt x="11419" y="23927"/>
                  <a:pt x="10919" y="22659"/>
                </a:cubicBezTo>
                <a:lnTo>
                  <a:pt x="10952" y="22626"/>
                </a:lnTo>
                <a:cubicBezTo>
                  <a:pt x="11185" y="22326"/>
                  <a:pt x="11052" y="21825"/>
                  <a:pt x="10785" y="21592"/>
                </a:cubicBezTo>
                <a:cubicBezTo>
                  <a:pt x="10683" y="21490"/>
                  <a:pt x="10542" y="21446"/>
                  <a:pt x="10407" y="21446"/>
                </a:cubicBezTo>
                <a:cubicBezTo>
                  <a:pt x="10365" y="21446"/>
                  <a:pt x="10324" y="21450"/>
                  <a:pt x="10285" y="21458"/>
                </a:cubicBezTo>
                <a:cubicBezTo>
                  <a:pt x="9996" y="21516"/>
                  <a:pt x="10007" y="21823"/>
                  <a:pt x="10015" y="22056"/>
                </a:cubicBezTo>
                <a:lnTo>
                  <a:pt x="10015" y="22056"/>
                </a:lnTo>
                <a:cubicBezTo>
                  <a:pt x="10041" y="22008"/>
                  <a:pt x="10079" y="21978"/>
                  <a:pt x="10118" y="21959"/>
                </a:cubicBezTo>
                <a:cubicBezTo>
                  <a:pt x="10157" y="21939"/>
                  <a:pt x="10196" y="21931"/>
                  <a:pt x="10234" y="21931"/>
                </a:cubicBezTo>
                <a:cubicBezTo>
                  <a:pt x="10324" y="21931"/>
                  <a:pt x="10404" y="21978"/>
                  <a:pt x="10452" y="22025"/>
                </a:cubicBezTo>
                <a:cubicBezTo>
                  <a:pt x="10552" y="22159"/>
                  <a:pt x="10618" y="22326"/>
                  <a:pt x="10618" y="22492"/>
                </a:cubicBezTo>
                <a:cubicBezTo>
                  <a:pt x="10618" y="22492"/>
                  <a:pt x="10607" y="22481"/>
                  <a:pt x="10592" y="22478"/>
                </a:cubicBezTo>
                <a:lnTo>
                  <a:pt x="10592" y="22478"/>
                </a:lnTo>
                <a:cubicBezTo>
                  <a:pt x="10590" y="22473"/>
                  <a:pt x="10587" y="22466"/>
                  <a:pt x="10585" y="22459"/>
                </a:cubicBezTo>
                <a:cubicBezTo>
                  <a:pt x="10585" y="22392"/>
                  <a:pt x="10552" y="22359"/>
                  <a:pt x="10552" y="22326"/>
                </a:cubicBezTo>
                <a:cubicBezTo>
                  <a:pt x="10485" y="22226"/>
                  <a:pt x="10485" y="22159"/>
                  <a:pt x="10418" y="22125"/>
                </a:cubicBezTo>
                <a:cubicBezTo>
                  <a:pt x="10386" y="22085"/>
                  <a:pt x="10351" y="22068"/>
                  <a:pt x="10318" y="22068"/>
                </a:cubicBezTo>
                <a:cubicBezTo>
                  <a:pt x="10212" y="22068"/>
                  <a:pt x="10110" y="22233"/>
                  <a:pt x="10085" y="22359"/>
                </a:cubicBezTo>
                <a:cubicBezTo>
                  <a:pt x="10085" y="22326"/>
                  <a:pt x="10085" y="22292"/>
                  <a:pt x="10051" y="22259"/>
                </a:cubicBezTo>
                <a:cubicBezTo>
                  <a:pt x="10051" y="22259"/>
                  <a:pt x="10051" y="22218"/>
                  <a:pt x="10020" y="22201"/>
                </a:cubicBezTo>
                <a:lnTo>
                  <a:pt x="10020" y="22201"/>
                </a:lnTo>
                <a:cubicBezTo>
                  <a:pt x="10028" y="22296"/>
                  <a:pt x="10064" y="22400"/>
                  <a:pt x="10129" y="22482"/>
                </a:cubicBezTo>
                <a:lnTo>
                  <a:pt x="10129" y="22482"/>
                </a:lnTo>
                <a:lnTo>
                  <a:pt x="10251" y="22359"/>
                </a:lnTo>
                <a:cubicBezTo>
                  <a:pt x="10251" y="22359"/>
                  <a:pt x="10285" y="22359"/>
                  <a:pt x="10285" y="22326"/>
                </a:cubicBezTo>
                <a:cubicBezTo>
                  <a:pt x="10385" y="22359"/>
                  <a:pt x="10385" y="22459"/>
                  <a:pt x="10385" y="22492"/>
                </a:cubicBezTo>
                <a:cubicBezTo>
                  <a:pt x="10385" y="22526"/>
                  <a:pt x="10418" y="22592"/>
                  <a:pt x="10418" y="22626"/>
                </a:cubicBezTo>
                <a:lnTo>
                  <a:pt x="10452" y="22626"/>
                </a:lnTo>
                <a:cubicBezTo>
                  <a:pt x="10509" y="22683"/>
                  <a:pt x="10592" y="22766"/>
                  <a:pt x="10699" y="22766"/>
                </a:cubicBezTo>
                <a:cubicBezTo>
                  <a:pt x="10716" y="22766"/>
                  <a:pt x="10733" y="22764"/>
                  <a:pt x="10752" y="22759"/>
                </a:cubicBezTo>
                <a:cubicBezTo>
                  <a:pt x="11285" y="24127"/>
                  <a:pt x="11919" y="25595"/>
                  <a:pt x="12953" y="26662"/>
                </a:cubicBezTo>
                <a:cubicBezTo>
                  <a:pt x="12353" y="26228"/>
                  <a:pt x="11786" y="25861"/>
                  <a:pt x="11185" y="25495"/>
                </a:cubicBezTo>
                <a:cubicBezTo>
                  <a:pt x="11252" y="25461"/>
                  <a:pt x="11252" y="25394"/>
                  <a:pt x="11185" y="25394"/>
                </a:cubicBezTo>
                <a:cubicBezTo>
                  <a:pt x="11119" y="25361"/>
                  <a:pt x="11019" y="25328"/>
                  <a:pt x="10919" y="25294"/>
                </a:cubicBezTo>
                <a:cubicBezTo>
                  <a:pt x="10785" y="25194"/>
                  <a:pt x="10652" y="25128"/>
                  <a:pt x="10585" y="25028"/>
                </a:cubicBezTo>
                <a:cubicBezTo>
                  <a:pt x="10151" y="24694"/>
                  <a:pt x="9751" y="24360"/>
                  <a:pt x="9351" y="23993"/>
                </a:cubicBezTo>
                <a:cubicBezTo>
                  <a:pt x="9017" y="23393"/>
                  <a:pt x="8750" y="22793"/>
                  <a:pt x="8517" y="22159"/>
                </a:cubicBezTo>
                <a:lnTo>
                  <a:pt x="8517" y="22059"/>
                </a:lnTo>
                <a:cubicBezTo>
                  <a:pt x="8083" y="20825"/>
                  <a:pt x="7750" y="19490"/>
                  <a:pt x="7149" y="18289"/>
                </a:cubicBezTo>
                <a:lnTo>
                  <a:pt x="7116" y="18223"/>
                </a:lnTo>
                <a:cubicBezTo>
                  <a:pt x="6916" y="17689"/>
                  <a:pt x="6615" y="17189"/>
                  <a:pt x="6315" y="16655"/>
                </a:cubicBezTo>
                <a:cubicBezTo>
                  <a:pt x="6302" y="16616"/>
                  <a:pt x="6279" y="16602"/>
                  <a:pt x="6253" y="16602"/>
                </a:cubicBezTo>
                <a:cubicBezTo>
                  <a:pt x="6214" y="16602"/>
                  <a:pt x="6169" y="16635"/>
                  <a:pt x="6148" y="16655"/>
                </a:cubicBezTo>
                <a:lnTo>
                  <a:pt x="5782" y="16288"/>
                </a:lnTo>
                <a:cubicBezTo>
                  <a:pt x="5771" y="16267"/>
                  <a:pt x="5754" y="16259"/>
                  <a:pt x="5735" y="16259"/>
                </a:cubicBezTo>
                <a:cubicBezTo>
                  <a:pt x="5693" y="16259"/>
                  <a:pt x="5638" y="16298"/>
                  <a:pt x="5615" y="16321"/>
                </a:cubicBezTo>
                <a:cubicBezTo>
                  <a:pt x="5412" y="16705"/>
                  <a:pt x="5356" y="17127"/>
                  <a:pt x="5405" y="17565"/>
                </a:cubicBezTo>
                <a:lnTo>
                  <a:pt x="5405" y="17565"/>
                </a:lnTo>
                <a:cubicBezTo>
                  <a:pt x="5403" y="17473"/>
                  <a:pt x="5406" y="17381"/>
                  <a:pt x="5415" y="17289"/>
                </a:cubicBezTo>
                <a:cubicBezTo>
                  <a:pt x="5426" y="17174"/>
                  <a:pt x="5457" y="17127"/>
                  <a:pt x="5503" y="17127"/>
                </a:cubicBezTo>
                <a:cubicBezTo>
                  <a:pt x="5593" y="17127"/>
                  <a:pt x="5739" y="17303"/>
                  <a:pt x="5915" y="17522"/>
                </a:cubicBezTo>
                <a:cubicBezTo>
                  <a:pt x="5942" y="18603"/>
                  <a:pt x="6494" y="19662"/>
                  <a:pt x="6987" y="20663"/>
                </a:cubicBezTo>
                <a:lnTo>
                  <a:pt x="6987" y="20663"/>
                </a:lnTo>
                <a:cubicBezTo>
                  <a:pt x="6228" y="19731"/>
                  <a:pt x="5521" y="18603"/>
                  <a:pt x="5405" y="17565"/>
                </a:cubicBezTo>
                <a:lnTo>
                  <a:pt x="5405" y="17565"/>
                </a:lnTo>
                <a:cubicBezTo>
                  <a:pt x="5423" y="18601"/>
                  <a:pt x="6033" y="19597"/>
                  <a:pt x="6615" y="20424"/>
                </a:cubicBezTo>
                <a:cubicBezTo>
                  <a:pt x="6816" y="20758"/>
                  <a:pt x="7082" y="21091"/>
                  <a:pt x="7316" y="21358"/>
                </a:cubicBezTo>
                <a:cubicBezTo>
                  <a:pt x="7215" y="21130"/>
                  <a:pt x="7102" y="20898"/>
                  <a:pt x="6987" y="20663"/>
                </a:cubicBezTo>
                <a:lnTo>
                  <a:pt x="6987" y="20663"/>
                </a:lnTo>
                <a:cubicBezTo>
                  <a:pt x="7439" y="21219"/>
                  <a:pt x="7909" y="21704"/>
                  <a:pt x="8283" y="22059"/>
                </a:cubicBezTo>
                <a:cubicBezTo>
                  <a:pt x="8483" y="22559"/>
                  <a:pt x="8684" y="23026"/>
                  <a:pt x="8950" y="23493"/>
                </a:cubicBezTo>
                <a:cubicBezTo>
                  <a:pt x="7783" y="22292"/>
                  <a:pt x="6782" y="20891"/>
                  <a:pt x="5581" y="19724"/>
                </a:cubicBezTo>
                <a:lnTo>
                  <a:pt x="5581" y="19690"/>
                </a:lnTo>
                <a:cubicBezTo>
                  <a:pt x="4948" y="17856"/>
                  <a:pt x="3580" y="15221"/>
                  <a:pt x="1612" y="14553"/>
                </a:cubicBezTo>
                <a:cubicBezTo>
                  <a:pt x="1598" y="14549"/>
                  <a:pt x="1585" y="14547"/>
                  <a:pt x="1571" y="14547"/>
                </a:cubicBezTo>
                <a:cubicBezTo>
                  <a:pt x="1487" y="14547"/>
                  <a:pt x="1416" y="14629"/>
                  <a:pt x="1445" y="14687"/>
                </a:cubicBezTo>
                <a:lnTo>
                  <a:pt x="1579" y="15187"/>
                </a:lnTo>
                <a:cubicBezTo>
                  <a:pt x="1445" y="15120"/>
                  <a:pt x="1312" y="15020"/>
                  <a:pt x="1178" y="14987"/>
                </a:cubicBezTo>
                <a:cubicBezTo>
                  <a:pt x="1166" y="14981"/>
                  <a:pt x="1154" y="14978"/>
                  <a:pt x="1140" y="14978"/>
                </a:cubicBezTo>
                <a:cubicBezTo>
                  <a:pt x="1079" y="14978"/>
                  <a:pt x="1011" y="15038"/>
                  <a:pt x="1011" y="15120"/>
                </a:cubicBezTo>
                <a:cubicBezTo>
                  <a:pt x="1058" y="15398"/>
                  <a:pt x="1145" y="15697"/>
                  <a:pt x="1267" y="16004"/>
                </a:cubicBezTo>
                <a:lnTo>
                  <a:pt x="1267" y="16004"/>
                </a:lnTo>
                <a:cubicBezTo>
                  <a:pt x="1322" y="16052"/>
                  <a:pt x="1384" y="16103"/>
                  <a:pt x="1445" y="16155"/>
                </a:cubicBezTo>
                <a:cubicBezTo>
                  <a:pt x="1800" y="17041"/>
                  <a:pt x="2390" y="17825"/>
                  <a:pt x="3050" y="18545"/>
                </a:cubicBezTo>
                <a:lnTo>
                  <a:pt x="3050" y="18545"/>
                </a:lnTo>
                <a:cubicBezTo>
                  <a:pt x="2262" y="17847"/>
                  <a:pt x="1619" y="16891"/>
                  <a:pt x="1267" y="16004"/>
                </a:cubicBezTo>
                <a:lnTo>
                  <a:pt x="1267" y="16004"/>
                </a:lnTo>
                <a:cubicBezTo>
                  <a:pt x="1160" y="15911"/>
                  <a:pt x="1074" y="15829"/>
                  <a:pt x="1051" y="15778"/>
                </a:cubicBezTo>
                <a:lnTo>
                  <a:pt x="1051" y="15778"/>
                </a:lnTo>
                <a:cubicBezTo>
                  <a:pt x="1425" y="17208"/>
                  <a:pt x="2621" y="18927"/>
                  <a:pt x="4080" y="19590"/>
                </a:cubicBezTo>
                <a:cubicBezTo>
                  <a:pt x="3734" y="19255"/>
                  <a:pt x="3383" y="18908"/>
                  <a:pt x="3050" y="18545"/>
                </a:cubicBezTo>
                <a:lnTo>
                  <a:pt x="3050" y="18545"/>
                </a:lnTo>
                <a:cubicBezTo>
                  <a:pt x="3498" y="18941"/>
                  <a:pt x="3992" y="19253"/>
                  <a:pt x="4506" y="19422"/>
                </a:cubicBezTo>
                <a:lnTo>
                  <a:pt x="4506" y="19422"/>
                </a:lnTo>
                <a:cubicBezTo>
                  <a:pt x="3604" y="18178"/>
                  <a:pt x="2813" y="16764"/>
                  <a:pt x="1612" y="15854"/>
                </a:cubicBezTo>
                <a:cubicBezTo>
                  <a:pt x="1612" y="15821"/>
                  <a:pt x="1612" y="15821"/>
                  <a:pt x="1579" y="15788"/>
                </a:cubicBezTo>
                <a:cubicBezTo>
                  <a:pt x="1437" y="15419"/>
                  <a:pt x="1428" y="15297"/>
                  <a:pt x="1492" y="15297"/>
                </a:cubicBezTo>
                <a:cubicBezTo>
                  <a:pt x="1579" y="15297"/>
                  <a:pt x="1801" y="15520"/>
                  <a:pt x="2012" y="15654"/>
                </a:cubicBezTo>
                <a:cubicBezTo>
                  <a:pt x="3258" y="16549"/>
                  <a:pt x="4198" y="18147"/>
                  <a:pt x="4832" y="19599"/>
                </a:cubicBezTo>
                <a:lnTo>
                  <a:pt x="4832" y="19599"/>
                </a:lnTo>
                <a:cubicBezTo>
                  <a:pt x="4802" y="19562"/>
                  <a:pt x="4773" y="19525"/>
                  <a:pt x="4747" y="19490"/>
                </a:cubicBezTo>
                <a:cubicBezTo>
                  <a:pt x="4667" y="19471"/>
                  <a:pt x="4586" y="19448"/>
                  <a:pt x="4506" y="19422"/>
                </a:cubicBezTo>
                <a:lnTo>
                  <a:pt x="4506" y="19422"/>
                </a:lnTo>
                <a:cubicBezTo>
                  <a:pt x="4531" y="19456"/>
                  <a:pt x="4556" y="19490"/>
                  <a:pt x="4581" y="19524"/>
                </a:cubicBezTo>
                <a:cubicBezTo>
                  <a:pt x="4647" y="19624"/>
                  <a:pt x="4781" y="19690"/>
                  <a:pt x="4914" y="19790"/>
                </a:cubicBezTo>
                <a:cubicBezTo>
                  <a:pt x="4887" y="19727"/>
                  <a:pt x="4860" y="19663"/>
                  <a:pt x="4832" y="19599"/>
                </a:cubicBezTo>
                <a:lnTo>
                  <a:pt x="4832" y="19599"/>
                </a:lnTo>
                <a:cubicBezTo>
                  <a:pt x="4919" y="19706"/>
                  <a:pt x="5024" y="19816"/>
                  <a:pt x="5148" y="19891"/>
                </a:cubicBezTo>
                <a:cubicBezTo>
                  <a:pt x="5187" y="19930"/>
                  <a:pt x="5237" y="19949"/>
                  <a:pt x="5283" y="19949"/>
                </a:cubicBezTo>
                <a:cubicBezTo>
                  <a:pt x="5353" y="19949"/>
                  <a:pt x="5415" y="19905"/>
                  <a:pt x="5415" y="19824"/>
                </a:cubicBezTo>
                <a:cubicBezTo>
                  <a:pt x="5448" y="19857"/>
                  <a:pt x="5481" y="19857"/>
                  <a:pt x="5515" y="19857"/>
                </a:cubicBezTo>
                <a:cubicBezTo>
                  <a:pt x="6849" y="21191"/>
                  <a:pt x="8016" y="22659"/>
                  <a:pt x="9317" y="23993"/>
                </a:cubicBezTo>
                <a:lnTo>
                  <a:pt x="9317" y="24027"/>
                </a:lnTo>
                <a:lnTo>
                  <a:pt x="9351" y="24027"/>
                </a:lnTo>
                <a:lnTo>
                  <a:pt x="9651" y="24327"/>
                </a:lnTo>
                <a:lnTo>
                  <a:pt x="9818" y="24494"/>
                </a:lnTo>
                <a:cubicBezTo>
                  <a:pt x="9784" y="24460"/>
                  <a:pt x="9684" y="24394"/>
                  <a:pt x="9651" y="24360"/>
                </a:cubicBezTo>
                <a:cubicBezTo>
                  <a:pt x="8650" y="23393"/>
                  <a:pt x="7616" y="22492"/>
                  <a:pt x="6749" y="21392"/>
                </a:cubicBezTo>
                <a:cubicBezTo>
                  <a:pt x="6732" y="21383"/>
                  <a:pt x="6716" y="21379"/>
                  <a:pt x="6700" y="21379"/>
                </a:cubicBezTo>
                <a:cubicBezTo>
                  <a:pt x="6655" y="21379"/>
                  <a:pt x="6624" y="21417"/>
                  <a:pt x="6649" y="21492"/>
                </a:cubicBezTo>
                <a:cubicBezTo>
                  <a:pt x="7220" y="22285"/>
                  <a:pt x="7882" y="23049"/>
                  <a:pt x="8578" y="23725"/>
                </a:cubicBezTo>
                <a:lnTo>
                  <a:pt x="8578" y="23725"/>
                </a:lnTo>
                <a:cubicBezTo>
                  <a:pt x="8482" y="23692"/>
                  <a:pt x="8448" y="23659"/>
                  <a:pt x="8350" y="23627"/>
                </a:cubicBezTo>
                <a:cubicBezTo>
                  <a:pt x="7009" y="22792"/>
                  <a:pt x="5457" y="21938"/>
                  <a:pt x="4014" y="21938"/>
                </a:cubicBezTo>
                <a:cubicBezTo>
                  <a:pt x="3555" y="21938"/>
                  <a:pt x="3106" y="22024"/>
                  <a:pt x="2679" y="22226"/>
                </a:cubicBezTo>
                <a:cubicBezTo>
                  <a:pt x="2613" y="22292"/>
                  <a:pt x="2613" y="22359"/>
                  <a:pt x="2646" y="22392"/>
                </a:cubicBezTo>
                <a:cubicBezTo>
                  <a:pt x="2746" y="22526"/>
                  <a:pt x="2813" y="22626"/>
                  <a:pt x="2913" y="22693"/>
                </a:cubicBezTo>
                <a:lnTo>
                  <a:pt x="2813" y="22693"/>
                </a:lnTo>
                <a:cubicBezTo>
                  <a:pt x="2781" y="22693"/>
                  <a:pt x="2764" y="22723"/>
                  <a:pt x="2759" y="22758"/>
                </a:cubicBezTo>
                <a:lnTo>
                  <a:pt x="2759" y="22758"/>
                </a:lnTo>
                <a:cubicBezTo>
                  <a:pt x="3025" y="22659"/>
                  <a:pt x="3565" y="22659"/>
                  <a:pt x="3647" y="22659"/>
                </a:cubicBezTo>
                <a:lnTo>
                  <a:pt x="3747" y="22659"/>
                </a:lnTo>
                <a:cubicBezTo>
                  <a:pt x="3713" y="22693"/>
                  <a:pt x="3713" y="22793"/>
                  <a:pt x="3747" y="22826"/>
                </a:cubicBezTo>
                <a:cubicBezTo>
                  <a:pt x="3813" y="22893"/>
                  <a:pt x="3914" y="22959"/>
                  <a:pt x="3980" y="23026"/>
                </a:cubicBezTo>
                <a:cubicBezTo>
                  <a:pt x="3834" y="23014"/>
                  <a:pt x="3692" y="23006"/>
                  <a:pt x="3549" y="23006"/>
                </a:cubicBezTo>
                <a:cubicBezTo>
                  <a:pt x="3371" y="23006"/>
                  <a:pt x="3193" y="23018"/>
                  <a:pt x="3004" y="23049"/>
                </a:cubicBezTo>
                <a:lnTo>
                  <a:pt x="3004" y="23049"/>
                </a:lnTo>
                <a:cubicBezTo>
                  <a:pt x="3107" y="23130"/>
                  <a:pt x="3212" y="23208"/>
                  <a:pt x="3320" y="23280"/>
                </a:cubicBezTo>
                <a:lnTo>
                  <a:pt x="3320" y="23280"/>
                </a:lnTo>
                <a:cubicBezTo>
                  <a:pt x="3351" y="23280"/>
                  <a:pt x="3382" y="23279"/>
                  <a:pt x="3413" y="23279"/>
                </a:cubicBezTo>
                <a:cubicBezTo>
                  <a:pt x="3659" y="23279"/>
                  <a:pt x="3911" y="23303"/>
                  <a:pt x="4147" y="23326"/>
                </a:cubicBezTo>
                <a:cubicBezTo>
                  <a:pt x="4280" y="23326"/>
                  <a:pt x="4414" y="23360"/>
                  <a:pt x="4547" y="23426"/>
                </a:cubicBezTo>
                <a:cubicBezTo>
                  <a:pt x="5232" y="23883"/>
                  <a:pt x="6034" y="24224"/>
                  <a:pt x="6863" y="24504"/>
                </a:cubicBezTo>
                <a:lnTo>
                  <a:pt x="6863" y="24504"/>
                </a:lnTo>
                <a:cubicBezTo>
                  <a:pt x="7581" y="24631"/>
                  <a:pt x="8309" y="24732"/>
                  <a:pt x="9017" y="24861"/>
                </a:cubicBezTo>
                <a:cubicBezTo>
                  <a:pt x="9251" y="24894"/>
                  <a:pt x="9484" y="24994"/>
                  <a:pt x="9684" y="25028"/>
                </a:cubicBezTo>
                <a:lnTo>
                  <a:pt x="9784" y="25028"/>
                </a:lnTo>
                <a:cubicBezTo>
                  <a:pt x="9851" y="25061"/>
                  <a:pt x="9985" y="25061"/>
                  <a:pt x="10085" y="25128"/>
                </a:cubicBezTo>
                <a:cubicBezTo>
                  <a:pt x="10251" y="25228"/>
                  <a:pt x="10418" y="25361"/>
                  <a:pt x="10518" y="25495"/>
                </a:cubicBezTo>
                <a:cubicBezTo>
                  <a:pt x="10530" y="25501"/>
                  <a:pt x="10543" y="25503"/>
                  <a:pt x="10554" y="25503"/>
                </a:cubicBezTo>
                <a:cubicBezTo>
                  <a:pt x="10606" y="25503"/>
                  <a:pt x="10646" y="25449"/>
                  <a:pt x="10618" y="25394"/>
                </a:cubicBezTo>
                <a:lnTo>
                  <a:pt x="10418" y="25194"/>
                </a:lnTo>
                <a:cubicBezTo>
                  <a:pt x="10485" y="25194"/>
                  <a:pt x="10518" y="25228"/>
                  <a:pt x="10618" y="25228"/>
                </a:cubicBezTo>
                <a:cubicBezTo>
                  <a:pt x="10952" y="25528"/>
                  <a:pt x="11319" y="25795"/>
                  <a:pt x="11652" y="26062"/>
                </a:cubicBezTo>
                <a:cubicBezTo>
                  <a:pt x="11417" y="26020"/>
                  <a:pt x="11165" y="25996"/>
                  <a:pt x="10908" y="25996"/>
                </a:cubicBezTo>
                <a:cubicBezTo>
                  <a:pt x="10544" y="25996"/>
                  <a:pt x="10169" y="26044"/>
                  <a:pt x="9818" y="26162"/>
                </a:cubicBezTo>
                <a:cubicBezTo>
                  <a:pt x="9818" y="26128"/>
                  <a:pt x="9784" y="26128"/>
                  <a:pt x="9784" y="26062"/>
                </a:cubicBezTo>
                <a:cubicBezTo>
                  <a:pt x="9701" y="25978"/>
                  <a:pt x="9584" y="25937"/>
                  <a:pt x="9467" y="25937"/>
                </a:cubicBezTo>
                <a:cubicBezTo>
                  <a:pt x="9351" y="25937"/>
                  <a:pt x="9234" y="25978"/>
                  <a:pt x="9151" y="26062"/>
                </a:cubicBezTo>
                <a:cubicBezTo>
                  <a:pt x="8950" y="26295"/>
                  <a:pt x="9084" y="26629"/>
                  <a:pt x="9317" y="26729"/>
                </a:cubicBezTo>
                <a:cubicBezTo>
                  <a:pt x="9351" y="26729"/>
                  <a:pt x="9417" y="26695"/>
                  <a:pt x="9417" y="26662"/>
                </a:cubicBezTo>
                <a:cubicBezTo>
                  <a:pt x="9351" y="26529"/>
                  <a:pt x="9251" y="26362"/>
                  <a:pt x="9317" y="26228"/>
                </a:cubicBezTo>
                <a:cubicBezTo>
                  <a:pt x="9379" y="26187"/>
                  <a:pt x="9441" y="26159"/>
                  <a:pt x="9503" y="26159"/>
                </a:cubicBezTo>
                <a:cubicBezTo>
                  <a:pt x="9541" y="26159"/>
                  <a:pt x="9579" y="26170"/>
                  <a:pt x="9618" y="26195"/>
                </a:cubicBezTo>
                <a:cubicBezTo>
                  <a:pt x="9584" y="26228"/>
                  <a:pt x="9484" y="26228"/>
                  <a:pt x="9451" y="26295"/>
                </a:cubicBezTo>
                <a:cubicBezTo>
                  <a:pt x="9329" y="26325"/>
                  <a:pt x="9401" y="26466"/>
                  <a:pt x="9491" y="26466"/>
                </a:cubicBezTo>
                <a:cubicBezTo>
                  <a:pt x="9499" y="26466"/>
                  <a:pt x="9508" y="26465"/>
                  <a:pt x="9518" y="26462"/>
                </a:cubicBezTo>
                <a:cubicBezTo>
                  <a:pt x="9584" y="26395"/>
                  <a:pt x="9651" y="26395"/>
                  <a:pt x="9684" y="26362"/>
                </a:cubicBezTo>
                <a:lnTo>
                  <a:pt x="9684" y="26362"/>
                </a:lnTo>
                <a:cubicBezTo>
                  <a:pt x="9684" y="26529"/>
                  <a:pt x="9651" y="26695"/>
                  <a:pt x="9584" y="26795"/>
                </a:cubicBezTo>
                <a:cubicBezTo>
                  <a:pt x="9533" y="26839"/>
                  <a:pt x="9477" y="26858"/>
                  <a:pt x="9420" y="26858"/>
                </a:cubicBezTo>
                <a:cubicBezTo>
                  <a:pt x="9217" y="26858"/>
                  <a:pt x="9003" y="26626"/>
                  <a:pt x="8950" y="26495"/>
                </a:cubicBezTo>
                <a:cubicBezTo>
                  <a:pt x="8940" y="26465"/>
                  <a:pt x="8921" y="26453"/>
                  <a:pt x="8900" y="26453"/>
                </a:cubicBezTo>
                <a:cubicBezTo>
                  <a:pt x="8851" y="26453"/>
                  <a:pt x="8794" y="26516"/>
                  <a:pt x="8817" y="26562"/>
                </a:cubicBezTo>
                <a:cubicBezTo>
                  <a:pt x="8924" y="26775"/>
                  <a:pt x="9201" y="27053"/>
                  <a:pt x="9462" y="27053"/>
                </a:cubicBezTo>
                <a:cubicBezTo>
                  <a:pt x="9527" y="27053"/>
                  <a:pt x="9591" y="27036"/>
                  <a:pt x="9651" y="26996"/>
                </a:cubicBezTo>
                <a:cubicBezTo>
                  <a:pt x="9818" y="26862"/>
                  <a:pt x="9918" y="26562"/>
                  <a:pt x="9851" y="26328"/>
                </a:cubicBezTo>
                <a:cubicBezTo>
                  <a:pt x="10151" y="26229"/>
                  <a:pt x="10450" y="26185"/>
                  <a:pt x="10746" y="26185"/>
                </a:cubicBezTo>
                <a:cubicBezTo>
                  <a:pt x="11241" y="26185"/>
                  <a:pt x="11727" y="26307"/>
                  <a:pt x="12186" y="26495"/>
                </a:cubicBezTo>
                <a:cubicBezTo>
                  <a:pt x="12686" y="26862"/>
                  <a:pt x="13187" y="27196"/>
                  <a:pt x="13654" y="27563"/>
                </a:cubicBezTo>
                <a:cubicBezTo>
                  <a:pt x="12920" y="27729"/>
                  <a:pt x="12153" y="27863"/>
                  <a:pt x="11419" y="27996"/>
                </a:cubicBezTo>
                <a:lnTo>
                  <a:pt x="10919" y="27863"/>
                </a:lnTo>
                <a:cubicBezTo>
                  <a:pt x="9818" y="27563"/>
                  <a:pt x="8784" y="27229"/>
                  <a:pt x="7683" y="27062"/>
                </a:cubicBezTo>
                <a:cubicBezTo>
                  <a:pt x="7611" y="27053"/>
                  <a:pt x="7526" y="27048"/>
                  <a:pt x="7431" y="27048"/>
                </a:cubicBezTo>
                <a:cubicBezTo>
                  <a:pt x="6860" y="27048"/>
                  <a:pt x="5953" y="27220"/>
                  <a:pt x="5782" y="27563"/>
                </a:cubicBezTo>
                <a:cubicBezTo>
                  <a:pt x="5748" y="27563"/>
                  <a:pt x="5681" y="27629"/>
                  <a:pt x="5648" y="27629"/>
                </a:cubicBezTo>
                <a:cubicBezTo>
                  <a:pt x="5581" y="27663"/>
                  <a:pt x="5581" y="27729"/>
                  <a:pt x="5615" y="27796"/>
                </a:cubicBezTo>
                <a:cubicBezTo>
                  <a:pt x="5748" y="27996"/>
                  <a:pt x="5982" y="28163"/>
                  <a:pt x="6249" y="28230"/>
                </a:cubicBezTo>
                <a:cubicBezTo>
                  <a:pt x="6249" y="28230"/>
                  <a:pt x="6282" y="28230"/>
                  <a:pt x="6282" y="28297"/>
                </a:cubicBezTo>
                <a:cubicBezTo>
                  <a:pt x="6313" y="28316"/>
                  <a:pt x="6343" y="28334"/>
                  <a:pt x="6374" y="28352"/>
                </a:cubicBezTo>
                <a:lnTo>
                  <a:pt x="6374" y="28352"/>
                </a:lnTo>
                <a:cubicBezTo>
                  <a:pt x="6546" y="28320"/>
                  <a:pt x="6753" y="28297"/>
                  <a:pt x="6949" y="28297"/>
                </a:cubicBezTo>
                <a:cubicBezTo>
                  <a:pt x="7214" y="28273"/>
                  <a:pt x="7474" y="28263"/>
                  <a:pt x="7730" y="28263"/>
                </a:cubicBezTo>
                <a:cubicBezTo>
                  <a:pt x="8569" y="28263"/>
                  <a:pt x="9367" y="28377"/>
                  <a:pt x="10185" y="28530"/>
                </a:cubicBezTo>
                <a:cubicBezTo>
                  <a:pt x="10285" y="28530"/>
                  <a:pt x="10351" y="28597"/>
                  <a:pt x="10452" y="28597"/>
                </a:cubicBezTo>
                <a:cubicBezTo>
                  <a:pt x="9951" y="28630"/>
                  <a:pt x="9417" y="28663"/>
                  <a:pt x="8884" y="28697"/>
                </a:cubicBezTo>
                <a:cubicBezTo>
                  <a:pt x="8566" y="28724"/>
                  <a:pt x="8254" y="28741"/>
                  <a:pt x="7943" y="28741"/>
                </a:cubicBezTo>
                <a:cubicBezTo>
                  <a:pt x="7682" y="28741"/>
                  <a:pt x="7422" y="28729"/>
                  <a:pt x="7160" y="28704"/>
                </a:cubicBezTo>
                <a:lnTo>
                  <a:pt x="7160" y="28704"/>
                </a:lnTo>
                <a:cubicBezTo>
                  <a:pt x="7616" y="28851"/>
                  <a:pt x="8084" y="28912"/>
                  <a:pt x="8557" y="28912"/>
                </a:cubicBezTo>
                <a:cubicBezTo>
                  <a:pt x="9571" y="28912"/>
                  <a:pt x="10605" y="28632"/>
                  <a:pt x="11586" y="28330"/>
                </a:cubicBezTo>
                <a:cubicBezTo>
                  <a:pt x="11652" y="28363"/>
                  <a:pt x="11752" y="28363"/>
                  <a:pt x="11819" y="28397"/>
                </a:cubicBezTo>
                <a:cubicBezTo>
                  <a:pt x="11844" y="28409"/>
                  <a:pt x="11865" y="28414"/>
                  <a:pt x="11883" y="28414"/>
                </a:cubicBezTo>
                <a:cubicBezTo>
                  <a:pt x="11963" y="28414"/>
                  <a:pt x="11980" y="28305"/>
                  <a:pt x="11953" y="28196"/>
                </a:cubicBezTo>
                <a:cubicBezTo>
                  <a:pt x="12019" y="28163"/>
                  <a:pt x="12153" y="28163"/>
                  <a:pt x="12253" y="28130"/>
                </a:cubicBezTo>
                <a:cubicBezTo>
                  <a:pt x="12753" y="27996"/>
                  <a:pt x="13287" y="27863"/>
                  <a:pt x="13787" y="27696"/>
                </a:cubicBezTo>
                <a:cubicBezTo>
                  <a:pt x="14354" y="28163"/>
                  <a:pt x="14921" y="28663"/>
                  <a:pt x="15422" y="29231"/>
                </a:cubicBezTo>
                <a:cubicBezTo>
                  <a:pt x="15580" y="29587"/>
                  <a:pt x="15739" y="29942"/>
                  <a:pt x="15899" y="30297"/>
                </a:cubicBezTo>
                <a:lnTo>
                  <a:pt x="15899" y="30297"/>
                </a:lnTo>
                <a:cubicBezTo>
                  <a:pt x="15512" y="29377"/>
                  <a:pt x="15068" y="28487"/>
                  <a:pt x="14655" y="27596"/>
                </a:cubicBezTo>
                <a:lnTo>
                  <a:pt x="14655" y="27596"/>
                </a:lnTo>
                <a:cubicBezTo>
                  <a:pt x="14671" y="27604"/>
                  <a:pt x="14690" y="27609"/>
                  <a:pt x="14708" y="27609"/>
                </a:cubicBezTo>
                <a:cubicBezTo>
                  <a:pt x="14763" y="27609"/>
                  <a:pt x="14813" y="27571"/>
                  <a:pt x="14788" y="27496"/>
                </a:cubicBezTo>
                <a:cubicBezTo>
                  <a:pt x="14121" y="26162"/>
                  <a:pt x="14121" y="24627"/>
                  <a:pt x="14288" y="23093"/>
                </a:cubicBezTo>
                <a:cubicBezTo>
                  <a:pt x="14321" y="23093"/>
                  <a:pt x="14321" y="23093"/>
                  <a:pt x="14388" y="23026"/>
                </a:cubicBezTo>
                <a:cubicBezTo>
                  <a:pt x="15388" y="22259"/>
                  <a:pt x="15589" y="20291"/>
                  <a:pt x="15789" y="19123"/>
                </a:cubicBezTo>
                <a:cubicBezTo>
                  <a:pt x="15922" y="18289"/>
                  <a:pt x="16289" y="15854"/>
                  <a:pt x="15255" y="15354"/>
                </a:cubicBezTo>
                <a:cubicBezTo>
                  <a:pt x="15147" y="15318"/>
                  <a:pt x="15048" y="15299"/>
                  <a:pt x="14957" y="15299"/>
                </a:cubicBezTo>
                <a:cubicBezTo>
                  <a:pt x="14796" y="15299"/>
                  <a:pt x="14661" y="15359"/>
                  <a:pt x="14554" y="15487"/>
                </a:cubicBezTo>
                <a:lnTo>
                  <a:pt x="14488" y="15454"/>
                </a:lnTo>
                <a:cubicBezTo>
                  <a:pt x="14458" y="15424"/>
                  <a:pt x="14421" y="15408"/>
                  <a:pt x="14387" y="15408"/>
                </a:cubicBezTo>
                <a:cubicBezTo>
                  <a:pt x="14345" y="15408"/>
                  <a:pt x="14306" y="15432"/>
                  <a:pt x="14288" y="15487"/>
                </a:cubicBezTo>
                <a:cubicBezTo>
                  <a:pt x="13921" y="16188"/>
                  <a:pt x="13254" y="19490"/>
                  <a:pt x="13787" y="20858"/>
                </a:cubicBezTo>
                <a:cubicBezTo>
                  <a:pt x="13721" y="21592"/>
                  <a:pt x="13787" y="22292"/>
                  <a:pt x="14087" y="22826"/>
                </a:cubicBezTo>
                <a:cubicBezTo>
                  <a:pt x="13954" y="24160"/>
                  <a:pt x="13921" y="25528"/>
                  <a:pt x="14321" y="26729"/>
                </a:cubicBezTo>
                <a:cubicBezTo>
                  <a:pt x="13954" y="25962"/>
                  <a:pt x="13620" y="25161"/>
                  <a:pt x="13287" y="24360"/>
                </a:cubicBezTo>
                <a:cubicBezTo>
                  <a:pt x="13320" y="24327"/>
                  <a:pt x="13320" y="24294"/>
                  <a:pt x="13320" y="24227"/>
                </a:cubicBezTo>
                <a:cubicBezTo>
                  <a:pt x="12887" y="23493"/>
                  <a:pt x="12787" y="22526"/>
                  <a:pt x="12720" y="21658"/>
                </a:cubicBezTo>
                <a:cubicBezTo>
                  <a:pt x="12653" y="21292"/>
                  <a:pt x="12653" y="20858"/>
                  <a:pt x="12653" y="20491"/>
                </a:cubicBezTo>
                <a:lnTo>
                  <a:pt x="12653" y="20358"/>
                </a:lnTo>
                <a:cubicBezTo>
                  <a:pt x="12720" y="20391"/>
                  <a:pt x="12787" y="20458"/>
                  <a:pt x="12887" y="20458"/>
                </a:cubicBezTo>
                <a:cubicBezTo>
                  <a:pt x="12896" y="20467"/>
                  <a:pt x="12907" y="20471"/>
                  <a:pt x="12920" y="20471"/>
                </a:cubicBezTo>
                <a:cubicBezTo>
                  <a:pt x="12956" y="20471"/>
                  <a:pt x="13005" y="20440"/>
                  <a:pt x="13053" y="20391"/>
                </a:cubicBezTo>
                <a:cubicBezTo>
                  <a:pt x="13220" y="19891"/>
                  <a:pt x="13120" y="19290"/>
                  <a:pt x="12553" y="19157"/>
                </a:cubicBezTo>
                <a:cubicBezTo>
                  <a:pt x="12486" y="19157"/>
                  <a:pt x="12420" y="19190"/>
                  <a:pt x="12420" y="19223"/>
                </a:cubicBezTo>
                <a:cubicBezTo>
                  <a:pt x="12286" y="19524"/>
                  <a:pt x="12286" y="19957"/>
                  <a:pt x="12553" y="20191"/>
                </a:cubicBezTo>
                <a:cubicBezTo>
                  <a:pt x="12553" y="20991"/>
                  <a:pt x="12486" y="21892"/>
                  <a:pt x="12653" y="22726"/>
                </a:cubicBezTo>
                <a:cubicBezTo>
                  <a:pt x="12386" y="22059"/>
                  <a:pt x="12086" y="21392"/>
                  <a:pt x="11819" y="20724"/>
                </a:cubicBezTo>
                <a:cubicBezTo>
                  <a:pt x="11619" y="19657"/>
                  <a:pt x="11486" y="18523"/>
                  <a:pt x="11452" y="17355"/>
                </a:cubicBezTo>
                <a:cubicBezTo>
                  <a:pt x="11486" y="17355"/>
                  <a:pt x="11552" y="17322"/>
                  <a:pt x="11586" y="17222"/>
                </a:cubicBezTo>
                <a:cubicBezTo>
                  <a:pt x="11719" y="16388"/>
                  <a:pt x="11819" y="15521"/>
                  <a:pt x="11919" y="14687"/>
                </a:cubicBezTo>
                <a:cubicBezTo>
                  <a:pt x="11986" y="14320"/>
                  <a:pt x="12053" y="13986"/>
                  <a:pt x="12119" y="13619"/>
                </a:cubicBezTo>
                <a:cubicBezTo>
                  <a:pt x="12420" y="11952"/>
                  <a:pt x="12386" y="10217"/>
                  <a:pt x="12453" y="8516"/>
                </a:cubicBezTo>
                <a:cubicBezTo>
                  <a:pt x="12453" y="8424"/>
                  <a:pt x="12393" y="8373"/>
                  <a:pt x="12333" y="8373"/>
                </a:cubicBezTo>
                <a:cubicBezTo>
                  <a:pt x="12283" y="8373"/>
                  <a:pt x="12234" y="8407"/>
                  <a:pt x="12219" y="8482"/>
                </a:cubicBezTo>
                <a:cubicBezTo>
                  <a:pt x="12219" y="8616"/>
                  <a:pt x="12153" y="8783"/>
                  <a:pt x="12153" y="8883"/>
                </a:cubicBezTo>
                <a:cubicBezTo>
                  <a:pt x="12086" y="8549"/>
                  <a:pt x="11986" y="8216"/>
                  <a:pt x="11786" y="7982"/>
                </a:cubicBezTo>
                <a:cubicBezTo>
                  <a:pt x="11692" y="7854"/>
                  <a:pt x="11601" y="7800"/>
                  <a:pt x="11514" y="7800"/>
                </a:cubicBezTo>
                <a:cubicBezTo>
                  <a:pt x="11006" y="7800"/>
                  <a:pt x="10618" y="9631"/>
                  <a:pt x="10618" y="9717"/>
                </a:cubicBezTo>
                <a:cubicBezTo>
                  <a:pt x="10318" y="11851"/>
                  <a:pt x="10552" y="14453"/>
                  <a:pt x="11152" y="16521"/>
                </a:cubicBezTo>
                <a:cubicBezTo>
                  <a:pt x="11152" y="17656"/>
                  <a:pt x="11285" y="18723"/>
                  <a:pt x="11452" y="19790"/>
                </a:cubicBezTo>
                <a:cubicBezTo>
                  <a:pt x="11419" y="19624"/>
                  <a:pt x="11319" y="19457"/>
                  <a:pt x="11285" y="19290"/>
                </a:cubicBezTo>
                <a:cubicBezTo>
                  <a:pt x="10618" y="17489"/>
                  <a:pt x="9985" y="15688"/>
                  <a:pt x="9317" y="13886"/>
                </a:cubicBezTo>
                <a:cubicBezTo>
                  <a:pt x="9251" y="12952"/>
                  <a:pt x="9217" y="11952"/>
                  <a:pt x="9117" y="10984"/>
                </a:cubicBezTo>
                <a:cubicBezTo>
                  <a:pt x="9151" y="10684"/>
                  <a:pt x="9151" y="10384"/>
                  <a:pt x="9217" y="10150"/>
                </a:cubicBezTo>
                <a:cubicBezTo>
                  <a:pt x="9217" y="10184"/>
                  <a:pt x="9217" y="10284"/>
                  <a:pt x="9251" y="10317"/>
                </a:cubicBezTo>
                <a:lnTo>
                  <a:pt x="9251" y="11718"/>
                </a:lnTo>
                <a:cubicBezTo>
                  <a:pt x="9251" y="11801"/>
                  <a:pt x="9326" y="11843"/>
                  <a:pt x="9401" y="11843"/>
                </a:cubicBezTo>
                <a:cubicBezTo>
                  <a:pt x="9476" y="11843"/>
                  <a:pt x="9551" y="11801"/>
                  <a:pt x="9551" y="11718"/>
                </a:cubicBezTo>
                <a:lnTo>
                  <a:pt x="9551" y="10984"/>
                </a:lnTo>
                <a:cubicBezTo>
                  <a:pt x="9551" y="10050"/>
                  <a:pt x="9484" y="9183"/>
                  <a:pt x="9417" y="8282"/>
                </a:cubicBezTo>
                <a:cubicBezTo>
                  <a:pt x="9384" y="7715"/>
                  <a:pt x="9284" y="7048"/>
                  <a:pt x="9151" y="6381"/>
                </a:cubicBezTo>
                <a:cubicBezTo>
                  <a:pt x="9151" y="5447"/>
                  <a:pt x="9117" y="4480"/>
                  <a:pt x="8784" y="3512"/>
                </a:cubicBezTo>
                <a:cubicBezTo>
                  <a:pt x="8770" y="3459"/>
                  <a:pt x="8736" y="3437"/>
                  <a:pt x="8699" y="3437"/>
                </a:cubicBezTo>
                <a:cubicBezTo>
                  <a:pt x="8644" y="3437"/>
                  <a:pt x="8584" y="3485"/>
                  <a:pt x="8584" y="3546"/>
                </a:cubicBezTo>
                <a:cubicBezTo>
                  <a:pt x="8584" y="3846"/>
                  <a:pt x="8584" y="4179"/>
                  <a:pt x="8617" y="4480"/>
                </a:cubicBezTo>
                <a:cubicBezTo>
                  <a:pt x="8317" y="3846"/>
                  <a:pt x="7950" y="3312"/>
                  <a:pt x="7449" y="2978"/>
                </a:cubicBezTo>
                <a:cubicBezTo>
                  <a:pt x="7422" y="2965"/>
                  <a:pt x="7388" y="2957"/>
                  <a:pt x="7356" y="2957"/>
                </a:cubicBezTo>
                <a:cubicBezTo>
                  <a:pt x="7311" y="2957"/>
                  <a:pt x="7269" y="2973"/>
                  <a:pt x="7249" y="3012"/>
                </a:cubicBezTo>
                <a:cubicBezTo>
                  <a:pt x="6816" y="3979"/>
                  <a:pt x="7149" y="5013"/>
                  <a:pt x="7449" y="5981"/>
                </a:cubicBezTo>
                <a:cubicBezTo>
                  <a:pt x="7748" y="6876"/>
                  <a:pt x="7924" y="7854"/>
                  <a:pt x="8204" y="8783"/>
                </a:cubicBezTo>
                <a:lnTo>
                  <a:pt x="8204" y="8783"/>
                </a:lnTo>
                <a:cubicBezTo>
                  <a:pt x="8143" y="8483"/>
                  <a:pt x="8093" y="8194"/>
                  <a:pt x="8050" y="7949"/>
                </a:cubicBezTo>
                <a:cubicBezTo>
                  <a:pt x="7750" y="6781"/>
                  <a:pt x="7283" y="5647"/>
                  <a:pt x="7116" y="4480"/>
                </a:cubicBezTo>
                <a:cubicBezTo>
                  <a:pt x="7056" y="4030"/>
                  <a:pt x="7118" y="3868"/>
                  <a:pt x="7237" y="3868"/>
                </a:cubicBezTo>
                <a:cubicBezTo>
                  <a:pt x="7516" y="3868"/>
                  <a:pt x="8103" y="4759"/>
                  <a:pt x="8150" y="4947"/>
                </a:cubicBezTo>
                <a:cubicBezTo>
                  <a:pt x="8317" y="5313"/>
                  <a:pt x="8450" y="5747"/>
                  <a:pt x="8550" y="6147"/>
                </a:cubicBezTo>
                <a:cubicBezTo>
                  <a:pt x="8617" y="6781"/>
                  <a:pt x="8717" y="7415"/>
                  <a:pt x="8784" y="7982"/>
                </a:cubicBezTo>
                <a:cubicBezTo>
                  <a:pt x="8817" y="8549"/>
                  <a:pt x="8817" y="9116"/>
                  <a:pt x="8817" y="9683"/>
                </a:cubicBezTo>
                <a:lnTo>
                  <a:pt x="8717" y="9083"/>
                </a:lnTo>
                <a:cubicBezTo>
                  <a:pt x="8717" y="8849"/>
                  <a:pt x="8650" y="8649"/>
                  <a:pt x="8650" y="8482"/>
                </a:cubicBezTo>
                <a:cubicBezTo>
                  <a:pt x="8584" y="7115"/>
                  <a:pt x="8317" y="5814"/>
                  <a:pt x="7650" y="4580"/>
                </a:cubicBezTo>
                <a:cubicBezTo>
                  <a:pt x="7636" y="4538"/>
                  <a:pt x="7604" y="4519"/>
                  <a:pt x="7572" y="4519"/>
                </a:cubicBezTo>
                <a:cubicBezTo>
                  <a:pt x="7528" y="4519"/>
                  <a:pt x="7483" y="4555"/>
                  <a:pt x="7483" y="4613"/>
                </a:cubicBezTo>
                <a:cubicBezTo>
                  <a:pt x="7449" y="4913"/>
                  <a:pt x="7449" y="4813"/>
                  <a:pt x="7483" y="5113"/>
                </a:cubicBezTo>
                <a:cubicBezTo>
                  <a:pt x="7483" y="5147"/>
                  <a:pt x="7524" y="5163"/>
                  <a:pt x="7566" y="5163"/>
                </a:cubicBezTo>
                <a:cubicBezTo>
                  <a:pt x="7608" y="5163"/>
                  <a:pt x="7650" y="5147"/>
                  <a:pt x="7650" y="5113"/>
                </a:cubicBezTo>
                <a:cubicBezTo>
                  <a:pt x="7883" y="5180"/>
                  <a:pt x="7983" y="5414"/>
                  <a:pt x="7950" y="5680"/>
                </a:cubicBezTo>
                <a:cubicBezTo>
                  <a:pt x="8250" y="6414"/>
                  <a:pt x="8283" y="7181"/>
                  <a:pt x="8383" y="7949"/>
                </a:cubicBezTo>
                <a:lnTo>
                  <a:pt x="8383" y="8149"/>
                </a:lnTo>
                <a:cubicBezTo>
                  <a:pt x="8319" y="8149"/>
                  <a:pt x="8254" y="8242"/>
                  <a:pt x="8280" y="8279"/>
                </a:cubicBezTo>
                <a:lnTo>
                  <a:pt x="8280" y="8279"/>
                </a:lnTo>
                <a:cubicBezTo>
                  <a:pt x="8294" y="8386"/>
                  <a:pt x="8402" y="9071"/>
                  <a:pt x="8465" y="9540"/>
                </a:cubicBezTo>
                <a:lnTo>
                  <a:pt x="8465" y="9540"/>
                </a:lnTo>
                <a:cubicBezTo>
                  <a:pt x="8367" y="9293"/>
                  <a:pt x="8281" y="9040"/>
                  <a:pt x="8204" y="8783"/>
                </a:cubicBezTo>
                <a:lnTo>
                  <a:pt x="8204" y="8783"/>
                </a:lnTo>
                <a:cubicBezTo>
                  <a:pt x="8284" y="9177"/>
                  <a:pt x="8384" y="9590"/>
                  <a:pt x="8517" y="9950"/>
                </a:cubicBezTo>
                <a:cubicBezTo>
                  <a:pt x="8483" y="9850"/>
                  <a:pt x="8483" y="9783"/>
                  <a:pt x="8483" y="9683"/>
                </a:cubicBezTo>
                <a:cubicBezTo>
                  <a:pt x="8478" y="9639"/>
                  <a:pt x="8472" y="9590"/>
                  <a:pt x="8465" y="9540"/>
                </a:cubicBezTo>
                <a:lnTo>
                  <a:pt x="8465" y="9540"/>
                </a:lnTo>
                <a:cubicBezTo>
                  <a:pt x="8567" y="9796"/>
                  <a:pt x="8682" y="10045"/>
                  <a:pt x="8817" y="10284"/>
                </a:cubicBezTo>
                <a:cubicBezTo>
                  <a:pt x="8884" y="10517"/>
                  <a:pt x="8884" y="10784"/>
                  <a:pt x="8917" y="11018"/>
                </a:cubicBezTo>
                <a:cubicBezTo>
                  <a:pt x="8917" y="11118"/>
                  <a:pt x="8984" y="11151"/>
                  <a:pt x="9051" y="11151"/>
                </a:cubicBezTo>
                <a:cubicBezTo>
                  <a:pt x="9084" y="11885"/>
                  <a:pt x="9117" y="12652"/>
                  <a:pt x="9151" y="13353"/>
                </a:cubicBezTo>
                <a:cubicBezTo>
                  <a:pt x="8717" y="12185"/>
                  <a:pt x="8217" y="11018"/>
                  <a:pt x="7650" y="9883"/>
                </a:cubicBezTo>
                <a:lnTo>
                  <a:pt x="7650" y="9883"/>
                </a:lnTo>
                <a:cubicBezTo>
                  <a:pt x="7669" y="9903"/>
                  <a:pt x="7689" y="9911"/>
                  <a:pt x="7706" y="9911"/>
                </a:cubicBezTo>
                <a:cubicBezTo>
                  <a:pt x="7747" y="9911"/>
                  <a:pt x="7773" y="9864"/>
                  <a:pt x="7750" y="9817"/>
                </a:cubicBezTo>
                <a:cubicBezTo>
                  <a:pt x="7616" y="9516"/>
                  <a:pt x="7416" y="9216"/>
                  <a:pt x="7216" y="8949"/>
                </a:cubicBezTo>
                <a:cubicBezTo>
                  <a:pt x="6716" y="7982"/>
                  <a:pt x="6215" y="7048"/>
                  <a:pt x="5615" y="6147"/>
                </a:cubicBezTo>
                <a:cubicBezTo>
                  <a:pt x="5715" y="6147"/>
                  <a:pt x="5715" y="6047"/>
                  <a:pt x="5648" y="6014"/>
                </a:cubicBezTo>
                <a:cubicBezTo>
                  <a:pt x="5581" y="5981"/>
                  <a:pt x="5548" y="5947"/>
                  <a:pt x="5448" y="5881"/>
                </a:cubicBezTo>
                <a:cubicBezTo>
                  <a:pt x="5415" y="5847"/>
                  <a:pt x="5415" y="5814"/>
                  <a:pt x="5381" y="5780"/>
                </a:cubicBezTo>
                <a:cubicBezTo>
                  <a:pt x="5415" y="5714"/>
                  <a:pt x="5415" y="5680"/>
                  <a:pt x="5415" y="5647"/>
                </a:cubicBezTo>
                <a:cubicBezTo>
                  <a:pt x="4614" y="3445"/>
                  <a:pt x="3213" y="944"/>
                  <a:pt x="911" y="10"/>
                </a:cubicBezTo>
                <a:cubicBezTo>
                  <a:pt x="894" y="4"/>
                  <a:pt x="877" y="1"/>
                  <a:pt x="862" y="1"/>
                </a:cubicBezTo>
                <a:close/>
                <a:moveTo>
                  <a:pt x="15899" y="30297"/>
                </a:moveTo>
                <a:cubicBezTo>
                  <a:pt x="15918" y="30342"/>
                  <a:pt x="15937" y="30387"/>
                  <a:pt x="15955" y="30431"/>
                </a:cubicBezTo>
                <a:cubicBezTo>
                  <a:pt x="15955" y="30426"/>
                  <a:pt x="15954" y="30421"/>
                  <a:pt x="15953" y="30416"/>
                </a:cubicBezTo>
                <a:lnTo>
                  <a:pt x="15953" y="30416"/>
                </a:lnTo>
                <a:cubicBezTo>
                  <a:pt x="15935" y="30376"/>
                  <a:pt x="15917" y="30337"/>
                  <a:pt x="15899" y="30297"/>
                </a:cubicBezTo>
                <a:close/>
                <a:moveTo>
                  <a:pt x="17982" y="21712"/>
                </a:moveTo>
                <a:cubicBezTo>
                  <a:pt x="17962" y="21712"/>
                  <a:pt x="17941" y="21716"/>
                  <a:pt x="17924" y="21725"/>
                </a:cubicBezTo>
                <a:cubicBezTo>
                  <a:pt x="17657" y="21959"/>
                  <a:pt x="17423" y="22192"/>
                  <a:pt x="17223" y="22492"/>
                </a:cubicBezTo>
                <a:cubicBezTo>
                  <a:pt x="17156" y="22492"/>
                  <a:pt x="17123" y="22492"/>
                  <a:pt x="17090" y="22526"/>
                </a:cubicBezTo>
                <a:cubicBezTo>
                  <a:pt x="16156" y="23526"/>
                  <a:pt x="15822" y="25795"/>
                  <a:pt x="16222" y="27363"/>
                </a:cubicBezTo>
                <a:cubicBezTo>
                  <a:pt x="15957" y="28358"/>
                  <a:pt x="15790" y="29420"/>
                  <a:pt x="15953" y="30416"/>
                </a:cubicBezTo>
                <a:lnTo>
                  <a:pt x="15953" y="30416"/>
                </a:lnTo>
                <a:cubicBezTo>
                  <a:pt x="16719" y="32114"/>
                  <a:pt x="17499" y="33803"/>
                  <a:pt x="18257" y="35535"/>
                </a:cubicBezTo>
                <a:cubicBezTo>
                  <a:pt x="18269" y="35581"/>
                  <a:pt x="18296" y="35599"/>
                  <a:pt x="18326" y="35599"/>
                </a:cubicBezTo>
                <a:cubicBezTo>
                  <a:pt x="18382" y="35599"/>
                  <a:pt x="18446" y="35534"/>
                  <a:pt x="18424" y="35468"/>
                </a:cubicBezTo>
                <a:cubicBezTo>
                  <a:pt x="17823" y="33901"/>
                  <a:pt x="17156" y="32366"/>
                  <a:pt x="16489" y="30865"/>
                </a:cubicBezTo>
                <a:cubicBezTo>
                  <a:pt x="16156" y="29831"/>
                  <a:pt x="16289" y="28830"/>
                  <a:pt x="16489" y="27863"/>
                </a:cubicBezTo>
                <a:cubicBezTo>
                  <a:pt x="16523" y="28030"/>
                  <a:pt x="16589" y="28230"/>
                  <a:pt x="16656" y="28397"/>
                </a:cubicBezTo>
                <a:cubicBezTo>
                  <a:pt x="16677" y="28461"/>
                  <a:pt x="16741" y="28498"/>
                  <a:pt x="16792" y="28498"/>
                </a:cubicBezTo>
                <a:cubicBezTo>
                  <a:pt x="16820" y="28498"/>
                  <a:pt x="16844" y="28487"/>
                  <a:pt x="16856" y="28463"/>
                </a:cubicBezTo>
                <a:cubicBezTo>
                  <a:pt x="17457" y="27896"/>
                  <a:pt x="17790" y="27129"/>
                  <a:pt x="17990" y="26295"/>
                </a:cubicBezTo>
                <a:cubicBezTo>
                  <a:pt x="18257" y="25661"/>
                  <a:pt x="18457" y="24894"/>
                  <a:pt x="18524" y="24194"/>
                </a:cubicBezTo>
                <a:cubicBezTo>
                  <a:pt x="18591" y="23693"/>
                  <a:pt x="18724" y="22526"/>
                  <a:pt x="18257" y="21825"/>
                </a:cubicBezTo>
                <a:cubicBezTo>
                  <a:pt x="18224" y="21792"/>
                  <a:pt x="18157" y="21792"/>
                  <a:pt x="18124" y="21792"/>
                </a:cubicBezTo>
                <a:cubicBezTo>
                  <a:pt x="18099" y="21743"/>
                  <a:pt x="18039" y="21712"/>
                  <a:pt x="17982" y="2171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53"/>
          <p:cNvSpPr/>
          <p:nvPr/>
        </p:nvSpPr>
        <p:spPr>
          <a:xfrm>
            <a:off x="1836375" y="1367420"/>
            <a:ext cx="429637" cy="652022"/>
          </a:xfrm>
          <a:custGeom>
            <a:avLst/>
            <a:gdLst/>
            <a:ahLst/>
            <a:cxnLst/>
            <a:rect l="l" t="t" r="r" b="b"/>
            <a:pathLst>
              <a:path w="19078" h="28953" extrusionOk="0">
                <a:moveTo>
                  <a:pt x="12279" y="1039"/>
                </a:moveTo>
                <a:cubicBezTo>
                  <a:pt x="12600" y="1039"/>
                  <a:pt x="12713" y="1446"/>
                  <a:pt x="12740" y="1983"/>
                </a:cubicBezTo>
                <a:cubicBezTo>
                  <a:pt x="12673" y="1883"/>
                  <a:pt x="12573" y="1783"/>
                  <a:pt x="12473" y="1716"/>
                </a:cubicBezTo>
                <a:cubicBezTo>
                  <a:pt x="12299" y="1564"/>
                  <a:pt x="12111" y="1511"/>
                  <a:pt x="11936" y="1511"/>
                </a:cubicBezTo>
                <a:cubicBezTo>
                  <a:pt x="11857" y="1511"/>
                  <a:pt x="11781" y="1522"/>
                  <a:pt x="11710" y="1539"/>
                </a:cubicBezTo>
                <a:lnTo>
                  <a:pt x="11710" y="1539"/>
                </a:lnTo>
                <a:cubicBezTo>
                  <a:pt x="11739" y="1521"/>
                  <a:pt x="11739" y="1483"/>
                  <a:pt x="11739" y="1483"/>
                </a:cubicBezTo>
                <a:cubicBezTo>
                  <a:pt x="11842" y="1441"/>
                  <a:pt x="11970" y="1413"/>
                  <a:pt x="12109" y="1413"/>
                </a:cubicBezTo>
                <a:cubicBezTo>
                  <a:pt x="12194" y="1413"/>
                  <a:pt x="12283" y="1424"/>
                  <a:pt x="12373" y="1449"/>
                </a:cubicBezTo>
                <a:cubicBezTo>
                  <a:pt x="12382" y="1452"/>
                  <a:pt x="12390" y="1454"/>
                  <a:pt x="12398" y="1454"/>
                </a:cubicBezTo>
                <a:cubicBezTo>
                  <a:pt x="12478" y="1454"/>
                  <a:pt x="12497" y="1313"/>
                  <a:pt x="12406" y="1282"/>
                </a:cubicBezTo>
                <a:cubicBezTo>
                  <a:pt x="12239" y="1216"/>
                  <a:pt x="12139" y="1216"/>
                  <a:pt x="11972" y="1149"/>
                </a:cubicBezTo>
                <a:lnTo>
                  <a:pt x="12006" y="1116"/>
                </a:lnTo>
                <a:cubicBezTo>
                  <a:pt x="12110" y="1063"/>
                  <a:pt x="12201" y="1039"/>
                  <a:pt x="12279" y="1039"/>
                </a:cubicBezTo>
                <a:close/>
                <a:moveTo>
                  <a:pt x="6245" y="597"/>
                </a:moveTo>
                <a:cubicBezTo>
                  <a:pt x="6341" y="597"/>
                  <a:pt x="6451" y="624"/>
                  <a:pt x="6568" y="682"/>
                </a:cubicBezTo>
                <a:cubicBezTo>
                  <a:pt x="6835" y="749"/>
                  <a:pt x="7035" y="882"/>
                  <a:pt x="7202" y="1049"/>
                </a:cubicBezTo>
                <a:cubicBezTo>
                  <a:pt x="7091" y="1005"/>
                  <a:pt x="6976" y="979"/>
                  <a:pt x="6866" y="979"/>
                </a:cubicBezTo>
                <a:cubicBezTo>
                  <a:pt x="6646" y="979"/>
                  <a:pt x="6446" y="1082"/>
                  <a:pt x="6335" y="1349"/>
                </a:cubicBezTo>
                <a:cubicBezTo>
                  <a:pt x="6202" y="1583"/>
                  <a:pt x="6202" y="1916"/>
                  <a:pt x="6235" y="2250"/>
                </a:cubicBezTo>
                <a:cubicBezTo>
                  <a:pt x="6001" y="1683"/>
                  <a:pt x="5868" y="1082"/>
                  <a:pt x="5968" y="749"/>
                </a:cubicBezTo>
                <a:lnTo>
                  <a:pt x="5968" y="715"/>
                </a:lnTo>
                <a:cubicBezTo>
                  <a:pt x="6024" y="640"/>
                  <a:pt x="6122" y="597"/>
                  <a:pt x="6245" y="597"/>
                </a:cubicBezTo>
                <a:close/>
                <a:moveTo>
                  <a:pt x="6533" y="212"/>
                </a:moveTo>
                <a:cubicBezTo>
                  <a:pt x="6934" y="212"/>
                  <a:pt x="7406" y="511"/>
                  <a:pt x="7669" y="749"/>
                </a:cubicBezTo>
                <a:cubicBezTo>
                  <a:pt x="8136" y="1216"/>
                  <a:pt x="8537" y="1950"/>
                  <a:pt x="8403" y="2683"/>
                </a:cubicBezTo>
                <a:cubicBezTo>
                  <a:pt x="8336" y="2383"/>
                  <a:pt x="8170" y="2016"/>
                  <a:pt x="8036" y="1749"/>
                </a:cubicBezTo>
                <a:lnTo>
                  <a:pt x="8036" y="1716"/>
                </a:lnTo>
                <a:cubicBezTo>
                  <a:pt x="7869" y="949"/>
                  <a:pt x="7202" y="415"/>
                  <a:pt x="6468" y="282"/>
                </a:cubicBezTo>
                <a:lnTo>
                  <a:pt x="6235" y="282"/>
                </a:lnTo>
                <a:cubicBezTo>
                  <a:pt x="6326" y="233"/>
                  <a:pt x="6427" y="212"/>
                  <a:pt x="6533" y="212"/>
                </a:cubicBezTo>
                <a:close/>
                <a:moveTo>
                  <a:pt x="11839" y="1883"/>
                </a:moveTo>
                <a:lnTo>
                  <a:pt x="11839" y="1883"/>
                </a:lnTo>
                <a:cubicBezTo>
                  <a:pt x="11672" y="2250"/>
                  <a:pt x="11505" y="2683"/>
                  <a:pt x="11405" y="3117"/>
                </a:cubicBezTo>
                <a:cubicBezTo>
                  <a:pt x="11405" y="2750"/>
                  <a:pt x="11505" y="2317"/>
                  <a:pt x="11572" y="2016"/>
                </a:cubicBezTo>
                <a:lnTo>
                  <a:pt x="11839" y="1883"/>
                </a:lnTo>
                <a:close/>
                <a:moveTo>
                  <a:pt x="7360" y="1662"/>
                </a:moveTo>
                <a:cubicBezTo>
                  <a:pt x="7387" y="1662"/>
                  <a:pt x="7422" y="1679"/>
                  <a:pt x="7469" y="1716"/>
                </a:cubicBezTo>
                <a:cubicBezTo>
                  <a:pt x="7480" y="1727"/>
                  <a:pt x="7491" y="1731"/>
                  <a:pt x="7502" y="1731"/>
                </a:cubicBezTo>
                <a:cubicBezTo>
                  <a:pt x="7525" y="1731"/>
                  <a:pt x="7547" y="1716"/>
                  <a:pt x="7569" y="1716"/>
                </a:cubicBezTo>
                <a:cubicBezTo>
                  <a:pt x="7836" y="2083"/>
                  <a:pt x="8036" y="2517"/>
                  <a:pt x="8070" y="2617"/>
                </a:cubicBezTo>
                <a:cubicBezTo>
                  <a:pt x="8103" y="2717"/>
                  <a:pt x="8203" y="2984"/>
                  <a:pt x="8070" y="3117"/>
                </a:cubicBezTo>
                <a:cubicBezTo>
                  <a:pt x="8036" y="3150"/>
                  <a:pt x="8003" y="3150"/>
                  <a:pt x="8003" y="3150"/>
                </a:cubicBezTo>
                <a:cubicBezTo>
                  <a:pt x="7969" y="3150"/>
                  <a:pt x="7869" y="3150"/>
                  <a:pt x="7803" y="3117"/>
                </a:cubicBezTo>
                <a:cubicBezTo>
                  <a:pt x="7569" y="2984"/>
                  <a:pt x="7469" y="2683"/>
                  <a:pt x="7402" y="2450"/>
                </a:cubicBezTo>
                <a:cubicBezTo>
                  <a:pt x="7374" y="2278"/>
                  <a:pt x="7197" y="1662"/>
                  <a:pt x="7360" y="1662"/>
                </a:cubicBezTo>
                <a:close/>
                <a:moveTo>
                  <a:pt x="6952" y="1228"/>
                </a:moveTo>
                <a:cubicBezTo>
                  <a:pt x="7035" y="1228"/>
                  <a:pt x="7123" y="1270"/>
                  <a:pt x="7202" y="1349"/>
                </a:cubicBezTo>
                <a:lnTo>
                  <a:pt x="7169" y="1349"/>
                </a:lnTo>
                <a:cubicBezTo>
                  <a:pt x="7069" y="1349"/>
                  <a:pt x="7035" y="1383"/>
                  <a:pt x="7002" y="1449"/>
                </a:cubicBezTo>
                <a:cubicBezTo>
                  <a:pt x="6869" y="1850"/>
                  <a:pt x="6969" y="2717"/>
                  <a:pt x="7269" y="3217"/>
                </a:cubicBezTo>
                <a:cubicBezTo>
                  <a:pt x="7169" y="3084"/>
                  <a:pt x="7002" y="3017"/>
                  <a:pt x="6902" y="2884"/>
                </a:cubicBezTo>
                <a:cubicBezTo>
                  <a:pt x="6635" y="2517"/>
                  <a:pt x="6468" y="1783"/>
                  <a:pt x="6702" y="1383"/>
                </a:cubicBezTo>
                <a:cubicBezTo>
                  <a:pt x="6772" y="1278"/>
                  <a:pt x="6860" y="1228"/>
                  <a:pt x="6952" y="1228"/>
                </a:cubicBezTo>
                <a:close/>
                <a:moveTo>
                  <a:pt x="12639" y="2417"/>
                </a:moveTo>
                <a:cubicBezTo>
                  <a:pt x="12706" y="2550"/>
                  <a:pt x="12740" y="2650"/>
                  <a:pt x="12806" y="2784"/>
                </a:cubicBezTo>
                <a:cubicBezTo>
                  <a:pt x="12806" y="3050"/>
                  <a:pt x="12806" y="3251"/>
                  <a:pt x="12740" y="3384"/>
                </a:cubicBezTo>
                <a:cubicBezTo>
                  <a:pt x="12740" y="3050"/>
                  <a:pt x="12706" y="2717"/>
                  <a:pt x="12639" y="2417"/>
                </a:cubicBezTo>
                <a:close/>
                <a:moveTo>
                  <a:pt x="11138" y="2383"/>
                </a:moveTo>
                <a:cubicBezTo>
                  <a:pt x="11038" y="2750"/>
                  <a:pt x="11005" y="3217"/>
                  <a:pt x="11005" y="3617"/>
                </a:cubicBezTo>
                <a:cubicBezTo>
                  <a:pt x="10905" y="3351"/>
                  <a:pt x="10872" y="3050"/>
                  <a:pt x="10972" y="2717"/>
                </a:cubicBezTo>
                <a:cubicBezTo>
                  <a:pt x="10972" y="2617"/>
                  <a:pt x="11005" y="2550"/>
                  <a:pt x="11038" y="2450"/>
                </a:cubicBezTo>
                <a:lnTo>
                  <a:pt x="11138" y="2383"/>
                </a:lnTo>
                <a:close/>
                <a:moveTo>
                  <a:pt x="7969" y="3517"/>
                </a:moveTo>
                <a:cubicBezTo>
                  <a:pt x="8003" y="3584"/>
                  <a:pt x="8036" y="3617"/>
                  <a:pt x="8070" y="3718"/>
                </a:cubicBezTo>
                <a:cubicBezTo>
                  <a:pt x="7976" y="3755"/>
                  <a:pt x="7888" y="3771"/>
                  <a:pt x="7803" y="3771"/>
                </a:cubicBezTo>
                <a:cubicBezTo>
                  <a:pt x="7582" y="3771"/>
                  <a:pt x="7376" y="3662"/>
                  <a:pt x="7136" y="3517"/>
                </a:cubicBezTo>
                <a:lnTo>
                  <a:pt x="7136" y="3517"/>
                </a:lnTo>
                <a:cubicBezTo>
                  <a:pt x="7269" y="3567"/>
                  <a:pt x="7411" y="3592"/>
                  <a:pt x="7552" y="3592"/>
                </a:cubicBezTo>
                <a:cubicBezTo>
                  <a:pt x="7694" y="3592"/>
                  <a:pt x="7836" y="3567"/>
                  <a:pt x="7969" y="3517"/>
                </a:cubicBezTo>
                <a:close/>
                <a:moveTo>
                  <a:pt x="12106" y="2083"/>
                </a:moveTo>
                <a:cubicBezTo>
                  <a:pt x="12406" y="2617"/>
                  <a:pt x="12406" y="3251"/>
                  <a:pt x="12339" y="3884"/>
                </a:cubicBezTo>
                <a:cubicBezTo>
                  <a:pt x="12239" y="3718"/>
                  <a:pt x="12139" y="3517"/>
                  <a:pt x="11972" y="3417"/>
                </a:cubicBezTo>
                <a:cubicBezTo>
                  <a:pt x="11953" y="3408"/>
                  <a:pt x="11933" y="3404"/>
                  <a:pt x="11915" y="3404"/>
                </a:cubicBezTo>
                <a:cubicBezTo>
                  <a:pt x="11869" y="3404"/>
                  <a:pt x="11829" y="3427"/>
                  <a:pt x="11806" y="3451"/>
                </a:cubicBezTo>
                <a:cubicBezTo>
                  <a:pt x="11739" y="3551"/>
                  <a:pt x="11705" y="3684"/>
                  <a:pt x="11672" y="3751"/>
                </a:cubicBezTo>
                <a:cubicBezTo>
                  <a:pt x="11739" y="3150"/>
                  <a:pt x="11906" y="2583"/>
                  <a:pt x="12106" y="2083"/>
                </a:cubicBezTo>
                <a:close/>
                <a:moveTo>
                  <a:pt x="11984" y="3865"/>
                </a:moveTo>
                <a:cubicBezTo>
                  <a:pt x="12177" y="4192"/>
                  <a:pt x="12180" y="4621"/>
                  <a:pt x="11972" y="4918"/>
                </a:cubicBezTo>
                <a:cubicBezTo>
                  <a:pt x="11906" y="4818"/>
                  <a:pt x="11872" y="4752"/>
                  <a:pt x="11872" y="4718"/>
                </a:cubicBezTo>
                <a:cubicBezTo>
                  <a:pt x="11839" y="4551"/>
                  <a:pt x="11806" y="4351"/>
                  <a:pt x="11839" y="4185"/>
                </a:cubicBezTo>
                <a:lnTo>
                  <a:pt x="11972" y="3918"/>
                </a:lnTo>
                <a:cubicBezTo>
                  <a:pt x="11984" y="3906"/>
                  <a:pt x="11987" y="3887"/>
                  <a:pt x="11984" y="3865"/>
                </a:cubicBezTo>
                <a:close/>
                <a:moveTo>
                  <a:pt x="5501" y="4918"/>
                </a:moveTo>
                <a:cubicBezTo>
                  <a:pt x="6001" y="5052"/>
                  <a:pt x="6468" y="5252"/>
                  <a:pt x="6702" y="5619"/>
                </a:cubicBezTo>
                <a:cubicBezTo>
                  <a:pt x="6802" y="5752"/>
                  <a:pt x="6835" y="5886"/>
                  <a:pt x="6835" y="5952"/>
                </a:cubicBezTo>
                <a:cubicBezTo>
                  <a:pt x="6535" y="5452"/>
                  <a:pt x="6035" y="5085"/>
                  <a:pt x="5501" y="4918"/>
                </a:cubicBezTo>
                <a:close/>
                <a:moveTo>
                  <a:pt x="12639" y="5586"/>
                </a:moveTo>
                <a:cubicBezTo>
                  <a:pt x="12673" y="5586"/>
                  <a:pt x="12639" y="5586"/>
                  <a:pt x="12639" y="5619"/>
                </a:cubicBezTo>
                <a:cubicBezTo>
                  <a:pt x="12473" y="5886"/>
                  <a:pt x="12339" y="6019"/>
                  <a:pt x="12172" y="6053"/>
                </a:cubicBezTo>
                <a:cubicBezTo>
                  <a:pt x="12239" y="5952"/>
                  <a:pt x="12373" y="5852"/>
                  <a:pt x="12406" y="5719"/>
                </a:cubicBezTo>
                <a:cubicBezTo>
                  <a:pt x="12506" y="5652"/>
                  <a:pt x="12573" y="5619"/>
                  <a:pt x="12639" y="5586"/>
                </a:cubicBezTo>
                <a:close/>
                <a:moveTo>
                  <a:pt x="5209" y="5156"/>
                </a:moveTo>
                <a:cubicBezTo>
                  <a:pt x="5219" y="5156"/>
                  <a:pt x="5234" y="5185"/>
                  <a:pt x="5234" y="5185"/>
                </a:cubicBezTo>
                <a:cubicBezTo>
                  <a:pt x="5801" y="5352"/>
                  <a:pt x="6335" y="5652"/>
                  <a:pt x="6635" y="6186"/>
                </a:cubicBezTo>
                <a:cubicBezTo>
                  <a:pt x="6589" y="6191"/>
                  <a:pt x="6542" y="6193"/>
                  <a:pt x="6494" y="6193"/>
                </a:cubicBezTo>
                <a:cubicBezTo>
                  <a:pt x="5880" y="6193"/>
                  <a:pt x="5139" y="5804"/>
                  <a:pt x="5201" y="5185"/>
                </a:cubicBezTo>
                <a:cubicBezTo>
                  <a:pt x="5201" y="5163"/>
                  <a:pt x="5205" y="5156"/>
                  <a:pt x="5209" y="5156"/>
                </a:cubicBezTo>
                <a:close/>
                <a:moveTo>
                  <a:pt x="4539" y="5044"/>
                </a:moveTo>
                <a:cubicBezTo>
                  <a:pt x="4690" y="5044"/>
                  <a:pt x="4857" y="5065"/>
                  <a:pt x="5001" y="5085"/>
                </a:cubicBezTo>
                <a:lnTo>
                  <a:pt x="5001" y="5119"/>
                </a:lnTo>
                <a:cubicBezTo>
                  <a:pt x="4667" y="5919"/>
                  <a:pt x="5568" y="6386"/>
                  <a:pt x="6335" y="6453"/>
                </a:cubicBezTo>
                <a:cubicBezTo>
                  <a:pt x="6168" y="6486"/>
                  <a:pt x="5968" y="6486"/>
                  <a:pt x="5835" y="6486"/>
                </a:cubicBezTo>
                <a:cubicBezTo>
                  <a:pt x="5134" y="6419"/>
                  <a:pt x="4500" y="6186"/>
                  <a:pt x="4167" y="5586"/>
                </a:cubicBezTo>
                <a:cubicBezTo>
                  <a:pt x="3936" y="5147"/>
                  <a:pt x="4200" y="5044"/>
                  <a:pt x="4539" y="5044"/>
                </a:cubicBezTo>
                <a:close/>
                <a:moveTo>
                  <a:pt x="4194" y="4740"/>
                </a:moveTo>
                <a:cubicBezTo>
                  <a:pt x="4260" y="4740"/>
                  <a:pt x="4328" y="4744"/>
                  <a:pt x="4400" y="4752"/>
                </a:cubicBezTo>
                <a:cubicBezTo>
                  <a:pt x="4033" y="4785"/>
                  <a:pt x="3700" y="4952"/>
                  <a:pt x="3733" y="5419"/>
                </a:cubicBezTo>
                <a:cubicBezTo>
                  <a:pt x="3800" y="5886"/>
                  <a:pt x="4233" y="6286"/>
                  <a:pt x="4834" y="6553"/>
                </a:cubicBezTo>
                <a:lnTo>
                  <a:pt x="4801" y="6553"/>
                </a:lnTo>
                <a:cubicBezTo>
                  <a:pt x="4367" y="6386"/>
                  <a:pt x="2966" y="5586"/>
                  <a:pt x="3566" y="4952"/>
                </a:cubicBezTo>
                <a:cubicBezTo>
                  <a:pt x="3750" y="4795"/>
                  <a:pt x="3953" y="4740"/>
                  <a:pt x="4194" y="4740"/>
                </a:cubicBezTo>
                <a:close/>
                <a:moveTo>
                  <a:pt x="10492" y="6203"/>
                </a:moveTo>
                <a:cubicBezTo>
                  <a:pt x="10555" y="6203"/>
                  <a:pt x="10621" y="6219"/>
                  <a:pt x="10671" y="6253"/>
                </a:cubicBezTo>
                <a:cubicBezTo>
                  <a:pt x="10738" y="6319"/>
                  <a:pt x="10705" y="6553"/>
                  <a:pt x="10605" y="6686"/>
                </a:cubicBezTo>
                <a:cubicBezTo>
                  <a:pt x="10538" y="6553"/>
                  <a:pt x="10505" y="6486"/>
                  <a:pt x="10505" y="6453"/>
                </a:cubicBezTo>
                <a:cubicBezTo>
                  <a:pt x="10495" y="6434"/>
                  <a:pt x="10478" y="6426"/>
                  <a:pt x="10459" y="6426"/>
                </a:cubicBezTo>
                <a:cubicBezTo>
                  <a:pt x="10410" y="6426"/>
                  <a:pt x="10347" y="6481"/>
                  <a:pt x="10371" y="6553"/>
                </a:cubicBezTo>
                <a:cubicBezTo>
                  <a:pt x="10405" y="6586"/>
                  <a:pt x="10405" y="6686"/>
                  <a:pt x="10438" y="6720"/>
                </a:cubicBezTo>
                <a:cubicBezTo>
                  <a:pt x="10338" y="6686"/>
                  <a:pt x="10238" y="6553"/>
                  <a:pt x="10238" y="6419"/>
                </a:cubicBezTo>
                <a:cubicBezTo>
                  <a:pt x="10238" y="6353"/>
                  <a:pt x="10271" y="6286"/>
                  <a:pt x="10338" y="6253"/>
                </a:cubicBezTo>
                <a:cubicBezTo>
                  <a:pt x="10371" y="6219"/>
                  <a:pt x="10430" y="6203"/>
                  <a:pt x="10492" y="6203"/>
                </a:cubicBezTo>
                <a:close/>
                <a:moveTo>
                  <a:pt x="6902" y="6586"/>
                </a:moveTo>
                <a:cubicBezTo>
                  <a:pt x="6969" y="6620"/>
                  <a:pt x="7035" y="6686"/>
                  <a:pt x="7069" y="6720"/>
                </a:cubicBezTo>
                <a:cubicBezTo>
                  <a:pt x="6802" y="6786"/>
                  <a:pt x="6502" y="6853"/>
                  <a:pt x="6202" y="6853"/>
                </a:cubicBezTo>
                <a:cubicBezTo>
                  <a:pt x="6502" y="6853"/>
                  <a:pt x="6735" y="6753"/>
                  <a:pt x="6902" y="6586"/>
                </a:cubicBezTo>
                <a:close/>
                <a:moveTo>
                  <a:pt x="17676" y="6686"/>
                </a:moveTo>
                <a:cubicBezTo>
                  <a:pt x="17743" y="6686"/>
                  <a:pt x="17810" y="6686"/>
                  <a:pt x="17843" y="6720"/>
                </a:cubicBezTo>
                <a:cubicBezTo>
                  <a:pt x="17843" y="6920"/>
                  <a:pt x="17810" y="7153"/>
                  <a:pt x="17743" y="7387"/>
                </a:cubicBezTo>
                <a:cubicBezTo>
                  <a:pt x="17710" y="7120"/>
                  <a:pt x="17710" y="6886"/>
                  <a:pt x="17676" y="6686"/>
                </a:cubicBezTo>
                <a:close/>
                <a:moveTo>
                  <a:pt x="13791" y="6673"/>
                </a:moveTo>
                <a:cubicBezTo>
                  <a:pt x="14063" y="6673"/>
                  <a:pt x="14174" y="7107"/>
                  <a:pt x="14174" y="7320"/>
                </a:cubicBezTo>
                <a:cubicBezTo>
                  <a:pt x="14174" y="7520"/>
                  <a:pt x="14040" y="7720"/>
                  <a:pt x="13907" y="7820"/>
                </a:cubicBezTo>
                <a:cubicBezTo>
                  <a:pt x="14007" y="7620"/>
                  <a:pt x="14007" y="7287"/>
                  <a:pt x="13874" y="7053"/>
                </a:cubicBezTo>
                <a:cubicBezTo>
                  <a:pt x="13840" y="6953"/>
                  <a:pt x="13807" y="6920"/>
                  <a:pt x="13740" y="6886"/>
                </a:cubicBezTo>
                <a:lnTo>
                  <a:pt x="13740" y="6853"/>
                </a:lnTo>
                <a:cubicBezTo>
                  <a:pt x="13774" y="6786"/>
                  <a:pt x="13740" y="6686"/>
                  <a:pt x="13707" y="6686"/>
                </a:cubicBezTo>
                <a:cubicBezTo>
                  <a:pt x="13737" y="6677"/>
                  <a:pt x="13765" y="6673"/>
                  <a:pt x="13791" y="6673"/>
                </a:cubicBezTo>
                <a:close/>
                <a:moveTo>
                  <a:pt x="13207" y="7053"/>
                </a:moveTo>
                <a:lnTo>
                  <a:pt x="13207" y="7053"/>
                </a:lnTo>
                <a:cubicBezTo>
                  <a:pt x="13140" y="7387"/>
                  <a:pt x="13140" y="7754"/>
                  <a:pt x="13173" y="8087"/>
                </a:cubicBezTo>
                <a:cubicBezTo>
                  <a:pt x="13040" y="8021"/>
                  <a:pt x="12973" y="7887"/>
                  <a:pt x="12906" y="7754"/>
                </a:cubicBezTo>
                <a:lnTo>
                  <a:pt x="12873" y="7720"/>
                </a:lnTo>
                <a:cubicBezTo>
                  <a:pt x="12906" y="7587"/>
                  <a:pt x="13006" y="7387"/>
                  <a:pt x="13073" y="7253"/>
                </a:cubicBezTo>
                <a:cubicBezTo>
                  <a:pt x="13140" y="7187"/>
                  <a:pt x="13173" y="7120"/>
                  <a:pt x="13207" y="7053"/>
                </a:cubicBezTo>
                <a:close/>
                <a:moveTo>
                  <a:pt x="13674" y="7220"/>
                </a:moveTo>
                <a:cubicBezTo>
                  <a:pt x="13740" y="7387"/>
                  <a:pt x="13707" y="7554"/>
                  <a:pt x="13674" y="7720"/>
                </a:cubicBezTo>
                <a:cubicBezTo>
                  <a:pt x="13640" y="7854"/>
                  <a:pt x="13507" y="8054"/>
                  <a:pt x="13340" y="8121"/>
                </a:cubicBezTo>
                <a:cubicBezTo>
                  <a:pt x="13340" y="8054"/>
                  <a:pt x="13373" y="7954"/>
                  <a:pt x="13373" y="7887"/>
                </a:cubicBezTo>
                <a:cubicBezTo>
                  <a:pt x="13407" y="7854"/>
                  <a:pt x="13473" y="7854"/>
                  <a:pt x="13473" y="7787"/>
                </a:cubicBezTo>
                <a:cubicBezTo>
                  <a:pt x="13573" y="7620"/>
                  <a:pt x="13640" y="7420"/>
                  <a:pt x="13674" y="7220"/>
                </a:cubicBezTo>
                <a:close/>
                <a:moveTo>
                  <a:pt x="6902" y="8488"/>
                </a:moveTo>
                <a:cubicBezTo>
                  <a:pt x="7136" y="8488"/>
                  <a:pt x="7369" y="8621"/>
                  <a:pt x="7469" y="8821"/>
                </a:cubicBezTo>
                <a:cubicBezTo>
                  <a:pt x="7502" y="8888"/>
                  <a:pt x="7502" y="8921"/>
                  <a:pt x="7469" y="9021"/>
                </a:cubicBezTo>
                <a:cubicBezTo>
                  <a:pt x="7369" y="8955"/>
                  <a:pt x="7302" y="8888"/>
                  <a:pt x="7236" y="8821"/>
                </a:cubicBezTo>
                <a:cubicBezTo>
                  <a:pt x="7231" y="8817"/>
                  <a:pt x="7226" y="8815"/>
                  <a:pt x="7220" y="8815"/>
                </a:cubicBezTo>
                <a:cubicBezTo>
                  <a:pt x="7186" y="8815"/>
                  <a:pt x="7140" y="8893"/>
                  <a:pt x="7169" y="8921"/>
                </a:cubicBezTo>
                <a:cubicBezTo>
                  <a:pt x="7202" y="8955"/>
                  <a:pt x="7236" y="8955"/>
                  <a:pt x="7236" y="8988"/>
                </a:cubicBezTo>
                <a:lnTo>
                  <a:pt x="7202" y="8988"/>
                </a:lnTo>
                <a:cubicBezTo>
                  <a:pt x="7035" y="8921"/>
                  <a:pt x="6902" y="8755"/>
                  <a:pt x="6835" y="8588"/>
                </a:cubicBezTo>
                <a:cubicBezTo>
                  <a:pt x="6835" y="8588"/>
                  <a:pt x="6835" y="8554"/>
                  <a:pt x="6802" y="8554"/>
                </a:cubicBezTo>
                <a:cubicBezTo>
                  <a:pt x="6835" y="8554"/>
                  <a:pt x="6835" y="8488"/>
                  <a:pt x="6902" y="8488"/>
                </a:cubicBezTo>
                <a:close/>
                <a:moveTo>
                  <a:pt x="12639" y="12524"/>
                </a:moveTo>
                <a:lnTo>
                  <a:pt x="12639" y="12524"/>
                </a:lnTo>
                <a:cubicBezTo>
                  <a:pt x="12573" y="12724"/>
                  <a:pt x="12639" y="13024"/>
                  <a:pt x="12673" y="13258"/>
                </a:cubicBezTo>
                <a:lnTo>
                  <a:pt x="12639" y="13224"/>
                </a:lnTo>
                <a:cubicBezTo>
                  <a:pt x="12573" y="13124"/>
                  <a:pt x="12539" y="13024"/>
                  <a:pt x="12539" y="12924"/>
                </a:cubicBezTo>
                <a:cubicBezTo>
                  <a:pt x="12506" y="12791"/>
                  <a:pt x="12539" y="12624"/>
                  <a:pt x="12639" y="12524"/>
                </a:cubicBezTo>
                <a:close/>
                <a:moveTo>
                  <a:pt x="12978" y="12158"/>
                </a:moveTo>
                <a:cubicBezTo>
                  <a:pt x="13016" y="12158"/>
                  <a:pt x="13049" y="12176"/>
                  <a:pt x="13073" y="12224"/>
                </a:cubicBezTo>
                <a:cubicBezTo>
                  <a:pt x="13340" y="12457"/>
                  <a:pt x="13307" y="13091"/>
                  <a:pt x="13040" y="13291"/>
                </a:cubicBezTo>
                <a:cubicBezTo>
                  <a:pt x="13040" y="13291"/>
                  <a:pt x="13006" y="13358"/>
                  <a:pt x="12973" y="13358"/>
                </a:cubicBezTo>
                <a:cubicBezTo>
                  <a:pt x="13140" y="13058"/>
                  <a:pt x="13140" y="12724"/>
                  <a:pt x="12973" y="12424"/>
                </a:cubicBezTo>
                <a:cubicBezTo>
                  <a:pt x="12940" y="12390"/>
                  <a:pt x="12898" y="12374"/>
                  <a:pt x="12856" y="12374"/>
                </a:cubicBezTo>
                <a:cubicBezTo>
                  <a:pt x="12815" y="12374"/>
                  <a:pt x="12773" y="12390"/>
                  <a:pt x="12740" y="12424"/>
                </a:cubicBezTo>
                <a:lnTo>
                  <a:pt x="12740" y="12257"/>
                </a:lnTo>
                <a:cubicBezTo>
                  <a:pt x="12825" y="12214"/>
                  <a:pt x="12910" y="12158"/>
                  <a:pt x="12978" y="12158"/>
                </a:cubicBezTo>
                <a:close/>
                <a:moveTo>
                  <a:pt x="831" y="10623"/>
                </a:moveTo>
                <a:lnTo>
                  <a:pt x="2832" y="11256"/>
                </a:lnTo>
                <a:cubicBezTo>
                  <a:pt x="5167" y="12924"/>
                  <a:pt x="7569" y="14292"/>
                  <a:pt x="9571" y="16126"/>
                </a:cubicBezTo>
                <a:cubicBezTo>
                  <a:pt x="8470" y="15526"/>
                  <a:pt x="7236" y="14959"/>
                  <a:pt x="6135" y="14258"/>
                </a:cubicBezTo>
                <a:cubicBezTo>
                  <a:pt x="5167" y="13658"/>
                  <a:pt x="4300" y="12958"/>
                  <a:pt x="3366" y="12357"/>
                </a:cubicBezTo>
                <a:cubicBezTo>
                  <a:pt x="2499" y="11757"/>
                  <a:pt x="1565" y="11290"/>
                  <a:pt x="831" y="10623"/>
                </a:cubicBezTo>
                <a:close/>
                <a:moveTo>
                  <a:pt x="1065" y="10522"/>
                </a:moveTo>
                <a:cubicBezTo>
                  <a:pt x="1465" y="10522"/>
                  <a:pt x="1965" y="10623"/>
                  <a:pt x="2232" y="10623"/>
                </a:cubicBezTo>
                <a:cubicBezTo>
                  <a:pt x="3500" y="10623"/>
                  <a:pt x="4667" y="11223"/>
                  <a:pt x="5735" y="11790"/>
                </a:cubicBezTo>
                <a:cubicBezTo>
                  <a:pt x="7736" y="12857"/>
                  <a:pt x="9370" y="14192"/>
                  <a:pt x="10371" y="16126"/>
                </a:cubicBezTo>
                <a:cubicBezTo>
                  <a:pt x="8336" y="13091"/>
                  <a:pt x="4500" y="11356"/>
                  <a:pt x="1065" y="10522"/>
                </a:cubicBezTo>
                <a:close/>
                <a:moveTo>
                  <a:pt x="3133" y="11390"/>
                </a:moveTo>
                <a:lnTo>
                  <a:pt x="3133" y="11390"/>
                </a:lnTo>
                <a:cubicBezTo>
                  <a:pt x="5968" y="12424"/>
                  <a:pt x="8470" y="13858"/>
                  <a:pt x="10371" y="16360"/>
                </a:cubicBezTo>
                <a:cubicBezTo>
                  <a:pt x="8303" y="14292"/>
                  <a:pt x="5401" y="12791"/>
                  <a:pt x="3133" y="11390"/>
                </a:cubicBezTo>
                <a:close/>
                <a:moveTo>
                  <a:pt x="17510" y="6886"/>
                </a:moveTo>
                <a:cubicBezTo>
                  <a:pt x="17543" y="7287"/>
                  <a:pt x="17576" y="7720"/>
                  <a:pt x="17576" y="8121"/>
                </a:cubicBezTo>
                <a:cubicBezTo>
                  <a:pt x="17410" y="8788"/>
                  <a:pt x="17176" y="9422"/>
                  <a:pt x="16876" y="10089"/>
                </a:cubicBezTo>
                <a:cubicBezTo>
                  <a:pt x="16242" y="11623"/>
                  <a:pt x="15808" y="13224"/>
                  <a:pt x="15241" y="14792"/>
                </a:cubicBezTo>
                <a:cubicBezTo>
                  <a:pt x="15041" y="15359"/>
                  <a:pt x="14874" y="15926"/>
                  <a:pt x="14708" y="16460"/>
                </a:cubicBezTo>
                <a:cubicBezTo>
                  <a:pt x="14908" y="15293"/>
                  <a:pt x="15175" y="14125"/>
                  <a:pt x="15508" y="12958"/>
                </a:cubicBezTo>
                <a:cubicBezTo>
                  <a:pt x="15575" y="12591"/>
                  <a:pt x="15708" y="12224"/>
                  <a:pt x="15842" y="11857"/>
                </a:cubicBezTo>
                <a:cubicBezTo>
                  <a:pt x="16242" y="10756"/>
                  <a:pt x="16709" y="9689"/>
                  <a:pt x="17109" y="8521"/>
                </a:cubicBezTo>
                <a:cubicBezTo>
                  <a:pt x="17086" y="8474"/>
                  <a:pt x="17029" y="8427"/>
                  <a:pt x="16997" y="8427"/>
                </a:cubicBezTo>
                <a:cubicBezTo>
                  <a:pt x="16984" y="8427"/>
                  <a:pt x="16976" y="8435"/>
                  <a:pt x="16976" y="8454"/>
                </a:cubicBezTo>
                <a:cubicBezTo>
                  <a:pt x="16842" y="8721"/>
                  <a:pt x="16709" y="9021"/>
                  <a:pt x="16576" y="9255"/>
                </a:cubicBezTo>
                <a:cubicBezTo>
                  <a:pt x="16842" y="8454"/>
                  <a:pt x="17043" y="7554"/>
                  <a:pt x="17510" y="6886"/>
                </a:cubicBezTo>
                <a:close/>
                <a:moveTo>
                  <a:pt x="698" y="10689"/>
                </a:moveTo>
                <a:cubicBezTo>
                  <a:pt x="2032" y="11990"/>
                  <a:pt x="3900" y="12958"/>
                  <a:pt x="5468" y="14058"/>
                </a:cubicBezTo>
                <a:cubicBezTo>
                  <a:pt x="6969" y="15092"/>
                  <a:pt x="8670" y="15793"/>
                  <a:pt x="10204" y="16760"/>
                </a:cubicBezTo>
                <a:lnTo>
                  <a:pt x="10338" y="16894"/>
                </a:lnTo>
                <a:cubicBezTo>
                  <a:pt x="8737" y="16360"/>
                  <a:pt x="7336" y="15559"/>
                  <a:pt x="5901" y="14792"/>
                </a:cubicBezTo>
                <a:cubicBezTo>
                  <a:pt x="4067" y="13858"/>
                  <a:pt x="2365" y="12724"/>
                  <a:pt x="931" y="11123"/>
                </a:cubicBezTo>
                <a:cubicBezTo>
                  <a:pt x="731" y="10923"/>
                  <a:pt x="698" y="10756"/>
                  <a:pt x="698" y="10689"/>
                </a:cubicBezTo>
                <a:close/>
                <a:moveTo>
                  <a:pt x="18644" y="9555"/>
                </a:moveTo>
                <a:lnTo>
                  <a:pt x="18644" y="9789"/>
                </a:lnTo>
                <a:cubicBezTo>
                  <a:pt x="18677" y="11390"/>
                  <a:pt x="18310" y="12958"/>
                  <a:pt x="17743" y="14425"/>
                </a:cubicBezTo>
                <a:cubicBezTo>
                  <a:pt x="17176" y="15893"/>
                  <a:pt x="16242" y="17227"/>
                  <a:pt x="15408" y="18562"/>
                </a:cubicBezTo>
                <a:cubicBezTo>
                  <a:pt x="15508" y="18361"/>
                  <a:pt x="15575" y="18095"/>
                  <a:pt x="15675" y="17894"/>
                </a:cubicBezTo>
                <a:cubicBezTo>
                  <a:pt x="16375" y="16193"/>
                  <a:pt x="17076" y="14459"/>
                  <a:pt x="17710" y="12724"/>
                </a:cubicBezTo>
                <a:cubicBezTo>
                  <a:pt x="18043" y="11857"/>
                  <a:pt x="18477" y="10689"/>
                  <a:pt x="18644" y="9555"/>
                </a:cubicBezTo>
                <a:close/>
                <a:moveTo>
                  <a:pt x="17209" y="6886"/>
                </a:moveTo>
                <a:cubicBezTo>
                  <a:pt x="16442" y="7887"/>
                  <a:pt x="16075" y="9588"/>
                  <a:pt x="15808" y="10889"/>
                </a:cubicBezTo>
                <a:cubicBezTo>
                  <a:pt x="14741" y="13391"/>
                  <a:pt x="14007" y="16060"/>
                  <a:pt x="13840" y="18762"/>
                </a:cubicBezTo>
                <a:cubicBezTo>
                  <a:pt x="13840" y="18812"/>
                  <a:pt x="13874" y="18837"/>
                  <a:pt x="13907" y="18837"/>
                </a:cubicBezTo>
                <a:cubicBezTo>
                  <a:pt x="13940" y="18837"/>
                  <a:pt x="13974" y="18812"/>
                  <a:pt x="13974" y="18762"/>
                </a:cubicBezTo>
                <a:cubicBezTo>
                  <a:pt x="14040" y="17127"/>
                  <a:pt x="14407" y="15626"/>
                  <a:pt x="14908" y="14125"/>
                </a:cubicBezTo>
                <a:lnTo>
                  <a:pt x="14908" y="14125"/>
                </a:lnTo>
                <a:cubicBezTo>
                  <a:pt x="14541" y="15593"/>
                  <a:pt x="14207" y="17094"/>
                  <a:pt x="14074" y="18595"/>
                </a:cubicBezTo>
                <a:cubicBezTo>
                  <a:pt x="14007" y="18962"/>
                  <a:pt x="13907" y="19362"/>
                  <a:pt x="13874" y="19729"/>
                </a:cubicBezTo>
                <a:cubicBezTo>
                  <a:pt x="13240" y="15459"/>
                  <a:pt x="14574" y="10756"/>
                  <a:pt x="16976" y="7220"/>
                </a:cubicBezTo>
                <a:cubicBezTo>
                  <a:pt x="17043" y="7087"/>
                  <a:pt x="17143" y="6953"/>
                  <a:pt x="17209" y="6886"/>
                </a:cubicBezTo>
                <a:close/>
                <a:moveTo>
                  <a:pt x="18043" y="6920"/>
                </a:moveTo>
                <a:cubicBezTo>
                  <a:pt x="18077" y="6987"/>
                  <a:pt x="18177" y="7120"/>
                  <a:pt x="18210" y="7220"/>
                </a:cubicBezTo>
                <a:cubicBezTo>
                  <a:pt x="18877" y="9255"/>
                  <a:pt x="17843" y="11590"/>
                  <a:pt x="17176" y="13558"/>
                </a:cubicBezTo>
                <a:cubicBezTo>
                  <a:pt x="16676" y="15026"/>
                  <a:pt x="16042" y="16393"/>
                  <a:pt x="15508" y="17794"/>
                </a:cubicBezTo>
                <a:cubicBezTo>
                  <a:pt x="15308" y="18295"/>
                  <a:pt x="15141" y="18795"/>
                  <a:pt x="14974" y="19295"/>
                </a:cubicBezTo>
                <a:cubicBezTo>
                  <a:pt x="14741" y="19629"/>
                  <a:pt x="14574" y="19929"/>
                  <a:pt x="14407" y="20263"/>
                </a:cubicBezTo>
                <a:cubicBezTo>
                  <a:pt x="14407" y="20296"/>
                  <a:pt x="14407" y="20296"/>
                  <a:pt x="14374" y="20329"/>
                </a:cubicBezTo>
                <a:cubicBezTo>
                  <a:pt x="15008" y="17894"/>
                  <a:pt x="15708" y="15459"/>
                  <a:pt x="16709" y="13124"/>
                </a:cubicBezTo>
                <a:cubicBezTo>
                  <a:pt x="17343" y="11623"/>
                  <a:pt x="17776" y="9989"/>
                  <a:pt x="17776" y="8421"/>
                </a:cubicBezTo>
                <a:cubicBezTo>
                  <a:pt x="17910" y="7921"/>
                  <a:pt x="18010" y="7420"/>
                  <a:pt x="18043" y="6920"/>
                </a:cubicBezTo>
                <a:close/>
                <a:moveTo>
                  <a:pt x="17543" y="9422"/>
                </a:moveTo>
                <a:lnTo>
                  <a:pt x="17543" y="9422"/>
                </a:lnTo>
                <a:cubicBezTo>
                  <a:pt x="17376" y="10889"/>
                  <a:pt x="16876" y="12257"/>
                  <a:pt x="16309" y="13658"/>
                </a:cubicBezTo>
                <a:cubicBezTo>
                  <a:pt x="15408" y="15760"/>
                  <a:pt x="14841" y="17928"/>
                  <a:pt x="14307" y="20129"/>
                </a:cubicBezTo>
                <a:cubicBezTo>
                  <a:pt x="14274" y="20113"/>
                  <a:pt x="14249" y="20104"/>
                  <a:pt x="14232" y="20104"/>
                </a:cubicBezTo>
                <a:cubicBezTo>
                  <a:pt x="14216" y="20104"/>
                  <a:pt x="14207" y="20113"/>
                  <a:pt x="14207" y="20129"/>
                </a:cubicBezTo>
                <a:cubicBezTo>
                  <a:pt x="14074" y="20430"/>
                  <a:pt x="14007" y="20730"/>
                  <a:pt x="13907" y="21063"/>
                </a:cubicBezTo>
                <a:cubicBezTo>
                  <a:pt x="13974" y="20730"/>
                  <a:pt x="14007" y="20430"/>
                  <a:pt x="14040" y="20129"/>
                </a:cubicBezTo>
                <a:cubicBezTo>
                  <a:pt x="14051" y="20150"/>
                  <a:pt x="14064" y="20158"/>
                  <a:pt x="14078" y="20158"/>
                </a:cubicBezTo>
                <a:cubicBezTo>
                  <a:pt x="14109" y="20158"/>
                  <a:pt x="14141" y="20119"/>
                  <a:pt x="14141" y="20096"/>
                </a:cubicBezTo>
                <a:cubicBezTo>
                  <a:pt x="14174" y="19629"/>
                  <a:pt x="14241" y="19195"/>
                  <a:pt x="14341" y="18728"/>
                </a:cubicBezTo>
                <a:cubicBezTo>
                  <a:pt x="14708" y="17060"/>
                  <a:pt x="15308" y="15426"/>
                  <a:pt x="15875" y="13758"/>
                </a:cubicBezTo>
                <a:cubicBezTo>
                  <a:pt x="16375" y="12390"/>
                  <a:pt x="17043" y="10923"/>
                  <a:pt x="17543" y="9422"/>
                </a:cubicBezTo>
                <a:close/>
                <a:moveTo>
                  <a:pt x="6564" y="0"/>
                </a:moveTo>
                <a:cubicBezTo>
                  <a:pt x="6232" y="0"/>
                  <a:pt x="5919" y="139"/>
                  <a:pt x="5701" y="482"/>
                </a:cubicBezTo>
                <a:cubicBezTo>
                  <a:pt x="5668" y="549"/>
                  <a:pt x="5668" y="615"/>
                  <a:pt x="5601" y="649"/>
                </a:cubicBezTo>
                <a:cubicBezTo>
                  <a:pt x="5501" y="882"/>
                  <a:pt x="5501" y="1082"/>
                  <a:pt x="5534" y="1282"/>
                </a:cubicBezTo>
                <a:cubicBezTo>
                  <a:pt x="5601" y="1950"/>
                  <a:pt x="6035" y="2717"/>
                  <a:pt x="6368" y="3150"/>
                </a:cubicBezTo>
                <a:cubicBezTo>
                  <a:pt x="6689" y="3605"/>
                  <a:pt x="7181" y="4038"/>
                  <a:pt x="7707" y="4038"/>
                </a:cubicBezTo>
                <a:cubicBezTo>
                  <a:pt x="7837" y="4038"/>
                  <a:pt x="7970" y="4011"/>
                  <a:pt x="8103" y="3951"/>
                </a:cubicBezTo>
                <a:cubicBezTo>
                  <a:pt x="8403" y="4585"/>
                  <a:pt x="8537" y="5185"/>
                  <a:pt x="8570" y="5852"/>
                </a:cubicBezTo>
                <a:lnTo>
                  <a:pt x="8570" y="5919"/>
                </a:lnTo>
                <a:cubicBezTo>
                  <a:pt x="8670" y="6753"/>
                  <a:pt x="8603" y="7587"/>
                  <a:pt x="8770" y="8421"/>
                </a:cubicBezTo>
                <a:cubicBezTo>
                  <a:pt x="8336" y="7654"/>
                  <a:pt x="7703" y="6953"/>
                  <a:pt x="6935" y="6553"/>
                </a:cubicBezTo>
                <a:cubicBezTo>
                  <a:pt x="7035" y="6453"/>
                  <a:pt x="7069" y="6319"/>
                  <a:pt x="7102" y="6153"/>
                </a:cubicBezTo>
                <a:cubicBezTo>
                  <a:pt x="7202" y="5385"/>
                  <a:pt x="6168" y="4918"/>
                  <a:pt x="5568" y="4752"/>
                </a:cubicBezTo>
                <a:cubicBezTo>
                  <a:pt x="5209" y="4644"/>
                  <a:pt x="4763" y="4546"/>
                  <a:pt x="4334" y="4546"/>
                </a:cubicBezTo>
                <a:cubicBezTo>
                  <a:pt x="3966" y="4546"/>
                  <a:pt x="3610" y="4618"/>
                  <a:pt x="3333" y="4818"/>
                </a:cubicBezTo>
                <a:cubicBezTo>
                  <a:pt x="2699" y="5319"/>
                  <a:pt x="3433" y="6253"/>
                  <a:pt x="3867" y="6553"/>
                </a:cubicBezTo>
                <a:cubicBezTo>
                  <a:pt x="4406" y="6920"/>
                  <a:pt x="5224" y="7189"/>
                  <a:pt x="5979" y="7189"/>
                </a:cubicBezTo>
                <a:cubicBezTo>
                  <a:pt x="6391" y="7189"/>
                  <a:pt x="6784" y="7108"/>
                  <a:pt x="7102" y="6920"/>
                </a:cubicBezTo>
                <a:lnTo>
                  <a:pt x="7102" y="6886"/>
                </a:lnTo>
                <a:cubicBezTo>
                  <a:pt x="8070" y="7620"/>
                  <a:pt x="8703" y="8755"/>
                  <a:pt x="9270" y="9822"/>
                </a:cubicBezTo>
                <a:cubicBezTo>
                  <a:pt x="8937" y="9755"/>
                  <a:pt x="8603" y="9755"/>
                  <a:pt x="8336" y="9622"/>
                </a:cubicBezTo>
                <a:cubicBezTo>
                  <a:pt x="8070" y="9555"/>
                  <a:pt x="7836" y="9388"/>
                  <a:pt x="7603" y="9255"/>
                </a:cubicBezTo>
                <a:cubicBezTo>
                  <a:pt x="7669" y="9155"/>
                  <a:pt x="7703" y="9088"/>
                  <a:pt x="7703" y="8988"/>
                </a:cubicBezTo>
                <a:cubicBezTo>
                  <a:pt x="7703" y="8955"/>
                  <a:pt x="7703" y="8921"/>
                  <a:pt x="7669" y="8921"/>
                </a:cubicBezTo>
                <a:cubicBezTo>
                  <a:pt x="7669" y="8888"/>
                  <a:pt x="7669" y="8788"/>
                  <a:pt x="7603" y="8755"/>
                </a:cubicBezTo>
                <a:cubicBezTo>
                  <a:pt x="7536" y="8554"/>
                  <a:pt x="7336" y="8388"/>
                  <a:pt x="7069" y="8321"/>
                </a:cubicBezTo>
                <a:cubicBezTo>
                  <a:pt x="6935" y="8254"/>
                  <a:pt x="6735" y="8221"/>
                  <a:pt x="6568" y="8221"/>
                </a:cubicBezTo>
                <a:cubicBezTo>
                  <a:pt x="6402" y="8221"/>
                  <a:pt x="6268" y="8254"/>
                  <a:pt x="6202" y="8321"/>
                </a:cubicBezTo>
                <a:lnTo>
                  <a:pt x="6168" y="8321"/>
                </a:lnTo>
                <a:cubicBezTo>
                  <a:pt x="6168" y="8304"/>
                  <a:pt x="6143" y="8296"/>
                  <a:pt x="6118" y="8296"/>
                </a:cubicBezTo>
                <a:cubicBezTo>
                  <a:pt x="6093" y="8296"/>
                  <a:pt x="6068" y="8304"/>
                  <a:pt x="6068" y="8321"/>
                </a:cubicBezTo>
                <a:cubicBezTo>
                  <a:pt x="5901" y="8721"/>
                  <a:pt x="6235" y="9255"/>
                  <a:pt x="6502" y="9455"/>
                </a:cubicBezTo>
                <a:cubicBezTo>
                  <a:pt x="6613" y="9551"/>
                  <a:pt x="6755" y="9593"/>
                  <a:pt x="6902" y="9593"/>
                </a:cubicBezTo>
                <a:cubicBezTo>
                  <a:pt x="7063" y="9593"/>
                  <a:pt x="7230" y="9542"/>
                  <a:pt x="7369" y="9455"/>
                </a:cubicBezTo>
                <a:lnTo>
                  <a:pt x="7402" y="9422"/>
                </a:lnTo>
                <a:cubicBezTo>
                  <a:pt x="7436" y="9422"/>
                  <a:pt x="7436" y="9388"/>
                  <a:pt x="7502" y="9388"/>
                </a:cubicBezTo>
                <a:cubicBezTo>
                  <a:pt x="7969" y="9738"/>
                  <a:pt x="8563" y="10113"/>
                  <a:pt x="9128" y="10113"/>
                </a:cubicBezTo>
                <a:cubicBezTo>
                  <a:pt x="9210" y="10113"/>
                  <a:pt x="9291" y="10106"/>
                  <a:pt x="9370" y="10089"/>
                </a:cubicBezTo>
                <a:cubicBezTo>
                  <a:pt x="9404" y="10122"/>
                  <a:pt x="9404" y="10156"/>
                  <a:pt x="9437" y="10256"/>
                </a:cubicBezTo>
                <a:cubicBezTo>
                  <a:pt x="10438" y="11990"/>
                  <a:pt x="11005" y="13925"/>
                  <a:pt x="11539" y="15893"/>
                </a:cubicBezTo>
                <a:lnTo>
                  <a:pt x="11405" y="15993"/>
                </a:lnTo>
                <a:cubicBezTo>
                  <a:pt x="11372" y="16060"/>
                  <a:pt x="11405" y="16093"/>
                  <a:pt x="11439" y="16093"/>
                </a:cubicBezTo>
                <a:cubicBezTo>
                  <a:pt x="11505" y="16093"/>
                  <a:pt x="11539" y="16060"/>
                  <a:pt x="11572" y="16060"/>
                </a:cubicBezTo>
                <a:cubicBezTo>
                  <a:pt x="11572" y="16093"/>
                  <a:pt x="11605" y="16126"/>
                  <a:pt x="11605" y="16160"/>
                </a:cubicBezTo>
                <a:cubicBezTo>
                  <a:pt x="12006" y="17494"/>
                  <a:pt x="12339" y="18862"/>
                  <a:pt x="12606" y="20163"/>
                </a:cubicBezTo>
                <a:cubicBezTo>
                  <a:pt x="12239" y="18928"/>
                  <a:pt x="11539" y="17828"/>
                  <a:pt x="10605" y="16894"/>
                </a:cubicBezTo>
                <a:lnTo>
                  <a:pt x="10605" y="16827"/>
                </a:lnTo>
                <a:cubicBezTo>
                  <a:pt x="10671" y="16827"/>
                  <a:pt x="10705" y="16794"/>
                  <a:pt x="10705" y="16760"/>
                </a:cubicBezTo>
                <a:cubicBezTo>
                  <a:pt x="10038" y="14725"/>
                  <a:pt x="8436" y="13391"/>
                  <a:pt x="6702" y="12257"/>
                </a:cubicBezTo>
                <a:cubicBezTo>
                  <a:pt x="5768" y="11657"/>
                  <a:pt x="4734" y="11156"/>
                  <a:pt x="3700" y="10789"/>
                </a:cubicBezTo>
                <a:cubicBezTo>
                  <a:pt x="2532" y="10389"/>
                  <a:pt x="1265" y="10656"/>
                  <a:pt x="97" y="10322"/>
                </a:cubicBezTo>
                <a:cubicBezTo>
                  <a:pt x="90" y="10319"/>
                  <a:pt x="83" y="10317"/>
                  <a:pt x="77" y="10317"/>
                </a:cubicBezTo>
                <a:cubicBezTo>
                  <a:pt x="24" y="10317"/>
                  <a:pt x="1" y="10433"/>
                  <a:pt x="30" y="10522"/>
                </a:cubicBezTo>
                <a:cubicBezTo>
                  <a:pt x="1365" y="12424"/>
                  <a:pt x="3166" y="13725"/>
                  <a:pt x="5201" y="14859"/>
                </a:cubicBezTo>
                <a:cubicBezTo>
                  <a:pt x="6769" y="15726"/>
                  <a:pt x="8537" y="16860"/>
                  <a:pt x="10371" y="17194"/>
                </a:cubicBezTo>
                <a:cubicBezTo>
                  <a:pt x="11105" y="18028"/>
                  <a:pt x="11839" y="18928"/>
                  <a:pt x="12373" y="20029"/>
                </a:cubicBezTo>
                <a:cubicBezTo>
                  <a:pt x="12573" y="20463"/>
                  <a:pt x="12773" y="20963"/>
                  <a:pt x="12940" y="21464"/>
                </a:cubicBezTo>
                <a:cubicBezTo>
                  <a:pt x="13507" y="23932"/>
                  <a:pt x="13940" y="26400"/>
                  <a:pt x="14274" y="28902"/>
                </a:cubicBezTo>
                <a:cubicBezTo>
                  <a:pt x="14274" y="28936"/>
                  <a:pt x="14316" y="28952"/>
                  <a:pt x="14357" y="28952"/>
                </a:cubicBezTo>
                <a:cubicBezTo>
                  <a:pt x="14399" y="28952"/>
                  <a:pt x="14441" y="28936"/>
                  <a:pt x="14441" y="28902"/>
                </a:cubicBezTo>
                <a:cubicBezTo>
                  <a:pt x="14374" y="26934"/>
                  <a:pt x="14074" y="25033"/>
                  <a:pt x="13674" y="23098"/>
                </a:cubicBezTo>
                <a:lnTo>
                  <a:pt x="13674" y="22965"/>
                </a:lnTo>
                <a:cubicBezTo>
                  <a:pt x="13707" y="22598"/>
                  <a:pt x="13774" y="22264"/>
                  <a:pt x="13874" y="21931"/>
                </a:cubicBezTo>
                <a:lnTo>
                  <a:pt x="13907" y="21931"/>
                </a:lnTo>
                <a:lnTo>
                  <a:pt x="14040" y="21430"/>
                </a:lnTo>
                <a:cubicBezTo>
                  <a:pt x="15275" y="18795"/>
                  <a:pt x="17243" y="16460"/>
                  <a:pt x="18177" y="13691"/>
                </a:cubicBezTo>
                <a:cubicBezTo>
                  <a:pt x="19077" y="11190"/>
                  <a:pt x="19077" y="8454"/>
                  <a:pt x="18210" y="6119"/>
                </a:cubicBezTo>
                <a:cubicBezTo>
                  <a:pt x="18210" y="6086"/>
                  <a:pt x="18177" y="6053"/>
                  <a:pt x="18143" y="6053"/>
                </a:cubicBezTo>
                <a:lnTo>
                  <a:pt x="18077" y="6053"/>
                </a:lnTo>
                <a:lnTo>
                  <a:pt x="18077" y="6019"/>
                </a:lnTo>
                <a:cubicBezTo>
                  <a:pt x="18077" y="5952"/>
                  <a:pt x="18027" y="5919"/>
                  <a:pt x="17977" y="5919"/>
                </a:cubicBezTo>
                <a:cubicBezTo>
                  <a:pt x="17927" y="5919"/>
                  <a:pt x="17877" y="5952"/>
                  <a:pt x="17877" y="6019"/>
                </a:cubicBezTo>
                <a:lnTo>
                  <a:pt x="17877" y="6086"/>
                </a:lnTo>
                <a:cubicBezTo>
                  <a:pt x="16375" y="6453"/>
                  <a:pt x="15375" y="9622"/>
                  <a:pt x="14908" y="10756"/>
                </a:cubicBezTo>
                <a:cubicBezTo>
                  <a:pt x="13707" y="13758"/>
                  <a:pt x="13207" y="17027"/>
                  <a:pt x="13807" y="20196"/>
                </a:cubicBezTo>
                <a:cubicBezTo>
                  <a:pt x="13707" y="20796"/>
                  <a:pt x="13674" y="21430"/>
                  <a:pt x="13674" y="22064"/>
                </a:cubicBezTo>
                <a:cubicBezTo>
                  <a:pt x="13674" y="22097"/>
                  <a:pt x="13674" y="22131"/>
                  <a:pt x="13640" y="22197"/>
                </a:cubicBezTo>
                <a:cubicBezTo>
                  <a:pt x="13140" y="20029"/>
                  <a:pt x="12539" y="17861"/>
                  <a:pt x="11972" y="15760"/>
                </a:cubicBezTo>
                <a:cubicBezTo>
                  <a:pt x="12239" y="15526"/>
                  <a:pt x="12473" y="15126"/>
                  <a:pt x="12573" y="14859"/>
                </a:cubicBezTo>
                <a:cubicBezTo>
                  <a:pt x="12740" y="14459"/>
                  <a:pt x="12873" y="14058"/>
                  <a:pt x="12906" y="13625"/>
                </a:cubicBezTo>
                <a:cubicBezTo>
                  <a:pt x="13006" y="13625"/>
                  <a:pt x="13073" y="13625"/>
                  <a:pt x="13140" y="13591"/>
                </a:cubicBezTo>
                <a:cubicBezTo>
                  <a:pt x="13640" y="13391"/>
                  <a:pt x="13640" y="12524"/>
                  <a:pt x="13373" y="12124"/>
                </a:cubicBezTo>
                <a:cubicBezTo>
                  <a:pt x="13279" y="11975"/>
                  <a:pt x="13146" y="11914"/>
                  <a:pt x="13003" y="11914"/>
                </a:cubicBezTo>
                <a:cubicBezTo>
                  <a:pt x="12794" y="11914"/>
                  <a:pt x="12565" y="12045"/>
                  <a:pt x="12406" y="12224"/>
                </a:cubicBezTo>
                <a:cubicBezTo>
                  <a:pt x="12306" y="12390"/>
                  <a:pt x="12239" y="12557"/>
                  <a:pt x="12206" y="12724"/>
                </a:cubicBezTo>
                <a:cubicBezTo>
                  <a:pt x="12172" y="12724"/>
                  <a:pt x="12172" y="12757"/>
                  <a:pt x="12172" y="12791"/>
                </a:cubicBezTo>
                <a:cubicBezTo>
                  <a:pt x="12172" y="12924"/>
                  <a:pt x="12206" y="13058"/>
                  <a:pt x="12306" y="13191"/>
                </a:cubicBezTo>
                <a:cubicBezTo>
                  <a:pt x="12306" y="13224"/>
                  <a:pt x="12339" y="13258"/>
                  <a:pt x="12339" y="13258"/>
                </a:cubicBezTo>
                <a:cubicBezTo>
                  <a:pt x="12406" y="13425"/>
                  <a:pt x="12573" y="13558"/>
                  <a:pt x="12706" y="13591"/>
                </a:cubicBezTo>
                <a:cubicBezTo>
                  <a:pt x="12673" y="14292"/>
                  <a:pt x="12306" y="14926"/>
                  <a:pt x="11839" y="15526"/>
                </a:cubicBezTo>
                <a:lnTo>
                  <a:pt x="11572" y="14625"/>
                </a:lnTo>
                <a:cubicBezTo>
                  <a:pt x="11339" y="13758"/>
                  <a:pt x="11038" y="12924"/>
                  <a:pt x="10705" y="12090"/>
                </a:cubicBezTo>
                <a:lnTo>
                  <a:pt x="10705" y="12090"/>
                </a:lnTo>
                <a:cubicBezTo>
                  <a:pt x="10723" y="12108"/>
                  <a:pt x="10771" y="12137"/>
                  <a:pt x="10817" y="12137"/>
                </a:cubicBezTo>
                <a:cubicBezTo>
                  <a:pt x="10854" y="12137"/>
                  <a:pt x="10890" y="12117"/>
                  <a:pt x="10905" y="12057"/>
                </a:cubicBezTo>
                <a:cubicBezTo>
                  <a:pt x="10905" y="11923"/>
                  <a:pt x="10972" y="11790"/>
                  <a:pt x="11005" y="11623"/>
                </a:cubicBezTo>
                <a:cubicBezTo>
                  <a:pt x="11205" y="11223"/>
                  <a:pt x="11339" y="10756"/>
                  <a:pt x="11505" y="10289"/>
                </a:cubicBezTo>
                <a:cubicBezTo>
                  <a:pt x="11713" y="10423"/>
                  <a:pt x="11974" y="10497"/>
                  <a:pt x="12228" y="10497"/>
                </a:cubicBezTo>
                <a:cubicBezTo>
                  <a:pt x="12546" y="10497"/>
                  <a:pt x="12855" y="10381"/>
                  <a:pt x="13040" y="10122"/>
                </a:cubicBezTo>
                <a:cubicBezTo>
                  <a:pt x="13073" y="10089"/>
                  <a:pt x="13040" y="10055"/>
                  <a:pt x="13006" y="10055"/>
                </a:cubicBezTo>
                <a:cubicBezTo>
                  <a:pt x="12806" y="10089"/>
                  <a:pt x="12573" y="10189"/>
                  <a:pt x="12339" y="10256"/>
                </a:cubicBezTo>
                <a:cubicBezTo>
                  <a:pt x="12235" y="10290"/>
                  <a:pt x="12138" y="10305"/>
                  <a:pt x="12044" y="10305"/>
                </a:cubicBezTo>
                <a:cubicBezTo>
                  <a:pt x="11868" y="10305"/>
                  <a:pt x="11701" y="10254"/>
                  <a:pt x="11505" y="10189"/>
                </a:cubicBezTo>
                <a:cubicBezTo>
                  <a:pt x="11572" y="9889"/>
                  <a:pt x="11672" y="9622"/>
                  <a:pt x="11705" y="9355"/>
                </a:cubicBezTo>
                <a:cubicBezTo>
                  <a:pt x="12139" y="9355"/>
                  <a:pt x="12639" y="8788"/>
                  <a:pt x="12740" y="8421"/>
                </a:cubicBezTo>
                <a:lnTo>
                  <a:pt x="12806" y="8421"/>
                </a:lnTo>
                <a:cubicBezTo>
                  <a:pt x="12873" y="8454"/>
                  <a:pt x="13006" y="8521"/>
                  <a:pt x="13073" y="8521"/>
                </a:cubicBezTo>
                <a:cubicBezTo>
                  <a:pt x="13207" y="8554"/>
                  <a:pt x="13340" y="8554"/>
                  <a:pt x="13473" y="8554"/>
                </a:cubicBezTo>
                <a:cubicBezTo>
                  <a:pt x="13907" y="8454"/>
                  <a:pt x="14241" y="8054"/>
                  <a:pt x="14374" y="7620"/>
                </a:cubicBezTo>
                <a:cubicBezTo>
                  <a:pt x="14507" y="7220"/>
                  <a:pt x="14341" y="6620"/>
                  <a:pt x="13907" y="6419"/>
                </a:cubicBezTo>
                <a:cubicBezTo>
                  <a:pt x="13828" y="6386"/>
                  <a:pt x="13750" y="6372"/>
                  <a:pt x="13673" y="6372"/>
                </a:cubicBezTo>
                <a:cubicBezTo>
                  <a:pt x="13365" y="6372"/>
                  <a:pt x="13087" y="6612"/>
                  <a:pt x="12873" y="6853"/>
                </a:cubicBezTo>
                <a:cubicBezTo>
                  <a:pt x="12639" y="7187"/>
                  <a:pt x="12406" y="7687"/>
                  <a:pt x="12506" y="8087"/>
                </a:cubicBezTo>
                <a:cubicBezTo>
                  <a:pt x="12506" y="8187"/>
                  <a:pt x="12539" y="8254"/>
                  <a:pt x="12573" y="8287"/>
                </a:cubicBezTo>
                <a:cubicBezTo>
                  <a:pt x="12406" y="8421"/>
                  <a:pt x="12239" y="8621"/>
                  <a:pt x="12139" y="8788"/>
                </a:cubicBezTo>
                <a:cubicBezTo>
                  <a:pt x="12006" y="8921"/>
                  <a:pt x="11872" y="9055"/>
                  <a:pt x="11705" y="9088"/>
                </a:cubicBezTo>
                <a:cubicBezTo>
                  <a:pt x="11739" y="8788"/>
                  <a:pt x="11806" y="8454"/>
                  <a:pt x="11839" y="8187"/>
                </a:cubicBezTo>
                <a:lnTo>
                  <a:pt x="11872" y="8187"/>
                </a:lnTo>
                <a:cubicBezTo>
                  <a:pt x="11906" y="8187"/>
                  <a:pt x="12006" y="8121"/>
                  <a:pt x="11972" y="8087"/>
                </a:cubicBezTo>
                <a:lnTo>
                  <a:pt x="11872" y="8021"/>
                </a:lnTo>
                <a:cubicBezTo>
                  <a:pt x="11906" y="7420"/>
                  <a:pt x="11972" y="6853"/>
                  <a:pt x="11906" y="6286"/>
                </a:cubicBezTo>
                <a:lnTo>
                  <a:pt x="11906" y="6286"/>
                </a:lnTo>
                <a:cubicBezTo>
                  <a:pt x="11931" y="6288"/>
                  <a:pt x="11957" y="6290"/>
                  <a:pt x="11983" y="6290"/>
                </a:cubicBezTo>
                <a:cubicBezTo>
                  <a:pt x="12685" y="6290"/>
                  <a:pt x="13303" y="5423"/>
                  <a:pt x="13207" y="4618"/>
                </a:cubicBezTo>
                <a:cubicBezTo>
                  <a:pt x="13307" y="4385"/>
                  <a:pt x="13340" y="4084"/>
                  <a:pt x="13307" y="3784"/>
                </a:cubicBezTo>
                <a:cubicBezTo>
                  <a:pt x="13307" y="3517"/>
                  <a:pt x="13240" y="3117"/>
                  <a:pt x="13106" y="2784"/>
                </a:cubicBezTo>
                <a:lnTo>
                  <a:pt x="13106" y="2683"/>
                </a:lnTo>
                <a:cubicBezTo>
                  <a:pt x="13165" y="2098"/>
                  <a:pt x="13044" y="766"/>
                  <a:pt x="12268" y="766"/>
                </a:cubicBezTo>
                <a:cubicBezTo>
                  <a:pt x="12160" y="766"/>
                  <a:pt x="12040" y="792"/>
                  <a:pt x="11906" y="849"/>
                </a:cubicBezTo>
                <a:cubicBezTo>
                  <a:pt x="11705" y="916"/>
                  <a:pt x="11572" y="1082"/>
                  <a:pt x="11405" y="1282"/>
                </a:cubicBezTo>
                <a:cubicBezTo>
                  <a:pt x="11072" y="1449"/>
                  <a:pt x="10838" y="1783"/>
                  <a:pt x="10671" y="2216"/>
                </a:cubicBezTo>
                <a:cubicBezTo>
                  <a:pt x="10171" y="3251"/>
                  <a:pt x="10505" y="4618"/>
                  <a:pt x="11005" y="5619"/>
                </a:cubicBezTo>
                <a:cubicBezTo>
                  <a:pt x="11138" y="5919"/>
                  <a:pt x="11272" y="6086"/>
                  <a:pt x="11505" y="6186"/>
                </a:cubicBezTo>
                <a:lnTo>
                  <a:pt x="11505" y="6219"/>
                </a:lnTo>
                <a:cubicBezTo>
                  <a:pt x="11539" y="6253"/>
                  <a:pt x="11572" y="6286"/>
                  <a:pt x="11639" y="6286"/>
                </a:cubicBezTo>
                <a:cubicBezTo>
                  <a:pt x="11639" y="6786"/>
                  <a:pt x="11572" y="7287"/>
                  <a:pt x="11539" y="7754"/>
                </a:cubicBezTo>
                <a:cubicBezTo>
                  <a:pt x="11372" y="7620"/>
                  <a:pt x="11205" y="7554"/>
                  <a:pt x="11072" y="7420"/>
                </a:cubicBezTo>
                <a:cubicBezTo>
                  <a:pt x="10905" y="7253"/>
                  <a:pt x="10738" y="7087"/>
                  <a:pt x="10638" y="6886"/>
                </a:cubicBezTo>
                <a:cubicBezTo>
                  <a:pt x="10705" y="6786"/>
                  <a:pt x="10805" y="6620"/>
                  <a:pt x="10838" y="6553"/>
                </a:cubicBezTo>
                <a:cubicBezTo>
                  <a:pt x="10872" y="6386"/>
                  <a:pt x="10872" y="6219"/>
                  <a:pt x="10805" y="6053"/>
                </a:cubicBezTo>
                <a:cubicBezTo>
                  <a:pt x="10705" y="5893"/>
                  <a:pt x="10546" y="5817"/>
                  <a:pt x="10378" y="5817"/>
                </a:cubicBezTo>
                <a:cubicBezTo>
                  <a:pt x="10264" y="5817"/>
                  <a:pt x="10145" y="5852"/>
                  <a:pt x="10038" y="5919"/>
                </a:cubicBezTo>
                <a:cubicBezTo>
                  <a:pt x="10004" y="5952"/>
                  <a:pt x="9904" y="5986"/>
                  <a:pt x="9904" y="6086"/>
                </a:cubicBezTo>
                <a:cubicBezTo>
                  <a:pt x="9892" y="6049"/>
                  <a:pt x="9866" y="6035"/>
                  <a:pt x="9838" y="6035"/>
                </a:cubicBezTo>
                <a:cubicBezTo>
                  <a:pt x="9791" y="6035"/>
                  <a:pt x="9737" y="6077"/>
                  <a:pt x="9737" y="6119"/>
                </a:cubicBezTo>
                <a:cubicBezTo>
                  <a:pt x="9737" y="6253"/>
                  <a:pt x="9771" y="6386"/>
                  <a:pt x="9837" y="6553"/>
                </a:cubicBezTo>
                <a:lnTo>
                  <a:pt x="9837" y="6586"/>
                </a:lnTo>
                <a:cubicBezTo>
                  <a:pt x="9837" y="6620"/>
                  <a:pt x="9871" y="6653"/>
                  <a:pt x="9904" y="6720"/>
                </a:cubicBezTo>
                <a:cubicBezTo>
                  <a:pt x="10026" y="6903"/>
                  <a:pt x="10148" y="7058"/>
                  <a:pt x="10346" y="7058"/>
                </a:cubicBezTo>
                <a:cubicBezTo>
                  <a:pt x="10365" y="7058"/>
                  <a:pt x="10384" y="7056"/>
                  <a:pt x="10405" y="7053"/>
                </a:cubicBezTo>
                <a:cubicBezTo>
                  <a:pt x="10438" y="7053"/>
                  <a:pt x="10505" y="7053"/>
                  <a:pt x="10538" y="6987"/>
                </a:cubicBezTo>
                <a:cubicBezTo>
                  <a:pt x="10771" y="7420"/>
                  <a:pt x="11105" y="7820"/>
                  <a:pt x="11539" y="8054"/>
                </a:cubicBezTo>
                <a:cubicBezTo>
                  <a:pt x="11339" y="9255"/>
                  <a:pt x="10938" y="10456"/>
                  <a:pt x="10771" y="11723"/>
                </a:cubicBezTo>
                <a:lnTo>
                  <a:pt x="10738" y="11723"/>
                </a:lnTo>
                <a:cubicBezTo>
                  <a:pt x="10705" y="11723"/>
                  <a:pt x="10605" y="11757"/>
                  <a:pt x="10571" y="11790"/>
                </a:cubicBezTo>
                <a:cubicBezTo>
                  <a:pt x="10271" y="11156"/>
                  <a:pt x="10004" y="10556"/>
                  <a:pt x="9671" y="9922"/>
                </a:cubicBezTo>
                <a:cubicBezTo>
                  <a:pt x="9537" y="9689"/>
                  <a:pt x="9404" y="9455"/>
                  <a:pt x="9270" y="9222"/>
                </a:cubicBezTo>
                <a:cubicBezTo>
                  <a:pt x="9204" y="9055"/>
                  <a:pt x="9070" y="8821"/>
                  <a:pt x="9004" y="8654"/>
                </a:cubicBezTo>
                <a:cubicBezTo>
                  <a:pt x="9070" y="7720"/>
                  <a:pt x="9070" y="6653"/>
                  <a:pt x="8903" y="5652"/>
                </a:cubicBezTo>
                <a:cubicBezTo>
                  <a:pt x="9370" y="5085"/>
                  <a:pt x="9604" y="4351"/>
                  <a:pt x="9604" y="3617"/>
                </a:cubicBezTo>
                <a:cubicBezTo>
                  <a:pt x="9604" y="3551"/>
                  <a:pt x="9562" y="3517"/>
                  <a:pt x="9521" y="3517"/>
                </a:cubicBezTo>
                <a:cubicBezTo>
                  <a:pt x="9479" y="3517"/>
                  <a:pt x="9437" y="3551"/>
                  <a:pt x="9437" y="3617"/>
                </a:cubicBezTo>
                <a:cubicBezTo>
                  <a:pt x="9437" y="4285"/>
                  <a:pt x="9204" y="4885"/>
                  <a:pt x="8870" y="5452"/>
                </a:cubicBezTo>
                <a:cubicBezTo>
                  <a:pt x="8737" y="4918"/>
                  <a:pt x="8570" y="4385"/>
                  <a:pt x="8336" y="3918"/>
                </a:cubicBezTo>
                <a:lnTo>
                  <a:pt x="8370" y="3884"/>
                </a:lnTo>
                <a:cubicBezTo>
                  <a:pt x="8428" y="3798"/>
                  <a:pt x="8385" y="3711"/>
                  <a:pt x="8286" y="3711"/>
                </a:cubicBezTo>
                <a:cubicBezTo>
                  <a:pt x="8271" y="3711"/>
                  <a:pt x="8254" y="3713"/>
                  <a:pt x="8236" y="3718"/>
                </a:cubicBezTo>
                <a:cubicBezTo>
                  <a:pt x="8236" y="3718"/>
                  <a:pt x="8203" y="3718"/>
                  <a:pt x="8203" y="3751"/>
                </a:cubicBezTo>
                <a:cubicBezTo>
                  <a:pt x="8170" y="3718"/>
                  <a:pt x="8103" y="3617"/>
                  <a:pt x="8103" y="3584"/>
                </a:cubicBezTo>
                <a:cubicBezTo>
                  <a:pt x="8236" y="3551"/>
                  <a:pt x="8336" y="3517"/>
                  <a:pt x="8370" y="3384"/>
                </a:cubicBezTo>
                <a:cubicBezTo>
                  <a:pt x="8503" y="3251"/>
                  <a:pt x="8603" y="3117"/>
                  <a:pt x="8670" y="2950"/>
                </a:cubicBezTo>
                <a:cubicBezTo>
                  <a:pt x="9037" y="2116"/>
                  <a:pt x="8270" y="1016"/>
                  <a:pt x="7669" y="449"/>
                </a:cubicBezTo>
                <a:cubicBezTo>
                  <a:pt x="7349" y="182"/>
                  <a:pt x="6944" y="0"/>
                  <a:pt x="65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53"/>
          <p:cNvSpPr/>
          <p:nvPr/>
        </p:nvSpPr>
        <p:spPr>
          <a:xfrm>
            <a:off x="4221423" y="2874292"/>
            <a:ext cx="535616" cy="859724"/>
          </a:xfrm>
          <a:custGeom>
            <a:avLst/>
            <a:gdLst/>
            <a:ahLst/>
            <a:cxnLst/>
            <a:rect l="l" t="t" r="r" b="b"/>
            <a:pathLst>
              <a:path w="23784" h="38176" extrusionOk="0">
                <a:moveTo>
                  <a:pt x="4719" y="1207"/>
                </a:moveTo>
                <a:cubicBezTo>
                  <a:pt x="5049" y="1207"/>
                  <a:pt x="5402" y="1385"/>
                  <a:pt x="5604" y="1587"/>
                </a:cubicBezTo>
                <a:cubicBezTo>
                  <a:pt x="5771" y="1754"/>
                  <a:pt x="5871" y="1954"/>
                  <a:pt x="5904" y="2188"/>
                </a:cubicBezTo>
                <a:cubicBezTo>
                  <a:pt x="5904" y="2388"/>
                  <a:pt x="5871" y="2855"/>
                  <a:pt x="5571" y="2921"/>
                </a:cubicBezTo>
                <a:cubicBezTo>
                  <a:pt x="5533" y="2934"/>
                  <a:pt x="5494" y="2940"/>
                  <a:pt x="5454" y="2940"/>
                </a:cubicBezTo>
                <a:cubicBezTo>
                  <a:pt x="5181" y="2940"/>
                  <a:pt x="4883" y="2667"/>
                  <a:pt x="4737" y="2521"/>
                </a:cubicBezTo>
                <a:cubicBezTo>
                  <a:pt x="4670" y="2421"/>
                  <a:pt x="4537" y="2354"/>
                  <a:pt x="4437" y="2221"/>
                </a:cubicBezTo>
                <a:lnTo>
                  <a:pt x="4437" y="2188"/>
                </a:lnTo>
                <a:cubicBezTo>
                  <a:pt x="4370" y="1887"/>
                  <a:pt x="4103" y="1354"/>
                  <a:pt x="4570" y="1220"/>
                </a:cubicBezTo>
                <a:cubicBezTo>
                  <a:pt x="4619" y="1211"/>
                  <a:pt x="4669" y="1207"/>
                  <a:pt x="4719" y="1207"/>
                </a:cubicBezTo>
                <a:close/>
                <a:moveTo>
                  <a:pt x="8218" y="3497"/>
                </a:moveTo>
                <a:cubicBezTo>
                  <a:pt x="8218" y="3497"/>
                  <a:pt x="8217" y="3497"/>
                  <a:pt x="8217" y="3497"/>
                </a:cubicBezTo>
                <a:lnTo>
                  <a:pt x="8217" y="3497"/>
                </a:lnTo>
                <a:cubicBezTo>
                  <a:pt x="8213" y="3506"/>
                  <a:pt x="8209" y="3514"/>
                  <a:pt x="8206" y="3522"/>
                </a:cubicBezTo>
                <a:cubicBezTo>
                  <a:pt x="8223" y="3505"/>
                  <a:pt x="8223" y="3497"/>
                  <a:pt x="8218" y="3497"/>
                </a:cubicBezTo>
                <a:close/>
                <a:moveTo>
                  <a:pt x="8887" y="2533"/>
                </a:moveTo>
                <a:cubicBezTo>
                  <a:pt x="8925" y="2533"/>
                  <a:pt x="8965" y="2540"/>
                  <a:pt x="9007" y="2555"/>
                </a:cubicBezTo>
                <a:cubicBezTo>
                  <a:pt x="9340" y="2721"/>
                  <a:pt x="9507" y="3188"/>
                  <a:pt x="9540" y="3522"/>
                </a:cubicBezTo>
                <a:cubicBezTo>
                  <a:pt x="9607" y="3989"/>
                  <a:pt x="9407" y="4356"/>
                  <a:pt x="8940" y="4489"/>
                </a:cubicBezTo>
                <a:cubicBezTo>
                  <a:pt x="8903" y="4501"/>
                  <a:pt x="8862" y="4509"/>
                  <a:pt x="8818" y="4509"/>
                </a:cubicBezTo>
                <a:cubicBezTo>
                  <a:pt x="8742" y="4509"/>
                  <a:pt x="8657" y="4486"/>
                  <a:pt x="8573" y="4423"/>
                </a:cubicBezTo>
                <a:cubicBezTo>
                  <a:pt x="8573" y="4356"/>
                  <a:pt x="8540" y="4322"/>
                  <a:pt x="8506" y="4322"/>
                </a:cubicBezTo>
                <a:cubicBezTo>
                  <a:pt x="8439" y="4256"/>
                  <a:pt x="8406" y="4222"/>
                  <a:pt x="8373" y="4222"/>
                </a:cubicBezTo>
                <a:cubicBezTo>
                  <a:pt x="8273" y="4056"/>
                  <a:pt x="8206" y="3755"/>
                  <a:pt x="8206" y="3522"/>
                </a:cubicBezTo>
                <a:cubicBezTo>
                  <a:pt x="8206" y="3508"/>
                  <a:pt x="8212" y="3499"/>
                  <a:pt x="8217" y="3497"/>
                </a:cubicBezTo>
                <a:lnTo>
                  <a:pt x="8217" y="3497"/>
                </a:lnTo>
                <a:cubicBezTo>
                  <a:pt x="8338" y="3208"/>
                  <a:pt x="8515" y="2533"/>
                  <a:pt x="8887" y="2533"/>
                </a:cubicBezTo>
                <a:close/>
                <a:moveTo>
                  <a:pt x="4443" y="4140"/>
                </a:moveTo>
                <a:cubicBezTo>
                  <a:pt x="4536" y="4140"/>
                  <a:pt x="4632" y="4154"/>
                  <a:pt x="4737" y="4189"/>
                </a:cubicBezTo>
                <a:cubicBezTo>
                  <a:pt x="5037" y="4222"/>
                  <a:pt x="5337" y="4389"/>
                  <a:pt x="5504" y="4656"/>
                </a:cubicBezTo>
                <a:cubicBezTo>
                  <a:pt x="5371" y="4656"/>
                  <a:pt x="5337" y="4756"/>
                  <a:pt x="5404" y="4856"/>
                </a:cubicBezTo>
                <a:cubicBezTo>
                  <a:pt x="5437" y="4856"/>
                  <a:pt x="5437" y="4890"/>
                  <a:pt x="5504" y="4890"/>
                </a:cubicBezTo>
                <a:lnTo>
                  <a:pt x="5504" y="4923"/>
                </a:lnTo>
                <a:cubicBezTo>
                  <a:pt x="5504" y="4990"/>
                  <a:pt x="5537" y="4990"/>
                  <a:pt x="5537" y="5023"/>
                </a:cubicBezTo>
                <a:lnTo>
                  <a:pt x="5504" y="5056"/>
                </a:lnTo>
                <a:cubicBezTo>
                  <a:pt x="5431" y="5130"/>
                  <a:pt x="5338" y="5158"/>
                  <a:pt x="5240" y="5158"/>
                </a:cubicBezTo>
                <a:cubicBezTo>
                  <a:pt x="5115" y="5158"/>
                  <a:pt x="4982" y="5112"/>
                  <a:pt x="4870" y="5056"/>
                </a:cubicBezTo>
                <a:cubicBezTo>
                  <a:pt x="4537" y="4890"/>
                  <a:pt x="4103" y="4589"/>
                  <a:pt x="3936" y="4256"/>
                </a:cubicBezTo>
                <a:cubicBezTo>
                  <a:pt x="4110" y="4191"/>
                  <a:pt x="4270" y="4140"/>
                  <a:pt x="4443" y="4140"/>
                </a:cubicBezTo>
                <a:close/>
                <a:moveTo>
                  <a:pt x="3857" y="5816"/>
                </a:moveTo>
                <a:lnTo>
                  <a:pt x="3857" y="5816"/>
                </a:lnTo>
                <a:cubicBezTo>
                  <a:pt x="3875" y="5841"/>
                  <a:pt x="3891" y="5867"/>
                  <a:pt x="3906" y="5894"/>
                </a:cubicBezTo>
                <a:lnTo>
                  <a:pt x="3906" y="5894"/>
                </a:lnTo>
                <a:cubicBezTo>
                  <a:pt x="3891" y="5867"/>
                  <a:pt x="3875" y="5841"/>
                  <a:pt x="3857" y="5816"/>
                </a:cubicBezTo>
                <a:close/>
                <a:moveTo>
                  <a:pt x="10398" y="5350"/>
                </a:moveTo>
                <a:cubicBezTo>
                  <a:pt x="10464" y="5350"/>
                  <a:pt x="10534" y="5372"/>
                  <a:pt x="10608" y="5423"/>
                </a:cubicBezTo>
                <a:cubicBezTo>
                  <a:pt x="10941" y="5690"/>
                  <a:pt x="11075" y="6190"/>
                  <a:pt x="11075" y="6557"/>
                </a:cubicBezTo>
                <a:cubicBezTo>
                  <a:pt x="11108" y="7024"/>
                  <a:pt x="10908" y="7425"/>
                  <a:pt x="10408" y="7458"/>
                </a:cubicBezTo>
                <a:cubicBezTo>
                  <a:pt x="10396" y="7459"/>
                  <a:pt x="10386" y="7459"/>
                  <a:pt x="10375" y="7459"/>
                </a:cubicBezTo>
                <a:cubicBezTo>
                  <a:pt x="9773" y="7459"/>
                  <a:pt x="9742" y="6546"/>
                  <a:pt x="9840" y="5890"/>
                </a:cubicBezTo>
                <a:cubicBezTo>
                  <a:pt x="9971" y="5630"/>
                  <a:pt x="10162" y="5350"/>
                  <a:pt x="10398" y="5350"/>
                </a:cubicBezTo>
                <a:close/>
                <a:moveTo>
                  <a:pt x="6039" y="6301"/>
                </a:moveTo>
                <a:cubicBezTo>
                  <a:pt x="6254" y="6301"/>
                  <a:pt x="6488" y="6363"/>
                  <a:pt x="6672" y="6424"/>
                </a:cubicBezTo>
                <a:cubicBezTo>
                  <a:pt x="7005" y="6657"/>
                  <a:pt x="7205" y="6991"/>
                  <a:pt x="7105" y="7325"/>
                </a:cubicBezTo>
                <a:cubicBezTo>
                  <a:pt x="7072" y="7325"/>
                  <a:pt x="7072" y="7325"/>
                  <a:pt x="7038" y="7258"/>
                </a:cubicBezTo>
                <a:cubicBezTo>
                  <a:pt x="7012" y="7247"/>
                  <a:pt x="6987" y="7243"/>
                  <a:pt x="6963" y="7243"/>
                </a:cubicBezTo>
                <a:cubicBezTo>
                  <a:pt x="6836" y="7243"/>
                  <a:pt x="6759" y="7379"/>
                  <a:pt x="6872" y="7491"/>
                </a:cubicBezTo>
                <a:lnTo>
                  <a:pt x="6872" y="7525"/>
                </a:lnTo>
                <a:cubicBezTo>
                  <a:pt x="6818" y="7549"/>
                  <a:pt x="6755" y="7560"/>
                  <a:pt x="6687" y="7560"/>
                </a:cubicBezTo>
                <a:cubicBezTo>
                  <a:pt x="6291" y="7560"/>
                  <a:pt x="5703" y="7195"/>
                  <a:pt x="5504" y="7024"/>
                </a:cubicBezTo>
                <a:cubicBezTo>
                  <a:pt x="5437" y="6758"/>
                  <a:pt x="5404" y="6557"/>
                  <a:pt x="5671" y="6391"/>
                </a:cubicBezTo>
                <a:cubicBezTo>
                  <a:pt x="5774" y="6326"/>
                  <a:pt x="5903" y="6301"/>
                  <a:pt x="6039" y="6301"/>
                </a:cubicBezTo>
                <a:close/>
                <a:moveTo>
                  <a:pt x="13040" y="6354"/>
                </a:moveTo>
                <a:cubicBezTo>
                  <a:pt x="13062" y="6354"/>
                  <a:pt x="13085" y="6355"/>
                  <a:pt x="13109" y="6357"/>
                </a:cubicBezTo>
                <a:cubicBezTo>
                  <a:pt x="13510" y="6391"/>
                  <a:pt x="13877" y="6591"/>
                  <a:pt x="14077" y="6858"/>
                </a:cubicBezTo>
                <a:cubicBezTo>
                  <a:pt x="14344" y="7158"/>
                  <a:pt x="14377" y="7425"/>
                  <a:pt x="14077" y="7692"/>
                </a:cubicBezTo>
                <a:cubicBezTo>
                  <a:pt x="14010" y="7758"/>
                  <a:pt x="13910" y="7825"/>
                  <a:pt x="13843" y="7825"/>
                </a:cubicBezTo>
                <a:lnTo>
                  <a:pt x="13743" y="7825"/>
                </a:lnTo>
                <a:cubicBezTo>
                  <a:pt x="13722" y="7828"/>
                  <a:pt x="13701" y="7829"/>
                  <a:pt x="13681" y="7829"/>
                </a:cubicBezTo>
                <a:cubicBezTo>
                  <a:pt x="13241" y="7829"/>
                  <a:pt x="12871" y="7172"/>
                  <a:pt x="12776" y="6758"/>
                </a:cubicBezTo>
                <a:cubicBezTo>
                  <a:pt x="12745" y="6541"/>
                  <a:pt x="12771" y="6354"/>
                  <a:pt x="13040" y="6354"/>
                </a:cubicBezTo>
                <a:close/>
                <a:moveTo>
                  <a:pt x="12300" y="8146"/>
                </a:moveTo>
                <a:cubicBezTo>
                  <a:pt x="12261" y="8146"/>
                  <a:pt x="12219" y="8150"/>
                  <a:pt x="12175" y="8159"/>
                </a:cubicBezTo>
                <a:cubicBezTo>
                  <a:pt x="11964" y="8159"/>
                  <a:pt x="11835" y="8240"/>
                  <a:pt x="11788" y="8428"/>
                </a:cubicBezTo>
                <a:lnTo>
                  <a:pt x="11788" y="8428"/>
                </a:lnTo>
                <a:cubicBezTo>
                  <a:pt x="11932" y="8248"/>
                  <a:pt x="12139" y="8166"/>
                  <a:pt x="12352" y="8166"/>
                </a:cubicBezTo>
                <a:cubicBezTo>
                  <a:pt x="12391" y="8166"/>
                  <a:pt x="12432" y="8169"/>
                  <a:pt x="12471" y="8175"/>
                </a:cubicBezTo>
                <a:lnTo>
                  <a:pt x="12471" y="8175"/>
                </a:lnTo>
                <a:cubicBezTo>
                  <a:pt x="12419" y="8156"/>
                  <a:pt x="12363" y="8146"/>
                  <a:pt x="12300" y="8146"/>
                </a:cubicBezTo>
                <a:close/>
                <a:moveTo>
                  <a:pt x="11999" y="10870"/>
                </a:moveTo>
                <a:lnTo>
                  <a:pt x="11999" y="10870"/>
                </a:lnTo>
                <a:cubicBezTo>
                  <a:pt x="11860" y="10886"/>
                  <a:pt x="11730" y="10964"/>
                  <a:pt x="11642" y="11127"/>
                </a:cubicBezTo>
                <a:cubicBezTo>
                  <a:pt x="11631" y="11162"/>
                  <a:pt x="11624" y="11198"/>
                  <a:pt x="11619" y="11234"/>
                </a:cubicBezTo>
                <a:lnTo>
                  <a:pt x="11619" y="11234"/>
                </a:lnTo>
                <a:cubicBezTo>
                  <a:pt x="11635" y="11198"/>
                  <a:pt x="11653" y="11162"/>
                  <a:pt x="11675" y="11127"/>
                </a:cubicBezTo>
                <a:cubicBezTo>
                  <a:pt x="11754" y="10998"/>
                  <a:pt x="11869" y="10914"/>
                  <a:pt x="11999" y="10870"/>
                </a:cubicBezTo>
                <a:close/>
                <a:moveTo>
                  <a:pt x="7914" y="9674"/>
                </a:moveTo>
                <a:cubicBezTo>
                  <a:pt x="7962" y="9674"/>
                  <a:pt x="8015" y="9680"/>
                  <a:pt x="8073" y="9693"/>
                </a:cubicBezTo>
                <a:cubicBezTo>
                  <a:pt x="8406" y="9760"/>
                  <a:pt x="8740" y="9993"/>
                  <a:pt x="9007" y="10260"/>
                </a:cubicBezTo>
                <a:cubicBezTo>
                  <a:pt x="8940" y="10260"/>
                  <a:pt x="8906" y="10227"/>
                  <a:pt x="8906" y="10227"/>
                </a:cubicBezTo>
                <a:cubicBezTo>
                  <a:pt x="8873" y="10227"/>
                  <a:pt x="8840" y="10260"/>
                  <a:pt x="8840" y="10327"/>
                </a:cubicBezTo>
                <a:cubicBezTo>
                  <a:pt x="8906" y="10660"/>
                  <a:pt x="9207" y="10994"/>
                  <a:pt x="8773" y="11194"/>
                </a:cubicBezTo>
                <a:cubicBezTo>
                  <a:pt x="8671" y="11250"/>
                  <a:pt x="8558" y="11275"/>
                  <a:pt x="8443" y="11275"/>
                </a:cubicBezTo>
                <a:cubicBezTo>
                  <a:pt x="8147" y="11275"/>
                  <a:pt x="7841" y="11110"/>
                  <a:pt x="7672" y="10894"/>
                </a:cubicBezTo>
                <a:cubicBezTo>
                  <a:pt x="7365" y="10525"/>
                  <a:pt x="7341" y="9674"/>
                  <a:pt x="7914" y="9674"/>
                </a:cubicBezTo>
                <a:close/>
                <a:moveTo>
                  <a:pt x="15278" y="12061"/>
                </a:moveTo>
                <a:cubicBezTo>
                  <a:pt x="15282" y="12078"/>
                  <a:pt x="15287" y="12094"/>
                  <a:pt x="15293" y="12110"/>
                </a:cubicBezTo>
                <a:lnTo>
                  <a:pt x="15293" y="12110"/>
                </a:lnTo>
                <a:cubicBezTo>
                  <a:pt x="15288" y="12105"/>
                  <a:pt x="15283" y="12100"/>
                  <a:pt x="15278" y="12095"/>
                </a:cubicBezTo>
                <a:lnTo>
                  <a:pt x="15278" y="12061"/>
                </a:lnTo>
                <a:close/>
                <a:moveTo>
                  <a:pt x="3518" y="11699"/>
                </a:moveTo>
                <a:cubicBezTo>
                  <a:pt x="3845" y="11699"/>
                  <a:pt x="4194" y="11776"/>
                  <a:pt x="4437" y="11995"/>
                </a:cubicBezTo>
                <a:cubicBezTo>
                  <a:pt x="4737" y="12362"/>
                  <a:pt x="4703" y="12595"/>
                  <a:pt x="4203" y="12862"/>
                </a:cubicBezTo>
                <a:cubicBezTo>
                  <a:pt x="3976" y="12976"/>
                  <a:pt x="3693" y="13050"/>
                  <a:pt x="3413" y="13050"/>
                </a:cubicBezTo>
                <a:cubicBezTo>
                  <a:pt x="3117" y="13050"/>
                  <a:pt x="2825" y="12967"/>
                  <a:pt x="2602" y="12762"/>
                </a:cubicBezTo>
                <a:cubicBezTo>
                  <a:pt x="2068" y="12261"/>
                  <a:pt x="2702" y="11828"/>
                  <a:pt x="3169" y="11728"/>
                </a:cubicBezTo>
                <a:cubicBezTo>
                  <a:pt x="3278" y="11710"/>
                  <a:pt x="3396" y="11699"/>
                  <a:pt x="3518" y="11699"/>
                </a:cubicBezTo>
                <a:close/>
                <a:moveTo>
                  <a:pt x="13943" y="12495"/>
                </a:moveTo>
                <a:lnTo>
                  <a:pt x="13943" y="12495"/>
                </a:lnTo>
                <a:cubicBezTo>
                  <a:pt x="13852" y="12883"/>
                  <a:pt x="13776" y="13303"/>
                  <a:pt x="13695" y="13711"/>
                </a:cubicBezTo>
                <a:lnTo>
                  <a:pt x="13695" y="13711"/>
                </a:lnTo>
                <a:cubicBezTo>
                  <a:pt x="13768" y="13303"/>
                  <a:pt x="13844" y="12893"/>
                  <a:pt x="13943" y="12495"/>
                </a:cubicBezTo>
                <a:close/>
                <a:moveTo>
                  <a:pt x="9193" y="12636"/>
                </a:moveTo>
                <a:cubicBezTo>
                  <a:pt x="9594" y="12636"/>
                  <a:pt x="9947" y="12831"/>
                  <a:pt x="10141" y="13162"/>
                </a:cubicBezTo>
                <a:cubicBezTo>
                  <a:pt x="10141" y="13262"/>
                  <a:pt x="10207" y="13396"/>
                  <a:pt x="10274" y="13429"/>
                </a:cubicBezTo>
                <a:cubicBezTo>
                  <a:pt x="10274" y="13829"/>
                  <a:pt x="10141" y="14096"/>
                  <a:pt x="9740" y="14096"/>
                </a:cubicBezTo>
                <a:cubicBezTo>
                  <a:pt x="9698" y="14104"/>
                  <a:pt x="9654" y="14108"/>
                  <a:pt x="9610" y="14108"/>
                </a:cubicBezTo>
                <a:cubicBezTo>
                  <a:pt x="9275" y="14108"/>
                  <a:pt x="8909" y="13894"/>
                  <a:pt x="8673" y="13629"/>
                </a:cubicBezTo>
                <a:cubicBezTo>
                  <a:pt x="8273" y="13262"/>
                  <a:pt x="8406" y="12728"/>
                  <a:pt x="8940" y="12662"/>
                </a:cubicBezTo>
                <a:cubicBezTo>
                  <a:pt x="9026" y="12645"/>
                  <a:pt x="9111" y="12636"/>
                  <a:pt x="9193" y="12636"/>
                </a:cubicBezTo>
                <a:close/>
                <a:moveTo>
                  <a:pt x="23422" y="14219"/>
                </a:moveTo>
                <a:cubicBezTo>
                  <a:pt x="23424" y="14322"/>
                  <a:pt x="23402" y="14447"/>
                  <a:pt x="23350" y="14596"/>
                </a:cubicBezTo>
                <a:cubicBezTo>
                  <a:pt x="23370" y="14738"/>
                  <a:pt x="23366" y="14883"/>
                  <a:pt x="23342" y="15024"/>
                </a:cubicBezTo>
                <a:lnTo>
                  <a:pt x="23342" y="15024"/>
                </a:lnTo>
                <a:cubicBezTo>
                  <a:pt x="23445" y="14822"/>
                  <a:pt x="23517" y="14592"/>
                  <a:pt x="23517" y="14396"/>
                </a:cubicBezTo>
                <a:cubicBezTo>
                  <a:pt x="23494" y="14322"/>
                  <a:pt x="23462" y="14264"/>
                  <a:pt x="23422" y="14219"/>
                </a:cubicBezTo>
                <a:close/>
                <a:moveTo>
                  <a:pt x="8073" y="15230"/>
                </a:moveTo>
                <a:cubicBezTo>
                  <a:pt x="8182" y="15358"/>
                  <a:pt x="8222" y="15535"/>
                  <a:pt x="8186" y="15708"/>
                </a:cubicBezTo>
                <a:lnTo>
                  <a:pt x="8186" y="15708"/>
                </a:lnTo>
                <a:cubicBezTo>
                  <a:pt x="8304" y="15561"/>
                  <a:pt x="8277" y="15402"/>
                  <a:pt x="8136" y="15231"/>
                </a:cubicBezTo>
                <a:lnTo>
                  <a:pt x="8136" y="15231"/>
                </a:lnTo>
                <a:cubicBezTo>
                  <a:pt x="8115" y="15231"/>
                  <a:pt x="8094" y="15230"/>
                  <a:pt x="8073" y="15230"/>
                </a:cubicBezTo>
                <a:close/>
                <a:moveTo>
                  <a:pt x="21082" y="16031"/>
                </a:moveTo>
                <a:cubicBezTo>
                  <a:pt x="21052" y="16046"/>
                  <a:pt x="21035" y="16074"/>
                  <a:pt x="21032" y="16101"/>
                </a:cubicBezTo>
                <a:lnTo>
                  <a:pt x="21032" y="16101"/>
                </a:lnTo>
                <a:cubicBezTo>
                  <a:pt x="21059" y="16078"/>
                  <a:pt x="21087" y="16054"/>
                  <a:pt x="21115" y="16031"/>
                </a:cubicBezTo>
                <a:close/>
                <a:moveTo>
                  <a:pt x="20398" y="9288"/>
                </a:moveTo>
                <a:cubicBezTo>
                  <a:pt x="20184" y="9288"/>
                  <a:pt x="19979" y="9416"/>
                  <a:pt x="19848" y="9660"/>
                </a:cubicBezTo>
                <a:cubicBezTo>
                  <a:pt x="19781" y="9693"/>
                  <a:pt x="19881" y="9726"/>
                  <a:pt x="19914" y="9726"/>
                </a:cubicBezTo>
                <a:cubicBezTo>
                  <a:pt x="20061" y="9617"/>
                  <a:pt x="20197" y="9537"/>
                  <a:pt x="20334" y="9537"/>
                </a:cubicBezTo>
                <a:cubicBezTo>
                  <a:pt x="20447" y="9537"/>
                  <a:pt x="20561" y="9591"/>
                  <a:pt x="20682" y="9726"/>
                </a:cubicBezTo>
                <a:cubicBezTo>
                  <a:pt x="20882" y="9993"/>
                  <a:pt x="21015" y="10360"/>
                  <a:pt x="21015" y="10694"/>
                </a:cubicBezTo>
                <a:lnTo>
                  <a:pt x="21015" y="11027"/>
                </a:lnTo>
                <a:cubicBezTo>
                  <a:pt x="20987" y="10999"/>
                  <a:pt x="20956" y="10987"/>
                  <a:pt x="20926" y="10987"/>
                </a:cubicBezTo>
                <a:cubicBezTo>
                  <a:pt x="20850" y="10987"/>
                  <a:pt x="20782" y="11065"/>
                  <a:pt x="20782" y="11161"/>
                </a:cubicBezTo>
                <a:lnTo>
                  <a:pt x="20782" y="11194"/>
                </a:lnTo>
                <a:lnTo>
                  <a:pt x="20748" y="11194"/>
                </a:lnTo>
                <a:cubicBezTo>
                  <a:pt x="20114" y="11061"/>
                  <a:pt x="19914" y="10193"/>
                  <a:pt x="20248" y="9693"/>
                </a:cubicBezTo>
                <a:cubicBezTo>
                  <a:pt x="20281" y="9660"/>
                  <a:pt x="20215" y="9593"/>
                  <a:pt x="20215" y="9593"/>
                </a:cubicBezTo>
                <a:cubicBezTo>
                  <a:pt x="19914" y="9760"/>
                  <a:pt x="19914" y="10260"/>
                  <a:pt x="19948" y="10560"/>
                </a:cubicBezTo>
                <a:cubicBezTo>
                  <a:pt x="20014" y="10927"/>
                  <a:pt x="20248" y="11194"/>
                  <a:pt x="20581" y="11361"/>
                </a:cubicBezTo>
                <a:cubicBezTo>
                  <a:pt x="20715" y="11394"/>
                  <a:pt x="20782" y="11428"/>
                  <a:pt x="20882" y="11428"/>
                </a:cubicBezTo>
                <a:cubicBezTo>
                  <a:pt x="20882" y="11428"/>
                  <a:pt x="20882" y="11494"/>
                  <a:pt x="20915" y="11494"/>
                </a:cubicBezTo>
                <a:cubicBezTo>
                  <a:pt x="20915" y="11528"/>
                  <a:pt x="20915" y="11561"/>
                  <a:pt x="20948" y="11594"/>
                </a:cubicBezTo>
                <a:lnTo>
                  <a:pt x="20948" y="11694"/>
                </a:lnTo>
                <a:cubicBezTo>
                  <a:pt x="20948" y="11728"/>
                  <a:pt x="21015" y="11761"/>
                  <a:pt x="21048" y="11761"/>
                </a:cubicBezTo>
                <a:cubicBezTo>
                  <a:pt x="21048" y="11861"/>
                  <a:pt x="21082" y="11995"/>
                  <a:pt x="21082" y="12061"/>
                </a:cubicBezTo>
                <a:cubicBezTo>
                  <a:pt x="21182" y="12562"/>
                  <a:pt x="21215" y="13062"/>
                  <a:pt x="21215" y="13562"/>
                </a:cubicBezTo>
                <a:cubicBezTo>
                  <a:pt x="21215" y="14096"/>
                  <a:pt x="21215" y="14596"/>
                  <a:pt x="21115" y="15164"/>
                </a:cubicBezTo>
                <a:cubicBezTo>
                  <a:pt x="21082" y="15230"/>
                  <a:pt x="21082" y="15264"/>
                  <a:pt x="21048" y="15364"/>
                </a:cubicBezTo>
                <a:cubicBezTo>
                  <a:pt x="20948" y="14830"/>
                  <a:pt x="20782" y="14330"/>
                  <a:pt x="20548" y="13863"/>
                </a:cubicBezTo>
                <a:lnTo>
                  <a:pt x="20548" y="13763"/>
                </a:lnTo>
                <a:lnTo>
                  <a:pt x="20548" y="13729"/>
                </a:lnTo>
                <a:cubicBezTo>
                  <a:pt x="20548" y="13696"/>
                  <a:pt x="20548" y="13696"/>
                  <a:pt x="20515" y="13662"/>
                </a:cubicBezTo>
                <a:lnTo>
                  <a:pt x="20515" y="13596"/>
                </a:lnTo>
                <a:cubicBezTo>
                  <a:pt x="20515" y="13596"/>
                  <a:pt x="20515" y="13562"/>
                  <a:pt x="20448" y="13562"/>
                </a:cubicBezTo>
                <a:cubicBezTo>
                  <a:pt x="20826" y="12900"/>
                  <a:pt x="19953" y="11850"/>
                  <a:pt x="19236" y="11850"/>
                </a:cubicBezTo>
                <a:cubicBezTo>
                  <a:pt x="19195" y="11850"/>
                  <a:pt x="19154" y="11854"/>
                  <a:pt x="19114" y="11861"/>
                </a:cubicBezTo>
                <a:cubicBezTo>
                  <a:pt x="19080" y="11861"/>
                  <a:pt x="19080" y="11928"/>
                  <a:pt x="19114" y="11928"/>
                </a:cubicBezTo>
                <a:cubicBezTo>
                  <a:pt x="19681" y="12095"/>
                  <a:pt x="20415" y="12728"/>
                  <a:pt x="20248" y="13396"/>
                </a:cubicBezTo>
                <a:cubicBezTo>
                  <a:pt x="20215" y="13562"/>
                  <a:pt x="20048" y="13596"/>
                  <a:pt x="19914" y="13596"/>
                </a:cubicBezTo>
                <a:cubicBezTo>
                  <a:pt x="19714" y="13596"/>
                  <a:pt x="19547" y="13329"/>
                  <a:pt x="19447" y="13195"/>
                </a:cubicBezTo>
                <a:cubicBezTo>
                  <a:pt x="19281" y="12895"/>
                  <a:pt x="19114" y="12562"/>
                  <a:pt x="19080" y="12228"/>
                </a:cubicBezTo>
                <a:cubicBezTo>
                  <a:pt x="19080" y="12211"/>
                  <a:pt x="19064" y="12203"/>
                  <a:pt x="19047" y="12203"/>
                </a:cubicBezTo>
                <a:cubicBezTo>
                  <a:pt x="19030" y="12203"/>
                  <a:pt x="19014" y="12211"/>
                  <a:pt x="19014" y="12228"/>
                </a:cubicBezTo>
                <a:cubicBezTo>
                  <a:pt x="19047" y="12695"/>
                  <a:pt x="19114" y="13229"/>
                  <a:pt x="19447" y="13596"/>
                </a:cubicBezTo>
                <a:cubicBezTo>
                  <a:pt x="19620" y="13768"/>
                  <a:pt x="19847" y="13868"/>
                  <a:pt x="20048" y="13868"/>
                </a:cubicBezTo>
                <a:cubicBezTo>
                  <a:pt x="20119" y="13868"/>
                  <a:pt x="20187" y="13855"/>
                  <a:pt x="20248" y="13829"/>
                </a:cubicBezTo>
                <a:cubicBezTo>
                  <a:pt x="20248" y="13863"/>
                  <a:pt x="20248" y="13863"/>
                  <a:pt x="20281" y="13896"/>
                </a:cubicBezTo>
                <a:cubicBezTo>
                  <a:pt x="20281" y="13896"/>
                  <a:pt x="20281" y="13929"/>
                  <a:pt x="20348" y="13929"/>
                </a:cubicBezTo>
                <a:cubicBezTo>
                  <a:pt x="20381" y="14029"/>
                  <a:pt x="20381" y="14063"/>
                  <a:pt x="20415" y="14163"/>
                </a:cubicBezTo>
                <a:cubicBezTo>
                  <a:pt x="20436" y="14226"/>
                  <a:pt x="20484" y="14250"/>
                  <a:pt x="20533" y="14250"/>
                </a:cubicBezTo>
                <a:cubicBezTo>
                  <a:pt x="20562" y="14250"/>
                  <a:pt x="20590" y="14242"/>
                  <a:pt x="20615" y="14230"/>
                </a:cubicBezTo>
                <a:cubicBezTo>
                  <a:pt x="20882" y="14697"/>
                  <a:pt x="20915" y="15230"/>
                  <a:pt x="21015" y="15731"/>
                </a:cubicBezTo>
                <a:cubicBezTo>
                  <a:pt x="21015" y="15764"/>
                  <a:pt x="21015" y="15831"/>
                  <a:pt x="21048" y="15831"/>
                </a:cubicBezTo>
                <a:cubicBezTo>
                  <a:pt x="21048" y="15864"/>
                  <a:pt x="21082" y="15931"/>
                  <a:pt x="21082" y="15997"/>
                </a:cubicBezTo>
                <a:cubicBezTo>
                  <a:pt x="21082" y="15997"/>
                  <a:pt x="21082" y="16031"/>
                  <a:pt x="21115" y="16031"/>
                </a:cubicBezTo>
                <a:cubicBezTo>
                  <a:pt x="21282" y="15964"/>
                  <a:pt x="21449" y="15797"/>
                  <a:pt x="21616" y="15731"/>
                </a:cubicBezTo>
                <a:cubicBezTo>
                  <a:pt x="21682" y="15731"/>
                  <a:pt x="21682" y="15697"/>
                  <a:pt x="21682" y="15631"/>
                </a:cubicBezTo>
                <a:cubicBezTo>
                  <a:pt x="21716" y="15731"/>
                  <a:pt x="21749" y="15797"/>
                  <a:pt x="21849" y="15897"/>
                </a:cubicBezTo>
                <a:cubicBezTo>
                  <a:pt x="22004" y="16068"/>
                  <a:pt x="22173" y="16145"/>
                  <a:pt x="22344" y="16145"/>
                </a:cubicBezTo>
                <a:cubicBezTo>
                  <a:pt x="22540" y="16145"/>
                  <a:pt x="22738" y="16043"/>
                  <a:pt x="22916" y="15864"/>
                </a:cubicBezTo>
                <a:cubicBezTo>
                  <a:pt x="23126" y="15655"/>
                  <a:pt x="23286" y="15348"/>
                  <a:pt x="23342" y="15024"/>
                </a:cubicBezTo>
                <a:lnTo>
                  <a:pt x="23342" y="15024"/>
                </a:lnTo>
                <a:cubicBezTo>
                  <a:pt x="23304" y="15098"/>
                  <a:pt x="23261" y="15168"/>
                  <a:pt x="23217" y="15230"/>
                </a:cubicBezTo>
                <a:cubicBezTo>
                  <a:pt x="23084" y="15389"/>
                  <a:pt x="22888" y="15570"/>
                  <a:pt x="22696" y="15570"/>
                </a:cubicBezTo>
                <a:cubicBezTo>
                  <a:pt x="22647" y="15570"/>
                  <a:pt x="22597" y="15558"/>
                  <a:pt x="22550" y="15530"/>
                </a:cubicBezTo>
                <a:cubicBezTo>
                  <a:pt x="22016" y="15230"/>
                  <a:pt x="22383" y="14363"/>
                  <a:pt x="22783" y="14096"/>
                </a:cubicBezTo>
                <a:cubicBezTo>
                  <a:pt x="22783" y="14096"/>
                  <a:pt x="22783" y="14063"/>
                  <a:pt x="22850" y="14063"/>
                </a:cubicBezTo>
                <a:cubicBezTo>
                  <a:pt x="23057" y="14063"/>
                  <a:pt x="23284" y="14063"/>
                  <a:pt x="23422" y="14219"/>
                </a:cubicBezTo>
                <a:lnTo>
                  <a:pt x="23422" y="14219"/>
                </a:lnTo>
                <a:cubicBezTo>
                  <a:pt x="23418" y="13932"/>
                  <a:pt x="23236" y="13813"/>
                  <a:pt x="23028" y="13813"/>
                </a:cubicBezTo>
                <a:cubicBezTo>
                  <a:pt x="22925" y="13813"/>
                  <a:pt x="22815" y="13842"/>
                  <a:pt x="22716" y="13896"/>
                </a:cubicBezTo>
                <a:cubicBezTo>
                  <a:pt x="22683" y="13896"/>
                  <a:pt x="22683" y="13929"/>
                  <a:pt x="22716" y="13996"/>
                </a:cubicBezTo>
                <a:cubicBezTo>
                  <a:pt x="22260" y="14127"/>
                  <a:pt x="21963" y="14703"/>
                  <a:pt x="22074" y="15197"/>
                </a:cubicBezTo>
                <a:lnTo>
                  <a:pt x="22074" y="15197"/>
                </a:lnTo>
                <a:cubicBezTo>
                  <a:pt x="22065" y="15182"/>
                  <a:pt x="22048" y="15175"/>
                  <a:pt x="22027" y="15175"/>
                </a:cubicBezTo>
                <a:cubicBezTo>
                  <a:pt x="22004" y="15175"/>
                  <a:pt x="21977" y="15183"/>
                  <a:pt x="21949" y="15197"/>
                </a:cubicBezTo>
                <a:cubicBezTo>
                  <a:pt x="21882" y="15230"/>
                  <a:pt x="21782" y="15264"/>
                  <a:pt x="21749" y="15297"/>
                </a:cubicBezTo>
                <a:cubicBezTo>
                  <a:pt x="21616" y="15364"/>
                  <a:pt x="21549" y="15430"/>
                  <a:pt x="21449" y="15564"/>
                </a:cubicBezTo>
                <a:cubicBezTo>
                  <a:pt x="21349" y="15697"/>
                  <a:pt x="21215" y="15831"/>
                  <a:pt x="21082" y="15897"/>
                </a:cubicBezTo>
                <a:cubicBezTo>
                  <a:pt x="21115" y="15697"/>
                  <a:pt x="21182" y="15530"/>
                  <a:pt x="21182" y="15330"/>
                </a:cubicBezTo>
                <a:cubicBezTo>
                  <a:pt x="21515" y="14596"/>
                  <a:pt x="21849" y="13929"/>
                  <a:pt x="21916" y="13162"/>
                </a:cubicBezTo>
                <a:cubicBezTo>
                  <a:pt x="22016" y="13195"/>
                  <a:pt x="22083" y="13229"/>
                  <a:pt x="22216" y="13262"/>
                </a:cubicBezTo>
                <a:cubicBezTo>
                  <a:pt x="22249" y="13262"/>
                  <a:pt x="22283" y="13229"/>
                  <a:pt x="22249" y="13195"/>
                </a:cubicBezTo>
                <a:cubicBezTo>
                  <a:pt x="22116" y="13095"/>
                  <a:pt x="22049" y="12995"/>
                  <a:pt x="21949" y="12862"/>
                </a:cubicBezTo>
                <a:lnTo>
                  <a:pt x="21949" y="12762"/>
                </a:lnTo>
                <a:cubicBezTo>
                  <a:pt x="21949" y="12728"/>
                  <a:pt x="21916" y="12695"/>
                  <a:pt x="21882" y="12695"/>
                </a:cubicBezTo>
                <a:cubicBezTo>
                  <a:pt x="21782" y="12395"/>
                  <a:pt x="21849" y="12028"/>
                  <a:pt x="22016" y="11728"/>
                </a:cubicBezTo>
                <a:cubicBezTo>
                  <a:pt x="22092" y="11498"/>
                  <a:pt x="22364" y="11249"/>
                  <a:pt x="22637" y="11249"/>
                </a:cubicBezTo>
                <a:cubicBezTo>
                  <a:pt x="22721" y="11249"/>
                  <a:pt x="22805" y="11273"/>
                  <a:pt x="22883" y="11327"/>
                </a:cubicBezTo>
                <a:cubicBezTo>
                  <a:pt x="23183" y="11494"/>
                  <a:pt x="23250" y="11828"/>
                  <a:pt x="23250" y="12095"/>
                </a:cubicBezTo>
                <a:cubicBezTo>
                  <a:pt x="23250" y="12562"/>
                  <a:pt x="23017" y="12862"/>
                  <a:pt x="22716" y="13195"/>
                </a:cubicBezTo>
                <a:cubicBezTo>
                  <a:pt x="22683" y="13229"/>
                  <a:pt x="22716" y="13329"/>
                  <a:pt x="22750" y="13329"/>
                </a:cubicBezTo>
                <a:cubicBezTo>
                  <a:pt x="23617" y="12995"/>
                  <a:pt x="23784" y="11361"/>
                  <a:pt x="22783" y="11027"/>
                </a:cubicBezTo>
                <a:cubicBezTo>
                  <a:pt x="22701" y="10998"/>
                  <a:pt x="22621" y="10984"/>
                  <a:pt x="22544" y="10984"/>
                </a:cubicBezTo>
                <a:cubicBezTo>
                  <a:pt x="21839" y="10984"/>
                  <a:pt x="21375" y="12137"/>
                  <a:pt x="21616" y="12829"/>
                </a:cubicBezTo>
                <a:cubicBezTo>
                  <a:pt x="21616" y="13029"/>
                  <a:pt x="21582" y="13262"/>
                  <a:pt x="21616" y="13496"/>
                </a:cubicBezTo>
                <a:cubicBezTo>
                  <a:pt x="21616" y="13529"/>
                  <a:pt x="21616" y="13529"/>
                  <a:pt x="21682" y="13529"/>
                </a:cubicBezTo>
                <a:cubicBezTo>
                  <a:pt x="21582" y="13929"/>
                  <a:pt x="21415" y="14363"/>
                  <a:pt x="21249" y="14730"/>
                </a:cubicBezTo>
                <a:cubicBezTo>
                  <a:pt x="21315" y="13763"/>
                  <a:pt x="21315" y="12762"/>
                  <a:pt x="21182" y="11728"/>
                </a:cubicBezTo>
                <a:cubicBezTo>
                  <a:pt x="21215" y="11694"/>
                  <a:pt x="21249" y="11661"/>
                  <a:pt x="21215" y="11561"/>
                </a:cubicBezTo>
                <a:lnTo>
                  <a:pt x="21215" y="11494"/>
                </a:lnTo>
                <a:cubicBezTo>
                  <a:pt x="21215" y="11394"/>
                  <a:pt x="21182" y="11327"/>
                  <a:pt x="21115" y="11261"/>
                </a:cubicBezTo>
                <a:cubicBezTo>
                  <a:pt x="21215" y="11194"/>
                  <a:pt x="21249" y="11027"/>
                  <a:pt x="21282" y="10860"/>
                </a:cubicBezTo>
                <a:cubicBezTo>
                  <a:pt x="21349" y="10393"/>
                  <a:pt x="21182" y="9860"/>
                  <a:pt x="20882" y="9526"/>
                </a:cubicBezTo>
                <a:cubicBezTo>
                  <a:pt x="20736" y="9366"/>
                  <a:pt x="20564" y="9288"/>
                  <a:pt x="20398" y="9288"/>
                </a:cubicBezTo>
                <a:close/>
                <a:moveTo>
                  <a:pt x="11608" y="16531"/>
                </a:moveTo>
                <a:cubicBezTo>
                  <a:pt x="11708" y="16565"/>
                  <a:pt x="11775" y="16665"/>
                  <a:pt x="11875" y="16698"/>
                </a:cubicBezTo>
                <a:cubicBezTo>
                  <a:pt x="11909" y="16831"/>
                  <a:pt x="11942" y="16931"/>
                  <a:pt x="11942" y="17032"/>
                </a:cubicBezTo>
                <a:cubicBezTo>
                  <a:pt x="11875" y="16865"/>
                  <a:pt x="11775" y="16698"/>
                  <a:pt x="11708" y="16598"/>
                </a:cubicBezTo>
                <a:lnTo>
                  <a:pt x="11608" y="16531"/>
                </a:lnTo>
                <a:close/>
                <a:moveTo>
                  <a:pt x="14989" y="15516"/>
                </a:moveTo>
                <a:cubicBezTo>
                  <a:pt x="15328" y="15516"/>
                  <a:pt x="15695" y="15894"/>
                  <a:pt x="15845" y="16164"/>
                </a:cubicBezTo>
                <a:cubicBezTo>
                  <a:pt x="16027" y="16407"/>
                  <a:pt x="16043" y="16704"/>
                  <a:pt x="16020" y="16982"/>
                </a:cubicBezTo>
                <a:lnTo>
                  <a:pt x="16020" y="16982"/>
                </a:lnTo>
                <a:cubicBezTo>
                  <a:pt x="16009" y="16978"/>
                  <a:pt x="15997" y="16976"/>
                  <a:pt x="15986" y="16976"/>
                </a:cubicBezTo>
                <a:cubicBezTo>
                  <a:pt x="15920" y="16976"/>
                  <a:pt x="15845" y="17037"/>
                  <a:pt x="15845" y="17098"/>
                </a:cubicBezTo>
                <a:lnTo>
                  <a:pt x="15845" y="17198"/>
                </a:lnTo>
                <a:lnTo>
                  <a:pt x="15778" y="17198"/>
                </a:lnTo>
                <a:cubicBezTo>
                  <a:pt x="15670" y="17385"/>
                  <a:pt x="15544" y="17459"/>
                  <a:pt x="15414" y="17459"/>
                </a:cubicBezTo>
                <a:cubicBezTo>
                  <a:pt x="15103" y="17459"/>
                  <a:pt x="14765" y="17037"/>
                  <a:pt x="14577" y="16731"/>
                </a:cubicBezTo>
                <a:cubicBezTo>
                  <a:pt x="14377" y="16364"/>
                  <a:pt x="14377" y="15664"/>
                  <a:pt x="14877" y="15530"/>
                </a:cubicBezTo>
                <a:cubicBezTo>
                  <a:pt x="14914" y="15520"/>
                  <a:pt x="14951" y="15516"/>
                  <a:pt x="14989" y="15516"/>
                </a:cubicBezTo>
                <a:close/>
                <a:moveTo>
                  <a:pt x="4135" y="17044"/>
                </a:moveTo>
                <a:cubicBezTo>
                  <a:pt x="4227" y="17044"/>
                  <a:pt x="4326" y="17071"/>
                  <a:pt x="4437" y="17132"/>
                </a:cubicBezTo>
                <a:cubicBezTo>
                  <a:pt x="4737" y="17298"/>
                  <a:pt x="4937" y="17699"/>
                  <a:pt x="5037" y="18032"/>
                </a:cubicBezTo>
                <a:cubicBezTo>
                  <a:pt x="5070" y="18132"/>
                  <a:pt x="5037" y="18266"/>
                  <a:pt x="5004" y="18399"/>
                </a:cubicBezTo>
                <a:lnTo>
                  <a:pt x="4937" y="18399"/>
                </a:lnTo>
                <a:cubicBezTo>
                  <a:pt x="4937" y="18399"/>
                  <a:pt x="4904" y="18399"/>
                  <a:pt x="4904" y="18433"/>
                </a:cubicBezTo>
                <a:cubicBezTo>
                  <a:pt x="4870" y="18466"/>
                  <a:pt x="4837" y="18533"/>
                  <a:pt x="4870" y="18566"/>
                </a:cubicBezTo>
                <a:cubicBezTo>
                  <a:pt x="4784" y="18624"/>
                  <a:pt x="4648" y="18706"/>
                  <a:pt x="4505" y="18706"/>
                </a:cubicBezTo>
                <a:cubicBezTo>
                  <a:pt x="4482" y="18706"/>
                  <a:pt x="4459" y="18704"/>
                  <a:pt x="4437" y="18699"/>
                </a:cubicBezTo>
                <a:cubicBezTo>
                  <a:pt x="4003" y="18566"/>
                  <a:pt x="3736" y="17732"/>
                  <a:pt x="3703" y="17365"/>
                </a:cubicBezTo>
                <a:cubicBezTo>
                  <a:pt x="3703" y="17321"/>
                  <a:pt x="3677" y="17296"/>
                  <a:pt x="3647" y="17291"/>
                </a:cubicBezTo>
                <a:lnTo>
                  <a:pt x="3647" y="17291"/>
                </a:lnTo>
                <a:cubicBezTo>
                  <a:pt x="3811" y="17141"/>
                  <a:pt x="3961" y="17044"/>
                  <a:pt x="4135" y="17044"/>
                </a:cubicBezTo>
                <a:close/>
                <a:moveTo>
                  <a:pt x="19381" y="14830"/>
                </a:moveTo>
                <a:cubicBezTo>
                  <a:pt x="19114" y="14830"/>
                  <a:pt x="18947" y="14930"/>
                  <a:pt x="18780" y="15097"/>
                </a:cubicBezTo>
                <a:cubicBezTo>
                  <a:pt x="18613" y="15364"/>
                  <a:pt x="18680" y="15664"/>
                  <a:pt x="18780" y="15897"/>
                </a:cubicBezTo>
                <a:cubicBezTo>
                  <a:pt x="18780" y="15914"/>
                  <a:pt x="18805" y="15922"/>
                  <a:pt x="18830" y="15922"/>
                </a:cubicBezTo>
                <a:cubicBezTo>
                  <a:pt x="18847" y="15922"/>
                  <a:pt x="18863" y="15919"/>
                  <a:pt x="18872" y="15912"/>
                </a:cubicBezTo>
                <a:lnTo>
                  <a:pt x="18872" y="15912"/>
                </a:lnTo>
                <a:cubicBezTo>
                  <a:pt x="18888" y="15957"/>
                  <a:pt x="18906" y="16000"/>
                  <a:pt x="18925" y="16043"/>
                </a:cubicBezTo>
                <a:lnTo>
                  <a:pt x="18925" y="16043"/>
                </a:lnTo>
                <a:cubicBezTo>
                  <a:pt x="18906" y="15943"/>
                  <a:pt x="18892" y="15848"/>
                  <a:pt x="18880" y="15764"/>
                </a:cubicBezTo>
                <a:lnTo>
                  <a:pt x="18880" y="15897"/>
                </a:lnTo>
                <a:cubicBezTo>
                  <a:pt x="18880" y="15903"/>
                  <a:pt x="18877" y="15908"/>
                  <a:pt x="18872" y="15912"/>
                </a:cubicBezTo>
                <a:lnTo>
                  <a:pt x="18872" y="15912"/>
                </a:lnTo>
                <a:cubicBezTo>
                  <a:pt x="18838" y="15816"/>
                  <a:pt x="18809" y="15713"/>
                  <a:pt x="18780" y="15597"/>
                </a:cubicBezTo>
                <a:cubicBezTo>
                  <a:pt x="18780" y="15564"/>
                  <a:pt x="18747" y="15564"/>
                  <a:pt x="18713" y="15564"/>
                </a:cubicBezTo>
                <a:cubicBezTo>
                  <a:pt x="18747" y="15264"/>
                  <a:pt x="18880" y="14997"/>
                  <a:pt x="19214" y="14930"/>
                </a:cubicBezTo>
                <a:cubicBezTo>
                  <a:pt x="19581" y="14930"/>
                  <a:pt x="19948" y="15197"/>
                  <a:pt x="20048" y="15530"/>
                </a:cubicBezTo>
                <a:cubicBezTo>
                  <a:pt x="20114" y="15764"/>
                  <a:pt x="20048" y="16031"/>
                  <a:pt x="19914" y="16231"/>
                </a:cubicBezTo>
                <a:cubicBezTo>
                  <a:pt x="19881" y="16264"/>
                  <a:pt x="19848" y="16364"/>
                  <a:pt x="19781" y="16431"/>
                </a:cubicBezTo>
                <a:cubicBezTo>
                  <a:pt x="19767" y="16404"/>
                  <a:pt x="19736" y="16387"/>
                  <a:pt x="19705" y="16387"/>
                </a:cubicBezTo>
                <a:cubicBezTo>
                  <a:pt x="19660" y="16387"/>
                  <a:pt x="19614" y="16420"/>
                  <a:pt x="19614" y="16498"/>
                </a:cubicBezTo>
                <a:lnTo>
                  <a:pt x="19614" y="16631"/>
                </a:lnTo>
                <a:lnTo>
                  <a:pt x="19614" y="16731"/>
                </a:lnTo>
                <a:cubicBezTo>
                  <a:pt x="19568" y="16754"/>
                  <a:pt x="19538" y="16793"/>
                  <a:pt x="19491" y="16793"/>
                </a:cubicBezTo>
                <a:cubicBezTo>
                  <a:pt x="19470" y="16793"/>
                  <a:pt x="19445" y="16785"/>
                  <a:pt x="19414" y="16765"/>
                </a:cubicBezTo>
                <a:cubicBezTo>
                  <a:pt x="19247" y="16698"/>
                  <a:pt x="19114" y="16431"/>
                  <a:pt x="19047" y="16264"/>
                </a:cubicBezTo>
                <a:cubicBezTo>
                  <a:pt x="18999" y="16192"/>
                  <a:pt x="18959" y="16119"/>
                  <a:pt x="18925" y="16043"/>
                </a:cubicBezTo>
                <a:lnTo>
                  <a:pt x="18925" y="16043"/>
                </a:lnTo>
                <a:cubicBezTo>
                  <a:pt x="19008" y="16496"/>
                  <a:pt x="19177" y="17044"/>
                  <a:pt x="19614" y="17098"/>
                </a:cubicBezTo>
                <a:cubicBezTo>
                  <a:pt x="19714" y="17098"/>
                  <a:pt x="19781" y="17098"/>
                  <a:pt x="19881" y="17065"/>
                </a:cubicBezTo>
                <a:lnTo>
                  <a:pt x="19881" y="17098"/>
                </a:lnTo>
                <a:cubicBezTo>
                  <a:pt x="19881" y="17165"/>
                  <a:pt x="19914" y="17165"/>
                  <a:pt x="19948" y="17198"/>
                </a:cubicBezTo>
                <a:cubicBezTo>
                  <a:pt x="19994" y="17657"/>
                  <a:pt x="19961" y="18116"/>
                  <a:pt x="19946" y="18575"/>
                </a:cubicBezTo>
                <a:lnTo>
                  <a:pt x="19946" y="18575"/>
                </a:lnTo>
                <a:cubicBezTo>
                  <a:pt x="20034" y="18324"/>
                  <a:pt x="20117" y="18071"/>
                  <a:pt x="20194" y="17818"/>
                </a:cubicBezTo>
                <a:lnTo>
                  <a:pt x="20194" y="17818"/>
                </a:lnTo>
                <a:cubicBezTo>
                  <a:pt x="20192" y="18143"/>
                  <a:pt x="20161" y="18463"/>
                  <a:pt x="20114" y="18766"/>
                </a:cubicBezTo>
                <a:cubicBezTo>
                  <a:pt x="20181" y="18699"/>
                  <a:pt x="20181" y="18666"/>
                  <a:pt x="20215" y="18566"/>
                </a:cubicBezTo>
                <a:cubicBezTo>
                  <a:pt x="20224" y="18556"/>
                  <a:pt x="20234" y="18552"/>
                  <a:pt x="20243" y="18552"/>
                </a:cubicBezTo>
                <a:cubicBezTo>
                  <a:pt x="20265" y="18552"/>
                  <a:pt x="20281" y="18576"/>
                  <a:pt x="20281" y="18599"/>
                </a:cubicBezTo>
                <a:cubicBezTo>
                  <a:pt x="20248" y="18766"/>
                  <a:pt x="20181" y="18933"/>
                  <a:pt x="20114" y="19100"/>
                </a:cubicBezTo>
                <a:lnTo>
                  <a:pt x="20114" y="19200"/>
                </a:lnTo>
                <a:lnTo>
                  <a:pt x="20081" y="19233"/>
                </a:lnTo>
                <a:cubicBezTo>
                  <a:pt x="20048" y="19333"/>
                  <a:pt x="20048" y="19400"/>
                  <a:pt x="20014" y="19500"/>
                </a:cubicBezTo>
                <a:cubicBezTo>
                  <a:pt x="20415" y="18533"/>
                  <a:pt x="20748" y="17532"/>
                  <a:pt x="21015" y="16531"/>
                </a:cubicBezTo>
                <a:cubicBezTo>
                  <a:pt x="21048" y="16398"/>
                  <a:pt x="21048" y="16264"/>
                  <a:pt x="21082" y="16164"/>
                </a:cubicBezTo>
                <a:cubicBezTo>
                  <a:pt x="21045" y="16164"/>
                  <a:pt x="21029" y="16134"/>
                  <a:pt x="21032" y="16101"/>
                </a:cubicBezTo>
                <a:lnTo>
                  <a:pt x="21032" y="16101"/>
                </a:lnTo>
                <a:cubicBezTo>
                  <a:pt x="20867" y="16243"/>
                  <a:pt x="20720" y="16374"/>
                  <a:pt x="20548" y="16431"/>
                </a:cubicBezTo>
                <a:cubicBezTo>
                  <a:pt x="20452" y="16899"/>
                  <a:pt x="20333" y="17360"/>
                  <a:pt x="20194" y="17818"/>
                </a:cubicBezTo>
                <a:lnTo>
                  <a:pt x="20194" y="17818"/>
                </a:lnTo>
                <a:cubicBezTo>
                  <a:pt x="20195" y="17679"/>
                  <a:pt x="20191" y="17539"/>
                  <a:pt x="20181" y="17398"/>
                </a:cubicBezTo>
                <a:lnTo>
                  <a:pt x="20215" y="17365"/>
                </a:lnTo>
                <a:cubicBezTo>
                  <a:pt x="20215" y="17198"/>
                  <a:pt x="20181" y="17032"/>
                  <a:pt x="20114" y="16898"/>
                </a:cubicBezTo>
                <a:cubicBezTo>
                  <a:pt x="20215" y="16765"/>
                  <a:pt x="20281" y="16665"/>
                  <a:pt x="20348" y="16565"/>
                </a:cubicBezTo>
                <a:cubicBezTo>
                  <a:pt x="20515" y="16264"/>
                  <a:pt x="20581" y="15997"/>
                  <a:pt x="20515" y="15664"/>
                </a:cubicBezTo>
                <a:cubicBezTo>
                  <a:pt x="20415" y="15164"/>
                  <a:pt x="19881" y="14830"/>
                  <a:pt x="19381" y="14830"/>
                </a:cubicBezTo>
                <a:close/>
                <a:moveTo>
                  <a:pt x="15069" y="18730"/>
                </a:moveTo>
                <a:cubicBezTo>
                  <a:pt x="15094" y="18730"/>
                  <a:pt x="15119" y="18731"/>
                  <a:pt x="15144" y="18733"/>
                </a:cubicBezTo>
                <a:cubicBezTo>
                  <a:pt x="15745" y="18866"/>
                  <a:pt x="15978" y="19400"/>
                  <a:pt x="15845" y="19834"/>
                </a:cubicBezTo>
                <a:cubicBezTo>
                  <a:pt x="15824" y="19803"/>
                  <a:pt x="15801" y="19791"/>
                  <a:pt x="15778" y="19791"/>
                </a:cubicBezTo>
                <a:cubicBezTo>
                  <a:pt x="15726" y="19791"/>
                  <a:pt x="15678" y="19854"/>
                  <a:pt x="15678" y="19900"/>
                </a:cubicBezTo>
                <a:cubicBezTo>
                  <a:pt x="15711" y="20000"/>
                  <a:pt x="15711" y="20067"/>
                  <a:pt x="15711" y="20067"/>
                </a:cubicBezTo>
                <a:cubicBezTo>
                  <a:pt x="15575" y="20204"/>
                  <a:pt x="15422" y="20309"/>
                  <a:pt x="15233" y="20309"/>
                </a:cubicBezTo>
                <a:cubicBezTo>
                  <a:pt x="15145" y="20309"/>
                  <a:pt x="15050" y="20287"/>
                  <a:pt x="14944" y="20234"/>
                </a:cubicBezTo>
                <a:cubicBezTo>
                  <a:pt x="14677" y="20067"/>
                  <a:pt x="14510" y="19734"/>
                  <a:pt x="14410" y="19400"/>
                </a:cubicBezTo>
                <a:cubicBezTo>
                  <a:pt x="14317" y="18962"/>
                  <a:pt x="14692" y="18730"/>
                  <a:pt x="15069" y="18730"/>
                </a:cubicBezTo>
                <a:close/>
                <a:moveTo>
                  <a:pt x="22069" y="17286"/>
                </a:moveTo>
                <a:cubicBezTo>
                  <a:pt x="21530" y="17286"/>
                  <a:pt x="21071" y="17773"/>
                  <a:pt x="20948" y="18232"/>
                </a:cubicBezTo>
                <a:cubicBezTo>
                  <a:pt x="20948" y="18266"/>
                  <a:pt x="20915" y="18366"/>
                  <a:pt x="20915" y="18399"/>
                </a:cubicBezTo>
                <a:cubicBezTo>
                  <a:pt x="20882" y="18399"/>
                  <a:pt x="20848" y="18399"/>
                  <a:pt x="20848" y="18433"/>
                </a:cubicBezTo>
                <a:cubicBezTo>
                  <a:pt x="20748" y="18466"/>
                  <a:pt x="20748" y="18533"/>
                  <a:pt x="20715" y="18599"/>
                </a:cubicBezTo>
                <a:cubicBezTo>
                  <a:pt x="20715" y="18599"/>
                  <a:pt x="20682" y="18599"/>
                  <a:pt x="20682" y="18633"/>
                </a:cubicBezTo>
                <a:cubicBezTo>
                  <a:pt x="20427" y="19090"/>
                  <a:pt x="20038" y="19470"/>
                  <a:pt x="19704" y="19861"/>
                </a:cubicBezTo>
                <a:lnTo>
                  <a:pt x="19704" y="19861"/>
                </a:lnTo>
                <a:cubicBezTo>
                  <a:pt x="19651" y="20018"/>
                  <a:pt x="19598" y="20175"/>
                  <a:pt x="19547" y="20331"/>
                </a:cubicBezTo>
                <a:lnTo>
                  <a:pt x="19547" y="20331"/>
                </a:lnTo>
                <a:cubicBezTo>
                  <a:pt x="19891" y="19815"/>
                  <a:pt x="20307" y="19257"/>
                  <a:pt x="20748" y="18933"/>
                </a:cubicBezTo>
                <a:cubicBezTo>
                  <a:pt x="20848" y="18933"/>
                  <a:pt x="20915" y="18900"/>
                  <a:pt x="20915" y="18866"/>
                </a:cubicBezTo>
                <a:lnTo>
                  <a:pt x="20948" y="18900"/>
                </a:lnTo>
                <a:cubicBezTo>
                  <a:pt x="21035" y="19030"/>
                  <a:pt x="21151" y="19132"/>
                  <a:pt x="21303" y="19132"/>
                </a:cubicBezTo>
                <a:cubicBezTo>
                  <a:pt x="21385" y="19132"/>
                  <a:pt x="21478" y="19103"/>
                  <a:pt x="21582" y="19033"/>
                </a:cubicBezTo>
                <a:cubicBezTo>
                  <a:pt x="21616" y="18966"/>
                  <a:pt x="21582" y="18933"/>
                  <a:pt x="21549" y="18933"/>
                </a:cubicBezTo>
                <a:cubicBezTo>
                  <a:pt x="21502" y="18941"/>
                  <a:pt x="21458" y="18945"/>
                  <a:pt x="21419" y="18945"/>
                </a:cubicBezTo>
                <a:cubicBezTo>
                  <a:pt x="21291" y="18945"/>
                  <a:pt x="21207" y="18901"/>
                  <a:pt x="21182" y="18799"/>
                </a:cubicBezTo>
                <a:lnTo>
                  <a:pt x="21182" y="18699"/>
                </a:lnTo>
                <a:lnTo>
                  <a:pt x="21182" y="18633"/>
                </a:lnTo>
                <a:cubicBezTo>
                  <a:pt x="21182" y="18399"/>
                  <a:pt x="21282" y="18066"/>
                  <a:pt x="21415" y="17899"/>
                </a:cubicBezTo>
                <a:cubicBezTo>
                  <a:pt x="21549" y="17721"/>
                  <a:pt x="21801" y="17573"/>
                  <a:pt x="22043" y="17573"/>
                </a:cubicBezTo>
                <a:cubicBezTo>
                  <a:pt x="22164" y="17573"/>
                  <a:pt x="22283" y="17610"/>
                  <a:pt x="22383" y="17699"/>
                </a:cubicBezTo>
                <a:cubicBezTo>
                  <a:pt x="22616" y="17899"/>
                  <a:pt x="22583" y="18299"/>
                  <a:pt x="22550" y="18599"/>
                </a:cubicBezTo>
                <a:cubicBezTo>
                  <a:pt x="22416" y="19033"/>
                  <a:pt x="22116" y="19300"/>
                  <a:pt x="21849" y="19600"/>
                </a:cubicBezTo>
                <a:cubicBezTo>
                  <a:pt x="21792" y="19629"/>
                  <a:pt x="21833" y="19707"/>
                  <a:pt x="21867" y="19707"/>
                </a:cubicBezTo>
                <a:cubicBezTo>
                  <a:pt x="21872" y="19707"/>
                  <a:pt x="21878" y="19705"/>
                  <a:pt x="21882" y="19700"/>
                </a:cubicBezTo>
                <a:cubicBezTo>
                  <a:pt x="22449" y="19467"/>
                  <a:pt x="22783" y="18933"/>
                  <a:pt x="22850" y="18366"/>
                </a:cubicBezTo>
                <a:cubicBezTo>
                  <a:pt x="22883" y="17932"/>
                  <a:pt x="22716" y="17398"/>
                  <a:pt x="22216" y="17298"/>
                </a:cubicBezTo>
                <a:cubicBezTo>
                  <a:pt x="22166" y="17290"/>
                  <a:pt x="22117" y="17286"/>
                  <a:pt x="22069" y="17286"/>
                </a:cubicBezTo>
                <a:close/>
                <a:moveTo>
                  <a:pt x="19946" y="18575"/>
                </a:moveTo>
                <a:cubicBezTo>
                  <a:pt x="19695" y="19295"/>
                  <a:pt x="19400" y="20010"/>
                  <a:pt x="19080" y="20734"/>
                </a:cubicBezTo>
                <a:cubicBezTo>
                  <a:pt x="19180" y="20567"/>
                  <a:pt x="19281" y="20401"/>
                  <a:pt x="19414" y="20234"/>
                </a:cubicBezTo>
                <a:cubicBezTo>
                  <a:pt x="19501" y="20107"/>
                  <a:pt x="19600" y="19983"/>
                  <a:pt x="19704" y="19861"/>
                </a:cubicBezTo>
                <a:lnTo>
                  <a:pt x="19704" y="19861"/>
                </a:lnTo>
                <a:cubicBezTo>
                  <a:pt x="19781" y="19638"/>
                  <a:pt x="19861" y="19416"/>
                  <a:pt x="19948" y="19200"/>
                </a:cubicBezTo>
                <a:cubicBezTo>
                  <a:pt x="19937" y="18992"/>
                  <a:pt x="19940" y="18783"/>
                  <a:pt x="19946" y="18575"/>
                </a:cubicBezTo>
                <a:close/>
                <a:moveTo>
                  <a:pt x="4270" y="20601"/>
                </a:moveTo>
                <a:cubicBezTo>
                  <a:pt x="4570" y="20601"/>
                  <a:pt x="4870" y="20768"/>
                  <a:pt x="5104" y="20968"/>
                </a:cubicBezTo>
                <a:cubicBezTo>
                  <a:pt x="5371" y="21235"/>
                  <a:pt x="5371" y="21468"/>
                  <a:pt x="5337" y="21802"/>
                </a:cubicBezTo>
                <a:cubicBezTo>
                  <a:pt x="5337" y="21837"/>
                  <a:pt x="5347" y="21864"/>
                  <a:pt x="5361" y="21875"/>
                </a:cubicBezTo>
                <a:lnTo>
                  <a:pt x="5361" y="21875"/>
                </a:lnTo>
                <a:cubicBezTo>
                  <a:pt x="5122" y="22041"/>
                  <a:pt x="4900" y="22155"/>
                  <a:pt x="4645" y="22155"/>
                </a:cubicBezTo>
                <a:cubicBezTo>
                  <a:pt x="4548" y="22155"/>
                  <a:pt x="4446" y="22138"/>
                  <a:pt x="4337" y="22102"/>
                </a:cubicBezTo>
                <a:cubicBezTo>
                  <a:pt x="4003" y="21968"/>
                  <a:pt x="3669" y="21702"/>
                  <a:pt x="3569" y="21301"/>
                </a:cubicBezTo>
                <a:cubicBezTo>
                  <a:pt x="3403" y="20868"/>
                  <a:pt x="3870" y="20601"/>
                  <a:pt x="4270" y="20601"/>
                </a:cubicBezTo>
                <a:close/>
                <a:moveTo>
                  <a:pt x="7378" y="24402"/>
                </a:moveTo>
                <a:lnTo>
                  <a:pt x="7378" y="24402"/>
                </a:lnTo>
                <a:cubicBezTo>
                  <a:pt x="7399" y="24413"/>
                  <a:pt x="7419" y="24425"/>
                  <a:pt x="7439" y="24437"/>
                </a:cubicBezTo>
                <a:cubicBezTo>
                  <a:pt x="7448" y="24437"/>
                  <a:pt x="7456" y="24437"/>
                  <a:pt x="7464" y="24437"/>
                </a:cubicBezTo>
                <a:lnTo>
                  <a:pt x="7464" y="24437"/>
                </a:lnTo>
                <a:cubicBezTo>
                  <a:pt x="7435" y="24425"/>
                  <a:pt x="7407" y="24414"/>
                  <a:pt x="7378" y="24402"/>
                </a:cubicBezTo>
                <a:close/>
                <a:moveTo>
                  <a:pt x="7464" y="24437"/>
                </a:moveTo>
                <a:cubicBezTo>
                  <a:pt x="7489" y="24447"/>
                  <a:pt x="7514" y="24457"/>
                  <a:pt x="7539" y="24468"/>
                </a:cubicBezTo>
                <a:lnTo>
                  <a:pt x="7539" y="24468"/>
                </a:lnTo>
                <a:cubicBezTo>
                  <a:pt x="7537" y="24441"/>
                  <a:pt x="7512" y="24437"/>
                  <a:pt x="7464" y="24437"/>
                </a:cubicBezTo>
                <a:close/>
                <a:moveTo>
                  <a:pt x="7539" y="24468"/>
                </a:moveTo>
                <a:cubicBezTo>
                  <a:pt x="7539" y="24469"/>
                  <a:pt x="7539" y="24469"/>
                  <a:pt x="7539" y="24470"/>
                </a:cubicBezTo>
                <a:cubicBezTo>
                  <a:pt x="7572" y="24470"/>
                  <a:pt x="7572" y="24537"/>
                  <a:pt x="7572" y="24537"/>
                </a:cubicBezTo>
                <a:cubicBezTo>
                  <a:pt x="7672" y="24570"/>
                  <a:pt x="7739" y="24637"/>
                  <a:pt x="7839" y="24737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65" y="24679"/>
                  <a:pt x="7869" y="24642"/>
                  <a:pt x="7872" y="24604"/>
                </a:cubicBezTo>
                <a:cubicBezTo>
                  <a:pt x="7758" y="24559"/>
                  <a:pt x="7647" y="24513"/>
                  <a:pt x="7539" y="24468"/>
                </a:cubicBezTo>
                <a:close/>
                <a:moveTo>
                  <a:pt x="7772" y="24937"/>
                </a:moveTo>
                <a:cubicBezTo>
                  <a:pt x="7777" y="24968"/>
                  <a:pt x="7781" y="24998"/>
                  <a:pt x="7782" y="25028"/>
                </a:cubicBezTo>
                <a:lnTo>
                  <a:pt x="7782" y="25028"/>
                </a:lnTo>
                <a:cubicBezTo>
                  <a:pt x="7795" y="24999"/>
                  <a:pt x="7806" y="24969"/>
                  <a:pt x="7815" y="24937"/>
                </a:cubicBezTo>
                <a:close/>
                <a:moveTo>
                  <a:pt x="5987" y="24095"/>
                </a:moveTo>
                <a:cubicBezTo>
                  <a:pt x="5909" y="24095"/>
                  <a:pt x="5837" y="24098"/>
                  <a:pt x="5771" y="24103"/>
                </a:cubicBezTo>
                <a:cubicBezTo>
                  <a:pt x="5070" y="24237"/>
                  <a:pt x="4837" y="24971"/>
                  <a:pt x="5271" y="25538"/>
                </a:cubicBezTo>
                <a:cubicBezTo>
                  <a:pt x="5539" y="25843"/>
                  <a:pt x="5968" y="25978"/>
                  <a:pt x="6397" y="25978"/>
                </a:cubicBezTo>
                <a:cubicBezTo>
                  <a:pt x="7103" y="25978"/>
                  <a:pt x="7806" y="25610"/>
                  <a:pt x="7782" y="25028"/>
                </a:cubicBezTo>
                <a:lnTo>
                  <a:pt x="7782" y="25028"/>
                </a:lnTo>
                <a:cubicBezTo>
                  <a:pt x="7707" y="25200"/>
                  <a:pt x="7575" y="25325"/>
                  <a:pt x="7339" y="25404"/>
                </a:cubicBezTo>
                <a:cubicBezTo>
                  <a:pt x="7182" y="25452"/>
                  <a:pt x="7013" y="25479"/>
                  <a:pt x="6843" y="25479"/>
                </a:cubicBezTo>
                <a:cubicBezTo>
                  <a:pt x="6541" y="25479"/>
                  <a:pt x="6239" y="25396"/>
                  <a:pt x="6004" y="25204"/>
                </a:cubicBezTo>
                <a:cubicBezTo>
                  <a:pt x="5771" y="25071"/>
                  <a:pt x="5704" y="24837"/>
                  <a:pt x="5738" y="24604"/>
                </a:cubicBezTo>
                <a:cubicBezTo>
                  <a:pt x="5738" y="24264"/>
                  <a:pt x="6065" y="24190"/>
                  <a:pt x="6367" y="24190"/>
                </a:cubicBezTo>
                <a:cubicBezTo>
                  <a:pt x="6451" y="24190"/>
                  <a:pt x="6532" y="24196"/>
                  <a:pt x="6605" y="24203"/>
                </a:cubicBezTo>
                <a:cubicBezTo>
                  <a:pt x="6887" y="24224"/>
                  <a:pt x="7132" y="24304"/>
                  <a:pt x="7378" y="24402"/>
                </a:cubicBezTo>
                <a:lnTo>
                  <a:pt x="7378" y="24402"/>
                </a:lnTo>
                <a:cubicBezTo>
                  <a:pt x="6959" y="24174"/>
                  <a:pt x="6401" y="24095"/>
                  <a:pt x="5987" y="24095"/>
                </a:cubicBezTo>
                <a:close/>
                <a:moveTo>
                  <a:pt x="20592" y="20933"/>
                </a:moveTo>
                <a:cubicBezTo>
                  <a:pt x="20578" y="20933"/>
                  <a:pt x="20563" y="20933"/>
                  <a:pt x="20548" y="20934"/>
                </a:cubicBezTo>
                <a:cubicBezTo>
                  <a:pt x="20515" y="20934"/>
                  <a:pt x="20515" y="20968"/>
                  <a:pt x="20515" y="21034"/>
                </a:cubicBezTo>
                <a:cubicBezTo>
                  <a:pt x="20748" y="21235"/>
                  <a:pt x="20948" y="21368"/>
                  <a:pt x="20948" y="21735"/>
                </a:cubicBezTo>
                <a:cubicBezTo>
                  <a:pt x="20948" y="22035"/>
                  <a:pt x="20748" y="22269"/>
                  <a:pt x="20548" y="22469"/>
                </a:cubicBezTo>
                <a:cubicBezTo>
                  <a:pt x="20515" y="22536"/>
                  <a:pt x="20448" y="22569"/>
                  <a:pt x="20415" y="22569"/>
                </a:cubicBezTo>
                <a:cubicBezTo>
                  <a:pt x="20399" y="22490"/>
                  <a:pt x="20331" y="22456"/>
                  <a:pt x="20260" y="22456"/>
                </a:cubicBezTo>
                <a:cubicBezTo>
                  <a:pt x="20181" y="22456"/>
                  <a:pt x="20099" y="22498"/>
                  <a:pt x="20081" y="22569"/>
                </a:cubicBezTo>
                <a:cubicBezTo>
                  <a:pt x="20014" y="22536"/>
                  <a:pt x="19914" y="22469"/>
                  <a:pt x="19881" y="22402"/>
                </a:cubicBezTo>
                <a:cubicBezTo>
                  <a:pt x="19547" y="22035"/>
                  <a:pt x="19848" y="21135"/>
                  <a:pt x="20381" y="21135"/>
                </a:cubicBezTo>
                <a:cubicBezTo>
                  <a:pt x="20415" y="21135"/>
                  <a:pt x="20415" y="21068"/>
                  <a:pt x="20381" y="21068"/>
                </a:cubicBezTo>
                <a:cubicBezTo>
                  <a:pt x="20367" y="21067"/>
                  <a:pt x="20352" y="21067"/>
                  <a:pt x="20338" y="21067"/>
                </a:cubicBezTo>
                <a:cubicBezTo>
                  <a:pt x="19732" y="21067"/>
                  <a:pt x="19416" y="21747"/>
                  <a:pt x="19514" y="22269"/>
                </a:cubicBezTo>
                <a:cubicBezTo>
                  <a:pt x="19547" y="22569"/>
                  <a:pt x="19781" y="22802"/>
                  <a:pt x="20081" y="22902"/>
                </a:cubicBezTo>
                <a:cubicBezTo>
                  <a:pt x="20081" y="23036"/>
                  <a:pt x="20081" y="23203"/>
                  <a:pt x="20114" y="23303"/>
                </a:cubicBezTo>
                <a:cubicBezTo>
                  <a:pt x="20114" y="23369"/>
                  <a:pt x="20114" y="23403"/>
                  <a:pt x="20181" y="23403"/>
                </a:cubicBezTo>
                <a:cubicBezTo>
                  <a:pt x="20081" y="23436"/>
                  <a:pt x="20048" y="23570"/>
                  <a:pt x="20048" y="23703"/>
                </a:cubicBezTo>
                <a:cubicBezTo>
                  <a:pt x="19881" y="24070"/>
                  <a:pt x="19748" y="24404"/>
                  <a:pt x="19547" y="24770"/>
                </a:cubicBezTo>
                <a:cubicBezTo>
                  <a:pt x="19514" y="24904"/>
                  <a:pt x="19414" y="24971"/>
                  <a:pt x="19347" y="25104"/>
                </a:cubicBezTo>
                <a:lnTo>
                  <a:pt x="19281" y="25104"/>
                </a:lnTo>
                <a:cubicBezTo>
                  <a:pt x="19247" y="25104"/>
                  <a:pt x="19247" y="25137"/>
                  <a:pt x="19247" y="25204"/>
                </a:cubicBezTo>
                <a:cubicBezTo>
                  <a:pt x="18947" y="25604"/>
                  <a:pt x="18580" y="25971"/>
                  <a:pt x="18213" y="26372"/>
                </a:cubicBezTo>
                <a:cubicBezTo>
                  <a:pt x="17880" y="26705"/>
                  <a:pt x="17513" y="27039"/>
                  <a:pt x="17112" y="27306"/>
                </a:cubicBezTo>
                <a:lnTo>
                  <a:pt x="17079" y="27306"/>
                </a:lnTo>
                <a:cubicBezTo>
                  <a:pt x="17046" y="27306"/>
                  <a:pt x="17046" y="27372"/>
                  <a:pt x="17046" y="27372"/>
                </a:cubicBezTo>
                <a:lnTo>
                  <a:pt x="15778" y="28373"/>
                </a:lnTo>
                <a:cubicBezTo>
                  <a:pt x="15758" y="28383"/>
                  <a:pt x="15745" y="28390"/>
                  <a:pt x="15732" y="28396"/>
                </a:cubicBezTo>
                <a:lnTo>
                  <a:pt x="15732" y="28396"/>
                </a:lnTo>
                <a:cubicBezTo>
                  <a:pt x="16019" y="27540"/>
                  <a:pt x="16364" y="26694"/>
                  <a:pt x="16745" y="25871"/>
                </a:cubicBezTo>
                <a:cubicBezTo>
                  <a:pt x="16763" y="25784"/>
                  <a:pt x="16771" y="25706"/>
                  <a:pt x="16780" y="25628"/>
                </a:cubicBezTo>
                <a:lnTo>
                  <a:pt x="16780" y="25628"/>
                </a:lnTo>
                <a:cubicBezTo>
                  <a:pt x="16438" y="26369"/>
                  <a:pt x="16110" y="27113"/>
                  <a:pt x="15813" y="27867"/>
                </a:cubicBezTo>
                <a:lnTo>
                  <a:pt x="15813" y="27867"/>
                </a:lnTo>
                <a:cubicBezTo>
                  <a:pt x="15728" y="28094"/>
                  <a:pt x="15644" y="28323"/>
                  <a:pt x="15558" y="28553"/>
                </a:cubicBezTo>
                <a:lnTo>
                  <a:pt x="15558" y="28553"/>
                </a:lnTo>
                <a:lnTo>
                  <a:pt x="15611" y="28473"/>
                </a:lnTo>
                <a:cubicBezTo>
                  <a:pt x="15682" y="28426"/>
                  <a:pt x="15703" y="28412"/>
                  <a:pt x="15732" y="28396"/>
                </a:cubicBezTo>
                <a:lnTo>
                  <a:pt x="15732" y="28396"/>
                </a:lnTo>
                <a:cubicBezTo>
                  <a:pt x="15700" y="28494"/>
                  <a:pt x="15668" y="28592"/>
                  <a:pt x="15636" y="28690"/>
                </a:cubicBezTo>
                <a:lnTo>
                  <a:pt x="15636" y="28690"/>
                </a:lnTo>
                <a:cubicBezTo>
                  <a:pt x="15723" y="28634"/>
                  <a:pt x="15787" y="28601"/>
                  <a:pt x="15878" y="28540"/>
                </a:cubicBezTo>
                <a:lnTo>
                  <a:pt x="15911" y="28540"/>
                </a:lnTo>
                <a:cubicBezTo>
                  <a:pt x="16412" y="28140"/>
                  <a:pt x="16879" y="27773"/>
                  <a:pt x="17346" y="27406"/>
                </a:cubicBezTo>
                <a:cubicBezTo>
                  <a:pt x="17913" y="27272"/>
                  <a:pt x="18513" y="27072"/>
                  <a:pt x="19114" y="26905"/>
                </a:cubicBezTo>
                <a:cubicBezTo>
                  <a:pt x="19180" y="26939"/>
                  <a:pt x="19214" y="26939"/>
                  <a:pt x="19247" y="26972"/>
                </a:cubicBezTo>
                <a:cubicBezTo>
                  <a:pt x="19247" y="27139"/>
                  <a:pt x="19347" y="27272"/>
                  <a:pt x="19414" y="27406"/>
                </a:cubicBezTo>
                <a:cubicBezTo>
                  <a:pt x="19619" y="27688"/>
                  <a:pt x="19982" y="27852"/>
                  <a:pt x="20321" y="27852"/>
                </a:cubicBezTo>
                <a:cubicBezTo>
                  <a:pt x="20423" y="27852"/>
                  <a:pt x="20522" y="27837"/>
                  <a:pt x="20615" y="27806"/>
                </a:cubicBezTo>
                <a:cubicBezTo>
                  <a:pt x="20915" y="27739"/>
                  <a:pt x="21215" y="27472"/>
                  <a:pt x="21249" y="27139"/>
                </a:cubicBezTo>
                <a:cubicBezTo>
                  <a:pt x="21257" y="27046"/>
                  <a:pt x="21238" y="26966"/>
                  <a:pt x="21200" y="26899"/>
                </a:cubicBezTo>
                <a:lnTo>
                  <a:pt x="21200" y="26899"/>
                </a:lnTo>
                <a:cubicBezTo>
                  <a:pt x="21157" y="26963"/>
                  <a:pt x="21073" y="27043"/>
                  <a:pt x="21015" y="27072"/>
                </a:cubicBezTo>
                <a:cubicBezTo>
                  <a:pt x="20852" y="27174"/>
                  <a:pt x="20676" y="27214"/>
                  <a:pt x="20502" y="27214"/>
                </a:cubicBezTo>
                <a:cubicBezTo>
                  <a:pt x="20393" y="27214"/>
                  <a:pt x="20285" y="27198"/>
                  <a:pt x="20181" y="27172"/>
                </a:cubicBezTo>
                <a:cubicBezTo>
                  <a:pt x="20014" y="27072"/>
                  <a:pt x="19781" y="26905"/>
                  <a:pt x="19748" y="26705"/>
                </a:cubicBezTo>
                <a:lnTo>
                  <a:pt x="19881" y="26705"/>
                </a:lnTo>
                <a:cubicBezTo>
                  <a:pt x="19938" y="26705"/>
                  <a:pt x="19995" y="26632"/>
                  <a:pt x="19968" y="26569"/>
                </a:cubicBezTo>
                <a:lnTo>
                  <a:pt x="19968" y="26569"/>
                </a:lnTo>
                <a:cubicBezTo>
                  <a:pt x="20006" y="26580"/>
                  <a:pt x="20043" y="26593"/>
                  <a:pt x="20081" y="26605"/>
                </a:cubicBezTo>
                <a:cubicBezTo>
                  <a:pt x="20114" y="26605"/>
                  <a:pt x="20114" y="26638"/>
                  <a:pt x="20114" y="26638"/>
                </a:cubicBezTo>
                <a:cubicBezTo>
                  <a:pt x="20248" y="26605"/>
                  <a:pt x="20415" y="26605"/>
                  <a:pt x="20581" y="26605"/>
                </a:cubicBezTo>
                <a:cubicBezTo>
                  <a:pt x="20806" y="26605"/>
                  <a:pt x="21086" y="26698"/>
                  <a:pt x="21200" y="26899"/>
                </a:cubicBezTo>
                <a:lnTo>
                  <a:pt x="21200" y="26899"/>
                </a:lnTo>
                <a:cubicBezTo>
                  <a:pt x="21206" y="26889"/>
                  <a:pt x="21211" y="26880"/>
                  <a:pt x="21215" y="26872"/>
                </a:cubicBezTo>
                <a:cubicBezTo>
                  <a:pt x="21249" y="26772"/>
                  <a:pt x="21249" y="26705"/>
                  <a:pt x="21215" y="26672"/>
                </a:cubicBezTo>
                <a:cubicBezTo>
                  <a:pt x="21115" y="26538"/>
                  <a:pt x="21015" y="26538"/>
                  <a:pt x="20882" y="26505"/>
                </a:cubicBezTo>
                <a:cubicBezTo>
                  <a:pt x="20615" y="26438"/>
                  <a:pt x="20381" y="26438"/>
                  <a:pt x="20114" y="26438"/>
                </a:cubicBezTo>
                <a:cubicBezTo>
                  <a:pt x="20081" y="26438"/>
                  <a:pt x="20081" y="26372"/>
                  <a:pt x="20114" y="26372"/>
                </a:cubicBezTo>
                <a:lnTo>
                  <a:pt x="20181" y="26372"/>
                </a:lnTo>
                <a:cubicBezTo>
                  <a:pt x="20131" y="26355"/>
                  <a:pt x="20089" y="26347"/>
                  <a:pt x="20048" y="26347"/>
                </a:cubicBezTo>
                <a:cubicBezTo>
                  <a:pt x="20006" y="26347"/>
                  <a:pt x="19964" y="26355"/>
                  <a:pt x="19914" y="26372"/>
                </a:cubicBezTo>
                <a:cubicBezTo>
                  <a:pt x="19914" y="26405"/>
                  <a:pt x="19914" y="26438"/>
                  <a:pt x="19881" y="26438"/>
                </a:cubicBezTo>
                <a:lnTo>
                  <a:pt x="19948" y="26538"/>
                </a:lnTo>
                <a:cubicBezTo>
                  <a:pt x="19957" y="26548"/>
                  <a:pt x="19964" y="26558"/>
                  <a:pt x="19968" y="26569"/>
                </a:cubicBezTo>
                <a:lnTo>
                  <a:pt x="19968" y="26569"/>
                </a:lnTo>
                <a:cubicBezTo>
                  <a:pt x="19880" y="26542"/>
                  <a:pt x="19793" y="26521"/>
                  <a:pt x="19710" y="26521"/>
                </a:cubicBezTo>
                <a:cubicBezTo>
                  <a:pt x="19641" y="26521"/>
                  <a:pt x="19575" y="26535"/>
                  <a:pt x="19514" y="26572"/>
                </a:cubicBezTo>
                <a:cubicBezTo>
                  <a:pt x="19347" y="26538"/>
                  <a:pt x="19214" y="26472"/>
                  <a:pt x="19047" y="26438"/>
                </a:cubicBezTo>
                <a:cubicBezTo>
                  <a:pt x="19036" y="26436"/>
                  <a:pt x="19025" y="26435"/>
                  <a:pt x="19015" y="26435"/>
                </a:cubicBezTo>
                <a:cubicBezTo>
                  <a:pt x="18864" y="26435"/>
                  <a:pt x="18758" y="26645"/>
                  <a:pt x="18914" y="26739"/>
                </a:cubicBezTo>
                <a:lnTo>
                  <a:pt x="17679" y="27105"/>
                </a:lnTo>
                <a:cubicBezTo>
                  <a:pt x="18180" y="26705"/>
                  <a:pt x="18613" y="26272"/>
                  <a:pt x="19080" y="25805"/>
                </a:cubicBezTo>
                <a:cubicBezTo>
                  <a:pt x="19281" y="25604"/>
                  <a:pt x="19447" y="25404"/>
                  <a:pt x="19581" y="25204"/>
                </a:cubicBezTo>
                <a:cubicBezTo>
                  <a:pt x="19781" y="25137"/>
                  <a:pt x="19948" y="25071"/>
                  <a:pt x="20181" y="25037"/>
                </a:cubicBezTo>
                <a:cubicBezTo>
                  <a:pt x="20281" y="24971"/>
                  <a:pt x="20415" y="24937"/>
                  <a:pt x="20548" y="24937"/>
                </a:cubicBezTo>
                <a:cubicBezTo>
                  <a:pt x="20581" y="24971"/>
                  <a:pt x="20581" y="25037"/>
                  <a:pt x="20615" y="25037"/>
                </a:cubicBezTo>
                <a:cubicBezTo>
                  <a:pt x="20727" y="25205"/>
                  <a:pt x="20955" y="25279"/>
                  <a:pt x="21203" y="25279"/>
                </a:cubicBezTo>
                <a:cubicBezTo>
                  <a:pt x="21251" y="25279"/>
                  <a:pt x="21300" y="25276"/>
                  <a:pt x="21349" y="25271"/>
                </a:cubicBezTo>
                <a:cubicBezTo>
                  <a:pt x="21449" y="25237"/>
                  <a:pt x="21415" y="25071"/>
                  <a:pt x="21282" y="25071"/>
                </a:cubicBezTo>
                <a:cubicBezTo>
                  <a:pt x="21182" y="25071"/>
                  <a:pt x="21015" y="25071"/>
                  <a:pt x="20882" y="24971"/>
                </a:cubicBezTo>
                <a:lnTo>
                  <a:pt x="20882" y="24937"/>
                </a:lnTo>
                <a:cubicBezTo>
                  <a:pt x="20915" y="24904"/>
                  <a:pt x="20915" y="24871"/>
                  <a:pt x="20915" y="24804"/>
                </a:cubicBezTo>
                <a:cubicBezTo>
                  <a:pt x="20915" y="24770"/>
                  <a:pt x="20882" y="24737"/>
                  <a:pt x="20782" y="24737"/>
                </a:cubicBezTo>
                <a:cubicBezTo>
                  <a:pt x="20848" y="24637"/>
                  <a:pt x="20882" y="24537"/>
                  <a:pt x="20915" y="24470"/>
                </a:cubicBezTo>
                <a:cubicBezTo>
                  <a:pt x="21182" y="24103"/>
                  <a:pt x="21616" y="23903"/>
                  <a:pt x="22049" y="23903"/>
                </a:cubicBezTo>
                <a:cubicBezTo>
                  <a:pt x="22416" y="23903"/>
                  <a:pt x="22850" y="24137"/>
                  <a:pt x="22616" y="24570"/>
                </a:cubicBezTo>
                <a:cubicBezTo>
                  <a:pt x="22449" y="24937"/>
                  <a:pt x="22049" y="25104"/>
                  <a:pt x="21682" y="25271"/>
                </a:cubicBezTo>
                <a:cubicBezTo>
                  <a:pt x="21616" y="25304"/>
                  <a:pt x="21616" y="25371"/>
                  <a:pt x="21716" y="25371"/>
                </a:cubicBezTo>
                <a:cubicBezTo>
                  <a:pt x="22216" y="25371"/>
                  <a:pt x="22750" y="24971"/>
                  <a:pt x="22883" y="24470"/>
                </a:cubicBezTo>
                <a:cubicBezTo>
                  <a:pt x="23017" y="23937"/>
                  <a:pt x="22416" y="23703"/>
                  <a:pt x="21949" y="23703"/>
                </a:cubicBezTo>
                <a:cubicBezTo>
                  <a:pt x="21912" y="23698"/>
                  <a:pt x="21875" y="23696"/>
                  <a:pt x="21838" y="23696"/>
                </a:cubicBezTo>
                <a:cubicBezTo>
                  <a:pt x="21330" y="23696"/>
                  <a:pt x="20766" y="24104"/>
                  <a:pt x="20548" y="24570"/>
                </a:cubicBezTo>
                <a:cubicBezTo>
                  <a:pt x="20548" y="24570"/>
                  <a:pt x="20548" y="24604"/>
                  <a:pt x="20515" y="24604"/>
                </a:cubicBezTo>
                <a:cubicBezTo>
                  <a:pt x="20415" y="24604"/>
                  <a:pt x="20348" y="24637"/>
                  <a:pt x="20348" y="24704"/>
                </a:cubicBezTo>
                <a:cubicBezTo>
                  <a:pt x="20248" y="24704"/>
                  <a:pt x="20181" y="24737"/>
                  <a:pt x="20081" y="24737"/>
                </a:cubicBezTo>
                <a:cubicBezTo>
                  <a:pt x="19948" y="24770"/>
                  <a:pt x="19848" y="24804"/>
                  <a:pt x="19681" y="24904"/>
                </a:cubicBezTo>
                <a:cubicBezTo>
                  <a:pt x="19948" y="24404"/>
                  <a:pt x="20181" y="23870"/>
                  <a:pt x="20415" y="23303"/>
                </a:cubicBezTo>
                <a:cubicBezTo>
                  <a:pt x="20448" y="23303"/>
                  <a:pt x="20515" y="23269"/>
                  <a:pt x="20515" y="23236"/>
                </a:cubicBezTo>
                <a:lnTo>
                  <a:pt x="20515" y="23103"/>
                </a:lnTo>
                <a:lnTo>
                  <a:pt x="20515" y="23036"/>
                </a:lnTo>
                <a:lnTo>
                  <a:pt x="20515" y="22802"/>
                </a:lnTo>
                <a:lnTo>
                  <a:pt x="20548" y="22802"/>
                </a:lnTo>
                <a:cubicBezTo>
                  <a:pt x="20948" y="22636"/>
                  <a:pt x="21215" y="22235"/>
                  <a:pt x="21249" y="21802"/>
                </a:cubicBezTo>
                <a:cubicBezTo>
                  <a:pt x="21281" y="21414"/>
                  <a:pt x="21032" y="20933"/>
                  <a:pt x="20592" y="20933"/>
                </a:cubicBezTo>
                <a:close/>
                <a:moveTo>
                  <a:pt x="17613" y="13996"/>
                </a:moveTo>
                <a:cubicBezTo>
                  <a:pt x="17596" y="13996"/>
                  <a:pt x="17572" y="14018"/>
                  <a:pt x="17543" y="14052"/>
                </a:cubicBezTo>
                <a:lnTo>
                  <a:pt x="17543" y="14052"/>
                </a:lnTo>
                <a:cubicBezTo>
                  <a:pt x="17568" y="14045"/>
                  <a:pt x="17594" y="14041"/>
                  <a:pt x="17619" y="14041"/>
                </a:cubicBezTo>
                <a:cubicBezTo>
                  <a:pt x="17651" y="14041"/>
                  <a:pt x="17683" y="14048"/>
                  <a:pt x="17713" y="14063"/>
                </a:cubicBezTo>
                <a:cubicBezTo>
                  <a:pt x="17713" y="14063"/>
                  <a:pt x="17713" y="14063"/>
                  <a:pt x="17713" y="14063"/>
                </a:cubicBezTo>
                <a:lnTo>
                  <a:pt x="17713" y="14063"/>
                </a:lnTo>
                <a:cubicBezTo>
                  <a:pt x="17791" y="14193"/>
                  <a:pt x="17927" y="14296"/>
                  <a:pt x="18013" y="14496"/>
                </a:cubicBezTo>
                <a:cubicBezTo>
                  <a:pt x="18080" y="14663"/>
                  <a:pt x="18080" y="14863"/>
                  <a:pt x="18046" y="15030"/>
                </a:cubicBezTo>
                <a:cubicBezTo>
                  <a:pt x="17946" y="15330"/>
                  <a:pt x="17713" y="15664"/>
                  <a:pt x="17413" y="15697"/>
                </a:cubicBezTo>
                <a:lnTo>
                  <a:pt x="17212" y="15697"/>
                </a:lnTo>
                <a:lnTo>
                  <a:pt x="17212" y="15564"/>
                </a:lnTo>
                <a:cubicBezTo>
                  <a:pt x="17212" y="15522"/>
                  <a:pt x="17159" y="15479"/>
                  <a:pt x="17111" y="15479"/>
                </a:cubicBezTo>
                <a:cubicBezTo>
                  <a:pt x="17084" y="15479"/>
                  <a:pt x="17058" y="15494"/>
                  <a:pt x="17046" y="15530"/>
                </a:cubicBezTo>
                <a:cubicBezTo>
                  <a:pt x="16946" y="15397"/>
                  <a:pt x="16912" y="15164"/>
                  <a:pt x="16946" y="15030"/>
                </a:cubicBezTo>
                <a:cubicBezTo>
                  <a:pt x="17046" y="14830"/>
                  <a:pt x="17179" y="14596"/>
                  <a:pt x="17279" y="14396"/>
                </a:cubicBezTo>
                <a:cubicBezTo>
                  <a:pt x="17329" y="14371"/>
                  <a:pt x="17456" y="14156"/>
                  <a:pt x="17543" y="14052"/>
                </a:cubicBezTo>
                <a:lnTo>
                  <a:pt x="17543" y="14052"/>
                </a:lnTo>
                <a:cubicBezTo>
                  <a:pt x="17457" y="14076"/>
                  <a:pt x="17373" y="14136"/>
                  <a:pt x="17312" y="14196"/>
                </a:cubicBezTo>
                <a:cubicBezTo>
                  <a:pt x="17079" y="14396"/>
                  <a:pt x="16912" y="14697"/>
                  <a:pt x="16779" y="14997"/>
                </a:cubicBezTo>
                <a:cubicBezTo>
                  <a:pt x="16645" y="15264"/>
                  <a:pt x="16712" y="15697"/>
                  <a:pt x="16912" y="15931"/>
                </a:cubicBezTo>
                <a:lnTo>
                  <a:pt x="16912" y="15997"/>
                </a:lnTo>
                <a:cubicBezTo>
                  <a:pt x="16612" y="16731"/>
                  <a:pt x="16579" y="17599"/>
                  <a:pt x="16612" y="18433"/>
                </a:cubicBezTo>
                <a:cubicBezTo>
                  <a:pt x="16479" y="18166"/>
                  <a:pt x="16378" y="17865"/>
                  <a:pt x="16212" y="17565"/>
                </a:cubicBezTo>
                <a:cubicBezTo>
                  <a:pt x="16479" y="17098"/>
                  <a:pt x="16378" y="16498"/>
                  <a:pt x="16045" y="16064"/>
                </a:cubicBezTo>
                <a:cubicBezTo>
                  <a:pt x="15815" y="15783"/>
                  <a:pt x="15409" y="15463"/>
                  <a:pt x="15007" y="15463"/>
                </a:cubicBezTo>
                <a:cubicBezTo>
                  <a:pt x="14884" y="15463"/>
                  <a:pt x="14761" y="15493"/>
                  <a:pt x="14644" y="15564"/>
                </a:cubicBezTo>
                <a:cubicBezTo>
                  <a:pt x="14077" y="15897"/>
                  <a:pt x="14244" y="16831"/>
                  <a:pt x="14577" y="17232"/>
                </a:cubicBezTo>
                <a:cubicBezTo>
                  <a:pt x="14783" y="17520"/>
                  <a:pt x="15116" y="17770"/>
                  <a:pt x="15412" y="17770"/>
                </a:cubicBezTo>
                <a:cubicBezTo>
                  <a:pt x="15595" y="17770"/>
                  <a:pt x="15763" y="17674"/>
                  <a:pt x="15878" y="17432"/>
                </a:cubicBezTo>
                <a:cubicBezTo>
                  <a:pt x="15878" y="17532"/>
                  <a:pt x="15911" y="17599"/>
                  <a:pt x="15945" y="17665"/>
                </a:cubicBezTo>
                <a:cubicBezTo>
                  <a:pt x="15945" y="17699"/>
                  <a:pt x="15945" y="17732"/>
                  <a:pt x="15978" y="17732"/>
                </a:cubicBezTo>
                <a:cubicBezTo>
                  <a:pt x="16078" y="17865"/>
                  <a:pt x="16145" y="17999"/>
                  <a:pt x="16278" y="18066"/>
                </a:cubicBezTo>
                <a:cubicBezTo>
                  <a:pt x="16412" y="18399"/>
                  <a:pt x="16579" y="18733"/>
                  <a:pt x="16645" y="19100"/>
                </a:cubicBezTo>
                <a:cubicBezTo>
                  <a:pt x="16712" y="19367"/>
                  <a:pt x="16712" y="19567"/>
                  <a:pt x="16745" y="19767"/>
                </a:cubicBezTo>
                <a:cubicBezTo>
                  <a:pt x="16779" y="20201"/>
                  <a:pt x="16812" y="20567"/>
                  <a:pt x="16912" y="21001"/>
                </a:cubicBezTo>
                <a:lnTo>
                  <a:pt x="16912" y="21034"/>
                </a:lnTo>
                <a:cubicBezTo>
                  <a:pt x="16912" y="21068"/>
                  <a:pt x="16912" y="21068"/>
                  <a:pt x="16946" y="21101"/>
                </a:cubicBezTo>
                <a:cubicBezTo>
                  <a:pt x="16979" y="21368"/>
                  <a:pt x="17046" y="21568"/>
                  <a:pt x="17079" y="21835"/>
                </a:cubicBezTo>
                <a:cubicBezTo>
                  <a:pt x="16879" y="21535"/>
                  <a:pt x="16745" y="21201"/>
                  <a:pt x="16579" y="20868"/>
                </a:cubicBezTo>
                <a:cubicBezTo>
                  <a:pt x="16479" y="20701"/>
                  <a:pt x="16412" y="20534"/>
                  <a:pt x="16278" y="20367"/>
                </a:cubicBezTo>
                <a:cubicBezTo>
                  <a:pt x="16212" y="20234"/>
                  <a:pt x="16078" y="20201"/>
                  <a:pt x="15945" y="20067"/>
                </a:cubicBezTo>
                <a:cubicBezTo>
                  <a:pt x="16312" y="19600"/>
                  <a:pt x="16045" y="18900"/>
                  <a:pt x="15545" y="18666"/>
                </a:cubicBezTo>
                <a:cubicBezTo>
                  <a:pt x="15412" y="18595"/>
                  <a:pt x="15262" y="18562"/>
                  <a:pt x="15114" y="18562"/>
                </a:cubicBezTo>
                <a:cubicBezTo>
                  <a:pt x="14702" y="18562"/>
                  <a:pt x="14293" y="18817"/>
                  <a:pt x="14244" y="19233"/>
                </a:cubicBezTo>
                <a:cubicBezTo>
                  <a:pt x="14210" y="19734"/>
                  <a:pt x="14477" y="20201"/>
                  <a:pt x="14877" y="20501"/>
                </a:cubicBezTo>
                <a:cubicBezTo>
                  <a:pt x="15023" y="20594"/>
                  <a:pt x="15185" y="20639"/>
                  <a:pt x="15337" y="20639"/>
                </a:cubicBezTo>
                <a:cubicBezTo>
                  <a:pt x="15568" y="20639"/>
                  <a:pt x="15778" y="20535"/>
                  <a:pt x="15878" y="20334"/>
                </a:cubicBezTo>
                <a:cubicBezTo>
                  <a:pt x="15911" y="20367"/>
                  <a:pt x="15911" y="20401"/>
                  <a:pt x="15945" y="20434"/>
                </a:cubicBezTo>
                <a:cubicBezTo>
                  <a:pt x="15955" y="20454"/>
                  <a:pt x="15970" y="20462"/>
                  <a:pt x="15987" y="20462"/>
                </a:cubicBezTo>
                <a:cubicBezTo>
                  <a:pt x="16028" y="20462"/>
                  <a:pt x="16078" y="20414"/>
                  <a:pt x="16078" y="20367"/>
                </a:cubicBezTo>
                <a:cubicBezTo>
                  <a:pt x="16278" y="20534"/>
                  <a:pt x="16378" y="20768"/>
                  <a:pt x="16479" y="21034"/>
                </a:cubicBezTo>
                <a:cubicBezTo>
                  <a:pt x="16645" y="21368"/>
                  <a:pt x="16779" y="21768"/>
                  <a:pt x="17112" y="22035"/>
                </a:cubicBezTo>
                <a:cubicBezTo>
                  <a:pt x="17112" y="22069"/>
                  <a:pt x="17112" y="22169"/>
                  <a:pt x="17146" y="22202"/>
                </a:cubicBezTo>
                <a:cubicBezTo>
                  <a:pt x="17279" y="22769"/>
                  <a:pt x="17246" y="23336"/>
                  <a:pt x="17146" y="23870"/>
                </a:cubicBezTo>
                <a:cubicBezTo>
                  <a:pt x="17046" y="23403"/>
                  <a:pt x="16779" y="23036"/>
                  <a:pt x="16412" y="22736"/>
                </a:cubicBezTo>
                <a:cubicBezTo>
                  <a:pt x="16312" y="22669"/>
                  <a:pt x="16278" y="22602"/>
                  <a:pt x="16212" y="22569"/>
                </a:cubicBezTo>
                <a:cubicBezTo>
                  <a:pt x="16280" y="22026"/>
                  <a:pt x="15610" y="21451"/>
                  <a:pt x="15089" y="21451"/>
                </a:cubicBezTo>
                <a:cubicBezTo>
                  <a:pt x="14843" y="21451"/>
                  <a:pt x="14630" y="21580"/>
                  <a:pt x="14544" y="21902"/>
                </a:cubicBezTo>
                <a:cubicBezTo>
                  <a:pt x="14410" y="22335"/>
                  <a:pt x="14711" y="22836"/>
                  <a:pt x="14977" y="23103"/>
                </a:cubicBezTo>
                <a:cubicBezTo>
                  <a:pt x="15151" y="23276"/>
                  <a:pt x="15437" y="23464"/>
                  <a:pt x="15699" y="23464"/>
                </a:cubicBezTo>
                <a:cubicBezTo>
                  <a:pt x="15840" y="23464"/>
                  <a:pt x="15973" y="23409"/>
                  <a:pt x="16078" y="23269"/>
                </a:cubicBezTo>
                <a:cubicBezTo>
                  <a:pt x="16112" y="23236"/>
                  <a:pt x="16078" y="23203"/>
                  <a:pt x="16045" y="23203"/>
                </a:cubicBezTo>
                <a:cubicBezTo>
                  <a:pt x="15970" y="23203"/>
                  <a:pt x="15897" y="23205"/>
                  <a:pt x="15826" y="23205"/>
                </a:cubicBezTo>
                <a:cubicBezTo>
                  <a:pt x="15613" y="23205"/>
                  <a:pt x="15419" y="23186"/>
                  <a:pt x="15244" y="23036"/>
                </a:cubicBezTo>
                <a:cubicBezTo>
                  <a:pt x="14977" y="22836"/>
                  <a:pt x="14811" y="22536"/>
                  <a:pt x="14777" y="22235"/>
                </a:cubicBezTo>
                <a:cubicBezTo>
                  <a:pt x="14719" y="21915"/>
                  <a:pt x="14889" y="21722"/>
                  <a:pt x="15177" y="21722"/>
                </a:cubicBezTo>
                <a:cubicBezTo>
                  <a:pt x="15219" y="21722"/>
                  <a:pt x="15264" y="21726"/>
                  <a:pt x="15311" y="21735"/>
                </a:cubicBezTo>
                <a:cubicBezTo>
                  <a:pt x="15578" y="21768"/>
                  <a:pt x="15945" y="22202"/>
                  <a:pt x="15978" y="22502"/>
                </a:cubicBezTo>
                <a:cubicBezTo>
                  <a:pt x="15945" y="22536"/>
                  <a:pt x="15945" y="22569"/>
                  <a:pt x="15945" y="22602"/>
                </a:cubicBezTo>
                <a:lnTo>
                  <a:pt x="15945" y="22702"/>
                </a:lnTo>
                <a:lnTo>
                  <a:pt x="15945" y="22736"/>
                </a:lnTo>
                <a:cubicBezTo>
                  <a:pt x="15911" y="22769"/>
                  <a:pt x="15945" y="22836"/>
                  <a:pt x="15978" y="22836"/>
                </a:cubicBezTo>
                <a:cubicBezTo>
                  <a:pt x="16012" y="22852"/>
                  <a:pt x="16028" y="22861"/>
                  <a:pt x="16041" y="22861"/>
                </a:cubicBezTo>
                <a:cubicBezTo>
                  <a:pt x="16053" y="22861"/>
                  <a:pt x="16062" y="22852"/>
                  <a:pt x="16078" y="22836"/>
                </a:cubicBezTo>
                <a:lnTo>
                  <a:pt x="16112" y="22836"/>
                </a:lnTo>
                <a:cubicBezTo>
                  <a:pt x="16145" y="22869"/>
                  <a:pt x="16212" y="22869"/>
                  <a:pt x="16245" y="22902"/>
                </a:cubicBezTo>
                <a:cubicBezTo>
                  <a:pt x="16612" y="23236"/>
                  <a:pt x="16879" y="23670"/>
                  <a:pt x="17046" y="24170"/>
                </a:cubicBezTo>
                <a:lnTo>
                  <a:pt x="17046" y="24203"/>
                </a:lnTo>
                <a:cubicBezTo>
                  <a:pt x="16979" y="24370"/>
                  <a:pt x="16979" y="24504"/>
                  <a:pt x="16946" y="24670"/>
                </a:cubicBezTo>
                <a:cubicBezTo>
                  <a:pt x="16145" y="26038"/>
                  <a:pt x="15411" y="27606"/>
                  <a:pt x="15144" y="29174"/>
                </a:cubicBezTo>
                <a:cubicBezTo>
                  <a:pt x="15144" y="29216"/>
                  <a:pt x="15199" y="29273"/>
                  <a:pt x="15247" y="29273"/>
                </a:cubicBezTo>
                <a:cubicBezTo>
                  <a:pt x="15274" y="29273"/>
                  <a:pt x="15299" y="29255"/>
                  <a:pt x="15311" y="29207"/>
                </a:cubicBezTo>
                <a:cubicBezTo>
                  <a:pt x="15395" y="28989"/>
                  <a:pt x="15477" y="28770"/>
                  <a:pt x="15558" y="28553"/>
                </a:cubicBezTo>
                <a:lnTo>
                  <a:pt x="15558" y="28553"/>
                </a:lnTo>
                <a:lnTo>
                  <a:pt x="15545" y="28573"/>
                </a:lnTo>
                <a:cubicBezTo>
                  <a:pt x="15631" y="28337"/>
                  <a:pt x="15720" y="28101"/>
                  <a:pt x="15813" y="27867"/>
                </a:cubicBezTo>
                <a:lnTo>
                  <a:pt x="15813" y="27867"/>
                </a:lnTo>
                <a:cubicBezTo>
                  <a:pt x="16126" y="27022"/>
                  <a:pt x="16440" y="26191"/>
                  <a:pt x="16812" y="25404"/>
                </a:cubicBezTo>
                <a:lnTo>
                  <a:pt x="16812" y="25404"/>
                </a:lnTo>
                <a:cubicBezTo>
                  <a:pt x="16796" y="25484"/>
                  <a:pt x="16788" y="25556"/>
                  <a:pt x="16780" y="25628"/>
                </a:cubicBezTo>
                <a:lnTo>
                  <a:pt x="16780" y="25628"/>
                </a:lnTo>
                <a:cubicBezTo>
                  <a:pt x="16881" y="25409"/>
                  <a:pt x="16984" y="25190"/>
                  <a:pt x="17087" y="24971"/>
                </a:cubicBezTo>
                <a:lnTo>
                  <a:pt x="17087" y="24971"/>
                </a:lnTo>
                <a:cubicBezTo>
                  <a:pt x="17072" y="25040"/>
                  <a:pt x="17059" y="25105"/>
                  <a:pt x="17046" y="25171"/>
                </a:cubicBezTo>
                <a:cubicBezTo>
                  <a:pt x="17339" y="24524"/>
                  <a:pt x="17633" y="23904"/>
                  <a:pt x="17927" y="23332"/>
                </a:cubicBezTo>
                <a:lnTo>
                  <a:pt x="17927" y="23332"/>
                </a:lnTo>
                <a:cubicBezTo>
                  <a:pt x="18202" y="22923"/>
                  <a:pt x="18491" y="22521"/>
                  <a:pt x="18747" y="22102"/>
                </a:cubicBezTo>
                <a:cubicBezTo>
                  <a:pt x="18780" y="22069"/>
                  <a:pt x="18780" y="21968"/>
                  <a:pt x="18847" y="21935"/>
                </a:cubicBezTo>
                <a:cubicBezTo>
                  <a:pt x="19047" y="21535"/>
                  <a:pt x="19214" y="21135"/>
                  <a:pt x="19414" y="20734"/>
                </a:cubicBezTo>
                <a:cubicBezTo>
                  <a:pt x="19458" y="20602"/>
                  <a:pt x="19502" y="20467"/>
                  <a:pt x="19547" y="20331"/>
                </a:cubicBezTo>
                <a:lnTo>
                  <a:pt x="19547" y="20331"/>
                </a:lnTo>
                <a:cubicBezTo>
                  <a:pt x="19501" y="20400"/>
                  <a:pt x="19457" y="20468"/>
                  <a:pt x="19414" y="20534"/>
                </a:cubicBezTo>
                <a:cubicBezTo>
                  <a:pt x="19080" y="21034"/>
                  <a:pt x="18780" y="21535"/>
                  <a:pt x="18547" y="22069"/>
                </a:cubicBezTo>
                <a:cubicBezTo>
                  <a:pt x="18513" y="22102"/>
                  <a:pt x="18513" y="22102"/>
                  <a:pt x="18447" y="22102"/>
                </a:cubicBezTo>
                <a:cubicBezTo>
                  <a:pt x="18230" y="22571"/>
                  <a:pt x="18009" y="23037"/>
                  <a:pt x="17787" y="23501"/>
                </a:cubicBezTo>
                <a:lnTo>
                  <a:pt x="17787" y="23501"/>
                </a:lnTo>
                <a:cubicBezTo>
                  <a:pt x="17774" y="23524"/>
                  <a:pt x="17760" y="23547"/>
                  <a:pt x="17746" y="23570"/>
                </a:cubicBezTo>
                <a:cubicBezTo>
                  <a:pt x="17648" y="23733"/>
                  <a:pt x="17550" y="23897"/>
                  <a:pt x="17455" y="24065"/>
                </a:cubicBezTo>
                <a:lnTo>
                  <a:pt x="17455" y="24065"/>
                </a:lnTo>
                <a:cubicBezTo>
                  <a:pt x="17516" y="24027"/>
                  <a:pt x="17548" y="23933"/>
                  <a:pt x="17579" y="23870"/>
                </a:cubicBezTo>
                <a:cubicBezTo>
                  <a:pt x="17623" y="23798"/>
                  <a:pt x="17668" y="23727"/>
                  <a:pt x="17713" y="23657"/>
                </a:cubicBezTo>
                <a:lnTo>
                  <a:pt x="17713" y="23657"/>
                </a:lnTo>
                <a:cubicBezTo>
                  <a:pt x="17503" y="24095"/>
                  <a:pt x="17293" y="24533"/>
                  <a:pt x="17087" y="24971"/>
                </a:cubicBezTo>
                <a:lnTo>
                  <a:pt x="17087" y="24971"/>
                </a:lnTo>
                <a:cubicBezTo>
                  <a:pt x="17110" y="24863"/>
                  <a:pt x="17138" y="24746"/>
                  <a:pt x="17179" y="24604"/>
                </a:cubicBezTo>
                <a:cubicBezTo>
                  <a:pt x="17264" y="24417"/>
                  <a:pt x="17358" y="24239"/>
                  <a:pt x="17455" y="24065"/>
                </a:cubicBezTo>
                <a:lnTo>
                  <a:pt x="17455" y="24065"/>
                </a:lnTo>
                <a:cubicBezTo>
                  <a:pt x="17452" y="24067"/>
                  <a:pt x="17449" y="24068"/>
                  <a:pt x="17446" y="24070"/>
                </a:cubicBezTo>
                <a:cubicBezTo>
                  <a:pt x="17513" y="23770"/>
                  <a:pt x="17546" y="23536"/>
                  <a:pt x="17579" y="23236"/>
                </a:cubicBezTo>
                <a:cubicBezTo>
                  <a:pt x="17679" y="22435"/>
                  <a:pt x="17379" y="21602"/>
                  <a:pt x="17246" y="20868"/>
                </a:cubicBezTo>
                <a:cubicBezTo>
                  <a:pt x="17379" y="20367"/>
                  <a:pt x="17379" y="19767"/>
                  <a:pt x="17579" y="19300"/>
                </a:cubicBezTo>
                <a:lnTo>
                  <a:pt x="17679" y="19300"/>
                </a:lnTo>
                <a:cubicBezTo>
                  <a:pt x="17713" y="19300"/>
                  <a:pt x="17779" y="19233"/>
                  <a:pt x="17746" y="19200"/>
                </a:cubicBezTo>
                <a:cubicBezTo>
                  <a:pt x="17746" y="19133"/>
                  <a:pt x="17746" y="19100"/>
                  <a:pt x="17713" y="19100"/>
                </a:cubicBezTo>
                <a:lnTo>
                  <a:pt x="17713" y="19100"/>
                </a:lnTo>
                <a:cubicBezTo>
                  <a:pt x="17746" y="19100"/>
                  <a:pt x="17746" y="19133"/>
                  <a:pt x="17779" y="19133"/>
                </a:cubicBezTo>
                <a:cubicBezTo>
                  <a:pt x="17892" y="19199"/>
                  <a:pt x="18002" y="19227"/>
                  <a:pt x="18106" y="19227"/>
                </a:cubicBezTo>
                <a:cubicBezTo>
                  <a:pt x="18373" y="19227"/>
                  <a:pt x="18603" y="19039"/>
                  <a:pt x="18747" y="18799"/>
                </a:cubicBezTo>
                <a:cubicBezTo>
                  <a:pt x="18947" y="18466"/>
                  <a:pt x="19014" y="17966"/>
                  <a:pt x="18847" y="17599"/>
                </a:cubicBezTo>
                <a:cubicBezTo>
                  <a:pt x="18740" y="17363"/>
                  <a:pt x="18523" y="17210"/>
                  <a:pt x="18284" y="17210"/>
                </a:cubicBezTo>
                <a:cubicBezTo>
                  <a:pt x="18151" y="17210"/>
                  <a:pt x="18011" y="17258"/>
                  <a:pt x="17880" y="17365"/>
                </a:cubicBezTo>
                <a:cubicBezTo>
                  <a:pt x="17846" y="17398"/>
                  <a:pt x="17846" y="17465"/>
                  <a:pt x="17913" y="17465"/>
                </a:cubicBezTo>
                <a:cubicBezTo>
                  <a:pt x="17988" y="17457"/>
                  <a:pt x="18059" y="17451"/>
                  <a:pt x="18125" y="17451"/>
                </a:cubicBezTo>
                <a:cubicBezTo>
                  <a:pt x="18324" y="17451"/>
                  <a:pt x="18480" y="17507"/>
                  <a:pt x="18580" y="17732"/>
                </a:cubicBezTo>
                <a:cubicBezTo>
                  <a:pt x="18713" y="17999"/>
                  <a:pt x="18613" y="18299"/>
                  <a:pt x="18547" y="18566"/>
                </a:cubicBezTo>
                <a:cubicBezTo>
                  <a:pt x="18452" y="18756"/>
                  <a:pt x="18297" y="19036"/>
                  <a:pt x="18082" y="19036"/>
                </a:cubicBezTo>
                <a:cubicBezTo>
                  <a:pt x="18070" y="19036"/>
                  <a:pt x="18058" y="19035"/>
                  <a:pt x="18046" y="19033"/>
                </a:cubicBezTo>
                <a:cubicBezTo>
                  <a:pt x="17379" y="18900"/>
                  <a:pt x="17546" y="18032"/>
                  <a:pt x="17913" y="17699"/>
                </a:cubicBezTo>
                <a:cubicBezTo>
                  <a:pt x="17946" y="17665"/>
                  <a:pt x="17913" y="17599"/>
                  <a:pt x="17846" y="17599"/>
                </a:cubicBezTo>
                <a:cubicBezTo>
                  <a:pt x="17446" y="17899"/>
                  <a:pt x="17246" y="18499"/>
                  <a:pt x="17446" y="18900"/>
                </a:cubicBezTo>
                <a:cubicBezTo>
                  <a:pt x="17379" y="18900"/>
                  <a:pt x="17312" y="19000"/>
                  <a:pt x="17312" y="19066"/>
                </a:cubicBezTo>
                <a:cubicBezTo>
                  <a:pt x="17312" y="19100"/>
                  <a:pt x="17379" y="19200"/>
                  <a:pt x="17379" y="19233"/>
                </a:cubicBezTo>
                <a:cubicBezTo>
                  <a:pt x="17146" y="19667"/>
                  <a:pt x="17146" y="20067"/>
                  <a:pt x="17079" y="20501"/>
                </a:cubicBezTo>
                <a:cubicBezTo>
                  <a:pt x="17046" y="20234"/>
                  <a:pt x="17046" y="20034"/>
                  <a:pt x="17012" y="19767"/>
                </a:cubicBezTo>
                <a:cubicBezTo>
                  <a:pt x="17046" y="19767"/>
                  <a:pt x="17079" y="19767"/>
                  <a:pt x="17079" y="19700"/>
                </a:cubicBezTo>
                <a:lnTo>
                  <a:pt x="16946" y="19200"/>
                </a:lnTo>
                <a:cubicBezTo>
                  <a:pt x="16912" y="18866"/>
                  <a:pt x="16912" y="18566"/>
                  <a:pt x="16879" y="18232"/>
                </a:cubicBezTo>
                <a:cubicBezTo>
                  <a:pt x="16812" y="17832"/>
                  <a:pt x="16879" y="17398"/>
                  <a:pt x="16912" y="16998"/>
                </a:cubicBezTo>
                <a:cubicBezTo>
                  <a:pt x="16912" y="16999"/>
                  <a:pt x="16912" y="17000"/>
                  <a:pt x="16912" y="17000"/>
                </a:cubicBezTo>
                <a:cubicBezTo>
                  <a:pt x="16917" y="17000"/>
                  <a:pt x="16981" y="16586"/>
                  <a:pt x="17046" y="16264"/>
                </a:cubicBezTo>
                <a:lnTo>
                  <a:pt x="17046" y="16431"/>
                </a:lnTo>
                <a:cubicBezTo>
                  <a:pt x="17046" y="16481"/>
                  <a:pt x="17087" y="16506"/>
                  <a:pt x="17129" y="16506"/>
                </a:cubicBezTo>
                <a:cubicBezTo>
                  <a:pt x="17171" y="16506"/>
                  <a:pt x="17212" y="16481"/>
                  <a:pt x="17212" y="16431"/>
                </a:cubicBezTo>
                <a:cubicBezTo>
                  <a:pt x="17246" y="16231"/>
                  <a:pt x="17246" y="16198"/>
                  <a:pt x="17246" y="16098"/>
                </a:cubicBezTo>
                <a:cubicBezTo>
                  <a:pt x="17279" y="16098"/>
                  <a:pt x="17279" y="16164"/>
                  <a:pt x="17312" y="16164"/>
                </a:cubicBezTo>
                <a:cubicBezTo>
                  <a:pt x="17328" y="16165"/>
                  <a:pt x="17344" y="16166"/>
                  <a:pt x="17360" y="16166"/>
                </a:cubicBezTo>
                <a:cubicBezTo>
                  <a:pt x="17804" y="16166"/>
                  <a:pt x="18152" y="15717"/>
                  <a:pt x="18313" y="15330"/>
                </a:cubicBezTo>
                <a:cubicBezTo>
                  <a:pt x="18480" y="14863"/>
                  <a:pt x="18313" y="14096"/>
                  <a:pt x="17746" y="14029"/>
                </a:cubicBezTo>
                <a:cubicBezTo>
                  <a:pt x="17713" y="14029"/>
                  <a:pt x="17713" y="14029"/>
                  <a:pt x="17713" y="14063"/>
                </a:cubicBezTo>
                <a:lnTo>
                  <a:pt x="17713" y="14063"/>
                </a:lnTo>
                <a:cubicBezTo>
                  <a:pt x="17700" y="14041"/>
                  <a:pt x="17689" y="14019"/>
                  <a:pt x="17679" y="13996"/>
                </a:cubicBezTo>
                <a:close/>
                <a:moveTo>
                  <a:pt x="14027" y="23911"/>
                </a:moveTo>
                <a:cubicBezTo>
                  <a:pt x="14002" y="23911"/>
                  <a:pt x="13977" y="23920"/>
                  <a:pt x="13977" y="23937"/>
                </a:cubicBezTo>
                <a:cubicBezTo>
                  <a:pt x="14432" y="26115"/>
                  <a:pt x="14760" y="28262"/>
                  <a:pt x="15117" y="30440"/>
                </a:cubicBezTo>
                <a:lnTo>
                  <a:pt x="15117" y="30440"/>
                </a:lnTo>
                <a:cubicBezTo>
                  <a:pt x="15153" y="30292"/>
                  <a:pt x="15189" y="30145"/>
                  <a:pt x="15227" y="29999"/>
                </a:cubicBezTo>
                <a:lnTo>
                  <a:pt x="15227" y="29999"/>
                </a:lnTo>
                <a:cubicBezTo>
                  <a:pt x="15233" y="30035"/>
                  <a:pt x="15238" y="30071"/>
                  <a:pt x="15244" y="30108"/>
                </a:cubicBezTo>
                <a:cubicBezTo>
                  <a:pt x="15354" y="29634"/>
                  <a:pt x="15486" y="29161"/>
                  <a:pt x="15636" y="28690"/>
                </a:cubicBezTo>
                <a:lnTo>
                  <a:pt x="15636" y="28690"/>
                </a:lnTo>
                <a:cubicBezTo>
                  <a:pt x="15628" y="28695"/>
                  <a:pt x="15620" y="28701"/>
                  <a:pt x="15611" y="28707"/>
                </a:cubicBezTo>
                <a:cubicBezTo>
                  <a:pt x="15462" y="29134"/>
                  <a:pt x="15339" y="29562"/>
                  <a:pt x="15227" y="29999"/>
                </a:cubicBezTo>
                <a:lnTo>
                  <a:pt x="15227" y="29999"/>
                </a:lnTo>
                <a:cubicBezTo>
                  <a:pt x="14900" y="27968"/>
                  <a:pt x="14601" y="25968"/>
                  <a:pt x="14077" y="23937"/>
                </a:cubicBezTo>
                <a:cubicBezTo>
                  <a:pt x="14077" y="23920"/>
                  <a:pt x="14052" y="23911"/>
                  <a:pt x="14027" y="23911"/>
                </a:cubicBezTo>
                <a:close/>
                <a:moveTo>
                  <a:pt x="7030" y="1"/>
                </a:moveTo>
                <a:cubicBezTo>
                  <a:pt x="6499" y="1"/>
                  <a:pt x="6171" y="541"/>
                  <a:pt x="6171" y="1053"/>
                </a:cubicBezTo>
                <a:cubicBezTo>
                  <a:pt x="6171" y="1103"/>
                  <a:pt x="6188" y="1129"/>
                  <a:pt x="6209" y="1129"/>
                </a:cubicBezTo>
                <a:cubicBezTo>
                  <a:pt x="6230" y="1129"/>
                  <a:pt x="6255" y="1103"/>
                  <a:pt x="6271" y="1053"/>
                </a:cubicBezTo>
                <a:cubicBezTo>
                  <a:pt x="6397" y="678"/>
                  <a:pt x="6581" y="214"/>
                  <a:pt x="7072" y="214"/>
                </a:cubicBezTo>
                <a:cubicBezTo>
                  <a:pt x="7104" y="214"/>
                  <a:pt x="7137" y="215"/>
                  <a:pt x="7172" y="220"/>
                </a:cubicBezTo>
                <a:cubicBezTo>
                  <a:pt x="7606" y="320"/>
                  <a:pt x="7872" y="753"/>
                  <a:pt x="7839" y="1187"/>
                </a:cubicBezTo>
                <a:cubicBezTo>
                  <a:pt x="7839" y="1399"/>
                  <a:pt x="7563" y="2385"/>
                  <a:pt x="7186" y="2385"/>
                </a:cubicBezTo>
                <a:cubicBezTo>
                  <a:pt x="7149" y="2385"/>
                  <a:pt x="7111" y="2375"/>
                  <a:pt x="7072" y="2354"/>
                </a:cubicBezTo>
                <a:cubicBezTo>
                  <a:pt x="7072" y="2279"/>
                  <a:pt x="7053" y="2242"/>
                  <a:pt x="7001" y="2242"/>
                </a:cubicBezTo>
                <a:cubicBezTo>
                  <a:pt x="6984" y="2242"/>
                  <a:pt x="6963" y="2246"/>
                  <a:pt x="6938" y="2254"/>
                </a:cubicBezTo>
                <a:cubicBezTo>
                  <a:pt x="6705" y="1987"/>
                  <a:pt x="6538" y="1487"/>
                  <a:pt x="6438" y="1154"/>
                </a:cubicBezTo>
                <a:cubicBezTo>
                  <a:pt x="6424" y="1112"/>
                  <a:pt x="6404" y="1093"/>
                  <a:pt x="6386" y="1093"/>
                </a:cubicBezTo>
                <a:cubicBezTo>
                  <a:pt x="6360" y="1093"/>
                  <a:pt x="6338" y="1129"/>
                  <a:pt x="6338" y="1187"/>
                </a:cubicBezTo>
                <a:cubicBezTo>
                  <a:pt x="6405" y="1487"/>
                  <a:pt x="6438" y="1887"/>
                  <a:pt x="6605" y="2221"/>
                </a:cubicBezTo>
                <a:cubicBezTo>
                  <a:pt x="6571" y="2254"/>
                  <a:pt x="6538" y="2321"/>
                  <a:pt x="6538" y="2354"/>
                </a:cubicBezTo>
                <a:cubicBezTo>
                  <a:pt x="6538" y="2488"/>
                  <a:pt x="6538" y="2555"/>
                  <a:pt x="6605" y="2655"/>
                </a:cubicBezTo>
                <a:cubicBezTo>
                  <a:pt x="6605" y="2688"/>
                  <a:pt x="6672" y="2688"/>
                  <a:pt x="6705" y="2721"/>
                </a:cubicBezTo>
                <a:cubicBezTo>
                  <a:pt x="6705" y="2721"/>
                  <a:pt x="6738" y="2721"/>
                  <a:pt x="6738" y="2755"/>
                </a:cubicBezTo>
                <a:cubicBezTo>
                  <a:pt x="6938" y="3355"/>
                  <a:pt x="7072" y="3922"/>
                  <a:pt x="7172" y="4556"/>
                </a:cubicBezTo>
                <a:cubicBezTo>
                  <a:pt x="6772" y="4022"/>
                  <a:pt x="6371" y="3489"/>
                  <a:pt x="5904" y="2988"/>
                </a:cubicBezTo>
                <a:cubicBezTo>
                  <a:pt x="6038" y="2821"/>
                  <a:pt x="6071" y="2555"/>
                  <a:pt x="6104" y="2354"/>
                </a:cubicBezTo>
                <a:cubicBezTo>
                  <a:pt x="6171" y="2054"/>
                  <a:pt x="6038" y="1754"/>
                  <a:pt x="5838" y="1520"/>
                </a:cubicBezTo>
                <a:cubicBezTo>
                  <a:pt x="5604" y="1182"/>
                  <a:pt x="5167" y="966"/>
                  <a:pt x="4749" y="966"/>
                </a:cubicBezTo>
                <a:cubicBezTo>
                  <a:pt x="4630" y="966"/>
                  <a:pt x="4514" y="983"/>
                  <a:pt x="4403" y="1020"/>
                </a:cubicBezTo>
                <a:cubicBezTo>
                  <a:pt x="3936" y="1154"/>
                  <a:pt x="3903" y="1554"/>
                  <a:pt x="4070" y="1921"/>
                </a:cubicBezTo>
                <a:cubicBezTo>
                  <a:pt x="4070" y="1921"/>
                  <a:pt x="4036" y="1987"/>
                  <a:pt x="4036" y="2021"/>
                </a:cubicBezTo>
                <a:cubicBezTo>
                  <a:pt x="4214" y="2465"/>
                  <a:pt x="4866" y="3226"/>
                  <a:pt x="5454" y="3226"/>
                </a:cubicBezTo>
                <a:cubicBezTo>
                  <a:pt x="5528" y="3226"/>
                  <a:pt x="5600" y="3214"/>
                  <a:pt x="5671" y="3188"/>
                </a:cubicBezTo>
                <a:cubicBezTo>
                  <a:pt x="5704" y="3155"/>
                  <a:pt x="5771" y="3155"/>
                  <a:pt x="5838" y="3088"/>
                </a:cubicBezTo>
                <a:cubicBezTo>
                  <a:pt x="6338" y="3755"/>
                  <a:pt x="6772" y="4423"/>
                  <a:pt x="7205" y="5090"/>
                </a:cubicBezTo>
                <a:lnTo>
                  <a:pt x="7205" y="5156"/>
                </a:lnTo>
                <a:cubicBezTo>
                  <a:pt x="7205" y="5156"/>
                  <a:pt x="7205" y="5190"/>
                  <a:pt x="7239" y="5190"/>
                </a:cubicBezTo>
                <a:cubicBezTo>
                  <a:pt x="7339" y="5357"/>
                  <a:pt x="7439" y="5523"/>
                  <a:pt x="7539" y="5690"/>
                </a:cubicBezTo>
                <a:cubicBezTo>
                  <a:pt x="7105" y="5256"/>
                  <a:pt x="6538" y="5056"/>
                  <a:pt x="5938" y="4856"/>
                </a:cubicBezTo>
                <a:cubicBezTo>
                  <a:pt x="5904" y="4856"/>
                  <a:pt x="5904" y="4856"/>
                  <a:pt x="5871" y="4823"/>
                </a:cubicBezTo>
                <a:cubicBezTo>
                  <a:pt x="5838" y="4823"/>
                  <a:pt x="5738" y="4756"/>
                  <a:pt x="5704" y="4756"/>
                </a:cubicBezTo>
                <a:cubicBezTo>
                  <a:pt x="5537" y="4316"/>
                  <a:pt x="4883" y="3969"/>
                  <a:pt x="4337" y="3969"/>
                </a:cubicBezTo>
                <a:cubicBezTo>
                  <a:pt x="4013" y="3969"/>
                  <a:pt x="3727" y="4091"/>
                  <a:pt x="3603" y="4389"/>
                </a:cubicBezTo>
                <a:cubicBezTo>
                  <a:pt x="3603" y="4412"/>
                  <a:pt x="3634" y="4451"/>
                  <a:pt x="3654" y="4451"/>
                </a:cubicBezTo>
                <a:cubicBezTo>
                  <a:pt x="3663" y="4451"/>
                  <a:pt x="3669" y="4443"/>
                  <a:pt x="3669" y="4423"/>
                </a:cubicBezTo>
                <a:cubicBezTo>
                  <a:pt x="3703" y="4389"/>
                  <a:pt x="3736" y="4389"/>
                  <a:pt x="3769" y="4356"/>
                </a:cubicBezTo>
                <a:cubicBezTo>
                  <a:pt x="3936" y="4823"/>
                  <a:pt x="4403" y="5190"/>
                  <a:pt x="4870" y="5357"/>
                </a:cubicBezTo>
                <a:cubicBezTo>
                  <a:pt x="4925" y="5372"/>
                  <a:pt x="4992" y="5381"/>
                  <a:pt x="5062" y="5381"/>
                </a:cubicBezTo>
                <a:cubicBezTo>
                  <a:pt x="5292" y="5381"/>
                  <a:pt x="5569" y="5294"/>
                  <a:pt x="5671" y="5090"/>
                </a:cubicBezTo>
                <a:cubicBezTo>
                  <a:pt x="5738" y="5090"/>
                  <a:pt x="5771" y="5090"/>
                  <a:pt x="5871" y="5056"/>
                </a:cubicBezTo>
                <a:cubicBezTo>
                  <a:pt x="6505" y="5256"/>
                  <a:pt x="7072" y="5590"/>
                  <a:pt x="7572" y="5990"/>
                </a:cubicBezTo>
                <a:cubicBezTo>
                  <a:pt x="7583" y="6001"/>
                  <a:pt x="7594" y="6005"/>
                  <a:pt x="7604" y="6005"/>
                </a:cubicBezTo>
                <a:cubicBezTo>
                  <a:pt x="7624" y="6005"/>
                  <a:pt x="7639" y="5990"/>
                  <a:pt x="7639" y="5990"/>
                </a:cubicBezTo>
                <a:cubicBezTo>
                  <a:pt x="8039" y="6657"/>
                  <a:pt x="8373" y="7325"/>
                  <a:pt x="8706" y="7992"/>
                </a:cubicBezTo>
                <a:cubicBezTo>
                  <a:pt x="8406" y="7758"/>
                  <a:pt x="8039" y="7658"/>
                  <a:pt x="7639" y="7558"/>
                </a:cubicBezTo>
                <a:cubicBezTo>
                  <a:pt x="7706" y="7525"/>
                  <a:pt x="7639" y="7425"/>
                  <a:pt x="7572" y="7425"/>
                </a:cubicBezTo>
                <a:cubicBezTo>
                  <a:pt x="7439" y="7425"/>
                  <a:pt x="7372" y="7491"/>
                  <a:pt x="7272" y="7491"/>
                </a:cubicBezTo>
                <a:cubicBezTo>
                  <a:pt x="7239" y="7491"/>
                  <a:pt x="7239" y="7491"/>
                  <a:pt x="7205" y="7425"/>
                </a:cubicBezTo>
                <a:cubicBezTo>
                  <a:pt x="7339" y="7058"/>
                  <a:pt x="7072" y="6591"/>
                  <a:pt x="6772" y="6391"/>
                </a:cubicBezTo>
                <a:cubicBezTo>
                  <a:pt x="6541" y="6244"/>
                  <a:pt x="6232" y="6150"/>
                  <a:pt x="5926" y="6150"/>
                </a:cubicBezTo>
                <a:cubicBezTo>
                  <a:pt x="5745" y="6150"/>
                  <a:pt x="5565" y="6183"/>
                  <a:pt x="5404" y="6257"/>
                </a:cubicBezTo>
                <a:cubicBezTo>
                  <a:pt x="4904" y="6524"/>
                  <a:pt x="5004" y="7225"/>
                  <a:pt x="5371" y="7558"/>
                </a:cubicBezTo>
                <a:cubicBezTo>
                  <a:pt x="5380" y="7568"/>
                  <a:pt x="5390" y="7572"/>
                  <a:pt x="5399" y="7572"/>
                </a:cubicBezTo>
                <a:cubicBezTo>
                  <a:pt x="5421" y="7572"/>
                  <a:pt x="5437" y="7548"/>
                  <a:pt x="5437" y="7525"/>
                </a:cubicBezTo>
                <a:cubicBezTo>
                  <a:pt x="5437" y="7425"/>
                  <a:pt x="5404" y="7391"/>
                  <a:pt x="5404" y="7325"/>
                </a:cubicBezTo>
                <a:lnTo>
                  <a:pt x="5404" y="7325"/>
                </a:lnTo>
                <a:cubicBezTo>
                  <a:pt x="5656" y="7602"/>
                  <a:pt x="6117" y="7841"/>
                  <a:pt x="6514" y="7841"/>
                </a:cubicBezTo>
                <a:cubicBezTo>
                  <a:pt x="6643" y="7841"/>
                  <a:pt x="6765" y="7815"/>
                  <a:pt x="6872" y="7758"/>
                </a:cubicBezTo>
                <a:cubicBezTo>
                  <a:pt x="6982" y="7821"/>
                  <a:pt x="7077" y="7855"/>
                  <a:pt x="7165" y="7855"/>
                </a:cubicBezTo>
                <a:cubicBezTo>
                  <a:pt x="7263" y="7855"/>
                  <a:pt x="7351" y="7813"/>
                  <a:pt x="7439" y="7725"/>
                </a:cubicBezTo>
                <a:cubicBezTo>
                  <a:pt x="7939" y="7858"/>
                  <a:pt x="8439" y="8092"/>
                  <a:pt x="8873" y="8425"/>
                </a:cubicBezTo>
                <a:cubicBezTo>
                  <a:pt x="9207" y="9226"/>
                  <a:pt x="9540" y="10027"/>
                  <a:pt x="9840" y="10827"/>
                </a:cubicBezTo>
                <a:cubicBezTo>
                  <a:pt x="9774" y="10760"/>
                  <a:pt x="9774" y="10727"/>
                  <a:pt x="9740" y="10727"/>
                </a:cubicBezTo>
                <a:cubicBezTo>
                  <a:pt x="9674" y="10660"/>
                  <a:pt x="9540" y="10560"/>
                  <a:pt x="9407" y="10494"/>
                </a:cubicBezTo>
                <a:cubicBezTo>
                  <a:pt x="9390" y="10468"/>
                  <a:pt x="9368" y="10458"/>
                  <a:pt x="9346" y="10458"/>
                </a:cubicBezTo>
                <a:cubicBezTo>
                  <a:pt x="9285" y="10458"/>
                  <a:pt x="9221" y="10537"/>
                  <a:pt x="9237" y="10587"/>
                </a:cubicBezTo>
                <a:lnTo>
                  <a:pt x="9237" y="10587"/>
                </a:lnTo>
                <a:cubicBezTo>
                  <a:pt x="9002" y="10023"/>
                  <a:pt x="8371" y="9559"/>
                  <a:pt x="7772" y="9493"/>
                </a:cubicBezTo>
                <a:cubicBezTo>
                  <a:pt x="7728" y="9486"/>
                  <a:pt x="7686" y="9482"/>
                  <a:pt x="7646" y="9482"/>
                </a:cubicBezTo>
                <a:cubicBezTo>
                  <a:pt x="6949" y="9482"/>
                  <a:pt x="7051" y="10554"/>
                  <a:pt x="7272" y="11027"/>
                </a:cubicBezTo>
                <a:cubicBezTo>
                  <a:pt x="7489" y="11389"/>
                  <a:pt x="7899" y="11577"/>
                  <a:pt x="8311" y="11577"/>
                </a:cubicBezTo>
                <a:cubicBezTo>
                  <a:pt x="8468" y="11577"/>
                  <a:pt x="8626" y="11550"/>
                  <a:pt x="8773" y="11494"/>
                </a:cubicBezTo>
                <a:cubicBezTo>
                  <a:pt x="9040" y="11394"/>
                  <a:pt x="9173" y="11161"/>
                  <a:pt x="9173" y="10927"/>
                </a:cubicBezTo>
                <a:lnTo>
                  <a:pt x="9173" y="10994"/>
                </a:lnTo>
                <a:cubicBezTo>
                  <a:pt x="9187" y="11022"/>
                  <a:pt x="9218" y="11038"/>
                  <a:pt x="9250" y="11038"/>
                </a:cubicBezTo>
                <a:cubicBezTo>
                  <a:pt x="9294" y="11038"/>
                  <a:pt x="9340" y="11005"/>
                  <a:pt x="9340" y="10927"/>
                </a:cubicBezTo>
                <a:cubicBezTo>
                  <a:pt x="9373" y="10994"/>
                  <a:pt x="9407" y="10994"/>
                  <a:pt x="9440" y="11027"/>
                </a:cubicBezTo>
                <a:cubicBezTo>
                  <a:pt x="9574" y="11094"/>
                  <a:pt x="9707" y="11161"/>
                  <a:pt x="9840" y="11227"/>
                </a:cubicBezTo>
                <a:cubicBezTo>
                  <a:pt x="9857" y="11244"/>
                  <a:pt x="9882" y="11252"/>
                  <a:pt x="9911" y="11252"/>
                </a:cubicBezTo>
                <a:cubicBezTo>
                  <a:pt x="9941" y="11252"/>
                  <a:pt x="9974" y="11244"/>
                  <a:pt x="10007" y="11227"/>
                </a:cubicBezTo>
                <a:cubicBezTo>
                  <a:pt x="10274" y="12061"/>
                  <a:pt x="10574" y="12895"/>
                  <a:pt x="10841" y="13729"/>
                </a:cubicBezTo>
                <a:cubicBezTo>
                  <a:pt x="10708" y="13596"/>
                  <a:pt x="10574" y="13496"/>
                  <a:pt x="10408" y="13396"/>
                </a:cubicBezTo>
                <a:lnTo>
                  <a:pt x="10374" y="13396"/>
                </a:lnTo>
                <a:cubicBezTo>
                  <a:pt x="10374" y="13362"/>
                  <a:pt x="10341" y="13362"/>
                  <a:pt x="10341" y="13362"/>
                </a:cubicBezTo>
                <a:cubicBezTo>
                  <a:pt x="10274" y="13329"/>
                  <a:pt x="10274" y="13262"/>
                  <a:pt x="10241" y="13262"/>
                </a:cubicBezTo>
                <a:lnTo>
                  <a:pt x="10207" y="13229"/>
                </a:lnTo>
                <a:cubicBezTo>
                  <a:pt x="10121" y="12739"/>
                  <a:pt x="9437" y="12548"/>
                  <a:pt x="8952" y="12548"/>
                </a:cubicBezTo>
                <a:cubicBezTo>
                  <a:pt x="8875" y="12548"/>
                  <a:pt x="8803" y="12553"/>
                  <a:pt x="8740" y="12562"/>
                </a:cubicBezTo>
                <a:cubicBezTo>
                  <a:pt x="8073" y="12662"/>
                  <a:pt x="7872" y="13329"/>
                  <a:pt x="8206" y="13863"/>
                </a:cubicBezTo>
                <a:cubicBezTo>
                  <a:pt x="8489" y="14303"/>
                  <a:pt x="9100" y="14566"/>
                  <a:pt x="9616" y="14566"/>
                </a:cubicBezTo>
                <a:cubicBezTo>
                  <a:pt x="9647" y="14566"/>
                  <a:pt x="9677" y="14565"/>
                  <a:pt x="9707" y="14563"/>
                </a:cubicBezTo>
                <a:cubicBezTo>
                  <a:pt x="10107" y="14530"/>
                  <a:pt x="10374" y="14196"/>
                  <a:pt x="10374" y="13863"/>
                </a:cubicBezTo>
                <a:lnTo>
                  <a:pt x="10408" y="13896"/>
                </a:lnTo>
                <a:cubicBezTo>
                  <a:pt x="10420" y="13933"/>
                  <a:pt x="10446" y="13947"/>
                  <a:pt x="10473" y="13947"/>
                </a:cubicBezTo>
                <a:cubicBezTo>
                  <a:pt x="10521" y="13947"/>
                  <a:pt x="10574" y="13905"/>
                  <a:pt x="10574" y="13863"/>
                </a:cubicBezTo>
                <a:cubicBezTo>
                  <a:pt x="10708" y="13929"/>
                  <a:pt x="10841" y="14063"/>
                  <a:pt x="10908" y="14196"/>
                </a:cubicBezTo>
                <a:cubicBezTo>
                  <a:pt x="11175" y="14997"/>
                  <a:pt x="11375" y="15764"/>
                  <a:pt x="11608" y="16565"/>
                </a:cubicBezTo>
                <a:cubicBezTo>
                  <a:pt x="11208" y="16198"/>
                  <a:pt x="10708" y="15897"/>
                  <a:pt x="10241" y="15597"/>
                </a:cubicBezTo>
                <a:cubicBezTo>
                  <a:pt x="9407" y="15063"/>
                  <a:pt x="8573" y="14530"/>
                  <a:pt x="7772" y="13896"/>
                </a:cubicBezTo>
                <a:cubicBezTo>
                  <a:pt x="7763" y="13886"/>
                  <a:pt x="7753" y="13882"/>
                  <a:pt x="7745" y="13882"/>
                </a:cubicBezTo>
                <a:cubicBezTo>
                  <a:pt x="7725" y="13882"/>
                  <a:pt x="7715" y="13906"/>
                  <a:pt x="7739" y="13929"/>
                </a:cubicBezTo>
                <a:cubicBezTo>
                  <a:pt x="8373" y="14496"/>
                  <a:pt x="9040" y="14930"/>
                  <a:pt x="9707" y="15397"/>
                </a:cubicBezTo>
                <a:cubicBezTo>
                  <a:pt x="10041" y="15597"/>
                  <a:pt x="10341" y="15864"/>
                  <a:pt x="10674" y="16098"/>
                </a:cubicBezTo>
                <a:cubicBezTo>
                  <a:pt x="10608" y="16098"/>
                  <a:pt x="10574" y="16064"/>
                  <a:pt x="10574" y="16031"/>
                </a:cubicBezTo>
                <a:cubicBezTo>
                  <a:pt x="9440" y="15330"/>
                  <a:pt x="8406" y="14530"/>
                  <a:pt x="7372" y="13763"/>
                </a:cubicBezTo>
                <a:cubicBezTo>
                  <a:pt x="7405" y="13696"/>
                  <a:pt x="7405" y="13596"/>
                  <a:pt x="7339" y="13529"/>
                </a:cubicBezTo>
                <a:cubicBezTo>
                  <a:pt x="6538" y="13062"/>
                  <a:pt x="6238" y="12061"/>
                  <a:pt x="6038" y="11194"/>
                </a:cubicBezTo>
                <a:lnTo>
                  <a:pt x="6038" y="11194"/>
                </a:lnTo>
                <a:cubicBezTo>
                  <a:pt x="6107" y="11222"/>
                  <a:pt x="6176" y="11238"/>
                  <a:pt x="6245" y="11238"/>
                </a:cubicBezTo>
                <a:cubicBezTo>
                  <a:pt x="6343" y="11238"/>
                  <a:pt x="6440" y="11206"/>
                  <a:pt x="6538" y="11127"/>
                </a:cubicBezTo>
                <a:cubicBezTo>
                  <a:pt x="6734" y="10964"/>
                  <a:pt x="6786" y="10697"/>
                  <a:pt x="6761" y="10420"/>
                </a:cubicBezTo>
                <a:lnTo>
                  <a:pt x="6761" y="10420"/>
                </a:lnTo>
                <a:cubicBezTo>
                  <a:pt x="6750" y="10481"/>
                  <a:pt x="6732" y="10540"/>
                  <a:pt x="6705" y="10594"/>
                </a:cubicBezTo>
                <a:cubicBezTo>
                  <a:pt x="6611" y="10734"/>
                  <a:pt x="6510" y="10795"/>
                  <a:pt x="6408" y="10795"/>
                </a:cubicBezTo>
                <a:cubicBezTo>
                  <a:pt x="6293" y="10795"/>
                  <a:pt x="6177" y="10718"/>
                  <a:pt x="6071" y="10594"/>
                </a:cubicBezTo>
                <a:cubicBezTo>
                  <a:pt x="6071" y="10560"/>
                  <a:pt x="6038" y="10560"/>
                  <a:pt x="6038" y="10560"/>
                </a:cubicBezTo>
                <a:lnTo>
                  <a:pt x="5904" y="10427"/>
                </a:lnTo>
                <a:lnTo>
                  <a:pt x="5904" y="10360"/>
                </a:lnTo>
                <a:lnTo>
                  <a:pt x="5904" y="10293"/>
                </a:lnTo>
                <a:cubicBezTo>
                  <a:pt x="5904" y="10260"/>
                  <a:pt x="5871" y="10193"/>
                  <a:pt x="5871" y="10160"/>
                </a:cubicBezTo>
                <a:cubicBezTo>
                  <a:pt x="5854" y="10110"/>
                  <a:pt x="5821" y="10085"/>
                  <a:pt x="5788" y="10085"/>
                </a:cubicBezTo>
                <a:cubicBezTo>
                  <a:pt x="5754" y="10085"/>
                  <a:pt x="5721" y="10110"/>
                  <a:pt x="5704" y="10160"/>
                </a:cubicBezTo>
                <a:lnTo>
                  <a:pt x="5704" y="10193"/>
                </a:lnTo>
                <a:cubicBezTo>
                  <a:pt x="5671" y="10027"/>
                  <a:pt x="5671" y="9826"/>
                  <a:pt x="5671" y="9660"/>
                </a:cubicBezTo>
                <a:cubicBezTo>
                  <a:pt x="5671" y="9426"/>
                  <a:pt x="5671" y="9226"/>
                  <a:pt x="5904" y="9159"/>
                </a:cubicBezTo>
                <a:cubicBezTo>
                  <a:pt x="5912" y="9156"/>
                  <a:pt x="5920" y="9154"/>
                  <a:pt x="5927" y="9152"/>
                </a:cubicBezTo>
                <a:lnTo>
                  <a:pt x="5927" y="9152"/>
                </a:lnTo>
                <a:cubicBezTo>
                  <a:pt x="6156" y="9228"/>
                  <a:pt x="6369" y="9423"/>
                  <a:pt x="6505" y="9626"/>
                </a:cubicBezTo>
                <a:cubicBezTo>
                  <a:pt x="6624" y="9831"/>
                  <a:pt x="6735" y="10131"/>
                  <a:pt x="6761" y="10420"/>
                </a:cubicBezTo>
                <a:lnTo>
                  <a:pt x="6761" y="10420"/>
                </a:lnTo>
                <a:cubicBezTo>
                  <a:pt x="6817" y="10104"/>
                  <a:pt x="6673" y="9717"/>
                  <a:pt x="6505" y="9493"/>
                </a:cubicBezTo>
                <a:cubicBezTo>
                  <a:pt x="6391" y="9351"/>
                  <a:pt x="6230" y="9137"/>
                  <a:pt x="6021" y="9137"/>
                </a:cubicBezTo>
                <a:cubicBezTo>
                  <a:pt x="5990" y="9137"/>
                  <a:pt x="5959" y="9142"/>
                  <a:pt x="5927" y="9152"/>
                </a:cubicBezTo>
                <a:lnTo>
                  <a:pt x="5927" y="9152"/>
                </a:lnTo>
                <a:cubicBezTo>
                  <a:pt x="5861" y="9129"/>
                  <a:pt x="5794" y="9117"/>
                  <a:pt x="5727" y="9117"/>
                </a:cubicBezTo>
                <a:cubicBezTo>
                  <a:pt x="5568" y="9117"/>
                  <a:pt x="5409" y="9186"/>
                  <a:pt x="5271" y="9359"/>
                </a:cubicBezTo>
                <a:cubicBezTo>
                  <a:pt x="4937" y="9826"/>
                  <a:pt x="5337" y="10460"/>
                  <a:pt x="5504" y="10894"/>
                </a:cubicBezTo>
                <a:cubicBezTo>
                  <a:pt x="5504" y="10911"/>
                  <a:pt x="5521" y="10919"/>
                  <a:pt x="5537" y="10919"/>
                </a:cubicBezTo>
                <a:cubicBezTo>
                  <a:pt x="5554" y="10919"/>
                  <a:pt x="5571" y="10911"/>
                  <a:pt x="5571" y="10894"/>
                </a:cubicBezTo>
                <a:lnTo>
                  <a:pt x="5571" y="10794"/>
                </a:lnTo>
                <a:cubicBezTo>
                  <a:pt x="5671" y="10927"/>
                  <a:pt x="5771" y="11061"/>
                  <a:pt x="5904" y="11127"/>
                </a:cubicBezTo>
                <a:cubicBezTo>
                  <a:pt x="6004" y="11561"/>
                  <a:pt x="6071" y="11961"/>
                  <a:pt x="6238" y="12362"/>
                </a:cubicBezTo>
                <a:cubicBezTo>
                  <a:pt x="6271" y="12462"/>
                  <a:pt x="6371" y="12595"/>
                  <a:pt x="6405" y="12728"/>
                </a:cubicBezTo>
                <a:cubicBezTo>
                  <a:pt x="6171" y="12462"/>
                  <a:pt x="5904" y="12261"/>
                  <a:pt x="5704" y="12061"/>
                </a:cubicBezTo>
                <a:cubicBezTo>
                  <a:pt x="5704" y="12028"/>
                  <a:pt x="5704" y="12028"/>
                  <a:pt x="5671" y="11961"/>
                </a:cubicBezTo>
                <a:cubicBezTo>
                  <a:pt x="5604" y="11928"/>
                  <a:pt x="5571" y="11928"/>
                  <a:pt x="5537" y="11928"/>
                </a:cubicBezTo>
                <a:cubicBezTo>
                  <a:pt x="5504" y="11895"/>
                  <a:pt x="5404" y="11861"/>
                  <a:pt x="5404" y="11794"/>
                </a:cubicBezTo>
                <a:cubicBezTo>
                  <a:pt x="5204" y="11561"/>
                  <a:pt x="4937" y="11294"/>
                  <a:pt x="4703" y="11061"/>
                </a:cubicBezTo>
                <a:cubicBezTo>
                  <a:pt x="4703" y="11061"/>
                  <a:pt x="4703" y="11027"/>
                  <a:pt x="4670" y="11027"/>
                </a:cubicBezTo>
                <a:cubicBezTo>
                  <a:pt x="4603" y="10961"/>
                  <a:pt x="4537" y="10927"/>
                  <a:pt x="4503" y="10894"/>
                </a:cubicBezTo>
                <a:cubicBezTo>
                  <a:pt x="4503" y="10894"/>
                  <a:pt x="4437" y="10860"/>
                  <a:pt x="4403" y="10860"/>
                </a:cubicBezTo>
                <a:cubicBezTo>
                  <a:pt x="4337" y="10760"/>
                  <a:pt x="4236" y="10727"/>
                  <a:pt x="4103" y="10627"/>
                </a:cubicBezTo>
                <a:cubicBezTo>
                  <a:pt x="4103" y="10627"/>
                  <a:pt x="4070" y="10627"/>
                  <a:pt x="4070" y="10594"/>
                </a:cubicBezTo>
                <a:cubicBezTo>
                  <a:pt x="4103" y="10560"/>
                  <a:pt x="4170" y="10527"/>
                  <a:pt x="4103" y="10427"/>
                </a:cubicBezTo>
                <a:cubicBezTo>
                  <a:pt x="3736" y="9593"/>
                  <a:pt x="3603" y="8859"/>
                  <a:pt x="3536" y="7958"/>
                </a:cubicBezTo>
                <a:cubicBezTo>
                  <a:pt x="3947" y="7451"/>
                  <a:pt x="4235" y="6487"/>
                  <a:pt x="3906" y="5894"/>
                </a:cubicBezTo>
                <a:lnTo>
                  <a:pt x="3906" y="5894"/>
                </a:lnTo>
                <a:cubicBezTo>
                  <a:pt x="4089" y="6241"/>
                  <a:pt x="3965" y="6752"/>
                  <a:pt x="3769" y="7191"/>
                </a:cubicBezTo>
                <a:cubicBezTo>
                  <a:pt x="3769" y="7058"/>
                  <a:pt x="3769" y="6924"/>
                  <a:pt x="3736" y="6824"/>
                </a:cubicBezTo>
                <a:cubicBezTo>
                  <a:pt x="3721" y="6749"/>
                  <a:pt x="3659" y="6715"/>
                  <a:pt x="3595" y="6715"/>
                </a:cubicBezTo>
                <a:cubicBezTo>
                  <a:pt x="3516" y="6715"/>
                  <a:pt x="3436" y="6766"/>
                  <a:pt x="3436" y="6858"/>
                </a:cubicBezTo>
                <a:lnTo>
                  <a:pt x="3403" y="6858"/>
                </a:lnTo>
                <a:cubicBezTo>
                  <a:pt x="3254" y="6591"/>
                  <a:pt x="2922" y="5536"/>
                  <a:pt x="3363" y="5536"/>
                </a:cubicBezTo>
                <a:cubicBezTo>
                  <a:pt x="3419" y="5536"/>
                  <a:pt x="3487" y="5553"/>
                  <a:pt x="3569" y="5590"/>
                </a:cubicBezTo>
                <a:cubicBezTo>
                  <a:pt x="3696" y="5646"/>
                  <a:pt x="3790" y="5724"/>
                  <a:pt x="3857" y="5816"/>
                </a:cubicBezTo>
                <a:lnTo>
                  <a:pt x="3857" y="5816"/>
                </a:lnTo>
                <a:cubicBezTo>
                  <a:pt x="3728" y="5629"/>
                  <a:pt x="3527" y="5488"/>
                  <a:pt x="3236" y="5423"/>
                </a:cubicBezTo>
                <a:cubicBezTo>
                  <a:pt x="3204" y="5417"/>
                  <a:pt x="3173" y="5415"/>
                  <a:pt x="3144" y="5415"/>
                </a:cubicBezTo>
                <a:cubicBezTo>
                  <a:pt x="2841" y="5415"/>
                  <a:pt x="2699" y="5714"/>
                  <a:pt x="2669" y="5957"/>
                </a:cubicBezTo>
                <a:cubicBezTo>
                  <a:pt x="2602" y="6391"/>
                  <a:pt x="2769" y="6891"/>
                  <a:pt x="3169" y="7091"/>
                </a:cubicBezTo>
                <a:lnTo>
                  <a:pt x="3202" y="7091"/>
                </a:lnTo>
                <a:cubicBezTo>
                  <a:pt x="3202" y="7358"/>
                  <a:pt x="3269" y="7591"/>
                  <a:pt x="3336" y="7858"/>
                </a:cubicBezTo>
                <a:cubicBezTo>
                  <a:pt x="3336" y="7892"/>
                  <a:pt x="3369" y="7925"/>
                  <a:pt x="3403" y="7925"/>
                </a:cubicBezTo>
                <a:cubicBezTo>
                  <a:pt x="3383" y="8194"/>
                  <a:pt x="3331" y="8363"/>
                  <a:pt x="3220" y="8363"/>
                </a:cubicBezTo>
                <a:cubicBezTo>
                  <a:pt x="3138" y="8363"/>
                  <a:pt x="3025" y="8271"/>
                  <a:pt x="2869" y="8058"/>
                </a:cubicBezTo>
                <a:cubicBezTo>
                  <a:pt x="2569" y="7692"/>
                  <a:pt x="2268" y="7258"/>
                  <a:pt x="2002" y="6891"/>
                </a:cubicBezTo>
                <a:cubicBezTo>
                  <a:pt x="2035" y="6858"/>
                  <a:pt x="2035" y="6758"/>
                  <a:pt x="2068" y="6724"/>
                </a:cubicBezTo>
                <a:cubicBezTo>
                  <a:pt x="2268" y="6190"/>
                  <a:pt x="2102" y="5590"/>
                  <a:pt x="1668" y="5223"/>
                </a:cubicBezTo>
                <a:cubicBezTo>
                  <a:pt x="1464" y="5060"/>
                  <a:pt x="1197" y="4959"/>
                  <a:pt x="929" y="4959"/>
                </a:cubicBezTo>
                <a:cubicBezTo>
                  <a:pt x="759" y="4959"/>
                  <a:pt x="589" y="4999"/>
                  <a:pt x="434" y="5090"/>
                </a:cubicBezTo>
                <a:cubicBezTo>
                  <a:pt x="0" y="5390"/>
                  <a:pt x="167" y="6090"/>
                  <a:pt x="434" y="6457"/>
                </a:cubicBezTo>
                <a:cubicBezTo>
                  <a:pt x="454" y="6478"/>
                  <a:pt x="472" y="6486"/>
                  <a:pt x="486" y="6486"/>
                </a:cubicBezTo>
                <a:cubicBezTo>
                  <a:pt x="518" y="6486"/>
                  <a:pt x="534" y="6447"/>
                  <a:pt x="534" y="6424"/>
                </a:cubicBezTo>
                <a:cubicBezTo>
                  <a:pt x="500" y="6090"/>
                  <a:pt x="234" y="5557"/>
                  <a:pt x="567" y="5290"/>
                </a:cubicBezTo>
                <a:cubicBezTo>
                  <a:pt x="664" y="5230"/>
                  <a:pt x="773" y="5204"/>
                  <a:pt x="885" y="5204"/>
                </a:cubicBezTo>
                <a:cubicBezTo>
                  <a:pt x="1082" y="5204"/>
                  <a:pt x="1285" y="5283"/>
                  <a:pt x="1434" y="5390"/>
                </a:cubicBezTo>
                <a:cubicBezTo>
                  <a:pt x="1768" y="5590"/>
                  <a:pt x="1935" y="5957"/>
                  <a:pt x="1935" y="6357"/>
                </a:cubicBezTo>
                <a:cubicBezTo>
                  <a:pt x="1935" y="6524"/>
                  <a:pt x="1901" y="6724"/>
                  <a:pt x="1768" y="6858"/>
                </a:cubicBezTo>
                <a:cubicBezTo>
                  <a:pt x="1743" y="6919"/>
                  <a:pt x="1701" y="6940"/>
                  <a:pt x="1650" y="6940"/>
                </a:cubicBezTo>
                <a:cubicBezTo>
                  <a:pt x="1563" y="6940"/>
                  <a:pt x="1452" y="6879"/>
                  <a:pt x="1368" y="6858"/>
                </a:cubicBezTo>
                <a:cubicBezTo>
                  <a:pt x="1101" y="6724"/>
                  <a:pt x="901" y="6524"/>
                  <a:pt x="667" y="6357"/>
                </a:cubicBezTo>
                <a:cubicBezTo>
                  <a:pt x="651" y="6341"/>
                  <a:pt x="636" y="6334"/>
                  <a:pt x="624" y="6334"/>
                </a:cubicBezTo>
                <a:cubicBezTo>
                  <a:pt x="588" y="6334"/>
                  <a:pt x="576" y="6391"/>
                  <a:pt x="601" y="6391"/>
                </a:cubicBezTo>
                <a:cubicBezTo>
                  <a:pt x="868" y="6658"/>
                  <a:pt x="1307" y="7161"/>
                  <a:pt x="1660" y="7161"/>
                </a:cubicBezTo>
                <a:cubicBezTo>
                  <a:pt x="1747" y="7161"/>
                  <a:pt x="1829" y="7131"/>
                  <a:pt x="1901" y="7058"/>
                </a:cubicBezTo>
                <a:cubicBezTo>
                  <a:pt x="2335" y="7692"/>
                  <a:pt x="2769" y="8259"/>
                  <a:pt x="3236" y="8892"/>
                </a:cubicBezTo>
                <a:cubicBezTo>
                  <a:pt x="3264" y="8911"/>
                  <a:pt x="3289" y="8919"/>
                  <a:pt x="3312" y="8919"/>
                </a:cubicBezTo>
                <a:cubicBezTo>
                  <a:pt x="3370" y="8919"/>
                  <a:pt x="3412" y="8864"/>
                  <a:pt x="3436" y="8792"/>
                </a:cubicBezTo>
                <a:cubicBezTo>
                  <a:pt x="3436" y="8726"/>
                  <a:pt x="3503" y="8592"/>
                  <a:pt x="3503" y="8525"/>
                </a:cubicBezTo>
                <a:cubicBezTo>
                  <a:pt x="3536" y="9059"/>
                  <a:pt x="3603" y="9593"/>
                  <a:pt x="3836" y="10093"/>
                </a:cubicBezTo>
                <a:cubicBezTo>
                  <a:pt x="3847" y="10136"/>
                  <a:pt x="3816" y="10151"/>
                  <a:pt x="3767" y="10151"/>
                </a:cubicBezTo>
                <a:cubicBezTo>
                  <a:pt x="3662" y="10151"/>
                  <a:pt x="3470" y="10083"/>
                  <a:pt x="3403" y="10060"/>
                </a:cubicBezTo>
                <a:cubicBezTo>
                  <a:pt x="3236" y="10027"/>
                  <a:pt x="3036" y="9960"/>
                  <a:pt x="2869" y="9926"/>
                </a:cubicBezTo>
                <a:cubicBezTo>
                  <a:pt x="2869" y="9626"/>
                  <a:pt x="2735" y="9359"/>
                  <a:pt x="2502" y="9193"/>
                </a:cubicBezTo>
                <a:cubicBezTo>
                  <a:pt x="2186" y="8974"/>
                  <a:pt x="1800" y="8826"/>
                  <a:pt x="1420" y="8826"/>
                </a:cubicBezTo>
                <a:cubicBezTo>
                  <a:pt x="1278" y="8826"/>
                  <a:pt x="1137" y="8847"/>
                  <a:pt x="1001" y="8892"/>
                </a:cubicBezTo>
                <a:cubicBezTo>
                  <a:pt x="500" y="9059"/>
                  <a:pt x="400" y="9593"/>
                  <a:pt x="701" y="10027"/>
                </a:cubicBezTo>
                <a:cubicBezTo>
                  <a:pt x="710" y="10035"/>
                  <a:pt x="718" y="10040"/>
                  <a:pt x="727" y="10040"/>
                </a:cubicBezTo>
                <a:cubicBezTo>
                  <a:pt x="749" y="10040"/>
                  <a:pt x="767" y="10009"/>
                  <a:pt x="767" y="9960"/>
                </a:cubicBezTo>
                <a:cubicBezTo>
                  <a:pt x="734" y="9626"/>
                  <a:pt x="701" y="9259"/>
                  <a:pt x="1101" y="9126"/>
                </a:cubicBezTo>
                <a:cubicBezTo>
                  <a:pt x="1208" y="9094"/>
                  <a:pt x="1325" y="9079"/>
                  <a:pt x="1445" y="9079"/>
                </a:cubicBezTo>
                <a:cubicBezTo>
                  <a:pt x="1699" y="9079"/>
                  <a:pt x="1964" y="9146"/>
                  <a:pt x="2168" y="9259"/>
                </a:cubicBezTo>
                <a:cubicBezTo>
                  <a:pt x="2368" y="9359"/>
                  <a:pt x="2569" y="9560"/>
                  <a:pt x="2602" y="9760"/>
                </a:cubicBezTo>
                <a:cubicBezTo>
                  <a:pt x="2569" y="9760"/>
                  <a:pt x="2535" y="9793"/>
                  <a:pt x="2535" y="9860"/>
                </a:cubicBezTo>
                <a:cubicBezTo>
                  <a:pt x="2535" y="9893"/>
                  <a:pt x="2569" y="9926"/>
                  <a:pt x="2602" y="9960"/>
                </a:cubicBezTo>
                <a:cubicBezTo>
                  <a:pt x="2602" y="10060"/>
                  <a:pt x="2569" y="10093"/>
                  <a:pt x="2502" y="10193"/>
                </a:cubicBezTo>
                <a:cubicBezTo>
                  <a:pt x="2376" y="10308"/>
                  <a:pt x="2205" y="10355"/>
                  <a:pt x="2020" y="10355"/>
                </a:cubicBezTo>
                <a:cubicBezTo>
                  <a:pt x="1614" y="10355"/>
                  <a:pt x="1140" y="10133"/>
                  <a:pt x="934" y="9926"/>
                </a:cubicBezTo>
                <a:cubicBezTo>
                  <a:pt x="924" y="9917"/>
                  <a:pt x="915" y="9913"/>
                  <a:pt x="906" y="9913"/>
                </a:cubicBezTo>
                <a:cubicBezTo>
                  <a:pt x="887" y="9913"/>
                  <a:pt x="877" y="9936"/>
                  <a:pt x="901" y="9960"/>
                </a:cubicBezTo>
                <a:cubicBezTo>
                  <a:pt x="1137" y="10314"/>
                  <a:pt x="1607" y="10568"/>
                  <a:pt x="2050" y="10568"/>
                </a:cubicBezTo>
                <a:cubicBezTo>
                  <a:pt x="2234" y="10568"/>
                  <a:pt x="2413" y="10524"/>
                  <a:pt x="2569" y="10427"/>
                </a:cubicBezTo>
                <a:cubicBezTo>
                  <a:pt x="2702" y="10360"/>
                  <a:pt x="2769" y="10260"/>
                  <a:pt x="2835" y="10193"/>
                </a:cubicBezTo>
                <a:cubicBezTo>
                  <a:pt x="3002" y="10260"/>
                  <a:pt x="3169" y="10360"/>
                  <a:pt x="3369" y="10393"/>
                </a:cubicBezTo>
                <a:cubicBezTo>
                  <a:pt x="3769" y="10560"/>
                  <a:pt x="4203" y="10727"/>
                  <a:pt x="4537" y="11027"/>
                </a:cubicBezTo>
                <a:cubicBezTo>
                  <a:pt x="4737" y="11227"/>
                  <a:pt x="4937" y="11428"/>
                  <a:pt x="5104" y="11628"/>
                </a:cubicBezTo>
                <a:cubicBezTo>
                  <a:pt x="5093" y="11624"/>
                  <a:pt x="5082" y="11622"/>
                  <a:pt x="5071" y="11622"/>
                </a:cubicBezTo>
                <a:cubicBezTo>
                  <a:pt x="4984" y="11622"/>
                  <a:pt x="4907" y="11735"/>
                  <a:pt x="4937" y="11794"/>
                </a:cubicBezTo>
                <a:cubicBezTo>
                  <a:pt x="4904" y="11794"/>
                  <a:pt x="4837" y="11794"/>
                  <a:pt x="4770" y="11861"/>
                </a:cubicBezTo>
                <a:cubicBezTo>
                  <a:pt x="4737" y="11861"/>
                  <a:pt x="4703" y="11895"/>
                  <a:pt x="4670" y="11928"/>
                </a:cubicBezTo>
                <a:cubicBezTo>
                  <a:pt x="4603" y="11928"/>
                  <a:pt x="4537" y="11961"/>
                  <a:pt x="4503" y="11961"/>
                </a:cubicBezTo>
                <a:cubicBezTo>
                  <a:pt x="4437" y="11928"/>
                  <a:pt x="4370" y="11928"/>
                  <a:pt x="4337" y="11895"/>
                </a:cubicBezTo>
                <a:cubicBezTo>
                  <a:pt x="4059" y="11723"/>
                  <a:pt x="3700" y="11641"/>
                  <a:pt x="3351" y="11641"/>
                </a:cubicBezTo>
                <a:cubicBezTo>
                  <a:pt x="2480" y="11641"/>
                  <a:pt x="1669" y="12148"/>
                  <a:pt x="2335" y="13029"/>
                </a:cubicBezTo>
                <a:cubicBezTo>
                  <a:pt x="2540" y="13297"/>
                  <a:pt x="2872" y="13401"/>
                  <a:pt x="3228" y="13401"/>
                </a:cubicBezTo>
                <a:cubicBezTo>
                  <a:pt x="3625" y="13401"/>
                  <a:pt x="4053" y="13271"/>
                  <a:pt x="4370" y="13095"/>
                </a:cubicBezTo>
                <a:cubicBezTo>
                  <a:pt x="4737" y="12895"/>
                  <a:pt x="4870" y="12462"/>
                  <a:pt x="4703" y="12195"/>
                </a:cubicBezTo>
                <a:lnTo>
                  <a:pt x="5271" y="12195"/>
                </a:lnTo>
                <a:cubicBezTo>
                  <a:pt x="5371" y="12195"/>
                  <a:pt x="5404" y="12128"/>
                  <a:pt x="5437" y="12061"/>
                </a:cubicBezTo>
                <a:lnTo>
                  <a:pt x="5504" y="12061"/>
                </a:lnTo>
                <a:cubicBezTo>
                  <a:pt x="5771" y="12395"/>
                  <a:pt x="6071" y="12695"/>
                  <a:pt x="6371" y="13029"/>
                </a:cubicBezTo>
                <a:cubicBezTo>
                  <a:pt x="6438" y="13095"/>
                  <a:pt x="6605" y="13296"/>
                  <a:pt x="6738" y="13429"/>
                </a:cubicBezTo>
                <a:cubicBezTo>
                  <a:pt x="6505" y="13429"/>
                  <a:pt x="6238" y="13462"/>
                  <a:pt x="6004" y="13462"/>
                </a:cubicBezTo>
                <a:cubicBezTo>
                  <a:pt x="5704" y="13462"/>
                  <a:pt x="5437" y="13462"/>
                  <a:pt x="5170" y="13596"/>
                </a:cubicBezTo>
                <a:cubicBezTo>
                  <a:pt x="5170" y="13596"/>
                  <a:pt x="5104" y="13596"/>
                  <a:pt x="5104" y="13629"/>
                </a:cubicBezTo>
                <a:cubicBezTo>
                  <a:pt x="5089" y="13627"/>
                  <a:pt x="5073" y="13625"/>
                  <a:pt x="5056" y="13625"/>
                </a:cubicBezTo>
                <a:cubicBezTo>
                  <a:pt x="4854" y="13625"/>
                  <a:pt x="4557" y="13801"/>
                  <a:pt x="4403" y="13863"/>
                </a:cubicBezTo>
                <a:cubicBezTo>
                  <a:pt x="4170" y="13963"/>
                  <a:pt x="3870" y="14196"/>
                  <a:pt x="3736" y="14463"/>
                </a:cubicBezTo>
                <a:cubicBezTo>
                  <a:pt x="3518" y="15025"/>
                  <a:pt x="4088" y="15470"/>
                  <a:pt x="4572" y="15470"/>
                </a:cubicBezTo>
                <a:cubicBezTo>
                  <a:pt x="4605" y="15470"/>
                  <a:pt x="4638" y="15468"/>
                  <a:pt x="4670" y="15464"/>
                </a:cubicBezTo>
                <a:cubicBezTo>
                  <a:pt x="5170" y="15430"/>
                  <a:pt x="5704" y="15097"/>
                  <a:pt x="5904" y="14630"/>
                </a:cubicBezTo>
                <a:cubicBezTo>
                  <a:pt x="5964" y="14499"/>
                  <a:pt x="5977" y="14386"/>
                  <a:pt x="5955" y="14288"/>
                </a:cubicBezTo>
                <a:lnTo>
                  <a:pt x="5955" y="14288"/>
                </a:lnTo>
                <a:cubicBezTo>
                  <a:pt x="5955" y="14351"/>
                  <a:pt x="5940" y="14420"/>
                  <a:pt x="5904" y="14496"/>
                </a:cubicBezTo>
                <a:cubicBezTo>
                  <a:pt x="5738" y="14830"/>
                  <a:pt x="5271" y="15063"/>
                  <a:pt x="4904" y="15097"/>
                </a:cubicBezTo>
                <a:cubicBezTo>
                  <a:pt x="4873" y="15101"/>
                  <a:pt x="4843" y="15103"/>
                  <a:pt x="4813" y="15103"/>
                </a:cubicBezTo>
                <a:cubicBezTo>
                  <a:pt x="4375" y="15103"/>
                  <a:pt x="3960" y="14668"/>
                  <a:pt x="4303" y="14263"/>
                </a:cubicBezTo>
                <a:cubicBezTo>
                  <a:pt x="4503" y="14096"/>
                  <a:pt x="4703" y="13996"/>
                  <a:pt x="4904" y="13896"/>
                </a:cubicBezTo>
                <a:cubicBezTo>
                  <a:pt x="5037" y="13863"/>
                  <a:pt x="5204" y="13829"/>
                  <a:pt x="5337" y="13763"/>
                </a:cubicBezTo>
                <a:cubicBezTo>
                  <a:pt x="5449" y="13796"/>
                  <a:pt x="5571" y="13841"/>
                  <a:pt x="5678" y="13901"/>
                </a:cubicBezTo>
                <a:lnTo>
                  <a:pt x="5678" y="13901"/>
                </a:lnTo>
                <a:cubicBezTo>
                  <a:pt x="5642" y="13898"/>
                  <a:pt x="5607" y="13896"/>
                  <a:pt x="5571" y="13896"/>
                </a:cubicBezTo>
                <a:cubicBezTo>
                  <a:pt x="5764" y="13982"/>
                  <a:pt x="5916" y="14110"/>
                  <a:pt x="5955" y="14288"/>
                </a:cubicBezTo>
                <a:lnTo>
                  <a:pt x="5955" y="14288"/>
                </a:lnTo>
                <a:cubicBezTo>
                  <a:pt x="5955" y="14114"/>
                  <a:pt x="5833" y="13990"/>
                  <a:pt x="5678" y="13901"/>
                </a:cubicBezTo>
                <a:lnTo>
                  <a:pt x="5678" y="13901"/>
                </a:lnTo>
                <a:cubicBezTo>
                  <a:pt x="5730" y="13906"/>
                  <a:pt x="5780" y="13911"/>
                  <a:pt x="5828" y="13911"/>
                </a:cubicBezTo>
                <a:cubicBezTo>
                  <a:pt x="5867" y="13911"/>
                  <a:pt x="5904" y="13907"/>
                  <a:pt x="5938" y="13896"/>
                </a:cubicBezTo>
                <a:cubicBezTo>
                  <a:pt x="6004" y="13896"/>
                  <a:pt x="6004" y="13796"/>
                  <a:pt x="5938" y="13796"/>
                </a:cubicBezTo>
                <a:cubicBezTo>
                  <a:pt x="5738" y="13763"/>
                  <a:pt x="5571" y="13729"/>
                  <a:pt x="5371" y="13696"/>
                </a:cubicBezTo>
                <a:cubicBezTo>
                  <a:pt x="5519" y="13659"/>
                  <a:pt x="5665" y="13645"/>
                  <a:pt x="5810" y="13645"/>
                </a:cubicBezTo>
                <a:cubicBezTo>
                  <a:pt x="6185" y="13645"/>
                  <a:pt x="6553" y="13738"/>
                  <a:pt x="6938" y="13763"/>
                </a:cubicBezTo>
                <a:cubicBezTo>
                  <a:pt x="6938" y="13763"/>
                  <a:pt x="6938" y="13796"/>
                  <a:pt x="7005" y="13796"/>
                </a:cubicBezTo>
                <a:cubicBezTo>
                  <a:pt x="7205" y="13963"/>
                  <a:pt x="7172" y="13929"/>
                  <a:pt x="7339" y="14029"/>
                </a:cubicBezTo>
                <a:cubicBezTo>
                  <a:pt x="7272" y="14063"/>
                  <a:pt x="7405" y="14129"/>
                  <a:pt x="7606" y="14230"/>
                </a:cubicBezTo>
                <a:cubicBezTo>
                  <a:pt x="7906" y="14430"/>
                  <a:pt x="8206" y="14697"/>
                  <a:pt x="8540" y="14897"/>
                </a:cubicBezTo>
                <a:cubicBezTo>
                  <a:pt x="8606" y="14930"/>
                  <a:pt x="8706" y="15030"/>
                  <a:pt x="8740" y="15063"/>
                </a:cubicBezTo>
                <a:cubicBezTo>
                  <a:pt x="8673" y="15063"/>
                  <a:pt x="8606" y="15030"/>
                  <a:pt x="8540" y="14963"/>
                </a:cubicBezTo>
                <a:cubicBezTo>
                  <a:pt x="8515" y="14955"/>
                  <a:pt x="8492" y="14951"/>
                  <a:pt x="8471" y="14951"/>
                </a:cubicBezTo>
                <a:cubicBezTo>
                  <a:pt x="8410" y="14951"/>
                  <a:pt x="8373" y="14988"/>
                  <a:pt x="8373" y="15063"/>
                </a:cubicBezTo>
                <a:cubicBezTo>
                  <a:pt x="8129" y="15063"/>
                  <a:pt x="7869" y="15047"/>
                  <a:pt x="7610" y="15047"/>
                </a:cubicBezTo>
                <a:cubicBezTo>
                  <a:pt x="7124" y="15047"/>
                  <a:pt x="6641" y="15104"/>
                  <a:pt x="6271" y="15430"/>
                </a:cubicBezTo>
                <a:cubicBezTo>
                  <a:pt x="5904" y="15764"/>
                  <a:pt x="6038" y="16398"/>
                  <a:pt x="6505" y="16531"/>
                </a:cubicBezTo>
                <a:cubicBezTo>
                  <a:pt x="6591" y="16564"/>
                  <a:pt x="6685" y="16579"/>
                  <a:pt x="6783" y="16579"/>
                </a:cubicBezTo>
                <a:cubicBezTo>
                  <a:pt x="7179" y="16579"/>
                  <a:pt x="7645" y="16338"/>
                  <a:pt x="7939" y="16098"/>
                </a:cubicBezTo>
                <a:cubicBezTo>
                  <a:pt x="8075" y="15992"/>
                  <a:pt x="8157" y="15851"/>
                  <a:pt x="8186" y="15708"/>
                </a:cubicBezTo>
                <a:lnTo>
                  <a:pt x="8186" y="15708"/>
                </a:lnTo>
                <a:cubicBezTo>
                  <a:pt x="8134" y="15773"/>
                  <a:pt x="8052" y="15837"/>
                  <a:pt x="7939" y="15897"/>
                </a:cubicBezTo>
                <a:cubicBezTo>
                  <a:pt x="7672" y="16098"/>
                  <a:pt x="7272" y="16231"/>
                  <a:pt x="6905" y="16231"/>
                </a:cubicBezTo>
                <a:cubicBezTo>
                  <a:pt x="6738" y="16231"/>
                  <a:pt x="6571" y="16098"/>
                  <a:pt x="6538" y="15931"/>
                </a:cubicBezTo>
                <a:cubicBezTo>
                  <a:pt x="6438" y="15530"/>
                  <a:pt x="6805" y="15264"/>
                  <a:pt x="7172" y="15197"/>
                </a:cubicBezTo>
                <a:cubicBezTo>
                  <a:pt x="7405" y="15097"/>
                  <a:pt x="7706" y="15097"/>
                  <a:pt x="8006" y="15097"/>
                </a:cubicBezTo>
                <a:cubicBezTo>
                  <a:pt x="8056" y="15142"/>
                  <a:pt x="8100" y="15187"/>
                  <a:pt x="8136" y="15231"/>
                </a:cubicBezTo>
                <a:lnTo>
                  <a:pt x="8136" y="15231"/>
                </a:lnTo>
                <a:cubicBezTo>
                  <a:pt x="8310" y="15237"/>
                  <a:pt x="8465" y="15264"/>
                  <a:pt x="8673" y="15264"/>
                </a:cubicBezTo>
                <a:lnTo>
                  <a:pt x="8873" y="15264"/>
                </a:lnTo>
                <a:cubicBezTo>
                  <a:pt x="8906" y="15230"/>
                  <a:pt x="8940" y="15197"/>
                  <a:pt x="8906" y="15130"/>
                </a:cubicBezTo>
                <a:lnTo>
                  <a:pt x="8906" y="15130"/>
                </a:lnTo>
                <a:cubicBezTo>
                  <a:pt x="9273" y="15430"/>
                  <a:pt x="9674" y="15697"/>
                  <a:pt x="10074" y="15931"/>
                </a:cubicBezTo>
                <a:cubicBezTo>
                  <a:pt x="10241" y="16064"/>
                  <a:pt x="10408" y="16131"/>
                  <a:pt x="10574" y="16264"/>
                </a:cubicBezTo>
                <a:cubicBezTo>
                  <a:pt x="10541" y="16298"/>
                  <a:pt x="10508" y="16364"/>
                  <a:pt x="10508" y="16431"/>
                </a:cubicBezTo>
                <a:cubicBezTo>
                  <a:pt x="10508" y="16464"/>
                  <a:pt x="10541" y="16464"/>
                  <a:pt x="10541" y="16531"/>
                </a:cubicBezTo>
                <a:cubicBezTo>
                  <a:pt x="10241" y="16698"/>
                  <a:pt x="10041" y="16931"/>
                  <a:pt x="9840" y="17198"/>
                </a:cubicBezTo>
                <a:cubicBezTo>
                  <a:pt x="9774" y="17198"/>
                  <a:pt x="9740" y="17232"/>
                  <a:pt x="9707" y="17232"/>
                </a:cubicBezTo>
                <a:cubicBezTo>
                  <a:pt x="9607" y="17265"/>
                  <a:pt x="9674" y="17398"/>
                  <a:pt x="9740" y="17432"/>
                </a:cubicBezTo>
                <a:cubicBezTo>
                  <a:pt x="9763" y="17455"/>
                  <a:pt x="9802" y="17494"/>
                  <a:pt x="9835" y="17494"/>
                </a:cubicBezTo>
                <a:cubicBezTo>
                  <a:pt x="9850" y="17494"/>
                  <a:pt x="9863" y="17486"/>
                  <a:pt x="9874" y="17465"/>
                </a:cubicBezTo>
                <a:cubicBezTo>
                  <a:pt x="9907" y="17465"/>
                  <a:pt x="10007" y="17432"/>
                  <a:pt x="10041" y="17432"/>
                </a:cubicBezTo>
                <a:cubicBezTo>
                  <a:pt x="10107" y="17398"/>
                  <a:pt x="10107" y="17298"/>
                  <a:pt x="10107" y="17265"/>
                </a:cubicBezTo>
                <a:lnTo>
                  <a:pt x="10241" y="17132"/>
                </a:lnTo>
                <a:lnTo>
                  <a:pt x="10241" y="17198"/>
                </a:lnTo>
                <a:lnTo>
                  <a:pt x="10274" y="17198"/>
                </a:lnTo>
                <a:lnTo>
                  <a:pt x="10274" y="17132"/>
                </a:lnTo>
                <a:cubicBezTo>
                  <a:pt x="10441" y="16965"/>
                  <a:pt x="10608" y="16865"/>
                  <a:pt x="10841" y="16731"/>
                </a:cubicBezTo>
                <a:cubicBezTo>
                  <a:pt x="10875" y="16731"/>
                  <a:pt x="10908" y="16631"/>
                  <a:pt x="10908" y="16598"/>
                </a:cubicBezTo>
                <a:cubicBezTo>
                  <a:pt x="11208" y="16798"/>
                  <a:pt x="11442" y="17065"/>
                  <a:pt x="11675" y="17398"/>
                </a:cubicBezTo>
                <a:cubicBezTo>
                  <a:pt x="11875" y="17732"/>
                  <a:pt x="11742" y="17865"/>
                  <a:pt x="11909" y="17966"/>
                </a:cubicBezTo>
                <a:cubicBezTo>
                  <a:pt x="11942" y="18099"/>
                  <a:pt x="12009" y="18266"/>
                  <a:pt x="12042" y="18399"/>
                </a:cubicBezTo>
                <a:cubicBezTo>
                  <a:pt x="12175" y="18799"/>
                  <a:pt x="12242" y="19200"/>
                  <a:pt x="12376" y="19600"/>
                </a:cubicBezTo>
                <a:cubicBezTo>
                  <a:pt x="12376" y="19967"/>
                  <a:pt x="12376" y="20401"/>
                  <a:pt x="12442" y="20768"/>
                </a:cubicBezTo>
                <a:cubicBezTo>
                  <a:pt x="12442" y="20784"/>
                  <a:pt x="12467" y="20793"/>
                  <a:pt x="12492" y="20793"/>
                </a:cubicBezTo>
                <a:cubicBezTo>
                  <a:pt x="12517" y="20793"/>
                  <a:pt x="12542" y="20784"/>
                  <a:pt x="12542" y="20768"/>
                </a:cubicBezTo>
                <a:lnTo>
                  <a:pt x="12542" y="20301"/>
                </a:lnTo>
                <a:cubicBezTo>
                  <a:pt x="13210" y="23036"/>
                  <a:pt x="13710" y="25771"/>
                  <a:pt x="14210" y="28573"/>
                </a:cubicBezTo>
                <a:cubicBezTo>
                  <a:pt x="13661" y="27995"/>
                  <a:pt x="13087" y="27468"/>
                  <a:pt x="12467" y="26968"/>
                </a:cubicBezTo>
                <a:lnTo>
                  <a:pt x="12467" y="26968"/>
                </a:lnTo>
                <a:cubicBezTo>
                  <a:pt x="12795" y="27215"/>
                  <a:pt x="13152" y="27450"/>
                  <a:pt x="13510" y="27706"/>
                </a:cubicBezTo>
                <a:cubicBezTo>
                  <a:pt x="13514" y="27711"/>
                  <a:pt x="13519" y="27713"/>
                  <a:pt x="13524" y="27713"/>
                </a:cubicBezTo>
                <a:cubicBezTo>
                  <a:pt x="13551" y="27713"/>
                  <a:pt x="13572" y="27635"/>
                  <a:pt x="13543" y="27606"/>
                </a:cubicBezTo>
                <a:cubicBezTo>
                  <a:pt x="12509" y="26438"/>
                  <a:pt x="11041" y="25638"/>
                  <a:pt x="9874" y="24704"/>
                </a:cubicBezTo>
                <a:cubicBezTo>
                  <a:pt x="9707" y="24570"/>
                  <a:pt x="9540" y="24404"/>
                  <a:pt x="9373" y="24237"/>
                </a:cubicBezTo>
                <a:cubicBezTo>
                  <a:pt x="8840" y="23536"/>
                  <a:pt x="8573" y="22636"/>
                  <a:pt x="8439" y="21802"/>
                </a:cubicBezTo>
                <a:lnTo>
                  <a:pt x="8439" y="21768"/>
                </a:lnTo>
                <a:cubicBezTo>
                  <a:pt x="8573" y="21768"/>
                  <a:pt x="8740" y="21735"/>
                  <a:pt x="8873" y="21635"/>
                </a:cubicBezTo>
                <a:cubicBezTo>
                  <a:pt x="9340" y="21301"/>
                  <a:pt x="9373" y="20601"/>
                  <a:pt x="9207" y="20100"/>
                </a:cubicBezTo>
                <a:cubicBezTo>
                  <a:pt x="8972" y="19513"/>
                  <a:pt x="8349" y="19288"/>
                  <a:pt x="7771" y="19288"/>
                </a:cubicBezTo>
                <a:cubicBezTo>
                  <a:pt x="7692" y="19288"/>
                  <a:pt x="7615" y="19292"/>
                  <a:pt x="7539" y="19300"/>
                </a:cubicBezTo>
                <a:cubicBezTo>
                  <a:pt x="7439" y="19300"/>
                  <a:pt x="7505" y="19433"/>
                  <a:pt x="7539" y="19433"/>
                </a:cubicBezTo>
                <a:cubicBezTo>
                  <a:pt x="8039" y="19600"/>
                  <a:pt x="8573" y="19633"/>
                  <a:pt x="8873" y="20134"/>
                </a:cubicBezTo>
                <a:cubicBezTo>
                  <a:pt x="9073" y="20467"/>
                  <a:pt x="9007" y="20968"/>
                  <a:pt x="8840" y="21301"/>
                </a:cubicBezTo>
                <a:cubicBezTo>
                  <a:pt x="8734" y="21486"/>
                  <a:pt x="8607" y="21546"/>
                  <a:pt x="8476" y="21546"/>
                </a:cubicBezTo>
                <a:cubicBezTo>
                  <a:pt x="8442" y="21546"/>
                  <a:pt x="8407" y="21542"/>
                  <a:pt x="8373" y="21535"/>
                </a:cubicBezTo>
                <a:cubicBezTo>
                  <a:pt x="8373" y="21468"/>
                  <a:pt x="8339" y="21435"/>
                  <a:pt x="8339" y="21401"/>
                </a:cubicBezTo>
                <a:cubicBezTo>
                  <a:pt x="8295" y="21312"/>
                  <a:pt x="8236" y="21283"/>
                  <a:pt x="8171" y="21283"/>
                </a:cubicBezTo>
                <a:cubicBezTo>
                  <a:pt x="8139" y="21283"/>
                  <a:pt x="8106" y="21290"/>
                  <a:pt x="8073" y="21301"/>
                </a:cubicBezTo>
                <a:cubicBezTo>
                  <a:pt x="7939" y="21201"/>
                  <a:pt x="7839" y="20968"/>
                  <a:pt x="7772" y="20801"/>
                </a:cubicBezTo>
                <a:cubicBezTo>
                  <a:pt x="7672" y="20434"/>
                  <a:pt x="7739" y="20067"/>
                  <a:pt x="7772" y="19700"/>
                </a:cubicBezTo>
                <a:cubicBezTo>
                  <a:pt x="7772" y="19637"/>
                  <a:pt x="7759" y="19613"/>
                  <a:pt x="7741" y="19613"/>
                </a:cubicBezTo>
                <a:cubicBezTo>
                  <a:pt x="7730" y="19613"/>
                  <a:pt x="7718" y="19621"/>
                  <a:pt x="7706" y="19633"/>
                </a:cubicBezTo>
                <a:cubicBezTo>
                  <a:pt x="7405" y="20034"/>
                  <a:pt x="7439" y="20768"/>
                  <a:pt x="7672" y="21201"/>
                </a:cubicBezTo>
                <a:cubicBezTo>
                  <a:pt x="7739" y="21368"/>
                  <a:pt x="7906" y="21568"/>
                  <a:pt x="8073" y="21635"/>
                </a:cubicBezTo>
                <a:cubicBezTo>
                  <a:pt x="8106" y="21735"/>
                  <a:pt x="8106" y="21768"/>
                  <a:pt x="8239" y="21935"/>
                </a:cubicBezTo>
                <a:lnTo>
                  <a:pt x="8273" y="21968"/>
                </a:lnTo>
                <a:cubicBezTo>
                  <a:pt x="8392" y="22374"/>
                  <a:pt x="8477" y="22780"/>
                  <a:pt x="8589" y="23161"/>
                </a:cubicBezTo>
                <a:lnTo>
                  <a:pt x="8589" y="23161"/>
                </a:lnTo>
                <a:cubicBezTo>
                  <a:pt x="8607" y="23178"/>
                  <a:pt x="8624" y="23195"/>
                  <a:pt x="8642" y="23211"/>
                </a:cubicBezTo>
                <a:lnTo>
                  <a:pt x="8642" y="23211"/>
                </a:lnTo>
                <a:cubicBezTo>
                  <a:pt x="8626" y="23198"/>
                  <a:pt x="8609" y="23184"/>
                  <a:pt x="8592" y="23171"/>
                </a:cubicBezTo>
                <a:lnTo>
                  <a:pt x="8592" y="23171"/>
                </a:lnTo>
                <a:cubicBezTo>
                  <a:pt x="8636" y="23319"/>
                  <a:pt x="8684" y="23464"/>
                  <a:pt x="8740" y="23603"/>
                </a:cubicBezTo>
                <a:cubicBezTo>
                  <a:pt x="8436" y="23285"/>
                  <a:pt x="8145" y="22948"/>
                  <a:pt x="7856" y="22603"/>
                </a:cubicBezTo>
                <a:lnTo>
                  <a:pt x="7856" y="22603"/>
                </a:lnTo>
                <a:cubicBezTo>
                  <a:pt x="8022" y="22737"/>
                  <a:pt x="8287" y="22901"/>
                  <a:pt x="8339" y="22936"/>
                </a:cubicBezTo>
                <a:cubicBezTo>
                  <a:pt x="8407" y="23026"/>
                  <a:pt x="8505" y="23101"/>
                  <a:pt x="8592" y="23171"/>
                </a:cubicBezTo>
                <a:lnTo>
                  <a:pt x="8592" y="23171"/>
                </a:lnTo>
                <a:cubicBezTo>
                  <a:pt x="8591" y="23167"/>
                  <a:pt x="8590" y="23164"/>
                  <a:pt x="8589" y="23161"/>
                </a:cubicBezTo>
                <a:lnTo>
                  <a:pt x="8589" y="23161"/>
                </a:lnTo>
                <a:cubicBezTo>
                  <a:pt x="8369" y="22947"/>
                  <a:pt x="8166" y="22691"/>
                  <a:pt x="7939" y="22435"/>
                </a:cubicBezTo>
                <a:lnTo>
                  <a:pt x="7872" y="22435"/>
                </a:lnTo>
                <a:cubicBezTo>
                  <a:pt x="7830" y="22427"/>
                  <a:pt x="7797" y="22423"/>
                  <a:pt x="7773" y="22423"/>
                </a:cubicBezTo>
                <a:cubicBezTo>
                  <a:pt x="7742" y="22423"/>
                  <a:pt x="7725" y="22429"/>
                  <a:pt x="7720" y="22441"/>
                </a:cubicBezTo>
                <a:lnTo>
                  <a:pt x="7720" y="22441"/>
                </a:lnTo>
                <a:cubicBezTo>
                  <a:pt x="7765" y="22495"/>
                  <a:pt x="7810" y="22549"/>
                  <a:pt x="7856" y="22603"/>
                </a:cubicBezTo>
                <a:lnTo>
                  <a:pt x="7856" y="22603"/>
                </a:lnTo>
                <a:cubicBezTo>
                  <a:pt x="7767" y="22532"/>
                  <a:pt x="7706" y="22470"/>
                  <a:pt x="7720" y="22441"/>
                </a:cubicBezTo>
                <a:lnTo>
                  <a:pt x="7720" y="22441"/>
                </a:lnTo>
                <a:cubicBezTo>
                  <a:pt x="7387" y="22042"/>
                  <a:pt x="7054" y="21634"/>
                  <a:pt x="6705" y="21235"/>
                </a:cubicBezTo>
                <a:cubicBezTo>
                  <a:pt x="6695" y="21225"/>
                  <a:pt x="6682" y="21221"/>
                  <a:pt x="6671" y="21221"/>
                </a:cubicBezTo>
                <a:cubicBezTo>
                  <a:pt x="6644" y="21221"/>
                  <a:pt x="6624" y="21244"/>
                  <a:pt x="6672" y="21268"/>
                </a:cubicBezTo>
                <a:cubicBezTo>
                  <a:pt x="6905" y="21602"/>
                  <a:pt x="7172" y="21935"/>
                  <a:pt x="7439" y="22269"/>
                </a:cubicBezTo>
                <a:cubicBezTo>
                  <a:pt x="7339" y="22202"/>
                  <a:pt x="7205" y="22102"/>
                  <a:pt x="7072" y="22069"/>
                </a:cubicBezTo>
                <a:cubicBezTo>
                  <a:pt x="7172" y="22069"/>
                  <a:pt x="7172" y="21968"/>
                  <a:pt x="7105" y="21935"/>
                </a:cubicBezTo>
                <a:cubicBezTo>
                  <a:pt x="6838" y="21602"/>
                  <a:pt x="6571" y="21268"/>
                  <a:pt x="6371" y="20901"/>
                </a:cubicBezTo>
                <a:cubicBezTo>
                  <a:pt x="6405" y="20901"/>
                  <a:pt x="6405" y="20868"/>
                  <a:pt x="6405" y="20868"/>
                </a:cubicBezTo>
                <a:cubicBezTo>
                  <a:pt x="6438" y="20734"/>
                  <a:pt x="6505" y="20567"/>
                  <a:pt x="6538" y="20434"/>
                </a:cubicBezTo>
                <a:cubicBezTo>
                  <a:pt x="6538" y="20434"/>
                  <a:pt x="6571" y="20401"/>
                  <a:pt x="6571" y="20367"/>
                </a:cubicBezTo>
                <a:cubicBezTo>
                  <a:pt x="6605" y="20134"/>
                  <a:pt x="6605" y="19900"/>
                  <a:pt x="6605" y="19633"/>
                </a:cubicBezTo>
                <a:cubicBezTo>
                  <a:pt x="6672" y="19533"/>
                  <a:pt x="6705" y="19433"/>
                  <a:pt x="6672" y="19400"/>
                </a:cubicBezTo>
                <a:cubicBezTo>
                  <a:pt x="6705" y="19367"/>
                  <a:pt x="6738" y="19300"/>
                  <a:pt x="6705" y="19266"/>
                </a:cubicBezTo>
                <a:lnTo>
                  <a:pt x="6705" y="19266"/>
                </a:lnTo>
                <a:cubicBezTo>
                  <a:pt x="6741" y="19271"/>
                  <a:pt x="6778" y="19273"/>
                  <a:pt x="6815" y="19273"/>
                </a:cubicBezTo>
                <a:cubicBezTo>
                  <a:pt x="7084" y="19273"/>
                  <a:pt x="7359" y="19163"/>
                  <a:pt x="7505" y="18900"/>
                </a:cubicBezTo>
                <a:cubicBezTo>
                  <a:pt x="7739" y="18433"/>
                  <a:pt x="7606" y="17799"/>
                  <a:pt x="7372" y="17365"/>
                </a:cubicBezTo>
                <a:cubicBezTo>
                  <a:pt x="7255" y="17131"/>
                  <a:pt x="6990" y="16954"/>
                  <a:pt x="6736" y="16954"/>
                </a:cubicBezTo>
                <a:cubicBezTo>
                  <a:pt x="6556" y="16954"/>
                  <a:pt x="6382" y="17043"/>
                  <a:pt x="6271" y="17265"/>
                </a:cubicBezTo>
                <a:cubicBezTo>
                  <a:pt x="6271" y="17298"/>
                  <a:pt x="6271" y="17365"/>
                  <a:pt x="6338" y="17365"/>
                </a:cubicBezTo>
                <a:cubicBezTo>
                  <a:pt x="6484" y="17321"/>
                  <a:pt x="6605" y="17284"/>
                  <a:pt x="6712" y="17284"/>
                </a:cubicBezTo>
                <a:cubicBezTo>
                  <a:pt x="6847" y="17284"/>
                  <a:pt x="6960" y="17345"/>
                  <a:pt x="7072" y="17532"/>
                </a:cubicBezTo>
                <a:cubicBezTo>
                  <a:pt x="7272" y="17799"/>
                  <a:pt x="7339" y="18232"/>
                  <a:pt x="7239" y="18599"/>
                </a:cubicBezTo>
                <a:cubicBezTo>
                  <a:pt x="7189" y="18873"/>
                  <a:pt x="7028" y="19017"/>
                  <a:pt x="6811" y="19017"/>
                </a:cubicBezTo>
                <a:cubicBezTo>
                  <a:pt x="6737" y="19017"/>
                  <a:pt x="6656" y="19000"/>
                  <a:pt x="6571" y="18966"/>
                </a:cubicBezTo>
                <a:cubicBezTo>
                  <a:pt x="6571" y="18933"/>
                  <a:pt x="6571" y="18933"/>
                  <a:pt x="6538" y="18900"/>
                </a:cubicBezTo>
                <a:cubicBezTo>
                  <a:pt x="6505" y="18766"/>
                  <a:pt x="6405" y="18766"/>
                  <a:pt x="6338" y="18766"/>
                </a:cubicBezTo>
                <a:cubicBezTo>
                  <a:pt x="6038" y="18433"/>
                  <a:pt x="5771" y="17699"/>
                  <a:pt x="6104" y="17465"/>
                </a:cubicBezTo>
                <a:cubicBezTo>
                  <a:pt x="6171" y="17432"/>
                  <a:pt x="6104" y="17398"/>
                  <a:pt x="6071" y="17398"/>
                </a:cubicBezTo>
                <a:cubicBezTo>
                  <a:pt x="5404" y="17465"/>
                  <a:pt x="5938" y="18699"/>
                  <a:pt x="6171" y="18966"/>
                </a:cubicBezTo>
                <a:lnTo>
                  <a:pt x="6238" y="19066"/>
                </a:lnTo>
                <a:cubicBezTo>
                  <a:pt x="6271" y="19300"/>
                  <a:pt x="6271" y="19600"/>
                  <a:pt x="6338" y="19867"/>
                </a:cubicBezTo>
                <a:lnTo>
                  <a:pt x="6338" y="19967"/>
                </a:lnTo>
                <a:cubicBezTo>
                  <a:pt x="6271" y="19967"/>
                  <a:pt x="6205" y="19900"/>
                  <a:pt x="6071" y="19734"/>
                </a:cubicBezTo>
                <a:cubicBezTo>
                  <a:pt x="5871" y="19433"/>
                  <a:pt x="5704" y="19200"/>
                  <a:pt x="5504" y="18933"/>
                </a:cubicBezTo>
                <a:cubicBezTo>
                  <a:pt x="5504" y="18900"/>
                  <a:pt x="5504" y="18900"/>
                  <a:pt x="5437" y="18866"/>
                </a:cubicBezTo>
                <a:cubicBezTo>
                  <a:pt x="5371" y="18733"/>
                  <a:pt x="5237" y="18699"/>
                  <a:pt x="5104" y="18633"/>
                </a:cubicBezTo>
                <a:cubicBezTo>
                  <a:pt x="5204" y="18533"/>
                  <a:pt x="5271" y="18366"/>
                  <a:pt x="5271" y="18199"/>
                </a:cubicBezTo>
                <a:cubicBezTo>
                  <a:pt x="5271" y="17699"/>
                  <a:pt x="4937" y="17198"/>
                  <a:pt x="4570" y="16898"/>
                </a:cubicBezTo>
                <a:cubicBezTo>
                  <a:pt x="4420" y="16791"/>
                  <a:pt x="4263" y="16742"/>
                  <a:pt x="4113" y="16742"/>
                </a:cubicBezTo>
                <a:cubicBezTo>
                  <a:pt x="3798" y="16742"/>
                  <a:pt x="3516" y="16959"/>
                  <a:pt x="3403" y="17298"/>
                </a:cubicBezTo>
                <a:cubicBezTo>
                  <a:pt x="3403" y="17373"/>
                  <a:pt x="3459" y="17411"/>
                  <a:pt x="3501" y="17411"/>
                </a:cubicBezTo>
                <a:cubicBezTo>
                  <a:pt x="3515" y="17411"/>
                  <a:pt x="3528" y="17407"/>
                  <a:pt x="3536" y="17398"/>
                </a:cubicBezTo>
                <a:cubicBezTo>
                  <a:pt x="3547" y="17387"/>
                  <a:pt x="3558" y="17376"/>
                  <a:pt x="3569" y="17365"/>
                </a:cubicBezTo>
                <a:lnTo>
                  <a:pt x="3569" y="17365"/>
                </a:lnTo>
                <a:cubicBezTo>
                  <a:pt x="3569" y="17899"/>
                  <a:pt x="3770" y="18699"/>
                  <a:pt x="4337" y="18933"/>
                </a:cubicBezTo>
                <a:cubicBezTo>
                  <a:pt x="4403" y="18971"/>
                  <a:pt x="4473" y="18987"/>
                  <a:pt x="4542" y="18987"/>
                </a:cubicBezTo>
                <a:cubicBezTo>
                  <a:pt x="4714" y="18987"/>
                  <a:pt x="4885" y="18885"/>
                  <a:pt x="5004" y="18766"/>
                </a:cubicBezTo>
                <a:cubicBezTo>
                  <a:pt x="5437" y="19300"/>
                  <a:pt x="5838" y="19867"/>
                  <a:pt x="6271" y="20401"/>
                </a:cubicBezTo>
                <a:cubicBezTo>
                  <a:pt x="6271" y="20545"/>
                  <a:pt x="6254" y="20654"/>
                  <a:pt x="6219" y="20654"/>
                </a:cubicBezTo>
                <a:cubicBezTo>
                  <a:pt x="6206" y="20654"/>
                  <a:pt x="6190" y="20638"/>
                  <a:pt x="6171" y="20601"/>
                </a:cubicBezTo>
                <a:cubicBezTo>
                  <a:pt x="6171" y="20567"/>
                  <a:pt x="6104" y="20567"/>
                  <a:pt x="6071" y="20567"/>
                </a:cubicBezTo>
                <a:cubicBezTo>
                  <a:pt x="6061" y="20537"/>
                  <a:pt x="6039" y="20525"/>
                  <a:pt x="6013" y="20525"/>
                </a:cubicBezTo>
                <a:cubicBezTo>
                  <a:pt x="5955" y="20525"/>
                  <a:pt x="5881" y="20588"/>
                  <a:pt x="5904" y="20634"/>
                </a:cubicBezTo>
                <a:cubicBezTo>
                  <a:pt x="5938" y="20734"/>
                  <a:pt x="5938" y="20768"/>
                  <a:pt x="6004" y="20868"/>
                </a:cubicBezTo>
                <a:lnTo>
                  <a:pt x="6004" y="20901"/>
                </a:lnTo>
                <a:cubicBezTo>
                  <a:pt x="6004" y="20934"/>
                  <a:pt x="6038" y="20968"/>
                  <a:pt x="6038" y="20968"/>
                </a:cubicBezTo>
                <a:cubicBezTo>
                  <a:pt x="6038" y="20968"/>
                  <a:pt x="6038" y="21034"/>
                  <a:pt x="6071" y="21034"/>
                </a:cubicBezTo>
                <a:cubicBezTo>
                  <a:pt x="6071" y="21068"/>
                  <a:pt x="6104" y="21135"/>
                  <a:pt x="6238" y="21268"/>
                </a:cubicBezTo>
                <a:cubicBezTo>
                  <a:pt x="6238" y="21268"/>
                  <a:pt x="6713" y="21870"/>
                  <a:pt x="6614" y="21870"/>
                </a:cubicBezTo>
                <a:cubicBezTo>
                  <a:pt x="6611" y="21870"/>
                  <a:pt x="6608" y="21869"/>
                  <a:pt x="6605" y="21868"/>
                </a:cubicBezTo>
                <a:cubicBezTo>
                  <a:pt x="6238" y="21768"/>
                  <a:pt x="5904" y="21602"/>
                  <a:pt x="5571" y="21435"/>
                </a:cubicBezTo>
                <a:lnTo>
                  <a:pt x="5537" y="21435"/>
                </a:lnTo>
                <a:cubicBezTo>
                  <a:pt x="5537" y="20968"/>
                  <a:pt x="4904" y="20534"/>
                  <a:pt x="4537" y="20401"/>
                </a:cubicBezTo>
                <a:cubicBezTo>
                  <a:pt x="4418" y="20363"/>
                  <a:pt x="4289" y="20345"/>
                  <a:pt x="4160" y="20345"/>
                </a:cubicBezTo>
                <a:cubicBezTo>
                  <a:pt x="3711" y="20345"/>
                  <a:pt x="3262" y="20575"/>
                  <a:pt x="3236" y="21068"/>
                </a:cubicBezTo>
                <a:cubicBezTo>
                  <a:pt x="3145" y="21772"/>
                  <a:pt x="3966" y="22445"/>
                  <a:pt x="4679" y="22445"/>
                </a:cubicBezTo>
                <a:cubicBezTo>
                  <a:pt x="5013" y="22445"/>
                  <a:pt x="5323" y="22297"/>
                  <a:pt x="5504" y="21935"/>
                </a:cubicBezTo>
                <a:cubicBezTo>
                  <a:pt x="5527" y="21889"/>
                  <a:pt x="5486" y="21826"/>
                  <a:pt x="5436" y="21826"/>
                </a:cubicBezTo>
                <a:cubicBezTo>
                  <a:pt x="5435" y="21826"/>
                  <a:pt x="5433" y="21826"/>
                  <a:pt x="5432" y="21826"/>
                </a:cubicBezTo>
                <a:lnTo>
                  <a:pt x="5432" y="21826"/>
                </a:lnTo>
                <a:cubicBezTo>
                  <a:pt x="5465" y="21786"/>
                  <a:pt x="5504" y="21760"/>
                  <a:pt x="5504" y="21735"/>
                </a:cubicBezTo>
                <a:cubicBezTo>
                  <a:pt x="5504" y="21768"/>
                  <a:pt x="5537" y="21802"/>
                  <a:pt x="5571" y="21802"/>
                </a:cubicBezTo>
                <a:cubicBezTo>
                  <a:pt x="5997" y="21933"/>
                  <a:pt x="7036" y="22096"/>
                  <a:pt x="7388" y="22355"/>
                </a:cubicBezTo>
                <a:lnTo>
                  <a:pt x="7388" y="22355"/>
                </a:lnTo>
                <a:cubicBezTo>
                  <a:pt x="7377" y="22349"/>
                  <a:pt x="7366" y="22347"/>
                  <a:pt x="7356" y="22347"/>
                </a:cubicBezTo>
                <a:cubicBezTo>
                  <a:pt x="7299" y="22347"/>
                  <a:pt x="7246" y="22418"/>
                  <a:pt x="7272" y="22469"/>
                </a:cubicBezTo>
                <a:cubicBezTo>
                  <a:pt x="7706" y="23303"/>
                  <a:pt x="8540" y="23770"/>
                  <a:pt x="9173" y="24437"/>
                </a:cubicBezTo>
                <a:cubicBezTo>
                  <a:pt x="9107" y="24404"/>
                  <a:pt x="9073" y="24404"/>
                  <a:pt x="9040" y="24370"/>
                </a:cubicBezTo>
                <a:cubicBezTo>
                  <a:pt x="9021" y="24358"/>
                  <a:pt x="9004" y="24352"/>
                  <a:pt x="8988" y="24352"/>
                </a:cubicBezTo>
                <a:cubicBezTo>
                  <a:pt x="8920" y="24352"/>
                  <a:pt x="8886" y="24456"/>
                  <a:pt x="8940" y="24537"/>
                </a:cubicBezTo>
                <a:lnTo>
                  <a:pt x="9007" y="24570"/>
                </a:lnTo>
                <a:cubicBezTo>
                  <a:pt x="8840" y="24570"/>
                  <a:pt x="8606" y="24604"/>
                  <a:pt x="8439" y="24637"/>
                </a:cubicBezTo>
                <a:cubicBezTo>
                  <a:pt x="8439" y="24570"/>
                  <a:pt x="8373" y="24537"/>
                  <a:pt x="8273" y="24537"/>
                </a:cubicBezTo>
                <a:cubicBezTo>
                  <a:pt x="8106" y="24570"/>
                  <a:pt x="8006" y="24604"/>
                  <a:pt x="7872" y="24704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50" y="24795"/>
                  <a:pt x="7836" y="24869"/>
                  <a:pt x="7815" y="24937"/>
                </a:cubicBezTo>
                <a:lnTo>
                  <a:pt x="7839" y="24937"/>
                </a:lnTo>
                <a:cubicBezTo>
                  <a:pt x="7872" y="24971"/>
                  <a:pt x="7906" y="24971"/>
                  <a:pt x="7939" y="24971"/>
                </a:cubicBezTo>
                <a:cubicBezTo>
                  <a:pt x="8073" y="24937"/>
                  <a:pt x="8239" y="24937"/>
                  <a:pt x="8373" y="24904"/>
                </a:cubicBezTo>
                <a:cubicBezTo>
                  <a:pt x="8606" y="24804"/>
                  <a:pt x="8873" y="24737"/>
                  <a:pt x="9107" y="24737"/>
                </a:cubicBezTo>
                <a:lnTo>
                  <a:pt x="9273" y="24904"/>
                </a:lnTo>
                <a:cubicBezTo>
                  <a:pt x="9301" y="24918"/>
                  <a:pt x="9329" y="24926"/>
                  <a:pt x="9352" y="24926"/>
                </a:cubicBezTo>
                <a:cubicBezTo>
                  <a:pt x="9384" y="24926"/>
                  <a:pt x="9407" y="24910"/>
                  <a:pt x="9407" y="24871"/>
                </a:cubicBezTo>
                <a:lnTo>
                  <a:pt x="9407" y="24804"/>
                </a:lnTo>
                <a:cubicBezTo>
                  <a:pt x="9607" y="24937"/>
                  <a:pt x="9774" y="25071"/>
                  <a:pt x="10007" y="25237"/>
                </a:cubicBezTo>
                <a:cubicBezTo>
                  <a:pt x="11008" y="26205"/>
                  <a:pt x="12075" y="27072"/>
                  <a:pt x="13176" y="27939"/>
                </a:cubicBezTo>
                <a:cubicBezTo>
                  <a:pt x="13610" y="28373"/>
                  <a:pt x="14010" y="28807"/>
                  <a:pt x="14244" y="29374"/>
                </a:cubicBezTo>
                <a:cubicBezTo>
                  <a:pt x="14677" y="31575"/>
                  <a:pt x="15044" y="33777"/>
                  <a:pt x="15545" y="35945"/>
                </a:cubicBezTo>
                <a:cubicBezTo>
                  <a:pt x="15559" y="36015"/>
                  <a:pt x="15614" y="36044"/>
                  <a:pt x="15668" y="36044"/>
                </a:cubicBezTo>
                <a:cubicBezTo>
                  <a:pt x="15743" y="36044"/>
                  <a:pt x="15817" y="35989"/>
                  <a:pt x="15778" y="35912"/>
                </a:cubicBezTo>
                <a:cubicBezTo>
                  <a:pt x="15444" y="34411"/>
                  <a:pt x="15178" y="32910"/>
                  <a:pt x="14911" y="31409"/>
                </a:cubicBezTo>
                <a:cubicBezTo>
                  <a:pt x="14911" y="31375"/>
                  <a:pt x="14911" y="31308"/>
                  <a:pt x="14944" y="31275"/>
                </a:cubicBezTo>
                <a:cubicBezTo>
                  <a:pt x="15344" y="33577"/>
                  <a:pt x="15711" y="36079"/>
                  <a:pt x="16779" y="38147"/>
                </a:cubicBezTo>
                <a:cubicBezTo>
                  <a:pt x="16799" y="38167"/>
                  <a:pt x="16820" y="38175"/>
                  <a:pt x="16838" y="38175"/>
                </a:cubicBezTo>
                <a:cubicBezTo>
                  <a:pt x="16877" y="38175"/>
                  <a:pt x="16902" y="38136"/>
                  <a:pt x="16879" y="38113"/>
                </a:cubicBezTo>
                <a:cubicBezTo>
                  <a:pt x="16212" y="35778"/>
                  <a:pt x="15545" y="33543"/>
                  <a:pt x="15111" y="31142"/>
                </a:cubicBezTo>
                <a:cubicBezTo>
                  <a:pt x="15078" y="31042"/>
                  <a:pt x="15078" y="30875"/>
                  <a:pt x="15044" y="30741"/>
                </a:cubicBezTo>
                <a:cubicBezTo>
                  <a:pt x="15055" y="30694"/>
                  <a:pt x="15067" y="30647"/>
                  <a:pt x="15078" y="30600"/>
                </a:cubicBezTo>
                <a:lnTo>
                  <a:pt x="15078" y="30600"/>
                </a:lnTo>
                <a:cubicBezTo>
                  <a:pt x="15089" y="30658"/>
                  <a:pt x="15100" y="30717"/>
                  <a:pt x="15111" y="30775"/>
                </a:cubicBezTo>
                <a:cubicBezTo>
                  <a:pt x="15111" y="30708"/>
                  <a:pt x="15144" y="30675"/>
                  <a:pt x="15144" y="30608"/>
                </a:cubicBezTo>
                <a:cubicBezTo>
                  <a:pt x="15135" y="30552"/>
                  <a:pt x="15126" y="30496"/>
                  <a:pt x="15117" y="30440"/>
                </a:cubicBezTo>
                <a:lnTo>
                  <a:pt x="15117" y="30440"/>
                </a:lnTo>
                <a:cubicBezTo>
                  <a:pt x="15104" y="30493"/>
                  <a:pt x="15091" y="30547"/>
                  <a:pt x="15078" y="30600"/>
                </a:cubicBezTo>
                <a:lnTo>
                  <a:pt x="15078" y="30600"/>
                </a:lnTo>
                <a:cubicBezTo>
                  <a:pt x="14724" y="28722"/>
                  <a:pt x="14399" y="26813"/>
                  <a:pt x="14043" y="24904"/>
                </a:cubicBezTo>
                <a:cubicBezTo>
                  <a:pt x="13877" y="23036"/>
                  <a:pt x="13476" y="21168"/>
                  <a:pt x="13009" y="19367"/>
                </a:cubicBezTo>
                <a:cubicBezTo>
                  <a:pt x="13009" y="18699"/>
                  <a:pt x="13076" y="18066"/>
                  <a:pt x="13176" y="17398"/>
                </a:cubicBezTo>
                <a:cubicBezTo>
                  <a:pt x="13443" y="16865"/>
                  <a:pt x="13877" y="16398"/>
                  <a:pt x="14210" y="15897"/>
                </a:cubicBezTo>
                <a:cubicBezTo>
                  <a:pt x="14410" y="15564"/>
                  <a:pt x="14711" y="15164"/>
                  <a:pt x="14844" y="14730"/>
                </a:cubicBezTo>
                <a:lnTo>
                  <a:pt x="14911" y="14830"/>
                </a:lnTo>
                <a:cubicBezTo>
                  <a:pt x="14920" y="14835"/>
                  <a:pt x="14929" y="14837"/>
                  <a:pt x="14938" y="14837"/>
                </a:cubicBezTo>
                <a:cubicBezTo>
                  <a:pt x="14994" y="14837"/>
                  <a:pt x="15044" y="14754"/>
                  <a:pt x="15044" y="14697"/>
                </a:cubicBezTo>
                <a:cubicBezTo>
                  <a:pt x="15011" y="14663"/>
                  <a:pt x="15011" y="14563"/>
                  <a:pt x="14944" y="14530"/>
                </a:cubicBezTo>
                <a:lnTo>
                  <a:pt x="14944" y="14396"/>
                </a:lnTo>
                <a:cubicBezTo>
                  <a:pt x="14944" y="14330"/>
                  <a:pt x="14944" y="14263"/>
                  <a:pt x="14911" y="14230"/>
                </a:cubicBezTo>
                <a:cubicBezTo>
                  <a:pt x="14911" y="13863"/>
                  <a:pt x="15078" y="13529"/>
                  <a:pt x="15411" y="13329"/>
                </a:cubicBezTo>
                <a:cubicBezTo>
                  <a:pt x="15509" y="13248"/>
                  <a:pt x="15748" y="13174"/>
                  <a:pt x="15968" y="13174"/>
                </a:cubicBezTo>
                <a:cubicBezTo>
                  <a:pt x="16201" y="13174"/>
                  <a:pt x="16412" y="13256"/>
                  <a:pt x="16412" y="13496"/>
                </a:cubicBezTo>
                <a:cubicBezTo>
                  <a:pt x="16412" y="13829"/>
                  <a:pt x="16045" y="14163"/>
                  <a:pt x="15778" y="14363"/>
                </a:cubicBezTo>
                <a:cubicBezTo>
                  <a:pt x="15545" y="14596"/>
                  <a:pt x="15211" y="14763"/>
                  <a:pt x="14877" y="14930"/>
                </a:cubicBezTo>
                <a:cubicBezTo>
                  <a:pt x="14777" y="14997"/>
                  <a:pt x="14844" y="15063"/>
                  <a:pt x="14911" y="15063"/>
                </a:cubicBezTo>
                <a:cubicBezTo>
                  <a:pt x="15444" y="15063"/>
                  <a:pt x="15945" y="14663"/>
                  <a:pt x="16278" y="14263"/>
                </a:cubicBezTo>
                <a:cubicBezTo>
                  <a:pt x="16545" y="13996"/>
                  <a:pt x="16879" y="13529"/>
                  <a:pt x="16579" y="13162"/>
                </a:cubicBezTo>
                <a:cubicBezTo>
                  <a:pt x="16445" y="12995"/>
                  <a:pt x="16178" y="12929"/>
                  <a:pt x="15945" y="12929"/>
                </a:cubicBezTo>
                <a:cubicBezTo>
                  <a:pt x="15916" y="12926"/>
                  <a:pt x="15888" y="12924"/>
                  <a:pt x="15860" y="12924"/>
                </a:cubicBezTo>
                <a:cubicBezTo>
                  <a:pt x="15565" y="12924"/>
                  <a:pt x="15321" y="13079"/>
                  <a:pt x="15078" y="13262"/>
                </a:cubicBezTo>
                <a:cubicBezTo>
                  <a:pt x="14844" y="13496"/>
                  <a:pt x="14677" y="13863"/>
                  <a:pt x="14677" y="14196"/>
                </a:cubicBezTo>
                <a:cubicBezTo>
                  <a:pt x="14611" y="14230"/>
                  <a:pt x="14611" y="14263"/>
                  <a:pt x="14611" y="14330"/>
                </a:cubicBezTo>
                <a:cubicBezTo>
                  <a:pt x="14711" y="15364"/>
                  <a:pt x="13843" y="16231"/>
                  <a:pt x="13243" y="17098"/>
                </a:cubicBezTo>
                <a:cubicBezTo>
                  <a:pt x="13376" y="16264"/>
                  <a:pt x="13543" y="15430"/>
                  <a:pt x="13710" y="14596"/>
                </a:cubicBezTo>
                <a:cubicBezTo>
                  <a:pt x="13877" y="13729"/>
                  <a:pt x="14444" y="12995"/>
                  <a:pt x="15078" y="12362"/>
                </a:cubicBezTo>
                <a:cubicBezTo>
                  <a:pt x="15110" y="12405"/>
                  <a:pt x="15149" y="12423"/>
                  <a:pt x="15187" y="12423"/>
                </a:cubicBezTo>
                <a:cubicBezTo>
                  <a:pt x="15265" y="12423"/>
                  <a:pt x="15338" y="12348"/>
                  <a:pt x="15344" y="12242"/>
                </a:cubicBezTo>
                <a:lnTo>
                  <a:pt x="15344" y="12242"/>
                </a:lnTo>
                <a:cubicBezTo>
                  <a:pt x="15478" y="12533"/>
                  <a:pt x="15715" y="12739"/>
                  <a:pt x="16024" y="12739"/>
                </a:cubicBezTo>
                <a:cubicBezTo>
                  <a:pt x="16104" y="12739"/>
                  <a:pt x="16189" y="12725"/>
                  <a:pt x="16278" y="12695"/>
                </a:cubicBezTo>
                <a:cubicBezTo>
                  <a:pt x="16712" y="12528"/>
                  <a:pt x="17046" y="12061"/>
                  <a:pt x="17112" y="11661"/>
                </a:cubicBezTo>
                <a:cubicBezTo>
                  <a:pt x="17207" y="11249"/>
                  <a:pt x="17061" y="10655"/>
                  <a:pt x="16617" y="10655"/>
                </a:cubicBezTo>
                <a:cubicBezTo>
                  <a:pt x="16594" y="10655"/>
                  <a:pt x="16570" y="10657"/>
                  <a:pt x="16545" y="10660"/>
                </a:cubicBezTo>
                <a:cubicBezTo>
                  <a:pt x="16512" y="10660"/>
                  <a:pt x="16445" y="10694"/>
                  <a:pt x="16512" y="10727"/>
                </a:cubicBezTo>
                <a:cubicBezTo>
                  <a:pt x="16745" y="10994"/>
                  <a:pt x="16946" y="11161"/>
                  <a:pt x="16879" y="11528"/>
                </a:cubicBezTo>
                <a:cubicBezTo>
                  <a:pt x="16845" y="11861"/>
                  <a:pt x="16612" y="12161"/>
                  <a:pt x="16345" y="12362"/>
                </a:cubicBezTo>
                <a:cubicBezTo>
                  <a:pt x="16234" y="12445"/>
                  <a:pt x="16117" y="12488"/>
                  <a:pt x="16011" y="12488"/>
                </a:cubicBezTo>
                <a:cubicBezTo>
                  <a:pt x="15863" y="12488"/>
                  <a:pt x="15736" y="12403"/>
                  <a:pt x="15678" y="12228"/>
                </a:cubicBezTo>
                <a:cubicBezTo>
                  <a:pt x="15411" y="11828"/>
                  <a:pt x="15545" y="10860"/>
                  <a:pt x="16178" y="10827"/>
                </a:cubicBezTo>
                <a:cubicBezTo>
                  <a:pt x="16212" y="10827"/>
                  <a:pt x="16212" y="10760"/>
                  <a:pt x="16178" y="10727"/>
                </a:cubicBezTo>
                <a:cubicBezTo>
                  <a:pt x="16106" y="10704"/>
                  <a:pt x="16037" y="10693"/>
                  <a:pt x="15973" y="10693"/>
                </a:cubicBezTo>
                <a:cubicBezTo>
                  <a:pt x="15480" y="10693"/>
                  <a:pt x="15244" y="11330"/>
                  <a:pt x="15244" y="11861"/>
                </a:cubicBezTo>
                <a:cubicBezTo>
                  <a:pt x="15215" y="11818"/>
                  <a:pt x="15167" y="11793"/>
                  <a:pt x="15122" y="11793"/>
                </a:cubicBezTo>
                <a:cubicBezTo>
                  <a:pt x="15064" y="11793"/>
                  <a:pt x="15011" y="11834"/>
                  <a:pt x="15011" y="11928"/>
                </a:cubicBezTo>
                <a:lnTo>
                  <a:pt x="15011" y="12061"/>
                </a:lnTo>
                <a:lnTo>
                  <a:pt x="15011" y="12161"/>
                </a:lnTo>
                <a:lnTo>
                  <a:pt x="15011" y="12195"/>
                </a:lnTo>
                <a:cubicBezTo>
                  <a:pt x="14611" y="12695"/>
                  <a:pt x="14210" y="13162"/>
                  <a:pt x="13943" y="13696"/>
                </a:cubicBezTo>
                <a:cubicBezTo>
                  <a:pt x="14110" y="12995"/>
                  <a:pt x="14277" y="12228"/>
                  <a:pt x="14410" y="11528"/>
                </a:cubicBezTo>
                <a:lnTo>
                  <a:pt x="14410" y="11494"/>
                </a:lnTo>
                <a:cubicBezTo>
                  <a:pt x="14544" y="10927"/>
                  <a:pt x="14844" y="10594"/>
                  <a:pt x="15044" y="10093"/>
                </a:cubicBezTo>
                <a:cubicBezTo>
                  <a:pt x="15111" y="9993"/>
                  <a:pt x="15178" y="9826"/>
                  <a:pt x="15178" y="9660"/>
                </a:cubicBezTo>
                <a:cubicBezTo>
                  <a:pt x="15261" y="9799"/>
                  <a:pt x="15391" y="9868"/>
                  <a:pt x="15528" y="9868"/>
                </a:cubicBezTo>
                <a:cubicBezTo>
                  <a:pt x="15556" y="9868"/>
                  <a:pt x="15583" y="9865"/>
                  <a:pt x="15611" y="9860"/>
                </a:cubicBezTo>
                <a:cubicBezTo>
                  <a:pt x="16045" y="9826"/>
                  <a:pt x="16178" y="9259"/>
                  <a:pt x="16245" y="8926"/>
                </a:cubicBezTo>
                <a:cubicBezTo>
                  <a:pt x="16345" y="8559"/>
                  <a:pt x="16378" y="7692"/>
                  <a:pt x="15945" y="7491"/>
                </a:cubicBezTo>
                <a:cubicBezTo>
                  <a:pt x="15934" y="7471"/>
                  <a:pt x="15921" y="7463"/>
                  <a:pt x="15907" y="7463"/>
                </a:cubicBezTo>
                <a:cubicBezTo>
                  <a:pt x="15876" y="7463"/>
                  <a:pt x="15845" y="7502"/>
                  <a:pt x="15845" y="7525"/>
                </a:cubicBezTo>
                <a:cubicBezTo>
                  <a:pt x="15845" y="7692"/>
                  <a:pt x="15911" y="7825"/>
                  <a:pt x="15945" y="7992"/>
                </a:cubicBezTo>
                <a:cubicBezTo>
                  <a:pt x="16012" y="8192"/>
                  <a:pt x="16045" y="8392"/>
                  <a:pt x="16012" y="8592"/>
                </a:cubicBezTo>
                <a:cubicBezTo>
                  <a:pt x="16012" y="8892"/>
                  <a:pt x="15911" y="9326"/>
                  <a:pt x="15711" y="9526"/>
                </a:cubicBezTo>
                <a:cubicBezTo>
                  <a:pt x="15663" y="9580"/>
                  <a:pt x="15617" y="9603"/>
                  <a:pt x="15572" y="9603"/>
                </a:cubicBezTo>
                <a:cubicBezTo>
                  <a:pt x="15367" y="9603"/>
                  <a:pt x="15205" y="9129"/>
                  <a:pt x="15178" y="8992"/>
                </a:cubicBezTo>
                <a:cubicBezTo>
                  <a:pt x="15044" y="8525"/>
                  <a:pt x="15078" y="7858"/>
                  <a:pt x="15511" y="7558"/>
                </a:cubicBezTo>
                <a:cubicBezTo>
                  <a:pt x="15578" y="7525"/>
                  <a:pt x="15511" y="7425"/>
                  <a:pt x="15444" y="7425"/>
                </a:cubicBezTo>
                <a:cubicBezTo>
                  <a:pt x="14911" y="7692"/>
                  <a:pt x="14844" y="8359"/>
                  <a:pt x="14911" y="8892"/>
                </a:cubicBezTo>
                <a:cubicBezTo>
                  <a:pt x="14911" y="9026"/>
                  <a:pt x="14944" y="9193"/>
                  <a:pt x="15044" y="9359"/>
                </a:cubicBezTo>
                <a:cubicBezTo>
                  <a:pt x="15011" y="9860"/>
                  <a:pt x="14711" y="10260"/>
                  <a:pt x="14510" y="10660"/>
                </a:cubicBezTo>
                <a:cubicBezTo>
                  <a:pt x="14510" y="9893"/>
                  <a:pt x="14277" y="9059"/>
                  <a:pt x="14110" y="8425"/>
                </a:cubicBezTo>
                <a:lnTo>
                  <a:pt x="14110" y="8392"/>
                </a:lnTo>
                <a:cubicBezTo>
                  <a:pt x="14110" y="8359"/>
                  <a:pt x="14110" y="8359"/>
                  <a:pt x="14077" y="8325"/>
                </a:cubicBezTo>
                <a:cubicBezTo>
                  <a:pt x="14110" y="8325"/>
                  <a:pt x="14177" y="8259"/>
                  <a:pt x="14177" y="8259"/>
                </a:cubicBezTo>
                <a:cubicBezTo>
                  <a:pt x="14677" y="7992"/>
                  <a:pt x="14844" y="7425"/>
                  <a:pt x="14444" y="6991"/>
                </a:cubicBezTo>
                <a:cubicBezTo>
                  <a:pt x="14200" y="6625"/>
                  <a:pt x="13678" y="6315"/>
                  <a:pt x="13233" y="6315"/>
                </a:cubicBezTo>
                <a:cubicBezTo>
                  <a:pt x="13191" y="6315"/>
                  <a:pt x="13150" y="6318"/>
                  <a:pt x="13109" y="6324"/>
                </a:cubicBezTo>
                <a:cubicBezTo>
                  <a:pt x="12576" y="6324"/>
                  <a:pt x="12576" y="6758"/>
                  <a:pt x="12743" y="7158"/>
                </a:cubicBezTo>
                <a:cubicBezTo>
                  <a:pt x="12843" y="7692"/>
                  <a:pt x="13210" y="8359"/>
                  <a:pt x="13743" y="8392"/>
                </a:cubicBezTo>
                <a:cubicBezTo>
                  <a:pt x="13777" y="8525"/>
                  <a:pt x="13843" y="8559"/>
                  <a:pt x="13943" y="8659"/>
                </a:cubicBezTo>
                <a:cubicBezTo>
                  <a:pt x="14210" y="9560"/>
                  <a:pt x="14244" y="10494"/>
                  <a:pt x="14244" y="11428"/>
                </a:cubicBezTo>
                <a:lnTo>
                  <a:pt x="14244" y="11561"/>
                </a:lnTo>
                <a:lnTo>
                  <a:pt x="14244" y="11594"/>
                </a:lnTo>
                <a:cubicBezTo>
                  <a:pt x="14210" y="11895"/>
                  <a:pt x="14110" y="12228"/>
                  <a:pt x="14077" y="12528"/>
                </a:cubicBezTo>
                <a:cubicBezTo>
                  <a:pt x="13843" y="11728"/>
                  <a:pt x="13843" y="10894"/>
                  <a:pt x="13443" y="10160"/>
                </a:cubicBezTo>
                <a:lnTo>
                  <a:pt x="13410" y="10093"/>
                </a:lnTo>
                <a:lnTo>
                  <a:pt x="13410" y="10027"/>
                </a:lnTo>
                <a:lnTo>
                  <a:pt x="13343" y="9926"/>
                </a:lnTo>
                <a:cubicBezTo>
                  <a:pt x="13410" y="9426"/>
                  <a:pt x="13343" y="8826"/>
                  <a:pt x="13043" y="8492"/>
                </a:cubicBezTo>
                <a:cubicBezTo>
                  <a:pt x="12897" y="8317"/>
                  <a:pt x="12687" y="8206"/>
                  <a:pt x="12471" y="8175"/>
                </a:cubicBezTo>
                <a:lnTo>
                  <a:pt x="12471" y="8175"/>
                </a:lnTo>
                <a:cubicBezTo>
                  <a:pt x="12637" y="8235"/>
                  <a:pt x="12754" y="8382"/>
                  <a:pt x="12843" y="8559"/>
                </a:cubicBezTo>
                <a:cubicBezTo>
                  <a:pt x="13009" y="8892"/>
                  <a:pt x="13043" y="9193"/>
                  <a:pt x="13043" y="9493"/>
                </a:cubicBezTo>
                <a:cubicBezTo>
                  <a:pt x="12943" y="9493"/>
                  <a:pt x="12843" y="9560"/>
                  <a:pt x="12876" y="9660"/>
                </a:cubicBezTo>
                <a:cubicBezTo>
                  <a:pt x="12909" y="9826"/>
                  <a:pt x="12943" y="9993"/>
                  <a:pt x="13043" y="10160"/>
                </a:cubicBezTo>
                <a:cubicBezTo>
                  <a:pt x="12642" y="10060"/>
                  <a:pt x="12376" y="9926"/>
                  <a:pt x="12109" y="9593"/>
                </a:cubicBezTo>
                <a:cubicBezTo>
                  <a:pt x="11909" y="9326"/>
                  <a:pt x="11708" y="8892"/>
                  <a:pt x="11775" y="8492"/>
                </a:cubicBezTo>
                <a:cubicBezTo>
                  <a:pt x="11778" y="8470"/>
                  <a:pt x="11783" y="8448"/>
                  <a:pt x="11788" y="8428"/>
                </a:cubicBezTo>
                <a:lnTo>
                  <a:pt x="11788" y="8428"/>
                </a:lnTo>
                <a:cubicBezTo>
                  <a:pt x="11772" y="8448"/>
                  <a:pt x="11756" y="8470"/>
                  <a:pt x="11742" y="8492"/>
                </a:cubicBezTo>
                <a:cubicBezTo>
                  <a:pt x="11508" y="8892"/>
                  <a:pt x="11742" y="9526"/>
                  <a:pt x="12009" y="9893"/>
                </a:cubicBezTo>
                <a:cubicBezTo>
                  <a:pt x="12168" y="10158"/>
                  <a:pt x="12558" y="10591"/>
                  <a:pt x="12946" y="10591"/>
                </a:cubicBezTo>
                <a:cubicBezTo>
                  <a:pt x="13046" y="10591"/>
                  <a:pt x="13147" y="10562"/>
                  <a:pt x="13243" y="10494"/>
                </a:cubicBezTo>
                <a:cubicBezTo>
                  <a:pt x="13257" y="10522"/>
                  <a:pt x="13289" y="10532"/>
                  <a:pt x="13324" y="10532"/>
                </a:cubicBezTo>
                <a:cubicBezTo>
                  <a:pt x="13371" y="10532"/>
                  <a:pt x="13424" y="10513"/>
                  <a:pt x="13443" y="10494"/>
                </a:cubicBezTo>
                <a:cubicBezTo>
                  <a:pt x="13729" y="11066"/>
                  <a:pt x="13682" y="11790"/>
                  <a:pt x="13908" y="12405"/>
                </a:cubicBezTo>
                <a:lnTo>
                  <a:pt x="13908" y="12405"/>
                </a:lnTo>
                <a:cubicBezTo>
                  <a:pt x="13909" y="12402"/>
                  <a:pt x="13909" y="12398"/>
                  <a:pt x="13910" y="12395"/>
                </a:cubicBezTo>
                <a:cubicBezTo>
                  <a:pt x="13910" y="12428"/>
                  <a:pt x="13943" y="12428"/>
                  <a:pt x="13943" y="12495"/>
                </a:cubicBezTo>
                <a:cubicBezTo>
                  <a:pt x="13931" y="12465"/>
                  <a:pt x="13919" y="12435"/>
                  <a:pt x="13908" y="12405"/>
                </a:cubicBezTo>
                <a:lnTo>
                  <a:pt x="13908" y="12405"/>
                </a:lnTo>
                <a:cubicBezTo>
                  <a:pt x="13776" y="13035"/>
                  <a:pt x="13676" y="13666"/>
                  <a:pt x="13576" y="14263"/>
                </a:cubicBezTo>
                <a:cubicBezTo>
                  <a:pt x="13618" y="14084"/>
                  <a:pt x="13657" y="13899"/>
                  <a:pt x="13695" y="13711"/>
                </a:cubicBezTo>
                <a:lnTo>
                  <a:pt x="13695" y="13711"/>
                </a:lnTo>
                <a:cubicBezTo>
                  <a:pt x="13645" y="13987"/>
                  <a:pt x="13597" y="14261"/>
                  <a:pt x="13543" y="14530"/>
                </a:cubicBezTo>
                <a:cubicBezTo>
                  <a:pt x="13543" y="14396"/>
                  <a:pt x="13510" y="14263"/>
                  <a:pt x="13510" y="14163"/>
                </a:cubicBezTo>
                <a:cubicBezTo>
                  <a:pt x="13443" y="13863"/>
                  <a:pt x="13410" y="13562"/>
                  <a:pt x="13376" y="13329"/>
                </a:cubicBezTo>
                <a:cubicBezTo>
                  <a:pt x="13343" y="13195"/>
                  <a:pt x="13276" y="13029"/>
                  <a:pt x="13243" y="12862"/>
                </a:cubicBezTo>
                <a:cubicBezTo>
                  <a:pt x="13276" y="12829"/>
                  <a:pt x="13276" y="12762"/>
                  <a:pt x="13276" y="12728"/>
                </a:cubicBezTo>
                <a:cubicBezTo>
                  <a:pt x="13243" y="12695"/>
                  <a:pt x="13243" y="12662"/>
                  <a:pt x="13210" y="12595"/>
                </a:cubicBezTo>
                <a:lnTo>
                  <a:pt x="13210" y="12395"/>
                </a:lnTo>
                <a:cubicBezTo>
                  <a:pt x="13210" y="12362"/>
                  <a:pt x="13210" y="12328"/>
                  <a:pt x="13176" y="12261"/>
                </a:cubicBezTo>
                <a:cubicBezTo>
                  <a:pt x="13243" y="11895"/>
                  <a:pt x="13076" y="11428"/>
                  <a:pt x="12909" y="11194"/>
                </a:cubicBezTo>
                <a:cubicBezTo>
                  <a:pt x="12748" y="10961"/>
                  <a:pt x="12480" y="10834"/>
                  <a:pt x="12225" y="10834"/>
                </a:cubicBezTo>
                <a:cubicBezTo>
                  <a:pt x="12147" y="10834"/>
                  <a:pt x="12071" y="10845"/>
                  <a:pt x="11999" y="10870"/>
                </a:cubicBezTo>
                <a:lnTo>
                  <a:pt x="11999" y="10870"/>
                </a:lnTo>
                <a:cubicBezTo>
                  <a:pt x="12018" y="10868"/>
                  <a:pt x="12037" y="10867"/>
                  <a:pt x="12056" y="10867"/>
                </a:cubicBezTo>
                <a:cubicBezTo>
                  <a:pt x="12270" y="10867"/>
                  <a:pt x="12494" y="11003"/>
                  <a:pt x="12609" y="11194"/>
                </a:cubicBezTo>
                <a:cubicBezTo>
                  <a:pt x="12743" y="11361"/>
                  <a:pt x="12843" y="11661"/>
                  <a:pt x="12843" y="11928"/>
                </a:cubicBezTo>
                <a:cubicBezTo>
                  <a:pt x="12743" y="11928"/>
                  <a:pt x="12709" y="11995"/>
                  <a:pt x="12642" y="12028"/>
                </a:cubicBezTo>
                <a:lnTo>
                  <a:pt x="12642" y="12195"/>
                </a:lnTo>
                <a:lnTo>
                  <a:pt x="12642" y="12261"/>
                </a:lnTo>
                <a:cubicBezTo>
                  <a:pt x="12532" y="12317"/>
                  <a:pt x="12433" y="12349"/>
                  <a:pt x="12336" y="12349"/>
                </a:cubicBezTo>
                <a:cubicBezTo>
                  <a:pt x="12198" y="12349"/>
                  <a:pt x="12065" y="12284"/>
                  <a:pt x="11909" y="12128"/>
                </a:cubicBezTo>
                <a:cubicBezTo>
                  <a:pt x="11729" y="11919"/>
                  <a:pt x="11577" y="11549"/>
                  <a:pt x="11619" y="11234"/>
                </a:cubicBezTo>
                <a:lnTo>
                  <a:pt x="11619" y="11234"/>
                </a:lnTo>
                <a:cubicBezTo>
                  <a:pt x="11327" y="11906"/>
                  <a:pt x="11996" y="12851"/>
                  <a:pt x="12560" y="12851"/>
                </a:cubicBezTo>
                <a:cubicBezTo>
                  <a:pt x="12672" y="12851"/>
                  <a:pt x="12780" y="12813"/>
                  <a:pt x="12876" y="12728"/>
                </a:cubicBezTo>
                <a:lnTo>
                  <a:pt x="12943" y="12795"/>
                </a:lnTo>
                <a:cubicBezTo>
                  <a:pt x="13009" y="12862"/>
                  <a:pt x="13043" y="12862"/>
                  <a:pt x="13109" y="12862"/>
                </a:cubicBezTo>
                <a:cubicBezTo>
                  <a:pt x="13210" y="13095"/>
                  <a:pt x="13243" y="13396"/>
                  <a:pt x="13276" y="13629"/>
                </a:cubicBezTo>
                <a:cubicBezTo>
                  <a:pt x="13376" y="14096"/>
                  <a:pt x="13376" y="14596"/>
                  <a:pt x="13510" y="15030"/>
                </a:cubicBezTo>
                <a:cubicBezTo>
                  <a:pt x="13410" y="15664"/>
                  <a:pt x="13276" y="16264"/>
                  <a:pt x="13210" y="16898"/>
                </a:cubicBezTo>
                <a:cubicBezTo>
                  <a:pt x="13109" y="17398"/>
                  <a:pt x="13009" y="17899"/>
                  <a:pt x="12909" y="18399"/>
                </a:cubicBezTo>
                <a:cubicBezTo>
                  <a:pt x="12342" y="16264"/>
                  <a:pt x="11608" y="14163"/>
                  <a:pt x="11075" y="12028"/>
                </a:cubicBezTo>
                <a:cubicBezTo>
                  <a:pt x="11075" y="11995"/>
                  <a:pt x="11058" y="11978"/>
                  <a:pt x="11041" y="11978"/>
                </a:cubicBezTo>
                <a:cubicBezTo>
                  <a:pt x="11025" y="11978"/>
                  <a:pt x="11008" y="11995"/>
                  <a:pt x="11008" y="12028"/>
                </a:cubicBezTo>
                <a:cubicBezTo>
                  <a:pt x="11075" y="12662"/>
                  <a:pt x="11241" y="13262"/>
                  <a:pt x="11375" y="13863"/>
                </a:cubicBezTo>
                <a:cubicBezTo>
                  <a:pt x="10941" y="12562"/>
                  <a:pt x="10508" y="11294"/>
                  <a:pt x="10007" y="10027"/>
                </a:cubicBezTo>
                <a:cubicBezTo>
                  <a:pt x="10041" y="9760"/>
                  <a:pt x="10041" y="9526"/>
                  <a:pt x="10074" y="9259"/>
                </a:cubicBezTo>
                <a:cubicBezTo>
                  <a:pt x="10107" y="8992"/>
                  <a:pt x="10074" y="8525"/>
                  <a:pt x="10207" y="8192"/>
                </a:cubicBezTo>
                <a:cubicBezTo>
                  <a:pt x="10241" y="8192"/>
                  <a:pt x="10241" y="8125"/>
                  <a:pt x="10274" y="8092"/>
                </a:cubicBezTo>
                <a:lnTo>
                  <a:pt x="10274" y="8058"/>
                </a:lnTo>
                <a:cubicBezTo>
                  <a:pt x="10274" y="8025"/>
                  <a:pt x="10274" y="7958"/>
                  <a:pt x="10341" y="7925"/>
                </a:cubicBezTo>
                <a:cubicBezTo>
                  <a:pt x="10341" y="7858"/>
                  <a:pt x="10341" y="7792"/>
                  <a:pt x="10274" y="7758"/>
                </a:cubicBezTo>
                <a:lnTo>
                  <a:pt x="10274" y="7725"/>
                </a:lnTo>
                <a:cubicBezTo>
                  <a:pt x="10383" y="7763"/>
                  <a:pt x="10488" y="7781"/>
                  <a:pt x="10587" y="7781"/>
                </a:cubicBezTo>
                <a:cubicBezTo>
                  <a:pt x="11094" y="7781"/>
                  <a:pt x="11453" y="7321"/>
                  <a:pt x="11508" y="6791"/>
                </a:cubicBezTo>
                <a:cubicBezTo>
                  <a:pt x="11542" y="6257"/>
                  <a:pt x="11342" y="5557"/>
                  <a:pt x="10875" y="5223"/>
                </a:cubicBezTo>
                <a:cubicBezTo>
                  <a:pt x="10770" y="5140"/>
                  <a:pt x="10670" y="5105"/>
                  <a:pt x="10575" y="5105"/>
                </a:cubicBezTo>
                <a:cubicBezTo>
                  <a:pt x="10367" y="5105"/>
                  <a:pt x="10189" y="5273"/>
                  <a:pt x="10074" y="5457"/>
                </a:cubicBezTo>
                <a:lnTo>
                  <a:pt x="10074" y="5423"/>
                </a:lnTo>
                <a:cubicBezTo>
                  <a:pt x="10074" y="5400"/>
                  <a:pt x="10057" y="5376"/>
                  <a:pt x="10036" y="5376"/>
                </a:cubicBezTo>
                <a:cubicBezTo>
                  <a:pt x="10027" y="5376"/>
                  <a:pt x="10017" y="5380"/>
                  <a:pt x="10007" y="5390"/>
                </a:cubicBezTo>
                <a:cubicBezTo>
                  <a:pt x="9907" y="5557"/>
                  <a:pt x="9840" y="5790"/>
                  <a:pt x="9774" y="6057"/>
                </a:cubicBezTo>
                <a:cubicBezTo>
                  <a:pt x="9740" y="6124"/>
                  <a:pt x="9740" y="6257"/>
                  <a:pt x="9707" y="6357"/>
                </a:cubicBezTo>
                <a:cubicBezTo>
                  <a:pt x="9707" y="6391"/>
                  <a:pt x="9707" y="6391"/>
                  <a:pt x="9740" y="6391"/>
                </a:cubicBezTo>
                <a:cubicBezTo>
                  <a:pt x="9707" y="6791"/>
                  <a:pt x="9774" y="7258"/>
                  <a:pt x="10007" y="7558"/>
                </a:cubicBezTo>
                <a:cubicBezTo>
                  <a:pt x="9941" y="7591"/>
                  <a:pt x="9907" y="7625"/>
                  <a:pt x="9907" y="7692"/>
                </a:cubicBezTo>
                <a:lnTo>
                  <a:pt x="9907" y="7925"/>
                </a:lnTo>
                <a:lnTo>
                  <a:pt x="9907" y="8025"/>
                </a:lnTo>
                <a:lnTo>
                  <a:pt x="9907" y="8058"/>
                </a:lnTo>
                <a:lnTo>
                  <a:pt x="9907" y="8092"/>
                </a:lnTo>
                <a:cubicBezTo>
                  <a:pt x="9907" y="8092"/>
                  <a:pt x="9907" y="8159"/>
                  <a:pt x="9941" y="8159"/>
                </a:cubicBezTo>
                <a:cubicBezTo>
                  <a:pt x="10041" y="8425"/>
                  <a:pt x="9941" y="8826"/>
                  <a:pt x="9907" y="9093"/>
                </a:cubicBezTo>
                <a:cubicBezTo>
                  <a:pt x="9907" y="9326"/>
                  <a:pt x="9874" y="9493"/>
                  <a:pt x="9874" y="9693"/>
                </a:cubicBezTo>
                <a:cubicBezTo>
                  <a:pt x="9874" y="9660"/>
                  <a:pt x="9874" y="9660"/>
                  <a:pt x="9840" y="9593"/>
                </a:cubicBezTo>
                <a:cubicBezTo>
                  <a:pt x="9711" y="9334"/>
                  <a:pt x="9613" y="9075"/>
                  <a:pt x="9516" y="8786"/>
                </a:cubicBezTo>
                <a:lnTo>
                  <a:pt x="9516" y="8786"/>
                </a:lnTo>
                <a:cubicBezTo>
                  <a:pt x="9518" y="8787"/>
                  <a:pt x="9520" y="8788"/>
                  <a:pt x="9522" y="8788"/>
                </a:cubicBezTo>
                <a:cubicBezTo>
                  <a:pt x="9542" y="8788"/>
                  <a:pt x="9574" y="8749"/>
                  <a:pt x="9574" y="8726"/>
                </a:cubicBezTo>
                <a:cubicBezTo>
                  <a:pt x="9340" y="7892"/>
                  <a:pt x="8940" y="7058"/>
                  <a:pt x="8540" y="6324"/>
                </a:cubicBezTo>
                <a:cubicBezTo>
                  <a:pt x="8540" y="6090"/>
                  <a:pt x="8573" y="5890"/>
                  <a:pt x="8573" y="5723"/>
                </a:cubicBezTo>
                <a:cubicBezTo>
                  <a:pt x="8606" y="5490"/>
                  <a:pt x="8606" y="5223"/>
                  <a:pt x="8673" y="5023"/>
                </a:cubicBezTo>
                <a:cubicBezTo>
                  <a:pt x="8706" y="4990"/>
                  <a:pt x="8740" y="4923"/>
                  <a:pt x="8740" y="4890"/>
                </a:cubicBezTo>
                <a:lnTo>
                  <a:pt x="8740" y="4689"/>
                </a:lnTo>
                <a:cubicBezTo>
                  <a:pt x="8773" y="4689"/>
                  <a:pt x="8773" y="4723"/>
                  <a:pt x="8840" y="4723"/>
                </a:cubicBezTo>
                <a:cubicBezTo>
                  <a:pt x="8906" y="4741"/>
                  <a:pt x="8971" y="4750"/>
                  <a:pt x="9033" y="4750"/>
                </a:cubicBezTo>
                <a:cubicBezTo>
                  <a:pt x="9531" y="4750"/>
                  <a:pt x="9874" y="4196"/>
                  <a:pt x="9874" y="3722"/>
                </a:cubicBezTo>
                <a:cubicBezTo>
                  <a:pt x="9874" y="3255"/>
                  <a:pt x="9607" y="2655"/>
                  <a:pt x="9173" y="2421"/>
                </a:cubicBezTo>
                <a:cubicBezTo>
                  <a:pt x="9089" y="2382"/>
                  <a:pt x="9012" y="2365"/>
                  <a:pt x="8942" y="2365"/>
                </a:cubicBezTo>
                <a:cubicBezTo>
                  <a:pt x="8651" y="2365"/>
                  <a:pt x="8474" y="2666"/>
                  <a:pt x="8339" y="2988"/>
                </a:cubicBezTo>
                <a:lnTo>
                  <a:pt x="8273" y="2988"/>
                </a:lnTo>
                <a:cubicBezTo>
                  <a:pt x="8106" y="3355"/>
                  <a:pt x="8073" y="3922"/>
                  <a:pt x="8273" y="4322"/>
                </a:cubicBezTo>
                <a:cubicBezTo>
                  <a:pt x="8239" y="4356"/>
                  <a:pt x="8239" y="4389"/>
                  <a:pt x="8239" y="4423"/>
                </a:cubicBezTo>
                <a:cubicBezTo>
                  <a:pt x="8239" y="4589"/>
                  <a:pt x="8239" y="4689"/>
                  <a:pt x="8273" y="4856"/>
                </a:cubicBezTo>
                <a:cubicBezTo>
                  <a:pt x="8273" y="4890"/>
                  <a:pt x="8339" y="4923"/>
                  <a:pt x="8373" y="4923"/>
                </a:cubicBezTo>
                <a:lnTo>
                  <a:pt x="8373" y="4990"/>
                </a:lnTo>
                <a:lnTo>
                  <a:pt x="8239" y="5990"/>
                </a:lnTo>
                <a:cubicBezTo>
                  <a:pt x="8039" y="5590"/>
                  <a:pt x="7839" y="5223"/>
                  <a:pt x="7606" y="4890"/>
                </a:cubicBezTo>
                <a:cubicBezTo>
                  <a:pt x="7596" y="4880"/>
                  <a:pt x="7586" y="4876"/>
                  <a:pt x="7578" y="4876"/>
                </a:cubicBezTo>
                <a:cubicBezTo>
                  <a:pt x="7558" y="4876"/>
                  <a:pt x="7549" y="4899"/>
                  <a:pt x="7572" y="4923"/>
                </a:cubicBezTo>
                <a:cubicBezTo>
                  <a:pt x="7606" y="5056"/>
                  <a:pt x="7706" y="5190"/>
                  <a:pt x="7739" y="5323"/>
                </a:cubicBezTo>
                <a:cubicBezTo>
                  <a:pt x="7672" y="5156"/>
                  <a:pt x="7572" y="5023"/>
                  <a:pt x="7439" y="4856"/>
                </a:cubicBezTo>
                <a:cubicBezTo>
                  <a:pt x="7505" y="4656"/>
                  <a:pt x="7405" y="4389"/>
                  <a:pt x="7372" y="4222"/>
                </a:cubicBezTo>
                <a:cubicBezTo>
                  <a:pt x="7272" y="3722"/>
                  <a:pt x="7105" y="3222"/>
                  <a:pt x="7038" y="2721"/>
                </a:cubicBezTo>
                <a:lnTo>
                  <a:pt x="7038" y="2688"/>
                </a:lnTo>
                <a:cubicBezTo>
                  <a:pt x="7038" y="2621"/>
                  <a:pt x="7072" y="2621"/>
                  <a:pt x="7072" y="2588"/>
                </a:cubicBezTo>
                <a:cubicBezTo>
                  <a:pt x="7105" y="2588"/>
                  <a:pt x="7105" y="2655"/>
                  <a:pt x="7172" y="2655"/>
                </a:cubicBezTo>
                <a:cubicBezTo>
                  <a:pt x="7218" y="2674"/>
                  <a:pt x="7263" y="2682"/>
                  <a:pt x="7306" y="2682"/>
                </a:cubicBezTo>
                <a:cubicBezTo>
                  <a:pt x="7796" y="2682"/>
                  <a:pt x="8106" y="1557"/>
                  <a:pt x="8106" y="1220"/>
                </a:cubicBezTo>
                <a:cubicBezTo>
                  <a:pt x="8173" y="687"/>
                  <a:pt x="7772" y="86"/>
                  <a:pt x="7205" y="19"/>
                </a:cubicBezTo>
                <a:cubicBezTo>
                  <a:pt x="7145" y="7"/>
                  <a:pt x="7086" y="1"/>
                  <a:pt x="7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3" name="Google Shape;853;p53"/>
          <p:cNvGrpSpPr/>
          <p:nvPr/>
        </p:nvGrpSpPr>
        <p:grpSpPr>
          <a:xfrm>
            <a:off x="6738417" y="1231586"/>
            <a:ext cx="528747" cy="798244"/>
            <a:chOff x="5161350" y="2322900"/>
            <a:chExt cx="586975" cy="886150"/>
          </a:xfrm>
        </p:grpSpPr>
        <p:sp>
          <p:nvSpPr>
            <p:cNvPr id="854" name="Google Shape;854;p53"/>
            <p:cNvSpPr/>
            <p:nvPr/>
          </p:nvSpPr>
          <p:spPr>
            <a:xfrm>
              <a:off x="5161350" y="2322900"/>
              <a:ext cx="586975" cy="886150"/>
            </a:xfrm>
            <a:custGeom>
              <a:avLst/>
              <a:gdLst/>
              <a:ahLst/>
              <a:cxnLst/>
              <a:rect l="l" t="t" r="r" b="b"/>
              <a:pathLst>
                <a:path w="23479" h="35446" extrusionOk="0">
                  <a:moveTo>
                    <a:pt x="20382" y="8308"/>
                  </a:moveTo>
                  <a:lnTo>
                    <a:pt x="20382" y="8308"/>
                  </a:lnTo>
                  <a:cubicBezTo>
                    <a:pt x="19214" y="9209"/>
                    <a:pt x="17980" y="9976"/>
                    <a:pt x="16446" y="10510"/>
                  </a:cubicBezTo>
                  <a:cubicBezTo>
                    <a:pt x="14611" y="11177"/>
                    <a:pt x="12743" y="11310"/>
                    <a:pt x="11109" y="12344"/>
                  </a:cubicBezTo>
                  <a:cubicBezTo>
                    <a:pt x="12276" y="10943"/>
                    <a:pt x="14044" y="10176"/>
                    <a:pt x="15912" y="9642"/>
                  </a:cubicBezTo>
                  <a:cubicBezTo>
                    <a:pt x="17213" y="9275"/>
                    <a:pt x="18914" y="8942"/>
                    <a:pt x="20382" y="8308"/>
                  </a:cubicBezTo>
                  <a:close/>
                  <a:moveTo>
                    <a:pt x="11585" y="6814"/>
                  </a:moveTo>
                  <a:cubicBezTo>
                    <a:pt x="11641" y="6814"/>
                    <a:pt x="11466" y="7404"/>
                    <a:pt x="11442" y="7641"/>
                  </a:cubicBezTo>
                  <a:cubicBezTo>
                    <a:pt x="11376" y="8541"/>
                    <a:pt x="11142" y="9475"/>
                    <a:pt x="10975" y="10343"/>
                  </a:cubicBezTo>
                  <a:cubicBezTo>
                    <a:pt x="10875" y="10977"/>
                    <a:pt x="10708" y="11610"/>
                    <a:pt x="10475" y="12177"/>
                  </a:cubicBezTo>
                  <a:cubicBezTo>
                    <a:pt x="10642" y="11177"/>
                    <a:pt x="10742" y="10143"/>
                    <a:pt x="10875" y="9109"/>
                  </a:cubicBezTo>
                  <a:cubicBezTo>
                    <a:pt x="10875" y="9030"/>
                    <a:pt x="10818" y="8998"/>
                    <a:pt x="10771" y="8998"/>
                  </a:cubicBezTo>
                  <a:cubicBezTo>
                    <a:pt x="10737" y="8998"/>
                    <a:pt x="10708" y="9014"/>
                    <a:pt x="10708" y="9042"/>
                  </a:cubicBezTo>
                  <a:cubicBezTo>
                    <a:pt x="10442" y="10776"/>
                    <a:pt x="10208" y="12444"/>
                    <a:pt x="9774" y="14112"/>
                  </a:cubicBezTo>
                  <a:cubicBezTo>
                    <a:pt x="9774" y="14112"/>
                    <a:pt x="9774" y="14145"/>
                    <a:pt x="9741" y="14145"/>
                  </a:cubicBezTo>
                  <a:cubicBezTo>
                    <a:pt x="9741" y="13845"/>
                    <a:pt x="9708" y="13545"/>
                    <a:pt x="9741" y="13278"/>
                  </a:cubicBezTo>
                  <a:cubicBezTo>
                    <a:pt x="9874" y="12344"/>
                    <a:pt x="10041" y="11477"/>
                    <a:pt x="10208" y="10543"/>
                  </a:cubicBezTo>
                  <a:cubicBezTo>
                    <a:pt x="10208" y="10510"/>
                    <a:pt x="10141" y="10476"/>
                    <a:pt x="10108" y="10476"/>
                  </a:cubicBezTo>
                  <a:cubicBezTo>
                    <a:pt x="10408" y="9309"/>
                    <a:pt x="10808" y="8175"/>
                    <a:pt x="11376" y="7174"/>
                  </a:cubicBezTo>
                  <a:cubicBezTo>
                    <a:pt x="11501" y="6913"/>
                    <a:pt x="11563" y="6814"/>
                    <a:pt x="11585" y="6814"/>
                  </a:cubicBezTo>
                  <a:close/>
                  <a:moveTo>
                    <a:pt x="22150" y="7274"/>
                  </a:moveTo>
                  <a:cubicBezTo>
                    <a:pt x="21650" y="8308"/>
                    <a:pt x="20949" y="9175"/>
                    <a:pt x="19915" y="9976"/>
                  </a:cubicBezTo>
                  <a:cubicBezTo>
                    <a:pt x="18547" y="11043"/>
                    <a:pt x="16913" y="11710"/>
                    <a:pt x="15312" y="12444"/>
                  </a:cubicBezTo>
                  <a:cubicBezTo>
                    <a:pt x="13577" y="13178"/>
                    <a:pt x="11109" y="13312"/>
                    <a:pt x="9808" y="14813"/>
                  </a:cubicBezTo>
                  <a:cubicBezTo>
                    <a:pt x="9874" y="14713"/>
                    <a:pt x="9908" y="14646"/>
                    <a:pt x="9908" y="14546"/>
                  </a:cubicBezTo>
                  <a:cubicBezTo>
                    <a:pt x="10075" y="14179"/>
                    <a:pt x="10241" y="13812"/>
                    <a:pt x="10375" y="13445"/>
                  </a:cubicBezTo>
                  <a:cubicBezTo>
                    <a:pt x="10475" y="13178"/>
                    <a:pt x="10608" y="12945"/>
                    <a:pt x="10775" y="12711"/>
                  </a:cubicBezTo>
                  <a:cubicBezTo>
                    <a:pt x="12910" y="11210"/>
                    <a:pt x="15712" y="11143"/>
                    <a:pt x="18080" y="10109"/>
                  </a:cubicBezTo>
                  <a:cubicBezTo>
                    <a:pt x="19381" y="9509"/>
                    <a:pt x="20582" y="8675"/>
                    <a:pt x="21583" y="7674"/>
                  </a:cubicBezTo>
                  <a:cubicBezTo>
                    <a:pt x="21783" y="7541"/>
                    <a:pt x="21983" y="7441"/>
                    <a:pt x="22150" y="7274"/>
                  </a:cubicBezTo>
                  <a:close/>
                  <a:moveTo>
                    <a:pt x="635" y="2337"/>
                  </a:moveTo>
                  <a:cubicBezTo>
                    <a:pt x="1302" y="4505"/>
                    <a:pt x="3303" y="6340"/>
                    <a:pt x="4637" y="7974"/>
                  </a:cubicBezTo>
                  <a:cubicBezTo>
                    <a:pt x="5305" y="8808"/>
                    <a:pt x="5805" y="9642"/>
                    <a:pt x="6138" y="10510"/>
                  </a:cubicBezTo>
                  <a:cubicBezTo>
                    <a:pt x="5471" y="9842"/>
                    <a:pt x="4637" y="9342"/>
                    <a:pt x="4137" y="8541"/>
                  </a:cubicBezTo>
                  <a:cubicBezTo>
                    <a:pt x="4128" y="8523"/>
                    <a:pt x="4111" y="8515"/>
                    <a:pt x="4092" y="8515"/>
                  </a:cubicBezTo>
                  <a:cubicBezTo>
                    <a:pt x="4045" y="8515"/>
                    <a:pt x="3989" y="8569"/>
                    <a:pt x="4037" y="8642"/>
                  </a:cubicBezTo>
                  <a:cubicBezTo>
                    <a:pt x="4571" y="9542"/>
                    <a:pt x="5438" y="10376"/>
                    <a:pt x="6305" y="11010"/>
                  </a:cubicBezTo>
                  <a:cubicBezTo>
                    <a:pt x="6972" y="13011"/>
                    <a:pt x="6939" y="15113"/>
                    <a:pt x="6639" y="17214"/>
                  </a:cubicBezTo>
                  <a:cubicBezTo>
                    <a:pt x="6239" y="12011"/>
                    <a:pt x="1435" y="7607"/>
                    <a:pt x="635" y="2337"/>
                  </a:cubicBezTo>
                  <a:close/>
                  <a:moveTo>
                    <a:pt x="15912" y="12644"/>
                  </a:moveTo>
                  <a:lnTo>
                    <a:pt x="15912" y="12644"/>
                  </a:lnTo>
                  <a:cubicBezTo>
                    <a:pt x="15645" y="12878"/>
                    <a:pt x="15478" y="13145"/>
                    <a:pt x="15278" y="13512"/>
                  </a:cubicBezTo>
                  <a:cubicBezTo>
                    <a:pt x="14444" y="14946"/>
                    <a:pt x="13410" y="16013"/>
                    <a:pt x="12109" y="17014"/>
                  </a:cubicBezTo>
                  <a:cubicBezTo>
                    <a:pt x="11109" y="17815"/>
                    <a:pt x="9941" y="18348"/>
                    <a:pt x="8907" y="19049"/>
                  </a:cubicBezTo>
                  <a:cubicBezTo>
                    <a:pt x="10375" y="17214"/>
                    <a:pt x="11809" y="15480"/>
                    <a:pt x="13110" y="13512"/>
                  </a:cubicBezTo>
                  <a:cubicBezTo>
                    <a:pt x="13544" y="13378"/>
                    <a:pt x="13911" y="13312"/>
                    <a:pt x="14278" y="13211"/>
                  </a:cubicBezTo>
                  <a:cubicBezTo>
                    <a:pt x="14811" y="13045"/>
                    <a:pt x="15378" y="12878"/>
                    <a:pt x="15912" y="12644"/>
                  </a:cubicBezTo>
                  <a:close/>
                  <a:moveTo>
                    <a:pt x="12810" y="13612"/>
                  </a:moveTo>
                  <a:lnTo>
                    <a:pt x="12810" y="13612"/>
                  </a:lnTo>
                  <a:cubicBezTo>
                    <a:pt x="11309" y="15546"/>
                    <a:pt x="9708" y="17448"/>
                    <a:pt x="8207" y="19383"/>
                  </a:cubicBezTo>
                  <a:cubicBezTo>
                    <a:pt x="8807" y="18148"/>
                    <a:pt x="9207" y="16814"/>
                    <a:pt x="9608" y="15513"/>
                  </a:cubicBezTo>
                  <a:cubicBezTo>
                    <a:pt x="10308" y="14379"/>
                    <a:pt x="11576" y="13912"/>
                    <a:pt x="12810" y="13612"/>
                  </a:cubicBezTo>
                  <a:close/>
                  <a:moveTo>
                    <a:pt x="3280" y="17492"/>
                  </a:moveTo>
                  <a:cubicBezTo>
                    <a:pt x="3358" y="17492"/>
                    <a:pt x="3878" y="18541"/>
                    <a:pt x="3970" y="18849"/>
                  </a:cubicBezTo>
                  <a:cubicBezTo>
                    <a:pt x="4070" y="19016"/>
                    <a:pt x="4104" y="19182"/>
                    <a:pt x="4137" y="19349"/>
                  </a:cubicBezTo>
                  <a:cubicBezTo>
                    <a:pt x="4137" y="19549"/>
                    <a:pt x="4204" y="19716"/>
                    <a:pt x="4204" y="19950"/>
                  </a:cubicBezTo>
                  <a:cubicBezTo>
                    <a:pt x="4137" y="19750"/>
                    <a:pt x="4104" y="19549"/>
                    <a:pt x="4070" y="19383"/>
                  </a:cubicBezTo>
                  <a:cubicBezTo>
                    <a:pt x="4058" y="19357"/>
                    <a:pt x="4030" y="19346"/>
                    <a:pt x="4001" y="19346"/>
                  </a:cubicBezTo>
                  <a:cubicBezTo>
                    <a:pt x="3955" y="19346"/>
                    <a:pt x="3904" y="19375"/>
                    <a:pt x="3904" y="19416"/>
                  </a:cubicBezTo>
                  <a:cubicBezTo>
                    <a:pt x="4204" y="20550"/>
                    <a:pt x="4237" y="21684"/>
                    <a:pt x="4204" y="22852"/>
                  </a:cubicBezTo>
                  <a:cubicBezTo>
                    <a:pt x="3937" y="21050"/>
                    <a:pt x="3403" y="19316"/>
                    <a:pt x="3270" y="17515"/>
                  </a:cubicBezTo>
                  <a:cubicBezTo>
                    <a:pt x="3270" y="17499"/>
                    <a:pt x="3273" y="17492"/>
                    <a:pt x="3280" y="17492"/>
                  </a:cubicBezTo>
                  <a:close/>
                  <a:moveTo>
                    <a:pt x="4471" y="20817"/>
                  </a:moveTo>
                  <a:cubicBezTo>
                    <a:pt x="4537" y="21050"/>
                    <a:pt x="4571" y="21284"/>
                    <a:pt x="4604" y="21517"/>
                  </a:cubicBezTo>
                  <a:cubicBezTo>
                    <a:pt x="4737" y="22451"/>
                    <a:pt x="4737" y="23319"/>
                    <a:pt x="4571" y="24186"/>
                  </a:cubicBezTo>
                  <a:cubicBezTo>
                    <a:pt x="4704" y="23119"/>
                    <a:pt x="4604" y="21951"/>
                    <a:pt x="4471" y="20817"/>
                  </a:cubicBezTo>
                  <a:close/>
                  <a:moveTo>
                    <a:pt x="14378" y="18215"/>
                  </a:moveTo>
                  <a:cubicBezTo>
                    <a:pt x="12910" y="20483"/>
                    <a:pt x="11376" y="22051"/>
                    <a:pt x="9041" y="23519"/>
                  </a:cubicBezTo>
                  <a:cubicBezTo>
                    <a:pt x="8207" y="24053"/>
                    <a:pt x="7373" y="24553"/>
                    <a:pt x="6539" y="25120"/>
                  </a:cubicBezTo>
                  <a:cubicBezTo>
                    <a:pt x="7873" y="21651"/>
                    <a:pt x="11576" y="20350"/>
                    <a:pt x="14378" y="18215"/>
                  </a:cubicBezTo>
                  <a:close/>
                  <a:moveTo>
                    <a:pt x="4304" y="24286"/>
                  </a:moveTo>
                  <a:lnTo>
                    <a:pt x="4304" y="24286"/>
                  </a:lnTo>
                  <a:cubicBezTo>
                    <a:pt x="4304" y="24686"/>
                    <a:pt x="4270" y="25120"/>
                    <a:pt x="4237" y="25487"/>
                  </a:cubicBezTo>
                  <a:cubicBezTo>
                    <a:pt x="4237" y="25520"/>
                    <a:pt x="4237" y="25520"/>
                    <a:pt x="4270" y="25520"/>
                  </a:cubicBezTo>
                  <a:cubicBezTo>
                    <a:pt x="4204" y="25587"/>
                    <a:pt x="4137" y="25720"/>
                    <a:pt x="4104" y="25821"/>
                  </a:cubicBezTo>
                  <a:cubicBezTo>
                    <a:pt x="4204" y="25387"/>
                    <a:pt x="4237" y="24987"/>
                    <a:pt x="4270" y="24553"/>
                  </a:cubicBezTo>
                  <a:cubicBezTo>
                    <a:pt x="4270" y="24486"/>
                    <a:pt x="4304" y="24353"/>
                    <a:pt x="4304" y="24286"/>
                  </a:cubicBezTo>
                  <a:close/>
                  <a:moveTo>
                    <a:pt x="473" y="1"/>
                  </a:moveTo>
                  <a:cubicBezTo>
                    <a:pt x="451" y="1"/>
                    <a:pt x="434" y="12"/>
                    <a:pt x="434" y="35"/>
                  </a:cubicBezTo>
                  <a:cubicBezTo>
                    <a:pt x="1" y="3338"/>
                    <a:pt x="1168" y="6206"/>
                    <a:pt x="2769" y="9042"/>
                  </a:cubicBezTo>
                  <a:cubicBezTo>
                    <a:pt x="4637" y="12478"/>
                    <a:pt x="6272" y="15446"/>
                    <a:pt x="6272" y="19316"/>
                  </a:cubicBezTo>
                  <a:cubicBezTo>
                    <a:pt x="5972" y="20684"/>
                    <a:pt x="5671" y="22018"/>
                    <a:pt x="5438" y="23385"/>
                  </a:cubicBezTo>
                  <a:cubicBezTo>
                    <a:pt x="5271" y="23652"/>
                    <a:pt x="5138" y="23953"/>
                    <a:pt x="4971" y="24186"/>
                  </a:cubicBezTo>
                  <a:cubicBezTo>
                    <a:pt x="5405" y="21718"/>
                    <a:pt x="4504" y="18649"/>
                    <a:pt x="3170" y="16981"/>
                  </a:cubicBezTo>
                  <a:cubicBezTo>
                    <a:pt x="3146" y="16946"/>
                    <a:pt x="3115" y="16931"/>
                    <a:pt x="3084" y="16931"/>
                  </a:cubicBezTo>
                  <a:cubicBezTo>
                    <a:pt x="3026" y="16931"/>
                    <a:pt x="2970" y="16982"/>
                    <a:pt x="2970" y="17048"/>
                  </a:cubicBezTo>
                  <a:cubicBezTo>
                    <a:pt x="3003" y="19583"/>
                    <a:pt x="3970" y="21984"/>
                    <a:pt x="3970" y="24486"/>
                  </a:cubicBezTo>
                  <a:cubicBezTo>
                    <a:pt x="3937" y="24853"/>
                    <a:pt x="3904" y="25253"/>
                    <a:pt x="3837" y="25687"/>
                  </a:cubicBezTo>
                  <a:cubicBezTo>
                    <a:pt x="3837" y="25720"/>
                    <a:pt x="3904" y="25754"/>
                    <a:pt x="3904" y="25754"/>
                  </a:cubicBezTo>
                  <a:cubicBezTo>
                    <a:pt x="3904" y="25887"/>
                    <a:pt x="3837" y="25987"/>
                    <a:pt x="3837" y="26087"/>
                  </a:cubicBezTo>
                  <a:cubicBezTo>
                    <a:pt x="3837" y="26154"/>
                    <a:pt x="3837" y="26154"/>
                    <a:pt x="3904" y="26187"/>
                  </a:cubicBezTo>
                  <a:cubicBezTo>
                    <a:pt x="3603" y="26688"/>
                    <a:pt x="3336" y="27222"/>
                    <a:pt x="3103" y="27722"/>
                  </a:cubicBezTo>
                  <a:lnTo>
                    <a:pt x="3070" y="27755"/>
                  </a:lnTo>
                  <a:cubicBezTo>
                    <a:pt x="3003" y="27822"/>
                    <a:pt x="3003" y="27822"/>
                    <a:pt x="3070" y="27855"/>
                  </a:cubicBezTo>
                  <a:cubicBezTo>
                    <a:pt x="1835" y="30257"/>
                    <a:pt x="835" y="32826"/>
                    <a:pt x="268" y="35361"/>
                  </a:cubicBezTo>
                  <a:cubicBezTo>
                    <a:pt x="268" y="35403"/>
                    <a:pt x="321" y="35445"/>
                    <a:pt x="360" y="35445"/>
                  </a:cubicBezTo>
                  <a:cubicBezTo>
                    <a:pt x="383" y="35445"/>
                    <a:pt x="401" y="35431"/>
                    <a:pt x="401" y="35394"/>
                  </a:cubicBezTo>
                  <a:cubicBezTo>
                    <a:pt x="1502" y="32692"/>
                    <a:pt x="2503" y="30024"/>
                    <a:pt x="3737" y="27388"/>
                  </a:cubicBezTo>
                  <a:cubicBezTo>
                    <a:pt x="4437" y="26821"/>
                    <a:pt x="5271" y="26288"/>
                    <a:pt x="6105" y="25720"/>
                  </a:cubicBezTo>
                  <a:cubicBezTo>
                    <a:pt x="6105" y="25770"/>
                    <a:pt x="6138" y="25795"/>
                    <a:pt x="6176" y="25795"/>
                  </a:cubicBezTo>
                  <a:cubicBezTo>
                    <a:pt x="6214" y="25795"/>
                    <a:pt x="6255" y="25770"/>
                    <a:pt x="6272" y="25720"/>
                  </a:cubicBezTo>
                  <a:cubicBezTo>
                    <a:pt x="6272" y="25687"/>
                    <a:pt x="6305" y="25654"/>
                    <a:pt x="6305" y="25587"/>
                  </a:cubicBezTo>
                  <a:cubicBezTo>
                    <a:pt x="8107" y="24520"/>
                    <a:pt x="10075" y="23486"/>
                    <a:pt x="11642" y="22185"/>
                  </a:cubicBezTo>
                  <a:cubicBezTo>
                    <a:pt x="12777" y="21818"/>
                    <a:pt x="13844" y="21117"/>
                    <a:pt x="14511" y="20150"/>
                  </a:cubicBezTo>
                  <a:cubicBezTo>
                    <a:pt x="14563" y="20072"/>
                    <a:pt x="14494" y="19995"/>
                    <a:pt x="14445" y="19995"/>
                  </a:cubicBezTo>
                  <a:cubicBezTo>
                    <a:pt x="14431" y="19995"/>
                    <a:pt x="14419" y="20001"/>
                    <a:pt x="14411" y="20016"/>
                  </a:cubicBezTo>
                  <a:cubicBezTo>
                    <a:pt x="13811" y="20850"/>
                    <a:pt x="12977" y="21251"/>
                    <a:pt x="12143" y="21718"/>
                  </a:cubicBezTo>
                  <a:cubicBezTo>
                    <a:pt x="13310" y="20684"/>
                    <a:pt x="14244" y="19483"/>
                    <a:pt x="14745" y="17915"/>
                  </a:cubicBezTo>
                  <a:cubicBezTo>
                    <a:pt x="15478" y="17314"/>
                    <a:pt x="16146" y="16647"/>
                    <a:pt x="16679" y="15847"/>
                  </a:cubicBezTo>
                  <a:lnTo>
                    <a:pt x="16679" y="15847"/>
                  </a:lnTo>
                  <a:cubicBezTo>
                    <a:pt x="16479" y="16981"/>
                    <a:pt x="16312" y="18082"/>
                    <a:pt x="16012" y="19216"/>
                  </a:cubicBezTo>
                  <a:cubicBezTo>
                    <a:pt x="15412" y="21718"/>
                    <a:pt x="13677" y="23385"/>
                    <a:pt x="11409" y="24353"/>
                  </a:cubicBezTo>
                  <a:cubicBezTo>
                    <a:pt x="9007" y="25354"/>
                    <a:pt x="6305" y="25654"/>
                    <a:pt x="4404" y="27555"/>
                  </a:cubicBezTo>
                  <a:cubicBezTo>
                    <a:pt x="4317" y="27642"/>
                    <a:pt x="4406" y="27728"/>
                    <a:pt x="4474" y="27728"/>
                  </a:cubicBezTo>
                  <a:cubicBezTo>
                    <a:pt x="4485" y="27728"/>
                    <a:pt x="4495" y="27726"/>
                    <a:pt x="4504" y="27722"/>
                  </a:cubicBezTo>
                  <a:cubicBezTo>
                    <a:pt x="7173" y="25687"/>
                    <a:pt x="10508" y="25420"/>
                    <a:pt x="13310" y="23719"/>
                  </a:cubicBezTo>
                  <a:cubicBezTo>
                    <a:pt x="16312" y="21884"/>
                    <a:pt x="16579" y="18148"/>
                    <a:pt x="17146" y="15046"/>
                  </a:cubicBezTo>
                  <a:cubicBezTo>
                    <a:pt x="17246" y="14879"/>
                    <a:pt x="17313" y="14679"/>
                    <a:pt x="17413" y="14479"/>
                  </a:cubicBezTo>
                  <a:cubicBezTo>
                    <a:pt x="17447" y="14379"/>
                    <a:pt x="17413" y="14246"/>
                    <a:pt x="17280" y="14246"/>
                  </a:cubicBezTo>
                  <a:lnTo>
                    <a:pt x="17180" y="14246"/>
                  </a:lnTo>
                  <a:cubicBezTo>
                    <a:pt x="17113" y="14246"/>
                    <a:pt x="17013" y="14312"/>
                    <a:pt x="17013" y="14379"/>
                  </a:cubicBezTo>
                  <a:cubicBezTo>
                    <a:pt x="16980" y="14512"/>
                    <a:pt x="16980" y="14646"/>
                    <a:pt x="16946" y="14746"/>
                  </a:cubicBezTo>
                  <a:cubicBezTo>
                    <a:pt x="16846" y="14746"/>
                    <a:pt x="16779" y="14879"/>
                    <a:pt x="16746" y="15146"/>
                  </a:cubicBezTo>
                  <a:cubicBezTo>
                    <a:pt x="16513" y="15513"/>
                    <a:pt x="16312" y="15847"/>
                    <a:pt x="16012" y="16180"/>
                  </a:cubicBezTo>
                  <a:cubicBezTo>
                    <a:pt x="15512" y="16847"/>
                    <a:pt x="14845" y="17381"/>
                    <a:pt x="14178" y="17915"/>
                  </a:cubicBezTo>
                  <a:cubicBezTo>
                    <a:pt x="13010" y="18849"/>
                    <a:pt x="11742" y="19549"/>
                    <a:pt x="10475" y="20383"/>
                  </a:cubicBezTo>
                  <a:cubicBezTo>
                    <a:pt x="8607" y="21651"/>
                    <a:pt x="6972" y="23152"/>
                    <a:pt x="6272" y="25320"/>
                  </a:cubicBezTo>
                  <a:cubicBezTo>
                    <a:pt x="5471" y="25821"/>
                    <a:pt x="4671" y="26388"/>
                    <a:pt x="3970" y="26988"/>
                  </a:cubicBezTo>
                  <a:cubicBezTo>
                    <a:pt x="4437" y="25987"/>
                    <a:pt x="4938" y="24987"/>
                    <a:pt x="5471" y="24019"/>
                  </a:cubicBezTo>
                  <a:cubicBezTo>
                    <a:pt x="6239" y="22685"/>
                    <a:pt x="7072" y="21484"/>
                    <a:pt x="7973" y="20317"/>
                  </a:cubicBezTo>
                  <a:cubicBezTo>
                    <a:pt x="9474" y="19016"/>
                    <a:pt x="11175" y="18148"/>
                    <a:pt x="12777" y="16881"/>
                  </a:cubicBezTo>
                  <a:cubicBezTo>
                    <a:pt x="14344" y="15680"/>
                    <a:pt x="14978" y="13912"/>
                    <a:pt x="16279" y="12544"/>
                  </a:cubicBezTo>
                  <a:cubicBezTo>
                    <a:pt x="16846" y="12311"/>
                    <a:pt x="17413" y="12044"/>
                    <a:pt x="17947" y="11744"/>
                  </a:cubicBezTo>
                  <a:cubicBezTo>
                    <a:pt x="20182" y="10576"/>
                    <a:pt x="22483" y="8842"/>
                    <a:pt x="23151" y="6340"/>
                  </a:cubicBezTo>
                  <a:cubicBezTo>
                    <a:pt x="23284" y="6173"/>
                    <a:pt x="23351" y="5973"/>
                    <a:pt x="23451" y="5739"/>
                  </a:cubicBezTo>
                  <a:cubicBezTo>
                    <a:pt x="23478" y="5631"/>
                    <a:pt x="23416" y="5522"/>
                    <a:pt x="23338" y="5522"/>
                  </a:cubicBezTo>
                  <a:cubicBezTo>
                    <a:pt x="23321" y="5522"/>
                    <a:pt x="23302" y="5527"/>
                    <a:pt x="23284" y="5539"/>
                  </a:cubicBezTo>
                  <a:lnTo>
                    <a:pt x="23284" y="5439"/>
                  </a:lnTo>
                  <a:cubicBezTo>
                    <a:pt x="23284" y="5350"/>
                    <a:pt x="23210" y="5276"/>
                    <a:pt x="23151" y="5276"/>
                  </a:cubicBezTo>
                  <a:cubicBezTo>
                    <a:pt x="23121" y="5276"/>
                    <a:pt x="23095" y="5295"/>
                    <a:pt x="23084" y="5339"/>
                  </a:cubicBezTo>
                  <a:cubicBezTo>
                    <a:pt x="22984" y="5606"/>
                    <a:pt x="22884" y="5840"/>
                    <a:pt x="22750" y="6106"/>
                  </a:cubicBezTo>
                  <a:cubicBezTo>
                    <a:pt x="20315" y="8608"/>
                    <a:pt x="16779" y="8775"/>
                    <a:pt x="13644" y="10009"/>
                  </a:cubicBezTo>
                  <a:cubicBezTo>
                    <a:pt x="12310" y="10543"/>
                    <a:pt x="11409" y="11377"/>
                    <a:pt x="10742" y="12378"/>
                  </a:cubicBezTo>
                  <a:cubicBezTo>
                    <a:pt x="11376" y="10376"/>
                    <a:pt x="11742" y="8275"/>
                    <a:pt x="11776" y="6206"/>
                  </a:cubicBezTo>
                  <a:cubicBezTo>
                    <a:pt x="11776" y="6118"/>
                    <a:pt x="11720" y="6077"/>
                    <a:pt x="11663" y="6077"/>
                  </a:cubicBezTo>
                  <a:cubicBezTo>
                    <a:pt x="11611" y="6077"/>
                    <a:pt x="11558" y="6110"/>
                    <a:pt x="11542" y="6173"/>
                  </a:cubicBezTo>
                  <a:cubicBezTo>
                    <a:pt x="10308" y="8108"/>
                    <a:pt x="9441" y="10610"/>
                    <a:pt x="9441" y="12978"/>
                  </a:cubicBezTo>
                  <a:cubicBezTo>
                    <a:pt x="9274" y="13812"/>
                    <a:pt x="9174" y="14646"/>
                    <a:pt x="9174" y="15480"/>
                  </a:cubicBezTo>
                  <a:lnTo>
                    <a:pt x="9174" y="15513"/>
                  </a:lnTo>
                  <a:lnTo>
                    <a:pt x="9174" y="15613"/>
                  </a:lnTo>
                  <a:lnTo>
                    <a:pt x="9174" y="15813"/>
                  </a:lnTo>
                  <a:cubicBezTo>
                    <a:pt x="8740" y="17181"/>
                    <a:pt x="8340" y="18615"/>
                    <a:pt x="7673" y="19850"/>
                  </a:cubicBezTo>
                  <a:lnTo>
                    <a:pt x="7673" y="19883"/>
                  </a:lnTo>
                  <a:cubicBezTo>
                    <a:pt x="7406" y="20183"/>
                    <a:pt x="7106" y="20483"/>
                    <a:pt x="6839" y="20850"/>
                  </a:cubicBezTo>
                  <a:cubicBezTo>
                    <a:pt x="6806" y="20884"/>
                    <a:pt x="6839" y="20984"/>
                    <a:pt x="6906" y="21017"/>
                  </a:cubicBezTo>
                  <a:cubicBezTo>
                    <a:pt x="6472" y="21618"/>
                    <a:pt x="6105" y="22185"/>
                    <a:pt x="5738" y="22818"/>
                  </a:cubicBezTo>
                  <a:cubicBezTo>
                    <a:pt x="6138" y="20984"/>
                    <a:pt x="6739" y="19016"/>
                    <a:pt x="7106" y="17014"/>
                  </a:cubicBezTo>
                  <a:cubicBezTo>
                    <a:pt x="8006" y="14179"/>
                    <a:pt x="8674" y="11477"/>
                    <a:pt x="7306" y="8541"/>
                  </a:cubicBezTo>
                  <a:cubicBezTo>
                    <a:pt x="5772" y="5306"/>
                    <a:pt x="2836" y="3438"/>
                    <a:pt x="1001" y="469"/>
                  </a:cubicBezTo>
                  <a:cubicBezTo>
                    <a:pt x="982" y="430"/>
                    <a:pt x="951" y="414"/>
                    <a:pt x="918" y="414"/>
                  </a:cubicBezTo>
                  <a:cubicBezTo>
                    <a:pt x="838" y="414"/>
                    <a:pt x="744" y="508"/>
                    <a:pt x="768" y="602"/>
                  </a:cubicBezTo>
                  <a:cubicBezTo>
                    <a:pt x="2069" y="3271"/>
                    <a:pt x="4604" y="4705"/>
                    <a:pt x="6172" y="7174"/>
                  </a:cubicBezTo>
                  <a:cubicBezTo>
                    <a:pt x="7473" y="9175"/>
                    <a:pt x="8107" y="11277"/>
                    <a:pt x="7773" y="13678"/>
                  </a:cubicBezTo>
                  <a:cubicBezTo>
                    <a:pt x="7673" y="14346"/>
                    <a:pt x="7473" y="15013"/>
                    <a:pt x="7306" y="15680"/>
                  </a:cubicBezTo>
                  <a:cubicBezTo>
                    <a:pt x="7506" y="13712"/>
                    <a:pt x="7339" y="11777"/>
                    <a:pt x="6472" y="9976"/>
                  </a:cubicBezTo>
                  <a:cubicBezTo>
                    <a:pt x="6239" y="9475"/>
                    <a:pt x="5938" y="9008"/>
                    <a:pt x="5605" y="8541"/>
                  </a:cubicBezTo>
                  <a:cubicBezTo>
                    <a:pt x="5471" y="7507"/>
                    <a:pt x="4838" y="6507"/>
                    <a:pt x="4237" y="5706"/>
                  </a:cubicBezTo>
                  <a:cubicBezTo>
                    <a:pt x="4219" y="5687"/>
                    <a:pt x="4197" y="5679"/>
                    <a:pt x="4177" y="5679"/>
                  </a:cubicBezTo>
                  <a:cubicBezTo>
                    <a:pt x="4125" y="5679"/>
                    <a:pt x="4080" y="5734"/>
                    <a:pt x="4104" y="5806"/>
                  </a:cubicBezTo>
                  <a:cubicBezTo>
                    <a:pt x="4471" y="6307"/>
                    <a:pt x="4737" y="6807"/>
                    <a:pt x="4971" y="7374"/>
                  </a:cubicBezTo>
                  <a:lnTo>
                    <a:pt x="5238" y="8141"/>
                  </a:lnTo>
                  <a:cubicBezTo>
                    <a:pt x="3303" y="5639"/>
                    <a:pt x="735" y="3671"/>
                    <a:pt x="668" y="169"/>
                  </a:cubicBezTo>
                  <a:cubicBezTo>
                    <a:pt x="668" y="102"/>
                    <a:pt x="635" y="102"/>
                    <a:pt x="568" y="102"/>
                  </a:cubicBezTo>
                  <a:cubicBezTo>
                    <a:pt x="568" y="37"/>
                    <a:pt x="512" y="1"/>
                    <a:pt x="4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3"/>
            <p:cNvSpPr/>
            <p:nvPr/>
          </p:nvSpPr>
          <p:spPr>
            <a:xfrm>
              <a:off x="5305925" y="2502200"/>
              <a:ext cx="19750" cy="65975"/>
            </a:xfrm>
            <a:custGeom>
              <a:avLst/>
              <a:gdLst/>
              <a:ahLst/>
              <a:cxnLst/>
              <a:rect l="l" t="t" r="r" b="b"/>
              <a:pathLst>
                <a:path w="790" h="2639" extrusionOk="0">
                  <a:moveTo>
                    <a:pt x="94" y="0"/>
                  </a:moveTo>
                  <a:cubicBezTo>
                    <a:pt x="48" y="0"/>
                    <a:pt x="0" y="37"/>
                    <a:pt x="22" y="102"/>
                  </a:cubicBezTo>
                  <a:cubicBezTo>
                    <a:pt x="255" y="869"/>
                    <a:pt x="255" y="1836"/>
                    <a:pt x="656" y="2604"/>
                  </a:cubicBezTo>
                  <a:cubicBezTo>
                    <a:pt x="656" y="2627"/>
                    <a:pt x="672" y="2638"/>
                    <a:pt x="694" y="2638"/>
                  </a:cubicBezTo>
                  <a:cubicBezTo>
                    <a:pt x="733" y="2638"/>
                    <a:pt x="789" y="2602"/>
                    <a:pt x="789" y="2537"/>
                  </a:cubicBezTo>
                  <a:cubicBezTo>
                    <a:pt x="622" y="1703"/>
                    <a:pt x="422" y="869"/>
                    <a:pt x="155" y="35"/>
                  </a:cubicBezTo>
                  <a:cubicBezTo>
                    <a:pt x="144" y="12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3"/>
            <p:cNvSpPr/>
            <p:nvPr/>
          </p:nvSpPr>
          <p:spPr>
            <a:xfrm>
              <a:off x="5446725" y="2676675"/>
              <a:ext cx="52525" cy="50975"/>
            </a:xfrm>
            <a:custGeom>
              <a:avLst/>
              <a:gdLst/>
              <a:ahLst/>
              <a:cxnLst/>
              <a:rect l="l" t="t" r="r" b="b"/>
              <a:pathLst>
                <a:path w="2101" h="2039" extrusionOk="0">
                  <a:moveTo>
                    <a:pt x="2021" y="1"/>
                  </a:moveTo>
                  <a:cubicBezTo>
                    <a:pt x="2002" y="1"/>
                    <a:pt x="1981" y="9"/>
                    <a:pt x="1962" y="28"/>
                  </a:cubicBezTo>
                  <a:cubicBezTo>
                    <a:pt x="1362" y="728"/>
                    <a:pt x="661" y="1295"/>
                    <a:pt x="27" y="1963"/>
                  </a:cubicBezTo>
                  <a:cubicBezTo>
                    <a:pt x="0" y="1990"/>
                    <a:pt x="17" y="2038"/>
                    <a:pt x="42" y="2038"/>
                  </a:cubicBezTo>
                  <a:cubicBezTo>
                    <a:pt x="48" y="2038"/>
                    <a:pt x="54" y="2036"/>
                    <a:pt x="61" y="2029"/>
                  </a:cubicBezTo>
                  <a:cubicBezTo>
                    <a:pt x="895" y="1662"/>
                    <a:pt x="1528" y="828"/>
                    <a:pt x="2029" y="128"/>
                  </a:cubicBezTo>
                  <a:cubicBezTo>
                    <a:pt x="2101" y="56"/>
                    <a:pt x="2069" y="1"/>
                    <a:pt x="20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3"/>
            <p:cNvSpPr/>
            <p:nvPr/>
          </p:nvSpPr>
          <p:spPr>
            <a:xfrm>
              <a:off x="5502425" y="2572250"/>
              <a:ext cx="57575" cy="25075"/>
            </a:xfrm>
            <a:custGeom>
              <a:avLst/>
              <a:gdLst/>
              <a:ahLst/>
              <a:cxnLst/>
              <a:rect l="l" t="t" r="r" b="b"/>
              <a:pathLst>
                <a:path w="2303" h="1003" extrusionOk="0">
                  <a:moveTo>
                    <a:pt x="2222" y="1"/>
                  </a:moveTo>
                  <a:cubicBezTo>
                    <a:pt x="1444" y="1"/>
                    <a:pt x="820" y="804"/>
                    <a:pt x="101" y="869"/>
                  </a:cubicBezTo>
                  <a:cubicBezTo>
                    <a:pt x="1" y="869"/>
                    <a:pt x="1" y="1003"/>
                    <a:pt x="101" y="1003"/>
                  </a:cubicBezTo>
                  <a:cubicBezTo>
                    <a:pt x="434" y="1003"/>
                    <a:pt x="768" y="836"/>
                    <a:pt x="1068" y="669"/>
                  </a:cubicBezTo>
                  <a:cubicBezTo>
                    <a:pt x="1435" y="502"/>
                    <a:pt x="1902" y="335"/>
                    <a:pt x="2269" y="69"/>
                  </a:cubicBezTo>
                  <a:cubicBezTo>
                    <a:pt x="2302" y="69"/>
                    <a:pt x="2302" y="2"/>
                    <a:pt x="2269" y="2"/>
                  </a:cubicBezTo>
                  <a:cubicBezTo>
                    <a:pt x="2253" y="1"/>
                    <a:pt x="2238" y="1"/>
                    <a:pt x="2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3"/>
            <p:cNvSpPr/>
            <p:nvPr/>
          </p:nvSpPr>
          <p:spPr>
            <a:xfrm>
              <a:off x="5549975" y="2582125"/>
              <a:ext cx="20625" cy="10200"/>
            </a:xfrm>
            <a:custGeom>
              <a:avLst/>
              <a:gdLst/>
              <a:ahLst/>
              <a:cxnLst/>
              <a:rect l="l" t="t" r="r" b="b"/>
              <a:pathLst>
                <a:path w="825" h="408" extrusionOk="0">
                  <a:moveTo>
                    <a:pt x="750" y="0"/>
                  </a:moveTo>
                  <a:cubicBezTo>
                    <a:pt x="744" y="0"/>
                    <a:pt x="739" y="2"/>
                    <a:pt x="734" y="7"/>
                  </a:cubicBezTo>
                  <a:cubicBezTo>
                    <a:pt x="534" y="107"/>
                    <a:pt x="334" y="241"/>
                    <a:pt x="67" y="274"/>
                  </a:cubicBezTo>
                  <a:cubicBezTo>
                    <a:pt x="0" y="307"/>
                    <a:pt x="34" y="407"/>
                    <a:pt x="100" y="407"/>
                  </a:cubicBezTo>
                  <a:cubicBezTo>
                    <a:pt x="334" y="341"/>
                    <a:pt x="601" y="274"/>
                    <a:pt x="767" y="107"/>
                  </a:cubicBezTo>
                  <a:cubicBezTo>
                    <a:pt x="825" y="78"/>
                    <a:pt x="783" y="0"/>
                    <a:pt x="7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3"/>
            <p:cNvSpPr/>
            <p:nvPr/>
          </p:nvSpPr>
          <p:spPr>
            <a:xfrm>
              <a:off x="5416775" y="2882400"/>
              <a:ext cx="70375" cy="28650"/>
            </a:xfrm>
            <a:custGeom>
              <a:avLst/>
              <a:gdLst/>
              <a:ahLst/>
              <a:cxnLst/>
              <a:rect l="l" t="t" r="r" b="b"/>
              <a:pathLst>
                <a:path w="2815" h="1146" extrusionOk="0">
                  <a:moveTo>
                    <a:pt x="2628" y="0"/>
                  </a:moveTo>
                  <a:cubicBezTo>
                    <a:pt x="2617" y="0"/>
                    <a:pt x="2605" y="2"/>
                    <a:pt x="2593" y="5"/>
                  </a:cubicBezTo>
                  <a:cubicBezTo>
                    <a:pt x="1759" y="338"/>
                    <a:pt x="825" y="538"/>
                    <a:pt x="58" y="1039"/>
                  </a:cubicBezTo>
                  <a:cubicBezTo>
                    <a:pt x="0" y="1067"/>
                    <a:pt x="17" y="1146"/>
                    <a:pt x="65" y="1146"/>
                  </a:cubicBezTo>
                  <a:cubicBezTo>
                    <a:pt x="73" y="1146"/>
                    <a:pt x="82" y="1144"/>
                    <a:pt x="91" y="1139"/>
                  </a:cubicBezTo>
                  <a:cubicBezTo>
                    <a:pt x="992" y="905"/>
                    <a:pt x="1826" y="505"/>
                    <a:pt x="2693" y="172"/>
                  </a:cubicBezTo>
                  <a:cubicBezTo>
                    <a:pt x="2814" y="141"/>
                    <a:pt x="2742" y="0"/>
                    <a:pt x="26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3"/>
            <p:cNvSpPr/>
            <p:nvPr/>
          </p:nvSpPr>
          <p:spPr>
            <a:xfrm>
              <a:off x="5374850" y="2914875"/>
              <a:ext cx="68175" cy="25200"/>
            </a:xfrm>
            <a:custGeom>
              <a:avLst/>
              <a:gdLst/>
              <a:ahLst/>
              <a:cxnLst/>
              <a:rect l="l" t="t" r="r" b="b"/>
              <a:pathLst>
                <a:path w="2727" h="1008" extrusionOk="0">
                  <a:moveTo>
                    <a:pt x="2608" y="0"/>
                  </a:moveTo>
                  <a:cubicBezTo>
                    <a:pt x="2595" y="0"/>
                    <a:pt x="2582" y="2"/>
                    <a:pt x="2569" y="7"/>
                  </a:cubicBezTo>
                  <a:cubicBezTo>
                    <a:pt x="1768" y="407"/>
                    <a:pt x="867" y="540"/>
                    <a:pt x="67" y="907"/>
                  </a:cubicBezTo>
                  <a:cubicBezTo>
                    <a:pt x="0" y="941"/>
                    <a:pt x="0" y="1007"/>
                    <a:pt x="67" y="1007"/>
                  </a:cubicBezTo>
                  <a:cubicBezTo>
                    <a:pt x="934" y="874"/>
                    <a:pt x="1868" y="540"/>
                    <a:pt x="2669" y="140"/>
                  </a:cubicBezTo>
                  <a:cubicBezTo>
                    <a:pt x="2726" y="82"/>
                    <a:pt x="2685" y="0"/>
                    <a:pt x="26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182" y="1537720"/>
            <a:ext cx="827943" cy="751685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278" y="1574466"/>
            <a:ext cx="827943" cy="751685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168" y="1569234"/>
            <a:ext cx="827943" cy="751685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229" y="3354398"/>
            <a:ext cx="827943" cy="751685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423" y="3404132"/>
            <a:ext cx="827943" cy="751685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926" y="3374513"/>
            <a:ext cx="827943" cy="751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54"/>
          <p:cNvSpPr/>
          <p:nvPr/>
        </p:nvSpPr>
        <p:spPr>
          <a:xfrm>
            <a:off x="1016975" y="1905675"/>
            <a:ext cx="1436100" cy="1436100"/>
          </a:xfrm>
          <a:prstGeom prst="arc">
            <a:avLst>
              <a:gd name="adj1" fmla="val 16200000"/>
              <a:gd name="adj2" fmla="val 286702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54"/>
          <p:cNvSpPr/>
          <p:nvPr/>
        </p:nvSpPr>
        <p:spPr>
          <a:xfrm>
            <a:off x="2899575" y="1905675"/>
            <a:ext cx="1436100" cy="1436100"/>
          </a:xfrm>
          <a:prstGeom prst="arc">
            <a:avLst>
              <a:gd name="adj1" fmla="val 16200000"/>
              <a:gd name="adj2" fmla="val 12219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54"/>
          <p:cNvSpPr/>
          <p:nvPr/>
        </p:nvSpPr>
        <p:spPr>
          <a:xfrm>
            <a:off x="4791300" y="1905675"/>
            <a:ext cx="1436100" cy="1436100"/>
          </a:xfrm>
          <a:prstGeom prst="arc">
            <a:avLst>
              <a:gd name="adj1" fmla="val 16200000"/>
              <a:gd name="adj2" fmla="val 19482758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54"/>
          <p:cNvSpPr/>
          <p:nvPr/>
        </p:nvSpPr>
        <p:spPr>
          <a:xfrm>
            <a:off x="6626175" y="1905675"/>
            <a:ext cx="1436100" cy="1436100"/>
          </a:xfrm>
          <a:prstGeom prst="arc">
            <a:avLst>
              <a:gd name="adj1" fmla="val 16200000"/>
              <a:gd name="adj2" fmla="val 286702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54"/>
          <p:cNvSpPr/>
          <p:nvPr/>
        </p:nvSpPr>
        <p:spPr>
          <a:xfrm>
            <a:off x="1152300" y="2570561"/>
            <a:ext cx="11472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54"/>
          <p:cNvSpPr/>
          <p:nvPr/>
        </p:nvSpPr>
        <p:spPr>
          <a:xfrm>
            <a:off x="3044025" y="2570561"/>
            <a:ext cx="11472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54"/>
          <p:cNvSpPr/>
          <p:nvPr/>
        </p:nvSpPr>
        <p:spPr>
          <a:xfrm>
            <a:off x="4935750" y="2570561"/>
            <a:ext cx="11472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54"/>
          <p:cNvSpPr/>
          <p:nvPr/>
        </p:nvSpPr>
        <p:spPr>
          <a:xfrm>
            <a:off x="6817925" y="2570561"/>
            <a:ext cx="11472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54"/>
          <p:cNvSpPr/>
          <p:nvPr/>
        </p:nvSpPr>
        <p:spPr>
          <a:xfrm>
            <a:off x="1700750" y="857250"/>
            <a:ext cx="57930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54"/>
          <p:cNvSpPr txBox="1">
            <a:spLocks noGrp="1"/>
          </p:cNvSpPr>
          <p:nvPr>
            <p:ph type="title"/>
          </p:nvPr>
        </p:nvSpPr>
        <p:spPr>
          <a:xfrm>
            <a:off x="713238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About the Percentages?</a:t>
            </a:r>
            <a:endParaRPr/>
          </a:p>
        </p:txBody>
      </p:sp>
      <p:sp>
        <p:nvSpPr>
          <p:cNvPr id="875" name="Google Shape;875;p54"/>
          <p:cNvSpPr txBox="1">
            <a:spLocks noGrp="1"/>
          </p:cNvSpPr>
          <p:nvPr>
            <p:ph type="title" idx="4294967295"/>
          </p:nvPr>
        </p:nvSpPr>
        <p:spPr>
          <a:xfrm>
            <a:off x="793200" y="2378046"/>
            <a:ext cx="18654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37.5%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76" name="Google Shape;876;p54"/>
          <p:cNvSpPr txBox="1">
            <a:spLocks noGrp="1"/>
          </p:cNvSpPr>
          <p:nvPr>
            <p:ph type="title" idx="4294967295"/>
          </p:nvPr>
        </p:nvSpPr>
        <p:spPr>
          <a:xfrm>
            <a:off x="2684925" y="2378046"/>
            <a:ext cx="18654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25.0%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77" name="Google Shape;877;p54"/>
          <p:cNvSpPr txBox="1">
            <a:spLocks noGrp="1"/>
          </p:cNvSpPr>
          <p:nvPr>
            <p:ph type="title" idx="4294967295"/>
          </p:nvPr>
        </p:nvSpPr>
        <p:spPr>
          <a:xfrm>
            <a:off x="4576650" y="2378046"/>
            <a:ext cx="18654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12.5%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78" name="Google Shape;878;p54"/>
          <p:cNvSpPr txBox="1">
            <a:spLocks noGrp="1"/>
          </p:cNvSpPr>
          <p:nvPr>
            <p:ph type="title" idx="4294967295"/>
          </p:nvPr>
        </p:nvSpPr>
        <p:spPr>
          <a:xfrm>
            <a:off x="6468375" y="2378046"/>
            <a:ext cx="18654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37.5%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79" name="Google Shape;879;p54"/>
          <p:cNvSpPr txBox="1"/>
          <p:nvPr/>
        </p:nvSpPr>
        <p:spPr>
          <a:xfrm>
            <a:off x="951000" y="3290652"/>
            <a:ext cx="1549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Mercury is the smallest planet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0" name="Google Shape;880;p54"/>
          <p:cNvSpPr txBox="1"/>
          <p:nvPr/>
        </p:nvSpPr>
        <p:spPr>
          <a:xfrm>
            <a:off x="2842725" y="3290652"/>
            <a:ext cx="1549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Jupiter is the biggest planet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1" name="Google Shape;881;p54"/>
          <p:cNvSpPr txBox="1"/>
          <p:nvPr/>
        </p:nvSpPr>
        <p:spPr>
          <a:xfrm>
            <a:off x="4734450" y="3290652"/>
            <a:ext cx="1549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Mars is actually a cold place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2" name="Google Shape;882;p54"/>
          <p:cNvSpPr txBox="1"/>
          <p:nvPr/>
        </p:nvSpPr>
        <p:spPr>
          <a:xfrm>
            <a:off x="6626175" y="3290652"/>
            <a:ext cx="1549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Venus has a beautiful name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3" name="Google Shape;883;p54"/>
          <p:cNvSpPr/>
          <p:nvPr/>
        </p:nvSpPr>
        <p:spPr>
          <a:xfrm>
            <a:off x="-370050" y="2921184"/>
            <a:ext cx="1239642" cy="2356809"/>
          </a:xfrm>
          <a:custGeom>
            <a:avLst/>
            <a:gdLst/>
            <a:ahLst/>
            <a:cxnLst/>
            <a:rect l="l" t="t" r="r" b="b"/>
            <a:pathLst>
              <a:path w="18725" h="35600" extrusionOk="0">
                <a:moveTo>
                  <a:pt x="102" y="1150"/>
                </a:moveTo>
                <a:cubicBezTo>
                  <a:pt x="0" y="1512"/>
                  <a:pt x="559" y="2390"/>
                  <a:pt x="814" y="2727"/>
                </a:cubicBezTo>
                <a:lnTo>
                  <a:pt x="814" y="2727"/>
                </a:lnTo>
                <a:cubicBezTo>
                  <a:pt x="464" y="2247"/>
                  <a:pt x="211" y="1723"/>
                  <a:pt x="102" y="1150"/>
                </a:cubicBezTo>
                <a:close/>
                <a:moveTo>
                  <a:pt x="956" y="639"/>
                </a:moveTo>
                <a:cubicBezTo>
                  <a:pt x="962" y="639"/>
                  <a:pt x="970" y="641"/>
                  <a:pt x="978" y="643"/>
                </a:cubicBezTo>
                <a:cubicBezTo>
                  <a:pt x="1779" y="977"/>
                  <a:pt x="2412" y="1678"/>
                  <a:pt x="2946" y="2345"/>
                </a:cubicBezTo>
                <a:cubicBezTo>
                  <a:pt x="3246" y="2678"/>
                  <a:pt x="3480" y="3112"/>
                  <a:pt x="3747" y="3479"/>
                </a:cubicBezTo>
                <a:cubicBezTo>
                  <a:pt x="2980" y="2445"/>
                  <a:pt x="2079" y="1477"/>
                  <a:pt x="1045" y="1044"/>
                </a:cubicBezTo>
                <a:cubicBezTo>
                  <a:pt x="953" y="800"/>
                  <a:pt x="890" y="639"/>
                  <a:pt x="956" y="639"/>
                </a:cubicBezTo>
                <a:close/>
                <a:moveTo>
                  <a:pt x="814" y="2727"/>
                </a:moveTo>
                <a:lnTo>
                  <a:pt x="814" y="2727"/>
                </a:lnTo>
                <a:cubicBezTo>
                  <a:pt x="1140" y="3174"/>
                  <a:pt x="1549" y="3582"/>
                  <a:pt x="2004" y="3956"/>
                </a:cubicBezTo>
                <a:lnTo>
                  <a:pt x="2004" y="3956"/>
                </a:lnTo>
                <a:cubicBezTo>
                  <a:pt x="1610" y="3618"/>
                  <a:pt x="1253" y="3255"/>
                  <a:pt x="911" y="2845"/>
                </a:cubicBezTo>
                <a:cubicBezTo>
                  <a:pt x="890" y="2824"/>
                  <a:pt x="856" y="2783"/>
                  <a:pt x="814" y="2727"/>
                </a:cubicBezTo>
                <a:close/>
                <a:moveTo>
                  <a:pt x="1145" y="1311"/>
                </a:moveTo>
                <a:cubicBezTo>
                  <a:pt x="2112" y="1811"/>
                  <a:pt x="2879" y="2812"/>
                  <a:pt x="3480" y="3612"/>
                </a:cubicBezTo>
                <a:cubicBezTo>
                  <a:pt x="3780" y="3979"/>
                  <a:pt x="4047" y="4346"/>
                  <a:pt x="4280" y="4780"/>
                </a:cubicBezTo>
                <a:cubicBezTo>
                  <a:pt x="4114" y="4513"/>
                  <a:pt x="3947" y="4313"/>
                  <a:pt x="3780" y="4079"/>
                </a:cubicBezTo>
                <a:cubicBezTo>
                  <a:pt x="3770" y="4059"/>
                  <a:pt x="3759" y="4051"/>
                  <a:pt x="3750" y="4051"/>
                </a:cubicBezTo>
                <a:cubicBezTo>
                  <a:pt x="3729" y="4051"/>
                  <a:pt x="3713" y="4090"/>
                  <a:pt x="3713" y="4113"/>
                </a:cubicBezTo>
                <a:cubicBezTo>
                  <a:pt x="3747" y="4146"/>
                  <a:pt x="3747" y="4179"/>
                  <a:pt x="3780" y="4246"/>
                </a:cubicBezTo>
                <a:cubicBezTo>
                  <a:pt x="3113" y="3612"/>
                  <a:pt x="2379" y="2978"/>
                  <a:pt x="1745" y="2311"/>
                </a:cubicBezTo>
                <a:cubicBezTo>
                  <a:pt x="1612" y="2178"/>
                  <a:pt x="1378" y="1744"/>
                  <a:pt x="1145" y="1311"/>
                </a:cubicBezTo>
                <a:close/>
                <a:moveTo>
                  <a:pt x="3580" y="4413"/>
                </a:moveTo>
                <a:cubicBezTo>
                  <a:pt x="3914" y="4680"/>
                  <a:pt x="4214" y="4980"/>
                  <a:pt x="4481" y="5280"/>
                </a:cubicBezTo>
                <a:cubicBezTo>
                  <a:pt x="4148" y="4981"/>
                  <a:pt x="3816" y="4748"/>
                  <a:pt x="3484" y="4449"/>
                </a:cubicBezTo>
                <a:lnTo>
                  <a:pt x="3484" y="4449"/>
                </a:lnTo>
                <a:cubicBezTo>
                  <a:pt x="3493" y="4457"/>
                  <a:pt x="3504" y="4460"/>
                  <a:pt x="3515" y="4460"/>
                </a:cubicBezTo>
                <a:cubicBezTo>
                  <a:pt x="3547" y="4460"/>
                  <a:pt x="3580" y="4436"/>
                  <a:pt x="3580" y="4413"/>
                </a:cubicBezTo>
                <a:close/>
                <a:moveTo>
                  <a:pt x="4314" y="7468"/>
                </a:moveTo>
                <a:lnTo>
                  <a:pt x="4314" y="7582"/>
                </a:lnTo>
                <a:cubicBezTo>
                  <a:pt x="4339" y="7590"/>
                  <a:pt x="4366" y="7599"/>
                  <a:pt x="4394" y="7606"/>
                </a:cubicBezTo>
                <a:lnTo>
                  <a:pt x="4394" y="7606"/>
                </a:lnTo>
                <a:cubicBezTo>
                  <a:pt x="4361" y="7565"/>
                  <a:pt x="4334" y="7518"/>
                  <a:pt x="4314" y="7468"/>
                </a:cubicBezTo>
                <a:close/>
                <a:moveTo>
                  <a:pt x="2794" y="8638"/>
                </a:moveTo>
                <a:cubicBezTo>
                  <a:pt x="2686" y="8643"/>
                  <a:pt x="2632" y="8687"/>
                  <a:pt x="2679" y="8783"/>
                </a:cubicBezTo>
                <a:cubicBezTo>
                  <a:pt x="2846" y="9116"/>
                  <a:pt x="3080" y="9416"/>
                  <a:pt x="3313" y="9683"/>
                </a:cubicBezTo>
                <a:cubicBezTo>
                  <a:pt x="3192" y="9481"/>
                  <a:pt x="3095" y="9267"/>
                  <a:pt x="3030" y="9056"/>
                </a:cubicBezTo>
                <a:lnTo>
                  <a:pt x="3030" y="9056"/>
                </a:lnTo>
                <a:cubicBezTo>
                  <a:pt x="2942" y="8923"/>
                  <a:pt x="2863" y="8784"/>
                  <a:pt x="2794" y="8638"/>
                </a:cubicBezTo>
                <a:close/>
                <a:moveTo>
                  <a:pt x="7286" y="15122"/>
                </a:moveTo>
                <a:cubicBezTo>
                  <a:pt x="7254" y="15194"/>
                  <a:pt x="7261" y="15278"/>
                  <a:pt x="7283" y="15321"/>
                </a:cubicBezTo>
                <a:cubicBezTo>
                  <a:pt x="7316" y="15421"/>
                  <a:pt x="7383" y="15454"/>
                  <a:pt x="7449" y="15487"/>
                </a:cubicBezTo>
                <a:lnTo>
                  <a:pt x="7449" y="15454"/>
                </a:lnTo>
                <a:cubicBezTo>
                  <a:pt x="7436" y="15415"/>
                  <a:pt x="7439" y="15387"/>
                  <a:pt x="7450" y="15372"/>
                </a:cubicBezTo>
                <a:lnTo>
                  <a:pt x="7450" y="15372"/>
                </a:lnTo>
                <a:cubicBezTo>
                  <a:pt x="7485" y="15404"/>
                  <a:pt x="7524" y="15433"/>
                  <a:pt x="7566" y="15455"/>
                </a:cubicBezTo>
                <a:lnTo>
                  <a:pt x="7566" y="15455"/>
                </a:lnTo>
                <a:cubicBezTo>
                  <a:pt x="7560" y="15443"/>
                  <a:pt x="7555" y="15432"/>
                  <a:pt x="7549" y="15421"/>
                </a:cubicBezTo>
                <a:cubicBezTo>
                  <a:pt x="7521" y="15379"/>
                  <a:pt x="7494" y="15360"/>
                  <a:pt x="7473" y="15360"/>
                </a:cubicBezTo>
                <a:cubicBezTo>
                  <a:pt x="7463" y="15360"/>
                  <a:pt x="7455" y="15364"/>
                  <a:pt x="7450" y="15372"/>
                </a:cubicBezTo>
                <a:lnTo>
                  <a:pt x="7450" y="15372"/>
                </a:lnTo>
                <a:cubicBezTo>
                  <a:pt x="7377" y="15305"/>
                  <a:pt x="7320" y="15219"/>
                  <a:pt x="7286" y="15122"/>
                </a:cubicBezTo>
                <a:close/>
                <a:moveTo>
                  <a:pt x="7566" y="15455"/>
                </a:moveTo>
                <a:lnTo>
                  <a:pt x="7566" y="15455"/>
                </a:lnTo>
                <a:cubicBezTo>
                  <a:pt x="7594" y="15518"/>
                  <a:pt x="7622" y="15593"/>
                  <a:pt x="7650" y="15621"/>
                </a:cubicBezTo>
                <a:cubicBezTo>
                  <a:pt x="7738" y="15621"/>
                  <a:pt x="7800" y="15595"/>
                  <a:pt x="7860" y="15520"/>
                </a:cubicBezTo>
                <a:lnTo>
                  <a:pt x="7860" y="15520"/>
                </a:lnTo>
                <a:cubicBezTo>
                  <a:pt x="7845" y="15520"/>
                  <a:pt x="7831" y="15521"/>
                  <a:pt x="7816" y="15521"/>
                </a:cubicBezTo>
                <a:cubicBezTo>
                  <a:pt x="7727" y="15521"/>
                  <a:pt x="7642" y="15497"/>
                  <a:pt x="7566" y="15455"/>
                </a:cubicBezTo>
                <a:close/>
                <a:moveTo>
                  <a:pt x="1045" y="15754"/>
                </a:moveTo>
                <a:cubicBezTo>
                  <a:pt x="1045" y="15761"/>
                  <a:pt x="1047" y="15769"/>
                  <a:pt x="1051" y="15778"/>
                </a:cubicBezTo>
                <a:lnTo>
                  <a:pt x="1051" y="15778"/>
                </a:lnTo>
                <a:cubicBezTo>
                  <a:pt x="1049" y="15770"/>
                  <a:pt x="1047" y="15762"/>
                  <a:pt x="1045" y="15754"/>
                </a:cubicBezTo>
                <a:close/>
                <a:moveTo>
                  <a:pt x="11624" y="13625"/>
                </a:moveTo>
                <a:cubicBezTo>
                  <a:pt x="11619" y="13681"/>
                  <a:pt x="11619" y="13736"/>
                  <a:pt x="11619" y="13786"/>
                </a:cubicBezTo>
                <a:cubicBezTo>
                  <a:pt x="11552" y="14487"/>
                  <a:pt x="11452" y="15154"/>
                  <a:pt x="11386" y="15854"/>
                </a:cubicBezTo>
                <a:cubicBezTo>
                  <a:pt x="11386" y="15287"/>
                  <a:pt x="11419" y="14687"/>
                  <a:pt x="11452" y="14120"/>
                </a:cubicBezTo>
                <a:lnTo>
                  <a:pt x="11624" y="13625"/>
                </a:lnTo>
                <a:close/>
                <a:moveTo>
                  <a:pt x="11475" y="8345"/>
                </a:moveTo>
                <a:cubicBezTo>
                  <a:pt x="11527" y="8345"/>
                  <a:pt x="11576" y="8386"/>
                  <a:pt x="11619" y="8482"/>
                </a:cubicBezTo>
                <a:cubicBezTo>
                  <a:pt x="11752" y="8783"/>
                  <a:pt x="11752" y="9150"/>
                  <a:pt x="11786" y="9450"/>
                </a:cubicBezTo>
                <a:cubicBezTo>
                  <a:pt x="11819" y="10117"/>
                  <a:pt x="11819" y="10751"/>
                  <a:pt x="11786" y="11418"/>
                </a:cubicBezTo>
                <a:cubicBezTo>
                  <a:pt x="11720" y="11977"/>
                  <a:pt x="11622" y="12568"/>
                  <a:pt x="11491" y="13096"/>
                </a:cubicBezTo>
                <a:lnTo>
                  <a:pt x="11491" y="13096"/>
                </a:lnTo>
                <a:cubicBezTo>
                  <a:pt x="11588" y="12146"/>
                  <a:pt x="11654" y="11167"/>
                  <a:pt x="11752" y="10284"/>
                </a:cubicBezTo>
                <a:cubicBezTo>
                  <a:pt x="11752" y="10226"/>
                  <a:pt x="11707" y="10190"/>
                  <a:pt x="11663" y="10190"/>
                </a:cubicBezTo>
                <a:cubicBezTo>
                  <a:pt x="11631" y="10190"/>
                  <a:pt x="11600" y="10208"/>
                  <a:pt x="11586" y="10250"/>
                </a:cubicBezTo>
                <a:cubicBezTo>
                  <a:pt x="11586" y="10317"/>
                  <a:pt x="11552" y="10450"/>
                  <a:pt x="11552" y="10517"/>
                </a:cubicBezTo>
                <a:cubicBezTo>
                  <a:pt x="11552" y="9983"/>
                  <a:pt x="11586" y="9450"/>
                  <a:pt x="11619" y="8916"/>
                </a:cubicBezTo>
                <a:cubicBezTo>
                  <a:pt x="11619" y="8835"/>
                  <a:pt x="11558" y="8791"/>
                  <a:pt x="11502" y="8791"/>
                </a:cubicBezTo>
                <a:cubicBezTo>
                  <a:pt x="11466" y="8791"/>
                  <a:pt x="11432" y="8810"/>
                  <a:pt x="11419" y="8849"/>
                </a:cubicBezTo>
                <a:cubicBezTo>
                  <a:pt x="11252" y="10417"/>
                  <a:pt x="11285" y="11952"/>
                  <a:pt x="11152" y="13486"/>
                </a:cubicBezTo>
                <a:cubicBezTo>
                  <a:pt x="11085" y="14320"/>
                  <a:pt x="11052" y="15154"/>
                  <a:pt x="11052" y="15988"/>
                </a:cubicBezTo>
                <a:cubicBezTo>
                  <a:pt x="10585" y="14086"/>
                  <a:pt x="10552" y="11851"/>
                  <a:pt x="10752" y="9950"/>
                </a:cubicBezTo>
                <a:cubicBezTo>
                  <a:pt x="10752" y="9807"/>
                  <a:pt x="11167" y="8345"/>
                  <a:pt x="11475" y="8345"/>
                </a:cubicBezTo>
                <a:close/>
                <a:moveTo>
                  <a:pt x="14863" y="15837"/>
                </a:moveTo>
                <a:cubicBezTo>
                  <a:pt x="15131" y="15837"/>
                  <a:pt x="15400" y="16151"/>
                  <a:pt x="15488" y="16622"/>
                </a:cubicBezTo>
                <a:cubicBezTo>
                  <a:pt x="15622" y="17289"/>
                  <a:pt x="15622" y="18023"/>
                  <a:pt x="15555" y="18756"/>
                </a:cubicBezTo>
                <a:cubicBezTo>
                  <a:pt x="15455" y="18523"/>
                  <a:pt x="15355" y="18356"/>
                  <a:pt x="15222" y="18156"/>
                </a:cubicBezTo>
                <a:cubicBezTo>
                  <a:pt x="15222" y="18123"/>
                  <a:pt x="15155" y="18123"/>
                  <a:pt x="15155" y="18123"/>
                </a:cubicBezTo>
                <a:cubicBezTo>
                  <a:pt x="15155" y="17355"/>
                  <a:pt x="15155" y="16455"/>
                  <a:pt x="14755" y="15854"/>
                </a:cubicBezTo>
                <a:cubicBezTo>
                  <a:pt x="14790" y="15842"/>
                  <a:pt x="14827" y="15837"/>
                  <a:pt x="14863" y="15837"/>
                </a:cubicBezTo>
                <a:close/>
                <a:moveTo>
                  <a:pt x="1879" y="16488"/>
                </a:moveTo>
                <a:lnTo>
                  <a:pt x="1879" y="16488"/>
                </a:lnTo>
                <a:cubicBezTo>
                  <a:pt x="2046" y="16622"/>
                  <a:pt x="2112" y="16688"/>
                  <a:pt x="2146" y="16755"/>
                </a:cubicBezTo>
                <a:cubicBezTo>
                  <a:pt x="2546" y="17155"/>
                  <a:pt x="2879" y="17622"/>
                  <a:pt x="3213" y="18089"/>
                </a:cubicBezTo>
                <a:cubicBezTo>
                  <a:pt x="3413" y="18356"/>
                  <a:pt x="3647" y="18690"/>
                  <a:pt x="3880" y="19023"/>
                </a:cubicBezTo>
                <a:cubicBezTo>
                  <a:pt x="3580" y="18756"/>
                  <a:pt x="3246" y="18423"/>
                  <a:pt x="2946" y="18089"/>
                </a:cubicBezTo>
                <a:cubicBezTo>
                  <a:pt x="2546" y="17522"/>
                  <a:pt x="2146" y="17022"/>
                  <a:pt x="1879" y="16488"/>
                </a:cubicBezTo>
                <a:close/>
                <a:moveTo>
                  <a:pt x="14554" y="16121"/>
                </a:moveTo>
                <a:cubicBezTo>
                  <a:pt x="14621" y="16321"/>
                  <a:pt x="14755" y="16521"/>
                  <a:pt x="14755" y="16622"/>
                </a:cubicBezTo>
                <a:cubicBezTo>
                  <a:pt x="14821" y="16955"/>
                  <a:pt x="14821" y="17322"/>
                  <a:pt x="14888" y="17656"/>
                </a:cubicBezTo>
                <a:lnTo>
                  <a:pt x="14888" y="18289"/>
                </a:lnTo>
                <a:cubicBezTo>
                  <a:pt x="14488" y="18690"/>
                  <a:pt x="14221" y="19290"/>
                  <a:pt x="13987" y="19924"/>
                </a:cubicBezTo>
                <a:cubicBezTo>
                  <a:pt x="13987" y="19323"/>
                  <a:pt x="14087" y="18790"/>
                  <a:pt x="14087" y="18289"/>
                </a:cubicBezTo>
                <a:cubicBezTo>
                  <a:pt x="14121" y="17656"/>
                  <a:pt x="14221" y="16988"/>
                  <a:pt x="14421" y="16421"/>
                </a:cubicBezTo>
                <a:cubicBezTo>
                  <a:pt x="14454" y="16288"/>
                  <a:pt x="14488" y="16188"/>
                  <a:pt x="14554" y="16121"/>
                </a:cubicBezTo>
                <a:close/>
                <a:moveTo>
                  <a:pt x="6249" y="18089"/>
                </a:moveTo>
                <a:lnTo>
                  <a:pt x="6315" y="18256"/>
                </a:lnTo>
                <a:cubicBezTo>
                  <a:pt x="6582" y="18690"/>
                  <a:pt x="6749" y="19190"/>
                  <a:pt x="6916" y="19690"/>
                </a:cubicBezTo>
                <a:cubicBezTo>
                  <a:pt x="6982" y="19924"/>
                  <a:pt x="7049" y="20124"/>
                  <a:pt x="7116" y="20324"/>
                </a:cubicBezTo>
                <a:cubicBezTo>
                  <a:pt x="6782" y="19590"/>
                  <a:pt x="6449" y="18823"/>
                  <a:pt x="6249" y="18089"/>
                </a:cubicBezTo>
                <a:close/>
                <a:moveTo>
                  <a:pt x="12486" y="19590"/>
                </a:moveTo>
                <a:cubicBezTo>
                  <a:pt x="12787" y="19690"/>
                  <a:pt x="12787" y="20024"/>
                  <a:pt x="12753" y="20324"/>
                </a:cubicBezTo>
                <a:cubicBezTo>
                  <a:pt x="12653" y="20291"/>
                  <a:pt x="12586" y="20257"/>
                  <a:pt x="12553" y="20157"/>
                </a:cubicBezTo>
                <a:cubicBezTo>
                  <a:pt x="12586" y="20157"/>
                  <a:pt x="12586" y="20157"/>
                  <a:pt x="12653" y="20191"/>
                </a:cubicBezTo>
                <a:cubicBezTo>
                  <a:pt x="12674" y="20211"/>
                  <a:pt x="12691" y="20219"/>
                  <a:pt x="12706" y="20219"/>
                </a:cubicBezTo>
                <a:cubicBezTo>
                  <a:pt x="12737" y="20219"/>
                  <a:pt x="12753" y="20180"/>
                  <a:pt x="12753" y="20157"/>
                </a:cubicBezTo>
                <a:cubicBezTo>
                  <a:pt x="12753" y="20091"/>
                  <a:pt x="12720" y="20024"/>
                  <a:pt x="12720" y="19957"/>
                </a:cubicBezTo>
                <a:cubicBezTo>
                  <a:pt x="12720" y="19934"/>
                  <a:pt x="12672" y="19895"/>
                  <a:pt x="12632" y="19895"/>
                </a:cubicBezTo>
                <a:cubicBezTo>
                  <a:pt x="12613" y="19895"/>
                  <a:pt x="12597" y="19903"/>
                  <a:pt x="12586" y="19924"/>
                </a:cubicBezTo>
                <a:cubicBezTo>
                  <a:pt x="12553" y="19924"/>
                  <a:pt x="12553" y="19957"/>
                  <a:pt x="12486" y="19957"/>
                </a:cubicBezTo>
                <a:cubicBezTo>
                  <a:pt x="12486" y="19824"/>
                  <a:pt x="12453" y="19690"/>
                  <a:pt x="12486" y="19590"/>
                </a:cubicBezTo>
                <a:close/>
                <a:moveTo>
                  <a:pt x="14788" y="18856"/>
                </a:moveTo>
                <a:lnTo>
                  <a:pt x="14788" y="18856"/>
                </a:lnTo>
                <a:cubicBezTo>
                  <a:pt x="14755" y="19290"/>
                  <a:pt x="14721" y="19657"/>
                  <a:pt x="14621" y="20024"/>
                </a:cubicBezTo>
                <a:cubicBezTo>
                  <a:pt x="14588" y="20291"/>
                  <a:pt x="14454" y="20624"/>
                  <a:pt x="14321" y="20925"/>
                </a:cubicBezTo>
                <a:cubicBezTo>
                  <a:pt x="14288" y="20925"/>
                  <a:pt x="14254" y="20958"/>
                  <a:pt x="14254" y="20991"/>
                </a:cubicBezTo>
                <a:cubicBezTo>
                  <a:pt x="14254" y="21091"/>
                  <a:pt x="14188" y="21158"/>
                  <a:pt x="14188" y="21292"/>
                </a:cubicBezTo>
                <a:lnTo>
                  <a:pt x="14188" y="21325"/>
                </a:lnTo>
                <a:cubicBezTo>
                  <a:pt x="14154" y="21292"/>
                  <a:pt x="14121" y="21258"/>
                  <a:pt x="14087" y="21258"/>
                </a:cubicBezTo>
                <a:cubicBezTo>
                  <a:pt x="14154" y="20991"/>
                  <a:pt x="14154" y="20825"/>
                  <a:pt x="14154" y="20758"/>
                </a:cubicBezTo>
                <a:cubicBezTo>
                  <a:pt x="14188" y="20491"/>
                  <a:pt x="14488" y="19323"/>
                  <a:pt x="14788" y="18856"/>
                </a:cubicBezTo>
                <a:close/>
                <a:moveTo>
                  <a:pt x="10015" y="22056"/>
                </a:moveTo>
                <a:lnTo>
                  <a:pt x="10015" y="22056"/>
                </a:lnTo>
                <a:cubicBezTo>
                  <a:pt x="9996" y="22091"/>
                  <a:pt x="9985" y="22136"/>
                  <a:pt x="9985" y="22192"/>
                </a:cubicBezTo>
                <a:cubicBezTo>
                  <a:pt x="9999" y="22192"/>
                  <a:pt x="10011" y="22195"/>
                  <a:pt x="10020" y="22201"/>
                </a:cubicBezTo>
                <a:lnTo>
                  <a:pt x="10020" y="22201"/>
                </a:lnTo>
                <a:cubicBezTo>
                  <a:pt x="10018" y="22186"/>
                  <a:pt x="10018" y="22172"/>
                  <a:pt x="10018" y="22159"/>
                </a:cubicBezTo>
                <a:cubicBezTo>
                  <a:pt x="10018" y="22127"/>
                  <a:pt x="10017" y="22093"/>
                  <a:pt x="10015" y="22056"/>
                </a:cubicBezTo>
                <a:close/>
                <a:moveTo>
                  <a:pt x="7750" y="21592"/>
                </a:moveTo>
                <a:lnTo>
                  <a:pt x="7750" y="21658"/>
                </a:lnTo>
                <a:cubicBezTo>
                  <a:pt x="7750" y="21725"/>
                  <a:pt x="7683" y="21792"/>
                  <a:pt x="7650" y="21792"/>
                </a:cubicBezTo>
                <a:cubicBezTo>
                  <a:pt x="7795" y="21996"/>
                  <a:pt x="7941" y="22277"/>
                  <a:pt x="7953" y="22277"/>
                </a:cubicBezTo>
                <a:cubicBezTo>
                  <a:pt x="7955" y="22277"/>
                  <a:pt x="7954" y="22271"/>
                  <a:pt x="7950" y="22259"/>
                </a:cubicBezTo>
                <a:cubicBezTo>
                  <a:pt x="7883" y="22025"/>
                  <a:pt x="7783" y="21792"/>
                  <a:pt x="7750" y="21592"/>
                </a:cubicBezTo>
                <a:close/>
                <a:moveTo>
                  <a:pt x="15088" y="18690"/>
                </a:moveTo>
                <a:cubicBezTo>
                  <a:pt x="15155" y="18756"/>
                  <a:pt x="15222" y="18856"/>
                  <a:pt x="15288" y="19123"/>
                </a:cubicBezTo>
                <a:cubicBezTo>
                  <a:pt x="15322" y="19323"/>
                  <a:pt x="15322" y="19590"/>
                  <a:pt x="15322" y="19790"/>
                </a:cubicBezTo>
                <a:cubicBezTo>
                  <a:pt x="15288" y="20024"/>
                  <a:pt x="15222" y="20324"/>
                  <a:pt x="15155" y="20591"/>
                </a:cubicBezTo>
                <a:lnTo>
                  <a:pt x="15155" y="20624"/>
                </a:lnTo>
                <a:cubicBezTo>
                  <a:pt x="14988" y="21191"/>
                  <a:pt x="14721" y="21759"/>
                  <a:pt x="14521" y="22259"/>
                </a:cubicBezTo>
                <a:lnTo>
                  <a:pt x="14521" y="22326"/>
                </a:lnTo>
                <a:cubicBezTo>
                  <a:pt x="14454" y="22492"/>
                  <a:pt x="14354" y="22592"/>
                  <a:pt x="14321" y="22592"/>
                </a:cubicBezTo>
                <a:cubicBezTo>
                  <a:pt x="14388" y="22292"/>
                  <a:pt x="14421" y="21992"/>
                  <a:pt x="14421" y="21692"/>
                </a:cubicBezTo>
                <a:cubicBezTo>
                  <a:pt x="14921" y="20825"/>
                  <a:pt x="15055" y="19624"/>
                  <a:pt x="15088" y="18690"/>
                </a:cubicBezTo>
                <a:close/>
                <a:moveTo>
                  <a:pt x="10129" y="22482"/>
                </a:moveTo>
                <a:lnTo>
                  <a:pt x="10118" y="22492"/>
                </a:lnTo>
                <a:lnTo>
                  <a:pt x="10085" y="22492"/>
                </a:lnTo>
                <a:lnTo>
                  <a:pt x="10185" y="22759"/>
                </a:lnTo>
                <a:cubicBezTo>
                  <a:pt x="10285" y="22759"/>
                  <a:pt x="10318" y="22693"/>
                  <a:pt x="10385" y="22659"/>
                </a:cubicBezTo>
                <a:cubicBezTo>
                  <a:pt x="10385" y="22626"/>
                  <a:pt x="10418" y="22626"/>
                  <a:pt x="10418" y="22626"/>
                </a:cubicBezTo>
                <a:cubicBezTo>
                  <a:pt x="10292" y="22626"/>
                  <a:pt x="10195" y="22566"/>
                  <a:pt x="10129" y="22482"/>
                </a:cubicBezTo>
                <a:close/>
                <a:moveTo>
                  <a:pt x="2759" y="22758"/>
                </a:moveTo>
                <a:cubicBezTo>
                  <a:pt x="2589" y="22820"/>
                  <a:pt x="2532" y="22924"/>
                  <a:pt x="2779" y="23093"/>
                </a:cubicBezTo>
                <a:cubicBezTo>
                  <a:pt x="2856" y="23075"/>
                  <a:pt x="2931" y="23061"/>
                  <a:pt x="3004" y="23049"/>
                </a:cubicBezTo>
                <a:lnTo>
                  <a:pt x="3004" y="23049"/>
                </a:lnTo>
                <a:cubicBezTo>
                  <a:pt x="2927" y="22988"/>
                  <a:pt x="2853" y="22925"/>
                  <a:pt x="2779" y="22859"/>
                </a:cubicBezTo>
                <a:cubicBezTo>
                  <a:pt x="2762" y="22842"/>
                  <a:pt x="2754" y="22797"/>
                  <a:pt x="2759" y="22758"/>
                </a:cubicBezTo>
                <a:close/>
                <a:moveTo>
                  <a:pt x="3320" y="23280"/>
                </a:moveTo>
                <a:cubicBezTo>
                  <a:pt x="3250" y="23282"/>
                  <a:pt x="3181" y="23286"/>
                  <a:pt x="3113" y="23293"/>
                </a:cubicBezTo>
                <a:cubicBezTo>
                  <a:pt x="3379" y="23426"/>
                  <a:pt x="3645" y="23537"/>
                  <a:pt x="3923" y="23633"/>
                </a:cubicBezTo>
                <a:lnTo>
                  <a:pt x="3923" y="23633"/>
                </a:lnTo>
                <a:cubicBezTo>
                  <a:pt x="3715" y="23528"/>
                  <a:pt x="3513" y="23411"/>
                  <a:pt x="3320" y="23280"/>
                </a:cubicBezTo>
                <a:close/>
                <a:moveTo>
                  <a:pt x="8587" y="23734"/>
                </a:moveTo>
                <a:lnTo>
                  <a:pt x="8587" y="23734"/>
                </a:lnTo>
                <a:cubicBezTo>
                  <a:pt x="8618" y="23764"/>
                  <a:pt x="8648" y="23793"/>
                  <a:pt x="8679" y="23822"/>
                </a:cubicBezTo>
                <a:lnTo>
                  <a:pt x="8679" y="23822"/>
                </a:lnTo>
                <a:cubicBezTo>
                  <a:pt x="8648" y="23794"/>
                  <a:pt x="8618" y="23790"/>
                  <a:pt x="8587" y="23734"/>
                </a:cubicBezTo>
                <a:close/>
                <a:moveTo>
                  <a:pt x="3923" y="23633"/>
                </a:moveTo>
                <a:cubicBezTo>
                  <a:pt x="4762" y="24058"/>
                  <a:pt x="5708" y="24292"/>
                  <a:pt x="6681" y="24471"/>
                </a:cubicBezTo>
                <a:lnTo>
                  <a:pt x="6681" y="24471"/>
                </a:lnTo>
                <a:cubicBezTo>
                  <a:pt x="5991" y="24226"/>
                  <a:pt x="5297" y="23992"/>
                  <a:pt x="4581" y="23827"/>
                </a:cubicBezTo>
                <a:cubicBezTo>
                  <a:pt x="4351" y="23769"/>
                  <a:pt x="4133" y="23706"/>
                  <a:pt x="3923" y="23633"/>
                </a:cubicBezTo>
                <a:close/>
                <a:moveTo>
                  <a:pt x="3113" y="23526"/>
                </a:moveTo>
                <a:cubicBezTo>
                  <a:pt x="3447" y="23760"/>
                  <a:pt x="3947" y="24027"/>
                  <a:pt x="3980" y="24027"/>
                </a:cubicBezTo>
                <a:cubicBezTo>
                  <a:pt x="4814" y="24327"/>
                  <a:pt x="5648" y="24494"/>
                  <a:pt x="6482" y="24661"/>
                </a:cubicBezTo>
                <a:lnTo>
                  <a:pt x="6549" y="24661"/>
                </a:lnTo>
                <a:lnTo>
                  <a:pt x="4547" y="24027"/>
                </a:lnTo>
                <a:cubicBezTo>
                  <a:pt x="4080" y="23927"/>
                  <a:pt x="3513" y="23793"/>
                  <a:pt x="3113" y="23526"/>
                </a:cubicBezTo>
                <a:close/>
                <a:moveTo>
                  <a:pt x="4114" y="22826"/>
                </a:moveTo>
                <a:cubicBezTo>
                  <a:pt x="4281" y="22959"/>
                  <a:pt x="5248" y="23093"/>
                  <a:pt x="5581" y="23160"/>
                </a:cubicBezTo>
                <a:cubicBezTo>
                  <a:pt x="5615" y="23193"/>
                  <a:pt x="5715" y="23193"/>
                  <a:pt x="5748" y="23260"/>
                </a:cubicBezTo>
                <a:cubicBezTo>
                  <a:pt x="6749" y="23660"/>
                  <a:pt x="7650" y="24194"/>
                  <a:pt x="8584" y="24694"/>
                </a:cubicBezTo>
                <a:cubicBezTo>
                  <a:pt x="8483" y="24694"/>
                  <a:pt x="8383" y="24661"/>
                  <a:pt x="8250" y="24627"/>
                </a:cubicBezTo>
                <a:cubicBezTo>
                  <a:pt x="7082" y="23993"/>
                  <a:pt x="5815" y="23360"/>
                  <a:pt x="4547" y="23126"/>
                </a:cubicBezTo>
                <a:cubicBezTo>
                  <a:pt x="4414" y="23026"/>
                  <a:pt x="4280" y="22959"/>
                  <a:pt x="4114" y="22826"/>
                </a:cubicBezTo>
                <a:close/>
                <a:moveTo>
                  <a:pt x="6681" y="24471"/>
                </a:moveTo>
                <a:lnTo>
                  <a:pt x="6681" y="24471"/>
                </a:lnTo>
                <a:cubicBezTo>
                  <a:pt x="6826" y="24523"/>
                  <a:pt x="6971" y="24575"/>
                  <a:pt x="7116" y="24627"/>
                </a:cubicBezTo>
                <a:cubicBezTo>
                  <a:pt x="7483" y="24761"/>
                  <a:pt x="7883" y="24861"/>
                  <a:pt x="8283" y="24994"/>
                </a:cubicBezTo>
                <a:cubicBezTo>
                  <a:pt x="8383" y="24994"/>
                  <a:pt x="8450" y="25028"/>
                  <a:pt x="8617" y="25094"/>
                </a:cubicBezTo>
                <a:lnTo>
                  <a:pt x="8383" y="24961"/>
                </a:lnTo>
                <a:cubicBezTo>
                  <a:pt x="7880" y="24822"/>
                  <a:pt x="7366" y="24674"/>
                  <a:pt x="6863" y="24504"/>
                </a:cubicBezTo>
                <a:lnTo>
                  <a:pt x="6863" y="24504"/>
                </a:lnTo>
                <a:cubicBezTo>
                  <a:pt x="6802" y="24493"/>
                  <a:pt x="6742" y="24482"/>
                  <a:pt x="6681" y="24471"/>
                </a:cubicBezTo>
                <a:close/>
                <a:moveTo>
                  <a:pt x="12286" y="24794"/>
                </a:moveTo>
                <a:cubicBezTo>
                  <a:pt x="12286" y="24827"/>
                  <a:pt x="12320" y="24861"/>
                  <a:pt x="12286" y="24927"/>
                </a:cubicBezTo>
                <a:cubicBezTo>
                  <a:pt x="12320" y="24927"/>
                  <a:pt x="12386" y="24927"/>
                  <a:pt x="12386" y="24961"/>
                </a:cubicBezTo>
                <a:cubicBezTo>
                  <a:pt x="12420" y="24994"/>
                  <a:pt x="12420" y="25028"/>
                  <a:pt x="12420" y="25094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470" y="25104"/>
                  <a:pt x="12460" y="25050"/>
                  <a:pt x="12453" y="24994"/>
                </a:cubicBezTo>
                <a:cubicBezTo>
                  <a:pt x="12396" y="24938"/>
                  <a:pt x="12346" y="24869"/>
                  <a:pt x="12309" y="24794"/>
                </a:cubicBezTo>
                <a:close/>
                <a:moveTo>
                  <a:pt x="18057" y="22359"/>
                </a:moveTo>
                <a:lnTo>
                  <a:pt x="18057" y="22359"/>
                </a:lnTo>
                <a:cubicBezTo>
                  <a:pt x="17990" y="22459"/>
                  <a:pt x="18057" y="22626"/>
                  <a:pt x="18090" y="22859"/>
                </a:cubicBezTo>
                <a:cubicBezTo>
                  <a:pt x="18224" y="24360"/>
                  <a:pt x="17757" y="26028"/>
                  <a:pt x="17123" y="27363"/>
                </a:cubicBezTo>
                <a:cubicBezTo>
                  <a:pt x="16977" y="27684"/>
                  <a:pt x="16862" y="27807"/>
                  <a:pt x="16775" y="27807"/>
                </a:cubicBezTo>
                <a:cubicBezTo>
                  <a:pt x="16662" y="27807"/>
                  <a:pt x="16593" y="27606"/>
                  <a:pt x="16556" y="27363"/>
                </a:cubicBezTo>
                <a:cubicBezTo>
                  <a:pt x="16589" y="27129"/>
                  <a:pt x="16656" y="26829"/>
                  <a:pt x="16723" y="26595"/>
                </a:cubicBezTo>
                <a:cubicBezTo>
                  <a:pt x="16756" y="26595"/>
                  <a:pt x="16789" y="26529"/>
                  <a:pt x="16823" y="26495"/>
                </a:cubicBezTo>
                <a:cubicBezTo>
                  <a:pt x="16889" y="26262"/>
                  <a:pt x="16889" y="26295"/>
                  <a:pt x="16889" y="26028"/>
                </a:cubicBezTo>
                <a:cubicBezTo>
                  <a:pt x="16889" y="25995"/>
                  <a:pt x="16823" y="25962"/>
                  <a:pt x="16823" y="25962"/>
                </a:cubicBezTo>
                <a:cubicBezTo>
                  <a:pt x="16823" y="25861"/>
                  <a:pt x="16823" y="25795"/>
                  <a:pt x="16889" y="25695"/>
                </a:cubicBezTo>
                <a:cubicBezTo>
                  <a:pt x="16923" y="25161"/>
                  <a:pt x="17056" y="24594"/>
                  <a:pt x="17256" y="24027"/>
                </a:cubicBezTo>
                <a:lnTo>
                  <a:pt x="17256" y="24027"/>
                </a:lnTo>
                <a:cubicBezTo>
                  <a:pt x="17256" y="24294"/>
                  <a:pt x="17223" y="24494"/>
                  <a:pt x="17223" y="24627"/>
                </a:cubicBezTo>
                <a:cubicBezTo>
                  <a:pt x="17156" y="25495"/>
                  <a:pt x="16990" y="26328"/>
                  <a:pt x="16990" y="27162"/>
                </a:cubicBezTo>
                <a:cubicBezTo>
                  <a:pt x="16990" y="27212"/>
                  <a:pt x="17031" y="27237"/>
                  <a:pt x="17073" y="27237"/>
                </a:cubicBezTo>
                <a:cubicBezTo>
                  <a:pt x="17115" y="27237"/>
                  <a:pt x="17156" y="27212"/>
                  <a:pt x="17156" y="27162"/>
                </a:cubicBezTo>
                <a:cubicBezTo>
                  <a:pt x="17323" y="25861"/>
                  <a:pt x="17623" y="24627"/>
                  <a:pt x="17490" y="23326"/>
                </a:cubicBezTo>
                <a:cubicBezTo>
                  <a:pt x="17557" y="23193"/>
                  <a:pt x="17590" y="23126"/>
                  <a:pt x="17657" y="22993"/>
                </a:cubicBezTo>
                <a:cubicBezTo>
                  <a:pt x="17823" y="22659"/>
                  <a:pt x="17957" y="22459"/>
                  <a:pt x="18057" y="22359"/>
                </a:cubicBezTo>
                <a:close/>
                <a:moveTo>
                  <a:pt x="6789" y="27663"/>
                </a:moveTo>
                <a:cubicBezTo>
                  <a:pt x="7354" y="27663"/>
                  <a:pt x="8015" y="27837"/>
                  <a:pt x="8584" y="27996"/>
                </a:cubicBezTo>
                <a:cubicBezTo>
                  <a:pt x="8383" y="27996"/>
                  <a:pt x="8117" y="27963"/>
                  <a:pt x="7916" y="27963"/>
                </a:cubicBezTo>
                <a:cubicBezTo>
                  <a:pt x="7616" y="27963"/>
                  <a:pt x="7160" y="27927"/>
                  <a:pt x="6713" y="27927"/>
                </a:cubicBezTo>
                <a:cubicBezTo>
                  <a:pt x="6415" y="27927"/>
                  <a:pt x="6122" y="27943"/>
                  <a:pt x="5882" y="27996"/>
                </a:cubicBezTo>
                <a:cubicBezTo>
                  <a:pt x="5882" y="27930"/>
                  <a:pt x="5948" y="27863"/>
                  <a:pt x="6082" y="27796"/>
                </a:cubicBezTo>
                <a:cubicBezTo>
                  <a:pt x="6284" y="27701"/>
                  <a:pt x="6526" y="27663"/>
                  <a:pt x="6789" y="27663"/>
                </a:cubicBezTo>
                <a:close/>
                <a:moveTo>
                  <a:pt x="6374" y="28352"/>
                </a:moveTo>
                <a:cubicBezTo>
                  <a:pt x="6253" y="28375"/>
                  <a:pt x="6151" y="28402"/>
                  <a:pt x="6082" y="28430"/>
                </a:cubicBezTo>
                <a:cubicBezTo>
                  <a:pt x="6148" y="28497"/>
                  <a:pt x="6282" y="28530"/>
                  <a:pt x="6449" y="28630"/>
                </a:cubicBezTo>
                <a:lnTo>
                  <a:pt x="6615" y="28630"/>
                </a:lnTo>
                <a:cubicBezTo>
                  <a:pt x="6798" y="28662"/>
                  <a:pt x="6980" y="28686"/>
                  <a:pt x="7160" y="28704"/>
                </a:cubicBezTo>
                <a:lnTo>
                  <a:pt x="7160" y="28704"/>
                </a:lnTo>
                <a:cubicBezTo>
                  <a:pt x="6893" y="28618"/>
                  <a:pt x="6631" y="28502"/>
                  <a:pt x="6374" y="28352"/>
                </a:cubicBezTo>
                <a:close/>
                <a:moveTo>
                  <a:pt x="10485" y="28797"/>
                </a:moveTo>
                <a:lnTo>
                  <a:pt x="10485" y="28797"/>
                </a:lnTo>
                <a:cubicBezTo>
                  <a:pt x="9751" y="28864"/>
                  <a:pt x="8984" y="28930"/>
                  <a:pt x="8250" y="28930"/>
                </a:cubicBezTo>
                <a:lnTo>
                  <a:pt x="7416" y="28930"/>
                </a:lnTo>
                <a:cubicBezTo>
                  <a:pt x="7883" y="28997"/>
                  <a:pt x="8383" y="29030"/>
                  <a:pt x="8817" y="29097"/>
                </a:cubicBezTo>
                <a:cubicBezTo>
                  <a:pt x="8879" y="29101"/>
                  <a:pt x="8940" y="29102"/>
                  <a:pt x="9001" y="29102"/>
                </a:cubicBezTo>
                <a:cubicBezTo>
                  <a:pt x="9528" y="29102"/>
                  <a:pt x="10006" y="28976"/>
                  <a:pt x="10485" y="28797"/>
                </a:cubicBezTo>
                <a:close/>
                <a:moveTo>
                  <a:pt x="862" y="1"/>
                </a:moveTo>
                <a:cubicBezTo>
                  <a:pt x="790" y="1"/>
                  <a:pt x="745" y="61"/>
                  <a:pt x="745" y="143"/>
                </a:cubicBezTo>
                <a:cubicBezTo>
                  <a:pt x="745" y="310"/>
                  <a:pt x="778" y="477"/>
                  <a:pt x="811" y="643"/>
                </a:cubicBezTo>
                <a:cubicBezTo>
                  <a:pt x="578" y="543"/>
                  <a:pt x="378" y="510"/>
                  <a:pt x="111" y="510"/>
                </a:cubicBezTo>
                <a:cubicBezTo>
                  <a:pt x="77" y="510"/>
                  <a:pt x="44" y="543"/>
                  <a:pt x="44" y="610"/>
                </a:cubicBezTo>
                <a:cubicBezTo>
                  <a:pt x="49" y="795"/>
                  <a:pt x="69" y="975"/>
                  <a:pt x="102" y="1150"/>
                </a:cubicBezTo>
                <a:lnTo>
                  <a:pt x="102" y="1150"/>
                </a:lnTo>
                <a:cubicBezTo>
                  <a:pt x="130" y="1051"/>
                  <a:pt x="207" y="991"/>
                  <a:pt x="354" y="991"/>
                </a:cubicBezTo>
                <a:cubicBezTo>
                  <a:pt x="431" y="991"/>
                  <a:pt x="527" y="1007"/>
                  <a:pt x="645" y="1044"/>
                </a:cubicBezTo>
                <a:cubicBezTo>
                  <a:pt x="711" y="1044"/>
                  <a:pt x="745" y="1110"/>
                  <a:pt x="745" y="1110"/>
                </a:cubicBezTo>
                <a:cubicBezTo>
                  <a:pt x="978" y="1811"/>
                  <a:pt x="1445" y="2445"/>
                  <a:pt x="2046" y="3012"/>
                </a:cubicBezTo>
                <a:lnTo>
                  <a:pt x="1979" y="3012"/>
                </a:lnTo>
                <a:lnTo>
                  <a:pt x="1879" y="2912"/>
                </a:lnTo>
                <a:lnTo>
                  <a:pt x="1278" y="2311"/>
                </a:lnTo>
                <a:cubicBezTo>
                  <a:pt x="1268" y="2301"/>
                  <a:pt x="1254" y="2296"/>
                  <a:pt x="1240" y="2296"/>
                </a:cubicBezTo>
                <a:cubicBezTo>
                  <a:pt x="1165" y="2296"/>
                  <a:pt x="1061" y="2422"/>
                  <a:pt x="1145" y="2478"/>
                </a:cubicBezTo>
                <a:cubicBezTo>
                  <a:pt x="1412" y="2745"/>
                  <a:pt x="1645" y="2945"/>
                  <a:pt x="1912" y="3179"/>
                </a:cubicBezTo>
                <a:cubicBezTo>
                  <a:pt x="1979" y="3312"/>
                  <a:pt x="2112" y="3412"/>
                  <a:pt x="2146" y="3479"/>
                </a:cubicBezTo>
                <a:cubicBezTo>
                  <a:pt x="2891" y="4196"/>
                  <a:pt x="3659" y="4868"/>
                  <a:pt x="4431" y="5532"/>
                </a:cubicBezTo>
                <a:lnTo>
                  <a:pt x="4431" y="5532"/>
                </a:lnTo>
                <a:cubicBezTo>
                  <a:pt x="3616" y="5089"/>
                  <a:pt x="2750" y="4569"/>
                  <a:pt x="2004" y="3956"/>
                </a:cubicBezTo>
                <a:lnTo>
                  <a:pt x="2004" y="3956"/>
                </a:lnTo>
                <a:cubicBezTo>
                  <a:pt x="2187" y="4113"/>
                  <a:pt x="2378" y="4265"/>
                  <a:pt x="2579" y="4413"/>
                </a:cubicBezTo>
                <a:cubicBezTo>
                  <a:pt x="3313" y="4980"/>
                  <a:pt x="4114" y="5480"/>
                  <a:pt x="4914" y="5947"/>
                </a:cubicBezTo>
                <a:cubicBezTo>
                  <a:pt x="4753" y="5809"/>
                  <a:pt x="4592" y="5671"/>
                  <a:pt x="4431" y="5532"/>
                </a:cubicBezTo>
                <a:lnTo>
                  <a:pt x="4431" y="5532"/>
                </a:lnTo>
                <a:cubicBezTo>
                  <a:pt x="4723" y="5691"/>
                  <a:pt x="5010" y="5841"/>
                  <a:pt x="5281" y="5981"/>
                </a:cubicBezTo>
                <a:cubicBezTo>
                  <a:pt x="5715" y="6681"/>
                  <a:pt x="6115" y="7382"/>
                  <a:pt x="6482" y="8115"/>
                </a:cubicBezTo>
                <a:cubicBezTo>
                  <a:pt x="6082" y="7682"/>
                  <a:pt x="5581" y="7348"/>
                  <a:pt x="5081" y="7148"/>
                </a:cubicBezTo>
                <a:cubicBezTo>
                  <a:pt x="5048" y="7115"/>
                  <a:pt x="5048" y="7048"/>
                  <a:pt x="4981" y="7015"/>
                </a:cubicBezTo>
                <a:cubicBezTo>
                  <a:pt x="4888" y="6903"/>
                  <a:pt x="4731" y="6811"/>
                  <a:pt x="4589" y="6811"/>
                </a:cubicBezTo>
                <a:cubicBezTo>
                  <a:pt x="4477" y="6811"/>
                  <a:pt x="4373" y="6868"/>
                  <a:pt x="4314" y="7015"/>
                </a:cubicBezTo>
                <a:cubicBezTo>
                  <a:pt x="4280" y="7115"/>
                  <a:pt x="4280" y="7148"/>
                  <a:pt x="4280" y="7215"/>
                </a:cubicBezTo>
                <a:cubicBezTo>
                  <a:pt x="4247" y="7215"/>
                  <a:pt x="4247" y="7282"/>
                  <a:pt x="4247" y="7315"/>
                </a:cubicBezTo>
                <a:cubicBezTo>
                  <a:pt x="4247" y="7315"/>
                  <a:pt x="4280" y="7315"/>
                  <a:pt x="4280" y="7348"/>
                </a:cubicBezTo>
                <a:cubicBezTo>
                  <a:pt x="4287" y="7390"/>
                  <a:pt x="4299" y="7430"/>
                  <a:pt x="4314" y="7468"/>
                </a:cubicBezTo>
                <a:lnTo>
                  <a:pt x="4314" y="7468"/>
                </a:lnTo>
                <a:lnTo>
                  <a:pt x="4314" y="7448"/>
                </a:lnTo>
                <a:cubicBezTo>
                  <a:pt x="4337" y="7333"/>
                  <a:pt x="4392" y="7297"/>
                  <a:pt x="4468" y="7297"/>
                </a:cubicBezTo>
                <a:cubicBezTo>
                  <a:pt x="4501" y="7297"/>
                  <a:pt x="4539" y="7305"/>
                  <a:pt x="4581" y="7315"/>
                </a:cubicBezTo>
                <a:cubicBezTo>
                  <a:pt x="4547" y="7348"/>
                  <a:pt x="4481" y="7448"/>
                  <a:pt x="4581" y="7482"/>
                </a:cubicBezTo>
                <a:cubicBezTo>
                  <a:pt x="4647" y="7515"/>
                  <a:pt x="4747" y="7515"/>
                  <a:pt x="4814" y="75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745" y="7575"/>
                  <a:pt x="4670" y="7537"/>
                  <a:pt x="4581" y="7515"/>
                </a:cubicBezTo>
                <a:lnTo>
                  <a:pt x="4581" y="7515"/>
                </a:lnTo>
                <a:cubicBezTo>
                  <a:pt x="4606" y="7590"/>
                  <a:pt x="4630" y="7627"/>
                  <a:pt x="4669" y="7655"/>
                </a:cubicBezTo>
                <a:lnTo>
                  <a:pt x="4669" y="7655"/>
                </a:lnTo>
                <a:cubicBezTo>
                  <a:pt x="4645" y="7652"/>
                  <a:pt x="4625" y="7648"/>
                  <a:pt x="4614" y="7648"/>
                </a:cubicBezTo>
                <a:cubicBezTo>
                  <a:pt x="4564" y="7648"/>
                  <a:pt x="4477" y="7630"/>
                  <a:pt x="4394" y="7606"/>
                </a:cubicBezTo>
                <a:lnTo>
                  <a:pt x="4394" y="7606"/>
                </a:lnTo>
                <a:cubicBezTo>
                  <a:pt x="4458" y="7686"/>
                  <a:pt x="4543" y="7747"/>
                  <a:pt x="4647" y="7782"/>
                </a:cubicBezTo>
                <a:cubicBezTo>
                  <a:pt x="4714" y="7782"/>
                  <a:pt x="4747" y="7715"/>
                  <a:pt x="4714" y="7682"/>
                </a:cubicBezTo>
                <a:cubicBezTo>
                  <a:pt x="4697" y="7673"/>
                  <a:pt x="4682" y="7665"/>
                  <a:pt x="4669" y="7655"/>
                </a:cubicBezTo>
                <a:lnTo>
                  <a:pt x="4669" y="7655"/>
                </a:lnTo>
                <a:cubicBezTo>
                  <a:pt x="4696" y="7659"/>
                  <a:pt x="4727" y="7663"/>
                  <a:pt x="4755" y="7663"/>
                </a:cubicBezTo>
                <a:cubicBezTo>
                  <a:pt x="4781" y="7663"/>
                  <a:pt x="4803" y="7660"/>
                  <a:pt x="4814" y="76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816" y="7577"/>
                  <a:pt x="4818" y="7577"/>
                  <a:pt x="4820" y="7577"/>
                </a:cubicBezTo>
                <a:cubicBezTo>
                  <a:pt x="4852" y="7577"/>
                  <a:pt x="4883" y="7569"/>
                  <a:pt x="4914" y="7548"/>
                </a:cubicBezTo>
                <a:cubicBezTo>
                  <a:pt x="5048" y="7548"/>
                  <a:pt x="5114" y="7482"/>
                  <a:pt x="5114" y="7382"/>
                </a:cubicBezTo>
                <a:cubicBezTo>
                  <a:pt x="5748" y="7715"/>
                  <a:pt x="6315" y="8182"/>
                  <a:pt x="6816" y="8716"/>
                </a:cubicBezTo>
                <a:cubicBezTo>
                  <a:pt x="7483" y="10050"/>
                  <a:pt x="8083" y="11384"/>
                  <a:pt x="8617" y="12785"/>
                </a:cubicBezTo>
                <a:cubicBezTo>
                  <a:pt x="7082" y="11151"/>
                  <a:pt x="5882" y="8115"/>
                  <a:pt x="3280" y="8015"/>
                </a:cubicBezTo>
                <a:lnTo>
                  <a:pt x="3246" y="8015"/>
                </a:lnTo>
                <a:cubicBezTo>
                  <a:pt x="3135" y="8015"/>
                  <a:pt x="3024" y="8001"/>
                  <a:pt x="2903" y="8001"/>
                </a:cubicBezTo>
                <a:cubicBezTo>
                  <a:pt x="2842" y="8001"/>
                  <a:pt x="2779" y="8004"/>
                  <a:pt x="2713" y="8015"/>
                </a:cubicBezTo>
                <a:cubicBezTo>
                  <a:pt x="2613" y="8015"/>
                  <a:pt x="2579" y="8115"/>
                  <a:pt x="2613" y="8149"/>
                </a:cubicBezTo>
                <a:cubicBezTo>
                  <a:pt x="2660" y="8320"/>
                  <a:pt x="2721" y="8483"/>
                  <a:pt x="2794" y="8638"/>
                </a:cubicBezTo>
                <a:lnTo>
                  <a:pt x="2794" y="8638"/>
                </a:lnTo>
                <a:cubicBezTo>
                  <a:pt x="2802" y="8637"/>
                  <a:pt x="2809" y="8637"/>
                  <a:pt x="2817" y="8637"/>
                </a:cubicBezTo>
                <a:cubicBezTo>
                  <a:pt x="2855" y="8637"/>
                  <a:pt x="2899" y="8641"/>
                  <a:pt x="2946" y="8649"/>
                </a:cubicBezTo>
                <a:cubicBezTo>
                  <a:pt x="2959" y="8781"/>
                  <a:pt x="2988" y="8918"/>
                  <a:pt x="3030" y="9056"/>
                </a:cubicBezTo>
                <a:lnTo>
                  <a:pt x="3030" y="9056"/>
                </a:lnTo>
                <a:cubicBezTo>
                  <a:pt x="3455" y="9697"/>
                  <a:pt x="4083" y="10193"/>
                  <a:pt x="4731" y="10638"/>
                </a:cubicBezTo>
                <a:lnTo>
                  <a:pt x="4731" y="10638"/>
                </a:lnTo>
                <a:cubicBezTo>
                  <a:pt x="4285" y="10286"/>
                  <a:pt x="3149" y="9079"/>
                  <a:pt x="3380" y="8783"/>
                </a:cubicBezTo>
                <a:lnTo>
                  <a:pt x="3380" y="8783"/>
                </a:lnTo>
                <a:cubicBezTo>
                  <a:pt x="3880" y="8949"/>
                  <a:pt x="4481" y="9250"/>
                  <a:pt x="4547" y="9283"/>
                </a:cubicBezTo>
                <a:cubicBezTo>
                  <a:pt x="5148" y="9750"/>
                  <a:pt x="5715" y="10350"/>
                  <a:pt x="6215" y="10951"/>
                </a:cubicBezTo>
                <a:cubicBezTo>
                  <a:pt x="6449" y="11184"/>
                  <a:pt x="6649" y="11485"/>
                  <a:pt x="6849" y="11785"/>
                </a:cubicBezTo>
                <a:cubicBezTo>
                  <a:pt x="6015" y="11018"/>
                  <a:pt x="5148" y="10317"/>
                  <a:pt x="4414" y="9583"/>
                </a:cubicBezTo>
                <a:cubicBezTo>
                  <a:pt x="4398" y="9568"/>
                  <a:pt x="4381" y="9561"/>
                  <a:pt x="4364" y="9561"/>
                </a:cubicBezTo>
                <a:cubicBezTo>
                  <a:pt x="4308" y="9561"/>
                  <a:pt x="4255" y="9632"/>
                  <a:pt x="4280" y="9683"/>
                </a:cubicBezTo>
                <a:cubicBezTo>
                  <a:pt x="4897" y="10228"/>
                  <a:pt x="5513" y="10841"/>
                  <a:pt x="6153" y="11449"/>
                </a:cubicBezTo>
                <a:lnTo>
                  <a:pt x="6153" y="11449"/>
                </a:lnTo>
                <a:cubicBezTo>
                  <a:pt x="5704" y="11217"/>
                  <a:pt x="5280" y="10999"/>
                  <a:pt x="4948" y="10784"/>
                </a:cubicBezTo>
                <a:cubicBezTo>
                  <a:pt x="4875" y="10736"/>
                  <a:pt x="4803" y="10687"/>
                  <a:pt x="4731" y="10638"/>
                </a:cubicBezTo>
                <a:lnTo>
                  <a:pt x="4731" y="10638"/>
                </a:lnTo>
                <a:cubicBezTo>
                  <a:pt x="4736" y="10642"/>
                  <a:pt x="4742" y="10646"/>
                  <a:pt x="4747" y="10651"/>
                </a:cubicBezTo>
                <a:cubicBezTo>
                  <a:pt x="5381" y="11118"/>
                  <a:pt x="5982" y="11518"/>
                  <a:pt x="6582" y="11952"/>
                </a:cubicBezTo>
                <a:cubicBezTo>
                  <a:pt x="6615" y="11952"/>
                  <a:pt x="6615" y="11985"/>
                  <a:pt x="6615" y="12018"/>
                </a:cubicBezTo>
                <a:lnTo>
                  <a:pt x="6649" y="12018"/>
                </a:lnTo>
                <a:cubicBezTo>
                  <a:pt x="6749" y="12085"/>
                  <a:pt x="6849" y="12152"/>
                  <a:pt x="6949" y="12185"/>
                </a:cubicBezTo>
                <a:cubicBezTo>
                  <a:pt x="6679" y="11944"/>
                  <a:pt x="6414" y="11697"/>
                  <a:pt x="6153" y="11449"/>
                </a:cubicBezTo>
                <a:lnTo>
                  <a:pt x="6153" y="11449"/>
                </a:lnTo>
                <a:cubicBezTo>
                  <a:pt x="7235" y="12008"/>
                  <a:pt x="8459" y="12647"/>
                  <a:pt x="8884" y="13519"/>
                </a:cubicBezTo>
                <a:cubicBezTo>
                  <a:pt x="8899" y="13564"/>
                  <a:pt x="8921" y="13582"/>
                  <a:pt x="8940" y="13582"/>
                </a:cubicBezTo>
                <a:cubicBezTo>
                  <a:pt x="8964" y="13582"/>
                  <a:pt x="8984" y="13556"/>
                  <a:pt x="8984" y="13519"/>
                </a:cubicBezTo>
                <a:cubicBezTo>
                  <a:pt x="9451" y="14687"/>
                  <a:pt x="9884" y="15821"/>
                  <a:pt x="10285" y="16988"/>
                </a:cubicBezTo>
                <a:cubicBezTo>
                  <a:pt x="10118" y="16722"/>
                  <a:pt x="9951" y="16521"/>
                  <a:pt x="9784" y="16288"/>
                </a:cubicBezTo>
                <a:cubicBezTo>
                  <a:pt x="9451" y="15821"/>
                  <a:pt x="8950" y="15254"/>
                  <a:pt x="8383" y="14987"/>
                </a:cubicBezTo>
                <a:cubicBezTo>
                  <a:pt x="8332" y="14705"/>
                  <a:pt x="7965" y="14442"/>
                  <a:pt x="7662" y="14442"/>
                </a:cubicBezTo>
                <a:cubicBezTo>
                  <a:pt x="7571" y="14442"/>
                  <a:pt x="7485" y="14466"/>
                  <a:pt x="7416" y="14520"/>
                </a:cubicBezTo>
                <a:cubicBezTo>
                  <a:pt x="7316" y="14553"/>
                  <a:pt x="7316" y="14653"/>
                  <a:pt x="7283" y="14687"/>
                </a:cubicBezTo>
                <a:lnTo>
                  <a:pt x="7283" y="14720"/>
                </a:lnTo>
                <a:cubicBezTo>
                  <a:pt x="7236" y="14860"/>
                  <a:pt x="7242" y="14999"/>
                  <a:pt x="7286" y="15122"/>
                </a:cubicBezTo>
                <a:lnTo>
                  <a:pt x="7286" y="15122"/>
                </a:lnTo>
                <a:cubicBezTo>
                  <a:pt x="7304" y="15081"/>
                  <a:pt x="7335" y="15044"/>
                  <a:pt x="7383" y="15020"/>
                </a:cubicBezTo>
                <a:cubicBezTo>
                  <a:pt x="7393" y="15017"/>
                  <a:pt x="7405" y="15015"/>
                  <a:pt x="7417" y="15015"/>
                </a:cubicBezTo>
                <a:cubicBezTo>
                  <a:pt x="7524" y="15015"/>
                  <a:pt x="7693" y="15135"/>
                  <a:pt x="7783" y="15254"/>
                </a:cubicBezTo>
                <a:lnTo>
                  <a:pt x="7683" y="15254"/>
                </a:lnTo>
                <a:cubicBezTo>
                  <a:pt x="7616" y="15254"/>
                  <a:pt x="7583" y="15454"/>
                  <a:pt x="7683" y="15454"/>
                </a:cubicBezTo>
                <a:cubicBezTo>
                  <a:pt x="7750" y="15454"/>
                  <a:pt x="7816" y="15454"/>
                  <a:pt x="7883" y="15487"/>
                </a:cubicBezTo>
                <a:cubicBezTo>
                  <a:pt x="7875" y="15499"/>
                  <a:pt x="7868" y="15510"/>
                  <a:pt x="7860" y="15520"/>
                </a:cubicBezTo>
                <a:lnTo>
                  <a:pt x="7860" y="15520"/>
                </a:lnTo>
                <a:cubicBezTo>
                  <a:pt x="8105" y="15506"/>
                  <a:pt x="8289" y="15376"/>
                  <a:pt x="8383" y="15187"/>
                </a:cubicBezTo>
                <a:cubicBezTo>
                  <a:pt x="9251" y="15554"/>
                  <a:pt x="9985" y="16622"/>
                  <a:pt x="10485" y="17556"/>
                </a:cubicBezTo>
                <a:cubicBezTo>
                  <a:pt x="10718" y="18123"/>
                  <a:pt x="10919" y="18656"/>
                  <a:pt x="11085" y="19223"/>
                </a:cubicBezTo>
                <a:cubicBezTo>
                  <a:pt x="12219" y="22326"/>
                  <a:pt x="13587" y="25328"/>
                  <a:pt x="14955" y="28330"/>
                </a:cubicBezTo>
                <a:cubicBezTo>
                  <a:pt x="14655" y="27996"/>
                  <a:pt x="14321" y="27729"/>
                  <a:pt x="13987" y="27463"/>
                </a:cubicBezTo>
                <a:lnTo>
                  <a:pt x="13987" y="27363"/>
                </a:lnTo>
                <a:cubicBezTo>
                  <a:pt x="13821" y="27229"/>
                  <a:pt x="13721" y="27129"/>
                  <a:pt x="13554" y="26996"/>
                </a:cubicBezTo>
                <a:cubicBezTo>
                  <a:pt x="13554" y="26962"/>
                  <a:pt x="13587" y="26896"/>
                  <a:pt x="13554" y="26896"/>
                </a:cubicBezTo>
                <a:cubicBezTo>
                  <a:pt x="13153" y="26562"/>
                  <a:pt x="12987" y="26062"/>
                  <a:pt x="12820" y="25628"/>
                </a:cubicBezTo>
                <a:cubicBezTo>
                  <a:pt x="12753" y="25394"/>
                  <a:pt x="12720" y="25194"/>
                  <a:pt x="12653" y="24994"/>
                </a:cubicBezTo>
                <a:lnTo>
                  <a:pt x="12653" y="24994"/>
                </a:lnTo>
                <a:lnTo>
                  <a:pt x="12720" y="25028"/>
                </a:lnTo>
                <a:cubicBezTo>
                  <a:pt x="12734" y="25041"/>
                  <a:pt x="12753" y="25049"/>
                  <a:pt x="12776" y="25049"/>
                </a:cubicBezTo>
                <a:cubicBezTo>
                  <a:pt x="12808" y="25049"/>
                  <a:pt x="12848" y="25033"/>
                  <a:pt x="12887" y="24994"/>
                </a:cubicBezTo>
                <a:cubicBezTo>
                  <a:pt x="12984" y="24703"/>
                  <a:pt x="12955" y="24192"/>
                  <a:pt x="12588" y="24192"/>
                </a:cubicBezTo>
                <a:cubicBezTo>
                  <a:pt x="12577" y="24192"/>
                  <a:pt x="12565" y="24193"/>
                  <a:pt x="12553" y="24194"/>
                </a:cubicBezTo>
                <a:cubicBezTo>
                  <a:pt x="12420" y="24194"/>
                  <a:pt x="12286" y="24327"/>
                  <a:pt x="12253" y="24460"/>
                </a:cubicBezTo>
                <a:cubicBezTo>
                  <a:pt x="12234" y="24576"/>
                  <a:pt x="12259" y="24691"/>
                  <a:pt x="12309" y="24794"/>
                </a:cubicBezTo>
                <a:lnTo>
                  <a:pt x="12320" y="24794"/>
                </a:lnTo>
                <a:cubicBezTo>
                  <a:pt x="12333" y="24792"/>
                  <a:pt x="12345" y="24791"/>
                  <a:pt x="12356" y="24791"/>
                </a:cubicBezTo>
                <a:cubicBezTo>
                  <a:pt x="12520" y="24791"/>
                  <a:pt x="12517" y="25005"/>
                  <a:pt x="12486" y="25161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525" y="25354"/>
                  <a:pt x="12593" y="25522"/>
                  <a:pt x="12620" y="25628"/>
                </a:cubicBezTo>
                <a:cubicBezTo>
                  <a:pt x="12653" y="25828"/>
                  <a:pt x="12753" y="26095"/>
                  <a:pt x="12887" y="26295"/>
                </a:cubicBezTo>
                <a:cubicBezTo>
                  <a:pt x="11986" y="25194"/>
                  <a:pt x="11419" y="23927"/>
                  <a:pt x="10919" y="22659"/>
                </a:cubicBezTo>
                <a:lnTo>
                  <a:pt x="10952" y="22626"/>
                </a:lnTo>
                <a:cubicBezTo>
                  <a:pt x="11185" y="22326"/>
                  <a:pt x="11052" y="21825"/>
                  <a:pt x="10785" y="21592"/>
                </a:cubicBezTo>
                <a:cubicBezTo>
                  <a:pt x="10683" y="21490"/>
                  <a:pt x="10542" y="21446"/>
                  <a:pt x="10407" y="21446"/>
                </a:cubicBezTo>
                <a:cubicBezTo>
                  <a:pt x="10365" y="21446"/>
                  <a:pt x="10324" y="21450"/>
                  <a:pt x="10285" y="21458"/>
                </a:cubicBezTo>
                <a:cubicBezTo>
                  <a:pt x="9996" y="21516"/>
                  <a:pt x="10007" y="21823"/>
                  <a:pt x="10015" y="22056"/>
                </a:cubicBezTo>
                <a:lnTo>
                  <a:pt x="10015" y="22056"/>
                </a:lnTo>
                <a:cubicBezTo>
                  <a:pt x="10041" y="22008"/>
                  <a:pt x="10079" y="21978"/>
                  <a:pt x="10118" y="21959"/>
                </a:cubicBezTo>
                <a:cubicBezTo>
                  <a:pt x="10157" y="21939"/>
                  <a:pt x="10196" y="21931"/>
                  <a:pt x="10234" y="21931"/>
                </a:cubicBezTo>
                <a:cubicBezTo>
                  <a:pt x="10324" y="21931"/>
                  <a:pt x="10404" y="21978"/>
                  <a:pt x="10452" y="22025"/>
                </a:cubicBezTo>
                <a:cubicBezTo>
                  <a:pt x="10552" y="22159"/>
                  <a:pt x="10618" y="22326"/>
                  <a:pt x="10618" y="22492"/>
                </a:cubicBezTo>
                <a:cubicBezTo>
                  <a:pt x="10618" y="22492"/>
                  <a:pt x="10607" y="22481"/>
                  <a:pt x="10592" y="22478"/>
                </a:cubicBezTo>
                <a:lnTo>
                  <a:pt x="10592" y="22478"/>
                </a:lnTo>
                <a:cubicBezTo>
                  <a:pt x="10590" y="22473"/>
                  <a:pt x="10587" y="22466"/>
                  <a:pt x="10585" y="22459"/>
                </a:cubicBezTo>
                <a:cubicBezTo>
                  <a:pt x="10585" y="22392"/>
                  <a:pt x="10552" y="22359"/>
                  <a:pt x="10552" y="22326"/>
                </a:cubicBezTo>
                <a:cubicBezTo>
                  <a:pt x="10485" y="22226"/>
                  <a:pt x="10485" y="22159"/>
                  <a:pt x="10418" y="22125"/>
                </a:cubicBezTo>
                <a:cubicBezTo>
                  <a:pt x="10386" y="22085"/>
                  <a:pt x="10351" y="22068"/>
                  <a:pt x="10318" y="22068"/>
                </a:cubicBezTo>
                <a:cubicBezTo>
                  <a:pt x="10212" y="22068"/>
                  <a:pt x="10110" y="22233"/>
                  <a:pt x="10085" y="22359"/>
                </a:cubicBezTo>
                <a:cubicBezTo>
                  <a:pt x="10085" y="22326"/>
                  <a:pt x="10085" y="22292"/>
                  <a:pt x="10051" y="22259"/>
                </a:cubicBezTo>
                <a:cubicBezTo>
                  <a:pt x="10051" y="22259"/>
                  <a:pt x="10051" y="22218"/>
                  <a:pt x="10020" y="22201"/>
                </a:cubicBezTo>
                <a:lnTo>
                  <a:pt x="10020" y="22201"/>
                </a:lnTo>
                <a:cubicBezTo>
                  <a:pt x="10028" y="22296"/>
                  <a:pt x="10064" y="22400"/>
                  <a:pt x="10129" y="22482"/>
                </a:cubicBezTo>
                <a:lnTo>
                  <a:pt x="10129" y="22482"/>
                </a:lnTo>
                <a:lnTo>
                  <a:pt x="10251" y="22359"/>
                </a:lnTo>
                <a:cubicBezTo>
                  <a:pt x="10251" y="22359"/>
                  <a:pt x="10285" y="22359"/>
                  <a:pt x="10285" y="22326"/>
                </a:cubicBezTo>
                <a:cubicBezTo>
                  <a:pt x="10385" y="22359"/>
                  <a:pt x="10385" y="22459"/>
                  <a:pt x="10385" y="22492"/>
                </a:cubicBezTo>
                <a:cubicBezTo>
                  <a:pt x="10385" y="22526"/>
                  <a:pt x="10418" y="22592"/>
                  <a:pt x="10418" y="22626"/>
                </a:cubicBezTo>
                <a:lnTo>
                  <a:pt x="10452" y="22626"/>
                </a:lnTo>
                <a:cubicBezTo>
                  <a:pt x="10509" y="22683"/>
                  <a:pt x="10592" y="22766"/>
                  <a:pt x="10699" y="22766"/>
                </a:cubicBezTo>
                <a:cubicBezTo>
                  <a:pt x="10716" y="22766"/>
                  <a:pt x="10733" y="22764"/>
                  <a:pt x="10752" y="22759"/>
                </a:cubicBezTo>
                <a:cubicBezTo>
                  <a:pt x="11285" y="24127"/>
                  <a:pt x="11919" y="25595"/>
                  <a:pt x="12953" y="26662"/>
                </a:cubicBezTo>
                <a:cubicBezTo>
                  <a:pt x="12353" y="26228"/>
                  <a:pt x="11786" y="25861"/>
                  <a:pt x="11185" y="25495"/>
                </a:cubicBezTo>
                <a:cubicBezTo>
                  <a:pt x="11252" y="25461"/>
                  <a:pt x="11252" y="25394"/>
                  <a:pt x="11185" y="25394"/>
                </a:cubicBezTo>
                <a:cubicBezTo>
                  <a:pt x="11119" y="25361"/>
                  <a:pt x="11019" y="25328"/>
                  <a:pt x="10919" y="25294"/>
                </a:cubicBezTo>
                <a:cubicBezTo>
                  <a:pt x="10785" y="25194"/>
                  <a:pt x="10652" y="25128"/>
                  <a:pt x="10585" y="25028"/>
                </a:cubicBezTo>
                <a:cubicBezTo>
                  <a:pt x="10151" y="24694"/>
                  <a:pt x="9751" y="24360"/>
                  <a:pt x="9351" y="23993"/>
                </a:cubicBezTo>
                <a:cubicBezTo>
                  <a:pt x="9017" y="23393"/>
                  <a:pt x="8750" y="22793"/>
                  <a:pt x="8517" y="22159"/>
                </a:cubicBezTo>
                <a:lnTo>
                  <a:pt x="8517" y="22059"/>
                </a:lnTo>
                <a:cubicBezTo>
                  <a:pt x="8083" y="20825"/>
                  <a:pt x="7750" y="19490"/>
                  <a:pt x="7149" y="18289"/>
                </a:cubicBezTo>
                <a:lnTo>
                  <a:pt x="7116" y="18223"/>
                </a:lnTo>
                <a:cubicBezTo>
                  <a:pt x="6916" y="17689"/>
                  <a:pt x="6615" y="17189"/>
                  <a:pt x="6315" y="16655"/>
                </a:cubicBezTo>
                <a:cubicBezTo>
                  <a:pt x="6302" y="16616"/>
                  <a:pt x="6279" y="16602"/>
                  <a:pt x="6253" y="16602"/>
                </a:cubicBezTo>
                <a:cubicBezTo>
                  <a:pt x="6214" y="16602"/>
                  <a:pt x="6169" y="16635"/>
                  <a:pt x="6148" y="16655"/>
                </a:cubicBezTo>
                <a:lnTo>
                  <a:pt x="5782" y="16288"/>
                </a:lnTo>
                <a:cubicBezTo>
                  <a:pt x="5771" y="16267"/>
                  <a:pt x="5754" y="16259"/>
                  <a:pt x="5735" y="16259"/>
                </a:cubicBezTo>
                <a:cubicBezTo>
                  <a:pt x="5693" y="16259"/>
                  <a:pt x="5638" y="16298"/>
                  <a:pt x="5615" y="16321"/>
                </a:cubicBezTo>
                <a:cubicBezTo>
                  <a:pt x="5412" y="16705"/>
                  <a:pt x="5356" y="17127"/>
                  <a:pt x="5405" y="17565"/>
                </a:cubicBezTo>
                <a:lnTo>
                  <a:pt x="5405" y="17565"/>
                </a:lnTo>
                <a:cubicBezTo>
                  <a:pt x="5403" y="17473"/>
                  <a:pt x="5406" y="17381"/>
                  <a:pt x="5415" y="17289"/>
                </a:cubicBezTo>
                <a:cubicBezTo>
                  <a:pt x="5426" y="17174"/>
                  <a:pt x="5457" y="17127"/>
                  <a:pt x="5503" y="17127"/>
                </a:cubicBezTo>
                <a:cubicBezTo>
                  <a:pt x="5593" y="17127"/>
                  <a:pt x="5739" y="17303"/>
                  <a:pt x="5915" y="17522"/>
                </a:cubicBezTo>
                <a:cubicBezTo>
                  <a:pt x="5942" y="18603"/>
                  <a:pt x="6494" y="19662"/>
                  <a:pt x="6987" y="20663"/>
                </a:cubicBezTo>
                <a:lnTo>
                  <a:pt x="6987" y="20663"/>
                </a:lnTo>
                <a:cubicBezTo>
                  <a:pt x="6228" y="19731"/>
                  <a:pt x="5521" y="18603"/>
                  <a:pt x="5405" y="17565"/>
                </a:cubicBezTo>
                <a:lnTo>
                  <a:pt x="5405" y="17565"/>
                </a:lnTo>
                <a:cubicBezTo>
                  <a:pt x="5423" y="18601"/>
                  <a:pt x="6033" y="19597"/>
                  <a:pt x="6615" y="20424"/>
                </a:cubicBezTo>
                <a:cubicBezTo>
                  <a:pt x="6816" y="20758"/>
                  <a:pt x="7082" y="21091"/>
                  <a:pt x="7316" y="21358"/>
                </a:cubicBezTo>
                <a:cubicBezTo>
                  <a:pt x="7215" y="21130"/>
                  <a:pt x="7102" y="20898"/>
                  <a:pt x="6987" y="20663"/>
                </a:cubicBezTo>
                <a:lnTo>
                  <a:pt x="6987" y="20663"/>
                </a:lnTo>
                <a:cubicBezTo>
                  <a:pt x="7439" y="21219"/>
                  <a:pt x="7909" y="21704"/>
                  <a:pt x="8283" y="22059"/>
                </a:cubicBezTo>
                <a:cubicBezTo>
                  <a:pt x="8483" y="22559"/>
                  <a:pt x="8684" y="23026"/>
                  <a:pt x="8950" y="23493"/>
                </a:cubicBezTo>
                <a:cubicBezTo>
                  <a:pt x="7783" y="22292"/>
                  <a:pt x="6782" y="20891"/>
                  <a:pt x="5581" y="19724"/>
                </a:cubicBezTo>
                <a:lnTo>
                  <a:pt x="5581" y="19690"/>
                </a:lnTo>
                <a:cubicBezTo>
                  <a:pt x="4948" y="17856"/>
                  <a:pt x="3580" y="15221"/>
                  <a:pt x="1612" y="14553"/>
                </a:cubicBezTo>
                <a:cubicBezTo>
                  <a:pt x="1598" y="14549"/>
                  <a:pt x="1585" y="14547"/>
                  <a:pt x="1571" y="14547"/>
                </a:cubicBezTo>
                <a:cubicBezTo>
                  <a:pt x="1487" y="14547"/>
                  <a:pt x="1416" y="14629"/>
                  <a:pt x="1445" y="14687"/>
                </a:cubicBezTo>
                <a:lnTo>
                  <a:pt x="1579" y="15187"/>
                </a:lnTo>
                <a:cubicBezTo>
                  <a:pt x="1445" y="15120"/>
                  <a:pt x="1312" y="15020"/>
                  <a:pt x="1178" y="14987"/>
                </a:cubicBezTo>
                <a:cubicBezTo>
                  <a:pt x="1166" y="14981"/>
                  <a:pt x="1154" y="14978"/>
                  <a:pt x="1140" y="14978"/>
                </a:cubicBezTo>
                <a:cubicBezTo>
                  <a:pt x="1079" y="14978"/>
                  <a:pt x="1011" y="15038"/>
                  <a:pt x="1011" y="15120"/>
                </a:cubicBezTo>
                <a:cubicBezTo>
                  <a:pt x="1058" y="15398"/>
                  <a:pt x="1145" y="15697"/>
                  <a:pt x="1267" y="16004"/>
                </a:cubicBezTo>
                <a:lnTo>
                  <a:pt x="1267" y="16004"/>
                </a:lnTo>
                <a:cubicBezTo>
                  <a:pt x="1322" y="16052"/>
                  <a:pt x="1384" y="16103"/>
                  <a:pt x="1445" y="16155"/>
                </a:cubicBezTo>
                <a:cubicBezTo>
                  <a:pt x="1800" y="17041"/>
                  <a:pt x="2390" y="17825"/>
                  <a:pt x="3050" y="18545"/>
                </a:cubicBezTo>
                <a:lnTo>
                  <a:pt x="3050" y="18545"/>
                </a:lnTo>
                <a:cubicBezTo>
                  <a:pt x="2262" y="17847"/>
                  <a:pt x="1619" y="16891"/>
                  <a:pt x="1267" y="16004"/>
                </a:cubicBezTo>
                <a:lnTo>
                  <a:pt x="1267" y="16004"/>
                </a:lnTo>
                <a:cubicBezTo>
                  <a:pt x="1160" y="15911"/>
                  <a:pt x="1074" y="15829"/>
                  <a:pt x="1051" y="15778"/>
                </a:cubicBezTo>
                <a:lnTo>
                  <a:pt x="1051" y="15778"/>
                </a:lnTo>
                <a:cubicBezTo>
                  <a:pt x="1425" y="17208"/>
                  <a:pt x="2621" y="18927"/>
                  <a:pt x="4080" y="19590"/>
                </a:cubicBezTo>
                <a:cubicBezTo>
                  <a:pt x="3734" y="19255"/>
                  <a:pt x="3383" y="18908"/>
                  <a:pt x="3050" y="18545"/>
                </a:cubicBezTo>
                <a:lnTo>
                  <a:pt x="3050" y="18545"/>
                </a:lnTo>
                <a:cubicBezTo>
                  <a:pt x="3498" y="18941"/>
                  <a:pt x="3992" y="19253"/>
                  <a:pt x="4506" y="19422"/>
                </a:cubicBezTo>
                <a:lnTo>
                  <a:pt x="4506" y="19422"/>
                </a:lnTo>
                <a:cubicBezTo>
                  <a:pt x="3604" y="18178"/>
                  <a:pt x="2813" y="16764"/>
                  <a:pt x="1612" y="15854"/>
                </a:cubicBezTo>
                <a:cubicBezTo>
                  <a:pt x="1612" y="15821"/>
                  <a:pt x="1612" y="15821"/>
                  <a:pt x="1579" y="15788"/>
                </a:cubicBezTo>
                <a:cubicBezTo>
                  <a:pt x="1437" y="15419"/>
                  <a:pt x="1428" y="15297"/>
                  <a:pt x="1492" y="15297"/>
                </a:cubicBezTo>
                <a:cubicBezTo>
                  <a:pt x="1579" y="15297"/>
                  <a:pt x="1801" y="15520"/>
                  <a:pt x="2012" y="15654"/>
                </a:cubicBezTo>
                <a:cubicBezTo>
                  <a:pt x="3258" y="16549"/>
                  <a:pt x="4198" y="18147"/>
                  <a:pt x="4832" y="19599"/>
                </a:cubicBezTo>
                <a:lnTo>
                  <a:pt x="4832" y="19599"/>
                </a:lnTo>
                <a:cubicBezTo>
                  <a:pt x="4802" y="19562"/>
                  <a:pt x="4773" y="19525"/>
                  <a:pt x="4747" y="19490"/>
                </a:cubicBezTo>
                <a:cubicBezTo>
                  <a:pt x="4667" y="19471"/>
                  <a:pt x="4586" y="19448"/>
                  <a:pt x="4506" y="19422"/>
                </a:cubicBezTo>
                <a:lnTo>
                  <a:pt x="4506" y="19422"/>
                </a:lnTo>
                <a:cubicBezTo>
                  <a:pt x="4531" y="19456"/>
                  <a:pt x="4556" y="19490"/>
                  <a:pt x="4581" y="19524"/>
                </a:cubicBezTo>
                <a:cubicBezTo>
                  <a:pt x="4647" y="19624"/>
                  <a:pt x="4781" y="19690"/>
                  <a:pt x="4914" y="19790"/>
                </a:cubicBezTo>
                <a:cubicBezTo>
                  <a:pt x="4887" y="19727"/>
                  <a:pt x="4860" y="19663"/>
                  <a:pt x="4832" y="19599"/>
                </a:cubicBezTo>
                <a:lnTo>
                  <a:pt x="4832" y="19599"/>
                </a:lnTo>
                <a:cubicBezTo>
                  <a:pt x="4919" y="19706"/>
                  <a:pt x="5024" y="19816"/>
                  <a:pt x="5148" y="19891"/>
                </a:cubicBezTo>
                <a:cubicBezTo>
                  <a:pt x="5187" y="19930"/>
                  <a:pt x="5237" y="19949"/>
                  <a:pt x="5283" y="19949"/>
                </a:cubicBezTo>
                <a:cubicBezTo>
                  <a:pt x="5353" y="19949"/>
                  <a:pt x="5415" y="19905"/>
                  <a:pt x="5415" y="19824"/>
                </a:cubicBezTo>
                <a:cubicBezTo>
                  <a:pt x="5448" y="19857"/>
                  <a:pt x="5481" y="19857"/>
                  <a:pt x="5515" y="19857"/>
                </a:cubicBezTo>
                <a:cubicBezTo>
                  <a:pt x="6849" y="21191"/>
                  <a:pt x="8016" y="22659"/>
                  <a:pt x="9317" y="23993"/>
                </a:cubicBezTo>
                <a:lnTo>
                  <a:pt x="9317" y="24027"/>
                </a:lnTo>
                <a:lnTo>
                  <a:pt x="9351" y="24027"/>
                </a:lnTo>
                <a:lnTo>
                  <a:pt x="9651" y="24327"/>
                </a:lnTo>
                <a:lnTo>
                  <a:pt x="9818" y="24494"/>
                </a:lnTo>
                <a:cubicBezTo>
                  <a:pt x="9784" y="24460"/>
                  <a:pt x="9684" y="24394"/>
                  <a:pt x="9651" y="24360"/>
                </a:cubicBezTo>
                <a:cubicBezTo>
                  <a:pt x="8650" y="23393"/>
                  <a:pt x="7616" y="22492"/>
                  <a:pt x="6749" y="21392"/>
                </a:cubicBezTo>
                <a:cubicBezTo>
                  <a:pt x="6732" y="21383"/>
                  <a:pt x="6716" y="21379"/>
                  <a:pt x="6700" y="21379"/>
                </a:cubicBezTo>
                <a:cubicBezTo>
                  <a:pt x="6655" y="21379"/>
                  <a:pt x="6624" y="21417"/>
                  <a:pt x="6649" y="21492"/>
                </a:cubicBezTo>
                <a:cubicBezTo>
                  <a:pt x="7220" y="22285"/>
                  <a:pt x="7882" y="23049"/>
                  <a:pt x="8578" y="23725"/>
                </a:cubicBezTo>
                <a:lnTo>
                  <a:pt x="8578" y="23725"/>
                </a:lnTo>
                <a:cubicBezTo>
                  <a:pt x="8482" y="23692"/>
                  <a:pt x="8448" y="23659"/>
                  <a:pt x="8350" y="23627"/>
                </a:cubicBezTo>
                <a:cubicBezTo>
                  <a:pt x="7009" y="22792"/>
                  <a:pt x="5457" y="21938"/>
                  <a:pt x="4014" y="21938"/>
                </a:cubicBezTo>
                <a:cubicBezTo>
                  <a:pt x="3555" y="21938"/>
                  <a:pt x="3106" y="22024"/>
                  <a:pt x="2679" y="22226"/>
                </a:cubicBezTo>
                <a:cubicBezTo>
                  <a:pt x="2613" y="22292"/>
                  <a:pt x="2613" y="22359"/>
                  <a:pt x="2646" y="22392"/>
                </a:cubicBezTo>
                <a:cubicBezTo>
                  <a:pt x="2746" y="22526"/>
                  <a:pt x="2813" y="22626"/>
                  <a:pt x="2913" y="22693"/>
                </a:cubicBezTo>
                <a:lnTo>
                  <a:pt x="2813" y="22693"/>
                </a:lnTo>
                <a:cubicBezTo>
                  <a:pt x="2781" y="22693"/>
                  <a:pt x="2764" y="22723"/>
                  <a:pt x="2759" y="22758"/>
                </a:cubicBezTo>
                <a:lnTo>
                  <a:pt x="2759" y="22758"/>
                </a:lnTo>
                <a:cubicBezTo>
                  <a:pt x="3025" y="22659"/>
                  <a:pt x="3565" y="22659"/>
                  <a:pt x="3647" y="22659"/>
                </a:cubicBezTo>
                <a:lnTo>
                  <a:pt x="3747" y="22659"/>
                </a:lnTo>
                <a:cubicBezTo>
                  <a:pt x="3713" y="22693"/>
                  <a:pt x="3713" y="22793"/>
                  <a:pt x="3747" y="22826"/>
                </a:cubicBezTo>
                <a:cubicBezTo>
                  <a:pt x="3813" y="22893"/>
                  <a:pt x="3914" y="22959"/>
                  <a:pt x="3980" y="23026"/>
                </a:cubicBezTo>
                <a:cubicBezTo>
                  <a:pt x="3834" y="23014"/>
                  <a:pt x="3692" y="23006"/>
                  <a:pt x="3549" y="23006"/>
                </a:cubicBezTo>
                <a:cubicBezTo>
                  <a:pt x="3371" y="23006"/>
                  <a:pt x="3193" y="23018"/>
                  <a:pt x="3004" y="23049"/>
                </a:cubicBezTo>
                <a:lnTo>
                  <a:pt x="3004" y="23049"/>
                </a:lnTo>
                <a:cubicBezTo>
                  <a:pt x="3107" y="23130"/>
                  <a:pt x="3212" y="23208"/>
                  <a:pt x="3320" y="23280"/>
                </a:cubicBezTo>
                <a:lnTo>
                  <a:pt x="3320" y="23280"/>
                </a:lnTo>
                <a:cubicBezTo>
                  <a:pt x="3351" y="23280"/>
                  <a:pt x="3382" y="23279"/>
                  <a:pt x="3413" y="23279"/>
                </a:cubicBezTo>
                <a:cubicBezTo>
                  <a:pt x="3659" y="23279"/>
                  <a:pt x="3911" y="23303"/>
                  <a:pt x="4147" y="23326"/>
                </a:cubicBezTo>
                <a:cubicBezTo>
                  <a:pt x="4280" y="23326"/>
                  <a:pt x="4414" y="23360"/>
                  <a:pt x="4547" y="23426"/>
                </a:cubicBezTo>
                <a:cubicBezTo>
                  <a:pt x="5232" y="23883"/>
                  <a:pt x="6034" y="24224"/>
                  <a:pt x="6863" y="24504"/>
                </a:cubicBezTo>
                <a:lnTo>
                  <a:pt x="6863" y="24504"/>
                </a:lnTo>
                <a:cubicBezTo>
                  <a:pt x="7581" y="24631"/>
                  <a:pt x="8309" y="24732"/>
                  <a:pt x="9017" y="24861"/>
                </a:cubicBezTo>
                <a:cubicBezTo>
                  <a:pt x="9251" y="24894"/>
                  <a:pt x="9484" y="24994"/>
                  <a:pt x="9684" y="25028"/>
                </a:cubicBezTo>
                <a:lnTo>
                  <a:pt x="9784" y="25028"/>
                </a:lnTo>
                <a:cubicBezTo>
                  <a:pt x="9851" y="25061"/>
                  <a:pt x="9985" y="25061"/>
                  <a:pt x="10085" y="25128"/>
                </a:cubicBezTo>
                <a:cubicBezTo>
                  <a:pt x="10251" y="25228"/>
                  <a:pt x="10418" y="25361"/>
                  <a:pt x="10518" y="25495"/>
                </a:cubicBezTo>
                <a:cubicBezTo>
                  <a:pt x="10530" y="25501"/>
                  <a:pt x="10543" y="25503"/>
                  <a:pt x="10554" y="25503"/>
                </a:cubicBezTo>
                <a:cubicBezTo>
                  <a:pt x="10606" y="25503"/>
                  <a:pt x="10646" y="25449"/>
                  <a:pt x="10618" y="25394"/>
                </a:cubicBezTo>
                <a:lnTo>
                  <a:pt x="10418" y="25194"/>
                </a:lnTo>
                <a:cubicBezTo>
                  <a:pt x="10485" y="25194"/>
                  <a:pt x="10518" y="25228"/>
                  <a:pt x="10618" y="25228"/>
                </a:cubicBezTo>
                <a:cubicBezTo>
                  <a:pt x="10952" y="25528"/>
                  <a:pt x="11319" y="25795"/>
                  <a:pt x="11652" y="26062"/>
                </a:cubicBezTo>
                <a:cubicBezTo>
                  <a:pt x="11417" y="26020"/>
                  <a:pt x="11165" y="25996"/>
                  <a:pt x="10908" y="25996"/>
                </a:cubicBezTo>
                <a:cubicBezTo>
                  <a:pt x="10544" y="25996"/>
                  <a:pt x="10169" y="26044"/>
                  <a:pt x="9818" y="26162"/>
                </a:cubicBezTo>
                <a:cubicBezTo>
                  <a:pt x="9818" y="26128"/>
                  <a:pt x="9784" y="26128"/>
                  <a:pt x="9784" y="26062"/>
                </a:cubicBezTo>
                <a:cubicBezTo>
                  <a:pt x="9701" y="25978"/>
                  <a:pt x="9584" y="25937"/>
                  <a:pt x="9467" y="25937"/>
                </a:cubicBezTo>
                <a:cubicBezTo>
                  <a:pt x="9351" y="25937"/>
                  <a:pt x="9234" y="25978"/>
                  <a:pt x="9151" y="26062"/>
                </a:cubicBezTo>
                <a:cubicBezTo>
                  <a:pt x="8950" y="26295"/>
                  <a:pt x="9084" y="26629"/>
                  <a:pt x="9317" y="26729"/>
                </a:cubicBezTo>
                <a:cubicBezTo>
                  <a:pt x="9351" y="26729"/>
                  <a:pt x="9417" y="26695"/>
                  <a:pt x="9417" y="26662"/>
                </a:cubicBezTo>
                <a:cubicBezTo>
                  <a:pt x="9351" y="26529"/>
                  <a:pt x="9251" y="26362"/>
                  <a:pt x="9317" y="26228"/>
                </a:cubicBezTo>
                <a:cubicBezTo>
                  <a:pt x="9379" y="26187"/>
                  <a:pt x="9441" y="26159"/>
                  <a:pt x="9503" y="26159"/>
                </a:cubicBezTo>
                <a:cubicBezTo>
                  <a:pt x="9541" y="26159"/>
                  <a:pt x="9579" y="26170"/>
                  <a:pt x="9618" y="26195"/>
                </a:cubicBezTo>
                <a:cubicBezTo>
                  <a:pt x="9584" y="26228"/>
                  <a:pt x="9484" y="26228"/>
                  <a:pt x="9451" y="26295"/>
                </a:cubicBezTo>
                <a:cubicBezTo>
                  <a:pt x="9329" y="26325"/>
                  <a:pt x="9401" y="26466"/>
                  <a:pt x="9491" y="26466"/>
                </a:cubicBezTo>
                <a:cubicBezTo>
                  <a:pt x="9499" y="26466"/>
                  <a:pt x="9508" y="26465"/>
                  <a:pt x="9518" y="26462"/>
                </a:cubicBezTo>
                <a:cubicBezTo>
                  <a:pt x="9584" y="26395"/>
                  <a:pt x="9651" y="26395"/>
                  <a:pt x="9684" y="26362"/>
                </a:cubicBezTo>
                <a:lnTo>
                  <a:pt x="9684" y="26362"/>
                </a:lnTo>
                <a:cubicBezTo>
                  <a:pt x="9684" y="26529"/>
                  <a:pt x="9651" y="26695"/>
                  <a:pt x="9584" y="26795"/>
                </a:cubicBezTo>
                <a:cubicBezTo>
                  <a:pt x="9533" y="26839"/>
                  <a:pt x="9477" y="26858"/>
                  <a:pt x="9420" y="26858"/>
                </a:cubicBezTo>
                <a:cubicBezTo>
                  <a:pt x="9217" y="26858"/>
                  <a:pt x="9003" y="26626"/>
                  <a:pt x="8950" y="26495"/>
                </a:cubicBezTo>
                <a:cubicBezTo>
                  <a:pt x="8940" y="26465"/>
                  <a:pt x="8921" y="26453"/>
                  <a:pt x="8900" y="26453"/>
                </a:cubicBezTo>
                <a:cubicBezTo>
                  <a:pt x="8851" y="26453"/>
                  <a:pt x="8794" y="26516"/>
                  <a:pt x="8817" y="26562"/>
                </a:cubicBezTo>
                <a:cubicBezTo>
                  <a:pt x="8924" y="26775"/>
                  <a:pt x="9201" y="27053"/>
                  <a:pt x="9462" y="27053"/>
                </a:cubicBezTo>
                <a:cubicBezTo>
                  <a:pt x="9527" y="27053"/>
                  <a:pt x="9591" y="27036"/>
                  <a:pt x="9651" y="26996"/>
                </a:cubicBezTo>
                <a:cubicBezTo>
                  <a:pt x="9818" y="26862"/>
                  <a:pt x="9918" y="26562"/>
                  <a:pt x="9851" y="26328"/>
                </a:cubicBezTo>
                <a:cubicBezTo>
                  <a:pt x="10151" y="26229"/>
                  <a:pt x="10450" y="26185"/>
                  <a:pt x="10746" y="26185"/>
                </a:cubicBezTo>
                <a:cubicBezTo>
                  <a:pt x="11241" y="26185"/>
                  <a:pt x="11727" y="26307"/>
                  <a:pt x="12186" y="26495"/>
                </a:cubicBezTo>
                <a:cubicBezTo>
                  <a:pt x="12686" y="26862"/>
                  <a:pt x="13187" y="27196"/>
                  <a:pt x="13654" y="27563"/>
                </a:cubicBezTo>
                <a:cubicBezTo>
                  <a:pt x="12920" y="27729"/>
                  <a:pt x="12153" y="27863"/>
                  <a:pt x="11419" y="27996"/>
                </a:cubicBezTo>
                <a:lnTo>
                  <a:pt x="10919" y="27863"/>
                </a:lnTo>
                <a:cubicBezTo>
                  <a:pt x="9818" y="27563"/>
                  <a:pt x="8784" y="27229"/>
                  <a:pt x="7683" y="27062"/>
                </a:cubicBezTo>
                <a:cubicBezTo>
                  <a:pt x="7611" y="27053"/>
                  <a:pt x="7526" y="27048"/>
                  <a:pt x="7431" y="27048"/>
                </a:cubicBezTo>
                <a:cubicBezTo>
                  <a:pt x="6860" y="27048"/>
                  <a:pt x="5953" y="27220"/>
                  <a:pt x="5782" y="27563"/>
                </a:cubicBezTo>
                <a:cubicBezTo>
                  <a:pt x="5748" y="27563"/>
                  <a:pt x="5681" y="27629"/>
                  <a:pt x="5648" y="27629"/>
                </a:cubicBezTo>
                <a:cubicBezTo>
                  <a:pt x="5581" y="27663"/>
                  <a:pt x="5581" y="27729"/>
                  <a:pt x="5615" y="27796"/>
                </a:cubicBezTo>
                <a:cubicBezTo>
                  <a:pt x="5748" y="27996"/>
                  <a:pt x="5982" y="28163"/>
                  <a:pt x="6249" y="28230"/>
                </a:cubicBezTo>
                <a:cubicBezTo>
                  <a:pt x="6249" y="28230"/>
                  <a:pt x="6282" y="28230"/>
                  <a:pt x="6282" y="28297"/>
                </a:cubicBezTo>
                <a:cubicBezTo>
                  <a:pt x="6313" y="28316"/>
                  <a:pt x="6343" y="28334"/>
                  <a:pt x="6374" y="28352"/>
                </a:cubicBezTo>
                <a:lnTo>
                  <a:pt x="6374" y="28352"/>
                </a:lnTo>
                <a:cubicBezTo>
                  <a:pt x="6546" y="28320"/>
                  <a:pt x="6753" y="28297"/>
                  <a:pt x="6949" y="28297"/>
                </a:cubicBezTo>
                <a:cubicBezTo>
                  <a:pt x="7214" y="28273"/>
                  <a:pt x="7474" y="28263"/>
                  <a:pt x="7730" y="28263"/>
                </a:cubicBezTo>
                <a:cubicBezTo>
                  <a:pt x="8569" y="28263"/>
                  <a:pt x="9367" y="28377"/>
                  <a:pt x="10185" y="28530"/>
                </a:cubicBezTo>
                <a:cubicBezTo>
                  <a:pt x="10285" y="28530"/>
                  <a:pt x="10351" y="28597"/>
                  <a:pt x="10452" y="28597"/>
                </a:cubicBezTo>
                <a:cubicBezTo>
                  <a:pt x="9951" y="28630"/>
                  <a:pt x="9417" y="28663"/>
                  <a:pt x="8884" y="28697"/>
                </a:cubicBezTo>
                <a:cubicBezTo>
                  <a:pt x="8566" y="28724"/>
                  <a:pt x="8254" y="28741"/>
                  <a:pt x="7943" y="28741"/>
                </a:cubicBezTo>
                <a:cubicBezTo>
                  <a:pt x="7682" y="28741"/>
                  <a:pt x="7422" y="28729"/>
                  <a:pt x="7160" y="28704"/>
                </a:cubicBezTo>
                <a:lnTo>
                  <a:pt x="7160" y="28704"/>
                </a:lnTo>
                <a:cubicBezTo>
                  <a:pt x="7616" y="28851"/>
                  <a:pt x="8084" y="28912"/>
                  <a:pt x="8557" y="28912"/>
                </a:cubicBezTo>
                <a:cubicBezTo>
                  <a:pt x="9571" y="28912"/>
                  <a:pt x="10605" y="28632"/>
                  <a:pt x="11586" y="28330"/>
                </a:cubicBezTo>
                <a:cubicBezTo>
                  <a:pt x="11652" y="28363"/>
                  <a:pt x="11752" y="28363"/>
                  <a:pt x="11819" y="28397"/>
                </a:cubicBezTo>
                <a:cubicBezTo>
                  <a:pt x="11844" y="28409"/>
                  <a:pt x="11865" y="28414"/>
                  <a:pt x="11883" y="28414"/>
                </a:cubicBezTo>
                <a:cubicBezTo>
                  <a:pt x="11963" y="28414"/>
                  <a:pt x="11980" y="28305"/>
                  <a:pt x="11953" y="28196"/>
                </a:cubicBezTo>
                <a:cubicBezTo>
                  <a:pt x="12019" y="28163"/>
                  <a:pt x="12153" y="28163"/>
                  <a:pt x="12253" y="28130"/>
                </a:cubicBezTo>
                <a:cubicBezTo>
                  <a:pt x="12753" y="27996"/>
                  <a:pt x="13287" y="27863"/>
                  <a:pt x="13787" y="27696"/>
                </a:cubicBezTo>
                <a:cubicBezTo>
                  <a:pt x="14354" y="28163"/>
                  <a:pt x="14921" y="28663"/>
                  <a:pt x="15422" y="29231"/>
                </a:cubicBezTo>
                <a:cubicBezTo>
                  <a:pt x="15580" y="29587"/>
                  <a:pt x="15739" y="29942"/>
                  <a:pt x="15899" y="30297"/>
                </a:cubicBezTo>
                <a:lnTo>
                  <a:pt x="15899" y="30297"/>
                </a:lnTo>
                <a:cubicBezTo>
                  <a:pt x="15512" y="29377"/>
                  <a:pt x="15068" y="28487"/>
                  <a:pt x="14655" y="27596"/>
                </a:cubicBezTo>
                <a:lnTo>
                  <a:pt x="14655" y="27596"/>
                </a:lnTo>
                <a:cubicBezTo>
                  <a:pt x="14671" y="27604"/>
                  <a:pt x="14690" y="27609"/>
                  <a:pt x="14708" y="27609"/>
                </a:cubicBezTo>
                <a:cubicBezTo>
                  <a:pt x="14763" y="27609"/>
                  <a:pt x="14813" y="27571"/>
                  <a:pt x="14788" y="27496"/>
                </a:cubicBezTo>
                <a:cubicBezTo>
                  <a:pt x="14121" y="26162"/>
                  <a:pt x="14121" y="24627"/>
                  <a:pt x="14288" y="23093"/>
                </a:cubicBezTo>
                <a:cubicBezTo>
                  <a:pt x="14321" y="23093"/>
                  <a:pt x="14321" y="23093"/>
                  <a:pt x="14388" y="23026"/>
                </a:cubicBezTo>
                <a:cubicBezTo>
                  <a:pt x="15388" y="22259"/>
                  <a:pt x="15589" y="20291"/>
                  <a:pt x="15789" y="19123"/>
                </a:cubicBezTo>
                <a:cubicBezTo>
                  <a:pt x="15922" y="18289"/>
                  <a:pt x="16289" y="15854"/>
                  <a:pt x="15255" y="15354"/>
                </a:cubicBezTo>
                <a:cubicBezTo>
                  <a:pt x="15147" y="15318"/>
                  <a:pt x="15048" y="15299"/>
                  <a:pt x="14957" y="15299"/>
                </a:cubicBezTo>
                <a:cubicBezTo>
                  <a:pt x="14796" y="15299"/>
                  <a:pt x="14661" y="15359"/>
                  <a:pt x="14554" y="15487"/>
                </a:cubicBezTo>
                <a:lnTo>
                  <a:pt x="14488" y="15454"/>
                </a:lnTo>
                <a:cubicBezTo>
                  <a:pt x="14458" y="15424"/>
                  <a:pt x="14421" y="15408"/>
                  <a:pt x="14387" y="15408"/>
                </a:cubicBezTo>
                <a:cubicBezTo>
                  <a:pt x="14345" y="15408"/>
                  <a:pt x="14306" y="15432"/>
                  <a:pt x="14288" y="15487"/>
                </a:cubicBezTo>
                <a:cubicBezTo>
                  <a:pt x="13921" y="16188"/>
                  <a:pt x="13254" y="19490"/>
                  <a:pt x="13787" y="20858"/>
                </a:cubicBezTo>
                <a:cubicBezTo>
                  <a:pt x="13721" y="21592"/>
                  <a:pt x="13787" y="22292"/>
                  <a:pt x="14087" y="22826"/>
                </a:cubicBezTo>
                <a:cubicBezTo>
                  <a:pt x="13954" y="24160"/>
                  <a:pt x="13921" y="25528"/>
                  <a:pt x="14321" y="26729"/>
                </a:cubicBezTo>
                <a:cubicBezTo>
                  <a:pt x="13954" y="25962"/>
                  <a:pt x="13620" y="25161"/>
                  <a:pt x="13287" y="24360"/>
                </a:cubicBezTo>
                <a:cubicBezTo>
                  <a:pt x="13320" y="24327"/>
                  <a:pt x="13320" y="24294"/>
                  <a:pt x="13320" y="24227"/>
                </a:cubicBezTo>
                <a:cubicBezTo>
                  <a:pt x="12887" y="23493"/>
                  <a:pt x="12787" y="22526"/>
                  <a:pt x="12720" y="21658"/>
                </a:cubicBezTo>
                <a:cubicBezTo>
                  <a:pt x="12653" y="21292"/>
                  <a:pt x="12653" y="20858"/>
                  <a:pt x="12653" y="20491"/>
                </a:cubicBezTo>
                <a:lnTo>
                  <a:pt x="12653" y="20358"/>
                </a:lnTo>
                <a:cubicBezTo>
                  <a:pt x="12720" y="20391"/>
                  <a:pt x="12787" y="20458"/>
                  <a:pt x="12887" y="20458"/>
                </a:cubicBezTo>
                <a:cubicBezTo>
                  <a:pt x="12896" y="20467"/>
                  <a:pt x="12907" y="20471"/>
                  <a:pt x="12920" y="20471"/>
                </a:cubicBezTo>
                <a:cubicBezTo>
                  <a:pt x="12956" y="20471"/>
                  <a:pt x="13005" y="20440"/>
                  <a:pt x="13053" y="20391"/>
                </a:cubicBezTo>
                <a:cubicBezTo>
                  <a:pt x="13220" y="19891"/>
                  <a:pt x="13120" y="19290"/>
                  <a:pt x="12553" y="19157"/>
                </a:cubicBezTo>
                <a:cubicBezTo>
                  <a:pt x="12486" y="19157"/>
                  <a:pt x="12420" y="19190"/>
                  <a:pt x="12420" y="19223"/>
                </a:cubicBezTo>
                <a:cubicBezTo>
                  <a:pt x="12286" y="19524"/>
                  <a:pt x="12286" y="19957"/>
                  <a:pt x="12553" y="20191"/>
                </a:cubicBezTo>
                <a:cubicBezTo>
                  <a:pt x="12553" y="20991"/>
                  <a:pt x="12486" y="21892"/>
                  <a:pt x="12653" y="22726"/>
                </a:cubicBezTo>
                <a:cubicBezTo>
                  <a:pt x="12386" y="22059"/>
                  <a:pt x="12086" y="21392"/>
                  <a:pt x="11819" y="20724"/>
                </a:cubicBezTo>
                <a:cubicBezTo>
                  <a:pt x="11619" y="19657"/>
                  <a:pt x="11486" y="18523"/>
                  <a:pt x="11452" y="17355"/>
                </a:cubicBezTo>
                <a:cubicBezTo>
                  <a:pt x="11486" y="17355"/>
                  <a:pt x="11552" y="17322"/>
                  <a:pt x="11586" y="17222"/>
                </a:cubicBezTo>
                <a:cubicBezTo>
                  <a:pt x="11719" y="16388"/>
                  <a:pt x="11819" y="15521"/>
                  <a:pt x="11919" y="14687"/>
                </a:cubicBezTo>
                <a:cubicBezTo>
                  <a:pt x="11986" y="14320"/>
                  <a:pt x="12053" y="13986"/>
                  <a:pt x="12119" y="13619"/>
                </a:cubicBezTo>
                <a:cubicBezTo>
                  <a:pt x="12420" y="11952"/>
                  <a:pt x="12386" y="10217"/>
                  <a:pt x="12453" y="8516"/>
                </a:cubicBezTo>
                <a:cubicBezTo>
                  <a:pt x="12453" y="8424"/>
                  <a:pt x="12393" y="8373"/>
                  <a:pt x="12333" y="8373"/>
                </a:cubicBezTo>
                <a:cubicBezTo>
                  <a:pt x="12283" y="8373"/>
                  <a:pt x="12234" y="8407"/>
                  <a:pt x="12219" y="8482"/>
                </a:cubicBezTo>
                <a:cubicBezTo>
                  <a:pt x="12219" y="8616"/>
                  <a:pt x="12153" y="8783"/>
                  <a:pt x="12153" y="8883"/>
                </a:cubicBezTo>
                <a:cubicBezTo>
                  <a:pt x="12086" y="8549"/>
                  <a:pt x="11986" y="8216"/>
                  <a:pt x="11786" y="7982"/>
                </a:cubicBezTo>
                <a:cubicBezTo>
                  <a:pt x="11692" y="7854"/>
                  <a:pt x="11601" y="7800"/>
                  <a:pt x="11514" y="7800"/>
                </a:cubicBezTo>
                <a:cubicBezTo>
                  <a:pt x="11006" y="7800"/>
                  <a:pt x="10618" y="9631"/>
                  <a:pt x="10618" y="9717"/>
                </a:cubicBezTo>
                <a:cubicBezTo>
                  <a:pt x="10318" y="11851"/>
                  <a:pt x="10552" y="14453"/>
                  <a:pt x="11152" y="16521"/>
                </a:cubicBezTo>
                <a:cubicBezTo>
                  <a:pt x="11152" y="17656"/>
                  <a:pt x="11285" y="18723"/>
                  <a:pt x="11452" y="19790"/>
                </a:cubicBezTo>
                <a:cubicBezTo>
                  <a:pt x="11419" y="19624"/>
                  <a:pt x="11319" y="19457"/>
                  <a:pt x="11285" y="19290"/>
                </a:cubicBezTo>
                <a:cubicBezTo>
                  <a:pt x="10618" y="17489"/>
                  <a:pt x="9985" y="15688"/>
                  <a:pt x="9317" y="13886"/>
                </a:cubicBezTo>
                <a:cubicBezTo>
                  <a:pt x="9251" y="12952"/>
                  <a:pt x="9217" y="11952"/>
                  <a:pt x="9117" y="10984"/>
                </a:cubicBezTo>
                <a:cubicBezTo>
                  <a:pt x="9151" y="10684"/>
                  <a:pt x="9151" y="10384"/>
                  <a:pt x="9217" y="10150"/>
                </a:cubicBezTo>
                <a:cubicBezTo>
                  <a:pt x="9217" y="10184"/>
                  <a:pt x="9217" y="10284"/>
                  <a:pt x="9251" y="10317"/>
                </a:cubicBezTo>
                <a:lnTo>
                  <a:pt x="9251" y="11718"/>
                </a:lnTo>
                <a:cubicBezTo>
                  <a:pt x="9251" y="11801"/>
                  <a:pt x="9326" y="11843"/>
                  <a:pt x="9401" y="11843"/>
                </a:cubicBezTo>
                <a:cubicBezTo>
                  <a:pt x="9476" y="11843"/>
                  <a:pt x="9551" y="11801"/>
                  <a:pt x="9551" y="11718"/>
                </a:cubicBezTo>
                <a:lnTo>
                  <a:pt x="9551" y="10984"/>
                </a:lnTo>
                <a:cubicBezTo>
                  <a:pt x="9551" y="10050"/>
                  <a:pt x="9484" y="9183"/>
                  <a:pt x="9417" y="8282"/>
                </a:cubicBezTo>
                <a:cubicBezTo>
                  <a:pt x="9384" y="7715"/>
                  <a:pt x="9284" y="7048"/>
                  <a:pt x="9151" y="6381"/>
                </a:cubicBezTo>
                <a:cubicBezTo>
                  <a:pt x="9151" y="5447"/>
                  <a:pt x="9117" y="4480"/>
                  <a:pt x="8784" y="3512"/>
                </a:cubicBezTo>
                <a:cubicBezTo>
                  <a:pt x="8770" y="3459"/>
                  <a:pt x="8736" y="3437"/>
                  <a:pt x="8699" y="3437"/>
                </a:cubicBezTo>
                <a:cubicBezTo>
                  <a:pt x="8644" y="3437"/>
                  <a:pt x="8584" y="3485"/>
                  <a:pt x="8584" y="3546"/>
                </a:cubicBezTo>
                <a:cubicBezTo>
                  <a:pt x="8584" y="3846"/>
                  <a:pt x="8584" y="4179"/>
                  <a:pt x="8617" y="4480"/>
                </a:cubicBezTo>
                <a:cubicBezTo>
                  <a:pt x="8317" y="3846"/>
                  <a:pt x="7950" y="3312"/>
                  <a:pt x="7449" y="2978"/>
                </a:cubicBezTo>
                <a:cubicBezTo>
                  <a:pt x="7422" y="2965"/>
                  <a:pt x="7388" y="2957"/>
                  <a:pt x="7356" y="2957"/>
                </a:cubicBezTo>
                <a:cubicBezTo>
                  <a:pt x="7311" y="2957"/>
                  <a:pt x="7269" y="2973"/>
                  <a:pt x="7249" y="3012"/>
                </a:cubicBezTo>
                <a:cubicBezTo>
                  <a:pt x="6816" y="3979"/>
                  <a:pt x="7149" y="5013"/>
                  <a:pt x="7449" y="5981"/>
                </a:cubicBezTo>
                <a:cubicBezTo>
                  <a:pt x="7748" y="6876"/>
                  <a:pt x="7924" y="7854"/>
                  <a:pt x="8204" y="8783"/>
                </a:cubicBezTo>
                <a:lnTo>
                  <a:pt x="8204" y="8783"/>
                </a:lnTo>
                <a:cubicBezTo>
                  <a:pt x="8143" y="8483"/>
                  <a:pt x="8093" y="8194"/>
                  <a:pt x="8050" y="7949"/>
                </a:cubicBezTo>
                <a:cubicBezTo>
                  <a:pt x="7750" y="6781"/>
                  <a:pt x="7283" y="5647"/>
                  <a:pt x="7116" y="4480"/>
                </a:cubicBezTo>
                <a:cubicBezTo>
                  <a:pt x="7056" y="4030"/>
                  <a:pt x="7118" y="3868"/>
                  <a:pt x="7237" y="3868"/>
                </a:cubicBezTo>
                <a:cubicBezTo>
                  <a:pt x="7516" y="3868"/>
                  <a:pt x="8103" y="4759"/>
                  <a:pt x="8150" y="4947"/>
                </a:cubicBezTo>
                <a:cubicBezTo>
                  <a:pt x="8317" y="5313"/>
                  <a:pt x="8450" y="5747"/>
                  <a:pt x="8550" y="6147"/>
                </a:cubicBezTo>
                <a:cubicBezTo>
                  <a:pt x="8617" y="6781"/>
                  <a:pt x="8717" y="7415"/>
                  <a:pt x="8784" y="7982"/>
                </a:cubicBezTo>
                <a:cubicBezTo>
                  <a:pt x="8817" y="8549"/>
                  <a:pt x="8817" y="9116"/>
                  <a:pt x="8817" y="9683"/>
                </a:cubicBezTo>
                <a:lnTo>
                  <a:pt x="8717" y="9083"/>
                </a:lnTo>
                <a:cubicBezTo>
                  <a:pt x="8717" y="8849"/>
                  <a:pt x="8650" y="8649"/>
                  <a:pt x="8650" y="8482"/>
                </a:cubicBezTo>
                <a:cubicBezTo>
                  <a:pt x="8584" y="7115"/>
                  <a:pt x="8317" y="5814"/>
                  <a:pt x="7650" y="4580"/>
                </a:cubicBezTo>
                <a:cubicBezTo>
                  <a:pt x="7636" y="4538"/>
                  <a:pt x="7604" y="4519"/>
                  <a:pt x="7572" y="4519"/>
                </a:cubicBezTo>
                <a:cubicBezTo>
                  <a:pt x="7528" y="4519"/>
                  <a:pt x="7483" y="4555"/>
                  <a:pt x="7483" y="4613"/>
                </a:cubicBezTo>
                <a:cubicBezTo>
                  <a:pt x="7449" y="4913"/>
                  <a:pt x="7449" y="4813"/>
                  <a:pt x="7483" y="5113"/>
                </a:cubicBezTo>
                <a:cubicBezTo>
                  <a:pt x="7483" y="5147"/>
                  <a:pt x="7524" y="5163"/>
                  <a:pt x="7566" y="5163"/>
                </a:cubicBezTo>
                <a:cubicBezTo>
                  <a:pt x="7608" y="5163"/>
                  <a:pt x="7650" y="5147"/>
                  <a:pt x="7650" y="5113"/>
                </a:cubicBezTo>
                <a:cubicBezTo>
                  <a:pt x="7883" y="5180"/>
                  <a:pt x="7983" y="5414"/>
                  <a:pt x="7950" y="5680"/>
                </a:cubicBezTo>
                <a:cubicBezTo>
                  <a:pt x="8250" y="6414"/>
                  <a:pt x="8283" y="7181"/>
                  <a:pt x="8383" y="7949"/>
                </a:cubicBezTo>
                <a:lnTo>
                  <a:pt x="8383" y="8149"/>
                </a:lnTo>
                <a:cubicBezTo>
                  <a:pt x="8319" y="8149"/>
                  <a:pt x="8254" y="8242"/>
                  <a:pt x="8280" y="8279"/>
                </a:cubicBezTo>
                <a:lnTo>
                  <a:pt x="8280" y="8279"/>
                </a:lnTo>
                <a:cubicBezTo>
                  <a:pt x="8294" y="8386"/>
                  <a:pt x="8402" y="9071"/>
                  <a:pt x="8465" y="9540"/>
                </a:cubicBezTo>
                <a:lnTo>
                  <a:pt x="8465" y="9540"/>
                </a:lnTo>
                <a:cubicBezTo>
                  <a:pt x="8367" y="9293"/>
                  <a:pt x="8281" y="9040"/>
                  <a:pt x="8204" y="8783"/>
                </a:cubicBezTo>
                <a:lnTo>
                  <a:pt x="8204" y="8783"/>
                </a:lnTo>
                <a:cubicBezTo>
                  <a:pt x="8284" y="9177"/>
                  <a:pt x="8384" y="9590"/>
                  <a:pt x="8517" y="9950"/>
                </a:cubicBezTo>
                <a:cubicBezTo>
                  <a:pt x="8483" y="9850"/>
                  <a:pt x="8483" y="9783"/>
                  <a:pt x="8483" y="9683"/>
                </a:cubicBezTo>
                <a:cubicBezTo>
                  <a:pt x="8478" y="9639"/>
                  <a:pt x="8472" y="9590"/>
                  <a:pt x="8465" y="9540"/>
                </a:cubicBezTo>
                <a:lnTo>
                  <a:pt x="8465" y="9540"/>
                </a:lnTo>
                <a:cubicBezTo>
                  <a:pt x="8567" y="9796"/>
                  <a:pt x="8682" y="10045"/>
                  <a:pt x="8817" y="10284"/>
                </a:cubicBezTo>
                <a:cubicBezTo>
                  <a:pt x="8884" y="10517"/>
                  <a:pt x="8884" y="10784"/>
                  <a:pt x="8917" y="11018"/>
                </a:cubicBezTo>
                <a:cubicBezTo>
                  <a:pt x="8917" y="11118"/>
                  <a:pt x="8984" y="11151"/>
                  <a:pt x="9051" y="11151"/>
                </a:cubicBezTo>
                <a:cubicBezTo>
                  <a:pt x="9084" y="11885"/>
                  <a:pt x="9117" y="12652"/>
                  <a:pt x="9151" y="13353"/>
                </a:cubicBezTo>
                <a:cubicBezTo>
                  <a:pt x="8717" y="12185"/>
                  <a:pt x="8217" y="11018"/>
                  <a:pt x="7650" y="9883"/>
                </a:cubicBezTo>
                <a:lnTo>
                  <a:pt x="7650" y="9883"/>
                </a:lnTo>
                <a:cubicBezTo>
                  <a:pt x="7669" y="9903"/>
                  <a:pt x="7689" y="9911"/>
                  <a:pt x="7706" y="9911"/>
                </a:cubicBezTo>
                <a:cubicBezTo>
                  <a:pt x="7747" y="9911"/>
                  <a:pt x="7773" y="9864"/>
                  <a:pt x="7750" y="9817"/>
                </a:cubicBezTo>
                <a:cubicBezTo>
                  <a:pt x="7616" y="9516"/>
                  <a:pt x="7416" y="9216"/>
                  <a:pt x="7216" y="8949"/>
                </a:cubicBezTo>
                <a:cubicBezTo>
                  <a:pt x="6716" y="7982"/>
                  <a:pt x="6215" y="7048"/>
                  <a:pt x="5615" y="6147"/>
                </a:cubicBezTo>
                <a:cubicBezTo>
                  <a:pt x="5715" y="6147"/>
                  <a:pt x="5715" y="6047"/>
                  <a:pt x="5648" y="6014"/>
                </a:cubicBezTo>
                <a:cubicBezTo>
                  <a:pt x="5581" y="5981"/>
                  <a:pt x="5548" y="5947"/>
                  <a:pt x="5448" y="5881"/>
                </a:cubicBezTo>
                <a:cubicBezTo>
                  <a:pt x="5415" y="5847"/>
                  <a:pt x="5415" y="5814"/>
                  <a:pt x="5381" y="5780"/>
                </a:cubicBezTo>
                <a:cubicBezTo>
                  <a:pt x="5415" y="5714"/>
                  <a:pt x="5415" y="5680"/>
                  <a:pt x="5415" y="5647"/>
                </a:cubicBezTo>
                <a:cubicBezTo>
                  <a:pt x="4614" y="3445"/>
                  <a:pt x="3213" y="944"/>
                  <a:pt x="911" y="10"/>
                </a:cubicBezTo>
                <a:cubicBezTo>
                  <a:pt x="894" y="4"/>
                  <a:pt x="877" y="1"/>
                  <a:pt x="862" y="1"/>
                </a:cubicBezTo>
                <a:close/>
                <a:moveTo>
                  <a:pt x="15899" y="30297"/>
                </a:moveTo>
                <a:cubicBezTo>
                  <a:pt x="15918" y="30342"/>
                  <a:pt x="15937" y="30387"/>
                  <a:pt x="15955" y="30431"/>
                </a:cubicBezTo>
                <a:cubicBezTo>
                  <a:pt x="15955" y="30426"/>
                  <a:pt x="15954" y="30421"/>
                  <a:pt x="15953" y="30416"/>
                </a:cubicBezTo>
                <a:lnTo>
                  <a:pt x="15953" y="30416"/>
                </a:lnTo>
                <a:cubicBezTo>
                  <a:pt x="15935" y="30376"/>
                  <a:pt x="15917" y="30337"/>
                  <a:pt x="15899" y="30297"/>
                </a:cubicBezTo>
                <a:close/>
                <a:moveTo>
                  <a:pt x="17982" y="21712"/>
                </a:moveTo>
                <a:cubicBezTo>
                  <a:pt x="17962" y="21712"/>
                  <a:pt x="17941" y="21716"/>
                  <a:pt x="17924" y="21725"/>
                </a:cubicBezTo>
                <a:cubicBezTo>
                  <a:pt x="17657" y="21959"/>
                  <a:pt x="17423" y="22192"/>
                  <a:pt x="17223" y="22492"/>
                </a:cubicBezTo>
                <a:cubicBezTo>
                  <a:pt x="17156" y="22492"/>
                  <a:pt x="17123" y="22492"/>
                  <a:pt x="17090" y="22526"/>
                </a:cubicBezTo>
                <a:cubicBezTo>
                  <a:pt x="16156" y="23526"/>
                  <a:pt x="15822" y="25795"/>
                  <a:pt x="16222" y="27363"/>
                </a:cubicBezTo>
                <a:cubicBezTo>
                  <a:pt x="15957" y="28358"/>
                  <a:pt x="15790" y="29420"/>
                  <a:pt x="15953" y="30416"/>
                </a:cubicBezTo>
                <a:lnTo>
                  <a:pt x="15953" y="30416"/>
                </a:lnTo>
                <a:cubicBezTo>
                  <a:pt x="16719" y="32114"/>
                  <a:pt x="17499" y="33803"/>
                  <a:pt x="18257" y="35535"/>
                </a:cubicBezTo>
                <a:cubicBezTo>
                  <a:pt x="18269" y="35581"/>
                  <a:pt x="18296" y="35599"/>
                  <a:pt x="18326" y="35599"/>
                </a:cubicBezTo>
                <a:cubicBezTo>
                  <a:pt x="18382" y="35599"/>
                  <a:pt x="18446" y="35534"/>
                  <a:pt x="18424" y="35468"/>
                </a:cubicBezTo>
                <a:cubicBezTo>
                  <a:pt x="17823" y="33901"/>
                  <a:pt x="17156" y="32366"/>
                  <a:pt x="16489" y="30865"/>
                </a:cubicBezTo>
                <a:cubicBezTo>
                  <a:pt x="16156" y="29831"/>
                  <a:pt x="16289" y="28830"/>
                  <a:pt x="16489" y="27863"/>
                </a:cubicBezTo>
                <a:cubicBezTo>
                  <a:pt x="16523" y="28030"/>
                  <a:pt x="16589" y="28230"/>
                  <a:pt x="16656" y="28397"/>
                </a:cubicBezTo>
                <a:cubicBezTo>
                  <a:pt x="16677" y="28461"/>
                  <a:pt x="16741" y="28498"/>
                  <a:pt x="16792" y="28498"/>
                </a:cubicBezTo>
                <a:cubicBezTo>
                  <a:pt x="16820" y="28498"/>
                  <a:pt x="16844" y="28487"/>
                  <a:pt x="16856" y="28463"/>
                </a:cubicBezTo>
                <a:cubicBezTo>
                  <a:pt x="17457" y="27896"/>
                  <a:pt x="17790" y="27129"/>
                  <a:pt x="17990" y="26295"/>
                </a:cubicBezTo>
                <a:cubicBezTo>
                  <a:pt x="18257" y="25661"/>
                  <a:pt x="18457" y="24894"/>
                  <a:pt x="18524" y="24194"/>
                </a:cubicBezTo>
                <a:cubicBezTo>
                  <a:pt x="18591" y="23693"/>
                  <a:pt x="18724" y="22526"/>
                  <a:pt x="18257" y="21825"/>
                </a:cubicBezTo>
                <a:cubicBezTo>
                  <a:pt x="18224" y="21792"/>
                  <a:pt x="18157" y="21792"/>
                  <a:pt x="18124" y="21792"/>
                </a:cubicBezTo>
                <a:cubicBezTo>
                  <a:pt x="18099" y="21743"/>
                  <a:pt x="18039" y="21712"/>
                  <a:pt x="17982" y="2171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54"/>
          <p:cNvSpPr/>
          <p:nvPr/>
        </p:nvSpPr>
        <p:spPr>
          <a:xfrm>
            <a:off x="7965115" y="104905"/>
            <a:ext cx="1436096" cy="2179365"/>
          </a:xfrm>
          <a:custGeom>
            <a:avLst/>
            <a:gdLst/>
            <a:ahLst/>
            <a:cxnLst/>
            <a:rect l="l" t="t" r="r" b="b"/>
            <a:pathLst>
              <a:path w="19078" h="28953" extrusionOk="0">
                <a:moveTo>
                  <a:pt x="12279" y="1039"/>
                </a:moveTo>
                <a:cubicBezTo>
                  <a:pt x="12600" y="1039"/>
                  <a:pt x="12713" y="1446"/>
                  <a:pt x="12740" y="1983"/>
                </a:cubicBezTo>
                <a:cubicBezTo>
                  <a:pt x="12673" y="1883"/>
                  <a:pt x="12573" y="1783"/>
                  <a:pt x="12473" y="1716"/>
                </a:cubicBezTo>
                <a:cubicBezTo>
                  <a:pt x="12299" y="1564"/>
                  <a:pt x="12111" y="1511"/>
                  <a:pt x="11936" y="1511"/>
                </a:cubicBezTo>
                <a:cubicBezTo>
                  <a:pt x="11857" y="1511"/>
                  <a:pt x="11781" y="1522"/>
                  <a:pt x="11710" y="1539"/>
                </a:cubicBezTo>
                <a:lnTo>
                  <a:pt x="11710" y="1539"/>
                </a:lnTo>
                <a:cubicBezTo>
                  <a:pt x="11739" y="1521"/>
                  <a:pt x="11739" y="1483"/>
                  <a:pt x="11739" y="1483"/>
                </a:cubicBezTo>
                <a:cubicBezTo>
                  <a:pt x="11842" y="1441"/>
                  <a:pt x="11970" y="1413"/>
                  <a:pt x="12109" y="1413"/>
                </a:cubicBezTo>
                <a:cubicBezTo>
                  <a:pt x="12194" y="1413"/>
                  <a:pt x="12283" y="1424"/>
                  <a:pt x="12373" y="1449"/>
                </a:cubicBezTo>
                <a:cubicBezTo>
                  <a:pt x="12382" y="1452"/>
                  <a:pt x="12390" y="1454"/>
                  <a:pt x="12398" y="1454"/>
                </a:cubicBezTo>
                <a:cubicBezTo>
                  <a:pt x="12478" y="1454"/>
                  <a:pt x="12497" y="1313"/>
                  <a:pt x="12406" y="1282"/>
                </a:cubicBezTo>
                <a:cubicBezTo>
                  <a:pt x="12239" y="1216"/>
                  <a:pt x="12139" y="1216"/>
                  <a:pt x="11972" y="1149"/>
                </a:cubicBezTo>
                <a:lnTo>
                  <a:pt x="12006" y="1116"/>
                </a:lnTo>
                <a:cubicBezTo>
                  <a:pt x="12110" y="1063"/>
                  <a:pt x="12201" y="1039"/>
                  <a:pt x="12279" y="1039"/>
                </a:cubicBezTo>
                <a:close/>
                <a:moveTo>
                  <a:pt x="6245" y="597"/>
                </a:moveTo>
                <a:cubicBezTo>
                  <a:pt x="6341" y="597"/>
                  <a:pt x="6451" y="624"/>
                  <a:pt x="6568" y="682"/>
                </a:cubicBezTo>
                <a:cubicBezTo>
                  <a:pt x="6835" y="749"/>
                  <a:pt x="7035" y="882"/>
                  <a:pt x="7202" y="1049"/>
                </a:cubicBezTo>
                <a:cubicBezTo>
                  <a:pt x="7091" y="1005"/>
                  <a:pt x="6976" y="979"/>
                  <a:pt x="6866" y="979"/>
                </a:cubicBezTo>
                <a:cubicBezTo>
                  <a:pt x="6646" y="979"/>
                  <a:pt x="6446" y="1082"/>
                  <a:pt x="6335" y="1349"/>
                </a:cubicBezTo>
                <a:cubicBezTo>
                  <a:pt x="6202" y="1583"/>
                  <a:pt x="6202" y="1916"/>
                  <a:pt x="6235" y="2250"/>
                </a:cubicBezTo>
                <a:cubicBezTo>
                  <a:pt x="6001" y="1683"/>
                  <a:pt x="5868" y="1082"/>
                  <a:pt x="5968" y="749"/>
                </a:cubicBezTo>
                <a:lnTo>
                  <a:pt x="5968" y="715"/>
                </a:lnTo>
                <a:cubicBezTo>
                  <a:pt x="6024" y="640"/>
                  <a:pt x="6122" y="597"/>
                  <a:pt x="6245" y="597"/>
                </a:cubicBezTo>
                <a:close/>
                <a:moveTo>
                  <a:pt x="6533" y="212"/>
                </a:moveTo>
                <a:cubicBezTo>
                  <a:pt x="6934" y="212"/>
                  <a:pt x="7406" y="511"/>
                  <a:pt x="7669" y="749"/>
                </a:cubicBezTo>
                <a:cubicBezTo>
                  <a:pt x="8136" y="1216"/>
                  <a:pt x="8537" y="1950"/>
                  <a:pt x="8403" y="2683"/>
                </a:cubicBezTo>
                <a:cubicBezTo>
                  <a:pt x="8336" y="2383"/>
                  <a:pt x="8170" y="2016"/>
                  <a:pt x="8036" y="1749"/>
                </a:cubicBezTo>
                <a:lnTo>
                  <a:pt x="8036" y="1716"/>
                </a:lnTo>
                <a:cubicBezTo>
                  <a:pt x="7869" y="949"/>
                  <a:pt x="7202" y="415"/>
                  <a:pt x="6468" y="282"/>
                </a:cubicBezTo>
                <a:lnTo>
                  <a:pt x="6235" y="282"/>
                </a:lnTo>
                <a:cubicBezTo>
                  <a:pt x="6326" y="233"/>
                  <a:pt x="6427" y="212"/>
                  <a:pt x="6533" y="212"/>
                </a:cubicBezTo>
                <a:close/>
                <a:moveTo>
                  <a:pt x="11839" y="1883"/>
                </a:moveTo>
                <a:lnTo>
                  <a:pt x="11839" y="1883"/>
                </a:lnTo>
                <a:cubicBezTo>
                  <a:pt x="11672" y="2250"/>
                  <a:pt x="11505" y="2683"/>
                  <a:pt x="11405" y="3117"/>
                </a:cubicBezTo>
                <a:cubicBezTo>
                  <a:pt x="11405" y="2750"/>
                  <a:pt x="11505" y="2317"/>
                  <a:pt x="11572" y="2016"/>
                </a:cubicBezTo>
                <a:lnTo>
                  <a:pt x="11839" y="1883"/>
                </a:lnTo>
                <a:close/>
                <a:moveTo>
                  <a:pt x="7360" y="1662"/>
                </a:moveTo>
                <a:cubicBezTo>
                  <a:pt x="7387" y="1662"/>
                  <a:pt x="7422" y="1679"/>
                  <a:pt x="7469" y="1716"/>
                </a:cubicBezTo>
                <a:cubicBezTo>
                  <a:pt x="7480" y="1727"/>
                  <a:pt x="7491" y="1731"/>
                  <a:pt x="7502" y="1731"/>
                </a:cubicBezTo>
                <a:cubicBezTo>
                  <a:pt x="7525" y="1731"/>
                  <a:pt x="7547" y="1716"/>
                  <a:pt x="7569" y="1716"/>
                </a:cubicBezTo>
                <a:cubicBezTo>
                  <a:pt x="7836" y="2083"/>
                  <a:pt x="8036" y="2517"/>
                  <a:pt x="8070" y="2617"/>
                </a:cubicBezTo>
                <a:cubicBezTo>
                  <a:pt x="8103" y="2717"/>
                  <a:pt x="8203" y="2984"/>
                  <a:pt x="8070" y="3117"/>
                </a:cubicBezTo>
                <a:cubicBezTo>
                  <a:pt x="8036" y="3150"/>
                  <a:pt x="8003" y="3150"/>
                  <a:pt x="8003" y="3150"/>
                </a:cubicBezTo>
                <a:cubicBezTo>
                  <a:pt x="7969" y="3150"/>
                  <a:pt x="7869" y="3150"/>
                  <a:pt x="7803" y="3117"/>
                </a:cubicBezTo>
                <a:cubicBezTo>
                  <a:pt x="7569" y="2984"/>
                  <a:pt x="7469" y="2683"/>
                  <a:pt x="7402" y="2450"/>
                </a:cubicBezTo>
                <a:cubicBezTo>
                  <a:pt x="7374" y="2278"/>
                  <a:pt x="7197" y="1662"/>
                  <a:pt x="7360" y="1662"/>
                </a:cubicBezTo>
                <a:close/>
                <a:moveTo>
                  <a:pt x="6952" y="1228"/>
                </a:moveTo>
                <a:cubicBezTo>
                  <a:pt x="7035" y="1228"/>
                  <a:pt x="7123" y="1270"/>
                  <a:pt x="7202" y="1349"/>
                </a:cubicBezTo>
                <a:lnTo>
                  <a:pt x="7169" y="1349"/>
                </a:lnTo>
                <a:cubicBezTo>
                  <a:pt x="7069" y="1349"/>
                  <a:pt x="7035" y="1383"/>
                  <a:pt x="7002" y="1449"/>
                </a:cubicBezTo>
                <a:cubicBezTo>
                  <a:pt x="6869" y="1850"/>
                  <a:pt x="6969" y="2717"/>
                  <a:pt x="7269" y="3217"/>
                </a:cubicBezTo>
                <a:cubicBezTo>
                  <a:pt x="7169" y="3084"/>
                  <a:pt x="7002" y="3017"/>
                  <a:pt x="6902" y="2884"/>
                </a:cubicBezTo>
                <a:cubicBezTo>
                  <a:pt x="6635" y="2517"/>
                  <a:pt x="6468" y="1783"/>
                  <a:pt x="6702" y="1383"/>
                </a:cubicBezTo>
                <a:cubicBezTo>
                  <a:pt x="6772" y="1278"/>
                  <a:pt x="6860" y="1228"/>
                  <a:pt x="6952" y="1228"/>
                </a:cubicBezTo>
                <a:close/>
                <a:moveTo>
                  <a:pt x="12639" y="2417"/>
                </a:moveTo>
                <a:cubicBezTo>
                  <a:pt x="12706" y="2550"/>
                  <a:pt x="12740" y="2650"/>
                  <a:pt x="12806" y="2784"/>
                </a:cubicBezTo>
                <a:cubicBezTo>
                  <a:pt x="12806" y="3050"/>
                  <a:pt x="12806" y="3251"/>
                  <a:pt x="12740" y="3384"/>
                </a:cubicBezTo>
                <a:cubicBezTo>
                  <a:pt x="12740" y="3050"/>
                  <a:pt x="12706" y="2717"/>
                  <a:pt x="12639" y="2417"/>
                </a:cubicBezTo>
                <a:close/>
                <a:moveTo>
                  <a:pt x="11138" y="2383"/>
                </a:moveTo>
                <a:cubicBezTo>
                  <a:pt x="11038" y="2750"/>
                  <a:pt x="11005" y="3217"/>
                  <a:pt x="11005" y="3617"/>
                </a:cubicBezTo>
                <a:cubicBezTo>
                  <a:pt x="10905" y="3351"/>
                  <a:pt x="10872" y="3050"/>
                  <a:pt x="10972" y="2717"/>
                </a:cubicBezTo>
                <a:cubicBezTo>
                  <a:pt x="10972" y="2617"/>
                  <a:pt x="11005" y="2550"/>
                  <a:pt x="11038" y="2450"/>
                </a:cubicBezTo>
                <a:lnTo>
                  <a:pt x="11138" y="2383"/>
                </a:lnTo>
                <a:close/>
                <a:moveTo>
                  <a:pt x="7969" y="3517"/>
                </a:moveTo>
                <a:cubicBezTo>
                  <a:pt x="8003" y="3584"/>
                  <a:pt x="8036" y="3617"/>
                  <a:pt x="8070" y="3718"/>
                </a:cubicBezTo>
                <a:cubicBezTo>
                  <a:pt x="7976" y="3755"/>
                  <a:pt x="7888" y="3771"/>
                  <a:pt x="7803" y="3771"/>
                </a:cubicBezTo>
                <a:cubicBezTo>
                  <a:pt x="7582" y="3771"/>
                  <a:pt x="7376" y="3662"/>
                  <a:pt x="7136" y="3517"/>
                </a:cubicBezTo>
                <a:lnTo>
                  <a:pt x="7136" y="3517"/>
                </a:lnTo>
                <a:cubicBezTo>
                  <a:pt x="7269" y="3567"/>
                  <a:pt x="7411" y="3592"/>
                  <a:pt x="7552" y="3592"/>
                </a:cubicBezTo>
                <a:cubicBezTo>
                  <a:pt x="7694" y="3592"/>
                  <a:pt x="7836" y="3567"/>
                  <a:pt x="7969" y="3517"/>
                </a:cubicBezTo>
                <a:close/>
                <a:moveTo>
                  <a:pt x="12106" y="2083"/>
                </a:moveTo>
                <a:cubicBezTo>
                  <a:pt x="12406" y="2617"/>
                  <a:pt x="12406" y="3251"/>
                  <a:pt x="12339" y="3884"/>
                </a:cubicBezTo>
                <a:cubicBezTo>
                  <a:pt x="12239" y="3718"/>
                  <a:pt x="12139" y="3517"/>
                  <a:pt x="11972" y="3417"/>
                </a:cubicBezTo>
                <a:cubicBezTo>
                  <a:pt x="11953" y="3408"/>
                  <a:pt x="11933" y="3404"/>
                  <a:pt x="11915" y="3404"/>
                </a:cubicBezTo>
                <a:cubicBezTo>
                  <a:pt x="11869" y="3404"/>
                  <a:pt x="11829" y="3427"/>
                  <a:pt x="11806" y="3451"/>
                </a:cubicBezTo>
                <a:cubicBezTo>
                  <a:pt x="11739" y="3551"/>
                  <a:pt x="11705" y="3684"/>
                  <a:pt x="11672" y="3751"/>
                </a:cubicBezTo>
                <a:cubicBezTo>
                  <a:pt x="11739" y="3150"/>
                  <a:pt x="11906" y="2583"/>
                  <a:pt x="12106" y="2083"/>
                </a:cubicBezTo>
                <a:close/>
                <a:moveTo>
                  <a:pt x="11984" y="3865"/>
                </a:moveTo>
                <a:cubicBezTo>
                  <a:pt x="12177" y="4192"/>
                  <a:pt x="12180" y="4621"/>
                  <a:pt x="11972" y="4918"/>
                </a:cubicBezTo>
                <a:cubicBezTo>
                  <a:pt x="11906" y="4818"/>
                  <a:pt x="11872" y="4752"/>
                  <a:pt x="11872" y="4718"/>
                </a:cubicBezTo>
                <a:cubicBezTo>
                  <a:pt x="11839" y="4551"/>
                  <a:pt x="11806" y="4351"/>
                  <a:pt x="11839" y="4185"/>
                </a:cubicBezTo>
                <a:lnTo>
                  <a:pt x="11972" y="3918"/>
                </a:lnTo>
                <a:cubicBezTo>
                  <a:pt x="11984" y="3906"/>
                  <a:pt x="11987" y="3887"/>
                  <a:pt x="11984" y="3865"/>
                </a:cubicBezTo>
                <a:close/>
                <a:moveTo>
                  <a:pt x="5501" y="4918"/>
                </a:moveTo>
                <a:cubicBezTo>
                  <a:pt x="6001" y="5052"/>
                  <a:pt x="6468" y="5252"/>
                  <a:pt x="6702" y="5619"/>
                </a:cubicBezTo>
                <a:cubicBezTo>
                  <a:pt x="6802" y="5752"/>
                  <a:pt x="6835" y="5886"/>
                  <a:pt x="6835" y="5952"/>
                </a:cubicBezTo>
                <a:cubicBezTo>
                  <a:pt x="6535" y="5452"/>
                  <a:pt x="6035" y="5085"/>
                  <a:pt x="5501" y="4918"/>
                </a:cubicBezTo>
                <a:close/>
                <a:moveTo>
                  <a:pt x="12639" y="5586"/>
                </a:moveTo>
                <a:cubicBezTo>
                  <a:pt x="12673" y="5586"/>
                  <a:pt x="12639" y="5586"/>
                  <a:pt x="12639" y="5619"/>
                </a:cubicBezTo>
                <a:cubicBezTo>
                  <a:pt x="12473" y="5886"/>
                  <a:pt x="12339" y="6019"/>
                  <a:pt x="12172" y="6053"/>
                </a:cubicBezTo>
                <a:cubicBezTo>
                  <a:pt x="12239" y="5952"/>
                  <a:pt x="12373" y="5852"/>
                  <a:pt x="12406" y="5719"/>
                </a:cubicBezTo>
                <a:cubicBezTo>
                  <a:pt x="12506" y="5652"/>
                  <a:pt x="12573" y="5619"/>
                  <a:pt x="12639" y="5586"/>
                </a:cubicBezTo>
                <a:close/>
                <a:moveTo>
                  <a:pt x="5209" y="5156"/>
                </a:moveTo>
                <a:cubicBezTo>
                  <a:pt x="5219" y="5156"/>
                  <a:pt x="5234" y="5185"/>
                  <a:pt x="5234" y="5185"/>
                </a:cubicBezTo>
                <a:cubicBezTo>
                  <a:pt x="5801" y="5352"/>
                  <a:pt x="6335" y="5652"/>
                  <a:pt x="6635" y="6186"/>
                </a:cubicBezTo>
                <a:cubicBezTo>
                  <a:pt x="6589" y="6191"/>
                  <a:pt x="6542" y="6193"/>
                  <a:pt x="6494" y="6193"/>
                </a:cubicBezTo>
                <a:cubicBezTo>
                  <a:pt x="5880" y="6193"/>
                  <a:pt x="5139" y="5804"/>
                  <a:pt x="5201" y="5185"/>
                </a:cubicBezTo>
                <a:cubicBezTo>
                  <a:pt x="5201" y="5163"/>
                  <a:pt x="5205" y="5156"/>
                  <a:pt x="5209" y="5156"/>
                </a:cubicBezTo>
                <a:close/>
                <a:moveTo>
                  <a:pt x="4539" y="5044"/>
                </a:moveTo>
                <a:cubicBezTo>
                  <a:pt x="4690" y="5044"/>
                  <a:pt x="4857" y="5065"/>
                  <a:pt x="5001" y="5085"/>
                </a:cubicBezTo>
                <a:lnTo>
                  <a:pt x="5001" y="5119"/>
                </a:lnTo>
                <a:cubicBezTo>
                  <a:pt x="4667" y="5919"/>
                  <a:pt x="5568" y="6386"/>
                  <a:pt x="6335" y="6453"/>
                </a:cubicBezTo>
                <a:cubicBezTo>
                  <a:pt x="6168" y="6486"/>
                  <a:pt x="5968" y="6486"/>
                  <a:pt x="5835" y="6486"/>
                </a:cubicBezTo>
                <a:cubicBezTo>
                  <a:pt x="5134" y="6419"/>
                  <a:pt x="4500" y="6186"/>
                  <a:pt x="4167" y="5586"/>
                </a:cubicBezTo>
                <a:cubicBezTo>
                  <a:pt x="3936" y="5147"/>
                  <a:pt x="4200" y="5044"/>
                  <a:pt x="4539" y="5044"/>
                </a:cubicBezTo>
                <a:close/>
                <a:moveTo>
                  <a:pt x="4194" y="4740"/>
                </a:moveTo>
                <a:cubicBezTo>
                  <a:pt x="4260" y="4740"/>
                  <a:pt x="4328" y="4744"/>
                  <a:pt x="4400" y="4752"/>
                </a:cubicBezTo>
                <a:cubicBezTo>
                  <a:pt x="4033" y="4785"/>
                  <a:pt x="3700" y="4952"/>
                  <a:pt x="3733" y="5419"/>
                </a:cubicBezTo>
                <a:cubicBezTo>
                  <a:pt x="3800" y="5886"/>
                  <a:pt x="4233" y="6286"/>
                  <a:pt x="4834" y="6553"/>
                </a:cubicBezTo>
                <a:lnTo>
                  <a:pt x="4801" y="6553"/>
                </a:lnTo>
                <a:cubicBezTo>
                  <a:pt x="4367" y="6386"/>
                  <a:pt x="2966" y="5586"/>
                  <a:pt x="3566" y="4952"/>
                </a:cubicBezTo>
                <a:cubicBezTo>
                  <a:pt x="3750" y="4795"/>
                  <a:pt x="3953" y="4740"/>
                  <a:pt x="4194" y="4740"/>
                </a:cubicBezTo>
                <a:close/>
                <a:moveTo>
                  <a:pt x="10492" y="6203"/>
                </a:moveTo>
                <a:cubicBezTo>
                  <a:pt x="10555" y="6203"/>
                  <a:pt x="10621" y="6219"/>
                  <a:pt x="10671" y="6253"/>
                </a:cubicBezTo>
                <a:cubicBezTo>
                  <a:pt x="10738" y="6319"/>
                  <a:pt x="10705" y="6553"/>
                  <a:pt x="10605" y="6686"/>
                </a:cubicBezTo>
                <a:cubicBezTo>
                  <a:pt x="10538" y="6553"/>
                  <a:pt x="10505" y="6486"/>
                  <a:pt x="10505" y="6453"/>
                </a:cubicBezTo>
                <a:cubicBezTo>
                  <a:pt x="10495" y="6434"/>
                  <a:pt x="10478" y="6426"/>
                  <a:pt x="10459" y="6426"/>
                </a:cubicBezTo>
                <a:cubicBezTo>
                  <a:pt x="10410" y="6426"/>
                  <a:pt x="10347" y="6481"/>
                  <a:pt x="10371" y="6553"/>
                </a:cubicBezTo>
                <a:cubicBezTo>
                  <a:pt x="10405" y="6586"/>
                  <a:pt x="10405" y="6686"/>
                  <a:pt x="10438" y="6720"/>
                </a:cubicBezTo>
                <a:cubicBezTo>
                  <a:pt x="10338" y="6686"/>
                  <a:pt x="10238" y="6553"/>
                  <a:pt x="10238" y="6419"/>
                </a:cubicBezTo>
                <a:cubicBezTo>
                  <a:pt x="10238" y="6353"/>
                  <a:pt x="10271" y="6286"/>
                  <a:pt x="10338" y="6253"/>
                </a:cubicBezTo>
                <a:cubicBezTo>
                  <a:pt x="10371" y="6219"/>
                  <a:pt x="10430" y="6203"/>
                  <a:pt x="10492" y="6203"/>
                </a:cubicBezTo>
                <a:close/>
                <a:moveTo>
                  <a:pt x="6902" y="6586"/>
                </a:moveTo>
                <a:cubicBezTo>
                  <a:pt x="6969" y="6620"/>
                  <a:pt x="7035" y="6686"/>
                  <a:pt x="7069" y="6720"/>
                </a:cubicBezTo>
                <a:cubicBezTo>
                  <a:pt x="6802" y="6786"/>
                  <a:pt x="6502" y="6853"/>
                  <a:pt x="6202" y="6853"/>
                </a:cubicBezTo>
                <a:cubicBezTo>
                  <a:pt x="6502" y="6853"/>
                  <a:pt x="6735" y="6753"/>
                  <a:pt x="6902" y="6586"/>
                </a:cubicBezTo>
                <a:close/>
                <a:moveTo>
                  <a:pt x="17676" y="6686"/>
                </a:moveTo>
                <a:cubicBezTo>
                  <a:pt x="17743" y="6686"/>
                  <a:pt x="17810" y="6686"/>
                  <a:pt x="17843" y="6720"/>
                </a:cubicBezTo>
                <a:cubicBezTo>
                  <a:pt x="17843" y="6920"/>
                  <a:pt x="17810" y="7153"/>
                  <a:pt x="17743" y="7387"/>
                </a:cubicBezTo>
                <a:cubicBezTo>
                  <a:pt x="17710" y="7120"/>
                  <a:pt x="17710" y="6886"/>
                  <a:pt x="17676" y="6686"/>
                </a:cubicBezTo>
                <a:close/>
                <a:moveTo>
                  <a:pt x="13791" y="6673"/>
                </a:moveTo>
                <a:cubicBezTo>
                  <a:pt x="14063" y="6673"/>
                  <a:pt x="14174" y="7107"/>
                  <a:pt x="14174" y="7320"/>
                </a:cubicBezTo>
                <a:cubicBezTo>
                  <a:pt x="14174" y="7520"/>
                  <a:pt x="14040" y="7720"/>
                  <a:pt x="13907" y="7820"/>
                </a:cubicBezTo>
                <a:cubicBezTo>
                  <a:pt x="14007" y="7620"/>
                  <a:pt x="14007" y="7287"/>
                  <a:pt x="13874" y="7053"/>
                </a:cubicBezTo>
                <a:cubicBezTo>
                  <a:pt x="13840" y="6953"/>
                  <a:pt x="13807" y="6920"/>
                  <a:pt x="13740" y="6886"/>
                </a:cubicBezTo>
                <a:lnTo>
                  <a:pt x="13740" y="6853"/>
                </a:lnTo>
                <a:cubicBezTo>
                  <a:pt x="13774" y="6786"/>
                  <a:pt x="13740" y="6686"/>
                  <a:pt x="13707" y="6686"/>
                </a:cubicBezTo>
                <a:cubicBezTo>
                  <a:pt x="13737" y="6677"/>
                  <a:pt x="13765" y="6673"/>
                  <a:pt x="13791" y="6673"/>
                </a:cubicBezTo>
                <a:close/>
                <a:moveTo>
                  <a:pt x="13207" y="7053"/>
                </a:moveTo>
                <a:lnTo>
                  <a:pt x="13207" y="7053"/>
                </a:lnTo>
                <a:cubicBezTo>
                  <a:pt x="13140" y="7387"/>
                  <a:pt x="13140" y="7754"/>
                  <a:pt x="13173" y="8087"/>
                </a:cubicBezTo>
                <a:cubicBezTo>
                  <a:pt x="13040" y="8021"/>
                  <a:pt x="12973" y="7887"/>
                  <a:pt x="12906" y="7754"/>
                </a:cubicBezTo>
                <a:lnTo>
                  <a:pt x="12873" y="7720"/>
                </a:lnTo>
                <a:cubicBezTo>
                  <a:pt x="12906" y="7587"/>
                  <a:pt x="13006" y="7387"/>
                  <a:pt x="13073" y="7253"/>
                </a:cubicBezTo>
                <a:cubicBezTo>
                  <a:pt x="13140" y="7187"/>
                  <a:pt x="13173" y="7120"/>
                  <a:pt x="13207" y="7053"/>
                </a:cubicBezTo>
                <a:close/>
                <a:moveTo>
                  <a:pt x="13674" y="7220"/>
                </a:moveTo>
                <a:cubicBezTo>
                  <a:pt x="13740" y="7387"/>
                  <a:pt x="13707" y="7554"/>
                  <a:pt x="13674" y="7720"/>
                </a:cubicBezTo>
                <a:cubicBezTo>
                  <a:pt x="13640" y="7854"/>
                  <a:pt x="13507" y="8054"/>
                  <a:pt x="13340" y="8121"/>
                </a:cubicBezTo>
                <a:cubicBezTo>
                  <a:pt x="13340" y="8054"/>
                  <a:pt x="13373" y="7954"/>
                  <a:pt x="13373" y="7887"/>
                </a:cubicBezTo>
                <a:cubicBezTo>
                  <a:pt x="13407" y="7854"/>
                  <a:pt x="13473" y="7854"/>
                  <a:pt x="13473" y="7787"/>
                </a:cubicBezTo>
                <a:cubicBezTo>
                  <a:pt x="13573" y="7620"/>
                  <a:pt x="13640" y="7420"/>
                  <a:pt x="13674" y="7220"/>
                </a:cubicBezTo>
                <a:close/>
                <a:moveTo>
                  <a:pt x="6902" y="8488"/>
                </a:moveTo>
                <a:cubicBezTo>
                  <a:pt x="7136" y="8488"/>
                  <a:pt x="7369" y="8621"/>
                  <a:pt x="7469" y="8821"/>
                </a:cubicBezTo>
                <a:cubicBezTo>
                  <a:pt x="7502" y="8888"/>
                  <a:pt x="7502" y="8921"/>
                  <a:pt x="7469" y="9021"/>
                </a:cubicBezTo>
                <a:cubicBezTo>
                  <a:pt x="7369" y="8955"/>
                  <a:pt x="7302" y="8888"/>
                  <a:pt x="7236" y="8821"/>
                </a:cubicBezTo>
                <a:cubicBezTo>
                  <a:pt x="7231" y="8817"/>
                  <a:pt x="7226" y="8815"/>
                  <a:pt x="7220" y="8815"/>
                </a:cubicBezTo>
                <a:cubicBezTo>
                  <a:pt x="7186" y="8815"/>
                  <a:pt x="7140" y="8893"/>
                  <a:pt x="7169" y="8921"/>
                </a:cubicBezTo>
                <a:cubicBezTo>
                  <a:pt x="7202" y="8955"/>
                  <a:pt x="7236" y="8955"/>
                  <a:pt x="7236" y="8988"/>
                </a:cubicBezTo>
                <a:lnTo>
                  <a:pt x="7202" y="8988"/>
                </a:lnTo>
                <a:cubicBezTo>
                  <a:pt x="7035" y="8921"/>
                  <a:pt x="6902" y="8755"/>
                  <a:pt x="6835" y="8588"/>
                </a:cubicBezTo>
                <a:cubicBezTo>
                  <a:pt x="6835" y="8588"/>
                  <a:pt x="6835" y="8554"/>
                  <a:pt x="6802" y="8554"/>
                </a:cubicBezTo>
                <a:cubicBezTo>
                  <a:pt x="6835" y="8554"/>
                  <a:pt x="6835" y="8488"/>
                  <a:pt x="6902" y="8488"/>
                </a:cubicBezTo>
                <a:close/>
                <a:moveTo>
                  <a:pt x="12639" y="12524"/>
                </a:moveTo>
                <a:lnTo>
                  <a:pt x="12639" y="12524"/>
                </a:lnTo>
                <a:cubicBezTo>
                  <a:pt x="12573" y="12724"/>
                  <a:pt x="12639" y="13024"/>
                  <a:pt x="12673" y="13258"/>
                </a:cubicBezTo>
                <a:lnTo>
                  <a:pt x="12639" y="13224"/>
                </a:lnTo>
                <a:cubicBezTo>
                  <a:pt x="12573" y="13124"/>
                  <a:pt x="12539" y="13024"/>
                  <a:pt x="12539" y="12924"/>
                </a:cubicBezTo>
                <a:cubicBezTo>
                  <a:pt x="12506" y="12791"/>
                  <a:pt x="12539" y="12624"/>
                  <a:pt x="12639" y="12524"/>
                </a:cubicBezTo>
                <a:close/>
                <a:moveTo>
                  <a:pt x="12978" y="12158"/>
                </a:moveTo>
                <a:cubicBezTo>
                  <a:pt x="13016" y="12158"/>
                  <a:pt x="13049" y="12176"/>
                  <a:pt x="13073" y="12224"/>
                </a:cubicBezTo>
                <a:cubicBezTo>
                  <a:pt x="13340" y="12457"/>
                  <a:pt x="13307" y="13091"/>
                  <a:pt x="13040" y="13291"/>
                </a:cubicBezTo>
                <a:cubicBezTo>
                  <a:pt x="13040" y="13291"/>
                  <a:pt x="13006" y="13358"/>
                  <a:pt x="12973" y="13358"/>
                </a:cubicBezTo>
                <a:cubicBezTo>
                  <a:pt x="13140" y="13058"/>
                  <a:pt x="13140" y="12724"/>
                  <a:pt x="12973" y="12424"/>
                </a:cubicBezTo>
                <a:cubicBezTo>
                  <a:pt x="12940" y="12390"/>
                  <a:pt x="12898" y="12374"/>
                  <a:pt x="12856" y="12374"/>
                </a:cubicBezTo>
                <a:cubicBezTo>
                  <a:pt x="12815" y="12374"/>
                  <a:pt x="12773" y="12390"/>
                  <a:pt x="12740" y="12424"/>
                </a:cubicBezTo>
                <a:lnTo>
                  <a:pt x="12740" y="12257"/>
                </a:lnTo>
                <a:cubicBezTo>
                  <a:pt x="12825" y="12214"/>
                  <a:pt x="12910" y="12158"/>
                  <a:pt x="12978" y="12158"/>
                </a:cubicBezTo>
                <a:close/>
                <a:moveTo>
                  <a:pt x="831" y="10623"/>
                </a:moveTo>
                <a:lnTo>
                  <a:pt x="2832" y="11256"/>
                </a:lnTo>
                <a:cubicBezTo>
                  <a:pt x="5167" y="12924"/>
                  <a:pt x="7569" y="14292"/>
                  <a:pt x="9571" y="16126"/>
                </a:cubicBezTo>
                <a:cubicBezTo>
                  <a:pt x="8470" y="15526"/>
                  <a:pt x="7236" y="14959"/>
                  <a:pt x="6135" y="14258"/>
                </a:cubicBezTo>
                <a:cubicBezTo>
                  <a:pt x="5167" y="13658"/>
                  <a:pt x="4300" y="12958"/>
                  <a:pt x="3366" y="12357"/>
                </a:cubicBezTo>
                <a:cubicBezTo>
                  <a:pt x="2499" y="11757"/>
                  <a:pt x="1565" y="11290"/>
                  <a:pt x="831" y="10623"/>
                </a:cubicBezTo>
                <a:close/>
                <a:moveTo>
                  <a:pt x="1065" y="10522"/>
                </a:moveTo>
                <a:cubicBezTo>
                  <a:pt x="1465" y="10522"/>
                  <a:pt x="1965" y="10623"/>
                  <a:pt x="2232" y="10623"/>
                </a:cubicBezTo>
                <a:cubicBezTo>
                  <a:pt x="3500" y="10623"/>
                  <a:pt x="4667" y="11223"/>
                  <a:pt x="5735" y="11790"/>
                </a:cubicBezTo>
                <a:cubicBezTo>
                  <a:pt x="7736" y="12857"/>
                  <a:pt x="9370" y="14192"/>
                  <a:pt x="10371" y="16126"/>
                </a:cubicBezTo>
                <a:cubicBezTo>
                  <a:pt x="8336" y="13091"/>
                  <a:pt x="4500" y="11356"/>
                  <a:pt x="1065" y="10522"/>
                </a:cubicBezTo>
                <a:close/>
                <a:moveTo>
                  <a:pt x="3133" y="11390"/>
                </a:moveTo>
                <a:lnTo>
                  <a:pt x="3133" y="11390"/>
                </a:lnTo>
                <a:cubicBezTo>
                  <a:pt x="5968" y="12424"/>
                  <a:pt x="8470" y="13858"/>
                  <a:pt x="10371" y="16360"/>
                </a:cubicBezTo>
                <a:cubicBezTo>
                  <a:pt x="8303" y="14292"/>
                  <a:pt x="5401" y="12791"/>
                  <a:pt x="3133" y="11390"/>
                </a:cubicBezTo>
                <a:close/>
                <a:moveTo>
                  <a:pt x="17510" y="6886"/>
                </a:moveTo>
                <a:cubicBezTo>
                  <a:pt x="17543" y="7287"/>
                  <a:pt x="17576" y="7720"/>
                  <a:pt x="17576" y="8121"/>
                </a:cubicBezTo>
                <a:cubicBezTo>
                  <a:pt x="17410" y="8788"/>
                  <a:pt x="17176" y="9422"/>
                  <a:pt x="16876" y="10089"/>
                </a:cubicBezTo>
                <a:cubicBezTo>
                  <a:pt x="16242" y="11623"/>
                  <a:pt x="15808" y="13224"/>
                  <a:pt x="15241" y="14792"/>
                </a:cubicBezTo>
                <a:cubicBezTo>
                  <a:pt x="15041" y="15359"/>
                  <a:pt x="14874" y="15926"/>
                  <a:pt x="14708" y="16460"/>
                </a:cubicBezTo>
                <a:cubicBezTo>
                  <a:pt x="14908" y="15293"/>
                  <a:pt x="15175" y="14125"/>
                  <a:pt x="15508" y="12958"/>
                </a:cubicBezTo>
                <a:cubicBezTo>
                  <a:pt x="15575" y="12591"/>
                  <a:pt x="15708" y="12224"/>
                  <a:pt x="15842" y="11857"/>
                </a:cubicBezTo>
                <a:cubicBezTo>
                  <a:pt x="16242" y="10756"/>
                  <a:pt x="16709" y="9689"/>
                  <a:pt x="17109" y="8521"/>
                </a:cubicBezTo>
                <a:cubicBezTo>
                  <a:pt x="17086" y="8474"/>
                  <a:pt x="17029" y="8427"/>
                  <a:pt x="16997" y="8427"/>
                </a:cubicBezTo>
                <a:cubicBezTo>
                  <a:pt x="16984" y="8427"/>
                  <a:pt x="16976" y="8435"/>
                  <a:pt x="16976" y="8454"/>
                </a:cubicBezTo>
                <a:cubicBezTo>
                  <a:pt x="16842" y="8721"/>
                  <a:pt x="16709" y="9021"/>
                  <a:pt x="16576" y="9255"/>
                </a:cubicBezTo>
                <a:cubicBezTo>
                  <a:pt x="16842" y="8454"/>
                  <a:pt x="17043" y="7554"/>
                  <a:pt x="17510" y="6886"/>
                </a:cubicBezTo>
                <a:close/>
                <a:moveTo>
                  <a:pt x="698" y="10689"/>
                </a:moveTo>
                <a:cubicBezTo>
                  <a:pt x="2032" y="11990"/>
                  <a:pt x="3900" y="12958"/>
                  <a:pt x="5468" y="14058"/>
                </a:cubicBezTo>
                <a:cubicBezTo>
                  <a:pt x="6969" y="15092"/>
                  <a:pt x="8670" y="15793"/>
                  <a:pt x="10204" y="16760"/>
                </a:cubicBezTo>
                <a:lnTo>
                  <a:pt x="10338" y="16894"/>
                </a:lnTo>
                <a:cubicBezTo>
                  <a:pt x="8737" y="16360"/>
                  <a:pt x="7336" y="15559"/>
                  <a:pt x="5901" y="14792"/>
                </a:cubicBezTo>
                <a:cubicBezTo>
                  <a:pt x="4067" y="13858"/>
                  <a:pt x="2365" y="12724"/>
                  <a:pt x="931" y="11123"/>
                </a:cubicBezTo>
                <a:cubicBezTo>
                  <a:pt x="731" y="10923"/>
                  <a:pt x="698" y="10756"/>
                  <a:pt x="698" y="10689"/>
                </a:cubicBezTo>
                <a:close/>
                <a:moveTo>
                  <a:pt x="18644" y="9555"/>
                </a:moveTo>
                <a:lnTo>
                  <a:pt x="18644" y="9789"/>
                </a:lnTo>
                <a:cubicBezTo>
                  <a:pt x="18677" y="11390"/>
                  <a:pt x="18310" y="12958"/>
                  <a:pt x="17743" y="14425"/>
                </a:cubicBezTo>
                <a:cubicBezTo>
                  <a:pt x="17176" y="15893"/>
                  <a:pt x="16242" y="17227"/>
                  <a:pt x="15408" y="18562"/>
                </a:cubicBezTo>
                <a:cubicBezTo>
                  <a:pt x="15508" y="18361"/>
                  <a:pt x="15575" y="18095"/>
                  <a:pt x="15675" y="17894"/>
                </a:cubicBezTo>
                <a:cubicBezTo>
                  <a:pt x="16375" y="16193"/>
                  <a:pt x="17076" y="14459"/>
                  <a:pt x="17710" y="12724"/>
                </a:cubicBezTo>
                <a:cubicBezTo>
                  <a:pt x="18043" y="11857"/>
                  <a:pt x="18477" y="10689"/>
                  <a:pt x="18644" y="9555"/>
                </a:cubicBezTo>
                <a:close/>
                <a:moveTo>
                  <a:pt x="17209" y="6886"/>
                </a:moveTo>
                <a:cubicBezTo>
                  <a:pt x="16442" y="7887"/>
                  <a:pt x="16075" y="9588"/>
                  <a:pt x="15808" y="10889"/>
                </a:cubicBezTo>
                <a:cubicBezTo>
                  <a:pt x="14741" y="13391"/>
                  <a:pt x="14007" y="16060"/>
                  <a:pt x="13840" y="18762"/>
                </a:cubicBezTo>
                <a:cubicBezTo>
                  <a:pt x="13840" y="18812"/>
                  <a:pt x="13874" y="18837"/>
                  <a:pt x="13907" y="18837"/>
                </a:cubicBezTo>
                <a:cubicBezTo>
                  <a:pt x="13940" y="18837"/>
                  <a:pt x="13974" y="18812"/>
                  <a:pt x="13974" y="18762"/>
                </a:cubicBezTo>
                <a:cubicBezTo>
                  <a:pt x="14040" y="17127"/>
                  <a:pt x="14407" y="15626"/>
                  <a:pt x="14908" y="14125"/>
                </a:cubicBezTo>
                <a:lnTo>
                  <a:pt x="14908" y="14125"/>
                </a:lnTo>
                <a:cubicBezTo>
                  <a:pt x="14541" y="15593"/>
                  <a:pt x="14207" y="17094"/>
                  <a:pt x="14074" y="18595"/>
                </a:cubicBezTo>
                <a:cubicBezTo>
                  <a:pt x="14007" y="18962"/>
                  <a:pt x="13907" y="19362"/>
                  <a:pt x="13874" y="19729"/>
                </a:cubicBezTo>
                <a:cubicBezTo>
                  <a:pt x="13240" y="15459"/>
                  <a:pt x="14574" y="10756"/>
                  <a:pt x="16976" y="7220"/>
                </a:cubicBezTo>
                <a:cubicBezTo>
                  <a:pt x="17043" y="7087"/>
                  <a:pt x="17143" y="6953"/>
                  <a:pt x="17209" y="6886"/>
                </a:cubicBezTo>
                <a:close/>
                <a:moveTo>
                  <a:pt x="18043" y="6920"/>
                </a:moveTo>
                <a:cubicBezTo>
                  <a:pt x="18077" y="6987"/>
                  <a:pt x="18177" y="7120"/>
                  <a:pt x="18210" y="7220"/>
                </a:cubicBezTo>
                <a:cubicBezTo>
                  <a:pt x="18877" y="9255"/>
                  <a:pt x="17843" y="11590"/>
                  <a:pt x="17176" y="13558"/>
                </a:cubicBezTo>
                <a:cubicBezTo>
                  <a:pt x="16676" y="15026"/>
                  <a:pt x="16042" y="16393"/>
                  <a:pt x="15508" y="17794"/>
                </a:cubicBezTo>
                <a:cubicBezTo>
                  <a:pt x="15308" y="18295"/>
                  <a:pt x="15141" y="18795"/>
                  <a:pt x="14974" y="19295"/>
                </a:cubicBezTo>
                <a:cubicBezTo>
                  <a:pt x="14741" y="19629"/>
                  <a:pt x="14574" y="19929"/>
                  <a:pt x="14407" y="20263"/>
                </a:cubicBezTo>
                <a:cubicBezTo>
                  <a:pt x="14407" y="20296"/>
                  <a:pt x="14407" y="20296"/>
                  <a:pt x="14374" y="20329"/>
                </a:cubicBezTo>
                <a:cubicBezTo>
                  <a:pt x="15008" y="17894"/>
                  <a:pt x="15708" y="15459"/>
                  <a:pt x="16709" y="13124"/>
                </a:cubicBezTo>
                <a:cubicBezTo>
                  <a:pt x="17343" y="11623"/>
                  <a:pt x="17776" y="9989"/>
                  <a:pt x="17776" y="8421"/>
                </a:cubicBezTo>
                <a:cubicBezTo>
                  <a:pt x="17910" y="7921"/>
                  <a:pt x="18010" y="7420"/>
                  <a:pt x="18043" y="6920"/>
                </a:cubicBezTo>
                <a:close/>
                <a:moveTo>
                  <a:pt x="17543" y="9422"/>
                </a:moveTo>
                <a:lnTo>
                  <a:pt x="17543" y="9422"/>
                </a:lnTo>
                <a:cubicBezTo>
                  <a:pt x="17376" y="10889"/>
                  <a:pt x="16876" y="12257"/>
                  <a:pt x="16309" y="13658"/>
                </a:cubicBezTo>
                <a:cubicBezTo>
                  <a:pt x="15408" y="15760"/>
                  <a:pt x="14841" y="17928"/>
                  <a:pt x="14307" y="20129"/>
                </a:cubicBezTo>
                <a:cubicBezTo>
                  <a:pt x="14274" y="20113"/>
                  <a:pt x="14249" y="20104"/>
                  <a:pt x="14232" y="20104"/>
                </a:cubicBezTo>
                <a:cubicBezTo>
                  <a:pt x="14216" y="20104"/>
                  <a:pt x="14207" y="20113"/>
                  <a:pt x="14207" y="20129"/>
                </a:cubicBezTo>
                <a:cubicBezTo>
                  <a:pt x="14074" y="20430"/>
                  <a:pt x="14007" y="20730"/>
                  <a:pt x="13907" y="21063"/>
                </a:cubicBezTo>
                <a:cubicBezTo>
                  <a:pt x="13974" y="20730"/>
                  <a:pt x="14007" y="20430"/>
                  <a:pt x="14040" y="20129"/>
                </a:cubicBezTo>
                <a:cubicBezTo>
                  <a:pt x="14051" y="20150"/>
                  <a:pt x="14064" y="20158"/>
                  <a:pt x="14078" y="20158"/>
                </a:cubicBezTo>
                <a:cubicBezTo>
                  <a:pt x="14109" y="20158"/>
                  <a:pt x="14141" y="20119"/>
                  <a:pt x="14141" y="20096"/>
                </a:cubicBezTo>
                <a:cubicBezTo>
                  <a:pt x="14174" y="19629"/>
                  <a:pt x="14241" y="19195"/>
                  <a:pt x="14341" y="18728"/>
                </a:cubicBezTo>
                <a:cubicBezTo>
                  <a:pt x="14708" y="17060"/>
                  <a:pt x="15308" y="15426"/>
                  <a:pt x="15875" y="13758"/>
                </a:cubicBezTo>
                <a:cubicBezTo>
                  <a:pt x="16375" y="12390"/>
                  <a:pt x="17043" y="10923"/>
                  <a:pt x="17543" y="9422"/>
                </a:cubicBezTo>
                <a:close/>
                <a:moveTo>
                  <a:pt x="6564" y="0"/>
                </a:moveTo>
                <a:cubicBezTo>
                  <a:pt x="6232" y="0"/>
                  <a:pt x="5919" y="139"/>
                  <a:pt x="5701" y="482"/>
                </a:cubicBezTo>
                <a:cubicBezTo>
                  <a:pt x="5668" y="549"/>
                  <a:pt x="5668" y="615"/>
                  <a:pt x="5601" y="649"/>
                </a:cubicBezTo>
                <a:cubicBezTo>
                  <a:pt x="5501" y="882"/>
                  <a:pt x="5501" y="1082"/>
                  <a:pt x="5534" y="1282"/>
                </a:cubicBezTo>
                <a:cubicBezTo>
                  <a:pt x="5601" y="1950"/>
                  <a:pt x="6035" y="2717"/>
                  <a:pt x="6368" y="3150"/>
                </a:cubicBezTo>
                <a:cubicBezTo>
                  <a:pt x="6689" y="3605"/>
                  <a:pt x="7181" y="4038"/>
                  <a:pt x="7707" y="4038"/>
                </a:cubicBezTo>
                <a:cubicBezTo>
                  <a:pt x="7837" y="4038"/>
                  <a:pt x="7970" y="4011"/>
                  <a:pt x="8103" y="3951"/>
                </a:cubicBezTo>
                <a:cubicBezTo>
                  <a:pt x="8403" y="4585"/>
                  <a:pt x="8537" y="5185"/>
                  <a:pt x="8570" y="5852"/>
                </a:cubicBezTo>
                <a:lnTo>
                  <a:pt x="8570" y="5919"/>
                </a:lnTo>
                <a:cubicBezTo>
                  <a:pt x="8670" y="6753"/>
                  <a:pt x="8603" y="7587"/>
                  <a:pt x="8770" y="8421"/>
                </a:cubicBezTo>
                <a:cubicBezTo>
                  <a:pt x="8336" y="7654"/>
                  <a:pt x="7703" y="6953"/>
                  <a:pt x="6935" y="6553"/>
                </a:cubicBezTo>
                <a:cubicBezTo>
                  <a:pt x="7035" y="6453"/>
                  <a:pt x="7069" y="6319"/>
                  <a:pt x="7102" y="6153"/>
                </a:cubicBezTo>
                <a:cubicBezTo>
                  <a:pt x="7202" y="5385"/>
                  <a:pt x="6168" y="4918"/>
                  <a:pt x="5568" y="4752"/>
                </a:cubicBezTo>
                <a:cubicBezTo>
                  <a:pt x="5209" y="4644"/>
                  <a:pt x="4763" y="4546"/>
                  <a:pt x="4334" y="4546"/>
                </a:cubicBezTo>
                <a:cubicBezTo>
                  <a:pt x="3966" y="4546"/>
                  <a:pt x="3610" y="4618"/>
                  <a:pt x="3333" y="4818"/>
                </a:cubicBezTo>
                <a:cubicBezTo>
                  <a:pt x="2699" y="5319"/>
                  <a:pt x="3433" y="6253"/>
                  <a:pt x="3867" y="6553"/>
                </a:cubicBezTo>
                <a:cubicBezTo>
                  <a:pt x="4406" y="6920"/>
                  <a:pt x="5224" y="7189"/>
                  <a:pt x="5979" y="7189"/>
                </a:cubicBezTo>
                <a:cubicBezTo>
                  <a:pt x="6391" y="7189"/>
                  <a:pt x="6784" y="7108"/>
                  <a:pt x="7102" y="6920"/>
                </a:cubicBezTo>
                <a:lnTo>
                  <a:pt x="7102" y="6886"/>
                </a:lnTo>
                <a:cubicBezTo>
                  <a:pt x="8070" y="7620"/>
                  <a:pt x="8703" y="8755"/>
                  <a:pt x="9270" y="9822"/>
                </a:cubicBezTo>
                <a:cubicBezTo>
                  <a:pt x="8937" y="9755"/>
                  <a:pt x="8603" y="9755"/>
                  <a:pt x="8336" y="9622"/>
                </a:cubicBezTo>
                <a:cubicBezTo>
                  <a:pt x="8070" y="9555"/>
                  <a:pt x="7836" y="9388"/>
                  <a:pt x="7603" y="9255"/>
                </a:cubicBezTo>
                <a:cubicBezTo>
                  <a:pt x="7669" y="9155"/>
                  <a:pt x="7703" y="9088"/>
                  <a:pt x="7703" y="8988"/>
                </a:cubicBezTo>
                <a:cubicBezTo>
                  <a:pt x="7703" y="8955"/>
                  <a:pt x="7703" y="8921"/>
                  <a:pt x="7669" y="8921"/>
                </a:cubicBezTo>
                <a:cubicBezTo>
                  <a:pt x="7669" y="8888"/>
                  <a:pt x="7669" y="8788"/>
                  <a:pt x="7603" y="8755"/>
                </a:cubicBezTo>
                <a:cubicBezTo>
                  <a:pt x="7536" y="8554"/>
                  <a:pt x="7336" y="8388"/>
                  <a:pt x="7069" y="8321"/>
                </a:cubicBezTo>
                <a:cubicBezTo>
                  <a:pt x="6935" y="8254"/>
                  <a:pt x="6735" y="8221"/>
                  <a:pt x="6568" y="8221"/>
                </a:cubicBezTo>
                <a:cubicBezTo>
                  <a:pt x="6402" y="8221"/>
                  <a:pt x="6268" y="8254"/>
                  <a:pt x="6202" y="8321"/>
                </a:cubicBezTo>
                <a:lnTo>
                  <a:pt x="6168" y="8321"/>
                </a:lnTo>
                <a:cubicBezTo>
                  <a:pt x="6168" y="8304"/>
                  <a:pt x="6143" y="8296"/>
                  <a:pt x="6118" y="8296"/>
                </a:cubicBezTo>
                <a:cubicBezTo>
                  <a:pt x="6093" y="8296"/>
                  <a:pt x="6068" y="8304"/>
                  <a:pt x="6068" y="8321"/>
                </a:cubicBezTo>
                <a:cubicBezTo>
                  <a:pt x="5901" y="8721"/>
                  <a:pt x="6235" y="9255"/>
                  <a:pt x="6502" y="9455"/>
                </a:cubicBezTo>
                <a:cubicBezTo>
                  <a:pt x="6613" y="9551"/>
                  <a:pt x="6755" y="9593"/>
                  <a:pt x="6902" y="9593"/>
                </a:cubicBezTo>
                <a:cubicBezTo>
                  <a:pt x="7063" y="9593"/>
                  <a:pt x="7230" y="9542"/>
                  <a:pt x="7369" y="9455"/>
                </a:cubicBezTo>
                <a:lnTo>
                  <a:pt x="7402" y="9422"/>
                </a:lnTo>
                <a:cubicBezTo>
                  <a:pt x="7436" y="9422"/>
                  <a:pt x="7436" y="9388"/>
                  <a:pt x="7502" y="9388"/>
                </a:cubicBezTo>
                <a:cubicBezTo>
                  <a:pt x="7969" y="9738"/>
                  <a:pt x="8563" y="10113"/>
                  <a:pt x="9128" y="10113"/>
                </a:cubicBezTo>
                <a:cubicBezTo>
                  <a:pt x="9210" y="10113"/>
                  <a:pt x="9291" y="10106"/>
                  <a:pt x="9370" y="10089"/>
                </a:cubicBezTo>
                <a:cubicBezTo>
                  <a:pt x="9404" y="10122"/>
                  <a:pt x="9404" y="10156"/>
                  <a:pt x="9437" y="10256"/>
                </a:cubicBezTo>
                <a:cubicBezTo>
                  <a:pt x="10438" y="11990"/>
                  <a:pt x="11005" y="13925"/>
                  <a:pt x="11539" y="15893"/>
                </a:cubicBezTo>
                <a:lnTo>
                  <a:pt x="11405" y="15993"/>
                </a:lnTo>
                <a:cubicBezTo>
                  <a:pt x="11372" y="16060"/>
                  <a:pt x="11405" y="16093"/>
                  <a:pt x="11439" y="16093"/>
                </a:cubicBezTo>
                <a:cubicBezTo>
                  <a:pt x="11505" y="16093"/>
                  <a:pt x="11539" y="16060"/>
                  <a:pt x="11572" y="16060"/>
                </a:cubicBezTo>
                <a:cubicBezTo>
                  <a:pt x="11572" y="16093"/>
                  <a:pt x="11605" y="16126"/>
                  <a:pt x="11605" y="16160"/>
                </a:cubicBezTo>
                <a:cubicBezTo>
                  <a:pt x="12006" y="17494"/>
                  <a:pt x="12339" y="18862"/>
                  <a:pt x="12606" y="20163"/>
                </a:cubicBezTo>
                <a:cubicBezTo>
                  <a:pt x="12239" y="18928"/>
                  <a:pt x="11539" y="17828"/>
                  <a:pt x="10605" y="16894"/>
                </a:cubicBezTo>
                <a:lnTo>
                  <a:pt x="10605" y="16827"/>
                </a:lnTo>
                <a:cubicBezTo>
                  <a:pt x="10671" y="16827"/>
                  <a:pt x="10705" y="16794"/>
                  <a:pt x="10705" y="16760"/>
                </a:cubicBezTo>
                <a:cubicBezTo>
                  <a:pt x="10038" y="14725"/>
                  <a:pt x="8436" y="13391"/>
                  <a:pt x="6702" y="12257"/>
                </a:cubicBezTo>
                <a:cubicBezTo>
                  <a:pt x="5768" y="11657"/>
                  <a:pt x="4734" y="11156"/>
                  <a:pt x="3700" y="10789"/>
                </a:cubicBezTo>
                <a:cubicBezTo>
                  <a:pt x="2532" y="10389"/>
                  <a:pt x="1265" y="10656"/>
                  <a:pt x="97" y="10322"/>
                </a:cubicBezTo>
                <a:cubicBezTo>
                  <a:pt x="90" y="10319"/>
                  <a:pt x="83" y="10317"/>
                  <a:pt x="77" y="10317"/>
                </a:cubicBezTo>
                <a:cubicBezTo>
                  <a:pt x="24" y="10317"/>
                  <a:pt x="1" y="10433"/>
                  <a:pt x="30" y="10522"/>
                </a:cubicBezTo>
                <a:cubicBezTo>
                  <a:pt x="1365" y="12424"/>
                  <a:pt x="3166" y="13725"/>
                  <a:pt x="5201" y="14859"/>
                </a:cubicBezTo>
                <a:cubicBezTo>
                  <a:pt x="6769" y="15726"/>
                  <a:pt x="8537" y="16860"/>
                  <a:pt x="10371" y="17194"/>
                </a:cubicBezTo>
                <a:cubicBezTo>
                  <a:pt x="11105" y="18028"/>
                  <a:pt x="11839" y="18928"/>
                  <a:pt x="12373" y="20029"/>
                </a:cubicBezTo>
                <a:cubicBezTo>
                  <a:pt x="12573" y="20463"/>
                  <a:pt x="12773" y="20963"/>
                  <a:pt x="12940" y="21464"/>
                </a:cubicBezTo>
                <a:cubicBezTo>
                  <a:pt x="13507" y="23932"/>
                  <a:pt x="13940" y="26400"/>
                  <a:pt x="14274" y="28902"/>
                </a:cubicBezTo>
                <a:cubicBezTo>
                  <a:pt x="14274" y="28936"/>
                  <a:pt x="14316" y="28952"/>
                  <a:pt x="14357" y="28952"/>
                </a:cubicBezTo>
                <a:cubicBezTo>
                  <a:pt x="14399" y="28952"/>
                  <a:pt x="14441" y="28936"/>
                  <a:pt x="14441" y="28902"/>
                </a:cubicBezTo>
                <a:cubicBezTo>
                  <a:pt x="14374" y="26934"/>
                  <a:pt x="14074" y="25033"/>
                  <a:pt x="13674" y="23098"/>
                </a:cubicBezTo>
                <a:lnTo>
                  <a:pt x="13674" y="22965"/>
                </a:lnTo>
                <a:cubicBezTo>
                  <a:pt x="13707" y="22598"/>
                  <a:pt x="13774" y="22264"/>
                  <a:pt x="13874" y="21931"/>
                </a:cubicBezTo>
                <a:lnTo>
                  <a:pt x="13907" y="21931"/>
                </a:lnTo>
                <a:lnTo>
                  <a:pt x="14040" y="21430"/>
                </a:lnTo>
                <a:cubicBezTo>
                  <a:pt x="15275" y="18795"/>
                  <a:pt x="17243" y="16460"/>
                  <a:pt x="18177" y="13691"/>
                </a:cubicBezTo>
                <a:cubicBezTo>
                  <a:pt x="19077" y="11190"/>
                  <a:pt x="19077" y="8454"/>
                  <a:pt x="18210" y="6119"/>
                </a:cubicBezTo>
                <a:cubicBezTo>
                  <a:pt x="18210" y="6086"/>
                  <a:pt x="18177" y="6053"/>
                  <a:pt x="18143" y="6053"/>
                </a:cubicBezTo>
                <a:lnTo>
                  <a:pt x="18077" y="6053"/>
                </a:lnTo>
                <a:lnTo>
                  <a:pt x="18077" y="6019"/>
                </a:lnTo>
                <a:cubicBezTo>
                  <a:pt x="18077" y="5952"/>
                  <a:pt x="18027" y="5919"/>
                  <a:pt x="17977" y="5919"/>
                </a:cubicBezTo>
                <a:cubicBezTo>
                  <a:pt x="17927" y="5919"/>
                  <a:pt x="17877" y="5952"/>
                  <a:pt x="17877" y="6019"/>
                </a:cubicBezTo>
                <a:lnTo>
                  <a:pt x="17877" y="6086"/>
                </a:lnTo>
                <a:cubicBezTo>
                  <a:pt x="16375" y="6453"/>
                  <a:pt x="15375" y="9622"/>
                  <a:pt x="14908" y="10756"/>
                </a:cubicBezTo>
                <a:cubicBezTo>
                  <a:pt x="13707" y="13758"/>
                  <a:pt x="13207" y="17027"/>
                  <a:pt x="13807" y="20196"/>
                </a:cubicBezTo>
                <a:cubicBezTo>
                  <a:pt x="13707" y="20796"/>
                  <a:pt x="13674" y="21430"/>
                  <a:pt x="13674" y="22064"/>
                </a:cubicBezTo>
                <a:cubicBezTo>
                  <a:pt x="13674" y="22097"/>
                  <a:pt x="13674" y="22131"/>
                  <a:pt x="13640" y="22197"/>
                </a:cubicBezTo>
                <a:cubicBezTo>
                  <a:pt x="13140" y="20029"/>
                  <a:pt x="12539" y="17861"/>
                  <a:pt x="11972" y="15760"/>
                </a:cubicBezTo>
                <a:cubicBezTo>
                  <a:pt x="12239" y="15526"/>
                  <a:pt x="12473" y="15126"/>
                  <a:pt x="12573" y="14859"/>
                </a:cubicBezTo>
                <a:cubicBezTo>
                  <a:pt x="12740" y="14459"/>
                  <a:pt x="12873" y="14058"/>
                  <a:pt x="12906" y="13625"/>
                </a:cubicBezTo>
                <a:cubicBezTo>
                  <a:pt x="13006" y="13625"/>
                  <a:pt x="13073" y="13625"/>
                  <a:pt x="13140" y="13591"/>
                </a:cubicBezTo>
                <a:cubicBezTo>
                  <a:pt x="13640" y="13391"/>
                  <a:pt x="13640" y="12524"/>
                  <a:pt x="13373" y="12124"/>
                </a:cubicBezTo>
                <a:cubicBezTo>
                  <a:pt x="13279" y="11975"/>
                  <a:pt x="13146" y="11914"/>
                  <a:pt x="13003" y="11914"/>
                </a:cubicBezTo>
                <a:cubicBezTo>
                  <a:pt x="12794" y="11914"/>
                  <a:pt x="12565" y="12045"/>
                  <a:pt x="12406" y="12224"/>
                </a:cubicBezTo>
                <a:cubicBezTo>
                  <a:pt x="12306" y="12390"/>
                  <a:pt x="12239" y="12557"/>
                  <a:pt x="12206" y="12724"/>
                </a:cubicBezTo>
                <a:cubicBezTo>
                  <a:pt x="12172" y="12724"/>
                  <a:pt x="12172" y="12757"/>
                  <a:pt x="12172" y="12791"/>
                </a:cubicBezTo>
                <a:cubicBezTo>
                  <a:pt x="12172" y="12924"/>
                  <a:pt x="12206" y="13058"/>
                  <a:pt x="12306" y="13191"/>
                </a:cubicBezTo>
                <a:cubicBezTo>
                  <a:pt x="12306" y="13224"/>
                  <a:pt x="12339" y="13258"/>
                  <a:pt x="12339" y="13258"/>
                </a:cubicBezTo>
                <a:cubicBezTo>
                  <a:pt x="12406" y="13425"/>
                  <a:pt x="12573" y="13558"/>
                  <a:pt x="12706" y="13591"/>
                </a:cubicBezTo>
                <a:cubicBezTo>
                  <a:pt x="12673" y="14292"/>
                  <a:pt x="12306" y="14926"/>
                  <a:pt x="11839" y="15526"/>
                </a:cubicBezTo>
                <a:lnTo>
                  <a:pt x="11572" y="14625"/>
                </a:lnTo>
                <a:cubicBezTo>
                  <a:pt x="11339" y="13758"/>
                  <a:pt x="11038" y="12924"/>
                  <a:pt x="10705" y="12090"/>
                </a:cubicBezTo>
                <a:lnTo>
                  <a:pt x="10705" y="12090"/>
                </a:lnTo>
                <a:cubicBezTo>
                  <a:pt x="10723" y="12108"/>
                  <a:pt x="10771" y="12137"/>
                  <a:pt x="10817" y="12137"/>
                </a:cubicBezTo>
                <a:cubicBezTo>
                  <a:pt x="10854" y="12137"/>
                  <a:pt x="10890" y="12117"/>
                  <a:pt x="10905" y="12057"/>
                </a:cubicBezTo>
                <a:cubicBezTo>
                  <a:pt x="10905" y="11923"/>
                  <a:pt x="10972" y="11790"/>
                  <a:pt x="11005" y="11623"/>
                </a:cubicBezTo>
                <a:cubicBezTo>
                  <a:pt x="11205" y="11223"/>
                  <a:pt x="11339" y="10756"/>
                  <a:pt x="11505" y="10289"/>
                </a:cubicBezTo>
                <a:cubicBezTo>
                  <a:pt x="11713" y="10423"/>
                  <a:pt x="11974" y="10497"/>
                  <a:pt x="12228" y="10497"/>
                </a:cubicBezTo>
                <a:cubicBezTo>
                  <a:pt x="12546" y="10497"/>
                  <a:pt x="12855" y="10381"/>
                  <a:pt x="13040" y="10122"/>
                </a:cubicBezTo>
                <a:cubicBezTo>
                  <a:pt x="13073" y="10089"/>
                  <a:pt x="13040" y="10055"/>
                  <a:pt x="13006" y="10055"/>
                </a:cubicBezTo>
                <a:cubicBezTo>
                  <a:pt x="12806" y="10089"/>
                  <a:pt x="12573" y="10189"/>
                  <a:pt x="12339" y="10256"/>
                </a:cubicBezTo>
                <a:cubicBezTo>
                  <a:pt x="12235" y="10290"/>
                  <a:pt x="12138" y="10305"/>
                  <a:pt x="12044" y="10305"/>
                </a:cubicBezTo>
                <a:cubicBezTo>
                  <a:pt x="11868" y="10305"/>
                  <a:pt x="11701" y="10254"/>
                  <a:pt x="11505" y="10189"/>
                </a:cubicBezTo>
                <a:cubicBezTo>
                  <a:pt x="11572" y="9889"/>
                  <a:pt x="11672" y="9622"/>
                  <a:pt x="11705" y="9355"/>
                </a:cubicBezTo>
                <a:cubicBezTo>
                  <a:pt x="12139" y="9355"/>
                  <a:pt x="12639" y="8788"/>
                  <a:pt x="12740" y="8421"/>
                </a:cubicBezTo>
                <a:lnTo>
                  <a:pt x="12806" y="8421"/>
                </a:lnTo>
                <a:cubicBezTo>
                  <a:pt x="12873" y="8454"/>
                  <a:pt x="13006" y="8521"/>
                  <a:pt x="13073" y="8521"/>
                </a:cubicBezTo>
                <a:cubicBezTo>
                  <a:pt x="13207" y="8554"/>
                  <a:pt x="13340" y="8554"/>
                  <a:pt x="13473" y="8554"/>
                </a:cubicBezTo>
                <a:cubicBezTo>
                  <a:pt x="13907" y="8454"/>
                  <a:pt x="14241" y="8054"/>
                  <a:pt x="14374" y="7620"/>
                </a:cubicBezTo>
                <a:cubicBezTo>
                  <a:pt x="14507" y="7220"/>
                  <a:pt x="14341" y="6620"/>
                  <a:pt x="13907" y="6419"/>
                </a:cubicBezTo>
                <a:cubicBezTo>
                  <a:pt x="13828" y="6386"/>
                  <a:pt x="13750" y="6372"/>
                  <a:pt x="13673" y="6372"/>
                </a:cubicBezTo>
                <a:cubicBezTo>
                  <a:pt x="13365" y="6372"/>
                  <a:pt x="13087" y="6612"/>
                  <a:pt x="12873" y="6853"/>
                </a:cubicBezTo>
                <a:cubicBezTo>
                  <a:pt x="12639" y="7187"/>
                  <a:pt x="12406" y="7687"/>
                  <a:pt x="12506" y="8087"/>
                </a:cubicBezTo>
                <a:cubicBezTo>
                  <a:pt x="12506" y="8187"/>
                  <a:pt x="12539" y="8254"/>
                  <a:pt x="12573" y="8287"/>
                </a:cubicBezTo>
                <a:cubicBezTo>
                  <a:pt x="12406" y="8421"/>
                  <a:pt x="12239" y="8621"/>
                  <a:pt x="12139" y="8788"/>
                </a:cubicBezTo>
                <a:cubicBezTo>
                  <a:pt x="12006" y="8921"/>
                  <a:pt x="11872" y="9055"/>
                  <a:pt x="11705" y="9088"/>
                </a:cubicBezTo>
                <a:cubicBezTo>
                  <a:pt x="11739" y="8788"/>
                  <a:pt x="11806" y="8454"/>
                  <a:pt x="11839" y="8187"/>
                </a:cubicBezTo>
                <a:lnTo>
                  <a:pt x="11872" y="8187"/>
                </a:lnTo>
                <a:cubicBezTo>
                  <a:pt x="11906" y="8187"/>
                  <a:pt x="12006" y="8121"/>
                  <a:pt x="11972" y="8087"/>
                </a:cubicBezTo>
                <a:lnTo>
                  <a:pt x="11872" y="8021"/>
                </a:lnTo>
                <a:cubicBezTo>
                  <a:pt x="11906" y="7420"/>
                  <a:pt x="11972" y="6853"/>
                  <a:pt x="11906" y="6286"/>
                </a:cubicBezTo>
                <a:lnTo>
                  <a:pt x="11906" y="6286"/>
                </a:lnTo>
                <a:cubicBezTo>
                  <a:pt x="11931" y="6288"/>
                  <a:pt x="11957" y="6290"/>
                  <a:pt x="11983" y="6290"/>
                </a:cubicBezTo>
                <a:cubicBezTo>
                  <a:pt x="12685" y="6290"/>
                  <a:pt x="13303" y="5423"/>
                  <a:pt x="13207" y="4618"/>
                </a:cubicBezTo>
                <a:cubicBezTo>
                  <a:pt x="13307" y="4385"/>
                  <a:pt x="13340" y="4084"/>
                  <a:pt x="13307" y="3784"/>
                </a:cubicBezTo>
                <a:cubicBezTo>
                  <a:pt x="13307" y="3517"/>
                  <a:pt x="13240" y="3117"/>
                  <a:pt x="13106" y="2784"/>
                </a:cubicBezTo>
                <a:lnTo>
                  <a:pt x="13106" y="2683"/>
                </a:lnTo>
                <a:cubicBezTo>
                  <a:pt x="13165" y="2098"/>
                  <a:pt x="13044" y="766"/>
                  <a:pt x="12268" y="766"/>
                </a:cubicBezTo>
                <a:cubicBezTo>
                  <a:pt x="12160" y="766"/>
                  <a:pt x="12040" y="792"/>
                  <a:pt x="11906" y="849"/>
                </a:cubicBezTo>
                <a:cubicBezTo>
                  <a:pt x="11705" y="916"/>
                  <a:pt x="11572" y="1082"/>
                  <a:pt x="11405" y="1282"/>
                </a:cubicBezTo>
                <a:cubicBezTo>
                  <a:pt x="11072" y="1449"/>
                  <a:pt x="10838" y="1783"/>
                  <a:pt x="10671" y="2216"/>
                </a:cubicBezTo>
                <a:cubicBezTo>
                  <a:pt x="10171" y="3251"/>
                  <a:pt x="10505" y="4618"/>
                  <a:pt x="11005" y="5619"/>
                </a:cubicBezTo>
                <a:cubicBezTo>
                  <a:pt x="11138" y="5919"/>
                  <a:pt x="11272" y="6086"/>
                  <a:pt x="11505" y="6186"/>
                </a:cubicBezTo>
                <a:lnTo>
                  <a:pt x="11505" y="6219"/>
                </a:lnTo>
                <a:cubicBezTo>
                  <a:pt x="11539" y="6253"/>
                  <a:pt x="11572" y="6286"/>
                  <a:pt x="11639" y="6286"/>
                </a:cubicBezTo>
                <a:cubicBezTo>
                  <a:pt x="11639" y="6786"/>
                  <a:pt x="11572" y="7287"/>
                  <a:pt x="11539" y="7754"/>
                </a:cubicBezTo>
                <a:cubicBezTo>
                  <a:pt x="11372" y="7620"/>
                  <a:pt x="11205" y="7554"/>
                  <a:pt x="11072" y="7420"/>
                </a:cubicBezTo>
                <a:cubicBezTo>
                  <a:pt x="10905" y="7253"/>
                  <a:pt x="10738" y="7087"/>
                  <a:pt x="10638" y="6886"/>
                </a:cubicBezTo>
                <a:cubicBezTo>
                  <a:pt x="10705" y="6786"/>
                  <a:pt x="10805" y="6620"/>
                  <a:pt x="10838" y="6553"/>
                </a:cubicBezTo>
                <a:cubicBezTo>
                  <a:pt x="10872" y="6386"/>
                  <a:pt x="10872" y="6219"/>
                  <a:pt x="10805" y="6053"/>
                </a:cubicBezTo>
                <a:cubicBezTo>
                  <a:pt x="10705" y="5893"/>
                  <a:pt x="10546" y="5817"/>
                  <a:pt x="10378" y="5817"/>
                </a:cubicBezTo>
                <a:cubicBezTo>
                  <a:pt x="10264" y="5817"/>
                  <a:pt x="10145" y="5852"/>
                  <a:pt x="10038" y="5919"/>
                </a:cubicBezTo>
                <a:cubicBezTo>
                  <a:pt x="10004" y="5952"/>
                  <a:pt x="9904" y="5986"/>
                  <a:pt x="9904" y="6086"/>
                </a:cubicBezTo>
                <a:cubicBezTo>
                  <a:pt x="9892" y="6049"/>
                  <a:pt x="9866" y="6035"/>
                  <a:pt x="9838" y="6035"/>
                </a:cubicBezTo>
                <a:cubicBezTo>
                  <a:pt x="9791" y="6035"/>
                  <a:pt x="9737" y="6077"/>
                  <a:pt x="9737" y="6119"/>
                </a:cubicBezTo>
                <a:cubicBezTo>
                  <a:pt x="9737" y="6253"/>
                  <a:pt x="9771" y="6386"/>
                  <a:pt x="9837" y="6553"/>
                </a:cubicBezTo>
                <a:lnTo>
                  <a:pt x="9837" y="6586"/>
                </a:lnTo>
                <a:cubicBezTo>
                  <a:pt x="9837" y="6620"/>
                  <a:pt x="9871" y="6653"/>
                  <a:pt x="9904" y="6720"/>
                </a:cubicBezTo>
                <a:cubicBezTo>
                  <a:pt x="10026" y="6903"/>
                  <a:pt x="10148" y="7058"/>
                  <a:pt x="10346" y="7058"/>
                </a:cubicBezTo>
                <a:cubicBezTo>
                  <a:pt x="10365" y="7058"/>
                  <a:pt x="10384" y="7056"/>
                  <a:pt x="10405" y="7053"/>
                </a:cubicBezTo>
                <a:cubicBezTo>
                  <a:pt x="10438" y="7053"/>
                  <a:pt x="10505" y="7053"/>
                  <a:pt x="10538" y="6987"/>
                </a:cubicBezTo>
                <a:cubicBezTo>
                  <a:pt x="10771" y="7420"/>
                  <a:pt x="11105" y="7820"/>
                  <a:pt x="11539" y="8054"/>
                </a:cubicBezTo>
                <a:cubicBezTo>
                  <a:pt x="11339" y="9255"/>
                  <a:pt x="10938" y="10456"/>
                  <a:pt x="10771" y="11723"/>
                </a:cubicBezTo>
                <a:lnTo>
                  <a:pt x="10738" y="11723"/>
                </a:lnTo>
                <a:cubicBezTo>
                  <a:pt x="10705" y="11723"/>
                  <a:pt x="10605" y="11757"/>
                  <a:pt x="10571" y="11790"/>
                </a:cubicBezTo>
                <a:cubicBezTo>
                  <a:pt x="10271" y="11156"/>
                  <a:pt x="10004" y="10556"/>
                  <a:pt x="9671" y="9922"/>
                </a:cubicBezTo>
                <a:cubicBezTo>
                  <a:pt x="9537" y="9689"/>
                  <a:pt x="9404" y="9455"/>
                  <a:pt x="9270" y="9222"/>
                </a:cubicBezTo>
                <a:cubicBezTo>
                  <a:pt x="9204" y="9055"/>
                  <a:pt x="9070" y="8821"/>
                  <a:pt x="9004" y="8654"/>
                </a:cubicBezTo>
                <a:cubicBezTo>
                  <a:pt x="9070" y="7720"/>
                  <a:pt x="9070" y="6653"/>
                  <a:pt x="8903" y="5652"/>
                </a:cubicBezTo>
                <a:cubicBezTo>
                  <a:pt x="9370" y="5085"/>
                  <a:pt x="9604" y="4351"/>
                  <a:pt x="9604" y="3617"/>
                </a:cubicBezTo>
                <a:cubicBezTo>
                  <a:pt x="9604" y="3551"/>
                  <a:pt x="9562" y="3517"/>
                  <a:pt x="9521" y="3517"/>
                </a:cubicBezTo>
                <a:cubicBezTo>
                  <a:pt x="9479" y="3517"/>
                  <a:pt x="9437" y="3551"/>
                  <a:pt x="9437" y="3617"/>
                </a:cubicBezTo>
                <a:cubicBezTo>
                  <a:pt x="9437" y="4285"/>
                  <a:pt x="9204" y="4885"/>
                  <a:pt x="8870" y="5452"/>
                </a:cubicBezTo>
                <a:cubicBezTo>
                  <a:pt x="8737" y="4918"/>
                  <a:pt x="8570" y="4385"/>
                  <a:pt x="8336" y="3918"/>
                </a:cubicBezTo>
                <a:lnTo>
                  <a:pt x="8370" y="3884"/>
                </a:lnTo>
                <a:cubicBezTo>
                  <a:pt x="8428" y="3798"/>
                  <a:pt x="8385" y="3711"/>
                  <a:pt x="8286" y="3711"/>
                </a:cubicBezTo>
                <a:cubicBezTo>
                  <a:pt x="8271" y="3711"/>
                  <a:pt x="8254" y="3713"/>
                  <a:pt x="8236" y="3718"/>
                </a:cubicBezTo>
                <a:cubicBezTo>
                  <a:pt x="8236" y="3718"/>
                  <a:pt x="8203" y="3718"/>
                  <a:pt x="8203" y="3751"/>
                </a:cubicBezTo>
                <a:cubicBezTo>
                  <a:pt x="8170" y="3718"/>
                  <a:pt x="8103" y="3617"/>
                  <a:pt x="8103" y="3584"/>
                </a:cubicBezTo>
                <a:cubicBezTo>
                  <a:pt x="8236" y="3551"/>
                  <a:pt x="8336" y="3517"/>
                  <a:pt x="8370" y="3384"/>
                </a:cubicBezTo>
                <a:cubicBezTo>
                  <a:pt x="8503" y="3251"/>
                  <a:pt x="8603" y="3117"/>
                  <a:pt x="8670" y="2950"/>
                </a:cubicBezTo>
                <a:cubicBezTo>
                  <a:pt x="9037" y="2116"/>
                  <a:pt x="8270" y="1016"/>
                  <a:pt x="7669" y="449"/>
                </a:cubicBezTo>
                <a:cubicBezTo>
                  <a:pt x="7349" y="182"/>
                  <a:pt x="6944" y="0"/>
                  <a:pt x="65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5" name="Google Shape;885;p54"/>
          <p:cNvGrpSpPr/>
          <p:nvPr/>
        </p:nvGrpSpPr>
        <p:grpSpPr>
          <a:xfrm>
            <a:off x="8142119" y="4415370"/>
            <a:ext cx="577314" cy="368094"/>
            <a:chOff x="8142119" y="4415370"/>
            <a:chExt cx="577314" cy="368094"/>
          </a:xfrm>
        </p:grpSpPr>
        <p:sp>
          <p:nvSpPr>
            <p:cNvPr id="886" name="Google Shape;886;p54"/>
            <p:cNvSpPr/>
            <p:nvPr/>
          </p:nvSpPr>
          <p:spPr>
            <a:xfrm rot="59522">
              <a:off x="8143231" y="4652757"/>
              <a:ext cx="129524" cy="129596"/>
            </a:xfrm>
            <a:custGeom>
              <a:avLst/>
              <a:gdLst/>
              <a:ahLst/>
              <a:cxnLst/>
              <a:rect l="l" t="t" r="r" b="b"/>
              <a:pathLst>
                <a:path w="1794" h="1795" extrusionOk="0">
                  <a:moveTo>
                    <a:pt x="943" y="1"/>
                  </a:moveTo>
                  <a:cubicBezTo>
                    <a:pt x="730" y="426"/>
                    <a:pt x="396" y="730"/>
                    <a:pt x="1" y="882"/>
                  </a:cubicBezTo>
                  <a:lnTo>
                    <a:pt x="1" y="913"/>
                  </a:lnTo>
                  <a:cubicBezTo>
                    <a:pt x="396" y="1065"/>
                    <a:pt x="730" y="1369"/>
                    <a:pt x="882" y="1794"/>
                  </a:cubicBezTo>
                  <a:lnTo>
                    <a:pt x="943" y="1794"/>
                  </a:lnTo>
                  <a:cubicBezTo>
                    <a:pt x="1034" y="1369"/>
                    <a:pt x="1399" y="1065"/>
                    <a:pt x="1794" y="913"/>
                  </a:cubicBezTo>
                  <a:lnTo>
                    <a:pt x="1794" y="882"/>
                  </a:lnTo>
                  <a:cubicBezTo>
                    <a:pt x="1429" y="730"/>
                    <a:pt x="1095" y="426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4"/>
            <p:cNvSpPr/>
            <p:nvPr/>
          </p:nvSpPr>
          <p:spPr>
            <a:xfrm rot="59522">
              <a:off x="8537983" y="44169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39" y="1464681"/>
            <a:ext cx="3036661" cy="3209048"/>
          </a:xfrm>
          <a:prstGeom prst="rect">
            <a:avLst/>
          </a:prstGeom>
        </p:spPr>
      </p:pic>
      <p:sp>
        <p:nvSpPr>
          <p:cNvPr id="892" name="Google Shape;892;p55"/>
          <p:cNvSpPr/>
          <p:nvPr/>
        </p:nvSpPr>
        <p:spPr>
          <a:xfrm>
            <a:off x="5235347" y="4171738"/>
            <a:ext cx="7728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55"/>
          <p:cNvSpPr/>
          <p:nvPr/>
        </p:nvSpPr>
        <p:spPr>
          <a:xfrm>
            <a:off x="5235347" y="3190688"/>
            <a:ext cx="7728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55"/>
          <p:cNvSpPr/>
          <p:nvPr/>
        </p:nvSpPr>
        <p:spPr>
          <a:xfrm>
            <a:off x="5191572" y="2209638"/>
            <a:ext cx="7728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5" name="Google Shape;895;p55"/>
          <p:cNvGrpSpPr/>
          <p:nvPr/>
        </p:nvGrpSpPr>
        <p:grpSpPr>
          <a:xfrm>
            <a:off x="7187219" y="642595"/>
            <a:ext cx="2100543" cy="4111771"/>
            <a:chOff x="2637175" y="2691575"/>
            <a:chExt cx="1010800" cy="1978525"/>
          </a:xfrm>
        </p:grpSpPr>
        <p:sp>
          <p:nvSpPr>
            <p:cNvPr id="896" name="Google Shape;896;p55"/>
            <p:cNvSpPr/>
            <p:nvPr/>
          </p:nvSpPr>
          <p:spPr>
            <a:xfrm>
              <a:off x="2795500" y="2779425"/>
              <a:ext cx="50050" cy="16375"/>
            </a:xfrm>
            <a:custGeom>
              <a:avLst/>
              <a:gdLst/>
              <a:ahLst/>
              <a:cxnLst/>
              <a:rect l="l" t="t" r="r" b="b"/>
              <a:pathLst>
                <a:path w="2002" h="655" extrusionOk="0">
                  <a:moveTo>
                    <a:pt x="466" y="1"/>
                  </a:moveTo>
                  <a:cubicBezTo>
                    <a:pt x="294" y="1"/>
                    <a:pt x="146" y="41"/>
                    <a:pt x="67" y="154"/>
                  </a:cubicBezTo>
                  <a:cubicBezTo>
                    <a:pt x="1" y="254"/>
                    <a:pt x="34" y="388"/>
                    <a:pt x="134" y="454"/>
                  </a:cubicBezTo>
                  <a:cubicBezTo>
                    <a:pt x="201" y="521"/>
                    <a:pt x="301" y="554"/>
                    <a:pt x="434" y="554"/>
                  </a:cubicBezTo>
                  <a:cubicBezTo>
                    <a:pt x="668" y="588"/>
                    <a:pt x="968" y="588"/>
                    <a:pt x="1201" y="621"/>
                  </a:cubicBezTo>
                  <a:cubicBezTo>
                    <a:pt x="1335" y="621"/>
                    <a:pt x="1468" y="655"/>
                    <a:pt x="1602" y="655"/>
                  </a:cubicBezTo>
                  <a:lnTo>
                    <a:pt x="1835" y="655"/>
                  </a:lnTo>
                  <a:cubicBezTo>
                    <a:pt x="1969" y="655"/>
                    <a:pt x="2002" y="488"/>
                    <a:pt x="1935" y="454"/>
                  </a:cubicBezTo>
                  <a:cubicBezTo>
                    <a:pt x="1869" y="421"/>
                    <a:pt x="1869" y="388"/>
                    <a:pt x="1735" y="321"/>
                  </a:cubicBezTo>
                  <a:cubicBezTo>
                    <a:pt x="1635" y="288"/>
                    <a:pt x="1535" y="254"/>
                    <a:pt x="1402" y="221"/>
                  </a:cubicBezTo>
                  <a:cubicBezTo>
                    <a:pt x="1225" y="155"/>
                    <a:pt x="800" y="1"/>
                    <a:pt x="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5"/>
            <p:cNvSpPr/>
            <p:nvPr/>
          </p:nvSpPr>
          <p:spPr>
            <a:xfrm>
              <a:off x="2772975" y="2815625"/>
              <a:ext cx="87725" cy="42425"/>
            </a:xfrm>
            <a:custGeom>
              <a:avLst/>
              <a:gdLst/>
              <a:ahLst/>
              <a:cxnLst/>
              <a:rect l="l" t="t" r="r" b="b"/>
              <a:pathLst>
                <a:path w="3509" h="1697" extrusionOk="0">
                  <a:moveTo>
                    <a:pt x="984" y="0"/>
                  </a:moveTo>
                  <a:cubicBezTo>
                    <a:pt x="568" y="0"/>
                    <a:pt x="63" y="112"/>
                    <a:pt x="34" y="574"/>
                  </a:cubicBezTo>
                  <a:cubicBezTo>
                    <a:pt x="1" y="741"/>
                    <a:pt x="34" y="774"/>
                    <a:pt x="101" y="774"/>
                  </a:cubicBezTo>
                  <a:cubicBezTo>
                    <a:pt x="470" y="774"/>
                    <a:pt x="755" y="604"/>
                    <a:pt x="1137" y="604"/>
                  </a:cubicBezTo>
                  <a:cubicBezTo>
                    <a:pt x="1169" y="604"/>
                    <a:pt x="1202" y="605"/>
                    <a:pt x="1235" y="608"/>
                  </a:cubicBezTo>
                  <a:cubicBezTo>
                    <a:pt x="1735" y="641"/>
                    <a:pt x="2236" y="841"/>
                    <a:pt x="2703" y="975"/>
                  </a:cubicBezTo>
                  <a:cubicBezTo>
                    <a:pt x="2703" y="1075"/>
                    <a:pt x="2770" y="1141"/>
                    <a:pt x="2870" y="1241"/>
                  </a:cubicBezTo>
                  <a:cubicBezTo>
                    <a:pt x="3003" y="1341"/>
                    <a:pt x="3103" y="1508"/>
                    <a:pt x="3237" y="1642"/>
                  </a:cubicBezTo>
                  <a:cubicBezTo>
                    <a:pt x="3275" y="1680"/>
                    <a:pt x="3315" y="1696"/>
                    <a:pt x="3352" y="1696"/>
                  </a:cubicBezTo>
                  <a:cubicBezTo>
                    <a:pt x="3443" y="1696"/>
                    <a:pt x="3508" y="1594"/>
                    <a:pt x="3437" y="1475"/>
                  </a:cubicBezTo>
                  <a:cubicBezTo>
                    <a:pt x="3370" y="1308"/>
                    <a:pt x="3237" y="1175"/>
                    <a:pt x="3170" y="1075"/>
                  </a:cubicBezTo>
                  <a:cubicBezTo>
                    <a:pt x="3103" y="1008"/>
                    <a:pt x="3103" y="975"/>
                    <a:pt x="3070" y="941"/>
                  </a:cubicBezTo>
                  <a:cubicBezTo>
                    <a:pt x="3170" y="841"/>
                    <a:pt x="3170" y="708"/>
                    <a:pt x="3036" y="674"/>
                  </a:cubicBezTo>
                  <a:cubicBezTo>
                    <a:pt x="2403" y="441"/>
                    <a:pt x="1836" y="141"/>
                    <a:pt x="1168" y="7"/>
                  </a:cubicBezTo>
                  <a:cubicBezTo>
                    <a:pt x="1110" y="3"/>
                    <a:pt x="1048" y="0"/>
                    <a:pt x="9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5"/>
            <p:cNvSpPr/>
            <p:nvPr/>
          </p:nvSpPr>
          <p:spPr>
            <a:xfrm>
              <a:off x="2770600" y="2839625"/>
              <a:ext cx="38875" cy="19550"/>
            </a:xfrm>
            <a:custGeom>
              <a:avLst/>
              <a:gdLst/>
              <a:ahLst/>
              <a:cxnLst/>
              <a:rect l="l" t="t" r="r" b="b"/>
              <a:pathLst>
                <a:path w="1555" h="782" extrusionOk="0">
                  <a:moveTo>
                    <a:pt x="1182" y="1"/>
                  </a:moveTo>
                  <a:cubicBezTo>
                    <a:pt x="743" y="1"/>
                    <a:pt x="0" y="192"/>
                    <a:pt x="29" y="682"/>
                  </a:cubicBezTo>
                  <a:cubicBezTo>
                    <a:pt x="96" y="715"/>
                    <a:pt x="129" y="782"/>
                    <a:pt x="196" y="782"/>
                  </a:cubicBezTo>
                  <a:cubicBezTo>
                    <a:pt x="429" y="782"/>
                    <a:pt x="496" y="615"/>
                    <a:pt x="663" y="515"/>
                  </a:cubicBezTo>
                  <a:cubicBezTo>
                    <a:pt x="863" y="348"/>
                    <a:pt x="1130" y="348"/>
                    <a:pt x="1330" y="348"/>
                  </a:cubicBezTo>
                  <a:cubicBezTo>
                    <a:pt x="1340" y="350"/>
                    <a:pt x="1349" y="350"/>
                    <a:pt x="1357" y="350"/>
                  </a:cubicBezTo>
                  <a:cubicBezTo>
                    <a:pt x="1533" y="350"/>
                    <a:pt x="1554" y="46"/>
                    <a:pt x="1363" y="15"/>
                  </a:cubicBezTo>
                  <a:cubicBezTo>
                    <a:pt x="1313" y="5"/>
                    <a:pt x="1252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5"/>
            <p:cNvSpPr/>
            <p:nvPr/>
          </p:nvSpPr>
          <p:spPr>
            <a:xfrm>
              <a:off x="2762050" y="2883650"/>
              <a:ext cx="39850" cy="15450"/>
            </a:xfrm>
            <a:custGeom>
              <a:avLst/>
              <a:gdLst/>
              <a:ahLst/>
              <a:cxnLst/>
              <a:rect l="l" t="t" r="r" b="b"/>
              <a:pathLst>
                <a:path w="1594" h="618" extrusionOk="0">
                  <a:moveTo>
                    <a:pt x="743" y="0"/>
                  </a:moveTo>
                  <a:cubicBezTo>
                    <a:pt x="544" y="0"/>
                    <a:pt x="346" y="43"/>
                    <a:pt x="171" y="155"/>
                  </a:cubicBezTo>
                  <a:cubicBezTo>
                    <a:pt x="0" y="325"/>
                    <a:pt x="145" y="617"/>
                    <a:pt x="356" y="617"/>
                  </a:cubicBezTo>
                  <a:cubicBezTo>
                    <a:pt x="393" y="617"/>
                    <a:pt x="432" y="608"/>
                    <a:pt x="471" y="589"/>
                  </a:cubicBezTo>
                  <a:cubicBezTo>
                    <a:pt x="660" y="535"/>
                    <a:pt x="915" y="437"/>
                    <a:pt x="1146" y="437"/>
                  </a:cubicBezTo>
                  <a:cubicBezTo>
                    <a:pt x="1201" y="437"/>
                    <a:pt x="1254" y="442"/>
                    <a:pt x="1305" y="455"/>
                  </a:cubicBezTo>
                  <a:cubicBezTo>
                    <a:pt x="1316" y="457"/>
                    <a:pt x="1326" y="458"/>
                    <a:pt x="1336" y="458"/>
                  </a:cubicBezTo>
                  <a:cubicBezTo>
                    <a:pt x="1515" y="458"/>
                    <a:pt x="1593" y="185"/>
                    <a:pt x="1372" y="122"/>
                  </a:cubicBezTo>
                  <a:cubicBezTo>
                    <a:pt x="1180" y="52"/>
                    <a:pt x="961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5"/>
            <p:cNvSpPr/>
            <p:nvPr/>
          </p:nvSpPr>
          <p:spPr>
            <a:xfrm>
              <a:off x="2784000" y="2897950"/>
              <a:ext cx="46175" cy="37250"/>
            </a:xfrm>
            <a:custGeom>
              <a:avLst/>
              <a:gdLst/>
              <a:ahLst/>
              <a:cxnLst/>
              <a:rect l="l" t="t" r="r" b="b"/>
              <a:pathLst>
                <a:path w="1847" h="1490" extrusionOk="0">
                  <a:moveTo>
                    <a:pt x="1585" y="1"/>
                  </a:moveTo>
                  <a:cubicBezTo>
                    <a:pt x="1545" y="1"/>
                    <a:pt x="1502" y="16"/>
                    <a:pt x="1461" y="50"/>
                  </a:cubicBezTo>
                  <a:cubicBezTo>
                    <a:pt x="1228" y="283"/>
                    <a:pt x="961" y="450"/>
                    <a:pt x="727" y="650"/>
                  </a:cubicBezTo>
                  <a:cubicBezTo>
                    <a:pt x="461" y="817"/>
                    <a:pt x="127" y="984"/>
                    <a:pt x="60" y="1284"/>
                  </a:cubicBezTo>
                  <a:cubicBezTo>
                    <a:pt x="1" y="1373"/>
                    <a:pt x="74" y="1489"/>
                    <a:pt x="186" y="1489"/>
                  </a:cubicBezTo>
                  <a:cubicBezTo>
                    <a:pt x="199" y="1489"/>
                    <a:pt x="213" y="1488"/>
                    <a:pt x="227" y="1484"/>
                  </a:cubicBezTo>
                  <a:cubicBezTo>
                    <a:pt x="461" y="1418"/>
                    <a:pt x="661" y="1184"/>
                    <a:pt x="894" y="1017"/>
                  </a:cubicBezTo>
                  <a:cubicBezTo>
                    <a:pt x="1161" y="817"/>
                    <a:pt x="1428" y="584"/>
                    <a:pt x="1661" y="350"/>
                  </a:cubicBezTo>
                  <a:cubicBezTo>
                    <a:pt x="1847" y="218"/>
                    <a:pt x="1738" y="1"/>
                    <a:pt x="1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5"/>
            <p:cNvSpPr/>
            <p:nvPr/>
          </p:nvSpPr>
          <p:spPr>
            <a:xfrm>
              <a:off x="2818275" y="2924175"/>
              <a:ext cx="51925" cy="90250"/>
            </a:xfrm>
            <a:custGeom>
              <a:avLst/>
              <a:gdLst/>
              <a:ahLst/>
              <a:cxnLst/>
              <a:rect l="l" t="t" r="r" b="b"/>
              <a:pathLst>
                <a:path w="2077" h="3610" extrusionOk="0">
                  <a:moveTo>
                    <a:pt x="1896" y="1"/>
                  </a:moveTo>
                  <a:cubicBezTo>
                    <a:pt x="1818" y="1"/>
                    <a:pt x="1740" y="43"/>
                    <a:pt x="1725" y="135"/>
                  </a:cubicBezTo>
                  <a:cubicBezTo>
                    <a:pt x="1558" y="769"/>
                    <a:pt x="1391" y="1336"/>
                    <a:pt x="1124" y="1936"/>
                  </a:cubicBezTo>
                  <a:cubicBezTo>
                    <a:pt x="891" y="2503"/>
                    <a:pt x="424" y="2870"/>
                    <a:pt x="90" y="3371"/>
                  </a:cubicBezTo>
                  <a:cubicBezTo>
                    <a:pt x="1" y="3490"/>
                    <a:pt x="98" y="3609"/>
                    <a:pt x="215" y="3609"/>
                  </a:cubicBezTo>
                  <a:cubicBezTo>
                    <a:pt x="229" y="3609"/>
                    <a:pt x="243" y="3608"/>
                    <a:pt x="257" y="3604"/>
                  </a:cubicBezTo>
                  <a:cubicBezTo>
                    <a:pt x="724" y="3437"/>
                    <a:pt x="1058" y="2804"/>
                    <a:pt x="1258" y="2370"/>
                  </a:cubicBezTo>
                  <a:cubicBezTo>
                    <a:pt x="1625" y="1703"/>
                    <a:pt x="1858" y="936"/>
                    <a:pt x="2058" y="168"/>
                  </a:cubicBezTo>
                  <a:cubicBezTo>
                    <a:pt x="2076" y="60"/>
                    <a:pt x="1987" y="1"/>
                    <a:pt x="1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5"/>
            <p:cNvSpPr/>
            <p:nvPr/>
          </p:nvSpPr>
          <p:spPr>
            <a:xfrm>
              <a:off x="2862225" y="2932850"/>
              <a:ext cx="26750" cy="70075"/>
            </a:xfrm>
            <a:custGeom>
              <a:avLst/>
              <a:gdLst/>
              <a:ahLst/>
              <a:cxnLst/>
              <a:rect l="l" t="t" r="r" b="b"/>
              <a:pathLst>
                <a:path w="1070" h="2803" extrusionOk="0">
                  <a:moveTo>
                    <a:pt x="929" y="0"/>
                  </a:moveTo>
                  <a:cubicBezTo>
                    <a:pt x="860" y="0"/>
                    <a:pt x="783" y="42"/>
                    <a:pt x="767" y="122"/>
                  </a:cubicBezTo>
                  <a:cubicBezTo>
                    <a:pt x="634" y="589"/>
                    <a:pt x="534" y="1022"/>
                    <a:pt x="367" y="1489"/>
                  </a:cubicBezTo>
                  <a:cubicBezTo>
                    <a:pt x="267" y="1856"/>
                    <a:pt x="0" y="2290"/>
                    <a:pt x="33" y="2690"/>
                  </a:cubicBezTo>
                  <a:cubicBezTo>
                    <a:pt x="83" y="2765"/>
                    <a:pt x="152" y="2803"/>
                    <a:pt x="212" y="2803"/>
                  </a:cubicBezTo>
                  <a:cubicBezTo>
                    <a:pt x="232" y="2803"/>
                    <a:pt x="250" y="2798"/>
                    <a:pt x="267" y="2790"/>
                  </a:cubicBezTo>
                  <a:cubicBezTo>
                    <a:pt x="534" y="2523"/>
                    <a:pt x="601" y="2123"/>
                    <a:pt x="667" y="1756"/>
                  </a:cubicBezTo>
                  <a:cubicBezTo>
                    <a:pt x="801" y="1189"/>
                    <a:pt x="934" y="655"/>
                    <a:pt x="1034" y="155"/>
                  </a:cubicBezTo>
                  <a:cubicBezTo>
                    <a:pt x="1069" y="50"/>
                    <a:pt x="1004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5"/>
            <p:cNvSpPr/>
            <p:nvPr/>
          </p:nvSpPr>
          <p:spPr>
            <a:xfrm>
              <a:off x="2891775" y="2924175"/>
              <a:ext cx="16325" cy="63050"/>
            </a:xfrm>
            <a:custGeom>
              <a:avLst/>
              <a:gdLst/>
              <a:ahLst/>
              <a:cxnLst/>
              <a:rect l="l" t="t" r="r" b="b"/>
              <a:pathLst>
                <a:path w="653" h="2522" extrusionOk="0">
                  <a:moveTo>
                    <a:pt x="163" y="1"/>
                  </a:moveTo>
                  <a:cubicBezTo>
                    <a:pt x="81" y="1"/>
                    <a:pt x="1" y="60"/>
                    <a:pt x="19" y="168"/>
                  </a:cubicBezTo>
                  <a:cubicBezTo>
                    <a:pt x="86" y="602"/>
                    <a:pt x="119" y="969"/>
                    <a:pt x="186" y="1403"/>
                  </a:cubicBezTo>
                  <a:cubicBezTo>
                    <a:pt x="252" y="1736"/>
                    <a:pt x="252" y="2136"/>
                    <a:pt x="419" y="2470"/>
                  </a:cubicBezTo>
                  <a:cubicBezTo>
                    <a:pt x="419" y="2507"/>
                    <a:pt x="433" y="2521"/>
                    <a:pt x="453" y="2521"/>
                  </a:cubicBezTo>
                  <a:cubicBezTo>
                    <a:pt x="488" y="2521"/>
                    <a:pt x="544" y="2479"/>
                    <a:pt x="586" y="2437"/>
                  </a:cubicBezTo>
                  <a:cubicBezTo>
                    <a:pt x="653" y="2103"/>
                    <a:pt x="519" y="1669"/>
                    <a:pt x="486" y="1336"/>
                  </a:cubicBezTo>
                  <a:cubicBezTo>
                    <a:pt x="453" y="936"/>
                    <a:pt x="353" y="569"/>
                    <a:pt x="319" y="135"/>
                  </a:cubicBezTo>
                  <a:cubicBezTo>
                    <a:pt x="304" y="43"/>
                    <a:pt x="23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5"/>
            <p:cNvSpPr/>
            <p:nvPr/>
          </p:nvSpPr>
          <p:spPr>
            <a:xfrm>
              <a:off x="2908075" y="2922850"/>
              <a:ext cx="11700" cy="35900"/>
            </a:xfrm>
            <a:custGeom>
              <a:avLst/>
              <a:gdLst/>
              <a:ahLst/>
              <a:cxnLst/>
              <a:rect l="l" t="t" r="r" b="b"/>
              <a:pathLst>
                <a:path w="468" h="1436" extrusionOk="0">
                  <a:moveTo>
                    <a:pt x="148" y="0"/>
                  </a:moveTo>
                  <a:cubicBezTo>
                    <a:pt x="74" y="0"/>
                    <a:pt x="1" y="50"/>
                    <a:pt x="1" y="155"/>
                  </a:cubicBezTo>
                  <a:cubicBezTo>
                    <a:pt x="34" y="355"/>
                    <a:pt x="34" y="522"/>
                    <a:pt x="101" y="722"/>
                  </a:cubicBezTo>
                  <a:cubicBezTo>
                    <a:pt x="134" y="955"/>
                    <a:pt x="101" y="1189"/>
                    <a:pt x="268" y="1389"/>
                  </a:cubicBezTo>
                  <a:cubicBezTo>
                    <a:pt x="268" y="1419"/>
                    <a:pt x="281" y="1435"/>
                    <a:pt x="299" y="1435"/>
                  </a:cubicBezTo>
                  <a:cubicBezTo>
                    <a:pt x="321" y="1435"/>
                    <a:pt x="349" y="1411"/>
                    <a:pt x="368" y="1356"/>
                  </a:cubicBezTo>
                  <a:cubicBezTo>
                    <a:pt x="468" y="1155"/>
                    <a:pt x="368" y="989"/>
                    <a:pt x="368" y="788"/>
                  </a:cubicBezTo>
                  <a:cubicBezTo>
                    <a:pt x="334" y="555"/>
                    <a:pt x="334" y="321"/>
                    <a:pt x="301" y="121"/>
                  </a:cubicBezTo>
                  <a:cubicBezTo>
                    <a:pt x="285" y="42"/>
                    <a:pt x="216" y="0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5"/>
            <p:cNvSpPr/>
            <p:nvPr/>
          </p:nvSpPr>
          <p:spPr>
            <a:xfrm>
              <a:off x="2942275" y="2966325"/>
              <a:ext cx="32550" cy="45800"/>
            </a:xfrm>
            <a:custGeom>
              <a:avLst/>
              <a:gdLst/>
              <a:ahLst/>
              <a:cxnLst/>
              <a:rect l="l" t="t" r="r" b="b"/>
              <a:pathLst>
                <a:path w="1302" h="1832" extrusionOk="0">
                  <a:moveTo>
                    <a:pt x="251" y="0"/>
                  </a:moveTo>
                  <a:cubicBezTo>
                    <a:pt x="159" y="0"/>
                    <a:pt x="67" y="50"/>
                    <a:pt x="67" y="150"/>
                  </a:cubicBezTo>
                  <a:cubicBezTo>
                    <a:pt x="0" y="617"/>
                    <a:pt x="0" y="1218"/>
                    <a:pt x="334" y="1585"/>
                  </a:cubicBezTo>
                  <a:cubicBezTo>
                    <a:pt x="459" y="1741"/>
                    <a:pt x="673" y="1832"/>
                    <a:pt x="868" y="1832"/>
                  </a:cubicBezTo>
                  <a:cubicBezTo>
                    <a:pt x="1088" y="1832"/>
                    <a:pt x="1284" y="1716"/>
                    <a:pt x="1301" y="1451"/>
                  </a:cubicBezTo>
                  <a:cubicBezTo>
                    <a:pt x="1301" y="1418"/>
                    <a:pt x="1301" y="1318"/>
                    <a:pt x="1235" y="1318"/>
                  </a:cubicBezTo>
                  <a:cubicBezTo>
                    <a:pt x="1140" y="1294"/>
                    <a:pt x="1063" y="1271"/>
                    <a:pt x="966" y="1271"/>
                  </a:cubicBezTo>
                  <a:cubicBezTo>
                    <a:pt x="926" y="1271"/>
                    <a:pt x="883" y="1275"/>
                    <a:pt x="834" y="1284"/>
                  </a:cubicBezTo>
                  <a:cubicBezTo>
                    <a:pt x="768" y="1284"/>
                    <a:pt x="734" y="1251"/>
                    <a:pt x="668" y="1184"/>
                  </a:cubicBezTo>
                  <a:cubicBezTo>
                    <a:pt x="434" y="951"/>
                    <a:pt x="434" y="484"/>
                    <a:pt x="434" y="150"/>
                  </a:cubicBezTo>
                  <a:cubicBezTo>
                    <a:pt x="434" y="50"/>
                    <a:pt x="342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5"/>
            <p:cNvSpPr/>
            <p:nvPr/>
          </p:nvSpPr>
          <p:spPr>
            <a:xfrm>
              <a:off x="2966775" y="2964700"/>
              <a:ext cx="40575" cy="39250"/>
            </a:xfrm>
            <a:custGeom>
              <a:avLst/>
              <a:gdLst/>
              <a:ahLst/>
              <a:cxnLst/>
              <a:rect l="l" t="t" r="r" b="b"/>
              <a:pathLst>
                <a:path w="1623" h="1570" extrusionOk="0">
                  <a:moveTo>
                    <a:pt x="324" y="0"/>
                  </a:moveTo>
                  <a:cubicBezTo>
                    <a:pt x="169" y="0"/>
                    <a:pt x="1" y="153"/>
                    <a:pt x="88" y="349"/>
                  </a:cubicBezTo>
                  <a:cubicBezTo>
                    <a:pt x="271" y="777"/>
                    <a:pt x="735" y="1570"/>
                    <a:pt x="1274" y="1570"/>
                  </a:cubicBezTo>
                  <a:cubicBezTo>
                    <a:pt x="1323" y="1570"/>
                    <a:pt x="1372" y="1563"/>
                    <a:pt x="1422" y="1550"/>
                  </a:cubicBezTo>
                  <a:cubicBezTo>
                    <a:pt x="1622" y="1483"/>
                    <a:pt x="1522" y="1216"/>
                    <a:pt x="1422" y="1149"/>
                  </a:cubicBezTo>
                  <a:cubicBezTo>
                    <a:pt x="988" y="949"/>
                    <a:pt x="688" y="616"/>
                    <a:pt x="521" y="149"/>
                  </a:cubicBezTo>
                  <a:cubicBezTo>
                    <a:pt x="487" y="44"/>
                    <a:pt x="407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5"/>
            <p:cNvSpPr/>
            <p:nvPr/>
          </p:nvSpPr>
          <p:spPr>
            <a:xfrm>
              <a:off x="2974500" y="2947300"/>
              <a:ext cx="37850" cy="23250"/>
            </a:xfrm>
            <a:custGeom>
              <a:avLst/>
              <a:gdLst/>
              <a:ahLst/>
              <a:cxnLst/>
              <a:rect l="l" t="t" r="r" b="b"/>
              <a:pathLst>
                <a:path w="1514" h="930" extrusionOk="0">
                  <a:moveTo>
                    <a:pt x="228" y="1"/>
                  </a:moveTo>
                  <a:cubicBezTo>
                    <a:pt x="123" y="1"/>
                    <a:pt x="1" y="98"/>
                    <a:pt x="46" y="211"/>
                  </a:cubicBezTo>
                  <a:cubicBezTo>
                    <a:pt x="179" y="478"/>
                    <a:pt x="379" y="711"/>
                    <a:pt x="646" y="845"/>
                  </a:cubicBezTo>
                  <a:cubicBezTo>
                    <a:pt x="766" y="898"/>
                    <a:pt x="897" y="930"/>
                    <a:pt x="1021" y="930"/>
                  </a:cubicBezTo>
                  <a:cubicBezTo>
                    <a:pt x="1208" y="930"/>
                    <a:pt x="1380" y="858"/>
                    <a:pt x="1480" y="678"/>
                  </a:cubicBezTo>
                  <a:cubicBezTo>
                    <a:pt x="1513" y="578"/>
                    <a:pt x="1447" y="511"/>
                    <a:pt x="1380" y="511"/>
                  </a:cubicBezTo>
                  <a:cubicBezTo>
                    <a:pt x="1297" y="494"/>
                    <a:pt x="1213" y="494"/>
                    <a:pt x="1126" y="494"/>
                  </a:cubicBezTo>
                  <a:cubicBezTo>
                    <a:pt x="1038" y="494"/>
                    <a:pt x="946" y="494"/>
                    <a:pt x="846" y="478"/>
                  </a:cubicBezTo>
                  <a:cubicBezTo>
                    <a:pt x="646" y="411"/>
                    <a:pt x="479" y="244"/>
                    <a:pt x="346" y="77"/>
                  </a:cubicBezTo>
                  <a:cubicBezTo>
                    <a:pt x="324" y="23"/>
                    <a:pt x="278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5"/>
            <p:cNvSpPr/>
            <p:nvPr/>
          </p:nvSpPr>
          <p:spPr>
            <a:xfrm>
              <a:off x="2996525" y="2886775"/>
              <a:ext cx="40850" cy="22200"/>
            </a:xfrm>
            <a:custGeom>
              <a:avLst/>
              <a:gdLst/>
              <a:ahLst/>
              <a:cxnLst/>
              <a:rect l="l" t="t" r="r" b="b"/>
              <a:pathLst>
                <a:path w="1634" h="888" extrusionOk="0">
                  <a:moveTo>
                    <a:pt x="254" y="0"/>
                  </a:moveTo>
                  <a:cubicBezTo>
                    <a:pt x="119" y="0"/>
                    <a:pt x="1" y="141"/>
                    <a:pt x="99" y="263"/>
                  </a:cubicBezTo>
                  <a:cubicBezTo>
                    <a:pt x="299" y="497"/>
                    <a:pt x="566" y="630"/>
                    <a:pt x="833" y="764"/>
                  </a:cubicBezTo>
                  <a:cubicBezTo>
                    <a:pt x="994" y="810"/>
                    <a:pt x="1218" y="888"/>
                    <a:pt x="1397" y="888"/>
                  </a:cubicBezTo>
                  <a:cubicBezTo>
                    <a:pt x="1477" y="888"/>
                    <a:pt x="1548" y="872"/>
                    <a:pt x="1600" y="830"/>
                  </a:cubicBezTo>
                  <a:cubicBezTo>
                    <a:pt x="1633" y="797"/>
                    <a:pt x="1633" y="697"/>
                    <a:pt x="1600" y="664"/>
                  </a:cubicBezTo>
                  <a:cubicBezTo>
                    <a:pt x="1500" y="497"/>
                    <a:pt x="1233" y="497"/>
                    <a:pt x="1066" y="464"/>
                  </a:cubicBezTo>
                  <a:cubicBezTo>
                    <a:pt x="799" y="397"/>
                    <a:pt x="566" y="263"/>
                    <a:pt x="399" y="63"/>
                  </a:cubicBezTo>
                  <a:cubicBezTo>
                    <a:pt x="355" y="19"/>
                    <a:pt x="303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5"/>
            <p:cNvSpPr/>
            <p:nvPr/>
          </p:nvSpPr>
          <p:spPr>
            <a:xfrm>
              <a:off x="3001225" y="2858725"/>
              <a:ext cx="26125" cy="15700"/>
            </a:xfrm>
            <a:custGeom>
              <a:avLst/>
              <a:gdLst/>
              <a:ahLst/>
              <a:cxnLst/>
              <a:rect l="l" t="t" r="r" b="b"/>
              <a:pathLst>
                <a:path w="1045" h="628" extrusionOk="0">
                  <a:moveTo>
                    <a:pt x="958" y="0"/>
                  </a:moveTo>
                  <a:cubicBezTo>
                    <a:pt x="932" y="0"/>
                    <a:pt x="903" y="14"/>
                    <a:pt x="878" y="51"/>
                  </a:cubicBezTo>
                  <a:cubicBezTo>
                    <a:pt x="678" y="251"/>
                    <a:pt x="444" y="285"/>
                    <a:pt x="211" y="351"/>
                  </a:cubicBezTo>
                  <a:cubicBezTo>
                    <a:pt x="1" y="381"/>
                    <a:pt x="34" y="628"/>
                    <a:pt x="189" y="628"/>
                  </a:cubicBezTo>
                  <a:cubicBezTo>
                    <a:pt x="206" y="628"/>
                    <a:pt x="224" y="625"/>
                    <a:pt x="244" y="618"/>
                  </a:cubicBezTo>
                  <a:cubicBezTo>
                    <a:pt x="611" y="585"/>
                    <a:pt x="1045" y="518"/>
                    <a:pt x="1045" y="84"/>
                  </a:cubicBezTo>
                  <a:cubicBezTo>
                    <a:pt x="1045" y="42"/>
                    <a:pt x="1005" y="0"/>
                    <a:pt x="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5"/>
            <p:cNvSpPr/>
            <p:nvPr/>
          </p:nvSpPr>
          <p:spPr>
            <a:xfrm>
              <a:off x="2996325" y="2818350"/>
              <a:ext cx="29375" cy="27425"/>
            </a:xfrm>
            <a:custGeom>
              <a:avLst/>
              <a:gdLst/>
              <a:ahLst/>
              <a:cxnLst/>
              <a:rect l="l" t="t" r="r" b="b"/>
              <a:pathLst>
                <a:path w="1175" h="1097" extrusionOk="0">
                  <a:moveTo>
                    <a:pt x="913" y="0"/>
                  </a:moveTo>
                  <a:cubicBezTo>
                    <a:pt x="864" y="0"/>
                    <a:pt x="814" y="11"/>
                    <a:pt x="774" y="32"/>
                  </a:cubicBezTo>
                  <a:cubicBezTo>
                    <a:pt x="640" y="132"/>
                    <a:pt x="574" y="232"/>
                    <a:pt x="474" y="365"/>
                  </a:cubicBezTo>
                  <a:cubicBezTo>
                    <a:pt x="407" y="532"/>
                    <a:pt x="273" y="632"/>
                    <a:pt x="140" y="732"/>
                  </a:cubicBezTo>
                  <a:cubicBezTo>
                    <a:pt x="0" y="844"/>
                    <a:pt x="95" y="1097"/>
                    <a:pt x="247" y="1097"/>
                  </a:cubicBezTo>
                  <a:cubicBezTo>
                    <a:pt x="276" y="1097"/>
                    <a:pt x="308" y="1087"/>
                    <a:pt x="340" y="1066"/>
                  </a:cubicBezTo>
                  <a:cubicBezTo>
                    <a:pt x="674" y="899"/>
                    <a:pt x="1174" y="665"/>
                    <a:pt x="1141" y="198"/>
                  </a:cubicBezTo>
                  <a:cubicBezTo>
                    <a:pt x="1141" y="59"/>
                    <a:pt x="1027" y="0"/>
                    <a:pt x="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5"/>
            <p:cNvSpPr/>
            <p:nvPr/>
          </p:nvSpPr>
          <p:spPr>
            <a:xfrm>
              <a:off x="2979475" y="2787025"/>
              <a:ext cx="28700" cy="30900"/>
            </a:xfrm>
            <a:custGeom>
              <a:avLst/>
              <a:gdLst/>
              <a:ahLst/>
              <a:cxnLst/>
              <a:rect l="l" t="t" r="r" b="b"/>
              <a:pathLst>
                <a:path w="1148" h="1236" extrusionOk="0">
                  <a:moveTo>
                    <a:pt x="877" y="0"/>
                  </a:moveTo>
                  <a:cubicBezTo>
                    <a:pt x="847" y="0"/>
                    <a:pt x="814" y="17"/>
                    <a:pt x="781" y="50"/>
                  </a:cubicBezTo>
                  <a:cubicBezTo>
                    <a:pt x="614" y="117"/>
                    <a:pt x="547" y="284"/>
                    <a:pt x="514" y="451"/>
                  </a:cubicBezTo>
                  <a:cubicBezTo>
                    <a:pt x="480" y="551"/>
                    <a:pt x="480" y="617"/>
                    <a:pt x="447" y="717"/>
                  </a:cubicBezTo>
                  <a:cubicBezTo>
                    <a:pt x="447" y="751"/>
                    <a:pt x="414" y="784"/>
                    <a:pt x="414" y="784"/>
                  </a:cubicBezTo>
                  <a:lnTo>
                    <a:pt x="347" y="784"/>
                  </a:lnTo>
                  <a:cubicBezTo>
                    <a:pt x="329" y="779"/>
                    <a:pt x="312" y="777"/>
                    <a:pt x="296" y="777"/>
                  </a:cubicBezTo>
                  <a:cubicBezTo>
                    <a:pt x="96" y="777"/>
                    <a:pt x="0" y="1125"/>
                    <a:pt x="247" y="1218"/>
                  </a:cubicBezTo>
                  <a:cubicBezTo>
                    <a:pt x="293" y="1229"/>
                    <a:pt x="340" y="1235"/>
                    <a:pt x="386" y="1235"/>
                  </a:cubicBezTo>
                  <a:cubicBezTo>
                    <a:pt x="603" y="1235"/>
                    <a:pt x="804" y="1110"/>
                    <a:pt x="914" y="918"/>
                  </a:cubicBezTo>
                  <a:cubicBezTo>
                    <a:pt x="1014" y="651"/>
                    <a:pt x="1148" y="250"/>
                    <a:pt x="947" y="50"/>
                  </a:cubicBezTo>
                  <a:cubicBezTo>
                    <a:pt x="931" y="17"/>
                    <a:pt x="906" y="0"/>
                    <a:pt x="8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5"/>
            <p:cNvSpPr/>
            <p:nvPr/>
          </p:nvSpPr>
          <p:spPr>
            <a:xfrm>
              <a:off x="2937275" y="2743750"/>
              <a:ext cx="40475" cy="89475"/>
            </a:xfrm>
            <a:custGeom>
              <a:avLst/>
              <a:gdLst/>
              <a:ahLst/>
              <a:cxnLst/>
              <a:rect l="l" t="t" r="r" b="b"/>
              <a:pathLst>
                <a:path w="1619" h="3579" extrusionOk="0">
                  <a:moveTo>
                    <a:pt x="1507" y="1"/>
                  </a:moveTo>
                  <a:cubicBezTo>
                    <a:pt x="1491" y="1"/>
                    <a:pt x="1476" y="5"/>
                    <a:pt x="1468" y="13"/>
                  </a:cubicBezTo>
                  <a:cubicBezTo>
                    <a:pt x="701" y="981"/>
                    <a:pt x="167" y="2215"/>
                    <a:pt x="0" y="3449"/>
                  </a:cubicBezTo>
                  <a:cubicBezTo>
                    <a:pt x="0" y="3537"/>
                    <a:pt x="75" y="3579"/>
                    <a:pt x="145" y="3579"/>
                  </a:cubicBezTo>
                  <a:cubicBezTo>
                    <a:pt x="208" y="3579"/>
                    <a:pt x="267" y="3546"/>
                    <a:pt x="267" y="3483"/>
                  </a:cubicBezTo>
                  <a:cubicBezTo>
                    <a:pt x="434" y="2215"/>
                    <a:pt x="1201" y="1248"/>
                    <a:pt x="1568" y="113"/>
                  </a:cubicBezTo>
                  <a:cubicBezTo>
                    <a:pt x="1618" y="38"/>
                    <a:pt x="1556" y="1"/>
                    <a:pt x="1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5"/>
            <p:cNvSpPr/>
            <p:nvPr/>
          </p:nvSpPr>
          <p:spPr>
            <a:xfrm>
              <a:off x="2924750" y="2731025"/>
              <a:ext cx="25875" cy="91700"/>
            </a:xfrm>
            <a:custGeom>
              <a:avLst/>
              <a:gdLst/>
              <a:ahLst/>
              <a:cxnLst/>
              <a:rect l="l" t="t" r="r" b="b"/>
              <a:pathLst>
                <a:path w="1035" h="3668" extrusionOk="0">
                  <a:moveTo>
                    <a:pt x="899" y="0"/>
                  </a:moveTo>
                  <a:cubicBezTo>
                    <a:pt x="874" y="0"/>
                    <a:pt x="849" y="8"/>
                    <a:pt x="835" y="22"/>
                  </a:cubicBezTo>
                  <a:cubicBezTo>
                    <a:pt x="535" y="356"/>
                    <a:pt x="501" y="889"/>
                    <a:pt x="401" y="1323"/>
                  </a:cubicBezTo>
                  <a:cubicBezTo>
                    <a:pt x="201" y="2023"/>
                    <a:pt x="34" y="2791"/>
                    <a:pt x="1" y="3525"/>
                  </a:cubicBezTo>
                  <a:cubicBezTo>
                    <a:pt x="1" y="3616"/>
                    <a:pt x="81" y="3668"/>
                    <a:pt x="154" y="3668"/>
                  </a:cubicBezTo>
                  <a:cubicBezTo>
                    <a:pt x="214" y="3668"/>
                    <a:pt x="268" y="3633"/>
                    <a:pt x="268" y="3558"/>
                  </a:cubicBezTo>
                  <a:cubicBezTo>
                    <a:pt x="301" y="2824"/>
                    <a:pt x="501" y="2124"/>
                    <a:pt x="668" y="1390"/>
                  </a:cubicBezTo>
                  <a:cubicBezTo>
                    <a:pt x="801" y="1023"/>
                    <a:pt x="1035" y="489"/>
                    <a:pt x="968" y="55"/>
                  </a:cubicBezTo>
                  <a:cubicBezTo>
                    <a:pt x="968" y="16"/>
                    <a:pt x="934" y="0"/>
                    <a:pt x="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5"/>
            <p:cNvSpPr/>
            <p:nvPr/>
          </p:nvSpPr>
          <p:spPr>
            <a:xfrm>
              <a:off x="2914750" y="2713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5"/>
            <p:cNvSpPr/>
            <p:nvPr/>
          </p:nvSpPr>
          <p:spPr>
            <a:xfrm>
              <a:off x="2908475" y="2710500"/>
              <a:ext cx="17150" cy="61975"/>
            </a:xfrm>
            <a:custGeom>
              <a:avLst/>
              <a:gdLst/>
              <a:ahLst/>
              <a:cxnLst/>
              <a:rect l="l" t="t" r="r" b="b"/>
              <a:pathLst>
                <a:path w="686" h="2479" extrusionOk="0">
                  <a:moveTo>
                    <a:pt x="366" y="0"/>
                  </a:moveTo>
                  <a:cubicBezTo>
                    <a:pt x="286" y="0"/>
                    <a:pt x="218" y="60"/>
                    <a:pt x="218" y="143"/>
                  </a:cubicBezTo>
                  <a:lnTo>
                    <a:pt x="285" y="143"/>
                  </a:lnTo>
                  <a:cubicBezTo>
                    <a:pt x="185" y="176"/>
                    <a:pt x="185" y="276"/>
                    <a:pt x="152" y="343"/>
                  </a:cubicBezTo>
                  <a:cubicBezTo>
                    <a:pt x="118" y="543"/>
                    <a:pt x="118" y="810"/>
                    <a:pt x="118" y="976"/>
                  </a:cubicBezTo>
                  <a:cubicBezTo>
                    <a:pt x="51" y="1443"/>
                    <a:pt x="51" y="1877"/>
                    <a:pt x="18" y="2311"/>
                  </a:cubicBezTo>
                  <a:cubicBezTo>
                    <a:pt x="0" y="2419"/>
                    <a:pt x="90" y="2479"/>
                    <a:pt x="181" y="2479"/>
                  </a:cubicBezTo>
                  <a:cubicBezTo>
                    <a:pt x="258" y="2479"/>
                    <a:pt x="336" y="2436"/>
                    <a:pt x="352" y="2344"/>
                  </a:cubicBezTo>
                  <a:cubicBezTo>
                    <a:pt x="452" y="1810"/>
                    <a:pt x="585" y="1310"/>
                    <a:pt x="619" y="776"/>
                  </a:cubicBezTo>
                  <a:cubicBezTo>
                    <a:pt x="652" y="443"/>
                    <a:pt x="685" y="42"/>
                    <a:pt x="418" y="9"/>
                  </a:cubicBezTo>
                  <a:cubicBezTo>
                    <a:pt x="401" y="3"/>
                    <a:pt x="383" y="0"/>
                    <a:pt x="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5"/>
            <p:cNvSpPr/>
            <p:nvPr/>
          </p:nvSpPr>
          <p:spPr>
            <a:xfrm>
              <a:off x="2878900" y="2717675"/>
              <a:ext cx="24200" cy="48875"/>
            </a:xfrm>
            <a:custGeom>
              <a:avLst/>
              <a:gdLst/>
              <a:ahLst/>
              <a:cxnLst/>
              <a:rect l="l" t="t" r="r" b="b"/>
              <a:pathLst>
                <a:path w="968" h="1955" extrusionOk="0">
                  <a:moveTo>
                    <a:pt x="266" y="0"/>
                  </a:moveTo>
                  <a:cubicBezTo>
                    <a:pt x="178" y="0"/>
                    <a:pt x="81" y="95"/>
                    <a:pt x="34" y="189"/>
                  </a:cubicBezTo>
                  <a:cubicBezTo>
                    <a:pt x="0" y="489"/>
                    <a:pt x="167" y="756"/>
                    <a:pt x="267" y="1056"/>
                  </a:cubicBezTo>
                  <a:cubicBezTo>
                    <a:pt x="334" y="1357"/>
                    <a:pt x="434" y="1657"/>
                    <a:pt x="601" y="1890"/>
                  </a:cubicBezTo>
                  <a:cubicBezTo>
                    <a:pt x="624" y="1936"/>
                    <a:pt x="663" y="1955"/>
                    <a:pt x="707" y="1955"/>
                  </a:cubicBezTo>
                  <a:cubicBezTo>
                    <a:pt x="790" y="1955"/>
                    <a:pt x="891" y="1889"/>
                    <a:pt x="934" y="1824"/>
                  </a:cubicBezTo>
                  <a:cubicBezTo>
                    <a:pt x="968" y="1523"/>
                    <a:pt x="834" y="1190"/>
                    <a:pt x="767" y="923"/>
                  </a:cubicBezTo>
                  <a:cubicBezTo>
                    <a:pt x="667" y="589"/>
                    <a:pt x="601" y="256"/>
                    <a:pt x="367" y="56"/>
                  </a:cubicBezTo>
                  <a:cubicBezTo>
                    <a:pt x="338" y="17"/>
                    <a:pt x="303" y="0"/>
                    <a:pt x="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5"/>
            <p:cNvSpPr/>
            <p:nvPr/>
          </p:nvSpPr>
          <p:spPr>
            <a:xfrm>
              <a:off x="2839700" y="2750025"/>
              <a:ext cx="43625" cy="35825"/>
            </a:xfrm>
            <a:custGeom>
              <a:avLst/>
              <a:gdLst/>
              <a:ahLst/>
              <a:cxnLst/>
              <a:rect l="l" t="t" r="r" b="b"/>
              <a:pathLst>
                <a:path w="1745" h="1433" extrusionOk="0">
                  <a:moveTo>
                    <a:pt x="344" y="1"/>
                  </a:moveTo>
                  <a:cubicBezTo>
                    <a:pt x="248" y="1"/>
                    <a:pt x="154" y="19"/>
                    <a:pt x="67" y="63"/>
                  </a:cubicBezTo>
                  <a:cubicBezTo>
                    <a:pt x="0" y="96"/>
                    <a:pt x="0" y="196"/>
                    <a:pt x="34" y="263"/>
                  </a:cubicBezTo>
                  <a:cubicBezTo>
                    <a:pt x="234" y="430"/>
                    <a:pt x="501" y="463"/>
                    <a:pt x="734" y="630"/>
                  </a:cubicBezTo>
                  <a:cubicBezTo>
                    <a:pt x="1001" y="796"/>
                    <a:pt x="1201" y="1063"/>
                    <a:pt x="1335" y="1297"/>
                  </a:cubicBezTo>
                  <a:cubicBezTo>
                    <a:pt x="1370" y="1392"/>
                    <a:pt x="1436" y="1432"/>
                    <a:pt x="1502" y="1432"/>
                  </a:cubicBezTo>
                  <a:cubicBezTo>
                    <a:pt x="1622" y="1432"/>
                    <a:pt x="1745" y="1302"/>
                    <a:pt x="1702" y="1130"/>
                  </a:cubicBezTo>
                  <a:cubicBezTo>
                    <a:pt x="1568" y="796"/>
                    <a:pt x="1368" y="530"/>
                    <a:pt x="1068" y="296"/>
                  </a:cubicBezTo>
                  <a:cubicBezTo>
                    <a:pt x="895" y="148"/>
                    <a:pt x="614" y="1"/>
                    <a:pt x="3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5"/>
            <p:cNvSpPr/>
            <p:nvPr/>
          </p:nvSpPr>
          <p:spPr>
            <a:xfrm>
              <a:off x="2811350" y="2743525"/>
              <a:ext cx="24200" cy="29875"/>
            </a:xfrm>
            <a:custGeom>
              <a:avLst/>
              <a:gdLst/>
              <a:ahLst/>
              <a:cxnLst/>
              <a:rect l="l" t="t" r="r" b="b"/>
              <a:pathLst>
                <a:path w="968" h="1195" extrusionOk="0">
                  <a:moveTo>
                    <a:pt x="301" y="1"/>
                  </a:moveTo>
                  <a:cubicBezTo>
                    <a:pt x="262" y="1"/>
                    <a:pt x="220" y="17"/>
                    <a:pt x="200" y="56"/>
                  </a:cubicBezTo>
                  <a:cubicBezTo>
                    <a:pt x="0" y="389"/>
                    <a:pt x="367" y="856"/>
                    <a:pt x="567" y="1123"/>
                  </a:cubicBezTo>
                  <a:cubicBezTo>
                    <a:pt x="601" y="1173"/>
                    <a:pt x="645" y="1194"/>
                    <a:pt x="689" y="1194"/>
                  </a:cubicBezTo>
                  <a:cubicBezTo>
                    <a:pt x="824" y="1194"/>
                    <a:pt x="968" y="1006"/>
                    <a:pt x="868" y="856"/>
                  </a:cubicBezTo>
                  <a:cubicBezTo>
                    <a:pt x="801" y="690"/>
                    <a:pt x="667" y="556"/>
                    <a:pt x="567" y="389"/>
                  </a:cubicBezTo>
                  <a:cubicBezTo>
                    <a:pt x="501" y="289"/>
                    <a:pt x="501" y="122"/>
                    <a:pt x="367" y="22"/>
                  </a:cubicBezTo>
                  <a:cubicBezTo>
                    <a:pt x="353" y="9"/>
                    <a:pt x="328" y="1"/>
                    <a:pt x="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5"/>
            <p:cNvSpPr/>
            <p:nvPr/>
          </p:nvSpPr>
          <p:spPr>
            <a:xfrm>
              <a:off x="2798000" y="2930375"/>
              <a:ext cx="51500" cy="35050"/>
            </a:xfrm>
            <a:custGeom>
              <a:avLst/>
              <a:gdLst/>
              <a:ahLst/>
              <a:cxnLst/>
              <a:rect l="l" t="t" r="r" b="b"/>
              <a:pathLst>
                <a:path w="2060" h="1402" extrusionOk="0">
                  <a:moveTo>
                    <a:pt x="1804" y="0"/>
                  </a:moveTo>
                  <a:cubicBezTo>
                    <a:pt x="1782" y="0"/>
                    <a:pt x="1758" y="6"/>
                    <a:pt x="1735" y="20"/>
                  </a:cubicBezTo>
                  <a:cubicBezTo>
                    <a:pt x="1335" y="221"/>
                    <a:pt x="901" y="421"/>
                    <a:pt x="501" y="688"/>
                  </a:cubicBezTo>
                  <a:cubicBezTo>
                    <a:pt x="267" y="821"/>
                    <a:pt x="1" y="1021"/>
                    <a:pt x="167" y="1321"/>
                  </a:cubicBezTo>
                  <a:cubicBezTo>
                    <a:pt x="192" y="1370"/>
                    <a:pt x="234" y="1401"/>
                    <a:pt x="294" y="1401"/>
                  </a:cubicBezTo>
                  <a:cubicBezTo>
                    <a:pt x="316" y="1401"/>
                    <a:pt x="341" y="1397"/>
                    <a:pt x="368" y="1388"/>
                  </a:cubicBezTo>
                  <a:cubicBezTo>
                    <a:pt x="401" y="1371"/>
                    <a:pt x="434" y="1371"/>
                    <a:pt x="468" y="1371"/>
                  </a:cubicBezTo>
                  <a:cubicBezTo>
                    <a:pt x="501" y="1371"/>
                    <a:pt x="534" y="1371"/>
                    <a:pt x="568" y="1355"/>
                  </a:cubicBezTo>
                  <a:cubicBezTo>
                    <a:pt x="701" y="1288"/>
                    <a:pt x="801" y="1155"/>
                    <a:pt x="935" y="1055"/>
                  </a:cubicBezTo>
                  <a:cubicBezTo>
                    <a:pt x="1268" y="754"/>
                    <a:pt x="1602" y="521"/>
                    <a:pt x="2002" y="321"/>
                  </a:cubicBezTo>
                  <a:cubicBezTo>
                    <a:pt x="2059" y="235"/>
                    <a:pt x="1944" y="0"/>
                    <a:pt x="1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5"/>
            <p:cNvSpPr/>
            <p:nvPr/>
          </p:nvSpPr>
          <p:spPr>
            <a:xfrm>
              <a:off x="2828025" y="2945725"/>
              <a:ext cx="25825" cy="21200"/>
            </a:xfrm>
            <a:custGeom>
              <a:avLst/>
              <a:gdLst/>
              <a:ahLst/>
              <a:cxnLst/>
              <a:rect l="l" t="t" r="r" b="b"/>
              <a:pathLst>
                <a:path w="1033" h="848" extrusionOk="0">
                  <a:moveTo>
                    <a:pt x="807" y="0"/>
                  </a:moveTo>
                  <a:cubicBezTo>
                    <a:pt x="772" y="0"/>
                    <a:pt x="736" y="12"/>
                    <a:pt x="701" y="40"/>
                  </a:cubicBezTo>
                  <a:cubicBezTo>
                    <a:pt x="534" y="107"/>
                    <a:pt x="401" y="240"/>
                    <a:pt x="301" y="307"/>
                  </a:cubicBezTo>
                  <a:cubicBezTo>
                    <a:pt x="167" y="441"/>
                    <a:pt x="0" y="474"/>
                    <a:pt x="0" y="674"/>
                  </a:cubicBezTo>
                  <a:cubicBezTo>
                    <a:pt x="0" y="774"/>
                    <a:pt x="34" y="807"/>
                    <a:pt x="134" y="841"/>
                  </a:cubicBezTo>
                  <a:cubicBezTo>
                    <a:pt x="156" y="845"/>
                    <a:pt x="176" y="847"/>
                    <a:pt x="195" y="847"/>
                  </a:cubicBezTo>
                  <a:cubicBezTo>
                    <a:pt x="319" y="847"/>
                    <a:pt x="385" y="757"/>
                    <a:pt x="501" y="641"/>
                  </a:cubicBezTo>
                  <a:cubicBezTo>
                    <a:pt x="634" y="541"/>
                    <a:pt x="801" y="407"/>
                    <a:pt x="901" y="274"/>
                  </a:cubicBezTo>
                  <a:cubicBezTo>
                    <a:pt x="1033" y="168"/>
                    <a:pt x="936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5"/>
            <p:cNvSpPr/>
            <p:nvPr/>
          </p:nvSpPr>
          <p:spPr>
            <a:xfrm>
              <a:off x="3007700" y="2903625"/>
              <a:ext cx="21325" cy="22925"/>
            </a:xfrm>
            <a:custGeom>
              <a:avLst/>
              <a:gdLst/>
              <a:ahLst/>
              <a:cxnLst/>
              <a:rect l="l" t="t" r="r" b="b"/>
              <a:pathLst>
                <a:path w="853" h="917" extrusionOk="0">
                  <a:moveTo>
                    <a:pt x="205" y="0"/>
                  </a:moveTo>
                  <a:cubicBezTo>
                    <a:pt x="103" y="0"/>
                    <a:pt x="0" y="76"/>
                    <a:pt x="19" y="223"/>
                  </a:cubicBezTo>
                  <a:cubicBezTo>
                    <a:pt x="52" y="423"/>
                    <a:pt x="52" y="623"/>
                    <a:pt x="219" y="790"/>
                  </a:cubicBezTo>
                  <a:cubicBezTo>
                    <a:pt x="310" y="863"/>
                    <a:pt x="452" y="917"/>
                    <a:pt x="583" y="917"/>
                  </a:cubicBezTo>
                  <a:cubicBezTo>
                    <a:pt x="691" y="917"/>
                    <a:pt x="792" y="881"/>
                    <a:pt x="853" y="790"/>
                  </a:cubicBezTo>
                  <a:lnTo>
                    <a:pt x="853" y="657"/>
                  </a:lnTo>
                  <a:cubicBezTo>
                    <a:pt x="786" y="523"/>
                    <a:pt x="652" y="623"/>
                    <a:pt x="519" y="523"/>
                  </a:cubicBezTo>
                  <a:cubicBezTo>
                    <a:pt x="452" y="490"/>
                    <a:pt x="452" y="290"/>
                    <a:pt x="386" y="156"/>
                  </a:cubicBezTo>
                  <a:cubicBezTo>
                    <a:pt x="371" y="51"/>
                    <a:pt x="288" y="0"/>
                    <a:pt x="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5"/>
            <p:cNvSpPr/>
            <p:nvPr/>
          </p:nvSpPr>
          <p:spPr>
            <a:xfrm>
              <a:off x="2866375" y="2814125"/>
              <a:ext cx="42025" cy="31875"/>
            </a:xfrm>
            <a:custGeom>
              <a:avLst/>
              <a:gdLst/>
              <a:ahLst/>
              <a:cxnLst/>
              <a:rect l="l" t="t" r="r" b="b"/>
              <a:pathLst>
                <a:path w="1681" h="1275" extrusionOk="0">
                  <a:moveTo>
                    <a:pt x="134" y="0"/>
                  </a:moveTo>
                  <a:cubicBezTo>
                    <a:pt x="34" y="0"/>
                    <a:pt x="1" y="67"/>
                    <a:pt x="1" y="134"/>
                  </a:cubicBezTo>
                  <a:cubicBezTo>
                    <a:pt x="134" y="367"/>
                    <a:pt x="401" y="534"/>
                    <a:pt x="635" y="668"/>
                  </a:cubicBezTo>
                  <a:cubicBezTo>
                    <a:pt x="935" y="868"/>
                    <a:pt x="1168" y="1035"/>
                    <a:pt x="1435" y="1235"/>
                  </a:cubicBezTo>
                  <a:cubicBezTo>
                    <a:pt x="1457" y="1263"/>
                    <a:pt x="1481" y="1275"/>
                    <a:pt x="1505" y="1275"/>
                  </a:cubicBezTo>
                  <a:cubicBezTo>
                    <a:pt x="1594" y="1275"/>
                    <a:pt x="1681" y="1113"/>
                    <a:pt x="1602" y="1035"/>
                  </a:cubicBezTo>
                  <a:cubicBezTo>
                    <a:pt x="1335" y="834"/>
                    <a:pt x="1102" y="668"/>
                    <a:pt x="835" y="467"/>
                  </a:cubicBezTo>
                  <a:cubicBezTo>
                    <a:pt x="635" y="301"/>
                    <a:pt x="401" y="34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5"/>
            <p:cNvSpPr/>
            <p:nvPr/>
          </p:nvSpPr>
          <p:spPr>
            <a:xfrm>
              <a:off x="2888075" y="2810800"/>
              <a:ext cx="19225" cy="24800"/>
            </a:xfrm>
            <a:custGeom>
              <a:avLst/>
              <a:gdLst/>
              <a:ahLst/>
              <a:cxnLst/>
              <a:rect l="l" t="t" r="r" b="b"/>
              <a:pathLst>
                <a:path w="769" h="992" extrusionOk="0">
                  <a:moveTo>
                    <a:pt x="167" y="0"/>
                  </a:moveTo>
                  <a:cubicBezTo>
                    <a:pt x="100" y="0"/>
                    <a:pt x="67" y="33"/>
                    <a:pt x="67" y="133"/>
                  </a:cubicBezTo>
                  <a:cubicBezTo>
                    <a:pt x="0" y="300"/>
                    <a:pt x="134" y="367"/>
                    <a:pt x="167" y="500"/>
                  </a:cubicBezTo>
                  <a:cubicBezTo>
                    <a:pt x="267" y="634"/>
                    <a:pt x="334" y="767"/>
                    <a:pt x="434" y="934"/>
                  </a:cubicBezTo>
                  <a:cubicBezTo>
                    <a:pt x="466" y="974"/>
                    <a:pt x="504" y="991"/>
                    <a:pt x="542" y="991"/>
                  </a:cubicBezTo>
                  <a:cubicBezTo>
                    <a:pt x="659" y="991"/>
                    <a:pt x="768" y="827"/>
                    <a:pt x="667" y="701"/>
                  </a:cubicBezTo>
                  <a:cubicBezTo>
                    <a:pt x="601" y="600"/>
                    <a:pt x="501" y="434"/>
                    <a:pt x="467" y="300"/>
                  </a:cubicBezTo>
                  <a:cubicBezTo>
                    <a:pt x="400" y="133"/>
                    <a:pt x="334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5"/>
            <p:cNvSpPr/>
            <p:nvPr/>
          </p:nvSpPr>
          <p:spPr>
            <a:xfrm>
              <a:off x="2853050" y="2863150"/>
              <a:ext cx="29525" cy="13450"/>
            </a:xfrm>
            <a:custGeom>
              <a:avLst/>
              <a:gdLst/>
              <a:ahLst/>
              <a:cxnLst/>
              <a:rect l="l" t="t" r="r" b="b"/>
              <a:pathLst>
                <a:path w="1181" h="538" extrusionOk="0">
                  <a:moveTo>
                    <a:pt x="958" y="0"/>
                  </a:moveTo>
                  <a:cubicBezTo>
                    <a:pt x="940" y="0"/>
                    <a:pt x="921" y="2"/>
                    <a:pt x="901" y="8"/>
                  </a:cubicBezTo>
                  <a:lnTo>
                    <a:pt x="467" y="8"/>
                  </a:lnTo>
                  <a:cubicBezTo>
                    <a:pt x="267" y="74"/>
                    <a:pt x="167" y="41"/>
                    <a:pt x="34" y="208"/>
                  </a:cubicBezTo>
                  <a:cubicBezTo>
                    <a:pt x="0" y="274"/>
                    <a:pt x="0" y="408"/>
                    <a:pt x="67" y="441"/>
                  </a:cubicBezTo>
                  <a:cubicBezTo>
                    <a:pt x="141" y="515"/>
                    <a:pt x="214" y="538"/>
                    <a:pt x="288" y="538"/>
                  </a:cubicBezTo>
                  <a:cubicBezTo>
                    <a:pt x="348" y="538"/>
                    <a:pt x="407" y="523"/>
                    <a:pt x="467" y="508"/>
                  </a:cubicBezTo>
                  <a:lnTo>
                    <a:pt x="934" y="374"/>
                  </a:lnTo>
                  <a:cubicBezTo>
                    <a:pt x="1181" y="344"/>
                    <a:pt x="1171" y="0"/>
                    <a:pt x="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5"/>
            <p:cNvSpPr/>
            <p:nvPr/>
          </p:nvSpPr>
          <p:spPr>
            <a:xfrm>
              <a:off x="2838325" y="2884125"/>
              <a:ext cx="24500" cy="12075"/>
            </a:xfrm>
            <a:custGeom>
              <a:avLst/>
              <a:gdLst/>
              <a:ahLst/>
              <a:cxnLst/>
              <a:rect l="l" t="t" r="r" b="b"/>
              <a:pathLst>
                <a:path w="980" h="483" extrusionOk="0">
                  <a:moveTo>
                    <a:pt x="308" y="0"/>
                  </a:moveTo>
                  <a:cubicBezTo>
                    <a:pt x="107" y="0"/>
                    <a:pt x="0" y="346"/>
                    <a:pt x="256" y="403"/>
                  </a:cubicBezTo>
                  <a:cubicBezTo>
                    <a:pt x="347" y="458"/>
                    <a:pt x="439" y="483"/>
                    <a:pt x="531" y="483"/>
                  </a:cubicBezTo>
                  <a:cubicBezTo>
                    <a:pt x="606" y="483"/>
                    <a:pt x="681" y="466"/>
                    <a:pt x="756" y="436"/>
                  </a:cubicBezTo>
                  <a:cubicBezTo>
                    <a:pt x="979" y="404"/>
                    <a:pt x="958" y="67"/>
                    <a:pt x="723" y="67"/>
                  </a:cubicBezTo>
                  <a:cubicBezTo>
                    <a:pt x="712" y="67"/>
                    <a:pt x="701" y="68"/>
                    <a:pt x="689" y="69"/>
                  </a:cubicBezTo>
                  <a:cubicBezTo>
                    <a:pt x="589" y="69"/>
                    <a:pt x="489" y="69"/>
                    <a:pt x="422" y="36"/>
                  </a:cubicBezTo>
                  <a:cubicBezTo>
                    <a:pt x="382" y="11"/>
                    <a:pt x="344" y="0"/>
                    <a:pt x="3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5"/>
            <p:cNvSpPr/>
            <p:nvPr/>
          </p:nvSpPr>
          <p:spPr>
            <a:xfrm>
              <a:off x="2896350" y="2864100"/>
              <a:ext cx="26075" cy="22525"/>
            </a:xfrm>
            <a:custGeom>
              <a:avLst/>
              <a:gdLst/>
              <a:ahLst/>
              <a:cxnLst/>
              <a:rect l="l" t="t" r="r" b="b"/>
              <a:pathLst>
                <a:path w="1043" h="901" extrusionOk="0">
                  <a:moveTo>
                    <a:pt x="333" y="0"/>
                  </a:moveTo>
                  <a:cubicBezTo>
                    <a:pt x="174" y="0"/>
                    <a:pt x="1" y="207"/>
                    <a:pt x="136" y="370"/>
                  </a:cubicBezTo>
                  <a:cubicBezTo>
                    <a:pt x="303" y="537"/>
                    <a:pt x="503" y="737"/>
                    <a:pt x="670" y="870"/>
                  </a:cubicBezTo>
                  <a:cubicBezTo>
                    <a:pt x="705" y="891"/>
                    <a:pt x="743" y="900"/>
                    <a:pt x="779" y="900"/>
                  </a:cubicBezTo>
                  <a:cubicBezTo>
                    <a:pt x="918" y="900"/>
                    <a:pt x="1042" y="769"/>
                    <a:pt x="937" y="637"/>
                  </a:cubicBezTo>
                  <a:cubicBezTo>
                    <a:pt x="770" y="470"/>
                    <a:pt x="637" y="203"/>
                    <a:pt x="436" y="36"/>
                  </a:cubicBezTo>
                  <a:cubicBezTo>
                    <a:pt x="405" y="11"/>
                    <a:pt x="369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5"/>
            <p:cNvSpPr/>
            <p:nvPr/>
          </p:nvSpPr>
          <p:spPr>
            <a:xfrm>
              <a:off x="2891400" y="2897525"/>
              <a:ext cx="49600" cy="23175"/>
            </a:xfrm>
            <a:custGeom>
              <a:avLst/>
              <a:gdLst/>
              <a:ahLst/>
              <a:cxnLst/>
              <a:rect l="l" t="t" r="r" b="b"/>
              <a:pathLst>
                <a:path w="1984" h="927" extrusionOk="0">
                  <a:moveTo>
                    <a:pt x="1746" y="1"/>
                  </a:moveTo>
                  <a:cubicBezTo>
                    <a:pt x="1592" y="1"/>
                    <a:pt x="1427" y="114"/>
                    <a:pt x="1502" y="300"/>
                  </a:cubicBezTo>
                  <a:lnTo>
                    <a:pt x="1502" y="334"/>
                  </a:lnTo>
                  <a:cubicBezTo>
                    <a:pt x="1479" y="334"/>
                    <a:pt x="1457" y="319"/>
                    <a:pt x="1425" y="319"/>
                  </a:cubicBezTo>
                  <a:cubicBezTo>
                    <a:pt x="1409" y="319"/>
                    <a:pt x="1390" y="323"/>
                    <a:pt x="1368" y="334"/>
                  </a:cubicBezTo>
                  <a:cubicBezTo>
                    <a:pt x="1168" y="400"/>
                    <a:pt x="968" y="501"/>
                    <a:pt x="768" y="501"/>
                  </a:cubicBezTo>
                  <a:cubicBezTo>
                    <a:pt x="697" y="529"/>
                    <a:pt x="609" y="539"/>
                    <a:pt x="515" y="539"/>
                  </a:cubicBezTo>
                  <a:cubicBezTo>
                    <a:pt x="387" y="539"/>
                    <a:pt x="250" y="520"/>
                    <a:pt x="134" y="501"/>
                  </a:cubicBezTo>
                  <a:cubicBezTo>
                    <a:pt x="34" y="501"/>
                    <a:pt x="1" y="634"/>
                    <a:pt x="34" y="667"/>
                  </a:cubicBezTo>
                  <a:cubicBezTo>
                    <a:pt x="239" y="857"/>
                    <a:pt x="489" y="926"/>
                    <a:pt x="741" y="926"/>
                  </a:cubicBezTo>
                  <a:cubicBezTo>
                    <a:pt x="1022" y="926"/>
                    <a:pt x="1306" y="840"/>
                    <a:pt x="1535" y="734"/>
                  </a:cubicBezTo>
                  <a:cubicBezTo>
                    <a:pt x="1635" y="701"/>
                    <a:pt x="1668" y="601"/>
                    <a:pt x="1635" y="534"/>
                  </a:cubicBezTo>
                  <a:lnTo>
                    <a:pt x="1635" y="534"/>
                  </a:lnTo>
                  <a:cubicBezTo>
                    <a:pt x="1668" y="551"/>
                    <a:pt x="1706" y="559"/>
                    <a:pt x="1744" y="559"/>
                  </a:cubicBezTo>
                  <a:cubicBezTo>
                    <a:pt x="1856" y="559"/>
                    <a:pt x="1969" y="484"/>
                    <a:pt x="1969" y="334"/>
                  </a:cubicBezTo>
                  <a:lnTo>
                    <a:pt x="1969" y="234"/>
                  </a:lnTo>
                  <a:cubicBezTo>
                    <a:pt x="1983" y="72"/>
                    <a:pt x="1868" y="1"/>
                    <a:pt x="1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5"/>
            <p:cNvSpPr/>
            <p:nvPr/>
          </p:nvSpPr>
          <p:spPr>
            <a:xfrm>
              <a:off x="2873325" y="2909525"/>
              <a:ext cx="18250" cy="13925"/>
            </a:xfrm>
            <a:custGeom>
              <a:avLst/>
              <a:gdLst/>
              <a:ahLst/>
              <a:cxnLst/>
              <a:rect l="l" t="t" r="r" b="b"/>
              <a:pathLst>
                <a:path w="730" h="557" extrusionOk="0">
                  <a:moveTo>
                    <a:pt x="470" y="0"/>
                  </a:moveTo>
                  <a:cubicBezTo>
                    <a:pt x="445" y="0"/>
                    <a:pt x="418" y="7"/>
                    <a:pt x="390" y="21"/>
                  </a:cubicBezTo>
                  <a:cubicBezTo>
                    <a:pt x="357" y="54"/>
                    <a:pt x="257" y="187"/>
                    <a:pt x="223" y="187"/>
                  </a:cubicBezTo>
                  <a:cubicBezTo>
                    <a:pt x="1" y="251"/>
                    <a:pt x="51" y="557"/>
                    <a:pt x="258" y="557"/>
                  </a:cubicBezTo>
                  <a:cubicBezTo>
                    <a:pt x="268" y="557"/>
                    <a:pt x="279" y="556"/>
                    <a:pt x="290" y="554"/>
                  </a:cubicBezTo>
                  <a:cubicBezTo>
                    <a:pt x="423" y="521"/>
                    <a:pt x="490" y="421"/>
                    <a:pt x="557" y="354"/>
                  </a:cubicBezTo>
                  <a:cubicBezTo>
                    <a:pt x="729" y="239"/>
                    <a:pt x="629" y="0"/>
                    <a:pt x="4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5"/>
            <p:cNvSpPr/>
            <p:nvPr/>
          </p:nvSpPr>
          <p:spPr>
            <a:xfrm>
              <a:off x="2935850" y="2924050"/>
              <a:ext cx="16000" cy="10250"/>
            </a:xfrm>
            <a:custGeom>
              <a:avLst/>
              <a:gdLst/>
              <a:ahLst/>
              <a:cxnLst/>
              <a:rect l="l" t="t" r="r" b="b"/>
              <a:pathLst>
                <a:path w="640" h="410" extrusionOk="0">
                  <a:moveTo>
                    <a:pt x="402" y="0"/>
                  </a:moveTo>
                  <a:cubicBezTo>
                    <a:pt x="388" y="0"/>
                    <a:pt x="373" y="2"/>
                    <a:pt x="357" y="7"/>
                  </a:cubicBezTo>
                  <a:cubicBezTo>
                    <a:pt x="324" y="7"/>
                    <a:pt x="257" y="7"/>
                    <a:pt x="224" y="73"/>
                  </a:cubicBezTo>
                  <a:cubicBezTo>
                    <a:pt x="1" y="73"/>
                    <a:pt x="21" y="409"/>
                    <a:pt x="228" y="409"/>
                  </a:cubicBezTo>
                  <a:cubicBezTo>
                    <a:pt x="237" y="409"/>
                    <a:pt x="247" y="408"/>
                    <a:pt x="257" y="407"/>
                  </a:cubicBezTo>
                  <a:lnTo>
                    <a:pt x="391" y="407"/>
                  </a:lnTo>
                  <a:cubicBezTo>
                    <a:pt x="640" y="407"/>
                    <a:pt x="598" y="0"/>
                    <a:pt x="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5"/>
            <p:cNvSpPr/>
            <p:nvPr/>
          </p:nvSpPr>
          <p:spPr>
            <a:xfrm>
              <a:off x="2911425" y="2990925"/>
              <a:ext cx="20875" cy="22650"/>
            </a:xfrm>
            <a:custGeom>
              <a:avLst/>
              <a:gdLst/>
              <a:ahLst/>
              <a:cxnLst/>
              <a:rect l="l" t="t" r="r" b="b"/>
              <a:pathLst>
                <a:path w="835" h="906" extrusionOk="0">
                  <a:moveTo>
                    <a:pt x="501" y="0"/>
                  </a:moveTo>
                  <a:cubicBezTo>
                    <a:pt x="400" y="0"/>
                    <a:pt x="334" y="67"/>
                    <a:pt x="234" y="67"/>
                  </a:cubicBezTo>
                  <a:cubicBezTo>
                    <a:pt x="0" y="100"/>
                    <a:pt x="34" y="434"/>
                    <a:pt x="234" y="467"/>
                  </a:cubicBezTo>
                  <a:cubicBezTo>
                    <a:pt x="200" y="501"/>
                    <a:pt x="200" y="567"/>
                    <a:pt x="200" y="601"/>
                  </a:cubicBezTo>
                  <a:cubicBezTo>
                    <a:pt x="200" y="601"/>
                    <a:pt x="200" y="634"/>
                    <a:pt x="167" y="634"/>
                  </a:cubicBezTo>
                  <a:cubicBezTo>
                    <a:pt x="45" y="756"/>
                    <a:pt x="173" y="905"/>
                    <a:pt x="298" y="905"/>
                  </a:cubicBezTo>
                  <a:cubicBezTo>
                    <a:pt x="310" y="905"/>
                    <a:pt x="322" y="904"/>
                    <a:pt x="334" y="901"/>
                  </a:cubicBezTo>
                  <a:cubicBezTo>
                    <a:pt x="467" y="834"/>
                    <a:pt x="534" y="734"/>
                    <a:pt x="534" y="567"/>
                  </a:cubicBezTo>
                  <a:cubicBezTo>
                    <a:pt x="534" y="501"/>
                    <a:pt x="534" y="467"/>
                    <a:pt x="501" y="467"/>
                  </a:cubicBezTo>
                  <a:cubicBezTo>
                    <a:pt x="834" y="434"/>
                    <a:pt x="734" y="0"/>
                    <a:pt x="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5"/>
            <p:cNvSpPr/>
            <p:nvPr/>
          </p:nvSpPr>
          <p:spPr>
            <a:xfrm>
              <a:off x="2957275" y="2884800"/>
              <a:ext cx="17550" cy="27725"/>
            </a:xfrm>
            <a:custGeom>
              <a:avLst/>
              <a:gdLst/>
              <a:ahLst/>
              <a:cxnLst/>
              <a:rect l="l" t="t" r="r" b="b"/>
              <a:pathLst>
                <a:path w="702" h="1109" extrusionOk="0">
                  <a:moveTo>
                    <a:pt x="118" y="0"/>
                  </a:moveTo>
                  <a:cubicBezTo>
                    <a:pt x="46" y="0"/>
                    <a:pt x="1" y="60"/>
                    <a:pt x="1" y="142"/>
                  </a:cubicBezTo>
                  <a:cubicBezTo>
                    <a:pt x="1" y="342"/>
                    <a:pt x="201" y="543"/>
                    <a:pt x="168" y="743"/>
                  </a:cubicBezTo>
                  <a:cubicBezTo>
                    <a:pt x="80" y="961"/>
                    <a:pt x="251" y="1108"/>
                    <a:pt x="398" y="1108"/>
                  </a:cubicBezTo>
                  <a:cubicBezTo>
                    <a:pt x="475" y="1108"/>
                    <a:pt x="545" y="1068"/>
                    <a:pt x="568" y="976"/>
                  </a:cubicBezTo>
                  <a:cubicBezTo>
                    <a:pt x="701" y="543"/>
                    <a:pt x="535" y="209"/>
                    <a:pt x="168" y="9"/>
                  </a:cubicBezTo>
                  <a:cubicBezTo>
                    <a:pt x="150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5"/>
            <p:cNvSpPr/>
            <p:nvPr/>
          </p:nvSpPr>
          <p:spPr>
            <a:xfrm>
              <a:off x="2924050" y="2872200"/>
              <a:ext cx="29925" cy="16325"/>
            </a:xfrm>
            <a:custGeom>
              <a:avLst/>
              <a:gdLst/>
              <a:ahLst/>
              <a:cxnLst/>
              <a:rect l="l" t="t" r="r" b="b"/>
              <a:pathLst>
                <a:path w="1197" h="653" extrusionOk="0">
                  <a:moveTo>
                    <a:pt x="317" y="1"/>
                  </a:moveTo>
                  <a:cubicBezTo>
                    <a:pt x="123" y="1"/>
                    <a:pt x="0" y="250"/>
                    <a:pt x="162" y="413"/>
                  </a:cubicBezTo>
                  <a:cubicBezTo>
                    <a:pt x="337" y="558"/>
                    <a:pt x="587" y="653"/>
                    <a:pt x="803" y="653"/>
                  </a:cubicBezTo>
                  <a:cubicBezTo>
                    <a:pt x="835" y="653"/>
                    <a:pt x="866" y="651"/>
                    <a:pt x="896" y="646"/>
                  </a:cubicBezTo>
                  <a:cubicBezTo>
                    <a:pt x="1163" y="546"/>
                    <a:pt x="1196" y="213"/>
                    <a:pt x="963" y="213"/>
                  </a:cubicBezTo>
                  <a:cubicBezTo>
                    <a:pt x="729" y="213"/>
                    <a:pt x="629" y="146"/>
                    <a:pt x="463" y="46"/>
                  </a:cubicBezTo>
                  <a:cubicBezTo>
                    <a:pt x="412" y="14"/>
                    <a:pt x="363" y="1"/>
                    <a:pt x="3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5"/>
            <p:cNvSpPr/>
            <p:nvPr/>
          </p:nvSpPr>
          <p:spPr>
            <a:xfrm>
              <a:off x="2963250" y="2851025"/>
              <a:ext cx="31575" cy="21175"/>
            </a:xfrm>
            <a:custGeom>
              <a:avLst/>
              <a:gdLst/>
              <a:ahLst/>
              <a:cxnLst/>
              <a:rect l="l" t="t" r="r" b="b"/>
              <a:pathLst>
                <a:path w="1263" h="847" extrusionOk="0">
                  <a:moveTo>
                    <a:pt x="879" y="0"/>
                  </a:moveTo>
                  <a:cubicBezTo>
                    <a:pt x="846" y="0"/>
                    <a:pt x="813" y="9"/>
                    <a:pt x="796" y="26"/>
                  </a:cubicBezTo>
                  <a:cubicBezTo>
                    <a:pt x="729" y="92"/>
                    <a:pt x="662" y="226"/>
                    <a:pt x="629" y="359"/>
                  </a:cubicBezTo>
                  <a:cubicBezTo>
                    <a:pt x="615" y="415"/>
                    <a:pt x="601" y="436"/>
                    <a:pt x="579" y="436"/>
                  </a:cubicBezTo>
                  <a:cubicBezTo>
                    <a:pt x="550" y="436"/>
                    <a:pt x="506" y="398"/>
                    <a:pt x="429" y="359"/>
                  </a:cubicBezTo>
                  <a:cubicBezTo>
                    <a:pt x="391" y="327"/>
                    <a:pt x="350" y="314"/>
                    <a:pt x="311" y="314"/>
                  </a:cubicBezTo>
                  <a:cubicBezTo>
                    <a:pt x="144" y="314"/>
                    <a:pt x="0" y="558"/>
                    <a:pt x="162" y="693"/>
                  </a:cubicBezTo>
                  <a:cubicBezTo>
                    <a:pt x="329" y="776"/>
                    <a:pt x="510" y="847"/>
                    <a:pt x="670" y="847"/>
                  </a:cubicBezTo>
                  <a:cubicBezTo>
                    <a:pt x="766" y="847"/>
                    <a:pt x="855" y="822"/>
                    <a:pt x="929" y="759"/>
                  </a:cubicBezTo>
                  <a:cubicBezTo>
                    <a:pt x="1129" y="593"/>
                    <a:pt x="1263" y="192"/>
                    <a:pt x="963" y="26"/>
                  </a:cubicBezTo>
                  <a:cubicBezTo>
                    <a:pt x="946" y="9"/>
                    <a:pt x="913" y="0"/>
                    <a:pt x="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5"/>
            <p:cNvSpPr/>
            <p:nvPr/>
          </p:nvSpPr>
          <p:spPr>
            <a:xfrm>
              <a:off x="2942275" y="2819125"/>
              <a:ext cx="26700" cy="25350"/>
            </a:xfrm>
            <a:custGeom>
              <a:avLst/>
              <a:gdLst/>
              <a:ahLst/>
              <a:cxnLst/>
              <a:rect l="l" t="t" r="r" b="b"/>
              <a:pathLst>
                <a:path w="1068" h="1014" extrusionOk="0">
                  <a:moveTo>
                    <a:pt x="768" y="1"/>
                  </a:moveTo>
                  <a:cubicBezTo>
                    <a:pt x="634" y="1"/>
                    <a:pt x="634" y="134"/>
                    <a:pt x="501" y="134"/>
                  </a:cubicBezTo>
                  <a:lnTo>
                    <a:pt x="467" y="101"/>
                  </a:lnTo>
                  <a:cubicBezTo>
                    <a:pt x="437" y="71"/>
                    <a:pt x="407" y="54"/>
                    <a:pt x="377" y="54"/>
                  </a:cubicBezTo>
                  <a:cubicBezTo>
                    <a:pt x="341" y="54"/>
                    <a:pt x="304" y="79"/>
                    <a:pt x="267" y="134"/>
                  </a:cubicBezTo>
                  <a:cubicBezTo>
                    <a:pt x="0" y="434"/>
                    <a:pt x="401" y="801"/>
                    <a:pt x="634" y="968"/>
                  </a:cubicBezTo>
                  <a:cubicBezTo>
                    <a:pt x="672" y="1000"/>
                    <a:pt x="713" y="1013"/>
                    <a:pt x="752" y="1013"/>
                  </a:cubicBezTo>
                  <a:cubicBezTo>
                    <a:pt x="919" y="1013"/>
                    <a:pt x="1063" y="769"/>
                    <a:pt x="901" y="634"/>
                  </a:cubicBezTo>
                  <a:lnTo>
                    <a:pt x="768" y="501"/>
                  </a:lnTo>
                  <a:cubicBezTo>
                    <a:pt x="934" y="434"/>
                    <a:pt x="1068" y="301"/>
                    <a:pt x="968" y="134"/>
                  </a:cubicBezTo>
                  <a:cubicBezTo>
                    <a:pt x="934" y="34"/>
                    <a:pt x="834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5"/>
            <p:cNvSpPr/>
            <p:nvPr/>
          </p:nvSpPr>
          <p:spPr>
            <a:xfrm>
              <a:off x="2774650" y="3149550"/>
              <a:ext cx="46125" cy="74100"/>
            </a:xfrm>
            <a:custGeom>
              <a:avLst/>
              <a:gdLst/>
              <a:ahLst/>
              <a:cxnLst/>
              <a:rect l="l" t="t" r="r" b="b"/>
              <a:pathLst>
                <a:path w="1845" h="2964" extrusionOk="0">
                  <a:moveTo>
                    <a:pt x="210" y="0"/>
                  </a:moveTo>
                  <a:cubicBezTo>
                    <a:pt x="123" y="0"/>
                    <a:pt x="34" y="62"/>
                    <a:pt x="34" y="160"/>
                  </a:cubicBezTo>
                  <a:cubicBezTo>
                    <a:pt x="1" y="460"/>
                    <a:pt x="134" y="727"/>
                    <a:pt x="267" y="994"/>
                  </a:cubicBezTo>
                  <a:lnTo>
                    <a:pt x="167" y="994"/>
                  </a:lnTo>
                  <a:cubicBezTo>
                    <a:pt x="34" y="994"/>
                    <a:pt x="34" y="1127"/>
                    <a:pt x="101" y="1227"/>
                  </a:cubicBezTo>
                  <a:cubicBezTo>
                    <a:pt x="201" y="1394"/>
                    <a:pt x="368" y="1494"/>
                    <a:pt x="534" y="1628"/>
                  </a:cubicBezTo>
                  <a:cubicBezTo>
                    <a:pt x="668" y="1961"/>
                    <a:pt x="835" y="2295"/>
                    <a:pt x="968" y="2595"/>
                  </a:cubicBezTo>
                  <a:cubicBezTo>
                    <a:pt x="997" y="2667"/>
                    <a:pt x="1063" y="2702"/>
                    <a:pt x="1129" y="2702"/>
                  </a:cubicBezTo>
                  <a:cubicBezTo>
                    <a:pt x="1216" y="2702"/>
                    <a:pt x="1302" y="2642"/>
                    <a:pt x="1302" y="2528"/>
                  </a:cubicBezTo>
                  <a:cubicBezTo>
                    <a:pt x="1335" y="2628"/>
                    <a:pt x="1368" y="2762"/>
                    <a:pt x="1435" y="2828"/>
                  </a:cubicBezTo>
                  <a:cubicBezTo>
                    <a:pt x="1459" y="2924"/>
                    <a:pt x="1521" y="2964"/>
                    <a:pt x="1588" y="2964"/>
                  </a:cubicBezTo>
                  <a:cubicBezTo>
                    <a:pt x="1708" y="2964"/>
                    <a:pt x="1845" y="2833"/>
                    <a:pt x="1802" y="2662"/>
                  </a:cubicBezTo>
                  <a:cubicBezTo>
                    <a:pt x="1668" y="2261"/>
                    <a:pt x="1468" y="1894"/>
                    <a:pt x="1168" y="1561"/>
                  </a:cubicBezTo>
                  <a:cubicBezTo>
                    <a:pt x="1101" y="1427"/>
                    <a:pt x="968" y="1294"/>
                    <a:pt x="835" y="1227"/>
                  </a:cubicBezTo>
                  <a:lnTo>
                    <a:pt x="835" y="1161"/>
                  </a:lnTo>
                  <a:cubicBezTo>
                    <a:pt x="701" y="794"/>
                    <a:pt x="601" y="293"/>
                    <a:pt x="301" y="26"/>
                  </a:cubicBezTo>
                  <a:cubicBezTo>
                    <a:pt x="274" y="9"/>
                    <a:pt x="242" y="0"/>
                    <a:pt x="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5"/>
            <p:cNvSpPr/>
            <p:nvPr/>
          </p:nvSpPr>
          <p:spPr>
            <a:xfrm>
              <a:off x="2732125" y="3198475"/>
              <a:ext cx="42025" cy="19600"/>
            </a:xfrm>
            <a:custGeom>
              <a:avLst/>
              <a:gdLst/>
              <a:ahLst/>
              <a:cxnLst/>
              <a:rect l="l" t="t" r="r" b="b"/>
              <a:pathLst>
                <a:path w="1681" h="784" extrusionOk="0">
                  <a:moveTo>
                    <a:pt x="229" y="0"/>
                  </a:moveTo>
                  <a:cubicBezTo>
                    <a:pt x="128" y="0"/>
                    <a:pt x="48" y="44"/>
                    <a:pt x="34" y="171"/>
                  </a:cubicBezTo>
                  <a:cubicBezTo>
                    <a:pt x="0" y="471"/>
                    <a:pt x="401" y="571"/>
                    <a:pt x="634" y="671"/>
                  </a:cubicBezTo>
                  <a:cubicBezTo>
                    <a:pt x="834" y="746"/>
                    <a:pt x="1034" y="784"/>
                    <a:pt x="1249" y="784"/>
                  </a:cubicBezTo>
                  <a:cubicBezTo>
                    <a:pt x="1320" y="784"/>
                    <a:pt x="1393" y="780"/>
                    <a:pt x="1468" y="771"/>
                  </a:cubicBezTo>
                  <a:cubicBezTo>
                    <a:pt x="1681" y="711"/>
                    <a:pt x="1644" y="429"/>
                    <a:pt x="1460" y="429"/>
                  </a:cubicBezTo>
                  <a:cubicBezTo>
                    <a:pt x="1442" y="429"/>
                    <a:pt x="1422" y="432"/>
                    <a:pt x="1401" y="438"/>
                  </a:cubicBezTo>
                  <a:cubicBezTo>
                    <a:pt x="1335" y="438"/>
                    <a:pt x="1168" y="338"/>
                    <a:pt x="1068" y="338"/>
                  </a:cubicBezTo>
                  <a:cubicBezTo>
                    <a:pt x="901" y="304"/>
                    <a:pt x="734" y="204"/>
                    <a:pt x="634" y="138"/>
                  </a:cubicBezTo>
                  <a:cubicBezTo>
                    <a:pt x="538" y="80"/>
                    <a:pt x="365" y="0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5"/>
            <p:cNvSpPr/>
            <p:nvPr/>
          </p:nvSpPr>
          <p:spPr>
            <a:xfrm>
              <a:off x="2717100" y="3231375"/>
              <a:ext cx="49375" cy="17750"/>
            </a:xfrm>
            <a:custGeom>
              <a:avLst/>
              <a:gdLst/>
              <a:ahLst/>
              <a:cxnLst/>
              <a:rect l="l" t="t" r="r" b="b"/>
              <a:pathLst>
                <a:path w="1975" h="710" extrusionOk="0">
                  <a:moveTo>
                    <a:pt x="631" y="0"/>
                  </a:moveTo>
                  <a:cubicBezTo>
                    <a:pt x="423" y="0"/>
                    <a:pt x="234" y="45"/>
                    <a:pt x="101" y="156"/>
                  </a:cubicBezTo>
                  <a:cubicBezTo>
                    <a:pt x="1" y="223"/>
                    <a:pt x="68" y="356"/>
                    <a:pt x="134" y="389"/>
                  </a:cubicBezTo>
                  <a:cubicBezTo>
                    <a:pt x="268" y="478"/>
                    <a:pt x="446" y="493"/>
                    <a:pt x="609" y="493"/>
                  </a:cubicBezTo>
                  <a:cubicBezTo>
                    <a:pt x="690" y="493"/>
                    <a:pt x="768" y="489"/>
                    <a:pt x="835" y="489"/>
                  </a:cubicBezTo>
                  <a:cubicBezTo>
                    <a:pt x="1135" y="489"/>
                    <a:pt x="1435" y="623"/>
                    <a:pt x="1669" y="690"/>
                  </a:cubicBezTo>
                  <a:cubicBezTo>
                    <a:pt x="1701" y="703"/>
                    <a:pt x="1731" y="710"/>
                    <a:pt x="1758" y="710"/>
                  </a:cubicBezTo>
                  <a:cubicBezTo>
                    <a:pt x="1924" y="710"/>
                    <a:pt x="1975" y="471"/>
                    <a:pt x="1802" y="356"/>
                  </a:cubicBezTo>
                  <a:cubicBezTo>
                    <a:pt x="1535" y="178"/>
                    <a:pt x="1046" y="0"/>
                    <a:pt x="6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5"/>
            <p:cNvSpPr/>
            <p:nvPr/>
          </p:nvSpPr>
          <p:spPr>
            <a:xfrm>
              <a:off x="2692925" y="3264450"/>
              <a:ext cx="51100" cy="18375"/>
            </a:xfrm>
            <a:custGeom>
              <a:avLst/>
              <a:gdLst/>
              <a:ahLst/>
              <a:cxnLst/>
              <a:rect l="l" t="t" r="r" b="b"/>
              <a:pathLst>
                <a:path w="2044" h="735" extrusionOk="0">
                  <a:moveTo>
                    <a:pt x="1101" y="0"/>
                  </a:moveTo>
                  <a:cubicBezTo>
                    <a:pt x="734" y="0"/>
                    <a:pt x="234" y="234"/>
                    <a:pt x="67" y="567"/>
                  </a:cubicBezTo>
                  <a:cubicBezTo>
                    <a:pt x="1" y="667"/>
                    <a:pt x="101" y="734"/>
                    <a:pt x="201" y="734"/>
                  </a:cubicBezTo>
                  <a:cubicBezTo>
                    <a:pt x="468" y="701"/>
                    <a:pt x="668" y="501"/>
                    <a:pt x="935" y="367"/>
                  </a:cubicBezTo>
                  <a:cubicBezTo>
                    <a:pt x="1008" y="334"/>
                    <a:pt x="1082" y="320"/>
                    <a:pt x="1154" y="320"/>
                  </a:cubicBezTo>
                  <a:cubicBezTo>
                    <a:pt x="1376" y="320"/>
                    <a:pt x="1584" y="458"/>
                    <a:pt x="1735" y="634"/>
                  </a:cubicBezTo>
                  <a:cubicBezTo>
                    <a:pt x="1769" y="676"/>
                    <a:pt x="1806" y="692"/>
                    <a:pt x="1842" y="692"/>
                  </a:cubicBezTo>
                  <a:cubicBezTo>
                    <a:pt x="1950" y="692"/>
                    <a:pt x="2044" y="542"/>
                    <a:pt x="1969" y="467"/>
                  </a:cubicBezTo>
                  <a:cubicBezTo>
                    <a:pt x="1769" y="134"/>
                    <a:pt x="1468" y="0"/>
                    <a:pt x="1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5"/>
            <p:cNvSpPr/>
            <p:nvPr/>
          </p:nvSpPr>
          <p:spPr>
            <a:xfrm>
              <a:off x="2731300" y="3331350"/>
              <a:ext cx="59200" cy="54050"/>
            </a:xfrm>
            <a:custGeom>
              <a:avLst/>
              <a:gdLst/>
              <a:ahLst/>
              <a:cxnLst/>
              <a:rect l="l" t="t" r="r" b="b"/>
              <a:pathLst>
                <a:path w="2368" h="2162" extrusionOk="0">
                  <a:moveTo>
                    <a:pt x="1304" y="0"/>
                  </a:moveTo>
                  <a:cubicBezTo>
                    <a:pt x="1277" y="0"/>
                    <a:pt x="1252" y="8"/>
                    <a:pt x="1234" y="26"/>
                  </a:cubicBezTo>
                  <a:cubicBezTo>
                    <a:pt x="1101" y="193"/>
                    <a:pt x="1034" y="393"/>
                    <a:pt x="901" y="560"/>
                  </a:cubicBezTo>
                  <a:cubicBezTo>
                    <a:pt x="701" y="627"/>
                    <a:pt x="467" y="627"/>
                    <a:pt x="267" y="727"/>
                  </a:cubicBezTo>
                  <a:cubicBezTo>
                    <a:pt x="200" y="793"/>
                    <a:pt x="133" y="894"/>
                    <a:pt x="234" y="994"/>
                  </a:cubicBezTo>
                  <a:cubicBezTo>
                    <a:pt x="300" y="1027"/>
                    <a:pt x="434" y="1060"/>
                    <a:pt x="534" y="1127"/>
                  </a:cubicBezTo>
                  <a:cubicBezTo>
                    <a:pt x="467" y="1194"/>
                    <a:pt x="400" y="1294"/>
                    <a:pt x="367" y="1361"/>
                  </a:cubicBezTo>
                  <a:cubicBezTo>
                    <a:pt x="334" y="1494"/>
                    <a:pt x="0" y="1861"/>
                    <a:pt x="133" y="2128"/>
                  </a:cubicBezTo>
                  <a:cubicBezTo>
                    <a:pt x="133" y="2161"/>
                    <a:pt x="200" y="2161"/>
                    <a:pt x="234" y="2161"/>
                  </a:cubicBezTo>
                  <a:cubicBezTo>
                    <a:pt x="467" y="2128"/>
                    <a:pt x="600" y="1661"/>
                    <a:pt x="701" y="1494"/>
                  </a:cubicBezTo>
                  <a:cubicBezTo>
                    <a:pt x="767" y="1361"/>
                    <a:pt x="867" y="1194"/>
                    <a:pt x="901" y="1060"/>
                  </a:cubicBezTo>
                  <a:cubicBezTo>
                    <a:pt x="1401" y="1027"/>
                    <a:pt x="1868" y="727"/>
                    <a:pt x="2235" y="460"/>
                  </a:cubicBezTo>
                  <a:cubicBezTo>
                    <a:pt x="2367" y="327"/>
                    <a:pt x="2268" y="111"/>
                    <a:pt x="2105" y="111"/>
                  </a:cubicBezTo>
                  <a:cubicBezTo>
                    <a:pt x="2063" y="111"/>
                    <a:pt x="2016" y="125"/>
                    <a:pt x="1968" y="160"/>
                  </a:cubicBezTo>
                  <a:cubicBezTo>
                    <a:pt x="1768" y="326"/>
                    <a:pt x="1468" y="460"/>
                    <a:pt x="1234" y="493"/>
                  </a:cubicBezTo>
                  <a:cubicBezTo>
                    <a:pt x="1301" y="360"/>
                    <a:pt x="1368" y="226"/>
                    <a:pt x="1434" y="160"/>
                  </a:cubicBezTo>
                  <a:cubicBezTo>
                    <a:pt x="1459" y="62"/>
                    <a:pt x="1376" y="0"/>
                    <a:pt x="1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5"/>
            <p:cNvSpPr/>
            <p:nvPr/>
          </p:nvSpPr>
          <p:spPr>
            <a:xfrm>
              <a:off x="2748800" y="3368525"/>
              <a:ext cx="38000" cy="53875"/>
            </a:xfrm>
            <a:custGeom>
              <a:avLst/>
              <a:gdLst/>
              <a:ahLst/>
              <a:cxnLst/>
              <a:rect l="l" t="t" r="r" b="b"/>
              <a:pathLst>
                <a:path w="1520" h="2155" extrusionOk="0">
                  <a:moveTo>
                    <a:pt x="1324" y="1"/>
                  </a:moveTo>
                  <a:cubicBezTo>
                    <a:pt x="1239" y="1"/>
                    <a:pt x="1146" y="53"/>
                    <a:pt x="1101" y="174"/>
                  </a:cubicBezTo>
                  <a:cubicBezTo>
                    <a:pt x="1068" y="341"/>
                    <a:pt x="1001" y="441"/>
                    <a:pt x="935" y="641"/>
                  </a:cubicBezTo>
                  <a:cubicBezTo>
                    <a:pt x="734" y="841"/>
                    <a:pt x="534" y="1041"/>
                    <a:pt x="401" y="1308"/>
                  </a:cubicBezTo>
                  <a:cubicBezTo>
                    <a:pt x="267" y="1475"/>
                    <a:pt x="1" y="1875"/>
                    <a:pt x="101" y="2075"/>
                  </a:cubicBezTo>
                  <a:cubicBezTo>
                    <a:pt x="149" y="2124"/>
                    <a:pt x="163" y="2155"/>
                    <a:pt x="179" y="2155"/>
                  </a:cubicBezTo>
                  <a:cubicBezTo>
                    <a:pt x="185" y="2155"/>
                    <a:pt x="192" y="2151"/>
                    <a:pt x="201" y="2142"/>
                  </a:cubicBezTo>
                  <a:cubicBezTo>
                    <a:pt x="434" y="2075"/>
                    <a:pt x="501" y="1742"/>
                    <a:pt x="568" y="1575"/>
                  </a:cubicBezTo>
                  <a:cubicBezTo>
                    <a:pt x="601" y="1475"/>
                    <a:pt x="701" y="1341"/>
                    <a:pt x="768" y="1241"/>
                  </a:cubicBezTo>
                  <a:cubicBezTo>
                    <a:pt x="801" y="1275"/>
                    <a:pt x="834" y="1375"/>
                    <a:pt x="834" y="1475"/>
                  </a:cubicBezTo>
                  <a:cubicBezTo>
                    <a:pt x="851" y="1558"/>
                    <a:pt x="935" y="1600"/>
                    <a:pt x="1018" y="1600"/>
                  </a:cubicBezTo>
                  <a:cubicBezTo>
                    <a:pt x="1101" y="1600"/>
                    <a:pt x="1185" y="1558"/>
                    <a:pt x="1201" y="1475"/>
                  </a:cubicBezTo>
                  <a:cubicBezTo>
                    <a:pt x="1368" y="1041"/>
                    <a:pt x="1402" y="641"/>
                    <a:pt x="1502" y="207"/>
                  </a:cubicBezTo>
                  <a:cubicBezTo>
                    <a:pt x="1520" y="79"/>
                    <a:pt x="1428" y="1"/>
                    <a:pt x="1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5"/>
            <p:cNvSpPr/>
            <p:nvPr/>
          </p:nvSpPr>
          <p:spPr>
            <a:xfrm>
              <a:off x="2785500" y="3377925"/>
              <a:ext cx="23375" cy="61925"/>
            </a:xfrm>
            <a:custGeom>
              <a:avLst/>
              <a:gdLst/>
              <a:ahLst/>
              <a:cxnLst/>
              <a:rect l="l" t="t" r="r" b="b"/>
              <a:pathLst>
                <a:path w="935" h="2477" extrusionOk="0">
                  <a:moveTo>
                    <a:pt x="551" y="0"/>
                  </a:moveTo>
                  <a:cubicBezTo>
                    <a:pt x="429" y="0"/>
                    <a:pt x="300" y="86"/>
                    <a:pt x="300" y="231"/>
                  </a:cubicBezTo>
                  <a:cubicBezTo>
                    <a:pt x="300" y="465"/>
                    <a:pt x="267" y="632"/>
                    <a:pt x="134" y="832"/>
                  </a:cubicBezTo>
                  <a:cubicBezTo>
                    <a:pt x="34" y="999"/>
                    <a:pt x="134" y="1165"/>
                    <a:pt x="267" y="1199"/>
                  </a:cubicBezTo>
                  <a:cubicBezTo>
                    <a:pt x="167" y="1699"/>
                    <a:pt x="0" y="2166"/>
                    <a:pt x="234" y="2433"/>
                  </a:cubicBezTo>
                  <a:cubicBezTo>
                    <a:pt x="261" y="2461"/>
                    <a:pt x="300" y="2477"/>
                    <a:pt x="339" y="2477"/>
                  </a:cubicBezTo>
                  <a:cubicBezTo>
                    <a:pt x="394" y="2477"/>
                    <a:pt x="448" y="2444"/>
                    <a:pt x="467" y="2366"/>
                  </a:cubicBezTo>
                  <a:cubicBezTo>
                    <a:pt x="601" y="2166"/>
                    <a:pt x="534" y="1866"/>
                    <a:pt x="567" y="1632"/>
                  </a:cubicBezTo>
                  <a:cubicBezTo>
                    <a:pt x="601" y="1332"/>
                    <a:pt x="767" y="1032"/>
                    <a:pt x="901" y="732"/>
                  </a:cubicBezTo>
                  <a:cubicBezTo>
                    <a:pt x="934" y="632"/>
                    <a:pt x="868" y="532"/>
                    <a:pt x="767" y="532"/>
                  </a:cubicBezTo>
                  <a:lnTo>
                    <a:pt x="767" y="198"/>
                  </a:lnTo>
                  <a:cubicBezTo>
                    <a:pt x="752" y="61"/>
                    <a:pt x="654" y="0"/>
                    <a:pt x="5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5"/>
            <p:cNvSpPr/>
            <p:nvPr/>
          </p:nvSpPr>
          <p:spPr>
            <a:xfrm>
              <a:off x="2821625" y="3368400"/>
              <a:ext cx="15600" cy="70900"/>
            </a:xfrm>
            <a:custGeom>
              <a:avLst/>
              <a:gdLst/>
              <a:ahLst/>
              <a:cxnLst/>
              <a:rect l="l" t="t" r="r" b="b"/>
              <a:pathLst>
                <a:path w="624" h="2836" extrusionOk="0">
                  <a:moveTo>
                    <a:pt x="262" y="1"/>
                  </a:moveTo>
                  <a:cubicBezTo>
                    <a:pt x="130" y="1"/>
                    <a:pt x="1" y="98"/>
                    <a:pt x="56" y="245"/>
                  </a:cubicBezTo>
                  <a:cubicBezTo>
                    <a:pt x="90" y="379"/>
                    <a:pt x="90" y="512"/>
                    <a:pt x="256" y="579"/>
                  </a:cubicBezTo>
                  <a:cubicBezTo>
                    <a:pt x="223" y="646"/>
                    <a:pt x="223" y="679"/>
                    <a:pt x="223" y="712"/>
                  </a:cubicBezTo>
                  <a:cubicBezTo>
                    <a:pt x="256" y="1079"/>
                    <a:pt x="256" y="1480"/>
                    <a:pt x="223" y="1880"/>
                  </a:cubicBezTo>
                  <a:cubicBezTo>
                    <a:pt x="156" y="2180"/>
                    <a:pt x="90" y="2480"/>
                    <a:pt x="156" y="2747"/>
                  </a:cubicBezTo>
                  <a:cubicBezTo>
                    <a:pt x="187" y="2809"/>
                    <a:pt x="240" y="2835"/>
                    <a:pt x="291" y="2835"/>
                  </a:cubicBezTo>
                  <a:cubicBezTo>
                    <a:pt x="349" y="2835"/>
                    <a:pt x="405" y="2801"/>
                    <a:pt x="423" y="2747"/>
                  </a:cubicBezTo>
                  <a:cubicBezTo>
                    <a:pt x="590" y="2480"/>
                    <a:pt x="557" y="2080"/>
                    <a:pt x="557" y="1813"/>
                  </a:cubicBezTo>
                  <a:cubicBezTo>
                    <a:pt x="557" y="1413"/>
                    <a:pt x="557" y="1046"/>
                    <a:pt x="490" y="712"/>
                  </a:cubicBezTo>
                  <a:cubicBezTo>
                    <a:pt x="490" y="679"/>
                    <a:pt x="457" y="646"/>
                    <a:pt x="457" y="646"/>
                  </a:cubicBezTo>
                  <a:lnTo>
                    <a:pt x="490" y="646"/>
                  </a:lnTo>
                  <a:cubicBezTo>
                    <a:pt x="623" y="446"/>
                    <a:pt x="623" y="312"/>
                    <a:pt x="490" y="212"/>
                  </a:cubicBezTo>
                  <a:cubicBezTo>
                    <a:pt x="475" y="63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5"/>
            <p:cNvSpPr/>
            <p:nvPr/>
          </p:nvSpPr>
          <p:spPr>
            <a:xfrm>
              <a:off x="2843025" y="3398675"/>
              <a:ext cx="14200" cy="40700"/>
            </a:xfrm>
            <a:custGeom>
              <a:avLst/>
              <a:gdLst/>
              <a:ahLst/>
              <a:cxnLst/>
              <a:rect l="l" t="t" r="r" b="b"/>
              <a:pathLst>
                <a:path w="568" h="1628" extrusionOk="0">
                  <a:moveTo>
                    <a:pt x="175" y="1"/>
                  </a:moveTo>
                  <a:cubicBezTo>
                    <a:pt x="89" y="1"/>
                    <a:pt x="1" y="60"/>
                    <a:pt x="1" y="169"/>
                  </a:cubicBezTo>
                  <a:cubicBezTo>
                    <a:pt x="68" y="469"/>
                    <a:pt x="68" y="702"/>
                    <a:pt x="101" y="1003"/>
                  </a:cubicBezTo>
                  <a:cubicBezTo>
                    <a:pt x="101" y="1203"/>
                    <a:pt x="101" y="1470"/>
                    <a:pt x="268" y="1603"/>
                  </a:cubicBezTo>
                  <a:cubicBezTo>
                    <a:pt x="318" y="1620"/>
                    <a:pt x="351" y="1628"/>
                    <a:pt x="376" y="1628"/>
                  </a:cubicBezTo>
                  <a:cubicBezTo>
                    <a:pt x="401" y="1628"/>
                    <a:pt x="418" y="1620"/>
                    <a:pt x="435" y="1603"/>
                  </a:cubicBezTo>
                  <a:cubicBezTo>
                    <a:pt x="568" y="1436"/>
                    <a:pt x="501" y="1169"/>
                    <a:pt x="468" y="969"/>
                  </a:cubicBezTo>
                  <a:cubicBezTo>
                    <a:pt x="435" y="669"/>
                    <a:pt x="401" y="435"/>
                    <a:pt x="334" y="135"/>
                  </a:cubicBezTo>
                  <a:cubicBezTo>
                    <a:pt x="319" y="43"/>
                    <a:pt x="248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5"/>
            <p:cNvSpPr/>
            <p:nvPr/>
          </p:nvSpPr>
          <p:spPr>
            <a:xfrm>
              <a:off x="2862225" y="3361800"/>
              <a:ext cx="29825" cy="77075"/>
            </a:xfrm>
            <a:custGeom>
              <a:avLst/>
              <a:gdLst/>
              <a:ahLst/>
              <a:cxnLst/>
              <a:rect l="l" t="t" r="r" b="b"/>
              <a:pathLst>
                <a:path w="1193" h="3083" extrusionOk="0">
                  <a:moveTo>
                    <a:pt x="293" y="0"/>
                  </a:moveTo>
                  <a:cubicBezTo>
                    <a:pt x="221" y="0"/>
                    <a:pt x="156" y="41"/>
                    <a:pt x="134" y="143"/>
                  </a:cubicBezTo>
                  <a:cubicBezTo>
                    <a:pt x="33" y="343"/>
                    <a:pt x="33" y="509"/>
                    <a:pt x="33" y="743"/>
                  </a:cubicBezTo>
                  <a:cubicBezTo>
                    <a:pt x="33" y="943"/>
                    <a:pt x="0" y="1177"/>
                    <a:pt x="100" y="1410"/>
                  </a:cubicBezTo>
                  <a:cubicBezTo>
                    <a:pt x="100" y="1443"/>
                    <a:pt x="134" y="1443"/>
                    <a:pt x="134" y="1443"/>
                  </a:cubicBezTo>
                  <a:cubicBezTo>
                    <a:pt x="33" y="1443"/>
                    <a:pt x="0" y="1510"/>
                    <a:pt x="0" y="1644"/>
                  </a:cubicBezTo>
                  <a:cubicBezTo>
                    <a:pt x="0" y="2144"/>
                    <a:pt x="200" y="2945"/>
                    <a:pt x="701" y="3078"/>
                  </a:cubicBezTo>
                  <a:cubicBezTo>
                    <a:pt x="720" y="3081"/>
                    <a:pt x="741" y="3082"/>
                    <a:pt x="761" y="3082"/>
                  </a:cubicBezTo>
                  <a:cubicBezTo>
                    <a:pt x="977" y="3082"/>
                    <a:pt x="1192" y="2922"/>
                    <a:pt x="1101" y="2678"/>
                  </a:cubicBezTo>
                  <a:cubicBezTo>
                    <a:pt x="1001" y="2511"/>
                    <a:pt x="834" y="2411"/>
                    <a:pt x="701" y="2244"/>
                  </a:cubicBezTo>
                  <a:cubicBezTo>
                    <a:pt x="567" y="2077"/>
                    <a:pt x="467" y="1844"/>
                    <a:pt x="434" y="1644"/>
                  </a:cubicBezTo>
                  <a:cubicBezTo>
                    <a:pt x="434" y="1610"/>
                    <a:pt x="434" y="1610"/>
                    <a:pt x="367" y="1577"/>
                  </a:cubicBezTo>
                  <a:cubicBezTo>
                    <a:pt x="467" y="1577"/>
                    <a:pt x="534" y="1477"/>
                    <a:pt x="601" y="1343"/>
                  </a:cubicBezTo>
                  <a:cubicBezTo>
                    <a:pt x="634" y="1177"/>
                    <a:pt x="601" y="1077"/>
                    <a:pt x="534" y="910"/>
                  </a:cubicBezTo>
                  <a:cubicBezTo>
                    <a:pt x="500" y="676"/>
                    <a:pt x="500" y="509"/>
                    <a:pt x="534" y="309"/>
                  </a:cubicBezTo>
                  <a:cubicBezTo>
                    <a:pt x="600" y="155"/>
                    <a:pt x="433" y="0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5"/>
            <p:cNvSpPr/>
            <p:nvPr/>
          </p:nvSpPr>
          <p:spPr>
            <a:xfrm>
              <a:off x="2887600" y="3381350"/>
              <a:ext cx="24675" cy="34950"/>
            </a:xfrm>
            <a:custGeom>
              <a:avLst/>
              <a:gdLst/>
              <a:ahLst/>
              <a:cxnLst/>
              <a:rect l="l" t="t" r="r" b="b"/>
              <a:pathLst>
                <a:path w="987" h="1398" extrusionOk="0">
                  <a:moveTo>
                    <a:pt x="289" y="0"/>
                  </a:moveTo>
                  <a:cubicBezTo>
                    <a:pt x="142" y="0"/>
                    <a:pt x="1" y="110"/>
                    <a:pt x="19" y="328"/>
                  </a:cubicBezTo>
                  <a:cubicBezTo>
                    <a:pt x="79" y="596"/>
                    <a:pt x="218" y="1398"/>
                    <a:pt x="629" y="1398"/>
                  </a:cubicBezTo>
                  <a:cubicBezTo>
                    <a:pt x="677" y="1398"/>
                    <a:pt x="730" y="1387"/>
                    <a:pt x="786" y="1362"/>
                  </a:cubicBezTo>
                  <a:cubicBezTo>
                    <a:pt x="953" y="1295"/>
                    <a:pt x="987" y="1128"/>
                    <a:pt x="920" y="962"/>
                  </a:cubicBezTo>
                  <a:cubicBezTo>
                    <a:pt x="853" y="862"/>
                    <a:pt x="786" y="795"/>
                    <a:pt x="753" y="695"/>
                  </a:cubicBezTo>
                  <a:cubicBezTo>
                    <a:pt x="653" y="528"/>
                    <a:pt x="620" y="395"/>
                    <a:pt x="586" y="228"/>
                  </a:cubicBezTo>
                  <a:cubicBezTo>
                    <a:pt x="541" y="76"/>
                    <a:pt x="413" y="0"/>
                    <a:pt x="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5"/>
            <p:cNvSpPr/>
            <p:nvPr/>
          </p:nvSpPr>
          <p:spPr>
            <a:xfrm>
              <a:off x="2925025" y="3356925"/>
              <a:ext cx="32800" cy="28225"/>
            </a:xfrm>
            <a:custGeom>
              <a:avLst/>
              <a:gdLst/>
              <a:ahLst/>
              <a:cxnLst/>
              <a:rect l="l" t="t" r="r" b="b"/>
              <a:pathLst>
                <a:path w="1312" h="1129" extrusionOk="0">
                  <a:moveTo>
                    <a:pt x="225" y="1"/>
                  </a:moveTo>
                  <a:cubicBezTo>
                    <a:pt x="78" y="1"/>
                    <a:pt x="1" y="211"/>
                    <a:pt x="157" y="304"/>
                  </a:cubicBezTo>
                  <a:cubicBezTo>
                    <a:pt x="490" y="438"/>
                    <a:pt x="690" y="805"/>
                    <a:pt x="924" y="1038"/>
                  </a:cubicBezTo>
                  <a:cubicBezTo>
                    <a:pt x="970" y="1103"/>
                    <a:pt x="1024" y="1129"/>
                    <a:pt x="1074" y="1129"/>
                  </a:cubicBezTo>
                  <a:cubicBezTo>
                    <a:pt x="1205" y="1129"/>
                    <a:pt x="1311" y="949"/>
                    <a:pt x="1191" y="805"/>
                  </a:cubicBezTo>
                  <a:cubicBezTo>
                    <a:pt x="991" y="471"/>
                    <a:pt x="657" y="137"/>
                    <a:pt x="257" y="4"/>
                  </a:cubicBezTo>
                  <a:cubicBezTo>
                    <a:pt x="246" y="2"/>
                    <a:pt x="235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5"/>
            <p:cNvSpPr/>
            <p:nvPr/>
          </p:nvSpPr>
          <p:spPr>
            <a:xfrm>
              <a:off x="2865550" y="3305600"/>
              <a:ext cx="14475" cy="17025"/>
            </a:xfrm>
            <a:custGeom>
              <a:avLst/>
              <a:gdLst/>
              <a:ahLst/>
              <a:cxnLst/>
              <a:rect l="l" t="t" r="r" b="b"/>
              <a:pathLst>
                <a:path w="579" h="681" extrusionOk="0">
                  <a:moveTo>
                    <a:pt x="158" y="0"/>
                  </a:moveTo>
                  <a:cubicBezTo>
                    <a:pt x="113" y="0"/>
                    <a:pt x="67" y="16"/>
                    <a:pt x="67" y="56"/>
                  </a:cubicBezTo>
                  <a:cubicBezTo>
                    <a:pt x="1" y="322"/>
                    <a:pt x="134" y="489"/>
                    <a:pt x="301" y="656"/>
                  </a:cubicBezTo>
                  <a:cubicBezTo>
                    <a:pt x="318" y="673"/>
                    <a:pt x="337" y="680"/>
                    <a:pt x="358" y="680"/>
                  </a:cubicBezTo>
                  <a:cubicBezTo>
                    <a:pt x="459" y="680"/>
                    <a:pt x="578" y="500"/>
                    <a:pt x="468" y="389"/>
                  </a:cubicBezTo>
                  <a:cubicBezTo>
                    <a:pt x="334" y="322"/>
                    <a:pt x="301" y="122"/>
                    <a:pt x="234" y="22"/>
                  </a:cubicBezTo>
                  <a:cubicBezTo>
                    <a:pt x="220" y="8"/>
                    <a:pt x="189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5"/>
            <p:cNvSpPr/>
            <p:nvPr/>
          </p:nvSpPr>
          <p:spPr>
            <a:xfrm>
              <a:off x="2842200" y="3323500"/>
              <a:ext cx="15875" cy="17400"/>
            </a:xfrm>
            <a:custGeom>
              <a:avLst/>
              <a:gdLst/>
              <a:ahLst/>
              <a:cxnLst/>
              <a:rect l="l" t="t" r="r" b="b"/>
              <a:pathLst>
                <a:path w="635" h="696" extrusionOk="0">
                  <a:moveTo>
                    <a:pt x="478" y="1"/>
                  </a:moveTo>
                  <a:cubicBezTo>
                    <a:pt x="378" y="1"/>
                    <a:pt x="267" y="79"/>
                    <a:pt x="267" y="207"/>
                  </a:cubicBezTo>
                  <a:cubicBezTo>
                    <a:pt x="267" y="340"/>
                    <a:pt x="101" y="340"/>
                    <a:pt x="67" y="440"/>
                  </a:cubicBezTo>
                  <a:cubicBezTo>
                    <a:pt x="1" y="507"/>
                    <a:pt x="67" y="540"/>
                    <a:pt x="101" y="640"/>
                  </a:cubicBezTo>
                  <a:cubicBezTo>
                    <a:pt x="120" y="680"/>
                    <a:pt x="174" y="696"/>
                    <a:pt x="222" y="696"/>
                  </a:cubicBezTo>
                  <a:cubicBezTo>
                    <a:pt x="256" y="696"/>
                    <a:pt x="287" y="688"/>
                    <a:pt x="301" y="674"/>
                  </a:cubicBezTo>
                  <a:cubicBezTo>
                    <a:pt x="501" y="640"/>
                    <a:pt x="634" y="374"/>
                    <a:pt x="634" y="173"/>
                  </a:cubicBezTo>
                  <a:cubicBezTo>
                    <a:pt x="634" y="53"/>
                    <a:pt x="560" y="1"/>
                    <a:pt x="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5"/>
            <p:cNvSpPr/>
            <p:nvPr/>
          </p:nvSpPr>
          <p:spPr>
            <a:xfrm>
              <a:off x="2787150" y="3352800"/>
              <a:ext cx="15625" cy="16550"/>
            </a:xfrm>
            <a:custGeom>
              <a:avLst/>
              <a:gdLst/>
              <a:ahLst/>
              <a:cxnLst/>
              <a:rect l="l" t="t" r="r" b="b"/>
              <a:pathLst>
                <a:path w="625" h="662" extrusionOk="0">
                  <a:moveTo>
                    <a:pt x="190" y="1"/>
                  </a:moveTo>
                  <a:cubicBezTo>
                    <a:pt x="143" y="1"/>
                    <a:pt x="101" y="38"/>
                    <a:pt x="101" y="102"/>
                  </a:cubicBezTo>
                  <a:cubicBezTo>
                    <a:pt x="34" y="202"/>
                    <a:pt x="1" y="336"/>
                    <a:pt x="1" y="469"/>
                  </a:cubicBezTo>
                  <a:cubicBezTo>
                    <a:pt x="1" y="593"/>
                    <a:pt x="111" y="662"/>
                    <a:pt x="222" y="662"/>
                  </a:cubicBezTo>
                  <a:cubicBezTo>
                    <a:pt x="261" y="662"/>
                    <a:pt x="300" y="653"/>
                    <a:pt x="335" y="636"/>
                  </a:cubicBezTo>
                  <a:cubicBezTo>
                    <a:pt x="468" y="569"/>
                    <a:pt x="501" y="469"/>
                    <a:pt x="535" y="336"/>
                  </a:cubicBezTo>
                  <a:cubicBezTo>
                    <a:pt x="624" y="156"/>
                    <a:pt x="446" y="30"/>
                    <a:pt x="312" y="30"/>
                  </a:cubicBezTo>
                  <a:cubicBezTo>
                    <a:pt x="296" y="30"/>
                    <a:pt x="282" y="32"/>
                    <a:pt x="268" y="36"/>
                  </a:cubicBezTo>
                  <a:cubicBezTo>
                    <a:pt x="244" y="12"/>
                    <a:pt x="216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5"/>
            <p:cNvSpPr/>
            <p:nvPr/>
          </p:nvSpPr>
          <p:spPr>
            <a:xfrm>
              <a:off x="2737125" y="3286750"/>
              <a:ext cx="44600" cy="18900"/>
            </a:xfrm>
            <a:custGeom>
              <a:avLst/>
              <a:gdLst/>
              <a:ahLst/>
              <a:cxnLst/>
              <a:rect l="l" t="t" r="r" b="b"/>
              <a:pathLst>
                <a:path w="1784" h="756" extrusionOk="0">
                  <a:moveTo>
                    <a:pt x="1495" y="0"/>
                  </a:moveTo>
                  <a:cubicBezTo>
                    <a:pt x="1476" y="0"/>
                    <a:pt x="1456" y="3"/>
                    <a:pt x="1435" y="9"/>
                  </a:cubicBezTo>
                  <a:cubicBezTo>
                    <a:pt x="1168" y="142"/>
                    <a:pt x="868" y="176"/>
                    <a:pt x="634" y="242"/>
                  </a:cubicBezTo>
                  <a:cubicBezTo>
                    <a:pt x="434" y="276"/>
                    <a:pt x="201" y="242"/>
                    <a:pt x="34" y="409"/>
                  </a:cubicBezTo>
                  <a:cubicBezTo>
                    <a:pt x="1" y="443"/>
                    <a:pt x="1" y="576"/>
                    <a:pt x="101" y="609"/>
                  </a:cubicBezTo>
                  <a:cubicBezTo>
                    <a:pt x="211" y="720"/>
                    <a:pt x="314" y="756"/>
                    <a:pt x="420" y="756"/>
                  </a:cubicBezTo>
                  <a:cubicBezTo>
                    <a:pt x="538" y="756"/>
                    <a:pt x="660" y="711"/>
                    <a:pt x="801" y="676"/>
                  </a:cubicBezTo>
                  <a:cubicBezTo>
                    <a:pt x="1101" y="643"/>
                    <a:pt x="1335" y="509"/>
                    <a:pt x="1602" y="409"/>
                  </a:cubicBezTo>
                  <a:cubicBezTo>
                    <a:pt x="1784" y="288"/>
                    <a:pt x="1690" y="0"/>
                    <a:pt x="1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5"/>
            <p:cNvSpPr/>
            <p:nvPr/>
          </p:nvSpPr>
          <p:spPr>
            <a:xfrm>
              <a:off x="2766325" y="3252100"/>
              <a:ext cx="20150" cy="14075"/>
            </a:xfrm>
            <a:custGeom>
              <a:avLst/>
              <a:gdLst/>
              <a:ahLst/>
              <a:cxnLst/>
              <a:rect l="l" t="t" r="r" b="b"/>
              <a:pathLst>
                <a:path w="806" h="563" extrusionOk="0">
                  <a:moveTo>
                    <a:pt x="496" y="0"/>
                  </a:moveTo>
                  <a:cubicBezTo>
                    <a:pt x="466" y="0"/>
                    <a:pt x="433" y="8"/>
                    <a:pt x="400" y="27"/>
                  </a:cubicBezTo>
                  <a:cubicBezTo>
                    <a:pt x="367" y="27"/>
                    <a:pt x="334" y="61"/>
                    <a:pt x="300" y="61"/>
                  </a:cubicBezTo>
                  <a:cubicBezTo>
                    <a:pt x="167" y="61"/>
                    <a:pt x="67" y="61"/>
                    <a:pt x="33" y="194"/>
                  </a:cubicBezTo>
                  <a:cubicBezTo>
                    <a:pt x="0" y="361"/>
                    <a:pt x="33" y="494"/>
                    <a:pt x="167" y="528"/>
                  </a:cubicBezTo>
                  <a:cubicBezTo>
                    <a:pt x="208" y="552"/>
                    <a:pt x="248" y="563"/>
                    <a:pt x="288" y="563"/>
                  </a:cubicBezTo>
                  <a:cubicBezTo>
                    <a:pt x="413" y="563"/>
                    <a:pt x="533" y="462"/>
                    <a:pt x="634" y="361"/>
                  </a:cubicBezTo>
                  <a:cubicBezTo>
                    <a:pt x="806" y="304"/>
                    <a:pt x="68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5"/>
            <p:cNvSpPr/>
            <p:nvPr/>
          </p:nvSpPr>
          <p:spPr>
            <a:xfrm>
              <a:off x="2802500" y="3329075"/>
              <a:ext cx="15550" cy="14725"/>
            </a:xfrm>
            <a:custGeom>
              <a:avLst/>
              <a:gdLst/>
              <a:ahLst/>
              <a:cxnLst/>
              <a:rect l="l" t="t" r="r" b="b"/>
              <a:pathLst>
                <a:path w="622" h="589" extrusionOk="0">
                  <a:moveTo>
                    <a:pt x="245" y="1"/>
                  </a:moveTo>
                  <a:cubicBezTo>
                    <a:pt x="127" y="1"/>
                    <a:pt x="1" y="89"/>
                    <a:pt x="21" y="251"/>
                  </a:cubicBezTo>
                  <a:cubicBezTo>
                    <a:pt x="21" y="434"/>
                    <a:pt x="132" y="589"/>
                    <a:pt x="329" y="589"/>
                  </a:cubicBezTo>
                  <a:cubicBezTo>
                    <a:pt x="348" y="589"/>
                    <a:pt x="367" y="587"/>
                    <a:pt x="388" y="584"/>
                  </a:cubicBezTo>
                  <a:cubicBezTo>
                    <a:pt x="588" y="551"/>
                    <a:pt x="621" y="217"/>
                    <a:pt x="421" y="117"/>
                  </a:cubicBezTo>
                  <a:cubicBezTo>
                    <a:pt x="395" y="38"/>
                    <a:pt x="322" y="1"/>
                    <a:pt x="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5"/>
            <p:cNvSpPr/>
            <p:nvPr/>
          </p:nvSpPr>
          <p:spPr>
            <a:xfrm>
              <a:off x="2841500" y="3384225"/>
              <a:ext cx="19775" cy="14800"/>
            </a:xfrm>
            <a:custGeom>
              <a:avLst/>
              <a:gdLst/>
              <a:ahLst/>
              <a:cxnLst/>
              <a:rect l="l" t="t" r="r" b="b"/>
              <a:pathLst>
                <a:path w="791" h="592" extrusionOk="0">
                  <a:moveTo>
                    <a:pt x="298" y="1"/>
                  </a:moveTo>
                  <a:cubicBezTo>
                    <a:pt x="122" y="1"/>
                    <a:pt x="0" y="245"/>
                    <a:pt x="162" y="380"/>
                  </a:cubicBezTo>
                  <a:cubicBezTo>
                    <a:pt x="262" y="413"/>
                    <a:pt x="295" y="513"/>
                    <a:pt x="362" y="546"/>
                  </a:cubicBezTo>
                  <a:cubicBezTo>
                    <a:pt x="407" y="578"/>
                    <a:pt x="451" y="592"/>
                    <a:pt x="493" y="592"/>
                  </a:cubicBezTo>
                  <a:cubicBezTo>
                    <a:pt x="669" y="592"/>
                    <a:pt x="791" y="348"/>
                    <a:pt x="629" y="213"/>
                  </a:cubicBezTo>
                  <a:cubicBezTo>
                    <a:pt x="529" y="180"/>
                    <a:pt x="496" y="79"/>
                    <a:pt x="429" y="46"/>
                  </a:cubicBezTo>
                  <a:cubicBezTo>
                    <a:pt x="384" y="14"/>
                    <a:pt x="340" y="1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5"/>
            <p:cNvSpPr/>
            <p:nvPr/>
          </p:nvSpPr>
          <p:spPr>
            <a:xfrm>
              <a:off x="2797175" y="3245375"/>
              <a:ext cx="21700" cy="23700"/>
            </a:xfrm>
            <a:custGeom>
              <a:avLst/>
              <a:gdLst/>
              <a:ahLst/>
              <a:cxnLst/>
              <a:rect l="l" t="t" r="r" b="b"/>
              <a:pathLst>
                <a:path w="868" h="948" extrusionOk="0">
                  <a:moveTo>
                    <a:pt x="540" y="0"/>
                  </a:moveTo>
                  <a:cubicBezTo>
                    <a:pt x="494" y="0"/>
                    <a:pt x="445" y="18"/>
                    <a:pt x="401" y="63"/>
                  </a:cubicBezTo>
                  <a:lnTo>
                    <a:pt x="134" y="296"/>
                  </a:lnTo>
                  <a:cubicBezTo>
                    <a:pt x="67" y="330"/>
                    <a:pt x="67" y="463"/>
                    <a:pt x="67" y="563"/>
                  </a:cubicBezTo>
                  <a:cubicBezTo>
                    <a:pt x="100" y="597"/>
                    <a:pt x="0" y="663"/>
                    <a:pt x="67" y="730"/>
                  </a:cubicBezTo>
                  <a:cubicBezTo>
                    <a:pt x="121" y="839"/>
                    <a:pt x="332" y="948"/>
                    <a:pt x="498" y="948"/>
                  </a:cubicBezTo>
                  <a:cubicBezTo>
                    <a:pt x="535" y="948"/>
                    <a:pt x="570" y="942"/>
                    <a:pt x="601" y="930"/>
                  </a:cubicBezTo>
                  <a:cubicBezTo>
                    <a:pt x="801" y="830"/>
                    <a:pt x="868" y="630"/>
                    <a:pt x="801" y="430"/>
                  </a:cubicBezTo>
                  <a:cubicBezTo>
                    <a:pt x="801" y="330"/>
                    <a:pt x="767" y="296"/>
                    <a:pt x="701" y="263"/>
                  </a:cubicBezTo>
                  <a:cubicBezTo>
                    <a:pt x="774" y="141"/>
                    <a:pt x="668" y="0"/>
                    <a:pt x="5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5"/>
            <p:cNvSpPr/>
            <p:nvPr/>
          </p:nvSpPr>
          <p:spPr>
            <a:xfrm>
              <a:off x="2766325" y="3221500"/>
              <a:ext cx="14750" cy="11075"/>
            </a:xfrm>
            <a:custGeom>
              <a:avLst/>
              <a:gdLst/>
              <a:ahLst/>
              <a:cxnLst/>
              <a:rect l="l" t="t" r="r" b="b"/>
              <a:pathLst>
                <a:path w="590" h="443" extrusionOk="0">
                  <a:moveTo>
                    <a:pt x="138" y="0"/>
                  </a:moveTo>
                  <a:cubicBezTo>
                    <a:pt x="117" y="0"/>
                    <a:pt x="100" y="17"/>
                    <a:pt x="100" y="50"/>
                  </a:cubicBezTo>
                  <a:cubicBezTo>
                    <a:pt x="33" y="84"/>
                    <a:pt x="33" y="117"/>
                    <a:pt x="33" y="151"/>
                  </a:cubicBezTo>
                  <a:cubicBezTo>
                    <a:pt x="0" y="251"/>
                    <a:pt x="33" y="384"/>
                    <a:pt x="133" y="417"/>
                  </a:cubicBezTo>
                  <a:cubicBezTo>
                    <a:pt x="167" y="434"/>
                    <a:pt x="209" y="442"/>
                    <a:pt x="250" y="442"/>
                  </a:cubicBezTo>
                  <a:cubicBezTo>
                    <a:pt x="292" y="442"/>
                    <a:pt x="334" y="434"/>
                    <a:pt x="367" y="417"/>
                  </a:cubicBezTo>
                  <a:cubicBezTo>
                    <a:pt x="589" y="386"/>
                    <a:pt x="539" y="81"/>
                    <a:pt x="304" y="81"/>
                  </a:cubicBezTo>
                  <a:cubicBezTo>
                    <a:pt x="292" y="81"/>
                    <a:pt x="280" y="82"/>
                    <a:pt x="267" y="84"/>
                  </a:cubicBezTo>
                  <a:lnTo>
                    <a:pt x="200" y="84"/>
                  </a:lnTo>
                  <a:cubicBezTo>
                    <a:pt x="300" y="84"/>
                    <a:pt x="267" y="84"/>
                    <a:pt x="200" y="50"/>
                  </a:cubicBezTo>
                  <a:cubicBezTo>
                    <a:pt x="183" y="17"/>
                    <a:pt x="15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5"/>
            <p:cNvSpPr/>
            <p:nvPr/>
          </p:nvSpPr>
          <p:spPr>
            <a:xfrm>
              <a:off x="2818850" y="3160200"/>
              <a:ext cx="14200" cy="43325"/>
            </a:xfrm>
            <a:custGeom>
              <a:avLst/>
              <a:gdLst/>
              <a:ahLst/>
              <a:cxnLst/>
              <a:rect l="l" t="t" r="r" b="b"/>
              <a:pathLst>
                <a:path w="568" h="1733" extrusionOk="0">
                  <a:moveTo>
                    <a:pt x="267" y="1"/>
                  </a:moveTo>
                  <a:cubicBezTo>
                    <a:pt x="1" y="67"/>
                    <a:pt x="67" y="668"/>
                    <a:pt x="67" y="868"/>
                  </a:cubicBezTo>
                  <a:cubicBezTo>
                    <a:pt x="67" y="1135"/>
                    <a:pt x="101" y="1535"/>
                    <a:pt x="334" y="1702"/>
                  </a:cubicBezTo>
                  <a:cubicBezTo>
                    <a:pt x="349" y="1724"/>
                    <a:pt x="368" y="1733"/>
                    <a:pt x="388" y="1733"/>
                  </a:cubicBezTo>
                  <a:cubicBezTo>
                    <a:pt x="462" y="1733"/>
                    <a:pt x="553" y="1613"/>
                    <a:pt x="501" y="1535"/>
                  </a:cubicBezTo>
                  <a:cubicBezTo>
                    <a:pt x="367" y="1402"/>
                    <a:pt x="401" y="968"/>
                    <a:pt x="434" y="801"/>
                  </a:cubicBezTo>
                  <a:cubicBezTo>
                    <a:pt x="434" y="634"/>
                    <a:pt x="568" y="301"/>
                    <a:pt x="434" y="67"/>
                  </a:cubicBezTo>
                  <a:cubicBezTo>
                    <a:pt x="401" y="1"/>
                    <a:pt x="334" y="1"/>
                    <a:pt x="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5"/>
            <p:cNvSpPr/>
            <p:nvPr/>
          </p:nvSpPr>
          <p:spPr>
            <a:xfrm>
              <a:off x="2846375" y="3189325"/>
              <a:ext cx="18375" cy="47500"/>
            </a:xfrm>
            <a:custGeom>
              <a:avLst/>
              <a:gdLst/>
              <a:ahLst/>
              <a:cxnLst/>
              <a:rect l="l" t="t" r="r" b="b"/>
              <a:pathLst>
                <a:path w="735" h="1900" extrusionOk="0">
                  <a:moveTo>
                    <a:pt x="329" y="0"/>
                  </a:moveTo>
                  <a:cubicBezTo>
                    <a:pt x="262" y="0"/>
                    <a:pt x="208" y="29"/>
                    <a:pt x="167" y="70"/>
                  </a:cubicBezTo>
                  <a:cubicBezTo>
                    <a:pt x="0" y="303"/>
                    <a:pt x="100" y="537"/>
                    <a:pt x="134" y="804"/>
                  </a:cubicBezTo>
                  <a:cubicBezTo>
                    <a:pt x="134" y="1137"/>
                    <a:pt x="134" y="1404"/>
                    <a:pt x="234" y="1738"/>
                  </a:cubicBezTo>
                  <a:cubicBezTo>
                    <a:pt x="248" y="1853"/>
                    <a:pt x="318" y="1900"/>
                    <a:pt x="394" y="1900"/>
                  </a:cubicBezTo>
                  <a:cubicBezTo>
                    <a:pt x="493" y="1900"/>
                    <a:pt x="601" y="1818"/>
                    <a:pt x="601" y="1704"/>
                  </a:cubicBezTo>
                  <a:cubicBezTo>
                    <a:pt x="601" y="1404"/>
                    <a:pt x="634" y="1071"/>
                    <a:pt x="634" y="804"/>
                  </a:cubicBezTo>
                  <a:cubicBezTo>
                    <a:pt x="634" y="537"/>
                    <a:pt x="734" y="237"/>
                    <a:pt x="467" y="37"/>
                  </a:cubicBezTo>
                  <a:cubicBezTo>
                    <a:pt x="416" y="11"/>
                    <a:pt x="370" y="0"/>
                    <a:pt x="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5"/>
            <p:cNvSpPr/>
            <p:nvPr/>
          </p:nvSpPr>
          <p:spPr>
            <a:xfrm>
              <a:off x="2916425" y="3235050"/>
              <a:ext cx="16700" cy="19825"/>
            </a:xfrm>
            <a:custGeom>
              <a:avLst/>
              <a:gdLst/>
              <a:ahLst/>
              <a:cxnLst/>
              <a:rect l="l" t="t" r="r" b="b"/>
              <a:pathLst>
                <a:path w="668" h="793" extrusionOk="0">
                  <a:moveTo>
                    <a:pt x="417" y="0"/>
                  </a:moveTo>
                  <a:cubicBezTo>
                    <a:pt x="402" y="0"/>
                    <a:pt x="385" y="3"/>
                    <a:pt x="367" y="9"/>
                  </a:cubicBezTo>
                  <a:cubicBezTo>
                    <a:pt x="100" y="42"/>
                    <a:pt x="0" y="376"/>
                    <a:pt x="100" y="643"/>
                  </a:cubicBezTo>
                  <a:cubicBezTo>
                    <a:pt x="117" y="743"/>
                    <a:pt x="209" y="793"/>
                    <a:pt x="296" y="793"/>
                  </a:cubicBezTo>
                  <a:cubicBezTo>
                    <a:pt x="384" y="793"/>
                    <a:pt x="467" y="743"/>
                    <a:pt x="467" y="643"/>
                  </a:cubicBezTo>
                  <a:lnTo>
                    <a:pt x="467" y="509"/>
                  </a:lnTo>
                  <a:cubicBezTo>
                    <a:pt x="467" y="452"/>
                    <a:pt x="489" y="428"/>
                    <a:pt x="489" y="423"/>
                  </a:cubicBezTo>
                  <a:lnTo>
                    <a:pt x="489" y="423"/>
                  </a:lnTo>
                  <a:cubicBezTo>
                    <a:pt x="504" y="416"/>
                    <a:pt x="519" y="409"/>
                    <a:pt x="534" y="409"/>
                  </a:cubicBezTo>
                  <a:cubicBezTo>
                    <a:pt x="601" y="376"/>
                    <a:pt x="634" y="342"/>
                    <a:pt x="634" y="309"/>
                  </a:cubicBezTo>
                  <a:cubicBezTo>
                    <a:pt x="667" y="242"/>
                    <a:pt x="634" y="176"/>
                    <a:pt x="601" y="142"/>
                  </a:cubicBezTo>
                  <a:cubicBezTo>
                    <a:pt x="546" y="60"/>
                    <a:pt x="491" y="0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5"/>
            <p:cNvSpPr/>
            <p:nvPr/>
          </p:nvSpPr>
          <p:spPr>
            <a:xfrm>
              <a:off x="2859525" y="3173750"/>
              <a:ext cx="40025" cy="53450"/>
            </a:xfrm>
            <a:custGeom>
              <a:avLst/>
              <a:gdLst/>
              <a:ahLst/>
              <a:cxnLst/>
              <a:rect l="l" t="t" r="r" b="b"/>
              <a:pathLst>
                <a:path w="1601" h="2138" extrusionOk="0">
                  <a:moveTo>
                    <a:pt x="1387" y="0"/>
                  </a:moveTo>
                  <a:cubicBezTo>
                    <a:pt x="1349" y="0"/>
                    <a:pt x="1310" y="9"/>
                    <a:pt x="1276" y="26"/>
                  </a:cubicBezTo>
                  <a:cubicBezTo>
                    <a:pt x="975" y="193"/>
                    <a:pt x="809" y="693"/>
                    <a:pt x="642" y="993"/>
                  </a:cubicBezTo>
                  <a:cubicBezTo>
                    <a:pt x="575" y="1160"/>
                    <a:pt x="442" y="1360"/>
                    <a:pt x="375" y="1527"/>
                  </a:cubicBezTo>
                  <a:cubicBezTo>
                    <a:pt x="308" y="1594"/>
                    <a:pt x="242" y="1827"/>
                    <a:pt x="208" y="1827"/>
                  </a:cubicBezTo>
                  <a:cubicBezTo>
                    <a:pt x="0" y="1916"/>
                    <a:pt x="83" y="2138"/>
                    <a:pt x="246" y="2138"/>
                  </a:cubicBezTo>
                  <a:cubicBezTo>
                    <a:pt x="265" y="2138"/>
                    <a:pt x="286" y="2135"/>
                    <a:pt x="308" y="2127"/>
                  </a:cubicBezTo>
                  <a:cubicBezTo>
                    <a:pt x="575" y="2027"/>
                    <a:pt x="775" y="1627"/>
                    <a:pt x="909" y="1427"/>
                  </a:cubicBezTo>
                  <a:cubicBezTo>
                    <a:pt x="1042" y="1193"/>
                    <a:pt x="1142" y="993"/>
                    <a:pt x="1276" y="760"/>
                  </a:cubicBezTo>
                  <a:cubicBezTo>
                    <a:pt x="1376" y="593"/>
                    <a:pt x="1542" y="426"/>
                    <a:pt x="1576" y="193"/>
                  </a:cubicBezTo>
                  <a:cubicBezTo>
                    <a:pt x="1601" y="69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5"/>
            <p:cNvSpPr/>
            <p:nvPr/>
          </p:nvSpPr>
          <p:spPr>
            <a:xfrm>
              <a:off x="2898900" y="3176575"/>
              <a:ext cx="34225" cy="95425"/>
            </a:xfrm>
            <a:custGeom>
              <a:avLst/>
              <a:gdLst/>
              <a:ahLst/>
              <a:cxnLst/>
              <a:rect l="l" t="t" r="r" b="b"/>
              <a:pathLst>
                <a:path w="1369" h="3817" extrusionOk="0">
                  <a:moveTo>
                    <a:pt x="1191" y="1"/>
                  </a:moveTo>
                  <a:cubicBezTo>
                    <a:pt x="1170" y="1"/>
                    <a:pt x="1151" y="5"/>
                    <a:pt x="1135" y="13"/>
                  </a:cubicBezTo>
                  <a:cubicBezTo>
                    <a:pt x="635" y="346"/>
                    <a:pt x="468" y="1047"/>
                    <a:pt x="334" y="1581"/>
                  </a:cubicBezTo>
                  <a:cubicBezTo>
                    <a:pt x="301" y="1814"/>
                    <a:pt x="201" y="2014"/>
                    <a:pt x="168" y="2214"/>
                  </a:cubicBezTo>
                  <a:cubicBezTo>
                    <a:pt x="68" y="2415"/>
                    <a:pt x="34" y="2648"/>
                    <a:pt x="34" y="2848"/>
                  </a:cubicBezTo>
                  <a:cubicBezTo>
                    <a:pt x="34" y="2882"/>
                    <a:pt x="34" y="2915"/>
                    <a:pt x="68" y="2982"/>
                  </a:cubicBezTo>
                  <a:cubicBezTo>
                    <a:pt x="34" y="3182"/>
                    <a:pt x="34" y="3415"/>
                    <a:pt x="1" y="3649"/>
                  </a:cubicBezTo>
                  <a:cubicBezTo>
                    <a:pt x="1" y="3757"/>
                    <a:pt x="79" y="3817"/>
                    <a:pt x="151" y="3817"/>
                  </a:cubicBezTo>
                  <a:cubicBezTo>
                    <a:pt x="212" y="3817"/>
                    <a:pt x="268" y="3774"/>
                    <a:pt x="268" y="3682"/>
                  </a:cubicBezTo>
                  <a:cubicBezTo>
                    <a:pt x="368" y="3182"/>
                    <a:pt x="434" y="2715"/>
                    <a:pt x="568" y="2248"/>
                  </a:cubicBezTo>
                  <a:cubicBezTo>
                    <a:pt x="668" y="2181"/>
                    <a:pt x="668" y="2081"/>
                    <a:pt x="735" y="2048"/>
                  </a:cubicBezTo>
                  <a:cubicBezTo>
                    <a:pt x="901" y="1814"/>
                    <a:pt x="1202" y="1681"/>
                    <a:pt x="1335" y="1481"/>
                  </a:cubicBezTo>
                  <a:cubicBezTo>
                    <a:pt x="1368" y="1380"/>
                    <a:pt x="1335" y="1314"/>
                    <a:pt x="1235" y="1247"/>
                  </a:cubicBezTo>
                  <a:cubicBezTo>
                    <a:pt x="1135" y="1247"/>
                    <a:pt x="1035" y="1247"/>
                    <a:pt x="901" y="1314"/>
                  </a:cubicBezTo>
                  <a:cubicBezTo>
                    <a:pt x="1068" y="913"/>
                    <a:pt x="1302" y="547"/>
                    <a:pt x="1335" y="146"/>
                  </a:cubicBezTo>
                  <a:cubicBezTo>
                    <a:pt x="1335" y="44"/>
                    <a:pt x="1257" y="1"/>
                    <a:pt x="1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5"/>
            <p:cNvSpPr/>
            <p:nvPr/>
          </p:nvSpPr>
          <p:spPr>
            <a:xfrm>
              <a:off x="2935850" y="3280300"/>
              <a:ext cx="30625" cy="21750"/>
            </a:xfrm>
            <a:custGeom>
              <a:avLst/>
              <a:gdLst/>
              <a:ahLst/>
              <a:cxnLst/>
              <a:rect l="l" t="t" r="r" b="b"/>
              <a:pathLst>
                <a:path w="1225" h="870" extrusionOk="0">
                  <a:moveTo>
                    <a:pt x="1058" y="0"/>
                  </a:moveTo>
                  <a:cubicBezTo>
                    <a:pt x="925" y="0"/>
                    <a:pt x="891" y="67"/>
                    <a:pt x="824" y="100"/>
                  </a:cubicBezTo>
                  <a:lnTo>
                    <a:pt x="658" y="100"/>
                  </a:lnTo>
                  <a:cubicBezTo>
                    <a:pt x="634" y="40"/>
                    <a:pt x="575" y="14"/>
                    <a:pt x="512" y="14"/>
                  </a:cubicBezTo>
                  <a:cubicBezTo>
                    <a:pt x="402" y="14"/>
                    <a:pt x="282" y="94"/>
                    <a:pt x="324" y="200"/>
                  </a:cubicBezTo>
                  <a:cubicBezTo>
                    <a:pt x="324" y="267"/>
                    <a:pt x="391" y="334"/>
                    <a:pt x="424" y="400"/>
                  </a:cubicBezTo>
                  <a:cubicBezTo>
                    <a:pt x="357" y="434"/>
                    <a:pt x="324" y="500"/>
                    <a:pt x="224" y="500"/>
                  </a:cubicBezTo>
                  <a:cubicBezTo>
                    <a:pt x="1" y="532"/>
                    <a:pt x="21" y="870"/>
                    <a:pt x="228" y="870"/>
                  </a:cubicBezTo>
                  <a:cubicBezTo>
                    <a:pt x="237" y="870"/>
                    <a:pt x="247" y="869"/>
                    <a:pt x="257" y="867"/>
                  </a:cubicBezTo>
                  <a:cubicBezTo>
                    <a:pt x="491" y="801"/>
                    <a:pt x="658" y="767"/>
                    <a:pt x="858" y="634"/>
                  </a:cubicBezTo>
                  <a:cubicBezTo>
                    <a:pt x="991" y="567"/>
                    <a:pt x="1225" y="334"/>
                    <a:pt x="1191" y="100"/>
                  </a:cubicBezTo>
                  <a:cubicBezTo>
                    <a:pt x="1191" y="33"/>
                    <a:pt x="1091" y="0"/>
                    <a:pt x="10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5"/>
            <p:cNvSpPr/>
            <p:nvPr/>
          </p:nvSpPr>
          <p:spPr>
            <a:xfrm>
              <a:off x="2825525" y="3262900"/>
              <a:ext cx="53475" cy="16200"/>
            </a:xfrm>
            <a:custGeom>
              <a:avLst/>
              <a:gdLst/>
              <a:ahLst/>
              <a:cxnLst/>
              <a:rect l="l" t="t" r="r" b="b"/>
              <a:pathLst>
                <a:path w="2139" h="648" extrusionOk="0">
                  <a:moveTo>
                    <a:pt x="1836" y="0"/>
                  </a:moveTo>
                  <a:cubicBezTo>
                    <a:pt x="1804" y="0"/>
                    <a:pt x="1770" y="9"/>
                    <a:pt x="1735" y="29"/>
                  </a:cubicBezTo>
                  <a:lnTo>
                    <a:pt x="1468" y="129"/>
                  </a:lnTo>
                  <a:cubicBezTo>
                    <a:pt x="1435" y="129"/>
                    <a:pt x="1435" y="196"/>
                    <a:pt x="1401" y="196"/>
                  </a:cubicBezTo>
                  <a:cubicBezTo>
                    <a:pt x="1335" y="129"/>
                    <a:pt x="1301" y="96"/>
                    <a:pt x="1235" y="96"/>
                  </a:cubicBezTo>
                  <a:lnTo>
                    <a:pt x="601" y="96"/>
                  </a:lnTo>
                  <a:cubicBezTo>
                    <a:pt x="517" y="96"/>
                    <a:pt x="426" y="87"/>
                    <a:pt x="338" y="87"/>
                  </a:cubicBezTo>
                  <a:cubicBezTo>
                    <a:pt x="251" y="87"/>
                    <a:pt x="167" y="96"/>
                    <a:pt x="100" y="129"/>
                  </a:cubicBezTo>
                  <a:cubicBezTo>
                    <a:pt x="0" y="229"/>
                    <a:pt x="0" y="363"/>
                    <a:pt x="100" y="429"/>
                  </a:cubicBezTo>
                  <a:cubicBezTo>
                    <a:pt x="184" y="463"/>
                    <a:pt x="276" y="471"/>
                    <a:pt x="367" y="471"/>
                  </a:cubicBezTo>
                  <a:cubicBezTo>
                    <a:pt x="459" y="471"/>
                    <a:pt x="551" y="463"/>
                    <a:pt x="634" y="463"/>
                  </a:cubicBezTo>
                  <a:lnTo>
                    <a:pt x="1101" y="463"/>
                  </a:lnTo>
                  <a:cubicBezTo>
                    <a:pt x="1101" y="563"/>
                    <a:pt x="1168" y="629"/>
                    <a:pt x="1301" y="629"/>
                  </a:cubicBezTo>
                  <a:cubicBezTo>
                    <a:pt x="1350" y="642"/>
                    <a:pt x="1397" y="647"/>
                    <a:pt x="1442" y="647"/>
                  </a:cubicBezTo>
                  <a:cubicBezTo>
                    <a:pt x="1642" y="647"/>
                    <a:pt x="1805" y="538"/>
                    <a:pt x="1968" y="429"/>
                  </a:cubicBezTo>
                  <a:cubicBezTo>
                    <a:pt x="2139" y="287"/>
                    <a:pt x="2019" y="0"/>
                    <a:pt x="1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5"/>
            <p:cNvSpPr/>
            <p:nvPr/>
          </p:nvSpPr>
          <p:spPr>
            <a:xfrm>
              <a:off x="2885900" y="3312075"/>
              <a:ext cx="15350" cy="15950"/>
            </a:xfrm>
            <a:custGeom>
              <a:avLst/>
              <a:gdLst/>
              <a:ahLst/>
              <a:cxnLst/>
              <a:rect l="l" t="t" r="r" b="b"/>
              <a:pathLst>
                <a:path w="614" h="638" extrusionOk="0">
                  <a:moveTo>
                    <a:pt x="211" y="0"/>
                  </a:moveTo>
                  <a:cubicBezTo>
                    <a:pt x="111" y="0"/>
                    <a:pt x="1" y="64"/>
                    <a:pt x="20" y="163"/>
                  </a:cubicBezTo>
                  <a:cubicBezTo>
                    <a:pt x="20" y="230"/>
                    <a:pt x="54" y="297"/>
                    <a:pt x="87" y="330"/>
                  </a:cubicBezTo>
                  <a:cubicBezTo>
                    <a:pt x="87" y="397"/>
                    <a:pt x="154" y="430"/>
                    <a:pt x="187" y="464"/>
                  </a:cubicBezTo>
                  <a:cubicBezTo>
                    <a:pt x="201" y="587"/>
                    <a:pt x="282" y="637"/>
                    <a:pt x="366" y="637"/>
                  </a:cubicBezTo>
                  <a:cubicBezTo>
                    <a:pt x="487" y="637"/>
                    <a:pt x="613" y="534"/>
                    <a:pt x="554" y="397"/>
                  </a:cubicBezTo>
                  <a:cubicBezTo>
                    <a:pt x="521" y="264"/>
                    <a:pt x="387" y="230"/>
                    <a:pt x="354" y="97"/>
                  </a:cubicBezTo>
                  <a:cubicBezTo>
                    <a:pt x="341" y="29"/>
                    <a:pt x="278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5"/>
            <p:cNvSpPr/>
            <p:nvPr/>
          </p:nvSpPr>
          <p:spPr>
            <a:xfrm>
              <a:off x="2879250" y="3337950"/>
              <a:ext cx="21925" cy="13075"/>
            </a:xfrm>
            <a:custGeom>
              <a:avLst/>
              <a:gdLst/>
              <a:ahLst/>
              <a:cxnLst/>
              <a:rect l="l" t="t" r="r" b="b"/>
              <a:pathLst>
                <a:path w="877" h="523" extrusionOk="0">
                  <a:moveTo>
                    <a:pt x="573" y="0"/>
                  </a:moveTo>
                  <a:cubicBezTo>
                    <a:pt x="518" y="0"/>
                    <a:pt x="463" y="19"/>
                    <a:pt x="420" y="62"/>
                  </a:cubicBezTo>
                  <a:lnTo>
                    <a:pt x="420" y="96"/>
                  </a:lnTo>
                  <a:cubicBezTo>
                    <a:pt x="385" y="68"/>
                    <a:pt x="346" y="56"/>
                    <a:pt x="307" y="56"/>
                  </a:cubicBezTo>
                  <a:cubicBezTo>
                    <a:pt x="157" y="56"/>
                    <a:pt x="0" y="230"/>
                    <a:pt x="53" y="363"/>
                  </a:cubicBezTo>
                  <a:cubicBezTo>
                    <a:pt x="137" y="475"/>
                    <a:pt x="244" y="522"/>
                    <a:pt x="353" y="522"/>
                  </a:cubicBezTo>
                  <a:cubicBezTo>
                    <a:pt x="504" y="522"/>
                    <a:pt x="657" y="431"/>
                    <a:pt x="753" y="296"/>
                  </a:cubicBezTo>
                  <a:cubicBezTo>
                    <a:pt x="877" y="148"/>
                    <a:pt x="727" y="0"/>
                    <a:pt x="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5"/>
            <p:cNvSpPr/>
            <p:nvPr/>
          </p:nvSpPr>
          <p:spPr>
            <a:xfrm>
              <a:off x="2836450" y="3354900"/>
              <a:ext cx="18275" cy="25625"/>
            </a:xfrm>
            <a:custGeom>
              <a:avLst/>
              <a:gdLst/>
              <a:ahLst/>
              <a:cxnLst/>
              <a:rect l="l" t="t" r="r" b="b"/>
              <a:pathLst>
                <a:path w="731" h="1025" extrusionOk="0">
                  <a:moveTo>
                    <a:pt x="551" y="1"/>
                  </a:moveTo>
                  <a:cubicBezTo>
                    <a:pt x="458" y="1"/>
                    <a:pt x="364" y="77"/>
                    <a:pt x="364" y="218"/>
                  </a:cubicBezTo>
                  <a:cubicBezTo>
                    <a:pt x="364" y="519"/>
                    <a:pt x="97" y="519"/>
                    <a:pt x="30" y="752"/>
                  </a:cubicBezTo>
                  <a:cubicBezTo>
                    <a:pt x="1" y="902"/>
                    <a:pt x="51" y="1024"/>
                    <a:pt x="182" y="1024"/>
                  </a:cubicBezTo>
                  <a:cubicBezTo>
                    <a:pt x="197" y="1024"/>
                    <a:pt x="213" y="1022"/>
                    <a:pt x="231" y="1019"/>
                  </a:cubicBezTo>
                  <a:cubicBezTo>
                    <a:pt x="631" y="1019"/>
                    <a:pt x="731" y="452"/>
                    <a:pt x="731" y="185"/>
                  </a:cubicBezTo>
                  <a:cubicBezTo>
                    <a:pt x="715" y="60"/>
                    <a:pt x="634" y="1"/>
                    <a:pt x="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5"/>
            <p:cNvSpPr/>
            <p:nvPr/>
          </p:nvSpPr>
          <p:spPr>
            <a:xfrm>
              <a:off x="2908075" y="3320625"/>
              <a:ext cx="12550" cy="12225"/>
            </a:xfrm>
            <a:custGeom>
              <a:avLst/>
              <a:gdLst/>
              <a:ahLst/>
              <a:cxnLst/>
              <a:rect l="l" t="t" r="r" b="b"/>
              <a:pathLst>
                <a:path w="502" h="489" extrusionOk="0">
                  <a:moveTo>
                    <a:pt x="240" y="0"/>
                  </a:moveTo>
                  <a:cubicBezTo>
                    <a:pt x="165" y="0"/>
                    <a:pt x="101" y="50"/>
                    <a:pt x="101" y="155"/>
                  </a:cubicBezTo>
                  <a:cubicBezTo>
                    <a:pt x="1" y="322"/>
                    <a:pt x="134" y="489"/>
                    <a:pt x="301" y="489"/>
                  </a:cubicBezTo>
                  <a:cubicBezTo>
                    <a:pt x="468" y="455"/>
                    <a:pt x="501" y="288"/>
                    <a:pt x="434" y="155"/>
                  </a:cubicBezTo>
                  <a:lnTo>
                    <a:pt x="434" y="122"/>
                  </a:lnTo>
                  <a:cubicBezTo>
                    <a:pt x="387" y="42"/>
                    <a:pt x="308" y="0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5"/>
            <p:cNvSpPr/>
            <p:nvPr/>
          </p:nvSpPr>
          <p:spPr>
            <a:xfrm>
              <a:off x="2933450" y="3342800"/>
              <a:ext cx="29700" cy="14325"/>
            </a:xfrm>
            <a:custGeom>
              <a:avLst/>
              <a:gdLst/>
              <a:ahLst/>
              <a:cxnLst/>
              <a:rect l="l" t="t" r="r" b="b"/>
              <a:pathLst>
                <a:path w="1188" h="573" extrusionOk="0">
                  <a:moveTo>
                    <a:pt x="260" y="0"/>
                  </a:moveTo>
                  <a:cubicBezTo>
                    <a:pt x="194" y="0"/>
                    <a:pt x="135" y="29"/>
                    <a:pt x="120" y="102"/>
                  </a:cubicBezTo>
                  <a:cubicBezTo>
                    <a:pt x="1" y="479"/>
                    <a:pt x="224" y="573"/>
                    <a:pt x="495" y="573"/>
                  </a:cubicBezTo>
                  <a:cubicBezTo>
                    <a:pt x="679" y="573"/>
                    <a:pt x="885" y="529"/>
                    <a:pt x="1021" y="502"/>
                  </a:cubicBezTo>
                  <a:cubicBezTo>
                    <a:pt x="1121" y="502"/>
                    <a:pt x="1187" y="402"/>
                    <a:pt x="1187" y="269"/>
                  </a:cubicBezTo>
                  <a:lnTo>
                    <a:pt x="1187" y="169"/>
                  </a:lnTo>
                  <a:cubicBezTo>
                    <a:pt x="1154" y="69"/>
                    <a:pt x="1021" y="2"/>
                    <a:pt x="954" y="2"/>
                  </a:cubicBezTo>
                  <a:cubicBezTo>
                    <a:pt x="820" y="2"/>
                    <a:pt x="687" y="35"/>
                    <a:pt x="520" y="69"/>
                  </a:cubicBezTo>
                  <a:cubicBezTo>
                    <a:pt x="487" y="69"/>
                    <a:pt x="453" y="69"/>
                    <a:pt x="453" y="102"/>
                  </a:cubicBezTo>
                  <a:cubicBezTo>
                    <a:pt x="435" y="46"/>
                    <a:pt x="343" y="0"/>
                    <a:pt x="2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5"/>
            <p:cNvSpPr/>
            <p:nvPr/>
          </p:nvSpPr>
          <p:spPr>
            <a:xfrm>
              <a:off x="2922150" y="3309825"/>
              <a:ext cx="23475" cy="20350"/>
            </a:xfrm>
            <a:custGeom>
              <a:avLst/>
              <a:gdLst/>
              <a:ahLst/>
              <a:cxnLst/>
              <a:rect l="l" t="t" r="r" b="b"/>
              <a:pathLst>
                <a:path w="939" h="814" extrusionOk="0">
                  <a:moveTo>
                    <a:pt x="239" y="0"/>
                  </a:moveTo>
                  <a:cubicBezTo>
                    <a:pt x="121" y="0"/>
                    <a:pt x="1" y="89"/>
                    <a:pt x="38" y="220"/>
                  </a:cubicBezTo>
                  <a:cubicBezTo>
                    <a:pt x="72" y="420"/>
                    <a:pt x="105" y="654"/>
                    <a:pt x="305" y="720"/>
                  </a:cubicBezTo>
                  <a:cubicBezTo>
                    <a:pt x="380" y="780"/>
                    <a:pt x="482" y="813"/>
                    <a:pt x="584" y="813"/>
                  </a:cubicBezTo>
                  <a:cubicBezTo>
                    <a:pt x="708" y="813"/>
                    <a:pt x="832" y="764"/>
                    <a:pt x="905" y="654"/>
                  </a:cubicBezTo>
                  <a:cubicBezTo>
                    <a:pt x="939" y="587"/>
                    <a:pt x="905" y="520"/>
                    <a:pt x="905" y="487"/>
                  </a:cubicBezTo>
                  <a:cubicBezTo>
                    <a:pt x="739" y="287"/>
                    <a:pt x="539" y="420"/>
                    <a:pt x="438" y="187"/>
                  </a:cubicBezTo>
                  <a:cubicBezTo>
                    <a:pt x="424" y="55"/>
                    <a:pt x="332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5"/>
            <p:cNvSpPr/>
            <p:nvPr/>
          </p:nvSpPr>
          <p:spPr>
            <a:xfrm>
              <a:off x="2928375" y="3218875"/>
              <a:ext cx="41300" cy="43500"/>
            </a:xfrm>
            <a:custGeom>
              <a:avLst/>
              <a:gdLst/>
              <a:ahLst/>
              <a:cxnLst/>
              <a:rect l="l" t="t" r="r" b="b"/>
              <a:pathLst>
                <a:path w="1652" h="1740" extrusionOk="0">
                  <a:moveTo>
                    <a:pt x="1144" y="0"/>
                  </a:moveTo>
                  <a:cubicBezTo>
                    <a:pt x="931" y="0"/>
                    <a:pt x="699" y="129"/>
                    <a:pt x="523" y="322"/>
                  </a:cubicBezTo>
                  <a:cubicBezTo>
                    <a:pt x="223" y="689"/>
                    <a:pt x="123" y="1156"/>
                    <a:pt x="23" y="1623"/>
                  </a:cubicBezTo>
                  <a:cubicBezTo>
                    <a:pt x="1" y="1688"/>
                    <a:pt x="78" y="1739"/>
                    <a:pt x="163" y="1739"/>
                  </a:cubicBezTo>
                  <a:cubicBezTo>
                    <a:pt x="208" y="1739"/>
                    <a:pt x="255" y="1725"/>
                    <a:pt x="290" y="1690"/>
                  </a:cubicBezTo>
                  <a:cubicBezTo>
                    <a:pt x="390" y="1423"/>
                    <a:pt x="523" y="1156"/>
                    <a:pt x="690" y="856"/>
                  </a:cubicBezTo>
                  <a:cubicBezTo>
                    <a:pt x="790" y="689"/>
                    <a:pt x="890" y="522"/>
                    <a:pt x="1023" y="456"/>
                  </a:cubicBezTo>
                  <a:cubicBezTo>
                    <a:pt x="1090" y="402"/>
                    <a:pt x="1157" y="381"/>
                    <a:pt x="1221" y="381"/>
                  </a:cubicBezTo>
                  <a:cubicBezTo>
                    <a:pt x="1318" y="381"/>
                    <a:pt x="1410" y="429"/>
                    <a:pt x="1490" y="489"/>
                  </a:cubicBezTo>
                  <a:cubicBezTo>
                    <a:pt x="1502" y="495"/>
                    <a:pt x="1515" y="498"/>
                    <a:pt x="1528" y="498"/>
                  </a:cubicBezTo>
                  <a:cubicBezTo>
                    <a:pt x="1588" y="498"/>
                    <a:pt x="1651" y="438"/>
                    <a:pt x="1624" y="356"/>
                  </a:cubicBezTo>
                  <a:cubicBezTo>
                    <a:pt x="1513" y="103"/>
                    <a:pt x="1336" y="0"/>
                    <a:pt x="1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5"/>
            <p:cNvSpPr/>
            <p:nvPr/>
          </p:nvSpPr>
          <p:spPr>
            <a:xfrm>
              <a:off x="2792175" y="3566325"/>
              <a:ext cx="315850" cy="245050"/>
            </a:xfrm>
            <a:custGeom>
              <a:avLst/>
              <a:gdLst/>
              <a:ahLst/>
              <a:cxnLst/>
              <a:rect l="l" t="t" r="r" b="b"/>
              <a:pathLst>
                <a:path w="12634" h="9802" extrusionOk="0">
                  <a:moveTo>
                    <a:pt x="200" y="1"/>
                  </a:moveTo>
                  <a:cubicBezTo>
                    <a:pt x="100" y="1"/>
                    <a:pt x="0" y="134"/>
                    <a:pt x="100" y="234"/>
                  </a:cubicBezTo>
                  <a:cubicBezTo>
                    <a:pt x="3703" y="4104"/>
                    <a:pt x="9173" y="5471"/>
                    <a:pt x="12476" y="9774"/>
                  </a:cubicBezTo>
                  <a:cubicBezTo>
                    <a:pt x="12485" y="9793"/>
                    <a:pt x="12502" y="9801"/>
                    <a:pt x="12521" y="9801"/>
                  </a:cubicBezTo>
                  <a:cubicBezTo>
                    <a:pt x="12571" y="9801"/>
                    <a:pt x="12633" y="9746"/>
                    <a:pt x="12609" y="9674"/>
                  </a:cubicBezTo>
                  <a:cubicBezTo>
                    <a:pt x="10975" y="7273"/>
                    <a:pt x="8506" y="5771"/>
                    <a:pt x="6104" y="4304"/>
                  </a:cubicBezTo>
                  <a:cubicBezTo>
                    <a:pt x="4670" y="3470"/>
                    <a:pt x="3302" y="2636"/>
                    <a:pt x="2002" y="1635"/>
                  </a:cubicBezTo>
                  <a:cubicBezTo>
                    <a:pt x="1421" y="1183"/>
                    <a:pt x="1020" y="662"/>
                    <a:pt x="1310" y="662"/>
                  </a:cubicBezTo>
                  <a:cubicBezTo>
                    <a:pt x="1470" y="662"/>
                    <a:pt x="1839" y="820"/>
                    <a:pt x="2502" y="1235"/>
                  </a:cubicBezTo>
                  <a:cubicBezTo>
                    <a:pt x="3269" y="1668"/>
                    <a:pt x="3903" y="2336"/>
                    <a:pt x="4637" y="2836"/>
                  </a:cubicBezTo>
                  <a:cubicBezTo>
                    <a:pt x="4652" y="2852"/>
                    <a:pt x="4670" y="2858"/>
                    <a:pt x="4687" y="2858"/>
                  </a:cubicBezTo>
                  <a:cubicBezTo>
                    <a:pt x="4743" y="2858"/>
                    <a:pt x="4796" y="2787"/>
                    <a:pt x="4770" y="2736"/>
                  </a:cubicBezTo>
                  <a:cubicBezTo>
                    <a:pt x="3603" y="1335"/>
                    <a:pt x="2068" y="267"/>
                    <a:pt x="2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5"/>
            <p:cNvSpPr/>
            <p:nvPr/>
          </p:nvSpPr>
          <p:spPr>
            <a:xfrm>
              <a:off x="3254900" y="3133800"/>
              <a:ext cx="45975" cy="70950"/>
            </a:xfrm>
            <a:custGeom>
              <a:avLst/>
              <a:gdLst/>
              <a:ahLst/>
              <a:cxnLst/>
              <a:rect l="l" t="t" r="r" b="b"/>
              <a:pathLst>
                <a:path w="1839" h="2838" extrusionOk="0">
                  <a:moveTo>
                    <a:pt x="141" y="1"/>
                  </a:moveTo>
                  <a:cubicBezTo>
                    <a:pt x="63" y="1"/>
                    <a:pt x="0" y="95"/>
                    <a:pt x="71" y="189"/>
                  </a:cubicBezTo>
                  <a:cubicBezTo>
                    <a:pt x="671" y="1023"/>
                    <a:pt x="1005" y="2057"/>
                    <a:pt x="1672" y="2791"/>
                  </a:cubicBezTo>
                  <a:cubicBezTo>
                    <a:pt x="1702" y="2821"/>
                    <a:pt x="1739" y="2838"/>
                    <a:pt x="1770" y="2838"/>
                  </a:cubicBezTo>
                  <a:cubicBezTo>
                    <a:pt x="1809" y="2838"/>
                    <a:pt x="1839" y="2813"/>
                    <a:pt x="1839" y="2758"/>
                  </a:cubicBezTo>
                  <a:cubicBezTo>
                    <a:pt x="1605" y="1757"/>
                    <a:pt x="905" y="790"/>
                    <a:pt x="238" y="56"/>
                  </a:cubicBezTo>
                  <a:cubicBezTo>
                    <a:pt x="209" y="17"/>
                    <a:pt x="173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5"/>
            <p:cNvSpPr/>
            <p:nvPr/>
          </p:nvSpPr>
          <p:spPr>
            <a:xfrm>
              <a:off x="2637175" y="2691575"/>
              <a:ext cx="875525" cy="1978525"/>
            </a:xfrm>
            <a:custGeom>
              <a:avLst/>
              <a:gdLst/>
              <a:ahLst/>
              <a:cxnLst/>
              <a:rect l="l" t="t" r="r" b="b"/>
              <a:pathLst>
                <a:path w="35021" h="79141" extrusionOk="0">
                  <a:moveTo>
                    <a:pt x="29034" y="6995"/>
                  </a:moveTo>
                  <a:cubicBezTo>
                    <a:pt x="29156" y="6995"/>
                    <a:pt x="29257" y="7117"/>
                    <a:pt x="29317" y="7438"/>
                  </a:cubicBezTo>
                  <a:cubicBezTo>
                    <a:pt x="29450" y="8238"/>
                    <a:pt x="29450" y="9072"/>
                    <a:pt x="29383" y="9873"/>
                  </a:cubicBezTo>
                  <a:cubicBezTo>
                    <a:pt x="29317" y="11040"/>
                    <a:pt x="28950" y="11974"/>
                    <a:pt x="28416" y="12908"/>
                  </a:cubicBezTo>
                  <a:cubicBezTo>
                    <a:pt x="28516" y="12074"/>
                    <a:pt x="28549" y="11240"/>
                    <a:pt x="28516" y="10406"/>
                  </a:cubicBezTo>
                  <a:cubicBezTo>
                    <a:pt x="28516" y="10331"/>
                    <a:pt x="28462" y="10297"/>
                    <a:pt x="28402" y="10297"/>
                  </a:cubicBezTo>
                  <a:cubicBezTo>
                    <a:pt x="28330" y="10297"/>
                    <a:pt x="28249" y="10348"/>
                    <a:pt x="28249" y="10440"/>
                  </a:cubicBezTo>
                  <a:cubicBezTo>
                    <a:pt x="28316" y="11541"/>
                    <a:pt x="28016" y="12641"/>
                    <a:pt x="27916" y="13775"/>
                  </a:cubicBezTo>
                  <a:lnTo>
                    <a:pt x="27916" y="13809"/>
                  </a:lnTo>
                  <a:cubicBezTo>
                    <a:pt x="27899" y="13792"/>
                    <a:pt x="27882" y="13784"/>
                    <a:pt x="27870" y="13784"/>
                  </a:cubicBezTo>
                  <a:cubicBezTo>
                    <a:pt x="27857" y="13784"/>
                    <a:pt x="27849" y="13792"/>
                    <a:pt x="27849" y="13809"/>
                  </a:cubicBezTo>
                  <a:cubicBezTo>
                    <a:pt x="27315" y="11807"/>
                    <a:pt x="27215" y="9539"/>
                    <a:pt x="28316" y="7738"/>
                  </a:cubicBezTo>
                  <a:cubicBezTo>
                    <a:pt x="28531" y="7394"/>
                    <a:pt x="28815" y="6995"/>
                    <a:pt x="29034" y="6995"/>
                  </a:cubicBezTo>
                  <a:close/>
                  <a:moveTo>
                    <a:pt x="12171" y="15443"/>
                  </a:moveTo>
                  <a:lnTo>
                    <a:pt x="12171" y="15443"/>
                  </a:lnTo>
                  <a:cubicBezTo>
                    <a:pt x="12538" y="15610"/>
                    <a:pt x="12805" y="15944"/>
                    <a:pt x="13005" y="16277"/>
                  </a:cubicBezTo>
                  <a:cubicBezTo>
                    <a:pt x="12972" y="16311"/>
                    <a:pt x="12972" y="16311"/>
                    <a:pt x="12972" y="16377"/>
                  </a:cubicBezTo>
                  <a:cubicBezTo>
                    <a:pt x="12972" y="16344"/>
                    <a:pt x="12972" y="16344"/>
                    <a:pt x="12967" y="16344"/>
                  </a:cubicBezTo>
                  <a:cubicBezTo>
                    <a:pt x="12963" y="16344"/>
                    <a:pt x="12955" y="16344"/>
                    <a:pt x="12938" y="16311"/>
                  </a:cubicBezTo>
                  <a:cubicBezTo>
                    <a:pt x="12771" y="16244"/>
                    <a:pt x="12638" y="16077"/>
                    <a:pt x="12538" y="15944"/>
                  </a:cubicBezTo>
                  <a:lnTo>
                    <a:pt x="12171" y="15443"/>
                  </a:lnTo>
                  <a:close/>
                  <a:moveTo>
                    <a:pt x="14606" y="16978"/>
                  </a:moveTo>
                  <a:cubicBezTo>
                    <a:pt x="14840" y="17745"/>
                    <a:pt x="14673" y="18479"/>
                    <a:pt x="14639" y="19246"/>
                  </a:cubicBezTo>
                  <a:cubicBezTo>
                    <a:pt x="14606" y="19179"/>
                    <a:pt x="14539" y="19079"/>
                    <a:pt x="14506" y="18946"/>
                  </a:cubicBezTo>
                  <a:cubicBezTo>
                    <a:pt x="14473" y="18312"/>
                    <a:pt x="14439" y="17612"/>
                    <a:pt x="14606" y="16978"/>
                  </a:cubicBezTo>
                  <a:close/>
                  <a:moveTo>
                    <a:pt x="30851" y="16477"/>
                  </a:moveTo>
                  <a:lnTo>
                    <a:pt x="30851" y="16477"/>
                  </a:lnTo>
                  <a:cubicBezTo>
                    <a:pt x="30551" y="17245"/>
                    <a:pt x="30117" y="17878"/>
                    <a:pt x="29517" y="18412"/>
                  </a:cubicBezTo>
                  <a:cubicBezTo>
                    <a:pt x="29350" y="18546"/>
                    <a:pt x="29183" y="18646"/>
                    <a:pt x="29050" y="18779"/>
                  </a:cubicBezTo>
                  <a:cubicBezTo>
                    <a:pt x="29317" y="18445"/>
                    <a:pt x="29517" y="18012"/>
                    <a:pt x="29617" y="17645"/>
                  </a:cubicBezTo>
                  <a:cubicBezTo>
                    <a:pt x="29634" y="17557"/>
                    <a:pt x="29568" y="17515"/>
                    <a:pt x="29497" y="17515"/>
                  </a:cubicBezTo>
                  <a:cubicBezTo>
                    <a:pt x="29434" y="17515"/>
                    <a:pt x="29366" y="17549"/>
                    <a:pt x="29350" y="17612"/>
                  </a:cubicBezTo>
                  <a:cubicBezTo>
                    <a:pt x="29283" y="17978"/>
                    <a:pt x="29050" y="18279"/>
                    <a:pt x="28816" y="18579"/>
                  </a:cubicBezTo>
                  <a:cubicBezTo>
                    <a:pt x="28549" y="18812"/>
                    <a:pt x="28216" y="18979"/>
                    <a:pt x="27982" y="19246"/>
                  </a:cubicBezTo>
                  <a:cubicBezTo>
                    <a:pt x="27949" y="19279"/>
                    <a:pt x="27949" y="19313"/>
                    <a:pt x="27982" y="19313"/>
                  </a:cubicBezTo>
                  <a:cubicBezTo>
                    <a:pt x="27849" y="19379"/>
                    <a:pt x="27715" y="19446"/>
                    <a:pt x="27615" y="19480"/>
                  </a:cubicBezTo>
                  <a:cubicBezTo>
                    <a:pt x="27615" y="19413"/>
                    <a:pt x="27549" y="19346"/>
                    <a:pt x="27549" y="19279"/>
                  </a:cubicBezTo>
                  <a:cubicBezTo>
                    <a:pt x="27549" y="19146"/>
                    <a:pt x="27549" y="18979"/>
                    <a:pt x="27615" y="18812"/>
                  </a:cubicBezTo>
                  <a:cubicBezTo>
                    <a:pt x="28116" y="17511"/>
                    <a:pt x="29550" y="16911"/>
                    <a:pt x="30851" y="16477"/>
                  </a:cubicBezTo>
                  <a:close/>
                  <a:moveTo>
                    <a:pt x="23512" y="14676"/>
                  </a:moveTo>
                  <a:cubicBezTo>
                    <a:pt x="25514" y="15443"/>
                    <a:pt x="26715" y="17645"/>
                    <a:pt x="27048" y="19780"/>
                  </a:cubicBezTo>
                  <a:cubicBezTo>
                    <a:pt x="26982" y="19846"/>
                    <a:pt x="26982" y="19980"/>
                    <a:pt x="27115" y="20013"/>
                  </a:cubicBezTo>
                  <a:cubicBezTo>
                    <a:pt x="27115" y="20080"/>
                    <a:pt x="27115" y="20147"/>
                    <a:pt x="27148" y="20180"/>
                  </a:cubicBezTo>
                  <a:cubicBezTo>
                    <a:pt x="27115" y="20447"/>
                    <a:pt x="27048" y="20747"/>
                    <a:pt x="27048" y="20981"/>
                  </a:cubicBezTo>
                  <a:cubicBezTo>
                    <a:pt x="25714" y="20447"/>
                    <a:pt x="24980" y="19413"/>
                    <a:pt x="24446" y="18145"/>
                  </a:cubicBezTo>
                  <a:cubicBezTo>
                    <a:pt x="24113" y="17478"/>
                    <a:pt x="23879" y="16778"/>
                    <a:pt x="23713" y="16010"/>
                  </a:cubicBezTo>
                  <a:cubicBezTo>
                    <a:pt x="23679" y="15910"/>
                    <a:pt x="23512" y="14676"/>
                    <a:pt x="23512" y="14676"/>
                  </a:cubicBezTo>
                  <a:close/>
                  <a:moveTo>
                    <a:pt x="30050" y="22982"/>
                  </a:moveTo>
                  <a:lnTo>
                    <a:pt x="30050" y="22982"/>
                  </a:lnTo>
                  <a:cubicBezTo>
                    <a:pt x="29784" y="24450"/>
                    <a:pt x="29183" y="25751"/>
                    <a:pt x="28216" y="26685"/>
                  </a:cubicBezTo>
                  <a:cubicBezTo>
                    <a:pt x="28549" y="26251"/>
                    <a:pt x="28816" y="25717"/>
                    <a:pt x="28850" y="25117"/>
                  </a:cubicBezTo>
                  <a:cubicBezTo>
                    <a:pt x="28850" y="25025"/>
                    <a:pt x="28789" y="24974"/>
                    <a:pt x="28729" y="24974"/>
                  </a:cubicBezTo>
                  <a:cubicBezTo>
                    <a:pt x="28680" y="24974"/>
                    <a:pt x="28631" y="25008"/>
                    <a:pt x="28616" y="25084"/>
                  </a:cubicBezTo>
                  <a:cubicBezTo>
                    <a:pt x="28516" y="25651"/>
                    <a:pt x="28283" y="26118"/>
                    <a:pt x="27882" y="26518"/>
                  </a:cubicBezTo>
                  <a:cubicBezTo>
                    <a:pt x="27549" y="26952"/>
                    <a:pt x="27048" y="27252"/>
                    <a:pt x="26781" y="27652"/>
                  </a:cubicBezTo>
                  <a:lnTo>
                    <a:pt x="26781" y="27752"/>
                  </a:lnTo>
                  <a:cubicBezTo>
                    <a:pt x="26648" y="27785"/>
                    <a:pt x="26548" y="27852"/>
                    <a:pt x="26448" y="27919"/>
                  </a:cubicBezTo>
                  <a:cubicBezTo>
                    <a:pt x="26481" y="27585"/>
                    <a:pt x="26515" y="27218"/>
                    <a:pt x="26615" y="26818"/>
                  </a:cubicBezTo>
                  <a:cubicBezTo>
                    <a:pt x="27349" y="25150"/>
                    <a:pt x="28483" y="23949"/>
                    <a:pt x="30050" y="22982"/>
                  </a:cubicBezTo>
                  <a:close/>
                  <a:moveTo>
                    <a:pt x="20392" y="967"/>
                  </a:moveTo>
                  <a:cubicBezTo>
                    <a:pt x="20448" y="967"/>
                    <a:pt x="20506" y="1169"/>
                    <a:pt x="20610" y="1633"/>
                  </a:cubicBezTo>
                  <a:cubicBezTo>
                    <a:pt x="21644" y="7237"/>
                    <a:pt x="20444" y="13108"/>
                    <a:pt x="19610" y="18646"/>
                  </a:cubicBezTo>
                  <a:cubicBezTo>
                    <a:pt x="19143" y="21614"/>
                    <a:pt x="18476" y="24550"/>
                    <a:pt x="18109" y="27485"/>
                  </a:cubicBezTo>
                  <a:cubicBezTo>
                    <a:pt x="18009" y="27886"/>
                    <a:pt x="18009" y="28319"/>
                    <a:pt x="17975" y="28786"/>
                  </a:cubicBezTo>
                  <a:cubicBezTo>
                    <a:pt x="17708" y="25084"/>
                    <a:pt x="18042" y="21481"/>
                    <a:pt x="18542" y="17812"/>
                  </a:cubicBezTo>
                  <a:cubicBezTo>
                    <a:pt x="19043" y="14142"/>
                    <a:pt x="20043" y="10740"/>
                    <a:pt x="19710" y="6971"/>
                  </a:cubicBezTo>
                  <a:cubicBezTo>
                    <a:pt x="19710" y="6879"/>
                    <a:pt x="19629" y="6828"/>
                    <a:pt x="19545" y="6828"/>
                  </a:cubicBezTo>
                  <a:cubicBezTo>
                    <a:pt x="19477" y="6828"/>
                    <a:pt x="19406" y="6862"/>
                    <a:pt x="19376" y="6937"/>
                  </a:cubicBezTo>
                  <a:cubicBezTo>
                    <a:pt x="18709" y="8538"/>
                    <a:pt x="18876" y="10140"/>
                    <a:pt x="18842" y="11807"/>
                  </a:cubicBezTo>
                  <a:cubicBezTo>
                    <a:pt x="18842" y="11901"/>
                    <a:pt x="18906" y="11942"/>
                    <a:pt x="18961" y="11942"/>
                  </a:cubicBezTo>
                  <a:cubicBezTo>
                    <a:pt x="19004" y="11942"/>
                    <a:pt x="19043" y="11918"/>
                    <a:pt x="19043" y="11874"/>
                  </a:cubicBezTo>
                  <a:cubicBezTo>
                    <a:pt x="19209" y="10940"/>
                    <a:pt x="19276" y="10039"/>
                    <a:pt x="19276" y="9072"/>
                  </a:cubicBezTo>
                  <a:cubicBezTo>
                    <a:pt x="19276" y="8605"/>
                    <a:pt x="19343" y="8205"/>
                    <a:pt x="19476" y="7771"/>
                  </a:cubicBezTo>
                  <a:cubicBezTo>
                    <a:pt x="19543" y="8538"/>
                    <a:pt x="19543" y="9272"/>
                    <a:pt x="19510" y="10039"/>
                  </a:cubicBezTo>
                  <a:cubicBezTo>
                    <a:pt x="19443" y="12408"/>
                    <a:pt x="18809" y="14743"/>
                    <a:pt x="18375" y="17078"/>
                  </a:cubicBezTo>
                  <a:cubicBezTo>
                    <a:pt x="17842" y="20080"/>
                    <a:pt x="17475" y="23216"/>
                    <a:pt x="17542" y="26284"/>
                  </a:cubicBezTo>
                  <a:cubicBezTo>
                    <a:pt x="17508" y="26151"/>
                    <a:pt x="17508" y="25984"/>
                    <a:pt x="17475" y="25884"/>
                  </a:cubicBezTo>
                  <a:cubicBezTo>
                    <a:pt x="16974" y="22749"/>
                    <a:pt x="17175" y="19580"/>
                    <a:pt x="17275" y="16411"/>
                  </a:cubicBezTo>
                  <a:cubicBezTo>
                    <a:pt x="17341" y="13742"/>
                    <a:pt x="17708" y="11107"/>
                    <a:pt x="18209" y="8538"/>
                  </a:cubicBezTo>
                  <a:cubicBezTo>
                    <a:pt x="18509" y="6971"/>
                    <a:pt x="18943" y="5470"/>
                    <a:pt x="19376" y="4035"/>
                  </a:cubicBezTo>
                  <a:cubicBezTo>
                    <a:pt x="19610" y="3268"/>
                    <a:pt x="19843" y="2534"/>
                    <a:pt x="20110" y="1767"/>
                  </a:cubicBezTo>
                  <a:cubicBezTo>
                    <a:pt x="20257" y="1271"/>
                    <a:pt x="20323" y="967"/>
                    <a:pt x="20392" y="967"/>
                  </a:cubicBezTo>
                  <a:close/>
                  <a:moveTo>
                    <a:pt x="22478" y="22080"/>
                  </a:moveTo>
                  <a:cubicBezTo>
                    <a:pt x="22634" y="22080"/>
                    <a:pt x="22842" y="22170"/>
                    <a:pt x="23112" y="22382"/>
                  </a:cubicBezTo>
                  <a:cubicBezTo>
                    <a:pt x="24980" y="23783"/>
                    <a:pt x="25147" y="26618"/>
                    <a:pt x="25681" y="28786"/>
                  </a:cubicBezTo>
                  <a:cubicBezTo>
                    <a:pt x="25547" y="28753"/>
                    <a:pt x="25514" y="28753"/>
                    <a:pt x="25481" y="28719"/>
                  </a:cubicBezTo>
                  <a:lnTo>
                    <a:pt x="25481" y="28619"/>
                  </a:lnTo>
                  <a:cubicBezTo>
                    <a:pt x="25214" y="27652"/>
                    <a:pt x="24547" y="26685"/>
                    <a:pt x="24113" y="25817"/>
                  </a:cubicBezTo>
                  <a:cubicBezTo>
                    <a:pt x="24080" y="25784"/>
                    <a:pt x="24035" y="25769"/>
                    <a:pt x="23993" y="25769"/>
                  </a:cubicBezTo>
                  <a:cubicBezTo>
                    <a:pt x="23909" y="25769"/>
                    <a:pt x="23835" y="25829"/>
                    <a:pt x="23879" y="25917"/>
                  </a:cubicBezTo>
                  <a:cubicBezTo>
                    <a:pt x="24213" y="26685"/>
                    <a:pt x="24547" y="27652"/>
                    <a:pt x="25114" y="28419"/>
                  </a:cubicBezTo>
                  <a:cubicBezTo>
                    <a:pt x="24146" y="27719"/>
                    <a:pt x="23512" y="26618"/>
                    <a:pt x="23012" y="25584"/>
                  </a:cubicBezTo>
                  <a:cubicBezTo>
                    <a:pt x="22645" y="24817"/>
                    <a:pt x="22378" y="23983"/>
                    <a:pt x="22178" y="23216"/>
                  </a:cubicBezTo>
                  <a:cubicBezTo>
                    <a:pt x="22036" y="22623"/>
                    <a:pt x="22096" y="22080"/>
                    <a:pt x="22478" y="22080"/>
                  </a:cubicBezTo>
                  <a:close/>
                  <a:moveTo>
                    <a:pt x="28950" y="31421"/>
                  </a:moveTo>
                  <a:cubicBezTo>
                    <a:pt x="28883" y="32722"/>
                    <a:pt x="28483" y="33990"/>
                    <a:pt x="27816" y="35124"/>
                  </a:cubicBezTo>
                  <a:cubicBezTo>
                    <a:pt x="27449" y="35791"/>
                    <a:pt x="26948" y="36292"/>
                    <a:pt x="26348" y="36658"/>
                  </a:cubicBezTo>
                  <a:cubicBezTo>
                    <a:pt x="26815" y="35991"/>
                    <a:pt x="27115" y="35091"/>
                    <a:pt x="27349" y="34424"/>
                  </a:cubicBezTo>
                  <a:cubicBezTo>
                    <a:pt x="27412" y="34317"/>
                    <a:pt x="27327" y="34238"/>
                    <a:pt x="27239" y="34238"/>
                  </a:cubicBezTo>
                  <a:cubicBezTo>
                    <a:pt x="27189" y="34238"/>
                    <a:pt x="27139" y="34263"/>
                    <a:pt x="27115" y="34323"/>
                  </a:cubicBezTo>
                  <a:cubicBezTo>
                    <a:pt x="26882" y="34824"/>
                    <a:pt x="26681" y="35324"/>
                    <a:pt x="26448" y="35791"/>
                  </a:cubicBezTo>
                  <a:cubicBezTo>
                    <a:pt x="26181" y="36258"/>
                    <a:pt x="25847" y="36625"/>
                    <a:pt x="25614" y="37092"/>
                  </a:cubicBezTo>
                  <a:cubicBezTo>
                    <a:pt x="25547" y="37092"/>
                    <a:pt x="25547" y="37125"/>
                    <a:pt x="25514" y="37125"/>
                  </a:cubicBezTo>
                  <a:cubicBezTo>
                    <a:pt x="25547" y="36892"/>
                    <a:pt x="25514" y="36592"/>
                    <a:pt x="25481" y="36292"/>
                  </a:cubicBezTo>
                  <a:cubicBezTo>
                    <a:pt x="25481" y="36158"/>
                    <a:pt x="25514" y="36091"/>
                    <a:pt x="25514" y="35958"/>
                  </a:cubicBezTo>
                  <a:cubicBezTo>
                    <a:pt x="26281" y="34157"/>
                    <a:pt x="27449" y="32656"/>
                    <a:pt x="28950" y="31421"/>
                  </a:cubicBezTo>
                  <a:close/>
                  <a:moveTo>
                    <a:pt x="20747" y="30327"/>
                  </a:moveTo>
                  <a:cubicBezTo>
                    <a:pt x="21124" y="30327"/>
                    <a:pt x="21842" y="30941"/>
                    <a:pt x="22111" y="31088"/>
                  </a:cubicBezTo>
                  <a:cubicBezTo>
                    <a:pt x="22879" y="31655"/>
                    <a:pt x="23412" y="32489"/>
                    <a:pt x="23946" y="33323"/>
                  </a:cubicBezTo>
                  <a:cubicBezTo>
                    <a:pt x="24513" y="34390"/>
                    <a:pt x="24813" y="35491"/>
                    <a:pt x="25014" y="36625"/>
                  </a:cubicBezTo>
                  <a:cubicBezTo>
                    <a:pt x="24980" y="36892"/>
                    <a:pt x="24980" y="37159"/>
                    <a:pt x="24947" y="37426"/>
                  </a:cubicBezTo>
                  <a:cubicBezTo>
                    <a:pt x="24880" y="37426"/>
                    <a:pt x="24847" y="37459"/>
                    <a:pt x="24780" y="37492"/>
                  </a:cubicBezTo>
                  <a:cubicBezTo>
                    <a:pt x="24346" y="36425"/>
                    <a:pt x="23546" y="35291"/>
                    <a:pt x="22845" y="34390"/>
                  </a:cubicBezTo>
                  <a:cubicBezTo>
                    <a:pt x="22825" y="34350"/>
                    <a:pt x="22796" y="34334"/>
                    <a:pt x="22767" y="34334"/>
                  </a:cubicBezTo>
                  <a:cubicBezTo>
                    <a:pt x="22699" y="34334"/>
                    <a:pt x="22632" y="34420"/>
                    <a:pt x="22679" y="34490"/>
                  </a:cubicBezTo>
                  <a:cubicBezTo>
                    <a:pt x="23346" y="35458"/>
                    <a:pt x="23779" y="36792"/>
                    <a:pt x="24613" y="37592"/>
                  </a:cubicBezTo>
                  <a:lnTo>
                    <a:pt x="24647" y="37626"/>
                  </a:lnTo>
                  <a:cubicBezTo>
                    <a:pt x="24647" y="37654"/>
                    <a:pt x="24647" y="37707"/>
                    <a:pt x="24667" y="37722"/>
                  </a:cubicBezTo>
                  <a:lnTo>
                    <a:pt x="24667" y="37722"/>
                  </a:lnTo>
                  <a:cubicBezTo>
                    <a:pt x="22039" y="36880"/>
                    <a:pt x="20310" y="33119"/>
                    <a:pt x="20510" y="30621"/>
                  </a:cubicBezTo>
                  <a:cubicBezTo>
                    <a:pt x="20519" y="30408"/>
                    <a:pt x="20611" y="30327"/>
                    <a:pt x="20747" y="30327"/>
                  </a:cubicBezTo>
                  <a:close/>
                  <a:moveTo>
                    <a:pt x="20310" y="40161"/>
                  </a:moveTo>
                  <a:cubicBezTo>
                    <a:pt x="20477" y="40828"/>
                    <a:pt x="20644" y="41462"/>
                    <a:pt x="20811" y="42129"/>
                  </a:cubicBezTo>
                  <a:cubicBezTo>
                    <a:pt x="20544" y="41762"/>
                    <a:pt x="20310" y="41295"/>
                    <a:pt x="20177" y="40895"/>
                  </a:cubicBezTo>
                  <a:cubicBezTo>
                    <a:pt x="20010" y="40395"/>
                    <a:pt x="20110" y="40194"/>
                    <a:pt x="20310" y="40161"/>
                  </a:cubicBezTo>
                  <a:close/>
                  <a:moveTo>
                    <a:pt x="20610" y="40228"/>
                  </a:moveTo>
                  <a:lnTo>
                    <a:pt x="20610" y="40228"/>
                  </a:lnTo>
                  <a:cubicBezTo>
                    <a:pt x="20811" y="40261"/>
                    <a:pt x="21044" y="40395"/>
                    <a:pt x="21278" y="40461"/>
                  </a:cubicBezTo>
                  <a:cubicBezTo>
                    <a:pt x="22011" y="40795"/>
                    <a:pt x="22645" y="41395"/>
                    <a:pt x="23146" y="41996"/>
                  </a:cubicBezTo>
                  <a:cubicBezTo>
                    <a:pt x="23779" y="42730"/>
                    <a:pt x="24180" y="43497"/>
                    <a:pt x="24513" y="44331"/>
                  </a:cubicBezTo>
                  <a:lnTo>
                    <a:pt x="24513" y="44497"/>
                  </a:lnTo>
                  <a:cubicBezTo>
                    <a:pt x="24113" y="43964"/>
                    <a:pt x="23613" y="43497"/>
                    <a:pt x="23212" y="43063"/>
                  </a:cubicBezTo>
                  <a:cubicBezTo>
                    <a:pt x="23186" y="43028"/>
                    <a:pt x="23156" y="43014"/>
                    <a:pt x="23126" y="43014"/>
                  </a:cubicBezTo>
                  <a:cubicBezTo>
                    <a:pt x="23041" y="43014"/>
                    <a:pt x="22963" y="43131"/>
                    <a:pt x="23012" y="43230"/>
                  </a:cubicBezTo>
                  <a:cubicBezTo>
                    <a:pt x="23346" y="43664"/>
                    <a:pt x="23646" y="44131"/>
                    <a:pt x="23979" y="44564"/>
                  </a:cubicBezTo>
                  <a:cubicBezTo>
                    <a:pt x="24146" y="44764"/>
                    <a:pt x="24313" y="44998"/>
                    <a:pt x="24480" y="45265"/>
                  </a:cubicBezTo>
                  <a:lnTo>
                    <a:pt x="24480" y="45298"/>
                  </a:lnTo>
                  <a:cubicBezTo>
                    <a:pt x="23312" y="44831"/>
                    <a:pt x="22145" y="43930"/>
                    <a:pt x="21311" y="42896"/>
                  </a:cubicBezTo>
                  <a:cubicBezTo>
                    <a:pt x="21044" y="41996"/>
                    <a:pt x="20844" y="41095"/>
                    <a:pt x="20610" y="40228"/>
                  </a:cubicBezTo>
                  <a:close/>
                  <a:moveTo>
                    <a:pt x="29517" y="41562"/>
                  </a:moveTo>
                  <a:lnTo>
                    <a:pt x="29517" y="41562"/>
                  </a:lnTo>
                  <a:cubicBezTo>
                    <a:pt x="29183" y="43297"/>
                    <a:pt x="28149" y="44297"/>
                    <a:pt x="26781" y="44964"/>
                  </a:cubicBezTo>
                  <a:cubicBezTo>
                    <a:pt x="27115" y="44731"/>
                    <a:pt x="27382" y="44431"/>
                    <a:pt x="27649" y="44131"/>
                  </a:cubicBezTo>
                  <a:cubicBezTo>
                    <a:pt x="27698" y="44032"/>
                    <a:pt x="27620" y="43915"/>
                    <a:pt x="27548" y="43915"/>
                  </a:cubicBezTo>
                  <a:cubicBezTo>
                    <a:pt x="27523" y="43915"/>
                    <a:pt x="27499" y="43929"/>
                    <a:pt x="27482" y="43964"/>
                  </a:cubicBezTo>
                  <a:cubicBezTo>
                    <a:pt x="26848" y="44564"/>
                    <a:pt x="26081" y="44964"/>
                    <a:pt x="25347" y="45431"/>
                  </a:cubicBezTo>
                  <a:cubicBezTo>
                    <a:pt x="25347" y="45098"/>
                    <a:pt x="25280" y="44798"/>
                    <a:pt x="25180" y="44464"/>
                  </a:cubicBezTo>
                  <a:cubicBezTo>
                    <a:pt x="25981" y="42896"/>
                    <a:pt x="27849" y="42129"/>
                    <a:pt x="29517" y="41562"/>
                  </a:cubicBezTo>
                  <a:close/>
                  <a:moveTo>
                    <a:pt x="1040" y="30110"/>
                  </a:moveTo>
                  <a:cubicBezTo>
                    <a:pt x="1172" y="30110"/>
                    <a:pt x="1364" y="30154"/>
                    <a:pt x="1630" y="30254"/>
                  </a:cubicBezTo>
                  <a:cubicBezTo>
                    <a:pt x="2698" y="30654"/>
                    <a:pt x="3732" y="31155"/>
                    <a:pt x="4799" y="31722"/>
                  </a:cubicBezTo>
                  <a:cubicBezTo>
                    <a:pt x="7201" y="32956"/>
                    <a:pt x="9402" y="34490"/>
                    <a:pt x="11504" y="36225"/>
                  </a:cubicBezTo>
                  <a:cubicBezTo>
                    <a:pt x="15073" y="39094"/>
                    <a:pt x="17842" y="42463"/>
                    <a:pt x="20377" y="46165"/>
                  </a:cubicBezTo>
                  <a:cubicBezTo>
                    <a:pt x="20510" y="46466"/>
                    <a:pt x="20677" y="46766"/>
                    <a:pt x="20844" y="47066"/>
                  </a:cubicBezTo>
                  <a:cubicBezTo>
                    <a:pt x="17975" y="44464"/>
                    <a:pt x="15540" y="41429"/>
                    <a:pt x="12038" y="39594"/>
                  </a:cubicBezTo>
                  <a:cubicBezTo>
                    <a:pt x="8268" y="37626"/>
                    <a:pt x="4265" y="35257"/>
                    <a:pt x="1664" y="31788"/>
                  </a:cubicBezTo>
                  <a:cubicBezTo>
                    <a:pt x="1219" y="31204"/>
                    <a:pt x="380" y="30110"/>
                    <a:pt x="1040" y="30110"/>
                  </a:cubicBezTo>
                  <a:close/>
                  <a:moveTo>
                    <a:pt x="21544" y="43764"/>
                  </a:moveTo>
                  <a:cubicBezTo>
                    <a:pt x="22312" y="44598"/>
                    <a:pt x="23379" y="45565"/>
                    <a:pt x="24480" y="45665"/>
                  </a:cubicBezTo>
                  <a:lnTo>
                    <a:pt x="24480" y="45765"/>
                  </a:lnTo>
                  <a:cubicBezTo>
                    <a:pt x="24446" y="45765"/>
                    <a:pt x="24346" y="45798"/>
                    <a:pt x="24313" y="45798"/>
                  </a:cubicBezTo>
                  <a:cubicBezTo>
                    <a:pt x="24146" y="45832"/>
                    <a:pt x="24113" y="46132"/>
                    <a:pt x="24313" y="46132"/>
                  </a:cubicBezTo>
                  <a:lnTo>
                    <a:pt x="24480" y="46132"/>
                  </a:lnTo>
                  <a:cubicBezTo>
                    <a:pt x="24480" y="46332"/>
                    <a:pt x="24446" y="46566"/>
                    <a:pt x="24446" y="46799"/>
                  </a:cubicBezTo>
                  <a:cubicBezTo>
                    <a:pt x="24346" y="48467"/>
                    <a:pt x="24346" y="50101"/>
                    <a:pt x="24346" y="51769"/>
                  </a:cubicBezTo>
                  <a:cubicBezTo>
                    <a:pt x="24346" y="51736"/>
                    <a:pt x="24313" y="51736"/>
                    <a:pt x="24313" y="51669"/>
                  </a:cubicBezTo>
                  <a:cubicBezTo>
                    <a:pt x="23379" y="49268"/>
                    <a:pt x="22512" y="46832"/>
                    <a:pt x="21778" y="44464"/>
                  </a:cubicBezTo>
                  <a:cubicBezTo>
                    <a:pt x="21678" y="44231"/>
                    <a:pt x="21644" y="43964"/>
                    <a:pt x="21544" y="43764"/>
                  </a:cubicBezTo>
                  <a:close/>
                  <a:moveTo>
                    <a:pt x="30084" y="49735"/>
                  </a:moveTo>
                  <a:cubicBezTo>
                    <a:pt x="30217" y="49735"/>
                    <a:pt x="29517" y="51236"/>
                    <a:pt x="29417" y="51302"/>
                  </a:cubicBezTo>
                  <a:cubicBezTo>
                    <a:pt x="29050" y="51869"/>
                    <a:pt x="28483" y="52336"/>
                    <a:pt x="27949" y="52770"/>
                  </a:cubicBezTo>
                  <a:cubicBezTo>
                    <a:pt x="27315" y="53270"/>
                    <a:pt x="26548" y="53637"/>
                    <a:pt x="25814" y="53904"/>
                  </a:cubicBezTo>
                  <a:cubicBezTo>
                    <a:pt x="25781" y="53804"/>
                    <a:pt x="25681" y="53671"/>
                    <a:pt x="25614" y="53571"/>
                  </a:cubicBezTo>
                  <a:cubicBezTo>
                    <a:pt x="25948" y="53337"/>
                    <a:pt x="26214" y="53104"/>
                    <a:pt x="26481" y="52903"/>
                  </a:cubicBezTo>
                  <a:cubicBezTo>
                    <a:pt x="26982" y="52470"/>
                    <a:pt x="27349" y="51969"/>
                    <a:pt x="27549" y="51336"/>
                  </a:cubicBezTo>
                  <a:cubicBezTo>
                    <a:pt x="27612" y="51230"/>
                    <a:pt x="27528" y="51165"/>
                    <a:pt x="27441" y="51165"/>
                  </a:cubicBezTo>
                  <a:cubicBezTo>
                    <a:pt x="27391" y="51165"/>
                    <a:pt x="27340" y="51187"/>
                    <a:pt x="27315" y="51236"/>
                  </a:cubicBezTo>
                  <a:cubicBezTo>
                    <a:pt x="27015" y="51803"/>
                    <a:pt x="26615" y="52270"/>
                    <a:pt x="26081" y="52670"/>
                  </a:cubicBezTo>
                  <a:cubicBezTo>
                    <a:pt x="25847" y="52903"/>
                    <a:pt x="25614" y="53004"/>
                    <a:pt x="25347" y="53170"/>
                  </a:cubicBezTo>
                  <a:cubicBezTo>
                    <a:pt x="25180" y="52970"/>
                    <a:pt x="25047" y="52703"/>
                    <a:pt x="24880" y="52503"/>
                  </a:cubicBezTo>
                  <a:cubicBezTo>
                    <a:pt x="25814" y="50902"/>
                    <a:pt x="28483" y="49868"/>
                    <a:pt x="30084" y="49735"/>
                  </a:cubicBezTo>
                  <a:close/>
                  <a:moveTo>
                    <a:pt x="19439" y="51454"/>
                  </a:moveTo>
                  <a:cubicBezTo>
                    <a:pt x="21263" y="51454"/>
                    <a:pt x="23199" y="52258"/>
                    <a:pt x="24213" y="53737"/>
                  </a:cubicBezTo>
                  <a:cubicBezTo>
                    <a:pt x="23946" y="53604"/>
                    <a:pt x="23613" y="53504"/>
                    <a:pt x="23312" y="53437"/>
                  </a:cubicBezTo>
                  <a:cubicBezTo>
                    <a:pt x="22812" y="53304"/>
                    <a:pt x="22312" y="53170"/>
                    <a:pt x="21811" y="53104"/>
                  </a:cubicBezTo>
                  <a:cubicBezTo>
                    <a:pt x="21802" y="53101"/>
                    <a:pt x="21794" y="53100"/>
                    <a:pt x="21786" y="53100"/>
                  </a:cubicBezTo>
                  <a:cubicBezTo>
                    <a:pt x="21670" y="53100"/>
                    <a:pt x="21618" y="53306"/>
                    <a:pt x="21711" y="53337"/>
                  </a:cubicBezTo>
                  <a:cubicBezTo>
                    <a:pt x="22145" y="53471"/>
                    <a:pt x="22612" y="53637"/>
                    <a:pt x="23012" y="53771"/>
                  </a:cubicBezTo>
                  <a:cubicBezTo>
                    <a:pt x="23446" y="53904"/>
                    <a:pt x="23879" y="54104"/>
                    <a:pt x="24346" y="54138"/>
                  </a:cubicBezTo>
                  <a:lnTo>
                    <a:pt x="24346" y="54271"/>
                  </a:lnTo>
                  <a:cubicBezTo>
                    <a:pt x="22111" y="54271"/>
                    <a:pt x="19710" y="53437"/>
                    <a:pt x="18275" y="51569"/>
                  </a:cubicBezTo>
                  <a:cubicBezTo>
                    <a:pt x="18651" y="51492"/>
                    <a:pt x="19042" y="51454"/>
                    <a:pt x="19439" y="51454"/>
                  </a:cubicBezTo>
                  <a:close/>
                  <a:moveTo>
                    <a:pt x="27415" y="59508"/>
                  </a:moveTo>
                  <a:cubicBezTo>
                    <a:pt x="27615" y="59508"/>
                    <a:pt x="27715" y="59575"/>
                    <a:pt x="27882" y="59608"/>
                  </a:cubicBezTo>
                  <a:cubicBezTo>
                    <a:pt x="27749" y="59675"/>
                    <a:pt x="27682" y="59775"/>
                    <a:pt x="27549" y="59842"/>
                  </a:cubicBezTo>
                  <a:cubicBezTo>
                    <a:pt x="27515" y="59742"/>
                    <a:pt x="27482" y="59642"/>
                    <a:pt x="27415" y="59508"/>
                  </a:cubicBezTo>
                  <a:close/>
                  <a:moveTo>
                    <a:pt x="24947" y="54605"/>
                  </a:moveTo>
                  <a:cubicBezTo>
                    <a:pt x="25481" y="55972"/>
                    <a:pt x="26014" y="57340"/>
                    <a:pt x="26548" y="58774"/>
                  </a:cubicBezTo>
                  <a:cubicBezTo>
                    <a:pt x="26615" y="58908"/>
                    <a:pt x="26681" y="59075"/>
                    <a:pt x="26715" y="59241"/>
                  </a:cubicBezTo>
                  <a:cubicBezTo>
                    <a:pt x="26114" y="59441"/>
                    <a:pt x="25514" y="59808"/>
                    <a:pt x="25147" y="60309"/>
                  </a:cubicBezTo>
                  <a:cubicBezTo>
                    <a:pt x="25147" y="60275"/>
                    <a:pt x="25147" y="60175"/>
                    <a:pt x="25114" y="60142"/>
                  </a:cubicBezTo>
                  <a:cubicBezTo>
                    <a:pt x="24980" y="58307"/>
                    <a:pt x="24880" y="56439"/>
                    <a:pt x="24847" y="54605"/>
                  </a:cubicBezTo>
                  <a:close/>
                  <a:moveTo>
                    <a:pt x="26882" y="59642"/>
                  </a:moveTo>
                  <a:cubicBezTo>
                    <a:pt x="26982" y="59808"/>
                    <a:pt x="27015" y="59942"/>
                    <a:pt x="27115" y="60109"/>
                  </a:cubicBezTo>
                  <a:cubicBezTo>
                    <a:pt x="26781" y="60275"/>
                    <a:pt x="26448" y="60409"/>
                    <a:pt x="26048" y="60509"/>
                  </a:cubicBezTo>
                  <a:cubicBezTo>
                    <a:pt x="26148" y="60442"/>
                    <a:pt x="26214" y="60342"/>
                    <a:pt x="26281" y="60275"/>
                  </a:cubicBezTo>
                  <a:cubicBezTo>
                    <a:pt x="26306" y="60200"/>
                    <a:pt x="26256" y="60163"/>
                    <a:pt x="26201" y="60163"/>
                  </a:cubicBezTo>
                  <a:cubicBezTo>
                    <a:pt x="26183" y="60163"/>
                    <a:pt x="26164" y="60167"/>
                    <a:pt x="26148" y="60175"/>
                  </a:cubicBezTo>
                  <a:lnTo>
                    <a:pt x="25781" y="60442"/>
                  </a:lnTo>
                  <a:cubicBezTo>
                    <a:pt x="25681" y="60476"/>
                    <a:pt x="25614" y="60509"/>
                    <a:pt x="25481" y="60509"/>
                  </a:cubicBezTo>
                  <a:cubicBezTo>
                    <a:pt x="25847" y="60142"/>
                    <a:pt x="26381" y="59808"/>
                    <a:pt x="26882" y="59642"/>
                  </a:cubicBezTo>
                  <a:close/>
                  <a:moveTo>
                    <a:pt x="18190" y="56713"/>
                  </a:moveTo>
                  <a:cubicBezTo>
                    <a:pt x="18332" y="56713"/>
                    <a:pt x="18507" y="56725"/>
                    <a:pt x="18709" y="56740"/>
                  </a:cubicBezTo>
                  <a:cubicBezTo>
                    <a:pt x="20977" y="56840"/>
                    <a:pt x="24113" y="58307"/>
                    <a:pt x="24813" y="60609"/>
                  </a:cubicBezTo>
                  <a:cubicBezTo>
                    <a:pt x="24780" y="60676"/>
                    <a:pt x="24813" y="60776"/>
                    <a:pt x="24813" y="60842"/>
                  </a:cubicBezTo>
                  <a:cubicBezTo>
                    <a:pt x="24780" y="60809"/>
                    <a:pt x="24713" y="60776"/>
                    <a:pt x="24680" y="60776"/>
                  </a:cubicBezTo>
                  <a:lnTo>
                    <a:pt x="24446" y="60776"/>
                  </a:lnTo>
                  <a:cubicBezTo>
                    <a:pt x="23846" y="60009"/>
                    <a:pt x="22779" y="59575"/>
                    <a:pt x="21945" y="59275"/>
                  </a:cubicBezTo>
                  <a:cubicBezTo>
                    <a:pt x="21932" y="59272"/>
                    <a:pt x="21920" y="59271"/>
                    <a:pt x="21908" y="59271"/>
                  </a:cubicBezTo>
                  <a:cubicBezTo>
                    <a:pt x="21764" y="59271"/>
                    <a:pt x="21690" y="59447"/>
                    <a:pt x="21845" y="59508"/>
                  </a:cubicBezTo>
                  <a:cubicBezTo>
                    <a:pt x="22345" y="59742"/>
                    <a:pt x="22812" y="59975"/>
                    <a:pt x="23212" y="60275"/>
                  </a:cubicBezTo>
                  <a:cubicBezTo>
                    <a:pt x="23479" y="60442"/>
                    <a:pt x="23713" y="60642"/>
                    <a:pt x="23979" y="60809"/>
                  </a:cubicBezTo>
                  <a:cubicBezTo>
                    <a:pt x="22378" y="60776"/>
                    <a:pt x="21044" y="60142"/>
                    <a:pt x="19776" y="59141"/>
                  </a:cubicBezTo>
                  <a:cubicBezTo>
                    <a:pt x="19143" y="58641"/>
                    <a:pt x="18609" y="58074"/>
                    <a:pt x="18109" y="57473"/>
                  </a:cubicBezTo>
                  <a:cubicBezTo>
                    <a:pt x="17591" y="56852"/>
                    <a:pt x="17696" y="56713"/>
                    <a:pt x="18190" y="56713"/>
                  </a:cubicBezTo>
                  <a:close/>
                  <a:moveTo>
                    <a:pt x="21262" y="62951"/>
                  </a:moveTo>
                  <a:cubicBezTo>
                    <a:pt x="22779" y="62951"/>
                    <a:pt x="23968" y="63857"/>
                    <a:pt x="24880" y="65012"/>
                  </a:cubicBezTo>
                  <a:cubicBezTo>
                    <a:pt x="23312" y="64745"/>
                    <a:pt x="21644" y="64478"/>
                    <a:pt x="20811" y="62977"/>
                  </a:cubicBezTo>
                  <a:cubicBezTo>
                    <a:pt x="20964" y="62960"/>
                    <a:pt x="21115" y="62951"/>
                    <a:pt x="21262" y="62951"/>
                  </a:cubicBezTo>
                  <a:close/>
                  <a:moveTo>
                    <a:pt x="27622" y="63574"/>
                  </a:moveTo>
                  <a:cubicBezTo>
                    <a:pt x="27653" y="63574"/>
                    <a:pt x="27684" y="63575"/>
                    <a:pt x="27715" y="63578"/>
                  </a:cubicBezTo>
                  <a:cubicBezTo>
                    <a:pt x="27515" y="63978"/>
                    <a:pt x="27215" y="64312"/>
                    <a:pt x="26882" y="64645"/>
                  </a:cubicBezTo>
                  <a:cubicBezTo>
                    <a:pt x="26615" y="64912"/>
                    <a:pt x="26314" y="64979"/>
                    <a:pt x="25981" y="65079"/>
                  </a:cubicBezTo>
                  <a:cubicBezTo>
                    <a:pt x="26206" y="64373"/>
                    <a:pt x="26832" y="63574"/>
                    <a:pt x="27622" y="63574"/>
                  </a:cubicBezTo>
                  <a:close/>
                  <a:moveTo>
                    <a:pt x="20252" y="0"/>
                  </a:moveTo>
                  <a:cubicBezTo>
                    <a:pt x="20201" y="0"/>
                    <a:pt x="20157" y="29"/>
                    <a:pt x="20143" y="99"/>
                  </a:cubicBezTo>
                  <a:cubicBezTo>
                    <a:pt x="18042" y="5603"/>
                    <a:pt x="16841" y="11274"/>
                    <a:pt x="16674" y="17145"/>
                  </a:cubicBezTo>
                  <a:cubicBezTo>
                    <a:pt x="16608" y="19913"/>
                    <a:pt x="16341" y="22982"/>
                    <a:pt x="16741" y="25851"/>
                  </a:cubicBezTo>
                  <a:cubicBezTo>
                    <a:pt x="16074" y="23849"/>
                    <a:pt x="15373" y="21915"/>
                    <a:pt x="14639" y="19947"/>
                  </a:cubicBezTo>
                  <a:cubicBezTo>
                    <a:pt x="14639" y="19947"/>
                    <a:pt x="14673" y="19947"/>
                    <a:pt x="14673" y="19913"/>
                  </a:cubicBezTo>
                  <a:cubicBezTo>
                    <a:pt x="15006" y="18912"/>
                    <a:pt x="15006" y="17511"/>
                    <a:pt x="14473" y="16611"/>
                  </a:cubicBezTo>
                  <a:cubicBezTo>
                    <a:pt x="14437" y="16557"/>
                    <a:pt x="14373" y="16523"/>
                    <a:pt x="14315" y="16523"/>
                  </a:cubicBezTo>
                  <a:cubicBezTo>
                    <a:pt x="14266" y="16523"/>
                    <a:pt x="14221" y="16549"/>
                    <a:pt x="14206" y="16611"/>
                  </a:cubicBezTo>
                  <a:cubicBezTo>
                    <a:pt x="14039" y="17111"/>
                    <a:pt x="14006" y="17645"/>
                    <a:pt x="14006" y="18179"/>
                  </a:cubicBezTo>
                  <a:cubicBezTo>
                    <a:pt x="13405" y="16511"/>
                    <a:pt x="12938" y="14843"/>
                    <a:pt x="12538" y="13142"/>
                  </a:cubicBezTo>
                  <a:cubicBezTo>
                    <a:pt x="12523" y="13112"/>
                    <a:pt x="12488" y="13095"/>
                    <a:pt x="12454" y="13095"/>
                  </a:cubicBezTo>
                  <a:cubicBezTo>
                    <a:pt x="12412" y="13095"/>
                    <a:pt x="12371" y="13120"/>
                    <a:pt x="12371" y="13175"/>
                  </a:cubicBezTo>
                  <a:cubicBezTo>
                    <a:pt x="12471" y="14109"/>
                    <a:pt x="12671" y="15010"/>
                    <a:pt x="12872" y="15944"/>
                  </a:cubicBezTo>
                  <a:cubicBezTo>
                    <a:pt x="12638" y="15443"/>
                    <a:pt x="12038" y="15110"/>
                    <a:pt x="11504" y="15076"/>
                  </a:cubicBezTo>
                  <a:cubicBezTo>
                    <a:pt x="11337" y="15076"/>
                    <a:pt x="11237" y="15243"/>
                    <a:pt x="11337" y="15343"/>
                  </a:cubicBezTo>
                  <a:cubicBezTo>
                    <a:pt x="11637" y="15777"/>
                    <a:pt x="11904" y="16177"/>
                    <a:pt x="12338" y="16511"/>
                  </a:cubicBezTo>
                  <a:cubicBezTo>
                    <a:pt x="12433" y="16606"/>
                    <a:pt x="12563" y="16685"/>
                    <a:pt x="12691" y="16685"/>
                  </a:cubicBezTo>
                  <a:cubicBezTo>
                    <a:pt x="12741" y="16685"/>
                    <a:pt x="12791" y="16673"/>
                    <a:pt x="12838" y="16644"/>
                  </a:cubicBezTo>
                  <a:cubicBezTo>
                    <a:pt x="12905" y="16611"/>
                    <a:pt x="12972" y="16577"/>
                    <a:pt x="12972" y="16477"/>
                  </a:cubicBezTo>
                  <a:cubicBezTo>
                    <a:pt x="12972" y="16477"/>
                    <a:pt x="13005" y="16444"/>
                    <a:pt x="13005" y="16411"/>
                  </a:cubicBezTo>
                  <a:lnTo>
                    <a:pt x="13005" y="16344"/>
                  </a:lnTo>
                  <a:cubicBezTo>
                    <a:pt x="13906" y="19580"/>
                    <a:pt x="15473" y="22749"/>
                    <a:pt x="16407" y="25817"/>
                  </a:cubicBezTo>
                  <a:cubicBezTo>
                    <a:pt x="16874" y="27419"/>
                    <a:pt x="17341" y="28953"/>
                    <a:pt x="17708" y="30521"/>
                  </a:cubicBezTo>
                  <a:cubicBezTo>
                    <a:pt x="17742" y="32189"/>
                    <a:pt x="17975" y="33923"/>
                    <a:pt x="18042" y="35524"/>
                  </a:cubicBezTo>
                  <a:cubicBezTo>
                    <a:pt x="18042" y="35608"/>
                    <a:pt x="18109" y="35649"/>
                    <a:pt x="18179" y="35649"/>
                  </a:cubicBezTo>
                  <a:cubicBezTo>
                    <a:pt x="18250" y="35649"/>
                    <a:pt x="18325" y="35608"/>
                    <a:pt x="18342" y="35524"/>
                  </a:cubicBezTo>
                  <a:cubicBezTo>
                    <a:pt x="18375" y="34657"/>
                    <a:pt x="18342" y="33790"/>
                    <a:pt x="18342" y="32856"/>
                  </a:cubicBezTo>
                  <a:lnTo>
                    <a:pt x="18342" y="32856"/>
                  </a:lnTo>
                  <a:cubicBezTo>
                    <a:pt x="18876" y="35124"/>
                    <a:pt x="19376" y="37359"/>
                    <a:pt x="19977" y="39627"/>
                  </a:cubicBezTo>
                  <a:cubicBezTo>
                    <a:pt x="19910" y="39627"/>
                    <a:pt x="19843" y="39594"/>
                    <a:pt x="19810" y="39594"/>
                  </a:cubicBezTo>
                  <a:cubicBezTo>
                    <a:pt x="19710" y="39594"/>
                    <a:pt x="19576" y="39627"/>
                    <a:pt x="19543" y="39694"/>
                  </a:cubicBezTo>
                  <a:cubicBezTo>
                    <a:pt x="19176" y="40928"/>
                    <a:pt x="20077" y="42162"/>
                    <a:pt x="20877" y="43096"/>
                  </a:cubicBezTo>
                  <a:cubicBezTo>
                    <a:pt x="21511" y="45331"/>
                    <a:pt x="22212" y="47533"/>
                    <a:pt x="23012" y="49768"/>
                  </a:cubicBezTo>
                  <a:lnTo>
                    <a:pt x="22979" y="49701"/>
                  </a:lnTo>
                  <a:cubicBezTo>
                    <a:pt x="20710" y="45865"/>
                    <a:pt x="18909" y="41829"/>
                    <a:pt x="16741" y="37959"/>
                  </a:cubicBezTo>
                  <a:cubicBezTo>
                    <a:pt x="16541" y="37626"/>
                    <a:pt x="16374" y="37292"/>
                    <a:pt x="16174" y="36925"/>
                  </a:cubicBezTo>
                  <a:cubicBezTo>
                    <a:pt x="16207" y="36925"/>
                    <a:pt x="16241" y="36859"/>
                    <a:pt x="16307" y="36792"/>
                  </a:cubicBezTo>
                  <a:cubicBezTo>
                    <a:pt x="16541" y="35758"/>
                    <a:pt x="16341" y="34424"/>
                    <a:pt x="16007" y="33423"/>
                  </a:cubicBezTo>
                  <a:cubicBezTo>
                    <a:pt x="15965" y="33325"/>
                    <a:pt x="15899" y="33285"/>
                    <a:pt x="15835" y="33285"/>
                  </a:cubicBezTo>
                  <a:cubicBezTo>
                    <a:pt x="15746" y="33285"/>
                    <a:pt x="15659" y="33360"/>
                    <a:pt x="15640" y="33456"/>
                  </a:cubicBezTo>
                  <a:cubicBezTo>
                    <a:pt x="15507" y="33957"/>
                    <a:pt x="15507" y="34490"/>
                    <a:pt x="15573" y="34991"/>
                  </a:cubicBezTo>
                  <a:cubicBezTo>
                    <a:pt x="15640" y="35358"/>
                    <a:pt x="15707" y="35691"/>
                    <a:pt x="15740" y="36091"/>
                  </a:cubicBezTo>
                  <a:cubicBezTo>
                    <a:pt x="14172" y="32989"/>
                    <a:pt x="12872" y="29820"/>
                    <a:pt x="10903" y="26952"/>
                  </a:cubicBezTo>
                  <a:cubicBezTo>
                    <a:pt x="10884" y="26912"/>
                    <a:pt x="10856" y="26896"/>
                    <a:pt x="10827" y="26896"/>
                  </a:cubicBezTo>
                  <a:cubicBezTo>
                    <a:pt x="10759" y="26896"/>
                    <a:pt x="10689" y="26991"/>
                    <a:pt x="10737" y="27085"/>
                  </a:cubicBezTo>
                  <a:cubicBezTo>
                    <a:pt x="12004" y="28986"/>
                    <a:pt x="13005" y="31021"/>
                    <a:pt x="14006" y="33123"/>
                  </a:cubicBezTo>
                  <a:cubicBezTo>
                    <a:pt x="13669" y="32762"/>
                    <a:pt x="13211" y="32488"/>
                    <a:pt x="12744" y="32488"/>
                  </a:cubicBezTo>
                  <a:cubicBezTo>
                    <a:pt x="12564" y="32488"/>
                    <a:pt x="12381" y="32529"/>
                    <a:pt x="12204" y="32622"/>
                  </a:cubicBezTo>
                  <a:cubicBezTo>
                    <a:pt x="12071" y="32656"/>
                    <a:pt x="12071" y="32789"/>
                    <a:pt x="12138" y="32922"/>
                  </a:cubicBezTo>
                  <a:cubicBezTo>
                    <a:pt x="12332" y="33256"/>
                    <a:pt x="13012" y="34143"/>
                    <a:pt x="13561" y="34143"/>
                  </a:cubicBezTo>
                  <a:cubicBezTo>
                    <a:pt x="13672" y="34143"/>
                    <a:pt x="13777" y="34107"/>
                    <a:pt x="13872" y="34023"/>
                  </a:cubicBezTo>
                  <a:cubicBezTo>
                    <a:pt x="13956" y="33967"/>
                    <a:pt x="13899" y="33841"/>
                    <a:pt x="13839" y="33841"/>
                  </a:cubicBezTo>
                  <a:cubicBezTo>
                    <a:pt x="13828" y="33841"/>
                    <a:pt x="13816" y="33846"/>
                    <a:pt x="13806" y="33856"/>
                  </a:cubicBezTo>
                  <a:cubicBezTo>
                    <a:pt x="13784" y="33869"/>
                    <a:pt x="13760" y="33875"/>
                    <a:pt x="13734" y="33875"/>
                  </a:cubicBezTo>
                  <a:cubicBezTo>
                    <a:pt x="13557" y="33875"/>
                    <a:pt x="13288" y="33610"/>
                    <a:pt x="13172" y="33523"/>
                  </a:cubicBezTo>
                  <a:cubicBezTo>
                    <a:pt x="12972" y="33323"/>
                    <a:pt x="12738" y="33123"/>
                    <a:pt x="12571" y="32922"/>
                  </a:cubicBezTo>
                  <a:cubicBezTo>
                    <a:pt x="12635" y="32909"/>
                    <a:pt x="12697" y="32902"/>
                    <a:pt x="12758" y="32902"/>
                  </a:cubicBezTo>
                  <a:cubicBezTo>
                    <a:pt x="13431" y="32902"/>
                    <a:pt x="13941" y="33700"/>
                    <a:pt x="14339" y="34190"/>
                  </a:cubicBezTo>
                  <a:cubicBezTo>
                    <a:pt x="14356" y="34223"/>
                    <a:pt x="14389" y="34240"/>
                    <a:pt x="14418" y="34240"/>
                  </a:cubicBezTo>
                  <a:cubicBezTo>
                    <a:pt x="14448" y="34240"/>
                    <a:pt x="14473" y="34223"/>
                    <a:pt x="14473" y="34190"/>
                  </a:cubicBezTo>
                  <a:cubicBezTo>
                    <a:pt x="15073" y="35491"/>
                    <a:pt x="15707" y="36825"/>
                    <a:pt x="16407" y="38093"/>
                  </a:cubicBezTo>
                  <a:cubicBezTo>
                    <a:pt x="17308" y="39661"/>
                    <a:pt x="18042" y="41362"/>
                    <a:pt x="18809" y="43096"/>
                  </a:cubicBezTo>
                  <a:cubicBezTo>
                    <a:pt x="17141" y="40962"/>
                    <a:pt x="15173" y="38994"/>
                    <a:pt x="13238" y="37259"/>
                  </a:cubicBezTo>
                  <a:cubicBezTo>
                    <a:pt x="9502" y="33823"/>
                    <a:pt x="5133" y="30988"/>
                    <a:pt x="296" y="29353"/>
                  </a:cubicBezTo>
                  <a:cubicBezTo>
                    <a:pt x="278" y="29349"/>
                    <a:pt x="260" y="29347"/>
                    <a:pt x="241" y="29347"/>
                  </a:cubicBezTo>
                  <a:cubicBezTo>
                    <a:pt x="121" y="29347"/>
                    <a:pt x="0" y="29433"/>
                    <a:pt x="29" y="29520"/>
                  </a:cubicBezTo>
                  <a:cubicBezTo>
                    <a:pt x="1130" y="33590"/>
                    <a:pt x="5366" y="36191"/>
                    <a:pt x="8702" y="38193"/>
                  </a:cubicBezTo>
                  <a:cubicBezTo>
                    <a:pt x="10837" y="39494"/>
                    <a:pt x="13038" y="40495"/>
                    <a:pt x="14973" y="42096"/>
                  </a:cubicBezTo>
                  <a:cubicBezTo>
                    <a:pt x="17041" y="43797"/>
                    <a:pt x="18809" y="45798"/>
                    <a:pt x="20877" y="47500"/>
                  </a:cubicBezTo>
                  <a:cubicBezTo>
                    <a:pt x="21211" y="48133"/>
                    <a:pt x="21544" y="48700"/>
                    <a:pt x="21911" y="49301"/>
                  </a:cubicBezTo>
                  <a:cubicBezTo>
                    <a:pt x="22512" y="50168"/>
                    <a:pt x="23079" y="51102"/>
                    <a:pt x="23713" y="51969"/>
                  </a:cubicBezTo>
                  <a:cubicBezTo>
                    <a:pt x="23846" y="52303"/>
                    <a:pt x="23979" y="52637"/>
                    <a:pt x="24080" y="52937"/>
                  </a:cubicBezTo>
                  <a:cubicBezTo>
                    <a:pt x="22982" y="51583"/>
                    <a:pt x="21004" y="50914"/>
                    <a:pt x="19209" y="50914"/>
                  </a:cubicBezTo>
                  <a:cubicBezTo>
                    <a:pt x="18659" y="50914"/>
                    <a:pt x="18127" y="50977"/>
                    <a:pt x="17642" y="51102"/>
                  </a:cubicBezTo>
                  <a:cubicBezTo>
                    <a:pt x="17475" y="51136"/>
                    <a:pt x="17375" y="51302"/>
                    <a:pt x="17508" y="51436"/>
                  </a:cubicBezTo>
                  <a:cubicBezTo>
                    <a:pt x="18613" y="53021"/>
                    <a:pt x="20967" y="54559"/>
                    <a:pt x="23081" y="54559"/>
                  </a:cubicBezTo>
                  <a:cubicBezTo>
                    <a:pt x="23458" y="54559"/>
                    <a:pt x="23827" y="54510"/>
                    <a:pt x="24180" y="54405"/>
                  </a:cubicBezTo>
                  <a:cubicBezTo>
                    <a:pt x="24213" y="55972"/>
                    <a:pt x="24346" y="57607"/>
                    <a:pt x="24413" y="59175"/>
                  </a:cubicBezTo>
                  <a:cubicBezTo>
                    <a:pt x="23846" y="58441"/>
                    <a:pt x="22912" y="57840"/>
                    <a:pt x="22212" y="57440"/>
                  </a:cubicBezTo>
                  <a:cubicBezTo>
                    <a:pt x="21092" y="56793"/>
                    <a:pt x="19619" y="56220"/>
                    <a:pt x="18237" y="56220"/>
                  </a:cubicBezTo>
                  <a:cubicBezTo>
                    <a:pt x="17767" y="56220"/>
                    <a:pt x="17307" y="56287"/>
                    <a:pt x="16874" y="56439"/>
                  </a:cubicBezTo>
                  <a:cubicBezTo>
                    <a:pt x="16741" y="56473"/>
                    <a:pt x="16741" y="56639"/>
                    <a:pt x="16808" y="56740"/>
                  </a:cubicBezTo>
                  <a:cubicBezTo>
                    <a:pt x="18210" y="58709"/>
                    <a:pt x="20520" y="61079"/>
                    <a:pt x="23141" y="61079"/>
                  </a:cubicBezTo>
                  <a:cubicBezTo>
                    <a:pt x="23450" y="61079"/>
                    <a:pt x="23763" y="61046"/>
                    <a:pt x="24080" y="60976"/>
                  </a:cubicBezTo>
                  <a:cubicBezTo>
                    <a:pt x="24146" y="60976"/>
                    <a:pt x="24146" y="61009"/>
                    <a:pt x="24180" y="61009"/>
                  </a:cubicBezTo>
                  <a:cubicBezTo>
                    <a:pt x="24196" y="61025"/>
                    <a:pt x="24212" y="61032"/>
                    <a:pt x="24227" y="61032"/>
                  </a:cubicBezTo>
                  <a:cubicBezTo>
                    <a:pt x="24275" y="61032"/>
                    <a:pt x="24313" y="60968"/>
                    <a:pt x="24313" y="60943"/>
                  </a:cubicBezTo>
                  <a:cubicBezTo>
                    <a:pt x="24346" y="60943"/>
                    <a:pt x="24413" y="60909"/>
                    <a:pt x="24480" y="60909"/>
                  </a:cubicBezTo>
                  <a:lnTo>
                    <a:pt x="24513" y="60842"/>
                  </a:lnTo>
                  <a:lnTo>
                    <a:pt x="24513" y="60842"/>
                  </a:lnTo>
                  <a:cubicBezTo>
                    <a:pt x="24480" y="60943"/>
                    <a:pt x="24480" y="61009"/>
                    <a:pt x="24480" y="61076"/>
                  </a:cubicBezTo>
                  <a:cubicBezTo>
                    <a:pt x="24480" y="61176"/>
                    <a:pt x="24547" y="61243"/>
                    <a:pt x="24647" y="61243"/>
                  </a:cubicBezTo>
                  <a:cubicBezTo>
                    <a:pt x="24713" y="62277"/>
                    <a:pt x="24847" y="63311"/>
                    <a:pt x="24913" y="64345"/>
                  </a:cubicBezTo>
                  <a:cubicBezTo>
                    <a:pt x="24009" y="63186"/>
                    <a:pt x="22435" y="62435"/>
                    <a:pt x="20961" y="62435"/>
                  </a:cubicBezTo>
                  <a:cubicBezTo>
                    <a:pt x="20695" y="62435"/>
                    <a:pt x="20432" y="62459"/>
                    <a:pt x="20177" y="62510"/>
                  </a:cubicBezTo>
                  <a:cubicBezTo>
                    <a:pt x="20043" y="62577"/>
                    <a:pt x="19910" y="62677"/>
                    <a:pt x="20010" y="62811"/>
                  </a:cubicBezTo>
                  <a:cubicBezTo>
                    <a:pt x="20877" y="64645"/>
                    <a:pt x="22879" y="65179"/>
                    <a:pt x="24747" y="65312"/>
                  </a:cubicBezTo>
                  <a:cubicBezTo>
                    <a:pt x="24747" y="65412"/>
                    <a:pt x="24747" y="65446"/>
                    <a:pt x="24847" y="65479"/>
                  </a:cubicBezTo>
                  <a:cubicBezTo>
                    <a:pt x="24880" y="65512"/>
                    <a:pt x="24980" y="65512"/>
                    <a:pt x="25014" y="65579"/>
                  </a:cubicBezTo>
                  <a:cubicBezTo>
                    <a:pt x="25547" y="70082"/>
                    <a:pt x="26314" y="74586"/>
                    <a:pt x="27182" y="79056"/>
                  </a:cubicBezTo>
                  <a:cubicBezTo>
                    <a:pt x="27196" y="79114"/>
                    <a:pt x="27230" y="79140"/>
                    <a:pt x="27264" y="79140"/>
                  </a:cubicBezTo>
                  <a:cubicBezTo>
                    <a:pt x="27306" y="79140"/>
                    <a:pt x="27349" y="79097"/>
                    <a:pt x="27349" y="79022"/>
                  </a:cubicBezTo>
                  <a:cubicBezTo>
                    <a:pt x="27015" y="74652"/>
                    <a:pt x="26081" y="70316"/>
                    <a:pt x="25481" y="65979"/>
                  </a:cubicBezTo>
                  <a:cubicBezTo>
                    <a:pt x="25547" y="65946"/>
                    <a:pt x="25581" y="65879"/>
                    <a:pt x="25581" y="65813"/>
                  </a:cubicBezTo>
                  <a:cubicBezTo>
                    <a:pt x="25581" y="65713"/>
                    <a:pt x="25547" y="65679"/>
                    <a:pt x="25514" y="65613"/>
                  </a:cubicBezTo>
                  <a:cubicBezTo>
                    <a:pt x="26581" y="65512"/>
                    <a:pt x="27582" y="64345"/>
                    <a:pt x="27882" y="63444"/>
                  </a:cubicBezTo>
                  <a:cubicBezTo>
                    <a:pt x="27916" y="63311"/>
                    <a:pt x="27849" y="63177"/>
                    <a:pt x="27715" y="63144"/>
                  </a:cubicBezTo>
                  <a:cubicBezTo>
                    <a:pt x="27582" y="63110"/>
                    <a:pt x="27452" y="63094"/>
                    <a:pt x="27325" y="63094"/>
                  </a:cubicBezTo>
                  <a:cubicBezTo>
                    <a:pt x="26337" y="63094"/>
                    <a:pt x="25554" y="64063"/>
                    <a:pt x="25347" y="64979"/>
                  </a:cubicBezTo>
                  <a:lnTo>
                    <a:pt x="25347" y="65012"/>
                  </a:lnTo>
                  <a:lnTo>
                    <a:pt x="25247" y="65012"/>
                  </a:lnTo>
                  <a:cubicBezTo>
                    <a:pt x="25180" y="64445"/>
                    <a:pt x="25080" y="63911"/>
                    <a:pt x="25047" y="63311"/>
                  </a:cubicBezTo>
                  <a:cubicBezTo>
                    <a:pt x="24980" y="62510"/>
                    <a:pt x="24880" y="61776"/>
                    <a:pt x="24847" y="60976"/>
                  </a:cubicBezTo>
                  <a:lnTo>
                    <a:pt x="24847" y="60976"/>
                  </a:lnTo>
                  <a:cubicBezTo>
                    <a:pt x="24880" y="61009"/>
                    <a:pt x="24913" y="61009"/>
                    <a:pt x="24980" y="61009"/>
                  </a:cubicBezTo>
                  <a:cubicBezTo>
                    <a:pt x="25081" y="61033"/>
                    <a:pt x="25190" y="61044"/>
                    <a:pt x="25304" y="61044"/>
                  </a:cubicBezTo>
                  <a:cubicBezTo>
                    <a:pt x="25828" y="61044"/>
                    <a:pt x="26461" y="60810"/>
                    <a:pt x="26982" y="60509"/>
                  </a:cubicBezTo>
                  <a:cubicBezTo>
                    <a:pt x="28883" y="65579"/>
                    <a:pt x="30317" y="70649"/>
                    <a:pt x="31318" y="75953"/>
                  </a:cubicBezTo>
                  <a:cubicBezTo>
                    <a:pt x="31331" y="75993"/>
                    <a:pt x="31360" y="76011"/>
                    <a:pt x="31390" y="76011"/>
                  </a:cubicBezTo>
                  <a:cubicBezTo>
                    <a:pt x="31436" y="76011"/>
                    <a:pt x="31485" y="75967"/>
                    <a:pt x="31485" y="75887"/>
                  </a:cubicBezTo>
                  <a:cubicBezTo>
                    <a:pt x="30984" y="70483"/>
                    <a:pt x="29317" y="65312"/>
                    <a:pt x="27382" y="60209"/>
                  </a:cubicBezTo>
                  <a:cubicBezTo>
                    <a:pt x="27682" y="60009"/>
                    <a:pt x="27982" y="59775"/>
                    <a:pt x="28149" y="59542"/>
                  </a:cubicBezTo>
                  <a:cubicBezTo>
                    <a:pt x="28216" y="59441"/>
                    <a:pt x="28182" y="59275"/>
                    <a:pt x="28082" y="59175"/>
                  </a:cubicBezTo>
                  <a:cubicBezTo>
                    <a:pt x="27813" y="58933"/>
                    <a:pt x="27501" y="58864"/>
                    <a:pt x="27145" y="58864"/>
                  </a:cubicBezTo>
                  <a:cubicBezTo>
                    <a:pt x="27060" y="58864"/>
                    <a:pt x="26972" y="58868"/>
                    <a:pt x="26882" y="58874"/>
                  </a:cubicBezTo>
                  <a:cubicBezTo>
                    <a:pt x="26314" y="57340"/>
                    <a:pt x="25681" y="55839"/>
                    <a:pt x="25047" y="54304"/>
                  </a:cubicBezTo>
                  <a:cubicBezTo>
                    <a:pt x="25147" y="54304"/>
                    <a:pt x="25214" y="54271"/>
                    <a:pt x="25347" y="54271"/>
                  </a:cubicBezTo>
                  <a:cubicBezTo>
                    <a:pt x="29050" y="59341"/>
                    <a:pt x="32886" y="64345"/>
                    <a:pt x="34887" y="70449"/>
                  </a:cubicBezTo>
                  <a:cubicBezTo>
                    <a:pt x="34899" y="70473"/>
                    <a:pt x="34919" y="70484"/>
                    <a:pt x="34940" y="70484"/>
                  </a:cubicBezTo>
                  <a:cubicBezTo>
                    <a:pt x="34979" y="70484"/>
                    <a:pt x="35021" y="70447"/>
                    <a:pt x="35021" y="70383"/>
                  </a:cubicBezTo>
                  <a:cubicBezTo>
                    <a:pt x="33520" y="64312"/>
                    <a:pt x="29417" y="59275"/>
                    <a:pt x="25747" y="54138"/>
                  </a:cubicBezTo>
                  <a:cubicBezTo>
                    <a:pt x="28316" y="53671"/>
                    <a:pt x="30618" y="51603"/>
                    <a:pt x="30517" y="49501"/>
                  </a:cubicBezTo>
                  <a:cubicBezTo>
                    <a:pt x="30517" y="49401"/>
                    <a:pt x="30384" y="49334"/>
                    <a:pt x="30284" y="49334"/>
                  </a:cubicBezTo>
                  <a:cubicBezTo>
                    <a:pt x="28516" y="49434"/>
                    <a:pt x="25847" y="50435"/>
                    <a:pt x="24780" y="52136"/>
                  </a:cubicBezTo>
                  <a:cubicBezTo>
                    <a:pt x="24780" y="50135"/>
                    <a:pt x="24813" y="48133"/>
                    <a:pt x="24847" y="46132"/>
                  </a:cubicBezTo>
                  <a:cubicBezTo>
                    <a:pt x="27449" y="45932"/>
                    <a:pt x="29617" y="43897"/>
                    <a:pt x="29950" y="41262"/>
                  </a:cubicBezTo>
                  <a:cubicBezTo>
                    <a:pt x="29976" y="41135"/>
                    <a:pt x="29885" y="41027"/>
                    <a:pt x="29767" y="41027"/>
                  </a:cubicBezTo>
                  <a:cubicBezTo>
                    <a:pt x="29730" y="41027"/>
                    <a:pt x="29690" y="41038"/>
                    <a:pt x="29650" y="41062"/>
                  </a:cubicBezTo>
                  <a:cubicBezTo>
                    <a:pt x="27949" y="41662"/>
                    <a:pt x="25847" y="42429"/>
                    <a:pt x="24980" y="44064"/>
                  </a:cubicBezTo>
                  <a:cubicBezTo>
                    <a:pt x="24980" y="43997"/>
                    <a:pt x="24947" y="43964"/>
                    <a:pt x="24947" y="43930"/>
                  </a:cubicBezTo>
                  <a:cubicBezTo>
                    <a:pt x="25014" y="42062"/>
                    <a:pt x="25147" y="40128"/>
                    <a:pt x="25280" y="38260"/>
                  </a:cubicBezTo>
                  <a:cubicBezTo>
                    <a:pt x="25347" y="38260"/>
                    <a:pt x="25447" y="38226"/>
                    <a:pt x="25447" y="38126"/>
                  </a:cubicBezTo>
                  <a:lnTo>
                    <a:pt x="25447" y="38093"/>
                  </a:lnTo>
                  <a:cubicBezTo>
                    <a:pt x="25514" y="38026"/>
                    <a:pt x="25514" y="37959"/>
                    <a:pt x="25447" y="37893"/>
                  </a:cubicBezTo>
                  <a:lnTo>
                    <a:pt x="25447" y="37659"/>
                  </a:lnTo>
                  <a:cubicBezTo>
                    <a:pt x="27982" y="37159"/>
                    <a:pt x="29383" y="33223"/>
                    <a:pt x="29217" y="30988"/>
                  </a:cubicBezTo>
                  <a:cubicBezTo>
                    <a:pt x="29217" y="30890"/>
                    <a:pt x="29127" y="30828"/>
                    <a:pt x="29040" y="30828"/>
                  </a:cubicBezTo>
                  <a:cubicBezTo>
                    <a:pt x="29008" y="30828"/>
                    <a:pt x="28976" y="30836"/>
                    <a:pt x="28950" y="30854"/>
                  </a:cubicBezTo>
                  <a:cubicBezTo>
                    <a:pt x="27482" y="31988"/>
                    <a:pt x="26314" y="33323"/>
                    <a:pt x="25514" y="34957"/>
                  </a:cubicBezTo>
                  <a:cubicBezTo>
                    <a:pt x="25681" y="33356"/>
                    <a:pt x="25814" y="31788"/>
                    <a:pt x="26014" y="30221"/>
                  </a:cubicBezTo>
                  <a:lnTo>
                    <a:pt x="26281" y="28453"/>
                  </a:lnTo>
                  <a:cubicBezTo>
                    <a:pt x="28716" y="27986"/>
                    <a:pt x="30217" y="24883"/>
                    <a:pt x="30451" y="22615"/>
                  </a:cubicBezTo>
                  <a:cubicBezTo>
                    <a:pt x="30451" y="22496"/>
                    <a:pt x="30366" y="22394"/>
                    <a:pt x="30256" y="22394"/>
                  </a:cubicBezTo>
                  <a:cubicBezTo>
                    <a:pt x="30212" y="22394"/>
                    <a:pt x="30165" y="22410"/>
                    <a:pt x="30117" y="22448"/>
                  </a:cubicBezTo>
                  <a:cubicBezTo>
                    <a:pt x="28549" y="23416"/>
                    <a:pt x="27449" y="24450"/>
                    <a:pt x="26615" y="25917"/>
                  </a:cubicBezTo>
                  <a:cubicBezTo>
                    <a:pt x="26781" y="24583"/>
                    <a:pt x="26982" y="23216"/>
                    <a:pt x="27148" y="21881"/>
                  </a:cubicBezTo>
                  <a:cubicBezTo>
                    <a:pt x="27182" y="21881"/>
                    <a:pt x="27215" y="21815"/>
                    <a:pt x="27215" y="21781"/>
                  </a:cubicBezTo>
                  <a:cubicBezTo>
                    <a:pt x="27482" y="21247"/>
                    <a:pt x="27549" y="20614"/>
                    <a:pt x="27515" y="19980"/>
                  </a:cubicBezTo>
                  <a:cubicBezTo>
                    <a:pt x="29283" y="19646"/>
                    <a:pt x="30851" y="17745"/>
                    <a:pt x="31285" y="16144"/>
                  </a:cubicBezTo>
                  <a:cubicBezTo>
                    <a:pt x="31312" y="16005"/>
                    <a:pt x="31178" y="15935"/>
                    <a:pt x="31055" y="15935"/>
                  </a:cubicBezTo>
                  <a:cubicBezTo>
                    <a:pt x="31031" y="15935"/>
                    <a:pt x="31007" y="15938"/>
                    <a:pt x="30984" y="15944"/>
                  </a:cubicBezTo>
                  <a:cubicBezTo>
                    <a:pt x="29684" y="16311"/>
                    <a:pt x="28216" y="16911"/>
                    <a:pt x="27515" y="18045"/>
                  </a:cubicBezTo>
                  <a:cubicBezTo>
                    <a:pt x="27649" y="16878"/>
                    <a:pt x="27715" y="15710"/>
                    <a:pt x="27782" y="14543"/>
                  </a:cubicBezTo>
                  <a:cubicBezTo>
                    <a:pt x="27782" y="14643"/>
                    <a:pt x="27782" y="14743"/>
                    <a:pt x="27816" y="14876"/>
                  </a:cubicBezTo>
                  <a:cubicBezTo>
                    <a:pt x="27816" y="14926"/>
                    <a:pt x="27857" y="14951"/>
                    <a:pt x="27903" y="14951"/>
                  </a:cubicBezTo>
                  <a:cubicBezTo>
                    <a:pt x="27949" y="14951"/>
                    <a:pt x="27999" y="14926"/>
                    <a:pt x="28016" y="14876"/>
                  </a:cubicBezTo>
                  <a:cubicBezTo>
                    <a:pt x="28049" y="14576"/>
                    <a:pt x="28116" y="14276"/>
                    <a:pt x="28182" y="13976"/>
                  </a:cubicBezTo>
                  <a:cubicBezTo>
                    <a:pt x="29850" y="12074"/>
                    <a:pt x="29950" y="8972"/>
                    <a:pt x="29483" y="6604"/>
                  </a:cubicBezTo>
                  <a:cubicBezTo>
                    <a:pt x="29456" y="6493"/>
                    <a:pt x="29359" y="6428"/>
                    <a:pt x="29251" y="6428"/>
                  </a:cubicBezTo>
                  <a:cubicBezTo>
                    <a:pt x="29229" y="6428"/>
                    <a:pt x="29206" y="6431"/>
                    <a:pt x="29183" y="6437"/>
                  </a:cubicBezTo>
                  <a:cubicBezTo>
                    <a:pt x="26681" y="7438"/>
                    <a:pt x="26381" y="12041"/>
                    <a:pt x="27515" y="14242"/>
                  </a:cubicBezTo>
                  <a:cubicBezTo>
                    <a:pt x="27482" y="14276"/>
                    <a:pt x="27449" y="14309"/>
                    <a:pt x="27449" y="14409"/>
                  </a:cubicBezTo>
                  <a:cubicBezTo>
                    <a:pt x="27349" y="14476"/>
                    <a:pt x="27482" y="14609"/>
                    <a:pt x="27549" y="14609"/>
                  </a:cubicBezTo>
                  <a:cubicBezTo>
                    <a:pt x="27449" y="15910"/>
                    <a:pt x="27315" y="17245"/>
                    <a:pt x="27182" y="18546"/>
                  </a:cubicBezTo>
                  <a:cubicBezTo>
                    <a:pt x="26448" y="16644"/>
                    <a:pt x="24780" y="14876"/>
                    <a:pt x="23212" y="14309"/>
                  </a:cubicBezTo>
                  <a:cubicBezTo>
                    <a:pt x="23199" y="14305"/>
                    <a:pt x="23185" y="14303"/>
                    <a:pt x="23171" y="14303"/>
                  </a:cubicBezTo>
                  <a:cubicBezTo>
                    <a:pt x="23079" y="14303"/>
                    <a:pt x="22979" y="14389"/>
                    <a:pt x="22979" y="14476"/>
                  </a:cubicBezTo>
                  <a:cubicBezTo>
                    <a:pt x="23179" y="16878"/>
                    <a:pt x="24146" y="20614"/>
                    <a:pt x="26815" y="21314"/>
                  </a:cubicBezTo>
                  <a:cubicBezTo>
                    <a:pt x="26548" y="23249"/>
                    <a:pt x="26314" y="25217"/>
                    <a:pt x="26014" y="27118"/>
                  </a:cubicBezTo>
                  <a:cubicBezTo>
                    <a:pt x="26014" y="27152"/>
                    <a:pt x="25981" y="27185"/>
                    <a:pt x="25981" y="27252"/>
                  </a:cubicBezTo>
                  <a:lnTo>
                    <a:pt x="25981" y="27385"/>
                  </a:lnTo>
                  <a:cubicBezTo>
                    <a:pt x="25948" y="27619"/>
                    <a:pt x="25881" y="27886"/>
                    <a:pt x="25847" y="28152"/>
                  </a:cubicBezTo>
                  <a:lnTo>
                    <a:pt x="25814" y="28152"/>
                  </a:lnTo>
                  <a:cubicBezTo>
                    <a:pt x="25614" y="26785"/>
                    <a:pt x="25014" y="25317"/>
                    <a:pt x="24513" y="24150"/>
                  </a:cubicBezTo>
                  <a:cubicBezTo>
                    <a:pt x="24002" y="23032"/>
                    <a:pt x="23186" y="21639"/>
                    <a:pt x="21829" y="21639"/>
                  </a:cubicBezTo>
                  <a:cubicBezTo>
                    <a:pt x="21769" y="21639"/>
                    <a:pt x="21707" y="21642"/>
                    <a:pt x="21644" y="21648"/>
                  </a:cubicBezTo>
                  <a:cubicBezTo>
                    <a:pt x="21544" y="21648"/>
                    <a:pt x="21511" y="21748"/>
                    <a:pt x="21511" y="21781"/>
                  </a:cubicBezTo>
                  <a:cubicBezTo>
                    <a:pt x="21344" y="24183"/>
                    <a:pt x="22945" y="28486"/>
                    <a:pt x="25547" y="29153"/>
                  </a:cubicBezTo>
                  <a:cubicBezTo>
                    <a:pt x="25547" y="29253"/>
                    <a:pt x="25614" y="29287"/>
                    <a:pt x="25614" y="29353"/>
                  </a:cubicBezTo>
                  <a:cubicBezTo>
                    <a:pt x="25614" y="29420"/>
                    <a:pt x="25647" y="29420"/>
                    <a:pt x="25647" y="29453"/>
                  </a:cubicBezTo>
                  <a:lnTo>
                    <a:pt x="25514" y="30187"/>
                  </a:lnTo>
                  <a:cubicBezTo>
                    <a:pt x="25314" y="31788"/>
                    <a:pt x="25147" y="33356"/>
                    <a:pt x="24980" y="34957"/>
                  </a:cubicBezTo>
                  <a:cubicBezTo>
                    <a:pt x="24213" y="32622"/>
                    <a:pt x="22478" y="30454"/>
                    <a:pt x="20344" y="29820"/>
                  </a:cubicBezTo>
                  <a:cubicBezTo>
                    <a:pt x="20321" y="29815"/>
                    <a:pt x="20298" y="29812"/>
                    <a:pt x="20275" y="29812"/>
                  </a:cubicBezTo>
                  <a:cubicBezTo>
                    <a:pt x="20167" y="29812"/>
                    <a:pt x="20071" y="29877"/>
                    <a:pt x="20043" y="29987"/>
                  </a:cubicBezTo>
                  <a:cubicBezTo>
                    <a:pt x="19309" y="32789"/>
                    <a:pt x="21544" y="37592"/>
                    <a:pt x="24680" y="38093"/>
                  </a:cubicBezTo>
                  <a:cubicBezTo>
                    <a:pt x="24547" y="39761"/>
                    <a:pt x="24480" y="41429"/>
                    <a:pt x="24346" y="43096"/>
                  </a:cubicBezTo>
                  <a:cubicBezTo>
                    <a:pt x="23479" y="41462"/>
                    <a:pt x="21878" y="40094"/>
                    <a:pt x="20210" y="39761"/>
                  </a:cubicBezTo>
                  <a:cubicBezTo>
                    <a:pt x="20077" y="39160"/>
                    <a:pt x="19910" y="38593"/>
                    <a:pt x="19810" y="38026"/>
                  </a:cubicBezTo>
                  <a:cubicBezTo>
                    <a:pt x="19843" y="38026"/>
                    <a:pt x="19877" y="37993"/>
                    <a:pt x="19877" y="37959"/>
                  </a:cubicBezTo>
                  <a:cubicBezTo>
                    <a:pt x="19977" y="37292"/>
                    <a:pt x="20010" y="36625"/>
                    <a:pt x="20210" y="35958"/>
                  </a:cubicBezTo>
                  <a:lnTo>
                    <a:pt x="20210" y="35958"/>
                  </a:lnTo>
                  <a:cubicBezTo>
                    <a:pt x="20577" y="36759"/>
                    <a:pt x="20210" y="37659"/>
                    <a:pt x="20010" y="38460"/>
                  </a:cubicBezTo>
                  <a:cubicBezTo>
                    <a:pt x="20010" y="38507"/>
                    <a:pt x="20043" y="38554"/>
                    <a:pt x="20086" y="38554"/>
                  </a:cubicBezTo>
                  <a:cubicBezTo>
                    <a:pt x="20104" y="38554"/>
                    <a:pt x="20124" y="38546"/>
                    <a:pt x="20143" y="38527"/>
                  </a:cubicBezTo>
                  <a:cubicBezTo>
                    <a:pt x="20877" y="37826"/>
                    <a:pt x="20877" y="36292"/>
                    <a:pt x="20243" y="35491"/>
                  </a:cubicBezTo>
                  <a:cubicBezTo>
                    <a:pt x="20213" y="35461"/>
                    <a:pt x="20170" y="35444"/>
                    <a:pt x="20128" y="35444"/>
                  </a:cubicBezTo>
                  <a:cubicBezTo>
                    <a:pt x="20077" y="35444"/>
                    <a:pt x="20028" y="35469"/>
                    <a:pt x="20010" y="35524"/>
                  </a:cubicBezTo>
                  <a:cubicBezTo>
                    <a:pt x="19843" y="36125"/>
                    <a:pt x="19676" y="36692"/>
                    <a:pt x="19676" y="37326"/>
                  </a:cubicBezTo>
                  <a:cubicBezTo>
                    <a:pt x="19209" y="35324"/>
                    <a:pt x="18776" y="33356"/>
                    <a:pt x="18242" y="31355"/>
                  </a:cubicBezTo>
                  <a:cubicBezTo>
                    <a:pt x="18209" y="29820"/>
                    <a:pt x="18175" y="28252"/>
                    <a:pt x="18375" y="26685"/>
                  </a:cubicBezTo>
                  <a:cubicBezTo>
                    <a:pt x="18809" y="23516"/>
                    <a:pt x="19510" y="20347"/>
                    <a:pt x="20010" y="17178"/>
                  </a:cubicBezTo>
                  <a:cubicBezTo>
                    <a:pt x="20877" y="11607"/>
                    <a:pt x="21811" y="5736"/>
                    <a:pt x="20444" y="132"/>
                  </a:cubicBezTo>
                  <a:cubicBezTo>
                    <a:pt x="20405" y="55"/>
                    <a:pt x="20321" y="0"/>
                    <a:pt x="20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5"/>
            <p:cNvSpPr/>
            <p:nvPr/>
          </p:nvSpPr>
          <p:spPr>
            <a:xfrm>
              <a:off x="3265000" y="3859375"/>
              <a:ext cx="27225" cy="78525"/>
            </a:xfrm>
            <a:custGeom>
              <a:avLst/>
              <a:gdLst/>
              <a:ahLst/>
              <a:cxnLst/>
              <a:rect l="l" t="t" r="r" b="b"/>
              <a:pathLst>
                <a:path w="1089" h="3141" extrusionOk="0">
                  <a:moveTo>
                    <a:pt x="1033" y="1"/>
                  </a:moveTo>
                  <a:cubicBezTo>
                    <a:pt x="1017" y="1"/>
                    <a:pt x="1001" y="14"/>
                    <a:pt x="1001" y="54"/>
                  </a:cubicBezTo>
                  <a:cubicBezTo>
                    <a:pt x="768" y="1088"/>
                    <a:pt x="167" y="2022"/>
                    <a:pt x="1" y="3056"/>
                  </a:cubicBezTo>
                  <a:cubicBezTo>
                    <a:pt x="1" y="3098"/>
                    <a:pt x="27" y="3140"/>
                    <a:pt x="55" y="3140"/>
                  </a:cubicBezTo>
                  <a:cubicBezTo>
                    <a:pt x="72" y="3140"/>
                    <a:pt x="88" y="3126"/>
                    <a:pt x="101" y="3089"/>
                  </a:cubicBezTo>
                  <a:cubicBezTo>
                    <a:pt x="568" y="2122"/>
                    <a:pt x="868" y="1088"/>
                    <a:pt x="1068" y="54"/>
                  </a:cubicBezTo>
                  <a:cubicBezTo>
                    <a:pt x="1088" y="33"/>
                    <a:pt x="1059" y="1"/>
                    <a:pt x="1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5"/>
            <p:cNvSpPr/>
            <p:nvPr/>
          </p:nvSpPr>
          <p:spPr>
            <a:xfrm>
              <a:off x="3330800" y="3151200"/>
              <a:ext cx="317175" cy="566675"/>
            </a:xfrm>
            <a:custGeom>
              <a:avLst/>
              <a:gdLst/>
              <a:ahLst/>
              <a:cxnLst/>
              <a:rect l="l" t="t" r="r" b="b"/>
              <a:pathLst>
                <a:path w="12687" h="22667" extrusionOk="0">
                  <a:moveTo>
                    <a:pt x="9377" y="8867"/>
                  </a:moveTo>
                  <a:cubicBezTo>
                    <a:pt x="8877" y="9067"/>
                    <a:pt x="8276" y="9200"/>
                    <a:pt x="7709" y="9334"/>
                  </a:cubicBezTo>
                  <a:lnTo>
                    <a:pt x="7609" y="9334"/>
                  </a:lnTo>
                  <a:cubicBezTo>
                    <a:pt x="7609" y="9267"/>
                    <a:pt x="7609" y="9234"/>
                    <a:pt x="7576" y="9234"/>
                  </a:cubicBezTo>
                  <a:cubicBezTo>
                    <a:pt x="7442" y="9134"/>
                    <a:pt x="7709" y="9134"/>
                    <a:pt x="7776" y="9100"/>
                  </a:cubicBezTo>
                  <a:cubicBezTo>
                    <a:pt x="8043" y="9034"/>
                    <a:pt x="8310" y="9000"/>
                    <a:pt x="8577" y="8933"/>
                  </a:cubicBezTo>
                  <a:cubicBezTo>
                    <a:pt x="8810" y="8900"/>
                    <a:pt x="9110" y="8867"/>
                    <a:pt x="9377" y="8867"/>
                  </a:cubicBezTo>
                  <a:close/>
                  <a:moveTo>
                    <a:pt x="7409" y="11902"/>
                  </a:moveTo>
                  <a:lnTo>
                    <a:pt x="7409" y="11902"/>
                  </a:lnTo>
                  <a:cubicBezTo>
                    <a:pt x="6809" y="12403"/>
                    <a:pt x="6041" y="12469"/>
                    <a:pt x="5308" y="12669"/>
                  </a:cubicBezTo>
                  <a:cubicBezTo>
                    <a:pt x="5374" y="12569"/>
                    <a:pt x="5408" y="12536"/>
                    <a:pt x="5441" y="12436"/>
                  </a:cubicBezTo>
                  <a:cubicBezTo>
                    <a:pt x="5456" y="12466"/>
                    <a:pt x="5485" y="12482"/>
                    <a:pt x="5514" y="12482"/>
                  </a:cubicBezTo>
                  <a:cubicBezTo>
                    <a:pt x="5551" y="12482"/>
                    <a:pt x="5589" y="12458"/>
                    <a:pt x="5608" y="12403"/>
                  </a:cubicBezTo>
                  <a:cubicBezTo>
                    <a:pt x="5975" y="12036"/>
                    <a:pt x="6775" y="12002"/>
                    <a:pt x="7409" y="11902"/>
                  </a:cubicBezTo>
                  <a:close/>
                  <a:moveTo>
                    <a:pt x="5308" y="15905"/>
                  </a:moveTo>
                  <a:cubicBezTo>
                    <a:pt x="4941" y="16005"/>
                    <a:pt x="4540" y="16072"/>
                    <a:pt x="4140" y="16105"/>
                  </a:cubicBezTo>
                  <a:cubicBezTo>
                    <a:pt x="4140" y="16072"/>
                    <a:pt x="4140" y="16039"/>
                    <a:pt x="4107" y="16005"/>
                  </a:cubicBezTo>
                  <a:cubicBezTo>
                    <a:pt x="4073" y="16005"/>
                    <a:pt x="4874" y="15905"/>
                    <a:pt x="4941" y="15905"/>
                  </a:cubicBezTo>
                  <a:close/>
                  <a:moveTo>
                    <a:pt x="12521" y="1"/>
                  </a:moveTo>
                  <a:cubicBezTo>
                    <a:pt x="12487" y="1"/>
                    <a:pt x="12448" y="9"/>
                    <a:pt x="12413" y="27"/>
                  </a:cubicBezTo>
                  <a:cubicBezTo>
                    <a:pt x="11746" y="494"/>
                    <a:pt x="11212" y="1228"/>
                    <a:pt x="10745" y="1895"/>
                  </a:cubicBezTo>
                  <a:cubicBezTo>
                    <a:pt x="10714" y="1926"/>
                    <a:pt x="10234" y="2716"/>
                    <a:pt x="10491" y="2716"/>
                  </a:cubicBezTo>
                  <a:cubicBezTo>
                    <a:pt x="10514" y="2716"/>
                    <a:pt x="10543" y="2709"/>
                    <a:pt x="10578" y="2696"/>
                  </a:cubicBezTo>
                  <a:cubicBezTo>
                    <a:pt x="10611" y="2629"/>
                    <a:pt x="10611" y="2596"/>
                    <a:pt x="10611" y="2562"/>
                  </a:cubicBezTo>
                  <a:cubicBezTo>
                    <a:pt x="10611" y="2562"/>
                    <a:pt x="10645" y="2562"/>
                    <a:pt x="10645" y="2462"/>
                  </a:cubicBezTo>
                  <a:cubicBezTo>
                    <a:pt x="10678" y="2395"/>
                    <a:pt x="10778" y="2329"/>
                    <a:pt x="10845" y="2229"/>
                  </a:cubicBezTo>
                  <a:cubicBezTo>
                    <a:pt x="11045" y="1962"/>
                    <a:pt x="11245" y="1762"/>
                    <a:pt x="11412" y="1528"/>
                  </a:cubicBezTo>
                  <a:cubicBezTo>
                    <a:pt x="11645" y="1195"/>
                    <a:pt x="11912" y="894"/>
                    <a:pt x="12246" y="594"/>
                  </a:cubicBezTo>
                  <a:lnTo>
                    <a:pt x="12246" y="594"/>
                  </a:lnTo>
                  <a:cubicBezTo>
                    <a:pt x="12146" y="794"/>
                    <a:pt x="12046" y="1028"/>
                    <a:pt x="11912" y="1228"/>
                  </a:cubicBezTo>
                  <a:cubicBezTo>
                    <a:pt x="11879" y="1295"/>
                    <a:pt x="11779" y="1395"/>
                    <a:pt x="11746" y="1495"/>
                  </a:cubicBezTo>
                  <a:cubicBezTo>
                    <a:pt x="11279" y="2062"/>
                    <a:pt x="10778" y="2662"/>
                    <a:pt x="10278" y="3196"/>
                  </a:cubicBezTo>
                  <a:cubicBezTo>
                    <a:pt x="10211" y="3263"/>
                    <a:pt x="10244" y="3396"/>
                    <a:pt x="10345" y="3430"/>
                  </a:cubicBezTo>
                  <a:cubicBezTo>
                    <a:pt x="9978" y="3997"/>
                    <a:pt x="9611" y="4564"/>
                    <a:pt x="9244" y="5164"/>
                  </a:cubicBezTo>
                  <a:cubicBezTo>
                    <a:pt x="9277" y="4864"/>
                    <a:pt x="9277" y="4564"/>
                    <a:pt x="9244" y="4230"/>
                  </a:cubicBezTo>
                  <a:cubicBezTo>
                    <a:pt x="9244" y="3696"/>
                    <a:pt x="9144" y="3096"/>
                    <a:pt x="9010" y="2562"/>
                  </a:cubicBezTo>
                  <a:cubicBezTo>
                    <a:pt x="9010" y="2529"/>
                    <a:pt x="8977" y="2529"/>
                    <a:pt x="8977" y="2529"/>
                  </a:cubicBezTo>
                  <a:cubicBezTo>
                    <a:pt x="8977" y="2496"/>
                    <a:pt x="8977" y="2395"/>
                    <a:pt x="8944" y="2362"/>
                  </a:cubicBezTo>
                  <a:cubicBezTo>
                    <a:pt x="8927" y="2279"/>
                    <a:pt x="8868" y="2237"/>
                    <a:pt x="8806" y="2237"/>
                  </a:cubicBezTo>
                  <a:cubicBezTo>
                    <a:pt x="8743" y="2237"/>
                    <a:pt x="8677" y="2279"/>
                    <a:pt x="8643" y="2362"/>
                  </a:cubicBezTo>
                  <a:cubicBezTo>
                    <a:pt x="8410" y="3396"/>
                    <a:pt x="8710" y="4497"/>
                    <a:pt x="8810" y="5498"/>
                  </a:cubicBezTo>
                  <a:cubicBezTo>
                    <a:pt x="8810" y="5531"/>
                    <a:pt x="8877" y="5564"/>
                    <a:pt x="8910" y="5598"/>
                  </a:cubicBezTo>
                  <a:lnTo>
                    <a:pt x="8910" y="5664"/>
                  </a:lnTo>
                  <a:cubicBezTo>
                    <a:pt x="8343" y="6532"/>
                    <a:pt x="7809" y="7399"/>
                    <a:pt x="7309" y="8333"/>
                  </a:cubicBezTo>
                  <a:cubicBezTo>
                    <a:pt x="7276" y="7766"/>
                    <a:pt x="7142" y="7232"/>
                    <a:pt x="6975" y="6699"/>
                  </a:cubicBezTo>
                  <a:cubicBezTo>
                    <a:pt x="6942" y="6165"/>
                    <a:pt x="6809" y="5598"/>
                    <a:pt x="6508" y="5064"/>
                  </a:cubicBezTo>
                  <a:cubicBezTo>
                    <a:pt x="6477" y="5001"/>
                    <a:pt x="6423" y="4968"/>
                    <a:pt x="6372" y="4968"/>
                  </a:cubicBezTo>
                  <a:cubicBezTo>
                    <a:pt x="6314" y="4968"/>
                    <a:pt x="6259" y="5009"/>
                    <a:pt x="6242" y="5097"/>
                  </a:cubicBezTo>
                  <a:cubicBezTo>
                    <a:pt x="6075" y="5898"/>
                    <a:pt x="6041" y="7032"/>
                    <a:pt x="6442" y="7766"/>
                  </a:cubicBezTo>
                  <a:cubicBezTo>
                    <a:pt x="6442" y="7866"/>
                    <a:pt x="6475" y="7999"/>
                    <a:pt x="6475" y="8066"/>
                  </a:cubicBezTo>
                  <a:cubicBezTo>
                    <a:pt x="6503" y="8149"/>
                    <a:pt x="6598" y="8208"/>
                    <a:pt x="6686" y="8208"/>
                  </a:cubicBezTo>
                  <a:cubicBezTo>
                    <a:pt x="6705" y="8208"/>
                    <a:pt x="6724" y="8206"/>
                    <a:pt x="6742" y="8200"/>
                  </a:cubicBezTo>
                  <a:cubicBezTo>
                    <a:pt x="6809" y="8266"/>
                    <a:pt x="6909" y="8366"/>
                    <a:pt x="7009" y="8433"/>
                  </a:cubicBezTo>
                  <a:cubicBezTo>
                    <a:pt x="7009" y="8533"/>
                    <a:pt x="7076" y="8600"/>
                    <a:pt x="7109" y="8700"/>
                  </a:cubicBezTo>
                  <a:cubicBezTo>
                    <a:pt x="6942" y="9034"/>
                    <a:pt x="6742" y="9367"/>
                    <a:pt x="6575" y="9701"/>
                  </a:cubicBezTo>
                  <a:cubicBezTo>
                    <a:pt x="6475" y="9734"/>
                    <a:pt x="6408" y="9834"/>
                    <a:pt x="6308" y="9901"/>
                  </a:cubicBezTo>
                  <a:cubicBezTo>
                    <a:pt x="6279" y="9931"/>
                    <a:pt x="6275" y="10040"/>
                    <a:pt x="6322" y="10040"/>
                  </a:cubicBezTo>
                  <a:cubicBezTo>
                    <a:pt x="6328" y="10040"/>
                    <a:pt x="6334" y="10038"/>
                    <a:pt x="6342" y="10034"/>
                  </a:cubicBezTo>
                  <a:lnTo>
                    <a:pt x="6342" y="10034"/>
                  </a:lnTo>
                  <a:cubicBezTo>
                    <a:pt x="6008" y="10668"/>
                    <a:pt x="5741" y="11235"/>
                    <a:pt x="5408" y="11869"/>
                  </a:cubicBezTo>
                  <a:cubicBezTo>
                    <a:pt x="4774" y="13103"/>
                    <a:pt x="4173" y="14337"/>
                    <a:pt x="3573" y="15572"/>
                  </a:cubicBezTo>
                  <a:cubicBezTo>
                    <a:pt x="3573" y="15405"/>
                    <a:pt x="3506" y="15238"/>
                    <a:pt x="3506" y="15071"/>
                  </a:cubicBezTo>
                  <a:cubicBezTo>
                    <a:pt x="3573" y="15038"/>
                    <a:pt x="3573" y="15038"/>
                    <a:pt x="3573" y="14938"/>
                  </a:cubicBezTo>
                  <a:cubicBezTo>
                    <a:pt x="3640" y="13770"/>
                    <a:pt x="3473" y="12669"/>
                    <a:pt x="3106" y="11569"/>
                  </a:cubicBezTo>
                  <a:cubicBezTo>
                    <a:pt x="3090" y="11506"/>
                    <a:pt x="3022" y="11472"/>
                    <a:pt x="2955" y="11472"/>
                  </a:cubicBezTo>
                  <a:cubicBezTo>
                    <a:pt x="2880" y="11472"/>
                    <a:pt x="2806" y="11514"/>
                    <a:pt x="2806" y="11602"/>
                  </a:cubicBezTo>
                  <a:lnTo>
                    <a:pt x="2806" y="12436"/>
                  </a:lnTo>
                  <a:cubicBezTo>
                    <a:pt x="2806" y="12503"/>
                    <a:pt x="2772" y="12503"/>
                    <a:pt x="2772" y="12536"/>
                  </a:cubicBezTo>
                  <a:lnTo>
                    <a:pt x="2772" y="12569"/>
                  </a:lnTo>
                  <a:cubicBezTo>
                    <a:pt x="2772" y="13237"/>
                    <a:pt x="2772" y="13870"/>
                    <a:pt x="2973" y="14504"/>
                  </a:cubicBezTo>
                  <a:cubicBezTo>
                    <a:pt x="3006" y="14871"/>
                    <a:pt x="3073" y="15271"/>
                    <a:pt x="3106" y="15672"/>
                  </a:cubicBezTo>
                  <a:cubicBezTo>
                    <a:pt x="3106" y="15739"/>
                    <a:pt x="3139" y="15768"/>
                    <a:pt x="3178" y="15768"/>
                  </a:cubicBezTo>
                  <a:cubicBezTo>
                    <a:pt x="3235" y="15768"/>
                    <a:pt x="3306" y="15704"/>
                    <a:pt x="3306" y="15605"/>
                  </a:cubicBezTo>
                  <a:lnTo>
                    <a:pt x="3306" y="15438"/>
                  </a:lnTo>
                  <a:cubicBezTo>
                    <a:pt x="3306" y="15505"/>
                    <a:pt x="3340" y="15572"/>
                    <a:pt x="3340" y="15605"/>
                  </a:cubicBezTo>
                  <a:cubicBezTo>
                    <a:pt x="3340" y="15654"/>
                    <a:pt x="3375" y="15685"/>
                    <a:pt x="3408" y="15685"/>
                  </a:cubicBezTo>
                  <a:cubicBezTo>
                    <a:pt x="3419" y="15685"/>
                    <a:pt x="3431" y="15681"/>
                    <a:pt x="3440" y="15672"/>
                  </a:cubicBezTo>
                  <a:lnTo>
                    <a:pt x="3440" y="15672"/>
                  </a:lnTo>
                  <a:cubicBezTo>
                    <a:pt x="3306" y="15905"/>
                    <a:pt x="3173" y="16105"/>
                    <a:pt x="3106" y="16372"/>
                  </a:cubicBezTo>
                  <a:cubicBezTo>
                    <a:pt x="3073" y="16405"/>
                    <a:pt x="3006" y="16439"/>
                    <a:pt x="3006" y="16539"/>
                  </a:cubicBezTo>
                  <a:lnTo>
                    <a:pt x="2506" y="17540"/>
                  </a:lnTo>
                  <a:cubicBezTo>
                    <a:pt x="2139" y="18340"/>
                    <a:pt x="1805" y="19207"/>
                    <a:pt x="1438" y="20075"/>
                  </a:cubicBezTo>
                  <a:cubicBezTo>
                    <a:pt x="1338" y="20108"/>
                    <a:pt x="1305" y="20108"/>
                    <a:pt x="1238" y="20175"/>
                  </a:cubicBezTo>
                  <a:lnTo>
                    <a:pt x="1238" y="20108"/>
                  </a:lnTo>
                  <a:cubicBezTo>
                    <a:pt x="1138" y="19508"/>
                    <a:pt x="971" y="18874"/>
                    <a:pt x="671" y="18273"/>
                  </a:cubicBezTo>
                  <a:cubicBezTo>
                    <a:pt x="656" y="18230"/>
                    <a:pt x="604" y="18205"/>
                    <a:pt x="549" y="18205"/>
                  </a:cubicBezTo>
                  <a:cubicBezTo>
                    <a:pt x="478" y="18205"/>
                    <a:pt x="404" y="18246"/>
                    <a:pt x="404" y="18340"/>
                  </a:cubicBezTo>
                  <a:cubicBezTo>
                    <a:pt x="404" y="18607"/>
                    <a:pt x="404" y="18874"/>
                    <a:pt x="437" y="19174"/>
                  </a:cubicBezTo>
                  <a:cubicBezTo>
                    <a:pt x="437" y="19374"/>
                    <a:pt x="471" y="19574"/>
                    <a:pt x="571" y="19775"/>
                  </a:cubicBezTo>
                  <a:cubicBezTo>
                    <a:pt x="604" y="19941"/>
                    <a:pt x="638" y="20175"/>
                    <a:pt x="671" y="20342"/>
                  </a:cubicBezTo>
                  <a:cubicBezTo>
                    <a:pt x="671" y="20375"/>
                    <a:pt x="738" y="20408"/>
                    <a:pt x="771" y="20408"/>
                  </a:cubicBezTo>
                  <a:cubicBezTo>
                    <a:pt x="804" y="20442"/>
                    <a:pt x="804" y="20508"/>
                    <a:pt x="838" y="20575"/>
                  </a:cubicBezTo>
                  <a:cubicBezTo>
                    <a:pt x="809" y="20662"/>
                    <a:pt x="880" y="20748"/>
                    <a:pt x="943" y="20748"/>
                  </a:cubicBezTo>
                  <a:cubicBezTo>
                    <a:pt x="953" y="20748"/>
                    <a:pt x="962" y="20746"/>
                    <a:pt x="971" y="20742"/>
                  </a:cubicBezTo>
                  <a:cubicBezTo>
                    <a:pt x="988" y="20759"/>
                    <a:pt x="1013" y="20767"/>
                    <a:pt x="1038" y="20767"/>
                  </a:cubicBezTo>
                  <a:cubicBezTo>
                    <a:pt x="1063" y="20767"/>
                    <a:pt x="1088" y="20759"/>
                    <a:pt x="1105" y="20742"/>
                  </a:cubicBezTo>
                  <a:lnTo>
                    <a:pt x="1105" y="20742"/>
                  </a:lnTo>
                  <a:cubicBezTo>
                    <a:pt x="804" y="21376"/>
                    <a:pt x="471" y="22010"/>
                    <a:pt x="71" y="22510"/>
                  </a:cubicBezTo>
                  <a:cubicBezTo>
                    <a:pt x="1" y="22580"/>
                    <a:pt x="61" y="22666"/>
                    <a:pt x="138" y="22666"/>
                  </a:cubicBezTo>
                  <a:cubicBezTo>
                    <a:pt x="171" y="22666"/>
                    <a:pt x="207" y="22650"/>
                    <a:pt x="237" y="22610"/>
                  </a:cubicBezTo>
                  <a:cubicBezTo>
                    <a:pt x="738" y="22076"/>
                    <a:pt x="1071" y="21342"/>
                    <a:pt x="1338" y="20609"/>
                  </a:cubicBezTo>
                  <a:cubicBezTo>
                    <a:pt x="1572" y="20542"/>
                    <a:pt x="1805" y="20408"/>
                    <a:pt x="2005" y="20342"/>
                  </a:cubicBezTo>
                  <a:cubicBezTo>
                    <a:pt x="2472" y="20208"/>
                    <a:pt x="2839" y="20075"/>
                    <a:pt x="3173" y="19741"/>
                  </a:cubicBezTo>
                  <a:cubicBezTo>
                    <a:pt x="3298" y="19678"/>
                    <a:pt x="3247" y="19438"/>
                    <a:pt x="3101" y="19438"/>
                  </a:cubicBezTo>
                  <a:cubicBezTo>
                    <a:pt x="3092" y="19438"/>
                    <a:pt x="3082" y="19439"/>
                    <a:pt x="3073" y="19441"/>
                  </a:cubicBezTo>
                  <a:cubicBezTo>
                    <a:pt x="2672" y="19541"/>
                    <a:pt x="2239" y="19675"/>
                    <a:pt x="1939" y="19908"/>
                  </a:cubicBezTo>
                  <a:cubicBezTo>
                    <a:pt x="1872" y="19908"/>
                    <a:pt x="1772" y="19941"/>
                    <a:pt x="1738" y="19941"/>
                  </a:cubicBezTo>
                  <a:cubicBezTo>
                    <a:pt x="1672" y="19941"/>
                    <a:pt x="1638" y="20008"/>
                    <a:pt x="1605" y="20008"/>
                  </a:cubicBezTo>
                  <a:cubicBezTo>
                    <a:pt x="1672" y="19775"/>
                    <a:pt x="1738" y="19608"/>
                    <a:pt x="1805" y="19408"/>
                  </a:cubicBezTo>
                  <a:cubicBezTo>
                    <a:pt x="2172" y="18507"/>
                    <a:pt x="2639" y="17573"/>
                    <a:pt x="3106" y="16672"/>
                  </a:cubicBezTo>
                  <a:lnTo>
                    <a:pt x="3173" y="16672"/>
                  </a:lnTo>
                  <a:cubicBezTo>
                    <a:pt x="3343" y="16628"/>
                    <a:pt x="3503" y="16612"/>
                    <a:pt x="3659" y="16612"/>
                  </a:cubicBezTo>
                  <a:cubicBezTo>
                    <a:pt x="4045" y="16612"/>
                    <a:pt x="4403" y="16709"/>
                    <a:pt x="4813" y="16709"/>
                  </a:cubicBezTo>
                  <a:cubicBezTo>
                    <a:pt x="4855" y="16709"/>
                    <a:pt x="4897" y="16708"/>
                    <a:pt x="4941" y="16706"/>
                  </a:cubicBezTo>
                  <a:cubicBezTo>
                    <a:pt x="5074" y="16706"/>
                    <a:pt x="5107" y="16539"/>
                    <a:pt x="5007" y="16439"/>
                  </a:cubicBezTo>
                  <a:cubicBezTo>
                    <a:pt x="4907" y="16372"/>
                    <a:pt x="4807" y="16339"/>
                    <a:pt x="4674" y="16272"/>
                  </a:cubicBezTo>
                  <a:cubicBezTo>
                    <a:pt x="5141" y="16205"/>
                    <a:pt x="5608" y="16105"/>
                    <a:pt x="6075" y="15872"/>
                  </a:cubicBezTo>
                  <a:cubicBezTo>
                    <a:pt x="6242" y="15772"/>
                    <a:pt x="6175" y="15572"/>
                    <a:pt x="6008" y="15538"/>
                  </a:cubicBezTo>
                  <a:cubicBezTo>
                    <a:pt x="5725" y="15471"/>
                    <a:pt x="5416" y="15438"/>
                    <a:pt x="5103" y="15438"/>
                  </a:cubicBezTo>
                  <a:cubicBezTo>
                    <a:pt x="4791" y="15438"/>
                    <a:pt x="4474" y="15471"/>
                    <a:pt x="4173" y="15538"/>
                  </a:cubicBezTo>
                  <a:cubicBezTo>
                    <a:pt x="3940" y="15572"/>
                    <a:pt x="3606" y="15772"/>
                    <a:pt x="3840" y="16039"/>
                  </a:cubicBezTo>
                  <a:lnTo>
                    <a:pt x="3340" y="16172"/>
                  </a:lnTo>
                  <a:cubicBezTo>
                    <a:pt x="3840" y="15171"/>
                    <a:pt x="4340" y="14204"/>
                    <a:pt x="4841" y="13237"/>
                  </a:cubicBezTo>
                  <a:cubicBezTo>
                    <a:pt x="4941" y="13103"/>
                    <a:pt x="4974" y="13003"/>
                    <a:pt x="5074" y="12870"/>
                  </a:cubicBezTo>
                  <a:cubicBezTo>
                    <a:pt x="5107" y="12870"/>
                    <a:pt x="5107" y="12903"/>
                    <a:pt x="5141" y="12903"/>
                  </a:cubicBezTo>
                  <a:cubicBezTo>
                    <a:pt x="6108" y="12870"/>
                    <a:pt x="7309" y="12503"/>
                    <a:pt x="7843" y="11702"/>
                  </a:cubicBezTo>
                  <a:cubicBezTo>
                    <a:pt x="7934" y="11580"/>
                    <a:pt x="7859" y="11431"/>
                    <a:pt x="7718" y="11431"/>
                  </a:cubicBezTo>
                  <a:cubicBezTo>
                    <a:pt x="7705" y="11431"/>
                    <a:pt x="7691" y="11432"/>
                    <a:pt x="7676" y="11435"/>
                  </a:cubicBezTo>
                  <a:cubicBezTo>
                    <a:pt x="7076" y="11535"/>
                    <a:pt x="6108" y="11569"/>
                    <a:pt x="5508" y="12002"/>
                  </a:cubicBezTo>
                  <a:cubicBezTo>
                    <a:pt x="5908" y="11268"/>
                    <a:pt x="6308" y="10568"/>
                    <a:pt x="6742" y="9867"/>
                  </a:cubicBezTo>
                  <a:cubicBezTo>
                    <a:pt x="7309" y="9734"/>
                    <a:pt x="7843" y="9534"/>
                    <a:pt x="8410" y="9400"/>
                  </a:cubicBezTo>
                  <a:cubicBezTo>
                    <a:pt x="8977" y="9267"/>
                    <a:pt x="9577" y="9034"/>
                    <a:pt x="10078" y="8700"/>
                  </a:cubicBezTo>
                  <a:cubicBezTo>
                    <a:pt x="10178" y="8600"/>
                    <a:pt x="10144" y="8400"/>
                    <a:pt x="9978" y="8400"/>
                  </a:cubicBezTo>
                  <a:cubicBezTo>
                    <a:pt x="9244" y="8400"/>
                    <a:pt x="8410" y="8533"/>
                    <a:pt x="7676" y="8733"/>
                  </a:cubicBezTo>
                  <a:cubicBezTo>
                    <a:pt x="7576" y="8767"/>
                    <a:pt x="7409" y="8867"/>
                    <a:pt x="7276" y="8933"/>
                  </a:cubicBezTo>
                  <a:cubicBezTo>
                    <a:pt x="7943" y="7866"/>
                    <a:pt x="8610" y="6765"/>
                    <a:pt x="9244" y="5698"/>
                  </a:cubicBezTo>
                  <a:lnTo>
                    <a:pt x="9244" y="5831"/>
                  </a:lnTo>
                  <a:cubicBezTo>
                    <a:pt x="9255" y="5866"/>
                    <a:pt x="9283" y="5881"/>
                    <a:pt x="9315" y="5881"/>
                  </a:cubicBezTo>
                  <a:cubicBezTo>
                    <a:pt x="9373" y="5881"/>
                    <a:pt x="9444" y="5830"/>
                    <a:pt x="9444" y="5765"/>
                  </a:cubicBezTo>
                  <a:cubicBezTo>
                    <a:pt x="9411" y="5598"/>
                    <a:pt x="9777" y="5498"/>
                    <a:pt x="10244" y="5364"/>
                  </a:cubicBezTo>
                  <a:lnTo>
                    <a:pt x="10244" y="5364"/>
                  </a:lnTo>
                  <a:cubicBezTo>
                    <a:pt x="9844" y="5598"/>
                    <a:pt x="9477" y="5898"/>
                    <a:pt x="9110" y="6098"/>
                  </a:cubicBezTo>
                  <a:cubicBezTo>
                    <a:pt x="8943" y="6210"/>
                    <a:pt x="8986" y="6463"/>
                    <a:pt x="9161" y="6463"/>
                  </a:cubicBezTo>
                  <a:cubicBezTo>
                    <a:pt x="9195" y="6463"/>
                    <a:pt x="9234" y="6453"/>
                    <a:pt x="9277" y="6432"/>
                  </a:cubicBezTo>
                  <a:cubicBezTo>
                    <a:pt x="9944" y="6098"/>
                    <a:pt x="10578" y="5731"/>
                    <a:pt x="11178" y="5364"/>
                  </a:cubicBezTo>
                  <a:lnTo>
                    <a:pt x="11178" y="5364"/>
                  </a:lnTo>
                  <a:cubicBezTo>
                    <a:pt x="10745" y="5898"/>
                    <a:pt x="10144" y="6265"/>
                    <a:pt x="9577" y="6732"/>
                  </a:cubicBezTo>
                  <a:cubicBezTo>
                    <a:pt x="9477" y="6765"/>
                    <a:pt x="9511" y="6899"/>
                    <a:pt x="9644" y="6899"/>
                  </a:cubicBezTo>
                  <a:cubicBezTo>
                    <a:pt x="10611" y="6765"/>
                    <a:pt x="11345" y="5898"/>
                    <a:pt x="11846" y="5164"/>
                  </a:cubicBezTo>
                  <a:cubicBezTo>
                    <a:pt x="11946" y="5031"/>
                    <a:pt x="11846" y="4864"/>
                    <a:pt x="11746" y="4864"/>
                  </a:cubicBezTo>
                  <a:cubicBezTo>
                    <a:pt x="11679" y="4831"/>
                    <a:pt x="11645" y="4764"/>
                    <a:pt x="11579" y="4764"/>
                  </a:cubicBezTo>
                  <a:cubicBezTo>
                    <a:pt x="11245" y="4831"/>
                    <a:pt x="9978" y="5031"/>
                    <a:pt x="9477" y="5431"/>
                  </a:cubicBezTo>
                  <a:cubicBezTo>
                    <a:pt x="10011" y="4564"/>
                    <a:pt x="10511" y="3730"/>
                    <a:pt x="11012" y="2862"/>
                  </a:cubicBezTo>
                  <a:cubicBezTo>
                    <a:pt x="11612" y="2229"/>
                    <a:pt x="12112" y="1562"/>
                    <a:pt x="12513" y="828"/>
                  </a:cubicBezTo>
                  <a:cubicBezTo>
                    <a:pt x="12513" y="828"/>
                    <a:pt x="12513" y="761"/>
                    <a:pt x="12579" y="761"/>
                  </a:cubicBezTo>
                  <a:cubicBezTo>
                    <a:pt x="12613" y="694"/>
                    <a:pt x="12579" y="594"/>
                    <a:pt x="12479" y="561"/>
                  </a:cubicBezTo>
                  <a:cubicBezTo>
                    <a:pt x="12513" y="427"/>
                    <a:pt x="12579" y="327"/>
                    <a:pt x="12613" y="161"/>
                  </a:cubicBezTo>
                  <a:cubicBezTo>
                    <a:pt x="12686" y="63"/>
                    <a:pt x="12616" y="1"/>
                    <a:pt x="125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5"/>
            <p:cNvSpPr/>
            <p:nvPr/>
          </p:nvSpPr>
          <p:spPr>
            <a:xfrm>
              <a:off x="3436800" y="3382125"/>
              <a:ext cx="29575" cy="67525"/>
            </a:xfrm>
            <a:custGeom>
              <a:avLst/>
              <a:gdLst/>
              <a:ahLst/>
              <a:cxnLst/>
              <a:rect l="l" t="t" r="r" b="b"/>
              <a:pathLst>
                <a:path w="1183" h="2701" extrusionOk="0">
                  <a:moveTo>
                    <a:pt x="321" y="0"/>
                  </a:moveTo>
                  <a:cubicBezTo>
                    <a:pt x="234" y="0"/>
                    <a:pt x="147" y="64"/>
                    <a:pt x="167" y="163"/>
                  </a:cubicBezTo>
                  <a:cubicBezTo>
                    <a:pt x="200" y="264"/>
                    <a:pt x="200" y="330"/>
                    <a:pt x="200" y="464"/>
                  </a:cubicBezTo>
                  <a:cubicBezTo>
                    <a:pt x="134" y="464"/>
                    <a:pt x="67" y="497"/>
                    <a:pt x="34" y="597"/>
                  </a:cubicBezTo>
                  <a:cubicBezTo>
                    <a:pt x="0" y="1264"/>
                    <a:pt x="0" y="1965"/>
                    <a:pt x="300" y="2599"/>
                  </a:cubicBezTo>
                  <a:cubicBezTo>
                    <a:pt x="319" y="2655"/>
                    <a:pt x="390" y="2700"/>
                    <a:pt x="466" y="2700"/>
                  </a:cubicBezTo>
                  <a:cubicBezTo>
                    <a:pt x="526" y="2700"/>
                    <a:pt x="590" y="2672"/>
                    <a:pt x="634" y="2599"/>
                  </a:cubicBezTo>
                  <a:cubicBezTo>
                    <a:pt x="667" y="2498"/>
                    <a:pt x="667" y="2432"/>
                    <a:pt x="667" y="2332"/>
                  </a:cubicBezTo>
                  <a:cubicBezTo>
                    <a:pt x="734" y="2398"/>
                    <a:pt x="867" y="2498"/>
                    <a:pt x="1001" y="2532"/>
                  </a:cubicBezTo>
                  <a:cubicBezTo>
                    <a:pt x="1020" y="2541"/>
                    <a:pt x="1037" y="2545"/>
                    <a:pt x="1053" y="2545"/>
                  </a:cubicBezTo>
                  <a:cubicBezTo>
                    <a:pt x="1149" y="2545"/>
                    <a:pt x="1182" y="2394"/>
                    <a:pt x="1068" y="2365"/>
                  </a:cubicBezTo>
                  <a:cubicBezTo>
                    <a:pt x="968" y="2332"/>
                    <a:pt x="867" y="2198"/>
                    <a:pt x="834" y="2098"/>
                  </a:cubicBezTo>
                  <a:cubicBezTo>
                    <a:pt x="834" y="2098"/>
                    <a:pt x="867" y="2031"/>
                    <a:pt x="867" y="1998"/>
                  </a:cubicBezTo>
                  <a:cubicBezTo>
                    <a:pt x="834" y="1765"/>
                    <a:pt x="801" y="1531"/>
                    <a:pt x="734" y="1331"/>
                  </a:cubicBezTo>
                  <a:cubicBezTo>
                    <a:pt x="701" y="931"/>
                    <a:pt x="567" y="497"/>
                    <a:pt x="467" y="97"/>
                  </a:cubicBezTo>
                  <a:cubicBezTo>
                    <a:pt x="440" y="29"/>
                    <a:pt x="381" y="0"/>
                    <a:pt x="3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5"/>
            <p:cNvSpPr/>
            <p:nvPr/>
          </p:nvSpPr>
          <p:spPr>
            <a:xfrm>
              <a:off x="2854350" y="3736625"/>
              <a:ext cx="357900" cy="245200"/>
            </a:xfrm>
            <a:custGeom>
              <a:avLst/>
              <a:gdLst/>
              <a:ahLst/>
              <a:cxnLst/>
              <a:rect l="l" t="t" r="r" b="b"/>
              <a:pathLst>
                <a:path w="14316" h="9808" extrusionOk="0">
                  <a:moveTo>
                    <a:pt x="224" y="0"/>
                  </a:moveTo>
                  <a:cubicBezTo>
                    <a:pt x="96" y="0"/>
                    <a:pt x="0" y="158"/>
                    <a:pt x="82" y="294"/>
                  </a:cubicBezTo>
                  <a:cubicBezTo>
                    <a:pt x="234" y="507"/>
                    <a:pt x="1030" y="1728"/>
                    <a:pt x="1522" y="1728"/>
                  </a:cubicBezTo>
                  <a:cubicBezTo>
                    <a:pt x="1567" y="1728"/>
                    <a:pt x="1610" y="1717"/>
                    <a:pt x="1649" y="1695"/>
                  </a:cubicBezTo>
                  <a:cubicBezTo>
                    <a:pt x="2150" y="2195"/>
                    <a:pt x="2683" y="2662"/>
                    <a:pt x="3317" y="2996"/>
                  </a:cubicBezTo>
                  <a:cubicBezTo>
                    <a:pt x="3317" y="2996"/>
                    <a:pt x="3351" y="2996"/>
                    <a:pt x="3351" y="3029"/>
                  </a:cubicBezTo>
                  <a:cubicBezTo>
                    <a:pt x="3386" y="3050"/>
                    <a:pt x="3420" y="3060"/>
                    <a:pt x="3451" y="3060"/>
                  </a:cubicBezTo>
                  <a:cubicBezTo>
                    <a:pt x="3567" y="3060"/>
                    <a:pt x="3644" y="2934"/>
                    <a:pt x="3617" y="2829"/>
                  </a:cubicBezTo>
                  <a:lnTo>
                    <a:pt x="3617" y="2829"/>
                  </a:lnTo>
                  <a:cubicBezTo>
                    <a:pt x="3684" y="2862"/>
                    <a:pt x="3784" y="2929"/>
                    <a:pt x="3918" y="2929"/>
                  </a:cubicBezTo>
                  <a:cubicBezTo>
                    <a:pt x="3984" y="2929"/>
                    <a:pt x="4018" y="2829"/>
                    <a:pt x="3984" y="2796"/>
                  </a:cubicBezTo>
                  <a:lnTo>
                    <a:pt x="3851" y="2662"/>
                  </a:lnTo>
                  <a:lnTo>
                    <a:pt x="3851" y="2662"/>
                  </a:lnTo>
                  <a:cubicBezTo>
                    <a:pt x="4618" y="3162"/>
                    <a:pt x="5352" y="3663"/>
                    <a:pt x="6153" y="4130"/>
                  </a:cubicBezTo>
                  <a:lnTo>
                    <a:pt x="6119" y="4130"/>
                  </a:lnTo>
                  <a:cubicBezTo>
                    <a:pt x="5650" y="4013"/>
                    <a:pt x="5181" y="3964"/>
                    <a:pt x="4719" y="3964"/>
                  </a:cubicBezTo>
                  <a:cubicBezTo>
                    <a:pt x="4392" y="3964"/>
                    <a:pt x="4069" y="3988"/>
                    <a:pt x="3751" y="4030"/>
                  </a:cubicBezTo>
                  <a:cubicBezTo>
                    <a:pt x="3484" y="4096"/>
                    <a:pt x="3517" y="4363"/>
                    <a:pt x="3751" y="4463"/>
                  </a:cubicBezTo>
                  <a:cubicBezTo>
                    <a:pt x="3918" y="4497"/>
                    <a:pt x="4084" y="4530"/>
                    <a:pt x="4251" y="4530"/>
                  </a:cubicBezTo>
                  <a:cubicBezTo>
                    <a:pt x="3751" y="4630"/>
                    <a:pt x="3251" y="4697"/>
                    <a:pt x="2750" y="4864"/>
                  </a:cubicBezTo>
                  <a:cubicBezTo>
                    <a:pt x="2528" y="4959"/>
                    <a:pt x="2608" y="5266"/>
                    <a:pt x="2789" y="5266"/>
                  </a:cubicBezTo>
                  <a:cubicBezTo>
                    <a:pt x="2798" y="5266"/>
                    <a:pt x="2807" y="5266"/>
                    <a:pt x="2817" y="5264"/>
                  </a:cubicBezTo>
                  <a:cubicBezTo>
                    <a:pt x="3584" y="5131"/>
                    <a:pt x="4318" y="5030"/>
                    <a:pt x="5018" y="4830"/>
                  </a:cubicBezTo>
                  <a:cubicBezTo>
                    <a:pt x="5285" y="4797"/>
                    <a:pt x="5519" y="4797"/>
                    <a:pt x="5752" y="4764"/>
                  </a:cubicBezTo>
                  <a:cubicBezTo>
                    <a:pt x="5852" y="4764"/>
                    <a:pt x="5919" y="4630"/>
                    <a:pt x="5919" y="4530"/>
                  </a:cubicBezTo>
                  <a:cubicBezTo>
                    <a:pt x="6019" y="4497"/>
                    <a:pt x="6153" y="4430"/>
                    <a:pt x="6286" y="4363"/>
                  </a:cubicBezTo>
                  <a:cubicBezTo>
                    <a:pt x="6319" y="4363"/>
                    <a:pt x="6319" y="4330"/>
                    <a:pt x="6353" y="4297"/>
                  </a:cubicBezTo>
                  <a:cubicBezTo>
                    <a:pt x="7087" y="4764"/>
                    <a:pt x="7787" y="5164"/>
                    <a:pt x="8488" y="5631"/>
                  </a:cubicBezTo>
                  <a:cubicBezTo>
                    <a:pt x="8097" y="5484"/>
                    <a:pt x="7653" y="5391"/>
                    <a:pt x="7220" y="5391"/>
                  </a:cubicBezTo>
                  <a:cubicBezTo>
                    <a:pt x="7062" y="5391"/>
                    <a:pt x="6905" y="5404"/>
                    <a:pt x="6753" y="5431"/>
                  </a:cubicBezTo>
                  <a:cubicBezTo>
                    <a:pt x="6620" y="5431"/>
                    <a:pt x="6586" y="5598"/>
                    <a:pt x="6653" y="5664"/>
                  </a:cubicBezTo>
                  <a:cubicBezTo>
                    <a:pt x="7487" y="6431"/>
                    <a:pt x="8621" y="6465"/>
                    <a:pt x="9622" y="6765"/>
                  </a:cubicBezTo>
                  <a:cubicBezTo>
                    <a:pt x="9628" y="6768"/>
                    <a:pt x="9634" y="6769"/>
                    <a:pt x="9640" y="6769"/>
                  </a:cubicBezTo>
                  <a:cubicBezTo>
                    <a:pt x="9705" y="6769"/>
                    <a:pt x="9777" y="6629"/>
                    <a:pt x="9655" y="6598"/>
                  </a:cubicBezTo>
                  <a:cubicBezTo>
                    <a:pt x="9622" y="6598"/>
                    <a:pt x="9522" y="6532"/>
                    <a:pt x="9488" y="6532"/>
                  </a:cubicBezTo>
                  <a:cubicBezTo>
                    <a:pt x="9588" y="6532"/>
                    <a:pt x="9622" y="6465"/>
                    <a:pt x="9655" y="6365"/>
                  </a:cubicBezTo>
                  <a:lnTo>
                    <a:pt x="9688" y="6365"/>
                  </a:lnTo>
                  <a:cubicBezTo>
                    <a:pt x="9755" y="6431"/>
                    <a:pt x="9822" y="6465"/>
                    <a:pt x="9855" y="6498"/>
                  </a:cubicBezTo>
                  <a:cubicBezTo>
                    <a:pt x="9955" y="6598"/>
                    <a:pt x="10022" y="6698"/>
                    <a:pt x="10155" y="6798"/>
                  </a:cubicBezTo>
                  <a:cubicBezTo>
                    <a:pt x="10172" y="6815"/>
                    <a:pt x="10197" y="6823"/>
                    <a:pt x="10222" y="6823"/>
                  </a:cubicBezTo>
                  <a:cubicBezTo>
                    <a:pt x="10247" y="6823"/>
                    <a:pt x="10272" y="6815"/>
                    <a:pt x="10289" y="6798"/>
                  </a:cubicBezTo>
                  <a:cubicBezTo>
                    <a:pt x="11623" y="7699"/>
                    <a:pt x="12924" y="8666"/>
                    <a:pt x="14158" y="9801"/>
                  </a:cubicBezTo>
                  <a:cubicBezTo>
                    <a:pt x="14163" y="9805"/>
                    <a:pt x="14170" y="9807"/>
                    <a:pt x="14177" y="9807"/>
                  </a:cubicBezTo>
                  <a:cubicBezTo>
                    <a:pt x="14225" y="9807"/>
                    <a:pt x="14316" y="9729"/>
                    <a:pt x="14258" y="9700"/>
                  </a:cubicBezTo>
                  <a:cubicBezTo>
                    <a:pt x="13091" y="8266"/>
                    <a:pt x="11657" y="7132"/>
                    <a:pt x="10089" y="6131"/>
                  </a:cubicBezTo>
                  <a:cubicBezTo>
                    <a:pt x="10022" y="6065"/>
                    <a:pt x="10022" y="6031"/>
                    <a:pt x="9989" y="5964"/>
                  </a:cubicBezTo>
                  <a:cubicBezTo>
                    <a:pt x="9989" y="5898"/>
                    <a:pt x="9989" y="5864"/>
                    <a:pt x="9955" y="5864"/>
                  </a:cubicBezTo>
                  <a:cubicBezTo>
                    <a:pt x="9655" y="5264"/>
                    <a:pt x="9322" y="4664"/>
                    <a:pt x="8988" y="4096"/>
                  </a:cubicBezTo>
                  <a:cubicBezTo>
                    <a:pt x="8938" y="4009"/>
                    <a:pt x="8869" y="3973"/>
                    <a:pt x="8806" y="3973"/>
                  </a:cubicBezTo>
                  <a:cubicBezTo>
                    <a:pt x="8701" y="3973"/>
                    <a:pt x="8613" y="4072"/>
                    <a:pt x="8654" y="4197"/>
                  </a:cubicBezTo>
                  <a:cubicBezTo>
                    <a:pt x="8788" y="4630"/>
                    <a:pt x="8921" y="5097"/>
                    <a:pt x="9121" y="5497"/>
                  </a:cubicBezTo>
                  <a:cubicBezTo>
                    <a:pt x="8354" y="5030"/>
                    <a:pt x="7587" y="4630"/>
                    <a:pt x="6820" y="4163"/>
                  </a:cubicBezTo>
                  <a:cubicBezTo>
                    <a:pt x="6853" y="4130"/>
                    <a:pt x="6853" y="4096"/>
                    <a:pt x="6853" y="4030"/>
                  </a:cubicBezTo>
                  <a:cubicBezTo>
                    <a:pt x="6853" y="3996"/>
                    <a:pt x="6853" y="3963"/>
                    <a:pt x="6820" y="3930"/>
                  </a:cubicBezTo>
                  <a:lnTo>
                    <a:pt x="6820" y="3930"/>
                  </a:lnTo>
                  <a:lnTo>
                    <a:pt x="6920" y="3996"/>
                  </a:lnTo>
                  <a:cubicBezTo>
                    <a:pt x="6943" y="4027"/>
                    <a:pt x="6970" y="4040"/>
                    <a:pt x="6996" y="4040"/>
                  </a:cubicBezTo>
                  <a:cubicBezTo>
                    <a:pt x="7083" y="4040"/>
                    <a:pt x="7163" y="3899"/>
                    <a:pt x="7087" y="3796"/>
                  </a:cubicBezTo>
                  <a:lnTo>
                    <a:pt x="7087" y="3763"/>
                  </a:lnTo>
                  <a:cubicBezTo>
                    <a:pt x="6920" y="3463"/>
                    <a:pt x="6753" y="3196"/>
                    <a:pt x="6520" y="2962"/>
                  </a:cubicBezTo>
                  <a:cubicBezTo>
                    <a:pt x="6386" y="2662"/>
                    <a:pt x="6286" y="2429"/>
                    <a:pt x="6119" y="2128"/>
                  </a:cubicBezTo>
                  <a:cubicBezTo>
                    <a:pt x="6079" y="2061"/>
                    <a:pt x="6022" y="2032"/>
                    <a:pt x="5971" y="2032"/>
                  </a:cubicBezTo>
                  <a:cubicBezTo>
                    <a:pt x="5896" y="2032"/>
                    <a:pt x="5832" y="2096"/>
                    <a:pt x="5852" y="2195"/>
                  </a:cubicBezTo>
                  <a:lnTo>
                    <a:pt x="5852" y="2262"/>
                  </a:lnTo>
                  <a:cubicBezTo>
                    <a:pt x="5818" y="2248"/>
                    <a:pt x="5781" y="2241"/>
                    <a:pt x="5747" y="2241"/>
                  </a:cubicBezTo>
                  <a:cubicBezTo>
                    <a:pt x="5617" y="2241"/>
                    <a:pt x="5513" y="2337"/>
                    <a:pt x="5619" y="2495"/>
                  </a:cubicBezTo>
                  <a:cubicBezTo>
                    <a:pt x="5852" y="2962"/>
                    <a:pt x="6119" y="3429"/>
                    <a:pt x="6419" y="3863"/>
                  </a:cubicBezTo>
                  <a:cubicBezTo>
                    <a:pt x="5152" y="3162"/>
                    <a:pt x="3918" y="2495"/>
                    <a:pt x="2784" y="1761"/>
                  </a:cubicBezTo>
                  <a:cubicBezTo>
                    <a:pt x="2350" y="1428"/>
                    <a:pt x="1950" y="1094"/>
                    <a:pt x="1449" y="861"/>
                  </a:cubicBezTo>
                  <a:cubicBezTo>
                    <a:pt x="1082" y="594"/>
                    <a:pt x="749" y="294"/>
                    <a:pt x="315" y="27"/>
                  </a:cubicBezTo>
                  <a:cubicBezTo>
                    <a:pt x="284" y="8"/>
                    <a:pt x="253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5"/>
            <p:cNvSpPr/>
            <p:nvPr/>
          </p:nvSpPr>
          <p:spPr>
            <a:xfrm>
              <a:off x="3075700" y="3939925"/>
              <a:ext cx="72575" cy="20775"/>
            </a:xfrm>
            <a:custGeom>
              <a:avLst/>
              <a:gdLst/>
              <a:ahLst/>
              <a:cxnLst/>
              <a:rect l="l" t="t" r="r" b="b"/>
              <a:pathLst>
                <a:path w="2903" h="831" extrusionOk="0">
                  <a:moveTo>
                    <a:pt x="1235" y="368"/>
                  </a:moveTo>
                  <a:cubicBezTo>
                    <a:pt x="1235" y="450"/>
                    <a:pt x="1280" y="510"/>
                    <a:pt x="1370" y="510"/>
                  </a:cubicBezTo>
                  <a:cubicBezTo>
                    <a:pt x="1390" y="510"/>
                    <a:pt x="1411" y="507"/>
                    <a:pt x="1435" y="501"/>
                  </a:cubicBezTo>
                  <a:cubicBezTo>
                    <a:pt x="1668" y="468"/>
                    <a:pt x="1869" y="468"/>
                    <a:pt x="2135" y="401"/>
                  </a:cubicBezTo>
                  <a:lnTo>
                    <a:pt x="2135" y="401"/>
                  </a:lnTo>
                  <a:cubicBezTo>
                    <a:pt x="1921" y="508"/>
                    <a:pt x="1714" y="552"/>
                    <a:pt x="1507" y="552"/>
                  </a:cubicBezTo>
                  <a:cubicBezTo>
                    <a:pt x="1263" y="552"/>
                    <a:pt x="1020" y="491"/>
                    <a:pt x="768" y="401"/>
                  </a:cubicBezTo>
                  <a:cubicBezTo>
                    <a:pt x="935" y="368"/>
                    <a:pt x="1035" y="368"/>
                    <a:pt x="1235" y="368"/>
                  </a:cubicBezTo>
                  <a:close/>
                  <a:moveTo>
                    <a:pt x="2602" y="1"/>
                  </a:moveTo>
                  <a:cubicBezTo>
                    <a:pt x="1802" y="1"/>
                    <a:pt x="1001" y="1"/>
                    <a:pt x="234" y="201"/>
                  </a:cubicBezTo>
                  <a:cubicBezTo>
                    <a:pt x="67" y="234"/>
                    <a:pt x="1" y="468"/>
                    <a:pt x="167" y="501"/>
                  </a:cubicBezTo>
                  <a:cubicBezTo>
                    <a:pt x="578" y="698"/>
                    <a:pt x="1013" y="831"/>
                    <a:pt x="1432" y="831"/>
                  </a:cubicBezTo>
                  <a:cubicBezTo>
                    <a:pt x="1864" y="831"/>
                    <a:pt x="2280" y="690"/>
                    <a:pt x="2636" y="334"/>
                  </a:cubicBezTo>
                  <a:lnTo>
                    <a:pt x="2669" y="334"/>
                  </a:lnTo>
                  <a:cubicBezTo>
                    <a:pt x="2736" y="334"/>
                    <a:pt x="2769" y="301"/>
                    <a:pt x="2803" y="234"/>
                  </a:cubicBezTo>
                  <a:cubicBezTo>
                    <a:pt x="2903" y="201"/>
                    <a:pt x="2903" y="67"/>
                    <a:pt x="2803" y="67"/>
                  </a:cubicBezTo>
                  <a:cubicBezTo>
                    <a:pt x="2736" y="1"/>
                    <a:pt x="2669" y="1"/>
                    <a:pt x="2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" name="Google Shape;979;p55"/>
          <p:cNvSpPr/>
          <p:nvPr/>
        </p:nvSpPr>
        <p:spPr>
          <a:xfrm>
            <a:off x="4184600" y="1301300"/>
            <a:ext cx="42462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55"/>
          <p:cNvSpPr/>
          <p:nvPr/>
        </p:nvSpPr>
        <p:spPr>
          <a:xfrm>
            <a:off x="3870200" y="857250"/>
            <a:ext cx="45606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55"/>
          <p:cNvSpPr txBox="1">
            <a:spLocks noGrp="1"/>
          </p:cNvSpPr>
          <p:nvPr>
            <p:ph type="title"/>
          </p:nvPr>
        </p:nvSpPr>
        <p:spPr>
          <a:xfrm>
            <a:off x="3782900" y="539500"/>
            <a:ext cx="4647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Infographics Make Your Idea Understandable...</a:t>
            </a:r>
            <a:endParaRPr/>
          </a:p>
        </p:txBody>
      </p:sp>
      <p:sp>
        <p:nvSpPr>
          <p:cNvPr id="982" name="Google Shape;982;p55"/>
          <p:cNvSpPr txBox="1">
            <a:spLocks noGrp="1"/>
          </p:cNvSpPr>
          <p:nvPr>
            <p:ph type="subTitle" idx="4294967295"/>
          </p:nvPr>
        </p:nvSpPr>
        <p:spPr>
          <a:xfrm>
            <a:off x="5975819" y="2296873"/>
            <a:ext cx="24228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Venus has a beautiful name</a:t>
            </a:r>
            <a:endParaRPr sz="1400"/>
          </a:p>
        </p:txBody>
      </p:sp>
      <p:sp>
        <p:nvSpPr>
          <p:cNvPr id="983" name="Google Shape;983;p55"/>
          <p:cNvSpPr txBox="1">
            <a:spLocks noGrp="1"/>
          </p:cNvSpPr>
          <p:nvPr>
            <p:ph type="subTitle" idx="4294967295"/>
          </p:nvPr>
        </p:nvSpPr>
        <p:spPr>
          <a:xfrm>
            <a:off x="5975819" y="3283221"/>
            <a:ext cx="24228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Jupiter is the biggest planet</a:t>
            </a:r>
            <a:endParaRPr sz="1400"/>
          </a:p>
        </p:txBody>
      </p:sp>
      <p:sp>
        <p:nvSpPr>
          <p:cNvPr id="984" name="Google Shape;984;p55"/>
          <p:cNvSpPr txBox="1">
            <a:spLocks noGrp="1"/>
          </p:cNvSpPr>
          <p:nvPr>
            <p:ph type="subTitle" idx="4294967295"/>
          </p:nvPr>
        </p:nvSpPr>
        <p:spPr>
          <a:xfrm>
            <a:off x="5975819" y="4226661"/>
            <a:ext cx="24228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Saturn is the ringed one</a:t>
            </a:r>
            <a:endParaRPr sz="1400"/>
          </a:p>
        </p:txBody>
      </p:sp>
      <p:sp>
        <p:nvSpPr>
          <p:cNvPr id="985" name="Google Shape;985;p55"/>
          <p:cNvSpPr txBox="1">
            <a:spLocks noGrp="1"/>
          </p:cNvSpPr>
          <p:nvPr>
            <p:ph type="title" idx="4294967295"/>
          </p:nvPr>
        </p:nvSpPr>
        <p:spPr>
          <a:xfrm>
            <a:off x="5201175" y="2044575"/>
            <a:ext cx="7536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01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86" name="Google Shape;986;p55"/>
          <p:cNvSpPr txBox="1">
            <a:spLocks noGrp="1"/>
          </p:cNvSpPr>
          <p:nvPr>
            <p:ph type="title" idx="4294967295"/>
          </p:nvPr>
        </p:nvSpPr>
        <p:spPr>
          <a:xfrm>
            <a:off x="5201175" y="3018550"/>
            <a:ext cx="7536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02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987" name="Google Shape;987;p55"/>
          <p:cNvSpPr txBox="1">
            <a:spLocks noGrp="1"/>
          </p:cNvSpPr>
          <p:nvPr>
            <p:ph type="title" idx="4294967295"/>
          </p:nvPr>
        </p:nvSpPr>
        <p:spPr>
          <a:xfrm>
            <a:off x="5201175" y="4004900"/>
            <a:ext cx="7536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03</a:t>
            </a:r>
            <a:endParaRPr>
              <a:solidFill>
                <a:schemeClr val="accent1"/>
              </a:solidFill>
            </a:endParaRPr>
          </a:p>
        </p:txBody>
      </p:sp>
      <p:cxnSp>
        <p:nvCxnSpPr>
          <p:cNvPr id="988" name="Google Shape;988;p55"/>
          <p:cNvCxnSpPr/>
          <p:nvPr/>
        </p:nvCxnSpPr>
        <p:spPr>
          <a:xfrm>
            <a:off x="3051050" y="2150250"/>
            <a:ext cx="1979100" cy="206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9" name="Google Shape;989;p55"/>
          <p:cNvCxnSpPr/>
          <p:nvPr/>
        </p:nvCxnSpPr>
        <p:spPr>
          <a:xfrm>
            <a:off x="1999675" y="3154125"/>
            <a:ext cx="3030600" cy="242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0" name="Google Shape;990;p55"/>
          <p:cNvCxnSpPr/>
          <p:nvPr/>
        </p:nvCxnSpPr>
        <p:spPr>
          <a:xfrm>
            <a:off x="3494275" y="3900325"/>
            <a:ext cx="1536000" cy="428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1" name="Google Shape;991;p55"/>
          <p:cNvSpPr/>
          <p:nvPr/>
        </p:nvSpPr>
        <p:spPr>
          <a:xfrm rot="59522">
            <a:off x="1887708" y="644141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55"/>
          <p:cNvSpPr txBox="1">
            <a:spLocks noGrp="1"/>
          </p:cNvSpPr>
          <p:nvPr>
            <p:ph type="subTitle" idx="4294967295"/>
          </p:nvPr>
        </p:nvSpPr>
        <p:spPr>
          <a:xfrm>
            <a:off x="5975819" y="1941090"/>
            <a:ext cx="20238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Learning</a:t>
            </a:r>
            <a:endParaRPr sz="1800" i="1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993" name="Google Shape;993;p55"/>
          <p:cNvSpPr txBox="1">
            <a:spLocks noGrp="1"/>
          </p:cNvSpPr>
          <p:nvPr>
            <p:ph type="subTitle" idx="4294967295"/>
          </p:nvPr>
        </p:nvSpPr>
        <p:spPr>
          <a:xfrm>
            <a:off x="5975819" y="2965298"/>
            <a:ext cx="20238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Reading</a:t>
            </a:r>
            <a:endParaRPr sz="1800" i="1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994" name="Google Shape;994;p55"/>
          <p:cNvSpPr txBox="1">
            <a:spLocks noGrp="1"/>
          </p:cNvSpPr>
          <p:nvPr>
            <p:ph type="subTitle" idx="4294967295"/>
          </p:nvPr>
        </p:nvSpPr>
        <p:spPr>
          <a:xfrm>
            <a:off x="5975819" y="3935201"/>
            <a:ext cx="20238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Writing</a:t>
            </a:r>
            <a:endParaRPr sz="1800" i="1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56"/>
          <p:cNvSpPr/>
          <p:nvPr/>
        </p:nvSpPr>
        <p:spPr>
          <a:xfrm>
            <a:off x="1700750" y="857250"/>
            <a:ext cx="57930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000" name="Google Shape;1000;p56"/>
          <p:cNvGraphicFramePr/>
          <p:nvPr/>
        </p:nvGraphicFramePr>
        <p:xfrm>
          <a:off x="800100" y="1711275"/>
          <a:ext cx="7239000" cy="2512125"/>
        </p:xfrm>
        <a:graphic>
          <a:graphicData uri="http://schemas.openxmlformats.org/drawingml/2006/table">
            <a:tbl>
              <a:tblPr>
                <a:noFill/>
                <a:tableStyleId>{FD4811BB-90F7-43E9-94A2-5EDD3DDC2074}</a:tableStyleId>
              </a:tblPr>
              <a:tblGrid>
                <a:gridCol w="1809750"/>
                <a:gridCol w="1809750"/>
                <a:gridCol w="1809900"/>
                <a:gridCol w="1809600"/>
              </a:tblGrid>
              <a:tr h="638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i="1">
                          <a:solidFill>
                            <a:schemeClr val="dk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Mass</a:t>
                      </a:r>
                      <a:endParaRPr sz="1800" i="1">
                        <a:solidFill>
                          <a:schemeClr val="dk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i="1">
                          <a:solidFill>
                            <a:schemeClr val="dk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Diameter</a:t>
                      </a:r>
                      <a:endParaRPr sz="1800" i="1">
                        <a:solidFill>
                          <a:schemeClr val="dk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i="1">
                          <a:solidFill>
                            <a:schemeClr val="dk2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Gravity </a:t>
                      </a:r>
                      <a:endParaRPr sz="1800" i="1">
                        <a:solidFill>
                          <a:schemeClr val="dk2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24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Mercury</a:t>
                      </a:r>
                      <a:endParaRPr b="1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0.06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0.38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0.38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24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Mars</a:t>
                      </a:r>
                      <a:endParaRPr b="1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0.11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0.53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0.38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24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Saturn</a:t>
                      </a:r>
                      <a:endParaRPr b="1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95.2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9.4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1.16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001" name="Google Shape;1001;p56"/>
          <p:cNvSpPr txBox="1">
            <a:spLocks noGrp="1"/>
          </p:cNvSpPr>
          <p:nvPr>
            <p:ph type="title"/>
          </p:nvPr>
        </p:nvSpPr>
        <p:spPr>
          <a:xfrm>
            <a:off x="713238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...And the Same Goes for Tables</a:t>
            </a:r>
            <a:endParaRPr/>
          </a:p>
        </p:txBody>
      </p:sp>
      <p:sp>
        <p:nvSpPr>
          <p:cNvPr id="1002" name="Google Shape;1002;p56"/>
          <p:cNvSpPr/>
          <p:nvPr/>
        </p:nvSpPr>
        <p:spPr>
          <a:xfrm rot="-1799990">
            <a:off x="7875075" y="2456963"/>
            <a:ext cx="2080809" cy="2692176"/>
          </a:xfrm>
          <a:custGeom>
            <a:avLst/>
            <a:gdLst/>
            <a:ahLst/>
            <a:cxnLst/>
            <a:rect l="l" t="t" r="r" b="b"/>
            <a:pathLst>
              <a:path w="49273" h="63750" extrusionOk="0">
                <a:moveTo>
                  <a:pt x="48605" y="152"/>
                </a:moveTo>
                <a:cubicBezTo>
                  <a:pt x="48972" y="152"/>
                  <a:pt x="48706" y="385"/>
                  <a:pt x="48472" y="552"/>
                </a:cubicBezTo>
                <a:cubicBezTo>
                  <a:pt x="48272" y="752"/>
                  <a:pt x="48038" y="919"/>
                  <a:pt x="47805" y="1086"/>
                </a:cubicBezTo>
                <a:cubicBezTo>
                  <a:pt x="47612" y="1247"/>
                  <a:pt x="47107" y="1688"/>
                  <a:pt x="46772" y="1688"/>
                </a:cubicBezTo>
                <a:cubicBezTo>
                  <a:pt x="46761" y="1688"/>
                  <a:pt x="46749" y="1688"/>
                  <a:pt x="46737" y="1686"/>
                </a:cubicBezTo>
                <a:cubicBezTo>
                  <a:pt x="46871" y="1586"/>
                  <a:pt x="46938" y="1520"/>
                  <a:pt x="47071" y="1420"/>
                </a:cubicBezTo>
                <a:cubicBezTo>
                  <a:pt x="47138" y="1353"/>
                  <a:pt x="47104" y="1219"/>
                  <a:pt x="47038" y="1219"/>
                </a:cubicBezTo>
                <a:cubicBezTo>
                  <a:pt x="47471" y="719"/>
                  <a:pt x="47972" y="152"/>
                  <a:pt x="48605" y="152"/>
                </a:cubicBezTo>
                <a:close/>
                <a:moveTo>
                  <a:pt x="44736" y="1586"/>
                </a:moveTo>
                <a:lnTo>
                  <a:pt x="44736" y="1586"/>
                </a:lnTo>
                <a:cubicBezTo>
                  <a:pt x="44569" y="1953"/>
                  <a:pt x="44302" y="2287"/>
                  <a:pt x="44069" y="2620"/>
                </a:cubicBezTo>
                <a:cubicBezTo>
                  <a:pt x="44269" y="2253"/>
                  <a:pt x="44436" y="1887"/>
                  <a:pt x="44736" y="1586"/>
                </a:cubicBezTo>
                <a:close/>
                <a:moveTo>
                  <a:pt x="45439" y="3300"/>
                </a:moveTo>
                <a:cubicBezTo>
                  <a:pt x="45637" y="3300"/>
                  <a:pt x="45836" y="3345"/>
                  <a:pt x="46037" y="3454"/>
                </a:cubicBezTo>
                <a:cubicBezTo>
                  <a:pt x="45703" y="3688"/>
                  <a:pt x="45270" y="3855"/>
                  <a:pt x="44903" y="3921"/>
                </a:cubicBezTo>
                <a:cubicBezTo>
                  <a:pt x="44628" y="4004"/>
                  <a:pt x="44286" y="4063"/>
                  <a:pt x="43950" y="4063"/>
                </a:cubicBezTo>
                <a:cubicBezTo>
                  <a:pt x="43878" y="4063"/>
                  <a:pt x="43806" y="4061"/>
                  <a:pt x="43735" y="4055"/>
                </a:cubicBezTo>
                <a:cubicBezTo>
                  <a:pt x="44285" y="3705"/>
                  <a:pt x="44853" y="3300"/>
                  <a:pt x="45439" y="3300"/>
                </a:cubicBezTo>
                <a:close/>
                <a:moveTo>
                  <a:pt x="41867" y="3021"/>
                </a:moveTo>
                <a:cubicBezTo>
                  <a:pt x="41801" y="3621"/>
                  <a:pt x="41434" y="4422"/>
                  <a:pt x="40967" y="5089"/>
                </a:cubicBezTo>
                <a:cubicBezTo>
                  <a:pt x="40933" y="5089"/>
                  <a:pt x="40933" y="5122"/>
                  <a:pt x="40900" y="5122"/>
                </a:cubicBezTo>
                <a:lnTo>
                  <a:pt x="40900" y="5055"/>
                </a:lnTo>
                <a:cubicBezTo>
                  <a:pt x="41133" y="4689"/>
                  <a:pt x="41400" y="4288"/>
                  <a:pt x="41600" y="3921"/>
                </a:cubicBezTo>
                <a:cubicBezTo>
                  <a:pt x="41649" y="3824"/>
                  <a:pt x="41591" y="3762"/>
                  <a:pt x="41517" y="3762"/>
                </a:cubicBezTo>
                <a:cubicBezTo>
                  <a:pt x="41490" y="3762"/>
                  <a:pt x="41461" y="3770"/>
                  <a:pt x="41434" y="3788"/>
                </a:cubicBezTo>
                <a:cubicBezTo>
                  <a:pt x="41167" y="4055"/>
                  <a:pt x="40967" y="4355"/>
                  <a:pt x="40767" y="4622"/>
                </a:cubicBezTo>
                <a:cubicBezTo>
                  <a:pt x="40800" y="4555"/>
                  <a:pt x="40833" y="4422"/>
                  <a:pt x="40900" y="4355"/>
                </a:cubicBezTo>
                <a:cubicBezTo>
                  <a:pt x="40922" y="4290"/>
                  <a:pt x="40874" y="4254"/>
                  <a:pt x="40837" y="4254"/>
                </a:cubicBezTo>
                <a:cubicBezTo>
                  <a:pt x="40817" y="4254"/>
                  <a:pt x="40800" y="4265"/>
                  <a:pt x="40800" y="4288"/>
                </a:cubicBezTo>
                <a:cubicBezTo>
                  <a:pt x="40733" y="4522"/>
                  <a:pt x="40633" y="4689"/>
                  <a:pt x="40533" y="4889"/>
                </a:cubicBezTo>
                <a:cubicBezTo>
                  <a:pt x="40533" y="4922"/>
                  <a:pt x="40533" y="4955"/>
                  <a:pt x="40566" y="4955"/>
                </a:cubicBezTo>
                <a:cubicBezTo>
                  <a:pt x="40433" y="5122"/>
                  <a:pt x="40300" y="5322"/>
                  <a:pt x="40233" y="5522"/>
                </a:cubicBezTo>
                <a:cubicBezTo>
                  <a:pt x="40199" y="5589"/>
                  <a:pt x="40199" y="5623"/>
                  <a:pt x="40233" y="5723"/>
                </a:cubicBezTo>
                <a:lnTo>
                  <a:pt x="40133" y="5789"/>
                </a:lnTo>
                <a:cubicBezTo>
                  <a:pt x="39866" y="5089"/>
                  <a:pt x="41133" y="3554"/>
                  <a:pt x="41867" y="3021"/>
                </a:cubicBezTo>
                <a:close/>
                <a:moveTo>
                  <a:pt x="42751" y="5531"/>
                </a:moveTo>
                <a:cubicBezTo>
                  <a:pt x="42868" y="5531"/>
                  <a:pt x="42985" y="5539"/>
                  <a:pt x="43102" y="5556"/>
                </a:cubicBezTo>
                <a:cubicBezTo>
                  <a:pt x="42835" y="5689"/>
                  <a:pt x="42601" y="5756"/>
                  <a:pt x="42368" y="5856"/>
                </a:cubicBezTo>
                <a:cubicBezTo>
                  <a:pt x="42401" y="5789"/>
                  <a:pt x="42434" y="5756"/>
                  <a:pt x="42468" y="5756"/>
                </a:cubicBezTo>
                <a:cubicBezTo>
                  <a:pt x="42568" y="5689"/>
                  <a:pt x="42468" y="5556"/>
                  <a:pt x="42401" y="5556"/>
                </a:cubicBezTo>
                <a:cubicBezTo>
                  <a:pt x="42518" y="5539"/>
                  <a:pt x="42635" y="5531"/>
                  <a:pt x="42751" y="5531"/>
                </a:cubicBezTo>
                <a:close/>
                <a:moveTo>
                  <a:pt x="14581" y="5522"/>
                </a:moveTo>
                <a:lnTo>
                  <a:pt x="14581" y="5522"/>
                </a:lnTo>
                <a:cubicBezTo>
                  <a:pt x="14681" y="5689"/>
                  <a:pt x="14748" y="5889"/>
                  <a:pt x="14781" y="6056"/>
                </a:cubicBezTo>
                <a:cubicBezTo>
                  <a:pt x="14748" y="6056"/>
                  <a:pt x="14715" y="6090"/>
                  <a:pt x="14715" y="6190"/>
                </a:cubicBezTo>
                <a:cubicBezTo>
                  <a:pt x="14681" y="5956"/>
                  <a:pt x="14615" y="5723"/>
                  <a:pt x="14581" y="5522"/>
                </a:cubicBezTo>
                <a:close/>
                <a:moveTo>
                  <a:pt x="17050" y="5456"/>
                </a:moveTo>
                <a:cubicBezTo>
                  <a:pt x="16916" y="6056"/>
                  <a:pt x="16683" y="6857"/>
                  <a:pt x="16249" y="7124"/>
                </a:cubicBezTo>
                <a:cubicBezTo>
                  <a:pt x="16282" y="6957"/>
                  <a:pt x="16349" y="6857"/>
                  <a:pt x="16416" y="6690"/>
                </a:cubicBezTo>
                <a:cubicBezTo>
                  <a:pt x="16583" y="6256"/>
                  <a:pt x="16749" y="5856"/>
                  <a:pt x="17050" y="5456"/>
                </a:cubicBezTo>
                <a:close/>
                <a:moveTo>
                  <a:pt x="40373" y="8077"/>
                </a:moveTo>
                <a:cubicBezTo>
                  <a:pt x="40570" y="8077"/>
                  <a:pt x="40768" y="8101"/>
                  <a:pt x="40933" y="8124"/>
                </a:cubicBezTo>
                <a:cubicBezTo>
                  <a:pt x="40566" y="8291"/>
                  <a:pt x="40199" y="8425"/>
                  <a:pt x="39799" y="8458"/>
                </a:cubicBezTo>
                <a:cubicBezTo>
                  <a:pt x="39933" y="8358"/>
                  <a:pt x="40066" y="8224"/>
                  <a:pt x="40133" y="8091"/>
                </a:cubicBezTo>
                <a:cubicBezTo>
                  <a:pt x="40211" y="8081"/>
                  <a:pt x="40292" y="8077"/>
                  <a:pt x="40373" y="8077"/>
                </a:cubicBezTo>
                <a:close/>
                <a:moveTo>
                  <a:pt x="34095" y="9258"/>
                </a:moveTo>
                <a:lnTo>
                  <a:pt x="34095" y="9258"/>
                </a:lnTo>
                <a:cubicBezTo>
                  <a:pt x="34028" y="9425"/>
                  <a:pt x="33895" y="9625"/>
                  <a:pt x="33795" y="9792"/>
                </a:cubicBezTo>
                <a:cubicBezTo>
                  <a:pt x="33595" y="10226"/>
                  <a:pt x="33395" y="10626"/>
                  <a:pt x="33194" y="10993"/>
                </a:cubicBezTo>
                <a:cubicBezTo>
                  <a:pt x="33395" y="10393"/>
                  <a:pt x="33695" y="9792"/>
                  <a:pt x="34095" y="9258"/>
                </a:cubicBezTo>
                <a:close/>
                <a:moveTo>
                  <a:pt x="16849" y="9859"/>
                </a:moveTo>
                <a:lnTo>
                  <a:pt x="16849" y="9859"/>
                </a:lnTo>
                <a:cubicBezTo>
                  <a:pt x="16449" y="10459"/>
                  <a:pt x="15915" y="11293"/>
                  <a:pt x="15582" y="11460"/>
                </a:cubicBezTo>
                <a:cubicBezTo>
                  <a:pt x="15782" y="11193"/>
                  <a:pt x="16149" y="10693"/>
                  <a:pt x="16249" y="10559"/>
                </a:cubicBezTo>
                <a:cubicBezTo>
                  <a:pt x="16416" y="10293"/>
                  <a:pt x="16616" y="10059"/>
                  <a:pt x="16849" y="9859"/>
                </a:cubicBezTo>
                <a:close/>
                <a:moveTo>
                  <a:pt x="37097" y="10960"/>
                </a:moveTo>
                <a:lnTo>
                  <a:pt x="37097" y="10960"/>
                </a:lnTo>
                <a:cubicBezTo>
                  <a:pt x="36709" y="11348"/>
                  <a:pt x="36136" y="11552"/>
                  <a:pt x="35570" y="11552"/>
                </a:cubicBezTo>
                <a:cubicBezTo>
                  <a:pt x="35456" y="11552"/>
                  <a:pt x="35342" y="11544"/>
                  <a:pt x="35229" y="11527"/>
                </a:cubicBezTo>
                <a:cubicBezTo>
                  <a:pt x="35863" y="11360"/>
                  <a:pt x="36430" y="11060"/>
                  <a:pt x="37097" y="10960"/>
                </a:cubicBezTo>
                <a:close/>
                <a:moveTo>
                  <a:pt x="34474" y="11575"/>
                </a:moveTo>
                <a:cubicBezTo>
                  <a:pt x="34443" y="11659"/>
                  <a:pt x="34473" y="11749"/>
                  <a:pt x="34562" y="11794"/>
                </a:cubicBezTo>
                <a:cubicBezTo>
                  <a:pt x="34586" y="11794"/>
                  <a:pt x="34593" y="11826"/>
                  <a:pt x="34606" y="11846"/>
                </a:cubicBezTo>
                <a:lnTo>
                  <a:pt x="34606" y="11846"/>
                </a:lnTo>
                <a:cubicBezTo>
                  <a:pt x="34509" y="11789"/>
                  <a:pt x="34388" y="11758"/>
                  <a:pt x="34295" y="11727"/>
                </a:cubicBezTo>
                <a:cubicBezTo>
                  <a:pt x="34355" y="11676"/>
                  <a:pt x="34414" y="11625"/>
                  <a:pt x="34474" y="11575"/>
                </a:cubicBezTo>
                <a:close/>
                <a:moveTo>
                  <a:pt x="30593" y="12127"/>
                </a:moveTo>
                <a:cubicBezTo>
                  <a:pt x="30593" y="12728"/>
                  <a:pt x="30459" y="13295"/>
                  <a:pt x="30226" y="13862"/>
                </a:cubicBezTo>
                <a:cubicBezTo>
                  <a:pt x="30392" y="13295"/>
                  <a:pt x="30526" y="12728"/>
                  <a:pt x="30593" y="12127"/>
                </a:cubicBezTo>
                <a:close/>
                <a:moveTo>
                  <a:pt x="33395" y="14195"/>
                </a:moveTo>
                <a:lnTo>
                  <a:pt x="33395" y="14195"/>
                </a:lnTo>
                <a:cubicBezTo>
                  <a:pt x="33128" y="14395"/>
                  <a:pt x="32794" y="14596"/>
                  <a:pt x="32461" y="14729"/>
                </a:cubicBezTo>
                <a:cubicBezTo>
                  <a:pt x="32427" y="14729"/>
                  <a:pt x="32394" y="14729"/>
                  <a:pt x="32361" y="14762"/>
                </a:cubicBezTo>
                <a:cubicBezTo>
                  <a:pt x="32060" y="14896"/>
                  <a:pt x="31727" y="14929"/>
                  <a:pt x="31427" y="14929"/>
                </a:cubicBezTo>
                <a:cubicBezTo>
                  <a:pt x="32094" y="14629"/>
                  <a:pt x="32727" y="14229"/>
                  <a:pt x="33395" y="14195"/>
                </a:cubicBezTo>
                <a:close/>
                <a:moveTo>
                  <a:pt x="29925" y="13428"/>
                </a:moveTo>
                <a:lnTo>
                  <a:pt x="29925" y="13428"/>
                </a:lnTo>
                <a:cubicBezTo>
                  <a:pt x="29792" y="13962"/>
                  <a:pt x="29592" y="14462"/>
                  <a:pt x="29358" y="14963"/>
                </a:cubicBezTo>
                <a:cubicBezTo>
                  <a:pt x="29559" y="14429"/>
                  <a:pt x="29725" y="13928"/>
                  <a:pt x="29925" y="13428"/>
                </a:cubicBezTo>
                <a:close/>
                <a:moveTo>
                  <a:pt x="13681" y="13495"/>
                </a:moveTo>
                <a:cubicBezTo>
                  <a:pt x="13747" y="13628"/>
                  <a:pt x="13847" y="13795"/>
                  <a:pt x="13881" y="13962"/>
                </a:cubicBezTo>
                <a:cubicBezTo>
                  <a:pt x="13847" y="13962"/>
                  <a:pt x="13781" y="14029"/>
                  <a:pt x="13781" y="14095"/>
                </a:cubicBezTo>
                <a:cubicBezTo>
                  <a:pt x="13747" y="14429"/>
                  <a:pt x="13781" y="14796"/>
                  <a:pt x="13781" y="15163"/>
                </a:cubicBezTo>
                <a:cubicBezTo>
                  <a:pt x="13681" y="14629"/>
                  <a:pt x="13580" y="14062"/>
                  <a:pt x="13681" y="13495"/>
                </a:cubicBezTo>
                <a:close/>
                <a:moveTo>
                  <a:pt x="17216" y="13428"/>
                </a:moveTo>
                <a:cubicBezTo>
                  <a:pt x="16783" y="14295"/>
                  <a:pt x="15882" y="15897"/>
                  <a:pt x="15015" y="16130"/>
                </a:cubicBezTo>
                <a:cubicBezTo>
                  <a:pt x="15715" y="15163"/>
                  <a:pt x="16082" y="13962"/>
                  <a:pt x="17216" y="13428"/>
                </a:cubicBezTo>
                <a:close/>
                <a:moveTo>
                  <a:pt x="26423" y="15463"/>
                </a:moveTo>
                <a:lnTo>
                  <a:pt x="26423" y="15463"/>
                </a:lnTo>
                <a:cubicBezTo>
                  <a:pt x="26556" y="16163"/>
                  <a:pt x="26390" y="16931"/>
                  <a:pt x="26123" y="17564"/>
                </a:cubicBezTo>
                <a:cubicBezTo>
                  <a:pt x="26123" y="17598"/>
                  <a:pt x="26123" y="17631"/>
                  <a:pt x="26089" y="17698"/>
                </a:cubicBezTo>
                <a:cubicBezTo>
                  <a:pt x="26223" y="17097"/>
                  <a:pt x="26256" y="16464"/>
                  <a:pt x="26290" y="15897"/>
                </a:cubicBezTo>
                <a:cubicBezTo>
                  <a:pt x="26290" y="15763"/>
                  <a:pt x="26256" y="15730"/>
                  <a:pt x="26189" y="15696"/>
                </a:cubicBezTo>
                <a:cubicBezTo>
                  <a:pt x="26256" y="15596"/>
                  <a:pt x="26356" y="15563"/>
                  <a:pt x="26423" y="15463"/>
                </a:cubicBezTo>
                <a:close/>
                <a:moveTo>
                  <a:pt x="30793" y="17831"/>
                </a:moveTo>
                <a:cubicBezTo>
                  <a:pt x="30926" y="17898"/>
                  <a:pt x="31026" y="17931"/>
                  <a:pt x="31126" y="17998"/>
                </a:cubicBezTo>
                <a:cubicBezTo>
                  <a:pt x="30793" y="18232"/>
                  <a:pt x="30392" y="18398"/>
                  <a:pt x="30026" y="18532"/>
                </a:cubicBezTo>
                <a:cubicBezTo>
                  <a:pt x="30292" y="18298"/>
                  <a:pt x="30593" y="18098"/>
                  <a:pt x="30793" y="17831"/>
                </a:cubicBezTo>
                <a:close/>
                <a:moveTo>
                  <a:pt x="30092" y="17965"/>
                </a:moveTo>
                <a:cubicBezTo>
                  <a:pt x="29425" y="18465"/>
                  <a:pt x="28558" y="18865"/>
                  <a:pt x="27724" y="18932"/>
                </a:cubicBezTo>
                <a:lnTo>
                  <a:pt x="27357" y="18932"/>
                </a:lnTo>
                <a:cubicBezTo>
                  <a:pt x="28258" y="18565"/>
                  <a:pt x="29125" y="18132"/>
                  <a:pt x="30092" y="17965"/>
                </a:cubicBezTo>
                <a:close/>
                <a:moveTo>
                  <a:pt x="25789" y="16864"/>
                </a:moveTo>
                <a:lnTo>
                  <a:pt x="25789" y="16864"/>
                </a:lnTo>
                <a:cubicBezTo>
                  <a:pt x="25722" y="17631"/>
                  <a:pt x="25556" y="18465"/>
                  <a:pt x="25089" y="19099"/>
                </a:cubicBezTo>
                <a:cubicBezTo>
                  <a:pt x="25356" y="18365"/>
                  <a:pt x="25522" y="17564"/>
                  <a:pt x="25789" y="16864"/>
                </a:cubicBezTo>
                <a:close/>
                <a:moveTo>
                  <a:pt x="12280" y="17564"/>
                </a:moveTo>
                <a:lnTo>
                  <a:pt x="12280" y="17564"/>
                </a:lnTo>
                <a:cubicBezTo>
                  <a:pt x="12446" y="17765"/>
                  <a:pt x="12613" y="18031"/>
                  <a:pt x="12747" y="18265"/>
                </a:cubicBezTo>
                <a:cubicBezTo>
                  <a:pt x="12713" y="18265"/>
                  <a:pt x="12713" y="18298"/>
                  <a:pt x="12713" y="18365"/>
                </a:cubicBezTo>
                <a:cubicBezTo>
                  <a:pt x="12780" y="19099"/>
                  <a:pt x="13113" y="19766"/>
                  <a:pt x="13080" y="20467"/>
                </a:cubicBezTo>
                <a:cubicBezTo>
                  <a:pt x="12580" y="19633"/>
                  <a:pt x="11979" y="18432"/>
                  <a:pt x="12280" y="17564"/>
                </a:cubicBezTo>
                <a:close/>
                <a:moveTo>
                  <a:pt x="26533" y="21421"/>
                </a:moveTo>
                <a:cubicBezTo>
                  <a:pt x="26771" y="21421"/>
                  <a:pt x="26990" y="21459"/>
                  <a:pt x="27190" y="21534"/>
                </a:cubicBezTo>
                <a:lnTo>
                  <a:pt x="26556" y="21901"/>
                </a:lnTo>
                <a:cubicBezTo>
                  <a:pt x="26590" y="21834"/>
                  <a:pt x="26623" y="21801"/>
                  <a:pt x="26690" y="21734"/>
                </a:cubicBezTo>
                <a:cubicBezTo>
                  <a:pt x="26757" y="21601"/>
                  <a:pt x="26690" y="21434"/>
                  <a:pt x="26556" y="21434"/>
                </a:cubicBezTo>
                <a:cubicBezTo>
                  <a:pt x="26506" y="21451"/>
                  <a:pt x="26465" y="21459"/>
                  <a:pt x="26423" y="21459"/>
                </a:cubicBezTo>
                <a:cubicBezTo>
                  <a:pt x="26381" y="21459"/>
                  <a:pt x="26340" y="21451"/>
                  <a:pt x="26290" y="21434"/>
                </a:cubicBezTo>
                <a:cubicBezTo>
                  <a:pt x="26373" y="21426"/>
                  <a:pt x="26454" y="21421"/>
                  <a:pt x="26533" y="21421"/>
                </a:cubicBezTo>
                <a:close/>
                <a:moveTo>
                  <a:pt x="26089" y="21868"/>
                </a:moveTo>
                <a:cubicBezTo>
                  <a:pt x="25583" y="22267"/>
                  <a:pt x="24822" y="22518"/>
                  <a:pt x="24129" y="22518"/>
                </a:cubicBezTo>
                <a:cubicBezTo>
                  <a:pt x="23953" y="22518"/>
                  <a:pt x="23782" y="22502"/>
                  <a:pt x="23621" y="22468"/>
                </a:cubicBezTo>
                <a:cubicBezTo>
                  <a:pt x="24455" y="22468"/>
                  <a:pt x="25255" y="21868"/>
                  <a:pt x="26089" y="21868"/>
                </a:cubicBezTo>
                <a:close/>
                <a:moveTo>
                  <a:pt x="21853" y="21434"/>
                </a:moveTo>
                <a:lnTo>
                  <a:pt x="21853" y="21434"/>
                </a:lnTo>
                <a:cubicBezTo>
                  <a:pt x="21720" y="22068"/>
                  <a:pt x="21553" y="22701"/>
                  <a:pt x="21286" y="23235"/>
                </a:cubicBezTo>
                <a:lnTo>
                  <a:pt x="21253" y="23235"/>
                </a:lnTo>
                <a:cubicBezTo>
                  <a:pt x="21253" y="23135"/>
                  <a:pt x="21253" y="23102"/>
                  <a:pt x="21286" y="23035"/>
                </a:cubicBezTo>
                <a:cubicBezTo>
                  <a:pt x="21453" y="22468"/>
                  <a:pt x="21620" y="21934"/>
                  <a:pt x="21853" y="21434"/>
                </a:cubicBezTo>
                <a:close/>
                <a:moveTo>
                  <a:pt x="15382" y="22435"/>
                </a:moveTo>
                <a:cubicBezTo>
                  <a:pt x="14948" y="22968"/>
                  <a:pt x="14448" y="23569"/>
                  <a:pt x="13947" y="23869"/>
                </a:cubicBezTo>
                <a:cubicBezTo>
                  <a:pt x="14014" y="23702"/>
                  <a:pt x="14114" y="23535"/>
                  <a:pt x="14248" y="23369"/>
                </a:cubicBezTo>
                <a:lnTo>
                  <a:pt x="14548" y="23068"/>
                </a:lnTo>
                <a:cubicBezTo>
                  <a:pt x="14681" y="22935"/>
                  <a:pt x="14781" y="22802"/>
                  <a:pt x="14881" y="22768"/>
                </a:cubicBezTo>
                <a:cubicBezTo>
                  <a:pt x="15048" y="22635"/>
                  <a:pt x="15215" y="22535"/>
                  <a:pt x="15382" y="22435"/>
                </a:cubicBezTo>
                <a:close/>
                <a:moveTo>
                  <a:pt x="12113" y="22701"/>
                </a:moveTo>
                <a:lnTo>
                  <a:pt x="12113" y="22701"/>
                </a:lnTo>
                <a:cubicBezTo>
                  <a:pt x="12280" y="22968"/>
                  <a:pt x="12380" y="23302"/>
                  <a:pt x="12413" y="23669"/>
                </a:cubicBezTo>
                <a:cubicBezTo>
                  <a:pt x="12280" y="24036"/>
                  <a:pt x="12246" y="24369"/>
                  <a:pt x="12280" y="24703"/>
                </a:cubicBezTo>
                <a:cubicBezTo>
                  <a:pt x="12246" y="24536"/>
                  <a:pt x="12213" y="24403"/>
                  <a:pt x="12179" y="24236"/>
                </a:cubicBezTo>
                <a:cubicBezTo>
                  <a:pt x="12079" y="23736"/>
                  <a:pt x="12046" y="23202"/>
                  <a:pt x="12113" y="22701"/>
                </a:cubicBezTo>
                <a:close/>
                <a:moveTo>
                  <a:pt x="15415" y="26471"/>
                </a:moveTo>
                <a:lnTo>
                  <a:pt x="15415" y="26471"/>
                </a:lnTo>
                <a:cubicBezTo>
                  <a:pt x="15282" y="26704"/>
                  <a:pt x="15048" y="26904"/>
                  <a:pt x="14781" y="27138"/>
                </a:cubicBezTo>
                <a:cubicBezTo>
                  <a:pt x="14915" y="26971"/>
                  <a:pt x="15015" y="26871"/>
                  <a:pt x="15082" y="26704"/>
                </a:cubicBezTo>
                <a:cubicBezTo>
                  <a:pt x="15215" y="26604"/>
                  <a:pt x="15348" y="26571"/>
                  <a:pt x="15415" y="26471"/>
                </a:cubicBezTo>
                <a:close/>
                <a:moveTo>
                  <a:pt x="14548" y="26604"/>
                </a:moveTo>
                <a:cubicBezTo>
                  <a:pt x="13914" y="27038"/>
                  <a:pt x="13347" y="27538"/>
                  <a:pt x="12913" y="28139"/>
                </a:cubicBezTo>
                <a:cubicBezTo>
                  <a:pt x="12880" y="28239"/>
                  <a:pt x="12880" y="28372"/>
                  <a:pt x="12947" y="28406"/>
                </a:cubicBezTo>
                <a:cubicBezTo>
                  <a:pt x="12829" y="28429"/>
                  <a:pt x="12711" y="28453"/>
                  <a:pt x="12628" y="28453"/>
                </a:cubicBezTo>
                <a:cubicBezTo>
                  <a:pt x="12594" y="28453"/>
                  <a:pt x="12566" y="28449"/>
                  <a:pt x="12546" y="28439"/>
                </a:cubicBezTo>
                <a:cubicBezTo>
                  <a:pt x="13180" y="27872"/>
                  <a:pt x="13714" y="26938"/>
                  <a:pt x="14548" y="26604"/>
                </a:cubicBezTo>
                <a:close/>
                <a:moveTo>
                  <a:pt x="11112" y="27538"/>
                </a:moveTo>
                <a:cubicBezTo>
                  <a:pt x="11379" y="28072"/>
                  <a:pt x="11612" y="28606"/>
                  <a:pt x="11679" y="28939"/>
                </a:cubicBezTo>
                <a:cubicBezTo>
                  <a:pt x="11679" y="28973"/>
                  <a:pt x="11612" y="29039"/>
                  <a:pt x="11612" y="29073"/>
                </a:cubicBezTo>
                <a:cubicBezTo>
                  <a:pt x="11512" y="28572"/>
                  <a:pt x="11346" y="28039"/>
                  <a:pt x="11112" y="27538"/>
                </a:cubicBezTo>
                <a:close/>
                <a:moveTo>
                  <a:pt x="24922" y="31608"/>
                </a:moveTo>
                <a:lnTo>
                  <a:pt x="24922" y="31608"/>
                </a:lnTo>
                <a:cubicBezTo>
                  <a:pt x="24522" y="31875"/>
                  <a:pt x="24021" y="32041"/>
                  <a:pt x="23521" y="32075"/>
                </a:cubicBezTo>
                <a:cubicBezTo>
                  <a:pt x="23754" y="31975"/>
                  <a:pt x="23955" y="31908"/>
                  <a:pt x="24221" y="31775"/>
                </a:cubicBezTo>
                <a:cubicBezTo>
                  <a:pt x="24255" y="31775"/>
                  <a:pt x="24255" y="31741"/>
                  <a:pt x="24255" y="31741"/>
                </a:cubicBezTo>
                <a:cubicBezTo>
                  <a:pt x="24522" y="31708"/>
                  <a:pt x="24722" y="31641"/>
                  <a:pt x="24922" y="31608"/>
                </a:cubicBezTo>
                <a:close/>
                <a:moveTo>
                  <a:pt x="25522" y="31574"/>
                </a:moveTo>
                <a:cubicBezTo>
                  <a:pt x="25689" y="31574"/>
                  <a:pt x="25889" y="31574"/>
                  <a:pt x="26056" y="31608"/>
                </a:cubicBezTo>
                <a:cubicBezTo>
                  <a:pt x="25426" y="32087"/>
                  <a:pt x="24453" y="32527"/>
                  <a:pt x="23584" y="32527"/>
                </a:cubicBezTo>
                <a:cubicBezTo>
                  <a:pt x="23303" y="32527"/>
                  <a:pt x="23032" y="32481"/>
                  <a:pt x="22787" y="32375"/>
                </a:cubicBezTo>
                <a:lnTo>
                  <a:pt x="22854" y="32375"/>
                </a:lnTo>
                <a:cubicBezTo>
                  <a:pt x="23015" y="32412"/>
                  <a:pt x="23183" y="32430"/>
                  <a:pt x="23354" y="32430"/>
                </a:cubicBezTo>
                <a:cubicBezTo>
                  <a:pt x="24106" y="32430"/>
                  <a:pt x="24925" y="32091"/>
                  <a:pt x="25522" y="31574"/>
                </a:cubicBezTo>
                <a:close/>
                <a:moveTo>
                  <a:pt x="20252" y="32142"/>
                </a:moveTo>
                <a:lnTo>
                  <a:pt x="20252" y="32142"/>
                </a:lnTo>
                <a:cubicBezTo>
                  <a:pt x="19885" y="32475"/>
                  <a:pt x="19518" y="32775"/>
                  <a:pt x="19084" y="33042"/>
                </a:cubicBezTo>
                <a:cubicBezTo>
                  <a:pt x="19451" y="32742"/>
                  <a:pt x="19852" y="32408"/>
                  <a:pt x="20252" y="32142"/>
                </a:cubicBezTo>
                <a:close/>
                <a:moveTo>
                  <a:pt x="21019" y="31875"/>
                </a:moveTo>
                <a:lnTo>
                  <a:pt x="21019" y="31875"/>
                </a:lnTo>
                <a:cubicBezTo>
                  <a:pt x="20452" y="32742"/>
                  <a:pt x="19418" y="33476"/>
                  <a:pt x="18451" y="33776"/>
                </a:cubicBezTo>
                <a:cubicBezTo>
                  <a:pt x="19418" y="33309"/>
                  <a:pt x="20252" y="32609"/>
                  <a:pt x="21019" y="31875"/>
                </a:cubicBezTo>
                <a:close/>
                <a:moveTo>
                  <a:pt x="20752" y="33776"/>
                </a:moveTo>
                <a:cubicBezTo>
                  <a:pt x="21119" y="33776"/>
                  <a:pt x="21453" y="33809"/>
                  <a:pt x="21786" y="33909"/>
                </a:cubicBezTo>
                <a:cubicBezTo>
                  <a:pt x="21457" y="34038"/>
                  <a:pt x="21066" y="34116"/>
                  <a:pt x="20677" y="34116"/>
                </a:cubicBezTo>
                <a:cubicBezTo>
                  <a:pt x="20357" y="34116"/>
                  <a:pt x="20037" y="34063"/>
                  <a:pt x="19752" y="33943"/>
                </a:cubicBezTo>
                <a:cubicBezTo>
                  <a:pt x="20052" y="33876"/>
                  <a:pt x="20385" y="33809"/>
                  <a:pt x="20719" y="33776"/>
                </a:cubicBezTo>
                <a:close/>
                <a:moveTo>
                  <a:pt x="22253" y="34110"/>
                </a:moveTo>
                <a:cubicBezTo>
                  <a:pt x="22420" y="34210"/>
                  <a:pt x="22554" y="34276"/>
                  <a:pt x="22720" y="34376"/>
                </a:cubicBezTo>
                <a:cubicBezTo>
                  <a:pt x="22403" y="34465"/>
                  <a:pt x="22086" y="34506"/>
                  <a:pt x="21770" y="34506"/>
                </a:cubicBezTo>
                <a:cubicBezTo>
                  <a:pt x="21486" y="34506"/>
                  <a:pt x="21203" y="34473"/>
                  <a:pt x="20919" y="34410"/>
                </a:cubicBezTo>
                <a:cubicBezTo>
                  <a:pt x="21386" y="34376"/>
                  <a:pt x="21853" y="34276"/>
                  <a:pt x="22253" y="34110"/>
                </a:cubicBezTo>
                <a:close/>
                <a:moveTo>
                  <a:pt x="16016" y="34810"/>
                </a:moveTo>
                <a:cubicBezTo>
                  <a:pt x="15882" y="35044"/>
                  <a:pt x="15749" y="35244"/>
                  <a:pt x="15582" y="35444"/>
                </a:cubicBezTo>
                <a:cubicBezTo>
                  <a:pt x="15415" y="35577"/>
                  <a:pt x="15248" y="35711"/>
                  <a:pt x="15115" y="35777"/>
                </a:cubicBezTo>
                <a:cubicBezTo>
                  <a:pt x="15415" y="35444"/>
                  <a:pt x="15682" y="35110"/>
                  <a:pt x="16016" y="34810"/>
                </a:cubicBezTo>
                <a:close/>
                <a:moveTo>
                  <a:pt x="16520" y="33516"/>
                </a:moveTo>
                <a:cubicBezTo>
                  <a:pt x="16572" y="33516"/>
                  <a:pt x="16591" y="33560"/>
                  <a:pt x="16549" y="33676"/>
                </a:cubicBezTo>
                <a:cubicBezTo>
                  <a:pt x="16449" y="33943"/>
                  <a:pt x="16349" y="34243"/>
                  <a:pt x="16182" y="34510"/>
                </a:cubicBezTo>
                <a:cubicBezTo>
                  <a:pt x="15682" y="34743"/>
                  <a:pt x="15282" y="35210"/>
                  <a:pt x="14915" y="35577"/>
                </a:cubicBezTo>
                <a:cubicBezTo>
                  <a:pt x="14615" y="35844"/>
                  <a:pt x="14281" y="36144"/>
                  <a:pt x="14014" y="36545"/>
                </a:cubicBezTo>
                <a:cubicBezTo>
                  <a:pt x="14214" y="35878"/>
                  <a:pt x="14581" y="35277"/>
                  <a:pt x="15015" y="34777"/>
                </a:cubicBezTo>
                <a:cubicBezTo>
                  <a:pt x="15248" y="34477"/>
                  <a:pt x="15549" y="34143"/>
                  <a:pt x="15849" y="33943"/>
                </a:cubicBezTo>
                <a:cubicBezTo>
                  <a:pt x="15899" y="33918"/>
                  <a:pt x="16363" y="33516"/>
                  <a:pt x="16520" y="33516"/>
                </a:cubicBezTo>
                <a:close/>
                <a:moveTo>
                  <a:pt x="17326" y="36071"/>
                </a:moveTo>
                <a:cubicBezTo>
                  <a:pt x="17502" y="36071"/>
                  <a:pt x="17677" y="36092"/>
                  <a:pt x="17850" y="36144"/>
                </a:cubicBezTo>
                <a:cubicBezTo>
                  <a:pt x="17283" y="36439"/>
                  <a:pt x="16662" y="36561"/>
                  <a:pt x="16056" y="36561"/>
                </a:cubicBezTo>
                <a:cubicBezTo>
                  <a:pt x="15699" y="36561"/>
                  <a:pt x="15348" y="36519"/>
                  <a:pt x="15015" y="36445"/>
                </a:cubicBezTo>
                <a:cubicBezTo>
                  <a:pt x="15182" y="36378"/>
                  <a:pt x="15248" y="36311"/>
                  <a:pt x="15415" y="36278"/>
                </a:cubicBezTo>
                <a:cubicBezTo>
                  <a:pt x="15415" y="36311"/>
                  <a:pt x="15448" y="36311"/>
                  <a:pt x="15515" y="36311"/>
                </a:cubicBezTo>
                <a:cubicBezTo>
                  <a:pt x="16109" y="36311"/>
                  <a:pt x="16723" y="36071"/>
                  <a:pt x="17326" y="36071"/>
                </a:cubicBezTo>
                <a:close/>
                <a:moveTo>
                  <a:pt x="48691" y="1"/>
                </a:moveTo>
                <a:cubicBezTo>
                  <a:pt x="47795" y="1"/>
                  <a:pt x="46827" y="917"/>
                  <a:pt x="46371" y="1686"/>
                </a:cubicBezTo>
                <a:cubicBezTo>
                  <a:pt x="45737" y="2020"/>
                  <a:pt x="45103" y="2354"/>
                  <a:pt x="44536" y="2720"/>
                </a:cubicBezTo>
                <a:cubicBezTo>
                  <a:pt x="44869" y="2253"/>
                  <a:pt x="45136" y="1786"/>
                  <a:pt x="45303" y="1253"/>
                </a:cubicBezTo>
                <a:cubicBezTo>
                  <a:pt x="45358" y="1142"/>
                  <a:pt x="45253" y="1077"/>
                  <a:pt x="45159" y="1077"/>
                </a:cubicBezTo>
                <a:cubicBezTo>
                  <a:pt x="45139" y="1077"/>
                  <a:pt x="45120" y="1080"/>
                  <a:pt x="45103" y="1086"/>
                </a:cubicBezTo>
                <a:cubicBezTo>
                  <a:pt x="44603" y="1353"/>
                  <a:pt x="44302" y="1753"/>
                  <a:pt x="44036" y="2253"/>
                </a:cubicBezTo>
                <a:cubicBezTo>
                  <a:pt x="43802" y="2687"/>
                  <a:pt x="43468" y="3087"/>
                  <a:pt x="43268" y="3521"/>
                </a:cubicBezTo>
                <a:cubicBezTo>
                  <a:pt x="42768" y="3855"/>
                  <a:pt x="42268" y="4222"/>
                  <a:pt x="41801" y="4588"/>
                </a:cubicBezTo>
                <a:cubicBezTo>
                  <a:pt x="42134" y="3955"/>
                  <a:pt x="42301" y="3354"/>
                  <a:pt x="42268" y="2854"/>
                </a:cubicBezTo>
                <a:cubicBezTo>
                  <a:pt x="42268" y="2752"/>
                  <a:pt x="42190" y="2708"/>
                  <a:pt x="42108" y="2708"/>
                </a:cubicBezTo>
                <a:cubicBezTo>
                  <a:pt x="42083" y="2708"/>
                  <a:pt x="42058" y="2713"/>
                  <a:pt x="42034" y="2720"/>
                </a:cubicBezTo>
                <a:cubicBezTo>
                  <a:pt x="41467" y="2921"/>
                  <a:pt x="39099" y="5522"/>
                  <a:pt x="39966" y="6056"/>
                </a:cubicBezTo>
                <a:cubicBezTo>
                  <a:pt x="39899" y="6123"/>
                  <a:pt x="39766" y="6223"/>
                  <a:pt x="39699" y="6290"/>
                </a:cubicBezTo>
                <a:lnTo>
                  <a:pt x="39632" y="6290"/>
                </a:lnTo>
                <a:cubicBezTo>
                  <a:pt x="39599" y="6290"/>
                  <a:pt x="39566" y="6356"/>
                  <a:pt x="39566" y="6390"/>
                </a:cubicBezTo>
                <a:cubicBezTo>
                  <a:pt x="38865" y="6957"/>
                  <a:pt x="38198" y="7591"/>
                  <a:pt x="37531" y="8224"/>
                </a:cubicBezTo>
                <a:cubicBezTo>
                  <a:pt x="37631" y="7958"/>
                  <a:pt x="37764" y="7757"/>
                  <a:pt x="37864" y="7557"/>
                </a:cubicBezTo>
                <a:cubicBezTo>
                  <a:pt x="38131" y="6923"/>
                  <a:pt x="38432" y="6290"/>
                  <a:pt x="38465" y="5589"/>
                </a:cubicBezTo>
                <a:cubicBezTo>
                  <a:pt x="38465" y="5487"/>
                  <a:pt x="38368" y="5444"/>
                  <a:pt x="38292" y="5444"/>
                </a:cubicBezTo>
                <a:cubicBezTo>
                  <a:pt x="38268" y="5444"/>
                  <a:pt x="38247" y="5448"/>
                  <a:pt x="38231" y="5456"/>
                </a:cubicBezTo>
                <a:cubicBezTo>
                  <a:pt x="37231" y="6223"/>
                  <a:pt x="36530" y="7524"/>
                  <a:pt x="36463" y="8758"/>
                </a:cubicBezTo>
                <a:cubicBezTo>
                  <a:pt x="36463" y="8858"/>
                  <a:pt x="36564" y="8925"/>
                  <a:pt x="36630" y="8925"/>
                </a:cubicBezTo>
                <a:lnTo>
                  <a:pt x="36564" y="9025"/>
                </a:lnTo>
                <a:cubicBezTo>
                  <a:pt x="36530" y="9058"/>
                  <a:pt x="36530" y="9092"/>
                  <a:pt x="36530" y="9092"/>
                </a:cubicBezTo>
                <a:cubicBezTo>
                  <a:pt x="35730" y="9859"/>
                  <a:pt x="34929" y="10559"/>
                  <a:pt x="34195" y="11293"/>
                </a:cubicBezTo>
                <a:cubicBezTo>
                  <a:pt x="34796" y="10426"/>
                  <a:pt x="35229" y="9258"/>
                  <a:pt x="35096" y="8358"/>
                </a:cubicBezTo>
                <a:cubicBezTo>
                  <a:pt x="35096" y="8257"/>
                  <a:pt x="35020" y="8156"/>
                  <a:pt x="34939" y="8156"/>
                </a:cubicBezTo>
                <a:cubicBezTo>
                  <a:pt x="34913" y="8156"/>
                  <a:pt x="34887" y="8167"/>
                  <a:pt x="34862" y="8191"/>
                </a:cubicBezTo>
                <a:cubicBezTo>
                  <a:pt x="33561" y="9058"/>
                  <a:pt x="32761" y="10693"/>
                  <a:pt x="32561" y="12227"/>
                </a:cubicBezTo>
                <a:cubicBezTo>
                  <a:pt x="32542" y="12341"/>
                  <a:pt x="32620" y="12401"/>
                  <a:pt x="32715" y="12401"/>
                </a:cubicBezTo>
                <a:cubicBezTo>
                  <a:pt x="32787" y="12401"/>
                  <a:pt x="32870" y="12366"/>
                  <a:pt x="32928" y="12294"/>
                </a:cubicBezTo>
                <a:cubicBezTo>
                  <a:pt x="33028" y="12194"/>
                  <a:pt x="33094" y="12060"/>
                  <a:pt x="33128" y="11927"/>
                </a:cubicBezTo>
                <a:cubicBezTo>
                  <a:pt x="33128" y="11927"/>
                  <a:pt x="33194" y="11927"/>
                  <a:pt x="33194" y="11894"/>
                </a:cubicBezTo>
                <a:cubicBezTo>
                  <a:pt x="33695" y="11026"/>
                  <a:pt x="34095" y="10126"/>
                  <a:pt x="34595" y="9258"/>
                </a:cubicBezTo>
                <a:cubicBezTo>
                  <a:pt x="34696" y="9092"/>
                  <a:pt x="34562" y="8958"/>
                  <a:pt x="34429" y="8958"/>
                </a:cubicBezTo>
                <a:cubicBezTo>
                  <a:pt x="34562" y="8858"/>
                  <a:pt x="34629" y="8758"/>
                  <a:pt x="34762" y="8691"/>
                </a:cubicBezTo>
                <a:lnTo>
                  <a:pt x="34762" y="8691"/>
                </a:lnTo>
                <a:cubicBezTo>
                  <a:pt x="34729" y="9926"/>
                  <a:pt x="33895" y="11227"/>
                  <a:pt x="33094" y="12127"/>
                </a:cubicBezTo>
                <a:cubicBezTo>
                  <a:pt x="33061" y="12194"/>
                  <a:pt x="33061" y="12261"/>
                  <a:pt x="33094" y="12294"/>
                </a:cubicBezTo>
                <a:cubicBezTo>
                  <a:pt x="32727" y="12628"/>
                  <a:pt x="32394" y="12961"/>
                  <a:pt x="32027" y="13261"/>
                </a:cubicBezTo>
                <a:cubicBezTo>
                  <a:pt x="31293" y="13895"/>
                  <a:pt x="30593" y="14529"/>
                  <a:pt x="29925" y="15129"/>
                </a:cubicBezTo>
                <a:cubicBezTo>
                  <a:pt x="30626" y="14095"/>
                  <a:pt x="31093" y="12861"/>
                  <a:pt x="30926" y="11694"/>
                </a:cubicBezTo>
                <a:cubicBezTo>
                  <a:pt x="30926" y="11605"/>
                  <a:pt x="30852" y="11560"/>
                  <a:pt x="30783" y="11560"/>
                </a:cubicBezTo>
                <a:cubicBezTo>
                  <a:pt x="30748" y="11560"/>
                  <a:pt x="30715" y="11571"/>
                  <a:pt x="30693" y="11593"/>
                </a:cubicBezTo>
                <a:cubicBezTo>
                  <a:pt x="30559" y="11627"/>
                  <a:pt x="30459" y="11727"/>
                  <a:pt x="30326" y="11794"/>
                </a:cubicBezTo>
                <a:cubicBezTo>
                  <a:pt x="30326" y="11794"/>
                  <a:pt x="30292" y="11794"/>
                  <a:pt x="30292" y="11860"/>
                </a:cubicBezTo>
                <a:cubicBezTo>
                  <a:pt x="29292" y="12628"/>
                  <a:pt x="28625" y="14362"/>
                  <a:pt x="28658" y="15630"/>
                </a:cubicBezTo>
                <a:cubicBezTo>
                  <a:pt x="28625" y="15797"/>
                  <a:pt x="28591" y="15930"/>
                  <a:pt x="28558" y="16097"/>
                </a:cubicBezTo>
                <a:cubicBezTo>
                  <a:pt x="28491" y="16230"/>
                  <a:pt x="28625" y="16264"/>
                  <a:pt x="28725" y="16264"/>
                </a:cubicBezTo>
                <a:cubicBezTo>
                  <a:pt x="27724" y="17198"/>
                  <a:pt x="26757" y="18098"/>
                  <a:pt x="25789" y="19066"/>
                </a:cubicBezTo>
                <a:cubicBezTo>
                  <a:pt x="26556" y="17965"/>
                  <a:pt x="26990" y="16464"/>
                  <a:pt x="26723" y="15263"/>
                </a:cubicBezTo>
                <a:cubicBezTo>
                  <a:pt x="26684" y="15185"/>
                  <a:pt x="26645" y="15152"/>
                  <a:pt x="26593" y="15152"/>
                </a:cubicBezTo>
                <a:cubicBezTo>
                  <a:pt x="26555" y="15152"/>
                  <a:pt x="26512" y="15168"/>
                  <a:pt x="26456" y="15196"/>
                </a:cubicBezTo>
                <a:cubicBezTo>
                  <a:pt x="25155" y="15730"/>
                  <a:pt x="24388" y="17731"/>
                  <a:pt x="24655" y="19199"/>
                </a:cubicBezTo>
                <a:lnTo>
                  <a:pt x="24555" y="19933"/>
                </a:lnTo>
                <a:cubicBezTo>
                  <a:pt x="24555" y="20022"/>
                  <a:pt x="24629" y="20081"/>
                  <a:pt x="24688" y="20081"/>
                </a:cubicBezTo>
                <a:cubicBezTo>
                  <a:pt x="24718" y="20081"/>
                  <a:pt x="24744" y="20066"/>
                  <a:pt x="24755" y="20033"/>
                </a:cubicBezTo>
                <a:cubicBezTo>
                  <a:pt x="24788" y="19933"/>
                  <a:pt x="24822" y="19866"/>
                  <a:pt x="24889" y="19733"/>
                </a:cubicBezTo>
                <a:cubicBezTo>
                  <a:pt x="24922" y="19766"/>
                  <a:pt x="24955" y="19799"/>
                  <a:pt x="25055" y="19799"/>
                </a:cubicBezTo>
                <a:cubicBezTo>
                  <a:pt x="23955" y="20900"/>
                  <a:pt x="22920" y="21968"/>
                  <a:pt x="21886" y="23135"/>
                </a:cubicBezTo>
                <a:cubicBezTo>
                  <a:pt x="22487" y="22268"/>
                  <a:pt x="22587" y="20266"/>
                  <a:pt x="22554" y="19566"/>
                </a:cubicBezTo>
                <a:cubicBezTo>
                  <a:pt x="22554" y="19462"/>
                  <a:pt x="22462" y="19410"/>
                  <a:pt x="22378" y="19410"/>
                </a:cubicBezTo>
                <a:cubicBezTo>
                  <a:pt x="22327" y="19410"/>
                  <a:pt x="22278" y="19428"/>
                  <a:pt x="22253" y="19466"/>
                </a:cubicBezTo>
                <a:cubicBezTo>
                  <a:pt x="21620" y="20400"/>
                  <a:pt x="21219" y="21534"/>
                  <a:pt x="20986" y="22601"/>
                </a:cubicBezTo>
                <a:cubicBezTo>
                  <a:pt x="20786" y="23235"/>
                  <a:pt x="20652" y="23902"/>
                  <a:pt x="20619" y="24536"/>
                </a:cubicBezTo>
                <a:cubicBezTo>
                  <a:pt x="19485" y="25770"/>
                  <a:pt x="18417" y="27105"/>
                  <a:pt x="17417" y="28439"/>
                </a:cubicBezTo>
                <a:cubicBezTo>
                  <a:pt x="14581" y="32108"/>
                  <a:pt x="11913" y="35978"/>
                  <a:pt x="9578" y="40047"/>
                </a:cubicBezTo>
                <a:cubicBezTo>
                  <a:pt x="10378" y="36945"/>
                  <a:pt x="11079" y="33909"/>
                  <a:pt x="11779" y="30807"/>
                </a:cubicBezTo>
                <a:cubicBezTo>
                  <a:pt x="11879" y="30807"/>
                  <a:pt x="11913" y="30774"/>
                  <a:pt x="11913" y="30707"/>
                </a:cubicBezTo>
                <a:cubicBezTo>
                  <a:pt x="11913" y="30640"/>
                  <a:pt x="11879" y="30574"/>
                  <a:pt x="11879" y="30540"/>
                </a:cubicBezTo>
                <a:cubicBezTo>
                  <a:pt x="11879" y="30474"/>
                  <a:pt x="11879" y="30440"/>
                  <a:pt x="11913" y="30440"/>
                </a:cubicBezTo>
                <a:cubicBezTo>
                  <a:pt x="12046" y="29807"/>
                  <a:pt x="12213" y="29239"/>
                  <a:pt x="12313" y="28606"/>
                </a:cubicBezTo>
                <a:cubicBezTo>
                  <a:pt x="12442" y="28740"/>
                  <a:pt x="12609" y="28798"/>
                  <a:pt x="12800" y="28798"/>
                </a:cubicBezTo>
                <a:cubicBezTo>
                  <a:pt x="13941" y="28798"/>
                  <a:pt x="15968" y="26718"/>
                  <a:pt x="16282" y="26204"/>
                </a:cubicBezTo>
                <a:cubicBezTo>
                  <a:pt x="16374" y="26082"/>
                  <a:pt x="16271" y="25933"/>
                  <a:pt x="16125" y="25933"/>
                </a:cubicBezTo>
                <a:cubicBezTo>
                  <a:pt x="16111" y="25933"/>
                  <a:pt x="16097" y="25934"/>
                  <a:pt x="16082" y="25937"/>
                </a:cubicBezTo>
                <a:cubicBezTo>
                  <a:pt x="15815" y="26037"/>
                  <a:pt x="15582" y="26137"/>
                  <a:pt x="15315" y="26271"/>
                </a:cubicBezTo>
                <a:cubicBezTo>
                  <a:pt x="15282" y="26237"/>
                  <a:pt x="15248" y="26204"/>
                  <a:pt x="15148" y="26204"/>
                </a:cubicBezTo>
                <a:cubicBezTo>
                  <a:pt x="13981" y="26204"/>
                  <a:pt x="13080" y="27305"/>
                  <a:pt x="12413" y="28205"/>
                </a:cubicBezTo>
                <a:cubicBezTo>
                  <a:pt x="12546" y="27538"/>
                  <a:pt x="12713" y="26871"/>
                  <a:pt x="12813" y="26204"/>
                </a:cubicBezTo>
                <a:cubicBezTo>
                  <a:pt x="12913" y="26204"/>
                  <a:pt x="12947" y="26104"/>
                  <a:pt x="12913" y="26071"/>
                </a:cubicBezTo>
                <a:cubicBezTo>
                  <a:pt x="12913" y="26037"/>
                  <a:pt x="12880" y="25970"/>
                  <a:pt x="12880" y="25937"/>
                </a:cubicBezTo>
                <a:cubicBezTo>
                  <a:pt x="12980" y="25370"/>
                  <a:pt x="13080" y="24803"/>
                  <a:pt x="13214" y="24236"/>
                </a:cubicBezTo>
                <a:cubicBezTo>
                  <a:pt x="13214" y="24236"/>
                  <a:pt x="13247" y="24236"/>
                  <a:pt x="13247" y="24269"/>
                </a:cubicBezTo>
                <a:lnTo>
                  <a:pt x="13247" y="24303"/>
                </a:lnTo>
                <a:cubicBezTo>
                  <a:pt x="13219" y="24385"/>
                  <a:pt x="13260" y="24445"/>
                  <a:pt x="13331" y="24445"/>
                </a:cubicBezTo>
                <a:cubicBezTo>
                  <a:pt x="13346" y="24445"/>
                  <a:pt x="13363" y="24442"/>
                  <a:pt x="13380" y="24436"/>
                </a:cubicBezTo>
                <a:cubicBezTo>
                  <a:pt x="13414" y="24403"/>
                  <a:pt x="13447" y="24403"/>
                  <a:pt x="13480" y="24369"/>
                </a:cubicBezTo>
                <a:cubicBezTo>
                  <a:pt x="13507" y="24371"/>
                  <a:pt x="13534" y="24372"/>
                  <a:pt x="13560" y="24372"/>
                </a:cubicBezTo>
                <a:cubicBezTo>
                  <a:pt x="14495" y="24372"/>
                  <a:pt x="15332" y="23244"/>
                  <a:pt x="15949" y="22368"/>
                </a:cubicBezTo>
                <a:cubicBezTo>
                  <a:pt x="16049" y="22301"/>
                  <a:pt x="16116" y="22301"/>
                  <a:pt x="16249" y="22301"/>
                </a:cubicBezTo>
                <a:cubicBezTo>
                  <a:pt x="15982" y="23302"/>
                  <a:pt x="14715" y="24636"/>
                  <a:pt x="13714" y="24636"/>
                </a:cubicBezTo>
                <a:cubicBezTo>
                  <a:pt x="13580" y="24636"/>
                  <a:pt x="13580" y="24870"/>
                  <a:pt x="13714" y="24870"/>
                </a:cubicBezTo>
                <a:cubicBezTo>
                  <a:pt x="13748" y="24872"/>
                  <a:pt x="13782" y="24874"/>
                  <a:pt x="13817" y="24874"/>
                </a:cubicBezTo>
                <a:cubicBezTo>
                  <a:pt x="15001" y="24874"/>
                  <a:pt x="16453" y="23236"/>
                  <a:pt x="16583" y="22134"/>
                </a:cubicBezTo>
                <a:cubicBezTo>
                  <a:pt x="16583" y="22083"/>
                  <a:pt x="16524" y="22012"/>
                  <a:pt x="16481" y="22012"/>
                </a:cubicBezTo>
                <a:cubicBezTo>
                  <a:pt x="16468" y="22012"/>
                  <a:pt x="16457" y="22019"/>
                  <a:pt x="16449" y="22034"/>
                </a:cubicBezTo>
                <a:cubicBezTo>
                  <a:pt x="16382" y="22034"/>
                  <a:pt x="16316" y="22034"/>
                  <a:pt x="16249" y="22068"/>
                </a:cubicBezTo>
                <a:cubicBezTo>
                  <a:pt x="16316" y="21934"/>
                  <a:pt x="16382" y="21868"/>
                  <a:pt x="16449" y="21767"/>
                </a:cubicBezTo>
                <a:cubicBezTo>
                  <a:pt x="16536" y="21652"/>
                  <a:pt x="16422" y="21561"/>
                  <a:pt x="16303" y="21561"/>
                </a:cubicBezTo>
                <a:cubicBezTo>
                  <a:pt x="16285" y="21561"/>
                  <a:pt x="16267" y="21563"/>
                  <a:pt x="16249" y="21567"/>
                </a:cubicBezTo>
                <a:cubicBezTo>
                  <a:pt x="16082" y="21634"/>
                  <a:pt x="15415" y="22134"/>
                  <a:pt x="14815" y="22701"/>
                </a:cubicBezTo>
                <a:cubicBezTo>
                  <a:pt x="14281" y="23102"/>
                  <a:pt x="13781" y="23635"/>
                  <a:pt x="13447" y="24102"/>
                </a:cubicBezTo>
                <a:lnTo>
                  <a:pt x="13314" y="24102"/>
                </a:lnTo>
                <a:cubicBezTo>
                  <a:pt x="13781" y="21567"/>
                  <a:pt x="14214" y="19032"/>
                  <a:pt x="14648" y="16464"/>
                </a:cubicBezTo>
                <a:lnTo>
                  <a:pt x="14715" y="16530"/>
                </a:lnTo>
                <a:cubicBezTo>
                  <a:pt x="14667" y="16601"/>
                  <a:pt x="14737" y="16672"/>
                  <a:pt x="14817" y="16672"/>
                </a:cubicBezTo>
                <a:cubicBezTo>
                  <a:pt x="14850" y="16672"/>
                  <a:pt x="14885" y="16660"/>
                  <a:pt x="14915" y="16630"/>
                </a:cubicBezTo>
                <a:lnTo>
                  <a:pt x="14948" y="16597"/>
                </a:lnTo>
                <a:cubicBezTo>
                  <a:pt x="14981" y="16601"/>
                  <a:pt x="15014" y="16602"/>
                  <a:pt x="15047" y="16602"/>
                </a:cubicBezTo>
                <a:cubicBezTo>
                  <a:pt x="16286" y="16602"/>
                  <a:pt x="17589" y="14206"/>
                  <a:pt x="17817" y="13361"/>
                </a:cubicBezTo>
                <a:cubicBezTo>
                  <a:pt x="17877" y="13242"/>
                  <a:pt x="17776" y="13123"/>
                  <a:pt x="17659" y="13123"/>
                </a:cubicBezTo>
                <a:cubicBezTo>
                  <a:pt x="17645" y="13123"/>
                  <a:pt x="17631" y="13124"/>
                  <a:pt x="17617" y="13128"/>
                </a:cubicBezTo>
                <a:cubicBezTo>
                  <a:pt x="16316" y="13528"/>
                  <a:pt x="15215" y="15029"/>
                  <a:pt x="14748" y="16297"/>
                </a:cubicBezTo>
                <a:lnTo>
                  <a:pt x="14648" y="16297"/>
                </a:lnTo>
                <a:cubicBezTo>
                  <a:pt x="14715" y="16030"/>
                  <a:pt x="14748" y="15730"/>
                  <a:pt x="14815" y="15430"/>
                </a:cubicBezTo>
                <a:cubicBezTo>
                  <a:pt x="15048" y="14295"/>
                  <a:pt x="15282" y="13228"/>
                  <a:pt x="15482" y="12094"/>
                </a:cubicBezTo>
                <a:cubicBezTo>
                  <a:pt x="15582" y="12094"/>
                  <a:pt x="15615" y="12060"/>
                  <a:pt x="15649" y="12027"/>
                </a:cubicBezTo>
                <a:cubicBezTo>
                  <a:pt x="15715" y="11960"/>
                  <a:pt x="15715" y="11960"/>
                  <a:pt x="15715" y="11927"/>
                </a:cubicBezTo>
                <a:cubicBezTo>
                  <a:pt x="16449" y="11927"/>
                  <a:pt x="17483" y="9792"/>
                  <a:pt x="17717" y="9392"/>
                </a:cubicBezTo>
                <a:cubicBezTo>
                  <a:pt x="17769" y="9287"/>
                  <a:pt x="17677" y="9161"/>
                  <a:pt x="17571" y="9161"/>
                </a:cubicBezTo>
                <a:cubicBezTo>
                  <a:pt x="17542" y="9161"/>
                  <a:pt x="17512" y="9170"/>
                  <a:pt x="17483" y="9192"/>
                </a:cubicBezTo>
                <a:cubicBezTo>
                  <a:pt x="16883" y="9592"/>
                  <a:pt x="16416" y="10126"/>
                  <a:pt x="15982" y="10726"/>
                </a:cubicBezTo>
                <a:cubicBezTo>
                  <a:pt x="15915" y="10860"/>
                  <a:pt x="15782" y="10960"/>
                  <a:pt x="15649" y="11126"/>
                </a:cubicBezTo>
                <a:cubicBezTo>
                  <a:pt x="15782" y="10359"/>
                  <a:pt x="15915" y="9525"/>
                  <a:pt x="15949" y="8725"/>
                </a:cubicBezTo>
                <a:cubicBezTo>
                  <a:pt x="15949" y="8558"/>
                  <a:pt x="15949" y="8391"/>
                  <a:pt x="15982" y="8258"/>
                </a:cubicBezTo>
                <a:cubicBezTo>
                  <a:pt x="16049" y="8258"/>
                  <a:pt x="16049" y="8258"/>
                  <a:pt x="16082" y="8224"/>
                </a:cubicBezTo>
                <a:cubicBezTo>
                  <a:pt x="16216" y="8058"/>
                  <a:pt x="16282" y="7891"/>
                  <a:pt x="16316" y="7691"/>
                </a:cubicBezTo>
                <a:cubicBezTo>
                  <a:pt x="17216" y="7524"/>
                  <a:pt x="17583" y="5756"/>
                  <a:pt x="17650" y="5122"/>
                </a:cubicBezTo>
                <a:cubicBezTo>
                  <a:pt x="17650" y="5018"/>
                  <a:pt x="17585" y="4966"/>
                  <a:pt x="17512" y="4966"/>
                </a:cubicBezTo>
                <a:cubicBezTo>
                  <a:pt x="17468" y="4966"/>
                  <a:pt x="17421" y="4985"/>
                  <a:pt x="17383" y="5022"/>
                </a:cubicBezTo>
                <a:cubicBezTo>
                  <a:pt x="16816" y="5522"/>
                  <a:pt x="16282" y="6390"/>
                  <a:pt x="16049" y="7224"/>
                </a:cubicBezTo>
                <a:cubicBezTo>
                  <a:pt x="16082" y="6023"/>
                  <a:pt x="16116" y="4755"/>
                  <a:pt x="16282" y="3554"/>
                </a:cubicBezTo>
                <a:cubicBezTo>
                  <a:pt x="16316" y="3755"/>
                  <a:pt x="16416" y="3955"/>
                  <a:pt x="16449" y="4222"/>
                </a:cubicBezTo>
                <a:cubicBezTo>
                  <a:pt x="16497" y="4318"/>
                  <a:pt x="16607" y="4368"/>
                  <a:pt x="16704" y="4368"/>
                </a:cubicBezTo>
                <a:cubicBezTo>
                  <a:pt x="16810" y="4368"/>
                  <a:pt x="16900" y="4309"/>
                  <a:pt x="16883" y="4188"/>
                </a:cubicBezTo>
                <a:cubicBezTo>
                  <a:pt x="16816" y="3721"/>
                  <a:pt x="16716" y="3254"/>
                  <a:pt x="16616" y="2787"/>
                </a:cubicBezTo>
                <a:cubicBezTo>
                  <a:pt x="16883" y="2354"/>
                  <a:pt x="16883" y="919"/>
                  <a:pt x="16816" y="752"/>
                </a:cubicBezTo>
                <a:cubicBezTo>
                  <a:pt x="16816" y="653"/>
                  <a:pt x="16745" y="589"/>
                  <a:pt x="16659" y="589"/>
                </a:cubicBezTo>
                <a:cubicBezTo>
                  <a:pt x="16601" y="589"/>
                  <a:pt x="16536" y="618"/>
                  <a:pt x="16483" y="686"/>
                </a:cubicBezTo>
                <a:cubicBezTo>
                  <a:pt x="16416" y="786"/>
                  <a:pt x="16382" y="919"/>
                  <a:pt x="16282" y="1053"/>
                </a:cubicBezTo>
                <a:cubicBezTo>
                  <a:pt x="16169" y="939"/>
                  <a:pt x="16099" y="901"/>
                  <a:pt x="16059" y="901"/>
                </a:cubicBezTo>
                <a:cubicBezTo>
                  <a:pt x="16028" y="901"/>
                  <a:pt x="16016" y="924"/>
                  <a:pt x="16016" y="953"/>
                </a:cubicBezTo>
                <a:lnTo>
                  <a:pt x="16016" y="1019"/>
                </a:lnTo>
                <a:lnTo>
                  <a:pt x="16016" y="1053"/>
                </a:lnTo>
                <a:cubicBezTo>
                  <a:pt x="15915" y="1586"/>
                  <a:pt x="15915" y="2120"/>
                  <a:pt x="15949" y="2687"/>
                </a:cubicBezTo>
                <a:lnTo>
                  <a:pt x="15949" y="2854"/>
                </a:lnTo>
                <a:lnTo>
                  <a:pt x="15949" y="2887"/>
                </a:lnTo>
                <a:cubicBezTo>
                  <a:pt x="15715" y="4355"/>
                  <a:pt x="15615" y="5856"/>
                  <a:pt x="15482" y="7357"/>
                </a:cubicBezTo>
                <a:lnTo>
                  <a:pt x="15482" y="7290"/>
                </a:lnTo>
                <a:cubicBezTo>
                  <a:pt x="15448" y="6923"/>
                  <a:pt x="15315" y="6523"/>
                  <a:pt x="15115" y="6256"/>
                </a:cubicBezTo>
                <a:cubicBezTo>
                  <a:pt x="15082" y="6123"/>
                  <a:pt x="15082" y="6056"/>
                  <a:pt x="15082" y="5956"/>
                </a:cubicBezTo>
                <a:cubicBezTo>
                  <a:pt x="14948" y="5589"/>
                  <a:pt x="14815" y="5122"/>
                  <a:pt x="14548" y="4855"/>
                </a:cubicBezTo>
                <a:cubicBezTo>
                  <a:pt x="14511" y="4806"/>
                  <a:pt x="14465" y="4784"/>
                  <a:pt x="14421" y="4784"/>
                </a:cubicBezTo>
                <a:cubicBezTo>
                  <a:pt x="14343" y="4784"/>
                  <a:pt x="14269" y="4850"/>
                  <a:pt x="14248" y="4955"/>
                </a:cubicBezTo>
                <a:cubicBezTo>
                  <a:pt x="14148" y="6123"/>
                  <a:pt x="14648" y="7390"/>
                  <a:pt x="15282" y="8358"/>
                </a:cubicBezTo>
                <a:cubicBezTo>
                  <a:pt x="15315" y="8425"/>
                  <a:pt x="15382" y="8425"/>
                  <a:pt x="15448" y="8425"/>
                </a:cubicBezTo>
                <a:cubicBezTo>
                  <a:pt x="15315" y="9459"/>
                  <a:pt x="15148" y="10526"/>
                  <a:pt x="14948" y="11527"/>
                </a:cubicBezTo>
                <a:cubicBezTo>
                  <a:pt x="14915" y="10893"/>
                  <a:pt x="14815" y="10259"/>
                  <a:pt x="14615" y="9625"/>
                </a:cubicBezTo>
                <a:cubicBezTo>
                  <a:pt x="14593" y="9560"/>
                  <a:pt x="14514" y="9509"/>
                  <a:pt x="14435" y="9509"/>
                </a:cubicBezTo>
                <a:cubicBezTo>
                  <a:pt x="14392" y="9509"/>
                  <a:pt x="14349" y="9524"/>
                  <a:pt x="14314" y="9559"/>
                </a:cubicBezTo>
                <a:cubicBezTo>
                  <a:pt x="14248" y="9559"/>
                  <a:pt x="14114" y="9592"/>
                  <a:pt x="14114" y="9725"/>
                </a:cubicBezTo>
                <a:cubicBezTo>
                  <a:pt x="13881" y="10526"/>
                  <a:pt x="14047" y="11360"/>
                  <a:pt x="14281" y="12127"/>
                </a:cubicBezTo>
                <a:cubicBezTo>
                  <a:pt x="14314" y="12394"/>
                  <a:pt x="14381" y="12628"/>
                  <a:pt x="14448" y="12894"/>
                </a:cubicBezTo>
                <a:cubicBezTo>
                  <a:pt x="14481" y="13028"/>
                  <a:pt x="14581" y="13061"/>
                  <a:pt x="14715" y="13061"/>
                </a:cubicBezTo>
                <a:lnTo>
                  <a:pt x="14715" y="13128"/>
                </a:lnTo>
                <a:cubicBezTo>
                  <a:pt x="14581" y="13628"/>
                  <a:pt x="14481" y="14195"/>
                  <a:pt x="14381" y="14729"/>
                </a:cubicBezTo>
                <a:cubicBezTo>
                  <a:pt x="14314" y="14095"/>
                  <a:pt x="14148" y="13461"/>
                  <a:pt x="13747" y="12961"/>
                </a:cubicBezTo>
                <a:cubicBezTo>
                  <a:pt x="13714" y="12928"/>
                  <a:pt x="13673" y="12913"/>
                  <a:pt x="13632" y="12913"/>
                </a:cubicBezTo>
                <a:cubicBezTo>
                  <a:pt x="13551" y="12913"/>
                  <a:pt x="13469" y="12972"/>
                  <a:pt x="13447" y="13061"/>
                </a:cubicBezTo>
                <a:cubicBezTo>
                  <a:pt x="13113" y="14229"/>
                  <a:pt x="13480" y="15563"/>
                  <a:pt x="13881" y="16697"/>
                </a:cubicBezTo>
                <a:cubicBezTo>
                  <a:pt x="13914" y="16764"/>
                  <a:pt x="13947" y="16797"/>
                  <a:pt x="13981" y="16797"/>
                </a:cubicBezTo>
                <a:cubicBezTo>
                  <a:pt x="13881" y="17598"/>
                  <a:pt x="13714" y="18432"/>
                  <a:pt x="13580" y="19232"/>
                </a:cubicBezTo>
                <a:cubicBezTo>
                  <a:pt x="13314" y="18398"/>
                  <a:pt x="12880" y="17598"/>
                  <a:pt x="12413" y="17097"/>
                </a:cubicBezTo>
                <a:cubicBezTo>
                  <a:pt x="12368" y="17067"/>
                  <a:pt x="12310" y="17051"/>
                  <a:pt x="12256" y="17051"/>
                </a:cubicBezTo>
                <a:cubicBezTo>
                  <a:pt x="12190" y="17051"/>
                  <a:pt x="12131" y="17076"/>
                  <a:pt x="12113" y="17131"/>
                </a:cubicBezTo>
                <a:cubicBezTo>
                  <a:pt x="11412" y="18365"/>
                  <a:pt x="12413" y="20133"/>
                  <a:pt x="13080" y="21200"/>
                </a:cubicBezTo>
                <a:cubicBezTo>
                  <a:pt x="13113" y="21234"/>
                  <a:pt x="13147" y="21267"/>
                  <a:pt x="13214" y="21267"/>
                </a:cubicBezTo>
                <a:cubicBezTo>
                  <a:pt x="13080" y="22034"/>
                  <a:pt x="12913" y="22768"/>
                  <a:pt x="12780" y="23535"/>
                </a:cubicBezTo>
                <a:cubicBezTo>
                  <a:pt x="12780" y="23469"/>
                  <a:pt x="12780" y="23435"/>
                  <a:pt x="12747" y="23435"/>
                </a:cubicBezTo>
                <a:cubicBezTo>
                  <a:pt x="12646" y="22935"/>
                  <a:pt x="12446" y="22435"/>
                  <a:pt x="12146" y="22068"/>
                </a:cubicBezTo>
                <a:cubicBezTo>
                  <a:pt x="12121" y="22017"/>
                  <a:pt x="12076" y="21995"/>
                  <a:pt x="12030" y="21995"/>
                </a:cubicBezTo>
                <a:cubicBezTo>
                  <a:pt x="11956" y="21995"/>
                  <a:pt x="11879" y="22052"/>
                  <a:pt x="11879" y="22134"/>
                </a:cubicBezTo>
                <a:cubicBezTo>
                  <a:pt x="11746" y="22835"/>
                  <a:pt x="11712" y="23602"/>
                  <a:pt x="11879" y="24369"/>
                </a:cubicBezTo>
                <a:cubicBezTo>
                  <a:pt x="11946" y="24803"/>
                  <a:pt x="12079" y="25403"/>
                  <a:pt x="12380" y="25804"/>
                </a:cubicBezTo>
                <a:cubicBezTo>
                  <a:pt x="12213" y="26638"/>
                  <a:pt x="12046" y="27538"/>
                  <a:pt x="11813" y="28372"/>
                </a:cubicBezTo>
                <a:cubicBezTo>
                  <a:pt x="11546" y="27405"/>
                  <a:pt x="10879" y="26204"/>
                  <a:pt x="10712" y="25904"/>
                </a:cubicBezTo>
                <a:cubicBezTo>
                  <a:pt x="10676" y="25850"/>
                  <a:pt x="10602" y="25816"/>
                  <a:pt x="10536" y="25816"/>
                </a:cubicBezTo>
                <a:cubicBezTo>
                  <a:pt x="10479" y="25816"/>
                  <a:pt x="10427" y="25842"/>
                  <a:pt x="10412" y="25904"/>
                </a:cubicBezTo>
                <a:cubicBezTo>
                  <a:pt x="9978" y="26904"/>
                  <a:pt x="10545" y="28105"/>
                  <a:pt x="11045" y="29139"/>
                </a:cubicBezTo>
                <a:cubicBezTo>
                  <a:pt x="11145" y="29540"/>
                  <a:pt x="11279" y="29873"/>
                  <a:pt x="11412" y="30207"/>
                </a:cubicBezTo>
                <a:cubicBezTo>
                  <a:pt x="11312" y="30474"/>
                  <a:pt x="11279" y="30774"/>
                  <a:pt x="11212" y="31074"/>
                </a:cubicBezTo>
                <a:cubicBezTo>
                  <a:pt x="10311" y="34743"/>
                  <a:pt x="9377" y="38413"/>
                  <a:pt x="8410" y="42082"/>
                </a:cubicBezTo>
                <a:cubicBezTo>
                  <a:pt x="7876" y="43116"/>
                  <a:pt x="7276" y="44117"/>
                  <a:pt x="6776" y="45151"/>
                </a:cubicBezTo>
                <a:cubicBezTo>
                  <a:pt x="3907" y="50955"/>
                  <a:pt x="1205" y="57260"/>
                  <a:pt x="37" y="63631"/>
                </a:cubicBezTo>
                <a:cubicBezTo>
                  <a:pt x="0" y="63706"/>
                  <a:pt x="57" y="63749"/>
                  <a:pt x="120" y="63749"/>
                </a:cubicBezTo>
                <a:cubicBezTo>
                  <a:pt x="170" y="63749"/>
                  <a:pt x="223" y="63723"/>
                  <a:pt x="238" y="63664"/>
                </a:cubicBezTo>
                <a:cubicBezTo>
                  <a:pt x="2439" y="57226"/>
                  <a:pt x="4407" y="50788"/>
                  <a:pt x="7576" y="44717"/>
                </a:cubicBezTo>
                <a:lnTo>
                  <a:pt x="7843" y="44217"/>
                </a:lnTo>
                <a:lnTo>
                  <a:pt x="7843" y="44217"/>
                </a:lnTo>
                <a:cubicBezTo>
                  <a:pt x="7676" y="44784"/>
                  <a:pt x="7509" y="45418"/>
                  <a:pt x="7343" y="45985"/>
                </a:cubicBezTo>
                <a:cubicBezTo>
                  <a:pt x="5908" y="50988"/>
                  <a:pt x="4074" y="55925"/>
                  <a:pt x="2706" y="60929"/>
                </a:cubicBezTo>
                <a:cubicBezTo>
                  <a:pt x="2687" y="61042"/>
                  <a:pt x="2754" y="61102"/>
                  <a:pt x="2834" y="61102"/>
                </a:cubicBezTo>
                <a:cubicBezTo>
                  <a:pt x="2895" y="61102"/>
                  <a:pt x="2963" y="61068"/>
                  <a:pt x="3006" y="60996"/>
                </a:cubicBezTo>
                <a:cubicBezTo>
                  <a:pt x="5408" y="55058"/>
                  <a:pt x="7343" y="48787"/>
                  <a:pt x="8944" y="42482"/>
                </a:cubicBezTo>
                <a:cubicBezTo>
                  <a:pt x="10378" y="40614"/>
                  <a:pt x="11913" y="38913"/>
                  <a:pt x="13714" y="37412"/>
                </a:cubicBezTo>
                <a:cubicBezTo>
                  <a:pt x="13730" y="37420"/>
                  <a:pt x="13751" y="37424"/>
                  <a:pt x="13774" y="37424"/>
                </a:cubicBezTo>
                <a:cubicBezTo>
                  <a:pt x="13850" y="37424"/>
                  <a:pt x="13947" y="37380"/>
                  <a:pt x="13947" y="37279"/>
                </a:cubicBezTo>
                <a:lnTo>
                  <a:pt x="13947" y="37212"/>
                </a:lnTo>
                <a:cubicBezTo>
                  <a:pt x="14014" y="37145"/>
                  <a:pt x="14047" y="37145"/>
                  <a:pt x="14047" y="37112"/>
                </a:cubicBezTo>
                <a:cubicBezTo>
                  <a:pt x="14248" y="37045"/>
                  <a:pt x="14448" y="36912"/>
                  <a:pt x="14681" y="36745"/>
                </a:cubicBezTo>
                <a:cubicBezTo>
                  <a:pt x="14748" y="36745"/>
                  <a:pt x="14781" y="36778"/>
                  <a:pt x="14881" y="36778"/>
                </a:cubicBezTo>
                <a:cubicBezTo>
                  <a:pt x="15317" y="37002"/>
                  <a:pt x="15845" y="37105"/>
                  <a:pt x="16388" y="37105"/>
                </a:cubicBezTo>
                <a:cubicBezTo>
                  <a:pt x="17301" y="37105"/>
                  <a:pt x="18257" y="36813"/>
                  <a:pt x="18884" y="36311"/>
                </a:cubicBezTo>
                <a:cubicBezTo>
                  <a:pt x="18951" y="36244"/>
                  <a:pt x="18918" y="36111"/>
                  <a:pt x="18851" y="36078"/>
                </a:cubicBezTo>
                <a:cubicBezTo>
                  <a:pt x="18375" y="35761"/>
                  <a:pt x="17816" y="35639"/>
                  <a:pt x="17241" y="35639"/>
                </a:cubicBezTo>
                <a:cubicBezTo>
                  <a:pt x="16728" y="35639"/>
                  <a:pt x="16203" y="35736"/>
                  <a:pt x="15715" y="35878"/>
                </a:cubicBezTo>
                <a:cubicBezTo>
                  <a:pt x="16849" y="35110"/>
                  <a:pt x="18017" y="34477"/>
                  <a:pt x="19218" y="33909"/>
                </a:cubicBezTo>
                <a:cubicBezTo>
                  <a:pt x="19218" y="33943"/>
                  <a:pt x="19251" y="33976"/>
                  <a:pt x="19285" y="34043"/>
                </a:cubicBezTo>
                <a:cubicBezTo>
                  <a:pt x="19551" y="34143"/>
                  <a:pt x="19785" y="34276"/>
                  <a:pt x="20085" y="34310"/>
                </a:cubicBezTo>
                <a:cubicBezTo>
                  <a:pt x="20603" y="34540"/>
                  <a:pt x="21187" y="34671"/>
                  <a:pt x="21761" y="34671"/>
                </a:cubicBezTo>
                <a:cubicBezTo>
                  <a:pt x="22185" y="34671"/>
                  <a:pt x="22604" y="34599"/>
                  <a:pt x="22987" y="34443"/>
                </a:cubicBezTo>
                <a:cubicBezTo>
                  <a:pt x="23087" y="34410"/>
                  <a:pt x="23121" y="34310"/>
                  <a:pt x="23054" y="34243"/>
                </a:cubicBezTo>
                <a:cubicBezTo>
                  <a:pt x="22887" y="34110"/>
                  <a:pt x="22687" y="33976"/>
                  <a:pt x="22453" y="33876"/>
                </a:cubicBezTo>
                <a:cubicBezTo>
                  <a:pt x="22453" y="33809"/>
                  <a:pt x="22453" y="33743"/>
                  <a:pt x="22387" y="33743"/>
                </a:cubicBezTo>
                <a:cubicBezTo>
                  <a:pt x="21906" y="33514"/>
                  <a:pt x="21331" y="33426"/>
                  <a:pt x="20769" y="33426"/>
                </a:cubicBezTo>
                <a:cubicBezTo>
                  <a:pt x="20513" y="33426"/>
                  <a:pt x="20259" y="33444"/>
                  <a:pt x="20018" y="33476"/>
                </a:cubicBezTo>
                <a:cubicBezTo>
                  <a:pt x="20852" y="33109"/>
                  <a:pt x="21686" y="32742"/>
                  <a:pt x="22554" y="32408"/>
                </a:cubicBezTo>
                <a:cubicBezTo>
                  <a:pt x="22872" y="32609"/>
                  <a:pt x="23240" y="32692"/>
                  <a:pt x="23626" y="32692"/>
                </a:cubicBezTo>
                <a:cubicBezTo>
                  <a:pt x="24653" y="32692"/>
                  <a:pt x="25801" y="32099"/>
                  <a:pt x="26456" y="31541"/>
                </a:cubicBezTo>
                <a:cubicBezTo>
                  <a:pt x="26556" y="31441"/>
                  <a:pt x="26523" y="31308"/>
                  <a:pt x="26423" y="31308"/>
                </a:cubicBezTo>
                <a:cubicBezTo>
                  <a:pt x="26223" y="31274"/>
                  <a:pt x="25956" y="31241"/>
                  <a:pt x="25756" y="31241"/>
                </a:cubicBezTo>
                <a:cubicBezTo>
                  <a:pt x="25789" y="31208"/>
                  <a:pt x="25789" y="31141"/>
                  <a:pt x="25823" y="31141"/>
                </a:cubicBezTo>
                <a:cubicBezTo>
                  <a:pt x="25923" y="31074"/>
                  <a:pt x="25789" y="30941"/>
                  <a:pt x="25722" y="30941"/>
                </a:cubicBezTo>
                <a:cubicBezTo>
                  <a:pt x="25661" y="30937"/>
                  <a:pt x="25600" y="30935"/>
                  <a:pt x="25539" y="30935"/>
                </a:cubicBezTo>
                <a:cubicBezTo>
                  <a:pt x="24540" y="30935"/>
                  <a:pt x="23602" y="31431"/>
                  <a:pt x="22754" y="31808"/>
                </a:cubicBezTo>
                <a:cubicBezTo>
                  <a:pt x="22654" y="31875"/>
                  <a:pt x="22720" y="31975"/>
                  <a:pt x="22787" y="31975"/>
                </a:cubicBezTo>
                <a:cubicBezTo>
                  <a:pt x="22837" y="31975"/>
                  <a:pt x="22878" y="31967"/>
                  <a:pt x="22920" y="31954"/>
                </a:cubicBezTo>
                <a:lnTo>
                  <a:pt x="22920" y="31954"/>
                </a:lnTo>
                <a:cubicBezTo>
                  <a:pt x="22855" y="31980"/>
                  <a:pt x="22793" y="32016"/>
                  <a:pt x="22754" y="32075"/>
                </a:cubicBezTo>
                <a:cubicBezTo>
                  <a:pt x="22620" y="32108"/>
                  <a:pt x="22554" y="32142"/>
                  <a:pt x="22420" y="32208"/>
                </a:cubicBezTo>
                <a:cubicBezTo>
                  <a:pt x="22387" y="32208"/>
                  <a:pt x="22353" y="32208"/>
                  <a:pt x="22287" y="32242"/>
                </a:cubicBezTo>
                <a:cubicBezTo>
                  <a:pt x="21653" y="32442"/>
                  <a:pt x="21052" y="32709"/>
                  <a:pt x="20385" y="32942"/>
                </a:cubicBezTo>
                <a:cubicBezTo>
                  <a:pt x="20819" y="32542"/>
                  <a:pt x="21153" y="32075"/>
                  <a:pt x="21386" y="31608"/>
                </a:cubicBezTo>
                <a:cubicBezTo>
                  <a:pt x="21414" y="31497"/>
                  <a:pt x="21327" y="31433"/>
                  <a:pt x="21258" y="31433"/>
                </a:cubicBezTo>
                <a:cubicBezTo>
                  <a:pt x="21244" y="31433"/>
                  <a:pt x="21231" y="31435"/>
                  <a:pt x="21219" y="31441"/>
                </a:cubicBezTo>
                <a:cubicBezTo>
                  <a:pt x="19818" y="31708"/>
                  <a:pt x="18784" y="32775"/>
                  <a:pt x="17783" y="33709"/>
                </a:cubicBezTo>
                <a:cubicBezTo>
                  <a:pt x="17717" y="33776"/>
                  <a:pt x="17750" y="33876"/>
                  <a:pt x="17783" y="33943"/>
                </a:cubicBezTo>
                <a:lnTo>
                  <a:pt x="17717" y="34043"/>
                </a:lnTo>
                <a:cubicBezTo>
                  <a:pt x="17663" y="34070"/>
                  <a:pt x="17696" y="34161"/>
                  <a:pt x="17745" y="34161"/>
                </a:cubicBezTo>
                <a:cubicBezTo>
                  <a:pt x="17757" y="34161"/>
                  <a:pt x="17770" y="34156"/>
                  <a:pt x="17783" y="34143"/>
                </a:cubicBezTo>
                <a:cubicBezTo>
                  <a:pt x="17817" y="34110"/>
                  <a:pt x="17917" y="34076"/>
                  <a:pt x="17950" y="34043"/>
                </a:cubicBezTo>
                <a:cubicBezTo>
                  <a:pt x="17950" y="34076"/>
                  <a:pt x="17950" y="34076"/>
                  <a:pt x="17984" y="34110"/>
                </a:cubicBezTo>
                <a:cubicBezTo>
                  <a:pt x="17383" y="34443"/>
                  <a:pt x="16749" y="34777"/>
                  <a:pt x="16116" y="35144"/>
                </a:cubicBezTo>
                <a:cubicBezTo>
                  <a:pt x="16549" y="34543"/>
                  <a:pt x="16783" y="33876"/>
                  <a:pt x="16783" y="33309"/>
                </a:cubicBezTo>
                <a:cubicBezTo>
                  <a:pt x="16783" y="33258"/>
                  <a:pt x="16743" y="33187"/>
                  <a:pt x="16680" y="33187"/>
                </a:cubicBezTo>
                <a:cubicBezTo>
                  <a:pt x="16661" y="33187"/>
                  <a:pt x="16639" y="33193"/>
                  <a:pt x="16616" y="33209"/>
                </a:cubicBezTo>
                <a:cubicBezTo>
                  <a:pt x="15248" y="33609"/>
                  <a:pt x="13614" y="35377"/>
                  <a:pt x="13547" y="36945"/>
                </a:cubicBezTo>
                <a:cubicBezTo>
                  <a:pt x="12113" y="38046"/>
                  <a:pt x="10845" y="39280"/>
                  <a:pt x="9744" y="40614"/>
                </a:cubicBezTo>
                <a:cubicBezTo>
                  <a:pt x="12246" y="36278"/>
                  <a:pt x="15048" y="32075"/>
                  <a:pt x="18117" y="28139"/>
                </a:cubicBezTo>
                <a:cubicBezTo>
                  <a:pt x="18918" y="27138"/>
                  <a:pt x="19718" y="26204"/>
                  <a:pt x="20552" y="25237"/>
                </a:cubicBezTo>
                <a:cubicBezTo>
                  <a:pt x="20567" y="25267"/>
                  <a:pt x="20602" y="25283"/>
                  <a:pt x="20637" y="25283"/>
                </a:cubicBezTo>
                <a:cubicBezTo>
                  <a:pt x="20678" y="25283"/>
                  <a:pt x="20719" y="25258"/>
                  <a:pt x="20719" y="25203"/>
                </a:cubicBezTo>
                <a:cubicBezTo>
                  <a:pt x="20719" y="25103"/>
                  <a:pt x="20752" y="25036"/>
                  <a:pt x="20752" y="24936"/>
                </a:cubicBezTo>
                <a:cubicBezTo>
                  <a:pt x="21419" y="24136"/>
                  <a:pt x="22087" y="23402"/>
                  <a:pt x="22787" y="22635"/>
                </a:cubicBezTo>
                <a:cubicBezTo>
                  <a:pt x="22787" y="22635"/>
                  <a:pt x="22854" y="22635"/>
                  <a:pt x="22854" y="22701"/>
                </a:cubicBezTo>
                <a:cubicBezTo>
                  <a:pt x="22754" y="22735"/>
                  <a:pt x="22720" y="22868"/>
                  <a:pt x="22854" y="22902"/>
                </a:cubicBezTo>
                <a:cubicBezTo>
                  <a:pt x="23187" y="23056"/>
                  <a:pt x="23563" y="23123"/>
                  <a:pt x="23959" y="23123"/>
                </a:cubicBezTo>
                <a:cubicBezTo>
                  <a:pt x="25268" y="23123"/>
                  <a:pt x="26794" y="22392"/>
                  <a:pt x="27691" y="21701"/>
                </a:cubicBezTo>
                <a:cubicBezTo>
                  <a:pt x="27757" y="21601"/>
                  <a:pt x="27757" y="21434"/>
                  <a:pt x="27624" y="21367"/>
                </a:cubicBezTo>
                <a:cubicBezTo>
                  <a:pt x="27266" y="21154"/>
                  <a:pt x="26868" y="21068"/>
                  <a:pt x="26452" y="21068"/>
                </a:cubicBezTo>
                <a:cubicBezTo>
                  <a:pt x="25436" y="21068"/>
                  <a:pt x="24311" y="21585"/>
                  <a:pt x="23387" y="22034"/>
                </a:cubicBezTo>
                <a:cubicBezTo>
                  <a:pt x="24255" y="21067"/>
                  <a:pt x="25189" y="20100"/>
                  <a:pt x="26123" y="19199"/>
                </a:cubicBezTo>
                <a:cubicBezTo>
                  <a:pt x="26123" y="19232"/>
                  <a:pt x="26189" y="19266"/>
                  <a:pt x="26223" y="19266"/>
                </a:cubicBezTo>
                <a:lnTo>
                  <a:pt x="26356" y="19266"/>
                </a:lnTo>
                <a:cubicBezTo>
                  <a:pt x="26640" y="19332"/>
                  <a:pt x="26948" y="19366"/>
                  <a:pt x="27265" y="19366"/>
                </a:cubicBezTo>
                <a:cubicBezTo>
                  <a:pt x="27582" y="19366"/>
                  <a:pt x="27907" y="19332"/>
                  <a:pt x="28224" y="19266"/>
                </a:cubicBezTo>
                <a:cubicBezTo>
                  <a:pt x="29392" y="19132"/>
                  <a:pt x="30559" y="18799"/>
                  <a:pt x="31527" y="18232"/>
                </a:cubicBezTo>
                <a:cubicBezTo>
                  <a:pt x="31593" y="18198"/>
                  <a:pt x="31627" y="18031"/>
                  <a:pt x="31560" y="17931"/>
                </a:cubicBezTo>
                <a:cubicBezTo>
                  <a:pt x="31135" y="17583"/>
                  <a:pt x="30639" y="17445"/>
                  <a:pt x="30117" y="17445"/>
                </a:cubicBezTo>
                <a:cubicBezTo>
                  <a:pt x="28836" y="17445"/>
                  <a:pt x="27394" y="18273"/>
                  <a:pt x="26423" y="18865"/>
                </a:cubicBezTo>
                <a:cubicBezTo>
                  <a:pt x="27624" y="17631"/>
                  <a:pt x="28858" y="16430"/>
                  <a:pt x="30126" y="15296"/>
                </a:cubicBezTo>
                <a:cubicBezTo>
                  <a:pt x="30355" y="15398"/>
                  <a:pt x="30623" y="15442"/>
                  <a:pt x="30916" y="15442"/>
                </a:cubicBezTo>
                <a:cubicBezTo>
                  <a:pt x="31006" y="15442"/>
                  <a:pt x="31099" y="15437"/>
                  <a:pt x="31193" y="15430"/>
                </a:cubicBezTo>
                <a:cubicBezTo>
                  <a:pt x="31256" y="15434"/>
                  <a:pt x="31318" y="15436"/>
                  <a:pt x="31381" y="15436"/>
                </a:cubicBezTo>
                <a:cubicBezTo>
                  <a:pt x="31819" y="15436"/>
                  <a:pt x="32256" y="15334"/>
                  <a:pt x="32694" y="15129"/>
                </a:cubicBezTo>
                <a:cubicBezTo>
                  <a:pt x="33361" y="14963"/>
                  <a:pt x="34028" y="14729"/>
                  <a:pt x="34595" y="14362"/>
                </a:cubicBezTo>
                <a:cubicBezTo>
                  <a:pt x="34729" y="14262"/>
                  <a:pt x="34729" y="14062"/>
                  <a:pt x="34595" y="14029"/>
                </a:cubicBezTo>
                <a:cubicBezTo>
                  <a:pt x="34234" y="13843"/>
                  <a:pt x="33858" y="13766"/>
                  <a:pt x="33479" y="13766"/>
                </a:cubicBezTo>
                <a:cubicBezTo>
                  <a:pt x="32492" y="13766"/>
                  <a:pt x="31488" y="14290"/>
                  <a:pt x="30693" y="14796"/>
                </a:cubicBezTo>
                <a:cubicBezTo>
                  <a:pt x="31793" y="13762"/>
                  <a:pt x="32928" y="12761"/>
                  <a:pt x="34095" y="11760"/>
                </a:cubicBezTo>
                <a:cubicBezTo>
                  <a:pt x="34095" y="11760"/>
                  <a:pt x="34095" y="11794"/>
                  <a:pt x="34128" y="11794"/>
                </a:cubicBezTo>
                <a:cubicBezTo>
                  <a:pt x="34375" y="12058"/>
                  <a:pt x="34762" y="12136"/>
                  <a:pt x="35156" y="12136"/>
                </a:cubicBezTo>
                <a:cubicBezTo>
                  <a:pt x="35507" y="12136"/>
                  <a:pt x="35863" y="12074"/>
                  <a:pt x="36130" y="12027"/>
                </a:cubicBezTo>
                <a:cubicBezTo>
                  <a:pt x="36864" y="11860"/>
                  <a:pt x="37631" y="11560"/>
                  <a:pt x="38131" y="10960"/>
                </a:cubicBezTo>
                <a:cubicBezTo>
                  <a:pt x="38198" y="10893"/>
                  <a:pt x="38231" y="10760"/>
                  <a:pt x="38098" y="10726"/>
                </a:cubicBezTo>
                <a:cubicBezTo>
                  <a:pt x="37814" y="10609"/>
                  <a:pt x="37512" y="10559"/>
                  <a:pt x="37203" y="10559"/>
                </a:cubicBezTo>
                <a:cubicBezTo>
                  <a:pt x="36342" y="10559"/>
                  <a:pt x="35428" y="10948"/>
                  <a:pt x="34721" y="11364"/>
                </a:cubicBezTo>
                <a:lnTo>
                  <a:pt x="34721" y="11364"/>
                </a:lnTo>
                <a:cubicBezTo>
                  <a:pt x="35713" y="10519"/>
                  <a:pt x="36705" y="9680"/>
                  <a:pt x="37698" y="8892"/>
                </a:cubicBezTo>
                <a:cubicBezTo>
                  <a:pt x="38138" y="8999"/>
                  <a:pt x="38613" y="9059"/>
                  <a:pt x="39091" y="9059"/>
                </a:cubicBezTo>
                <a:cubicBezTo>
                  <a:pt x="39953" y="9059"/>
                  <a:pt x="40826" y="8863"/>
                  <a:pt x="41534" y="8391"/>
                </a:cubicBezTo>
                <a:cubicBezTo>
                  <a:pt x="41634" y="8291"/>
                  <a:pt x="41634" y="8124"/>
                  <a:pt x="41534" y="8058"/>
                </a:cubicBezTo>
                <a:cubicBezTo>
                  <a:pt x="41176" y="7872"/>
                  <a:pt x="40798" y="7803"/>
                  <a:pt x="40411" y="7803"/>
                </a:cubicBezTo>
                <a:cubicBezTo>
                  <a:pt x="39823" y="7803"/>
                  <a:pt x="39215" y="7963"/>
                  <a:pt x="38632" y="8124"/>
                </a:cubicBezTo>
                <a:cubicBezTo>
                  <a:pt x="38598" y="8124"/>
                  <a:pt x="38565" y="8191"/>
                  <a:pt x="38532" y="8191"/>
                </a:cubicBezTo>
                <a:cubicBezTo>
                  <a:pt x="39199" y="7624"/>
                  <a:pt x="39899" y="7090"/>
                  <a:pt x="40566" y="6557"/>
                </a:cubicBezTo>
                <a:cubicBezTo>
                  <a:pt x="40677" y="6597"/>
                  <a:pt x="40796" y="6613"/>
                  <a:pt x="40919" y="6613"/>
                </a:cubicBezTo>
                <a:cubicBezTo>
                  <a:pt x="41202" y="6613"/>
                  <a:pt x="41501" y="6526"/>
                  <a:pt x="41734" y="6456"/>
                </a:cubicBezTo>
                <a:cubicBezTo>
                  <a:pt x="42401" y="6290"/>
                  <a:pt x="43102" y="6090"/>
                  <a:pt x="43702" y="5756"/>
                </a:cubicBezTo>
                <a:cubicBezTo>
                  <a:pt x="43769" y="5723"/>
                  <a:pt x="43802" y="5522"/>
                  <a:pt x="43702" y="5456"/>
                </a:cubicBezTo>
                <a:cubicBezTo>
                  <a:pt x="43409" y="5339"/>
                  <a:pt x="43093" y="5290"/>
                  <a:pt x="42774" y="5290"/>
                </a:cubicBezTo>
                <a:cubicBezTo>
                  <a:pt x="42549" y="5290"/>
                  <a:pt x="42322" y="5314"/>
                  <a:pt x="42101" y="5356"/>
                </a:cubicBezTo>
                <a:cubicBezTo>
                  <a:pt x="42468" y="5055"/>
                  <a:pt x="42901" y="4755"/>
                  <a:pt x="43268" y="4422"/>
                </a:cubicBezTo>
                <a:lnTo>
                  <a:pt x="43535" y="4288"/>
                </a:lnTo>
                <a:cubicBezTo>
                  <a:pt x="43733" y="4364"/>
                  <a:pt x="43955" y="4397"/>
                  <a:pt x="44188" y="4397"/>
                </a:cubicBezTo>
                <a:cubicBezTo>
                  <a:pt x="44976" y="4397"/>
                  <a:pt x="45889" y="4023"/>
                  <a:pt x="46404" y="3688"/>
                </a:cubicBezTo>
                <a:cubicBezTo>
                  <a:pt x="46471" y="3588"/>
                  <a:pt x="46471" y="3521"/>
                  <a:pt x="46404" y="3421"/>
                </a:cubicBezTo>
                <a:cubicBezTo>
                  <a:pt x="46125" y="3202"/>
                  <a:pt x="45822" y="3114"/>
                  <a:pt x="45510" y="3114"/>
                </a:cubicBezTo>
                <a:cubicBezTo>
                  <a:pt x="45299" y="3114"/>
                  <a:pt x="45084" y="3154"/>
                  <a:pt x="44869" y="3221"/>
                </a:cubicBezTo>
                <a:cubicBezTo>
                  <a:pt x="45470" y="2754"/>
                  <a:pt x="46104" y="2287"/>
                  <a:pt x="46704" y="1853"/>
                </a:cubicBezTo>
                <a:lnTo>
                  <a:pt x="46737" y="1887"/>
                </a:lnTo>
                <a:cubicBezTo>
                  <a:pt x="46811" y="1934"/>
                  <a:pt x="46896" y="1954"/>
                  <a:pt x="46987" y="1954"/>
                </a:cubicBezTo>
                <a:cubicBezTo>
                  <a:pt x="47346" y="1954"/>
                  <a:pt x="47799" y="1639"/>
                  <a:pt x="48038" y="1453"/>
                </a:cubicBezTo>
                <a:cubicBezTo>
                  <a:pt x="48472" y="1186"/>
                  <a:pt x="49039" y="786"/>
                  <a:pt x="49239" y="252"/>
                </a:cubicBezTo>
                <a:cubicBezTo>
                  <a:pt x="49273" y="219"/>
                  <a:pt x="49239" y="119"/>
                  <a:pt x="49139" y="85"/>
                </a:cubicBezTo>
                <a:cubicBezTo>
                  <a:pt x="48994" y="27"/>
                  <a:pt x="48843" y="1"/>
                  <a:pt x="486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3" name="Google Shape;1003;p56"/>
          <p:cNvGrpSpPr/>
          <p:nvPr/>
        </p:nvGrpSpPr>
        <p:grpSpPr>
          <a:xfrm rot="9878188" flipH="1">
            <a:off x="102247" y="-307445"/>
            <a:ext cx="833046" cy="1943083"/>
            <a:chOff x="4430825" y="1490500"/>
            <a:chExt cx="462025" cy="1077675"/>
          </a:xfrm>
        </p:grpSpPr>
        <p:sp>
          <p:nvSpPr>
            <p:cNvPr id="1004" name="Google Shape;1004;p56"/>
            <p:cNvSpPr/>
            <p:nvPr/>
          </p:nvSpPr>
          <p:spPr>
            <a:xfrm>
              <a:off x="4430825" y="1503850"/>
              <a:ext cx="462025" cy="1064325"/>
            </a:xfrm>
            <a:custGeom>
              <a:avLst/>
              <a:gdLst/>
              <a:ahLst/>
              <a:cxnLst/>
              <a:rect l="l" t="t" r="r" b="b"/>
              <a:pathLst>
                <a:path w="18481" h="42573" extrusionOk="0">
                  <a:moveTo>
                    <a:pt x="11561" y="4416"/>
                  </a:moveTo>
                  <a:cubicBezTo>
                    <a:pt x="11860" y="4416"/>
                    <a:pt x="12278" y="6922"/>
                    <a:pt x="12310" y="7079"/>
                  </a:cubicBezTo>
                  <a:cubicBezTo>
                    <a:pt x="12310" y="7246"/>
                    <a:pt x="12343" y="7413"/>
                    <a:pt x="12343" y="7579"/>
                  </a:cubicBezTo>
                  <a:lnTo>
                    <a:pt x="12343" y="7679"/>
                  </a:lnTo>
                  <a:lnTo>
                    <a:pt x="12343" y="7713"/>
                  </a:lnTo>
                  <a:cubicBezTo>
                    <a:pt x="12343" y="8847"/>
                    <a:pt x="12110" y="10014"/>
                    <a:pt x="11743" y="11048"/>
                  </a:cubicBezTo>
                  <a:cubicBezTo>
                    <a:pt x="11142" y="12716"/>
                    <a:pt x="10075" y="14084"/>
                    <a:pt x="8941" y="15418"/>
                  </a:cubicBezTo>
                  <a:cubicBezTo>
                    <a:pt x="8974" y="15285"/>
                    <a:pt x="8974" y="15218"/>
                    <a:pt x="9007" y="15185"/>
                  </a:cubicBezTo>
                  <a:cubicBezTo>
                    <a:pt x="9057" y="15110"/>
                    <a:pt x="9014" y="15072"/>
                    <a:pt x="8960" y="15072"/>
                  </a:cubicBezTo>
                  <a:cubicBezTo>
                    <a:pt x="8943" y="15072"/>
                    <a:pt x="8924" y="15076"/>
                    <a:pt x="8907" y="15085"/>
                  </a:cubicBezTo>
                  <a:cubicBezTo>
                    <a:pt x="9608" y="13350"/>
                    <a:pt x="10141" y="11549"/>
                    <a:pt x="10575" y="9681"/>
                  </a:cubicBezTo>
                  <a:cubicBezTo>
                    <a:pt x="10575" y="9631"/>
                    <a:pt x="10550" y="9606"/>
                    <a:pt x="10521" y="9606"/>
                  </a:cubicBezTo>
                  <a:cubicBezTo>
                    <a:pt x="10492" y="9606"/>
                    <a:pt x="10458" y="9631"/>
                    <a:pt x="10442" y="9681"/>
                  </a:cubicBezTo>
                  <a:cubicBezTo>
                    <a:pt x="10008" y="11349"/>
                    <a:pt x="9474" y="12916"/>
                    <a:pt x="8907" y="14551"/>
                  </a:cubicBezTo>
                  <a:cubicBezTo>
                    <a:pt x="8907" y="13217"/>
                    <a:pt x="8607" y="11916"/>
                    <a:pt x="8674" y="10581"/>
                  </a:cubicBezTo>
                  <a:cubicBezTo>
                    <a:pt x="8740" y="9547"/>
                    <a:pt x="9107" y="8447"/>
                    <a:pt x="9574" y="7446"/>
                  </a:cubicBezTo>
                  <a:cubicBezTo>
                    <a:pt x="9608" y="7446"/>
                    <a:pt x="9608" y="7413"/>
                    <a:pt x="9608" y="7379"/>
                  </a:cubicBezTo>
                  <a:lnTo>
                    <a:pt x="9608" y="7346"/>
                  </a:lnTo>
                  <a:cubicBezTo>
                    <a:pt x="9674" y="7212"/>
                    <a:pt x="9741" y="7079"/>
                    <a:pt x="9808" y="6912"/>
                  </a:cubicBezTo>
                  <a:cubicBezTo>
                    <a:pt x="9835" y="6921"/>
                    <a:pt x="9859" y="6925"/>
                    <a:pt x="9881" y="6925"/>
                  </a:cubicBezTo>
                  <a:cubicBezTo>
                    <a:pt x="9939" y="6925"/>
                    <a:pt x="9975" y="6894"/>
                    <a:pt x="9975" y="6845"/>
                  </a:cubicBezTo>
                  <a:lnTo>
                    <a:pt x="9975" y="6679"/>
                  </a:lnTo>
                  <a:cubicBezTo>
                    <a:pt x="10442" y="5878"/>
                    <a:pt x="10975" y="5111"/>
                    <a:pt x="11509" y="4444"/>
                  </a:cubicBezTo>
                  <a:cubicBezTo>
                    <a:pt x="11526" y="4425"/>
                    <a:pt x="11543" y="4416"/>
                    <a:pt x="11561" y="4416"/>
                  </a:cubicBezTo>
                  <a:close/>
                  <a:moveTo>
                    <a:pt x="8974" y="4177"/>
                  </a:moveTo>
                  <a:cubicBezTo>
                    <a:pt x="9441" y="4544"/>
                    <a:pt x="9541" y="5044"/>
                    <a:pt x="9341" y="5678"/>
                  </a:cubicBezTo>
                  <a:cubicBezTo>
                    <a:pt x="9341" y="6145"/>
                    <a:pt x="9341" y="6579"/>
                    <a:pt x="9408" y="7046"/>
                  </a:cubicBezTo>
                  <a:cubicBezTo>
                    <a:pt x="9074" y="7713"/>
                    <a:pt x="8807" y="8447"/>
                    <a:pt x="8607" y="9214"/>
                  </a:cubicBezTo>
                  <a:cubicBezTo>
                    <a:pt x="8073" y="11115"/>
                    <a:pt x="8640" y="13050"/>
                    <a:pt x="8640" y="15018"/>
                  </a:cubicBezTo>
                  <a:cubicBezTo>
                    <a:pt x="8574" y="15185"/>
                    <a:pt x="8507" y="15385"/>
                    <a:pt x="8440" y="15552"/>
                  </a:cubicBezTo>
                  <a:cubicBezTo>
                    <a:pt x="8474" y="15285"/>
                    <a:pt x="8407" y="15051"/>
                    <a:pt x="8273" y="14751"/>
                  </a:cubicBezTo>
                  <a:cubicBezTo>
                    <a:pt x="8340" y="13250"/>
                    <a:pt x="7740" y="11749"/>
                    <a:pt x="7740" y="10248"/>
                  </a:cubicBezTo>
                  <a:cubicBezTo>
                    <a:pt x="7740" y="10215"/>
                    <a:pt x="7706" y="10198"/>
                    <a:pt x="7673" y="10198"/>
                  </a:cubicBezTo>
                  <a:cubicBezTo>
                    <a:pt x="7640" y="10198"/>
                    <a:pt x="7606" y="10215"/>
                    <a:pt x="7606" y="10248"/>
                  </a:cubicBezTo>
                  <a:cubicBezTo>
                    <a:pt x="7540" y="11582"/>
                    <a:pt x="7840" y="12916"/>
                    <a:pt x="8073" y="14217"/>
                  </a:cubicBezTo>
                  <a:cubicBezTo>
                    <a:pt x="7640" y="13283"/>
                    <a:pt x="7106" y="12383"/>
                    <a:pt x="6872" y="11349"/>
                  </a:cubicBezTo>
                  <a:cubicBezTo>
                    <a:pt x="6506" y="9414"/>
                    <a:pt x="7239" y="7346"/>
                    <a:pt x="8073" y="5678"/>
                  </a:cubicBezTo>
                  <a:cubicBezTo>
                    <a:pt x="8307" y="5178"/>
                    <a:pt x="8640" y="4677"/>
                    <a:pt x="8974" y="4177"/>
                  </a:cubicBezTo>
                  <a:close/>
                  <a:moveTo>
                    <a:pt x="14605" y="5055"/>
                  </a:moveTo>
                  <a:cubicBezTo>
                    <a:pt x="14560" y="5148"/>
                    <a:pt x="14493" y="5310"/>
                    <a:pt x="14445" y="5578"/>
                  </a:cubicBezTo>
                  <a:cubicBezTo>
                    <a:pt x="14011" y="7446"/>
                    <a:pt x="14111" y="9381"/>
                    <a:pt x="13477" y="11215"/>
                  </a:cubicBezTo>
                  <a:cubicBezTo>
                    <a:pt x="12643" y="13617"/>
                    <a:pt x="9841" y="14918"/>
                    <a:pt x="8474" y="16953"/>
                  </a:cubicBezTo>
                  <a:cubicBezTo>
                    <a:pt x="8807" y="16252"/>
                    <a:pt x="9241" y="15552"/>
                    <a:pt x="9941" y="14951"/>
                  </a:cubicBezTo>
                  <a:cubicBezTo>
                    <a:pt x="10008" y="14918"/>
                    <a:pt x="9941" y="14784"/>
                    <a:pt x="9808" y="14784"/>
                  </a:cubicBezTo>
                  <a:cubicBezTo>
                    <a:pt x="11609" y="12750"/>
                    <a:pt x="12510" y="10181"/>
                    <a:pt x="12577" y="7546"/>
                  </a:cubicBezTo>
                  <a:cubicBezTo>
                    <a:pt x="12843" y="6579"/>
                    <a:pt x="13611" y="6012"/>
                    <a:pt x="14344" y="5311"/>
                  </a:cubicBezTo>
                  <a:cubicBezTo>
                    <a:pt x="14457" y="5199"/>
                    <a:pt x="14554" y="5117"/>
                    <a:pt x="14605" y="5055"/>
                  </a:cubicBezTo>
                  <a:close/>
                  <a:moveTo>
                    <a:pt x="1168" y="6078"/>
                  </a:moveTo>
                  <a:cubicBezTo>
                    <a:pt x="1235" y="6112"/>
                    <a:pt x="1235" y="6145"/>
                    <a:pt x="1268" y="6212"/>
                  </a:cubicBezTo>
                  <a:cubicBezTo>
                    <a:pt x="1335" y="6612"/>
                    <a:pt x="1435" y="7079"/>
                    <a:pt x="1569" y="7479"/>
                  </a:cubicBezTo>
                  <a:cubicBezTo>
                    <a:pt x="2069" y="9147"/>
                    <a:pt x="2836" y="10615"/>
                    <a:pt x="3170" y="12316"/>
                  </a:cubicBezTo>
                  <a:cubicBezTo>
                    <a:pt x="3603" y="14418"/>
                    <a:pt x="3503" y="16552"/>
                    <a:pt x="3837" y="18621"/>
                  </a:cubicBezTo>
                  <a:cubicBezTo>
                    <a:pt x="4304" y="21089"/>
                    <a:pt x="4938" y="23624"/>
                    <a:pt x="5004" y="26159"/>
                  </a:cubicBezTo>
                  <a:cubicBezTo>
                    <a:pt x="3670" y="24892"/>
                    <a:pt x="3237" y="23224"/>
                    <a:pt x="2603" y="21556"/>
                  </a:cubicBezTo>
                  <a:cubicBezTo>
                    <a:pt x="1936" y="19788"/>
                    <a:pt x="1302" y="18054"/>
                    <a:pt x="935" y="16219"/>
                  </a:cubicBezTo>
                  <a:cubicBezTo>
                    <a:pt x="468" y="13951"/>
                    <a:pt x="568" y="11782"/>
                    <a:pt x="768" y="9614"/>
                  </a:cubicBezTo>
                  <a:lnTo>
                    <a:pt x="768" y="9614"/>
                  </a:lnTo>
                  <a:cubicBezTo>
                    <a:pt x="835" y="10982"/>
                    <a:pt x="1068" y="12416"/>
                    <a:pt x="1302" y="13750"/>
                  </a:cubicBezTo>
                  <a:cubicBezTo>
                    <a:pt x="1936" y="17320"/>
                    <a:pt x="3103" y="20789"/>
                    <a:pt x="4237" y="24258"/>
                  </a:cubicBezTo>
                  <a:cubicBezTo>
                    <a:pt x="4249" y="24316"/>
                    <a:pt x="4285" y="24342"/>
                    <a:pt x="4326" y="24342"/>
                  </a:cubicBezTo>
                  <a:cubicBezTo>
                    <a:pt x="4402" y="24342"/>
                    <a:pt x="4492" y="24254"/>
                    <a:pt x="4471" y="24125"/>
                  </a:cubicBezTo>
                  <a:cubicBezTo>
                    <a:pt x="3437" y="20255"/>
                    <a:pt x="2102" y="16552"/>
                    <a:pt x="1435" y="12550"/>
                  </a:cubicBezTo>
                  <a:cubicBezTo>
                    <a:pt x="1102" y="10615"/>
                    <a:pt x="968" y="8713"/>
                    <a:pt x="1135" y="6779"/>
                  </a:cubicBezTo>
                  <a:lnTo>
                    <a:pt x="1135" y="6312"/>
                  </a:lnTo>
                  <a:cubicBezTo>
                    <a:pt x="1135" y="6245"/>
                    <a:pt x="1168" y="6145"/>
                    <a:pt x="1168" y="6078"/>
                  </a:cubicBezTo>
                  <a:close/>
                  <a:moveTo>
                    <a:pt x="17947" y="15785"/>
                  </a:moveTo>
                  <a:cubicBezTo>
                    <a:pt x="17580" y="16386"/>
                    <a:pt x="16980" y="17253"/>
                    <a:pt x="16613" y="17853"/>
                  </a:cubicBezTo>
                  <a:cubicBezTo>
                    <a:pt x="14578" y="20956"/>
                    <a:pt x="11643" y="23591"/>
                    <a:pt x="8941" y="26193"/>
                  </a:cubicBezTo>
                  <a:cubicBezTo>
                    <a:pt x="10175" y="24525"/>
                    <a:pt x="11442" y="22890"/>
                    <a:pt x="12843" y="21356"/>
                  </a:cubicBezTo>
                  <a:cubicBezTo>
                    <a:pt x="14244" y="19788"/>
                    <a:pt x="15779" y="18554"/>
                    <a:pt x="16980" y="16919"/>
                  </a:cubicBezTo>
                  <a:lnTo>
                    <a:pt x="17080" y="16853"/>
                  </a:lnTo>
                  <a:cubicBezTo>
                    <a:pt x="17413" y="16552"/>
                    <a:pt x="17647" y="16185"/>
                    <a:pt x="17947" y="15785"/>
                  </a:cubicBezTo>
                  <a:close/>
                  <a:moveTo>
                    <a:pt x="15979" y="17753"/>
                  </a:moveTo>
                  <a:cubicBezTo>
                    <a:pt x="14912" y="18954"/>
                    <a:pt x="13677" y="20055"/>
                    <a:pt x="12577" y="21222"/>
                  </a:cubicBezTo>
                  <a:cubicBezTo>
                    <a:pt x="10809" y="23057"/>
                    <a:pt x="9308" y="25125"/>
                    <a:pt x="7806" y="27260"/>
                  </a:cubicBezTo>
                  <a:cubicBezTo>
                    <a:pt x="9274" y="24725"/>
                    <a:pt x="10642" y="22023"/>
                    <a:pt x="12910" y="20055"/>
                  </a:cubicBezTo>
                  <a:cubicBezTo>
                    <a:pt x="13911" y="19221"/>
                    <a:pt x="14978" y="18521"/>
                    <a:pt x="15979" y="17753"/>
                  </a:cubicBezTo>
                  <a:close/>
                  <a:moveTo>
                    <a:pt x="1669" y="6845"/>
                  </a:moveTo>
                  <a:cubicBezTo>
                    <a:pt x="3503" y="9781"/>
                    <a:pt x="4504" y="12883"/>
                    <a:pt x="4938" y="16419"/>
                  </a:cubicBezTo>
                  <a:cubicBezTo>
                    <a:pt x="5305" y="19721"/>
                    <a:pt x="5004" y="23124"/>
                    <a:pt x="5505" y="26426"/>
                  </a:cubicBezTo>
                  <a:lnTo>
                    <a:pt x="5505" y="26460"/>
                  </a:lnTo>
                  <a:cubicBezTo>
                    <a:pt x="5438" y="26760"/>
                    <a:pt x="5338" y="27093"/>
                    <a:pt x="5271" y="27394"/>
                  </a:cubicBezTo>
                  <a:cubicBezTo>
                    <a:pt x="5471" y="24258"/>
                    <a:pt x="4638" y="21089"/>
                    <a:pt x="4104" y="18087"/>
                  </a:cubicBezTo>
                  <a:cubicBezTo>
                    <a:pt x="3670" y="15752"/>
                    <a:pt x="3937" y="13350"/>
                    <a:pt x="3203" y="11048"/>
                  </a:cubicBezTo>
                  <a:cubicBezTo>
                    <a:pt x="2803" y="9714"/>
                    <a:pt x="1969" y="8280"/>
                    <a:pt x="1669" y="6845"/>
                  </a:cubicBezTo>
                  <a:close/>
                  <a:moveTo>
                    <a:pt x="17880" y="15952"/>
                  </a:moveTo>
                  <a:cubicBezTo>
                    <a:pt x="17513" y="17753"/>
                    <a:pt x="17046" y="19288"/>
                    <a:pt x="16012" y="20889"/>
                  </a:cubicBezTo>
                  <a:cubicBezTo>
                    <a:pt x="15012" y="22423"/>
                    <a:pt x="13644" y="23691"/>
                    <a:pt x="12276" y="24858"/>
                  </a:cubicBezTo>
                  <a:cubicBezTo>
                    <a:pt x="10508" y="26293"/>
                    <a:pt x="8574" y="27560"/>
                    <a:pt x="6772" y="28961"/>
                  </a:cubicBezTo>
                  <a:cubicBezTo>
                    <a:pt x="6806" y="28928"/>
                    <a:pt x="6806" y="28895"/>
                    <a:pt x="6839" y="28861"/>
                  </a:cubicBezTo>
                  <a:lnTo>
                    <a:pt x="7840" y="27594"/>
                  </a:lnTo>
                  <a:cubicBezTo>
                    <a:pt x="8740" y="26726"/>
                    <a:pt x="9641" y="25892"/>
                    <a:pt x="10508" y="25059"/>
                  </a:cubicBezTo>
                  <a:cubicBezTo>
                    <a:pt x="13344" y="22257"/>
                    <a:pt x="16079" y="19521"/>
                    <a:pt x="17880" y="15952"/>
                  </a:cubicBezTo>
                  <a:close/>
                  <a:moveTo>
                    <a:pt x="17113" y="16286"/>
                  </a:moveTo>
                  <a:lnTo>
                    <a:pt x="17113" y="16286"/>
                  </a:lnTo>
                  <a:cubicBezTo>
                    <a:pt x="15445" y="18054"/>
                    <a:pt x="13144" y="19121"/>
                    <a:pt x="11509" y="20956"/>
                  </a:cubicBezTo>
                  <a:cubicBezTo>
                    <a:pt x="9641" y="23024"/>
                    <a:pt x="8107" y="25759"/>
                    <a:pt x="6772" y="28328"/>
                  </a:cubicBezTo>
                  <a:cubicBezTo>
                    <a:pt x="6005" y="29061"/>
                    <a:pt x="5338" y="29795"/>
                    <a:pt x="4838" y="30629"/>
                  </a:cubicBezTo>
                  <a:lnTo>
                    <a:pt x="4738" y="30763"/>
                  </a:lnTo>
                  <a:cubicBezTo>
                    <a:pt x="4771" y="30562"/>
                    <a:pt x="4804" y="30396"/>
                    <a:pt x="4871" y="30196"/>
                  </a:cubicBezTo>
                  <a:cubicBezTo>
                    <a:pt x="6205" y="27460"/>
                    <a:pt x="7606" y="24858"/>
                    <a:pt x="9474" y="22457"/>
                  </a:cubicBezTo>
                  <a:cubicBezTo>
                    <a:pt x="11576" y="19855"/>
                    <a:pt x="14211" y="17920"/>
                    <a:pt x="17113" y="16286"/>
                  </a:cubicBezTo>
                  <a:close/>
                  <a:moveTo>
                    <a:pt x="11077" y="0"/>
                  </a:moveTo>
                  <a:cubicBezTo>
                    <a:pt x="10973" y="0"/>
                    <a:pt x="10863" y="46"/>
                    <a:pt x="10809" y="141"/>
                  </a:cubicBezTo>
                  <a:cubicBezTo>
                    <a:pt x="10675" y="441"/>
                    <a:pt x="10608" y="708"/>
                    <a:pt x="10608" y="941"/>
                  </a:cubicBezTo>
                  <a:lnTo>
                    <a:pt x="10508" y="1241"/>
                  </a:lnTo>
                  <a:cubicBezTo>
                    <a:pt x="10475" y="1342"/>
                    <a:pt x="10508" y="1442"/>
                    <a:pt x="10608" y="1475"/>
                  </a:cubicBezTo>
                  <a:cubicBezTo>
                    <a:pt x="10275" y="3176"/>
                    <a:pt x="9608" y="4744"/>
                    <a:pt x="9741" y="6445"/>
                  </a:cubicBezTo>
                  <a:cubicBezTo>
                    <a:pt x="9682" y="6475"/>
                    <a:pt x="9649" y="6556"/>
                    <a:pt x="9643" y="6598"/>
                  </a:cubicBezTo>
                  <a:lnTo>
                    <a:pt x="9643" y="6598"/>
                  </a:lnTo>
                  <a:cubicBezTo>
                    <a:pt x="9742" y="5561"/>
                    <a:pt x="9839" y="3775"/>
                    <a:pt x="9274" y="3476"/>
                  </a:cubicBezTo>
                  <a:cubicBezTo>
                    <a:pt x="9247" y="3467"/>
                    <a:pt x="9223" y="3463"/>
                    <a:pt x="9201" y="3463"/>
                  </a:cubicBezTo>
                  <a:cubicBezTo>
                    <a:pt x="9141" y="3463"/>
                    <a:pt x="9098" y="3494"/>
                    <a:pt x="9074" y="3543"/>
                  </a:cubicBezTo>
                  <a:cubicBezTo>
                    <a:pt x="7506" y="5411"/>
                    <a:pt x="6405" y="7813"/>
                    <a:pt x="6439" y="10281"/>
                  </a:cubicBezTo>
                  <a:cubicBezTo>
                    <a:pt x="6472" y="11616"/>
                    <a:pt x="7006" y="12783"/>
                    <a:pt x="7473" y="13917"/>
                  </a:cubicBezTo>
                  <a:cubicBezTo>
                    <a:pt x="7440" y="13917"/>
                    <a:pt x="7339" y="13951"/>
                    <a:pt x="7406" y="14051"/>
                  </a:cubicBezTo>
                  <a:cubicBezTo>
                    <a:pt x="7740" y="14718"/>
                    <a:pt x="7840" y="15418"/>
                    <a:pt x="7907" y="16119"/>
                  </a:cubicBezTo>
                  <a:cubicBezTo>
                    <a:pt x="7806" y="15752"/>
                    <a:pt x="7673" y="15318"/>
                    <a:pt x="7573" y="14985"/>
                  </a:cubicBezTo>
                  <a:cubicBezTo>
                    <a:pt x="7551" y="14951"/>
                    <a:pt x="7517" y="14936"/>
                    <a:pt x="7485" y="14936"/>
                  </a:cubicBezTo>
                  <a:cubicBezTo>
                    <a:pt x="7421" y="14936"/>
                    <a:pt x="7362" y="14996"/>
                    <a:pt x="7406" y="15085"/>
                  </a:cubicBezTo>
                  <a:cubicBezTo>
                    <a:pt x="7673" y="15919"/>
                    <a:pt x="7640" y="16719"/>
                    <a:pt x="7740" y="17553"/>
                  </a:cubicBezTo>
                  <a:cubicBezTo>
                    <a:pt x="7573" y="17987"/>
                    <a:pt x="7440" y="18454"/>
                    <a:pt x="7339" y="18921"/>
                  </a:cubicBezTo>
                  <a:cubicBezTo>
                    <a:pt x="6672" y="21089"/>
                    <a:pt x="6239" y="23291"/>
                    <a:pt x="5738" y="25526"/>
                  </a:cubicBezTo>
                  <a:cubicBezTo>
                    <a:pt x="5805" y="19188"/>
                    <a:pt x="5605" y="11549"/>
                    <a:pt x="1569" y="6412"/>
                  </a:cubicBezTo>
                  <a:cubicBezTo>
                    <a:pt x="1469" y="5911"/>
                    <a:pt x="1469" y="5378"/>
                    <a:pt x="1602" y="4877"/>
                  </a:cubicBezTo>
                  <a:cubicBezTo>
                    <a:pt x="1623" y="4771"/>
                    <a:pt x="1509" y="4692"/>
                    <a:pt x="1414" y="4692"/>
                  </a:cubicBezTo>
                  <a:cubicBezTo>
                    <a:pt x="1361" y="4692"/>
                    <a:pt x="1314" y="4717"/>
                    <a:pt x="1302" y="4777"/>
                  </a:cubicBezTo>
                  <a:cubicBezTo>
                    <a:pt x="1102" y="5344"/>
                    <a:pt x="968" y="5911"/>
                    <a:pt x="835" y="6512"/>
                  </a:cubicBezTo>
                  <a:cubicBezTo>
                    <a:pt x="1" y="9914"/>
                    <a:pt x="1" y="13517"/>
                    <a:pt x="735" y="16919"/>
                  </a:cubicBezTo>
                  <a:cubicBezTo>
                    <a:pt x="1102" y="18754"/>
                    <a:pt x="1836" y="20555"/>
                    <a:pt x="2503" y="22257"/>
                  </a:cubicBezTo>
                  <a:cubicBezTo>
                    <a:pt x="3103" y="23758"/>
                    <a:pt x="3570" y="25392"/>
                    <a:pt x="4971" y="26359"/>
                  </a:cubicBezTo>
                  <a:lnTo>
                    <a:pt x="5004" y="26359"/>
                  </a:lnTo>
                  <a:cubicBezTo>
                    <a:pt x="5004" y="27127"/>
                    <a:pt x="5004" y="27927"/>
                    <a:pt x="4904" y="28728"/>
                  </a:cubicBezTo>
                  <a:cubicBezTo>
                    <a:pt x="3570" y="33398"/>
                    <a:pt x="1902" y="37901"/>
                    <a:pt x="334" y="42471"/>
                  </a:cubicBezTo>
                  <a:cubicBezTo>
                    <a:pt x="313" y="42536"/>
                    <a:pt x="361" y="42572"/>
                    <a:pt x="407" y="42572"/>
                  </a:cubicBezTo>
                  <a:cubicBezTo>
                    <a:pt x="432" y="42572"/>
                    <a:pt x="456" y="42561"/>
                    <a:pt x="468" y="42538"/>
                  </a:cubicBezTo>
                  <a:cubicBezTo>
                    <a:pt x="2136" y="39269"/>
                    <a:pt x="3303" y="35800"/>
                    <a:pt x="4271" y="32297"/>
                  </a:cubicBezTo>
                  <a:cubicBezTo>
                    <a:pt x="4504" y="31730"/>
                    <a:pt x="4838" y="31130"/>
                    <a:pt x="5238" y="30629"/>
                  </a:cubicBezTo>
                  <a:cubicBezTo>
                    <a:pt x="5438" y="30462"/>
                    <a:pt x="5672" y="30296"/>
                    <a:pt x="5905" y="30129"/>
                  </a:cubicBezTo>
                  <a:cubicBezTo>
                    <a:pt x="5905" y="30129"/>
                    <a:pt x="5938" y="30129"/>
                    <a:pt x="5938" y="30095"/>
                  </a:cubicBezTo>
                  <a:cubicBezTo>
                    <a:pt x="11109" y="26393"/>
                    <a:pt x="18481" y="22023"/>
                    <a:pt x="18247" y="15218"/>
                  </a:cubicBezTo>
                  <a:cubicBezTo>
                    <a:pt x="18281" y="15118"/>
                    <a:pt x="18314" y="15051"/>
                    <a:pt x="18347" y="15018"/>
                  </a:cubicBezTo>
                  <a:cubicBezTo>
                    <a:pt x="18395" y="14924"/>
                    <a:pt x="18325" y="14829"/>
                    <a:pt x="18245" y="14829"/>
                  </a:cubicBezTo>
                  <a:cubicBezTo>
                    <a:pt x="18212" y="14829"/>
                    <a:pt x="18177" y="14845"/>
                    <a:pt x="18147" y="14885"/>
                  </a:cubicBezTo>
                  <a:cubicBezTo>
                    <a:pt x="18167" y="14826"/>
                    <a:pt x="18141" y="14791"/>
                    <a:pt x="18103" y="14791"/>
                  </a:cubicBezTo>
                  <a:cubicBezTo>
                    <a:pt x="18076" y="14791"/>
                    <a:pt x="18042" y="14809"/>
                    <a:pt x="18014" y="14851"/>
                  </a:cubicBezTo>
                  <a:cubicBezTo>
                    <a:pt x="17847" y="15218"/>
                    <a:pt x="17647" y="15552"/>
                    <a:pt x="17413" y="15885"/>
                  </a:cubicBezTo>
                  <a:cubicBezTo>
                    <a:pt x="11809" y="18287"/>
                    <a:pt x="7740" y="23257"/>
                    <a:pt x="5238" y="28728"/>
                  </a:cubicBezTo>
                  <a:cubicBezTo>
                    <a:pt x="5805" y="26359"/>
                    <a:pt x="6405" y="24024"/>
                    <a:pt x="7006" y="21623"/>
                  </a:cubicBezTo>
                  <a:cubicBezTo>
                    <a:pt x="7306" y="20889"/>
                    <a:pt x="7640" y="20122"/>
                    <a:pt x="7840" y="19354"/>
                  </a:cubicBezTo>
                  <a:lnTo>
                    <a:pt x="7907" y="19288"/>
                  </a:lnTo>
                  <a:cubicBezTo>
                    <a:pt x="7940" y="19121"/>
                    <a:pt x="7973" y="19021"/>
                    <a:pt x="8007" y="18887"/>
                  </a:cubicBezTo>
                  <a:lnTo>
                    <a:pt x="8073" y="18854"/>
                  </a:lnTo>
                  <a:cubicBezTo>
                    <a:pt x="8073" y="18787"/>
                    <a:pt x="8073" y="18754"/>
                    <a:pt x="8107" y="18721"/>
                  </a:cubicBezTo>
                  <a:cubicBezTo>
                    <a:pt x="9141" y="16052"/>
                    <a:pt x="11609" y="14784"/>
                    <a:pt x="13244" y="12516"/>
                  </a:cubicBezTo>
                  <a:cubicBezTo>
                    <a:pt x="14811" y="10248"/>
                    <a:pt x="14445" y="7012"/>
                    <a:pt x="15078" y="4444"/>
                  </a:cubicBezTo>
                  <a:cubicBezTo>
                    <a:pt x="15101" y="4330"/>
                    <a:pt x="14985" y="4263"/>
                    <a:pt x="14887" y="4263"/>
                  </a:cubicBezTo>
                  <a:cubicBezTo>
                    <a:pt x="14841" y="4263"/>
                    <a:pt x="14800" y="4278"/>
                    <a:pt x="14778" y="4310"/>
                  </a:cubicBezTo>
                  <a:cubicBezTo>
                    <a:pt x="14078" y="5211"/>
                    <a:pt x="13010" y="5778"/>
                    <a:pt x="12577" y="6779"/>
                  </a:cubicBezTo>
                  <a:cubicBezTo>
                    <a:pt x="12510" y="5745"/>
                    <a:pt x="12343" y="4711"/>
                    <a:pt x="12009" y="3710"/>
                  </a:cubicBezTo>
                  <a:cubicBezTo>
                    <a:pt x="11990" y="3632"/>
                    <a:pt x="11925" y="3599"/>
                    <a:pt x="11867" y="3599"/>
                  </a:cubicBezTo>
                  <a:cubicBezTo>
                    <a:pt x="11827" y="3599"/>
                    <a:pt x="11790" y="3616"/>
                    <a:pt x="11776" y="3643"/>
                  </a:cubicBezTo>
                  <a:cubicBezTo>
                    <a:pt x="11075" y="4377"/>
                    <a:pt x="10508" y="5144"/>
                    <a:pt x="10008" y="5978"/>
                  </a:cubicBezTo>
                  <a:cubicBezTo>
                    <a:pt x="10008" y="4444"/>
                    <a:pt x="10508" y="2943"/>
                    <a:pt x="10909" y="1442"/>
                  </a:cubicBezTo>
                  <a:cubicBezTo>
                    <a:pt x="10909" y="1475"/>
                    <a:pt x="10942" y="1475"/>
                    <a:pt x="10942" y="1542"/>
                  </a:cubicBezTo>
                  <a:cubicBezTo>
                    <a:pt x="10964" y="1575"/>
                    <a:pt x="10998" y="1590"/>
                    <a:pt x="11032" y="1590"/>
                  </a:cubicBezTo>
                  <a:cubicBezTo>
                    <a:pt x="11101" y="1590"/>
                    <a:pt x="11176" y="1531"/>
                    <a:pt x="11176" y="1442"/>
                  </a:cubicBezTo>
                  <a:cubicBezTo>
                    <a:pt x="11142" y="1208"/>
                    <a:pt x="11176" y="908"/>
                    <a:pt x="11242" y="641"/>
                  </a:cubicBezTo>
                  <a:cubicBezTo>
                    <a:pt x="11276" y="574"/>
                    <a:pt x="11276" y="474"/>
                    <a:pt x="11309" y="408"/>
                  </a:cubicBezTo>
                  <a:lnTo>
                    <a:pt x="11309" y="374"/>
                  </a:lnTo>
                  <a:lnTo>
                    <a:pt x="11309" y="274"/>
                  </a:lnTo>
                  <a:cubicBezTo>
                    <a:pt x="11368" y="96"/>
                    <a:pt x="11228" y="0"/>
                    <a:pt x="110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6"/>
            <p:cNvSpPr/>
            <p:nvPr/>
          </p:nvSpPr>
          <p:spPr>
            <a:xfrm>
              <a:off x="4692700" y="1490500"/>
              <a:ext cx="62725" cy="135325"/>
            </a:xfrm>
            <a:custGeom>
              <a:avLst/>
              <a:gdLst/>
              <a:ahLst/>
              <a:cxnLst/>
              <a:rect l="l" t="t" r="r" b="b"/>
              <a:pathLst>
                <a:path w="2509" h="5413" extrusionOk="0">
                  <a:moveTo>
                    <a:pt x="2226" y="1"/>
                  </a:moveTo>
                  <a:cubicBezTo>
                    <a:pt x="2127" y="1"/>
                    <a:pt x="2022" y="46"/>
                    <a:pt x="1968" y="141"/>
                  </a:cubicBezTo>
                  <a:cubicBezTo>
                    <a:pt x="1868" y="308"/>
                    <a:pt x="1835" y="441"/>
                    <a:pt x="1835" y="575"/>
                  </a:cubicBezTo>
                  <a:cubicBezTo>
                    <a:pt x="867" y="1976"/>
                    <a:pt x="367" y="3643"/>
                    <a:pt x="0" y="5311"/>
                  </a:cubicBezTo>
                  <a:cubicBezTo>
                    <a:pt x="0" y="5376"/>
                    <a:pt x="56" y="5413"/>
                    <a:pt x="95" y="5413"/>
                  </a:cubicBezTo>
                  <a:cubicBezTo>
                    <a:pt x="117" y="5413"/>
                    <a:pt x="133" y="5402"/>
                    <a:pt x="133" y="5378"/>
                  </a:cubicBezTo>
                  <a:cubicBezTo>
                    <a:pt x="600" y="3944"/>
                    <a:pt x="934" y="2209"/>
                    <a:pt x="1835" y="975"/>
                  </a:cubicBezTo>
                  <a:cubicBezTo>
                    <a:pt x="1835" y="975"/>
                    <a:pt x="1868" y="975"/>
                    <a:pt x="1868" y="1042"/>
                  </a:cubicBezTo>
                  <a:cubicBezTo>
                    <a:pt x="1868" y="1075"/>
                    <a:pt x="1868" y="1075"/>
                    <a:pt x="1935" y="1108"/>
                  </a:cubicBezTo>
                  <a:cubicBezTo>
                    <a:pt x="1953" y="1162"/>
                    <a:pt x="2009" y="1196"/>
                    <a:pt x="2062" y="1196"/>
                  </a:cubicBezTo>
                  <a:cubicBezTo>
                    <a:pt x="2108" y="1196"/>
                    <a:pt x="2153" y="1170"/>
                    <a:pt x="2168" y="1108"/>
                  </a:cubicBezTo>
                  <a:cubicBezTo>
                    <a:pt x="2202" y="1042"/>
                    <a:pt x="2202" y="975"/>
                    <a:pt x="2268" y="908"/>
                  </a:cubicBezTo>
                  <a:cubicBezTo>
                    <a:pt x="2368" y="608"/>
                    <a:pt x="2368" y="575"/>
                    <a:pt x="2468" y="274"/>
                  </a:cubicBezTo>
                  <a:cubicBezTo>
                    <a:pt x="2508" y="96"/>
                    <a:pt x="2372" y="1"/>
                    <a:pt x="22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6"/>
            <p:cNvSpPr/>
            <p:nvPr/>
          </p:nvSpPr>
          <p:spPr>
            <a:xfrm>
              <a:off x="4753950" y="1519450"/>
              <a:ext cx="33000" cy="128350"/>
            </a:xfrm>
            <a:custGeom>
              <a:avLst/>
              <a:gdLst/>
              <a:ahLst/>
              <a:cxnLst/>
              <a:rect l="l" t="t" r="r" b="b"/>
              <a:pathLst>
                <a:path w="1320" h="5134" extrusionOk="0">
                  <a:moveTo>
                    <a:pt x="1036" y="0"/>
                  </a:moveTo>
                  <a:cubicBezTo>
                    <a:pt x="911" y="0"/>
                    <a:pt x="786" y="84"/>
                    <a:pt x="752" y="251"/>
                  </a:cubicBezTo>
                  <a:cubicBezTo>
                    <a:pt x="719" y="451"/>
                    <a:pt x="719" y="651"/>
                    <a:pt x="819" y="884"/>
                  </a:cubicBezTo>
                  <a:cubicBezTo>
                    <a:pt x="586" y="2252"/>
                    <a:pt x="252" y="3620"/>
                    <a:pt x="18" y="5054"/>
                  </a:cubicBezTo>
                  <a:cubicBezTo>
                    <a:pt x="0" y="5109"/>
                    <a:pt x="53" y="5134"/>
                    <a:pt x="103" y="5134"/>
                  </a:cubicBezTo>
                  <a:cubicBezTo>
                    <a:pt x="145" y="5134"/>
                    <a:pt x="185" y="5117"/>
                    <a:pt x="185" y="5087"/>
                  </a:cubicBezTo>
                  <a:cubicBezTo>
                    <a:pt x="385" y="3920"/>
                    <a:pt x="519" y="2619"/>
                    <a:pt x="886" y="1451"/>
                  </a:cubicBezTo>
                  <a:cubicBezTo>
                    <a:pt x="927" y="1482"/>
                    <a:pt x="978" y="1497"/>
                    <a:pt x="1029" y="1497"/>
                  </a:cubicBezTo>
                  <a:cubicBezTo>
                    <a:pt x="1141" y="1497"/>
                    <a:pt x="1253" y="1423"/>
                    <a:pt x="1253" y="1285"/>
                  </a:cubicBezTo>
                  <a:cubicBezTo>
                    <a:pt x="1319" y="918"/>
                    <a:pt x="1319" y="617"/>
                    <a:pt x="1319" y="251"/>
                  </a:cubicBezTo>
                  <a:cubicBezTo>
                    <a:pt x="1286" y="84"/>
                    <a:pt x="1161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6"/>
            <p:cNvSpPr/>
            <p:nvPr/>
          </p:nvSpPr>
          <p:spPr>
            <a:xfrm>
              <a:off x="4766450" y="1520525"/>
              <a:ext cx="54850" cy="113225"/>
            </a:xfrm>
            <a:custGeom>
              <a:avLst/>
              <a:gdLst/>
              <a:ahLst/>
              <a:cxnLst/>
              <a:rect l="l" t="t" r="r" b="b"/>
              <a:pathLst>
                <a:path w="2194" h="4529" extrusionOk="0">
                  <a:moveTo>
                    <a:pt x="1904" y="0"/>
                  </a:moveTo>
                  <a:cubicBezTo>
                    <a:pt x="1807" y="0"/>
                    <a:pt x="1714" y="46"/>
                    <a:pt x="1687" y="141"/>
                  </a:cubicBezTo>
                  <a:cubicBezTo>
                    <a:pt x="1553" y="474"/>
                    <a:pt x="1420" y="741"/>
                    <a:pt x="1386" y="1041"/>
                  </a:cubicBezTo>
                  <a:cubicBezTo>
                    <a:pt x="919" y="2142"/>
                    <a:pt x="252" y="3210"/>
                    <a:pt x="19" y="4411"/>
                  </a:cubicBezTo>
                  <a:cubicBezTo>
                    <a:pt x="0" y="4485"/>
                    <a:pt x="55" y="4529"/>
                    <a:pt x="113" y="4529"/>
                  </a:cubicBezTo>
                  <a:cubicBezTo>
                    <a:pt x="158" y="4529"/>
                    <a:pt x="204" y="4502"/>
                    <a:pt x="219" y="4444"/>
                  </a:cubicBezTo>
                  <a:cubicBezTo>
                    <a:pt x="419" y="3410"/>
                    <a:pt x="986" y="2409"/>
                    <a:pt x="1487" y="1442"/>
                  </a:cubicBezTo>
                  <a:cubicBezTo>
                    <a:pt x="1500" y="1456"/>
                    <a:pt x="1520" y="1464"/>
                    <a:pt x="1543" y="1464"/>
                  </a:cubicBezTo>
                  <a:cubicBezTo>
                    <a:pt x="1575" y="1464"/>
                    <a:pt x="1614" y="1447"/>
                    <a:pt x="1653" y="1408"/>
                  </a:cubicBezTo>
                  <a:cubicBezTo>
                    <a:pt x="1720" y="1275"/>
                    <a:pt x="1753" y="1175"/>
                    <a:pt x="1853" y="1041"/>
                  </a:cubicBezTo>
                  <a:cubicBezTo>
                    <a:pt x="1887" y="1041"/>
                    <a:pt x="1920" y="1008"/>
                    <a:pt x="1920" y="941"/>
                  </a:cubicBezTo>
                  <a:cubicBezTo>
                    <a:pt x="2020" y="741"/>
                    <a:pt x="2087" y="574"/>
                    <a:pt x="2154" y="374"/>
                  </a:cubicBezTo>
                  <a:lnTo>
                    <a:pt x="2154" y="274"/>
                  </a:lnTo>
                  <a:cubicBezTo>
                    <a:pt x="2193" y="96"/>
                    <a:pt x="2045" y="0"/>
                    <a:pt x="1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6"/>
            <p:cNvSpPr/>
            <p:nvPr/>
          </p:nvSpPr>
          <p:spPr>
            <a:xfrm>
              <a:off x="4664325" y="1705800"/>
              <a:ext cx="23925" cy="94925"/>
            </a:xfrm>
            <a:custGeom>
              <a:avLst/>
              <a:gdLst/>
              <a:ahLst/>
              <a:cxnLst/>
              <a:rect l="l" t="t" r="r" b="b"/>
              <a:pathLst>
                <a:path w="957" h="3797" extrusionOk="0">
                  <a:moveTo>
                    <a:pt x="901" y="0"/>
                  </a:moveTo>
                  <a:cubicBezTo>
                    <a:pt x="882" y="0"/>
                    <a:pt x="858" y="11"/>
                    <a:pt x="835" y="35"/>
                  </a:cubicBezTo>
                  <a:cubicBezTo>
                    <a:pt x="435" y="1269"/>
                    <a:pt x="1" y="2470"/>
                    <a:pt x="101" y="3771"/>
                  </a:cubicBezTo>
                  <a:cubicBezTo>
                    <a:pt x="101" y="3788"/>
                    <a:pt x="118" y="3796"/>
                    <a:pt x="134" y="3796"/>
                  </a:cubicBezTo>
                  <a:cubicBezTo>
                    <a:pt x="151" y="3796"/>
                    <a:pt x="168" y="3788"/>
                    <a:pt x="168" y="3771"/>
                  </a:cubicBezTo>
                  <a:cubicBezTo>
                    <a:pt x="268" y="2503"/>
                    <a:pt x="501" y="1269"/>
                    <a:pt x="935" y="102"/>
                  </a:cubicBezTo>
                  <a:cubicBezTo>
                    <a:pt x="956" y="37"/>
                    <a:pt x="936" y="0"/>
                    <a:pt x="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6"/>
            <p:cNvSpPr/>
            <p:nvPr/>
          </p:nvSpPr>
          <p:spPr>
            <a:xfrm>
              <a:off x="4722950" y="1743325"/>
              <a:ext cx="41475" cy="87125"/>
            </a:xfrm>
            <a:custGeom>
              <a:avLst/>
              <a:gdLst/>
              <a:ahLst/>
              <a:cxnLst/>
              <a:rect l="l" t="t" r="r" b="b"/>
              <a:pathLst>
                <a:path w="1659" h="3485" extrusionOk="0">
                  <a:moveTo>
                    <a:pt x="1587" y="0"/>
                  </a:moveTo>
                  <a:cubicBezTo>
                    <a:pt x="1571" y="0"/>
                    <a:pt x="1559" y="11"/>
                    <a:pt x="1559" y="35"/>
                  </a:cubicBezTo>
                  <a:cubicBezTo>
                    <a:pt x="1192" y="1269"/>
                    <a:pt x="658" y="2337"/>
                    <a:pt x="24" y="3438"/>
                  </a:cubicBezTo>
                  <a:cubicBezTo>
                    <a:pt x="1" y="3461"/>
                    <a:pt x="44" y="3485"/>
                    <a:pt x="83" y="3485"/>
                  </a:cubicBezTo>
                  <a:cubicBezTo>
                    <a:pt x="99" y="3485"/>
                    <a:pt x="115" y="3481"/>
                    <a:pt x="124" y="3471"/>
                  </a:cubicBezTo>
                  <a:cubicBezTo>
                    <a:pt x="925" y="2470"/>
                    <a:pt x="1392" y="1303"/>
                    <a:pt x="1659" y="102"/>
                  </a:cubicBezTo>
                  <a:cubicBezTo>
                    <a:pt x="1659" y="37"/>
                    <a:pt x="1617" y="0"/>
                    <a:pt x="1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" name="Google Shape;1010;p56"/>
          <p:cNvGrpSpPr/>
          <p:nvPr/>
        </p:nvGrpSpPr>
        <p:grpSpPr>
          <a:xfrm>
            <a:off x="324373" y="495770"/>
            <a:ext cx="8289310" cy="4471537"/>
            <a:chOff x="324373" y="495770"/>
            <a:chExt cx="8289310" cy="4471537"/>
          </a:xfrm>
        </p:grpSpPr>
        <p:sp>
          <p:nvSpPr>
            <p:cNvPr id="1011" name="Google Shape;1011;p56"/>
            <p:cNvSpPr/>
            <p:nvPr/>
          </p:nvSpPr>
          <p:spPr>
            <a:xfrm rot="59522">
              <a:off x="714708" y="4795591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6"/>
            <p:cNvSpPr/>
            <p:nvPr/>
          </p:nvSpPr>
          <p:spPr>
            <a:xfrm rot="59522">
              <a:off x="325833" y="44277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6"/>
            <p:cNvSpPr/>
            <p:nvPr/>
          </p:nvSpPr>
          <p:spPr>
            <a:xfrm rot="59522">
              <a:off x="8432233" y="4973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rupo 16"/>
          <p:cNvGrpSpPr/>
          <p:nvPr/>
        </p:nvGrpSpPr>
        <p:grpSpPr>
          <a:xfrm rot="10800000">
            <a:off x="287329" y="90084"/>
            <a:ext cx="8520507" cy="4742835"/>
            <a:chOff x="287329" y="90084"/>
            <a:chExt cx="8520507" cy="4742835"/>
          </a:xfrm>
        </p:grpSpPr>
        <p:grpSp>
          <p:nvGrpSpPr>
            <p:cNvPr id="18" name="Google Shape;788;p50"/>
            <p:cNvGrpSpPr/>
            <p:nvPr/>
          </p:nvGrpSpPr>
          <p:grpSpPr>
            <a:xfrm>
              <a:off x="1893844" y="742545"/>
              <a:ext cx="577314" cy="368094"/>
              <a:chOff x="1893844" y="742545"/>
              <a:chExt cx="577314" cy="368094"/>
            </a:xfrm>
          </p:grpSpPr>
          <p:sp>
            <p:nvSpPr>
              <p:cNvPr id="49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788;p50"/>
            <p:cNvGrpSpPr/>
            <p:nvPr/>
          </p:nvGrpSpPr>
          <p:grpSpPr>
            <a:xfrm>
              <a:off x="8141718" y="4426824"/>
              <a:ext cx="577314" cy="368094"/>
              <a:chOff x="1893844" y="742545"/>
              <a:chExt cx="577314" cy="368094"/>
            </a:xfrm>
          </p:grpSpPr>
          <p:sp>
            <p:nvSpPr>
              <p:cNvPr id="47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788;p50"/>
            <p:cNvGrpSpPr/>
            <p:nvPr/>
          </p:nvGrpSpPr>
          <p:grpSpPr>
            <a:xfrm flipH="1">
              <a:off x="484927" y="4255025"/>
              <a:ext cx="906362" cy="577894"/>
              <a:chOff x="1893844" y="742545"/>
              <a:chExt cx="577314" cy="368094"/>
            </a:xfrm>
          </p:grpSpPr>
          <p:sp>
            <p:nvSpPr>
              <p:cNvPr id="45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788;p50"/>
            <p:cNvGrpSpPr/>
            <p:nvPr/>
          </p:nvGrpSpPr>
          <p:grpSpPr>
            <a:xfrm flipH="1">
              <a:off x="7814961" y="360956"/>
              <a:ext cx="906362" cy="577894"/>
              <a:chOff x="1893844" y="742545"/>
              <a:chExt cx="577314" cy="368094"/>
            </a:xfrm>
          </p:grpSpPr>
          <p:sp>
            <p:nvSpPr>
              <p:cNvPr id="43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788;p50"/>
            <p:cNvGrpSpPr/>
            <p:nvPr/>
          </p:nvGrpSpPr>
          <p:grpSpPr>
            <a:xfrm>
              <a:off x="2442818" y="3148176"/>
              <a:ext cx="1200488" cy="765428"/>
              <a:chOff x="1893844" y="742545"/>
              <a:chExt cx="577314" cy="368094"/>
            </a:xfrm>
          </p:grpSpPr>
          <p:sp>
            <p:nvSpPr>
              <p:cNvPr id="41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788;p50"/>
            <p:cNvGrpSpPr/>
            <p:nvPr/>
          </p:nvGrpSpPr>
          <p:grpSpPr>
            <a:xfrm>
              <a:off x="287329" y="114250"/>
              <a:ext cx="1200488" cy="765428"/>
              <a:chOff x="1893844" y="742545"/>
              <a:chExt cx="577314" cy="368094"/>
            </a:xfrm>
          </p:grpSpPr>
          <p:sp>
            <p:nvSpPr>
              <p:cNvPr id="39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788;p50"/>
            <p:cNvGrpSpPr/>
            <p:nvPr/>
          </p:nvGrpSpPr>
          <p:grpSpPr>
            <a:xfrm>
              <a:off x="560964" y="2178062"/>
              <a:ext cx="577314" cy="368094"/>
              <a:chOff x="1893844" y="742545"/>
              <a:chExt cx="577314" cy="368094"/>
            </a:xfrm>
          </p:grpSpPr>
          <p:sp>
            <p:nvSpPr>
              <p:cNvPr id="37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788;p50"/>
            <p:cNvGrpSpPr/>
            <p:nvPr/>
          </p:nvGrpSpPr>
          <p:grpSpPr>
            <a:xfrm>
              <a:off x="2756692" y="1444571"/>
              <a:ext cx="577314" cy="368094"/>
              <a:chOff x="1893844" y="742545"/>
              <a:chExt cx="577314" cy="368094"/>
            </a:xfrm>
          </p:grpSpPr>
          <p:sp>
            <p:nvSpPr>
              <p:cNvPr id="35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788;p50"/>
            <p:cNvGrpSpPr/>
            <p:nvPr/>
          </p:nvGrpSpPr>
          <p:grpSpPr>
            <a:xfrm>
              <a:off x="3452431" y="205768"/>
              <a:ext cx="577314" cy="368094"/>
              <a:chOff x="1893844" y="742545"/>
              <a:chExt cx="577314" cy="368094"/>
            </a:xfrm>
          </p:grpSpPr>
          <p:sp>
            <p:nvSpPr>
              <p:cNvPr id="33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788;p50"/>
            <p:cNvGrpSpPr/>
            <p:nvPr/>
          </p:nvGrpSpPr>
          <p:grpSpPr>
            <a:xfrm>
              <a:off x="7607348" y="3177946"/>
              <a:ext cx="1200488" cy="765428"/>
              <a:chOff x="1893844" y="742545"/>
              <a:chExt cx="577314" cy="368094"/>
            </a:xfrm>
          </p:grpSpPr>
          <p:sp>
            <p:nvSpPr>
              <p:cNvPr id="31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788;p50"/>
            <p:cNvGrpSpPr/>
            <p:nvPr/>
          </p:nvGrpSpPr>
          <p:grpSpPr>
            <a:xfrm flipH="1">
              <a:off x="5530203" y="90084"/>
              <a:ext cx="906362" cy="577894"/>
              <a:chOff x="1893844" y="742545"/>
              <a:chExt cx="577314" cy="368094"/>
            </a:xfrm>
          </p:grpSpPr>
          <p:sp>
            <p:nvSpPr>
              <p:cNvPr id="29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 rot="10800000">
            <a:off x="287329" y="90084"/>
            <a:ext cx="8520507" cy="4742835"/>
            <a:chOff x="287329" y="90084"/>
            <a:chExt cx="8520507" cy="4742835"/>
          </a:xfrm>
          <a:solidFill>
            <a:schemeClr val="bg1">
              <a:lumMod val="50000"/>
            </a:schemeClr>
          </a:solidFill>
        </p:grpSpPr>
        <p:grpSp>
          <p:nvGrpSpPr>
            <p:cNvPr id="13" name="Google Shape;788;p50"/>
            <p:cNvGrpSpPr/>
            <p:nvPr/>
          </p:nvGrpSpPr>
          <p:grpSpPr>
            <a:xfrm>
              <a:off x="1893844" y="742545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44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788;p50"/>
            <p:cNvGrpSpPr/>
            <p:nvPr/>
          </p:nvGrpSpPr>
          <p:grpSpPr>
            <a:xfrm>
              <a:off x="8141718" y="4426824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42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788;p50"/>
            <p:cNvGrpSpPr/>
            <p:nvPr/>
          </p:nvGrpSpPr>
          <p:grpSpPr>
            <a:xfrm flipH="1">
              <a:off x="484927" y="4255025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40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788;p50"/>
            <p:cNvGrpSpPr/>
            <p:nvPr/>
          </p:nvGrpSpPr>
          <p:grpSpPr>
            <a:xfrm flipH="1">
              <a:off x="7814961" y="360956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38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788;p50"/>
            <p:cNvGrpSpPr/>
            <p:nvPr/>
          </p:nvGrpSpPr>
          <p:grpSpPr>
            <a:xfrm>
              <a:off x="2442818" y="3148176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36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788;p50"/>
            <p:cNvGrpSpPr/>
            <p:nvPr/>
          </p:nvGrpSpPr>
          <p:grpSpPr>
            <a:xfrm>
              <a:off x="287329" y="114250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34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788;p50"/>
            <p:cNvGrpSpPr/>
            <p:nvPr/>
          </p:nvGrpSpPr>
          <p:grpSpPr>
            <a:xfrm>
              <a:off x="560964" y="2178062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32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788;p50"/>
            <p:cNvGrpSpPr/>
            <p:nvPr/>
          </p:nvGrpSpPr>
          <p:grpSpPr>
            <a:xfrm>
              <a:off x="2756692" y="1444571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30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788;p50"/>
            <p:cNvGrpSpPr/>
            <p:nvPr/>
          </p:nvGrpSpPr>
          <p:grpSpPr>
            <a:xfrm>
              <a:off x="3452431" y="205768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28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788;p50"/>
            <p:cNvGrpSpPr/>
            <p:nvPr/>
          </p:nvGrpSpPr>
          <p:grpSpPr>
            <a:xfrm>
              <a:off x="7607348" y="3177946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26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788;p50"/>
            <p:cNvGrpSpPr/>
            <p:nvPr/>
          </p:nvGrpSpPr>
          <p:grpSpPr>
            <a:xfrm flipH="1">
              <a:off x="5530203" y="90084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24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" name="Google Shape;117;p18"/>
          <p:cNvSpPr/>
          <p:nvPr/>
        </p:nvSpPr>
        <p:spPr>
          <a:xfrm>
            <a:off x="5725650" y="909615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293799" y="338152"/>
            <a:ext cx="4779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Big concept</a:t>
            </a:r>
            <a:endParaRPr sz="6000" b="1"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307632" y="1686591"/>
            <a:ext cx="4779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AF6C4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Bring the attention of your audience over a key concept using icons or illustrations</a:t>
            </a:r>
            <a:endParaRPr i="1" dirty="0">
              <a:solidFill>
                <a:srgbClr val="AF6C4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6805299" y="540952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9" name="Google Shape;707;p49"/>
          <p:cNvSpPr txBox="1">
            <a:spLocks/>
          </p:cNvSpPr>
          <p:nvPr/>
        </p:nvSpPr>
        <p:spPr>
          <a:xfrm>
            <a:off x="1265458" y="3904822"/>
            <a:ext cx="6834842" cy="10364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spcAft>
                <a:spcPts val="1600"/>
              </a:spcAft>
            </a:pP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  <a:latin typeface="Abril Fatface" panose="020B0604020202020204" charset="0"/>
              </a:rPr>
              <a:t>Mercury is the closest planet to the Sun and the smallest 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  <a:latin typeface="Abril Fatface" panose="020B0604020202020204" charset="0"/>
              </a:rPr>
              <a:t>Venus has a beautiful name and is the second planet from the Sun. It’s terribly 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  <a:latin typeface="Abril Fatface" panose="020B0604020202020204" charset="0"/>
              </a:rPr>
              <a:t>hot one in the Solar System</a:t>
            </a:r>
            <a:endParaRPr lang="en-US" sz="1600" i="1" dirty="0">
              <a:solidFill>
                <a:schemeClr val="tx2">
                  <a:lumMod val="50000"/>
                </a:schemeClr>
              </a:solidFill>
              <a:latin typeface="Abril Fatface" panose="020B0604020202020204" charset="0"/>
            </a:endParaRPr>
          </a:p>
        </p:txBody>
      </p:sp>
      <p:sp>
        <p:nvSpPr>
          <p:cNvPr id="10" name="Google Shape;119;p18"/>
          <p:cNvSpPr txBox="1">
            <a:spLocks/>
          </p:cNvSpPr>
          <p:nvPr/>
        </p:nvSpPr>
        <p:spPr>
          <a:xfrm>
            <a:off x="316675" y="2362451"/>
            <a:ext cx="47796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>
              <a:spcBef>
                <a:spcPts val="600"/>
              </a:spcBef>
              <a:buFont typeface="Lato"/>
              <a:buNone/>
            </a:pPr>
            <a:r>
              <a:rPr lang="en-US" i="1" dirty="0" smtClean="0">
                <a:solidFill>
                  <a:srgbClr val="AF6C4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Bring the attention of your audience over a key concept using icons or illustrations</a:t>
            </a:r>
            <a:endParaRPr lang="en-US" i="1" dirty="0">
              <a:solidFill>
                <a:srgbClr val="AF6C4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Google Shape;119;p18"/>
          <p:cNvSpPr txBox="1">
            <a:spLocks/>
          </p:cNvSpPr>
          <p:nvPr/>
        </p:nvSpPr>
        <p:spPr>
          <a:xfrm>
            <a:off x="307632" y="2968447"/>
            <a:ext cx="47796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>
              <a:spcBef>
                <a:spcPts val="600"/>
              </a:spcBef>
              <a:buFont typeface="Lato"/>
              <a:buNone/>
            </a:pPr>
            <a:r>
              <a:rPr lang="en-US" i="1" dirty="0" smtClean="0">
                <a:solidFill>
                  <a:srgbClr val="AF6C4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Bring the attention of your audience over a key concept using icons or illustrations</a:t>
            </a:r>
            <a:endParaRPr lang="en-US" i="1" dirty="0">
              <a:solidFill>
                <a:srgbClr val="AF6C4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112" y="486225"/>
            <a:ext cx="3497064" cy="3240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/>
          <p:cNvGrpSpPr/>
          <p:nvPr/>
        </p:nvGrpSpPr>
        <p:grpSpPr>
          <a:xfrm rot="10800000">
            <a:off x="287329" y="90084"/>
            <a:ext cx="8520507" cy="4742835"/>
            <a:chOff x="287329" y="90084"/>
            <a:chExt cx="8520507" cy="4742835"/>
          </a:xfrm>
          <a:solidFill>
            <a:schemeClr val="tx1">
              <a:lumMod val="40000"/>
              <a:lumOff val="60000"/>
            </a:schemeClr>
          </a:solidFill>
        </p:grpSpPr>
        <p:grpSp>
          <p:nvGrpSpPr>
            <p:cNvPr id="36" name="Google Shape;788;p50"/>
            <p:cNvGrpSpPr/>
            <p:nvPr/>
          </p:nvGrpSpPr>
          <p:grpSpPr>
            <a:xfrm>
              <a:off x="1893844" y="742545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67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788;p50"/>
            <p:cNvGrpSpPr/>
            <p:nvPr/>
          </p:nvGrpSpPr>
          <p:grpSpPr>
            <a:xfrm>
              <a:off x="8141718" y="4426824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65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Google Shape;788;p50"/>
            <p:cNvGrpSpPr/>
            <p:nvPr/>
          </p:nvGrpSpPr>
          <p:grpSpPr>
            <a:xfrm flipH="1">
              <a:off x="484927" y="4255025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63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788;p50"/>
            <p:cNvGrpSpPr/>
            <p:nvPr/>
          </p:nvGrpSpPr>
          <p:grpSpPr>
            <a:xfrm flipH="1">
              <a:off x="7814961" y="360956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61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" name="Google Shape;788;p50"/>
            <p:cNvGrpSpPr/>
            <p:nvPr/>
          </p:nvGrpSpPr>
          <p:grpSpPr>
            <a:xfrm>
              <a:off x="2442818" y="3148176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59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788;p50"/>
            <p:cNvGrpSpPr/>
            <p:nvPr/>
          </p:nvGrpSpPr>
          <p:grpSpPr>
            <a:xfrm>
              <a:off x="287329" y="114250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57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" name="Google Shape;788;p50"/>
            <p:cNvGrpSpPr/>
            <p:nvPr/>
          </p:nvGrpSpPr>
          <p:grpSpPr>
            <a:xfrm>
              <a:off x="560964" y="2178062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55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788;p50"/>
            <p:cNvGrpSpPr/>
            <p:nvPr/>
          </p:nvGrpSpPr>
          <p:grpSpPr>
            <a:xfrm>
              <a:off x="2756692" y="1444571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53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788;p50"/>
            <p:cNvGrpSpPr/>
            <p:nvPr/>
          </p:nvGrpSpPr>
          <p:grpSpPr>
            <a:xfrm>
              <a:off x="3452431" y="205768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51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" name="Google Shape;788;p50"/>
            <p:cNvGrpSpPr/>
            <p:nvPr/>
          </p:nvGrpSpPr>
          <p:grpSpPr>
            <a:xfrm>
              <a:off x="7607348" y="3177946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49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" name="Google Shape;788;p50"/>
            <p:cNvGrpSpPr/>
            <p:nvPr/>
          </p:nvGrpSpPr>
          <p:grpSpPr>
            <a:xfrm flipH="1">
              <a:off x="5530203" y="90084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47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18" name="Google Shape;1018;p57"/>
          <p:cNvSpPr/>
          <p:nvPr/>
        </p:nvSpPr>
        <p:spPr>
          <a:xfrm>
            <a:off x="2320439" y="882321"/>
            <a:ext cx="45606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57"/>
          <p:cNvGrpSpPr/>
          <p:nvPr/>
        </p:nvGrpSpPr>
        <p:grpSpPr>
          <a:xfrm>
            <a:off x="713270" y="539510"/>
            <a:ext cx="1945401" cy="4621157"/>
            <a:chOff x="3341200" y="714800"/>
            <a:chExt cx="1917029" cy="4553761"/>
          </a:xfrm>
        </p:grpSpPr>
        <p:sp>
          <p:nvSpPr>
            <p:cNvPr id="1020" name="Google Shape;1020;p57"/>
            <p:cNvSpPr/>
            <p:nvPr/>
          </p:nvSpPr>
          <p:spPr>
            <a:xfrm>
              <a:off x="5126170" y="1939848"/>
              <a:ext cx="22434" cy="23589"/>
            </a:xfrm>
            <a:custGeom>
              <a:avLst/>
              <a:gdLst/>
              <a:ahLst/>
              <a:cxnLst/>
              <a:rect l="l" t="t" r="r" b="b"/>
              <a:pathLst>
                <a:path w="693" h="729" extrusionOk="0">
                  <a:moveTo>
                    <a:pt x="693" y="1"/>
                  </a:moveTo>
                  <a:cubicBezTo>
                    <a:pt x="462" y="231"/>
                    <a:pt x="231" y="480"/>
                    <a:pt x="1" y="728"/>
                  </a:cubicBezTo>
                  <a:cubicBezTo>
                    <a:pt x="284" y="533"/>
                    <a:pt x="533" y="285"/>
                    <a:pt x="69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7"/>
            <p:cNvSpPr/>
            <p:nvPr/>
          </p:nvSpPr>
          <p:spPr>
            <a:xfrm>
              <a:off x="3341200" y="714800"/>
              <a:ext cx="1917029" cy="4553761"/>
            </a:xfrm>
            <a:custGeom>
              <a:avLst/>
              <a:gdLst/>
              <a:ahLst/>
              <a:cxnLst/>
              <a:rect l="l" t="t" r="r" b="b"/>
              <a:pathLst>
                <a:path w="40751" h="96801" extrusionOk="0">
                  <a:moveTo>
                    <a:pt x="14031" y="2949"/>
                  </a:moveTo>
                  <a:cubicBezTo>
                    <a:pt x="14034" y="2950"/>
                    <a:pt x="14037" y="2952"/>
                    <a:pt x="14040" y="2954"/>
                  </a:cubicBezTo>
                  <a:lnTo>
                    <a:pt x="14040" y="2954"/>
                  </a:lnTo>
                  <a:cubicBezTo>
                    <a:pt x="14037" y="2952"/>
                    <a:pt x="14034" y="2950"/>
                    <a:pt x="14031" y="2949"/>
                  </a:cubicBezTo>
                  <a:close/>
                  <a:moveTo>
                    <a:pt x="16060" y="2660"/>
                  </a:moveTo>
                  <a:lnTo>
                    <a:pt x="16060" y="2660"/>
                  </a:lnTo>
                  <a:cubicBezTo>
                    <a:pt x="16059" y="2745"/>
                    <a:pt x="16061" y="2830"/>
                    <a:pt x="16066" y="2915"/>
                  </a:cubicBezTo>
                  <a:cubicBezTo>
                    <a:pt x="16080" y="3000"/>
                    <a:pt x="16094" y="3083"/>
                    <a:pt x="16108" y="3164"/>
                  </a:cubicBezTo>
                  <a:lnTo>
                    <a:pt x="16108" y="3164"/>
                  </a:lnTo>
                  <a:cubicBezTo>
                    <a:pt x="16084" y="2997"/>
                    <a:pt x="16068" y="2829"/>
                    <a:pt x="16060" y="2660"/>
                  </a:cubicBezTo>
                  <a:close/>
                  <a:moveTo>
                    <a:pt x="14065" y="2976"/>
                  </a:moveTo>
                  <a:lnTo>
                    <a:pt x="14065" y="2976"/>
                  </a:lnTo>
                  <a:cubicBezTo>
                    <a:pt x="14149" y="3176"/>
                    <a:pt x="14221" y="3379"/>
                    <a:pt x="14287" y="3585"/>
                  </a:cubicBezTo>
                  <a:lnTo>
                    <a:pt x="14287" y="3585"/>
                  </a:lnTo>
                  <a:cubicBezTo>
                    <a:pt x="14221" y="3314"/>
                    <a:pt x="14146" y="3064"/>
                    <a:pt x="14065" y="2976"/>
                  </a:cubicBezTo>
                  <a:close/>
                  <a:moveTo>
                    <a:pt x="16108" y="3164"/>
                  </a:moveTo>
                  <a:cubicBezTo>
                    <a:pt x="16151" y="3460"/>
                    <a:pt x="16220" y="3753"/>
                    <a:pt x="16318" y="4040"/>
                  </a:cubicBezTo>
                  <a:lnTo>
                    <a:pt x="16318" y="4040"/>
                  </a:lnTo>
                  <a:cubicBezTo>
                    <a:pt x="16231" y="3761"/>
                    <a:pt x="16164" y="3474"/>
                    <a:pt x="16108" y="3164"/>
                  </a:cubicBezTo>
                  <a:close/>
                  <a:moveTo>
                    <a:pt x="16318" y="4040"/>
                  </a:moveTo>
                  <a:cubicBezTo>
                    <a:pt x="16322" y="4054"/>
                    <a:pt x="16327" y="4067"/>
                    <a:pt x="16331" y="4081"/>
                  </a:cubicBezTo>
                  <a:lnTo>
                    <a:pt x="16331" y="4081"/>
                  </a:lnTo>
                  <a:cubicBezTo>
                    <a:pt x="16332" y="4082"/>
                    <a:pt x="16332" y="4082"/>
                    <a:pt x="16333" y="4083"/>
                  </a:cubicBezTo>
                  <a:cubicBezTo>
                    <a:pt x="16328" y="4069"/>
                    <a:pt x="16323" y="4054"/>
                    <a:pt x="16318" y="4040"/>
                  </a:cubicBezTo>
                  <a:close/>
                  <a:moveTo>
                    <a:pt x="14287" y="3585"/>
                  </a:moveTo>
                  <a:lnTo>
                    <a:pt x="14287" y="3585"/>
                  </a:lnTo>
                  <a:cubicBezTo>
                    <a:pt x="14373" y="3937"/>
                    <a:pt x="14445" y="4326"/>
                    <a:pt x="14498" y="4450"/>
                  </a:cubicBezTo>
                  <a:cubicBezTo>
                    <a:pt x="14690" y="5248"/>
                    <a:pt x="14943" y="6077"/>
                    <a:pt x="15549" y="6673"/>
                  </a:cubicBezTo>
                  <a:lnTo>
                    <a:pt x="15549" y="6673"/>
                  </a:lnTo>
                  <a:cubicBezTo>
                    <a:pt x="15496" y="6612"/>
                    <a:pt x="15446" y="6550"/>
                    <a:pt x="15399" y="6485"/>
                  </a:cubicBezTo>
                  <a:cubicBezTo>
                    <a:pt x="14777" y="5588"/>
                    <a:pt x="14600" y="4562"/>
                    <a:pt x="14287" y="3585"/>
                  </a:cubicBezTo>
                  <a:close/>
                  <a:moveTo>
                    <a:pt x="22742" y="2039"/>
                  </a:moveTo>
                  <a:cubicBezTo>
                    <a:pt x="22981" y="2039"/>
                    <a:pt x="22736" y="3322"/>
                    <a:pt x="22704" y="3449"/>
                  </a:cubicBezTo>
                  <a:cubicBezTo>
                    <a:pt x="22538" y="4083"/>
                    <a:pt x="22237" y="4617"/>
                    <a:pt x="21904" y="5117"/>
                  </a:cubicBezTo>
                  <a:cubicBezTo>
                    <a:pt x="21403" y="5884"/>
                    <a:pt x="20803" y="6485"/>
                    <a:pt x="20069" y="6985"/>
                  </a:cubicBezTo>
                  <a:cubicBezTo>
                    <a:pt x="20870" y="6318"/>
                    <a:pt x="21570" y="5551"/>
                    <a:pt x="22071" y="4650"/>
                  </a:cubicBezTo>
                  <a:cubicBezTo>
                    <a:pt x="22371" y="4216"/>
                    <a:pt x="22504" y="3716"/>
                    <a:pt x="22571" y="3149"/>
                  </a:cubicBezTo>
                  <a:cubicBezTo>
                    <a:pt x="22638" y="2782"/>
                    <a:pt x="22638" y="2415"/>
                    <a:pt x="22704" y="2048"/>
                  </a:cubicBezTo>
                  <a:cubicBezTo>
                    <a:pt x="22718" y="2042"/>
                    <a:pt x="22730" y="2039"/>
                    <a:pt x="22742" y="2039"/>
                  </a:cubicBezTo>
                  <a:close/>
                  <a:moveTo>
                    <a:pt x="22264" y="1085"/>
                  </a:moveTo>
                  <a:cubicBezTo>
                    <a:pt x="22787" y="1085"/>
                    <a:pt x="22367" y="2183"/>
                    <a:pt x="22337" y="2448"/>
                  </a:cubicBezTo>
                  <a:cubicBezTo>
                    <a:pt x="22171" y="3716"/>
                    <a:pt x="21904" y="4483"/>
                    <a:pt x="21137" y="5484"/>
                  </a:cubicBezTo>
                  <a:cubicBezTo>
                    <a:pt x="20703" y="5984"/>
                    <a:pt x="20203" y="6451"/>
                    <a:pt x="19736" y="6885"/>
                  </a:cubicBezTo>
                  <a:cubicBezTo>
                    <a:pt x="19569" y="6985"/>
                    <a:pt x="19469" y="7152"/>
                    <a:pt x="19302" y="7285"/>
                  </a:cubicBezTo>
                  <a:cubicBezTo>
                    <a:pt x="19869" y="6218"/>
                    <a:pt x="20303" y="5117"/>
                    <a:pt x="20503" y="3916"/>
                  </a:cubicBezTo>
                  <a:cubicBezTo>
                    <a:pt x="20569" y="3549"/>
                    <a:pt x="20569" y="3149"/>
                    <a:pt x="20536" y="2782"/>
                  </a:cubicBezTo>
                  <a:cubicBezTo>
                    <a:pt x="20903" y="2148"/>
                    <a:pt x="21237" y="1481"/>
                    <a:pt x="22004" y="1147"/>
                  </a:cubicBezTo>
                  <a:cubicBezTo>
                    <a:pt x="22109" y="1105"/>
                    <a:pt x="22195" y="1085"/>
                    <a:pt x="22264" y="1085"/>
                  </a:cubicBezTo>
                  <a:close/>
                  <a:moveTo>
                    <a:pt x="24749" y="3440"/>
                  </a:moveTo>
                  <a:cubicBezTo>
                    <a:pt x="24880" y="3440"/>
                    <a:pt x="25011" y="3444"/>
                    <a:pt x="25139" y="3449"/>
                  </a:cubicBezTo>
                  <a:cubicBezTo>
                    <a:pt x="25540" y="3449"/>
                    <a:pt x="25373" y="3549"/>
                    <a:pt x="25206" y="3883"/>
                  </a:cubicBezTo>
                  <a:cubicBezTo>
                    <a:pt x="25006" y="4250"/>
                    <a:pt x="24806" y="4617"/>
                    <a:pt x="24539" y="4984"/>
                  </a:cubicBezTo>
                  <a:cubicBezTo>
                    <a:pt x="23572" y="6418"/>
                    <a:pt x="21837" y="6918"/>
                    <a:pt x="20336" y="7552"/>
                  </a:cubicBezTo>
                  <a:lnTo>
                    <a:pt x="20236" y="7552"/>
                  </a:lnTo>
                  <a:cubicBezTo>
                    <a:pt x="20203" y="7452"/>
                    <a:pt x="20136" y="7419"/>
                    <a:pt x="20036" y="7419"/>
                  </a:cubicBezTo>
                  <a:lnTo>
                    <a:pt x="20036" y="7319"/>
                  </a:lnTo>
                  <a:cubicBezTo>
                    <a:pt x="21237" y="6651"/>
                    <a:pt x="22304" y="5417"/>
                    <a:pt x="22804" y="4083"/>
                  </a:cubicBezTo>
                  <a:cubicBezTo>
                    <a:pt x="23312" y="3547"/>
                    <a:pt x="24034" y="3440"/>
                    <a:pt x="24749" y="3440"/>
                  </a:cubicBezTo>
                  <a:close/>
                  <a:moveTo>
                    <a:pt x="23572" y="6284"/>
                  </a:moveTo>
                  <a:cubicBezTo>
                    <a:pt x="23572" y="6318"/>
                    <a:pt x="23638" y="6318"/>
                    <a:pt x="23672" y="6318"/>
                  </a:cubicBezTo>
                  <a:cubicBezTo>
                    <a:pt x="24139" y="6318"/>
                    <a:pt x="24539" y="6418"/>
                    <a:pt x="25006" y="6551"/>
                  </a:cubicBezTo>
                  <a:cubicBezTo>
                    <a:pt x="25132" y="6583"/>
                    <a:pt x="26267" y="7327"/>
                    <a:pt x="25891" y="7327"/>
                  </a:cubicBezTo>
                  <a:cubicBezTo>
                    <a:pt x="25868" y="7327"/>
                    <a:pt x="25840" y="7324"/>
                    <a:pt x="25807" y="7319"/>
                  </a:cubicBezTo>
                  <a:cubicBezTo>
                    <a:pt x="25708" y="7310"/>
                    <a:pt x="25617" y="7305"/>
                    <a:pt x="25530" y="7305"/>
                  </a:cubicBezTo>
                  <a:cubicBezTo>
                    <a:pt x="25292" y="7305"/>
                    <a:pt x="25083" y="7336"/>
                    <a:pt x="24839" y="7385"/>
                  </a:cubicBezTo>
                  <a:cubicBezTo>
                    <a:pt x="23789" y="7525"/>
                    <a:pt x="22903" y="7812"/>
                    <a:pt x="21974" y="7812"/>
                  </a:cubicBezTo>
                  <a:cubicBezTo>
                    <a:pt x="21574" y="7812"/>
                    <a:pt x="21167" y="7759"/>
                    <a:pt x="20736" y="7619"/>
                  </a:cubicBezTo>
                  <a:cubicBezTo>
                    <a:pt x="21737" y="7319"/>
                    <a:pt x="22704" y="6885"/>
                    <a:pt x="23572" y="6284"/>
                  </a:cubicBezTo>
                  <a:close/>
                  <a:moveTo>
                    <a:pt x="19736" y="581"/>
                  </a:moveTo>
                  <a:cubicBezTo>
                    <a:pt x="19793" y="581"/>
                    <a:pt x="19830" y="630"/>
                    <a:pt x="19836" y="747"/>
                  </a:cubicBezTo>
                  <a:cubicBezTo>
                    <a:pt x="19869" y="1047"/>
                    <a:pt x="19969" y="1381"/>
                    <a:pt x="20036" y="1648"/>
                  </a:cubicBezTo>
                  <a:cubicBezTo>
                    <a:pt x="20503" y="3649"/>
                    <a:pt x="19869" y="5217"/>
                    <a:pt x="19168" y="6918"/>
                  </a:cubicBezTo>
                  <a:lnTo>
                    <a:pt x="19168" y="6818"/>
                  </a:lnTo>
                  <a:cubicBezTo>
                    <a:pt x="19152" y="6735"/>
                    <a:pt x="19077" y="6693"/>
                    <a:pt x="19002" y="6693"/>
                  </a:cubicBezTo>
                  <a:cubicBezTo>
                    <a:pt x="18927" y="6693"/>
                    <a:pt x="18852" y="6735"/>
                    <a:pt x="18835" y="6818"/>
                  </a:cubicBezTo>
                  <a:lnTo>
                    <a:pt x="18568" y="8086"/>
                  </a:lnTo>
                  <a:cubicBezTo>
                    <a:pt x="18535" y="7752"/>
                    <a:pt x="18468" y="7452"/>
                    <a:pt x="18368" y="7218"/>
                  </a:cubicBezTo>
                  <a:lnTo>
                    <a:pt x="18368" y="7218"/>
                  </a:lnTo>
                  <a:cubicBezTo>
                    <a:pt x="18377" y="7227"/>
                    <a:pt x="18391" y="7232"/>
                    <a:pt x="18407" y="7232"/>
                  </a:cubicBezTo>
                  <a:cubicBezTo>
                    <a:pt x="18450" y="7232"/>
                    <a:pt x="18510" y="7201"/>
                    <a:pt x="18535" y="7152"/>
                  </a:cubicBezTo>
                  <a:cubicBezTo>
                    <a:pt x="18968" y="5918"/>
                    <a:pt x="18868" y="4617"/>
                    <a:pt x="18468" y="3416"/>
                  </a:cubicBezTo>
                  <a:cubicBezTo>
                    <a:pt x="18501" y="2882"/>
                    <a:pt x="18535" y="2315"/>
                    <a:pt x="18668" y="1815"/>
                  </a:cubicBezTo>
                  <a:cubicBezTo>
                    <a:pt x="18668" y="1787"/>
                    <a:pt x="19454" y="581"/>
                    <a:pt x="19736" y="581"/>
                  </a:cubicBezTo>
                  <a:close/>
                  <a:moveTo>
                    <a:pt x="19702" y="7485"/>
                  </a:moveTo>
                  <a:cubicBezTo>
                    <a:pt x="19669" y="7619"/>
                    <a:pt x="19669" y="7719"/>
                    <a:pt x="19635" y="7786"/>
                  </a:cubicBezTo>
                  <a:cubicBezTo>
                    <a:pt x="19402" y="7986"/>
                    <a:pt x="19302" y="8253"/>
                    <a:pt x="19168" y="8486"/>
                  </a:cubicBezTo>
                  <a:cubicBezTo>
                    <a:pt x="19302" y="8152"/>
                    <a:pt x="19402" y="7819"/>
                    <a:pt x="19635" y="7552"/>
                  </a:cubicBezTo>
                  <a:cubicBezTo>
                    <a:pt x="19669" y="7552"/>
                    <a:pt x="19669" y="7552"/>
                    <a:pt x="19702" y="7485"/>
                  </a:cubicBezTo>
                  <a:close/>
                  <a:moveTo>
                    <a:pt x="19035" y="12122"/>
                  </a:moveTo>
                  <a:lnTo>
                    <a:pt x="19035" y="12122"/>
                  </a:lnTo>
                  <a:cubicBezTo>
                    <a:pt x="18902" y="12622"/>
                    <a:pt x="18635" y="13056"/>
                    <a:pt x="18335" y="13456"/>
                  </a:cubicBezTo>
                  <a:cubicBezTo>
                    <a:pt x="18368" y="13256"/>
                    <a:pt x="18368" y="13089"/>
                    <a:pt x="18401" y="12923"/>
                  </a:cubicBezTo>
                  <a:cubicBezTo>
                    <a:pt x="18568" y="12622"/>
                    <a:pt x="18802" y="12322"/>
                    <a:pt x="19035" y="12122"/>
                  </a:cubicBezTo>
                  <a:close/>
                  <a:moveTo>
                    <a:pt x="17267" y="14624"/>
                  </a:moveTo>
                  <a:lnTo>
                    <a:pt x="17267" y="14624"/>
                  </a:lnTo>
                  <a:cubicBezTo>
                    <a:pt x="17378" y="14935"/>
                    <a:pt x="17415" y="15230"/>
                    <a:pt x="17477" y="15541"/>
                  </a:cubicBezTo>
                  <a:lnTo>
                    <a:pt x="17477" y="15541"/>
                  </a:lnTo>
                  <a:cubicBezTo>
                    <a:pt x="17393" y="15244"/>
                    <a:pt x="17317" y="14942"/>
                    <a:pt x="17267" y="14624"/>
                  </a:cubicBezTo>
                  <a:close/>
                  <a:moveTo>
                    <a:pt x="6692" y="14747"/>
                  </a:moveTo>
                  <a:cubicBezTo>
                    <a:pt x="6652" y="14987"/>
                    <a:pt x="6634" y="15231"/>
                    <a:pt x="6636" y="15475"/>
                  </a:cubicBezTo>
                  <a:lnTo>
                    <a:pt x="6636" y="15475"/>
                  </a:lnTo>
                  <a:cubicBezTo>
                    <a:pt x="6655" y="15502"/>
                    <a:pt x="6674" y="15530"/>
                    <a:pt x="6693" y="15558"/>
                  </a:cubicBezTo>
                  <a:cubicBezTo>
                    <a:pt x="6666" y="15282"/>
                    <a:pt x="6666" y="15011"/>
                    <a:pt x="6692" y="14747"/>
                  </a:cubicBezTo>
                  <a:close/>
                  <a:moveTo>
                    <a:pt x="4520" y="16019"/>
                  </a:moveTo>
                  <a:cubicBezTo>
                    <a:pt x="4548" y="16243"/>
                    <a:pt x="4599" y="16456"/>
                    <a:pt x="4691" y="16659"/>
                  </a:cubicBezTo>
                  <a:cubicBezTo>
                    <a:pt x="4775" y="16860"/>
                    <a:pt x="4868" y="17061"/>
                    <a:pt x="4972" y="17254"/>
                  </a:cubicBezTo>
                  <a:lnTo>
                    <a:pt x="4972" y="17254"/>
                  </a:lnTo>
                  <a:cubicBezTo>
                    <a:pt x="5001" y="17266"/>
                    <a:pt x="5030" y="17279"/>
                    <a:pt x="5058" y="17292"/>
                  </a:cubicBezTo>
                  <a:cubicBezTo>
                    <a:pt x="4805" y="16901"/>
                    <a:pt x="4619" y="16465"/>
                    <a:pt x="4520" y="16019"/>
                  </a:cubicBezTo>
                  <a:close/>
                  <a:moveTo>
                    <a:pt x="9665" y="14345"/>
                  </a:moveTo>
                  <a:cubicBezTo>
                    <a:pt x="9748" y="14345"/>
                    <a:pt x="9808" y="14426"/>
                    <a:pt x="9828" y="14624"/>
                  </a:cubicBezTo>
                  <a:cubicBezTo>
                    <a:pt x="9895" y="15391"/>
                    <a:pt x="9662" y="16092"/>
                    <a:pt x="9328" y="16759"/>
                  </a:cubicBezTo>
                  <a:cubicBezTo>
                    <a:pt x="9028" y="17326"/>
                    <a:pt x="8661" y="17793"/>
                    <a:pt x="8194" y="18260"/>
                  </a:cubicBezTo>
                  <a:cubicBezTo>
                    <a:pt x="8161" y="18260"/>
                    <a:pt x="8061" y="18260"/>
                    <a:pt x="8027" y="18326"/>
                  </a:cubicBezTo>
                  <a:lnTo>
                    <a:pt x="8027" y="17960"/>
                  </a:lnTo>
                  <a:cubicBezTo>
                    <a:pt x="8327" y="17259"/>
                    <a:pt x="8461" y="16592"/>
                    <a:pt x="8394" y="15891"/>
                  </a:cubicBezTo>
                  <a:cubicBezTo>
                    <a:pt x="8461" y="15891"/>
                    <a:pt x="8494" y="15891"/>
                    <a:pt x="8494" y="15825"/>
                  </a:cubicBezTo>
                  <a:cubicBezTo>
                    <a:pt x="8653" y="15559"/>
                    <a:pt x="9340" y="14345"/>
                    <a:pt x="9665" y="14345"/>
                  </a:cubicBezTo>
                  <a:close/>
                  <a:moveTo>
                    <a:pt x="11346" y="15888"/>
                  </a:moveTo>
                  <a:cubicBezTo>
                    <a:pt x="11858" y="15888"/>
                    <a:pt x="11227" y="16932"/>
                    <a:pt x="11129" y="17159"/>
                  </a:cubicBezTo>
                  <a:cubicBezTo>
                    <a:pt x="10796" y="17659"/>
                    <a:pt x="10329" y="18093"/>
                    <a:pt x="9862" y="18460"/>
                  </a:cubicBezTo>
                  <a:cubicBezTo>
                    <a:pt x="9361" y="18827"/>
                    <a:pt x="8828" y="19094"/>
                    <a:pt x="8294" y="19294"/>
                  </a:cubicBezTo>
                  <a:cubicBezTo>
                    <a:pt x="8327" y="19127"/>
                    <a:pt x="8327" y="18960"/>
                    <a:pt x="8361" y="18793"/>
                  </a:cubicBezTo>
                  <a:cubicBezTo>
                    <a:pt x="9328" y="17793"/>
                    <a:pt x="9662" y="15991"/>
                    <a:pt x="11296" y="15891"/>
                  </a:cubicBezTo>
                  <a:cubicBezTo>
                    <a:pt x="11314" y="15889"/>
                    <a:pt x="11330" y="15888"/>
                    <a:pt x="11346" y="15888"/>
                  </a:cubicBezTo>
                  <a:close/>
                  <a:moveTo>
                    <a:pt x="25673" y="9520"/>
                  </a:moveTo>
                  <a:cubicBezTo>
                    <a:pt x="23638" y="13790"/>
                    <a:pt x="19736" y="17326"/>
                    <a:pt x="17901" y="21729"/>
                  </a:cubicBezTo>
                  <a:cubicBezTo>
                    <a:pt x="18301" y="19494"/>
                    <a:pt x="18968" y="17326"/>
                    <a:pt x="20203" y="15391"/>
                  </a:cubicBezTo>
                  <a:cubicBezTo>
                    <a:pt x="21637" y="13123"/>
                    <a:pt x="23872" y="11488"/>
                    <a:pt x="25673" y="9520"/>
                  </a:cubicBezTo>
                  <a:close/>
                  <a:moveTo>
                    <a:pt x="27681" y="21186"/>
                  </a:moveTo>
                  <a:cubicBezTo>
                    <a:pt x="27719" y="21186"/>
                    <a:pt x="27741" y="21208"/>
                    <a:pt x="27741" y="21262"/>
                  </a:cubicBezTo>
                  <a:cubicBezTo>
                    <a:pt x="27741" y="21929"/>
                    <a:pt x="27574" y="22563"/>
                    <a:pt x="27308" y="23130"/>
                  </a:cubicBezTo>
                  <a:cubicBezTo>
                    <a:pt x="26974" y="23897"/>
                    <a:pt x="26407" y="24397"/>
                    <a:pt x="25807" y="24831"/>
                  </a:cubicBezTo>
                  <a:cubicBezTo>
                    <a:pt x="26340" y="24131"/>
                    <a:pt x="26540" y="23230"/>
                    <a:pt x="26640" y="22263"/>
                  </a:cubicBezTo>
                  <a:cubicBezTo>
                    <a:pt x="26707" y="22096"/>
                    <a:pt x="26774" y="21962"/>
                    <a:pt x="26874" y="21796"/>
                  </a:cubicBezTo>
                  <a:cubicBezTo>
                    <a:pt x="26874" y="21796"/>
                    <a:pt x="27484" y="21186"/>
                    <a:pt x="27681" y="21186"/>
                  </a:cubicBezTo>
                  <a:close/>
                  <a:moveTo>
                    <a:pt x="26407" y="20395"/>
                  </a:moveTo>
                  <a:cubicBezTo>
                    <a:pt x="26407" y="20928"/>
                    <a:pt x="26407" y="21462"/>
                    <a:pt x="26374" y="22062"/>
                  </a:cubicBezTo>
                  <a:cubicBezTo>
                    <a:pt x="26274" y="23297"/>
                    <a:pt x="25873" y="24231"/>
                    <a:pt x="25106" y="24998"/>
                  </a:cubicBezTo>
                  <a:lnTo>
                    <a:pt x="25106" y="24831"/>
                  </a:lnTo>
                  <a:cubicBezTo>
                    <a:pt x="25573" y="23997"/>
                    <a:pt x="25440" y="22930"/>
                    <a:pt x="25073" y="22062"/>
                  </a:cubicBezTo>
                  <a:cubicBezTo>
                    <a:pt x="25073" y="21962"/>
                    <a:pt x="25106" y="21929"/>
                    <a:pt x="25106" y="21829"/>
                  </a:cubicBezTo>
                  <a:lnTo>
                    <a:pt x="25073" y="21796"/>
                  </a:lnTo>
                  <a:lnTo>
                    <a:pt x="25306" y="21395"/>
                  </a:lnTo>
                  <a:cubicBezTo>
                    <a:pt x="25340" y="21295"/>
                    <a:pt x="25373" y="21229"/>
                    <a:pt x="25440" y="21128"/>
                  </a:cubicBezTo>
                  <a:cubicBezTo>
                    <a:pt x="25673" y="20762"/>
                    <a:pt x="26007" y="20495"/>
                    <a:pt x="26407" y="20395"/>
                  </a:cubicBezTo>
                  <a:close/>
                  <a:moveTo>
                    <a:pt x="16233" y="24164"/>
                  </a:moveTo>
                  <a:cubicBezTo>
                    <a:pt x="16533" y="24264"/>
                    <a:pt x="16633" y="24564"/>
                    <a:pt x="16667" y="24831"/>
                  </a:cubicBezTo>
                  <a:cubicBezTo>
                    <a:pt x="16667" y="25098"/>
                    <a:pt x="16633" y="25298"/>
                    <a:pt x="16633" y="25565"/>
                  </a:cubicBezTo>
                  <a:cubicBezTo>
                    <a:pt x="16567" y="25465"/>
                    <a:pt x="16533" y="25331"/>
                    <a:pt x="16533" y="25265"/>
                  </a:cubicBezTo>
                  <a:cubicBezTo>
                    <a:pt x="16400" y="24931"/>
                    <a:pt x="16300" y="24564"/>
                    <a:pt x="16233" y="24164"/>
                  </a:cubicBezTo>
                  <a:close/>
                  <a:moveTo>
                    <a:pt x="23702" y="20896"/>
                  </a:moveTo>
                  <a:cubicBezTo>
                    <a:pt x="24100" y="20896"/>
                    <a:pt x="24949" y="22455"/>
                    <a:pt x="25006" y="22596"/>
                  </a:cubicBezTo>
                  <a:cubicBezTo>
                    <a:pt x="25206" y="23230"/>
                    <a:pt x="25173" y="23830"/>
                    <a:pt x="25006" y="24431"/>
                  </a:cubicBezTo>
                  <a:cubicBezTo>
                    <a:pt x="24906" y="24431"/>
                    <a:pt x="24873" y="24464"/>
                    <a:pt x="24839" y="24564"/>
                  </a:cubicBezTo>
                  <a:cubicBezTo>
                    <a:pt x="24672" y="24898"/>
                    <a:pt x="24572" y="25265"/>
                    <a:pt x="24472" y="25665"/>
                  </a:cubicBezTo>
                  <a:cubicBezTo>
                    <a:pt x="24406" y="25732"/>
                    <a:pt x="24406" y="25765"/>
                    <a:pt x="24406" y="25798"/>
                  </a:cubicBezTo>
                  <a:cubicBezTo>
                    <a:pt x="24406" y="25832"/>
                    <a:pt x="24372" y="25932"/>
                    <a:pt x="24372" y="25965"/>
                  </a:cubicBezTo>
                  <a:cubicBezTo>
                    <a:pt x="24339" y="25899"/>
                    <a:pt x="24339" y="25798"/>
                    <a:pt x="24272" y="25732"/>
                  </a:cubicBezTo>
                  <a:cubicBezTo>
                    <a:pt x="24339" y="25665"/>
                    <a:pt x="24272" y="25632"/>
                    <a:pt x="24239" y="25598"/>
                  </a:cubicBezTo>
                  <a:cubicBezTo>
                    <a:pt x="25206" y="24231"/>
                    <a:pt x="23905" y="22563"/>
                    <a:pt x="23505" y="21095"/>
                  </a:cubicBezTo>
                  <a:cubicBezTo>
                    <a:pt x="23505" y="21095"/>
                    <a:pt x="23538" y="21095"/>
                    <a:pt x="23538" y="21062"/>
                  </a:cubicBezTo>
                  <a:cubicBezTo>
                    <a:pt x="23574" y="20946"/>
                    <a:pt x="23630" y="20896"/>
                    <a:pt x="23702" y="20896"/>
                  </a:cubicBezTo>
                  <a:close/>
                  <a:moveTo>
                    <a:pt x="38054" y="24475"/>
                  </a:moveTo>
                  <a:cubicBezTo>
                    <a:pt x="38124" y="24475"/>
                    <a:pt x="38161" y="24501"/>
                    <a:pt x="38149" y="24564"/>
                  </a:cubicBezTo>
                  <a:cubicBezTo>
                    <a:pt x="37715" y="26399"/>
                    <a:pt x="36347" y="27300"/>
                    <a:pt x="34980" y="28334"/>
                  </a:cubicBezTo>
                  <a:cubicBezTo>
                    <a:pt x="35213" y="27633"/>
                    <a:pt x="35513" y="26899"/>
                    <a:pt x="35880" y="26232"/>
                  </a:cubicBezTo>
                  <a:cubicBezTo>
                    <a:pt x="36081" y="25798"/>
                    <a:pt x="36381" y="25398"/>
                    <a:pt x="36748" y="25065"/>
                  </a:cubicBezTo>
                  <a:cubicBezTo>
                    <a:pt x="36856" y="24956"/>
                    <a:pt x="37754" y="24475"/>
                    <a:pt x="38054" y="24475"/>
                  </a:cubicBezTo>
                  <a:close/>
                  <a:moveTo>
                    <a:pt x="34647" y="22781"/>
                  </a:moveTo>
                  <a:cubicBezTo>
                    <a:pt x="34671" y="22781"/>
                    <a:pt x="34693" y="22796"/>
                    <a:pt x="34713" y="22830"/>
                  </a:cubicBezTo>
                  <a:cubicBezTo>
                    <a:pt x="35046" y="23330"/>
                    <a:pt x="35313" y="23830"/>
                    <a:pt x="35480" y="24431"/>
                  </a:cubicBezTo>
                  <a:cubicBezTo>
                    <a:pt x="35814" y="25432"/>
                    <a:pt x="35413" y="26299"/>
                    <a:pt x="34980" y="27166"/>
                  </a:cubicBezTo>
                  <a:cubicBezTo>
                    <a:pt x="34952" y="27152"/>
                    <a:pt x="34924" y="27144"/>
                    <a:pt x="34899" y="27144"/>
                  </a:cubicBezTo>
                  <a:cubicBezTo>
                    <a:pt x="34864" y="27144"/>
                    <a:pt x="34833" y="27160"/>
                    <a:pt x="34813" y="27199"/>
                  </a:cubicBezTo>
                  <a:cubicBezTo>
                    <a:pt x="34413" y="27633"/>
                    <a:pt x="34179" y="28133"/>
                    <a:pt x="34012" y="28667"/>
                  </a:cubicBezTo>
                  <a:lnTo>
                    <a:pt x="33979" y="28734"/>
                  </a:lnTo>
                  <a:cubicBezTo>
                    <a:pt x="33912" y="27166"/>
                    <a:pt x="33846" y="25632"/>
                    <a:pt x="34079" y="24064"/>
                  </a:cubicBezTo>
                  <a:cubicBezTo>
                    <a:pt x="34079" y="24004"/>
                    <a:pt x="34431" y="22781"/>
                    <a:pt x="34647" y="22781"/>
                  </a:cubicBezTo>
                  <a:close/>
                  <a:moveTo>
                    <a:pt x="32965" y="24622"/>
                  </a:moveTo>
                  <a:cubicBezTo>
                    <a:pt x="32975" y="24627"/>
                    <a:pt x="32990" y="24631"/>
                    <a:pt x="33012" y="24631"/>
                  </a:cubicBezTo>
                  <a:lnTo>
                    <a:pt x="33245" y="25131"/>
                  </a:lnTo>
                  <a:cubicBezTo>
                    <a:pt x="33345" y="25298"/>
                    <a:pt x="33512" y="25432"/>
                    <a:pt x="33612" y="25565"/>
                  </a:cubicBezTo>
                  <a:cubicBezTo>
                    <a:pt x="33645" y="26732"/>
                    <a:pt x="33712" y="27900"/>
                    <a:pt x="33779" y="29101"/>
                  </a:cubicBezTo>
                  <a:lnTo>
                    <a:pt x="33679" y="29101"/>
                  </a:lnTo>
                  <a:cubicBezTo>
                    <a:pt x="33012" y="28434"/>
                    <a:pt x="32845" y="27566"/>
                    <a:pt x="32778" y="26666"/>
                  </a:cubicBezTo>
                  <a:cubicBezTo>
                    <a:pt x="32778" y="26232"/>
                    <a:pt x="32845" y="25732"/>
                    <a:pt x="32912" y="25265"/>
                  </a:cubicBezTo>
                  <a:cubicBezTo>
                    <a:pt x="32945" y="25131"/>
                    <a:pt x="32945" y="24965"/>
                    <a:pt x="33012" y="24831"/>
                  </a:cubicBezTo>
                  <a:cubicBezTo>
                    <a:pt x="33012" y="24801"/>
                    <a:pt x="33012" y="24693"/>
                    <a:pt x="32965" y="24622"/>
                  </a:cubicBezTo>
                  <a:close/>
                  <a:moveTo>
                    <a:pt x="34980" y="28834"/>
                  </a:moveTo>
                  <a:lnTo>
                    <a:pt x="34980" y="28834"/>
                  </a:lnTo>
                  <a:cubicBezTo>
                    <a:pt x="34746" y="28967"/>
                    <a:pt x="34513" y="29101"/>
                    <a:pt x="34313" y="29168"/>
                  </a:cubicBezTo>
                  <a:cubicBezTo>
                    <a:pt x="34313" y="29134"/>
                    <a:pt x="34246" y="29134"/>
                    <a:pt x="34213" y="29134"/>
                  </a:cubicBezTo>
                  <a:lnTo>
                    <a:pt x="34213" y="29067"/>
                  </a:lnTo>
                  <a:cubicBezTo>
                    <a:pt x="34479" y="29001"/>
                    <a:pt x="34713" y="28934"/>
                    <a:pt x="34980" y="28834"/>
                  </a:cubicBezTo>
                  <a:close/>
                  <a:moveTo>
                    <a:pt x="39015" y="26593"/>
                  </a:moveTo>
                  <a:cubicBezTo>
                    <a:pt x="39139" y="26593"/>
                    <a:pt x="39261" y="26605"/>
                    <a:pt x="39383" y="26632"/>
                  </a:cubicBezTo>
                  <a:cubicBezTo>
                    <a:pt x="40250" y="26833"/>
                    <a:pt x="39683" y="27566"/>
                    <a:pt x="39316" y="27833"/>
                  </a:cubicBezTo>
                  <a:cubicBezTo>
                    <a:pt x="38249" y="28600"/>
                    <a:pt x="37015" y="28901"/>
                    <a:pt x="35814" y="29234"/>
                  </a:cubicBezTo>
                  <a:cubicBezTo>
                    <a:pt x="35747" y="29168"/>
                    <a:pt x="35714" y="29134"/>
                    <a:pt x="35647" y="29134"/>
                  </a:cubicBezTo>
                  <a:cubicBezTo>
                    <a:pt x="35413" y="29168"/>
                    <a:pt x="35247" y="29168"/>
                    <a:pt x="35046" y="29234"/>
                  </a:cubicBezTo>
                  <a:cubicBezTo>
                    <a:pt x="35347" y="29067"/>
                    <a:pt x="35580" y="28801"/>
                    <a:pt x="35814" y="28500"/>
                  </a:cubicBezTo>
                  <a:cubicBezTo>
                    <a:pt x="35847" y="28400"/>
                    <a:pt x="35814" y="28267"/>
                    <a:pt x="35680" y="28234"/>
                  </a:cubicBezTo>
                  <a:cubicBezTo>
                    <a:pt x="35747" y="28133"/>
                    <a:pt x="35880" y="28000"/>
                    <a:pt x="36014" y="27933"/>
                  </a:cubicBezTo>
                  <a:cubicBezTo>
                    <a:pt x="36081" y="27900"/>
                    <a:pt x="36147" y="27800"/>
                    <a:pt x="36214" y="27767"/>
                  </a:cubicBezTo>
                  <a:cubicBezTo>
                    <a:pt x="36648" y="27433"/>
                    <a:pt x="37181" y="27166"/>
                    <a:pt x="37582" y="26966"/>
                  </a:cubicBezTo>
                  <a:cubicBezTo>
                    <a:pt x="38034" y="26780"/>
                    <a:pt x="38529" y="26593"/>
                    <a:pt x="39015" y="26593"/>
                  </a:cubicBezTo>
                  <a:close/>
                  <a:moveTo>
                    <a:pt x="17667" y="27900"/>
                  </a:moveTo>
                  <a:lnTo>
                    <a:pt x="17667" y="27900"/>
                  </a:lnTo>
                  <a:cubicBezTo>
                    <a:pt x="17634" y="28267"/>
                    <a:pt x="17534" y="28634"/>
                    <a:pt x="17367" y="29001"/>
                  </a:cubicBezTo>
                  <a:cubicBezTo>
                    <a:pt x="17234" y="29268"/>
                    <a:pt x="17134" y="29468"/>
                    <a:pt x="17000" y="29668"/>
                  </a:cubicBezTo>
                  <a:cubicBezTo>
                    <a:pt x="17034" y="29001"/>
                    <a:pt x="17234" y="28400"/>
                    <a:pt x="17667" y="27900"/>
                  </a:cubicBezTo>
                  <a:close/>
                  <a:moveTo>
                    <a:pt x="11196" y="29101"/>
                  </a:moveTo>
                  <a:cubicBezTo>
                    <a:pt x="11196" y="29401"/>
                    <a:pt x="11196" y="29635"/>
                    <a:pt x="11163" y="29935"/>
                  </a:cubicBezTo>
                  <a:cubicBezTo>
                    <a:pt x="11129" y="30168"/>
                    <a:pt x="11029" y="30402"/>
                    <a:pt x="10963" y="30635"/>
                  </a:cubicBezTo>
                  <a:cubicBezTo>
                    <a:pt x="10963" y="30102"/>
                    <a:pt x="10996" y="29568"/>
                    <a:pt x="11196" y="29101"/>
                  </a:cubicBezTo>
                  <a:close/>
                  <a:moveTo>
                    <a:pt x="37734" y="29227"/>
                  </a:moveTo>
                  <a:cubicBezTo>
                    <a:pt x="38795" y="29227"/>
                    <a:pt x="39866" y="29481"/>
                    <a:pt x="40350" y="30235"/>
                  </a:cubicBezTo>
                  <a:cubicBezTo>
                    <a:pt x="40550" y="30549"/>
                    <a:pt x="38484" y="30643"/>
                    <a:pt x="37754" y="30643"/>
                  </a:cubicBezTo>
                  <a:cubicBezTo>
                    <a:pt x="37630" y="30643"/>
                    <a:pt x="37544" y="30640"/>
                    <a:pt x="37515" y="30635"/>
                  </a:cubicBezTo>
                  <a:cubicBezTo>
                    <a:pt x="36748" y="30502"/>
                    <a:pt x="36081" y="30268"/>
                    <a:pt x="35413" y="29901"/>
                  </a:cubicBezTo>
                  <a:lnTo>
                    <a:pt x="35413" y="29768"/>
                  </a:lnTo>
                  <a:cubicBezTo>
                    <a:pt x="35914" y="29668"/>
                    <a:pt x="36481" y="29468"/>
                    <a:pt x="36981" y="29268"/>
                  </a:cubicBezTo>
                  <a:cubicBezTo>
                    <a:pt x="37226" y="29242"/>
                    <a:pt x="37480" y="29227"/>
                    <a:pt x="37734" y="29227"/>
                  </a:cubicBezTo>
                  <a:close/>
                  <a:moveTo>
                    <a:pt x="24973" y="30468"/>
                  </a:moveTo>
                  <a:lnTo>
                    <a:pt x="24973" y="30468"/>
                  </a:lnTo>
                  <a:cubicBezTo>
                    <a:pt x="24906" y="30735"/>
                    <a:pt x="24739" y="30935"/>
                    <a:pt x="24572" y="31136"/>
                  </a:cubicBezTo>
                  <a:lnTo>
                    <a:pt x="24339" y="31369"/>
                  </a:lnTo>
                  <a:cubicBezTo>
                    <a:pt x="24339" y="31374"/>
                    <a:pt x="24339" y="31376"/>
                    <a:pt x="24339" y="31376"/>
                  </a:cubicBezTo>
                  <a:cubicBezTo>
                    <a:pt x="24337" y="31376"/>
                    <a:pt x="24325" y="31302"/>
                    <a:pt x="24239" y="31302"/>
                  </a:cubicBezTo>
                  <a:cubicBezTo>
                    <a:pt x="24305" y="31269"/>
                    <a:pt x="24305" y="31236"/>
                    <a:pt x="24339" y="31169"/>
                  </a:cubicBezTo>
                  <a:cubicBezTo>
                    <a:pt x="24406" y="31069"/>
                    <a:pt x="24506" y="30969"/>
                    <a:pt x="24572" y="30835"/>
                  </a:cubicBezTo>
                  <a:lnTo>
                    <a:pt x="24973" y="30468"/>
                  </a:lnTo>
                  <a:close/>
                  <a:moveTo>
                    <a:pt x="29142" y="30669"/>
                  </a:moveTo>
                  <a:lnTo>
                    <a:pt x="29142" y="30669"/>
                  </a:lnTo>
                  <a:cubicBezTo>
                    <a:pt x="29342" y="31269"/>
                    <a:pt x="28975" y="31769"/>
                    <a:pt x="28642" y="32303"/>
                  </a:cubicBezTo>
                  <a:cubicBezTo>
                    <a:pt x="28542" y="31736"/>
                    <a:pt x="28742" y="31136"/>
                    <a:pt x="29142" y="30669"/>
                  </a:cubicBezTo>
                  <a:close/>
                  <a:moveTo>
                    <a:pt x="15966" y="32503"/>
                  </a:moveTo>
                  <a:cubicBezTo>
                    <a:pt x="16333" y="33070"/>
                    <a:pt x="16400" y="33671"/>
                    <a:pt x="16567" y="34338"/>
                  </a:cubicBezTo>
                  <a:cubicBezTo>
                    <a:pt x="16300" y="33737"/>
                    <a:pt x="16066" y="33137"/>
                    <a:pt x="15966" y="32503"/>
                  </a:cubicBezTo>
                  <a:close/>
                  <a:moveTo>
                    <a:pt x="13564" y="34838"/>
                  </a:moveTo>
                  <a:lnTo>
                    <a:pt x="13564" y="34838"/>
                  </a:lnTo>
                  <a:cubicBezTo>
                    <a:pt x="13831" y="35272"/>
                    <a:pt x="13731" y="35772"/>
                    <a:pt x="13698" y="36306"/>
                  </a:cubicBezTo>
                  <a:cubicBezTo>
                    <a:pt x="13531" y="35839"/>
                    <a:pt x="13498" y="35339"/>
                    <a:pt x="13564" y="34838"/>
                  </a:cubicBezTo>
                  <a:close/>
                  <a:moveTo>
                    <a:pt x="20136" y="27100"/>
                  </a:moveTo>
                  <a:cubicBezTo>
                    <a:pt x="20403" y="27633"/>
                    <a:pt x="21003" y="28134"/>
                    <a:pt x="21403" y="28567"/>
                  </a:cubicBezTo>
                  <a:cubicBezTo>
                    <a:pt x="23405" y="30635"/>
                    <a:pt x="23171" y="33504"/>
                    <a:pt x="22471" y="36106"/>
                  </a:cubicBezTo>
                  <a:cubicBezTo>
                    <a:pt x="22471" y="36139"/>
                    <a:pt x="22471" y="36173"/>
                    <a:pt x="22504" y="36173"/>
                  </a:cubicBezTo>
                  <a:cubicBezTo>
                    <a:pt x="22404" y="36439"/>
                    <a:pt x="22337" y="36673"/>
                    <a:pt x="22237" y="36873"/>
                  </a:cubicBezTo>
                  <a:cubicBezTo>
                    <a:pt x="22738" y="34605"/>
                    <a:pt x="22371" y="31869"/>
                    <a:pt x="21503" y="29835"/>
                  </a:cubicBezTo>
                  <a:cubicBezTo>
                    <a:pt x="21483" y="29814"/>
                    <a:pt x="21462" y="29806"/>
                    <a:pt x="21443" y="29806"/>
                  </a:cubicBezTo>
                  <a:cubicBezTo>
                    <a:pt x="21402" y="29806"/>
                    <a:pt x="21370" y="29845"/>
                    <a:pt x="21370" y="29868"/>
                  </a:cubicBezTo>
                  <a:cubicBezTo>
                    <a:pt x="21704" y="31302"/>
                    <a:pt x="22037" y="32670"/>
                    <a:pt x="22104" y="34138"/>
                  </a:cubicBezTo>
                  <a:cubicBezTo>
                    <a:pt x="22204" y="35305"/>
                    <a:pt x="22004" y="36439"/>
                    <a:pt x="21970" y="37607"/>
                  </a:cubicBezTo>
                  <a:cubicBezTo>
                    <a:pt x="21837" y="37940"/>
                    <a:pt x="21670" y="38274"/>
                    <a:pt x="21503" y="38608"/>
                  </a:cubicBezTo>
                  <a:cubicBezTo>
                    <a:pt x="21670" y="37407"/>
                    <a:pt x="21503" y="36306"/>
                    <a:pt x="21203" y="35105"/>
                  </a:cubicBezTo>
                  <a:cubicBezTo>
                    <a:pt x="20569" y="32670"/>
                    <a:pt x="20536" y="30468"/>
                    <a:pt x="20369" y="28000"/>
                  </a:cubicBezTo>
                  <a:cubicBezTo>
                    <a:pt x="20336" y="27500"/>
                    <a:pt x="20303" y="27433"/>
                    <a:pt x="20136" y="27100"/>
                  </a:cubicBezTo>
                  <a:close/>
                  <a:moveTo>
                    <a:pt x="17868" y="37240"/>
                  </a:moveTo>
                  <a:lnTo>
                    <a:pt x="17868" y="37240"/>
                  </a:lnTo>
                  <a:cubicBezTo>
                    <a:pt x="17901" y="37807"/>
                    <a:pt x="17701" y="38307"/>
                    <a:pt x="17467" y="38841"/>
                  </a:cubicBezTo>
                  <a:cubicBezTo>
                    <a:pt x="17467" y="38541"/>
                    <a:pt x="17401" y="38307"/>
                    <a:pt x="17401" y="38074"/>
                  </a:cubicBezTo>
                  <a:cubicBezTo>
                    <a:pt x="17534" y="37707"/>
                    <a:pt x="17701" y="37440"/>
                    <a:pt x="17868" y="37240"/>
                  </a:cubicBezTo>
                  <a:close/>
                  <a:moveTo>
                    <a:pt x="14065" y="40342"/>
                  </a:moveTo>
                  <a:lnTo>
                    <a:pt x="14065" y="40342"/>
                  </a:lnTo>
                  <a:cubicBezTo>
                    <a:pt x="14632" y="40509"/>
                    <a:pt x="14965" y="40943"/>
                    <a:pt x="15366" y="41243"/>
                  </a:cubicBezTo>
                  <a:cubicBezTo>
                    <a:pt x="14865" y="41043"/>
                    <a:pt x="14398" y="40776"/>
                    <a:pt x="14065" y="40342"/>
                  </a:cubicBezTo>
                  <a:close/>
                  <a:moveTo>
                    <a:pt x="15799" y="46613"/>
                  </a:moveTo>
                  <a:lnTo>
                    <a:pt x="15799" y="46613"/>
                  </a:lnTo>
                  <a:cubicBezTo>
                    <a:pt x="16033" y="46947"/>
                    <a:pt x="16033" y="47414"/>
                    <a:pt x="16033" y="47848"/>
                  </a:cubicBezTo>
                  <a:cubicBezTo>
                    <a:pt x="15833" y="47481"/>
                    <a:pt x="15733" y="47080"/>
                    <a:pt x="15799" y="46613"/>
                  </a:cubicBezTo>
                  <a:close/>
                  <a:moveTo>
                    <a:pt x="29587" y="44751"/>
                  </a:moveTo>
                  <a:cubicBezTo>
                    <a:pt x="29768" y="44751"/>
                    <a:pt x="29980" y="46062"/>
                    <a:pt x="29979" y="46062"/>
                  </a:cubicBezTo>
                  <a:cubicBezTo>
                    <a:pt x="29979" y="46062"/>
                    <a:pt x="29978" y="46057"/>
                    <a:pt x="29976" y="46046"/>
                  </a:cubicBezTo>
                  <a:lnTo>
                    <a:pt x="29976" y="46046"/>
                  </a:lnTo>
                  <a:cubicBezTo>
                    <a:pt x="30010" y="46713"/>
                    <a:pt x="29743" y="47347"/>
                    <a:pt x="29509" y="47948"/>
                  </a:cubicBezTo>
                  <a:cubicBezTo>
                    <a:pt x="29276" y="48481"/>
                    <a:pt x="28942" y="48915"/>
                    <a:pt x="28575" y="49315"/>
                  </a:cubicBezTo>
                  <a:cubicBezTo>
                    <a:pt x="28575" y="49249"/>
                    <a:pt x="28642" y="49182"/>
                    <a:pt x="28642" y="49115"/>
                  </a:cubicBezTo>
                  <a:cubicBezTo>
                    <a:pt x="28642" y="49002"/>
                    <a:pt x="28535" y="48920"/>
                    <a:pt x="28435" y="48920"/>
                  </a:cubicBezTo>
                  <a:cubicBezTo>
                    <a:pt x="28387" y="48920"/>
                    <a:pt x="28341" y="48939"/>
                    <a:pt x="28308" y="48982"/>
                  </a:cubicBezTo>
                  <a:cubicBezTo>
                    <a:pt x="28242" y="49015"/>
                    <a:pt x="28208" y="49048"/>
                    <a:pt x="28208" y="49115"/>
                  </a:cubicBezTo>
                  <a:lnTo>
                    <a:pt x="28208" y="48748"/>
                  </a:lnTo>
                  <a:cubicBezTo>
                    <a:pt x="28208" y="48681"/>
                    <a:pt x="28175" y="48648"/>
                    <a:pt x="28175" y="48615"/>
                  </a:cubicBezTo>
                  <a:cubicBezTo>
                    <a:pt x="28208" y="48181"/>
                    <a:pt x="28208" y="47781"/>
                    <a:pt x="28175" y="47314"/>
                  </a:cubicBezTo>
                  <a:cubicBezTo>
                    <a:pt x="28408" y="46413"/>
                    <a:pt x="28875" y="45479"/>
                    <a:pt x="29543" y="44779"/>
                  </a:cubicBezTo>
                  <a:cubicBezTo>
                    <a:pt x="29557" y="44760"/>
                    <a:pt x="29572" y="44751"/>
                    <a:pt x="29587" y="44751"/>
                  </a:cubicBezTo>
                  <a:close/>
                  <a:moveTo>
                    <a:pt x="26102" y="44850"/>
                  </a:moveTo>
                  <a:cubicBezTo>
                    <a:pt x="26171" y="44850"/>
                    <a:pt x="26250" y="44869"/>
                    <a:pt x="26340" y="44912"/>
                  </a:cubicBezTo>
                  <a:cubicBezTo>
                    <a:pt x="27007" y="45246"/>
                    <a:pt x="27408" y="45813"/>
                    <a:pt x="27708" y="46513"/>
                  </a:cubicBezTo>
                  <a:cubicBezTo>
                    <a:pt x="27841" y="46813"/>
                    <a:pt x="27875" y="47147"/>
                    <a:pt x="27908" y="47481"/>
                  </a:cubicBezTo>
                  <a:cubicBezTo>
                    <a:pt x="27841" y="47981"/>
                    <a:pt x="27741" y="48481"/>
                    <a:pt x="27808" y="48982"/>
                  </a:cubicBezTo>
                  <a:lnTo>
                    <a:pt x="27675" y="49249"/>
                  </a:lnTo>
                  <a:cubicBezTo>
                    <a:pt x="27641" y="48982"/>
                    <a:pt x="27541" y="48748"/>
                    <a:pt x="27408" y="48515"/>
                  </a:cubicBezTo>
                  <a:cubicBezTo>
                    <a:pt x="27395" y="48477"/>
                    <a:pt x="27359" y="48458"/>
                    <a:pt x="27319" y="48458"/>
                  </a:cubicBezTo>
                  <a:cubicBezTo>
                    <a:pt x="27252" y="48458"/>
                    <a:pt x="27174" y="48511"/>
                    <a:pt x="27174" y="48615"/>
                  </a:cubicBezTo>
                  <a:cubicBezTo>
                    <a:pt x="27208" y="49082"/>
                    <a:pt x="27341" y="49515"/>
                    <a:pt x="27474" y="49982"/>
                  </a:cubicBezTo>
                  <a:cubicBezTo>
                    <a:pt x="27341" y="49849"/>
                    <a:pt x="27208" y="49682"/>
                    <a:pt x="27074" y="49582"/>
                  </a:cubicBezTo>
                  <a:lnTo>
                    <a:pt x="27074" y="49515"/>
                  </a:lnTo>
                  <a:cubicBezTo>
                    <a:pt x="26974" y="49082"/>
                    <a:pt x="26640" y="48615"/>
                    <a:pt x="26240" y="48181"/>
                  </a:cubicBezTo>
                  <a:cubicBezTo>
                    <a:pt x="25973" y="47481"/>
                    <a:pt x="25740" y="46680"/>
                    <a:pt x="25673" y="45980"/>
                  </a:cubicBezTo>
                  <a:cubicBezTo>
                    <a:pt x="25644" y="45718"/>
                    <a:pt x="25640" y="44850"/>
                    <a:pt x="26102" y="44850"/>
                  </a:cubicBezTo>
                  <a:close/>
                  <a:moveTo>
                    <a:pt x="24409" y="47565"/>
                  </a:moveTo>
                  <a:cubicBezTo>
                    <a:pt x="24487" y="47565"/>
                    <a:pt x="24586" y="47582"/>
                    <a:pt x="24706" y="47614"/>
                  </a:cubicBezTo>
                  <a:cubicBezTo>
                    <a:pt x="25039" y="47681"/>
                    <a:pt x="25373" y="47914"/>
                    <a:pt x="25640" y="48114"/>
                  </a:cubicBezTo>
                  <a:cubicBezTo>
                    <a:pt x="25840" y="48281"/>
                    <a:pt x="26007" y="48448"/>
                    <a:pt x="26173" y="48648"/>
                  </a:cubicBezTo>
                  <a:cubicBezTo>
                    <a:pt x="26307" y="48982"/>
                    <a:pt x="26474" y="49282"/>
                    <a:pt x="26674" y="49582"/>
                  </a:cubicBezTo>
                  <a:cubicBezTo>
                    <a:pt x="26707" y="49849"/>
                    <a:pt x="26807" y="50149"/>
                    <a:pt x="26841" y="50449"/>
                  </a:cubicBezTo>
                  <a:cubicBezTo>
                    <a:pt x="25706" y="50149"/>
                    <a:pt x="24606" y="49349"/>
                    <a:pt x="24239" y="48114"/>
                  </a:cubicBezTo>
                  <a:cubicBezTo>
                    <a:pt x="24112" y="47734"/>
                    <a:pt x="24159" y="47565"/>
                    <a:pt x="24409" y="47565"/>
                  </a:cubicBezTo>
                  <a:close/>
                  <a:moveTo>
                    <a:pt x="32478" y="46613"/>
                  </a:moveTo>
                  <a:cubicBezTo>
                    <a:pt x="31978" y="47447"/>
                    <a:pt x="31344" y="48148"/>
                    <a:pt x="30643" y="48782"/>
                  </a:cubicBezTo>
                  <a:cubicBezTo>
                    <a:pt x="30210" y="49149"/>
                    <a:pt x="29743" y="49449"/>
                    <a:pt x="29342" y="49782"/>
                  </a:cubicBezTo>
                  <a:cubicBezTo>
                    <a:pt x="29142" y="49849"/>
                    <a:pt x="28975" y="49949"/>
                    <a:pt x="28742" y="50016"/>
                  </a:cubicBezTo>
                  <a:cubicBezTo>
                    <a:pt x="28675" y="50083"/>
                    <a:pt x="28675" y="50183"/>
                    <a:pt x="28742" y="50183"/>
                  </a:cubicBezTo>
                  <a:cubicBezTo>
                    <a:pt x="28675" y="50283"/>
                    <a:pt x="28542" y="50349"/>
                    <a:pt x="28475" y="50449"/>
                  </a:cubicBezTo>
                  <a:cubicBezTo>
                    <a:pt x="28375" y="50449"/>
                    <a:pt x="28342" y="50416"/>
                    <a:pt x="28242" y="50416"/>
                  </a:cubicBezTo>
                  <a:cubicBezTo>
                    <a:pt x="28308" y="50283"/>
                    <a:pt x="28375" y="50149"/>
                    <a:pt x="28408" y="50016"/>
                  </a:cubicBezTo>
                  <a:cubicBezTo>
                    <a:pt x="28975" y="49515"/>
                    <a:pt x="29409" y="48915"/>
                    <a:pt x="29743" y="48181"/>
                  </a:cubicBezTo>
                  <a:cubicBezTo>
                    <a:pt x="30443" y="47314"/>
                    <a:pt x="31344" y="46647"/>
                    <a:pt x="32478" y="46613"/>
                  </a:cubicBezTo>
                  <a:close/>
                  <a:moveTo>
                    <a:pt x="32111" y="49315"/>
                  </a:moveTo>
                  <a:lnTo>
                    <a:pt x="32111" y="49315"/>
                  </a:lnTo>
                  <a:cubicBezTo>
                    <a:pt x="31344" y="49916"/>
                    <a:pt x="30343" y="50416"/>
                    <a:pt x="29342" y="50483"/>
                  </a:cubicBezTo>
                  <a:lnTo>
                    <a:pt x="29476" y="50249"/>
                  </a:lnTo>
                  <a:cubicBezTo>
                    <a:pt x="29509" y="50183"/>
                    <a:pt x="29476" y="50116"/>
                    <a:pt x="29409" y="50116"/>
                  </a:cubicBezTo>
                  <a:cubicBezTo>
                    <a:pt x="30343" y="49916"/>
                    <a:pt x="31210" y="49616"/>
                    <a:pt x="32111" y="49315"/>
                  </a:cubicBezTo>
                  <a:close/>
                  <a:moveTo>
                    <a:pt x="19502" y="48915"/>
                  </a:moveTo>
                  <a:cubicBezTo>
                    <a:pt x="19469" y="49249"/>
                    <a:pt x="19369" y="49582"/>
                    <a:pt x="19235" y="49916"/>
                  </a:cubicBezTo>
                  <a:cubicBezTo>
                    <a:pt x="19135" y="50183"/>
                    <a:pt x="19002" y="50449"/>
                    <a:pt x="18868" y="50750"/>
                  </a:cubicBezTo>
                  <a:lnTo>
                    <a:pt x="18868" y="50650"/>
                  </a:lnTo>
                  <a:cubicBezTo>
                    <a:pt x="18902" y="49982"/>
                    <a:pt x="19168" y="49415"/>
                    <a:pt x="19502" y="48915"/>
                  </a:cubicBezTo>
                  <a:close/>
                  <a:moveTo>
                    <a:pt x="28175" y="53285"/>
                  </a:moveTo>
                  <a:lnTo>
                    <a:pt x="28175" y="53285"/>
                  </a:lnTo>
                  <a:cubicBezTo>
                    <a:pt x="27808" y="53852"/>
                    <a:pt x="27308" y="54252"/>
                    <a:pt x="26707" y="54619"/>
                  </a:cubicBezTo>
                  <a:lnTo>
                    <a:pt x="26741" y="54586"/>
                  </a:lnTo>
                  <a:cubicBezTo>
                    <a:pt x="26841" y="54519"/>
                    <a:pt x="26807" y="54452"/>
                    <a:pt x="26807" y="54419"/>
                  </a:cubicBezTo>
                  <a:cubicBezTo>
                    <a:pt x="27174" y="53952"/>
                    <a:pt x="27641" y="53485"/>
                    <a:pt x="28175" y="53285"/>
                  </a:cubicBezTo>
                  <a:close/>
                  <a:moveTo>
                    <a:pt x="7447" y="55001"/>
                  </a:moveTo>
                  <a:cubicBezTo>
                    <a:pt x="7568" y="55509"/>
                    <a:pt x="7786" y="56016"/>
                    <a:pt x="7955" y="56471"/>
                  </a:cubicBezTo>
                  <a:lnTo>
                    <a:pt x="7955" y="56471"/>
                  </a:lnTo>
                  <a:cubicBezTo>
                    <a:pt x="7980" y="56488"/>
                    <a:pt x="8004" y="56505"/>
                    <a:pt x="8027" y="56520"/>
                  </a:cubicBezTo>
                  <a:cubicBezTo>
                    <a:pt x="8027" y="56587"/>
                    <a:pt x="8061" y="56587"/>
                    <a:pt x="8094" y="56621"/>
                  </a:cubicBezTo>
                  <a:cubicBezTo>
                    <a:pt x="7834" y="56122"/>
                    <a:pt x="7588" y="55567"/>
                    <a:pt x="7447" y="55001"/>
                  </a:cubicBezTo>
                  <a:close/>
                  <a:moveTo>
                    <a:pt x="25006" y="55920"/>
                  </a:moveTo>
                  <a:cubicBezTo>
                    <a:pt x="25306" y="56420"/>
                    <a:pt x="25406" y="56954"/>
                    <a:pt x="25473" y="57488"/>
                  </a:cubicBezTo>
                  <a:cubicBezTo>
                    <a:pt x="25239" y="56987"/>
                    <a:pt x="25006" y="56454"/>
                    <a:pt x="25006" y="55920"/>
                  </a:cubicBezTo>
                  <a:close/>
                  <a:moveTo>
                    <a:pt x="10705" y="53829"/>
                  </a:moveTo>
                  <a:cubicBezTo>
                    <a:pt x="10798" y="53829"/>
                    <a:pt x="10863" y="53943"/>
                    <a:pt x="10863" y="54252"/>
                  </a:cubicBezTo>
                  <a:cubicBezTo>
                    <a:pt x="10863" y="54753"/>
                    <a:pt x="10829" y="55186"/>
                    <a:pt x="10796" y="55687"/>
                  </a:cubicBezTo>
                  <a:cubicBezTo>
                    <a:pt x="10729" y="56287"/>
                    <a:pt x="10662" y="56854"/>
                    <a:pt x="10629" y="57454"/>
                  </a:cubicBezTo>
                  <a:lnTo>
                    <a:pt x="10562" y="57421"/>
                  </a:lnTo>
                  <a:cubicBezTo>
                    <a:pt x="10542" y="57391"/>
                    <a:pt x="10513" y="57379"/>
                    <a:pt x="10481" y="57379"/>
                  </a:cubicBezTo>
                  <a:cubicBezTo>
                    <a:pt x="10410" y="57379"/>
                    <a:pt x="10329" y="57441"/>
                    <a:pt x="10329" y="57488"/>
                  </a:cubicBezTo>
                  <a:lnTo>
                    <a:pt x="10329" y="57521"/>
                  </a:lnTo>
                  <a:cubicBezTo>
                    <a:pt x="10229" y="57154"/>
                    <a:pt x="10062" y="56787"/>
                    <a:pt x="9862" y="56454"/>
                  </a:cubicBezTo>
                  <a:cubicBezTo>
                    <a:pt x="9795" y="55753"/>
                    <a:pt x="9862" y="54953"/>
                    <a:pt x="10229" y="54319"/>
                  </a:cubicBezTo>
                  <a:cubicBezTo>
                    <a:pt x="10368" y="54080"/>
                    <a:pt x="10567" y="53829"/>
                    <a:pt x="10705" y="53829"/>
                  </a:cubicBezTo>
                  <a:close/>
                  <a:moveTo>
                    <a:pt x="5440" y="57024"/>
                  </a:moveTo>
                  <a:cubicBezTo>
                    <a:pt x="5479" y="57150"/>
                    <a:pt x="5563" y="57277"/>
                    <a:pt x="5692" y="57388"/>
                  </a:cubicBezTo>
                  <a:cubicBezTo>
                    <a:pt x="5992" y="57655"/>
                    <a:pt x="6259" y="57821"/>
                    <a:pt x="6626" y="57988"/>
                  </a:cubicBezTo>
                  <a:cubicBezTo>
                    <a:pt x="6687" y="58018"/>
                    <a:pt x="6747" y="58045"/>
                    <a:pt x="6809" y="58070"/>
                  </a:cubicBezTo>
                  <a:lnTo>
                    <a:pt x="6809" y="58070"/>
                  </a:lnTo>
                  <a:cubicBezTo>
                    <a:pt x="6191" y="57795"/>
                    <a:pt x="5625" y="57436"/>
                    <a:pt x="5440" y="57024"/>
                  </a:cubicBezTo>
                  <a:close/>
                  <a:moveTo>
                    <a:pt x="11830" y="54953"/>
                  </a:moveTo>
                  <a:lnTo>
                    <a:pt x="11830" y="54953"/>
                  </a:lnTo>
                  <a:cubicBezTo>
                    <a:pt x="12063" y="55987"/>
                    <a:pt x="11630" y="57088"/>
                    <a:pt x="11229" y="58122"/>
                  </a:cubicBezTo>
                  <a:cubicBezTo>
                    <a:pt x="11196" y="57855"/>
                    <a:pt x="11163" y="57655"/>
                    <a:pt x="11163" y="57454"/>
                  </a:cubicBezTo>
                  <a:cubicBezTo>
                    <a:pt x="11163" y="57379"/>
                    <a:pt x="11088" y="57342"/>
                    <a:pt x="11036" y="57342"/>
                  </a:cubicBezTo>
                  <a:cubicBezTo>
                    <a:pt x="11019" y="57342"/>
                    <a:pt x="11004" y="57346"/>
                    <a:pt x="10996" y="57354"/>
                  </a:cubicBezTo>
                  <a:cubicBezTo>
                    <a:pt x="11063" y="56954"/>
                    <a:pt x="11063" y="56520"/>
                    <a:pt x="11129" y="56120"/>
                  </a:cubicBezTo>
                  <a:cubicBezTo>
                    <a:pt x="11496" y="55787"/>
                    <a:pt x="11696" y="55420"/>
                    <a:pt x="11830" y="54953"/>
                  </a:cubicBezTo>
                  <a:close/>
                  <a:moveTo>
                    <a:pt x="16200" y="56020"/>
                  </a:moveTo>
                  <a:cubicBezTo>
                    <a:pt x="16200" y="56787"/>
                    <a:pt x="15733" y="57454"/>
                    <a:pt x="15366" y="58122"/>
                  </a:cubicBezTo>
                  <a:lnTo>
                    <a:pt x="15366" y="58022"/>
                  </a:lnTo>
                  <a:cubicBezTo>
                    <a:pt x="15633" y="57354"/>
                    <a:pt x="15833" y="56654"/>
                    <a:pt x="16200" y="56020"/>
                  </a:cubicBezTo>
                  <a:close/>
                  <a:moveTo>
                    <a:pt x="9962" y="57855"/>
                  </a:moveTo>
                  <a:lnTo>
                    <a:pt x="9962" y="57855"/>
                  </a:lnTo>
                  <a:cubicBezTo>
                    <a:pt x="10062" y="57988"/>
                    <a:pt x="10162" y="58122"/>
                    <a:pt x="10229" y="58288"/>
                  </a:cubicBezTo>
                  <a:cubicBezTo>
                    <a:pt x="10195" y="58422"/>
                    <a:pt x="10295" y="58522"/>
                    <a:pt x="10329" y="58689"/>
                  </a:cubicBezTo>
                  <a:cubicBezTo>
                    <a:pt x="10295" y="58689"/>
                    <a:pt x="10295" y="58689"/>
                    <a:pt x="10295" y="58755"/>
                  </a:cubicBezTo>
                  <a:cubicBezTo>
                    <a:pt x="10195" y="58655"/>
                    <a:pt x="10129" y="58522"/>
                    <a:pt x="10029" y="58455"/>
                  </a:cubicBezTo>
                  <a:cubicBezTo>
                    <a:pt x="9962" y="58255"/>
                    <a:pt x="9962" y="58088"/>
                    <a:pt x="9962" y="57855"/>
                  </a:cubicBezTo>
                  <a:close/>
                  <a:moveTo>
                    <a:pt x="10729" y="58222"/>
                  </a:moveTo>
                  <a:cubicBezTo>
                    <a:pt x="10829" y="58489"/>
                    <a:pt x="10896" y="58689"/>
                    <a:pt x="10929" y="58956"/>
                  </a:cubicBezTo>
                  <a:lnTo>
                    <a:pt x="10929" y="58989"/>
                  </a:lnTo>
                  <a:cubicBezTo>
                    <a:pt x="10929" y="59022"/>
                    <a:pt x="10929" y="59022"/>
                    <a:pt x="10996" y="59056"/>
                  </a:cubicBezTo>
                  <a:cubicBezTo>
                    <a:pt x="10996" y="59156"/>
                    <a:pt x="11029" y="59289"/>
                    <a:pt x="11029" y="59389"/>
                  </a:cubicBezTo>
                  <a:lnTo>
                    <a:pt x="10963" y="59322"/>
                  </a:lnTo>
                  <a:cubicBezTo>
                    <a:pt x="10896" y="59189"/>
                    <a:pt x="10863" y="59122"/>
                    <a:pt x="10829" y="58989"/>
                  </a:cubicBezTo>
                  <a:cubicBezTo>
                    <a:pt x="10796" y="58822"/>
                    <a:pt x="10729" y="58622"/>
                    <a:pt x="10696" y="58455"/>
                  </a:cubicBezTo>
                  <a:cubicBezTo>
                    <a:pt x="10696" y="58355"/>
                    <a:pt x="10729" y="58322"/>
                    <a:pt x="10729" y="58222"/>
                  </a:cubicBezTo>
                  <a:close/>
                  <a:moveTo>
                    <a:pt x="10696" y="59647"/>
                  </a:moveTo>
                  <a:cubicBezTo>
                    <a:pt x="10707" y="59650"/>
                    <a:pt x="10718" y="59653"/>
                    <a:pt x="10729" y="59656"/>
                  </a:cubicBezTo>
                  <a:cubicBezTo>
                    <a:pt x="10729" y="59655"/>
                    <a:pt x="10728" y="59654"/>
                    <a:pt x="10728" y="59653"/>
                  </a:cubicBezTo>
                  <a:lnTo>
                    <a:pt x="10728" y="59653"/>
                  </a:lnTo>
                  <a:cubicBezTo>
                    <a:pt x="10717" y="59651"/>
                    <a:pt x="10707" y="59649"/>
                    <a:pt x="10696" y="59647"/>
                  </a:cubicBezTo>
                  <a:close/>
                  <a:moveTo>
                    <a:pt x="23838" y="59523"/>
                  </a:moveTo>
                  <a:lnTo>
                    <a:pt x="23838" y="59523"/>
                  </a:lnTo>
                  <a:cubicBezTo>
                    <a:pt x="24205" y="60190"/>
                    <a:pt x="24239" y="60957"/>
                    <a:pt x="24305" y="61691"/>
                  </a:cubicBezTo>
                  <a:cubicBezTo>
                    <a:pt x="23905" y="61024"/>
                    <a:pt x="23672" y="60190"/>
                    <a:pt x="23838" y="59523"/>
                  </a:cubicBezTo>
                  <a:close/>
                  <a:moveTo>
                    <a:pt x="21470" y="60824"/>
                  </a:moveTo>
                  <a:lnTo>
                    <a:pt x="21470" y="60824"/>
                  </a:lnTo>
                  <a:cubicBezTo>
                    <a:pt x="21670" y="61791"/>
                    <a:pt x="21170" y="62625"/>
                    <a:pt x="20803" y="63492"/>
                  </a:cubicBezTo>
                  <a:cubicBezTo>
                    <a:pt x="20636" y="62625"/>
                    <a:pt x="20970" y="61591"/>
                    <a:pt x="21470" y="60824"/>
                  </a:cubicBezTo>
                  <a:close/>
                  <a:moveTo>
                    <a:pt x="8796" y="63587"/>
                  </a:moveTo>
                  <a:cubicBezTo>
                    <a:pt x="8835" y="63643"/>
                    <a:pt x="8889" y="63707"/>
                    <a:pt x="8951" y="63777"/>
                  </a:cubicBezTo>
                  <a:lnTo>
                    <a:pt x="8951" y="63777"/>
                  </a:lnTo>
                  <a:cubicBezTo>
                    <a:pt x="8899" y="63713"/>
                    <a:pt x="8848" y="63649"/>
                    <a:pt x="8796" y="63587"/>
                  </a:cubicBezTo>
                  <a:close/>
                  <a:moveTo>
                    <a:pt x="8951" y="63777"/>
                  </a:moveTo>
                  <a:cubicBezTo>
                    <a:pt x="10157" y="65285"/>
                    <a:pt x="11136" y="67114"/>
                    <a:pt x="12664" y="68296"/>
                  </a:cubicBezTo>
                  <a:cubicBezTo>
                    <a:pt x="13323" y="68816"/>
                    <a:pt x="14080" y="69239"/>
                    <a:pt x="14842" y="69650"/>
                  </a:cubicBezTo>
                  <a:lnTo>
                    <a:pt x="14842" y="69650"/>
                  </a:lnTo>
                  <a:cubicBezTo>
                    <a:pt x="12488" y="68318"/>
                    <a:pt x="11157" y="66654"/>
                    <a:pt x="9562" y="64493"/>
                  </a:cubicBezTo>
                  <a:cubicBezTo>
                    <a:pt x="9381" y="64233"/>
                    <a:pt x="9130" y="63980"/>
                    <a:pt x="8951" y="63777"/>
                  </a:cubicBezTo>
                  <a:close/>
                  <a:moveTo>
                    <a:pt x="14842" y="69650"/>
                  </a:moveTo>
                  <a:cubicBezTo>
                    <a:pt x="14850" y="69654"/>
                    <a:pt x="14858" y="69659"/>
                    <a:pt x="14865" y="69663"/>
                  </a:cubicBezTo>
                  <a:cubicBezTo>
                    <a:pt x="14871" y="69666"/>
                    <a:pt x="14876" y="69668"/>
                    <a:pt x="14881" y="69671"/>
                  </a:cubicBezTo>
                  <a:lnTo>
                    <a:pt x="14881" y="69671"/>
                  </a:lnTo>
                  <a:cubicBezTo>
                    <a:pt x="14868" y="69664"/>
                    <a:pt x="14855" y="69657"/>
                    <a:pt x="14842" y="69650"/>
                  </a:cubicBezTo>
                  <a:close/>
                  <a:moveTo>
                    <a:pt x="32345" y="56187"/>
                  </a:moveTo>
                  <a:cubicBezTo>
                    <a:pt x="32344" y="56187"/>
                    <a:pt x="31077" y="59022"/>
                    <a:pt x="30910" y="59356"/>
                  </a:cubicBezTo>
                  <a:cubicBezTo>
                    <a:pt x="30110" y="60757"/>
                    <a:pt x="29209" y="62091"/>
                    <a:pt x="28242" y="63359"/>
                  </a:cubicBezTo>
                  <a:cubicBezTo>
                    <a:pt x="26674" y="65594"/>
                    <a:pt x="25173" y="67795"/>
                    <a:pt x="23505" y="69930"/>
                  </a:cubicBezTo>
                  <a:cubicBezTo>
                    <a:pt x="23538" y="69463"/>
                    <a:pt x="23638" y="68929"/>
                    <a:pt x="23705" y="68362"/>
                  </a:cubicBezTo>
                  <a:cubicBezTo>
                    <a:pt x="24139" y="67295"/>
                    <a:pt x="24539" y="66194"/>
                    <a:pt x="25173" y="65193"/>
                  </a:cubicBezTo>
                  <a:cubicBezTo>
                    <a:pt x="26407" y="63092"/>
                    <a:pt x="28142" y="61190"/>
                    <a:pt x="29209" y="58956"/>
                  </a:cubicBezTo>
                  <a:cubicBezTo>
                    <a:pt x="29233" y="58883"/>
                    <a:pt x="29188" y="58829"/>
                    <a:pt x="29136" y="58829"/>
                  </a:cubicBezTo>
                  <a:cubicBezTo>
                    <a:pt x="29115" y="58829"/>
                    <a:pt x="29094" y="58837"/>
                    <a:pt x="29076" y="58855"/>
                  </a:cubicBezTo>
                  <a:cubicBezTo>
                    <a:pt x="27775" y="60990"/>
                    <a:pt x="26340" y="62992"/>
                    <a:pt x="25006" y="65093"/>
                  </a:cubicBezTo>
                  <a:cubicBezTo>
                    <a:pt x="24539" y="65794"/>
                    <a:pt x="24205" y="66528"/>
                    <a:pt x="23905" y="67295"/>
                  </a:cubicBezTo>
                  <a:cubicBezTo>
                    <a:pt x="24039" y="66594"/>
                    <a:pt x="24172" y="65927"/>
                    <a:pt x="24272" y="65193"/>
                  </a:cubicBezTo>
                  <a:cubicBezTo>
                    <a:pt x="25706" y="61257"/>
                    <a:pt x="28375" y="57655"/>
                    <a:pt x="32345" y="56187"/>
                  </a:cubicBezTo>
                  <a:close/>
                  <a:moveTo>
                    <a:pt x="19802" y="68329"/>
                  </a:moveTo>
                  <a:cubicBezTo>
                    <a:pt x="20469" y="68696"/>
                    <a:pt x="20836" y="69430"/>
                    <a:pt x="21170" y="70097"/>
                  </a:cubicBezTo>
                  <a:cubicBezTo>
                    <a:pt x="20469" y="69797"/>
                    <a:pt x="19902" y="69096"/>
                    <a:pt x="19802" y="68329"/>
                  </a:cubicBezTo>
                  <a:close/>
                  <a:moveTo>
                    <a:pt x="14881" y="69671"/>
                  </a:moveTo>
                  <a:cubicBezTo>
                    <a:pt x="15153" y="69818"/>
                    <a:pt x="15426" y="69963"/>
                    <a:pt x="15695" y="70111"/>
                  </a:cubicBezTo>
                  <a:lnTo>
                    <a:pt x="15695" y="70111"/>
                  </a:lnTo>
                  <a:cubicBezTo>
                    <a:pt x="15431" y="69957"/>
                    <a:pt x="15159" y="69811"/>
                    <a:pt x="14881" y="69671"/>
                  </a:cubicBezTo>
                  <a:close/>
                  <a:moveTo>
                    <a:pt x="15695" y="70111"/>
                  </a:moveTo>
                  <a:cubicBezTo>
                    <a:pt x="15995" y="70286"/>
                    <a:pt x="16285" y="70470"/>
                    <a:pt x="16567" y="70664"/>
                  </a:cubicBezTo>
                  <a:cubicBezTo>
                    <a:pt x="16545" y="70636"/>
                    <a:pt x="16524" y="70607"/>
                    <a:pt x="16503" y="70579"/>
                  </a:cubicBezTo>
                  <a:lnTo>
                    <a:pt x="16503" y="70579"/>
                  </a:lnTo>
                  <a:cubicBezTo>
                    <a:pt x="16241" y="70417"/>
                    <a:pt x="15970" y="70263"/>
                    <a:pt x="15695" y="70111"/>
                  </a:cubicBezTo>
                  <a:close/>
                  <a:moveTo>
                    <a:pt x="17934" y="57755"/>
                  </a:moveTo>
                  <a:cubicBezTo>
                    <a:pt x="18034" y="59322"/>
                    <a:pt x="18401" y="60957"/>
                    <a:pt x="18401" y="62491"/>
                  </a:cubicBezTo>
                  <a:cubicBezTo>
                    <a:pt x="18368" y="65293"/>
                    <a:pt x="18201" y="68029"/>
                    <a:pt x="18068" y="70797"/>
                  </a:cubicBezTo>
                  <a:cubicBezTo>
                    <a:pt x="18068" y="70697"/>
                    <a:pt x="18034" y="70597"/>
                    <a:pt x="18001" y="70497"/>
                  </a:cubicBezTo>
                  <a:cubicBezTo>
                    <a:pt x="17901" y="68296"/>
                    <a:pt x="17501" y="66127"/>
                    <a:pt x="17701" y="63926"/>
                  </a:cubicBezTo>
                  <a:cubicBezTo>
                    <a:pt x="17701" y="63876"/>
                    <a:pt x="17684" y="63851"/>
                    <a:pt x="17659" y="63851"/>
                  </a:cubicBezTo>
                  <a:cubicBezTo>
                    <a:pt x="17634" y="63851"/>
                    <a:pt x="17601" y="63876"/>
                    <a:pt x="17567" y="63926"/>
                  </a:cubicBezTo>
                  <a:cubicBezTo>
                    <a:pt x="17367" y="65794"/>
                    <a:pt x="17467" y="67695"/>
                    <a:pt x="17667" y="69630"/>
                  </a:cubicBezTo>
                  <a:cubicBezTo>
                    <a:pt x="17467" y="69063"/>
                    <a:pt x="17300" y="68496"/>
                    <a:pt x="17067" y="67929"/>
                  </a:cubicBezTo>
                  <a:cubicBezTo>
                    <a:pt x="17067" y="67862"/>
                    <a:pt x="17100" y="67862"/>
                    <a:pt x="17067" y="67829"/>
                  </a:cubicBezTo>
                  <a:cubicBezTo>
                    <a:pt x="16567" y="65627"/>
                    <a:pt x="16400" y="63592"/>
                    <a:pt x="16900" y="61324"/>
                  </a:cubicBezTo>
                  <a:cubicBezTo>
                    <a:pt x="17200" y="60123"/>
                    <a:pt x="17601" y="58956"/>
                    <a:pt x="17934" y="57755"/>
                  </a:cubicBezTo>
                  <a:close/>
                  <a:moveTo>
                    <a:pt x="12094" y="65891"/>
                  </a:moveTo>
                  <a:cubicBezTo>
                    <a:pt x="12036" y="65891"/>
                    <a:pt x="12005" y="65978"/>
                    <a:pt x="12030" y="66027"/>
                  </a:cubicBezTo>
                  <a:cubicBezTo>
                    <a:pt x="12897" y="67095"/>
                    <a:pt x="14065" y="67762"/>
                    <a:pt x="14999" y="68763"/>
                  </a:cubicBezTo>
                  <a:cubicBezTo>
                    <a:pt x="15542" y="69337"/>
                    <a:pt x="16024" y="69943"/>
                    <a:pt x="16503" y="70579"/>
                  </a:cubicBezTo>
                  <a:lnTo>
                    <a:pt x="16503" y="70579"/>
                  </a:lnTo>
                  <a:cubicBezTo>
                    <a:pt x="16814" y="70771"/>
                    <a:pt x="17114" y="70973"/>
                    <a:pt x="17393" y="71192"/>
                  </a:cubicBezTo>
                  <a:lnTo>
                    <a:pt x="17393" y="71192"/>
                  </a:lnTo>
                  <a:cubicBezTo>
                    <a:pt x="16810" y="70365"/>
                    <a:pt x="16139" y="69599"/>
                    <a:pt x="15499" y="68863"/>
                  </a:cubicBezTo>
                  <a:cubicBezTo>
                    <a:pt x="14498" y="67762"/>
                    <a:pt x="13164" y="67028"/>
                    <a:pt x="12163" y="65927"/>
                  </a:cubicBezTo>
                  <a:cubicBezTo>
                    <a:pt x="12138" y="65901"/>
                    <a:pt x="12114" y="65891"/>
                    <a:pt x="12094" y="65891"/>
                  </a:cubicBezTo>
                  <a:close/>
                  <a:moveTo>
                    <a:pt x="17393" y="71192"/>
                  </a:moveTo>
                  <a:cubicBezTo>
                    <a:pt x="17418" y="71227"/>
                    <a:pt x="17443" y="71262"/>
                    <a:pt x="17467" y="71298"/>
                  </a:cubicBezTo>
                  <a:cubicBezTo>
                    <a:pt x="17478" y="71305"/>
                    <a:pt x="17489" y="71313"/>
                    <a:pt x="17499" y="71321"/>
                  </a:cubicBezTo>
                  <a:lnTo>
                    <a:pt x="17499" y="71321"/>
                  </a:lnTo>
                  <a:cubicBezTo>
                    <a:pt x="17466" y="71280"/>
                    <a:pt x="17433" y="71239"/>
                    <a:pt x="17401" y="71198"/>
                  </a:cubicBezTo>
                  <a:cubicBezTo>
                    <a:pt x="17398" y="71196"/>
                    <a:pt x="17396" y="71194"/>
                    <a:pt x="17393" y="71192"/>
                  </a:cubicBezTo>
                  <a:close/>
                  <a:moveTo>
                    <a:pt x="22738" y="71131"/>
                  </a:moveTo>
                  <a:cubicBezTo>
                    <a:pt x="22604" y="72065"/>
                    <a:pt x="22538" y="72999"/>
                    <a:pt x="22437" y="73966"/>
                  </a:cubicBezTo>
                  <a:cubicBezTo>
                    <a:pt x="22358" y="73152"/>
                    <a:pt x="22266" y="72339"/>
                    <a:pt x="22166" y="71528"/>
                  </a:cubicBezTo>
                  <a:lnTo>
                    <a:pt x="22166" y="71528"/>
                  </a:lnTo>
                  <a:cubicBezTo>
                    <a:pt x="22185" y="71549"/>
                    <a:pt x="22213" y="71561"/>
                    <a:pt x="22242" y="71561"/>
                  </a:cubicBezTo>
                  <a:cubicBezTo>
                    <a:pt x="22278" y="71561"/>
                    <a:pt x="22315" y="71542"/>
                    <a:pt x="22337" y="71498"/>
                  </a:cubicBezTo>
                  <a:cubicBezTo>
                    <a:pt x="22371" y="71398"/>
                    <a:pt x="22404" y="71298"/>
                    <a:pt x="22504" y="71198"/>
                  </a:cubicBezTo>
                  <a:cubicBezTo>
                    <a:pt x="22521" y="71214"/>
                    <a:pt x="22538" y="71223"/>
                    <a:pt x="22563" y="71223"/>
                  </a:cubicBezTo>
                  <a:cubicBezTo>
                    <a:pt x="22588" y="71223"/>
                    <a:pt x="22621" y="71214"/>
                    <a:pt x="22671" y="71198"/>
                  </a:cubicBezTo>
                  <a:lnTo>
                    <a:pt x="22738" y="71131"/>
                  </a:lnTo>
                  <a:close/>
                  <a:moveTo>
                    <a:pt x="17834" y="74800"/>
                  </a:moveTo>
                  <a:lnTo>
                    <a:pt x="17834" y="74800"/>
                  </a:lnTo>
                  <a:cubicBezTo>
                    <a:pt x="18234" y="75034"/>
                    <a:pt x="18568" y="75467"/>
                    <a:pt x="18868" y="75868"/>
                  </a:cubicBezTo>
                  <a:cubicBezTo>
                    <a:pt x="18468" y="75601"/>
                    <a:pt x="18068" y="75200"/>
                    <a:pt x="17834" y="74800"/>
                  </a:cubicBezTo>
                  <a:close/>
                  <a:moveTo>
                    <a:pt x="23572" y="76768"/>
                  </a:moveTo>
                  <a:cubicBezTo>
                    <a:pt x="23371" y="77602"/>
                    <a:pt x="23071" y="78369"/>
                    <a:pt x="22704" y="79137"/>
                  </a:cubicBezTo>
                  <a:cubicBezTo>
                    <a:pt x="22704" y="78936"/>
                    <a:pt x="22704" y="78770"/>
                    <a:pt x="22671" y="78536"/>
                  </a:cubicBezTo>
                  <a:cubicBezTo>
                    <a:pt x="22871" y="78036"/>
                    <a:pt x="23238" y="77269"/>
                    <a:pt x="23572" y="76768"/>
                  </a:cubicBezTo>
                  <a:close/>
                  <a:moveTo>
                    <a:pt x="17801" y="45646"/>
                  </a:moveTo>
                  <a:cubicBezTo>
                    <a:pt x="18034" y="47614"/>
                    <a:pt x="18301" y="49582"/>
                    <a:pt x="18568" y="51517"/>
                  </a:cubicBezTo>
                  <a:cubicBezTo>
                    <a:pt x="19168" y="55787"/>
                    <a:pt x="19836" y="60090"/>
                    <a:pt x="20503" y="64326"/>
                  </a:cubicBezTo>
                  <a:cubicBezTo>
                    <a:pt x="20503" y="64359"/>
                    <a:pt x="20503" y="64426"/>
                    <a:pt x="20536" y="64426"/>
                  </a:cubicBezTo>
                  <a:cubicBezTo>
                    <a:pt x="20803" y="66027"/>
                    <a:pt x="21003" y="67662"/>
                    <a:pt x="21237" y="69330"/>
                  </a:cubicBezTo>
                  <a:cubicBezTo>
                    <a:pt x="20903" y="68696"/>
                    <a:pt x="20369" y="68162"/>
                    <a:pt x="19736" y="67929"/>
                  </a:cubicBezTo>
                  <a:cubicBezTo>
                    <a:pt x="19721" y="67914"/>
                    <a:pt x="19703" y="67907"/>
                    <a:pt x="19684" y="67907"/>
                  </a:cubicBezTo>
                  <a:cubicBezTo>
                    <a:pt x="19617" y="67907"/>
                    <a:pt x="19535" y="67991"/>
                    <a:pt x="19535" y="68095"/>
                  </a:cubicBezTo>
                  <a:cubicBezTo>
                    <a:pt x="19569" y="69129"/>
                    <a:pt x="20336" y="70130"/>
                    <a:pt x="21370" y="70330"/>
                  </a:cubicBezTo>
                  <a:cubicBezTo>
                    <a:pt x="21537" y="71665"/>
                    <a:pt x="21704" y="73032"/>
                    <a:pt x="21837" y="74367"/>
                  </a:cubicBezTo>
                  <a:cubicBezTo>
                    <a:pt x="22037" y="76501"/>
                    <a:pt x="22171" y="78603"/>
                    <a:pt x="22171" y="80638"/>
                  </a:cubicBezTo>
                  <a:cubicBezTo>
                    <a:pt x="21337" y="77302"/>
                    <a:pt x="19502" y="74033"/>
                    <a:pt x="18234" y="70997"/>
                  </a:cubicBezTo>
                  <a:cubicBezTo>
                    <a:pt x="18301" y="70997"/>
                    <a:pt x="18335" y="70997"/>
                    <a:pt x="18335" y="70964"/>
                  </a:cubicBezTo>
                  <a:cubicBezTo>
                    <a:pt x="18802" y="69029"/>
                    <a:pt x="18735" y="66995"/>
                    <a:pt x="18735" y="65027"/>
                  </a:cubicBezTo>
                  <a:cubicBezTo>
                    <a:pt x="18802" y="62825"/>
                    <a:pt x="18902" y="60623"/>
                    <a:pt x="18535" y="58422"/>
                  </a:cubicBezTo>
                  <a:cubicBezTo>
                    <a:pt x="18568" y="57855"/>
                    <a:pt x="18501" y="57354"/>
                    <a:pt x="18234" y="56921"/>
                  </a:cubicBezTo>
                  <a:cubicBezTo>
                    <a:pt x="18335" y="56587"/>
                    <a:pt x="18401" y="56187"/>
                    <a:pt x="18468" y="55820"/>
                  </a:cubicBezTo>
                  <a:cubicBezTo>
                    <a:pt x="18488" y="55702"/>
                    <a:pt x="18391" y="55618"/>
                    <a:pt x="18301" y="55618"/>
                  </a:cubicBezTo>
                  <a:cubicBezTo>
                    <a:pt x="18240" y="55618"/>
                    <a:pt x="18181" y="55658"/>
                    <a:pt x="18168" y="55753"/>
                  </a:cubicBezTo>
                  <a:cubicBezTo>
                    <a:pt x="18134" y="55987"/>
                    <a:pt x="18068" y="56287"/>
                    <a:pt x="18034" y="56520"/>
                  </a:cubicBezTo>
                  <a:cubicBezTo>
                    <a:pt x="17901" y="57088"/>
                    <a:pt x="17801" y="57588"/>
                    <a:pt x="17634" y="58122"/>
                  </a:cubicBezTo>
                  <a:cubicBezTo>
                    <a:pt x="17234" y="59456"/>
                    <a:pt x="16800" y="60690"/>
                    <a:pt x="16500" y="62091"/>
                  </a:cubicBezTo>
                  <a:cubicBezTo>
                    <a:pt x="16233" y="63259"/>
                    <a:pt x="16300" y="64459"/>
                    <a:pt x="16467" y="65660"/>
                  </a:cubicBezTo>
                  <a:cubicBezTo>
                    <a:pt x="15899" y="63459"/>
                    <a:pt x="15533" y="61157"/>
                    <a:pt x="15399" y="58922"/>
                  </a:cubicBezTo>
                  <a:cubicBezTo>
                    <a:pt x="15733" y="58455"/>
                    <a:pt x="15966" y="57821"/>
                    <a:pt x="16200" y="57321"/>
                  </a:cubicBezTo>
                  <a:cubicBezTo>
                    <a:pt x="16400" y="56787"/>
                    <a:pt x="16633" y="56187"/>
                    <a:pt x="16467" y="55620"/>
                  </a:cubicBezTo>
                  <a:cubicBezTo>
                    <a:pt x="16429" y="55545"/>
                    <a:pt x="16360" y="55502"/>
                    <a:pt x="16295" y="55502"/>
                  </a:cubicBezTo>
                  <a:cubicBezTo>
                    <a:pt x="16244" y="55502"/>
                    <a:pt x="16196" y="55528"/>
                    <a:pt x="16166" y="55586"/>
                  </a:cubicBezTo>
                  <a:cubicBezTo>
                    <a:pt x="15833" y="56087"/>
                    <a:pt x="15533" y="56621"/>
                    <a:pt x="15366" y="57188"/>
                  </a:cubicBezTo>
                  <a:cubicBezTo>
                    <a:pt x="15366" y="56420"/>
                    <a:pt x="15366" y="55653"/>
                    <a:pt x="15399" y="54853"/>
                  </a:cubicBezTo>
                  <a:cubicBezTo>
                    <a:pt x="15566" y="51917"/>
                    <a:pt x="16233" y="49082"/>
                    <a:pt x="17401" y="46447"/>
                  </a:cubicBezTo>
                  <a:cubicBezTo>
                    <a:pt x="17467" y="46647"/>
                    <a:pt x="17534" y="46847"/>
                    <a:pt x="17567" y="47080"/>
                  </a:cubicBezTo>
                  <a:cubicBezTo>
                    <a:pt x="17567" y="47108"/>
                    <a:pt x="17596" y="47124"/>
                    <a:pt x="17629" y="47124"/>
                  </a:cubicBezTo>
                  <a:cubicBezTo>
                    <a:pt x="17677" y="47124"/>
                    <a:pt x="17734" y="47092"/>
                    <a:pt x="17734" y="47014"/>
                  </a:cubicBezTo>
                  <a:lnTo>
                    <a:pt x="17634" y="46013"/>
                  </a:lnTo>
                  <a:cubicBezTo>
                    <a:pt x="17667" y="45913"/>
                    <a:pt x="17734" y="45779"/>
                    <a:pt x="17801" y="45646"/>
                  </a:cubicBezTo>
                  <a:close/>
                  <a:moveTo>
                    <a:pt x="20703" y="82672"/>
                  </a:moveTo>
                  <a:lnTo>
                    <a:pt x="20703" y="82672"/>
                  </a:lnTo>
                  <a:cubicBezTo>
                    <a:pt x="21503" y="83273"/>
                    <a:pt x="21503" y="84507"/>
                    <a:pt x="21804" y="85475"/>
                  </a:cubicBezTo>
                  <a:cubicBezTo>
                    <a:pt x="21137" y="84674"/>
                    <a:pt x="20870" y="83673"/>
                    <a:pt x="20703" y="82672"/>
                  </a:cubicBezTo>
                  <a:close/>
                  <a:moveTo>
                    <a:pt x="24005" y="84841"/>
                  </a:moveTo>
                  <a:lnTo>
                    <a:pt x="24005" y="84841"/>
                  </a:lnTo>
                  <a:cubicBezTo>
                    <a:pt x="23872" y="86142"/>
                    <a:pt x="23071" y="87109"/>
                    <a:pt x="22337" y="88110"/>
                  </a:cubicBezTo>
                  <a:cubicBezTo>
                    <a:pt x="22371" y="87943"/>
                    <a:pt x="22404" y="87810"/>
                    <a:pt x="22404" y="87643"/>
                  </a:cubicBezTo>
                  <a:cubicBezTo>
                    <a:pt x="22971" y="86709"/>
                    <a:pt x="23171" y="85508"/>
                    <a:pt x="24005" y="84841"/>
                  </a:cubicBezTo>
                  <a:close/>
                  <a:moveTo>
                    <a:pt x="20109" y="1"/>
                  </a:moveTo>
                  <a:cubicBezTo>
                    <a:pt x="20092" y="1"/>
                    <a:pt x="20077" y="5"/>
                    <a:pt x="20069" y="13"/>
                  </a:cubicBezTo>
                  <a:cubicBezTo>
                    <a:pt x="18768" y="347"/>
                    <a:pt x="18501" y="1614"/>
                    <a:pt x="18435" y="2815"/>
                  </a:cubicBezTo>
                  <a:cubicBezTo>
                    <a:pt x="18034" y="1815"/>
                    <a:pt x="17401" y="914"/>
                    <a:pt x="16667" y="147"/>
                  </a:cubicBezTo>
                  <a:cubicBezTo>
                    <a:pt x="16628" y="121"/>
                    <a:pt x="16585" y="110"/>
                    <a:pt x="16547" y="110"/>
                  </a:cubicBezTo>
                  <a:cubicBezTo>
                    <a:pt x="16484" y="110"/>
                    <a:pt x="16433" y="139"/>
                    <a:pt x="16433" y="180"/>
                  </a:cubicBezTo>
                  <a:cubicBezTo>
                    <a:pt x="16162" y="1015"/>
                    <a:pt x="16021" y="1850"/>
                    <a:pt x="16060" y="2660"/>
                  </a:cubicBezTo>
                  <a:lnTo>
                    <a:pt x="16060" y="2660"/>
                  </a:lnTo>
                  <a:cubicBezTo>
                    <a:pt x="16066" y="2246"/>
                    <a:pt x="16144" y="1835"/>
                    <a:pt x="16200" y="1448"/>
                  </a:cubicBezTo>
                  <a:cubicBezTo>
                    <a:pt x="16285" y="989"/>
                    <a:pt x="16352" y="764"/>
                    <a:pt x="16478" y="764"/>
                  </a:cubicBezTo>
                  <a:cubicBezTo>
                    <a:pt x="16598" y="764"/>
                    <a:pt x="16773" y="972"/>
                    <a:pt x="17067" y="1381"/>
                  </a:cubicBezTo>
                  <a:cubicBezTo>
                    <a:pt x="18401" y="3082"/>
                    <a:pt x="18568" y="4984"/>
                    <a:pt x="18335" y="7085"/>
                  </a:cubicBezTo>
                  <a:cubicBezTo>
                    <a:pt x="18234" y="6818"/>
                    <a:pt x="18068" y="6585"/>
                    <a:pt x="17901" y="6318"/>
                  </a:cubicBezTo>
                  <a:cubicBezTo>
                    <a:pt x="17882" y="6299"/>
                    <a:pt x="17856" y="6291"/>
                    <a:pt x="17828" y="6291"/>
                  </a:cubicBezTo>
                  <a:cubicBezTo>
                    <a:pt x="17757" y="6291"/>
                    <a:pt x="17677" y="6346"/>
                    <a:pt x="17701" y="6418"/>
                  </a:cubicBezTo>
                  <a:lnTo>
                    <a:pt x="17701" y="6585"/>
                  </a:lnTo>
                  <a:cubicBezTo>
                    <a:pt x="17467" y="5884"/>
                    <a:pt x="17034" y="5217"/>
                    <a:pt x="16533" y="4617"/>
                  </a:cubicBezTo>
                  <a:cubicBezTo>
                    <a:pt x="16456" y="4439"/>
                    <a:pt x="16389" y="4262"/>
                    <a:pt x="16331" y="4081"/>
                  </a:cubicBezTo>
                  <a:lnTo>
                    <a:pt x="16331" y="4081"/>
                  </a:lnTo>
                  <a:cubicBezTo>
                    <a:pt x="15664" y="3415"/>
                    <a:pt x="14865" y="2848"/>
                    <a:pt x="14031" y="2482"/>
                  </a:cubicBezTo>
                  <a:cubicBezTo>
                    <a:pt x="14014" y="2476"/>
                    <a:pt x="13996" y="2473"/>
                    <a:pt x="13979" y="2473"/>
                  </a:cubicBezTo>
                  <a:cubicBezTo>
                    <a:pt x="13901" y="2473"/>
                    <a:pt x="13843" y="2533"/>
                    <a:pt x="13898" y="2615"/>
                  </a:cubicBezTo>
                  <a:cubicBezTo>
                    <a:pt x="13957" y="2730"/>
                    <a:pt x="14011" y="2847"/>
                    <a:pt x="14061" y="2966"/>
                  </a:cubicBezTo>
                  <a:lnTo>
                    <a:pt x="14061" y="2966"/>
                  </a:lnTo>
                  <a:cubicBezTo>
                    <a:pt x="14054" y="2962"/>
                    <a:pt x="14047" y="2958"/>
                    <a:pt x="14040" y="2954"/>
                  </a:cubicBezTo>
                  <a:lnTo>
                    <a:pt x="14040" y="2954"/>
                  </a:lnTo>
                  <a:cubicBezTo>
                    <a:pt x="14049" y="2959"/>
                    <a:pt x="14057" y="2967"/>
                    <a:pt x="14065" y="2976"/>
                  </a:cubicBezTo>
                  <a:lnTo>
                    <a:pt x="14065" y="2976"/>
                  </a:lnTo>
                  <a:cubicBezTo>
                    <a:pt x="14064" y="2972"/>
                    <a:pt x="14062" y="2969"/>
                    <a:pt x="14061" y="2966"/>
                  </a:cubicBezTo>
                  <a:lnTo>
                    <a:pt x="14061" y="2966"/>
                  </a:lnTo>
                  <a:cubicBezTo>
                    <a:pt x="14918" y="3464"/>
                    <a:pt x="15740" y="4092"/>
                    <a:pt x="16366" y="4883"/>
                  </a:cubicBezTo>
                  <a:cubicBezTo>
                    <a:pt x="16467" y="4950"/>
                    <a:pt x="16533" y="5050"/>
                    <a:pt x="16567" y="5150"/>
                  </a:cubicBezTo>
                  <a:cubicBezTo>
                    <a:pt x="16633" y="5250"/>
                    <a:pt x="16700" y="5317"/>
                    <a:pt x="16733" y="5417"/>
                  </a:cubicBezTo>
                  <a:cubicBezTo>
                    <a:pt x="17167" y="6051"/>
                    <a:pt x="17367" y="6751"/>
                    <a:pt x="17567" y="7452"/>
                  </a:cubicBezTo>
                  <a:cubicBezTo>
                    <a:pt x="17534" y="7485"/>
                    <a:pt x="17501" y="7552"/>
                    <a:pt x="17534" y="7585"/>
                  </a:cubicBezTo>
                  <a:cubicBezTo>
                    <a:pt x="17567" y="7752"/>
                    <a:pt x="17634" y="7986"/>
                    <a:pt x="17701" y="8219"/>
                  </a:cubicBezTo>
                  <a:cubicBezTo>
                    <a:pt x="17534" y="8086"/>
                    <a:pt x="17334" y="7952"/>
                    <a:pt x="17167" y="7819"/>
                  </a:cubicBezTo>
                  <a:cubicBezTo>
                    <a:pt x="17134" y="7719"/>
                    <a:pt x="17134" y="7585"/>
                    <a:pt x="17134" y="7452"/>
                  </a:cubicBezTo>
                  <a:cubicBezTo>
                    <a:pt x="17134" y="7385"/>
                    <a:pt x="17092" y="7352"/>
                    <a:pt x="17050" y="7352"/>
                  </a:cubicBezTo>
                  <a:cubicBezTo>
                    <a:pt x="17009" y="7352"/>
                    <a:pt x="16967" y="7385"/>
                    <a:pt x="16967" y="7452"/>
                  </a:cubicBezTo>
                  <a:lnTo>
                    <a:pt x="16967" y="7719"/>
                  </a:lnTo>
                  <a:cubicBezTo>
                    <a:pt x="16500" y="7419"/>
                    <a:pt x="16033" y="7118"/>
                    <a:pt x="15633" y="6751"/>
                  </a:cubicBezTo>
                  <a:cubicBezTo>
                    <a:pt x="15604" y="6726"/>
                    <a:pt x="15576" y="6699"/>
                    <a:pt x="15549" y="6673"/>
                  </a:cubicBezTo>
                  <a:lnTo>
                    <a:pt x="15549" y="6673"/>
                  </a:lnTo>
                  <a:cubicBezTo>
                    <a:pt x="15984" y="7171"/>
                    <a:pt x="16605" y="7525"/>
                    <a:pt x="17200" y="7852"/>
                  </a:cubicBezTo>
                  <a:cubicBezTo>
                    <a:pt x="17223" y="7964"/>
                    <a:pt x="17253" y="8075"/>
                    <a:pt x="17290" y="8186"/>
                  </a:cubicBezTo>
                  <a:lnTo>
                    <a:pt x="17290" y="8186"/>
                  </a:lnTo>
                  <a:cubicBezTo>
                    <a:pt x="17270" y="8174"/>
                    <a:pt x="17252" y="8163"/>
                    <a:pt x="17234" y="8152"/>
                  </a:cubicBezTo>
                  <a:lnTo>
                    <a:pt x="17234" y="8152"/>
                  </a:lnTo>
                  <a:cubicBezTo>
                    <a:pt x="17283" y="8266"/>
                    <a:pt x="17339" y="8372"/>
                    <a:pt x="17404" y="8471"/>
                  </a:cubicBezTo>
                  <a:lnTo>
                    <a:pt x="17404" y="8471"/>
                  </a:lnTo>
                  <a:cubicBezTo>
                    <a:pt x="17360" y="8377"/>
                    <a:pt x="17322" y="8282"/>
                    <a:pt x="17290" y="8186"/>
                  </a:cubicBezTo>
                  <a:lnTo>
                    <a:pt x="17290" y="8186"/>
                  </a:lnTo>
                  <a:cubicBezTo>
                    <a:pt x="17450" y="8281"/>
                    <a:pt x="17652" y="8393"/>
                    <a:pt x="17801" y="8453"/>
                  </a:cubicBezTo>
                  <a:cubicBezTo>
                    <a:pt x="17901" y="8786"/>
                    <a:pt x="18068" y="9053"/>
                    <a:pt x="18335" y="9220"/>
                  </a:cubicBezTo>
                  <a:cubicBezTo>
                    <a:pt x="18301" y="9220"/>
                    <a:pt x="18234" y="9153"/>
                    <a:pt x="18201" y="9153"/>
                  </a:cubicBezTo>
                  <a:cubicBezTo>
                    <a:pt x="18001" y="9086"/>
                    <a:pt x="17801" y="8920"/>
                    <a:pt x="17634" y="8753"/>
                  </a:cubicBezTo>
                  <a:cubicBezTo>
                    <a:pt x="17549" y="8668"/>
                    <a:pt x="17472" y="8573"/>
                    <a:pt x="17404" y="8471"/>
                  </a:cubicBezTo>
                  <a:lnTo>
                    <a:pt x="17404" y="8471"/>
                  </a:lnTo>
                  <a:cubicBezTo>
                    <a:pt x="17460" y="8590"/>
                    <a:pt x="17526" y="8707"/>
                    <a:pt x="17601" y="8820"/>
                  </a:cubicBezTo>
                  <a:cubicBezTo>
                    <a:pt x="17855" y="9106"/>
                    <a:pt x="18231" y="9422"/>
                    <a:pt x="18641" y="9422"/>
                  </a:cubicBezTo>
                  <a:cubicBezTo>
                    <a:pt x="18661" y="9422"/>
                    <a:pt x="18681" y="9422"/>
                    <a:pt x="18701" y="9420"/>
                  </a:cubicBezTo>
                  <a:lnTo>
                    <a:pt x="18701" y="9420"/>
                  </a:lnTo>
                  <a:cubicBezTo>
                    <a:pt x="18401" y="11755"/>
                    <a:pt x="18034" y="14090"/>
                    <a:pt x="17734" y="16425"/>
                  </a:cubicBezTo>
                  <a:cubicBezTo>
                    <a:pt x="17700" y="16302"/>
                    <a:pt x="17664" y="16180"/>
                    <a:pt x="17629" y="16059"/>
                  </a:cubicBezTo>
                  <a:lnTo>
                    <a:pt x="17629" y="16059"/>
                  </a:lnTo>
                  <a:cubicBezTo>
                    <a:pt x="17649" y="16079"/>
                    <a:pt x="17668" y="16088"/>
                    <a:pt x="17685" y="16088"/>
                  </a:cubicBezTo>
                  <a:cubicBezTo>
                    <a:pt x="17714" y="16088"/>
                    <a:pt x="17734" y="16061"/>
                    <a:pt x="17734" y="16025"/>
                  </a:cubicBezTo>
                  <a:cubicBezTo>
                    <a:pt x="17767" y="15391"/>
                    <a:pt x="17601" y="14624"/>
                    <a:pt x="17200" y="14090"/>
                  </a:cubicBezTo>
                  <a:cubicBezTo>
                    <a:pt x="17154" y="14044"/>
                    <a:pt x="17108" y="14019"/>
                    <a:pt x="17071" y="14019"/>
                  </a:cubicBezTo>
                  <a:cubicBezTo>
                    <a:pt x="17029" y="14019"/>
                    <a:pt x="17000" y="14052"/>
                    <a:pt x="17000" y="14123"/>
                  </a:cubicBezTo>
                  <a:cubicBezTo>
                    <a:pt x="16934" y="15024"/>
                    <a:pt x="17234" y="15958"/>
                    <a:pt x="17667" y="16759"/>
                  </a:cubicBezTo>
                  <a:cubicBezTo>
                    <a:pt x="17334" y="19160"/>
                    <a:pt x="17034" y="21595"/>
                    <a:pt x="16867" y="24031"/>
                  </a:cubicBezTo>
                  <a:cubicBezTo>
                    <a:pt x="16700" y="23830"/>
                    <a:pt x="16500" y="23664"/>
                    <a:pt x="16233" y="23664"/>
                  </a:cubicBezTo>
                  <a:cubicBezTo>
                    <a:pt x="16166" y="23664"/>
                    <a:pt x="16100" y="23764"/>
                    <a:pt x="16100" y="23797"/>
                  </a:cubicBezTo>
                  <a:cubicBezTo>
                    <a:pt x="16100" y="24431"/>
                    <a:pt x="16366" y="25031"/>
                    <a:pt x="16600" y="25598"/>
                  </a:cubicBezTo>
                  <a:cubicBezTo>
                    <a:pt x="16667" y="25665"/>
                    <a:pt x="16700" y="25832"/>
                    <a:pt x="16767" y="25932"/>
                  </a:cubicBezTo>
                  <a:cubicBezTo>
                    <a:pt x="16733" y="27133"/>
                    <a:pt x="16700" y="28334"/>
                    <a:pt x="16700" y="29601"/>
                  </a:cubicBezTo>
                  <a:cubicBezTo>
                    <a:pt x="16700" y="30702"/>
                    <a:pt x="16733" y="31836"/>
                    <a:pt x="16767" y="32937"/>
                  </a:cubicBezTo>
                  <a:cubicBezTo>
                    <a:pt x="16600" y="32470"/>
                    <a:pt x="16333" y="32036"/>
                    <a:pt x="16033" y="31703"/>
                  </a:cubicBezTo>
                  <a:cubicBezTo>
                    <a:pt x="16000" y="31680"/>
                    <a:pt x="15959" y="31669"/>
                    <a:pt x="15919" y="31669"/>
                  </a:cubicBezTo>
                  <a:cubicBezTo>
                    <a:pt x="15840" y="31669"/>
                    <a:pt x="15766" y="31714"/>
                    <a:pt x="15766" y="31803"/>
                  </a:cubicBezTo>
                  <a:cubicBezTo>
                    <a:pt x="15899" y="32870"/>
                    <a:pt x="16266" y="33938"/>
                    <a:pt x="16867" y="34838"/>
                  </a:cubicBezTo>
                  <a:lnTo>
                    <a:pt x="16900" y="34872"/>
                  </a:lnTo>
                  <a:cubicBezTo>
                    <a:pt x="17100" y="38141"/>
                    <a:pt x="17434" y="41343"/>
                    <a:pt x="17868" y="44612"/>
                  </a:cubicBezTo>
                  <a:cubicBezTo>
                    <a:pt x="17767" y="44712"/>
                    <a:pt x="17701" y="44879"/>
                    <a:pt x="17667" y="45012"/>
                  </a:cubicBezTo>
                  <a:cubicBezTo>
                    <a:pt x="17034" y="42110"/>
                    <a:pt x="15599" y="39341"/>
                    <a:pt x="14165" y="36706"/>
                  </a:cubicBezTo>
                  <a:lnTo>
                    <a:pt x="14165" y="36640"/>
                  </a:lnTo>
                  <a:cubicBezTo>
                    <a:pt x="14265" y="36273"/>
                    <a:pt x="14265" y="35772"/>
                    <a:pt x="14232" y="35372"/>
                  </a:cubicBezTo>
                  <a:cubicBezTo>
                    <a:pt x="14198" y="34938"/>
                    <a:pt x="14098" y="34438"/>
                    <a:pt x="13765" y="34104"/>
                  </a:cubicBezTo>
                  <a:cubicBezTo>
                    <a:pt x="13738" y="34065"/>
                    <a:pt x="13702" y="34046"/>
                    <a:pt x="13665" y="34046"/>
                  </a:cubicBezTo>
                  <a:cubicBezTo>
                    <a:pt x="13608" y="34046"/>
                    <a:pt x="13551" y="34090"/>
                    <a:pt x="13531" y="34171"/>
                  </a:cubicBezTo>
                  <a:cubicBezTo>
                    <a:pt x="13398" y="34605"/>
                    <a:pt x="13398" y="35005"/>
                    <a:pt x="13431" y="35439"/>
                  </a:cubicBezTo>
                  <a:cubicBezTo>
                    <a:pt x="13331" y="35205"/>
                    <a:pt x="13198" y="34972"/>
                    <a:pt x="13064" y="34772"/>
                  </a:cubicBezTo>
                  <a:cubicBezTo>
                    <a:pt x="12364" y="33471"/>
                    <a:pt x="11730" y="32136"/>
                    <a:pt x="11163" y="30835"/>
                  </a:cubicBezTo>
                  <a:lnTo>
                    <a:pt x="11196" y="30835"/>
                  </a:lnTo>
                  <a:cubicBezTo>
                    <a:pt x="11763" y="30335"/>
                    <a:pt x="11730" y="29134"/>
                    <a:pt x="11663" y="28434"/>
                  </a:cubicBezTo>
                  <a:cubicBezTo>
                    <a:pt x="11663" y="28363"/>
                    <a:pt x="11596" y="28292"/>
                    <a:pt x="11522" y="28292"/>
                  </a:cubicBezTo>
                  <a:cubicBezTo>
                    <a:pt x="11491" y="28292"/>
                    <a:pt x="11459" y="28304"/>
                    <a:pt x="11430" y="28334"/>
                  </a:cubicBezTo>
                  <a:cubicBezTo>
                    <a:pt x="11029" y="28867"/>
                    <a:pt x="10896" y="29568"/>
                    <a:pt x="10896" y="30268"/>
                  </a:cubicBezTo>
                  <a:cubicBezTo>
                    <a:pt x="9595" y="27133"/>
                    <a:pt x="8661" y="23930"/>
                    <a:pt x="7894" y="20595"/>
                  </a:cubicBezTo>
                  <a:cubicBezTo>
                    <a:pt x="7927" y="20495"/>
                    <a:pt x="8027" y="20428"/>
                    <a:pt x="8061" y="20295"/>
                  </a:cubicBezTo>
                  <a:cubicBezTo>
                    <a:pt x="8261" y="20128"/>
                    <a:pt x="8394" y="19861"/>
                    <a:pt x="8494" y="19661"/>
                  </a:cubicBezTo>
                  <a:cubicBezTo>
                    <a:pt x="9261" y="19594"/>
                    <a:pt x="10062" y="19327"/>
                    <a:pt x="10729" y="18994"/>
                  </a:cubicBezTo>
                  <a:cubicBezTo>
                    <a:pt x="11096" y="18793"/>
                    <a:pt x="12097" y="17960"/>
                    <a:pt x="11263" y="17593"/>
                  </a:cubicBezTo>
                  <a:cubicBezTo>
                    <a:pt x="11253" y="17573"/>
                    <a:pt x="11240" y="17565"/>
                    <a:pt x="11227" y="17565"/>
                  </a:cubicBezTo>
                  <a:cubicBezTo>
                    <a:pt x="11196" y="17565"/>
                    <a:pt x="11163" y="17612"/>
                    <a:pt x="11163" y="17659"/>
                  </a:cubicBezTo>
                  <a:cubicBezTo>
                    <a:pt x="11263" y="17993"/>
                    <a:pt x="11396" y="18160"/>
                    <a:pt x="11096" y="18460"/>
                  </a:cubicBezTo>
                  <a:cubicBezTo>
                    <a:pt x="10829" y="18693"/>
                    <a:pt x="10396" y="18860"/>
                    <a:pt x="10062" y="19060"/>
                  </a:cubicBezTo>
                  <a:cubicBezTo>
                    <a:pt x="9562" y="19260"/>
                    <a:pt x="9028" y="19427"/>
                    <a:pt x="8427" y="19494"/>
                  </a:cubicBezTo>
                  <a:cubicBezTo>
                    <a:pt x="9161" y="19260"/>
                    <a:pt x="9895" y="18793"/>
                    <a:pt x="10396" y="18326"/>
                  </a:cubicBezTo>
                  <a:cubicBezTo>
                    <a:pt x="11263" y="17626"/>
                    <a:pt x="11930" y="16759"/>
                    <a:pt x="12063" y="15625"/>
                  </a:cubicBezTo>
                  <a:cubicBezTo>
                    <a:pt x="12063" y="15524"/>
                    <a:pt x="11997" y="15491"/>
                    <a:pt x="11930" y="15491"/>
                  </a:cubicBezTo>
                  <a:cubicBezTo>
                    <a:pt x="11855" y="15486"/>
                    <a:pt x="11782" y="15484"/>
                    <a:pt x="11712" y="15484"/>
                  </a:cubicBezTo>
                  <a:cubicBezTo>
                    <a:pt x="10814" y="15484"/>
                    <a:pt x="10292" y="15871"/>
                    <a:pt x="9828" y="16458"/>
                  </a:cubicBezTo>
                  <a:cubicBezTo>
                    <a:pt x="10195" y="15591"/>
                    <a:pt x="10329" y="14657"/>
                    <a:pt x="10162" y="13690"/>
                  </a:cubicBezTo>
                  <a:cubicBezTo>
                    <a:pt x="10162" y="13651"/>
                    <a:pt x="10116" y="13635"/>
                    <a:pt x="10072" y="13635"/>
                  </a:cubicBezTo>
                  <a:cubicBezTo>
                    <a:pt x="10040" y="13635"/>
                    <a:pt x="10009" y="13643"/>
                    <a:pt x="9995" y="13656"/>
                  </a:cubicBezTo>
                  <a:cubicBezTo>
                    <a:pt x="9428" y="14257"/>
                    <a:pt x="8995" y="14824"/>
                    <a:pt x="8594" y="15558"/>
                  </a:cubicBezTo>
                  <a:cubicBezTo>
                    <a:pt x="8528" y="14624"/>
                    <a:pt x="8227" y="13690"/>
                    <a:pt x="7727" y="12856"/>
                  </a:cubicBezTo>
                  <a:cubicBezTo>
                    <a:pt x="7703" y="12832"/>
                    <a:pt x="7646" y="12809"/>
                    <a:pt x="7603" y="12809"/>
                  </a:cubicBezTo>
                  <a:cubicBezTo>
                    <a:pt x="7585" y="12809"/>
                    <a:pt x="7570" y="12813"/>
                    <a:pt x="7560" y="12822"/>
                  </a:cubicBezTo>
                  <a:cubicBezTo>
                    <a:pt x="7047" y="13361"/>
                    <a:pt x="6766" y="14024"/>
                    <a:pt x="6692" y="14747"/>
                  </a:cubicBezTo>
                  <a:lnTo>
                    <a:pt x="6692" y="14747"/>
                  </a:lnTo>
                  <a:cubicBezTo>
                    <a:pt x="6750" y="14406"/>
                    <a:pt x="6850" y="14072"/>
                    <a:pt x="6993" y="13756"/>
                  </a:cubicBezTo>
                  <a:cubicBezTo>
                    <a:pt x="7099" y="13519"/>
                    <a:pt x="7205" y="13421"/>
                    <a:pt x="7308" y="13421"/>
                  </a:cubicBezTo>
                  <a:cubicBezTo>
                    <a:pt x="7754" y="13421"/>
                    <a:pt x="8133" y="15278"/>
                    <a:pt x="8161" y="15658"/>
                  </a:cubicBezTo>
                  <a:cubicBezTo>
                    <a:pt x="8227" y="16325"/>
                    <a:pt x="8061" y="16959"/>
                    <a:pt x="7860" y="17593"/>
                  </a:cubicBezTo>
                  <a:cubicBezTo>
                    <a:pt x="7794" y="17593"/>
                    <a:pt x="7727" y="17593"/>
                    <a:pt x="7694" y="17659"/>
                  </a:cubicBezTo>
                  <a:cubicBezTo>
                    <a:pt x="7527" y="17993"/>
                    <a:pt x="7460" y="18393"/>
                    <a:pt x="7360" y="18727"/>
                  </a:cubicBezTo>
                  <a:cubicBezTo>
                    <a:pt x="7360" y="18660"/>
                    <a:pt x="7327" y="18660"/>
                    <a:pt x="7327" y="18627"/>
                  </a:cubicBezTo>
                  <a:cubicBezTo>
                    <a:pt x="7360" y="18393"/>
                    <a:pt x="7393" y="18160"/>
                    <a:pt x="7360" y="17926"/>
                  </a:cubicBezTo>
                  <a:lnTo>
                    <a:pt x="7360" y="17826"/>
                  </a:lnTo>
                  <a:cubicBezTo>
                    <a:pt x="7293" y="17259"/>
                    <a:pt x="7026" y="16659"/>
                    <a:pt x="6693" y="16125"/>
                  </a:cubicBezTo>
                  <a:cubicBezTo>
                    <a:pt x="6657" y="15910"/>
                    <a:pt x="6638" y="15692"/>
                    <a:pt x="6636" y="15475"/>
                  </a:cubicBezTo>
                  <a:lnTo>
                    <a:pt x="6636" y="15475"/>
                  </a:lnTo>
                  <a:cubicBezTo>
                    <a:pt x="6152" y="14778"/>
                    <a:pt x="5642" y="14201"/>
                    <a:pt x="5225" y="13623"/>
                  </a:cubicBezTo>
                  <a:cubicBezTo>
                    <a:pt x="5206" y="13584"/>
                    <a:pt x="5163" y="13568"/>
                    <a:pt x="5118" y="13568"/>
                  </a:cubicBezTo>
                  <a:cubicBezTo>
                    <a:pt x="5086" y="13568"/>
                    <a:pt x="5053" y="13576"/>
                    <a:pt x="5025" y="13590"/>
                  </a:cubicBezTo>
                  <a:cubicBezTo>
                    <a:pt x="4457" y="14289"/>
                    <a:pt x="4333" y="15173"/>
                    <a:pt x="4520" y="16019"/>
                  </a:cubicBezTo>
                  <a:lnTo>
                    <a:pt x="4520" y="16019"/>
                  </a:lnTo>
                  <a:cubicBezTo>
                    <a:pt x="4498" y="15839"/>
                    <a:pt x="4491" y="15652"/>
                    <a:pt x="4491" y="15458"/>
                  </a:cubicBezTo>
                  <a:cubicBezTo>
                    <a:pt x="4491" y="15212"/>
                    <a:pt x="4626" y="14270"/>
                    <a:pt x="4913" y="14270"/>
                  </a:cubicBezTo>
                  <a:cubicBezTo>
                    <a:pt x="4977" y="14270"/>
                    <a:pt x="5047" y="14316"/>
                    <a:pt x="5125" y="14424"/>
                  </a:cubicBezTo>
                  <a:cubicBezTo>
                    <a:pt x="5625" y="15091"/>
                    <a:pt x="6193" y="15791"/>
                    <a:pt x="6626" y="16492"/>
                  </a:cubicBezTo>
                  <a:cubicBezTo>
                    <a:pt x="6693" y="16892"/>
                    <a:pt x="6860" y="17259"/>
                    <a:pt x="7060" y="17593"/>
                  </a:cubicBezTo>
                  <a:cubicBezTo>
                    <a:pt x="7127" y="17826"/>
                    <a:pt x="7160" y="18126"/>
                    <a:pt x="7160" y="18427"/>
                  </a:cubicBezTo>
                  <a:cubicBezTo>
                    <a:pt x="7115" y="18418"/>
                    <a:pt x="7075" y="18413"/>
                    <a:pt x="7041" y="18413"/>
                  </a:cubicBezTo>
                  <a:cubicBezTo>
                    <a:pt x="6947" y="18413"/>
                    <a:pt x="6893" y="18444"/>
                    <a:pt x="6893" y="18493"/>
                  </a:cubicBezTo>
                  <a:cubicBezTo>
                    <a:pt x="6860" y="18727"/>
                    <a:pt x="6860" y="18927"/>
                    <a:pt x="6893" y="19127"/>
                  </a:cubicBezTo>
                  <a:cubicBezTo>
                    <a:pt x="6893" y="19160"/>
                    <a:pt x="6893" y="19160"/>
                    <a:pt x="6860" y="19227"/>
                  </a:cubicBezTo>
                  <a:cubicBezTo>
                    <a:pt x="6793" y="19160"/>
                    <a:pt x="6726" y="19127"/>
                    <a:pt x="6660" y="19094"/>
                  </a:cubicBezTo>
                  <a:lnTo>
                    <a:pt x="6526" y="18827"/>
                  </a:lnTo>
                  <a:cubicBezTo>
                    <a:pt x="6526" y="18793"/>
                    <a:pt x="6526" y="18760"/>
                    <a:pt x="6493" y="18727"/>
                  </a:cubicBezTo>
                  <a:cubicBezTo>
                    <a:pt x="6459" y="18727"/>
                    <a:pt x="6459" y="18660"/>
                    <a:pt x="6393" y="18660"/>
                  </a:cubicBezTo>
                  <a:cubicBezTo>
                    <a:pt x="6126" y="18326"/>
                    <a:pt x="5726" y="17993"/>
                    <a:pt x="5325" y="17793"/>
                  </a:cubicBezTo>
                  <a:cubicBezTo>
                    <a:pt x="5193" y="17627"/>
                    <a:pt x="5076" y="17444"/>
                    <a:pt x="4972" y="17254"/>
                  </a:cubicBezTo>
                  <a:lnTo>
                    <a:pt x="4972" y="17254"/>
                  </a:lnTo>
                  <a:cubicBezTo>
                    <a:pt x="4199" y="16911"/>
                    <a:pt x="3402" y="16723"/>
                    <a:pt x="2823" y="16659"/>
                  </a:cubicBezTo>
                  <a:cubicBezTo>
                    <a:pt x="2723" y="16659"/>
                    <a:pt x="2657" y="16759"/>
                    <a:pt x="2690" y="16825"/>
                  </a:cubicBezTo>
                  <a:cubicBezTo>
                    <a:pt x="2728" y="16966"/>
                    <a:pt x="2772" y="17101"/>
                    <a:pt x="2822" y="17230"/>
                  </a:cubicBezTo>
                  <a:lnTo>
                    <a:pt x="2822" y="17230"/>
                  </a:lnTo>
                  <a:cubicBezTo>
                    <a:pt x="4046" y="17402"/>
                    <a:pt x="5298" y="17968"/>
                    <a:pt x="6059" y="18894"/>
                  </a:cubicBezTo>
                  <a:cubicBezTo>
                    <a:pt x="6026" y="18927"/>
                    <a:pt x="5992" y="18994"/>
                    <a:pt x="6026" y="19094"/>
                  </a:cubicBezTo>
                  <a:cubicBezTo>
                    <a:pt x="6174" y="19301"/>
                    <a:pt x="6401" y="19692"/>
                    <a:pt x="6636" y="19964"/>
                  </a:cubicBezTo>
                  <a:lnTo>
                    <a:pt x="6636" y="19964"/>
                  </a:lnTo>
                  <a:cubicBezTo>
                    <a:pt x="4983" y="19637"/>
                    <a:pt x="3446" y="18849"/>
                    <a:pt x="2822" y="17230"/>
                  </a:cubicBezTo>
                  <a:lnTo>
                    <a:pt x="2822" y="17230"/>
                  </a:lnTo>
                  <a:cubicBezTo>
                    <a:pt x="2811" y="17229"/>
                    <a:pt x="2801" y="17227"/>
                    <a:pt x="2790" y="17226"/>
                  </a:cubicBezTo>
                  <a:lnTo>
                    <a:pt x="2790" y="17226"/>
                  </a:lnTo>
                  <a:cubicBezTo>
                    <a:pt x="3357" y="18927"/>
                    <a:pt x="5058" y="19761"/>
                    <a:pt x="6726" y="20061"/>
                  </a:cubicBezTo>
                  <a:cubicBezTo>
                    <a:pt x="6696" y="20031"/>
                    <a:pt x="6666" y="19998"/>
                    <a:pt x="6636" y="19964"/>
                  </a:cubicBezTo>
                  <a:lnTo>
                    <a:pt x="6636" y="19964"/>
                  </a:lnTo>
                  <a:cubicBezTo>
                    <a:pt x="6832" y="20002"/>
                    <a:pt x="7029" y="20035"/>
                    <a:pt x="7227" y="20061"/>
                  </a:cubicBezTo>
                  <a:cubicBezTo>
                    <a:pt x="7260" y="20061"/>
                    <a:pt x="7260" y="20061"/>
                    <a:pt x="7260" y="19994"/>
                  </a:cubicBezTo>
                  <a:cubicBezTo>
                    <a:pt x="7327" y="19994"/>
                    <a:pt x="7327" y="20061"/>
                    <a:pt x="7360" y="20061"/>
                  </a:cubicBezTo>
                  <a:cubicBezTo>
                    <a:pt x="7427" y="20061"/>
                    <a:pt x="7527" y="19961"/>
                    <a:pt x="7427" y="19928"/>
                  </a:cubicBezTo>
                  <a:cubicBezTo>
                    <a:pt x="7327" y="19794"/>
                    <a:pt x="7193" y="19661"/>
                    <a:pt x="7060" y="19494"/>
                  </a:cubicBezTo>
                  <a:lnTo>
                    <a:pt x="7060" y="19427"/>
                  </a:lnTo>
                  <a:cubicBezTo>
                    <a:pt x="7227" y="19561"/>
                    <a:pt x="7360" y="19727"/>
                    <a:pt x="7493" y="19894"/>
                  </a:cubicBezTo>
                  <a:lnTo>
                    <a:pt x="7493" y="19928"/>
                  </a:lnTo>
                  <a:cubicBezTo>
                    <a:pt x="7493" y="20061"/>
                    <a:pt x="7560" y="20094"/>
                    <a:pt x="7660" y="20094"/>
                  </a:cubicBezTo>
                  <a:cubicBezTo>
                    <a:pt x="7660" y="20128"/>
                    <a:pt x="7660" y="20161"/>
                    <a:pt x="7694" y="20261"/>
                  </a:cubicBezTo>
                  <a:cubicBezTo>
                    <a:pt x="7694" y="20295"/>
                    <a:pt x="7660" y="20328"/>
                    <a:pt x="7660" y="20328"/>
                  </a:cubicBezTo>
                  <a:lnTo>
                    <a:pt x="7660" y="20395"/>
                  </a:lnTo>
                  <a:cubicBezTo>
                    <a:pt x="7594" y="20495"/>
                    <a:pt x="7694" y="20628"/>
                    <a:pt x="7760" y="20628"/>
                  </a:cubicBezTo>
                  <a:cubicBezTo>
                    <a:pt x="8094" y="22229"/>
                    <a:pt x="8494" y="23764"/>
                    <a:pt x="8894" y="25298"/>
                  </a:cubicBezTo>
                  <a:lnTo>
                    <a:pt x="8861" y="25298"/>
                  </a:lnTo>
                  <a:cubicBezTo>
                    <a:pt x="8227" y="25298"/>
                    <a:pt x="7660" y="24798"/>
                    <a:pt x="7660" y="24164"/>
                  </a:cubicBezTo>
                  <a:lnTo>
                    <a:pt x="7660" y="24164"/>
                  </a:lnTo>
                  <a:cubicBezTo>
                    <a:pt x="7827" y="24297"/>
                    <a:pt x="8027" y="24431"/>
                    <a:pt x="8161" y="24631"/>
                  </a:cubicBezTo>
                  <a:cubicBezTo>
                    <a:pt x="8327" y="24831"/>
                    <a:pt x="8427" y="25065"/>
                    <a:pt x="8661" y="25231"/>
                  </a:cubicBezTo>
                  <a:cubicBezTo>
                    <a:pt x="8670" y="25236"/>
                    <a:pt x="8680" y="25238"/>
                    <a:pt x="8690" y="25238"/>
                  </a:cubicBezTo>
                  <a:cubicBezTo>
                    <a:pt x="8752" y="25238"/>
                    <a:pt x="8818" y="25160"/>
                    <a:pt x="8761" y="25131"/>
                  </a:cubicBezTo>
                  <a:cubicBezTo>
                    <a:pt x="8694" y="24898"/>
                    <a:pt x="8494" y="24631"/>
                    <a:pt x="8327" y="24464"/>
                  </a:cubicBezTo>
                  <a:cubicBezTo>
                    <a:pt x="8094" y="24231"/>
                    <a:pt x="7860" y="23997"/>
                    <a:pt x="7560" y="23897"/>
                  </a:cubicBezTo>
                  <a:cubicBezTo>
                    <a:pt x="7541" y="23878"/>
                    <a:pt x="7518" y="23869"/>
                    <a:pt x="7496" y="23869"/>
                  </a:cubicBezTo>
                  <a:cubicBezTo>
                    <a:pt x="7443" y="23869"/>
                    <a:pt x="7393" y="23917"/>
                    <a:pt x="7393" y="23964"/>
                  </a:cubicBezTo>
                  <a:cubicBezTo>
                    <a:pt x="7236" y="24750"/>
                    <a:pt x="7939" y="25507"/>
                    <a:pt x="8719" y="25507"/>
                  </a:cubicBezTo>
                  <a:cubicBezTo>
                    <a:pt x="8766" y="25507"/>
                    <a:pt x="8813" y="25504"/>
                    <a:pt x="8861" y="25498"/>
                  </a:cubicBezTo>
                  <a:cubicBezTo>
                    <a:pt x="8894" y="25498"/>
                    <a:pt x="8894" y="25465"/>
                    <a:pt x="8894" y="25465"/>
                  </a:cubicBezTo>
                  <a:cubicBezTo>
                    <a:pt x="9562" y="27800"/>
                    <a:pt x="10396" y="30135"/>
                    <a:pt x="11430" y="32336"/>
                  </a:cubicBezTo>
                  <a:cubicBezTo>
                    <a:pt x="10896" y="31636"/>
                    <a:pt x="10362" y="30969"/>
                    <a:pt x="9828" y="30268"/>
                  </a:cubicBezTo>
                  <a:cubicBezTo>
                    <a:pt x="7760" y="26666"/>
                    <a:pt x="4758" y="23297"/>
                    <a:pt x="322" y="23230"/>
                  </a:cubicBezTo>
                  <a:cubicBezTo>
                    <a:pt x="222" y="23230"/>
                    <a:pt x="188" y="23330"/>
                    <a:pt x="322" y="23397"/>
                  </a:cubicBezTo>
                  <a:cubicBezTo>
                    <a:pt x="2590" y="23897"/>
                    <a:pt x="4491" y="24431"/>
                    <a:pt x="6259" y="25965"/>
                  </a:cubicBezTo>
                  <a:cubicBezTo>
                    <a:pt x="7327" y="26899"/>
                    <a:pt x="8161" y="28000"/>
                    <a:pt x="8928" y="29168"/>
                  </a:cubicBezTo>
                  <a:cubicBezTo>
                    <a:pt x="6660" y="26499"/>
                    <a:pt x="4024" y="24164"/>
                    <a:pt x="422" y="23463"/>
                  </a:cubicBezTo>
                  <a:cubicBezTo>
                    <a:pt x="355" y="23463"/>
                    <a:pt x="355" y="23564"/>
                    <a:pt x="388" y="23597"/>
                  </a:cubicBezTo>
                  <a:cubicBezTo>
                    <a:pt x="3090" y="24631"/>
                    <a:pt x="5259" y="25765"/>
                    <a:pt x="7360" y="27800"/>
                  </a:cubicBezTo>
                  <a:cubicBezTo>
                    <a:pt x="8226" y="28633"/>
                    <a:pt x="9026" y="29598"/>
                    <a:pt x="9825" y="30564"/>
                  </a:cubicBezTo>
                  <a:lnTo>
                    <a:pt x="9825" y="30564"/>
                  </a:lnTo>
                  <a:cubicBezTo>
                    <a:pt x="8694" y="29421"/>
                    <a:pt x="7144" y="28826"/>
                    <a:pt x="5726" y="28133"/>
                  </a:cubicBezTo>
                  <a:cubicBezTo>
                    <a:pt x="3524" y="27066"/>
                    <a:pt x="1856" y="25231"/>
                    <a:pt x="155" y="23463"/>
                  </a:cubicBezTo>
                  <a:cubicBezTo>
                    <a:pt x="143" y="23457"/>
                    <a:pt x="129" y="23455"/>
                    <a:pt x="116" y="23455"/>
                  </a:cubicBezTo>
                  <a:cubicBezTo>
                    <a:pt x="57" y="23455"/>
                    <a:pt x="0" y="23509"/>
                    <a:pt x="55" y="23564"/>
                  </a:cubicBezTo>
                  <a:cubicBezTo>
                    <a:pt x="1322" y="24965"/>
                    <a:pt x="2590" y="26299"/>
                    <a:pt x="4158" y="27433"/>
                  </a:cubicBezTo>
                  <a:cubicBezTo>
                    <a:pt x="5992" y="28767"/>
                    <a:pt x="8094" y="29434"/>
                    <a:pt x="9895" y="30802"/>
                  </a:cubicBezTo>
                  <a:cubicBezTo>
                    <a:pt x="9906" y="30813"/>
                    <a:pt x="9921" y="30817"/>
                    <a:pt x="9937" y="30817"/>
                  </a:cubicBezTo>
                  <a:cubicBezTo>
                    <a:pt x="9969" y="30817"/>
                    <a:pt x="10006" y="30802"/>
                    <a:pt x="10029" y="30802"/>
                  </a:cubicBezTo>
                  <a:cubicBezTo>
                    <a:pt x="10029" y="30835"/>
                    <a:pt x="10062" y="30835"/>
                    <a:pt x="10062" y="30902"/>
                  </a:cubicBezTo>
                  <a:cubicBezTo>
                    <a:pt x="10062" y="30935"/>
                    <a:pt x="10095" y="30935"/>
                    <a:pt x="10162" y="30935"/>
                  </a:cubicBezTo>
                  <a:cubicBezTo>
                    <a:pt x="10696" y="31603"/>
                    <a:pt x="11229" y="32303"/>
                    <a:pt x="11763" y="32970"/>
                  </a:cubicBezTo>
                  <a:cubicBezTo>
                    <a:pt x="13097" y="35639"/>
                    <a:pt x="14532" y="38174"/>
                    <a:pt x="15699" y="40809"/>
                  </a:cubicBezTo>
                  <a:cubicBezTo>
                    <a:pt x="15266" y="40309"/>
                    <a:pt x="14565" y="39909"/>
                    <a:pt x="13998" y="39842"/>
                  </a:cubicBezTo>
                  <a:cubicBezTo>
                    <a:pt x="13865" y="39842"/>
                    <a:pt x="13831" y="39975"/>
                    <a:pt x="13865" y="40075"/>
                  </a:cubicBezTo>
                  <a:cubicBezTo>
                    <a:pt x="14232" y="40742"/>
                    <a:pt x="14999" y="41343"/>
                    <a:pt x="15833" y="41343"/>
                  </a:cubicBezTo>
                  <a:cubicBezTo>
                    <a:pt x="15899" y="41343"/>
                    <a:pt x="15899" y="41310"/>
                    <a:pt x="15899" y="41243"/>
                  </a:cubicBezTo>
                  <a:cubicBezTo>
                    <a:pt x="16500" y="42610"/>
                    <a:pt x="17034" y="44078"/>
                    <a:pt x="17434" y="45579"/>
                  </a:cubicBezTo>
                  <a:cubicBezTo>
                    <a:pt x="17067" y="46346"/>
                    <a:pt x="16767" y="47147"/>
                    <a:pt x="16500" y="47981"/>
                  </a:cubicBezTo>
                  <a:cubicBezTo>
                    <a:pt x="16567" y="47314"/>
                    <a:pt x="16533" y="46513"/>
                    <a:pt x="16000" y="46080"/>
                  </a:cubicBezTo>
                  <a:cubicBezTo>
                    <a:pt x="15960" y="46040"/>
                    <a:pt x="15915" y="46021"/>
                    <a:pt x="15874" y="46021"/>
                  </a:cubicBezTo>
                  <a:cubicBezTo>
                    <a:pt x="15810" y="46021"/>
                    <a:pt x="15753" y="46066"/>
                    <a:pt x="15733" y="46146"/>
                  </a:cubicBezTo>
                  <a:cubicBezTo>
                    <a:pt x="15599" y="46813"/>
                    <a:pt x="15733" y="47781"/>
                    <a:pt x="16266" y="48281"/>
                  </a:cubicBezTo>
                  <a:lnTo>
                    <a:pt x="16266" y="48415"/>
                  </a:lnTo>
                  <a:cubicBezTo>
                    <a:pt x="16266" y="48448"/>
                    <a:pt x="16333" y="48448"/>
                    <a:pt x="16333" y="48448"/>
                  </a:cubicBezTo>
                  <a:cubicBezTo>
                    <a:pt x="16000" y="49449"/>
                    <a:pt x="15733" y="50449"/>
                    <a:pt x="15533" y="51484"/>
                  </a:cubicBezTo>
                  <a:cubicBezTo>
                    <a:pt x="15432" y="51850"/>
                    <a:pt x="15399" y="52251"/>
                    <a:pt x="15332" y="52618"/>
                  </a:cubicBezTo>
                  <a:cubicBezTo>
                    <a:pt x="15366" y="51784"/>
                    <a:pt x="15399" y="50950"/>
                    <a:pt x="15399" y="50083"/>
                  </a:cubicBezTo>
                  <a:cubicBezTo>
                    <a:pt x="15399" y="48081"/>
                    <a:pt x="14699" y="46313"/>
                    <a:pt x="14332" y="44412"/>
                  </a:cubicBezTo>
                  <a:cubicBezTo>
                    <a:pt x="14298" y="44345"/>
                    <a:pt x="14232" y="44312"/>
                    <a:pt x="14169" y="44312"/>
                  </a:cubicBezTo>
                  <a:cubicBezTo>
                    <a:pt x="14107" y="44312"/>
                    <a:pt x="14048" y="44345"/>
                    <a:pt x="14031" y="44412"/>
                  </a:cubicBezTo>
                  <a:cubicBezTo>
                    <a:pt x="13342" y="47266"/>
                    <a:pt x="13470" y="50176"/>
                    <a:pt x="14134" y="52992"/>
                  </a:cubicBezTo>
                  <a:lnTo>
                    <a:pt x="14134" y="52992"/>
                  </a:lnTo>
                  <a:cubicBezTo>
                    <a:pt x="13616" y="50507"/>
                    <a:pt x="13497" y="47960"/>
                    <a:pt x="13965" y="45412"/>
                  </a:cubicBezTo>
                  <a:lnTo>
                    <a:pt x="13965" y="45412"/>
                  </a:lnTo>
                  <a:cubicBezTo>
                    <a:pt x="13965" y="45413"/>
                    <a:pt x="14398" y="46880"/>
                    <a:pt x="14432" y="46947"/>
                  </a:cubicBezTo>
                  <a:cubicBezTo>
                    <a:pt x="14799" y="48014"/>
                    <a:pt x="14865" y="49115"/>
                    <a:pt x="14899" y="50249"/>
                  </a:cubicBezTo>
                  <a:cubicBezTo>
                    <a:pt x="14999" y="51617"/>
                    <a:pt x="14865" y="53018"/>
                    <a:pt x="14732" y="54419"/>
                  </a:cubicBezTo>
                  <a:cubicBezTo>
                    <a:pt x="14565" y="52918"/>
                    <a:pt x="14332" y="51450"/>
                    <a:pt x="14365" y="49949"/>
                  </a:cubicBezTo>
                  <a:cubicBezTo>
                    <a:pt x="14365" y="49882"/>
                    <a:pt x="14315" y="49849"/>
                    <a:pt x="14265" y="49849"/>
                  </a:cubicBezTo>
                  <a:cubicBezTo>
                    <a:pt x="14215" y="49849"/>
                    <a:pt x="14165" y="49882"/>
                    <a:pt x="14165" y="49949"/>
                  </a:cubicBezTo>
                  <a:cubicBezTo>
                    <a:pt x="14133" y="51565"/>
                    <a:pt x="14319" y="53181"/>
                    <a:pt x="14635" y="54797"/>
                  </a:cubicBezTo>
                  <a:lnTo>
                    <a:pt x="14635" y="54797"/>
                  </a:lnTo>
                  <a:cubicBezTo>
                    <a:pt x="14445" y="54201"/>
                    <a:pt x="14277" y="53598"/>
                    <a:pt x="14134" y="52992"/>
                  </a:cubicBezTo>
                  <a:lnTo>
                    <a:pt x="14134" y="52992"/>
                  </a:lnTo>
                  <a:cubicBezTo>
                    <a:pt x="14281" y="53695"/>
                    <a:pt x="14459" y="54394"/>
                    <a:pt x="14665" y="55086"/>
                  </a:cubicBezTo>
                  <a:lnTo>
                    <a:pt x="14665" y="54986"/>
                  </a:lnTo>
                  <a:lnTo>
                    <a:pt x="14665" y="54953"/>
                  </a:lnTo>
                  <a:cubicBezTo>
                    <a:pt x="14655" y="54901"/>
                    <a:pt x="14645" y="54849"/>
                    <a:pt x="14635" y="54797"/>
                  </a:cubicBezTo>
                  <a:lnTo>
                    <a:pt x="14635" y="54797"/>
                  </a:lnTo>
                  <a:cubicBezTo>
                    <a:pt x="14758" y="55185"/>
                    <a:pt x="14891" y="55571"/>
                    <a:pt x="15032" y="55953"/>
                  </a:cubicBezTo>
                  <a:cubicBezTo>
                    <a:pt x="14932" y="59156"/>
                    <a:pt x="15399" y="62358"/>
                    <a:pt x="16200" y="65494"/>
                  </a:cubicBezTo>
                  <a:cubicBezTo>
                    <a:pt x="15032" y="63359"/>
                    <a:pt x="13264" y="61457"/>
                    <a:pt x="11596" y="59656"/>
                  </a:cubicBezTo>
                  <a:cubicBezTo>
                    <a:pt x="11563" y="59256"/>
                    <a:pt x="11530" y="58789"/>
                    <a:pt x="11430" y="58355"/>
                  </a:cubicBezTo>
                  <a:cubicBezTo>
                    <a:pt x="11897" y="57088"/>
                    <a:pt x="12664" y="55653"/>
                    <a:pt x="12097" y="54319"/>
                  </a:cubicBezTo>
                  <a:cubicBezTo>
                    <a:pt x="12080" y="54252"/>
                    <a:pt x="12038" y="54219"/>
                    <a:pt x="11993" y="54219"/>
                  </a:cubicBezTo>
                  <a:cubicBezTo>
                    <a:pt x="11947" y="54219"/>
                    <a:pt x="11897" y="54252"/>
                    <a:pt x="11863" y="54319"/>
                  </a:cubicBezTo>
                  <a:cubicBezTo>
                    <a:pt x="11696" y="54753"/>
                    <a:pt x="11496" y="55086"/>
                    <a:pt x="11263" y="55453"/>
                  </a:cubicBezTo>
                  <a:cubicBezTo>
                    <a:pt x="11330" y="54753"/>
                    <a:pt x="11330" y="53985"/>
                    <a:pt x="11330" y="53318"/>
                  </a:cubicBezTo>
                  <a:cubicBezTo>
                    <a:pt x="11330" y="53261"/>
                    <a:pt x="11255" y="53178"/>
                    <a:pt x="11192" y="53178"/>
                  </a:cubicBezTo>
                  <a:cubicBezTo>
                    <a:pt x="11182" y="53178"/>
                    <a:pt x="11172" y="53180"/>
                    <a:pt x="11163" y="53185"/>
                  </a:cubicBezTo>
                  <a:cubicBezTo>
                    <a:pt x="10095" y="53618"/>
                    <a:pt x="9695" y="54686"/>
                    <a:pt x="9728" y="55820"/>
                  </a:cubicBezTo>
                  <a:cubicBezTo>
                    <a:pt x="9161" y="55019"/>
                    <a:pt x="8361" y="54419"/>
                    <a:pt x="7493" y="53952"/>
                  </a:cubicBezTo>
                  <a:cubicBezTo>
                    <a:pt x="7470" y="53944"/>
                    <a:pt x="7448" y="53940"/>
                    <a:pt x="7429" y="53940"/>
                  </a:cubicBezTo>
                  <a:cubicBezTo>
                    <a:pt x="7366" y="53940"/>
                    <a:pt x="7327" y="53983"/>
                    <a:pt x="7327" y="54085"/>
                  </a:cubicBezTo>
                  <a:cubicBezTo>
                    <a:pt x="7327" y="54389"/>
                    <a:pt x="7372" y="54696"/>
                    <a:pt x="7447" y="55001"/>
                  </a:cubicBezTo>
                  <a:lnTo>
                    <a:pt x="7447" y="55001"/>
                  </a:lnTo>
                  <a:cubicBezTo>
                    <a:pt x="7401" y="54806"/>
                    <a:pt x="7369" y="54611"/>
                    <a:pt x="7360" y="54419"/>
                  </a:cubicBezTo>
                  <a:lnTo>
                    <a:pt x="7360" y="54419"/>
                  </a:lnTo>
                  <a:cubicBezTo>
                    <a:pt x="8127" y="54819"/>
                    <a:pt x="8794" y="55353"/>
                    <a:pt x="9295" y="56087"/>
                  </a:cubicBezTo>
                  <a:cubicBezTo>
                    <a:pt x="9462" y="56287"/>
                    <a:pt x="9562" y="56487"/>
                    <a:pt x="9662" y="56754"/>
                  </a:cubicBezTo>
                  <a:lnTo>
                    <a:pt x="9888" y="57467"/>
                  </a:lnTo>
                  <a:lnTo>
                    <a:pt x="9888" y="57467"/>
                  </a:lnTo>
                  <a:cubicBezTo>
                    <a:pt x="9877" y="57452"/>
                    <a:pt x="9853" y="57445"/>
                    <a:pt x="9828" y="57421"/>
                  </a:cubicBezTo>
                  <a:cubicBezTo>
                    <a:pt x="9798" y="57391"/>
                    <a:pt x="9768" y="57379"/>
                    <a:pt x="9738" y="57379"/>
                  </a:cubicBezTo>
                  <a:cubicBezTo>
                    <a:pt x="9671" y="57379"/>
                    <a:pt x="9608" y="57441"/>
                    <a:pt x="9562" y="57488"/>
                  </a:cubicBezTo>
                  <a:lnTo>
                    <a:pt x="9562" y="58122"/>
                  </a:lnTo>
                  <a:cubicBezTo>
                    <a:pt x="9462" y="57988"/>
                    <a:pt x="9295" y="57921"/>
                    <a:pt x="9161" y="57821"/>
                  </a:cubicBezTo>
                  <a:cubicBezTo>
                    <a:pt x="8894" y="57521"/>
                    <a:pt x="8561" y="57288"/>
                    <a:pt x="8227" y="57021"/>
                  </a:cubicBezTo>
                  <a:cubicBezTo>
                    <a:pt x="8127" y="56821"/>
                    <a:pt x="8027" y="56621"/>
                    <a:pt x="7960" y="56487"/>
                  </a:cubicBezTo>
                  <a:cubicBezTo>
                    <a:pt x="7959" y="56482"/>
                    <a:pt x="7957" y="56477"/>
                    <a:pt x="7955" y="56471"/>
                  </a:cubicBezTo>
                  <a:lnTo>
                    <a:pt x="7955" y="56471"/>
                  </a:lnTo>
                  <a:cubicBezTo>
                    <a:pt x="7564" y="56211"/>
                    <a:pt x="6927" y="55846"/>
                    <a:pt x="6372" y="55846"/>
                  </a:cubicBezTo>
                  <a:cubicBezTo>
                    <a:pt x="6132" y="55846"/>
                    <a:pt x="5908" y="55914"/>
                    <a:pt x="5726" y="56087"/>
                  </a:cubicBezTo>
                  <a:cubicBezTo>
                    <a:pt x="5367" y="56419"/>
                    <a:pt x="5310" y="56735"/>
                    <a:pt x="5440" y="57024"/>
                  </a:cubicBezTo>
                  <a:lnTo>
                    <a:pt x="5440" y="57024"/>
                  </a:lnTo>
                  <a:cubicBezTo>
                    <a:pt x="5338" y="56696"/>
                    <a:pt x="5534" y="56369"/>
                    <a:pt x="5992" y="56320"/>
                  </a:cubicBezTo>
                  <a:cubicBezTo>
                    <a:pt x="6025" y="56317"/>
                    <a:pt x="6059" y="56316"/>
                    <a:pt x="6092" y="56316"/>
                  </a:cubicBezTo>
                  <a:cubicBezTo>
                    <a:pt x="6806" y="56316"/>
                    <a:pt x="7649" y="56974"/>
                    <a:pt x="8127" y="57388"/>
                  </a:cubicBezTo>
                  <a:lnTo>
                    <a:pt x="8227" y="57521"/>
                  </a:lnTo>
                  <a:cubicBezTo>
                    <a:pt x="8461" y="57855"/>
                    <a:pt x="8728" y="58188"/>
                    <a:pt x="9028" y="58322"/>
                  </a:cubicBezTo>
                  <a:lnTo>
                    <a:pt x="9161" y="58455"/>
                  </a:lnTo>
                  <a:cubicBezTo>
                    <a:pt x="9195" y="58489"/>
                    <a:pt x="9195" y="58522"/>
                    <a:pt x="9228" y="58589"/>
                  </a:cubicBezTo>
                  <a:cubicBezTo>
                    <a:pt x="9053" y="58514"/>
                    <a:pt x="8859" y="58476"/>
                    <a:pt x="8675" y="58476"/>
                  </a:cubicBezTo>
                  <a:cubicBezTo>
                    <a:pt x="8613" y="58476"/>
                    <a:pt x="8553" y="58480"/>
                    <a:pt x="8494" y="58489"/>
                  </a:cubicBezTo>
                  <a:cubicBezTo>
                    <a:pt x="8528" y="58489"/>
                    <a:pt x="8494" y="58522"/>
                    <a:pt x="8461" y="58589"/>
                  </a:cubicBezTo>
                  <a:cubicBezTo>
                    <a:pt x="8127" y="58455"/>
                    <a:pt x="7794" y="58355"/>
                    <a:pt x="7460" y="58322"/>
                  </a:cubicBezTo>
                  <a:cubicBezTo>
                    <a:pt x="7228" y="58219"/>
                    <a:pt x="7016" y="58155"/>
                    <a:pt x="6809" y="58070"/>
                  </a:cubicBezTo>
                  <a:lnTo>
                    <a:pt x="6809" y="58070"/>
                  </a:lnTo>
                  <a:cubicBezTo>
                    <a:pt x="6848" y="58088"/>
                    <a:pt x="6887" y="58105"/>
                    <a:pt x="6926" y="58122"/>
                  </a:cubicBezTo>
                  <a:lnTo>
                    <a:pt x="6426" y="58122"/>
                  </a:lnTo>
                  <a:cubicBezTo>
                    <a:pt x="5192" y="58255"/>
                    <a:pt x="5058" y="59289"/>
                    <a:pt x="5525" y="60290"/>
                  </a:cubicBezTo>
                  <a:cubicBezTo>
                    <a:pt x="5539" y="60346"/>
                    <a:pt x="5577" y="60367"/>
                    <a:pt x="5619" y="60367"/>
                  </a:cubicBezTo>
                  <a:cubicBezTo>
                    <a:pt x="5676" y="60367"/>
                    <a:pt x="5740" y="60328"/>
                    <a:pt x="5759" y="60290"/>
                  </a:cubicBezTo>
                  <a:cubicBezTo>
                    <a:pt x="6225" y="59633"/>
                    <a:pt x="7059" y="59451"/>
                    <a:pt x="7930" y="59451"/>
                  </a:cubicBezTo>
                  <a:cubicBezTo>
                    <a:pt x="8741" y="59451"/>
                    <a:pt x="9584" y="59609"/>
                    <a:pt x="10195" y="59689"/>
                  </a:cubicBezTo>
                  <a:cubicBezTo>
                    <a:pt x="10262" y="59689"/>
                    <a:pt x="10329" y="59623"/>
                    <a:pt x="10229" y="59589"/>
                  </a:cubicBezTo>
                  <a:cubicBezTo>
                    <a:pt x="9641" y="59344"/>
                    <a:pt x="8789" y="59155"/>
                    <a:pt x="7952" y="59155"/>
                  </a:cubicBezTo>
                  <a:cubicBezTo>
                    <a:pt x="7078" y="59155"/>
                    <a:pt x="6220" y="59361"/>
                    <a:pt x="5692" y="59923"/>
                  </a:cubicBezTo>
                  <a:cubicBezTo>
                    <a:pt x="5525" y="59489"/>
                    <a:pt x="5425" y="59022"/>
                    <a:pt x="5759" y="58689"/>
                  </a:cubicBezTo>
                  <a:cubicBezTo>
                    <a:pt x="5971" y="58477"/>
                    <a:pt x="6304" y="58426"/>
                    <a:pt x="6638" y="58426"/>
                  </a:cubicBezTo>
                  <a:cubicBezTo>
                    <a:pt x="6830" y="58426"/>
                    <a:pt x="7023" y="58443"/>
                    <a:pt x="7193" y="58455"/>
                  </a:cubicBezTo>
                  <a:cubicBezTo>
                    <a:pt x="8094" y="58522"/>
                    <a:pt x="8828" y="58989"/>
                    <a:pt x="9662" y="59256"/>
                  </a:cubicBezTo>
                  <a:lnTo>
                    <a:pt x="9695" y="59256"/>
                  </a:lnTo>
                  <a:cubicBezTo>
                    <a:pt x="10004" y="59436"/>
                    <a:pt x="10353" y="59577"/>
                    <a:pt x="10696" y="59647"/>
                  </a:cubicBezTo>
                  <a:lnTo>
                    <a:pt x="10696" y="59647"/>
                  </a:lnTo>
                  <a:cubicBezTo>
                    <a:pt x="10106" y="59477"/>
                    <a:pt x="9486" y="59149"/>
                    <a:pt x="8995" y="58789"/>
                  </a:cubicBezTo>
                  <a:lnTo>
                    <a:pt x="8995" y="58789"/>
                  </a:lnTo>
                  <a:cubicBezTo>
                    <a:pt x="9295" y="58822"/>
                    <a:pt x="9562" y="58956"/>
                    <a:pt x="9828" y="59056"/>
                  </a:cubicBezTo>
                  <a:cubicBezTo>
                    <a:pt x="9995" y="59189"/>
                    <a:pt x="10195" y="59356"/>
                    <a:pt x="10396" y="59456"/>
                  </a:cubicBezTo>
                  <a:lnTo>
                    <a:pt x="10529" y="59456"/>
                  </a:lnTo>
                  <a:cubicBezTo>
                    <a:pt x="10562" y="59456"/>
                    <a:pt x="10629" y="59456"/>
                    <a:pt x="10662" y="59423"/>
                  </a:cubicBezTo>
                  <a:cubicBezTo>
                    <a:pt x="10695" y="59488"/>
                    <a:pt x="10696" y="59586"/>
                    <a:pt x="10728" y="59653"/>
                  </a:cubicBezTo>
                  <a:lnTo>
                    <a:pt x="10728" y="59653"/>
                  </a:lnTo>
                  <a:cubicBezTo>
                    <a:pt x="10818" y="59670"/>
                    <a:pt x="10908" y="59683"/>
                    <a:pt x="10996" y="59689"/>
                  </a:cubicBezTo>
                  <a:lnTo>
                    <a:pt x="10996" y="59756"/>
                  </a:lnTo>
                  <a:cubicBezTo>
                    <a:pt x="11017" y="59820"/>
                    <a:pt x="11092" y="59843"/>
                    <a:pt x="11152" y="59843"/>
                  </a:cubicBezTo>
                  <a:cubicBezTo>
                    <a:pt x="11187" y="59843"/>
                    <a:pt x="11217" y="59835"/>
                    <a:pt x="11229" y="59823"/>
                  </a:cubicBezTo>
                  <a:cubicBezTo>
                    <a:pt x="11263" y="59856"/>
                    <a:pt x="11330" y="59856"/>
                    <a:pt x="11363" y="59856"/>
                  </a:cubicBezTo>
                  <a:cubicBezTo>
                    <a:pt x="11363" y="59956"/>
                    <a:pt x="11396" y="59990"/>
                    <a:pt x="11396" y="60090"/>
                  </a:cubicBezTo>
                  <a:cubicBezTo>
                    <a:pt x="11411" y="60133"/>
                    <a:pt x="11464" y="60158"/>
                    <a:pt x="11518" y="60158"/>
                  </a:cubicBezTo>
                  <a:cubicBezTo>
                    <a:pt x="11589" y="60158"/>
                    <a:pt x="11663" y="60117"/>
                    <a:pt x="11663" y="60023"/>
                  </a:cubicBezTo>
                  <a:lnTo>
                    <a:pt x="11663" y="59956"/>
                  </a:lnTo>
                  <a:cubicBezTo>
                    <a:pt x="12530" y="60924"/>
                    <a:pt x="13331" y="61924"/>
                    <a:pt x="14098" y="62958"/>
                  </a:cubicBezTo>
                  <a:cubicBezTo>
                    <a:pt x="15066" y="64193"/>
                    <a:pt x="15733" y="65627"/>
                    <a:pt x="16600" y="66928"/>
                  </a:cubicBezTo>
                  <a:cubicBezTo>
                    <a:pt x="16667" y="67028"/>
                    <a:pt x="16667" y="67128"/>
                    <a:pt x="16700" y="67261"/>
                  </a:cubicBezTo>
                  <a:cubicBezTo>
                    <a:pt x="16867" y="67862"/>
                    <a:pt x="17067" y="68462"/>
                    <a:pt x="17267" y="69096"/>
                  </a:cubicBezTo>
                  <a:cubicBezTo>
                    <a:pt x="15253" y="65960"/>
                    <a:pt x="11933" y="62824"/>
                    <a:pt x="8599" y="62824"/>
                  </a:cubicBezTo>
                  <a:cubicBezTo>
                    <a:pt x="8564" y="62824"/>
                    <a:pt x="8529" y="62824"/>
                    <a:pt x="8494" y="62825"/>
                  </a:cubicBezTo>
                  <a:cubicBezTo>
                    <a:pt x="8361" y="62825"/>
                    <a:pt x="8261" y="62992"/>
                    <a:pt x="8361" y="63092"/>
                  </a:cubicBezTo>
                  <a:cubicBezTo>
                    <a:pt x="8510" y="63251"/>
                    <a:pt x="8655" y="63416"/>
                    <a:pt x="8796" y="63587"/>
                  </a:cubicBezTo>
                  <a:lnTo>
                    <a:pt x="8796" y="63587"/>
                  </a:lnTo>
                  <a:cubicBezTo>
                    <a:pt x="8683" y="63426"/>
                    <a:pt x="8683" y="63326"/>
                    <a:pt x="8927" y="63326"/>
                  </a:cubicBezTo>
                  <a:cubicBezTo>
                    <a:pt x="9083" y="63326"/>
                    <a:pt x="9339" y="63367"/>
                    <a:pt x="9728" y="63459"/>
                  </a:cubicBezTo>
                  <a:cubicBezTo>
                    <a:pt x="11196" y="63826"/>
                    <a:pt x="12497" y="64960"/>
                    <a:pt x="13564" y="65927"/>
                  </a:cubicBezTo>
                  <a:cubicBezTo>
                    <a:pt x="15366" y="67495"/>
                    <a:pt x="16633" y="69296"/>
                    <a:pt x="17801" y="71264"/>
                  </a:cubicBezTo>
                  <a:cubicBezTo>
                    <a:pt x="17868" y="71464"/>
                    <a:pt x="17968" y="71665"/>
                    <a:pt x="18034" y="71931"/>
                  </a:cubicBezTo>
                  <a:cubicBezTo>
                    <a:pt x="17907" y="71677"/>
                    <a:pt x="17719" y="71483"/>
                    <a:pt x="17499" y="71321"/>
                  </a:cubicBezTo>
                  <a:lnTo>
                    <a:pt x="17499" y="71321"/>
                  </a:lnTo>
                  <a:cubicBezTo>
                    <a:pt x="17733" y="71613"/>
                    <a:pt x="17967" y="71906"/>
                    <a:pt x="18201" y="72198"/>
                  </a:cubicBezTo>
                  <a:cubicBezTo>
                    <a:pt x="18211" y="72218"/>
                    <a:pt x="18226" y="72226"/>
                    <a:pt x="18242" y="72226"/>
                  </a:cubicBezTo>
                  <a:cubicBezTo>
                    <a:pt x="18279" y="72226"/>
                    <a:pt x="18315" y="72179"/>
                    <a:pt x="18268" y="72132"/>
                  </a:cubicBezTo>
                  <a:cubicBezTo>
                    <a:pt x="18234" y="72032"/>
                    <a:pt x="18201" y="71998"/>
                    <a:pt x="18168" y="71931"/>
                  </a:cubicBezTo>
                  <a:lnTo>
                    <a:pt x="18168" y="71931"/>
                  </a:lnTo>
                  <a:cubicBezTo>
                    <a:pt x="18268" y="72098"/>
                    <a:pt x="18435" y="72265"/>
                    <a:pt x="18568" y="72432"/>
                  </a:cubicBezTo>
                  <a:cubicBezTo>
                    <a:pt x="19102" y="73766"/>
                    <a:pt x="19702" y="75034"/>
                    <a:pt x="20236" y="76368"/>
                  </a:cubicBezTo>
                  <a:cubicBezTo>
                    <a:pt x="20169" y="76335"/>
                    <a:pt x="20036" y="76268"/>
                    <a:pt x="19902" y="76201"/>
                  </a:cubicBezTo>
                  <a:cubicBezTo>
                    <a:pt x="19669" y="75801"/>
                    <a:pt x="19269" y="75367"/>
                    <a:pt x="19002" y="75034"/>
                  </a:cubicBezTo>
                  <a:cubicBezTo>
                    <a:pt x="18668" y="74667"/>
                    <a:pt x="18234" y="74266"/>
                    <a:pt x="17701" y="74133"/>
                  </a:cubicBezTo>
                  <a:cubicBezTo>
                    <a:pt x="17683" y="74129"/>
                    <a:pt x="17666" y="74127"/>
                    <a:pt x="17649" y="74127"/>
                  </a:cubicBezTo>
                  <a:cubicBezTo>
                    <a:pt x="17536" y="74127"/>
                    <a:pt x="17443" y="74217"/>
                    <a:pt x="17501" y="74333"/>
                  </a:cubicBezTo>
                  <a:cubicBezTo>
                    <a:pt x="17934" y="75467"/>
                    <a:pt x="19168" y="76435"/>
                    <a:pt x="20336" y="76768"/>
                  </a:cubicBezTo>
                  <a:cubicBezTo>
                    <a:pt x="21103" y="78803"/>
                    <a:pt x="21837" y="80871"/>
                    <a:pt x="22204" y="83106"/>
                  </a:cubicBezTo>
                  <a:cubicBezTo>
                    <a:pt x="22204" y="83473"/>
                    <a:pt x="22171" y="83840"/>
                    <a:pt x="22104" y="84207"/>
                  </a:cubicBezTo>
                  <a:cubicBezTo>
                    <a:pt x="21904" y="83306"/>
                    <a:pt x="21437" y="82339"/>
                    <a:pt x="20703" y="82039"/>
                  </a:cubicBezTo>
                  <a:cubicBezTo>
                    <a:pt x="20686" y="82034"/>
                    <a:pt x="20668" y="82032"/>
                    <a:pt x="20651" y="82032"/>
                  </a:cubicBezTo>
                  <a:cubicBezTo>
                    <a:pt x="20537" y="82032"/>
                    <a:pt x="20436" y="82127"/>
                    <a:pt x="20436" y="82272"/>
                  </a:cubicBezTo>
                  <a:cubicBezTo>
                    <a:pt x="20603" y="83473"/>
                    <a:pt x="20903" y="85041"/>
                    <a:pt x="22004" y="85775"/>
                  </a:cubicBezTo>
                  <a:cubicBezTo>
                    <a:pt x="21670" y="89377"/>
                    <a:pt x="21036" y="93013"/>
                    <a:pt x="20036" y="96683"/>
                  </a:cubicBezTo>
                  <a:cubicBezTo>
                    <a:pt x="20017" y="96757"/>
                    <a:pt x="20072" y="96801"/>
                    <a:pt x="20130" y="96801"/>
                  </a:cubicBezTo>
                  <a:cubicBezTo>
                    <a:pt x="20175" y="96801"/>
                    <a:pt x="20221" y="96774"/>
                    <a:pt x="20236" y="96716"/>
                  </a:cubicBezTo>
                  <a:cubicBezTo>
                    <a:pt x="21337" y="94047"/>
                    <a:pt x="22004" y="91345"/>
                    <a:pt x="22404" y="88543"/>
                  </a:cubicBezTo>
                  <a:cubicBezTo>
                    <a:pt x="23538" y="87643"/>
                    <a:pt x="24672" y="85841"/>
                    <a:pt x="24439" y="84374"/>
                  </a:cubicBezTo>
                  <a:cubicBezTo>
                    <a:pt x="24439" y="84324"/>
                    <a:pt x="24384" y="84238"/>
                    <a:pt x="24314" y="84238"/>
                  </a:cubicBezTo>
                  <a:cubicBezTo>
                    <a:pt x="24290" y="84238"/>
                    <a:pt x="24264" y="84248"/>
                    <a:pt x="24239" y="84274"/>
                  </a:cubicBezTo>
                  <a:cubicBezTo>
                    <a:pt x="23338" y="84874"/>
                    <a:pt x="23071" y="85841"/>
                    <a:pt x="22604" y="86775"/>
                  </a:cubicBezTo>
                  <a:cubicBezTo>
                    <a:pt x="22871" y="84374"/>
                    <a:pt x="22904" y="81939"/>
                    <a:pt x="22838" y="79504"/>
                  </a:cubicBezTo>
                  <a:cubicBezTo>
                    <a:pt x="23672" y="78536"/>
                    <a:pt x="23905" y="77169"/>
                    <a:pt x="24172" y="75968"/>
                  </a:cubicBezTo>
                  <a:cubicBezTo>
                    <a:pt x="24197" y="75867"/>
                    <a:pt x="24127" y="75766"/>
                    <a:pt x="24034" y="75766"/>
                  </a:cubicBezTo>
                  <a:cubicBezTo>
                    <a:pt x="24004" y="75766"/>
                    <a:pt x="23971" y="75776"/>
                    <a:pt x="23939" y="75801"/>
                  </a:cubicBezTo>
                  <a:cubicBezTo>
                    <a:pt x="23705" y="75968"/>
                    <a:pt x="23105" y="76835"/>
                    <a:pt x="22738" y="77669"/>
                  </a:cubicBezTo>
                  <a:cubicBezTo>
                    <a:pt x="22738" y="77502"/>
                    <a:pt x="22738" y="77335"/>
                    <a:pt x="22704" y="77135"/>
                  </a:cubicBezTo>
                  <a:cubicBezTo>
                    <a:pt x="22904" y="74834"/>
                    <a:pt x="23171" y="72599"/>
                    <a:pt x="23505" y="70364"/>
                  </a:cubicBezTo>
                  <a:cubicBezTo>
                    <a:pt x="25073" y="68596"/>
                    <a:pt x="26374" y="66528"/>
                    <a:pt x="27741" y="64593"/>
                  </a:cubicBezTo>
                  <a:cubicBezTo>
                    <a:pt x="29743" y="61758"/>
                    <a:pt x="31677" y="58989"/>
                    <a:pt x="33112" y="55820"/>
                  </a:cubicBezTo>
                  <a:cubicBezTo>
                    <a:pt x="33170" y="55704"/>
                    <a:pt x="33102" y="55613"/>
                    <a:pt x="32996" y="55613"/>
                  </a:cubicBezTo>
                  <a:cubicBezTo>
                    <a:pt x="32979" y="55613"/>
                    <a:pt x="32963" y="55615"/>
                    <a:pt x="32945" y="55620"/>
                  </a:cubicBezTo>
                  <a:cubicBezTo>
                    <a:pt x="29009" y="56754"/>
                    <a:pt x="26240" y="60023"/>
                    <a:pt x="24672" y="63759"/>
                  </a:cubicBezTo>
                  <a:cubicBezTo>
                    <a:pt x="25006" y="62091"/>
                    <a:pt x="25373" y="60457"/>
                    <a:pt x="25740" y="58789"/>
                  </a:cubicBezTo>
                  <a:lnTo>
                    <a:pt x="25740" y="58822"/>
                  </a:lnTo>
                  <a:cubicBezTo>
                    <a:pt x="25740" y="58839"/>
                    <a:pt x="25773" y="58847"/>
                    <a:pt x="25807" y="58847"/>
                  </a:cubicBezTo>
                  <a:cubicBezTo>
                    <a:pt x="25840" y="58847"/>
                    <a:pt x="25873" y="58839"/>
                    <a:pt x="25873" y="58822"/>
                  </a:cubicBezTo>
                  <a:cubicBezTo>
                    <a:pt x="25940" y="58522"/>
                    <a:pt x="25940" y="58155"/>
                    <a:pt x="25940" y="57821"/>
                  </a:cubicBezTo>
                  <a:lnTo>
                    <a:pt x="26707" y="54953"/>
                  </a:lnTo>
                  <a:cubicBezTo>
                    <a:pt x="27541" y="54519"/>
                    <a:pt x="28342" y="53718"/>
                    <a:pt x="28709" y="52951"/>
                  </a:cubicBezTo>
                  <a:cubicBezTo>
                    <a:pt x="28738" y="52832"/>
                    <a:pt x="28688" y="52713"/>
                    <a:pt x="28582" y="52713"/>
                  </a:cubicBezTo>
                  <a:cubicBezTo>
                    <a:pt x="28569" y="52713"/>
                    <a:pt x="28556" y="52714"/>
                    <a:pt x="28542" y="52718"/>
                  </a:cubicBezTo>
                  <a:cubicBezTo>
                    <a:pt x="28008" y="52851"/>
                    <a:pt x="27441" y="53218"/>
                    <a:pt x="27074" y="53652"/>
                  </a:cubicBezTo>
                  <a:cubicBezTo>
                    <a:pt x="27241" y="52985"/>
                    <a:pt x="27441" y="52317"/>
                    <a:pt x="27608" y="51650"/>
                  </a:cubicBezTo>
                  <a:cubicBezTo>
                    <a:pt x="28108" y="51317"/>
                    <a:pt x="28542" y="50983"/>
                    <a:pt x="28942" y="50550"/>
                  </a:cubicBezTo>
                  <a:lnTo>
                    <a:pt x="28942" y="50550"/>
                  </a:lnTo>
                  <a:cubicBezTo>
                    <a:pt x="28909" y="50650"/>
                    <a:pt x="28875" y="50683"/>
                    <a:pt x="28842" y="50783"/>
                  </a:cubicBezTo>
                  <a:cubicBezTo>
                    <a:pt x="28788" y="50810"/>
                    <a:pt x="28843" y="50859"/>
                    <a:pt x="28884" y="50859"/>
                  </a:cubicBezTo>
                  <a:cubicBezTo>
                    <a:pt x="28894" y="50859"/>
                    <a:pt x="28902" y="50856"/>
                    <a:pt x="28909" y="50850"/>
                  </a:cubicBezTo>
                  <a:cubicBezTo>
                    <a:pt x="29042" y="50783"/>
                    <a:pt x="29176" y="50650"/>
                    <a:pt x="29242" y="50516"/>
                  </a:cubicBezTo>
                  <a:cubicBezTo>
                    <a:pt x="29263" y="50517"/>
                    <a:pt x="29284" y="50517"/>
                    <a:pt x="29304" y="50517"/>
                  </a:cubicBezTo>
                  <a:cubicBezTo>
                    <a:pt x="30595" y="50517"/>
                    <a:pt x="32191" y="49505"/>
                    <a:pt x="33012" y="48848"/>
                  </a:cubicBezTo>
                  <a:cubicBezTo>
                    <a:pt x="33078" y="48782"/>
                    <a:pt x="33012" y="48615"/>
                    <a:pt x="32912" y="48615"/>
                  </a:cubicBezTo>
                  <a:cubicBezTo>
                    <a:pt x="32111" y="48648"/>
                    <a:pt x="31277" y="48848"/>
                    <a:pt x="30510" y="49149"/>
                  </a:cubicBezTo>
                  <a:cubicBezTo>
                    <a:pt x="31511" y="48348"/>
                    <a:pt x="32345" y="47347"/>
                    <a:pt x="32945" y="46313"/>
                  </a:cubicBezTo>
                  <a:cubicBezTo>
                    <a:pt x="33012" y="46213"/>
                    <a:pt x="32945" y="46113"/>
                    <a:pt x="32845" y="46113"/>
                  </a:cubicBezTo>
                  <a:cubicBezTo>
                    <a:pt x="32782" y="46109"/>
                    <a:pt x="32721" y="46108"/>
                    <a:pt x="32660" y="46108"/>
                  </a:cubicBezTo>
                  <a:cubicBezTo>
                    <a:pt x="31588" y="46108"/>
                    <a:pt x="30802" y="46654"/>
                    <a:pt x="30076" y="47381"/>
                  </a:cubicBezTo>
                  <a:cubicBezTo>
                    <a:pt x="30410" y="46313"/>
                    <a:pt x="30376" y="45146"/>
                    <a:pt x="29876" y="44178"/>
                  </a:cubicBezTo>
                  <a:cubicBezTo>
                    <a:pt x="29857" y="44139"/>
                    <a:pt x="29803" y="44123"/>
                    <a:pt x="29755" y="44123"/>
                  </a:cubicBezTo>
                  <a:cubicBezTo>
                    <a:pt x="29721" y="44123"/>
                    <a:pt x="29690" y="44131"/>
                    <a:pt x="29676" y="44145"/>
                  </a:cubicBezTo>
                  <a:cubicBezTo>
                    <a:pt x="28942" y="44779"/>
                    <a:pt x="28442" y="45646"/>
                    <a:pt x="28175" y="46547"/>
                  </a:cubicBezTo>
                  <a:cubicBezTo>
                    <a:pt x="28041" y="46046"/>
                    <a:pt x="27841" y="45613"/>
                    <a:pt x="27541" y="45179"/>
                  </a:cubicBezTo>
                  <a:cubicBezTo>
                    <a:pt x="27339" y="44951"/>
                    <a:pt x="26600" y="44264"/>
                    <a:pt x="26109" y="44264"/>
                  </a:cubicBezTo>
                  <a:cubicBezTo>
                    <a:pt x="25952" y="44264"/>
                    <a:pt x="25821" y="44334"/>
                    <a:pt x="25740" y="44512"/>
                  </a:cubicBezTo>
                  <a:cubicBezTo>
                    <a:pt x="25273" y="45479"/>
                    <a:pt x="25673" y="46647"/>
                    <a:pt x="26007" y="47614"/>
                  </a:cubicBezTo>
                  <a:cubicBezTo>
                    <a:pt x="25539" y="47276"/>
                    <a:pt x="25030" y="47060"/>
                    <a:pt x="24528" y="47060"/>
                  </a:cubicBezTo>
                  <a:cubicBezTo>
                    <a:pt x="24386" y="47060"/>
                    <a:pt x="24245" y="47077"/>
                    <a:pt x="24105" y="47114"/>
                  </a:cubicBezTo>
                  <a:cubicBezTo>
                    <a:pt x="24039" y="47114"/>
                    <a:pt x="24005" y="47180"/>
                    <a:pt x="24005" y="47280"/>
                  </a:cubicBezTo>
                  <a:cubicBezTo>
                    <a:pt x="24005" y="48815"/>
                    <a:pt x="25506" y="50449"/>
                    <a:pt x="27074" y="50516"/>
                  </a:cubicBezTo>
                  <a:cubicBezTo>
                    <a:pt x="27100" y="50594"/>
                    <a:pt x="27126" y="50672"/>
                    <a:pt x="27152" y="50750"/>
                  </a:cubicBezTo>
                  <a:lnTo>
                    <a:pt x="27308" y="50750"/>
                  </a:lnTo>
                  <a:cubicBezTo>
                    <a:pt x="27341" y="50916"/>
                    <a:pt x="27408" y="51117"/>
                    <a:pt x="27474" y="51283"/>
                  </a:cubicBezTo>
                  <a:cubicBezTo>
                    <a:pt x="27426" y="51332"/>
                    <a:pt x="27413" y="51380"/>
                    <a:pt x="27397" y="51428"/>
                  </a:cubicBezTo>
                  <a:lnTo>
                    <a:pt x="27397" y="51428"/>
                  </a:lnTo>
                  <a:lnTo>
                    <a:pt x="27374" y="51383"/>
                  </a:lnTo>
                  <a:cubicBezTo>
                    <a:pt x="27300" y="51186"/>
                    <a:pt x="27226" y="50970"/>
                    <a:pt x="27152" y="50750"/>
                  </a:cubicBezTo>
                  <a:lnTo>
                    <a:pt x="27107" y="50750"/>
                  </a:lnTo>
                  <a:lnTo>
                    <a:pt x="27374" y="51484"/>
                  </a:lnTo>
                  <a:cubicBezTo>
                    <a:pt x="27384" y="51465"/>
                    <a:pt x="27390" y="51446"/>
                    <a:pt x="27397" y="51428"/>
                  </a:cubicBezTo>
                  <a:lnTo>
                    <a:pt x="27397" y="51428"/>
                  </a:lnTo>
                  <a:lnTo>
                    <a:pt x="27408" y="51450"/>
                  </a:lnTo>
                  <a:lnTo>
                    <a:pt x="27408" y="51484"/>
                  </a:lnTo>
                  <a:lnTo>
                    <a:pt x="27408" y="51550"/>
                  </a:lnTo>
                  <a:lnTo>
                    <a:pt x="26540" y="54319"/>
                  </a:lnTo>
                  <a:lnTo>
                    <a:pt x="26540" y="54352"/>
                  </a:lnTo>
                  <a:lnTo>
                    <a:pt x="26407" y="54719"/>
                  </a:lnTo>
                  <a:cubicBezTo>
                    <a:pt x="26274" y="54819"/>
                    <a:pt x="26173" y="54886"/>
                    <a:pt x="26040" y="55019"/>
                  </a:cubicBezTo>
                  <a:cubicBezTo>
                    <a:pt x="25940" y="55053"/>
                    <a:pt x="26040" y="55186"/>
                    <a:pt x="26107" y="55186"/>
                  </a:cubicBezTo>
                  <a:cubicBezTo>
                    <a:pt x="26173" y="55186"/>
                    <a:pt x="26240" y="55153"/>
                    <a:pt x="26274" y="55153"/>
                  </a:cubicBezTo>
                  <a:lnTo>
                    <a:pt x="25773" y="56787"/>
                  </a:lnTo>
                  <a:cubicBezTo>
                    <a:pt x="25673" y="56187"/>
                    <a:pt x="25406" y="55687"/>
                    <a:pt x="25073" y="55286"/>
                  </a:cubicBezTo>
                  <a:cubicBezTo>
                    <a:pt x="25059" y="55244"/>
                    <a:pt x="25027" y="55226"/>
                    <a:pt x="24993" y="55226"/>
                  </a:cubicBezTo>
                  <a:cubicBezTo>
                    <a:pt x="24945" y="55226"/>
                    <a:pt x="24892" y="55261"/>
                    <a:pt x="24873" y="55320"/>
                  </a:cubicBezTo>
                  <a:cubicBezTo>
                    <a:pt x="24706" y="56154"/>
                    <a:pt x="25039" y="57221"/>
                    <a:pt x="25440" y="58022"/>
                  </a:cubicBezTo>
                  <a:cubicBezTo>
                    <a:pt x="25173" y="59056"/>
                    <a:pt x="24906" y="60056"/>
                    <a:pt x="24606" y="61124"/>
                  </a:cubicBezTo>
                  <a:cubicBezTo>
                    <a:pt x="24572" y="60357"/>
                    <a:pt x="24406" y="59556"/>
                    <a:pt x="24005" y="58989"/>
                  </a:cubicBezTo>
                  <a:cubicBezTo>
                    <a:pt x="23972" y="58939"/>
                    <a:pt x="23930" y="58914"/>
                    <a:pt x="23889" y="58914"/>
                  </a:cubicBezTo>
                  <a:cubicBezTo>
                    <a:pt x="23847" y="58914"/>
                    <a:pt x="23805" y="58939"/>
                    <a:pt x="23772" y="58989"/>
                  </a:cubicBezTo>
                  <a:cubicBezTo>
                    <a:pt x="23371" y="59856"/>
                    <a:pt x="23772" y="61190"/>
                    <a:pt x="24406" y="61958"/>
                  </a:cubicBezTo>
                  <a:lnTo>
                    <a:pt x="24406" y="61991"/>
                  </a:lnTo>
                  <a:cubicBezTo>
                    <a:pt x="23772" y="64626"/>
                    <a:pt x="23238" y="67295"/>
                    <a:pt x="22871" y="69963"/>
                  </a:cubicBezTo>
                  <a:cubicBezTo>
                    <a:pt x="22671" y="70464"/>
                    <a:pt x="22404" y="70964"/>
                    <a:pt x="22171" y="71398"/>
                  </a:cubicBezTo>
                  <a:cubicBezTo>
                    <a:pt x="22163" y="71407"/>
                    <a:pt x="22158" y="71417"/>
                    <a:pt x="22154" y="71426"/>
                  </a:cubicBezTo>
                  <a:lnTo>
                    <a:pt x="22154" y="71426"/>
                  </a:lnTo>
                  <a:cubicBezTo>
                    <a:pt x="21838" y="68885"/>
                    <a:pt x="21437" y="66363"/>
                    <a:pt x="21036" y="63859"/>
                  </a:cubicBezTo>
                  <a:lnTo>
                    <a:pt x="21070" y="63826"/>
                  </a:lnTo>
                  <a:cubicBezTo>
                    <a:pt x="21770" y="62825"/>
                    <a:pt x="22237" y="61324"/>
                    <a:pt x="21837" y="60190"/>
                  </a:cubicBezTo>
                  <a:cubicBezTo>
                    <a:pt x="21791" y="60143"/>
                    <a:pt x="21728" y="60081"/>
                    <a:pt x="21660" y="60081"/>
                  </a:cubicBezTo>
                  <a:cubicBezTo>
                    <a:pt x="21631" y="60081"/>
                    <a:pt x="21601" y="60093"/>
                    <a:pt x="21570" y="60123"/>
                  </a:cubicBezTo>
                  <a:cubicBezTo>
                    <a:pt x="21203" y="60623"/>
                    <a:pt x="20870" y="61257"/>
                    <a:pt x="20736" y="61858"/>
                  </a:cubicBezTo>
                  <a:cubicBezTo>
                    <a:pt x="20369" y="59456"/>
                    <a:pt x="19936" y="57088"/>
                    <a:pt x="19669" y="54753"/>
                  </a:cubicBezTo>
                  <a:cubicBezTo>
                    <a:pt x="19502" y="53452"/>
                    <a:pt x="19335" y="52184"/>
                    <a:pt x="19168" y="50916"/>
                  </a:cubicBezTo>
                  <a:cubicBezTo>
                    <a:pt x="19736" y="50183"/>
                    <a:pt x="20169" y="49082"/>
                    <a:pt x="20069" y="48148"/>
                  </a:cubicBezTo>
                  <a:cubicBezTo>
                    <a:pt x="20069" y="48050"/>
                    <a:pt x="19980" y="47988"/>
                    <a:pt x="19906" y="47988"/>
                  </a:cubicBezTo>
                  <a:cubicBezTo>
                    <a:pt x="19879" y="47988"/>
                    <a:pt x="19853" y="47996"/>
                    <a:pt x="19836" y="48014"/>
                  </a:cubicBezTo>
                  <a:cubicBezTo>
                    <a:pt x="19502" y="48415"/>
                    <a:pt x="19168" y="48948"/>
                    <a:pt x="19002" y="49482"/>
                  </a:cubicBezTo>
                  <a:lnTo>
                    <a:pt x="18368" y="44612"/>
                  </a:lnTo>
                  <a:cubicBezTo>
                    <a:pt x="18935" y="43478"/>
                    <a:pt x="19602" y="42444"/>
                    <a:pt x="20369" y="41410"/>
                  </a:cubicBezTo>
                  <a:lnTo>
                    <a:pt x="20436" y="41410"/>
                  </a:lnTo>
                  <a:cubicBezTo>
                    <a:pt x="20718" y="41184"/>
                    <a:pt x="21214" y="41101"/>
                    <a:pt x="21643" y="41101"/>
                  </a:cubicBezTo>
                  <a:cubicBezTo>
                    <a:pt x="21722" y="41101"/>
                    <a:pt x="21798" y="41104"/>
                    <a:pt x="21870" y="41109"/>
                  </a:cubicBezTo>
                  <a:cubicBezTo>
                    <a:pt x="21704" y="41310"/>
                    <a:pt x="21537" y="41476"/>
                    <a:pt x="21270" y="41643"/>
                  </a:cubicBezTo>
                  <a:cubicBezTo>
                    <a:pt x="20936" y="41843"/>
                    <a:pt x="20603" y="41810"/>
                    <a:pt x="20203" y="41843"/>
                  </a:cubicBezTo>
                  <a:cubicBezTo>
                    <a:pt x="20102" y="41843"/>
                    <a:pt x="20036" y="42010"/>
                    <a:pt x="20169" y="42077"/>
                  </a:cubicBezTo>
                  <a:cubicBezTo>
                    <a:pt x="20308" y="42143"/>
                    <a:pt x="20451" y="42172"/>
                    <a:pt x="20595" y="42172"/>
                  </a:cubicBezTo>
                  <a:cubicBezTo>
                    <a:pt x="21246" y="42172"/>
                    <a:pt x="21910" y="41574"/>
                    <a:pt x="22237" y="41109"/>
                  </a:cubicBezTo>
                  <a:cubicBezTo>
                    <a:pt x="22271" y="41009"/>
                    <a:pt x="22237" y="40943"/>
                    <a:pt x="22171" y="40909"/>
                  </a:cubicBezTo>
                  <a:cubicBezTo>
                    <a:pt x="22002" y="40861"/>
                    <a:pt x="21812" y="40835"/>
                    <a:pt x="21615" y="40835"/>
                  </a:cubicBezTo>
                  <a:cubicBezTo>
                    <a:pt x="21268" y="40835"/>
                    <a:pt x="20901" y="40918"/>
                    <a:pt x="20603" y="41109"/>
                  </a:cubicBezTo>
                  <a:cubicBezTo>
                    <a:pt x="21203" y="40342"/>
                    <a:pt x="21770" y="39642"/>
                    <a:pt x="22437" y="38941"/>
                  </a:cubicBezTo>
                  <a:lnTo>
                    <a:pt x="23605" y="37774"/>
                  </a:lnTo>
                  <a:cubicBezTo>
                    <a:pt x="24439" y="37307"/>
                    <a:pt x="25440" y="36973"/>
                    <a:pt x="26340" y="36640"/>
                  </a:cubicBezTo>
                  <a:cubicBezTo>
                    <a:pt x="28442" y="35806"/>
                    <a:pt x="30443" y="35272"/>
                    <a:pt x="32745" y="35005"/>
                  </a:cubicBezTo>
                  <a:cubicBezTo>
                    <a:pt x="32845" y="35005"/>
                    <a:pt x="32845" y="34838"/>
                    <a:pt x="32745" y="34838"/>
                  </a:cubicBezTo>
                  <a:cubicBezTo>
                    <a:pt x="32658" y="34836"/>
                    <a:pt x="32572" y="34835"/>
                    <a:pt x="32486" y="34835"/>
                  </a:cubicBezTo>
                  <a:cubicBezTo>
                    <a:pt x="30122" y="34835"/>
                    <a:pt x="27996" y="35704"/>
                    <a:pt x="25840" y="36573"/>
                  </a:cubicBezTo>
                  <a:cubicBezTo>
                    <a:pt x="25415" y="36723"/>
                    <a:pt x="24990" y="36873"/>
                    <a:pt x="24579" y="37051"/>
                  </a:cubicBezTo>
                  <a:lnTo>
                    <a:pt x="24579" y="37051"/>
                  </a:lnTo>
                  <a:cubicBezTo>
                    <a:pt x="25671" y="36478"/>
                    <a:pt x="26693" y="35771"/>
                    <a:pt x="27741" y="35172"/>
                  </a:cubicBezTo>
                  <a:cubicBezTo>
                    <a:pt x="29176" y="34405"/>
                    <a:pt x="30843" y="34271"/>
                    <a:pt x="32411" y="34271"/>
                  </a:cubicBezTo>
                  <a:cubicBezTo>
                    <a:pt x="32597" y="34271"/>
                    <a:pt x="32937" y="34263"/>
                    <a:pt x="33333" y="34263"/>
                  </a:cubicBezTo>
                  <a:cubicBezTo>
                    <a:pt x="34721" y="34263"/>
                    <a:pt x="36800" y="34364"/>
                    <a:pt x="35347" y="35272"/>
                  </a:cubicBezTo>
                  <a:cubicBezTo>
                    <a:pt x="32912" y="36740"/>
                    <a:pt x="30843" y="37140"/>
                    <a:pt x="28075" y="37240"/>
                  </a:cubicBezTo>
                  <a:cubicBezTo>
                    <a:pt x="26274" y="37273"/>
                    <a:pt x="24606" y="37507"/>
                    <a:pt x="23038" y="38441"/>
                  </a:cubicBezTo>
                  <a:cubicBezTo>
                    <a:pt x="22949" y="38471"/>
                    <a:pt x="22992" y="38580"/>
                    <a:pt x="23050" y="38580"/>
                  </a:cubicBezTo>
                  <a:cubicBezTo>
                    <a:pt x="23057" y="38580"/>
                    <a:pt x="23064" y="38578"/>
                    <a:pt x="23071" y="38574"/>
                  </a:cubicBezTo>
                  <a:cubicBezTo>
                    <a:pt x="25740" y="37507"/>
                    <a:pt x="28342" y="37607"/>
                    <a:pt x="31077" y="37407"/>
                  </a:cubicBezTo>
                  <a:cubicBezTo>
                    <a:pt x="33178" y="37240"/>
                    <a:pt x="35013" y="35772"/>
                    <a:pt x="36748" y="34772"/>
                  </a:cubicBezTo>
                  <a:cubicBezTo>
                    <a:pt x="36881" y="34738"/>
                    <a:pt x="36848" y="34505"/>
                    <a:pt x="36714" y="34471"/>
                  </a:cubicBezTo>
                  <a:cubicBezTo>
                    <a:pt x="35130" y="34222"/>
                    <a:pt x="33577" y="34004"/>
                    <a:pt x="32002" y="34004"/>
                  </a:cubicBezTo>
                  <a:cubicBezTo>
                    <a:pt x="31255" y="34004"/>
                    <a:pt x="30504" y="34053"/>
                    <a:pt x="29743" y="34171"/>
                  </a:cubicBezTo>
                  <a:cubicBezTo>
                    <a:pt x="27908" y="34471"/>
                    <a:pt x="26407" y="35639"/>
                    <a:pt x="24839" y="36606"/>
                  </a:cubicBezTo>
                  <a:cubicBezTo>
                    <a:pt x="25840" y="35672"/>
                    <a:pt x="26841" y="34805"/>
                    <a:pt x="27841" y="33904"/>
                  </a:cubicBezTo>
                  <a:cubicBezTo>
                    <a:pt x="28775" y="32970"/>
                    <a:pt x="29743" y="32136"/>
                    <a:pt x="30777" y="31336"/>
                  </a:cubicBezTo>
                  <a:cubicBezTo>
                    <a:pt x="30822" y="31353"/>
                    <a:pt x="30867" y="31370"/>
                    <a:pt x="30913" y="31387"/>
                  </a:cubicBezTo>
                  <a:lnTo>
                    <a:pt x="30913" y="31387"/>
                  </a:lnTo>
                  <a:cubicBezTo>
                    <a:pt x="31055" y="31272"/>
                    <a:pt x="31210" y="31149"/>
                    <a:pt x="31344" y="31069"/>
                  </a:cubicBezTo>
                  <a:cubicBezTo>
                    <a:pt x="31411" y="31069"/>
                    <a:pt x="31511" y="31069"/>
                    <a:pt x="31544" y="31102"/>
                  </a:cubicBezTo>
                  <a:cubicBezTo>
                    <a:pt x="31811" y="31169"/>
                    <a:pt x="32044" y="31236"/>
                    <a:pt x="32211" y="31336"/>
                  </a:cubicBezTo>
                  <a:cubicBezTo>
                    <a:pt x="32244" y="31402"/>
                    <a:pt x="32178" y="31436"/>
                    <a:pt x="32078" y="31469"/>
                  </a:cubicBezTo>
                  <a:cubicBezTo>
                    <a:pt x="31956" y="31542"/>
                    <a:pt x="31870" y="31580"/>
                    <a:pt x="31742" y="31595"/>
                  </a:cubicBezTo>
                  <a:lnTo>
                    <a:pt x="31742" y="31595"/>
                  </a:lnTo>
                  <a:cubicBezTo>
                    <a:pt x="31466" y="31564"/>
                    <a:pt x="31185" y="31484"/>
                    <a:pt x="30913" y="31387"/>
                  </a:cubicBezTo>
                  <a:lnTo>
                    <a:pt x="30913" y="31387"/>
                  </a:lnTo>
                  <a:cubicBezTo>
                    <a:pt x="30878" y="31415"/>
                    <a:pt x="30843" y="31443"/>
                    <a:pt x="30810" y="31469"/>
                  </a:cubicBezTo>
                  <a:cubicBezTo>
                    <a:pt x="31044" y="31503"/>
                    <a:pt x="31310" y="31603"/>
                    <a:pt x="31577" y="31603"/>
                  </a:cubicBezTo>
                  <a:cubicBezTo>
                    <a:pt x="31641" y="31603"/>
                    <a:pt x="31694" y="31600"/>
                    <a:pt x="31742" y="31595"/>
                  </a:cubicBezTo>
                  <a:lnTo>
                    <a:pt x="31742" y="31595"/>
                  </a:lnTo>
                  <a:cubicBezTo>
                    <a:pt x="31820" y="31603"/>
                    <a:pt x="31898" y="31608"/>
                    <a:pt x="31974" y="31608"/>
                  </a:cubicBezTo>
                  <a:cubicBezTo>
                    <a:pt x="32020" y="31608"/>
                    <a:pt x="32066" y="31606"/>
                    <a:pt x="32111" y="31603"/>
                  </a:cubicBezTo>
                  <a:cubicBezTo>
                    <a:pt x="32378" y="31569"/>
                    <a:pt x="32845" y="31336"/>
                    <a:pt x="32745" y="31002"/>
                  </a:cubicBezTo>
                  <a:cubicBezTo>
                    <a:pt x="32711" y="30735"/>
                    <a:pt x="32345" y="30635"/>
                    <a:pt x="32111" y="30569"/>
                  </a:cubicBezTo>
                  <a:cubicBezTo>
                    <a:pt x="32078" y="30569"/>
                    <a:pt x="32011" y="30502"/>
                    <a:pt x="31911" y="30502"/>
                  </a:cubicBezTo>
                  <a:cubicBezTo>
                    <a:pt x="32511" y="30102"/>
                    <a:pt x="33112" y="29668"/>
                    <a:pt x="33746" y="29334"/>
                  </a:cubicBezTo>
                  <a:cubicBezTo>
                    <a:pt x="33779" y="29401"/>
                    <a:pt x="33846" y="29434"/>
                    <a:pt x="33879" y="29434"/>
                  </a:cubicBezTo>
                  <a:lnTo>
                    <a:pt x="34012" y="29434"/>
                  </a:lnTo>
                  <a:cubicBezTo>
                    <a:pt x="34179" y="29568"/>
                    <a:pt x="34346" y="29635"/>
                    <a:pt x="34546" y="29668"/>
                  </a:cubicBezTo>
                  <a:cubicBezTo>
                    <a:pt x="34579" y="29668"/>
                    <a:pt x="34613" y="29668"/>
                    <a:pt x="34680" y="29635"/>
                  </a:cubicBezTo>
                  <a:lnTo>
                    <a:pt x="34846" y="29635"/>
                  </a:lnTo>
                  <a:cubicBezTo>
                    <a:pt x="34913" y="29752"/>
                    <a:pt x="34981" y="29868"/>
                    <a:pt x="35052" y="29983"/>
                  </a:cubicBezTo>
                  <a:lnTo>
                    <a:pt x="35052" y="29983"/>
                  </a:lnTo>
                  <a:cubicBezTo>
                    <a:pt x="35063" y="29988"/>
                    <a:pt x="35072" y="29994"/>
                    <a:pt x="35080" y="30001"/>
                  </a:cubicBezTo>
                  <a:cubicBezTo>
                    <a:pt x="35680" y="30602"/>
                    <a:pt x="36681" y="30969"/>
                    <a:pt x="37682" y="31036"/>
                  </a:cubicBezTo>
                  <a:cubicBezTo>
                    <a:pt x="38242" y="31661"/>
                    <a:pt x="38704" y="32287"/>
                    <a:pt x="39069" y="33041"/>
                  </a:cubicBezTo>
                  <a:lnTo>
                    <a:pt x="39069" y="33041"/>
                  </a:lnTo>
                  <a:cubicBezTo>
                    <a:pt x="37300" y="32823"/>
                    <a:pt x="35983" y="31501"/>
                    <a:pt x="35052" y="29983"/>
                  </a:cubicBezTo>
                  <a:lnTo>
                    <a:pt x="35052" y="29983"/>
                  </a:lnTo>
                  <a:cubicBezTo>
                    <a:pt x="35016" y="29968"/>
                    <a:pt x="34964" y="29968"/>
                    <a:pt x="34913" y="29968"/>
                  </a:cubicBezTo>
                  <a:cubicBezTo>
                    <a:pt x="35880" y="31469"/>
                    <a:pt x="37248" y="32937"/>
                    <a:pt x="39083" y="33070"/>
                  </a:cubicBezTo>
                  <a:cubicBezTo>
                    <a:pt x="39078" y="33060"/>
                    <a:pt x="39073" y="33051"/>
                    <a:pt x="39069" y="33041"/>
                  </a:cubicBezTo>
                  <a:lnTo>
                    <a:pt x="39069" y="33041"/>
                  </a:lnTo>
                  <a:cubicBezTo>
                    <a:pt x="39193" y="33056"/>
                    <a:pt x="39320" y="33066"/>
                    <a:pt x="39450" y="33070"/>
                  </a:cubicBezTo>
                  <a:cubicBezTo>
                    <a:pt x="39583" y="33070"/>
                    <a:pt x="39616" y="32937"/>
                    <a:pt x="39583" y="32837"/>
                  </a:cubicBezTo>
                  <a:cubicBezTo>
                    <a:pt x="39249" y="32070"/>
                    <a:pt x="38849" y="31302"/>
                    <a:pt x="38182" y="30769"/>
                  </a:cubicBezTo>
                  <a:lnTo>
                    <a:pt x="38182" y="30769"/>
                  </a:lnTo>
                  <a:cubicBezTo>
                    <a:pt x="38245" y="30771"/>
                    <a:pt x="38307" y="30772"/>
                    <a:pt x="38370" y="30772"/>
                  </a:cubicBezTo>
                  <a:cubicBezTo>
                    <a:pt x="39236" y="30772"/>
                    <a:pt x="40041" y="30569"/>
                    <a:pt x="40627" y="30187"/>
                  </a:cubicBezTo>
                  <a:lnTo>
                    <a:pt x="40627" y="30187"/>
                  </a:lnTo>
                  <a:cubicBezTo>
                    <a:pt x="40635" y="30203"/>
                    <a:pt x="40643" y="30219"/>
                    <a:pt x="40650" y="30235"/>
                  </a:cubicBezTo>
                  <a:cubicBezTo>
                    <a:pt x="40650" y="30262"/>
                    <a:pt x="40650" y="30284"/>
                    <a:pt x="40657" y="30284"/>
                  </a:cubicBezTo>
                  <a:cubicBezTo>
                    <a:pt x="40667" y="30284"/>
                    <a:pt x="40692" y="30239"/>
                    <a:pt x="40751" y="30102"/>
                  </a:cubicBezTo>
                  <a:lnTo>
                    <a:pt x="40751" y="30102"/>
                  </a:lnTo>
                  <a:cubicBezTo>
                    <a:pt x="40711" y="30131"/>
                    <a:pt x="40669" y="30159"/>
                    <a:pt x="40627" y="30187"/>
                  </a:cubicBezTo>
                  <a:lnTo>
                    <a:pt x="40627" y="30187"/>
                  </a:lnTo>
                  <a:cubicBezTo>
                    <a:pt x="40142" y="29222"/>
                    <a:pt x="38980" y="28964"/>
                    <a:pt x="37805" y="28964"/>
                  </a:cubicBezTo>
                  <a:cubicBezTo>
                    <a:pt x="37731" y="28964"/>
                    <a:pt x="37656" y="28965"/>
                    <a:pt x="37582" y="28967"/>
                  </a:cubicBezTo>
                  <a:cubicBezTo>
                    <a:pt x="37748" y="28901"/>
                    <a:pt x="37915" y="28834"/>
                    <a:pt x="38049" y="28767"/>
                  </a:cubicBezTo>
                  <a:cubicBezTo>
                    <a:pt x="38716" y="28467"/>
                    <a:pt x="40083" y="27967"/>
                    <a:pt x="40150" y="27099"/>
                  </a:cubicBezTo>
                  <a:cubicBezTo>
                    <a:pt x="40169" y="26487"/>
                    <a:pt x="39629" y="26318"/>
                    <a:pt x="39061" y="26318"/>
                  </a:cubicBezTo>
                  <a:cubicBezTo>
                    <a:pt x="38608" y="26318"/>
                    <a:pt x="38137" y="26425"/>
                    <a:pt x="37915" y="26499"/>
                  </a:cubicBezTo>
                  <a:cubicBezTo>
                    <a:pt x="37682" y="26599"/>
                    <a:pt x="37415" y="26732"/>
                    <a:pt x="37181" y="26833"/>
                  </a:cubicBezTo>
                  <a:cubicBezTo>
                    <a:pt x="37815" y="26132"/>
                    <a:pt x="38249" y="25331"/>
                    <a:pt x="38482" y="24297"/>
                  </a:cubicBezTo>
                  <a:cubicBezTo>
                    <a:pt x="38482" y="24231"/>
                    <a:pt x="38416" y="24131"/>
                    <a:pt x="38349" y="24131"/>
                  </a:cubicBezTo>
                  <a:cubicBezTo>
                    <a:pt x="37148" y="24131"/>
                    <a:pt x="36347" y="24931"/>
                    <a:pt x="35814" y="25899"/>
                  </a:cubicBezTo>
                  <a:cubicBezTo>
                    <a:pt x="36014" y="24664"/>
                    <a:pt x="35580" y="23430"/>
                    <a:pt x="34680" y="22229"/>
                  </a:cubicBezTo>
                  <a:cubicBezTo>
                    <a:pt x="34646" y="22179"/>
                    <a:pt x="34604" y="22154"/>
                    <a:pt x="34559" y="22154"/>
                  </a:cubicBezTo>
                  <a:cubicBezTo>
                    <a:pt x="34513" y="22154"/>
                    <a:pt x="34463" y="22179"/>
                    <a:pt x="34413" y="22229"/>
                  </a:cubicBezTo>
                  <a:cubicBezTo>
                    <a:pt x="34012" y="23130"/>
                    <a:pt x="33779" y="24064"/>
                    <a:pt x="33746" y="24998"/>
                  </a:cubicBezTo>
                  <a:cubicBezTo>
                    <a:pt x="33612" y="24764"/>
                    <a:pt x="33512" y="24564"/>
                    <a:pt x="33379" y="24297"/>
                  </a:cubicBezTo>
                  <a:cubicBezTo>
                    <a:pt x="33345" y="24264"/>
                    <a:pt x="33312" y="24231"/>
                    <a:pt x="33212" y="24231"/>
                  </a:cubicBezTo>
                  <a:cubicBezTo>
                    <a:pt x="33178" y="24164"/>
                    <a:pt x="33178" y="24164"/>
                    <a:pt x="33145" y="24164"/>
                  </a:cubicBezTo>
                  <a:lnTo>
                    <a:pt x="33045" y="24164"/>
                  </a:lnTo>
                  <a:cubicBezTo>
                    <a:pt x="33012" y="24164"/>
                    <a:pt x="32912" y="24231"/>
                    <a:pt x="32912" y="24264"/>
                  </a:cubicBezTo>
                  <a:cubicBezTo>
                    <a:pt x="32411" y="25798"/>
                    <a:pt x="32311" y="27933"/>
                    <a:pt x="33579" y="29134"/>
                  </a:cubicBezTo>
                  <a:lnTo>
                    <a:pt x="33579" y="29301"/>
                  </a:lnTo>
                  <a:cubicBezTo>
                    <a:pt x="32745" y="29668"/>
                    <a:pt x="31978" y="30168"/>
                    <a:pt x="31177" y="30669"/>
                  </a:cubicBezTo>
                  <a:cubicBezTo>
                    <a:pt x="31077" y="30669"/>
                    <a:pt x="31010" y="30735"/>
                    <a:pt x="30910" y="30769"/>
                  </a:cubicBezTo>
                  <a:cubicBezTo>
                    <a:pt x="30877" y="30802"/>
                    <a:pt x="30877" y="30835"/>
                    <a:pt x="30877" y="30835"/>
                  </a:cubicBezTo>
                  <a:cubicBezTo>
                    <a:pt x="30243" y="31302"/>
                    <a:pt x="29609" y="31769"/>
                    <a:pt x="29009" y="32270"/>
                  </a:cubicBezTo>
                  <a:cubicBezTo>
                    <a:pt x="29376" y="31669"/>
                    <a:pt x="29576" y="30902"/>
                    <a:pt x="29242" y="30302"/>
                  </a:cubicBezTo>
                  <a:cubicBezTo>
                    <a:pt x="29223" y="30263"/>
                    <a:pt x="29192" y="30246"/>
                    <a:pt x="29149" y="30246"/>
                  </a:cubicBezTo>
                  <a:cubicBezTo>
                    <a:pt x="29119" y="30246"/>
                    <a:pt x="29084" y="30255"/>
                    <a:pt x="29042" y="30268"/>
                  </a:cubicBezTo>
                  <a:cubicBezTo>
                    <a:pt x="28508" y="30835"/>
                    <a:pt x="28208" y="31736"/>
                    <a:pt x="28475" y="32470"/>
                  </a:cubicBezTo>
                  <a:cubicBezTo>
                    <a:pt x="28408" y="32570"/>
                    <a:pt x="28375" y="32670"/>
                    <a:pt x="28342" y="32770"/>
                  </a:cubicBezTo>
                  <a:lnTo>
                    <a:pt x="28342" y="32803"/>
                  </a:lnTo>
                  <a:cubicBezTo>
                    <a:pt x="26574" y="34305"/>
                    <a:pt x="24906" y="36006"/>
                    <a:pt x="23305" y="37574"/>
                  </a:cubicBezTo>
                  <a:cubicBezTo>
                    <a:pt x="23238" y="37574"/>
                    <a:pt x="23205" y="37607"/>
                    <a:pt x="23171" y="37607"/>
                  </a:cubicBezTo>
                  <a:cubicBezTo>
                    <a:pt x="23105" y="37607"/>
                    <a:pt x="23105" y="37640"/>
                    <a:pt x="23105" y="37674"/>
                  </a:cubicBezTo>
                  <a:cubicBezTo>
                    <a:pt x="22904" y="37907"/>
                    <a:pt x="22704" y="38074"/>
                    <a:pt x="22538" y="38241"/>
                  </a:cubicBezTo>
                  <a:cubicBezTo>
                    <a:pt x="22271" y="38441"/>
                    <a:pt x="22037" y="38641"/>
                    <a:pt x="21870" y="38908"/>
                  </a:cubicBezTo>
                  <a:cubicBezTo>
                    <a:pt x="21704" y="39075"/>
                    <a:pt x="21537" y="39175"/>
                    <a:pt x="21403" y="39341"/>
                  </a:cubicBezTo>
                  <a:cubicBezTo>
                    <a:pt x="22204" y="37907"/>
                    <a:pt x="22704" y="36273"/>
                    <a:pt x="23171" y="34638"/>
                  </a:cubicBezTo>
                  <a:cubicBezTo>
                    <a:pt x="23405" y="33771"/>
                    <a:pt x="23672" y="32837"/>
                    <a:pt x="23905" y="31936"/>
                  </a:cubicBezTo>
                  <a:cubicBezTo>
                    <a:pt x="24272" y="31836"/>
                    <a:pt x="24606" y="31469"/>
                    <a:pt x="24873" y="31169"/>
                  </a:cubicBezTo>
                  <a:cubicBezTo>
                    <a:pt x="25106" y="30869"/>
                    <a:pt x="25273" y="30502"/>
                    <a:pt x="25273" y="30102"/>
                  </a:cubicBezTo>
                  <a:cubicBezTo>
                    <a:pt x="25273" y="30000"/>
                    <a:pt x="25214" y="29956"/>
                    <a:pt x="25142" y="29956"/>
                  </a:cubicBezTo>
                  <a:cubicBezTo>
                    <a:pt x="25120" y="29956"/>
                    <a:pt x="25096" y="29960"/>
                    <a:pt x="25073" y="29968"/>
                  </a:cubicBezTo>
                  <a:cubicBezTo>
                    <a:pt x="24739" y="30168"/>
                    <a:pt x="24439" y="30502"/>
                    <a:pt x="24205" y="30835"/>
                  </a:cubicBezTo>
                  <a:cubicBezTo>
                    <a:pt x="24506" y="29568"/>
                    <a:pt x="24739" y="28300"/>
                    <a:pt x="24839" y="26999"/>
                  </a:cubicBezTo>
                  <a:cubicBezTo>
                    <a:pt x="24867" y="27013"/>
                    <a:pt x="24900" y="27021"/>
                    <a:pt x="24935" y="27021"/>
                  </a:cubicBezTo>
                  <a:cubicBezTo>
                    <a:pt x="24983" y="27021"/>
                    <a:pt x="25034" y="27005"/>
                    <a:pt x="25073" y="26966"/>
                  </a:cubicBezTo>
                  <a:cubicBezTo>
                    <a:pt x="25173" y="26866"/>
                    <a:pt x="25206" y="26766"/>
                    <a:pt x="25273" y="26666"/>
                  </a:cubicBezTo>
                  <a:cubicBezTo>
                    <a:pt x="25373" y="26566"/>
                    <a:pt x="25406" y="26432"/>
                    <a:pt x="25506" y="26299"/>
                  </a:cubicBezTo>
                  <a:cubicBezTo>
                    <a:pt x="27274" y="25798"/>
                    <a:pt x="29076" y="23797"/>
                    <a:pt x="28408" y="21962"/>
                  </a:cubicBezTo>
                  <a:cubicBezTo>
                    <a:pt x="28394" y="21904"/>
                    <a:pt x="28354" y="21877"/>
                    <a:pt x="28316" y="21877"/>
                  </a:cubicBezTo>
                  <a:cubicBezTo>
                    <a:pt x="28267" y="21877"/>
                    <a:pt x="28223" y="21921"/>
                    <a:pt x="28242" y="21996"/>
                  </a:cubicBezTo>
                  <a:cubicBezTo>
                    <a:pt x="28842" y="23697"/>
                    <a:pt x="27241" y="25098"/>
                    <a:pt x="25740" y="25832"/>
                  </a:cubicBezTo>
                  <a:cubicBezTo>
                    <a:pt x="25840" y="25665"/>
                    <a:pt x="25940" y="25465"/>
                    <a:pt x="26040" y="25265"/>
                  </a:cubicBezTo>
                  <a:cubicBezTo>
                    <a:pt x="26073" y="25198"/>
                    <a:pt x="26107" y="25131"/>
                    <a:pt x="26107" y="25031"/>
                  </a:cubicBezTo>
                  <a:lnTo>
                    <a:pt x="26107" y="24965"/>
                  </a:lnTo>
                  <a:cubicBezTo>
                    <a:pt x="27408" y="24097"/>
                    <a:pt x="28242" y="22329"/>
                    <a:pt x="28075" y="20828"/>
                  </a:cubicBezTo>
                  <a:cubicBezTo>
                    <a:pt x="28075" y="20762"/>
                    <a:pt x="28008" y="20695"/>
                    <a:pt x="27941" y="20695"/>
                  </a:cubicBezTo>
                  <a:cubicBezTo>
                    <a:pt x="27408" y="20828"/>
                    <a:pt x="27074" y="21195"/>
                    <a:pt x="26774" y="21629"/>
                  </a:cubicBezTo>
                  <a:cubicBezTo>
                    <a:pt x="26841" y="21028"/>
                    <a:pt x="26774" y="20461"/>
                    <a:pt x="26774" y="19961"/>
                  </a:cubicBezTo>
                  <a:cubicBezTo>
                    <a:pt x="26774" y="19861"/>
                    <a:pt x="26707" y="19828"/>
                    <a:pt x="26607" y="19828"/>
                  </a:cubicBezTo>
                  <a:cubicBezTo>
                    <a:pt x="25840" y="20161"/>
                    <a:pt x="25273" y="20828"/>
                    <a:pt x="25039" y="21629"/>
                  </a:cubicBezTo>
                  <a:cubicBezTo>
                    <a:pt x="24882" y="21341"/>
                    <a:pt x="24254" y="20418"/>
                    <a:pt x="23829" y="20418"/>
                  </a:cubicBezTo>
                  <a:cubicBezTo>
                    <a:pt x="23712" y="20418"/>
                    <a:pt x="23610" y="20488"/>
                    <a:pt x="23538" y="20661"/>
                  </a:cubicBezTo>
                  <a:cubicBezTo>
                    <a:pt x="23505" y="20528"/>
                    <a:pt x="23438" y="20361"/>
                    <a:pt x="23438" y="20261"/>
                  </a:cubicBezTo>
                  <a:cubicBezTo>
                    <a:pt x="23438" y="20172"/>
                    <a:pt x="23394" y="20128"/>
                    <a:pt x="23334" y="20128"/>
                  </a:cubicBezTo>
                  <a:cubicBezTo>
                    <a:pt x="23305" y="20128"/>
                    <a:pt x="23271" y="20139"/>
                    <a:pt x="23238" y="20161"/>
                  </a:cubicBezTo>
                  <a:cubicBezTo>
                    <a:pt x="22104" y="21128"/>
                    <a:pt x="22204" y="24297"/>
                    <a:pt x="23538" y="25265"/>
                  </a:cubicBezTo>
                  <a:cubicBezTo>
                    <a:pt x="22938" y="25098"/>
                    <a:pt x="22404" y="24798"/>
                    <a:pt x="21937" y="24331"/>
                  </a:cubicBezTo>
                  <a:cubicBezTo>
                    <a:pt x="21670" y="24031"/>
                    <a:pt x="21437" y="23630"/>
                    <a:pt x="21403" y="23197"/>
                  </a:cubicBezTo>
                  <a:cubicBezTo>
                    <a:pt x="21337" y="22696"/>
                    <a:pt x="21670" y="22296"/>
                    <a:pt x="21870" y="21862"/>
                  </a:cubicBezTo>
                  <a:cubicBezTo>
                    <a:pt x="21897" y="21835"/>
                    <a:pt x="21859" y="21786"/>
                    <a:pt x="21808" y="21786"/>
                  </a:cubicBezTo>
                  <a:cubicBezTo>
                    <a:pt x="21796" y="21786"/>
                    <a:pt x="21783" y="21789"/>
                    <a:pt x="21770" y="21796"/>
                  </a:cubicBezTo>
                  <a:cubicBezTo>
                    <a:pt x="21003" y="22329"/>
                    <a:pt x="21003" y="23330"/>
                    <a:pt x="21403" y="24097"/>
                  </a:cubicBezTo>
                  <a:cubicBezTo>
                    <a:pt x="21870" y="24931"/>
                    <a:pt x="22871" y="25432"/>
                    <a:pt x="23772" y="25465"/>
                  </a:cubicBezTo>
                  <a:cubicBezTo>
                    <a:pt x="23831" y="25465"/>
                    <a:pt x="23838" y="25465"/>
                    <a:pt x="23838" y="25441"/>
                  </a:cubicBezTo>
                  <a:lnTo>
                    <a:pt x="23838" y="25441"/>
                  </a:lnTo>
                  <a:cubicBezTo>
                    <a:pt x="23882" y="25463"/>
                    <a:pt x="23926" y="25482"/>
                    <a:pt x="23972" y="25498"/>
                  </a:cubicBezTo>
                  <a:cubicBezTo>
                    <a:pt x="23965" y="25487"/>
                    <a:pt x="23959" y="25476"/>
                    <a:pt x="23953" y="25464"/>
                  </a:cubicBezTo>
                  <a:lnTo>
                    <a:pt x="23953" y="25464"/>
                  </a:lnTo>
                  <a:cubicBezTo>
                    <a:pt x="23912" y="25456"/>
                    <a:pt x="23871" y="25448"/>
                    <a:pt x="23838" y="25432"/>
                  </a:cubicBezTo>
                  <a:cubicBezTo>
                    <a:pt x="23838" y="25435"/>
                    <a:pt x="23838" y="25438"/>
                    <a:pt x="23838" y="25441"/>
                  </a:cubicBezTo>
                  <a:lnTo>
                    <a:pt x="23838" y="25441"/>
                  </a:lnTo>
                  <a:cubicBezTo>
                    <a:pt x="22489" y="24775"/>
                    <a:pt x="22266" y="21859"/>
                    <a:pt x="23171" y="20728"/>
                  </a:cubicBezTo>
                  <a:lnTo>
                    <a:pt x="23171" y="20728"/>
                  </a:lnTo>
                  <a:cubicBezTo>
                    <a:pt x="23238" y="21262"/>
                    <a:pt x="23472" y="21796"/>
                    <a:pt x="23705" y="22329"/>
                  </a:cubicBezTo>
                  <a:cubicBezTo>
                    <a:pt x="24139" y="23397"/>
                    <a:pt x="24372" y="24231"/>
                    <a:pt x="24172" y="25298"/>
                  </a:cubicBezTo>
                  <a:cubicBezTo>
                    <a:pt x="24139" y="25165"/>
                    <a:pt x="24039" y="24998"/>
                    <a:pt x="24005" y="24898"/>
                  </a:cubicBezTo>
                  <a:cubicBezTo>
                    <a:pt x="23967" y="24847"/>
                    <a:pt x="23914" y="24825"/>
                    <a:pt x="23865" y="24825"/>
                  </a:cubicBezTo>
                  <a:cubicBezTo>
                    <a:pt x="23786" y="24825"/>
                    <a:pt x="23718" y="24882"/>
                    <a:pt x="23738" y="24965"/>
                  </a:cubicBezTo>
                  <a:cubicBezTo>
                    <a:pt x="23832" y="25120"/>
                    <a:pt x="23867" y="25305"/>
                    <a:pt x="23953" y="25464"/>
                  </a:cubicBezTo>
                  <a:lnTo>
                    <a:pt x="23953" y="25464"/>
                  </a:lnTo>
                  <a:cubicBezTo>
                    <a:pt x="23995" y="25473"/>
                    <a:pt x="24038" y="25481"/>
                    <a:pt x="24072" y="25498"/>
                  </a:cubicBezTo>
                  <a:cubicBezTo>
                    <a:pt x="24172" y="25832"/>
                    <a:pt x="24239" y="26165"/>
                    <a:pt x="24272" y="26499"/>
                  </a:cubicBezTo>
                  <a:cubicBezTo>
                    <a:pt x="24272" y="26591"/>
                    <a:pt x="24353" y="26642"/>
                    <a:pt x="24431" y="26642"/>
                  </a:cubicBezTo>
                  <a:cubicBezTo>
                    <a:pt x="24495" y="26642"/>
                    <a:pt x="24557" y="26607"/>
                    <a:pt x="24572" y="26532"/>
                  </a:cubicBezTo>
                  <a:cubicBezTo>
                    <a:pt x="24606" y="26532"/>
                    <a:pt x="24606" y="26532"/>
                    <a:pt x="24672" y="26499"/>
                  </a:cubicBezTo>
                  <a:lnTo>
                    <a:pt x="24672" y="26499"/>
                  </a:lnTo>
                  <a:cubicBezTo>
                    <a:pt x="24439" y="28934"/>
                    <a:pt x="24005" y="31503"/>
                    <a:pt x="23238" y="33971"/>
                  </a:cubicBezTo>
                  <a:cubicBezTo>
                    <a:pt x="23371" y="33037"/>
                    <a:pt x="23371" y="32136"/>
                    <a:pt x="23205" y="31169"/>
                  </a:cubicBezTo>
                  <a:cubicBezTo>
                    <a:pt x="22871" y="29034"/>
                    <a:pt x="21036" y="28133"/>
                    <a:pt x="20069" y="26332"/>
                  </a:cubicBezTo>
                  <a:cubicBezTo>
                    <a:pt x="20058" y="26310"/>
                    <a:pt x="20032" y="26299"/>
                    <a:pt x="20004" y="26299"/>
                  </a:cubicBezTo>
                  <a:cubicBezTo>
                    <a:pt x="19947" y="26299"/>
                    <a:pt x="19880" y="26343"/>
                    <a:pt x="19902" y="26432"/>
                  </a:cubicBezTo>
                  <a:cubicBezTo>
                    <a:pt x="20403" y="28467"/>
                    <a:pt x="20169" y="30535"/>
                    <a:pt x="20436" y="32637"/>
                  </a:cubicBezTo>
                  <a:cubicBezTo>
                    <a:pt x="20703" y="34838"/>
                    <a:pt x="21770" y="36606"/>
                    <a:pt x="21403" y="38874"/>
                  </a:cubicBezTo>
                  <a:cubicBezTo>
                    <a:pt x="21170" y="39442"/>
                    <a:pt x="20870" y="39942"/>
                    <a:pt x="20569" y="40442"/>
                  </a:cubicBezTo>
                  <a:cubicBezTo>
                    <a:pt x="19669" y="41543"/>
                    <a:pt x="18835" y="42777"/>
                    <a:pt x="18101" y="44011"/>
                  </a:cubicBezTo>
                  <a:cubicBezTo>
                    <a:pt x="17901" y="42377"/>
                    <a:pt x="17734" y="40776"/>
                    <a:pt x="17601" y="39175"/>
                  </a:cubicBezTo>
                  <a:cubicBezTo>
                    <a:pt x="18101" y="38508"/>
                    <a:pt x="18368" y="37540"/>
                    <a:pt x="18201" y="36773"/>
                  </a:cubicBezTo>
                  <a:cubicBezTo>
                    <a:pt x="18182" y="36695"/>
                    <a:pt x="18128" y="36662"/>
                    <a:pt x="18080" y="36662"/>
                  </a:cubicBezTo>
                  <a:cubicBezTo>
                    <a:pt x="18046" y="36662"/>
                    <a:pt x="18015" y="36679"/>
                    <a:pt x="18001" y="36706"/>
                  </a:cubicBezTo>
                  <a:cubicBezTo>
                    <a:pt x="17834" y="36873"/>
                    <a:pt x="17601" y="37107"/>
                    <a:pt x="17501" y="37373"/>
                  </a:cubicBezTo>
                  <a:cubicBezTo>
                    <a:pt x="17334" y="35439"/>
                    <a:pt x="17200" y="33471"/>
                    <a:pt x="17100" y="31503"/>
                  </a:cubicBezTo>
                  <a:cubicBezTo>
                    <a:pt x="17100" y="31002"/>
                    <a:pt x="17067" y="30535"/>
                    <a:pt x="17067" y="30035"/>
                  </a:cubicBezTo>
                  <a:cubicBezTo>
                    <a:pt x="17734" y="29434"/>
                    <a:pt x="18101" y="28300"/>
                    <a:pt x="18068" y="27433"/>
                  </a:cubicBezTo>
                  <a:cubicBezTo>
                    <a:pt x="18068" y="27344"/>
                    <a:pt x="18008" y="27300"/>
                    <a:pt x="17949" y="27300"/>
                  </a:cubicBezTo>
                  <a:cubicBezTo>
                    <a:pt x="17919" y="27300"/>
                    <a:pt x="17890" y="27311"/>
                    <a:pt x="17868" y="27333"/>
                  </a:cubicBezTo>
                  <a:cubicBezTo>
                    <a:pt x="17501" y="27666"/>
                    <a:pt x="17234" y="28133"/>
                    <a:pt x="17067" y="28600"/>
                  </a:cubicBezTo>
                  <a:cubicBezTo>
                    <a:pt x="17067" y="27967"/>
                    <a:pt x="17100" y="27300"/>
                    <a:pt x="17100" y="26666"/>
                  </a:cubicBezTo>
                  <a:lnTo>
                    <a:pt x="17100" y="26632"/>
                  </a:lnTo>
                  <a:cubicBezTo>
                    <a:pt x="17334" y="22930"/>
                    <a:pt x="19168" y="19494"/>
                    <a:pt x="21203" y="16425"/>
                  </a:cubicBezTo>
                  <a:cubicBezTo>
                    <a:pt x="22738" y="14123"/>
                    <a:pt x="24839" y="12255"/>
                    <a:pt x="25873" y="9654"/>
                  </a:cubicBezTo>
                  <a:lnTo>
                    <a:pt x="25873" y="9654"/>
                  </a:lnTo>
                  <a:cubicBezTo>
                    <a:pt x="25907" y="10087"/>
                    <a:pt x="25873" y="10487"/>
                    <a:pt x="25706" y="10854"/>
                  </a:cubicBezTo>
                  <a:cubicBezTo>
                    <a:pt x="25573" y="11355"/>
                    <a:pt x="25406" y="11822"/>
                    <a:pt x="25239" y="12322"/>
                  </a:cubicBezTo>
                  <a:cubicBezTo>
                    <a:pt x="24772" y="13756"/>
                    <a:pt x="24072" y="15091"/>
                    <a:pt x="23271" y="16325"/>
                  </a:cubicBezTo>
                  <a:cubicBezTo>
                    <a:pt x="21937" y="18460"/>
                    <a:pt x="19936" y="20028"/>
                    <a:pt x="18435" y="21996"/>
                  </a:cubicBezTo>
                  <a:cubicBezTo>
                    <a:pt x="18411" y="22068"/>
                    <a:pt x="18473" y="22123"/>
                    <a:pt x="18523" y="22123"/>
                  </a:cubicBezTo>
                  <a:cubicBezTo>
                    <a:pt x="18542" y="22123"/>
                    <a:pt x="18559" y="22114"/>
                    <a:pt x="18568" y="22096"/>
                  </a:cubicBezTo>
                  <a:cubicBezTo>
                    <a:pt x="22371" y="18460"/>
                    <a:pt x="25907" y="14157"/>
                    <a:pt x="26274" y="8686"/>
                  </a:cubicBezTo>
                  <a:cubicBezTo>
                    <a:pt x="26274" y="8621"/>
                    <a:pt x="26217" y="8570"/>
                    <a:pt x="26159" y="8570"/>
                  </a:cubicBezTo>
                  <a:cubicBezTo>
                    <a:pt x="26128" y="8570"/>
                    <a:pt x="26097" y="8585"/>
                    <a:pt x="26073" y="8619"/>
                  </a:cubicBezTo>
                  <a:cubicBezTo>
                    <a:pt x="24339" y="10688"/>
                    <a:pt x="22171" y="12322"/>
                    <a:pt x="20503" y="14490"/>
                  </a:cubicBezTo>
                  <a:cubicBezTo>
                    <a:pt x="18868" y="16625"/>
                    <a:pt x="18034" y="19427"/>
                    <a:pt x="17734" y="22029"/>
                  </a:cubicBezTo>
                  <a:cubicBezTo>
                    <a:pt x="17734" y="22096"/>
                    <a:pt x="17767" y="22129"/>
                    <a:pt x="17834" y="22129"/>
                  </a:cubicBezTo>
                  <a:cubicBezTo>
                    <a:pt x="17601" y="22663"/>
                    <a:pt x="17434" y="23197"/>
                    <a:pt x="17334" y="23764"/>
                  </a:cubicBezTo>
                  <a:cubicBezTo>
                    <a:pt x="17567" y="20461"/>
                    <a:pt x="18034" y="17159"/>
                    <a:pt x="18401" y="13857"/>
                  </a:cubicBezTo>
                  <a:cubicBezTo>
                    <a:pt x="18968" y="13289"/>
                    <a:pt x="19369" y="12489"/>
                    <a:pt x="19502" y="11755"/>
                  </a:cubicBezTo>
                  <a:cubicBezTo>
                    <a:pt x="19502" y="11655"/>
                    <a:pt x="19369" y="11622"/>
                    <a:pt x="19335" y="11622"/>
                  </a:cubicBezTo>
                  <a:cubicBezTo>
                    <a:pt x="19035" y="11788"/>
                    <a:pt x="18835" y="11989"/>
                    <a:pt x="18601" y="12289"/>
                  </a:cubicBezTo>
                  <a:cubicBezTo>
                    <a:pt x="18701" y="11455"/>
                    <a:pt x="18768" y="10621"/>
                    <a:pt x="18868" y="9754"/>
                  </a:cubicBezTo>
                  <a:cubicBezTo>
                    <a:pt x="18902" y="9687"/>
                    <a:pt x="18935" y="9687"/>
                    <a:pt x="18902" y="9620"/>
                  </a:cubicBezTo>
                  <a:cubicBezTo>
                    <a:pt x="18902" y="9587"/>
                    <a:pt x="18868" y="9520"/>
                    <a:pt x="18868" y="9487"/>
                  </a:cubicBezTo>
                  <a:lnTo>
                    <a:pt x="18868" y="9253"/>
                  </a:lnTo>
                  <a:cubicBezTo>
                    <a:pt x="19569" y="8986"/>
                    <a:pt x="20203" y="8386"/>
                    <a:pt x="20336" y="7619"/>
                  </a:cubicBezTo>
                  <a:cubicBezTo>
                    <a:pt x="20369" y="7619"/>
                    <a:pt x="20403" y="7585"/>
                    <a:pt x="20436" y="7585"/>
                  </a:cubicBezTo>
                  <a:cubicBezTo>
                    <a:pt x="20920" y="7951"/>
                    <a:pt x="21460" y="8077"/>
                    <a:pt x="22028" y="8077"/>
                  </a:cubicBezTo>
                  <a:cubicBezTo>
                    <a:pt x="23273" y="8077"/>
                    <a:pt x="24653" y="7472"/>
                    <a:pt x="25874" y="7472"/>
                  </a:cubicBezTo>
                  <a:cubicBezTo>
                    <a:pt x="25975" y="7472"/>
                    <a:pt x="26075" y="7476"/>
                    <a:pt x="26173" y="7485"/>
                  </a:cubicBezTo>
                  <a:cubicBezTo>
                    <a:pt x="26274" y="7485"/>
                    <a:pt x="26340" y="7352"/>
                    <a:pt x="26340" y="7285"/>
                  </a:cubicBezTo>
                  <a:cubicBezTo>
                    <a:pt x="26120" y="6217"/>
                    <a:pt x="25043" y="5948"/>
                    <a:pt x="24082" y="5948"/>
                  </a:cubicBezTo>
                  <a:cubicBezTo>
                    <a:pt x="24023" y="5948"/>
                    <a:pt x="23964" y="5949"/>
                    <a:pt x="23905" y="5951"/>
                  </a:cubicBezTo>
                  <a:cubicBezTo>
                    <a:pt x="24873" y="5250"/>
                    <a:pt x="25340" y="4250"/>
                    <a:pt x="25907" y="3182"/>
                  </a:cubicBezTo>
                  <a:cubicBezTo>
                    <a:pt x="25940" y="3116"/>
                    <a:pt x="25907" y="2982"/>
                    <a:pt x="25773" y="2982"/>
                  </a:cubicBezTo>
                  <a:cubicBezTo>
                    <a:pt x="25523" y="2965"/>
                    <a:pt x="25271" y="2953"/>
                    <a:pt x="25022" y="2953"/>
                  </a:cubicBezTo>
                  <a:cubicBezTo>
                    <a:pt x="24274" y="2953"/>
                    <a:pt x="23555" y="3066"/>
                    <a:pt x="23005" y="3516"/>
                  </a:cubicBezTo>
                  <a:cubicBezTo>
                    <a:pt x="23205" y="2849"/>
                    <a:pt x="23238" y="2148"/>
                    <a:pt x="23105" y="1514"/>
                  </a:cubicBezTo>
                  <a:cubicBezTo>
                    <a:pt x="23105" y="1491"/>
                    <a:pt x="23071" y="1467"/>
                    <a:pt x="23040" y="1467"/>
                  </a:cubicBezTo>
                  <a:cubicBezTo>
                    <a:pt x="23027" y="1467"/>
                    <a:pt x="23014" y="1471"/>
                    <a:pt x="23005" y="1481"/>
                  </a:cubicBezTo>
                  <a:cubicBezTo>
                    <a:pt x="22926" y="1507"/>
                    <a:pt x="22889" y="1554"/>
                    <a:pt x="22876" y="1589"/>
                  </a:cubicBezTo>
                  <a:lnTo>
                    <a:pt x="22876" y="1589"/>
                  </a:lnTo>
                  <a:cubicBezTo>
                    <a:pt x="22949" y="1244"/>
                    <a:pt x="23170" y="1174"/>
                    <a:pt x="23105" y="914"/>
                  </a:cubicBezTo>
                  <a:cubicBezTo>
                    <a:pt x="23105" y="847"/>
                    <a:pt x="23071" y="781"/>
                    <a:pt x="23038" y="781"/>
                  </a:cubicBezTo>
                  <a:cubicBezTo>
                    <a:pt x="22868" y="737"/>
                    <a:pt x="22707" y="717"/>
                    <a:pt x="22554" y="717"/>
                  </a:cubicBezTo>
                  <a:cubicBezTo>
                    <a:pt x="21654" y="717"/>
                    <a:pt x="21040" y="1421"/>
                    <a:pt x="20670" y="2248"/>
                  </a:cubicBezTo>
                  <a:cubicBezTo>
                    <a:pt x="20536" y="1514"/>
                    <a:pt x="20336" y="814"/>
                    <a:pt x="20236" y="113"/>
                  </a:cubicBezTo>
                  <a:cubicBezTo>
                    <a:pt x="20236" y="38"/>
                    <a:pt x="20161" y="1"/>
                    <a:pt x="20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7"/>
            <p:cNvSpPr/>
            <p:nvPr/>
          </p:nvSpPr>
          <p:spPr>
            <a:xfrm>
              <a:off x="4596402" y="3576427"/>
              <a:ext cx="94932" cy="130543"/>
            </a:xfrm>
            <a:custGeom>
              <a:avLst/>
              <a:gdLst/>
              <a:ahLst/>
              <a:cxnLst/>
              <a:rect l="l" t="t" r="r" b="b"/>
              <a:pathLst>
                <a:path w="2018" h="2775" extrusionOk="0">
                  <a:moveTo>
                    <a:pt x="1932" y="1"/>
                  </a:moveTo>
                  <a:cubicBezTo>
                    <a:pt x="1911" y="1"/>
                    <a:pt x="1887" y="9"/>
                    <a:pt x="1860" y="27"/>
                  </a:cubicBezTo>
                  <a:cubicBezTo>
                    <a:pt x="1126" y="794"/>
                    <a:pt x="559" y="1761"/>
                    <a:pt x="25" y="2662"/>
                  </a:cubicBezTo>
                  <a:cubicBezTo>
                    <a:pt x="0" y="2737"/>
                    <a:pt x="69" y="2775"/>
                    <a:pt x="119" y="2775"/>
                  </a:cubicBezTo>
                  <a:cubicBezTo>
                    <a:pt x="136" y="2775"/>
                    <a:pt x="150" y="2771"/>
                    <a:pt x="159" y="2762"/>
                  </a:cubicBezTo>
                  <a:cubicBezTo>
                    <a:pt x="692" y="1862"/>
                    <a:pt x="1493" y="1094"/>
                    <a:pt x="1993" y="160"/>
                  </a:cubicBezTo>
                  <a:cubicBezTo>
                    <a:pt x="2018" y="63"/>
                    <a:pt x="1988" y="1"/>
                    <a:pt x="19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7"/>
            <p:cNvSpPr/>
            <p:nvPr/>
          </p:nvSpPr>
          <p:spPr>
            <a:xfrm>
              <a:off x="4151892" y="3175950"/>
              <a:ext cx="83218" cy="138728"/>
            </a:xfrm>
            <a:custGeom>
              <a:avLst/>
              <a:gdLst/>
              <a:ahLst/>
              <a:cxnLst/>
              <a:rect l="l" t="t" r="r" b="b"/>
              <a:pathLst>
                <a:path w="1769" h="2949" extrusionOk="0">
                  <a:moveTo>
                    <a:pt x="401" y="634"/>
                  </a:moveTo>
                  <a:cubicBezTo>
                    <a:pt x="635" y="934"/>
                    <a:pt x="801" y="1301"/>
                    <a:pt x="968" y="1702"/>
                  </a:cubicBezTo>
                  <a:cubicBezTo>
                    <a:pt x="1068" y="1935"/>
                    <a:pt x="1135" y="2169"/>
                    <a:pt x="1235" y="2369"/>
                  </a:cubicBezTo>
                  <a:cubicBezTo>
                    <a:pt x="768" y="1935"/>
                    <a:pt x="501" y="1268"/>
                    <a:pt x="401" y="634"/>
                  </a:cubicBezTo>
                  <a:close/>
                  <a:moveTo>
                    <a:pt x="154" y="0"/>
                  </a:moveTo>
                  <a:cubicBezTo>
                    <a:pt x="75" y="0"/>
                    <a:pt x="1" y="45"/>
                    <a:pt x="1" y="134"/>
                  </a:cubicBezTo>
                  <a:cubicBezTo>
                    <a:pt x="134" y="1101"/>
                    <a:pt x="568" y="2436"/>
                    <a:pt x="1502" y="2836"/>
                  </a:cubicBezTo>
                  <a:cubicBezTo>
                    <a:pt x="1535" y="2869"/>
                    <a:pt x="1535" y="2936"/>
                    <a:pt x="1602" y="2936"/>
                  </a:cubicBezTo>
                  <a:cubicBezTo>
                    <a:pt x="1611" y="2945"/>
                    <a:pt x="1625" y="2949"/>
                    <a:pt x="1640" y="2949"/>
                  </a:cubicBezTo>
                  <a:cubicBezTo>
                    <a:pt x="1682" y="2949"/>
                    <a:pt x="1735" y="2918"/>
                    <a:pt x="1735" y="2869"/>
                  </a:cubicBezTo>
                  <a:lnTo>
                    <a:pt x="1735" y="2836"/>
                  </a:lnTo>
                  <a:cubicBezTo>
                    <a:pt x="1769" y="2802"/>
                    <a:pt x="1769" y="2702"/>
                    <a:pt x="1669" y="2702"/>
                  </a:cubicBezTo>
                  <a:cubicBezTo>
                    <a:pt x="1602" y="2269"/>
                    <a:pt x="1335" y="1802"/>
                    <a:pt x="1168" y="1435"/>
                  </a:cubicBezTo>
                  <a:cubicBezTo>
                    <a:pt x="968" y="868"/>
                    <a:pt x="668" y="434"/>
                    <a:pt x="268" y="34"/>
                  </a:cubicBezTo>
                  <a:cubicBezTo>
                    <a:pt x="234" y="12"/>
                    <a:pt x="19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7"/>
            <p:cNvSpPr/>
            <p:nvPr/>
          </p:nvSpPr>
          <p:spPr>
            <a:xfrm>
              <a:off x="4227208" y="1129672"/>
              <a:ext cx="73810" cy="43985"/>
            </a:xfrm>
            <a:custGeom>
              <a:avLst/>
              <a:gdLst/>
              <a:ahLst/>
              <a:cxnLst/>
              <a:rect l="l" t="t" r="r" b="b"/>
              <a:pathLst>
                <a:path w="1569" h="935" extrusionOk="0">
                  <a:moveTo>
                    <a:pt x="1502" y="1"/>
                  </a:moveTo>
                  <a:cubicBezTo>
                    <a:pt x="1302" y="1"/>
                    <a:pt x="1135" y="167"/>
                    <a:pt x="968" y="301"/>
                  </a:cubicBezTo>
                  <a:cubicBezTo>
                    <a:pt x="701" y="468"/>
                    <a:pt x="468" y="634"/>
                    <a:pt x="168" y="668"/>
                  </a:cubicBezTo>
                  <a:cubicBezTo>
                    <a:pt x="1" y="668"/>
                    <a:pt x="1" y="935"/>
                    <a:pt x="168" y="935"/>
                  </a:cubicBezTo>
                  <a:cubicBezTo>
                    <a:pt x="501" y="935"/>
                    <a:pt x="735" y="901"/>
                    <a:pt x="1002" y="701"/>
                  </a:cubicBezTo>
                  <a:cubicBezTo>
                    <a:pt x="1202" y="601"/>
                    <a:pt x="1535" y="401"/>
                    <a:pt x="1569" y="134"/>
                  </a:cubicBezTo>
                  <a:cubicBezTo>
                    <a:pt x="1569" y="34"/>
                    <a:pt x="1535" y="1"/>
                    <a:pt x="1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7"/>
            <p:cNvSpPr/>
            <p:nvPr/>
          </p:nvSpPr>
          <p:spPr>
            <a:xfrm>
              <a:off x="4923445" y="2121621"/>
              <a:ext cx="57063" cy="47560"/>
            </a:xfrm>
            <a:custGeom>
              <a:avLst/>
              <a:gdLst/>
              <a:ahLst/>
              <a:cxnLst/>
              <a:rect l="l" t="t" r="r" b="b"/>
              <a:pathLst>
                <a:path w="1213" h="1011" extrusionOk="0">
                  <a:moveTo>
                    <a:pt x="163" y="0"/>
                  </a:moveTo>
                  <a:cubicBezTo>
                    <a:pt x="89" y="0"/>
                    <a:pt x="0" y="74"/>
                    <a:pt x="45" y="163"/>
                  </a:cubicBezTo>
                  <a:cubicBezTo>
                    <a:pt x="112" y="397"/>
                    <a:pt x="245" y="563"/>
                    <a:pt x="445" y="730"/>
                  </a:cubicBezTo>
                  <a:cubicBezTo>
                    <a:pt x="589" y="845"/>
                    <a:pt x="833" y="1010"/>
                    <a:pt x="1025" y="1010"/>
                  </a:cubicBezTo>
                  <a:cubicBezTo>
                    <a:pt x="1056" y="1010"/>
                    <a:pt x="1085" y="1006"/>
                    <a:pt x="1112" y="997"/>
                  </a:cubicBezTo>
                  <a:cubicBezTo>
                    <a:pt x="1179" y="997"/>
                    <a:pt x="1212" y="897"/>
                    <a:pt x="1179" y="864"/>
                  </a:cubicBezTo>
                  <a:cubicBezTo>
                    <a:pt x="1079" y="664"/>
                    <a:pt x="879" y="597"/>
                    <a:pt x="712" y="530"/>
                  </a:cubicBezTo>
                  <a:cubicBezTo>
                    <a:pt x="512" y="397"/>
                    <a:pt x="378" y="230"/>
                    <a:pt x="245" y="63"/>
                  </a:cubicBezTo>
                  <a:cubicBezTo>
                    <a:pt x="234" y="19"/>
                    <a:pt x="201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7"/>
            <p:cNvSpPr/>
            <p:nvPr/>
          </p:nvSpPr>
          <p:spPr>
            <a:xfrm>
              <a:off x="4142484" y="1202871"/>
              <a:ext cx="53393" cy="112808"/>
            </a:xfrm>
            <a:custGeom>
              <a:avLst/>
              <a:gdLst/>
              <a:ahLst/>
              <a:cxnLst/>
              <a:rect l="l" t="t" r="r" b="b"/>
              <a:pathLst>
                <a:path w="1135" h="2398" extrusionOk="0">
                  <a:moveTo>
                    <a:pt x="267" y="246"/>
                  </a:moveTo>
                  <a:lnTo>
                    <a:pt x="267" y="246"/>
                  </a:lnTo>
                  <a:cubicBezTo>
                    <a:pt x="668" y="279"/>
                    <a:pt x="801" y="880"/>
                    <a:pt x="801" y="1447"/>
                  </a:cubicBezTo>
                  <a:cubicBezTo>
                    <a:pt x="534" y="1113"/>
                    <a:pt x="301" y="713"/>
                    <a:pt x="267" y="246"/>
                  </a:cubicBezTo>
                  <a:close/>
                  <a:moveTo>
                    <a:pt x="273" y="0"/>
                  </a:moveTo>
                  <a:cubicBezTo>
                    <a:pt x="229" y="0"/>
                    <a:pt x="183" y="4"/>
                    <a:pt x="134" y="12"/>
                  </a:cubicBezTo>
                  <a:cubicBezTo>
                    <a:pt x="101" y="12"/>
                    <a:pt x="1" y="46"/>
                    <a:pt x="1" y="112"/>
                  </a:cubicBezTo>
                  <a:cubicBezTo>
                    <a:pt x="34" y="746"/>
                    <a:pt x="368" y="1280"/>
                    <a:pt x="801" y="1714"/>
                  </a:cubicBezTo>
                  <a:cubicBezTo>
                    <a:pt x="835" y="2014"/>
                    <a:pt x="835" y="2214"/>
                    <a:pt x="868" y="2347"/>
                  </a:cubicBezTo>
                  <a:cubicBezTo>
                    <a:pt x="868" y="2381"/>
                    <a:pt x="901" y="2397"/>
                    <a:pt x="935" y="2397"/>
                  </a:cubicBezTo>
                  <a:cubicBezTo>
                    <a:pt x="968" y="2397"/>
                    <a:pt x="1001" y="2381"/>
                    <a:pt x="1001" y="2347"/>
                  </a:cubicBezTo>
                  <a:cubicBezTo>
                    <a:pt x="1001" y="2214"/>
                    <a:pt x="1035" y="2047"/>
                    <a:pt x="1035" y="1847"/>
                  </a:cubicBezTo>
                  <a:cubicBezTo>
                    <a:pt x="1101" y="1780"/>
                    <a:pt x="1135" y="1747"/>
                    <a:pt x="1101" y="1714"/>
                  </a:cubicBezTo>
                  <a:lnTo>
                    <a:pt x="1035" y="1680"/>
                  </a:lnTo>
                  <a:cubicBezTo>
                    <a:pt x="1035" y="929"/>
                    <a:pt x="946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7" name="Google Shape;1027;p57"/>
          <p:cNvSpPr/>
          <p:nvPr/>
        </p:nvSpPr>
        <p:spPr>
          <a:xfrm>
            <a:off x="3689050" y="3441991"/>
            <a:ext cx="13989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57"/>
          <p:cNvSpPr/>
          <p:nvPr/>
        </p:nvSpPr>
        <p:spPr>
          <a:xfrm>
            <a:off x="3689050" y="1953291"/>
            <a:ext cx="13989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57"/>
          <p:cNvSpPr txBox="1">
            <a:spLocks noGrp="1"/>
          </p:cNvSpPr>
          <p:nvPr>
            <p:ph type="title"/>
          </p:nvPr>
        </p:nvSpPr>
        <p:spPr>
          <a:xfrm>
            <a:off x="2393739" y="564571"/>
            <a:ext cx="4647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World Poetry Day Event</a:t>
            </a:r>
            <a:endParaRPr dirty="0"/>
          </a:p>
        </p:txBody>
      </p:sp>
      <p:sp>
        <p:nvSpPr>
          <p:cNvPr id="1030" name="Google Shape;1030;p57"/>
          <p:cNvSpPr txBox="1">
            <a:spLocks noGrp="1"/>
          </p:cNvSpPr>
          <p:nvPr>
            <p:ph type="title" idx="4294967295"/>
          </p:nvPr>
        </p:nvSpPr>
        <p:spPr>
          <a:xfrm>
            <a:off x="3689048" y="1813366"/>
            <a:ext cx="13362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2020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31" name="Google Shape;1031;p57"/>
          <p:cNvSpPr txBox="1"/>
          <p:nvPr/>
        </p:nvSpPr>
        <p:spPr>
          <a:xfrm>
            <a:off x="3582248" y="2239199"/>
            <a:ext cx="1549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Mercury is the smallest planet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2" name="Google Shape;1032;p57"/>
          <p:cNvSpPr txBox="1">
            <a:spLocks noGrp="1"/>
          </p:cNvSpPr>
          <p:nvPr>
            <p:ph type="title" idx="4294967295"/>
          </p:nvPr>
        </p:nvSpPr>
        <p:spPr>
          <a:xfrm>
            <a:off x="3689048" y="3289741"/>
            <a:ext cx="13362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2021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33" name="Google Shape;1033;p57"/>
          <p:cNvSpPr txBox="1"/>
          <p:nvPr/>
        </p:nvSpPr>
        <p:spPr>
          <a:xfrm>
            <a:off x="3582248" y="3727897"/>
            <a:ext cx="1549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Despite being red, Mars is cold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34" name="Google Shape;1034;p57"/>
          <p:cNvGrpSpPr/>
          <p:nvPr/>
        </p:nvGrpSpPr>
        <p:grpSpPr>
          <a:xfrm>
            <a:off x="5743923" y="1618941"/>
            <a:ext cx="3024654" cy="2698372"/>
            <a:chOff x="4748875" y="1496350"/>
            <a:chExt cx="3024654" cy="2698372"/>
          </a:xfrm>
        </p:grpSpPr>
        <p:sp>
          <p:nvSpPr>
            <p:cNvPr id="1035" name="Google Shape;1035;p57"/>
            <p:cNvSpPr/>
            <p:nvPr/>
          </p:nvSpPr>
          <p:spPr>
            <a:xfrm>
              <a:off x="5471908" y="1670578"/>
              <a:ext cx="2301620" cy="2524144"/>
            </a:xfrm>
            <a:custGeom>
              <a:avLst/>
              <a:gdLst/>
              <a:ahLst/>
              <a:cxnLst/>
              <a:rect l="l" t="t" r="r" b="b"/>
              <a:pathLst>
                <a:path w="71098" h="78008" extrusionOk="0">
                  <a:moveTo>
                    <a:pt x="36108" y="3531"/>
                  </a:moveTo>
                  <a:lnTo>
                    <a:pt x="36835" y="4631"/>
                  </a:lnTo>
                  <a:cubicBezTo>
                    <a:pt x="36551" y="4826"/>
                    <a:pt x="36268" y="5039"/>
                    <a:pt x="35948" y="5217"/>
                  </a:cubicBezTo>
                  <a:cubicBezTo>
                    <a:pt x="35043" y="5749"/>
                    <a:pt x="34635" y="6459"/>
                    <a:pt x="35132" y="7488"/>
                  </a:cubicBezTo>
                  <a:cubicBezTo>
                    <a:pt x="35486" y="8208"/>
                    <a:pt x="35984" y="8561"/>
                    <a:pt x="36635" y="8561"/>
                  </a:cubicBezTo>
                  <a:cubicBezTo>
                    <a:pt x="36866" y="8561"/>
                    <a:pt x="37116" y="8517"/>
                    <a:pt x="37385" y="8428"/>
                  </a:cubicBezTo>
                  <a:cubicBezTo>
                    <a:pt x="37776" y="8304"/>
                    <a:pt x="38184" y="8198"/>
                    <a:pt x="38752" y="8056"/>
                  </a:cubicBezTo>
                  <a:lnTo>
                    <a:pt x="38752" y="8056"/>
                  </a:lnTo>
                  <a:cubicBezTo>
                    <a:pt x="38412" y="9075"/>
                    <a:pt x="37909" y="9331"/>
                    <a:pt x="37373" y="9331"/>
                  </a:cubicBezTo>
                  <a:cubicBezTo>
                    <a:pt x="36833" y="9331"/>
                    <a:pt x="36258" y="9072"/>
                    <a:pt x="35779" y="9072"/>
                  </a:cubicBezTo>
                  <a:cubicBezTo>
                    <a:pt x="35690" y="9072"/>
                    <a:pt x="35604" y="9081"/>
                    <a:pt x="35522" y="9102"/>
                  </a:cubicBezTo>
                  <a:lnTo>
                    <a:pt x="33162" y="11977"/>
                  </a:lnTo>
                  <a:lnTo>
                    <a:pt x="28585" y="11037"/>
                  </a:lnTo>
                  <a:lnTo>
                    <a:pt x="31832" y="10238"/>
                  </a:lnTo>
                  <a:cubicBezTo>
                    <a:pt x="32825" y="8162"/>
                    <a:pt x="33127" y="7062"/>
                    <a:pt x="32914" y="6228"/>
                  </a:cubicBezTo>
                  <a:lnTo>
                    <a:pt x="36108" y="3531"/>
                  </a:lnTo>
                  <a:close/>
                  <a:moveTo>
                    <a:pt x="38947" y="36232"/>
                  </a:moveTo>
                  <a:lnTo>
                    <a:pt x="38947" y="36232"/>
                  </a:lnTo>
                  <a:cubicBezTo>
                    <a:pt x="40402" y="36374"/>
                    <a:pt x="40561" y="37705"/>
                    <a:pt x="41253" y="38486"/>
                  </a:cubicBezTo>
                  <a:cubicBezTo>
                    <a:pt x="40278" y="40029"/>
                    <a:pt x="42194" y="41076"/>
                    <a:pt x="41963" y="42673"/>
                  </a:cubicBezTo>
                  <a:cubicBezTo>
                    <a:pt x="41786" y="43862"/>
                    <a:pt x="42833" y="45264"/>
                    <a:pt x="43241" y="46648"/>
                  </a:cubicBezTo>
                  <a:cubicBezTo>
                    <a:pt x="43560" y="47641"/>
                    <a:pt x="43507" y="48741"/>
                    <a:pt x="43046" y="49699"/>
                  </a:cubicBezTo>
                  <a:lnTo>
                    <a:pt x="40473" y="45760"/>
                  </a:lnTo>
                  <a:cubicBezTo>
                    <a:pt x="41449" y="42726"/>
                    <a:pt x="39160" y="39728"/>
                    <a:pt x="38947" y="36232"/>
                  </a:cubicBezTo>
                  <a:close/>
                  <a:moveTo>
                    <a:pt x="36430" y="1"/>
                  </a:moveTo>
                  <a:cubicBezTo>
                    <a:pt x="35873" y="1"/>
                    <a:pt x="35316" y="87"/>
                    <a:pt x="34759" y="284"/>
                  </a:cubicBezTo>
                  <a:cubicBezTo>
                    <a:pt x="33659" y="657"/>
                    <a:pt x="32346" y="870"/>
                    <a:pt x="31885" y="2005"/>
                  </a:cubicBezTo>
                  <a:cubicBezTo>
                    <a:pt x="31264" y="3567"/>
                    <a:pt x="29809" y="3549"/>
                    <a:pt x="28656" y="3992"/>
                  </a:cubicBezTo>
                  <a:cubicBezTo>
                    <a:pt x="26331" y="4826"/>
                    <a:pt x="26012" y="5465"/>
                    <a:pt x="27006" y="7683"/>
                  </a:cubicBezTo>
                  <a:lnTo>
                    <a:pt x="29791" y="7736"/>
                  </a:lnTo>
                  <a:lnTo>
                    <a:pt x="29046" y="10327"/>
                  </a:lnTo>
                  <a:lnTo>
                    <a:pt x="28425" y="7736"/>
                  </a:lnTo>
                  <a:lnTo>
                    <a:pt x="26633" y="11143"/>
                  </a:lnTo>
                  <a:cubicBezTo>
                    <a:pt x="25746" y="11374"/>
                    <a:pt x="24734" y="11391"/>
                    <a:pt x="24113" y="11870"/>
                  </a:cubicBezTo>
                  <a:cubicBezTo>
                    <a:pt x="22960" y="12775"/>
                    <a:pt x="21328" y="12509"/>
                    <a:pt x="20352" y="13680"/>
                  </a:cubicBezTo>
                  <a:lnTo>
                    <a:pt x="19695" y="12900"/>
                  </a:lnTo>
                  <a:lnTo>
                    <a:pt x="18808" y="14106"/>
                  </a:lnTo>
                  <a:cubicBezTo>
                    <a:pt x="18523" y="13971"/>
                    <a:pt x="18518" y="13452"/>
                    <a:pt x="18160" y="13452"/>
                  </a:cubicBezTo>
                  <a:cubicBezTo>
                    <a:pt x="18049" y="13452"/>
                    <a:pt x="17905" y="13501"/>
                    <a:pt x="17708" y="13627"/>
                  </a:cubicBezTo>
                  <a:lnTo>
                    <a:pt x="18560" y="17193"/>
                  </a:lnTo>
                  <a:cubicBezTo>
                    <a:pt x="17972" y="17718"/>
                    <a:pt x="17385" y="18062"/>
                    <a:pt x="16823" y="18062"/>
                  </a:cubicBezTo>
                  <a:cubicBezTo>
                    <a:pt x="16435" y="18062"/>
                    <a:pt x="16059" y="17897"/>
                    <a:pt x="15703" y="17513"/>
                  </a:cubicBezTo>
                  <a:cubicBezTo>
                    <a:pt x="14869" y="16626"/>
                    <a:pt x="13929" y="16750"/>
                    <a:pt x="13112" y="16643"/>
                  </a:cubicBezTo>
                  <a:lnTo>
                    <a:pt x="11196" y="21381"/>
                  </a:lnTo>
                  <a:cubicBezTo>
                    <a:pt x="11922" y="22616"/>
                    <a:pt x="12753" y="22986"/>
                    <a:pt x="13632" y="22986"/>
                  </a:cubicBezTo>
                  <a:cubicBezTo>
                    <a:pt x="14835" y="22986"/>
                    <a:pt x="16130" y="22292"/>
                    <a:pt x="17371" y="22179"/>
                  </a:cubicBezTo>
                  <a:lnTo>
                    <a:pt x="17868" y="20618"/>
                  </a:lnTo>
                  <a:cubicBezTo>
                    <a:pt x="19961" y="20600"/>
                    <a:pt x="19961" y="20600"/>
                    <a:pt x="21594" y="18879"/>
                  </a:cubicBezTo>
                  <a:lnTo>
                    <a:pt x="22587" y="19784"/>
                  </a:lnTo>
                  <a:lnTo>
                    <a:pt x="24646" y="19181"/>
                  </a:lnTo>
                  <a:lnTo>
                    <a:pt x="28762" y="24788"/>
                  </a:lnTo>
                  <a:lnTo>
                    <a:pt x="24930" y="23971"/>
                  </a:lnTo>
                  <a:lnTo>
                    <a:pt x="24930" y="23971"/>
                  </a:lnTo>
                  <a:lnTo>
                    <a:pt x="26544" y="25746"/>
                  </a:lnTo>
                  <a:cubicBezTo>
                    <a:pt x="28177" y="25604"/>
                    <a:pt x="29507" y="24930"/>
                    <a:pt x="30182" y="23209"/>
                  </a:cubicBezTo>
                  <a:cubicBezTo>
                    <a:pt x="29738" y="22747"/>
                    <a:pt x="29365" y="22321"/>
                    <a:pt x="28957" y="21949"/>
                  </a:cubicBezTo>
                  <a:cubicBezTo>
                    <a:pt x="28017" y="21150"/>
                    <a:pt x="27165" y="20352"/>
                    <a:pt x="27502" y="18400"/>
                  </a:cubicBezTo>
                  <a:lnTo>
                    <a:pt x="27502" y="18400"/>
                  </a:lnTo>
                  <a:cubicBezTo>
                    <a:pt x="28336" y="19678"/>
                    <a:pt x="28709" y="20902"/>
                    <a:pt x="29472" y="21239"/>
                  </a:cubicBezTo>
                  <a:cubicBezTo>
                    <a:pt x="30678" y="21771"/>
                    <a:pt x="30785" y="22641"/>
                    <a:pt x="30927" y="23617"/>
                  </a:cubicBezTo>
                  <a:cubicBezTo>
                    <a:pt x="31016" y="24255"/>
                    <a:pt x="30874" y="24965"/>
                    <a:pt x="31087" y="25551"/>
                  </a:cubicBezTo>
                  <a:cubicBezTo>
                    <a:pt x="31282" y="26083"/>
                    <a:pt x="31832" y="26473"/>
                    <a:pt x="32187" y="26952"/>
                  </a:cubicBezTo>
                  <a:cubicBezTo>
                    <a:pt x="32275" y="27077"/>
                    <a:pt x="32329" y="27236"/>
                    <a:pt x="32329" y="27396"/>
                  </a:cubicBezTo>
                  <a:lnTo>
                    <a:pt x="34369" y="26225"/>
                  </a:lnTo>
                  <a:cubicBezTo>
                    <a:pt x="33860" y="25322"/>
                    <a:pt x="33670" y="24632"/>
                    <a:pt x="34867" y="24632"/>
                  </a:cubicBezTo>
                  <a:cubicBezTo>
                    <a:pt x="34964" y="24632"/>
                    <a:pt x="35070" y="24636"/>
                    <a:pt x="35185" y="24646"/>
                  </a:cubicBezTo>
                  <a:cubicBezTo>
                    <a:pt x="35416" y="25462"/>
                    <a:pt x="35718" y="26189"/>
                    <a:pt x="35753" y="26917"/>
                  </a:cubicBezTo>
                  <a:cubicBezTo>
                    <a:pt x="35859" y="28390"/>
                    <a:pt x="37013" y="29011"/>
                    <a:pt x="38024" y="29224"/>
                  </a:cubicBezTo>
                  <a:cubicBezTo>
                    <a:pt x="38126" y="29247"/>
                    <a:pt x="38227" y="29254"/>
                    <a:pt x="38330" y="29254"/>
                  </a:cubicBezTo>
                  <a:cubicBezTo>
                    <a:pt x="38476" y="29254"/>
                    <a:pt x="38623" y="29240"/>
                    <a:pt x="38773" y="29240"/>
                  </a:cubicBezTo>
                  <a:cubicBezTo>
                    <a:pt x="39073" y="29240"/>
                    <a:pt x="39384" y="29296"/>
                    <a:pt x="39710" y="29632"/>
                  </a:cubicBezTo>
                  <a:cubicBezTo>
                    <a:pt x="39812" y="29734"/>
                    <a:pt x="39986" y="29769"/>
                    <a:pt x="40202" y="29769"/>
                  </a:cubicBezTo>
                  <a:cubicBezTo>
                    <a:pt x="40620" y="29769"/>
                    <a:pt x="41193" y="29637"/>
                    <a:pt x="41697" y="29614"/>
                  </a:cubicBezTo>
                  <a:lnTo>
                    <a:pt x="41697" y="29614"/>
                  </a:lnTo>
                  <a:cubicBezTo>
                    <a:pt x="41182" y="31175"/>
                    <a:pt x="41608" y="32825"/>
                    <a:pt x="39657" y="33517"/>
                  </a:cubicBezTo>
                  <a:cubicBezTo>
                    <a:pt x="37368" y="32683"/>
                    <a:pt x="34369" y="33198"/>
                    <a:pt x="32488" y="30608"/>
                  </a:cubicBezTo>
                  <a:cubicBezTo>
                    <a:pt x="32240" y="30253"/>
                    <a:pt x="31388" y="30306"/>
                    <a:pt x="30820" y="30217"/>
                  </a:cubicBezTo>
                  <a:cubicBezTo>
                    <a:pt x="30607" y="30217"/>
                    <a:pt x="30395" y="30270"/>
                    <a:pt x="30182" y="30324"/>
                  </a:cubicBezTo>
                  <a:lnTo>
                    <a:pt x="29507" y="32151"/>
                  </a:lnTo>
                  <a:cubicBezTo>
                    <a:pt x="27875" y="31246"/>
                    <a:pt x="26686" y="29969"/>
                    <a:pt x="25373" y="29259"/>
                  </a:cubicBezTo>
                  <a:cubicBezTo>
                    <a:pt x="23918" y="28496"/>
                    <a:pt x="23794" y="27431"/>
                    <a:pt x="23794" y="26456"/>
                  </a:cubicBezTo>
                  <a:cubicBezTo>
                    <a:pt x="23808" y="24745"/>
                    <a:pt x="23906" y="24354"/>
                    <a:pt x="23055" y="24354"/>
                  </a:cubicBezTo>
                  <a:cubicBezTo>
                    <a:pt x="22802" y="24354"/>
                    <a:pt x="22466" y="24388"/>
                    <a:pt x="22020" y="24433"/>
                  </a:cubicBezTo>
                  <a:cubicBezTo>
                    <a:pt x="21712" y="24458"/>
                    <a:pt x="21377" y="24558"/>
                    <a:pt x="21074" y="24558"/>
                  </a:cubicBezTo>
                  <a:cubicBezTo>
                    <a:pt x="20958" y="24558"/>
                    <a:pt x="20846" y="24543"/>
                    <a:pt x="20742" y="24504"/>
                  </a:cubicBezTo>
                  <a:cubicBezTo>
                    <a:pt x="20157" y="24291"/>
                    <a:pt x="19678" y="23670"/>
                    <a:pt x="19092" y="23546"/>
                  </a:cubicBezTo>
                  <a:cubicBezTo>
                    <a:pt x="19019" y="23530"/>
                    <a:pt x="18944" y="23524"/>
                    <a:pt x="18868" y="23524"/>
                  </a:cubicBezTo>
                  <a:cubicBezTo>
                    <a:pt x="18388" y="23524"/>
                    <a:pt x="17849" y="23788"/>
                    <a:pt x="17363" y="23788"/>
                  </a:cubicBezTo>
                  <a:cubicBezTo>
                    <a:pt x="17305" y="23788"/>
                    <a:pt x="17249" y="23784"/>
                    <a:pt x="17193" y="23776"/>
                  </a:cubicBezTo>
                  <a:cubicBezTo>
                    <a:pt x="17025" y="23751"/>
                    <a:pt x="16855" y="23741"/>
                    <a:pt x="16686" y="23741"/>
                  </a:cubicBezTo>
                  <a:cubicBezTo>
                    <a:pt x="15885" y="23741"/>
                    <a:pt x="15077" y="23971"/>
                    <a:pt x="14280" y="23971"/>
                  </a:cubicBezTo>
                  <a:cubicBezTo>
                    <a:pt x="13809" y="23971"/>
                    <a:pt x="13342" y="23890"/>
                    <a:pt x="12882" y="23634"/>
                  </a:cubicBezTo>
                  <a:cubicBezTo>
                    <a:pt x="12688" y="23891"/>
                    <a:pt x="12389" y="23939"/>
                    <a:pt x="12067" y="23939"/>
                  </a:cubicBezTo>
                  <a:cubicBezTo>
                    <a:pt x="11878" y="23939"/>
                    <a:pt x="11682" y="23923"/>
                    <a:pt x="11494" y="23923"/>
                  </a:cubicBezTo>
                  <a:cubicBezTo>
                    <a:pt x="11005" y="23923"/>
                    <a:pt x="10573" y="24032"/>
                    <a:pt x="10486" y="24823"/>
                  </a:cubicBezTo>
                  <a:cubicBezTo>
                    <a:pt x="8943" y="25125"/>
                    <a:pt x="8925" y="26935"/>
                    <a:pt x="7594" y="27644"/>
                  </a:cubicBezTo>
                  <a:cubicBezTo>
                    <a:pt x="6636" y="28159"/>
                    <a:pt x="5270" y="28461"/>
                    <a:pt x="4720" y="29365"/>
                  </a:cubicBezTo>
                  <a:cubicBezTo>
                    <a:pt x="3992" y="30554"/>
                    <a:pt x="2733" y="30874"/>
                    <a:pt x="1899" y="31779"/>
                  </a:cubicBezTo>
                  <a:cubicBezTo>
                    <a:pt x="1420" y="32311"/>
                    <a:pt x="1100" y="33021"/>
                    <a:pt x="692" y="33695"/>
                  </a:cubicBezTo>
                  <a:lnTo>
                    <a:pt x="2058" y="34529"/>
                  </a:lnTo>
                  <a:lnTo>
                    <a:pt x="0" y="40331"/>
                  </a:lnTo>
                  <a:cubicBezTo>
                    <a:pt x="568" y="41839"/>
                    <a:pt x="1828" y="42460"/>
                    <a:pt x="1579" y="43844"/>
                  </a:cubicBezTo>
                  <a:cubicBezTo>
                    <a:pt x="1526" y="44093"/>
                    <a:pt x="4542" y="47659"/>
                    <a:pt x="4720" y="47677"/>
                  </a:cubicBezTo>
                  <a:cubicBezTo>
                    <a:pt x="6407" y="47823"/>
                    <a:pt x="7973" y="48589"/>
                    <a:pt x="9698" y="48589"/>
                  </a:cubicBezTo>
                  <a:cubicBezTo>
                    <a:pt x="10059" y="48589"/>
                    <a:pt x="10428" y="48555"/>
                    <a:pt x="10806" y="48475"/>
                  </a:cubicBezTo>
                  <a:cubicBezTo>
                    <a:pt x="10987" y="48438"/>
                    <a:pt x="11194" y="48420"/>
                    <a:pt x="11413" y="48420"/>
                  </a:cubicBezTo>
                  <a:cubicBezTo>
                    <a:pt x="12352" y="48420"/>
                    <a:pt x="13516" y="48748"/>
                    <a:pt x="13875" y="49309"/>
                  </a:cubicBezTo>
                  <a:cubicBezTo>
                    <a:pt x="14692" y="50587"/>
                    <a:pt x="15916" y="50622"/>
                    <a:pt x="17140" y="51048"/>
                  </a:cubicBezTo>
                  <a:lnTo>
                    <a:pt x="16076" y="56140"/>
                  </a:lnTo>
                  <a:cubicBezTo>
                    <a:pt x="17477" y="57542"/>
                    <a:pt x="16874" y="59405"/>
                    <a:pt x="17513" y="60896"/>
                  </a:cubicBezTo>
                  <a:cubicBezTo>
                    <a:pt x="17939" y="61907"/>
                    <a:pt x="17566" y="62439"/>
                    <a:pt x="17105" y="63291"/>
                  </a:cubicBezTo>
                  <a:cubicBezTo>
                    <a:pt x="16484" y="64409"/>
                    <a:pt x="14922" y="65544"/>
                    <a:pt x="15526" y="66751"/>
                  </a:cubicBezTo>
                  <a:cubicBezTo>
                    <a:pt x="16359" y="68454"/>
                    <a:pt x="16218" y="70264"/>
                    <a:pt x="16218" y="71879"/>
                  </a:cubicBezTo>
                  <a:cubicBezTo>
                    <a:pt x="16218" y="73795"/>
                    <a:pt x="17726" y="75427"/>
                    <a:pt x="16697" y="77361"/>
                  </a:cubicBezTo>
                  <a:cubicBezTo>
                    <a:pt x="17566" y="77539"/>
                    <a:pt x="18134" y="77610"/>
                    <a:pt x="18684" y="77787"/>
                  </a:cubicBezTo>
                  <a:cubicBezTo>
                    <a:pt x="19160" y="77941"/>
                    <a:pt x="19615" y="78007"/>
                    <a:pt x="20054" y="78007"/>
                  </a:cubicBezTo>
                  <a:cubicBezTo>
                    <a:pt x="21942" y="78007"/>
                    <a:pt x="23543" y="76798"/>
                    <a:pt x="25284" y="76208"/>
                  </a:cubicBezTo>
                  <a:cubicBezTo>
                    <a:pt x="25497" y="74416"/>
                    <a:pt x="27183" y="74310"/>
                    <a:pt x="28336" y="73671"/>
                  </a:cubicBezTo>
                  <a:cubicBezTo>
                    <a:pt x="29472" y="73032"/>
                    <a:pt x="29064" y="71826"/>
                    <a:pt x="29436" y="71240"/>
                  </a:cubicBezTo>
                  <a:cubicBezTo>
                    <a:pt x="30359" y="70814"/>
                    <a:pt x="31051" y="70495"/>
                    <a:pt x="31761" y="70175"/>
                  </a:cubicBezTo>
                  <a:cubicBezTo>
                    <a:pt x="32701" y="69750"/>
                    <a:pt x="34032" y="69998"/>
                    <a:pt x="34351" y="68472"/>
                  </a:cubicBezTo>
                  <a:cubicBezTo>
                    <a:pt x="34564" y="67407"/>
                    <a:pt x="35593" y="66680"/>
                    <a:pt x="35682" y="65456"/>
                  </a:cubicBezTo>
                  <a:cubicBezTo>
                    <a:pt x="35789" y="64196"/>
                    <a:pt x="36179" y="62972"/>
                    <a:pt x="36427" y="61783"/>
                  </a:cubicBezTo>
                  <a:cubicBezTo>
                    <a:pt x="38255" y="60576"/>
                    <a:pt x="39869" y="58979"/>
                    <a:pt x="41786" y="58376"/>
                  </a:cubicBezTo>
                  <a:cubicBezTo>
                    <a:pt x="44997" y="57365"/>
                    <a:pt x="46843" y="55306"/>
                    <a:pt x="48156" y="52432"/>
                  </a:cubicBezTo>
                  <a:cubicBezTo>
                    <a:pt x="47847" y="52304"/>
                    <a:pt x="47534" y="52259"/>
                    <a:pt x="47221" y="52259"/>
                  </a:cubicBezTo>
                  <a:cubicBezTo>
                    <a:pt x="46487" y="52259"/>
                    <a:pt x="45750" y="52505"/>
                    <a:pt x="45050" y="52505"/>
                  </a:cubicBezTo>
                  <a:cubicBezTo>
                    <a:pt x="44519" y="52505"/>
                    <a:pt x="44011" y="52363"/>
                    <a:pt x="43542" y="51864"/>
                  </a:cubicBezTo>
                  <a:cubicBezTo>
                    <a:pt x="44838" y="50108"/>
                    <a:pt x="44909" y="50037"/>
                    <a:pt x="46293" y="49859"/>
                  </a:cubicBezTo>
                  <a:cubicBezTo>
                    <a:pt x="49646" y="49451"/>
                    <a:pt x="52822" y="48599"/>
                    <a:pt x="55395" y="46222"/>
                  </a:cubicBezTo>
                  <a:cubicBezTo>
                    <a:pt x="55484" y="45760"/>
                    <a:pt x="55697" y="45281"/>
                    <a:pt x="55643" y="44838"/>
                  </a:cubicBezTo>
                  <a:cubicBezTo>
                    <a:pt x="55519" y="44022"/>
                    <a:pt x="55359" y="43205"/>
                    <a:pt x="55164" y="42389"/>
                  </a:cubicBezTo>
                  <a:lnTo>
                    <a:pt x="54224" y="42886"/>
                  </a:lnTo>
                  <a:lnTo>
                    <a:pt x="53887" y="41254"/>
                  </a:lnTo>
                  <a:lnTo>
                    <a:pt x="53017" y="42655"/>
                  </a:lnTo>
                  <a:cubicBezTo>
                    <a:pt x="51775" y="40810"/>
                    <a:pt x="49327" y="39763"/>
                    <a:pt x="49735" y="36906"/>
                  </a:cubicBezTo>
                  <a:lnTo>
                    <a:pt x="49735" y="36906"/>
                  </a:lnTo>
                  <a:cubicBezTo>
                    <a:pt x="51738" y="37643"/>
                    <a:pt x="51709" y="40841"/>
                    <a:pt x="54224" y="40841"/>
                  </a:cubicBezTo>
                  <a:cubicBezTo>
                    <a:pt x="54315" y="40841"/>
                    <a:pt x="54410" y="40836"/>
                    <a:pt x="54508" y="40828"/>
                  </a:cubicBezTo>
                  <a:cubicBezTo>
                    <a:pt x="55927" y="42620"/>
                    <a:pt x="57968" y="43134"/>
                    <a:pt x="59831" y="43365"/>
                  </a:cubicBezTo>
                  <a:lnTo>
                    <a:pt x="61091" y="47286"/>
                  </a:lnTo>
                  <a:lnTo>
                    <a:pt x="62244" y="46683"/>
                  </a:lnTo>
                  <a:lnTo>
                    <a:pt x="61215" y="57010"/>
                  </a:lnTo>
                  <a:cubicBezTo>
                    <a:pt x="61641" y="57382"/>
                    <a:pt x="62102" y="57613"/>
                    <a:pt x="62208" y="57950"/>
                  </a:cubicBezTo>
                  <a:cubicBezTo>
                    <a:pt x="62350" y="58411"/>
                    <a:pt x="62226" y="58944"/>
                    <a:pt x="62226" y="59547"/>
                  </a:cubicBezTo>
                  <a:cubicBezTo>
                    <a:pt x="64054" y="58323"/>
                    <a:pt x="61783" y="56531"/>
                    <a:pt x="63397" y="55164"/>
                  </a:cubicBezTo>
                  <a:cubicBezTo>
                    <a:pt x="64338" y="54348"/>
                    <a:pt x="63894" y="52503"/>
                    <a:pt x="65420" y="51421"/>
                  </a:cubicBezTo>
                  <a:cubicBezTo>
                    <a:pt x="66236" y="50835"/>
                    <a:pt x="66627" y="49575"/>
                    <a:pt x="67407" y="48670"/>
                  </a:cubicBezTo>
                  <a:cubicBezTo>
                    <a:pt x="71098" y="31370"/>
                    <a:pt x="63805" y="13556"/>
                    <a:pt x="49451" y="3265"/>
                  </a:cubicBezTo>
                  <a:lnTo>
                    <a:pt x="47836" y="4223"/>
                  </a:lnTo>
                  <a:lnTo>
                    <a:pt x="47286" y="3425"/>
                  </a:lnTo>
                  <a:lnTo>
                    <a:pt x="45068" y="5465"/>
                  </a:lnTo>
                  <a:lnTo>
                    <a:pt x="44802" y="2963"/>
                  </a:lnTo>
                  <a:cubicBezTo>
                    <a:pt x="44483" y="4383"/>
                    <a:pt x="44412" y="5554"/>
                    <a:pt x="43383" y="6193"/>
                  </a:cubicBezTo>
                  <a:lnTo>
                    <a:pt x="41094" y="4844"/>
                  </a:lnTo>
                  <a:lnTo>
                    <a:pt x="41253" y="4702"/>
                  </a:lnTo>
                  <a:lnTo>
                    <a:pt x="43436" y="4525"/>
                  </a:lnTo>
                  <a:cubicBezTo>
                    <a:pt x="43312" y="3975"/>
                    <a:pt x="43329" y="3673"/>
                    <a:pt x="43205" y="3567"/>
                  </a:cubicBezTo>
                  <a:cubicBezTo>
                    <a:pt x="41857" y="2502"/>
                    <a:pt x="40153" y="1934"/>
                    <a:pt x="38929" y="657"/>
                  </a:cubicBezTo>
                  <a:cubicBezTo>
                    <a:pt x="38787" y="497"/>
                    <a:pt x="38592" y="390"/>
                    <a:pt x="38379" y="319"/>
                  </a:cubicBezTo>
                  <a:cubicBezTo>
                    <a:pt x="37729" y="119"/>
                    <a:pt x="37080" y="1"/>
                    <a:pt x="3643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7"/>
            <p:cNvSpPr/>
            <p:nvPr/>
          </p:nvSpPr>
          <p:spPr>
            <a:xfrm>
              <a:off x="4748875" y="2868879"/>
              <a:ext cx="348684" cy="848025"/>
            </a:xfrm>
            <a:custGeom>
              <a:avLst/>
              <a:gdLst/>
              <a:ahLst/>
              <a:cxnLst/>
              <a:rect l="l" t="t" r="r" b="b"/>
              <a:pathLst>
                <a:path w="10771" h="26208" extrusionOk="0">
                  <a:moveTo>
                    <a:pt x="266" y="1"/>
                  </a:moveTo>
                  <a:lnTo>
                    <a:pt x="266" y="1"/>
                  </a:lnTo>
                  <a:cubicBezTo>
                    <a:pt x="0" y="9316"/>
                    <a:pt x="2679" y="18489"/>
                    <a:pt x="7914" y="26208"/>
                  </a:cubicBezTo>
                  <a:lnTo>
                    <a:pt x="9014" y="25995"/>
                  </a:lnTo>
                  <a:cubicBezTo>
                    <a:pt x="9954" y="24078"/>
                    <a:pt x="9617" y="22073"/>
                    <a:pt x="9475" y="20068"/>
                  </a:cubicBezTo>
                  <a:cubicBezTo>
                    <a:pt x="9422" y="19412"/>
                    <a:pt x="9120" y="18347"/>
                    <a:pt x="9386" y="18188"/>
                  </a:cubicBezTo>
                  <a:cubicBezTo>
                    <a:pt x="10753" y="17336"/>
                    <a:pt x="10274" y="15881"/>
                    <a:pt x="10770" y="14834"/>
                  </a:cubicBezTo>
                  <a:cubicBezTo>
                    <a:pt x="9777" y="13415"/>
                    <a:pt x="8890" y="12137"/>
                    <a:pt x="7328" y="11161"/>
                  </a:cubicBezTo>
                  <a:cubicBezTo>
                    <a:pt x="5270" y="9901"/>
                    <a:pt x="3194" y="8216"/>
                    <a:pt x="3247" y="5235"/>
                  </a:cubicBezTo>
                  <a:cubicBezTo>
                    <a:pt x="3265" y="4649"/>
                    <a:pt x="2999" y="3709"/>
                    <a:pt x="2591" y="3514"/>
                  </a:cubicBezTo>
                  <a:cubicBezTo>
                    <a:pt x="1295" y="2893"/>
                    <a:pt x="479" y="1562"/>
                    <a:pt x="408" y="604"/>
                  </a:cubicBezTo>
                  <a:cubicBezTo>
                    <a:pt x="373" y="391"/>
                    <a:pt x="337" y="196"/>
                    <a:pt x="26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7"/>
            <p:cNvSpPr/>
            <p:nvPr/>
          </p:nvSpPr>
          <p:spPr>
            <a:xfrm>
              <a:off x="5629242" y="1496350"/>
              <a:ext cx="657162" cy="201231"/>
            </a:xfrm>
            <a:custGeom>
              <a:avLst/>
              <a:gdLst/>
              <a:ahLst/>
              <a:cxnLst/>
              <a:rect l="l" t="t" r="r" b="b"/>
              <a:pathLst>
                <a:path w="20300" h="6219" extrusionOk="0">
                  <a:moveTo>
                    <a:pt x="17629" y="0"/>
                  </a:moveTo>
                  <a:cubicBezTo>
                    <a:pt x="12187" y="0"/>
                    <a:pt x="6775" y="976"/>
                    <a:pt x="1651" y="2882"/>
                  </a:cubicBezTo>
                  <a:cubicBezTo>
                    <a:pt x="1207" y="3344"/>
                    <a:pt x="764" y="3823"/>
                    <a:pt x="302" y="4266"/>
                  </a:cubicBezTo>
                  <a:cubicBezTo>
                    <a:pt x="1" y="4568"/>
                    <a:pt x="231" y="5402"/>
                    <a:pt x="214" y="6218"/>
                  </a:cubicBezTo>
                  <a:cubicBezTo>
                    <a:pt x="1402" y="5473"/>
                    <a:pt x="2201" y="4834"/>
                    <a:pt x="3141" y="4408"/>
                  </a:cubicBezTo>
                  <a:cubicBezTo>
                    <a:pt x="5525" y="3347"/>
                    <a:pt x="8003" y="2632"/>
                    <a:pt x="10607" y="2632"/>
                  </a:cubicBezTo>
                  <a:cubicBezTo>
                    <a:pt x="11182" y="2632"/>
                    <a:pt x="11763" y="2666"/>
                    <a:pt x="12350" y="2740"/>
                  </a:cubicBezTo>
                  <a:cubicBezTo>
                    <a:pt x="12586" y="2362"/>
                    <a:pt x="12876" y="2257"/>
                    <a:pt x="13186" y="2257"/>
                  </a:cubicBezTo>
                  <a:cubicBezTo>
                    <a:pt x="13571" y="2257"/>
                    <a:pt x="13986" y="2419"/>
                    <a:pt x="14364" y="2419"/>
                  </a:cubicBezTo>
                  <a:cubicBezTo>
                    <a:pt x="14550" y="2419"/>
                    <a:pt x="14727" y="2379"/>
                    <a:pt x="14887" y="2261"/>
                  </a:cubicBezTo>
                  <a:cubicBezTo>
                    <a:pt x="16502" y="1072"/>
                    <a:pt x="18472" y="718"/>
                    <a:pt x="20299" y="79"/>
                  </a:cubicBezTo>
                  <a:cubicBezTo>
                    <a:pt x="19409" y="26"/>
                    <a:pt x="18519" y="0"/>
                    <a:pt x="17629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7"/>
            <p:cNvSpPr/>
            <p:nvPr/>
          </p:nvSpPr>
          <p:spPr>
            <a:xfrm>
              <a:off x="5258258" y="1741188"/>
              <a:ext cx="127548" cy="95908"/>
            </a:xfrm>
            <a:custGeom>
              <a:avLst/>
              <a:gdLst/>
              <a:ahLst/>
              <a:cxnLst/>
              <a:rect l="l" t="t" r="r" b="b"/>
              <a:pathLst>
                <a:path w="3940" h="2964" extrusionOk="0">
                  <a:moveTo>
                    <a:pt x="3940" y="1"/>
                  </a:moveTo>
                  <a:lnTo>
                    <a:pt x="3940" y="1"/>
                  </a:lnTo>
                  <a:cubicBezTo>
                    <a:pt x="2573" y="923"/>
                    <a:pt x="1260" y="1899"/>
                    <a:pt x="1" y="2964"/>
                  </a:cubicBezTo>
                  <a:cubicBezTo>
                    <a:pt x="1651" y="2839"/>
                    <a:pt x="2964" y="2094"/>
                    <a:pt x="3656" y="568"/>
                  </a:cubicBezTo>
                  <a:cubicBezTo>
                    <a:pt x="3744" y="373"/>
                    <a:pt x="3833" y="196"/>
                    <a:pt x="394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7"/>
            <p:cNvSpPr/>
            <p:nvPr/>
          </p:nvSpPr>
          <p:spPr>
            <a:xfrm>
              <a:off x="6536635" y="3893212"/>
              <a:ext cx="253347" cy="238895"/>
            </a:xfrm>
            <a:custGeom>
              <a:avLst/>
              <a:gdLst/>
              <a:ahLst/>
              <a:cxnLst/>
              <a:rect l="l" t="t" r="r" b="b"/>
              <a:pathLst>
                <a:path w="7826" h="7383" extrusionOk="0">
                  <a:moveTo>
                    <a:pt x="7648" y="1"/>
                  </a:moveTo>
                  <a:lnTo>
                    <a:pt x="7648" y="1"/>
                  </a:lnTo>
                  <a:cubicBezTo>
                    <a:pt x="6488" y="417"/>
                    <a:pt x="5728" y="1543"/>
                    <a:pt x="4541" y="1543"/>
                  </a:cubicBezTo>
                  <a:cubicBezTo>
                    <a:pt x="4311" y="1543"/>
                    <a:pt x="4065" y="1501"/>
                    <a:pt x="3797" y="1403"/>
                  </a:cubicBezTo>
                  <a:cubicBezTo>
                    <a:pt x="3766" y="1397"/>
                    <a:pt x="3735" y="1395"/>
                    <a:pt x="3704" y="1395"/>
                  </a:cubicBezTo>
                  <a:cubicBezTo>
                    <a:pt x="3523" y="1395"/>
                    <a:pt x="3348" y="1482"/>
                    <a:pt x="3212" y="1633"/>
                  </a:cubicBezTo>
                  <a:cubicBezTo>
                    <a:pt x="2520" y="3567"/>
                    <a:pt x="142" y="4490"/>
                    <a:pt x="0" y="7045"/>
                  </a:cubicBezTo>
                  <a:lnTo>
                    <a:pt x="1633" y="7382"/>
                  </a:lnTo>
                  <a:cubicBezTo>
                    <a:pt x="2662" y="6353"/>
                    <a:pt x="3655" y="5306"/>
                    <a:pt x="4844" y="4419"/>
                  </a:cubicBezTo>
                  <a:cubicBezTo>
                    <a:pt x="6211" y="3390"/>
                    <a:pt x="7825" y="2219"/>
                    <a:pt x="764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7"/>
            <p:cNvSpPr/>
            <p:nvPr/>
          </p:nvSpPr>
          <p:spPr>
            <a:xfrm>
              <a:off x="6043888" y="1862345"/>
              <a:ext cx="159726" cy="217054"/>
            </a:xfrm>
            <a:custGeom>
              <a:avLst/>
              <a:gdLst/>
              <a:ahLst/>
              <a:cxnLst/>
              <a:rect l="l" t="t" r="r" b="b"/>
              <a:pathLst>
                <a:path w="4934" h="6708" extrusionOk="0">
                  <a:moveTo>
                    <a:pt x="2094" y="0"/>
                  </a:moveTo>
                  <a:lnTo>
                    <a:pt x="2094" y="0"/>
                  </a:lnTo>
                  <a:cubicBezTo>
                    <a:pt x="0" y="1420"/>
                    <a:pt x="3052" y="2467"/>
                    <a:pt x="1988" y="4454"/>
                  </a:cubicBezTo>
                  <a:lnTo>
                    <a:pt x="817" y="4756"/>
                  </a:lnTo>
                  <a:cubicBezTo>
                    <a:pt x="1243" y="6707"/>
                    <a:pt x="2822" y="6228"/>
                    <a:pt x="3851" y="6619"/>
                  </a:cubicBezTo>
                  <a:lnTo>
                    <a:pt x="4933" y="5430"/>
                  </a:lnTo>
                  <a:cubicBezTo>
                    <a:pt x="4685" y="3993"/>
                    <a:pt x="2768" y="2875"/>
                    <a:pt x="4206" y="1207"/>
                  </a:cubicBezTo>
                  <a:cubicBezTo>
                    <a:pt x="3883" y="979"/>
                    <a:pt x="3846" y="221"/>
                    <a:pt x="3400" y="221"/>
                  </a:cubicBezTo>
                  <a:cubicBezTo>
                    <a:pt x="3257" y="221"/>
                    <a:pt x="3072" y="299"/>
                    <a:pt x="2822" y="497"/>
                  </a:cubicBezTo>
                  <a:cubicBezTo>
                    <a:pt x="2815" y="502"/>
                    <a:pt x="2807" y="505"/>
                    <a:pt x="2796" y="505"/>
                  </a:cubicBezTo>
                  <a:cubicBezTo>
                    <a:pt x="2667" y="505"/>
                    <a:pt x="2259" y="115"/>
                    <a:pt x="209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7"/>
            <p:cNvSpPr/>
            <p:nvPr/>
          </p:nvSpPr>
          <p:spPr>
            <a:xfrm>
              <a:off x="5981291" y="1632846"/>
              <a:ext cx="145935" cy="76784"/>
            </a:xfrm>
            <a:custGeom>
              <a:avLst/>
              <a:gdLst/>
              <a:ahLst/>
              <a:cxnLst/>
              <a:rect l="l" t="t" r="r" b="b"/>
              <a:pathLst>
                <a:path w="4508" h="2373" extrusionOk="0">
                  <a:moveTo>
                    <a:pt x="1606" y="0"/>
                  </a:moveTo>
                  <a:cubicBezTo>
                    <a:pt x="1091" y="0"/>
                    <a:pt x="558" y="171"/>
                    <a:pt x="0" y="723"/>
                  </a:cubicBezTo>
                  <a:cubicBezTo>
                    <a:pt x="430" y="1555"/>
                    <a:pt x="972" y="2195"/>
                    <a:pt x="1679" y="2195"/>
                  </a:cubicBezTo>
                  <a:cubicBezTo>
                    <a:pt x="1906" y="2195"/>
                    <a:pt x="2151" y="2129"/>
                    <a:pt x="2414" y="1982"/>
                  </a:cubicBezTo>
                  <a:cubicBezTo>
                    <a:pt x="2981" y="1663"/>
                    <a:pt x="4507" y="2373"/>
                    <a:pt x="4064" y="456"/>
                  </a:cubicBezTo>
                  <a:lnTo>
                    <a:pt x="4064" y="456"/>
                  </a:lnTo>
                  <a:cubicBezTo>
                    <a:pt x="4046" y="457"/>
                    <a:pt x="4028" y="457"/>
                    <a:pt x="4010" y="457"/>
                  </a:cubicBezTo>
                  <a:cubicBezTo>
                    <a:pt x="3239" y="457"/>
                    <a:pt x="2447" y="0"/>
                    <a:pt x="160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7"/>
            <p:cNvSpPr/>
            <p:nvPr/>
          </p:nvSpPr>
          <p:spPr>
            <a:xfrm>
              <a:off x="5978993" y="1939201"/>
              <a:ext cx="121235" cy="95422"/>
            </a:xfrm>
            <a:custGeom>
              <a:avLst/>
              <a:gdLst/>
              <a:ahLst/>
              <a:cxnLst/>
              <a:rect l="l" t="t" r="r" b="b"/>
              <a:pathLst>
                <a:path w="3745" h="2949" extrusionOk="0">
                  <a:moveTo>
                    <a:pt x="1345" y="1"/>
                  </a:moveTo>
                  <a:cubicBezTo>
                    <a:pt x="985" y="1"/>
                    <a:pt x="770" y="142"/>
                    <a:pt x="568" y="429"/>
                  </a:cubicBezTo>
                  <a:cubicBezTo>
                    <a:pt x="213" y="943"/>
                    <a:pt x="249" y="1706"/>
                    <a:pt x="0" y="2948"/>
                  </a:cubicBezTo>
                  <a:lnTo>
                    <a:pt x="3744" y="695"/>
                  </a:lnTo>
                  <a:cubicBezTo>
                    <a:pt x="2515" y="235"/>
                    <a:pt x="1810" y="1"/>
                    <a:pt x="134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3" name="Google Shape;1043;p57"/>
          <p:cNvSpPr/>
          <p:nvPr/>
        </p:nvSpPr>
        <p:spPr>
          <a:xfrm rot="59522">
            <a:off x="6795981" y="2288232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57"/>
          <p:cNvSpPr/>
          <p:nvPr/>
        </p:nvSpPr>
        <p:spPr>
          <a:xfrm rot="59522">
            <a:off x="7898906" y="3118032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45" name="Google Shape;1045;p57"/>
          <p:cNvCxnSpPr/>
          <p:nvPr/>
        </p:nvCxnSpPr>
        <p:spPr>
          <a:xfrm rot="10800000">
            <a:off x="5165950" y="2097741"/>
            <a:ext cx="1721400" cy="278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6" name="Google Shape;1046;p57"/>
          <p:cNvCxnSpPr/>
          <p:nvPr/>
        </p:nvCxnSpPr>
        <p:spPr>
          <a:xfrm flipH="1">
            <a:off x="5145223" y="3210841"/>
            <a:ext cx="2803800" cy="371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47" name="Google Shape;1047;p57"/>
          <p:cNvGrpSpPr/>
          <p:nvPr/>
        </p:nvGrpSpPr>
        <p:grpSpPr>
          <a:xfrm>
            <a:off x="2780319" y="649595"/>
            <a:ext cx="577314" cy="368094"/>
            <a:chOff x="2780319" y="649595"/>
            <a:chExt cx="577314" cy="368094"/>
          </a:xfrm>
        </p:grpSpPr>
        <p:sp>
          <p:nvSpPr>
            <p:cNvPr id="1048" name="Google Shape;1048;p57"/>
            <p:cNvSpPr/>
            <p:nvPr/>
          </p:nvSpPr>
          <p:spPr>
            <a:xfrm rot="59522">
              <a:off x="2781431" y="886982"/>
              <a:ext cx="129524" cy="129596"/>
            </a:xfrm>
            <a:custGeom>
              <a:avLst/>
              <a:gdLst/>
              <a:ahLst/>
              <a:cxnLst/>
              <a:rect l="l" t="t" r="r" b="b"/>
              <a:pathLst>
                <a:path w="1794" h="1795" extrusionOk="0">
                  <a:moveTo>
                    <a:pt x="943" y="1"/>
                  </a:moveTo>
                  <a:cubicBezTo>
                    <a:pt x="730" y="426"/>
                    <a:pt x="396" y="730"/>
                    <a:pt x="1" y="882"/>
                  </a:cubicBezTo>
                  <a:lnTo>
                    <a:pt x="1" y="913"/>
                  </a:lnTo>
                  <a:cubicBezTo>
                    <a:pt x="396" y="1065"/>
                    <a:pt x="730" y="1369"/>
                    <a:pt x="882" y="1794"/>
                  </a:cubicBezTo>
                  <a:lnTo>
                    <a:pt x="943" y="1794"/>
                  </a:lnTo>
                  <a:cubicBezTo>
                    <a:pt x="1034" y="1369"/>
                    <a:pt x="1399" y="1065"/>
                    <a:pt x="1794" y="913"/>
                  </a:cubicBezTo>
                  <a:lnTo>
                    <a:pt x="1794" y="882"/>
                  </a:lnTo>
                  <a:cubicBezTo>
                    <a:pt x="1429" y="730"/>
                    <a:pt x="1095" y="426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7"/>
            <p:cNvSpPr/>
            <p:nvPr/>
          </p:nvSpPr>
          <p:spPr>
            <a:xfrm rot="59522">
              <a:off x="3176183" y="651141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143;p20"/>
          <p:cNvSpPr txBox="1">
            <a:spLocks/>
          </p:cNvSpPr>
          <p:nvPr/>
        </p:nvSpPr>
        <p:spPr>
          <a:xfrm>
            <a:off x="713270" y="1426170"/>
            <a:ext cx="2419800" cy="34550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i="1" dirty="0" smtClean="0">
                <a:solidFill>
                  <a:srgbClr val="AF6C4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Is the color of blood, and because of this it has historically been associated with sacrifice, danger and courage.</a:t>
            </a:r>
          </a:p>
          <a:p>
            <a:pPr>
              <a:spcBef>
                <a:spcPts val="600"/>
              </a:spcBef>
            </a:pPr>
            <a:endParaRPr lang="en-US" i="1" dirty="0">
              <a:solidFill>
                <a:srgbClr val="AF6C4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i="1" dirty="0">
                <a:solidFill>
                  <a:srgbClr val="AF6C4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Is the color of blood, and because of this it has historically been associated with sacrifice, danger and courage. </a:t>
            </a:r>
            <a:endParaRPr lang="en-US" i="1" dirty="0" smtClean="0">
              <a:solidFill>
                <a:srgbClr val="AF6C4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endParaRPr lang="en-US" i="1" dirty="0">
              <a:solidFill>
                <a:srgbClr val="AF6C4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i="1" dirty="0">
                <a:solidFill>
                  <a:srgbClr val="AF6C4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Is the color of blood, and because of this it has historically been associated with sacrifice, danger and courage. </a:t>
            </a:r>
          </a:p>
          <a:p>
            <a:pPr>
              <a:spcBef>
                <a:spcPts val="600"/>
              </a:spcBef>
            </a:pPr>
            <a:endParaRPr lang="en-US" i="1" dirty="0">
              <a:solidFill>
                <a:srgbClr val="AF6C4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endParaRPr lang="en-US" i="1" dirty="0" smtClean="0">
              <a:solidFill>
                <a:srgbClr val="AF6C4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endParaRPr lang="en-US" i="1" dirty="0">
              <a:solidFill>
                <a:srgbClr val="AF6C4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38"/>
          <p:cNvSpPr txBox="1">
            <a:spLocks noGrp="1"/>
          </p:cNvSpPr>
          <p:nvPr>
            <p:ph type="title"/>
          </p:nvPr>
        </p:nvSpPr>
        <p:spPr>
          <a:xfrm>
            <a:off x="721525" y="1118375"/>
            <a:ext cx="3050400" cy="15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Pictures Always Reinforces the Concept</a:t>
            </a:r>
            <a:endParaRPr/>
          </a:p>
        </p:txBody>
      </p:sp>
      <p:sp>
        <p:nvSpPr>
          <p:cNvPr id="1207" name="Google Shape;1207;p38"/>
          <p:cNvSpPr/>
          <p:nvPr/>
        </p:nvSpPr>
        <p:spPr>
          <a:xfrm>
            <a:off x="4217610" y="-125652"/>
            <a:ext cx="5372098" cy="5421564"/>
          </a:xfrm>
          <a:custGeom>
            <a:avLst/>
            <a:gdLst/>
            <a:ahLst/>
            <a:cxnLst/>
            <a:rect l="l" t="t" r="r" b="b"/>
            <a:pathLst>
              <a:path w="38699" h="38722" extrusionOk="0">
                <a:moveTo>
                  <a:pt x="19361" y="0"/>
                </a:moveTo>
                <a:lnTo>
                  <a:pt x="18350" y="24"/>
                </a:lnTo>
                <a:lnTo>
                  <a:pt x="17362" y="94"/>
                </a:lnTo>
                <a:lnTo>
                  <a:pt x="16397" y="235"/>
                </a:lnTo>
                <a:lnTo>
                  <a:pt x="15456" y="400"/>
                </a:lnTo>
                <a:lnTo>
                  <a:pt x="14515" y="612"/>
                </a:lnTo>
                <a:lnTo>
                  <a:pt x="13598" y="871"/>
                </a:lnTo>
                <a:lnTo>
                  <a:pt x="12704" y="1176"/>
                </a:lnTo>
                <a:lnTo>
                  <a:pt x="11810" y="1529"/>
                </a:lnTo>
                <a:lnTo>
                  <a:pt x="10963" y="1906"/>
                </a:lnTo>
                <a:lnTo>
                  <a:pt x="10116" y="2329"/>
                </a:lnTo>
                <a:lnTo>
                  <a:pt x="9316" y="2800"/>
                </a:lnTo>
                <a:lnTo>
                  <a:pt x="8517" y="3317"/>
                </a:lnTo>
                <a:lnTo>
                  <a:pt x="7764" y="3858"/>
                </a:lnTo>
                <a:lnTo>
                  <a:pt x="7034" y="4423"/>
                </a:lnTo>
                <a:lnTo>
                  <a:pt x="6329" y="5034"/>
                </a:lnTo>
                <a:lnTo>
                  <a:pt x="5670" y="5670"/>
                </a:lnTo>
                <a:lnTo>
                  <a:pt x="5011" y="6352"/>
                </a:lnTo>
                <a:lnTo>
                  <a:pt x="4423" y="7034"/>
                </a:lnTo>
                <a:lnTo>
                  <a:pt x="3835" y="7787"/>
                </a:lnTo>
                <a:lnTo>
                  <a:pt x="3294" y="8540"/>
                </a:lnTo>
                <a:lnTo>
                  <a:pt x="2800" y="9316"/>
                </a:lnTo>
                <a:lnTo>
                  <a:pt x="2330" y="10139"/>
                </a:lnTo>
                <a:lnTo>
                  <a:pt x="1906" y="10963"/>
                </a:lnTo>
                <a:lnTo>
                  <a:pt x="1506" y="11833"/>
                </a:lnTo>
                <a:lnTo>
                  <a:pt x="1177" y="12703"/>
                </a:lnTo>
                <a:lnTo>
                  <a:pt x="871" y="13597"/>
                </a:lnTo>
                <a:lnTo>
                  <a:pt x="612" y="14515"/>
                </a:lnTo>
                <a:lnTo>
                  <a:pt x="377" y="15456"/>
                </a:lnTo>
                <a:lnTo>
                  <a:pt x="212" y="16420"/>
                </a:lnTo>
                <a:lnTo>
                  <a:pt x="95" y="17385"/>
                </a:lnTo>
                <a:lnTo>
                  <a:pt x="24" y="18373"/>
                </a:lnTo>
                <a:lnTo>
                  <a:pt x="1" y="19361"/>
                </a:lnTo>
                <a:lnTo>
                  <a:pt x="24" y="20349"/>
                </a:lnTo>
                <a:lnTo>
                  <a:pt x="95" y="21337"/>
                </a:lnTo>
                <a:lnTo>
                  <a:pt x="212" y="22301"/>
                </a:lnTo>
                <a:lnTo>
                  <a:pt x="377" y="23266"/>
                </a:lnTo>
                <a:lnTo>
                  <a:pt x="612" y="24207"/>
                </a:lnTo>
                <a:lnTo>
                  <a:pt x="871" y="25124"/>
                </a:lnTo>
                <a:lnTo>
                  <a:pt x="1177" y="26018"/>
                </a:lnTo>
                <a:lnTo>
                  <a:pt x="1506" y="26889"/>
                </a:lnTo>
                <a:lnTo>
                  <a:pt x="1906" y="27759"/>
                </a:lnTo>
                <a:lnTo>
                  <a:pt x="2330" y="28582"/>
                </a:lnTo>
                <a:lnTo>
                  <a:pt x="2800" y="29406"/>
                </a:lnTo>
                <a:lnTo>
                  <a:pt x="3294" y="30182"/>
                </a:lnTo>
                <a:lnTo>
                  <a:pt x="3835" y="30935"/>
                </a:lnTo>
                <a:lnTo>
                  <a:pt x="4423" y="31664"/>
                </a:lnTo>
                <a:lnTo>
                  <a:pt x="5011" y="32370"/>
                </a:lnTo>
                <a:lnTo>
                  <a:pt x="5670" y="33052"/>
                </a:lnTo>
                <a:lnTo>
                  <a:pt x="6329" y="33687"/>
                </a:lnTo>
                <a:lnTo>
                  <a:pt x="7034" y="34299"/>
                </a:lnTo>
                <a:lnTo>
                  <a:pt x="7764" y="34863"/>
                </a:lnTo>
                <a:lnTo>
                  <a:pt x="8517" y="35404"/>
                </a:lnTo>
                <a:lnTo>
                  <a:pt x="9316" y="35922"/>
                </a:lnTo>
                <a:lnTo>
                  <a:pt x="10116" y="36369"/>
                </a:lnTo>
                <a:lnTo>
                  <a:pt x="10963" y="36816"/>
                </a:lnTo>
                <a:lnTo>
                  <a:pt x="11810" y="37192"/>
                </a:lnTo>
                <a:lnTo>
                  <a:pt x="12704" y="37545"/>
                </a:lnTo>
                <a:lnTo>
                  <a:pt x="13598" y="37851"/>
                </a:lnTo>
                <a:lnTo>
                  <a:pt x="14515" y="38110"/>
                </a:lnTo>
                <a:lnTo>
                  <a:pt x="15456" y="38321"/>
                </a:lnTo>
                <a:lnTo>
                  <a:pt x="16397" y="38486"/>
                </a:lnTo>
                <a:lnTo>
                  <a:pt x="17362" y="38627"/>
                </a:lnTo>
                <a:lnTo>
                  <a:pt x="18350" y="38698"/>
                </a:lnTo>
                <a:lnTo>
                  <a:pt x="19361" y="38721"/>
                </a:lnTo>
                <a:lnTo>
                  <a:pt x="20349" y="38698"/>
                </a:lnTo>
                <a:lnTo>
                  <a:pt x="21337" y="38627"/>
                </a:lnTo>
                <a:lnTo>
                  <a:pt x="22302" y="38486"/>
                </a:lnTo>
                <a:lnTo>
                  <a:pt x="23243" y="38321"/>
                </a:lnTo>
                <a:lnTo>
                  <a:pt x="24184" y="38110"/>
                </a:lnTo>
                <a:lnTo>
                  <a:pt x="25101" y="37851"/>
                </a:lnTo>
                <a:lnTo>
                  <a:pt x="25995" y="37545"/>
                </a:lnTo>
                <a:lnTo>
                  <a:pt x="26889" y="37192"/>
                </a:lnTo>
                <a:lnTo>
                  <a:pt x="27736" y="36816"/>
                </a:lnTo>
                <a:lnTo>
                  <a:pt x="28583" y="36369"/>
                </a:lnTo>
                <a:lnTo>
                  <a:pt x="29383" y="35922"/>
                </a:lnTo>
                <a:lnTo>
                  <a:pt x="30182" y="35404"/>
                </a:lnTo>
                <a:lnTo>
                  <a:pt x="30935" y="34863"/>
                </a:lnTo>
                <a:lnTo>
                  <a:pt x="31664" y="34299"/>
                </a:lnTo>
                <a:lnTo>
                  <a:pt x="32370" y="33687"/>
                </a:lnTo>
                <a:lnTo>
                  <a:pt x="33029" y="33052"/>
                </a:lnTo>
                <a:lnTo>
                  <a:pt x="33688" y="32370"/>
                </a:lnTo>
                <a:lnTo>
                  <a:pt x="34299" y="31664"/>
                </a:lnTo>
                <a:lnTo>
                  <a:pt x="34864" y="30935"/>
                </a:lnTo>
                <a:lnTo>
                  <a:pt x="35405" y="30182"/>
                </a:lnTo>
                <a:lnTo>
                  <a:pt x="35899" y="29406"/>
                </a:lnTo>
                <a:lnTo>
                  <a:pt x="36369" y="28582"/>
                </a:lnTo>
                <a:lnTo>
                  <a:pt x="36793" y="27759"/>
                </a:lnTo>
                <a:lnTo>
                  <a:pt x="37193" y="26889"/>
                </a:lnTo>
                <a:lnTo>
                  <a:pt x="37522" y="26018"/>
                </a:lnTo>
                <a:lnTo>
                  <a:pt x="37828" y="25124"/>
                </a:lnTo>
                <a:lnTo>
                  <a:pt x="38110" y="24207"/>
                </a:lnTo>
                <a:lnTo>
                  <a:pt x="38322" y="23266"/>
                </a:lnTo>
                <a:lnTo>
                  <a:pt x="38486" y="22301"/>
                </a:lnTo>
                <a:lnTo>
                  <a:pt x="38604" y="21337"/>
                </a:lnTo>
                <a:lnTo>
                  <a:pt x="38675" y="20349"/>
                </a:lnTo>
                <a:lnTo>
                  <a:pt x="38698" y="19361"/>
                </a:lnTo>
                <a:lnTo>
                  <a:pt x="38675" y="18373"/>
                </a:lnTo>
                <a:lnTo>
                  <a:pt x="38604" y="17385"/>
                </a:lnTo>
                <a:lnTo>
                  <a:pt x="38486" y="16420"/>
                </a:lnTo>
                <a:lnTo>
                  <a:pt x="38322" y="15456"/>
                </a:lnTo>
                <a:lnTo>
                  <a:pt x="38110" y="14515"/>
                </a:lnTo>
                <a:lnTo>
                  <a:pt x="37828" y="13597"/>
                </a:lnTo>
                <a:lnTo>
                  <a:pt x="37522" y="12703"/>
                </a:lnTo>
                <a:lnTo>
                  <a:pt x="37193" y="11833"/>
                </a:lnTo>
                <a:lnTo>
                  <a:pt x="36793" y="10963"/>
                </a:lnTo>
                <a:lnTo>
                  <a:pt x="36369" y="10139"/>
                </a:lnTo>
                <a:lnTo>
                  <a:pt x="35899" y="9316"/>
                </a:lnTo>
                <a:lnTo>
                  <a:pt x="35405" y="8540"/>
                </a:lnTo>
                <a:lnTo>
                  <a:pt x="34864" y="7787"/>
                </a:lnTo>
                <a:lnTo>
                  <a:pt x="34299" y="7034"/>
                </a:lnTo>
                <a:lnTo>
                  <a:pt x="33688" y="6352"/>
                </a:lnTo>
                <a:lnTo>
                  <a:pt x="33029" y="5670"/>
                </a:lnTo>
                <a:lnTo>
                  <a:pt x="32370" y="5034"/>
                </a:lnTo>
                <a:lnTo>
                  <a:pt x="31664" y="4423"/>
                </a:lnTo>
                <a:lnTo>
                  <a:pt x="30935" y="3858"/>
                </a:lnTo>
                <a:lnTo>
                  <a:pt x="30182" y="3317"/>
                </a:lnTo>
                <a:lnTo>
                  <a:pt x="29383" y="2800"/>
                </a:lnTo>
                <a:lnTo>
                  <a:pt x="28583" y="2329"/>
                </a:lnTo>
                <a:lnTo>
                  <a:pt x="27736" y="1906"/>
                </a:lnTo>
                <a:lnTo>
                  <a:pt x="26889" y="1529"/>
                </a:lnTo>
                <a:lnTo>
                  <a:pt x="25995" y="1176"/>
                </a:lnTo>
                <a:lnTo>
                  <a:pt x="25101" y="871"/>
                </a:lnTo>
                <a:lnTo>
                  <a:pt x="24184" y="612"/>
                </a:lnTo>
                <a:lnTo>
                  <a:pt x="23243" y="400"/>
                </a:lnTo>
                <a:lnTo>
                  <a:pt x="22302" y="235"/>
                </a:lnTo>
                <a:lnTo>
                  <a:pt x="21337" y="94"/>
                </a:lnTo>
                <a:lnTo>
                  <a:pt x="20349" y="24"/>
                </a:lnTo>
                <a:lnTo>
                  <a:pt x="19361" y="0"/>
                </a:lnTo>
                <a:close/>
              </a:path>
            </a:pathLst>
          </a:custGeom>
          <a:noFill/>
          <a:ln w="2857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38"/>
          <p:cNvSpPr txBox="1">
            <a:spLocks noGrp="1"/>
          </p:cNvSpPr>
          <p:nvPr>
            <p:ph type="subTitle" idx="1"/>
          </p:nvPr>
        </p:nvSpPr>
        <p:spPr>
          <a:xfrm>
            <a:off x="721525" y="2776750"/>
            <a:ext cx="30504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Images reveal large amounts of data, so remember: use an image instead of long texts</a:t>
            </a:r>
            <a:endParaRPr sz="1200" dirty="0"/>
          </a:p>
        </p:txBody>
      </p:sp>
      <p:sp>
        <p:nvSpPr>
          <p:cNvPr id="6" name="Google Shape;123;p18"/>
          <p:cNvSpPr/>
          <p:nvPr/>
        </p:nvSpPr>
        <p:spPr>
          <a:xfrm>
            <a:off x="4860018" y="886975"/>
            <a:ext cx="3340861" cy="3299529"/>
          </a:xfrm>
          <a:prstGeom prst="ellipse">
            <a:avLst/>
          </a:prstGeom>
          <a:noFill/>
          <a:ln w="57150" cap="flat" cmpd="sng">
            <a:solidFill>
              <a:schemeClr val="accent2">
                <a:lumMod val="60000"/>
                <a:lumOff val="40000"/>
                <a:alpha val="44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488" y="86651"/>
            <a:ext cx="3955778" cy="4900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546225" y="140341"/>
            <a:ext cx="6096000" cy="478200"/>
          </a:xfrm>
        </p:spPr>
        <p:txBody>
          <a:bodyPr/>
          <a:lstStyle/>
          <a:p>
            <a:r>
              <a:rPr lang="es-PE" sz="4000" dirty="0" smtClean="0"/>
              <a:t>Free Template Now</a:t>
            </a:r>
            <a:endParaRPr lang="es-PE" sz="4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09869" y="3683429"/>
            <a:ext cx="1732275" cy="1008579"/>
            <a:chOff x="635324" y="1913817"/>
            <a:chExt cx="1732275" cy="1008579"/>
          </a:xfrm>
        </p:grpSpPr>
        <p:sp>
          <p:nvSpPr>
            <p:cNvPr id="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2">
                      <a:lumMod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2">
                    <a:lumMod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46328" y="2271273"/>
            <a:ext cx="1732275" cy="1008579"/>
            <a:chOff x="635324" y="1913817"/>
            <a:chExt cx="1732275" cy="1008579"/>
          </a:xfrm>
        </p:grpSpPr>
        <p:sp>
          <p:nvSpPr>
            <p:cNvPr id="15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3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14053" y="3627801"/>
            <a:ext cx="1732275" cy="1008579"/>
            <a:chOff x="635324" y="1913817"/>
            <a:chExt cx="1732275" cy="1008579"/>
          </a:xfrm>
        </p:grpSpPr>
        <p:sp>
          <p:nvSpPr>
            <p:cNvPr id="1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2">
                      <a:lumMod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accent2">
                    <a:lumMod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81625" y="2236318"/>
            <a:ext cx="1732275" cy="1008579"/>
            <a:chOff x="635324" y="1913817"/>
            <a:chExt cx="1732275" cy="1008579"/>
          </a:xfrm>
        </p:grpSpPr>
        <p:sp>
          <p:nvSpPr>
            <p:cNvPr id="23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3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3417274" y="1153344"/>
            <a:ext cx="1208087" cy="920750"/>
            <a:chOff x="3386138" y="1173163"/>
            <a:chExt cx="1208087" cy="920750"/>
          </a:xfrm>
        </p:grpSpPr>
        <p:sp>
          <p:nvSpPr>
            <p:cNvPr id="40" name="Freeform 5"/>
            <p:cNvSpPr>
              <a:spLocks/>
            </p:cNvSpPr>
            <p:nvPr/>
          </p:nvSpPr>
          <p:spPr bwMode="auto">
            <a:xfrm>
              <a:off x="3386138" y="1492250"/>
              <a:ext cx="769937" cy="601663"/>
            </a:xfrm>
            <a:custGeom>
              <a:avLst/>
              <a:gdLst>
                <a:gd name="T0" fmla="*/ 168 w 203"/>
                <a:gd name="T1" fmla="*/ 1 h 158"/>
                <a:gd name="T2" fmla="*/ 136 w 203"/>
                <a:gd name="T3" fmla="*/ 49 h 158"/>
                <a:gd name="T4" fmla="*/ 119 w 203"/>
                <a:gd name="T5" fmla="*/ 97 h 158"/>
                <a:gd name="T6" fmla="*/ 114 w 203"/>
                <a:gd name="T7" fmla="*/ 108 h 158"/>
                <a:gd name="T8" fmla="*/ 89 w 203"/>
                <a:gd name="T9" fmla="*/ 134 h 158"/>
                <a:gd name="T10" fmla="*/ 85 w 203"/>
                <a:gd name="T11" fmla="*/ 145 h 158"/>
                <a:gd name="T12" fmla="*/ 97 w 203"/>
                <a:gd name="T13" fmla="*/ 147 h 158"/>
                <a:gd name="T14" fmla="*/ 122 w 203"/>
                <a:gd name="T15" fmla="*/ 128 h 158"/>
                <a:gd name="T16" fmla="*/ 146 w 203"/>
                <a:gd name="T17" fmla="*/ 116 h 158"/>
                <a:gd name="T18" fmla="*/ 189 w 203"/>
                <a:gd name="T19" fmla="*/ 100 h 158"/>
                <a:gd name="T20" fmla="*/ 200 w 203"/>
                <a:gd name="T21" fmla="*/ 93 h 158"/>
                <a:gd name="T22" fmla="*/ 203 w 203"/>
                <a:gd name="T23" fmla="*/ 95 h 158"/>
                <a:gd name="T24" fmla="*/ 185 w 203"/>
                <a:gd name="T25" fmla="*/ 139 h 158"/>
                <a:gd name="T26" fmla="*/ 152 w 203"/>
                <a:gd name="T27" fmla="*/ 158 h 158"/>
                <a:gd name="T28" fmla="*/ 67 w 203"/>
                <a:gd name="T29" fmla="*/ 158 h 158"/>
                <a:gd name="T30" fmla="*/ 29 w 203"/>
                <a:gd name="T31" fmla="*/ 131 h 158"/>
                <a:gd name="T32" fmla="*/ 10 w 203"/>
                <a:gd name="T33" fmla="*/ 76 h 158"/>
                <a:gd name="T34" fmla="*/ 67 w 203"/>
                <a:gd name="T35" fmla="*/ 0 h 158"/>
                <a:gd name="T36" fmla="*/ 152 w 203"/>
                <a:gd name="T37" fmla="*/ 0 h 158"/>
                <a:gd name="T38" fmla="*/ 168 w 203"/>
                <a:gd name="T39" fmla="*/ 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3" h="158">
                  <a:moveTo>
                    <a:pt x="168" y="1"/>
                  </a:moveTo>
                  <a:cubicBezTo>
                    <a:pt x="156" y="18"/>
                    <a:pt x="144" y="33"/>
                    <a:pt x="136" y="49"/>
                  </a:cubicBezTo>
                  <a:cubicBezTo>
                    <a:pt x="128" y="64"/>
                    <a:pt x="125" y="81"/>
                    <a:pt x="119" y="97"/>
                  </a:cubicBezTo>
                  <a:cubicBezTo>
                    <a:pt x="118" y="101"/>
                    <a:pt x="116" y="105"/>
                    <a:pt x="114" y="108"/>
                  </a:cubicBezTo>
                  <a:cubicBezTo>
                    <a:pt x="106" y="117"/>
                    <a:pt x="97" y="125"/>
                    <a:pt x="89" y="134"/>
                  </a:cubicBezTo>
                  <a:cubicBezTo>
                    <a:pt x="86" y="136"/>
                    <a:pt x="86" y="141"/>
                    <a:pt x="85" y="145"/>
                  </a:cubicBezTo>
                  <a:cubicBezTo>
                    <a:pt x="89" y="146"/>
                    <a:pt x="95" y="149"/>
                    <a:pt x="97" y="147"/>
                  </a:cubicBezTo>
                  <a:cubicBezTo>
                    <a:pt x="106" y="142"/>
                    <a:pt x="114" y="135"/>
                    <a:pt x="122" y="128"/>
                  </a:cubicBezTo>
                  <a:cubicBezTo>
                    <a:pt x="129" y="121"/>
                    <a:pt x="136" y="118"/>
                    <a:pt x="146" y="116"/>
                  </a:cubicBezTo>
                  <a:cubicBezTo>
                    <a:pt x="161" y="113"/>
                    <a:pt x="175" y="106"/>
                    <a:pt x="189" y="100"/>
                  </a:cubicBezTo>
                  <a:cubicBezTo>
                    <a:pt x="193" y="98"/>
                    <a:pt x="196" y="95"/>
                    <a:pt x="200" y="93"/>
                  </a:cubicBezTo>
                  <a:cubicBezTo>
                    <a:pt x="201" y="94"/>
                    <a:pt x="202" y="94"/>
                    <a:pt x="203" y="95"/>
                  </a:cubicBezTo>
                  <a:cubicBezTo>
                    <a:pt x="197" y="110"/>
                    <a:pt x="193" y="125"/>
                    <a:pt x="185" y="139"/>
                  </a:cubicBezTo>
                  <a:cubicBezTo>
                    <a:pt x="179" y="152"/>
                    <a:pt x="166" y="158"/>
                    <a:pt x="152" y="158"/>
                  </a:cubicBezTo>
                  <a:cubicBezTo>
                    <a:pt x="124" y="158"/>
                    <a:pt x="96" y="158"/>
                    <a:pt x="67" y="158"/>
                  </a:cubicBezTo>
                  <a:cubicBezTo>
                    <a:pt x="49" y="157"/>
                    <a:pt x="36" y="148"/>
                    <a:pt x="29" y="131"/>
                  </a:cubicBezTo>
                  <a:cubicBezTo>
                    <a:pt x="22" y="113"/>
                    <a:pt x="16" y="95"/>
                    <a:pt x="10" y="76"/>
                  </a:cubicBezTo>
                  <a:cubicBezTo>
                    <a:pt x="0" y="42"/>
                    <a:pt x="32" y="0"/>
                    <a:pt x="67" y="0"/>
                  </a:cubicBezTo>
                  <a:cubicBezTo>
                    <a:pt x="96" y="0"/>
                    <a:pt x="124" y="0"/>
                    <a:pt x="152" y="0"/>
                  </a:cubicBezTo>
                  <a:cubicBezTo>
                    <a:pt x="157" y="0"/>
                    <a:pt x="161" y="0"/>
                    <a:pt x="168" y="1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6"/>
            <p:cNvSpPr>
              <a:spLocks noEditPoints="1"/>
            </p:cNvSpPr>
            <p:nvPr/>
          </p:nvSpPr>
          <p:spPr bwMode="auto">
            <a:xfrm>
              <a:off x="3727450" y="1173163"/>
              <a:ext cx="866775" cy="866775"/>
            </a:xfrm>
            <a:custGeom>
              <a:avLst/>
              <a:gdLst>
                <a:gd name="T0" fmla="*/ 0 w 229"/>
                <a:gd name="T1" fmla="*/ 222 h 228"/>
                <a:gd name="T2" fmla="*/ 11 w 229"/>
                <a:gd name="T3" fmla="*/ 214 h 228"/>
                <a:gd name="T4" fmla="*/ 39 w 229"/>
                <a:gd name="T5" fmla="*/ 167 h 228"/>
                <a:gd name="T6" fmla="*/ 58 w 229"/>
                <a:gd name="T7" fmla="*/ 125 h 228"/>
                <a:gd name="T8" fmla="*/ 135 w 229"/>
                <a:gd name="T9" fmla="*/ 35 h 228"/>
                <a:gd name="T10" fmla="*/ 182 w 229"/>
                <a:gd name="T11" fmla="*/ 7 h 228"/>
                <a:gd name="T12" fmla="*/ 223 w 229"/>
                <a:gd name="T13" fmla="*/ 48 h 228"/>
                <a:gd name="T14" fmla="*/ 203 w 229"/>
                <a:gd name="T15" fmla="*/ 86 h 228"/>
                <a:gd name="T16" fmla="*/ 92 w 229"/>
                <a:gd name="T17" fmla="*/ 179 h 228"/>
                <a:gd name="T18" fmla="*/ 45 w 229"/>
                <a:gd name="T19" fmla="*/ 194 h 228"/>
                <a:gd name="T20" fmla="*/ 32 w 229"/>
                <a:gd name="T21" fmla="*/ 203 h 228"/>
                <a:gd name="T22" fmla="*/ 5 w 229"/>
                <a:gd name="T23" fmla="*/ 228 h 228"/>
                <a:gd name="T24" fmla="*/ 0 w 229"/>
                <a:gd name="T25" fmla="*/ 222 h 228"/>
                <a:gd name="T26" fmla="*/ 140 w 229"/>
                <a:gd name="T27" fmla="*/ 98 h 228"/>
                <a:gd name="T28" fmla="*/ 201 w 229"/>
                <a:gd name="T29" fmla="*/ 68 h 228"/>
                <a:gd name="T30" fmla="*/ 200 w 229"/>
                <a:gd name="T31" fmla="*/ 63 h 228"/>
                <a:gd name="T32" fmla="*/ 174 w 229"/>
                <a:gd name="T33" fmla="*/ 61 h 228"/>
                <a:gd name="T34" fmla="*/ 200 w 229"/>
                <a:gd name="T35" fmla="*/ 33 h 228"/>
                <a:gd name="T36" fmla="*/ 196 w 229"/>
                <a:gd name="T37" fmla="*/ 30 h 228"/>
                <a:gd name="T38" fmla="*/ 151 w 229"/>
                <a:gd name="T39" fmla="*/ 74 h 228"/>
                <a:gd name="T40" fmla="*/ 148 w 229"/>
                <a:gd name="T41" fmla="*/ 49 h 228"/>
                <a:gd name="T42" fmla="*/ 143 w 229"/>
                <a:gd name="T43" fmla="*/ 47 h 228"/>
                <a:gd name="T44" fmla="*/ 114 w 229"/>
                <a:gd name="T45" fmla="*/ 109 h 228"/>
                <a:gd name="T46" fmla="*/ 112 w 229"/>
                <a:gd name="T47" fmla="*/ 85 h 228"/>
                <a:gd name="T48" fmla="*/ 108 w 229"/>
                <a:gd name="T49" fmla="*/ 85 h 228"/>
                <a:gd name="T50" fmla="*/ 107 w 229"/>
                <a:gd name="T51" fmla="*/ 96 h 228"/>
                <a:gd name="T52" fmla="*/ 90 w 229"/>
                <a:gd name="T53" fmla="*/ 136 h 228"/>
                <a:gd name="T54" fmla="*/ 56 w 229"/>
                <a:gd name="T55" fmla="*/ 166 h 228"/>
                <a:gd name="T56" fmla="*/ 61 w 229"/>
                <a:gd name="T57" fmla="*/ 171 h 228"/>
                <a:gd name="T58" fmla="*/ 77 w 229"/>
                <a:gd name="T59" fmla="*/ 157 h 228"/>
                <a:gd name="T60" fmla="*/ 113 w 229"/>
                <a:gd name="T61" fmla="*/ 142 h 228"/>
                <a:gd name="T62" fmla="*/ 127 w 229"/>
                <a:gd name="T63" fmla="*/ 140 h 228"/>
                <a:gd name="T64" fmla="*/ 126 w 229"/>
                <a:gd name="T65" fmla="*/ 137 h 228"/>
                <a:gd name="T66" fmla="*/ 103 w 229"/>
                <a:gd name="T67" fmla="*/ 135 h 228"/>
                <a:gd name="T68" fmla="*/ 165 w 229"/>
                <a:gd name="T69" fmla="*/ 105 h 228"/>
                <a:gd name="T70" fmla="*/ 163 w 229"/>
                <a:gd name="T71" fmla="*/ 100 h 228"/>
                <a:gd name="T72" fmla="*/ 140 w 229"/>
                <a:gd name="T73" fmla="*/ 9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9" h="228">
                  <a:moveTo>
                    <a:pt x="0" y="222"/>
                  </a:moveTo>
                  <a:cubicBezTo>
                    <a:pt x="4" y="219"/>
                    <a:pt x="8" y="217"/>
                    <a:pt x="11" y="214"/>
                  </a:cubicBezTo>
                  <a:cubicBezTo>
                    <a:pt x="25" y="201"/>
                    <a:pt x="37" y="189"/>
                    <a:pt x="39" y="167"/>
                  </a:cubicBezTo>
                  <a:cubicBezTo>
                    <a:pt x="40" y="153"/>
                    <a:pt x="49" y="137"/>
                    <a:pt x="58" y="125"/>
                  </a:cubicBezTo>
                  <a:cubicBezTo>
                    <a:pt x="83" y="94"/>
                    <a:pt x="108" y="63"/>
                    <a:pt x="135" y="35"/>
                  </a:cubicBezTo>
                  <a:cubicBezTo>
                    <a:pt x="148" y="22"/>
                    <a:pt x="165" y="11"/>
                    <a:pt x="182" y="7"/>
                  </a:cubicBezTo>
                  <a:cubicBezTo>
                    <a:pt x="215" y="0"/>
                    <a:pt x="229" y="14"/>
                    <a:pt x="223" y="48"/>
                  </a:cubicBezTo>
                  <a:cubicBezTo>
                    <a:pt x="220" y="61"/>
                    <a:pt x="212" y="75"/>
                    <a:pt x="203" y="86"/>
                  </a:cubicBezTo>
                  <a:cubicBezTo>
                    <a:pt x="172" y="123"/>
                    <a:pt x="134" y="155"/>
                    <a:pt x="92" y="179"/>
                  </a:cubicBezTo>
                  <a:cubicBezTo>
                    <a:pt x="78" y="187"/>
                    <a:pt x="61" y="189"/>
                    <a:pt x="45" y="194"/>
                  </a:cubicBezTo>
                  <a:cubicBezTo>
                    <a:pt x="40" y="196"/>
                    <a:pt x="36" y="200"/>
                    <a:pt x="32" y="203"/>
                  </a:cubicBezTo>
                  <a:cubicBezTo>
                    <a:pt x="23" y="211"/>
                    <a:pt x="14" y="220"/>
                    <a:pt x="5" y="228"/>
                  </a:cubicBezTo>
                  <a:cubicBezTo>
                    <a:pt x="3" y="226"/>
                    <a:pt x="2" y="224"/>
                    <a:pt x="0" y="222"/>
                  </a:cubicBezTo>
                  <a:close/>
                  <a:moveTo>
                    <a:pt x="140" y="98"/>
                  </a:moveTo>
                  <a:cubicBezTo>
                    <a:pt x="153" y="72"/>
                    <a:pt x="175" y="65"/>
                    <a:pt x="201" y="68"/>
                  </a:cubicBezTo>
                  <a:cubicBezTo>
                    <a:pt x="201" y="66"/>
                    <a:pt x="200" y="64"/>
                    <a:pt x="200" y="63"/>
                  </a:cubicBezTo>
                  <a:cubicBezTo>
                    <a:pt x="192" y="62"/>
                    <a:pt x="184" y="62"/>
                    <a:pt x="174" y="61"/>
                  </a:cubicBezTo>
                  <a:cubicBezTo>
                    <a:pt x="184" y="51"/>
                    <a:pt x="192" y="42"/>
                    <a:pt x="200" y="33"/>
                  </a:cubicBezTo>
                  <a:cubicBezTo>
                    <a:pt x="198" y="32"/>
                    <a:pt x="197" y="31"/>
                    <a:pt x="196" y="30"/>
                  </a:cubicBezTo>
                  <a:cubicBezTo>
                    <a:pt x="181" y="44"/>
                    <a:pt x="167" y="58"/>
                    <a:pt x="151" y="74"/>
                  </a:cubicBezTo>
                  <a:cubicBezTo>
                    <a:pt x="150" y="64"/>
                    <a:pt x="149" y="56"/>
                    <a:pt x="148" y="49"/>
                  </a:cubicBezTo>
                  <a:cubicBezTo>
                    <a:pt x="146" y="48"/>
                    <a:pt x="144" y="48"/>
                    <a:pt x="143" y="47"/>
                  </a:cubicBezTo>
                  <a:cubicBezTo>
                    <a:pt x="148" y="75"/>
                    <a:pt x="138" y="95"/>
                    <a:pt x="114" y="109"/>
                  </a:cubicBezTo>
                  <a:cubicBezTo>
                    <a:pt x="113" y="101"/>
                    <a:pt x="113" y="93"/>
                    <a:pt x="112" y="85"/>
                  </a:cubicBezTo>
                  <a:cubicBezTo>
                    <a:pt x="110" y="85"/>
                    <a:pt x="109" y="85"/>
                    <a:pt x="108" y="85"/>
                  </a:cubicBezTo>
                  <a:cubicBezTo>
                    <a:pt x="107" y="89"/>
                    <a:pt x="106" y="93"/>
                    <a:pt x="107" y="96"/>
                  </a:cubicBezTo>
                  <a:cubicBezTo>
                    <a:pt x="109" y="113"/>
                    <a:pt x="103" y="125"/>
                    <a:pt x="90" y="136"/>
                  </a:cubicBezTo>
                  <a:cubicBezTo>
                    <a:pt x="78" y="145"/>
                    <a:pt x="67" y="156"/>
                    <a:pt x="56" y="166"/>
                  </a:cubicBezTo>
                  <a:cubicBezTo>
                    <a:pt x="57" y="168"/>
                    <a:pt x="59" y="169"/>
                    <a:pt x="61" y="171"/>
                  </a:cubicBezTo>
                  <a:cubicBezTo>
                    <a:pt x="66" y="167"/>
                    <a:pt x="72" y="163"/>
                    <a:pt x="77" y="157"/>
                  </a:cubicBezTo>
                  <a:cubicBezTo>
                    <a:pt x="86" y="145"/>
                    <a:pt x="98" y="139"/>
                    <a:pt x="113" y="142"/>
                  </a:cubicBezTo>
                  <a:cubicBezTo>
                    <a:pt x="118" y="142"/>
                    <a:pt x="122" y="141"/>
                    <a:pt x="127" y="140"/>
                  </a:cubicBezTo>
                  <a:cubicBezTo>
                    <a:pt x="126" y="139"/>
                    <a:pt x="126" y="138"/>
                    <a:pt x="126" y="137"/>
                  </a:cubicBezTo>
                  <a:cubicBezTo>
                    <a:pt x="118" y="136"/>
                    <a:pt x="111" y="135"/>
                    <a:pt x="103" y="135"/>
                  </a:cubicBezTo>
                  <a:cubicBezTo>
                    <a:pt x="116" y="110"/>
                    <a:pt x="137" y="100"/>
                    <a:pt x="165" y="105"/>
                  </a:cubicBezTo>
                  <a:cubicBezTo>
                    <a:pt x="164" y="103"/>
                    <a:pt x="164" y="102"/>
                    <a:pt x="163" y="100"/>
                  </a:cubicBezTo>
                  <a:cubicBezTo>
                    <a:pt x="156" y="99"/>
                    <a:pt x="148" y="98"/>
                    <a:pt x="140" y="98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3563938" y="1328738"/>
              <a:ext cx="477837" cy="133350"/>
            </a:xfrm>
            <a:custGeom>
              <a:avLst/>
              <a:gdLst>
                <a:gd name="T0" fmla="*/ 62 w 126"/>
                <a:gd name="T1" fmla="*/ 34 h 35"/>
                <a:gd name="T2" fmla="*/ 13 w 126"/>
                <a:gd name="T3" fmla="*/ 34 h 35"/>
                <a:gd name="T4" fmla="*/ 0 w 126"/>
                <a:gd name="T5" fmla="*/ 18 h 35"/>
                <a:gd name="T6" fmla="*/ 14 w 126"/>
                <a:gd name="T7" fmla="*/ 0 h 35"/>
                <a:gd name="T8" fmla="*/ 112 w 126"/>
                <a:gd name="T9" fmla="*/ 0 h 35"/>
                <a:gd name="T10" fmla="*/ 126 w 126"/>
                <a:gd name="T11" fmla="*/ 17 h 35"/>
                <a:gd name="T12" fmla="*/ 112 w 126"/>
                <a:gd name="T13" fmla="*/ 34 h 35"/>
                <a:gd name="T14" fmla="*/ 62 w 126"/>
                <a:gd name="T1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35">
                  <a:moveTo>
                    <a:pt x="62" y="34"/>
                  </a:moveTo>
                  <a:cubicBezTo>
                    <a:pt x="46" y="34"/>
                    <a:pt x="30" y="34"/>
                    <a:pt x="13" y="34"/>
                  </a:cubicBezTo>
                  <a:cubicBezTo>
                    <a:pt x="1" y="35"/>
                    <a:pt x="0" y="27"/>
                    <a:pt x="0" y="18"/>
                  </a:cubicBezTo>
                  <a:cubicBezTo>
                    <a:pt x="0" y="8"/>
                    <a:pt x="1" y="0"/>
                    <a:pt x="14" y="0"/>
                  </a:cubicBezTo>
                  <a:cubicBezTo>
                    <a:pt x="47" y="0"/>
                    <a:pt x="79" y="0"/>
                    <a:pt x="112" y="0"/>
                  </a:cubicBezTo>
                  <a:cubicBezTo>
                    <a:pt x="124" y="0"/>
                    <a:pt x="126" y="7"/>
                    <a:pt x="126" y="17"/>
                  </a:cubicBezTo>
                  <a:cubicBezTo>
                    <a:pt x="126" y="26"/>
                    <a:pt x="125" y="35"/>
                    <a:pt x="112" y="34"/>
                  </a:cubicBezTo>
                  <a:cubicBezTo>
                    <a:pt x="95" y="34"/>
                    <a:pt x="79" y="34"/>
                    <a:pt x="62" y="3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7" name="Freeform 11"/>
          <p:cNvSpPr>
            <a:spLocks/>
          </p:cNvSpPr>
          <p:nvPr/>
        </p:nvSpPr>
        <p:spPr bwMode="auto">
          <a:xfrm>
            <a:off x="7269163" y="1268413"/>
            <a:ext cx="681038" cy="676275"/>
          </a:xfrm>
          <a:custGeom>
            <a:avLst/>
            <a:gdLst>
              <a:gd name="T0" fmla="*/ 40 w 179"/>
              <a:gd name="T1" fmla="*/ 178 h 178"/>
              <a:gd name="T2" fmla="*/ 32 w 179"/>
              <a:gd name="T3" fmla="*/ 172 h 178"/>
              <a:gd name="T4" fmla="*/ 8 w 179"/>
              <a:gd name="T5" fmla="*/ 147 h 178"/>
              <a:gd name="T6" fmla="*/ 7 w 179"/>
              <a:gd name="T7" fmla="*/ 128 h 178"/>
              <a:gd name="T8" fmla="*/ 112 w 179"/>
              <a:gd name="T9" fmla="*/ 31 h 178"/>
              <a:gd name="T10" fmla="*/ 161 w 179"/>
              <a:gd name="T11" fmla="*/ 2 h 178"/>
              <a:gd name="T12" fmla="*/ 175 w 179"/>
              <a:gd name="T13" fmla="*/ 3 h 178"/>
              <a:gd name="T14" fmla="*/ 177 w 179"/>
              <a:gd name="T15" fmla="*/ 16 h 178"/>
              <a:gd name="T16" fmla="*/ 50 w 179"/>
              <a:gd name="T17" fmla="*/ 172 h 178"/>
              <a:gd name="T18" fmla="*/ 40 w 179"/>
              <a:gd name="T19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9" h="178">
                <a:moveTo>
                  <a:pt x="40" y="178"/>
                </a:moveTo>
                <a:cubicBezTo>
                  <a:pt x="38" y="176"/>
                  <a:pt x="35" y="174"/>
                  <a:pt x="32" y="172"/>
                </a:cubicBezTo>
                <a:cubicBezTo>
                  <a:pt x="24" y="164"/>
                  <a:pt x="16" y="155"/>
                  <a:pt x="8" y="147"/>
                </a:cubicBezTo>
                <a:cubicBezTo>
                  <a:pt x="0" y="141"/>
                  <a:pt x="0" y="136"/>
                  <a:pt x="7" y="128"/>
                </a:cubicBezTo>
                <a:cubicBezTo>
                  <a:pt x="37" y="91"/>
                  <a:pt x="71" y="58"/>
                  <a:pt x="112" y="31"/>
                </a:cubicBezTo>
                <a:cubicBezTo>
                  <a:pt x="128" y="21"/>
                  <a:pt x="144" y="11"/>
                  <a:pt x="161" y="2"/>
                </a:cubicBezTo>
                <a:cubicBezTo>
                  <a:pt x="165" y="0"/>
                  <a:pt x="172" y="0"/>
                  <a:pt x="175" y="3"/>
                </a:cubicBezTo>
                <a:cubicBezTo>
                  <a:pt x="178" y="5"/>
                  <a:pt x="179" y="13"/>
                  <a:pt x="177" y="16"/>
                </a:cubicBezTo>
                <a:cubicBezTo>
                  <a:pt x="146" y="77"/>
                  <a:pt x="103" y="129"/>
                  <a:pt x="50" y="172"/>
                </a:cubicBezTo>
                <a:cubicBezTo>
                  <a:pt x="47" y="174"/>
                  <a:pt x="44" y="175"/>
                  <a:pt x="40" y="178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12"/>
          <p:cNvSpPr>
            <a:spLocks/>
          </p:cNvSpPr>
          <p:nvPr/>
        </p:nvSpPr>
        <p:spPr bwMode="auto">
          <a:xfrm>
            <a:off x="7099300" y="1830388"/>
            <a:ext cx="288925" cy="288925"/>
          </a:xfrm>
          <a:custGeom>
            <a:avLst/>
            <a:gdLst>
              <a:gd name="T0" fmla="*/ 0 w 76"/>
              <a:gd name="T1" fmla="*/ 66 h 76"/>
              <a:gd name="T2" fmla="*/ 3 w 76"/>
              <a:gd name="T3" fmla="*/ 10 h 76"/>
              <a:gd name="T4" fmla="*/ 36 w 76"/>
              <a:gd name="T5" fmla="*/ 0 h 76"/>
              <a:gd name="T6" fmla="*/ 76 w 76"/>
              <a:gd name="T7" fmla="*/ 39 h 76"/>
              <a:gd name="T8" fmla="*/ 66 w 76"/>
              <a:gd name="T9" fmla="*/ 72 h 76"/>
              <a:gd name="T10" fmla="*/ 11 w 76"/>
              <a:gd name="T11" fmla="*/ 76 h 76"/>
              <a:gd name="T12" fmla="*/ 8 w 76"/>
              <a:gd name="T13" fmla="*/ 72 h 76"/>
              <a:gd name="T14" fmla="*/ 25 w 76"/>
              <a:gd name="T15" fmla="*/ 54 h 76"/>
              <a:gd name="T16" fmla="*/ 33 w 76"/>
              <a:gd name="T17" fmla="*/ 46 h 76"/>
              <a:gd name="T18" fmla="*/ 38 w 76"/>
              <a:gd name="T19" fmla="*/ 39 h 76"/>
              <a:gd name="T20" fmla="*/ 36 w 76"/>
              <a:gd name="T21" fmla="*/ 37 h 76"/>
              <a:gd name="T22" fmla="*/ 30 w 76"/>
              <a:gd name="T23" fmla="*/ 41 h 76"/>
              <a:gd name="T24" fmla="*/ 4 w 76"/>
              <a:gd name="T25" fmla="*/ 68 h 76"/>
              <a:gd name="T26" fmla="*/ 0 w 76"/>
              <a:gd name="T27" fmla="*/ 6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76">
                <a:moveTo>
                  <a:pt x="0" y="66"/>
                </a:moveTo>
                <a:cubicBezTo>
                  <a:pt x="1" y="48"/>
                  <a:pt x="2" y="30"/>
                  <a:pt x="3" y="10"/>
                </a:cubicBezTo>
                <a:cubicBezTo>
                  <a:pt x="18" y="15"/>
                  <a:pt x="29" y="11"/>
                  <a:pt x="36" y="0"/>
                </a:cubicBezTo>
                <a:cubicBezTo>
                  <a:pt x="50" y="13"/>
                  <a:pt x="62" y="25"/>
                  <a:pt x="76" y="39"/>
                </a:cubicBezTo>
                <a:cubicBezTo>
                  <a:pt x="67" y="47"/>
                  <a:pt x="58" y="56"/>
                  <a:pt x="66" y="72"/>
                </a:cubicBezTo>
                <a:cubicBezTo>
                  <a:pt x="46" y="73"/>
                  <a:pt x="29" y="74"/>
                  <a:pt x="11" y="76"/>
                </a:cubicBezTo>
                <a:cubicBezTo>
                  <a:pt x="10" y="74"/>
                  <a:pt x="9" y="73"/>
                  <a:pt x="8" y="72"/>
                </a:cubicBezTo>
                <a:cubicBezTo>
                  <a:pt x="14" y="66"/>
                  <a:pt x="19" y="60"/>
                  <a:pt x="25" y="54"/>
                </a:cubicBezTo>
                <a:cubicBezTo>
                  <a:pt x="28" y="51"/>
                  <a:pt x="31" y="49"/>
                  <a:pt x="33" y="46"/>
                </a:cubicBezTo>
                <a:cubicBezTo>
                  <a:pt x="35" y="44"/>
                  <a:pt x="37" y="42"/>
                  <a:pt x="38" y="39"/>
                </a:cubicBezTo>
                <a:cubicBezTo>
                  <a:pt x="38" y="39"/>
                  <a:pt x="36" y="37"/>
                  <a:pt x="36" y="37"/>
                </a:cubicBezTo>
                <a:cubicBezTo>
                  <a:pt x="34" y="38"/>
                  <a:pt x="31" y="40"/>
                  <a:pt x="30" y="41"/>
                </a:cubicBezTo>
                <a:cubicBezTo>
                  <a:pt x="21" y="50"/>
                  <a:pt x="13" y="59"/>
                  <a:pt x="4" y="68"/>
                </a:cubicBezTo>
                <a:cubicBezTo>
                  <a:pt x="3" y="67"/>
                  <a:pt x="1" y="66"/>
                  <a:pt x="0" y="66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Freeform 16"/>
          <p:cNvSpPr>
            <a:spLocks/>
          </p:cNvSpPr>
          <p:nvPr/>
        </p:nvSpPr>
        <p:spPr bwMode="auto">
          <a:xfrm>
            <a:off x="1614488" y="2354263"/>
            <a:ext cx="727075" cy="1166812"/>
          </a:xfrm>
          <a:custGeom>
            <a:avLst/>
            <a:gdLst>
              <a:gd name="T0" fmla="*/ 99 w 191"/>
              <a:gd name="T1" fmla="*/ 186 h 308"/>
              <a:gd name="T2" fmla="*/ 191 w 191"/>
              <a:gd name="T3" fmla="*/ 139 h 308"/>
              <a:gd name="T4" fmla="*/ 181 w 191"/>
              <a:gd name="T5" fmla="*/ 149 h 308"/>
              <a:gd name="T6" fmla="*/ 108 w 191"/>
              <a:gd name="T7" fmla="*/ 223 h 308"/>
              <a:gd name="T8" fmla="*/ 100 w 191"/>
              <a:gd name="T9" fmla="*/ 243 h 308"/>
              <a:gd name="T10" fmla="*/ 99 w 191"/>
              <a:gd name="T11" fmla="*/ 298 h 308"/>
              <a:gd name="T12" fmla="*/ 95 w 191"/>
              <a:gd name="T13" fmla="*/ 308 h 308"/>
              <a:gd name="T14" fmla="*/ 90 w 191"/>
              <a:gd name="T15" fmla="*/ 307 h 308"/>
              <a:gd name="T16" fmla="*/ 90 w 191"/>
              <a:gd name="T17" fmla="*/ 244 h 308"/>
              <a:gd name="T18" fmla="*/ 80 w 191"/>
              <a:gd name="T19" fmla="*/ 221 h 308"/>
              <a:gd name="T20" fmla="*/ 8 w 191"/>
              <a:gd name="T21" fmla="*/ 149 h 308"/>
              <a:gd name="T22" fmla="*/ 0 w 191"/>
              <a:gd name="T23" fmla="*/ 140 h 308"/>
              <a:gd name="T24" fmla="*/ 90 w 191"/>
              <a:gd name="T25" fmla="*/ 187 h 308"/>
              <a:gd name="T26" fmla="*/ 89 w 191"/>
              <a:gd name="T27" fmla="*/ 126 h 308"/>
              <a:gd name="T28" fmla="*/ 80 w 191"/>
              <a:gd name="T29" fmla="*/ 119 h 308"/>
              <a:gd name="T30" fmla="*/ 34 w 191"/>
              <a:gd name="T31" fmla="*/ 53 h 308"/>
              <a:gd name="T32" fmla="*/ 42 w 191"/>
              <a:gd name="T33" fmla="*/ 0 h 308"/>
              <a:gd name="T34" fmla="*/ 120 w 191"/>
              <a:gd name="T35" fmla="*/ 77 h 308"/>
              <a:gd name="T36" fmla="*/ 123 w 191"/>
              <a:gd name="T37" fmla="*/ 74 h 308"/>
              <a:gd name="T38" fmla="*/ 101 w 191"/>
              <a:gd name="T39" fmla="*/ 49 h 308"/>
              <a:gd name="T40" fmla="*/ 148 w 191"/>
              <a:gd name="T41" fmla="*/ 2 h 308"/>
              <a:gd name="T42" fmla="*/ 154 w 191"/>
              <a:gd name="T43" fmla="*/ 75 h 308"/>
              <a:gd name="T44" fmla="*/ 112 w 191"/>
              <a:gd name="T45" fmla="*/ 118 h 308"/>
              <a:gd name="T46" fmla="*/ 99 w 191"/>
              <a:gd name="T47" fmla="*/ 135 h 308"/>
              <a:gd name="T48" fmla="*/ 99 w 191"/>
              <a:gd name="T49" fmla="*/ 18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1" h="308">
                <a:moveTo>
                  <a:pt x="99" y="186"/>
                </a:moveTo>
                <a:cubicBezTo>
                  <a:pt x="123" y="145"/>
                  <a:pt x="162" y="124"/>
                  <a:pt x="191" y="139"/>
                </a:cubicBezTo>
                <a:cubicBezTo>
                  <a:pt x="187" y="143"/>
                  <a:pt x="184" y="146"/>
                  <a:pt x="181" y="149"/>
                </a:cubicBezTo>
                <a:cubicBezTo>
                  <a:pt x="157" y="174"/>
                  <a:pt x="132" y="198"/>
                  <a:pt x="108" y="223"/>
                </a:cubicBezTo>
                <a:cubicBezTo>
                  <a:pt x="103" y="228"/>
                  <a:pt x="100" y="236"/>
                  <a:pt x="100" y="243"/>
                </a:cubicBezTo>
                <a:cubicBezTo>
                  <a:pt x="99" y="261"/>
                  <a:pt x="100" y="280"/>
                  <a:pt x="99" y="298"/>
                </a:cubicBezTo>
                <a:cubicBezTo>
                  <a:pt x="99" y="301"/>
                  <a:pt x="96" y="305"/>
                  <a:pt x="95" y="308"/>
                </a:cubicBezTo>
                <a:cubicBezTo>
                  <a:pt x="93" y="308"/>
                  <a:pt x="92" y="307"/>
                  <a:pt x="90" y="307"/>
                </a:cubicBezTo>
                <a:cubicBezTo>
                  <a:pt x="90" y="286"/>
                  <a:pt x="89" y="265"/>
                  <a:pt x="90" y="244"/>
                </a:cubicBezTo>
                <a:cubicBezTo>
                  <a:pt x="91" y="234"/>
                  <a:pt x="87" y="227"/>
                  <a:pt x="80" y="221"/>
                </a:cubicBezTo>
                <a:cubicBezTo>
                  <a:pt x="56" y="197"/>
                  <a:pt x="32" y="173"/>
                  <a:pt x="8" y="149"/>
                </a:cubicBezTo>
                <a:cubicBezTo>
                  <a:pt x="6" y="146"/>
                  <a:pt x="3" y="143"/>
                  <a:pt x="0" y="140"/>
                </a:cubicBezTo>
                <a:cubicBezTo>
                  <a:pt x="24" y="123"/>
                  <a:pt x="62" y="143"/>
                  <a:pt x="90" y="187"/>
                </a:cubicBezTo>
                <a:cubicBezTo>
                  <a:pt x="90" y="165"/>
                  <a:pt x="90" y="145"/>
                  <a:pt x="89" y="126"/>
                </a:cubicBezTo>
                <a:cubicBezTo>
                  <a:pt x="89" y="123"/>
                  <a:pt x="83" y="120"/>
                  <a:pt x="80" y="119"/>
                </a:cubicBezTo>
                <a:cubicBezTo>
                  <a:pt x="48" y="109"/>
                  <a:pt x="32" y="86"/>
                  <a:pt x="34" y="53"/>
                </a:cubicBezTo>
                <a:cubicBezTo>
                  <a:pt x="35" y="37"/>
                  <a:pt x="39" y="20"/>
                  <a:pt x="42" y="0"/>
                </a:cubicBezTo>
                <a:cubicBezTo>
                  <a:pt x="69" y="27"/>
                  <a:pt x="95" y="52"/>
                  <a:pt x="120" y="77"/>
                </a:cubicBezTo>
                <a:cubicBezTo>
                  <a:pt x="121" y="76"/>
                  <a:pt x="122" y="75"/>
                  <a:pt x="123" y="74"/>
                </a:cubicBezTo>
                <a:cubicBezTo>
                  <a:pt x="116" y="65"/>
                  <a:pt x="108" y="57"/>
                  <a:pt x="101" y="49"/>
                </a:cubicBezTo>
                <a:cubicBezTo>
                  <a:pt x="117" y="34"/>
                  <a:pt x="132" y="19"/>
                  <a:pt x="148" y="2"/>
                </a:cubicBezTo>
                <a:cubicBezTo>
                  <a:pt x="150" y="27"/>
                  <a:pt x="161" y="50"/>
                  <a:pt x="154" y="75"/>
                </a:cubicBezTo>
                <a:cubicBezTo>
                  <a:pt x="149" y="97"/>
                  <a:pt x="134" y="112"/>
                  <a:pt x="112" y="118"/>
                </a:cubicBezTo>
                <a:cubicBezTo>
                  <a:pt x="102" y="121"/>
                  <a:pt x="99" y="125"/>
                  <a:pt x="99" y="135"/>
                </a:cubicBezTo>
                <a:cubicBezTo>
                  <a:pt x="100" y="152"/>
                  <a:pt x="99" y="169"/>
                  <a:pt x="99" y="186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17"/>
          <p:cNvSpPr>
            <a:spLocks/>
          </p:cNvSpPr>
          <p:nvPr/>
        </p:nvSpPr>
        <p:spPr bwMode="auto">
          <a:xfrm>
            <a:off x="1900238" y="2359025"/>
            <a:ext cx="152400" cy="150812"/>
          </a:xfrm>
          <a:custGeom>
            <a:avLst/>
            <a:gdLst>
              <a:gd name="T0" fmla="*/ 20 w 40"/>
              <a:gd name="T1" fmla="*/ 0 h 40"/>
              <a:gd name="T2" fmla="*/ 40 w 40"/>
              <a:gd name="T3" fmla="*/ 23 h 40"/>
              <a:gd name="T4" fmla="*/ 18 w 40"/>
              <a:gd name="T5" fmla="*/ 40 h 40"/>
              <a:gd name="T6" fmla="*/ 0 w 40"/>
              <a:gd name="T7" fmla="*/ 20 h 40"/>
              <a:gd name="T8" fmla="*/ 20 w 40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0">
                <a:moveTo>
                  <a:pt x="20" y="0"/>
                </a:moveTo>
                <a:cubicBezTo>
                  <a:pt x="26" y="8"/>
                  <a:pt x="32" y="15"/>
                  <a:pt x="40" y="23"/>
                </a:cubicBezTo>
                <a:cubicBezTo>
                  <a:pt x="34" y="28"/>
                  <a:pt x="26" y="34"/>
                  <a:pt x="18" y="40"/>
                </a:cubicBezTo>
                <a:cubicBezTo>
                  <a:pt x="13" y="35"/>
                  <a:pt x="7" y="28"/>
                  <a:pt x="0" y="20"/>
                </a:cubicBezTo>
                <a:cubicBezTo>
                  <a:pt x="6" y="14"/>
                  <a:pt x="12" y="8"/>
                  <a:pt x="20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21"/>
          <p:cNvSpPr>
            <a:spLocks noEditPoints="1"/>
          </p:cNvSpPr>
          <p:nvPr/>
        </p:nvSpPr>
        <p:spPr bwMode="auto">
          <a:xfrm>
            <a:off x="5221288" y="2717800"/>
            <a:ext cx="917575" cy="803275"/>
          </a:xfrm>
          <a:custGeom>
            <a:avLst/>
            <a:gdLst>
              <a:gd name="T0" fmla="*/ 195 w 323"/>
              <a:gd name="T1" fmla="*/ 66 h 283"/>
              <a:gd name="T2" fmla="*/ 191 w 323"/>
              <a:gd name="T3" fmla="*/ 57 h 283"/>
              <a:gd name="T4" fmla="*/ 175 w 323"/>
              <a:gd name="T5" fmla="*/ 40 h 283"/>
              <a:gd name="T6" fmla="*/ 177 w 323"/>
              <a:gd name="T7" fmla="*/ 25 h 283"/>
              <a:gd name="T8" fmla="*/ 290 w 323"/>
              <a:gd name="T9" fmla="*/ 36 h 283"/>
              <a:gd name="T10" fmla="*/ 295 w 323"/>
              <a:gd name="T11" fmla="*/ 150 h 283"/>
              <a:gd name="T12" fmla="*/ 237 w 323"/>
              <a:gd name="T13" fmla="*/ 210 h 283"/>
              <a:gd name="T14" fmla="*/ 173 w 323"/>
              <a:gd name="T15" fmla="*/ 273 h 283"/>
              <a:gd name="T16" fmla="*/ 150 w 323"/>
              <a:gd name="T17" fmla="*/ 274 h 283"/>
              <a:gd name="T18" fmla="*/ 35 w 323"/>
              <a:gd name="T19" fmla="*/ 158 h 283"/>
              <a:gd name="T20" fmla="*/ 35 w 323"/>
              <a:gd name="T21" fmla="*/ 34 h 283"/>
              <a:gd name="T22" fmla="*/ 158 w 323"/>
              <a:gd name="T23" fmla="*/ 36 h 283"/>
              <a:gd name="T24" fmla="*/ 191 w 323"/>
              <a:gd name="T25" fmla="*/ 68 h 283"/>
              <a:gd name="T26" fmla="*/ 195 w 323"/>
              <a:gd name="T27" fmla="*/ 66 h 283"/>
              <a:gd name="T28" fmla="*/ 99 w 323"/>
              <a:gd name="T29" fmla="*/ 32 h 283"/>
              <a:gd name="T30" fmla="*/ 39 w 323"/>
              <a:gd name="T31" fmla="*/ 54 h 283"/>
              <a:gd name="T32" fmla="*/ 32 w 323"/>
              <a:gd name="T33" fmla="*/ 97 h 283"/>
              <a:gd name="T34" fmla="*/ 99 w 323"/>
              <a:gd name="T35" fmla="*/ 32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23" h="283">
                <a:moveTo>
                  <a:pt x="195" y="66"/>
                </a:moveTo>
                <a:cubicBezTo>
                  <a:pt x="194" y="63"/>
                  <a:pt x="193" y="59"/>
                  <a:pt x="191" y="57"/>
                </a:cubicBezTo>
                <a:cubicBezTo>
                  <a:pt x="186" y="51"/>
                  <a:pt x="181" y="46"/>
                  <a:pt x="175" y="40"/>
                </a:cubicBezTo>
                <a:cubicBezTo>
                  <a:pt x="169" y="34"/>
                  <a:pt x="170" y="30"/>
                  <a:pt x="177" y="25"/>
                </a:cubicBezTo>
                <a:cubicBezTo>
                  <a:pt x="210" y="1"/>
                  <a:pt x="261" y="6"/>
                  <a:pt x="290" y="36"/>
                </a:cubicBezTo>
                <a:cubicBezTo>
                  <a:pt x="320" y="67"/>
                  <a:pt x="323" y="117"/>
                  <a:pt x="295" y="150"/>
                </a:cubicBezTo>
                <a:cubicBezTo>
                  <a:pt x="277" y="171"/>
                  <a:pt x="256" y="190"/>
                  <a:pt x="237" y="210"/>
                </a:cubicBezTo>
                <a:cubicBezTo>
                  <a:pt x="216" y="231"/>
                  <a:pt x="194" y="252"/>
                  <a:pt x="173" y="273"/>
                </a:cubicBezTo>
                <a:cubicBezTo>
                  <a:pt x="165" y="282"/>
                  <a:pt x="158" y="283"/>
                  <a:pt x="150" y="274"/>
                </a:cubicBezTo>
                <a:cubicBezTo>
                  <a:pt x="112" y="235"/>
                  <a:pt x="73" y="197"/>
                  <a:pt x="35" y="158"/>
                </a:cubicBezTo>
                <a:cubicBezTo>
                  <a:pt x="0" y="123"/>
                  <a:pt x="0" y="68"/>
                  <a:pt x="35" y="34"/>
                </a:cubicBezTo>
                <a:cubicBezTo>
                  <a:pt x="69" y="0"/>
                  <a:pt x="123" y="1"/>
                  <a:pt x="158" y="36"/>
                </a:cubicBezTo>
                <a:cubicBezTo>
                  <a:pt x="169" y="46"/>
                  <a:pt x="180" y="57"/>
                  <a:pt x="191" y="68"/>
                </a:cubicBezTo>
                <a:cubicBezTo>
                  <a:pt x="193" y="68"/>
                  <a:pt x="194" y="67"/>
                  <a:pt x="195" y="66"/>
                </a:cubicBezTo>
                <a:close/>
                <a:moveTo>
                  <a:pt x="99" y="32"/>
                </a:moveTo>
                <a:cubicBezTo>
                  <a:pt x="83" y="21"/>
                  <a:pt x="54" y="33"/>
                  <a:pt x="39" y="54"/>
                </a:cubicBezTo>
                <a:cubicBezTo>
                  <a:pt x="26" y="71"/>
                  <a:pt x="22" y="90"/>
                  <a:pt x="32" y="97"/>
                </a:cubicBezTo>
                <a:cubicBezTo>
                  <a:pt x="36" y="59"/>
                  <a:pt x="58" y="37"/>
                  <a:pt x="99" y="32"/>
                </a:cubicBezTo>
                <a:close/>
              </a:path>
            </a:pathLst>
          </a:custGeom>
          <a:solidFill>
            <a:srgbClr val="B2978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1060;p58"/>
          <p:cNvGrpSpPr/>
          <p:nvPr/>
        </p:nvGrpSpPr>
        <p:grpSpPr>
          <a:xfrm flipH="1">
            <a:off x="3892951" y="235113"/>
            <a:ext cx="2668411" cy="3845540"/>
            <a:chOff x="4962050" y="929925"/>
            <a:chExt cx="764675" cy="1102000"/>
          </a:xfrm>
        </p:grpSpPr>
        <p:sp>
          <p:nvSpPr>
            <p:cNvPr id="37" name="Google Shape;1061;p58"/>
            <p:cNvSpPr/>
            <p:nvPr/>
          </p:nvSpPr>
          <p:spPr>
            <a:xfrm>
              <a:off x="4962050" y="929925"/>
              <a:ext cx="764675" cy="1102000"/>
            </a:xfrm>
            <a:custGeom>
              <a:avLst/>
              <a:gdLst/>
              <a:ahLst/>
              <a:cxnLst/>
              <a:rect l="l" t="t" r="r" b="b"/>
              <a:pathLst>
                <a:path w="30587" h="44080" extrusionOk="0">
                  <a:moveTo>
                    <a:pt x="18635" y="550"/>
                  </a:moveTo>
                  <a:cubicBezTo>
                    <a:pt x="19331" y="550"/>
                    <a:pt x="20120" y="4243"/>
                    <a:pt x="20181" y="4518"/>
                  </a:cubicBezTo>
                  <a:cubicBezTo>
                    <a:pt x="20248" y="5885"/>
                    <a:pt x="19881" y="7320"/>
                    <a:pt x="19514" y="8621"/>
                  </a:cubicBezTo>
                  <a:cubicBezTo>
                    <a:pt x="18847" y="10989"/>
                    <a:pt x="17546" y="13191"/>
                    <a:pt x="17046" y="15559"/>
                  </a:cubicBezTo>
                  <a:lnTo>
                    <a:pt x="17046" y="15392"/>
                  </a:lnTo>
                  <a:cubicBezTo>
                    <a:pt x="17213" y="14625"/>
                    <a:pt x="17379" y="13824"/>
                    <a:pt x="17546" y="13057"/>
                  </a:cubicBezTo>
                  <a:cubicBezTo>
                    <a:pt x="17746" y="12157"/>
                    <a:pt x="17880" y="11189"/>
                    <a:pt x="18013" y="10289"/>
                  </a:cubicBezTo>
                  <a:cubicBezTo>
                    <a:pt x="18547" y="8954"/>
                    <a:pt x="18947" y="7553"/>
                    <a:pt x="19381" y="6186"/>
                  </a:cubicBezTo>
                  <a:cubicBezTo>
                    <a:pt x="19402" y="6143"/>
                    <a:pt x="19356" y="6101"/>
                    <a:pt x="19312" y="6101"/>
                  </a:cubicBezTo>
                  <a:cubicBezTo>
                    <a:pt x="19286" y="6101"/>
                    <a:pt x="19260" y="6115"/>
                    <a:pt x="19247" y="6152"/>
                  </a:cubicBezTo>
                  <a:cubicBezTo>
                    <a:pt x="18914" y="7186"/>
                    <a:pt x="18447" y="8187"/>
                    <a:pt x="18080" y="9221"/>
                  </a:cubicBezTo>
                  <a:cubicBezTo>
                    <a:pt x="18280" y="7020"/>
                    <a:pt x="18414" y="4818"/>
                    <a:pt x="18914" y="2683"/>
                  </a:cubicBezTo>
                  <a:cubicBezTo>
                    <a:pt x="18914" y="2644"/>
                    <a:pt x="18891" y="2628"/>
                    <a:pt x="18859" y="2628"/>
                  </a:cubicBezTo>
                  <a:cubicBezTo>
                    <a:pt x="18836" y="2628"/>
                    <a:pt x="18808" y="2636"/>
                    <a:pt x="18780" y="2650"/>
                  </a:cubicBezTo>
                  <a:cubicBezTo>
                    <a:pt x="18113" y="5018"/>
                    <a:pt x="18080" y="7520"/>
                    <a:pt x="17846" y="9988"/>
                  </a:cubicBezTo>
                  <a:cubicBezTo>
                    <a:pt x="17746" y="10222"/>
                    <a:pt x="17713" y="10455"/>
                    <a:pt x="17680" y="10689"/>
                  </a:cubicBezTo>
                  <a:cubicBezTo>
                    <a:pt x="17680" y="10722"/>
                    <a:pt x="17713" y="10789"/>
                    <a:pt x="17746" y="10789"/>
                  </a:cubicBezTo>
                  <a:cubicBezTo>
                    <a:pt x="17680" y="11289"/>
                    <a:pt x="17580" y="11723"/>
                    <a:pt x="17513" y="12190"/>
                  </a:cubicBezTo>
                  <a:cubicBezTo>
                    <a:pt x="17346" y="12890"/>
                    <a:pt x="17179" y="13658"/>
                    <a:pt x="17013" y="14358"/>
                  </a:cubicBezTo>
                  <a:cubicBezTo>
                    <a:pt x="16912" y="13658"/>
                    <a:pt x="16746" y="12957"/>
                    <a:pt x="16579" y="12190"/>
                  </a:cubicBezTo>
                  <a:cubicBezTo>
                    <a:pt x="16245" y="10655"/>
                    <a:pt x="16279" y="9021"/>
                    <a:pt x="16512" y="7487"/>
                  </a:cubicBezTo>
                  <a:cubicBezTo>
                    <a:pt x="16746" y="5318"/>
                    <a:pt x="16946" y="2349"/>
                    <a:pt x="18447" y="648"/>
                  </a:cubicBezTo>
                  <a:cubicBezTo>
                    <a:pt x="18508" y="581"/>
                    <a:pt x="18571" y="550"/>
                    <a:pt x="18635" y="550"/>
                  </a:cubicBezTo>
                  <a:close/>
                  <a:moveTo>
                    <a:pt x="4631" y="10314"/>
                  </a:moveTo>
                  <a:cubicBezTo>
                    <a:pt x="4999" y="10314"/>
                    <a:pt x="5500" y="10525"/>
                    <a:pt x="6038" y="10889"/>
                  </a:cubicBezTo>
                  <a:cubicBezTo>
                    <a:pt x="7105" y="11656"/>
                    <a:pt x="8006" y="12824"/>
                    <a:pt x="8673" y="13958"/>
                  </a:cubicBezTo>
                  <a:cubicBezTo>
                    <a:pt x="9734" y="15648"/>
                    <a:pt x="9774" y="17603"/>
                    <a:pt x="9840" y="19526"/>
                  </a:cubicBezTo>
                  <a:lnTo>
                    <a:pt x="9840" y="19526"/>
                  </a:lnTo>
                  <a:cubicBezTo>
                    <a:pt x="9540" y="18826"/>
                    <a:pt x="9173" y="18227"/>
                    <a:pt x="8773" y="17627"/>
                  </a:cubicBezTo>
                  <a:cubicBezTo>
                    <a:pt x="8740" y="17294"/>
                    <a:pt x="8607" y="16893"/>
                    <a:pt x="8540" y="16560"/>
                  </a:cubicBezTo>
                  <a:cubicBezTo>
                    <a:pt x="8373" y="15893"/>
                    <a:pt x="8240" y="15225"/>
                    <a:pt x="8173" y="14558"/>
                  </a:cubicBezTo>
                  <a:cubicBezTo>
                    <a:pt x="8173" y="14542"/>
                    <a:pt x="8148" y="14533"/>
                    <a:pt x="8123" y="14533"/>
                  </a:cubicBezTo>
                  <a:cubicBezTo>
                    <a:pt x="8098" y="14533"/>
                    <a:pt x="8073" y="14542"/>
                    <a:pt x="8073" y="14558"/>
                  </a:cubicBezTo>
                  <a:cubicBezTo>
                    <a:pt x="8073" y="15325"/>
                    <a:pt x="8173" y="16126"/>
                    <a:pt x="8373" y="16893"/>
                  </a:cubicBezTo>
                  <a:cubicBezTo>
                    <a:pt x="7739" y="15893"/>
                    <a:pt x="7206" y="14892"/>
                    <a:pt x="7072" y="13624"/>
                  </a:cubicBezTo>
                  <a:cubicBezTo>
                    <a:pt x="7072" y="13562"/>
                    <a:pt x="7029" y="13536"/>
                    <a:pt x="6983" y="13536"/>
                  </a:cubicBezTo>
                  <a:cubicBezTo>
                    <a:pt x="6929" y="13536"/>
                    <a:pt x="6872" y="13571"/>
                    <a:pt x="6872" y="13624"/>
                  </a:cubicBezTo>
                  <a:cubicBezTo>
                    <a:pt x="6905" y="14892"/>
                    <a:pt x="7406" y="15959"/>
                    <a:pt x="8039" y="17027"/>
                  </a:cubicBezTo>
                  <a:cubicBezTo>
                    <a:pt x="8840" y="18394"/>
                    <a:pt x="9507" y="19562"/>
                    <a:pt x="9907" y="20896"/>
                  </a:cubicBezTo>
                  <a:cubicBezTo>
                    <a:pt x="9040" y="19795"/>
                    <a:pt x="7739" y="18861"/>
                    <a:pt x="7039" y="17660"/>
                  </a:cubicBezTo>
                  <a:cubicBezTo>
                    <a:pt x="5938" y="15826"/>
                    <a:pt x="4737" y="13958"/>
                    <a:pt x="4170" y="11890"/>
                  </a:cubicBezTo>
                  <a:cubicBezTo>
                    <a:pt x="3832" y="10776"/>
                    <a:pt x="4087" y="10314"/>
                    <a:pt x="4631" y="10314"/>
                  </a:cubicBezTo>
                  <a:close/>
                  <a:moveTo>
                    <a:pt x="16383" y="26378"/>
                  </a:moveTo>
                  <a:cubicBezTo>
                    <a:pt x="16289" y="26416"/>
                    <a:pt x="16196" y="26457"/>
                    <a:pt x="16103" y="26501"/>
                  </a:cubicBezTo>
                  <a:lnTo>
                    <a:pt x="16103" y="26501"/>
                  </a:lnTo>
                  <a:cubicBezTo>
                    <a:pt x="16095" y="26512"/>
                    <a:pt x="16087" y="26523"/>
                    <a:pt x="16079" y="26533"/>
                  </a:cubicBezTo>
                  <a:cubicBezTo>
                    <a:pt x="16212" y="26500"/>
                    <a:pt x="16279" y="26433"/>
                    <a:pt x="16379" y="26400"/>
                  </a:cubicBezTo>
                  <a:cubicBezTo>
                    <a:pt x="16379" y="26393"/>
                    <a:pt x="16380" y="26385"/>
                    <a:pt x="16383" y="26378"/>
                  </a:cubicBezTo>
                  <a:close/>
                  <a:moveTo>
                    <a:pt x="27855" y="26213"/>
                  </a:moveTo>
                  <a:lnTo>
                    <a:pt x="27855" y="26213"/>
                  </a:lnTo>
                  <a:cubicBezTo>
                    <a:pt x="27410" y="26676"/>
                    <a:pt x="26884" y="27021"/>
                    <a:pt x="26306" y="27264"/>
                  </a:cubicBezTo>
                  <a:lnTo>
                    <a:pt x="26306" y="27264"/>
                  </a:lnTo>
                  <a:cubicBezTo>
                    <a:pt x="26827" y="27073"/>
                    <a:pt x="27300" y="26796"/>
                    <a:pt x="27687" y="26400"/>
                  </a:cubicBezTo>
                  <a:cubicBezTo>
                    <a:pt x="27751" y="26335"/>
                    <a:pt x="27806" y="26272"/>
                    <a:pt x="27855" y="26213"/>
                  </a:cubicBezTo>
                  <a:close/>
                  <a:moveTo>
                    <a:pt x="23200" y="24003"/>
                  </a:moveTo>
                  <a:cubicBezTo>
                    <a:pt x="23003" y="24003"/>
                    <a:pt x="22809" y="24012"/>
                    <a:pt x="22617" y="24032"/>
                  </a:cubicBezTo>
                  <a:cubicBezTo>
                    <a:pt x="20548" y="24299"/>
                    <a:pt x="18947" y="25733"/>
                    <a:pt x="16912" y="26133"/>
                  </a:cubicBezTo>
                  <a:cubicBezTo>
                    <a:pt x="16846" y="26133"/>
                    <a:pt x="16879" y="26233"/>
                    <a:pt x="16912" y="26233"/>
                  </a:cubicBezTo>
                  <a:cubicBezTo>
                    <a:pt x="16879" y="26233"/>
                    <a:pt x="16846" y="26233"/>
                    <a:pt x="16779" y="26300"/>
                  </a:cubicBezTo>
                  <a:cubicBezTo>
                    <a:pt x="16712" y="26300"/>
                    <a:pt x="16579" y="26333"/>
                    <a:pt x="16445" y="26333"/>
                  </a:cubicBezTo>
                  <a:cubicBezTo>
                    <a:pt x="16420" y="26333"/>
                    <a:pt x="16394" y="26354"/>
                    <a:pt x="16383" y="26378"/>
                  </a:cubicBezTo>
                  <a:lnTo>
                    <a:pt x="16383" y="26378"/>
                  </a:lnTo>
                  <a:cubicBezTo>
                    <a:pt x="16393" y="26374"/>
                    <a:pt x="16403" y="26371"/>
                    <a:pt x="16412" y="26367"/>
                  </a:cubicBezTo>
                  <a:cubicBezTo>
                    <a:pt x="17613" y="26533"/>
                    <a:pt x="18847" y="27367"/>
                    <a:pt x="20048" y="27534"/>
                  </a:cubicBezTo>
                  <a:cubicBezTo>
                    <a:pt x="21019" y="27665"/>
                    <a:pt x="22030" y="27755"/>
                    <a:pt x="23051" y="27755"/>
                  </a:cubicBezTo>
                  <a:cubicBezTo>
                    <a:pt x="23328" y="27755"/>
                    <a:pt x="23606" y="27749"/>
                    <a:pt x="23884" y="27734"/>
                  </a:cubicBezTo>
                  <a:cubicBezTo>
                    <a:pt x="24737" y="27720"/>
                    <a:pt x="25565" y="27575"/>
                    <a:pt x="26306" y="27264"/>
                  </a:cubicBezTo>
                  <a:lnTo>
                    <a:pt x="26306" y="27264"/>
                  </a:lnTo>
                  <a:cubicBezTo>
                    <a:pt x="25528" y="27548"/>
                    <a:pt x="24643" y="27638"/>
                    <a:pt x="23773" y="27638"/>
                  </a:cubicBezTo>
                  <a:cubicBezTo>
                    <a:pt x="23014" y="27638"/>
                    <a:pt x="22268" y="27569"/>
                    <a:pt x="21616" y="27501"/>
                  </a:cubicBezTo>
                  <a:cubicBezTo>
                    <a:pt x="20115" y="27334"/>
                    <a:pt x="18881" y="27201"/>
                    <a:pt x="17513" y="26433"/>
                  </a:cubicBezTo>
                  <a:cubicBezTo>
                    <a:pt x="17413" y="26400"/>
                    <a:pt x="17379" y="26400"/>
                    <a:pt x="17346" y="26367"/>
                  </a:cubicBezTo>
                  <a:cubicBezTo>
                    <a:pt x="18380" y="26200"/>
                    <a:pt x="19514" y="26300"/>
                    <a:pt x="20448" y="26233"/>
                  </a:cubicBezTo>
                  <a:cubicBezTo>
                    <a:pt x="22383" y="26167"/>
                    <a:pt x="24351" y="26233"/>
                    <a:pt x="26186" y="25599"/>
                  </a:cubicBezTo>
                  <a:cubicBezTo>
                    <a:pt x="26252" y="25566"/>
                    <a:pt x="26219" y="25499"/>
                    <a:pt x="26119" y="25499"/>
                  </a:cubicBezTo>
                  <a:cubicBezTo>
                    <a:pt x="24084" y="25900"/>
                    <a:pt x="22016" y="26066"/>
                    <a:pt x="19948" y="26066"/>
                  </a:cubicBezTo>
                  <a:cubicBezTo>
                    <a:pt x="20582" y="25866"/>
                    <a:pt x="21182" y="25433"/>
                    <a:pt x="21716" y="25166"/>
                  </a:cubicBezTo>
                  <a:cubicBezTo>
                    <a:pt x="21743" y="25111"/>
                    <a:pt x="21726" y="25057"/>
                    <a:pt x="21682" y="25057"/>
                  </a:cubicBezTo>
                  <a:cubicBezTo>
                    <a:pt x="21673" y="25057"/>
                    <a:pt x="21661" y="25060"/>
                    <a:pt x="21649" y="25066"/>
                  </a:cubicBezTo>
                  <a:cubicBezTo>
                    <a:pt x="21282" y="25233"/>
                    <a:pt x="20949" y="25399"/>
                    <a:pt x="20582" y="25566"/>
                  </a:cubicBezTo>
                  <a:cubicBezTo>
                    <a:pt x="20148" y="25733"/>
                    <a:pt x="19748" y="25866"/>
                    <a:pt x="19314" y="26066"/>
                  </a:cubicBezTo>
                  <a:lnTo>
                    <a:pt x="19281" y="26100"/>
                  </a:lnTo>
                  <a:lnTo>
                    <a:pt x="18614" y="26100"/>
                  </a:lnTo>
                  <a:cubicBezTo>
                    <a:pt x="18313" y="26100"/>
                    <a:pt x="17980" y="26100"/>
                    <a:pt x="17713" y="26167"/>
                  </a:cubicBezTo>
                  <a:cubicBezTo>
                    <a:pt x="18714" y="25900"/>
                    <a:pt x="19581" y="25399"/>
                    <a:pt x="20482" y="24899"/>
                  </a:cubicBezTo>
                  <a:cubicBezTo>
                    <a:pt x="21270" y="24505"/>
                    <a:pt x="22074" y="24364"/>
                    <a:pt x="22885" y="24364"/>
                  </a:cubicBezTo>
                  <a:cubicBezTo>
                    <a:pt x="23790" y="24364"/>
                    <a:pt x="24704" y="24539"/>
                    <a:pt x="25619" y="24732"/>
                  </a:cubicBezTo>
                  <a:cubicBezTo>
                    <a:pt x="26700" y="24955"/>
                    <a:pt x="28842" y="24995"/>
                    <a:pt x="27855" y="26213"/>
                  </a:cubicBezTo>
                  <a:lnTo>
                    <a:pt x="27855" y="26213"/>
                  </a:lnTo>
                  <a:cubicBezTo>
                    <a:pt x="28133" y="25923"/>
                    <a:pt x="28379" y="25587"/>
                    <a:pt x="28587" y="25199"/>
                  </a:cubicBezTo>
                  <a:cubicBezTo>
                    <a:pt x="28660" y="25226"/>
                    <a:pt x="28713" y="25236"/>
                    <a:pt x="28749" y="25236"/>
                  </a:cubicBezTo>
                  <a:cubicBezTo>
                    <a:pt x="28844" y="25236"/>
                    <a:pt x="28818" y="25166"/>
                    <a:pt x="28721" y="25166"/>
                  </a:cubicBezTo>
                  <a:cubicBezTo>
                    <a:pt x="26975" y="24775"/>
                    <a:pt x="25012" y="24003"/>
                    <a:pt x="23200" y="24003"/>
                  </a:cubicBezTo>
                  <a:close/>
                  <a:moveTo>
                    <a:pt x="808" y="19454"/>
                  </a:moveTo>
                  <a:cubicBezTo>
                    <a:pt x="1602" y="19454"/>
                    <a:pt x="3619" y="20412"/>
                    <a:pt x="3670" y="20462"/>
                  </a:cubicBezTo>
                  <a:cubicBezTo>
                    <a:pt x="4570" y="20963"/>
                    <a:pt x="5338" y="21730"/>
                    <a:pt x="6038" y="22497"/>
                  </a:cubicBezTo>
                  <a:cubicBezTo>
                    <a:pt x="7416" y="24032"/>
                    <a:pt x="8089" y="25802"/>
                    <a:pt x="8911" y="27614"/>
                  </a:cubicBezTo>
                  <a:lnTo>
                    <a:pt x="8911" y="27614"/>
                  </a:lnTo>
                  <a:cubicBezTo>
                    <a:pt x="8402" y="27026"/>
                    <a:pt x="7824" y="26473"/>
                    <a:pt x="7206" y="25900"/>
                  </a:cubicBezTo>
                  <a:cubicBezTo>
                    <a:pt x="6071" y="24899"/>
                    <a:pt x="4904" y="23998"/>
                    <a:pt x="3870" y="22898"/>
                  </a:cubicBezTo>
                  <a:cubicBezTo>
                    <a:pt x="3069" y="22030"/>
                    <a:pt x="2569" y="21130"/>
                    <a:pt x="1535" y="20496"/>
                  </a:cubicBezTo>
                  <a:cubicBezTo>
                    <a:pt x="1512" y="20479"/>
                    <a:pt x="1489" y="20471"/>
                    <a:pt x="1467" y="20471"/>
                  </a:cubicBezTo>
                  <a:cubicBezTo>
                    <a:pt x="1363" y="20471"/>
                    <a:pt x="1291" y="20641"/>
                    <a:pt x="1401" y="20696"/>
                  </a:cubicBezTo>
                  <a:cubicBezTo>
                    <a:pt x="3183" y="21818"/>
                    <a:pt x="4214" y="23854"/>
                    <a:pt x="5851" y="25189"/>
                  </a:cubicBezTo>
                  <a:lnTo>
                    <a:pt x="5851" y="25189"/>
                  </a:lnTo>
                  <a:cubicBezTo>
                    <a:pt x="5149" y="24841"/>
                    <a:pt x="4479" y="24542"/>
                    <a:pt x="3870" y="23965"/>
                  </a:cubicBezTo>
                  <a:cubicBezTo>
                    <a:pt x="3850" y="23945"/>
                    <a:pt x="3831" y="23937"/>
                    <a:pt x="3814" y="23937"/>
                  </a:cubicBezTo>
                  <a:cubicBezTo>
                    <a:pt x="3773" y="23937"/>
                    <a:pt x="3746" y="23985"/>
                    <a:pt x="3770" y="24032"/>
                  </a:cubicBezTo>
                  <a:cubicBezTo>
                    <a:pt x="4437" y="24732"/>
                    <a:pt x="5404" y="25333"/>
                    <a:pt x="6338" y="25566"/>
                  </a:cubicBezTo>
                  <a:cubicBezTo>
                    <a:pt x="7272" y="26333"/>
                    <a:pt x="8106" y="27134"/>
                    <a:pt x="8840" y="28001"/>
                  </a:cubicBezTo>
                  <a:cubicBezTo>
                    <a:pt x="7172" y="27034"/>
                    <a:pt x="5604" y="26367"/>
                    <a:pt x="4070" y="25032"/>
                  </a:cubicBezTo>
                  <a:cubicBezTo>
                    <a:pt x="2502" y="23631"/>
                    <a:pt x="1401" y="21797"/>
                    <a:pt x="534" y="19829"/>
                  </a:cubicBezTo>
                  <a:cubicBezTo>
                    <a:pt x="419" y="19557"/>
                    <a:pt x="548" y="19454"/>
                    <a:pt x="808" y="19454"/>
                  </a:cubicBezTo>
                  <a:close/>
                  <a:moveTo>
                    <a:pt x="18778" y="1"/>
                  </a:moveTo>
                  <a:cubicBezTo>
                    <a:pt x="18756" y="1"/>
                    <a:pt x="18733" y="5"/>
                    <a:pt x="18714" y="14"/>
                  </a:cubicBezTo>
                  <a:cubicBezTo>
                    <a:pt x="17013" y="882"/>
                    <a:pt x="16679" y="3717"/>
                    <a:pt x="16412" y="5385"/>
                  </a:cubicBezTo>
                  <a:cubicBezTo>
                    <a:pt x="16212" y="6719"/>
                    <a:pt x="16045" y="8054"/>
                    <a:pt x="15945" y="9388"/>
                  </a:cubicBezTo>
                  <a:cubicBezTo>
                    <a:pt x="15878" y="11356"/>
                    <a:pt x="16679" y="13191"/>
                    <a:pt x="16746" y="15159"/>
                  </a:cubicBezTo>
                  <a:cubicBezTo>
                    <a:pt x="16179" y="17894"/>
                    <a:pt x="15545" y="20629"/>
                    <a:pt x="14878" y="23331"/>
                  </a:cubicBezTo>
                  <a:cubicBezTo>
                    <a:pt x="13944" y="27067"/>
                    <a:pt x="12409" y="30636"/>
                    <a:pt x="11008" y="34206"/>
                  </a:cubicBezTo>
                  <a:cubicBezTo>
                    <a:pt x="11042" y="32871"/>
                    <a:pt x="10841" y="31537"/>
                    <a:pt x="10708" y="30236"/>
                  </a:cubicBezTo>
                  <a:cubicBezTo>
                    <a:pt x="10575" y="28969"/>
                    <a:pt x="10508" y="27701"/>
                    <a:pt x="10441" y="26467"/>
                  </a:cubicBezTo>
                  <a:cubicBezTo>
                    <a:pt x="10808" y="22230"/>
                    <a:pt x="13377" y="18294"/>
                    <a:pt x="12910" y="13958"/>
                  </a:cubicBezTo>
                  <a:cubicBezTo>
                    <a:pt x="12910" y="13908"/>
                    <a:pt x="12868" y="13883"/>
                    <a:pt x="12826" y="13883"/>
                  </a:cubicBezTo>
                  <a:cubicBezTo>
                    <a:pt x="12785" y="13883"/>
                    <a:pt x="12743" y="13908"/>
                    <a:pt x="12743" y="13958"/>
                  </a:cubicBezTo>
                  <a:cubicBezTo>
                    <a:pt x="12676" y="16793"/>
                    <a:pt x="11609" y="19562"/>
                    <a:pt x="10908" y="22364"/>
                  </a:cubicBezTo>
                  <a:cubicBezTo>
                    <a:pt x="10608" y="18328"/>
                    <a:pt x="11075" y="14191"/>
                    <a:pt x="12910" y="10522"/>
                  </a:cubicBezTo>
                  <a:cubicBezTo>
                    <a:pt x="12938" y="10466"/>
                    <a:pt x="12967" y="10440"/>
                    <a:pt x="12996" y="10440"/>
                  </a:cubicBezTo>
                  <a:cubicBezTo>
                    <a:pt x="13296" y="10440"/>
                    <a:pt x="13653" y="13055"/>
                    <a:pt x="13677" y="13229"/>
                  </a:cubicBezTo>
                  <a:lnTo>
                    <a:pt x="13677" y="13229"/>
                  </a:lnTo>
                  <a:cubicBezTo>
                    <a:pt x="13777" y="14628"/>
                    <a:pt x="13610" y="15994"/>
                    <a:pt x="13377" y="17327"/>
                  </a:cubicBezTo>
                  <a:cubicBezTo>
                    <a:pt x="13010" y="19395"/>
                    <a:pt x="12042" y="21230"/>
                    <a:pt x="11242" y="23198"/>
                  </a:cubicBezTo>
                  <a:cubicBezTo>
                    <a:pt x="11217" y="23273"/>
                    <a:pt x="11286" y="23310"/>
                    <a:pt x="11350" y="23310"/>
                  </a:cubicBezTo>
                  <a:cubicBezTo>
                    <a:pt x="11371" y="23310"/>
                    <a:pt x="11392" y="23306"/>
                    <a:pt x="11409" y="23298"/>
                  </a:cubicBezTo>
                  <a:cubicBezTo>
                    <a:pt x="13043" y="20996"/>
                    <a:pt x="13744" y="18061"/>
                    <a:pt x="14010" y="15325"/>
                  </a:cubicBezTo>
                  <a:cubicBezTo>
                    <a:pt x="14077" y="14525"/>
                    <a:pt x="14211" y="9888"/>
                    <a:pt x="13176" y="9621"/>
                  </a:cubicBezTo>
                  <a:cubicBezTo>
                    <a:pt x="13110" y="9621"/>
                    <a:pt x="13043" y="9621"/>
                    <a:pt x="13010" y="9688"/>
                  </a:cubicBezTo>
                  <a:cubicBezTo>
                    <a:pt x="11876" y="11790"/>
                    <a:pt x="11075" y="13891"/>
                    <a:pt x="10741" y="16226"/>
                  </a:cubicBezTo>
                  <a:cubicBezTo>
                    <a:pt x="10541" y="17560"/>
                    <a:pt x="10541" y="18895"/>
                    <a:pt x="10675" y="20229"/>
                  </a:cubicBezTo>
                  <a:cubicBezTo>
                    <a:pt x="10741" y="21130"/>
                    <a:pt x="10541" y="21997"/>
                    <a:pt x="10741" y="22864"/>
                  </a:cubicBezTo>
                  <a:cubicBezTo>
                    <a:pt x="10608" y="23398"/>
                    <a:pt x="10508" y="23898"/>
                    <a:pt x="10408" y="24465"/>
                  </a:cubicBezTo>
                  <a:lnTo>
                    <a:pt x="10408" y="23798"/>
                  </a:lnTo>
                  <a:cubicBezTo>
                    <a:pt x="10441" y="22531"/>
                    <a:pt x="10341" y="21330"/>
                    <a:pt x="9941" y="20162"/>
                  </a:cubicBezTo>
                  <a:cubicBezTo>
                    <a:pt x="9941" y="17727"/>
                    <a:pt x="9774" y="15292"/>
                    <a:pt x="8440" y="13191"/>
                  </a:cubicBezTo>
                  <a:cubicBezTo>
                    <a:pt x="7439" y="11556"/>
                    <a:pt x="5805" y="9788"/>
                    <a:pt x="3770" y="9555"/>
                  </a:cubicBezTo>
                  <a:cubicBezTo>
                    <a:pt x="3736" y="9555"/>
                    <a:pt x="3670" y="9621"/>
                    <a:pt x="3670" y="9655"/>
                  </a:cubicBezTo>
                  <a:cubicBezTo>
                    <a:pt x="3303" y="11690"/>
                    <a:pt x="4337" y="13524"/>
                    <a:pt x="5338" y="15292"/>
                  </a:cubicBezTo>
                  <a:cubicBezTo>
                    <a:pt x="5905" y="16326"/>
                    <a:pt x="6505" y="17460"/>
                    <a:pt x="7206" y="18461"/>
                  </a:cubicBezTo>
                  <a:cubicBezTo>
                    <a:pt x="7939" y="19562"/>
                    <a:pt x="9140" y="20296"/>
                    <a:pt x="9907" y="21363"/>
                  </a:cubicBezTo>
                  <a:cubicBezTo>
                    <a:pt x="10041" y="21897"/>
                    <a:pt x="10108" y="22497"/>
                    <a:pt x="10108" y="23131"/>
                  </a:cubicBezTo>
                  <a:cubicBezTo>
                    <a:pt x="10208" y="24999"/>
                    <a:pt x="10074" y="26834"/>
                    <a:pt x="10241" y="28702"/>
                  </a:cubicBezTo>
                  <a:cubicBezTo>
                    <a:pt x="10274" y="29135"/>
                    <a:pt x="10341" y="29569"/>
                    <a:pt x="10408" y="30003"/>
                  </a:cubicBezTo>
                  <a:cubicBezTo>
                    <a:pt x="10102" y="29238"/>
                    <a:pt x="9691" y="28578"/>
                    <a:pt x="9203" y="27966"/>
                  </a:cubicBezTo>
                  <a:lnTo>
                    <a:pt x="9203" y="27966"/>
                  </a:lnTo>
                  <a:cubicBezTo>
                    <a:pt x="9213" y="27949"/>
                    <a:pt x="9216" y="27928"/>
                    <a:pt x="9207" y="27901"/>
                  </a:cubicBezTo>
                  <a:cubicBezTo>
                    <a:pt x="8340" y="23698"/>
                    <a:pt x="4604" y="19362"/>
                    <a:pt x="167" y="19162"/>
                  </a:cubicBezTo>
                  <a:cubicBezTo>
                    <a:pt x="34" y="19162"/>
                    <a:pt x="0" y="19295"/>
                    <a:pt x="34" y="19362"/>
                  </a:cubicBezTo>
                  <a:cubicBezTo>
                    <a:pt x="834" y="21396"/>
                    <a:pt x="1868" y="23198"/>
                    <a:pt x="3369" y="24799"/>
                  </a:cubicBezTo>
                  <a:cubicBezTo>
                    <a:pt x="5004" y="26533"/>
                    <a:pt x="6872" y="27367"/>
                    <a:pt x="9007" y="28368"/>
                  </a:cubicBezTo>
                  <a:lnTo>
                    <a:pt x="9040" y="28368"/>
                  </a:lnTo>
                  <a:cubicBezTo>
                    <a:pt x="9574" y="29069"/>
                    <a:pt x="10008" y="29836"/>
                    <a:pt x="10374" y="30703"/>
                  </a:cubicBezTo>
                  <a:cubicBezTo>
                    <a:pt x="10541" y="32204"/>
                    <a:pt x="10675" y="33705"/>
                    <a:pt x="10508" y="35140"/>
                  </a:cubicBezTo>
                  <a:cubicBezTo>
                    <a:pt x="9440" y="37975"/>
                    <a:pt x="8540" y="40844"/>
                    <a:pt x="8173" y="43879"/>
                  </a:cubicBezTo>
                  <a:cubicBezTo>
                    <a:pt x="8140" y="44013"/>
                    <a:pt x="8223" y="44079"/>
                    <a:pt x="8319" y="44079"/>
                  </a:cubicBezTo>
                  <a:cubicBezTo>
                    <a:pt x="8415" y="44079"/>
                    <a:pt x="8523" y="44013"/>
                    <a:pt x="8540" y="43879"/>
                  </a:cubicBezTo>
                  <a:cubicBezTo>
                    <a:pt x="8840" y="41844"/>
                    <a:pt x="9340" y="39843"/>
                    <a:pt x="9941" y="37875"/>
                  </a:cubicBezTo>
                  <a:cubicBezTo>
                    <a:pt x="10508" y="36874"/>
                    <a:pt x="11675" y="36140"/>
                    <a:pt x="12709" y="35507"/>
                  </a:cubicBezTo>
                  <a:lnTo>
                    <a:pt x="12776" y="35507"/>
                  </a:lnTo>
                  <a:cubicBezTo>
                    <a:pt x="13058" y="35310"/>
                    <a:pt x="13422" y="35240"/>
                    <a:pt x="13809" y="35240"/>
                  </a:cubicBezTo>
                  <a:cubicBezTo>
                    <a:pt x="14473" y="35240"/>
                    <a:pt x="15206" y="35447"/>
                    <a:pt x="15712" y="35573"/>
                  </a:cubicBezTo>
                  <a:cubicBezTo>
                    <a:pt x="16412" y="35807"/>
                    <a:pt x="17079" y="36174"/>
                    <a:pt x="17780" y="36374"/>
                  </a:cubicBezTo>
                  <a:cubicBezTo>
                    <a:pt x="17880" y="36374"/>
                    <a:pt x="17880" y="36340"/>
                    <a:pt x="17880" y="36307"/>
                  </a:cubicBezTo>
                  <a:cubicBezTo>
                    <a:pt x="17379" y="35573"/>
                    <a:pt x="15878" y="35373"/>
                    <a:pt x="15111" y="35206"/>
                  </a:cubicBezTo>
                  <a:cubicBezTo>
                    <a:pt x="14745" y="35109"/>
                    <a:pt x="14343" y="35047"/>
                    <a:pt x="13944" y="35047"/>
                  </a:cubicBezTo>
                  <a:cubicBezTo>
                    <a:pt x="13798" y="35047"/>
                    <a:pt x="13653" y="35055"/>
                    <a:pt x="13510" y="35073"/>
                  </a:cubicBezTo>
                  <a:cubicBezTo>
                    <a:pt x="13543" y="35040"/>
                    <a:pt x="13577" y="35040"/>
                    <a:pt x="13610" y="35006"/>
                  </a:cubicBezTo>
                  <a:cubicBezTo>
                    <a:pt x="13710" y="34973"/>
                    <a:pt x="13744" y="34906"/>
                    <a:pt x="13844" y="34873"/>
                  </a:cubicBezTo>
                  <a:cubicBezTo>
                    <a:pt x="14350" y="34680"/>
                    <a:pt x="14949" y="34577"/>
                    <a:pt x="15552" y="34577"/>
                  </a:cubicBezTo>
                  <a:cubicBezTo>
                    <a:pt x="16936" y="34577"/>
                    <a:pt x="18342" y="35120"/>
                    <a:pt x="18714" y="36374"/>
                  </a:cubicBezTo>
                  <a:cubicBezTo>
                    <a:pt x="18862" y="36818"/>
                    <a:pt x="19010" y="37368"/>
                    <a:pt x="18433" y="37368"/>
                  </a:cubicBezTo>
                  <a:cubicBezTo>
                    <a:pt x="18360" y="37368"/>
                    <a:pt x="18277" y="37360"/>
                    <a:pt x="18180" y="37341"/>
                  </a:cubicBezTo>
                  <a:cubicBezTo>
                    <a:pt x="17546" y="37208"/>
                    <a:pt x="16946" y="36874"/>
                    <a:pt x="16379" y="36574"/>
                  </a:cubicBezTo>
                  <a:cubicBezTo>
                    <a:pt x="15478" y="36140"/>
                    <a:pt x="14711" y="35573"/>
                    <a:pt x="13744" y="35340"/>
                  </a:cubicBezTo>
                  <a:cubicBezTo>
                    <a:pt x="13732" y="35337"/>
                    <a:pt x="13721" y="35335"/>
                    <a:pt x="13710" y="35335"/>
                  </a:cubicBezTo>
                  <a:cubicBezTo>
                    <a:pt x="13606" y="35335"/>
                    <a:pt x="13589" y="35479"/>
                    <a:pt x="13710" y="35540"/>
                  </a:cubicBezTo>
                  <a:cubicBezTo>
                    <a:pt x="15445" y="36240"/>
                    <a:pt x="17046" y="37541"/>
                    <a:pt x="18914" y="37708"/>
                  </a:cubicBezTo>
                  <a:cubicBezTo>
                    <a:pt x="18981" y="37708"/>
                    <a:pt x="19047" y="37675"/>
                    <a:pt x="19047" y="37575"/>
                  </a:cubicBezTo>
                  <a:cubicBezTo>
                    <a:pt x="19081" y="36407"/>
                    <a:pt x="18814" y="35306"/>
                    <a:pt x="17613" y="34839"/>
                  </a:cubicBezTo>
                  <a:cubicBezTo>
                    <a:pt x="16975" y="34580"/>
                    <a:pt x="16221" y="34420"/>
                    <a:pt x="15479" y="34420"/>
                  </a:cubicBezTo>
                  <a:cubicBezTo>
                    <a:pt x="15174" y="34420"/>
                    <a:pt x="14870" y="34447"/>
                    <a:pt x="14577" y="34506"/>
                  </a:cubicBezTo>
                  <a:cubicBezTo>
                    <a:pt x="16045" y="33672"/>
                    <a:pt x="17546" y="32838"/>
                    <a:pt x="19047" y="32037"/>
                  </a:cubicBezTo>
                  <a:cubicBezTo>
                    <a:pt x="19073" y="32012"/>
                    <a:pt x="19060" y="31948"/>
                    <a:pt x="19023" y="31948"/>
                  </a:cubicBezTo>
                  <a:cubicBezTo>
                    <a:pt x="19011" y="31948"/>
                    <a:pt x="18997" y="31955"/>
                    <a:pt x="18981" y="31971"/>
                  </a:cubicBezTo>
                  <a:cubicBezTo>
                    <a:pt x="17480" y="32471"/>
                    <a:pt x="16079" y="33238"/>
                    <a:pt x="14711" y="34072"/>
                  </a:cubicBezTo>
                  <a:cubicBezTo>
                    <a:pt x="15712" y="32137"/>
                    <a:pt x="18414" y="31137"/>
                    <a:pt x="20448" y="30970"/>
                  </a:cubicBezTo>
                  <a:cubicBezTo>
                    <a:pt x="20640" y="30949"/>
                    <a:pt x="20827" y="30924"/>
                    <a:pt x="20983" y="30924"/>
                  </a:cubicBezTo>
                  <a:cubicBezTo>
                    <a:pt x="21315" y="30924"/>
                    <a:pt x="21499" y="31037"/>
                    <a:pt x="21249" y="31537"/>
                  </a:cubicBezTo>
                  <a:cubicBezTo>
                    <a:pt x="20915" y="32137"/>
                    <a:pt x="20315" y="32638"/>
                    <a:pt x="19781" y="33005"/>
                  </a:cubicBezTo>
                  <a:cubicBezTo>
                    <a:pt x="18714" y="33739"/>
                    <a:pt x="17413" y="33071"/>
                    <a:pt x="16279" y="33705"/>
                  </a:cubicBezTo>
                  <a:cubicBezTo>
                    <a:pt x="16212" y="33739"/>
                    <a:pt x="16245" y="33872"/>
                    <a:pt x="16312" y="33872"/>
                  </a:cubicBezTo>
                  <a:cubicBezTo>
                    <a:pt x="17546" y="33639"/>
                    <a:pt x="18780" y="33972"/>
                    <a:pt x="19915" y="33305"/>
                  </a:cubicBezTo>
                  <a:cubicBezTo>
                    <a:pt x="20749" y="32805"/>
                    <a:pt x="21582" y="31904"/>
                    <a:pt x="21783" y="30970"/>
                  </a:cubicBezTo>
                  <a:cubicBezTo>
                    <a:pt x="21783" y="30870"/>
                    <a:pt x="21783" y="30803"/>
                    <a:pt x="21716" y="30803"/>
                  </a:cubicBezTo>
                  <a:cubicBezTo>
                    <a:pt x="21412" y="30743"/>
                    <a:pt x="21081" y="30714"/>
                    <a:pt x="20733" y="30714"/>
                  </a:cubicBezTo>
                  <a:cubicBezTo>
                    <a:pt x="18372" y="30714"/>
                    <a:pt x="15238" y="32058"/>
                    <a:pt x="14511" y="34239"/>
                  </a:cubicBezTo>
                  <a:cubicBezTo>
                    <a:pt x="13810" y="34673"/>
                    <a:pt x="13176" y="35073"/>
                    <a:pt x="12543" y="35507"/>
                  </a:cubicBezTo>
                  <a:cubicBezTo>
                    <a:pt x="11842" y="35974"/>
                    <a:pt x="10908" y="36507"/>
                    <a:pt x="10274" y="37208"/>
                  </a:cubicBezTo>
                  <a:cubicBezTo>
                    <a:pt x="11242" y="34372"/>
                    <a:pt x="12409" y="31637"/>
                    <a:pt x="13410" y="28802"/>
                  </a:cubicBezTo>
                  <a:cubicBezTo>
                    <a:pt x="14044" y="28035"/>
                    <a:pt x="14878" y="27668"/>
                    <a:pt x="15445" y="26900"/>
                  </a:cubicBezTo>
                  <a:cubicBezTo>
                    <a:pt x="15652" y="26739"/>
                    <a:pt x="15875" y="26610"/>
                    <a:pt x="16103" y="26501"/>
                  </a:cubicBezTo>
                  <a:lnTo>
                    <a:pt x="16103" y="26501"/>
                  </a:lnTo>
                  <a:cubicBezTo>
                    <a:pt x="17025" y="25275"/>
                    <a:pt x="17723" y="23889"/>
                    <a:pt x="18881" y="22831"/>
                  </a:cubicBezTo>
                  <a:cubicBezTo>
                    <a:pt x="20181" y="21663"/>
                    <a:pt x="21716" y="20763"/>
                    <a:pt x="23184" y="19795"/>
                  </a:cubicBezTo>
                  <a:cubicBezTo>
                    <a:pt x="24251" y="19028"/>
                    <a:pt x="24785" y="17861"/>
                    <a:pt x="26119" y="17460"/>
                  </a:cubicBezTo>
                  <a:cubicBezTo>
                    <a:pt x="26186" y="17460"/>
                    <a:pt x="26186" y="17394"/>
                    <a:pt x="26119" y="17394"/>
                  </a:cubicBezTo>
                  <a:cubicBezTo>
                    <a:pt x="25252" y="17394"/>
                    <a:pt x="24718" y="18061"/>
                    <a:pt x="24084" y="18628"/>
                  </a:cubicBezTo>
                  <a:cubicBezTo>
                    <a:pt x="23017" y="19662"/>
                    <a:pt x="21749" y="20396"/>
                    <a:pt x="20515" y="21296"/>
                  </a:cubicBezTo>
                  <a:cubicBezTo>
                    <a:pt x="20849" y="20896"/>
                    <a:pt x="21182" y="20496"/>
                    <a:pt x="21549" y="20129"/>
                  </a:cubicBezTo>
                  <a:cubicBezTo>
                    <a:pt x="21949" y="19662"/>
                    <a:pt x="22450" y="19195"/>
                    <a:pt x="22783" y="18661"/>
                  </a:cubicBezTo>
                  <a:cubicBezTo>
                    <a:pt x="22829" y="18638"/>
                    <a:pt x="22812" y="18599"/>
                    <a:pt x="22786" y="18599"/>
                  </a:cubicBezTo>
                  <a:cubicBezTo>
                    <a:pt x="22774" y="18599"/>
                    <a:pt x="22760" y="18607"/>
                    <a:pt x="22750" y="18628"/>
                  </a:cubicBezTo>
                  <a:cubicBezTo>
                    <a:pt x="22216" y="18995"/>
                    <a:pt x="21783" y="19495"/>
                    <a:pt x="21382" y="19962"/>
                  </a:cubicBezTo>
                  <a:cubicBezTo>
                    <a:pt x="20882" y="20529"/>
                    <a:pt x="20282" y="21063"/>
                    <a:pt x="19881" y="21730"/>
                  </a:cubicBezTo>
                  <a:cubicBezTo>
                    <a:pt x="18947" y="22397"/>
                    <a:pt x="18247" y="23131"/>
                    <a:pt x="17580" y="23898"/>
                  </a:cubicBezTo>
                  <a:cubicBezTo>
                    <a:pt x="18480" y="21163"/>
                    <a:pt x="21049" y="18728"/>
                    <a:pt x="23551" y="17327"/>
                  </a:cubicBezTo>
                  <a:cubicBezTo>
                    <a:pt x="24384" y="16860"/>
                    <a:pt x="25252" y="16560"/>
                    <a:pt x="26119" y="16193"/>
                  </a:cubicBezTo>
                  <a:cubicBezTo>
                    <a:pt x="26397" y="16054"/>
                    <a:pt x="28482" y="15173"/>
                    <a:pt x="29092" y="15173"/>
                  </a:cubicBezTo>
                  <a:cubicBezTo>
                    <a:pt x="29214" y="15173"/>
                    <a:pt x="29277" y="15209"/>
                    <a:pt x="29255" y="15292"/>
                  </a:cubicBezTo>
                  <a:cubicBezTo>
                    <a:pt x="28688" y="17827"/>
                    <a:pt x="25919" y="20296"/>
                    <a:pt x="23817" y="21663"/>
                  </a:cubicBezTo>
                  <a:cubicBezTo>
                    <a:pt x="22150" y="22731"/>
                    <a:pt x="20048" y="22030"/>
                    <a:pt x="18580" y="23331"/>
                  </a:cubicBezTo>
                  <a:cubicBezTo>
                    <a:pt x="18496" y="23387"/>
                    <a:pt x="18553" y="23513"/>
                    <a:pt x="18652" y="23513"/>
                  </a:cubicBezTo>
                  <a:cubicBezTo>
                    <a:pt x="18672" y="23513"/>
                    <a:pt x="18692" y="23509"/>
                    <a:pt x="18714" y="23498"/>
                  </a:cubicBezTo>
                  <a:cubicBezTo>
                    <a:pt x="19948" y="22797"/>
                    <a:pt x="21416" y="22998"/>
                    <a:pt x="22750" y="22564"/>
                  </a:cubicBezTo>
                  <a:cubicBezTo>
                    <a:pt x="23817" y="22230"/>
                    <a:pt x="24785" y="21463"/>
                    <a:pt x="25652" y="20729"/>
                  </a:cubicBezTo>
                  <a:cubicBezTo>
                    <a:pt x="27420" y="19295"/>
                    <a:pt x="29221" y="17127"/>
                    <a:pt x="29722" y="14858"/>
                  </a:cubicBezTo>
                  <a:cubicBezTo>
                    <a:pt x="29755" y="14792"/>
                    <a:pt x="29655" y="14658"/>
                    <a:pt x="29555" y="14658"/>
                  </a:cubicBezTo>
                  <a:cubicBezTo>
                    <a:pt x="28587" y="14658"/>
                    <a:pt x="27754" y="15059"/>
                    <a:pt x="26920" y="15492"/>
                  </a:cubicBezTo>
                  <a:cubicBezTo>
                    <a:pt x="25585" y="16126"/>
                    <a:pt x="24151" y="16660"/>
                    <a:pt x="22883" y="17394"/>
                  </a:cubicBezTo>
                  <a:cubicBezTo>
                    <a:pt x="20548" y="18795"/>
                    <a:pt x="17813" y="21463"/>
                    <a:pt x="17379" y="24198"/>
                  </a:cubicBezTo>
                  <a:lnTo>
                    <a:pt x="17379" y="24232"/>
                  </a:lnTo>
                  <a:cubicBezTo>
                    <a:pt x="17046" y="24665"/>
                    <a:pt x="16746" y="25066"/>
                    <a:pt x="16445" y="25566"/>
                  </a:cubicBezTo>
                  <a:cubicBezTo>
                    <a:pt x="15812" y="26567"/>
                    <a:pt x="14744" y="27201"/>
                    <a:pt x="13944" y="28035"/>
                  </a:cubicBezTo>
                  <a:cubicBezTo>
                    <a:pt x="14511" y="26533"/>
                    <a:pt x="14978" y="25032"/>
                    <a:pt x="15378" y="23531"/>
                  </a:cubicBezTo>
                  <a:lnTo>
                    <a:pt x="15378" y="23498"/>
                  </a:lnTo>
                  <a:cubicBezTo>
                    <a:pt x="15445" y="23498"/>
                    <a:pt x="15545" y="23498"/>
                    <a:pt x="15578" y="23365"/>
                  </a:cubicBezTo>
                  <a:cubicBezTo>
                    <a:pt x="16212" y="21697"/>
                    <a:pt x="17446" y="20162"/>
                    <a:pt x="18280" y="18561"/>
                  </a:cubicBezTo>
                  <a:cubicBezTo>
                    <a:pt x="19214" y="16893"/>
                    <a:pt x="20148" y="15325"/>
                    <a:pt x="21449" y="13958"/>
                  </a:cubicBezTo>
                  <a:cubicBezTo>
                    <a:pt x="22383" y="12990"/>
                    <a:pt x="23417" y="12123"/>
                    <a:pt x="24384" y="11189"/>
                  </a:cubicBezTo>
                  <a:cubicBezTo>
                    <a:pt x="25452" y="10555"/>
                    <a:pt x="26252" y="9655"/>
                    <a:pt x="27153" y="8821"/>
                  </a:cubicBezTo>
                  <a:cubicBezTo>
                    <a:pt x="27211" y="8792"/>
                    <a:pt x="27169" y="8714"/>
                    <a:pt x="27114" y="8714"/>
                  </a:cubicBezTo>
                  <a:cubicBezTo>
                    <a:pt x="27105" y="8714"/>
                    <a:pt x="27096" y="8716"/>
                    <a:pt x="27086" y="8721"/>
                  </a:cubicBezTo>
                  <a:cubicBezTo>
                    <a:pt x="26419" y="9288"/>
                    <a:pt x="25785" y="9855"/>
                    <a:pt x="25118" y="10389"/>
                  </a:cubicBezTo>
                  <a:cubicBezTo>
                    <a:pt x="26386" y="9121"/>
                    <a:pt x="27453" y="7653"/>
                    <a:pt x="28587" y="6286"/>
                  </a:cubicBezTo>
                  <a:cubicBezTo>
                    <a:pt x="28663" y="6211"/>
                    <a:pt x="28587" y="6117"/>
                    <a:pt x="28503" y="6117"/>
                  </a:cubicBezTo>
                  <a:cubicBezTo>
                    <a:pt x="28475" y="6117"/>
                    <a:pt x="28446" y="6127"/>
                    <a:pt x="28421" y="6152"/>
                  </a:cubicBezTo>
                  <a:cubicBezTo>
                    <a:pt x="27020" y="7720"/>
                    <a:pt x="25719" y="9388"/>
                    <a:pt x="24218" y="10956"/>
                  </a:cubicBezTo>
                  <a:cubicBezTo>
                    <a:pt x="22950" y="12223"/>
                    <a:pt x="21549" y="13357"/>
                    <a:pt x="20348" y="14725"/>
                  </a:cubicBezTo>
                  <a:cubicBezTo>
                    <a:pt x="20181" y="14959"/>
                    <a:pt x="19981" y="15159"/>
                    <a:pt x="19848" y="15392"/>
                  </a:cubicBezTo>
                  <a:cubicBezTo>
                    <a:pt x="20749" y="13191"/>
                    <a:pt x="21916" y="11189"/>
                    <a:pt x="23584" y="9355"/>
                  </a:cubicBezTo>
                  <a:cubicBezTo>
                    <a:pt x="25085" y="7720"/>
                    <a:pt x="27387" y="5685"/>
                    <a:pt x="29455" y="4951"/>
                  </a:cubicBezTo>
                  <a:cubicBezTo>
                    <a:pt x="29580" y="4908"/>
                    <a:pt x="29681" y="4888"/>
                    <a:pt x="29760" y="4888"/>
                  </a:cubicBezTo>
                  <a:cubicBezTo>
                    <a:pt x="30587" y="4888"/>
                    <a:pt x="29070" y="7079"/>
                    <a:pt x="28888" y="7353"/>
                  </a:cubicBezTo>
                  <a:cubicBezTo>
                    <a:pt x="28287" y="8220"/>
                    <a:pt x="27587" y="8988"/>
                    <a:pt x="26920" y="9788"/>
                  </a:cubicBezTo>
                  <a:cubicBezTo>
                    <a:pt x="25385" y="11656"/>
                    <a:pt x="23084" y="12523"/>
                    <a:pt x="21349" y="14125"/>
                  </a:cubicBezTo>
                  <a:cubicBezTo>
                    <a:pt x="21234" y="14182"/>
                    <a:pt x="21342" y="14338"/>
                    <a:pt x="21459" y="14338"/>
                  </a:cubicBezTo>
                  <a:cubicBezTo>
                    <a:pt x="21478" y="14338"/>
                    <a:pt x="21497" y="14334"/>
                    <a:pt x="21516" y="14325"/>
                  </a:cubicBezTo>
                  <a:cubicBezTo>
                    <a:pt x="25052" y="11956"/>
                    <a:pt x="29388" y="9188"/>
                    <a:pt x="30522" y="4785"/>
                  </a:cubicBezTo>
                  <a:cubicBezTo>
                    <a:pt x="30556" y="4684"/>
                    <a:pt x="30455" y="4551"/>
                    <a:pt x="30389" y="4551"/>
                  </a:cubicBezTo>
                  <a:cubicBezTo>
                    <a:pt x="30301" y="4543"/>
                    <a:pt x="30212" y="4539"/>
                    <a:pt x="30124" y="4539"/>
                  </a:cubicBezTo>
                  <a:cubicBezTo>
                    <a:pt x="28035" y="4539"/>
                    <a:pt x="25859" y="6739"/>
                    <a:pt x="24451" y="7987"/>
                  </a:cubicBezTo>
                  <a:cubicBezTo>
                    <a:pt x="22049" y="10122"/>
                    <a:pt x="20248" y="12957"/>
                    <a:pt x="19348" y="15993"/>
                  </a:cubicBezTo>
                  <a:lnTo>
                    <a:pt x="19348" y="16026"/>
                  </a:lnTo>
                  <a:cubicBezTo>
                    <a:pt x="18714" y="16993"/>
                    <a:pt x="18180" y="17994"/>
                    <a:pt x="17613" y="18995"/>
                  </a:cubicBezTo>
                  <a:cubicBezTo>
                    <a:pt x="17013" y="20162"/>
                    <a:pt x="16179" y="21230"/>
                    <a:pt x="15545" y="22464"/>
                  </a:cubicBezTo>
                  <a:cubicBezTo>
                    <a:pt x="16079" y="20229"/>
                    <a:pt x="16546" y="17994"/>
                    <a:pt x="17013" y="15726"/>
                  </a:cubicBezTo>
                  <a:cubicBezTo>
                    <a:pt x="17046" y="15726"/>
                    <a:pt x="17046" y="15692"/>
                    <a:pt x="17046" y="15659"/>
                  </a:cubicBezTo>
                  <a:lnTo>
                    <a:pt x="17046" y="15630"/>
                  </a:lnTo>
                  <a:lnTo>
                    <a:pt x="17046" y="15630"/>
                  </a:lnTo>
                  <a:cubicBezTo>
                    <a:pt x="17060" y="15693"/>
                    <a:pt x="17113" y="15730"/>
                    <a:pt x="17162" y="15730"/>
                  </a:cubicBezTo>
                  <a:cubicBezTo>
                    <a:pt x="17199" y="15730"/>
                    <a:pt x="17234" y="15708"/>
                    <a:pt x="17246" y="15659"/>
                  </a:cubicBezTo>
                  <a:cubicBezTo>
                    <a:pt x="19247" y="11022"/>
                    <a:pt x="22283" y="4718"/>
                    <a:pt x="18914" y="48"/>
                  </a:cubicBezTo>
                  <a:cubicBezTo>
                    <a:pt x="18890" y="24"/>
                    <a:pt x="18833" y="1"/>
                    <a:pt x="18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62;p58"/>
            <p:cNvSpPr/>
            <p:nvPr/>
          </p:nvSpPr>
          <p:spPr>
            <a:xfrm>
              <a:off x="5396525" y="1017200"/>
              <a:ext cx="17125" cy="150075"/>
            </a:xfrm>
            <a:custGeom>
              <a:avLst/>
              <a:gdLst/>
              <a:ahLst/>
              <a:cxnLst/>
              <a:rect l="l" t="t" r="r" b="b"/>
              <a:pathLst>
                <a:path w="685" h="6003" extrusionOk="0">
                  <a:moveTo>
                    <a:pt x="676" y="1"/>
                  </a:moveTo>
                  <a:cubicBezTo>
                    <a:pt x="668" y="1"/>
                    <a:pt x="651" y="9"/>
                    <a:pt x="634" y="26"/>
                  </a:cubicBezTo>
                  <a:cubicBezTo>
                    <a:pt x="34" y="1927"/>
                    <a:pt x="0" y="3996"/>
                    <a:pt x="134" y="5964"/>
                  </a:cubicBezTo>
                  <a:cubicBezTo>
                    <a:pt x="134" y="5983"/>
                    <a:pt x="156" y="6002"/>
                    <a:pt x="175" y="6002"/>
                  </a:cubicBezTo>
                  <a:cubicBezTo>
                    <a:pt x="189" y="6002"/>
                    <a:pt x="201" y="5992"/>
                    <a:pt x="201" y="5964"/>
                  </a:cubicBezTo>
                  <a:cubicBezTo>
                    <a:pt x="334" y="3962"/>
                    <a:pt x="301" y="1994"/>
                    <a:pt x="668" y="26"/>
                  </a:cubicBezTo>
                  <a:cubicBezTo>
                    <a:pt x="684" y="9"/>
                    <a:pt x="684" y="1"/>
                    <a:pt x="6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63;p58"/>
            <p:cNvSpPr/>
            <p:nvPr/>
          </p:nvSpPr>
          <p:spPr>
            <a:xfrm>
              <a:off x="5539375" y="1115525"/>
              <a:ext cx="86250" cy="98650"/>
            </a:xfrm>
            <a:custGeom>
              <a:avLst/>
              <a:gdLst/>
              <a:ahLst/>
              <a:cxnLst/>
              <a:rect l="l" t="t" r="r" b="b"/>
              <a:pathLst>
                <a:path w="3450" h="3946" extrusionOk="0">
                  <a:moveTo>
                    <a:pt x="3371" y="1"/>
                  </a:moveTo>
                  <a:cubicBezTo>
                    <a:pt x="3353" y="1"/>
                    <a:pt x="3337" y="8"/>
                    <a:pt x="3326" y="29"/>
                  </a:cubicBezTo>
                  <a:cubicBezTo>
                    <a:pt x="2159" y="1230"/>
                    <a:pt x="1091" y="2564"/>
                    <a:pt x="24" y="3899"/>
                  </a:cubicBezTo>
                  <a:cubicBezTo>
                    <a:pt x="0" y="3922"/>
                    <a:pt x="43" y="3946"/>
                    <a:pt x="83" y="3946"/>
                  </a:cubicBezTo>
                  <a:cubicBezTo>
                    <a:pt x="99" y="3946"/>
                    <a:pt x="114" y="3942"/>
                    <a:pt x="124" y="3932"/>
                  </a:cubicBezTo>
                  <a:cubicBezTo>
                    <a:pt x="1291" y="2731"/>
                    <a:pt x="2426" y="1397"/>
                    <a:pt x="3426" y="63"/>
                  </a:cubicBezTo>
                  <a:cubicBezTo>
                    <a:pt x="3449" y="39"/>
                    <a:pt x="3409" y="1"/>
                    <a:pt x="3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64;p58"/>
            <p:cNvSpPr/>
            <p:nvPr/>
          </p:nvSpPr>
          <p:spPr>
            <a:xfrm>
              <a:off x="5575300" y="1356250"/>
              <a:ext cx="74525" cy="62125"/>
            </a:xfrm>
            <a:custGeom>
              <a:avLst/>
              <a:gdLst/>
              <a:ahLst/>
              <a:cxnLst/>
              <a:rect l="l" t="t" r="r" b="b"/>
              <a:pathLst>
                <a:path w="2981" h="2485" extrusionOk="0">
                  <a:moveTo>
                    <a:pt x="2874" y="0"/>
                  </a:moveTo>
                  <a:cubicBezTo>
                    <a:pt x="2867" y="0"/>
                    <a:pt x="2861" y="2"/>
                    <a:pt x="2857" y="7"/>
                  </a:cubicBezTo>
                  <a:cubicBezTo>
                    <a:pt x="1923" y="808"/>
                    <a:pt x="889" y="1575"/>
                    <a:pt x="55" y="2409"/>
                  </a:cubicBezTo>
                  <a:cubicBezTo>
                    <a:pt x="1" y="2436"/>
                    <a:pt x="34" y="2485"/>
                    <a:pt x="66" y="2485"/>
                  </a:cubicBezTo>
                  <a:cubicBezTo>
                    <a:pt x="74" y="2485"/>
                    <a:pt x="82" y="2482"/>
                    <a:pt x="88" y="2475"/>
                  </a:cubicBezTo>
                  <a:cubicBezTo>
                    <a:pt x="1055" y="1742"/>
                    <a:pt x="2023" y="908"/>
                    <a:pt x="2923" y="107"/>
                  </a:cubicBezTo>
                  <a:cubicBezTo>
                    <a:pt x="2981" y="78"/>
                    <a:pt x="2915" y="0"/>
                    <a:pt x="2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65;p58"/>
            <p:cNvSpPr/>
            <p:nvPr/>
          </p:nvSpPr>
          <p:spPr>
            <a:xfrm>
              <a:off x="5510775" y="1560725"/>
              <a:ext cx="77575" cy="15025"/>
            </a:xfrm>
            <a:custGeom>
              <a:avLst/>
              <a:gdLst/>
              <a:ahLst/>
              <a:cxnLst/>
              <a:rect l="l" t="t" r="r" b="b"/>
              <a:pathLst>
                <a:path w="3103" h="601" extrusionOk="0">
                  <a:moveTo>
                    <a:pt x="3003" y="1"/>
                  </a:moveTo>
                  <a:cubicBezTo>
                    <a:pt x="2002" y="134"/>
                    <a:pt x="968" y="167"/>
                    <a:pt x="67" y="501"/>
                  </a:cubicBezTo>
                  <a:cubicBezTo>
                    <a:pt x="0" y="501"/>
                    <a:pt x="67" y="601"/>
                    <a:pt x="100" y="601"/>
                  </a:cubicBezTo>
                  <a:cubicBezTo>
                    <a:pt x="1101" y="434"/>
                    <a:pt x="2069" y="267"/>
                    <a:pt x="3069" y="134"/>
                  </a:cubicBezTo>
                  <a:cubicBezTo>
                    <a:pt x="3103" y="134"/>
                    <a:pt x="3103" y="1"/>
                    <a:pt x="3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66;p58"/>
            <p:cNvSpPr/>
            <p:nvPr/>
          </p:nvSpPr>
          <p:spPr>
            <a:xfrm>
              <a:off x="5404875" y="1725850"/>
              <a:ext cx="64225" cy="39225"/>
            </a:xfrm>
            <a:custGeom>
              <a:avLst/>
              <a:gdLst/>
              <a:ahLst/>
              <a:cxnLst/>
              <a:rect l="l" t="t" r="r" b="b"/>
              <a:pathLst>
                <a:path w="2569" h="1569" extrusionOk="0">
                  <a:moveTo>
                    <a:pt x="2468" y="0"/>
                  </a:moveTo>
                  <a:cubicBezTo>
                    <a:pt x="2068" y="334"/>
                    <a:pt x="1701" y="634"/>
                    <a:pt x="1301" y="868"/>
                  </a:cubicBezTo>
                  <a:cubicBezTo>
                    <a:pt x="901" y="1134"/>
                    <a:pt x="500" y="1301"/>
                    <a:pt x="67" y="1501"/>
                  </a:cubicBezTo>
                  <a:cubicBezTo>
                    <a:pt x="0" y="1501"/>
                    <a:pt x="33" y="1568"/>
                    <a:pt x="133" y="1568"/>
                  </a:cubicBezTo>
                  <a:cubicBezTo>
                    <a:pt x="1034" y="1401"/>
                    <a:pt x="1968" y="801"/>
                    <a:pt x="2535" y="67"/>
                  </a:cubicBezTo>
                  <a:cubicBezTo>
                    <a:pt x="2569" y="34"/>
                    <a:pt x="2502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67;p58"/>
            <p:cNvSpPr/>
            <p:nvPr/>
          </p:nvSpPr>
          <p:spPr>
            <a:xfrm>
              <a:off x="5101525" y="1231000"/>
              <a:ext cx="36150" cy="106100"/>
            </a:xfrm>
            <a:custGeom>
              <a:avLst/>
              <a:gdLst/>
              <a:ahLst/>
              <a:cxnLst/>
              <a:rect l="l" t="t" r="r" b="b"/>
              <a:pathLst>
                <a:path w="1446" h="4244" extrusionOk="0">
                  <a:moveTo>
                    <a:pt x="88" y="0"/>
                  </a:moveTo>
                  <a:cubicBezTo>
                    <a:pt x="48" y="0"/>
                    <a:pt x="1" y="31"/>
                    <a:pt x="25" y="80"/>
                  </a:cubicBezTo>
                  <a:cubicBezTo>
                    <a:pt x="492" y="1414"/>
                    <a:pt x="526" y="2949"/>
                    <a:pt x="1293" y="4183"/>
                  </a:cubicBezTo>
                  <a:cubicBezTo>
                    <a:pt x="1307" y="4225"/>
                    <a:pt x="1338" y="4244"/>
                    <a:pt x="1368" y="4244"/>
                  </a:cubicBezTo>
                  <a:cubicBezTo>
                    <a:pt x="1409" y="4244"/>
                    <a:pt x="1446" y="4208"/>
                    <a:pt x="1426" y="4150"/>
                  </a:cubicBezTo>
                  <a:cubicBezTo>
                    <a:pt x="993" y="2782"/>
                    <a:pt x="793" y="1314"/>
                    <a:pt x="125" y="13"/>
                  </a:cubicBezTo>
                  <a:cubicBezTo>
                    <a:pt x="117" y="5"/>
                    <a:pt x="103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68;p58"/>
            <p:cNvSpPr/>
            <p:nvPr/>
          </p:nvSpPr>
          <p:spPr>
            <a:xfrm>
              <a:off x="5033250" y="1454750"/>
              <a:ext cx="72875" cy="70475"/>
            </a:xfrm>
            <a:custGeom>
              <a:avLst/>
              <a:gdLst/>
              <a:ahLst/>
              <a:cxnLst/>
              <a:rect l="l" t="t" r="r" b="b"/>
              <a:pathLst>
                <a:path w="2915" h="2819" extrusionOk="0">
                  <a:moveTo>
                    <a:pt x="42" y="0"/>
                  </a:moveTo>
                  <a:cubicBezTo>
                    <a:pt x="18" y="0"/>
                    <a:pt x="1" y="29"/>
                    <a:pt x="21" y="70"/>
                  </a:cubicBezTo>
                  <a:cubicBezTo>
                    <a:pt x="755" y="1204"/>
                    <a:pt x="1922" y="1838"/>
                    <a:pt x="2823" y="2805"/>
                  </a:cubicBezTo>
                  <a:cubicBezTo>
                    <a:pt x="2832" y="2814"/>
                    <a:pt x="2843" y="2818"/>
                    <a:pt x="2855" y="2818"/>
                  </a:cubicBezTo>
                  <a:cubicBezTo>
                    <a:pt x="2885" y="2818"/>
                    <a:pt x="2914" y="2787"/>
                    <a:pt x="2890" y="2738"/>
                  </a:cubicBezTo>
                  <a:cubicBezTo>
                    <a:pt x="2123" y="1671"/>
                    <a:pt x="855" y="1137"/>
                    <a:pt x="88" y="37"/>
                  </a:cubicBezTo>
                  <a:cubicBezTo>
                    <a:pt x="75" y="11"/>
                    <a:pt x="57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69;p58"/>
            <p:cNvSpPr/>
            <p:nvPr/>
          </p:nvSpPr>
          <p:spPr>
            <a:xfrm>
              <a:off x="5263100" y="1249175"/>
              <a:ext cx="22200" cy="104975"/>
            </a:xfrm>
            <a:custGeom>
              <a:avLst/>
              <a:gdLst/>
              <a:ahLst/>
              <a:cxnLst/>
              <a:rect l="l" t="t" r="r" b="b"/>
              <a:pathLst>
                <a:path w="888" h="4199" extrusionOk="0">
                  <a:moveTo>
                    <a:pt x="818" y="1"/>
                  </a:moveTo>
                  <a:cubicBezTo>
                    <a:pt x="792" y="1"/>
                    <a:pt x="760" y="14"/>
                    <a:pt x="734" y="54"/>
                  </a:cubicBezTo>
                  <a:cubicBezTo>
                    <a:pt x="467" y="1388"/>
                    <a:pt x="134" y="2756"/>
                    <a:pt x="0" y="4123"/>
                  </a:cubicBezTo>
                  <a:cubicBezTo>
                    <a:pt x="0" y="4173"/>
                    <a:pt x="17" y="4198"/>
                    <a:pt x="42" y="4198"/>
                  </a:cubicBezTo>
                  <a:cubicBezTo>
                    <a:pt x="67" y="4198"/>
                    <a:pt x="100" y="4173"/>
                    <a:pt x="134" y="4123"/>
                  </a:cubicBezTo>
                  <a:cubicBezTo>
                    <a:pt x="401" y="2789"/>
                    <a:pt x="634" y="1421"/>
                    <a:pt x="868" y="54"/>
                  </a:cubicBezTo>
                  <a:cubicBezTo>
                    <a:pt x="888" y="33"/>
                    <a:pt x="859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4" name="Google Shape;1054;p58"/>
          <p:cNvSpPr/>
          <p:nvPr/>
        </p:nvSpPr>
        <p:spPr>
          <a:xfrm>
            <a:off x="1147628" y="900982"/>
            <a:ext cx="22578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58"/>
          <p:cNvSpPr txBox="1">
            <a:spLocks noGrp="1"/>
          </p:cNvSpPr>
          <p:nvPr>
            <p:ph type="title"/>
          </p:nvPr>
        </p:nvSpPr>
        <p:spPr>
          <a:xfrm>
            <a:off x="0" y="590132"/>
            <a:ext cx="3405900" cy="694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Sneak Peek</a:t>
            </a:r>
            <a:endParaRPr/>
          </a:p>
        </p:txBody>
      </p:sp>
      <p:grpSp>
        <p:nvGrpSpPr>
          <p:cNvPr id="1060" name="Google Shape;1060;p58"/>
          <p:cNvGrpSpPr/>
          <p:nvPr/>
        </p:nvGrpSpPr>
        <p:grpSpPr>
          <a:xfrm>
            <a:off x="6452057" y="216035"/>
            <a:ext cx="2651281" cy="3820854"/>
            <a:chOff x="4962050" y="929925"/>
            <a:chExt cx="764675" cy="1102000"/>
          </a:xfrm>
        </p:grpSpPr>
        <p:sp>
          <p:nvSpPr>
            <p:cNvPr id="1061" name="Google Shape;1061;p58"/>
            <p:cNvSpPr/>
            <p:nvPr/>
          </p:nvSpPr>
          <p:spPr>
            <a:xfrm>
              <a:off x="4962050" y="929925"/>
              <a:ext cx="764675" cy="1102000"/>
            </a:xfrm>
            <a:custGeom>
              <a:avLst/>
              <a:gdLst/>
              <a:ahLst/>
              <a:cxnLst/>
              <a:rect l="l" t="t" r="r" b="b"/>
              <a:pathLst>
                <a:path w="30587" h="44080" extrusionOk="0">
                  <a:moveTo>
                    <a:pt x="18635" y="550"/>
                  </a:moveTo>
                  <a:cubicBezTo>
                    <a:pt x="19331" y="550"/>
                    <a:pt x="20120" y="4243"/>
                    <a:pt x="20181" y="4518"/>
                  </a:cubicBezTo>
                  <a:cubicBezTo>
                    <a:pt x="20248" y="5885"/>
                    <a:pt x="19881" y="7320"/>
                    <a:pt x="19514" y="8621"/>
                  </a:cubicBezTo>
                  <a:cubicBezTo>
                    <a:pt x="18847" y="10989"/>
                    <a:pt x="17546" y="13191"/>
                    <a:pt x="17046" y="15559"/>
                  </a:cubicBezTo>
                  <a:lnTo>
                    <a:pt x="17046" y="15392"/>
                  </a:lnTo>
                  <a:cubicBezTo>
                    <a:pt x="17213" y="14625"/>
                    <a:pt x="17379" y="13824"/>
                    <a:pt x="17546" y="13057"/>
                  </a:cubicBezTo>
                  <a:cubicBezTo>
                    <a:pt x="17746" y="12157"/>
                    <a:pt x="17880" y="11189"/>
                    <a:pt x="18013" y="10289"/>
                  </a:cubicBezTo>
                  <a:cubicBezTo>
                    <a:pt x="18547" y="8954"/>
                    <a:pt x="18947" y="7553"/>
                    <a:pt x="19381" y="6186"/>
                  </a:cubicBezTo>
                  <a:cubicBezTo>
                    <a:pt x="19402" y="6143"/>
                    <a:pt x="19356" y="6101"/>
                    <a:pt x="19312" y="6101"/>
                  </a:cubicBezTo>
                  <a:cubicBezTo>
                    <a:pt x="19286" y="6101"/>
                    <a:pt x="19260" y="6115"/>
                    <a:pt x="19247" y="6152"/>
                  </a:cubicBezTo>
                  <a:cubicBezTo>
                    <a:pt x="18914" y="7186"/>
                    <a:pt x="18447" y="8187"/>
                    <a:pt x="18080" y="9221"/>
                  </a:cubicBezTo>
                  <a:cubicBezTo>
                    <a:pt x="18280" y="7020"/>
                    <a:pt x="18414" y="4818"/>
                    <a:pt x="18914" y="2683"/>
                  </a:cubicBezTo>
                  <a:cubicBezTo>
                    <a:pt x="18914" y="2644"/>
                    <a:pt x="18891" y="2628"/>
                    <a:pt x="18859" y="2628"/>
                  </a:cubicBezTo>
                  <a:cubicBezTo>
                    <a:pt x="18836" y="2628"/>
                    <a:pt x="18808" y="2636"/>
                    <a:pt x="18780" y="2650"/>
                  </a:cubicBezTo>
                  <a:cubicBezTo>
                    <a:pt x="18113" y="5018"/>
                    <a:pt x="18080" y="7520"/>
                    <a:pt x="17846" y="9988"/>
                  </a:cubicBezTo>
                  <a:cubicBezTo>
                    <a:pt x="17746" y="10222"/>
                    <a:pt x="17713" y="10455"/>
                    <a:pt x="17680" y="10689"/>
                  </a:cubicBezTo>
                  <a:cubicBezTo>
                    <a:pt x="17680" y="10722"/>
                    <a:pt x="17713" y="10789"/>
                    <a:pt x="17746" y="10789"/>
                  </a:cubicBezTo>
                  <a:cubicBezTo>
                    <a:pt x="17680" y="11289"/>
                    <a:pt x="17580" y="11723"/>
                    <a:pt x="17513" y="12190"/>
                  </a:cubicBezTo>
                  <a:cubicBezTo>
                    <a:pt x="17346" y="12890"/>
                    <a:pt x="17179" y="13658"/>
                    <a:pt x="17013" y="14358"/>
                  </a:cubicBezTo>
                  <a:cubicBezTo>
                    <a:pt x="16912" y="13658"/>
                    <a:pt x="16746" y="12957"/>
                    <a:pt x="16579" y="12190"/>
                  </a:cubicBezTo>
                  <a:cubicBezTo>
                    <a:pt x="16245" y="10655"/>
                    <a:pt x="16279" y="9021"/>
                    <a:pt x="16512" y="7487"/>
                  </a:cubicBezTo>
                  <a:cubicBezTo>
                    <a:pt x="16746" y="5318"/>
                    <a:pt x="16946" y="2349"/>
                    <a:pt x="18447" y="648"/>
                  </a:cubicBezTo>
                  <a:cubicBezTo>
                    <a:pt x="18508" y="581"/>
                    <a:pt x="18571" y="550"/>
                    <a:pt x="18635" y="550"/>
                  </a:cubicBezTo>
                  <a:close/>
                  <a:moveTo>
                    <a:pt x="4631" y="10314"/>
                  </a:moveTo>
                  <a:cubicBezTo>
                    <a:pt x="4999" y="10314"/>
                    <a:pt x="5500" y="10525"/>
                    <a:pt x="6038" y="10889"/>
                  </a:cubicBezTo>
                  <a:cubicBezTo>
                    <a:pt x="7105" y="11656"/>
                    <a:pt x="8006" y="12824"/>
                    <a:pt x="8673" y="13958"/>
                  </a:cubicBezTo>
                  <a:cubicBezTo>
                    <a:pt x="9734" y="15648"/>
                    <a:pt x="9774" y="17603"/>
                    <a:pt x="9840" y="19526"/>
                  </a:cubicBezTo>
                  <a:lnTo>
                    <a:pt x="9840" y="19526"/>
                  </a:lnTo>
                  <a:cubicBezTo>
                    <a:pt x="9540" y="18826"/>
                    <a:pt x="9173" y="18227"/>
                    <a:pt x="8773" y="17627"/>
                  </a:cubicBezTo>
                  <a:cubicBezTo>
                    <a:pt x="8740" y="17294"/>
                    <a:pt x="8607" y="16893"/>
                    <a:pt x="8540" y="16560"/>
                  </a:cubicBezTo>
                  <a:cubicBezTo>
                    <a:pt x="8373" y="15893"/>
                    <a:pt x="8240" y="15225"/>
                    <a:pt x="8173" y="14558"/>
                  </a:cubicBezTo>
                  <a:cubicBezTo>
                    <a:pt x="8173" y="14542"/>
                    <a:pt x="8148" y="14533"/>
                    <a:pt x="8123" y="14533"/>
                  </a:cubicBezTo>
                  <a:cubicBezTo>
                    <a:pt x="8098" y="14533"/>
                    <a:pt x="8073" y="14542"/>
                    <a:pt x="8073" y="14558"/>
                  </a:cubicBezTo>
                  <a:cubicBezTo>
                    <a:pt x="8073" y="15325"/>
                    <a:pt x="8173" y="16126"/>
                    <a:pt x="8373" y="16893"/>
                  </a:cubicBezTo>
                  <a:cubicBezTo>
                    <a:pt x="7739" y="15893"/>
                    <a:pt x="7206" y="14892"/>
                    <a:pt x="7072" y="13624"/>
                  </a:cubicBezTo>
                  <a:cubicBezTo>
                    <a:pt x="7072" y="13562"/>
                    <a:pt x="7029" y="13536"/>
                    <a:pt x="6983" y="13536"/>
                  </a:cubicBezTo>
                  <a:cubicBezTo>
                    <a:pt x="6929" y="13536"/>
                    <a:pt x="6872" y="13571"/>
                    <a:pt x="6872" y="13624"/>
                  </a:cubicBezTo>
                  <a:cubicBezTo>
                    <a:pt x="6905" y="14892"/>
                    <a:pt x="7406" y="15959"/>
                    <a:pt x="8039" y="17027"/>
                  </a:cubicBezTo>
                  <a:cubicBezTo>
                    <a:pt x="8840" y="18394"/>
                    <a:pt x="9507" y="19562"/>
                    <a:pt x="9907" y="20896"/>
                  </a:cubicBezTo>
                  <a:cubicBezTo>
                    <a:pt x="9040" y="19795"/>
                    <a:pt x="7739" y="18861"/>
                    <a:pt x="7039" y="17660"/>
                  </a:cubicBezTo>
                  <a:cubicBezTo>
                    <a:pt x="5938" y="15826"/>
                    <a:pt x="4737" y="13958"/>
                    <a:pt x="4170" y="11890"/>
                  </a:cubicBezTo>
                  <a:cubicBezTo>
                    <a:pt x="3832" y="10776"/>
                    <a:pt x="4087" y="10314"/>
                    <a:pt x="4631" y="10314"/>
                  </a:cubicBezTo>
                  <a:close/>
                  <a:moveTo>
                    <a:pt x="16383" y="26378"/>
                  </a:moveTo>
                  <a:cubicBezTo>
                    <a:pt x="16289" y="26416"/>
                    <a:pt x="16196" y="26457"/>
                    <a:pt x="16103" y="26501"/>
                  </a:cubicBezTo>
                  <a:lnTo>
                    <a:pt x="16103" y="26501"/>
                  </a:lnTo>
                  <a:cubicBezTo>
                    <a:pt x="16095" y="26512"/>
                    <a:pt x="16087" y="26523"/>
                    <a:pt x="16079" y="26533"/>
                  </a:cubicBezTo>
                  <a:cubicBezTo>
                    <a:pt x="16212" y="26500"/>
                    <a:pt x="16279" y="26433"/>
                    <a:pt x="16379" y="26400"/>
                  </a:cubicBezTo>
                  <a:cubicBezTo>
                    <a:pt x="16379" y="26393"/>
                    <a:pt x="16380" y="26385"/>
                    <a:pt x="16383" y="26378"/>
                  </a:cubicBezTo>
                  <a:close/>
                  <a:moveTo>
                    <a:pt x="27855" y="26213"/>
                  </a:moveTo>
                  <a:lnTo>
                    <a:pt x="27855" y="26213"/>
                  </a:lnTo>
                  <a:cubicBezTo>
                    <a:pt x="27410" y="26676"/>
                    <a:pt x="26884" y="27021"/>
                    <a:pt x="26306" y="27264"/>
                  </a:cubicBezTo>
                  <a:lnTo>
                    <a:pt x="26306" y="27264"/>
                  </a:lnTo>
                  <a:cubicBezTo>
                    <a:pt x="26827" y="27073"/>
                    <a:pt x="27300" y="26796"/>
                    <a:pt x="27687" y="26400"/>
                  </a:cubicBezTo>
                  <a:cubicBezTo>
                    <a:pt x="27751" y="26335"/>
                    <a:pt x="27806" y="26272"/>
                    <a:pt x="27855" y="26213"/>
                  </a:cubicBezTo>
                  <a:close/>
                  <a:moveTo>
                    <a:pt x="23200" y="24003"/>
                  </a:moveTo>
                  <a:cubicBezTo>
                    <a:pt x="23003" y="24003"/>
                    <a:pt x="22809" y="24012"/>
                    <a:pt x="22617" y="24032"/>
                  </a:cubicBezTo>
                  <a:cubicBezTo>
                    <a:pt x="20548" y="24299"/>
                    <a:pt x="18947" y="25733"/>
                    <a:pt x="16912" y="26133"/>
                  </a:cubicBezTo>
                  <a:cubicBezTo>
                    <a:pt x="16846" y="26133"/>
                    <a:pt x="16879" y="26233"/>
                    <a:pt x="16912" y="26233"/>
                  </a:cubicBezTo>
                  <a:cubicBezTo>
                    <a:pt x="16879" y="26233"/>
                    <a:pt x="16846" y="26233"/>
                    <a:pt x="16779" y="26300"/>
                  </a:cubicBezTo>
                  <a:cubicBezTo>
                    <a:pt x="16712" y="26300"/>
                    <a:pt x="16579" y="26333"/>
                    <a:pt x="16445" y="26333"/>
                  </a:cubicBezTo>
                  <a:cubicBezTo>
                    <a:pt x="16420" y="26333"/>
                    <a:pt x="16394" y="26354"/>
                    <a:pt x="16383" y="26378"/>
                  </a:cubicBezTo>
                  <a:lnTo>
                    <a:pt x="16383" y="26378"/>
                  </a:lnTo>
                  <a:cubicBezTo>
                    <a:pt x="16393" y="26374"/>
                    <a:pt x="16403" y="26371"/>
                    <a:pt x="16412" y="26367"/>
                  </a:cubicBezTo>
                  <a:cubicBezTo>
                    <a:pt x="17613" y="26533"/>
                    <a:pt x="18847" y="27367"/>
                    <a:pt x="20048" y="27534"/>
                  </a:cubicBezTo>
                  <a:cubicBezTo>
                    <a:pt x="21019" y="27665"/>
                    <a:pt x="22030" y="27755"/>
                    <a:pt x="23051" y="27755"/>
                  </a:cubicBezTo>
                  <a:cubicBezTo>
                    <a:pt x="23328" y="27755"/>
                    <a:pt x="23606" y="27749"/>
                    <a:pt x="23884" y="27734"/>
                  </a:cubicBezTo>
                  <a:cubicBezTo>
                    <a:pt x="24737" y="27720"/>
                    <a:pt x="25565" y="27575"/>
                    <a:pt x="26306" y="27264"/>
                  </a:cubicBezTo>
                  <a:lnTo>
                    <a:pt x="26306" y="27264"/>
                  </a:lnTo>
                  <a:cubicBezTo>
                    <a:pt x="25528" y="27548"/>
                    <a:pt x="24643" y="27638"/>
                    <a:pt x="23773" y="27638"/>
                  </a:cubicBezTo>
                  <a:cubicBezTo>
                    <a:pt x="23014" y="27638"/>
                    <a:pt x="22268" y="27569"/>
                    <a:pt x="21616" y="27501"/>
                  </a:cubicBezTo>
                  <a:cubicBezTo>
                    <a:pt x="20115" y="27334"/>
                    <a:pt x="18881" y="27201"/>
                    <a:pt x="17513" y="26433"/>
                  </a:cubicBezTo>
                  <a:cubicBezTo>
                    <a:pt x="17413" y="26400"/>
                    <a:pt x="17379" y="26400"/>
                    <a:pt x="17346" y="26367"/>
                  </a:cubicBezTo>
                  <a:cubicBezTo>
                    <a:pt x="18380" y="26200"/>
                    <a:pt x="19514" y="26300"/>
                    <a:pt x="20448" y="26233"/>
                  </a:cubicBezTo>
                  <a:cubicBezTo>
                    <a:pt x="22383" y="26167"/>
                    <a:pt x="24351" y="26233"/>
                    <a:pt x="26186" y="25599"/>
                  </a:cubicBezTo>
                  <a:cubicBezTo>
                    <a:pt x="26252" y="25566"/>
                    <a:pt x="26219" y="25499"/>
                    <a:pt x="26119" y="25499"/>
                  </a:cubicBezTo>
                  <a:cubicBezTo>
                    <a:pt x="24084" y="25900"/>
                    <a:pt x="22016" y="26066"/>
                    <a:pt x="19948" y="26066"/>
                  </a:cubicBezTo>
                  <a:cubicBezTo>
                    <a:pt x="20582" y="25866"/>
                    <a:pt x="21182" y="25433"/>
                    <a:pt x="21716" y="25166"/>
                  </a:cubicBezTo>
                  <a:cubicBezTo>
                    <a:pt x="21743" y="25111"/>
                    <a:pt x="21726" y="25057"/>
                    <a:pt x="21682" y="25057"/>
                  </a:cubicBezTo>
                  <a:cubicBezTo>
                    <a:pt x="21673" y="25057"/>
                    <a:pt x="21661" y="25060"/>
                    <a:pt x="21649" y="25066"/>
                  </a:cubicBezTo>
                  <a:cubicBezTo>
                    <a:pt x="21282" y="25233"/>
                    <a:pt x="20949" y="25399"/>
                    <a:pt x="20582" y="25566"/>
                  </a:cubicBezTo>
                  <a:cubicBezTo>
                    <a:pt x="20148" y="25733"/>
                    <a:pt x="19748" y="25866"/>
                    <a:pt x="19314" y="26066"/>
                  </a:cubicBezTo>
                  <a:lnTo>
                    <a:pt x="19281" y="26100"/>
                  </a:lnTo>
                  <a:lnTo>
                    <a:pt x="18614" y="26100"/>
                  </a:lnTo>
                  <a:cubicBezTo>
                    <a:pt x="18313" y="26100"/>
                    <a:pt x="17980" y="26100"/>
                    <a:pt x="17713" y="26167"/>
                  </a:cubicBezTo>
                  <a:cubicBezTo>
                    <a:pt x="18714" y="25900"/>
                    <a:pt x="19581" y="25399"/>
                    <a:pt x="20482" y="24899"/>
                  </a:cubicBezTo>
                  <a:cubicBezTo>
                    <a:pt x="21270" y="24505"/>
                    <a:pt x="22074" y="24364"/>
                    <a:pt x="22885" y="24364"/>
                  </a:cubicBezTo>
                  <a:cubicBezTo>
                    <a:pt x="23790" y="24364"/>
                    <a:pt x="24704" y="24539"/>
                    <a:pt x="25619" y="24732"/>
                  </a:cubicBezTo>
                  <a:cubicBezTo>
                    <a:pt x="26700" y="24955"/>
                    <a:pt x="28842" y="24995"/>
                    <a:pt x="27855" y="26213"/>
                  </a:cubicBezTo>
                  <a:lnTo>
                    <a:pt x="27855" y="26213"/>
                  </a:lnTo>
                  <a:cubicBezTo>
                    <a:pt x="28133" y="25923"/>
                    <a:pt x="28379" y="25587"/>
                    <a:pt x="28587" y="25199"/>
                  </a:cubicBezTo>
                  <a:cubicBezTo>
                    <a:pt x="28660" y="25226"/>
                    <a:pt x="28713" y="25236"/>
                    <a:pt x="28749" y="25236"/>
                  </a:cubicBezTo>
                  <a:cubicBezTo>
                    <a:pt x="28844" y="25236"/>
                    <a:pt x="28818" y="25166"/>
                    <a:pt x="28721" y="25166"/>
                  </a:cubicBezTo>
                  <a:cubicBezTo>
                    <a:pt x="26975" y="24775"/>
                    <a:pt x="25012" y="24003"/>
                    <a:pt x="23200" y="24003"/>
                  </a:cubicBezTo>
                  <a:close/>
                  <a:moveTo>
                    <a:pt x="808" y="19454"/>
                  </a:moveTo>
                  <a:cubicBezTo>
                    <a:pt x="1602" y="19454"/>
                    <a:pt x="3619" y="20412"/>
                    <a:pt x="3670" y="20462"/>
                  </a:cubicBezTo>
                  <a:cubicBezTo>
                    <a:pt x="4570" y="20963"/>
                    <a:pt x="5338" y="21730"/>
                    <a:pt x="6038" y="22497"/>
                  </a:cubicBezTo>
                  <a:cubicBezTo>
                    <a:pt x="7416" y="24032"/>
                    <a:pt x="8089" y="25802"/>
                    <a:pt x="8911" y="27614"/>
                  </a:cubicBezTo>
                  <a:lnTo>
                    <a:pt x="8911" y="27614"/>
                  </a:lnTo>
                  <a:cubicBezTo>
                    <a:pt x="8402" y="27026"/>
                    <a:pt x="7824" y="26473"/>
                    <a:pt x="7206" y="25900"/>
                  </a:cubicBezTo>
                  <a:cubicBezTo>
                    <a:pt x="6071" y="24899"/>
                    <a:pt x="4904" y="23998"/>
                    <a:pt x="3870" y="22898"/>
                  </a:cubicBezTo>
                  <a:cubicBezTo>
                    <a:pt x="3069" y="22030"/>
                    <a:pt x="2569" y="21130"/>
                    <a:pt x="1535" y="20496"/>
                  </a:cubicBezTo>
                  <a:cubicBezTo>
                    <a:pt x="1512" y="20479"/>
                    <a:pt x="1489" y="20471"/>
                    <a:pt x="1467" y="20471"/>
                  </a:cubicBezTo>
                  <a:cubicBezTo>
                    <a:pt x="1363" y="20471"/>
                    <a:pt x="1291" y="20641"/>
                    <a:pt x="1401" y="20696"/>
                  </a:cubicBezTo>
                  <a:cubicBezTo>
                    <a:pt x="3183" y="21818"/>
                    <a:pt x="4214" y="23854"/>
                    <a:pt x="5851" y="25189"/>
                  </a:cubicBezTo>
                  <a:lnTo>
                    <a:pt x="5851" y="25189"/>
                  </a:lnTo>
                  <a:cubicBezTo>
                    <a:pt x="5149" y="24841"/>
                    <a:pt x="4479" y="24542"/>
                    <a:pt x="3870" y="23965"/>
                  </a:cubicBezTo>
                  <a:cubicBezTo>
                    <a:pt x="3850" y="23945"/>
                    <a:pt x="3831" y="23937"/>
                    <a:pt x="3814" y="23937"/>
                  </a:cubicBezTo>
                  <a:cubicBezTo>
                    <a:pt x="3773" y="23937"/>
                    <a:pt x="3746" y="23985"/>
                    <a:pt x="3770" y="24032"/>
                  </a:cubicBezTo>
                  <a:cubicBezTo>
                    <a:pt x="4437" y="24732"/>
                    <a:pt x="5404" y="25333"/>
                    <a:pt x="6338" y="25566"/>
                  </a:cubicBezTo>
                  <a:cubicBezTo>
                    <a:pt x="7272" y="26333"/>
                    <a:pt x="8106" y="27134"/>
                    <a:pt x="8840" y="28001"/>
                  </a:cubicBezTo>
                  <a:cubicBezTo>
                    <a:pt x="7172" y="27034"/>
                    <a:pt x="5604" y="26367"/>
                    <a:pt x="4070" y="25032"/>
                  </a:cubicBezTo>
                  <a:cubicBezTo>
                    <a:pt x="2502" y="23631"/>
                    <a:pt x="1401" y="21797"/>
                    <a:pt x="534" y="19829"/>
                  </a:cubicBezTo>
                  <a:cubicBezTo>
                    <a:pt x="419" y="19557"/>
                    <a:pt x="548" y="19454"/>
                    <a:pt x="808" y="19454"/>
                  </a:cubicBezTo>
                  <a:close/>
                  <a:moveTo>
                    <a:pt x="18778" y="1"/>
                  </a:moveTo>
                  <a:cubicBezTo>
                    <a:pt x="18756" y="1"/>
                    <a:pt x="18733" y="5"/>
                    <a:pt x="18714" y="14"/>
                  </a:cubicBezTo>
                  <a:cubicBezTo>
                    <a:pt x="17013" y="882"/>
                    <a:pt x="16679" y="3717"/>
                    <a:pt x="16412" y="5385"/>
                  </a:cubicBezTo>
                  <a:cubicBezTo>
                    <a:pt x="16212" y="6719"/>
                    <a:pt x="16045" y="8054"/>
                    <a:pt x="15945" y="9388"/>
                  </a:cubicBezTo>
                  <a:cubicBezTo>
                    <a:pt x="15878" y="11356"/>
                    <a:pt x="16679" y="13191"/>
                    <a:pt x="16746" y="15159"/>
                  </a:cubicBezTo>
                  <a:cubicBezTo>
                    <a:pt x="16179" y="17894"/>
                    <a:pt x="15545" y="20629"/>
                    <a:pt x="14878" y="23331"/>
                  </a:cubicBezTo>
                  <a:cubicBezTo>
                    <a:pt x="13944" y="27067"/>
                    <a:pt x="12409" y="30636"/>
                    <a:pt x="11008" y="34206"/>
                  </a:cubicBezTo>
                  <a:cubicBezTo>
                    <a:pt x="11042" y="32871"/>
                    <a:pt x="10841" y="31537"/>
                    <a:pt x="10708" y="30236"/>
                  </a:cubicBezTo>
                  <a:cubicBezTo>
                    <a:pt x="10575" y="28969"/>
                    <a:pt x="10508" y="27701"/>
                    <a:pt x="10441" y="26467"/>
                  </a:cubicBezTo>
                  <a:cubicBezTo>
                    <a:pt x="10808" y="22230"/>
                    <a:pt x="13377" y="18294"/>
                    <a:pt x="12910" y="13958"/>
                  </a:cubicBezTo>
                  <a:cubicBezTo>
                    <a:pt x="12910" y="13908"/>
                    <a:pt x="12868" y="13883"/>
                    <a:pt x="12826" y="13883"/>
                  </a:cubicBezTo>
                  <a:cubicBezTo>
                    <a:pt x="12785" y="13883"/>
                    <a:pt x="12743" y="13908"/>
                    <a:pt x="12743" y="13958"/>
                  </a:cubicBezTo>
                  <a:cubicBezTo>
                    <a:pt x="12676" y="16793"/>
                    <a:pt x="11609" y="19562"/>
                    <a:pt x="10908" y="22364"/>
                  </a:cubicBezTo>
                  <a:cubicBezTo>
                    <a:pt x="10608" y="18328"/>
                    <a:pt x="11075" y="14191"/>
                    <a:pt x="12910" y="10522"/>
                  </a:cubicBezTo>
                  <a:cubicBezTo>
                    <a:pt x="12938" y="10466"/>
                    <a:pt x="12967" y="10440"/>
                    <a:pt x="12996" y="10440"/>
                  </a:cubicBezTo>
                  <a:cubicBezTo>
                    <a:pt x="13296" y="10440"/>
                    <a:pt x="13653" y="13055"/>
                    <a:pt x="13677" y="13229"/>
                  </a:cubicBezTo>
                  <a:lnTo>
                    <a:pt x="13677" y="13229"/>
                  </a:lnTo>
                  <a:cubicBezTo>
                    <a:pt x="13777" y="14628"/>
                    <a:pt x="13610" y="15994"/>
                    <a:pt x="13377" y="17327"/>
                  </a:cubicBezTo>
                  <a:cubicBezTo>
                    <a:pt x="13010" y="19395"/>
                    <a:pt x="12042" y="21230"/>
                    <a:pt x="11242" y="23198"/>
                  </a:cubicBezTo>
                  <a:cubicBezTo>
                    <a:pt x="11217" y="23273"/>
                    <a:pt x="11286" y="23310"/>
                    <a:pt x="11350" y="23310"/>
                  </a:cubicBezTo>
                  <a:cubicBezTo>
                    <a:pt x="11371" y="23310"/>
                    <a:pt x="11392" y="23306"/>
                    <a:pt x="11409" y="23298"/>
                  </a:cubicBezTo>
                  <a:cubicBezTo>
                    <a:pt x="13043" y="20996"/>
                    <a:pt x="13744" y="18061"/>
                    <a:pt x="14010" y="15325"/>
                  </a:cubicBezTo>
                  <a:cubicBezTo>
                    <a:pt x="14077" y="14525"/>
                    <a:pt x="14211" y="9888"/>
                    <a:pt x="13176" y="9621"/>
                  </a:cubicBezTo>
                  <a:cubicBezTo>
                    <a:pt x="13110" y="9621"/>
                    <a:pt x="13043" y="9621"/>
                    <a:pt x="13010" y="9688"/>
                  </a:cubicBezTo>
                  <a:cubicBezTo>
                    <a:pt x="11876" y="11790"/>
                    <a:pt x="11075" y="13891"/>
                    <a:pt x="10741" y="16226"/>
                  </a:cubicBezTo>
                  <a:cubicBezTo>
                    <a:pt x="10541" y="17560"/>
                    <a:pt x="10541" y="18895"/>
                    <a:pt x="10675" y="20229"/>
                  </a:cubicBezTo>
                  <a:cubicBezTo>
                    <a:pt x="10741" y="21130"/>
                    <a:pt x="10541" y="21997"/>
                    <a:pt x="10741" y="22864"/>
                  </a:cubicBezTo>
                  <a:cubicBezTo>
                    <a:pt x="10608" y="23398"/>
                    <a:pt x="10508" y="23898"/>
                    <a:pt x="10408" y="24465"/>
                  </a:cubicBezTo>
                  <a:lnTo>
                    <a:pt x="10408" y="23798"/>
                  </a:lnTo>
                  <a:cubicBezTo>
                    <a:pt x="10441" y="22531"/>
                    <a:pt x="10341" y="21330"/>
                    <a:pt x="9941" y="20162"/>
                  </a:cubicBezTo>
                  <a:cubicBezTo>
                    <a:pt x="9941" y="17727"/>
                    <a:pt x="9774" y="15292"/>
                    <a:pt x="8440" y="13191"/>
                  </a:cubicBezTo>
                  <a:cubicBezTo>
                    <a:pt x="7439" y="11556"/>
                    <a:pt x="5805" y="9788"/>
                    <a:pt x="3770" y="9555"/>
                  </a:cubicBezTo>
                  <a:cubicBezTo>
                    <a:pt x="3736" y="9555"/>
                    <a:pt x="3670" y="9621"/>
                    <a:pt x="3670" y="9655"/>
                  </a:cubicBezTo>
                  <a:cubicBezTo>
                    <a:pt x="3303" y="11690"/>
                    <a:pt x="4337" y="13524"/>
                    <a:pt x="5338" y="15292"/>
                  </a:cubicBezTo>
                  <a:cubicBezTo>
                    <a:pt x="5905" y="16326"/>
                    <a:pt x="6505" y="17460"/>
                    <a:pt x="7206" y="18461"/>
                  </a:cubicBezTo>
                  <a:cubicBezTo>
                    <a:pt x="7939" y="19562"/>
                    <a:pt x="9140" y="20296"/>
                    <a:pt x="9907" y="21363"/>
                  </a:cubicBezTo>
                  <a:cubicBezTo>
                    <a:pt x="10041" y="21897"/>
                    <a:pt x="10108" y="22497"/>
                    <a:pt x="10108" y="23131"/>
                  </a:cubicBezTo>
                  <a:cubicBezTo>
                    <a:pt x="10208" y="24999"/>
                    <a:pt x="10074" y="26834"/>
                    <a:pt x="10241" y="28702"/>
                  </a:cubicBezTo>
                  <a:cubicBezTo>
                    <a:pt x="10274" y="29135"/>
                    <a:pt x="10341" y="29569"/>
                    <a:pt x="10408" y="30003"/>
                  </a:cubicBezTo>
                  <a:cubicBezTo>
                    <a:pt x="10102" y="29238"/>
                    <a:pt x="9691" y="28578"/>
                    <a:pt x="9203" y="27966"/>
                  </a:cubicBezTo>
                  <a:lnTo>
                    <a:pt x="9203" y="27966"/>
                  </a:lnTo>
                  <a:cubicBezTo>
                    <a:pt x="9213" y="27949"/>
                    <a:pt x="9216" y="27928"/>
                    <a:pt x="9207" y="27901"/>
                  </a:cubicBezTo>
                  <a:cubicBezTo>
                    <a:pt x="8340" y="23698"/>
                    <a:pt x="4604" y="19362"/>
                    <a:pt x="167" y="19162"/>
                  </a:cubicBezTo>
                  <a:cubicBezTo>
                    <a:pt x="34" y="19162"/>
                    <a:pt x="0" y="19295"/>
                    <a:pt x="34" y="19362"/>
                  </a:cubicBezTo>
                  <a:cubicBezTo>
                    <a:pt x="834" y="21396"/>
                    <a:pt x="1868" y="23198"/>
                    <a:pt x="3369" y="24799"/>
                  </a:cubicBezTo>
                  <a:cubicBezTo>
                    <a:pt x="5004" y="26533"/>
                    <a:pt x="6872" y="27367"/>
                    <a:pt x="9007" y="28368"/>
                  </a:cubicBezTo>
                  <a:lnTo>
                    <a:pt x="9040" y="28368"/>
                  </a:lnTo>
                  <a:cubicBezTo>
                    <a:pt x="9574" y="29069"/>
                    <a:pt x="10008" y="29836"/>
                    <a:pt x="10374" y="30703"/>
                  </a:cubicBezTo>
                  <a:cubicBezTo>
                    <a:pt x="10541" y="32204"/>
                    <a:pt x="10675" y="33705"/>
                    <a:pt x="10508" y="35140"/>
                  </a:cubicBezTo>
                  <a:cubicBezTo>
                    <a:pt x="9440" y="37975"/>
                    <a:pt x="8540" y="40844"/>
                    <a:pt x="8173" y="43879"/>
                  </a:cubicBezTo>
                  <a:cubicBezTo>
                    <a:pt x="8140" y="44013"/>
                    <a:pt x="8223" y="44079"/>
                    <a:pt x="8319" y="44079"/>
                  </a:cubicBezTo>
                  <a:cubicBezTo>
                    <a:pt x="8415" y="44079"/>
                    <a:pt x="8523" y="44013"/>
                    <a:pt x="8540" y="43879"/>
                  </a:cubicBezTo>
                  <a:cubicBezTo>
                    <a:pt x="8840" y="41844"/>
                    <a:pt x="9340" y="39843"/>
                    <a:pt x="9941" y="37875"/>
                  </a:cubicBezTo>
                  <a:cubicBezTo>
                    <a:pt x="10508" y="36874"/>
                    <a:pt x="11675" y="36140"/>
                    <a:pt x="12709" y="35507"/>
                  </a:cubicBezTo>
                  <a:lnTo>
                    <a:pt x="12776" y="35507"/>
                  </a:lnTo>
                  <a:cubicBezTo>
                    <a:pt x="13058" y="35310"/>
                    <a:pt x="13422" y="35240"/>
                    <a:pt x="13809" y="35240"/>
                  </a:cubicBezTo>
                  <a:cubicBezTo>
                    <a:pt x="14473" y="35240"/>
                    <a:pt x="15206" y="35447"/>
                    <a:pt x="15712" y="35573"/>
                  </a:cubicBezTo>
                  <a:cubicBezTo>
                    <a:pt x="16412" y="35807"/>
                    <a:pt x="17079" y="36174"/>
                    <a:pt x="17780" y="36374"/>
                  </a:cubicBezTo>
                  <a:cubicBezTo>
                    <a:pt x="17880" y="36374"/>
                    <a:pt x="17880" y="36340"/>
                    <a:pt x="17880" y="36307"/>
                  </a:cubicBezTo>
                  <a:cubicBezTo>
                    <a:pt x="17379" y="35573"/>
                    <a:pt x="15878" y="35373"/>
                    <a:pt x="15111" y="35206"/>
                  </a:cubicBezTo>
                  <a:cubicBezTo>
                    <a:pt x="14745" y="35109"/>
                    <a:pt x="14343" y="35047"/>
                    <a:pt x="13944" y="35047"/>
                  </a:cubicBezTo>
                  <a:cubicBezTo>
                    <a:pt x="13798" y="35047"/>
                    <a:pt x="13653" y="35055"/>
                    <a:pt x="13510" y="35073"/>
                  </a:cubicBezTo>
                  <a:cubicBezTo>
                    <a:pt x="13543" y="35040"/>
                    <a:pt x="13577" y="35040"/>
                    <a:pt x="13610" y="35006"/>
                  </a:cubicBezTo>
                  <a:cubicBezTo>
                    <a:pt x="13710" y="34973"/>
                    <a:pt x="13744" y="34906"/>
                    <a:pt x="13844" y="34873"/>
                  </a:cubicBezTo>
                  <a:cubicBezTo>
                    <a:pt x="14350" y="34680"/>
                    <a:pt x="14949" y="34577"/>
                    <a:pt x="15552" y="34577"/>
                  </a:cubicBezTo>
                  <a:cubicBezTo>
                    <a:pt x="16936" y="34577"/>
                    <a:pt x="18342" y="35120"/>
                    <a:pt x="18714" y="36374"/>
                  </a:cubicBezTo>
                  <a:cubicBezTo>
                    <a:pt x="18862" y="36818"/>
                    <a:pt x="19010" y="37368"/>
                    <a:pt x="18433" y="37368"/>
                  </a:cubicBezTo>
                  <a:cubicBezTo>
                    <a:pt x="18360" y="37368"/>
                    <a:pt x="18277" y="37360"/>
                    <a:pt x="18180" y="37341"/>
                  </a:cubicBezTo>
                  <a:cubicBezTo>
                    <a:pt x="17546" y="37208"/>
                    <a:pt x="16946" y="36874"/>
                    <a:pt x="16379" y="36574"/>
                  </a:cubicBezTo>
                  <a:cubicBezTo>
                    <a:pt x="15478" y="36140"/>
                    <a:pt x="14711" y="35573"/>
                    <a:pt x="13744" y="35340"/>
                  </a:cubicBezTo>
                  <a:cubicBezTo>
                    <a:pt x="13732" y="35337"/>
                    <a:pt x="13721" y="35335"/>
                    <a:pt x="13710" y="35335"/>
                  </a:cubicBezTo>
                  <a:cubicBezTo>
                    <a:pt x="13606" y="35335"/>
                    <a:pt x="13589" y="35479"/>
                    <a:pt x="13710" y="35540"/>
                  </a:cubicBezTo>
                  <a:cubicBezTo>
                    <a:pt x="15445" y="36240"/>
                    <a:pt x="17046" y="37541"/>
                    <a:pt x="18914" y="37708"/>
                  </a:cubicBezTo>
                  <a:cubicBezTo>
                    <a:pt x="18981" y="37708"/>
                    <a:pt x="19047" y="37675"/>
                    <a:pt x="19047" y="37575"/>
                  </a:cubicBezTo>
                  <a:cubicBezTo>
                    <a:pt x="19081" y="36407"/>
                    <a:pt x="18814" y="35306"/>
                    <a:pt x="17613" y="34839"/>
                  </a:cubicBezTo>
                  <a:cubicBezTo>
                    <a:pt x="16975" y="34580"/>
                    <a:pt x="16221" y="34420"/>
                    <a:pt x="15479" y="34420"/>
                  </a:cubicBezTo>
                  <a:cubicBezTo>
                    <a:pt x="15174" y="34420"/>
                    <a:pt x="14870" y="34447"/>
                    <a:pt x="14577" y="34506"/>
                  </a:cubicBezTo>
                  <a:cubicBezTo>
                    <a:pt x="16045" y="33672"/>
                    <a:pt x="17546" y="32838"/>
                    <a:pt x="19047" y="32037"/>
                  </a:cubicBezTo>
                  <a:cubicBezTo>
                    <a:pt x="19073" y="32012"/>
                    <a:pt x="19060" y="31948"/>
                    <a:pt x="19023" y="31948"/>
                  </a:cubicBezTo>
                  <a:cubicBezTo>
                    <a:pt x="19011" y="31948"/>
                    <a:pt x="18997" y="31955"/>
                    <a:pt x="18981" y="31971"/>
                  </a:cubicBezTo>
                  <a:cubicBezTo>
                    <a:pt x="17480" y="32471"/>
                    <a:pt x="16079" y="33238"/>
                    <a:pt x="14711" y="34072"/>
                  </a:cubicBezTo>
                  <a:cubicBezTo>
                    <a:pt x="15712" y="32137"/>
                    <a:pt x="18414" y="31137"/>
                    <a:pt x="20448" y="30970"/>
                  </a:cubicBezTo>
                  <a:cubicBezTo>
                    <a:pt x="20640" y="30949"/>
                    <a:pt x="20827" y="30924"/>
                    <a:pt x="20983" y="30924"/>
                  </a:cubicBezTo>
                  <a:cubicBezTo>
                    <a:pt x="21315" y="30924"/>
                    <a:pt x="21499" y="31037"/>
                    <a:pt x="21249" y="31537"/>
                  </a:cubicBezTo>
                  <a:cubicBezTo>
                    <a:pt x="20915" y="32137"/>
                    <a:pt x="20315" y="32638"/>
                    <a:pt x="19781" y="33005"/>
                  </a:cubicBezTo>
                  <a:cubicBezTo>
                    <a:pt x="18714" y="33739"/>
                    <a:pt x="17413" y="33071"/>
                    <a:pt x="16279" y="33705"/>
                  </a:cubicBezTo>
                  <a:cubicBezTo>
                    <a:pt x="16212" y="33739"/>
                    <a:pt x="16245" y="33872"/>
                    <a:pt x="16312" y="33872"/>
                  </a:cubicBezTo>
                  <a:cubicBezTo>
                    <a:pt x="17546" y="33639"/>
                    <a:pt x="18780" y="33972"/>
                    <a:pt x="19915" y="33305"/>
                  </a:cubicBezTo>
                  <a:cubicBezTo>
                    <a:pt x="20749" y="32805"/>
                    <a:pt x="21582" y="31904"/>
                    <a:pt x="21783" y="30970"/>
                  </a:cubicBezTo>
                  <a:cubicBezTo>
                    <a:pt x="21783" y="30870"/>
                    <a:pt x="21783" y="30803"/>
                    <a:pt x="21716" y="30803"/>
                  </a:cubicBezTo>
                  <a:cubicBezTo>
                    <a:pt x="21412" y="30743"/>
                    <a:pt x="21081" y="30714"/>
                    <a:pt x="20733" y="30714"/>
                  </a:cubicBezTo>
                  <a:cubicBezTo>
                    <a:pt x="18372" y="30714"/>
                    <a:pt x="15238" y="32058"/>
                    <a:pt x="14511" y="34239"/>
                  </a:cubicBezTo>
                  <a:cubicBezTo>
                    <a:pt x="13810" y="34673"/>
                    <a:pt x="13176" y="35073"/>
                    <a:pt x="12543" y="35507"/>
                  </a:cubicBezTo>
                  <a:cubicBezTo>
                    <a:pt x="11842" y="35974"/>
                    <a:pt x="10908" y="36507"/>
                    <a:pt x="10274" y="37208"/>
                  </a:cubicBezTo>
                  <a:cubicBezTo>
                    <a:pt x="11242" y="34372"/>
                    <a:pt x="12409" y="31637"/>
                    <a:pt x="13410" y="28802"/>
                  </a:cubicBezTo>
                  <a:cubicBezTo>
                    <a:pt x="14044" y="28035"/>
                    <a:pt x="14878" y="27668"/>
                    <a:pt x="15445" y="26900"/>
                  </a:cubicBezTo>
                  <a:cubicBezTo>
                    <a:pt x="15652" y="26739"/>
                    <a:pt x="15875" y="26610"/>
                    <a:pt x="16103" y="26501"/>
                  </a:cubicBezTo>
                  <a:lnTo>
                    <a:pt x="16103" y="26501"/>
                  </a:lnTo>
                  <a:cubicBezTo>
                    <a:pt x="17025" y="25275"/>
                    <a:pt x="17723" y="23889"/>
                    <a:pt x="18881" y="22831"/>
                  </a:cubicBezTo>
                  <a:cubicBezTo>
                    <a:pt x="20181" y="21663"/>
                    <a:pt x="21716" y="20763"/>
                    <a:pt x="23184" y="19795"/>
                  </a:cubicBezTo>
                  <a:cubicBezTo>
                    <a:pt x="24251" y="19028"/>
                    <a:pt x="24785" y="17861"/>
                    <a:pt x="26119" y="17460"/>
                  </a:cubicBezTo>
                  <a:cubicBezTo>
                    <a:pt x="26186" y="17460"/>
                    <a:pt x="26186" y="17394"/>
                    <a:pt x="26119" y="17394"/>
                  </a:cubicBezTo>
                  <a:cubicBezTo>
                    <a:pt x="25252" y="17394"/>
                    <a:pt x="24718" y="18061"/>
                    <a:pt x="24084" y="18628"/>
                  </a:cubicBezTo>
                  <a:cubicBezTo>
                    <a:pt x="23017" y="19662"/>
                    <a:pt x="21749" y="20396"/>
                    <a:pt x="20515" y="21296"/>
                  </a:cubicBezTo>
                  <a:cubicBezTo>
                    <a:pt x="20849" y="20896"/>
                    <a:pt x="21182" y="20496"/>
                    <a:pt x="21549" y="20129"/>
                  </a:cubicBezTo>
                  <a:cubicBezTo>
                    <a:pt x="21949" y="19662"/>
                    <a:pt x="22450" y="19195"/>
                    <a:pt x="22783" y="18661"/>
                  </a:cubicBezTo>
                  <a:cubicBezTo>
                    <a:pt x="22829" y="18638"/>
                    <a:pt x="22812" y="18599"/>
                    <a:pt x="22786" y="18599"/>
                  </a:cubicBezTo>
                  <a:cubicBezTo>
                    <a:pt x="22774" y="18599"/>
                    <a:pt x="22760" y="18607"/>
                    <a:pt x="22750" y="18628"/>
                  </a:cubicBezTo>
                  <a:cubicBezTo>
                    <a:pt x="22216" y="18995"/>
                    <a:pt x="21783" y="19495"/>
                    <a:pt x="21382" y="19962"/>
                  </a:cubicBezTo>
                  <a:cubicBezTo>
                    <a:pt x="20882" y="20529"/>
                    <a:pt x="20282" y="21063"/>
                    <a:pt x="19881" y="21730"/>
                  </a:cubicBezTo>
                  <a:cubicBezTo>
                    <a:pt x="18947" y="22397"/>
                    <a:pt x="18247" y="23131"/>
                    <a:pt x="17580" y="23898"/>
                  </a:cubicBezTo>
                  <a:cubicBezTo>
                    <a:pt x="18480" y="21163"/>
                    <a:pt x="21049" y="18728"/>
                    <a:pt x="23551" y="17327"/>
                  </a:cubicBezTo>
                  <a:cubicBezTo>
                    <a:pt x="24384" y="16860"/>
                    <a:pt x="25252" y="16560"/>
                    <a:pt x="26119" y="16193"/>
                  </a:cubicBezTo>
                  <a:cubicBezTo>
                    <a:pt x="26397" y="16054"/>
                    <a:pt x="28482" y="15173"/>
                    <a:pt x="29092" y="15173"/>
                  </a:cubicBezTo>
                  <a:cubicBezTo>
                    <a:pt x="29214" y="15173"/>
                    <a:pt x="29277" y="15209"/>
                    <a:pt x="29255" y="15292"/>
                  </a:cubicBezTo>
                  <a:cubicBezTo>
                    <a:pt x="28688" y="17827"/>
                    <a:pt x="25919" y="20296"/>
                    <a:pt x="23817" y="21663"/>
                  </a:cubicBezTo>
                  <a:cubicBezTo>
                    <a:pt x="22150" y="22731"/>
                    <a:pt x="20048" y="22030"/>
                    <a:pt x="18580" y="23331"/>
                  </a:cubicBezTo>
                  <a:cubicBezTo>
                    <a:pt x="18496" y="23387"/>
                    <a:pt x="18553" y="23513"/>
                    <a:pt x="18652" y="23513"/>
                  </a:cubicBezTo>
                  <a:cubicBezTo>
                    <a:pt x="18672" y="23513"/>
                    <a:pt x="18692" y="23509"/>
                    <a:pt x="18714" y="23498"/>
                  </a:cubicBezTo>
                  <a:cubicBezTo>
                    <a:pt x="19948" y="22797"/>
                    <a:pt x="21416" y="22998"/>
                    <a:pt x="22750" y="22564"/>
                  </a:cubicBezTo>
                  <a:cubicBezTo>
                    <a:pt x="23817" y="22230"/>
                    <a:pt x="24785" y="21463"/>
                    <a:pt x="25652" y="20729"/>
                  </a:cubicBezTo>
                  <a:cubicBezTo>
                    <a:pt x="27420" y="19295"/>
                    <a:pt x="29221" y="17127"/>
                    <a:pt x="29722" y="14858"/>
                  </a:cubicBezTo>
                  <a:cubicBezTo>
                    <a:pt x="29755" y="14792"/>
                    <a:pt x="29655" y="14658"/>
                    <a:pt x="29555" y="14658"/>
                  </a:cubicBezTo>
                  <a:cubicBezTo>
                    <a:pt x="28587" y="14658"/>
                    <a:pt x="27754" y="15059"/>
                    <a:pt x="26920" y="15492"/>
                  </a:cubicBezTo>
                  <a:cubicBezTo>
                    <a:pt x="25585" y="16126"/>
                    <a:pt x="24151" y="16660"/>
                    <a:pt x="22883" y="17394"/>
                  </a:cubicBezTo>
                  <a:cubicBezTo>
                    <a:pt x="20548" y="18795"/>
                    <a:pt x="17813" y="21463"/>
                    <a:pt x="17379" y="24198"/>
                  </a:cubicBezTo>
                  <a:lnTo>
                    <a:pt x="17379" y="24232"/>
                  </a:lnTo>
                  <a:cubicBezTo>
                    <a:pt x="17046" y="24665"/>
                    <a:pt x="16746" y="25066"/>
                    <a:pt x="16445" y="25566"/>
                  </a:cubicBezTo>
                  <a:cubicBezTo>
                    <a:pt x="15812" y="26567"/>
                    <a:pt x="14744" y="27201"/>
                    <a:pt x="13944" y="28035"/>
                  </a:cubicBezTo>
                  <a:cubicBezTo>
                    <a:pt x="14511" y="26533"/>
                    <a:pt x="14978" y="25032"/>
                    <a:pt x="15378" y="23531"/>
                  </a:cubicBezTo>
                  <a:lnTo>
                    <a:pt x="15378" y="23498"/>
                  </a:lnTo>
                  <a:cubicBezTo>
                    <a:pt x="15445" y="23498"/>
                    <a:pt x="15545" y="23498"/>
                    <a:pt x="15578" y="23365"/>
                  </a:cubicBezTo>
                  <a:cubicBezTo>
                    <a:pt x="16212" y="21697"/>
                    <a:pt x="17446" y="20162"/>
                    <a:pt x="18280" y="18561"/>
                  </a:cubicBezTo>
                  <a:cubicBezTo>
                    <a:pt x="19214" y="16893"/>
                    <a:pt x="20148" y="15325"/>
                    <a:pt x="21449" y="13958"/>
                  </a:cubicBezTo>
                  <a:cubicBezTo>
                    <a:pt x="22383" y="12990"/>
                    <a:pt x="23417" y="12123"/>
                    <a:pt x="24384" y="11189"/>
                  </a:cubicBezTo>
                  <a:cubicBezTo>
                    <a:pt x="25452" y="10555"/>
                    <a:pt x="26252" y="9655"/>
                    <a:pt x="27153" y="8821"/>
                  </a:cubicBezTo>
                  <a:cubicBezTo>
                    <a:pt x="27211" y="8792"/>
                    <a:pt x="27169" y="8714"/>
                    <a:pt x="27114" y="8714"/>
                  </a:cubicBezTo>
                  <a:cubicBezTo>
                    <a:pt x="27105" y="8714"/>
                    <a:pt x="27096" y="8716"/>
                    <a:pt x="27086" y="8721"/>
                  </a:cubicBezTo>
                  <a:cubicBezTo>
                    <a:pt x="26419" y="9288"/>
                    <a:pt x="25785" y="9855"/>
                    <a:pt x="25118" y="10389"/>
                  </a:cubicBezTo>
                  <a:cubicBezTo>
                    <a:pt x="26386" y="9121"/>
                    <a:pt x="27453" y="7653"/>
                    <a:pt x="28587" y="6286"/>
                  </a:cubicBezTo>
                  <a:cubicBezTo>
                    <a:pt x="28663" y="6211"/>
                    <a:pt x="28587" y="6117"/>
                    <a:pt x="28503" y="6117"/>
                  </a:cubicBezTo>
                  <a:cubicBezTo>
                    <a:pt x="28475" y="6117"/>
                    <a:pt x="28446" y="6127"/>
                    <a:pt x="28421" y="6152"/>
                  </a:cubicBezTo>
                  <a:cubicBezTo>
                    <a:pt x="27020" y="7720"/>
                    <a:pt x="25719" y="9388"/>
                    <a:pt x="24218" y="10956"/>
                  </a:cubicBezTo>
                  <a:cubicBezTo>
                    <a:pt x="22950" y="12223"/>
                    <a:pt x="21549" y="13357"/>
                    <a:pt x="20348" y="14725"/>
                  </a:cubicBezTo>
                  <a:cubicBezTo>
                    <a:pt x="20181" y="14959"/>
                    <a:pt x="19981" y="15159"/>
                    <a:pt x="19848" y="15392"/>
                  </a:cubicBezTo>
                  <a:cubicBezTo>
                    <a:pt x="20749" y="13191"/>
                    <a:pt x="21916" y="11189"/>
                    <a:pt x="23584" y="9355"/>
                  </a:cubicBezTo>
                  <a:cubicBezTo>
                    <a:pt x="25085" y="7720"/>
                    <a:pt x="27387" y="5685"/>
                    <a:pt x="29455" y="4951"/>
                  </a:cubicBezTo>
                  <a:cubicBezTo>
                    <a:pt x="29580" y="4908"/>
                    <a:pt x="29681" y="4888"/>
                    <a:pt x="29760" y="4888"/>
                  </a:cubicBezTo>
                  <a:cubicBezTo>
                    <a:pt x="30587" y="4888"/>
                    <a:pt x="29070" y="7079"/>
                    <a:pt x="28888" y="7353"/>
                  </a:cubicBezTo>
                  <a:cubicBezTo>
                    <a:pt x="28287" y="8220"/>
                    <a:pt x="27587" y="8988"/>
                    <a:pt x="26920" y="9788"/>
                  </a:cubicBezTo>
                  <a:cubicBezTo>
                    <a:pt x="25385" y="11656"/>
                    <a:pt x="23084" y="12523"/>
                    <a:pt x="21349" y="14125"/>
                  </a:cubicBezTo>
                  <a:cubicBezTo>
                    <a:pt x="21234" y="14182"/>
                    <a:pt x="21342" y="14338"/>
                    <a:pt x="21459" y="14338"/>
                  </a:cubicBezTo>
                  <a:cubicBezTo>
                    <a:pt x="21478" y="14338"/>
                    <a:pt x="21497" y="14334"/>
                    <a:pt x="21516" y="14325"/>
                  </a:cubicBezTo>
                  <a:cubicBezTo>
                    <a:pt x="25052" y="11956"/>
                    <a:pt x="29388" y="9188"/>
                    <a:pt x="30522" y="4785"/>
                  </a:cubicBezTo>
                  <a:cubicBezTo>
                    <a:pt x="30556" y="4684"/>
                    <a:pt x="30455" y="4551"/>
                    <a:pt x="30389" y="4551"/>
                  </a:cubicBezTo>
                  <a:cubicBezTo>
                    <a:pt x="30301" y="4543"/>
                    <a:pt x="30212" y="4539"/>
                    <a:pt x="30124" y="4539"/>
                  </a:cubicBezTo>
                  <a:cubicBezTo>
                    <a:pt x="28035" y="4539"/>
                    <a:pt x="25859" y="6739"/>
                    <a:pt x="24451" y="7987"/>
                  </a:cubicBezTo>
                  <a:cubicBezTo>
                    <a:pt x="22049" y="10122"/>
                    <a:pt x="20248" y="12957"/>
                    <a:pt x="19348" y="15993"/>
                  </a:cubicBezTo>
                  <a:lnTo>
                    <a:pt x="19348" y="16026"/>
                  </a:lnTo>
                  <a:cubicBezTo>
                    <a:pt x="18714" y="16993"/>
                    <a:pt x="18180" y="17994"/>
                    <a:pt x="17613" y="18995"/>
                  </a:cubicBezTo>
                  <a:cubicBezTo>
                    <a:pt x="17013" y="20162"/>
                    <a:pt x="16179" y="21230"/>
                    <a:pt x="15545" y="22464"/>
                  </a:cubicBezTo>
                  <a:cubicBezTo>
                    <a:pt x="16079" y="20229"/>
                    <a:pt x="16546" y="17994"/>
                    <a:pt x="17013" y="15726"/>
                  </a:cubicBezTo>
                  <a:cubicBezTo>
                    <a:pt x="17046" y="15726"/>
                    <a:pt x="17046" y="15692"/>
                    <a:pt x="17046" y="15659"/>
                  </a:cubicBezTo>
                  <a:lnTo>
                    <a:pt x="17046" y="15630"/>
                  </a:lnTo>
                  <a:lnTo>
                    <a:pt x="17046" y="15630"/>
                  </a:lnTo>
                  <a:cubicBezTo>
                    <a:pt x="17060" y="15693"/>
                    <a:pt x="17113" y="15730"/>
                    <a:pt x="17162" y="15730"/>
                  </a:cubicBezTo>
                  <a:cubicBezTo>
                    <a:pt x="17199" y="15730"/>
                    <a:pt x="17234" y="15708"/>
                    <a:pt x="17246" y="15659"/>
                  </a:cubicBezTo>
                  <a:cubicBezTo>
                    <a:pt x="19247" y="11022"/>
                    <a:pt x="22283" y="4718"/>
                    <a:pt x="18914" y="48"/>
                  </a:cubicBezTo>
                  <a:cubicBezTo>
                    <a:pt x="18890" y="24"/>
                    <a:pt x="18833" y="1"/>
                    <a:pt x="18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8"/>
            <p:cNvSpPr/>
            <p:nvPr/>
          </p:nvSpPr>
          <p:spPr>
            <a:xfrm>
              <a:off x="5396525" y="1017200"/>
              <a:ext cx="17125" cy="150075"/>
            </a:xfrm>
            <a:custGeom>
              <a:avLst/>
              <a:gdLst/>
              <a:ahLst/>
              <a:cxnLst/>
              <a:rect l="l" t="t" r="r" b="b"/>
              <a:pathLst>
                <a:path w="685" h="6003" extrusionOk="0">
                  <a:moveTo>
                    <a:pt x="676" y="1"/>
                  </a:moveTo>
                  <a:cubicBezTo>
                    <a:pt x="668" y="1"/>
                    <a:pt x="651" y="9"/>
                    <a:pt x="634" y="26"/>
                  </a:cubicBezTo>
                  <a:cubicBezTo>
                    <a:pt x="34" y="1927"/>
                    <a:pt x="0" y="3996"/>
                    <a:pt x="134" y="5964"/>
                  </a:cubicBezTo>
                  <a:cubicBezTo>
                    <a:pt x="134" y="5983"/>
                    <a:pt x="156" y="6002"/>
                    <a:pt x="175" y="6002"/>
                  </a:cubicBezTo>
                  <a:cubicBezTo>
                    <a:pt x="189" y="6002"/>
                    <a:pt x="201" y="5992"/>
                    <a:pt x="201" y="5964"/>
                  </a:cubicBezTo>
                  <a:cubicBezTo>
                    <a:pt x="334" y="3962"/>
                    <a:pt x="301" y="1994"/>
                    <a:pt x="668" y="26"/>
                  </a:cubicBezTo>
                  <a:cubicBezTo>
                    <a:pt x="684" y="9"/>
                    <a:pt x="684" y="1"/>
                    <a:pt x="6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8"/>
            <p:cNvSpPr/>
            <p:nvPr/>
          </p:nvSpPr>
          <p:spPr>
            <a:xfrm>
              <a:off x="5539375" y="1115525"/>
              <a:ext cx="86250" cy="98650"/>
            </a:xfrm>
            <a:custGeom>
              <a:avLst/>
              <a:gdLst/>
              <a:ahLst/>
              <a:cxnLst/>
              <a:rect l="l" t="t" r="r" b="b"/>
              <a:pathLst>
                <a:path w="3450" h="3946" extrusionOk="0">
                  <a:moveTo>
                    <a:pt x="3371" y="1"/>
                  </a:moveTo>
                  <a:cubicBezTo>
                    <a:pt x="3353" y="1"/>
                    <a:pt x="3337" y="8"/>
                    <a:pt x="3326" y="29"/>
                  </a:cubicBezTo>
                  <a:cubicBezTo>
                    <a:pt x="2159" y="1230"/>
                    <a:pt x="1091" y="2564"/>
                    <a:pt x="24" y="3899"/>
                  </a:cubicBezTo>
                  <a:cubicBezTo>
                    <a:pt x="0" y="3922"/>
                    <a:pt x="43" y="3946"/>
                    <a:pt x="83" y="3946"/>
                  </a:cubicBezTo>
                  <a:cubicBezTo>
                    <a:pt x="99" y="3946"/>
                    <a:pt x="114" y="3942"/>
                    <a:pt x="124" y="3932"/>
                  </a:cubicBezTo>
                  <a:cubicBezTo>
                    <a:pt x="1291" y="2731"/>
                    <a:pt x="2426" y="1397"/>
                    <a:pt x="3426" y="63"/>
                  </a:cubicBezTo>
                  <a:cubicBezTo>
                    <a:pt x="3449" y="39"/>
                    <a:pt x="3409" y="1"/>
                    <a:pt x="3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8"/>
            <p:cNvSpPr/>
            <p:nvPr/>
          </p:nvSpPr>
          <p:spPr>
            <a:xfrm>
              <a:off x="5575300" y="1356250"/>
              <a:ext cx="74525" cy="62125"/>
            </a:xfrm>
            <a:custGeom>
              <a:avLst/>
              <a:gdLst/>
              <a:ahLst/>
              <a:cxnLst/>
              <a:rect l="l" t="t" r="r" b="b"/>
              <a:pathLst>
                <a:path w="2981" h="2485" extrusionOk="0">
                  <a:moveTo>
                    <a:pt x="2874" y="0"/>
                  </a:moveTo>
                  <a:cubicBezTo>
                    <a:pt x="2867" y="0"/>
                    <a:pt x="2861" y="2"/>
                    <a:pt x="2857" y="7"/>
                  </a:cubicBezTo>
                  <a:cubicBezTo>
                    <a:pt x="1923" y="808"/>
                    <a:pt x="889" y="1575"/>
                    <a:pt x="55" y="2409"/>
                  </a:cubicBezTo>
                  <a:cubicBezTo>
                    <a:pt x="1" y="2436"/>
                    <a:pt x="34" y="2485"/>
                    <a:pt x="66" y="2485"/>
                  </a:cubicBezTo>
                  <a:cubicBezTo>
                    <a:pt x="74" y="2485"/>
                    <a:pt x="82" y="2482"/>
                    <a:pt x="88" y="2475"/>
                  </a:cubicBezTo>
                  <a:cubicBezTo>
                    <a:pt x="1055" y="1742"/>
                    <a:pt x="2023" y="908"/>
                    <a:pt x="2923" y="107"/>
                  </a:cubicBezTo>
                  <a:cubicBezTo>
                    <a:pt x="2981" y="78"/>
                    <a:pt x="2915" y="0"/>
                    <a:pt x="2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8"/>
            <p:cNvSpPr/>
            <p:nvPr/>
          </p:nvSpPr>
          <p:spPr>
            <a:xfrm>
              <a:off x="5510775" y="1560725"/>
              <a:ext cx="77575" cy="15025"/>
            </a:xfrm>
            <a:custGeom>
              <a:avLst/>
              <a:gdLst/>
              <a:ahLst/>
              <a:cxnLst/>
              <a:rect l="l" t="t" r="r" b="b"/>
              <a:pathLst>
                <a:path w="3103" h="601" extrusionOk="0">
                  <a:moveTo>
                    <a:pt x="3003" y="1"/>
                  </a:moveTo>
                  <a:cubicBezTo>
                    <a:pt x="2002" y="134"/>
                    <a:pt x="968" y="167"/>
                    <a:pt x="67" y="501"/>
                  </a:cubicBezTo>
                  <a:cubicBezTo>
                    <a:pt x="0" y="501"/>
                    <a:pt x="67" y="601"/>
                    <a:pt x="100" y="601"/>
                  </a:cubicBezTo>
                  <a:cubicBezTo>
                    <a:pt x="1101" y="434"/>
                    <a:pt x="2069" y="267"/>
                    <a:pt x="3069" y="134"/>
                  </a:cubicBezTo>
                  <a:cubicBezTo>
                    <a:pt x="3103" y="134"/>
                    <a:pt x="3103" y="1"/>
                    <a:pt x="3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8"/>
            <p:cNvSpPr/>
            <p:nvPr/>
          </p:nvSpPr>
          <p:spPr>
            <a:xfrm>
              <a:off x="5404875" y="1725850"/>
              <a:ext cx="64225" cy="39225"/>
            </a:xfrm>
            <a:custGeom>
              <a:avLst/>
              <a:gdLst/>
              <a:ahLst/>
              <a:cxnLst/>
              <a:rect l="l" t="t" r="r" b="b"/>
              <a:pathLst>
                <a:path w="2569" h="1569" extrusionOk="0">
                  <a:moveTo>
                    <a:pt x="2468" y="0"/>
                  </a:moveTo>
                  <a:cubicBezTo>
                    <a:pt x="2068" y="334"/>
                    <a:pt x="1701" y="634"/>
                    <a:pt x="1301" y="868"/>
                  </a:cubicBezTo>
                  <a:cubicBezTo>
                    <a:pt x="901" y="1134"/>
                    <a:pt x="500" y="1301"/>
                    <a:pt x="67" y="1501"/>
                  </a:cubicBezTo>
                  <a:cubicBezTo>
                    <a:pt x="0" y="1501"/>
                    <a:pt x="33" y="1568"/>
                    <a:pt x="133" y="1568"/>
                  </a:cubicBezTo>
                  <a:cubicBezTo>
                    <a:pt x="1034" y="1401"/>
                    <a:pt x="1968" y="801"/>
                    <a:pt x="2535" y="67"/>
                  </a:cubicBezTo>
                  <a:cubicBezTo>
                    <a:pt x="2569" y="34"/>
                    <a:pt x="2502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8"/>
            <p:cNvSpPr/>
            <p:nvPr/>
          </p:nvSpPr>
          <p:spPr>
            <a:xfrm>
              <a:off x="5101525" y="1231000"/>
              <a:ext cx="36150" cy="106100"/>
            </a:xfrm>
            <a:custGeom>
              <a:avLst/>
              <a:gdLst/>
              <a:ahLst/>
              <a:cxnLst/>
              <a:rect l="l" t="t" r="r" b="b"/>
              <a:pathLst>
                <a:path w="1446" h="4244" extrusionOk="0">
                  <a:moveTo>
                    <a:pt x="88" y="0"/>
                  </a:moveTo>
                  <a:cubicBezTo>
                    <a:pt x="48" y="0"/>
                    <a:pt x="1" y="31"/>
                    <a:pt x="25" y="80"/>
                  </a:cubicBezTo>
                  <a:cubicBezTo>
                    <a:pt x="492" y="1414"/>
                    <a:pt x="526" y="2949"/>
                    <a:pt x="1293" y="4183"/>
                  </a:cubicBezTo>
                  <a:cubicBezTo>
                    <a:pt x="1307" y="4225"/>
                    <a:pt x="1338" y="4244"/>
                    <a:pt x="1368" y="4244"/>
                  </a:cubicBezTo>
                  <a:cubicBezTo>
                    <a:pt x="1409" y="4244"/>
                    <a:pt x="1446" y="4208"/>
                    <a:pt x="1426" y="4150"/>
                  </a:cubicBezTo>
                  <a:cubicBezTo>
                    <a:pt x="993" y="2782"/>
                    <a:pt x="793" y="1314"/>
                    <a:pt x="125" y="13"/>
                  </a:cubicBezTo>
                  <a:cubicBezTo>
                    <a:pt x="117" y="5"/>
                    <a:pt x="103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8"/>
            <p:cNvSpPr/>
            <p:nvPr/>
          </p:nvSpPr>
          <p:spPr>
            <a:xfrm>
              <a:off x="5033250" y="1454750"/>
              <a:ext cx="72875" cy="70475"/>
            </a:xfrm>
            <a:custGeom>
              <a:avLst/>
              <a:gdLst/>
              <a:ahLst/>
              <a:cxnLst/>
              <a:rect l="l" t="t" r="r" b="b"/>
              <a:pathLst>
                <a:path w="2915" h="2819" extrusionOk="0">
                  <a:moveTo>
                    <a:pt x="42" y="0"/>
                  </a:moveTo>
                  <a:cubicBezTo>
                    <a:pt x="18" y="0"/>
                    <a:pt x="1" y="29"/>
                    <a:pt x="21" y="70"/>
                  </a:cubicBezTo>
                  <a:cubicBezTo>
                    <a:pt x="755" y="1204"/>
                    <a:pt x="1922" y="1838"/>
                    <a:pt x="2823" y="2805"/>
                  </a:cubicBezTo>
                  <a:cubicBezTo>
                    <a:pt x="2832" y="2814"/>
                    <a:pt x="2843" y="2818"/>
                    <a:pt x="2855" y="2818"/>
                  </a:cubicBezTo>
                  <a:cubicBezTo>
                    <a:pt x="2885" y="2818"/>
                    <a:pt x="2914" y="2787"/>
                    <a:pt x="2890" y="2738"/>
                  </a:cubicBezTo>
                  <a:cubicBezTo>
                    <a:pt x="2123" y="1671"/>
                    <a:pt x="855" y="1137"/>
                    <a:pt x="88" y="37"/>
                  </a:cubicBezTo>
                  <a:cubicBezTo>
                    <a:pt x="75" y="11"/>
                    <a:pt x="57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8"/>
            <p:cNvSpPr/>
            <p:nvPr/>
          </p:nvSpPr>
          <p:spPr>
            <a:xfrm>
              <a:off x="5263100" y="1249175"/>
              <a:ext cx="22200" cy="104975"/>
            </a:xfrm>
            <a:custGeom>
              <a:avLst/>
              <a:gdLst/>
              <a:ahLst/>
              <a:cxnLst/>
              <a:rect l="l" t="t" r="r" b="b"/>
              <a:pathLst>
                <a:path w="888" h="4199" extrusionOk="0">
                  <a:moveTo>
                    <a:pt x="818" y="1"/>
                  </a:moveTo>
                  <a:cubicBezTo>
                    <a:pt x="792" y="1"/>
                    <a:pt x="760" y="14"/>
                    <a:pt x="734" y="54"/>
                  </a:cubicBezTo>
                  <a:cubicBezTo>
                    <a:pt x="467" y="1388"/>
                    <a:pt x="134" y="2756"/>
                    <a:pt x="0" y="4123"/>
                  </a:cubicBezTo>
                  <a:cubicBezTo>
                    <a:pt x="0" y="4173"/>
                    <a:pt x="17" y="4198"/>
                    <a:pt x="42" y="4198"/>
                  </a:cubicBezTo>
                  <a:cubicBezTo>
                    <a:pt x="67" y="4198"/>
                    <a:pt x="100" y="4173"/>
                    <a:pt x="134" y="4123"/>
                  </a:cubicBezTo>
                  <a:cubicBezTo>
                    <a:pt x="401" y="2789"/>
                    <a:pt x="634" y="1421"/>
                    <a:pt x="868" y="54"/>
                  </a:cubicBezTo>
                  <a:cubicBezTo>
                    <a:pt x="888" y="33"/>
                    <a:pt x="859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58"/>
          <p:cNvSpPr txBox="1">
            <a:spLocks noGrp="1"/>
          </p:cNvSpPr>
          <p:nvPr>
            <p:ph type="body" idx="1"/>
          </p:nvPr>
        </p:nvSpPr>
        <p:spPr>
          <a:xfrm>
            <a:off x="494433" y="1759044"/>
            <a:ext cx="2985000" cy="9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 can replace the image on the screen with your own work. Just delete this one, add yours and center it properly</a:t>
            </a:r>
            <a:endParaRPr dirty="0"/>
          </a:p>
        </p:txBody>
      </p:sp>
      <p:grpSp>
        <p:nvGrpSpPr>
          <p:cNvPr id="1072" name="Google Shape;1072;p58"/>
          <p:cNvGrpSpPr/>
          <p:nvPr/>
        </p:nvGrpSpPr>
        <p:grpSpPr>
          <a:xfrm>
            <a:off x="277559" y="2853069"/>
            <a:ext cx="1517154" cy="2290432"/>
            <a:chOff x="5161350" y="2322900"/>
            <a:chExt cx="586975" cy="886150"/>
          </a:xfrm>
        </p:grpSpPr>
        <p:sp>
          <p:nvSpPr>
            <p:cNvPr id="1073" name="Google Shape;1073;p58"/>
            <p:cNvSpPr/>
            <p:nvPr/>
          </p:nvSpPr>
          <p:spPr>
            <a:xfrm>
              <a:off x="5161350" y="2322900"/>
              <a:ext cx="586975" cy="886150"/>
            </a:xfrm>
            <a:custGeom>
              <a:avLst/>
              <a:gdLst/>
              <a:ahLst/>
              <a:cxnLst/>
              <a:rect l="l" t="t" r="r" b="b"/>
              <a:pathLst>
                <a:path w="23479" h="35446" extrusionOk="0">
                  <a:moveTo>
                    <a:pt x="20382" y="8308"/>
                  </a:moveTo>
                  <a:lnTo>
                    <a:pt x="20382" y="8308"/>
                  </a:lnTo>
                  <a:cubicBezTo>
                    <a:pt x="19214" y="9209"/>
                    <a:pt x="17980" y="9976"/>
                    <a:pt x="16446" y="10510"/>
                  </a:cubicBezTo>
                  <a:cubicBezTo>
                    <a:pt x="14611" y="11177"/>
                    <a:pt x="12743" y="11310"/>
                    <a:pt x="11109" y="12344"/>
                  </a:cubicBezTo>
                  <a:cubicBezTo>
                    <a:pt x="12276" y="10943"/>
                    <a:pt x="14044" y="10176"/>
                    <a:pt x="15912" y="9642"/>
                  </a:cubicBezTo>
                  <a:cubicBezTo>
                    <a:pt x="17213" y="9275"/>
                    <a:pt x="18914" y="8942"/>
                    <a:pt x="20382" y="8308"/>
                  </a:cubicBezTo>
                  <a:close/>
                  <a:moveTo>
                    <a:pt x="11585" y="6814"/>
                  </a:moveTo>
                  <a:cubicBezTo>
                    <a:pt x="11641" y="6814"/>
                    <a:pt x="11466" y="7404"/>
                    <a:pt x="11442" y="7641"/>
                  </a:cubicBezTo>
                  <a:cubicBezTo>
                    <a:pt x="11376" y="8541"/>
                    <a:pt x="11142" y="9475"/>
                    <a:pt x="10975" y="10343"/>
                  </a:cubicBezTo>
                  <a:cubicBezTo>
                    <a:pt x="10875" y="10977"/>
                    <a:pt x="10708" y="11610"/>
                    <a:pt x="10475" y="12177"/>
                  </a:cubicBezTo>
                  <a:cubicBezTo>
                    <a:pt x="10642" y="11177"/>
                    <a:pt x="10742" y="10143"/>
                    <a:pt x="10875" y="9109"/>
                  </a:cubicBezTo>
                  <a:cubicBezTo>
                    <a:pt x="10875" y="9030"/>
                    <a:pt x="10818" y="8998"/>
                    <a:pt x="10771" y="8998"/>
                  </a:cubicBezTo>
                  <a:cubicBezTo>
                    <a:pt x="10737" y="8998"/>
                    <a:pt x="10708" y="9014"/>
                    <a:pt x="10708" y="9042"/>
                  </a:cubicBezTo>
                  <a:cubicBezTo>
                    <a:pt x="10442" y="10776"/>
                    <a:pt x="10208" y="12444"/>
                    <a:pt x="9774" y="14112"/>
                  </a:cubicBezTo>
                  <a:cubicBezTo>
                    <a:pt x="9774" y="14112"/>
                    <a:pt x="9774" y="14145"/>
                    <a:pt x="9741" y="14145"/>
                  </a:cubicBezTo>
                  <a:cubicBezTo>
                    <a:pt x="9741" y="13845"/>
                    <a:pt x="9708" y="13545"/>
                    <a:pt x="9741" y="13278"/>
                  </a:cubicBezTo>
                  <a:cubicBezTo>
                    <a:pt x="9874" y="12344"/>
                    <a:pt x="10041" y="11477"/>
                    <a:pt x="10208" y="10543"/>
                  </a:cubicBezTo>
                  <a:cubicBezTo>
                    <a:pt x="10208" y="10510"/>
                    <a:pt x="10141" y="10476"/>
                    <a:pt x="10108" y="10476"/>
                  </a:cubicBezTo>
                  <a:cubicBezTo>
                    <a:pt x="10408" y="9309"/>
                    <a:pt x="10808" y="8175"/>
                    <a:pt x="11376" y="7174"/>
                  </a:cubicBezTo>
                  <a:cubicBezTo>
                    <a:pt x="11501" y="6913"/>
                    <a:pt x="11563" y="6814"/>
                    <a:pt x="11585" y="6814"/>
                  </a:cubicBezTo>
                  <a:close/>
                  <a:moveTo>
                    <a:pt x="22150" y="7274"/>
                  </a:moveTo>
                  <a:cubicBezTo>
                    <a:pt x="21650" y="8308"/>
                    <a:pt x="20949" y="9175"/>
                    <a:pt x="19915" y="9976"/>
                  </a:cubicBezTo>
                  <a:cubicBezTo>
                    <a:pt x="18547" y="11043"/>
                    <a:pt x="16913" y="11710"/>
                    <a:pt x="15312" y="12444"/>
                  </a:cubicBezTo>
                  <a:cubicBezTo>
                    <a:pt x="13577" y="13178"/>
                    <a:pt x="11109" y="13312"/>
                    <a:pt x="9808" y="14813"/>
                  </a:cubicBezTo>
                  <a:cubicBezTo>
                    <a:pt x="9874" y="14713"/>
                    <a:pt x="9908" y="14646"/>
                    <a:pt x="9908" y="14546"/>
                  </a:cubicBezTo>
                  <a:cubicBezTo>
                    <a:pt x="10075" y="14179"/>
                    <a:pt x="10241" y="13812"/>
                    <a:pt x="10375" y="13445"/>
                  </a:cubicBezTo>
                  <a:cubicBezTo>
                    <a:pt x="10475" y="13178"/>
                    <a:pt x="10608" y="12945"/>
                    <a:pt x="10775" y="12711"/>
                  </a:cubicBezTo>
                  <a:cubicBezTo>
                    <a:pt x="12910" y="11210"/>
                    <a:pt x="15712" y="11143"/>
                    <a:pt x="18080" y="10109"/>
                  </a:cubicBezTo>
                  <a:cubicBezTo>
                    <a:pt x="19381" y="9509"/>
                    <a:pt x="20582" y="8675"/>
                    <a:pt x="21583" y="7674"/>
                  </a:cubicBezTo>
                  <a:cubicBezTo>
                    <a:pt x="21783" y="7541"/>
                    <a:pt x="21983" y="7441"/>
                    <a:pt x="22150" y="7274"/>
                  </a:cubicBezTo>
                  <a:close/>
                  <a:moveTo>
                    <a:pt x="635" y="2337"/>
                  </a:moveTo>
                  <a:cubicBezTo>
                    <a:pt x="1302" y="4505"/>
                    <a:pt x="3303" y="6340"/>
                    <a:pt x="4637" y="7974"/>
                  </a:cubicBezTo>
                  <a:cubicBezTo>
                    <a:pt x="5305" y="8808"/>
                    <a:pt x="5805" y="9642"/>
                    <a:pt x="6138" y="10510"/>
                  </a:cubicBezTo>
                  <a:cubicBezTo>
                    <a:pt x="5471" y="9842"/>
                    <a:pt x="4637" y="9342"/>
                    <a:pt x="4137" y="8541"/>
                  </a:cubicBezTo>
                  <a:cubicBezTo>
                    <a:pt x="4128" y="8523"/>
                    <a:pt x="4111" y="8515"/>
                    <a:pt x="4092" y="8515"/>
                  </a:cubicBezTo>
                  <a:cubicBezTo>
                    <a:pt x="4045" y="8515"/>
                    <a:pt x="3989" y="8569"/>
                    <a:pt x="4037" y="8642"/>
                  </a:cubicBezTo>
                  <a:cubicBezTo>
                    <a:pt x="4571" y="9542"/>
                    <a:pt x="5438" y="10376"/>
                    <a:pt x="6305" y="11010"/>
                  </a:cubicBezTo>
                  <a:cubicBezTo>
                    <a:pt x="6972" y="13011"/>
                    <a:pt x="6939" y="15113"/>
                    <a:pt x="6639" y="17214"/>
                  </a:cubicBezTo>
                  <a:cubicBezTo>
                    <a:pt x="6239" y="12011"/>
                    <a:pt x="1435" y="7607"/>
                    <a:pt x="635" y="2337"/>
                  </a:cubicBezTo>
                  <a:close/>
                  <a:moveTo>
                    <a:pt x="15912" y="12644"/>
                  </a:moveTo>
                  <a:lnTo>
                    <a:pt x="15912" y="12644"/>
                  </a:lnTo>
                  <a:cubicBezTo>
                    <a:pt x="15645" y="12878"/>
                    <a:pt x="15478" y="13145"/>
                    <a:pt x="15278" y="13512"/>
                  </a:cubicBezTo>
                  <a:cubicBezTo>
                    <a:pt x="14444" y="14946"/>
                    <a:pt x="13410" y="16013"/>
                    <a:pt x="12109" y="17014"/>
                  </a:cubicBezTo>
                  <a:cubicBezTo>
                    <a:pt x="11109" y="17815"/>
                    <a:pt x="9941" y="18348"/>
                    <a:pt x="8907" y="19049"/>
                  </a:cubicBezTo>
                  <a:cubicBezTo>
                    <a:pt x="10375" y="17214"/>
                    <a:pt x="11809" y="15480"/>
                    <a:pt x="13110" y="13512"/>
                  </a:cubicBezTo>
                  <a:cubicBezTo>
                    <a:pt x="13544" y="13378"/>
                    <a:pt x="13911" y="13312"/>
                    <a:pt x="14278" y="13211"/>
                  </a:cubicBezTo>
                  <a:cubicBezTo>
                    <a:pt x="14811" y="13045"/>
                    <a:pt x="15378" y="12878"/>
                    <a:pt x="15912" y="12644"/>
                  </a:cubicBezTo>
                  <a:close/>
                  <a:moveTo>
                    <a:pt x="12810" y="13612"/>
                  </a:moveTo>
                  <a:lnTo>
                    <a:pt x="12810" y="13612"/>
                  </a:lnTo>
                  <a:cubicBezTo>
                    <a:pt x="11309" y="15546"/>
                    <a:pt x="9708" y="17448"/>
                    <a:pt x="8207" y="19383"/>
                  </a:cubicBezTo>
                  <a:cubicBezTo>
                    <a:pt x="8807" y="18148"/>
                    <a:pt x="9207" y="16814"/>
                    <a:pt x="9608" y="15513"/>
                  </a:cubicBezTo>
                  <a:cubicBezTo>
                    <a:pt x="10308" y="14379"/>
                    <a:pt x="11576" y="13912"/>
                    <a:pt x="12810" y="13612"/>
                  </a:cubicBezTo>
                  <a:close/>
                  <a:moveTo>
                    <a:pt x="3280" y="17492"/>
                  </a:moveTo>
                  <a:cubicBezTo>
                    <a:pt x="3358" y="17492"/>
                    <a:pt x="3878" y="18541"/>
                    <a:pt x="3970" y="18849"/>
                  </a:cubicBezTo>
                  <a:cubicBezTo>
                    <a:pt x="4070" y="19016"/>
                    <a:pt x="4104" y="19182"/>
                    <a:pt x="4137" y="19349"/>
                  </a:cubicBezTo>
                  <a:cubicBezTo>
                    <a:pt x="4137" y="19549"/>
                    <a:pt x="4204" y="19716"/>
                    <a:pt x="4204" y="19950"/>
                  </a:cubicBezTo>
                  <a:cubicBezTo>
                    <a:pt x="4137" y="19750"/>
                    <a:pt x="4104" y="19549"/>
                    <a:pt x="4070" y="19383"/>
                  </a:cubicBezTo>
                  <a:cubicBezTo>
                    <a:pt x="4058" y="19357"/>
                    <a:pt x="4030" y="19346"/>
                    <a:pt x="4001" y="19346"/>
                  </a:cubicBezTo>
                  <a:cubicBezTo>
                    <a:pt x="3955" y="19346"/>
                    <a:pt x="3904" y="19375"/>
                    <a:pt x="3904" y="19416"/>
                  </a:cubicBezTo>
                  <a:cubicBezTo>
                    <a:pt x="4204" y="20550"/>
                    <a:pt x="4237" y="21684"/>
                    <a:pt x="4204" y="22852"/>
                  </a:cubicBezTo>
                  <a:cubicBezTo>
                    <a:pt x="3937" y="21050"/>
                    <a:pt x="3403" y="19316"/>
                    <a:pt x="3270" y="17515"/>
                  </a:cubicBezTo>
                  <a:cubicBezTo>
                    <a:pt x="3270" y="17499"/>
                    <a:pt x="3273" y="17492"/>
                    <a:pt x="3280" y="17492"/>
                  </a:cubicBezTo>
                  <a:close/>
                  <a:moveTo>
                    <a:pt x="4471" y="20817"/>
                  </a:moveTo>
                  <a:cubicBezTo>
                    <a:pt x="4537" y="21050"/>
                    <a:pt x="4571" y="21284"/>
                    <a:pt x="4604" y="21517"/>
                  </a:cubicBezTo>
                  <a:cubicBezTo>
                    <a:pt x="4737" y="22451"/>
                    <a:pt x="4737" y="23319"/>
                    <a:pt x="4571" y="24186"/>
                  </a:cubicBezTo>
                  <a:cubicBezTo>
                    <a:pt x="4704" y="23119"/>
                    <a:pt x="4604" y="21951"/>
                    <a:pt x="4471" y="20817"/>
                  </a:cubicBezTo>
                  <a:close/>
                  <a:moveTo>
                    <a:pt x="14378" y="18215"/>
                  </a:moveTo>
                  <a:cubicBezTo>
                    <a:pt x="12910" y="20483"/>
                    <a:pt x="11376" y="22051"/>
                    <a:pt x="9041" y="23519"/>
                  </a:cubicBezTo>
                  <a:cubicBezTo>
                    <a:pt x="8207" y="24053"/>
                    <a:pt x="7373" y="24553"/>
                    <a:pt x="6539" y="25120"/>
                  </a:cubicBezTo>
                  <a:cubicBezTo>
                    <a:pt x="7873" y="21651"/>
                    <a:pt x="11576" y="20350"/>
                    <a:pt x="14378" y="18215"/>
                  </a:cubicBezTo>
                  <a:close/>
                  <a:moveTo>
                    <a:pt x="4304" y="24286"/>
                  </a:moveTo>
                  <a:lnTo>
                    <a:pt x="4304" y="24286"/>
                  </a:lnTo>
                  <a:cubicBezTo>
                    <a:pt x="4304" y="24686"/>
                    <a:pt x="4270" y="25120"/>
                    <a:pt x="4237" y="25487"/>
                  </a:cubicBezTo>
                  <a:cubicBezTo>
                    <a:pt x="4237" y="25520"/>
                    <a:pt x="4237" y="25520"/>
                    <a:pt x="4270" y="25520"/>
                  </a:cubicBezTo>
                  <a:cubicBezTo>
                    <a:pt x="4204" y="25587"/>
                    <a:pt x="4137" y="25720"/>
                    <a:pt x="4104" y="25821"/>
                  </a:cubicBezTo>
                  <a:cubicBezTo>
                    <a:pt x="4204" y="25387"/>
                    <a:pt x="4237" y="24987"/>
                    <a:pt x="4270" y="24553"/>
                  </a:cubicBezTo>
                  <a:cubicBezTo>
                    <a:pt x="4270" y="24486"/>
                    <a:pt x="4304" y="24353"/>
                    <a:pt x="4304" y="24286"/>
                  </a:cubicBezTo>
                  <a:close/>
                  <a:moveTo>
                    <a:pt x="473" y="1"/>
                  </a:moveTo>
                  <a:cubicBezTo>
                    <a:pt x="451" y="1"/>
                    <a:pt x="434" y="12"/>
                    <a:pt x="434" y="35"/>
                  </a:cubicBezTo>
                  <a:cubicBezTo>
                    <a:pt x="1" y="3338"/>
                    <a:pt x="1168" y="6206"/>
                    <a:pt x="2769" y="9042"/>
                  </a:cubicBezTo>
                  <a:cubicBezTo>
                    <a:pt x="4637" y="12478"/>
                    <a:pt x="6272" y="15446"/>
                    <a:pt x="6272" y="19316"/>
                  </a:cubicBezTo>
                  <a:cubicBezTo>
                    <a:pt x="5972" y="20684"/>
                    <a:pt x="5671" y="22018"/>
                    <a:pt x="5438" y="23385"/>
                  </a:cubicBezTo>
                  <a:cubicBezTo>
                    <a:pt x="5271" y="23652"/>
                    <a:pt x="5138" y="23953"/>
                    <a:pt x="4971" y="24186"/>
                  </a:cubicBezTo>
                  <a:cubicBezTo>
                    <a:pt x="5405" y="21718"/>
                    <a:pt x="4504" y="18649"/>
                    <a:pt x="3170" y="16981"/>
                  </a:cubicBezTo>
                  <a:cubicBezTo>
                    <a:pt x="3146" y="16946"/>
                    <a:pt x="3115" y="16931"/>
                    <a:pt x="3084" y="16931"/>
                  </a:cubicBezTo>
                  <a:cubicBezTo>
                    <a:pt x="3026" y="16931"/>
                    <a:pt x="2970" y="16982"/>
                    <a:pt x="2970" y="17048"/>
                  </a:cubicBezTo>
                  <a:cubicBezTo>
                    <a:pt x="3003" y="19583"/>
                    <a:pt x="3970" y="21984"/>
                    <a:pt x="3970" y="24486"/>
                  </a:cubicBezTo>
                  <a:cubicBezTo>
                    <a:pt x="3937" y="24853"/>
                    <a:pt x="3904" y="25253"/>
                    <a:pt x="3837" y="25687"/>
                  </a:cubicBezTo>
                  <a:cubicBezTo>
                    <a:pt x="3837" y="25720"/>
                    <a:pt x="3904" y="25754"/>
                    <a:pt x="3904" y="25754"/>
                  </a:cubicBezTo>
                  <a:cubicBezTo>
                    <a:pt x="3904" y="25887"/>
                    <a:pt x="3837" y="25987"/>
                    <a:pt x="3837" y="26087"/>
                  </a:cubicBezTo>
                  <a:cubicBezTo>
                    <a:pt x="3837" y="26154"/>
                    <a:pt x="3837" y="26154"/>
                    <a:pt x="3904" y="26187"/>
                  </a:cubicBezTo>
                  <a:cubicBezTo>
                    <a:pt x="3603" y="26688"/>
                    <a:pt x="3336" y="27222"/>
                    <a:pt x="3103" y="27722"/>
                  </a:cubicBezTo>
                  <a:lnTo>
                    <a:pt x="3070" y="27755"/>
                  </a:lnTo>
                  <a:cubicBezTo>
                    <a:pt x="3003" y="27822"/>
                    <a:pt x="3003" y="27822"/>
                    <a:pt x="3070" y="27855"/>
                  </a:cubicBezTo>
                  <a:cubicBezTo>
                    <a:pt x="1835" y="30257"/>
                    <a:pt x="835" y="32826"/>
                    <a:pt x="268" y="35361"/>
                  </a:cubicBezTo>
                  <a:cubicBezTo>
                    <a:pt x="268" y="35403"/>
                    <a:pt x="321" y="35445"/>
                    <a:pt x="360" y="35445"/>
                  </a:cubicBezTo>
                  <a:cubicBezTo>
                    <a:pt x="383" y="35445"/>
                    <a:pt x="401" y="35431"/>
                    <a:pt x="401" y="35394"/>
                  </a:cubicBezTo>
                  <a:cubicBezTo>
                    <a:pt x="1502" y="32692"/>
                    <a:pt x="2503" y="30024"/>
                    <a:pt x="3737" y="27388"/>
                  </a:cubicBezTo>
                  <a:cubicBezTo>
                    <a:pt x="4437" y="26821"/>
                    <a:pt x="5271" y="26288"/>
                    <a:pt x="6105" y="25720"/>
                  </a:cubicBezTo>
                  <a:cubicBezTo>
                    <a:pt x="6105" y="25770"/>
                    <a:pt x="6138" y="25795"/>
                    <a:pt x="6176" y="25795"/>
                  </a:cubicBezTo>
                  <a:cubicBezTo>
                    <a:pt x="6214" y="25795"/>
                    <a:pt x="6255" y="25770"/>
                    <a:pt x="6272" y="25720"/>
                  </a:cubicBezTo>
                  <a:cubicBezTo>
                    <a:pt x="6272" y="25687"/>
                    <a:pt x="6305" y="25654"/>
                    <a:pt x="6305" y="25587"/>
                  </a:cubicBezTo>
                  <a:cubicBezTo>
                    <a:pt x="8107" y="24520"/>
                    <a:pt x="10075" y="23486"/>
                    <a:pt x="11642" y="22185"/>
                  </a:cubicBezTo>
                  <a:cubicBezTo>
                    <a:pt x="12777" y="21818"/>
                    <a:pt x="13844" y="21117"/>
                    <a:pt x="14511" y="20150"/>
                  </a:cubicBezTo>
                  <a:cubicBezTo>
                    <a:pt x="14563" y="20072"/>
                    <a:pt x="14494" y="19995"/>
                    <a:pt x="14445" y="19995"/>
                  </a:cubicBezTo>
                  <a:cubicBezTo>
                    <a:pt x="14431" y="19995"/>
                    <a:pt x="14419" y="20001"/>
                    <a:pt x="14411" y="20016"/>
                  </a:cubicBezTo>
                  <a:cubicBezTo>
                    <a:pt x="13811" y="20850"/>
                    <a:pt x="12977" y="21251"/>
                    <a:pt x="12143" y="21718"/>
                  </a:cubicBezTo>
                  <a:cubicBezTo>
                    <a:pt x="13310" y="20684"/>
                    <a:pt x="14244" y="19483"/>
                    <a:pt x="14745" y="17915"/>
                  </a:cubicBezTo>
                  <a:cubicBezTo>
                    <a:pt x="15478" y="17314"/>
                    <a:pt x="16146" y="16647"/>
                    <a:pt x="16679" y="15847"/>
                  </a:cubicBezTo>
                  <a:lnTo>
                    <a:pt x="16679" y="15847"/>
                  </a:lnTo>
                  <a:cubicBezTo>
                    <a:pt x="16479" y="16981"/>
                    <a:pt x="16312" y="18082"/>
                    <a:pt x="16012" y="19216"/>
                  </a:cubicBezTo>
                  <a:cubicBezTo>
                    <a:pt x="15412" y="21718"/>
                    <a:pt x="13677" y="23385"/>
                    <a:pt x="11409" y="24353"/>
                  </a:cubicBezTo>
                  <a:cubicBezTo>
                    <a:pt x="9007" y="25354"/>
                    <a:pt x="6305" y="25654"/>
                    <a:pt x="4404" y="27555"/>
                  </a:cubicBezTo>
                  <a:cubicBezTo>
                    <a:pt x="4317" y="27642"/>
                    <a:pt x="4406" y="27728"/>
                    <a:pt x="4474" y="27728"/>
                  </a:cubicBezTo>
                  <a:cubicBezTo>
                    <a:pt x="4485" y="27728"/>
                    <a:pt x="4495" y="27726"/>
                    <a:pt x="4504" y="27722"/>
                  </a:cubicBezTo>
                  <a:cubicBezTo>
                    <a:pt x="7173" y="25687"/>
                    <a:pt x="10508" y="25420"/>
                    <a:pt x="13310" y="23719"/>
                  </a:cubicBezTo>
                  <a:cubicBezTo>
                    <a:pt x="16312" y="21884"/>
                    <a:pt x="16579" y="18148"/>
                    <a:pt x="17146" y="15046"/>
                  </a:cubicBezTo>
                  <a:cubicBezTo>
                    <a:pt x="17246" y="14879"/>
                    <a:pt x="17313" y="14679"/>
                    <a:pt x="17413" y="14479"/>
                  </a:cubicBezTo>
                  <a:cubicBezTo>
                    <a:pt x="17447" y="14379"/>
                    <a:pt x="17413" y="14246"/>
                    <a:pt x="17280" y="14246"/>
                  </a:cubicBezTo>
                  <a:lnTo>
                    <a:pt x="17180" y="14246"/>
                  </a:lnTo>
                  <a:cubicBezTo>
                    <a:pt x="17113" y="14246"/>
                    <a:pt x="17013" y="14312"/>
                    <a:pt x="17013" y="14379"/>
                  </a:cubicBezTo>
                  <a:cubicBezTo>
                    <a:pt x="16980" y="14512"/>
                    <a:pt x="16980" y="14646"/>
                    <a:pt x="16946" y="14746"/>
                  </a:cubicBezTo>
                  <a:cubicBezTo>
                    <a:pt x="16846" y="14746"/>
                    <a:pt x="16779" y="14879"/>
                    <a:pt x="16746" y="15146"/>
                  </a:cubicBezTo>
                  <a:cubicBezTo>
                    <a:pt x="16513" y="15513"/>
                    <a:pt x="16312" y="15847"/>
                    <a:pt x="16012" y="16180"/>
                  </a:cubicBezTo>
                  <a:cubicBezTo>
                    <a:pt x="15512" y="16847"/>
                    <a:pt x="14845" y="17381"/>
                    <a:pt x="14178" y="17915"/>
                  </a:cubicBezTo>
                  <a:cubicBezTo>
                    <a:pt x="13010" y="18849"/>
                    <a:pt x="11742" y="19549"/>
                    <a:pt x="10475" y="20383"/>
                  </a:cubicBezTo>
                  <a:cubicBezTo>
                    <a:pt x="8607" y="21651"/>
                    <a:pt x="6972" y="23152"/>
                    <a:pt x="6272" y="25320"/>
                  </a:cubicBezTo>
                  <a:cubicBezTo>
                    <a:pt x="5471" y="25821"/>
                    <a:pt x="4671" y="26388"/>
                    <a:pt x="3970" y="26988"/>
                  </a:cubicBezTo>
                  <a:cubicBezTo>
                    <a:pt x="4437" y="25987"/>
                    <a:pt x="4938" y="24987"/>
                    <a:pt x="5471" y="24019"/>
                  </a:cubicBezTo>
                  <a:cubicBezTo>
                    <a:pt x="6239" y="22685"/>
                    <a:pt x="7072" y="21484"/>
                    <a:pt x="7973" y="20317"/>
                  </a:cubicBezTo>
                  <a:cubicBezTo>
                    <a:pt x="9474" y="19016"/>
                    <a:pt x="11175" y="18148"/>
                    <a:pt x="12777" y="16881"/>
                  </a:cubicBezTo>
                  <a:cubicBezTo>
                    <a:pt x="14344" y="15680"/>
                    <a:pt x="14978" y="13912"/>
                    <a:pt x="16279" y="12544"/>
                  </a:cubicBezTo>
                  <a:cubicBezTo>
                    <a:pt x="16846" y="12311"/>
                    <a:pt x="17413" y="12044"/>
                    <a:pt x="17947" y="11744"/>
                  </a:cubicBezTo>
                  <a:cubicBezTo>
                    <a:pt x="20182" y="10576"/>
                    <a:pt x="22483" y="8842"/>
                    <a:pt x="23151" y="6340"/>
                  </a:cubicBezTo>
                  <a:cubicBezTo>
                    <a:pt x="23284" y="6173"/>
                    <a:pt x="23351" y="5973"/>
                    <a:pt x="23451" y="5739"/>
                  </a:cubicBezTo>
                  <a:cubicBezTo>
                    <a:pt x="23478" y="5631"/>
                    <a:pt x="23416" y="5522"/>
                    <a:pt x="23338" y="5522"/>
                  </a:cubicBezTo>
                  <a:cubicBezTo>
                    <a:pt x="23321" y="5522"/>
                    <a:pt x="23302" y="5527"/>
                    <a:pt x="23284" y="5539"/>
                  </a:cubicBezTo>
                  <a:lnTo>
                    <a:pt x="23284" y="5439"/>
                  </a:lnTo>
                  <a:cubicBezTo>
                    <a:pt x="23284" y="5350"/>
                    <a:pt x="23210" y="5276"/>
                    <a:pt x="23151" y="5276"/>
                  </a:cubicBezTo>
                  <a:cubicBezTo>
                    <a:pt x="23121" y="5276"/>
                    <a:pt x="23095" y="5295"/>
                    <a:pt x="23084" y="5339"/>
                  </a:cubicBezTo>
                  <a:cubicBezTo>
                    <a:pt x="22984" y="5606"/>
                    <a:pt x="22884" y="5840"/>
                    <a:pt x="22750" y="6106"/>
                  </a:cubicBezTo>
                  <a:cubicBezTo>
                    <a:pt x="20315" y="8608"/>
                    <a:pt x="16779" y="8775"/>
                    <a:pt x="13644" y="10009"/>
                  </a:cubicBezTo>
                  <a:cubicBezTo>
                    <a:pt x="12310" y="10543"/>
                    <a:pt x="11409" y="11377"/>
                    <a:pt x="10742" y="12378"/>
                  </a:cubicBezTo>
                  <a:cubicBezTo>
                    <a:pt x="11376" y="10376"/>
                    <a:pt x="11742" y="8275"/>
                    <a:pt x="11776" y="6206"/>
                  </a:cubicBezTo>
                  <a:cubicBezTo>
                    <a:pt x="11776" y="6118"/>
                    <a:pt x="11720" y="6077"/>
                    <a:pt x="11663" y="6077"/>
                  </a:cubicBezTo>
                  <a:cubicBezTo>
                    <a:pt x="11611" y="6077"/>
                    <a:pt x="11558" y="6110"/>
                    <a:pt x="11542" y="6173"/>
                  </a:cubicBezTo>
                  <a:cubicBezTo>
                    <a:pt x="10308" y="8108"/>
                    <a:pt x="9441" y="10610"/>
                    <a:pt x="9441" y="12978"/>
                  </a:cubicBezTo>
                  <a:cubicBezTo>
                    <a:pt x="9274" y="13812"/>
                    <a:pt x="9174" y="14646"/>
                    <a:pt x="9174" y="15480"/>
                  </a:cubicBezTo>
                  <a:lnTo>
                    <a:pt x="9174" y="15513"/>
                  </a:lnTo>
                  <a:lnTo>
                    <a:pt x="9174" y="15613"/>
                  </a:lnTo>
                  <a:lnTo>
                    <a:pt x="9174" y="15813"/>
                  </a:lnTo>
                  <a:cubicBezTo>
                    <a:pt x="8740" y="17181"/>
                    <a:pt x="8340" y="18615"/>
                    <a:pt x="7673" y="19850"/>
                  </a:cubicBezTo>
                  <a:lnTo>
                    <a:pt x="7673" y="19883"/>
                  </a:lnTo>
                  <a:cubicBezTo>
                    <a:pt x="7406" y="20183"/>
                    <a:pt x="7106" y="20483"/>
                    <a:pt x="6839" y="20850"/>
                  </a:cubicBezTo>
                  <a:cubicBezTo>
                    <a:pt x="6806" y="20884"/>
                    <a:pt x="6839" y="20984"/>
                    <a:pt x="6906" y="21017"/>
                  </a:cubicBezTo>
                  <a:cubicBezTo>
                    <a:pt x="6472" y="21618"/>
                    <a:pt x="6105" y="22185"/>
                    <a:pt x="5738" y="22818"/>
                  </a:cubicBezTo>
                  <a:cubicBezTo>
                    <a:pt x="6138" y="20984"/>
                    <a:pt x="6739" y="19016"/>
                    <a:pt x="7106" y="17014"/>
                  </a:cubicBezTo>
                  <a:cubicBezTo>
                    <a:pt x="8006" y="14179"/>
                    <a:pt x="8674" y="11477"/>
                    <a:pt x="7306" y="8541"/>
                  </a:cubicBezTo>
                  <a:cubicBezTo>
                    <a:pt x="5772" y="5306"/>
                    <a:pt x="2836" y="3438"/>
                    <a:pt x="1001" y="469"/>
                  </a:cubicBezTo>
                  <a:cubicBezTo>
                    <a:pt x="982" y="430"/>
                    <a:pt x="951" y="414"/>
                    <a:pt x="918" y="414"/>
                  </a:cubicBezTo>
                  <a:cubicBezTo>
                    <a:pt x="838" y="414"/>
                    <a:pt x="744" y="508"/>
                    <a:pt x="768" y="602"/>
                  </a:cubicBezTo>
                  <a:cubicBezTo>
                    <a:pt x="2069" y="3271"/>
                    <a:pt x="4604" y="4705"/>
                    <a:pt x="6172" y="7174"/>
                  </a:cubicBezTo>
                  <a:cubicBezTo>
                    <a:pt x="7473" y="9175"/>
                    <a:pt x="8107" y="11277"/>
                    <a:pt x="7773" y="13678"/>
                  </a:cubicBezTo>
                  <a:cubicBezTo>
                    <a:pt x="7673" y="14346"/>
                    <a:pt x="7473" y="15013"/>
                    <a:pt x="7306" y="15680"/>
                  </a:cubicBezTo>
                  <a:cubicBezTo>
                    <a:pt x="7506" y="13712"/>
                    <a:pt x="7339" y="11777"/>
                    <a:pt x="6472" y="9976"/>
                  </a:cubicBezTo>
                  <a:cubicBezTo>
                    <a:pt x="6239" y="9475"/>
                    <a:pt x="5938" y="9008"/>
                    <a:pt x="5605" y="8541"/>
                  </a:cubicBezTo>
                  <a:cubicBezTo>
                    <a:pt x="5471" y="7507"/>
                    <a:pt x="4838" y="6507"/>
                    <a:pt x="4237" y="5706"/>
                  </a:cubicBezTo>
                  <a:cubicBezTo>
                    <a:pt x="4219" y="5687"/>
                    <a:pt x="4197" y="5679"/>
                    <a:pt x="4177" y="5679"/>
                  </a:cubicBezTo>
                  <a:cubicBezTo>
                    <a:pt x="4125" y="5679"/>
                    <a:pt x="4080" y="5734"/>
                    <a:pt x="4104" y="5806"/>
                  </a:cubicBezTo>
                  <a:cubicBezTo>
                    <a:pt x="4471" y="6307"/>
                    <a:pt x="4737" y="6807"/>
                    <a:pt x="4971" y="7374"/>
                  </a:cubicBezTo>
                  <a:lnTo>
                    <a:pt x="5238" y="8141"/>
                  </a:lnTo>
                  <a:cubicBezTo>
                    <a:pt x="3303" y="5639"/>
                    <a:pt x="735" y="3671"/>
                    <a:pt x="668" y="169"/>
                  </a:cubicBezTo>
                  <a:cubicBezTo>
                    <a:pt x="668" y="102"/>
                    <a:pt x="635" y="102"/>
                    <a:pt x="568" y="102"/>
                  </a:cubicBezTo>
                  <a:cubicBezTo>
                    <a:pt x="568" y="37"/>
                    <a:pt x="512" y="1"/>
                    <a:pt x="4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8"/>
            <p:cNvSpPr/>
            <p:nvPr/>
          </p:nvSpPr>
          <p:spPr>
            <a:xfrm>
              <a:off x="5305925" y="2502200"/>
              <a:ext cx="19750" cy="65975"/>
            </a:xfrm>
            <a:custGeom>
              <a:avLst/>
              <a:gdLst/>
              <a:ahLst/>
              <a:cxnLst/>
              <a:rect l="l" t="t" r="r" b="b"/>
              <a:pathLst>
                <a:path w="790" h="2639" extrusionOk="0">
                  <a:moveTo>
                    <a:pt x="94" y="0"/>
                  </a:moveTo>
                  <a:cubicBezTo>
                    <a:pt x="48" y="0"/>
                    <a:pt x="0" y="37"/>
                    <a:pt x="22" y="102"/>
                  </a:cubicBezTo>
                  <a:cubicBezTo>
                    <a:pt x="255" y="869"/>
                    <a:pt x="255" y="1836"/>
                    <a:pt x="656" y="2604"/>
                  </a:cubicBezTo>
                  <a:cubicBezTo>
                    <a:pt x="656" y="2627"/>
                    <a:pt x="672" y="2638"/>
                    <a:pt x="694" y="2638"/>
                  </a:cubicBezTo>
                  <a:cubicBezTo>
                    <a:pt x="733" y="2638"/>
                    <a:pt x="789" y="2602"/>
                    <a:pt x="789" y="2537"/>
                  </a:cubicBezTo>
                  <a:cubicBezTo>
                    <a:pt x="622" y="1703"/>
                    <a:pt x="422" y="869"/>
                    <a:pt x="155" y="35"/>
                  </a:cubicBezTo>
                  <a:cubicBezTo>
                    <a:pt x="144" y="12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8"/>
            <p:cNvSpPr/>
            <p:nvPr/>
          </p:nvSpPr>
          <p:spPr>
            <a:xfrm>
              <a:off x="5446725" y="2676675"/>
              <a:ext cx="52525" cy="50975"/>
            </a:xfrm>
            <a:custGeom>
              <a:avLst/>
              <a:gdLst/>
              <a:ahLst/>
              <a:cxnLst/>
              <a:rect l="l" t="t" r="r" b="b"/>
              <a:pathLst>
                <a:path w="2101" h="2039" extrusionOk="0">
                  <a:moveTo>
                    <a:pt x="2021" y="1"/>
                  </a:moveTo>
                  <a:cubicBezTo>
                    <a:pt x="2002" y="1"/>
                    <a:pt x="1981" y="9"/>
                    <a:pt x="1962" y="28"/>
                  </a:cubicBezTo>
                  <a:cubicBezTo>
                    <a:pt x="1362" y="728"/>
                    <a:pt x="661" y="1295"/>
                    <a:pt x="27" y="1963"/>
                  </a:cubicBezTo>
                  <a:cubicBezTo>
                    <a:pt x="0" y="1990"/>
                    <a:pt x="17" y="2038"/>
                    <a:pt x="42" y="2038"/>
                  </a:cubicBezTo>
                  <a:cubicBezTo>
                    <a:pt x="48" y="2038"/>
                    <a:pt x="54" y="2036"/>
                    <a:pt x="61" y="2029"/>
                  </a:cubicBezTo>
                  <a:cubicBezTo>
                    <a:pt x="895" y="1662"/>
                    <a:pt x="1528" y="828"/>
                    <a:pt x="2029" y="128"/>
                  </a:cubicBezTo>
                  <a:cubicBezTo>
                    <a:pt x="2101" y="56"/>
                    <a:pt x="2069" y="1"/>
                    <a:pt x="20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8"/>
            <p:cNvSpPr/>
            <p:nvPr/>
          </p:nvSpPr>
          <p:spPr>
            <a:xfrm>
              <a:off x="5502425" y="2572250"/>
              <a:ext cx="57575" cy="25075"/>
            </a:xfrm>
            <a:custGeom>
              <a:avLst/>
              <a:gdLst/>
              <a:ahLst/>
              <a:cxnLst/>
              <a:rect l="l" t="t" r="r" b="b"/>
              <a:pathLst>
                <a:path w="2303" h="1003" extrusionOk="0">
                  <a:moveTo>
                    <a:pt x="2222" y="1"/>
                  </a:moveTo>
                  <a:cubicBezTo>
                    <a:pt x="1444" y="1"/>
                    <a:pt x="820" y="804"/>
                    <a:pt x="101" y="869"/>
                  </a:cubicBezTo>
                  <a:cubicBezTo>
                    <a:pt x="1" y="869"/>
                    <a:pt x="1" y="1003"/>
                    <a:pt x="101" y="1003"/>
                  </a:cubicBezTo>
                  <a:cubicBezTo>
                    <a:pt x="434" y="1003"/>
                    <a:pt x="768" y="836"/>
                    <a:pt x="1068" y="669"/>
                  </a:cubicBezTo>
                  <a:cubicBezTo>
                    <a:pt x="1435" y="502"/>
                    <a:pt x="1902" y="335"/>
                    <a:pt x="2269" y="69"/>
                  </a:cubicBezTo>
                  <a:cubicBezTo>
                    <a:pt x="2302" y="69"/>
                    <a:pt x="2302" y="2"/>
                    <a:pt x="2269" y="2"/>
                  </a:cubicBezTo>
                  <a:cubicBezTo>
                    <a:pt x="2253" y="1"/>
                    <a:pt x="2238" y="1"/>
                    <a:pt x="2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8"/>
            <p:cNvSpPr/>
            <p:nvPr/>
          </p:nvSpPr>
          <p:spPr>
            <a:xfrm>
              <a:off x="5549975" y="2582125"/>
              <a:ext cx="20625" cy="10200"/>
            </a:xfrm>
            <a:custGeom>
              <a:avLst/>
              <a:gdLst/>
              <a:ahLst/>
              <a:cxnLst/>
              <a:rect l="l" t="t" r="r" b="b"/>
              <a:pathLst>
                <a:path w="825" h="408" extrusionOk="0">
                  <a:moveTo>
                    <a:pt x="750" y="0"/>
                  </a:moveTo>
                  <a:cubicBezTo>
                    <a:pt x="744" y="0"/>
                    <a:pt x="739" y="2"/>
                    <a:pt x="734" y="7"/>
                  </a:cubicBezTo>
                  <a:cubicBezTo>
                    <a:pt x="534" y="107"/>
                    <a:pt x="334" y="241"/>
                    <a:pt x="67" y="274"/>
                  </a:cubicBezTo>
                  <a:cubicBezTo>
                    <a:pt x="0" y="307"/>
                    <a:pt x="34" y="407"/>
                    <a:pt x="100" y="407"/>
                  </a:cubicBezTo>
                  <a:cubicBezTo>
                    <a:pt x="334" y="341"/>
                    <a:pt x="601" y="274"/>
                    <a:pt x="767" y="107"/>
                  </a:cubicBezTo>
                  <a:cubicBezTo>
                    <a:pt x="825" y="78"/>
                    <a:pt x="783" y="0"/>
                    <a:pt x="7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8"/>
            <p:cNvSpPr/>
            <p:nvPr/>
          </p:nvSpPr>
          <p:spPr>
            <a:xfrm>
              <a:off x="5416775" y="2882400"/>
              <a:ext cx="70375" cy="28650"/>
            </a:xfrm>
            <a:custGeom>
              <a:avLst/>
              <a:gdLst/>
              <a:ahLst/>
              <a:cxnLst/>
              <a:rect l="l" t="t" r="r" b="b"/>
              <a:pathLst>
                <a:path w="2815" h="1146" extrusionOk="0">
                  <a:moveTo>
                    <a:pt x="2628" y="0"/>
                  </a:moveTo>
                  <a:cubicBezTo>
                    <a:pt x="2617" y="0"/>
                    <a:pt x="2605" y="2"/>
                    <a:pt x="2593" y="5"/>
                  </a:cubicBezTo>
                  <a:cubicBezTo>
                    <a:pt x="1759" y="338"/>
                    <a:pt x="825" y="538"/>
                    <a:pt x="58" y="1039"/>
                  </a:cubicBezTo>
                  <a:cubicBezTo>
                    <a:pt x="0" y="1067"/>
                    <a:pt x="17" y="1146"/>
                    <a:pt x="65" y="1146"/>
                  </a:cubicBezTo>
                  <a:cubicBezTo>
                    <a:pt x="73" y="1146"/>
                    <a:pt x="82" y="1144"/>
                    <a:pt x="91" y="1139"/>
                  </a:cubicBezTo>
                  <a:cubicBezTo>
                    <a:pt x="992" y="905"/>
                    <a:pt x="1826" y="505"/>
                    <a:pt x="2693" y="172"/>
                  </a:cubicBezTo>
                  <a:cubicBezTo>
                    <a:pt x="2814" y="141"/>
                    <a:pt x="2742" y="0"/>
                    <a:pt x="26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8"/>
            <p:cNvSpPr/>
            <p:nvPr/>
          </p:nvSpPr>
          <p:spPr>
            <a:xfrm>
              <a:off x="5374850" y="2914875"/>
              <a:ext cx="68175" cy="25200"/>
            </a:xfrm>
            <a:custGeom>
              <a:avLst/>
              <a:gdLst/>
              <a:ahLst/>
              <a:cxnLst/>
              <a:rect l="l" t="t" r="r" b="b"/>
              <a:pathLst>
                <a:path w="2727" h="1008" extrusionOk="0">
                  <a:moveTo>
                    <a:pt x="2608" y="0"/>
                  </a:moveTo>
                  <a:cubicBezTo>
                    <a:pt x="2595" y="0"/>
                    <a:pt x="2582" y="2"/>
                    <a:pt x="2569" y="7"/>
                  </a:cubicBezTo>
                  <a:cubicBezTo>
                    <a:pt x="1768" y="407"/>
                    <a:pt x="867" y="540"/>
                    <a:pt x="67" y="907"/>
                  </a:cubicBezTo>
                  <a:cubicBezTo>
                    <a:pt x="0" y="941"/>
                    <a:pt x="0" y="1007"/>
                    <a:pt x="67" y="1007"/>
                  </a:cubicBezTo>
                  <a:cubicBezTo>
                    <a:pt x="934" y="874"/>
                    <a:pt x="1868" y="540"/>
                    <a:pt x="2669" y="140"/>
                  </a:cubicBezTo>
                  <a:cubicBezTo>
                    <a:pt x="2726" y="82"/>
                    <a:pt x="2685" y="0"/>
                    <a:pt x="26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0" name="Google Shape;1080;p58"/>
          <p:cNvGrpSpPr/>
          <p:nvPr/>
        </p:nvGrpSpPr>
        <p:grpSpPr>
          <a:xfrm>
            <a:off x="2119753" y="3761832"/>
            <a:ext cx="914785" cy="937462"/>
            <a:chOff x="2045723" y="3253370"/>
            <a:chExt cx="914785" cy="937462"/>
          </a:xfrm>
        </p:grpSpPr>
        <p:sp>
          <p:nvSpPr>
            <p:cNvPr id="1081" name="Google Shape;1081;p58"/>
            <p:cNvSpPr/>
            <p:nvPr/>
          </p:nvSpPr>
          <p:spPr>
            <a:xfrm rot="59522">
              <a:off x="2315183" y="32549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8"/>
            <p:cNvSpPr/>
            <p:nvPr/>
          </p:nvSpPr>
          <p:spPr>
            <a:xfrm rot="59522">
              <a:off x="2047183" y="353806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8"/>
            <p:cNvSpPr/>
            <p:nvPr/>
          </p:nvSpPr>
          <p:spPr>
            <a:xfrm rot="59522">
              <a:off x="2779058" y="40191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1071;p58"/>
          <p:cNvSpPr txBox="1">
            <a:spLocks/>
          </p:cNvSpPr>
          <p:nvPr/>
        </p:nvSpPr>
        <p:spPr>
          <a:xfrm>
            <a:off x="524238" y="2730783"/>
            <a:ext cx="29850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n-US" smtClean="0"/>
              <a:t>You can replace the image on the screen with your own work. Just delete this one, add yours and center it properly</a:t>
            </a:r>
            <a:endParaRPr lang="en-US" dirty="0"/>
          </a:p>
        </p:txBody>
      </p:sp>
      <p:sp>
        <p:nvSpPr>
          <p:cNvPr id="33" name="Google Shape;1071;p58"/>
          <p:cNvSpPr txBox="1">
            <a:spLocks/>
          </p:cNvSpPr>
          <p:nvPr/>
        </p:nvSpPr>
        <p:spPr>
          <a:xfrm>
            <a:off x="524238" y="3736658"/>
            <a:ext cx="29850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n-US" smtClean="0"/>
              <a:t>You can replace the image on the screen with your own work. Just delete this one, add yours and center it properly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136" y="1437151"/>
            <a:ext cx="3451842" cy="3529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287329" y="90084"/>
            <a:ext cx="8520507" cy="4742835"/>
            <a:chOff x="287329" y="90084"/>
            <a:chExt cx="8520507" cy="4742835"/>
          </a:xfrm>
          <a:solidFill>
            <a:srgbClr val="B29780"/>
          </a:solidFill>
        </p:grpSpPr>
        <p:grpSp>
          <p:nvGrpSpPr>
            <p:cNvPr id="22" name="Google Shape;788;p50"/>
            <p:cNvGrpSpPr/>
            <p:nvPr/>
          </p:nvGrpSpPr>
          <p:grpSpPr>
            <a:xfrm>
              <a:off x="1893844" y="742545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53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788;p50"/>
            <p:cNvGrpSpPr/>
            <p:nvPr/>
          </p:nvGrpSpPr>
          <p:grpSpPr>
            <a:xfrm>
              <a:off x="8141718" y="4426824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51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788;p50"/>
            <p:cNvGrpSpPr/>
            <p:nvPr/>
          </p:nvGrpSpPr>
          <p:grpSpPr>
            <a:xfrm flipH="1">
              <a:off x="484927" y="4255025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49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788;p50"/>
            <p:cNvGrpSpPr/>
            <p:nvPr/>
          </p:nvGrpSpPr>
          <p:grpSpPr>
            <a:xfrm flipH="1">
              <a:off x="7814961" y="360956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47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788;p50"/>
            <p:cNvGrpSpPr/>
            <p:nvPr/>
          </p:nvGrpSpPr>
          <p:grpSpPr>
            <a:xfrm>
              <a:off x="2442818" y="3148176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45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788;p50"/>
            <p:cNvGrpSpPr/>
            <p:nvPr/>
          </p:nvGrpSpPr>
          <p:grpSpPr>
            <a:xfrm>
              <a:off x="287329" y="114250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43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788;p50"/>
            <p:cNvGrpSpPr/>
            <p:nvPr/>
          </p:nvGrpSpPr>
          <p:grpSpPr>
            <a:xfrm>
              <a:off x="560964" y="2178062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41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788;p50"/>
            <p:cNvGrpSpPr/>
            <p:nvPr/>
          </p:nvGrpSpPr>
          <p:grpSpPr>
            <a:xfrm>
              <a:off x="2756692" y="1444571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39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788;p50"/>
            <p:cNvGrpSpPr/>
            <p:nvPr/>
          </p:nvGrpSpPr>
          <p:grpSpPr>
            <a:xfrm>
              <a:off x="3452431" y="205768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37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788;p50"/>
            <p:cNvGrpSpPr/>
            <p:nvPr/>
          </p:nvGrpSpPr>
          <p:grpSpPr>
            <a:xfrm>
              <a:off x="7607348" y="3177946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35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788;p50"/>
            <p:cNvGrpSpPr/>
            <p:nvPr/>
          </p:nvGrpSpPr>
          <p:grpSpPr>
            <a:xfrm flipH="1">
              <a:off x="5530203" y="90084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33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850366" y="2292680"/>
            <a:ext cx="2419800" cy="2540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i="1" dirty="0"/>
              <a:t>Yellow</a:t>
            </a:r>
            <a:endParaRPr b="1" i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 dirty="0"/>
              <a:t>Is the color of gold, butter and ripe lemons. In the spectrum of visible light, yellow is found between green and orange.</a:t>
            </a:r>
            <a:endParaRPr i="1" dirty="0"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2"/>
          </p:nvPr>
        </p:nvSpPr>
        <p:spPr>
          <a:xfrm>
            <a:off x="3394208" y="2292680"/>
            <a:ext cx="2419800" cy="2540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i="1"/>
              <a:t>Blue</a:t>
            </a:r>
            <a:endParaRPr b="1" i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/>
              <a:t>Is the colour of the clear sky and the deep sea. It is located between violet and green on the optical spectrum.</a:t>
            </a:r>
            <a:endParaRPr i="1"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3"/>
          </p:nvPr>
        </p:nvSpPr>
        <p:spPr>
          <a:xfrm>
            <a:off x="5938050" y="2292680"/>
            <a:ext cx="2419800" cy="2540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i="1" dirty="0"/>
              <a:t>Red</a:t>
            </a:r>
            <a:endParaRPr b="1" i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 dirty="0"/>
              <a:t>Is the color of blood, and because of this it has historically been associated with sacrifice, danger and courage. </a:t>
            </a:r>
            <a:endParaRPr i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i="1" dirty="0"/>
          </a:p>
        </p:txBody>
      </p:sp>
      <p:sp>
        <p:nvSpPr>
          <p:cNvPr id="144" name="Google Shape;144;p20"/>
          <p:cNvSpPr txBox="1">
            <a:spLocks noGrp="1"/>
          </p:cNvSpPr>
          <p:nvPr>
            <p:ph type="sldNum" idx="12"/>
          </p:nvPr>
        </p:nvSpPr>
        <p:spPr>
          <a:xfrm>
            <a:off x="8207542" y="463645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 dirty="0"/>
          </a:p>
        </p:txBody>
      </p:sp>
      <p:grpSp>
        <p:nvGrpSpPr>
          <p:cNvPr id="12" name="Grupo 11"/>
          <p:cNvGrpSpPr/>
          <p:nvPr/>
        </p:nvGrpSpPr>
        <p:grpSpPr>
          <a:xfrm>
            <a:off x="1267891" y="1424076"/>
            <a:ext cx="1108618" cy="1117955"/>
            <a:chOff x="1512888" y="1684338"/>
            <a:chExt cx="754062" cy="760413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12888" y="1973263"/>
              <a:ext cx="263525" cy="171450"/>
            </a:xfrm>
            <a:custGeom>
              <a:avLst/>
              <a:gdLst>
                <a:gd name="T0" fmla="*/ 33 w 69"/>
                <a:gd name="T1" fmla="*/ 43 h 45"/>
                <a:gd name="T2" fmla="*/ 19 w 69"/>
                <a:gd name="T3" fmla="*/ 42 h 45"/>
                <a:gd name="T4" fmla="*/ 1 w 69"/>
                <a:gd name="T5" fmla="*/ 22 h 45"/>
                <a:gd name="T6" fmla="*/ 19 w 69"/>
                <a:gd name="T7" fmla="*/ 3 h 45"/>
                <a:gd name="T8" fmla="*/ 48 w 69"/>
                <a:gd name="T9" fmla="*/ 3 h 45"/>
                <a:gd name="T10" fmla="*/ 69 w 69"/>
                <a:gd name="T11" fmla="*/ 22 h 45"/>
                <a:gd name="T12" fmla="*/ 49 w 69"/>
                <a:gd name="T13" fmla="*/ 42 h 45"/>
                <a:gd name="T14" fmla="*/ 33 w 69"/>
                <a:gd name="T15" fmla="*/ 43 h 45"/>
                <a:gd name="T16" fmla="*/ 33 w 69"/>
                <a:gd name="T17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5">
                  <a:moveTo>
                    <a:pt x="33" y="43"/>
                  </a:moveTo>
                  <a:cubicBezTo>
                    <a:pt x="28" y="43"/>
                    <a:pt x="22" y="45"/>
                    <a:pt x="19" y="42"/>
                  </a:cubicBezTo>
                  <a:cubicBezTo>
                    <a:pt x="12" y="37"/>
                    <a:pt x="2" y="29"/>
                    <a:pt x="1" y="22"/>
                  </a:cubicBezTo>
                  <a:cubicBezTo>
                    <a:pt x="0" y="16"/>
                    <a:pt x="11" y="6"/>
                    <a:pt x="19" y="3"/>
                  </a:cubicBezTo>
                  <a:cubicBezTo>
                    <a:pt x="28" y="0"/>
                    <a:pt x="39" y="0"/>
                    <a:pt x="48" y="3"/>
                  </a:cubicBezTo>
                  <a:cubicBezTo>
                    <a:pt x="56" y="6"/>
                    <a:pt x="62" y="16"/>
                    <a:pt x="69" y="22"/>
                  </a:cubicBezTo>
                  <a:cubicBezTo>
                    <a:pt x="62" y="29"/>
                    <a:pt x="56" y="37"/>
                    <a:pt x="49" y="42"/>
                  </a:cubicBezTo>
                  <a:cubicBezTo>
                    <a:pt x="45" y="45"/>
                    <a:pt x="38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000250" y="1973263"/>
              <a:ext cx="266700" cy="171450"/>
            </a:xfrm>
            <a:custGeom>
              <a:avLst/>
              <a:gdLst>
                <a:gd name="T0" fmla="*/ 38 w 70"/>
                <a:gd name="T1" fmla="*/ 2 h 45"/>
                <a:gd name="T2" fmla="*/ 53 w 70"/>
                <a:gd name="T3" fmla="*/ 3 h 45"/>
                <a:gd name="T4" fmla="*/ 70 w 70"/>
                <a:gd name="T5" fmla="*/ 22 h 45"/>
                <a:gd name="T6" fmla="*/ 55 w 70"/>
                <a:gd name="T7" fmla="*/ 41 h 45"/>
                <a:gd name="T8" fmla="*/ 22 w 70"/>
                <a:gd name="T9" fmla="*/ 43 h 45"/>
                <a:gd name="T10" fmla="*/ 3 w 70"/>
                <a:gd name="T11" fmla="*/ 23 h 45"/>
                <a:gd name="T12" fmla="*/ 22 w 70"/>
                <a:gd name="T13" fmla="*/ 3 h 45"/>
                <a:gd name="T14" fmla="*/ 38 w 70"/>
                <a:gd name="T15" fmla="*/ 2 h 45"/>
                <a:gd name="T16" fmla="*/ 38 w 70"/>
                <a:gd name="T17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45">
                  <a:moveTo>
                    <a:pt x="38" y="2"/>
                  </a:moveTo>
                  <a:cubicBezTo>
                    <a:pt x="43" y="2"/>
                    <a:pt x="50" y="1"/>
                    <a:pt x="53" y="3"/>
                  </a:cubicBezTo>
                  <a:cubicBezTo>
                    <a:pt x="60" y="8"/>
                    <a:pt x="69" y="15"/>
                    <a:pt x="70" y="22"/>
                  </a:cubicBezTo>
                  <a:cubicBezTo>
                    <a:pt x="70" y="28"/>
                    <a:pt x="62" y="39"/>
                    <a:pt x="55" y="41"/>
                  </a:cubicBezTo>
                  <a:cubicBezTo>
                    <a:pt x="45" y="45"/>
                    <a:pt x="33" y="43"/>
                    <a:pt x="22" y="43"/>
                  </a:cubicBezTo>
                  <a:cubicBezTo>
                    <a:pt x="10" y="42"/>
                    <a:pt x="0" y="35"/>
                    <a:pt x="3" y="23"/>
                  </a:cubicBezTo>
                  <a:cubicBezTo>
                    <a:pt x="5" y="15"/>
                    <a:pt x="15" y="8"/>
                    <a:pt x="22" y="3"/>
                  </a:cubicBezTo>
                  <a:cubicBezTo>
                    <a:pt x="26" y="0"/>
                    <a:pt x="33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806575" y="1684338"/>
              <a:ext cx="166687" cy="258763"/>
            </a:xfrm>
            <a:custGeom>
              <a:avLst/>
              <a:gdLst>
                <a:gd name="T0" fmla="*/ 42 w 44"/>
                <a:gd name="T1" fmla="*/ 34 h 68"/>
                <a:gd name="T2" fmla="*/ 41 w 44"/>
                <a:gd name="T3" fmla="*/ 52 h 68"/>
                <a:gd name="T4" fmla="*/ 22 w 44"/>
                <a:gd name="T5" fmla="*/ 67 h 68"/>
                <a:gd name="T6" fmla="*/ 4 w 44"/>
                <a:gd name="T7" fmla="*/ 54 h 68"/>
                <a:gd name="T8" fmla="*/ 4 w 44"/>
                <a:gd name="T9" fmla="*/ 14 h 68"/>
                <a:gd name="T10" fmla="*/ 23 w 44"/>
                <a:gd name="T11" fmla="*/ 0 h 68"/>
                <a:gd name="T12" fmla="*/ 42 w 44"/>
                <a:gd name="T13" fmla="*/ 17 h 68"/>
                <a:gd name="T14" fmla="*/ 42 w 44"/>
                <a:gd name="T15" fmla="*/ 34 h 68"/>
                <a:gd name="T16" fmla="*/ 42 w 44"/>
                <a:gd name="T17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8">
                  <a:moveTo>
                    <a:pt x="42" y="34"/>
                  </a:moveTo>
                  <a:cubicBezTo>
                    <a:pt x="42" y="40"/>
                    <a:pt x="44" y="48"/>
                    <a:pt x="41" y="52"/>
                  </a:cubicBezTo>
                  <a:cubicBezTo>
                    <a:pt x="37" y="58"/>
                    <a:pt x="29" y="66"/>
                    <a:pt x="22" y="67"/>
                  </a:cubicBezTo>
                  <a:cubicBezTo>
                    <a:pt x="16" y="68"/>
                    <a:pt x="5" y="60"/>
                    <a:pt x="4" y="54"/>
                  </a:cubicBezTo>
                  <a:cubicBezTo>
                    <a:pt x="1" y="41"/>
                    <a:pt x="0" y="27"/>
                    <a:pt x="4" y="14"/>
                  </a:cubicBezTo>
                  <a:cubicBezTo>
                    <a:pt x="5" y="8"/>
                    <a:pt x="17" y="0"/>
                    <a:pt x="23" y="0"/>
                  </a:cubicBezTo>
                  <a:cubicBezTo>
                    <a:pt x="30" y="1"/>
                    <a:pt x="37" y="10"/>
                    <a:pt x="42" y="17"/>
                  </a:cubicBezTo>
                  <a:cubicBezTo>
                    <a:pt x="44" y="21"/>
                    <a:pt x="42" y="28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809750" y="2174876"/>
              <a:ext cx="163512" cy="269875"/>
            </a:xfrm>
            <a:custGeom>
              <a:avLst/>
              <a:gdLst>
                <a:gd name="T0" fmla="*/ 41 w 43"/>
                <a:gd name="T1" fmla="*/ 34 h 71"/>
                <a:gd name="T2" fmla="*/ 41 w 43"/>
                <a:gd name="T3" fmla="*/ 49 h 71"/>
                <a:gd name="T4" fmla="*/ 22 w 43"/>
                <a:gd name="T5" fmla="*/ 68 h 71"/>
                <a:gd name="T6" fmla="*/ 1 w 43"/>
                <a:gd name="T7" fmla="*/ 50 h 71"/>
                <a:gd name="T8" fmla="*/ 1 w 43"/>
                <a:gd name="T9" fmla="*/ 22 h 71"/>
                <a:gd name="T10" fmla="*/ 21 w 43"/>
                <a:gd name="T11" fmla="*/ 0 h 71"/>
                <a:gd name="T12" fmla="*/ 41 w 43"/>
                <a:gd name="T13" fmla="*/ 22 h 71"/>
                <a:gd name="T14" fmla="*/ 41 w 43"/>
                <a:gd name="T15" fmla="*/ 34 h 71"/>
                <a:gd name="T16" fmla="*/ 41 w 43"/>
                <a:gd name="T17" fmla="*/ 3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1">
                  <a:moveTo>
                    <a:pt x="41" y="34"/>
                  </a:moveTo>
                  <a:cubicBezTo>
                    <a:pt x="41" y="39"/>
                    <a:pt x="43" y="46"/>
                    <a:pt x="41" y="49"/>
                  </a:cubicBezTo>
                  <a:cubicBezTo>
                    <a:pt x="36" y="57"/>
                    <a:pt x="29" y="66"/>
                    <a:pt x="22" y="68"/>
                  </a:cubicBezTo>
                  <a:cubicBezTo>
                    <a:pt x="10" y="71"/>
                    <a:pt x="2" y="62"/>
                    <a:pt x="1" y="50"/>
                  </a:cubicBezTo>
                  <a:cubicBezTo>
                    <a:pt x="0" y="41"/>
                    <a:pt x="1" y="31"/>
                    <a:pt x="1" y="22"/>
                  </a:cubicBezTo>
                  <a:cubicBezTo>
                    <a:pt x="1" y="9"/>
                    <a:pt x="8" y="0"/>
                    <a:pt x="21" y="0"/>
                  </a:cubicBezTo>
                  <a:cubicBezTo>
                    <a:pt x="35" y="0"/>
                    <a:pt x="41" y="9"/>
                    <a:pt x="41" y="22"/>
                  </a:cubicBezTo>
                  <a:cubicBezTo>
                    <a:pt x="41" y="26"/>
                    <a:pt x="41" y="30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3938290" y="1444571"/>
            <a:ext cx="1108618" cy="1117955"/>
            <a:chOff x="1512888" y="1684338"/>
            <a:chExt cx="754062" cy="760413"/>
          </a:xfrm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512888" y="1973263"/>
              <a:ext cx="263525" cy="171450"/>
            </a:xfrm>
            <a:custGeom>
              <a:avLst/>
              <a:gdLst>
                <a:gd name="T0" fmla="*/ 33 w 69"/>
                <a:gd name="T1" fmla="*/ 43 h 45"/>
                <a:gd name="T2" fmla="*/ 19 w 69"/>
                <a:gd name="T3" fmla="*/ 42 h 45"/>
                <a:gd name="T4" fmla="*/ 1 w 69"/>
                <a:gd name="T5" fmla="*/ 22 h 45"/>
                <a:gd name="T6" fmla="*/ 19 w 69"/>
                <a:gd name="T7" fmla="*/ 3 h 45"/>
                <a:gd name="T8" fmla="*/ 48 w 69"/>
                <a:gd name="T9" fmla="*/ 3 h 45"/>
                <a:gd name="T10" fmla="*/ 69 w 69"/>
                <a:gd name="T11" fmla="*/ 22 h 45"/>
                <a:gd name="T12" fmla="*/ 49 w 69"/>
                <a:gd name="T13" fmla="*/ 42 h 45"/>
                <a:gd name="T14" fmla="*/ 33 w 69"/>
                <a:gd name="T15" fmla="*/ 43 h 45"/>
                <a:gd name="T16" fmla="*/ 33 w 69"/>
                <a:gd name="T17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5">
                  <a:moveTo>
                    <a:pt x="33" y="43"/>
                  </a:moveTo>
                  <a:cubicBezTo>
                    <a:pt x="28" y="43"/>
                    <a:pt x="22" y="45"/>
                    <a:pt x="19" y="42"/>
                  </a:cubicBezTo>
                  <a:cubicBezTo>
                    <a:pt x="12" y="37"/>
                    <a:pt x="2" y="29"/>
                    <a:pt x="1" y="22"/>
                  </a:cubicBezTo>
                  <a:cubicBezTo>
                    <a:pt x="0" y="16"/>
                    <a:pt x="11" y="6"/>
                    <a:pt x="19" y="3"/>
                  </a:cubicBezTo>
                  <a:cubicBezTo>
                    <a:pt x="28" y="0"/>
                    <a:pt x="39" y="0"/>
                    <a:pt x="48" y="3"/>
                  </a:cubicBezTo>
                  <a:cubicBezTo>
                    <a:pt x="56" y="6"/>
                    <a:pt x="62" y="16"/>
                    <a:pt x="69" y="22"/>
                  </a:cubicBezTo>
                  <a:cubicBezTo>
                    <a:pt x="62" y="29"/>
                    <a:pt x="56" y="37"/>
                    <a:pt x="49" y="42"/>
                  </a:cubicBezTo>
                  <a:cubicBezTo>
                    <a:pt x="45" y="45"/>
                    <a:pt x="38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2000250" y="1973263"/>
              <a:ext cx="266700" cy="171450"/>
            </a:xfrm>
            <a:custGeom>
              <a:avLst/>
              <a:gdLst>
                <a:gd name="T0" fmla="*/ 38 w 70"/>
                <a:gd name="T1" fmla="*/ 2 h 45"/>
                <a:gd name="T2" fmla="*/ 53 w 70"/>
                <a:gd name="T3" fmla="*/ 3 h 45"/>
                <a:gd name="T4" fmla="*/ 70 w 70"/>
                <a:gd name="T5" fmla="*/ 22 h 45"/>
                <a:gd name="T6" fmla="*/ 55 w 70"/>
                <a:gd name="T7" fmla="*/ 41 h 45"/>
                <a:gd name="T8" fmla="*/ 22 w 70"/>
                <a:gd name="T9" fmla="*/ 43 h 45"/>
                <a:gd name="T10" fmla="*/ 3 w 70"/>
                <a:gd name="T11" fmla="*/ 23 h 45"/>
                <a:gd name="T12" fmla="*/ 22 w 70"/>
                <a:gd name="T13" fmla="*/ 3 h 45"/>
                <a:gd name="T14" fmla="*/ 38 w 70"/>
                <a:gd name="T15" fmla="*/ 2 h 45"/>
                <a:gd name="T16" fmla="*/ 38 w 70"/>
                <a:gd name="T17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45">
                  <a:moveTo>
                    <a:pt x="38" y="2"/>
                  </a:moveTo>
                  <a:cubicBezTo>
                    <a:pt x="43" y="2"/>
                    <a:pt x="50" y="1"/>
                    <a:pt x="53" y="3"/>
                  </a:cubicBezTo>
                  <a:cubicBezTo>
                    <a:pt x="60" y="8"/>
                    <a:pt x="69" y="15"/>
                    <a:pt x="70" y="22"/>
                  </a:cubicBezTo>
                  <a:cubicBezTo>
                    <a:pt x="70" y="28"/>
                    <a:pt x="62" y="39"/>
                    <a:pt x="55" y="41"/>
                  </a:cubicBezTo>
                  <a:cubicBezTo>
                    <a:pt x="45" y="45"/>
                    <a:pt x="33" y="43"/>
                    <a:pt x="22" y="43"/>
                  </a:cubicBezTo>
                  <a:cubicBezTo>
                    <a:pt x="10" y="42"/>
                    <a:pt x="0" y="35"/>
                    <a:pt x="3" y="23"/>
                  </a:cubicBezTo>
                  <a:cubicBezTo>
                    <a:pt x="5" y="15"/>
                    <a:pt x="15" y="8"/>
                    <a:pt x="22" y="3"/>
                  </a:cubicBezTo>
                  <a:cubicBezTo>
                    <a:pt x="26" y="0"/>
                    <a:pt x="33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1806575" y="1684338"/>
              <a:ext cx="166687" cy="258763"/>
            </a:xfrm>
            <a:custGeom>
              <a:avLst/>
              <a:gdLst>
                <a:gd name="T0" fmla="*/ 42 w 44"/>
                <a:gd name="T1" fmla="*/ 34 h 68"/>
                <a:gd name="T2" fmla="*/ 41 w 44"/>
                <a:gd name="T3" fmla="*/ 52 h 68"/>
                <a:gd name="T4" fmla="*/ 22 w 44"/>
                <a:gd name="T5" fmla="*/ 67 h 68"/>
                <a:gd name="T6" fmla="*/ 4 w 44"/>
                <a:gd name="T7" fmla="*/ 54 h 68"/>
                <a:gd name="T8" fmla="*/ 4 w 44"/>
                <a:gd name="T9" fmla="*/ 14 h 68"/>
                <a:gd name="T10" fmla="*/ 23 w 44"/>
                <a:gd name="T11" fmla="*/ 0 h 68"/>
                <a:gd name="T12" fmla="*/ 42 w 44"/>
                <a:gd name="T13" fmla="*/ 17 h 68"/>
                <a:gd name="T14" fmla="*/ 42 w 44"/>
                <a:gd name="T15" fmla="*/ 34 h 68"/>
                <a:gd name="T16" fmla="*/ 42 w 44"/>
                <a:gd name="T17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8">
                  <a:moveTo>
                    <a:pt x="42" y="34"/>
                  </a:moveTo>
                  <a:cubicBezTo>
                    <a:pt x="42" y="40"/>
                    <a:pt x="44" y="48"/>
                    <a:pt x="41" y="52"/>
                  </a:cubicBezTo>
                  <a:cubicBezTo>
                    <a:pt x="37" y="58"/>
                    <a:pt x="29" y="66"/>
                    <a:pt x="22" y="67"/>
                  </a:cubicBezTo>
                  <a:cubicBezTo>
                    <a:pt x="16" y="68"/>
                    <a:pt x="5" y="60"/>
                    <a:pt x="4" y="54"/>
                  </a:cubicBezTo>
                  <a:cubicBezTo>
                    <a:pt x="1" y="41"/>
                    <a:pt x="0" y="27"/>
                    <a:pt x="4" y="14"/>
                  </a:cubicBezTo>
                  <a:cubicBezTo>
                    <a:pt x="5" y="8"/>
                    <a:pt x="17" y="0"/>
                    <a:pt x="23" y="0"/>
                  </a:cubicBezTo>
                  <a:cubicBezTo>
                    <a:pt x="30" y="1"/>
                    <a:pt x="37" y="10"/>
                    <a:pt x="42" y="17"/>
                  </a:cubicBezTo>
                  <a:cubicBezTo>
                    <a:pt x="44" y="21"/>
                    <a:pt x="42" y="28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1809750" y="2174876"/>
              <a:ext cx="163512" cy="269875"/>
            </a:xfrm>
            <a:custGeom>
              <a:avLst/>
              <a:gdLst>
                <a:gd name="T0" fmla="*/ 41 w 43"/>
                <a:gd name="T1" fmla="*/ 34 h 71"/>
                <a:gd name="T2" fmla="*/ 41 w 43"/>
                <a:gd name="T3" fmla="*/ 49 h 71"/>
                <a:gd name="T4" fmla="*/ 22 w 43"/>
                <a:gd name="T5" fmla="*/ 68 h 71"/>
                <a:gd name="T6" fmla="*/ 1 w 43"/>
                <a:gd name="T7" fmla="*/ 50 h 71"/>
                <a:gd name="T8" fmla="*/ 1 w 43"/>
                <a:gd name="T9" fmla="*/ 22 h 71"/>
                <a:gd name="T10" fmla="*/ 21 w 43"/>
                <a:gd name="T11" fmla="*/ 0 h 71"/>
                <a:gd name="T12" fmla="*/ 41 w 43"/>
                <a:gd name="T13" fmla="*/ 22 h 71"/>
                <a:gd name="T14" fmla="*/ 41 w 43"/>
                <a:gd name="T15" fmla="*/ 34 h 71"/>
                <a:gd name="T16" fmla="*/ 41 w 43"/>
                <a:gd name="T17" fmla="*/ 3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1">
                  <a:moveTo>
                    <a:pt x="41" y="34"/>
                  </a:moveTo>
                  <a:cubicBezTo>
                    <a:pt x="41" y="39"/>
                    <a:pt x="43" y="46"/>
                    <a:pt x="41" y="49"/>
                  </a:cubicBezTo>
                  <a:cubicBezTo>
                    <a:pt x="36" y="57"/>
                    <a:pt x="29" y="66"/>
                    <a:pt x="22" y="68"/>
                  </a:cubicBezTo>
                  <a:cubicBezTo>
                    <a:pt x="10" y="71"/>
                    <a:pt x="2" y="62"/>
                    <a:pt x="1" y="50"/>
                  </a:cubicBezTo>
                  <a:cubicBezTo>
                    <a:pt x="0" y="41"/>
                    <a:pt x="1" y="31"/>
                    <a:pt x="1" y="22"/>
                  </a:cubicBezTo>
                  <a:cubicBezTo>
                    <a:pt x="1" y="9"/>
                    <a:pt x="8" y="0"/>
                    <a:pt x="21" y="0"/>
                  </a:cubicBezTo>
                  <a:cubicBezTo>
                    <a:pt x="35" y="0"/>
                    <a:pt x="41" y="9"/>
                    <a:pt x="41" y="22"/>
                  </a:cubicBezTo>
                  <a:cubicBezTo>
                    <a:pt x="41" y="26"/>
                    <a:pt x="41" y="30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6498729" y="1501358"/>
            <a:ext cx="1108618" cy="1117955"/>
            <a:chOff x="1512888" y="1684338"/>
            <a:chExt cx="754062" cy="760413"/>
          </a:xfrm>
        </p:grpSpPr>
        <p:sp>
          <p:nvSpPr>
            <p:cNvPr id="66" name="Freeform 5"/>
            <p:cNvSpPr>
              <a:spLocks/>
            </p:cNvSpPr>
            <p:nvPr/>
          </p:nvSpPr>
          <p:spPr bwMode="auto">
            <a:xfrm>
              <a:off x="1512888" y="1973263"/>
              <a:ext cx="263525" cy="171450"/>
            </a:xfrm>
            <a:custGeom>
              <a:avLst/>
              <a:gdLst>
                <a:gd name="T0" fmla="*/ 33 w 69"/>
                <a:gd name="T1" fmla="*/ 43 h 45"/>
                <a:gd name="T2" fmla="*/ 19 w 69"/>
                <a:gd name="T3" fmla="*/ 42 h 45"/>
                <a:gd name="T4" fmla="*/ 1 w 69"/>
                <a:gd name="T5" fmla="*/ 22 h 45"/>
                <a:gd name="T6" fmla="*/ 19 w 69"/>
                <a:gd name="T7" fmla="*/ 3 h 45"/>
                <a:gd name="T8" fmla="*/ 48 w 69"/>
                <a:gd name="T9" fmla="*/ 3 h 45"/>
                <a:gd name="T10" fmla="*/ 69 w 69"/>
                <a:gd name="T11" fmla="*/ 22 h 45"/>
                <a:gd name="T12" fmla="*/ 49 w 69"/>
                <a:gd name="T13" fmla="*/ 42 h 45"/>
                <a:gd name="T14" fmla="*/ 33 w 69"/>
                <a:gd name="T15" fmla="*/ 43 h 45"/>
                <a:gd name="T16" fmla="*/ 33 w 69"/>
                <a:gd name="T17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5">
                  <a:moveTo>
                    <a:pt x="33" y="43"/>
                  </a:moveTo>
                  <a:cubicBezTo>
                    <a:pt x="28" y="43"/>
                    <a:pt x="22" y="45"/>
                    <a:pt x="19" y="42"/>
                  </a:cubicBezTo>
                  <a:cubicBezTo>
                    <a:pt x="12" y="37"/>
                    <a:pt x="2" y="29"/>
                    <a:pt x="1" y="22"/>
                  </a:cubicBezTo>
                  <a:cubicBezTo>
                    <a:pt x="0" y="16"/>
                    <a:pt x="11" y="6"/>
                    <a:pt x="19" y="3"/>
                  </a:cubicBezTo>
                  <a:cubicBezTo>
                    <a:pt x="28" y="0"/>
                    <a:pt x="39" y="0"/>
                    <a:pt x="48" y="3"/>
                  </a:cubicBezTo>
                  <a:cubicBezTo>
                    <a:pt x="56" y="6"/>
                    <a:pt x="62" y="16"/>
                    <a:pt x="69" y="22"/>
                  </a:cubicBezTo>
                  <a:cubicBezTo>
                    <a:pt x="62" y="29"/>
                    <a:pt x="56" y="37"/>
                    <a:pt x="49" y="42"/>
                  </a:cubicBezTo>
                  <a:cubicBezTo>
                    <a:pt x="45" y="45"/>
                    <a:pt x="38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2000250" y="1973263"/>
              <a:ext cx="266700" cy="171450"/>
            </a:xfrm>
            <a:custGeom>
              <a:avLst/>
              <a:gdLst>
                <a:gd name="T0" fmla="*/ 38 w 70"/>
                <a:gd name="T1" fmla="*/ 2 h 45"/>
                <a:gd name="T2" fmla="*/ 53 w 70"/>
                <a:gd name="T3" fmla="*/ 3 h 45"/>
                <a:gd name="T4" fmla="*/ 70 w 70"/>
                <a:gd name="T5" fmla="*/ 22 h 45"/>
                <a:gd name="T6" fmla="*/ 55 w 70"/>
                <a:gd name="T7" fmla="*/ 41 h 45"/>
                <a:gd name="T8" fmla="*/ 22 w 70"/>
                <a:gd name="T9" fmla="*/ 43 h 45"/>
                <a:gd name="T10" fmla="*/ 3 w 70"/>
                <a:gd name="T11" fmla="*/ 23 h 45"/>
                <a:gd name="T12" fmla="*/ 22 w 70"/>
                <a:gd name="T13" fmla="*/ 3 h 45"/>
                <a:gd name="T14" fmla="*/ 38 w 70"/>
                <a:gd name="T15" fmla="*/ 2 h 45"/>
                <a:gd name="T16" fmla="*/ 38 w 70"/>
                <a:gd name="T17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45">
                  <a:moveTo>
                    <a:pt x="38" y="2"/>
                  </a:moveTo>
                  <a:cubicBezTo>
                    <a:pt x="43" y="2"/>
                    <a:pt x="50" y="1"/>
                    <a:pt x="53" y="3"/>
                  </a:cubicBezTo>
                  <a:cubicBezTo>
                    <a:pt x="60" y="8"/>
                    <a:pt x="69" y="15"/>
                    <a:pt x="70" y="22"/>
                  </a:cubicBezTo>
                  <a:cubicBezTo>
                    <a:pt x="70" y="28"/>
                    <a:pt x="62" y="39"/>
                    <a:pt x="55" y="41"/>
                  </a:cubicBezTo>
                  <a:cubicBezTo>
                    <a:pt x="45" y="45"/>
                    <a:pt x="33" y="43"/>
                    <a:pt x="22" y="43"/>
                  </a:cubicBezTo>
                  <a:cubicBezTo>
                    <a:pt x="10" y="42"/>
                    <a:pt x="0" y="35"/>
                    <a:pt x="3" y="23"/>
                  </a:cubicBezTo>
                  <a:cubicBezTo>
                    <a:pt x="5" y="15"/>
                    <a:pt x="15" y="8"/>
                    <a:pt x="22" y="3"/>
                  </a:cubicBezTo>
                  <a:cubicBezTo>
                    <a:pt x="26" y="0"/>
                    <a:pt x="33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1806575" y="1684338"/>
              <a:ext cx="166687" cy="258763"/>
            </a:xfrm>
            <a:custGeom>
              <a:avLst/>
              <a:gdLst>
                <a:gd name="T0" fmla="*/ 42 w 44"/>
                <a:gd name="T1" fmla="*/ 34 h 68"/>
                <a:gd name="T2" fmla="*/ 41 w 44"/>
                <a:gd name="T3" fmla="*/ 52 h 68"/>
                <a:gd name="T4" fmla="*/ 22 w 44"/>
                <a:gd name="T5" fmla="*/ 67 h 68"/>
                <a:gd name="T6" fmla="*/ 4 w 44"/>
                <a:gd name="T7" fmla="*/ 54 h 68"/>
                <a:gd name="T8" fmla="*/ 4 w 44"/>
                <a:gd name="T9" fmla="*/ 14 h 68"/>
                <a:gd name="T10" fmla="*/ 23 w 44"/>
                <a:gd name="T11" fmla="*/ 0 h 68"/>
                <a:gd name="T12" fmla="*/ 42 w 44"/>
                <a:gd name="T13" fmla="*/ 17 h 68"/>
                <a:gd name="T14" fmla="*/ 42 w 44"/>
                <a:gd name="T15" fmla="*/ 34 h 68"/>
                <a:gd name="T16" fmla="*/ 42 w 44"/>
                <a:gd name="T17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8">
                  <a:moveTo>
                    <a:pt x="42" y="34"/>
                  </a:moveTo>
                  <a:cubicBezTo>
                    <a:pt x="42" y="40"/>
                    <a:pt x="44" y="48"/>
                    <a:pt x="41" y="52"/>
                  </a:cubicBezTo>
                  <a:cubicBezTo>
                    <a:pt x="37" y="58"/>
                    <a:pt x="29" y="66"/>
                    <a:pt x="22" y="67"/>
                  </a:cubicBezTo>
                  <a:cubicBezTo>
                    <a:pt x="16" y="68"/>
                    <a:pt x="5" y="60"/>
                    <a:pt x="4" y="54"/>
                  </a:cubicBezTo>
                  <a:cubicBezTo>
                    <a:pt x="1" y="41"/>
                    <a:pt x="0" y="27"/>
                    <a:pt x="4" y="14"/>
                  </a:cubicBezTo>
                  <a:cubicBezTo>
                    <a:pt x="5" y="8"/>
                    <a:pt x="17" y="0"/>
                    <a:pt x="23" y="0"/>
                  </a:cubicBezTo>
                  <a:cubicBezTo>
                    <a:pt x="30" y="1"/>
                    <a:pt x="37" y="10"/>
                    <a:pt x="42" y="17"/>
                  </a:cubicBezTo>
                  <a:cubicBezTo>
                    <a:pt x="44" y="21"/>
                    <a:pt x="42" y="28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1809750" y="2174876"/>
              <a:ext cx="163512" cy="269875"/>
            </a:xfrm>
            <a:custGeom>
              <a:avLst/>
              <a:gdLst>
                <a:gd name="T0" fmla="*/ 41 w 43"/>
                <a:gd name="T1" fmla="*/ 34 h 71"/>
                <a:gd name="T2" fmla="*/ 41 w 43"/>
                <a:gd name="T3" fmla="*/ 49 h 71"/>
                <a:gd name="T4" fmla="*/ 22 w 43"/>
                <a:gd name="T5" fmla="*/ 68 h 71"/>
                <a:gd name="T6" fmla="*/ 1 w 43"/>
                <a:gd name="T7" fmla="*/ 50 h 71"/>
                <a:gd name="T8" fmla="*/ 1 w 43"/>
                <a:gd name="T9" fmla="*/ 22 h 71"/>
                <a:gd name="T10" fmla="*/ 21 w 43"/>
                <a:gd name="T11" fmla="*/ 0 h 71"/>
                <a:gd name="T12" fmla="*/ 41 w 43"/>
                <a:gd name="T13" fmla="*/ 22 h 71"/>
                <a:gd name="T14" fmla="*/ 41 w 43"/>
                <a:gd name="T15" fmla="*/ 34 h 71"/>
                <a:gd name="T16" fmla="*/ 41 w 43"/>
                <a:gd name="T17" fmla="*/ 3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1">
                  <a:moveTo>
                    <a:pt x="41" y="34"/>
                  </a:moveTo>
                  <a:cubicBezTo>
                    <a:pt x="41" y="39"/>
                    <a:pt x="43" y="46"/>
                    <a:pt x="41" y="49"/>
                  </a:cubicBezTo>
                  <a:cubicBezTo>
                    <a:pt x="36" y="57"/>
                    <a:pt x="29" y="66"/>
                    <a:pt x="22" y="68"/>
                  </a:cubicBezTo>
                  <a:cubicBezTo>
                    <a:pt x="10" y="71"/>
                    <a:pt x="2" y="62"/>
                    <a:pt x="1" y="50"/>
                  </a:cubicBezTo>
                  <a:cubicBezTo>
                    <a:pt x="0" y="41"/>
                    <a:pt x="1" y="31"/>
                    <a:pt x="1" y="22"/>
                  </a:cubicBezTo>
                  <a:cubicBezTo>
                    <a:pt x="1" y="9"/>
                    <a:pt x="8" y="0"/>
                    <a:pt x="21" y="0"/>
                  </a:cubicBezTo>
                  <a:cubicBezTo>
                    <a:pt x="35" y="0"/>
                    <a:pt x="41" y="9"/>
                    <a:pt x="41" y="22"/>
                  </a:cubicBezTo>
                  <a:cubicBezTo>
                    <a:pt x="41" y="26"/>
                    <a:pt x="41" y="30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59"/>
          <p:cNvSpPr/>
          <p:nvPr/>
        </p:nvSpPr>
        <p:spPr>
          <a:xfrm>
            <a:off x="5485787" y="2589119"/>
            <a:ext cx="22578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59"/>
          <p:cNvSpPr txBox="1">
            <a:spLocks noGrp="1"/>
          </p:cNvSpPr>
          <p:nvPr>
            <p:ph type="title"/>
          </p:nvPr>
        </p:nvSpPr>
        <p:spPr>
          <a:xfrm>
            <a:off x="5483066" y="2279544"/>
            <a:ext cx="3406200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Sneak Peek</a:t>
            </a:r>
            <a:endParaRPr/>
          </a:p>
        </p:txBody>
      </p:sp>
      <p:grpSp>
        <p:nvGrpSpPr>
          <p:cNvPr id="1090" name="Google Shape;1090;p59"/>
          <p:cNvGrpSpPr/>
          <p:nvPr/>
        </p:nvGrpSpPr>
        <p:grpSpPr>
          <a:xfrm rot="-4251528">
            <a:off x="1389850" y="1581529"/>
            <a:ext cx="2100534" cy="4111741"/>
            <a:chOff x="2637175" y="2691575"/>
            <a:chExt cx="1010800" cy="1978525"/>
          </a:xfrm>
        </p:grpSpPr>
        <p:sp>
          <p:nvSpPr>
            <p:cNvPr id="1091" name="Google Shape;1091;p59"/>
            <p:cNvSpPr/>
            <p:nvPr/>
          </p:nvSpPr>
          <p:spPr>
            <a:xfrm>
              <a:off x="2795500" y="2779425"/>
              <a:ext cx="50050" cy="16375"/>
            </a:xfrm>
            <a:custGeom>
              <a:avLst/>
              <a:gdLst/>
              <a:ahLst/>
              <a:cxnLst/>
              <a:rect l="l" t="t" r="r" b="b"/>
              <a:pathLst>
                <a:path w="2002" h="655" extrusionOk="0">
                  <a:moveTo>
                    <a:pt x="466" y="1"/>
                  </a:moveTo>
                  <a:cubicBezTo>
                    <a:pt x="294" y="1"/>
                    <a:pt x="146" y="41"/>
                    <a:pt x="67" y="154"/>
                  </a:cubicBezTo>
                  <a:cubicBezTo>
                    <a:pt x="1" y="254"/>
                    <a:pt x="34" y="388"/>
                    <a:pt x="134" y="454"/>
                  </a:cubicBezTo>
                  <a:cubicBezTo>
                    <a:pt x="201" y="521"/>
                    <a:pt x="301" y="554"/>
                    <a:pt x="434" y="554"/>
                  </a:cubicBezTo>
                  <a:cubicBezTo>
                    <a:pt x="668" y="588"/>
                    <a:pt x="968" y="588"/>
                    <a:pt x="1201" y="621"/>
                  </a:cubicBezTo>
                  <a:cubicBezTo>
                    <a:pt x="1335" y="621"/>
                    <a:pt x="1468" y="655"/>
                    <a:pt x="1602" y="655"/>
                  </a:cubicBezTo>
                  <a:lnTo>
                    <a:pt x="1835" y="655"/>
                  </a:lnTo>
                  <a:cubicBezTo>
                    <a:pt x="1969" y="655"/>
                    <a:pt x="2002" y="488"/>
                    <a:pt x="1935" y="454"/>
                  </a:cubicBezTo>
                  <a:cubicBezTo>
                    <a:pt x="1869" y="421"/>
                    <a:pt x="1869" y="388"/>
                    <a:pt x="1735" y="321"/>
                  </a:cubicBezTo>
                  <a:cubicBezTo>
                    <a:pt x="1635" y="288"/>
                    <a:pt x="1535" y="254"/>
                    <a:pt x="1402" y="221"/>
                  </a:cubicBezTo>
                  <a:cubicBezTo>
                    <a:pt x="1225" y="155"/>
                    <a:pt x="800" y="1"/>
                    <a:pt x="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9"/>
            <p:cNvSpPr/>
            <p:nvPr/>
          </p:nvSpPr>
          <p:spPr>
            <a:xfrm>
              <a:off x="2772975" y="2815625"/>
              <a:ext cx="87725" cy="42425"/>
            </a:xfrm>
            <a:custGeom>
              <a:avLst/>
              <a:gdLst/>
              <a:ahLst/>
              <a:cxnLst/>
              <a:rect l="l" t="t" r="r" b="b"/>
              <a:pathLst>
                <a:path w="3509" h="1697" extrusionOk="0">
                  <a:moveTo>
                    <a:pt x="984" y="0"/>
                  </a:moveTo>
                  <a:cubicBezTo>
                    <a:pt x="568" y="0"/>
                    <a:pt x="63" y="112"/>
                    <a:pt x="34" y="574"/>
                  </a:cubicBezTo>
                  <a:cubicBezTo>
                    <a:pt x="1" y="741"/>
                    <a:pt x="34" y="774"/>
                    <a:pt x="101" y="774"/>
                  </a:cubicBezTo>
                  <a:cubicBezTo>
                    <a:pt x="470" y="774"/>
                    <a:pt x="755" y="604"/>
                    <a:pt x="1137" y="604"/>
                  </a:cubicBezTo>
                  <a:cubicBezTo>
                    <a:pt x="1169" y="604"/>
                    <a:pt x="1202" y="605"/>
                    <a:pt x="1235" y="608"/>
                  </a:cubicBezTo>
                  <a:cubicBezTo>
                    <a:pt x="1735" y="641"/>
                    <a:pt x="2236" y="841"/>
                    <a:pt x="2703" y="975"/>
                  </a:cubicBezTo>
                  <a:cubicBezTo>
                    <a:pt x="2703" y="1075"/>
                    <a:pt x="2770" y="1141"/>
                    <a:pt x="2870" y="1241"/>
                  </a:cubicBezTo>
                  <a:cubicBezTo>
                    <a:pt x="3003" y="1341"/>
                    <a:pt x="3103" y="1508"/>
                    <a:pt x="3237" y="1642"/>
                  </a:cubicBezTo>
                  <a:cubicBezTo>
                    <a:pt x="3275" y="1680"/>
                    <a:pt x="3315" y="1696"/>
                    <a:pt x="3352" y="1696"/>
                  </a:cubicBezTo>
                  <a:cubicBezTo>
                    <a:pt x="3443" y="1696"/>
                    <a:pt x="3508" y="1594"/>
                    <a:pt x="3437" y="1475"/>
                  </a:cubicBezTo>
                  <a:cubicBezTo>
                    <a:pt x="3370" y="1308"/>
                    <a:pt x="3237" y="1175"/>
                    <a:pt x="3170" y="1075"/>
                  </a:cubicBezTo>
                  <a:cubicBezTo>
                    <a:pt x="3103" y="1008"/>
                    <a:pt x="3103" y="975"/>
                    <a:pt x="3070" y="941"/>
                  </a:cubicBezTo>
                  <a:cubicBezTo>
                    <a:pt x="3170" y="841"/>
                    <a:pt x="3170" y="708"/>
                    <a:pt x="3036" y="674"/>
                  </a:cubicBezTo>
                  <a:cubicBezTo>
                    <a:pt x="2403" y="441"/>
                    <a:pt x="1836" y="141"/>
                    <a:pt x="1168" y="7"/>
                  </a:cubicBezTo>
                  <a:cubicBezTo>
                    <a:pt x="1110" y="3"/>
                    <a:pt x="1048" y="0"/>
                    <a:pt x="9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9"/>
            <p:cNvSpPr/>
            <p:nvPr/>
          </p:nvSpPr>
          <p:spPr>
            <a:xfrm>
              <a:off x="2770600" y="2839625"/>
              <a:ext cx="38875" cy="19550"/>
            </a:xfrm>
            <a:custGeom>
              <a:avLst/>
              <a:gdLst/>
              <a:ahLst/>
              <a:cxnLst/>
              <a:rect l="l" t="t" r="r" b="b"/>
              <a:pathLst>
                <a:path w="1555" h="782" extrusionOk="0">
                  <a:moveTo>
                    <a:pt x="1182" y="1"/>
                  </a:moveTo>
                  <a:cubicBezTo>
                    <a:pt x="743" y="1"/>
                    <a:pt x="0" y="192"/>
                    <a:pt x="29" y="682"/>
                  </a:cubicBezTo>
                  <a:cubicBezTo>
                    <a:pt x="96" y="715"/>
                    <a:pt x="129" y="782"/>
                    <a:pt x="196" y="782"/>
                  </a:cubicBezTo>
                  <a:cubicBezTo>
                    <a:pt x="429" y="782"/>
                    <a:pt x="496" y="615"/>
                    <a:pt x="663" y="515"/>
                  </a:cubicBezTo>
                  <a:cubicBezTo>
                    <a:pt x="863" y="348"/>
                    <a:pt x="1130" y="348"/>
                    <a:pt x="1330" y="348"/>
                  </a:cubicBezTo>
                  <a:cubicBezTo>
                    <a:pt x="1340" y="350"/>
                    <a:pt x="1349" y="350"/>
                    <a:pt x="1357" y="350"/>
                  </a:cubicBezTo>
                  <a:cubicBezTo>
                    <a:pt x="1533" y="350"/>
                    <a:pt x="1554" y="46"/>
                    <a:pt x="1363" y="15"/>
                  </a:cubicBezTo>
                  <a:cubicBezTo>
                    <a:pt x="1313" y="5"/>
                    <a:pt x="1252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9"/>
            <p:cNvSpPr/>
            <p:nvPr/>
          </p:nvSpPr>
          <p:spPr>
            <a:xfrm>
              <a:off x="2762050" y="2883650"/>
              <a:ext cx="39850" cy="15450"/>
            </a:xfrm>
            <a:custGeom>
              <a:avLst/>
              <a:gdLst/>
              <a:ahLst/>
              <a:cxnLst/>
              <a:rect l="l" t="t" r="r" b="b"/>
              <a:pathLst>
                <a:path w="1594" h="618" extrusionOk="0">
                  <a:moveTo>
                    <a:pt x="743" y="0"/>
                  </a:moveTo>
                  <a:cubicBezTo>
                    <a:pt x="544" y="0"/>
                    <a:pt x="346" y="43"/>
                    <a:pt x="171" y="155"/>
                  </a:cubicBezTo>
                  <a:cubicBezTo>
                    <a:pt x="0" y="325"/>
                    <a:pt x="145" y="617"/>
                    <a:pt x="356" y="617"/>
                  </a:cubicBezTo>
                  <a:cubicBezTo>
                    <a:pt x="393" y="617"/>
                    <a:pt x="432" y="608"/>
                    <a:pt x="471" y="589"/>
                  </a:cubicBezTo>
                  <a:cubicBezTo>
                    <a:pt x="660" y="535"/>
                    <a:pt x="915" y="437"/>
                    <a:pt x="1146" y="437"/>
                  </a:cubicBezTo>
                  <a:cubicBezTo>
                    <a:pt x="1201" y="437"/>
                    <a:pt x="1254" y="442"/>
                    <a:pt x="1305" y="455"/>
                  </a:cubicBezTo>
                  <a:cubicBezTo>
                    <a:pt x="1316" y="457"/>
                    <a:pt x="1326" y="458"/>
                    <a:pt x="1336" y="458"/>
                  </a:cubicBezTo>
                  <a:cubicBezTo>
                    <a:pt x="1515" y="458"/>
                    <a:pt x="1593" y="185"/>
                    <a:pt x="1372" y="122"/>
                  </a:cubicBezTo>
                  <a:cubicBezTo>
                    <a:pt x="1180" y="52"/>
                    <a:pt x="961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9"/>
            <p:cNvSpPr/>
            <p:nvPr/>
          </p:nvSpPr>
          <p:spPr>
            <a:xfrm>
              <a:off x="2784000" y="2897950"/>
              <a:ext cx="46175" cy="37250"/>
            </a:xfrm>
            <a:custGeom>
              <a:avLst/>
              <a:gdLst/>
              <a:ahLst/>
              <a:cxnLst/>
              <a:rect l="l" t="t" r="r" b="b"/>
              <a:pathLst>
                <a:path w="1847" h="1490" extrusionOk="0">
                  <a:moveTo>
                    <a:pt x="1585" y="1"/>
                  </a:moveTo>
                  <a:cubicBezTo>
                    <a:pt x="1545" y="1"/>
                    <a:pt x="1502" y="16"/>
                    <a:pt x="1461" y="50"/>
                  </a:cubicBezTo>
                  <a:cubicBezTo>
                    <a:pt x="1228" y="283"/>
                    <a:pt x="961" y="450"/>
                    <a:pt x="727" y="650"/>
                  </a:cubicBezTo>
                  <a:cubicBezTo>
                    <a:pt x="461" y="817"/>
                    <a:pt x="127" y="984"/>
                    <a:pt x="60" y="1284"/>
                  </a:cubicBezTo>
                  <a:cubicBezTo>
                    <a:pt x="1" y="1373"/>
                    <a:pt x="74" y="1489"/>
                    <a:pt x="186" y="1489"/>
                  </a:cubicBezTo>
                  <a:cubicBezTo>
                    <a:pt x="199" y="1489"/>
                    <a:pt x="213" y="1488"/>
                    <a:pt x="227" y="1484"/>
                  </a:cubicBezTo>
                  <a:cubicBezTo>
                    <a:pt x="461" y="1418"/>
                    <a:pt x="661" y="1184"/>
                    <a:pt x="894" y="1017"/>
                  </a:cubicBezTo>
                  <a:cubicBezTo>
                    <a:pt x="1161" y="817"/>
                    <a:pt x="1428" y="584"/>
                    <a:pt x="1661" y="350"/>
                  </a:cubicBezTo>
                  <a:cubicBezTo>
                    <a:pt x="1847" y="218"/>
                    <a:pt x="1738" y="1"/>
                    <a:pt x="1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9"/>
            <p:cNvSpPr/>
            <p:nvPr/>
          </p:nvSpPr>
          <p:spPr>
            <a:xfrm>
              <a:off x="2818275" y="2924175"/>
              <a:ext cx="51925" cy="90250"/>
            </a:xfrm>
            <a:custGeom>
              <a:avLst/>
              <a:gdLst/>
              <a:ahLst/>
              <a:cxnLst/>
              <a:rect l="l" t="t" r="r" b="b"/>
              <a:pathLst>
                <a:path w="2077" h="3610" extrusionOk="0">
                  <a:moveTo>
                    <a:pt x="1896" y="1"/>
                  </a:moveTo>
                  <a:cubicBezTo>
                    <a:pt x="1818" y="1"/>
                    <a:pt x="1740" y="43"/>
                    <a:pt x="1725" y="135"/>
                  </a:cubicBezTo>
                  <a:cubicBezTo>
                    <a:pt x="1558" y="769"/>
                    <a:pt x="1391" y="1336"/>
                    <a:pt x="1124" y="1936"/>
                  </a:cubicBezTo>
                  <a:cubicBezTo>
                    <a:pt x="891" y="2503"/>
                    <a:pt x="424" y="2870"/>
                    <a:pt x="90" y="3371"/>
                  </a:cubicBezTo>
                  <a:cubicBezTo>
                    <a:pt x="1" y="3490"/>
                    <a:pt x="98" y="3609"/>
                    <a:pt x="215" y="3609"/>
                  </a:cubicBezTo>
                  <a:cubicBezTo>
                    <a:pt x="229" y="3609"/>
                    <a:pt x="243" y="3608"/>
                    <a:pt x="257" y="3604"/>
                  </a:cubicBezTo>
                  <a:cubicBezTo>
                    <a:pt x="724" y="3437"/>
                    <a:pt x="1058" y="2804"/>
                    <a:pt x="1258" y="2370"/>
                  </a:cubicBezTo>
                  <a:cubicBezTo>
                    <a:pt x="1625" y="1703"/>
                    <a:pt x="1858" y="936"/>
                    <a:pt x="2058" y="168"/>
                  </a:cubicBezTo>
                  <a:cubicBezTo>
                    <a:pt x="2076" y="60"/>
                    <a:pt x="1987" y="1"/>
                    <a:pt x="1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9"/>
            <p:cNvSpPr/>
            <p:nvPr/>
          </p:nvSpPr>
          <p:spPr>
            <a:xfrm>
              <a:off x="2862225" y="2932850"/>
              <a:ext cx="26750" cy="70075"/>
            </a:xfrm>
            <a:custGeom>
              <a:avLst/>
              <a:gdLst/>
              <a:ahLst/>
              <a:cxnLst/>
              <a:rect l="l" t="t" r="r" b="b"/>
              <a:pathLst>
                <a:path w="1070" h="2803" extrusionOk="0">
                  <a:moveTo>
                    <a:pt x="929" y="0"/>
                  </a:moveTo>
                  <a:cubicBezTo>
                    <a:pt x="860" y="0"/>
                    <a:pt x="783" y="42"/>
                    <a:pt x="767" y="122"/>
                  </a:cubicBezTo>
                  <a:cubicBezTo>
                    <a:pt x="634" y="589"/>
                    <a:pt x="534" y="1022"/>
                    <a:pt x="367" y="1489"/>
                  </a:cubicBezTo>
                  <a:cubicBezTo>
                    <a:pt x="267" y="1856"/>
                    <a:pt x="0" y="2290"/>
                    <a:pt x="33" y="2690"/>
                  </a:cubicBezTo>
                  <a:cubicBezTo>
                    <a:pt x="83" y="2765"/>
                    <a:pt x="152" y="2803"/>
                    <a:pt x="212" y="2803"/>
                  </a:cubicBezTo>
                  <a:cubicBezTo>
                    <a:pt x="232" y="2803"/>
                    <a:pt x="250" y="2798"/>
                    <a:pt x="267" y="2790"/>
                  </a:cubicBezTo>
                  <a:cubicBezTo>
                    <a:pt x="534" y="2523"/>
                    <a:pt x="601" y="2123"/>
                    <a:pt x="667" y="1756"/>
                  </a:cubicBezTo>
                  <a:cubicBezTo>
                    <a:pt x="801" y="1189"/>
                    <a:pt x="934" y="655"/>
                    <a:pt x="1034" y="155"/>
                  </a:cubicBezTo>
                  <a:cubicBezTo>
                    <a:pt x="1069" y="50"/>
                    <a:pt x="1004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9"/>
            <p:cNvSpPr/>
            <p:nvPr/>
          </p:nvSpPr>
          <p:spPr>
            <a:xfrm>
              <a:off x="2891775" y="2924175"/>
              <a:ext cx="16325" cy="63050"/>
            </a:xfrm>
            <a:custGeom>
              <a:avLst/>
              <a:gdLst/>
              <a:ahLst/>
              <a:cxnLst/>
              <a:rect l="l" t="t" r="r" b="b"/>
              <a:pathLst>
                <a:path w="653" h="2522" extrusionOk="0">
                  <a:moveTo>
                    <a:pt x="163" y="1"/>
                  </a:moveTo>
                  <a:cubicBezTo>
                    <a:pt x="81" y="1"/>
                    <a:pt x="1" y="60"/>
                    <a:pt x="19" y="168"/>
                  </a:cubicBezTo>
                  <a:cubicBezTo>
                    <a:pt x="86" y="602"/>
                    <a:pt x="119" y="969"/>
                    <a:pt x="186" y="1403"/>
                  </a:cubicBezTo>
                  <a:cubicBezTo>
                    <a:pt x="252" y="1736"/>
                    <a:pt x="252" y="2136"/>
                    <a:pt x="419" y="2470"/>
                  </a:cubicBezTo>
                  <a:cubicBezTo>
                    <a:pt x="419" y="2507"/>
                    <a:pt x="433" y="2521"/>
                    <a:pt x="453" y="2521"/>
                  </a:cubicBezTo>
                  <a:cubicBezTo>
                    <a:pt x="488" y="2521"/>
                    <a:pt x="544" y="2479"/>
                    <a:pt x="586" y="2437"/>
                  </a:cubicBezTo>
                  <a:cubicBezTo>
                    <a:pt x="653" y="2103"/>
                    <a:pt x="519" y="1669"/>
                    <a:pt x="486" y="1336"/>
                  </a:cubicBezTo>
                  <a:cubicBezTo>
                    <a:pt x="453" y="936"/>
                    <a:pt x="353" y="569"/>
                    <a:pt x="319" y="135"/>
                  </a:cubicBezTo>
                  <a:cubicBezTo>
                    <a:pt x="304" y="43"/>
                    <a:pt x="23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9"/>
            <p:cNvSpPr/>
            <p:nvPr/>
          </p:nvSpPr>
          <p:spPr>
            <a:xfrm>
              <a:off x="2908075" y="2922850"/>
              <a:ext cx="11700" cy="35900"/>
            </a:xfrm>
            <a:custGeom>
              <a:avLst/>
              <a:gdLst/>
              <a:ahLst/>
              <a:cxnLst/>
              <a:rect l="l" t="t" r="r" b="b"/>
              <a:pathLst>
                <a:path w="468" h="1436" extrusionOk="0">
                  <a:moveTo>
                    <a:pt x="148" y="0"/>
                  </a:moveTo>
                  <a:cubicBezTo>
                    <a:pt x="74" y="0"/>
                    <a:pt x="1" y="50"/>
                    <a:pt x="1" y="155"/>
                  </a:cubicBezTo>
                  <a:cubicBezTo>
                    <a:pt x="34" y="355"/>
                    <a:pt x="34" y="522"/>
                    <a:pt x="101" y="722"/>
                  </a:cubicBezTo>
                  <a:cubicBezTo>
                    <a:pt x="134" y="955"/>
                    <a:pt x="101" y="1189"/>
                    <a:pt x="268" y="1389"/>
                  </a:cubicBezTo>
                  <a:cubicBezTo>
                    <a:pt x="268" y="1419"/>
                    <a:pt x="281" y="1435"/>
                    <a:pt x="299" y="1435"/>
                  </a:cubicBezTo>
                  <a:cubicBezTo>
                    <a:pt x="321" y="1435"/>
                    <a:pt x="349" y="1411"/>
                    <a:pt x="368" y="1356"/>
                  </a:cubicBezTo>
                  <a:cubicBezTo>
                    <a:pt x="468" y="1155"/>
                    <a:pt x="368" y="989"/>
                    <a:pt x="368" y="788"/>
                  </a:cubicBezTo>
                  <a:cubicBezTo>
                    <a:pt x="334" y="555"/>
                    <a:pt x="334" y="321"/>
                    <a:pt x="301" y="121"/>
                  </a:cubicBezTo>
                  <a:cubicBezTo>
                    <a:pt x="285" y="42"/>
                    <a:pt x="216" y="0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9"/>
            <p:cNvSpPr/>
            <p:nvPr/>
          </p:nvSpPr>
          <p:spPr>
            <a:xfrm>
              <a:off x="2942275" y="2966325"/>
              <a:ext cx="32550" cy="45800"/>
            </a:xfrm>
            <a:custGeom>
              <a:avLst/>
              <a:gdLst/>
              <a:ahLst/>
              <a:cxnLst/>
              <a:rect l="l" t="t" r="r" b="b"/>
              <a:pathLst>
                <a:path w="1302" h="1832" extrusionOk="0">
                  <a:moveTo>
                    <a:pt x="251" y="0"/>
                  </a:moveTo>
                  <a:cubicBezTo>
                    <a:pt x="159" y="0"/>
                    <a:pt x="67" y="50"/>
                    <a:pt x="67" y="150"/>
                  </a:cubicBezTo>
                  <a:cubicBezTo>
                    <a:pt x="0" y="617"/>
                    <a:pt x="0" y="1218"/>
                    <a:pt x="334" y="1585"/>
                  </a:cubicBezTo>
                  <a:cubicBezTo>
                    <a:pt x="459" y="1741"/>
                    <a:pt x="673" y="1832"/>
                    <a:pt x="868" y="1832"/>
                  </a:cubicBezTo>
                  <a:cubicBezTo>
                    <a:pt x="1088" y="1832"/>
                    <a:pt x="1284" y="1716"/>
                    <a:pt x="1301" y="1451"/>
                  </a:cubicBezTo>
                  <a:cubicBezTo>
                    <a:pt x="1301" y="1418"/>
                    <a:pt x="1301" y="1318"/>
                    <a:pt x="1235" y="1318"/>
                  </a:cubicBezTo>
                  <a:cubicBezTo>
                    <a:pt x="1140" y="1294"/>
                    <a:pt x="1063" y="1271"/>
                    <a:pt x="966" y="1271"/>
                  </a:cubicBezTo>
                  <a:cubicBezTo>
                    <a:pt x="926" y="1271"/>
                    <a:pt x="883" y="1275"/>
                    <a:pt x="834" y="1284"/>
                  </a:cubicBezTo>
                  <a:cubicBezTo>
                    <a:pt x="768" y="1284"/>
                    <a:pt x="734" y="1251"/>
                    <a:pt x="668" y="1184"/>
                  </a:cubicBezTo>
                  <a:cubicBezTo>
                    <a:pt x="434" y="951"/>
                    <a:pt x="434" y="484"/>
                    <a:pt x="434" y="150"/>
                  </a:cubicBezTo>
                  <a:cubicBezTo>
                    <a:pt x="434" y="50"/>
                    <a:pt x="342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9"/>
            <p:cNvSpPr/>
            <p:nvPr/>
          </p:nvSpPr>
          <p:spPr>
            <a:xfrm>
              <a:off x="2966775" y="2964700"/>
              <a:ext cx="40575" cy="39250"/>
            </a:xfrm>
            <a:custGeom>
              <a:avLst/>
              <a:gdLst/>
              <a:ahLst/>
              <a:cxnLst/>
              <a:rect l="l" t="t" r="r" b="b"/>
              <a:pathLst>
                <a:path w="1623" h="1570" extrusionOk="0">
                  <a:moveTo>
                    <a:pt x="324" y="0"/>
                  </a:moveTo>
                  <a:cubicBezTo>
                    <a:pt x="169" y="0"/>
                    <a:pt x="1" y="153"/>
                    <a:pt x="88" y="349"/>
                  </a:cubicBezTo>
                  <a:cubicBezTo>
                    <a:pt x="271" y="777"/>
                    <a:pt x="735" y="1570"/>
                    <a:pt x="1274" y="1570"/>
                  </a:cubicBezTo>
                  <a:cubicBezTo>
                    <a:pt x="1323" y="1570"/>
                    <a:pt x="1372" y="1563"/>
                    <a:pt x="1422" y="1550"/>
                  </a:cubicBezTo>
                  <a:cubicBezTo>
                    <a:pt x="1622" y="1483"/>
                    <a:pt x="1522" y="1216"/>
                    <a:pt x="1422" y="1149"/>
                  </a:cubicBezTo>
                  <a:cubicBezTo>
                    <a:pt x="988" y="949"/>
                    <a:pt x="688" y="616"/>
                    <a:pt x="521" y="149"/>
                  </a:cubicBezTo>
                  <a:cubicBezTo>
                    <a:pt x="487" y="44"/>
                    <a:pt x="407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9"/>
            <p:cNvSpPr/>
            <p:nvPr/>
          </p:nvSpPr>
          <p:spPr>
            <a:xfrm>
              <a:off x="2974500" y="2947300"/>
              <a:ext cx="37850" cy="23250"/>
            </a:xfrm>
            <a:custGeom>
              <a:avLst/>
              <a:gdLst/>
              <a:ahLst/>
              <a:cxnLst/>
              <a:rect l="l" t="t" r="r" b="b"/>
              <a:pathLst>
                <a:path w="1514" h="930" extrusionOk="0">
                  <a:moveTo>
                    <a:pt x="228" y="1"/>
                  </a:moveTo>
                  <a:cubicBezTo>
                    <a:pt x="123" y="1"/>
                    <a:pt x="1" y="98"/>
                    <a:pt x="46" y="211"/>
                  </a:cubicBezTo>
                  <a:cubicBezTo>
                    <a:pt x="179" y="478"/>
                    <a:pt x="379" y="711"/>
                    <a:pt x="646" y="845"/>
                  </a:cubicBezTo>
                  <a:cubicBezTo>
                    <a:pt x="766" y="898"/>
                    <a:pt x="897" y="930"/>
                    <a:pt x="1021" y="930"/>
                  </a:cubicBezTo>
                  <a:cubicBezTo>
                    <a:pt x="1208" y="930"/>
                    <a:pt x="1380" y="858"/>
                    <a:pt x="1480" y="678"/>
                  </a:cubicBezTo>
                  <a:cubicBezTo>
                    <a:pt x="1513" y="578"/>
                    <a:pt x="1447" y="511"/>
                    <a:pt x="1380" y="511"/>
                  </a:cubicBezTo>
                  <a:cubicBezTo>
                    <a:pt x="1297" y="494"/>
                    <a:pt x="1213" y="494"/>
                    <a:pt x="1126" y="494"/>
                  </a:cubicBezTo>
                  <a:cubicBezTo>
                    <a:pt x="1038" y="494"/>
                    <a:pt x="946" y="494"/>
                    <a:pt x="846" y="478"/>
                  </a:cubicBezTo>
                  <a:cubicBezTo>
                    <a:pt x="646" y="411"/>
                    <a:pt x="479" y="244"/>
                    <a:pt x="346" y="77"/>
                  </a:cubicBezTo>
                  <a:cubicBezTo>
                    <a:pt x="324" y="23"/>
                    <a:pt x="278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9"/>
            <p:cNvSpPr/>
            <p:nvPr/>
          </p:nvSpPr>
          <p:spPr>
            <a:xfrm>
              <a:off x="2996525" y="2886775"/>
              <a:ext cx="40850" cy="22200"/>
            </a:xfrm>
            <a:custGeom>
              <a:avLst/>
              <a:gdLst/>
              <a:ahLst/>
              <a:cxnLst/>
              <a:rect l="l" t="t" r="r" b="b"/>
              <a:pathLst>
                <a:path w="1634" h="888" extrusionOk="0">
                  <a:moveTo>
                    <a:pt x="254" y="0"/>
                  </a:moveTo>
                  <a:cubicBezTo>
                    <a:pt x="119" y="0"/>
                    <a:pt x="1" y="141"/>
                    <a:pt x="99" y="263"/>
                  </a:cubicBezTo>
                  <a:cubicBezTo>
                    <a:pt x="299" y="497"/>
                    <a:pt x="566" y="630"/>
                    <a:pt x="833" y="764"/>
                  </a:cubicBezTo>
                  <a:cubicBezTo>
                    <a:pt x="994" y="810"/>
                    <a:pt x="1218" y="888"/>
                    <a:pt x="1397" y="888"/>
                  </a:cubicBezTo>
                  <a:cubicBezTo>
                    <a:pt x="1477" y="888"/>
                    <a:pt x="1548" y="872"/>
                    <a:pt x="1600" y="830"/>
                  </a:cubicBezTo>
                  <a:cubicBezTo>
                    <a:pt x="1633" y="797"/>
                    <a:pt x="1633" y="697"/>
                    <a:pt x="1600" y="664"/>
                  </a:cubicBezTo>
                  <a:cubicBezTo>
                    <a:pt x="1500" y="497"/>
                    <a:pt x="1233" y="497"/>
                    <a:pt x="1066" y="464"/>
                  </a:cubicBezTo>
                  <a:cubicBezTo>
                    <a:pt x="799" y="397"/>
                    <a:pt x="566" y="263"/>
                    <a:pt x="399" y="63"/>
                  </a:cubicBezTo>
                  <a:cubicBezTo>
                    <a:pt x="355" y="19"/>
                    <a:pt x="303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9"/>
            <p:cNvSpPr/>
            <p:nvPr/>
          </p:nvSpPr>
          <p:spPr>
            <a:xfrm>
              <a:off x="3001225" y="2858725"/>
              <a:ext cx="26125" cy="15700"/>
            </a:xfrm>
            <a:custGeom>
              <a:avLst/>
              <a:gdLst/>
              <a:ahLst/>
              <a:cxnLst/>
              <a:rect l="l" t="t" r="r" b="b"/>
              <a:pathLst>
                <a:path w="1045" h="628" extrusionOk="0">
                  <a:moveTo>
                    <a:pt x="958" y="0"/>
                  </a:moveTo>
                  <a:cubicBezTo>
                    <a:pt x="932" y="0"/>
                    <a:pt x="903" y="14"/>
                    <a:pt x="878" y="51"/>
                  </a:cubicBezTo>
                  <a:cubicBezTo>
                    <a:pt x="678" y="251"/>
                    <a:pt x="444" y="285"/>
                    <a:pt x="211" y="351"/>
                  </a:cubicBezTo>
                  <a:cubicBezTo>
                    <a:pt x="1" y="381"/>
                    <a:pt x="34" y="628"/>
                    <a:pt x="189" y="628"/>
                  </a:cubicBezTo>
                  <a:cubicBezTo>
                    <a:pt x="206" y="628"/>
                    <a:pt x="224" y="625"/>
                    <a:pt x="244" y="618"/>
                  </a:cubicBezTo>
                  <a:cubicBezTo>
                    <a:pt x="611" y="585"/>
                    <a:pt x="1045" y="518"/>
                    <a:pt x="1045" y="84"/>
                  </a:cubicBezTo>
                  <a:cubicBezTo>
                    <a:pt x="1045" y="42"/>
                    <a:pt x="1005" y="0"/>
                    <a:pt x="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9"/>
            <p:cNvSpPr/>
            <p:nvPr/>
          </p:nvSpPr>
          <p:spPr>
            <a:xfrm>
              <a:off x="2996325" y="2818350"/>
              <a:ext cx="29375" cy="27425"/>
            </a:xfrm>
            <a:custGeom>
              <a:avLst/>
              <a:gdLst/>
              <a:ahLst/>
              <a:cxnLst/>
              <a:rect l="l" t="t" r="r" b="b"/>
              <a:pathLst>
                <a:path w="1175" h="1097" extrusionOk="0">
                  <a:moveTo>
                    <a:pt x="913" y="0"/>
                  </a:moveTo>
                  <a:cubicBezTo>
                    <a:pt x="864" y="0"/>
                    <a:pt x="814" y="11"/>
                    <a:pt x="774" y="32"/>
                  </a:cubicBezTo>
                  <a:cubicBezTo>
                    <a:pt x="640" y="132"/>
                    <a:pt x="574" y="232"/>
                    <a:pt x="474" y="365"/>
                  </a:cubicBezTo>
                  <a:cubicBezTo>
                    <a:pt x="407" y="532"/>
                    <a:pt x="273" y="632"/>
                    <a:pt x="140" y="732"/>
                  </a:cubicBezTo>
                  <a:cubicBezTo>
                    <a:pt x="0" y="844"/>
                    <a:pt x="95" y="1097"/>
                    <a:pt x="247" y="1097"/>
                  </a:cubicBezTo>
                  <a:cubicBezTo>
                    <a:pt x="276" y="1097"/>
                    <a:pt x="308" y="1087"/>
                    <a:pt x="340" y="1066"/>
                  </a:cubicBezTo>
                  <a:cubicBezTo>
                    <a:pt x="674" y="899"/>
                    <a:pt x="1174" y="665"/>
                    <a:pt x="1141" y="198"/>
                  </a:cubicBezTo>
                  <a:cubicBezTo>
                    <a:pt x="1141" y="59"/>
                    <a:pt x="1027" y="0"/>
                    <a:pt x="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9"/>
            <p:cNvSpPr/>
            <p:nvPr/>
          </p:nvSpPr>
          <p:spPr>
            <a:xfrm>
              <a:off x="2979475" y="2787025"/>
              <a:ext cx="28700" cy="30900"/>
            </a:xfrm>
            <a:custGeom>
              <a:avLst/>
              <a:gdLst/>
              <a:ahLst/>
              <a:cxnLst/>
              <a:rect l="l" t="t" r="r" b="b"/>
              <a:pathLst>
                <a:path w="1148" h="1236" extrusionOk="0">
                  <a:moveTo>
                    <a:pt x="877" y="0"/>
                  </a:moveTo>
                  <a:cubicBezTo>
                    <a:pt x="847" y="0"/>
                    <a:pt x="814" y="17"/>
                    <a:pt x="781" y="50"/>
                  </a:cubicBezTo>
                  <a:cubicBezTo>
                    <a:pt x="614" y="117"/>
                    <a:pt x="547" y="284"/>
                    <a:pt x="514" y="451"/>
                  </a:cubicBezTo>
                  <a:cubicBezTo>
                    <a:pt x="480" y="551"/>
                    <a:pt x="480" y="617"/>
                    <a:pt x="447" y="717"/>
                  </a:cubicBezTo>
                  <a:cubicBezTo>
                    <a:pt x="447" y="751"/>
                    <a:pt x="414" y="784"/>
                    <a:pt x="414" y="784"/>
                  </a:cubicBezTo>
                  <a:lnTo>
                    <a:pt x="347" y="784"/>
                  </a:lnTo>
                  <a:cubicBezTo>
                    <a:pt x="329" y="779"/>
                    <a:pt x="312" y="777"/>
                    <a:pt x="296" y="777"/>
                  </a:cubicBezTo>
                  <a:cubicBezTo>
                    <a:pt x="96" y="777"/>
                    <a:pt x="0" y="1125"/>
                    <a:pt x="247" y="1218"/>
                  </a:cubicBezTo>
                  <a:cubicBezTo>
                    <a:pt x="293" y="1229"/>
                    <a:pt x="340" y="1235"/>
                    <a:pt x="386" y="1235"/>
                  </a:cubicBezTo>
                  <a:cubicBezTo>
                    <a:pt x="603" y="1235"/>
                    <a:pt x="804" y="1110"/>
                    <a:pt x="914" y="918"/>
                  </a:cubicBezTo>
                  <a:cubicBezTo>
                    <a:pt x="1014" y="651"/>
                    <a:pt x="1148" y="250"/>
                    <a:pt x="947" y="50"/>
                  </a:cubicBezTo>
                  <a:cubicBezTo>
                    <a:pt x="931" y="17"/>
                    <a:pt x="906" y="0"/>
                    <a:pt x="8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9"/>
            <p:cNvSpPr/>
            <p:nvPr/>
          </p:nvSpPr>
          <p:spPr>
            <a:xfrm>
              <a:off x="2937275" y="2743750"/>
              <a:ext cx="40475" cy="89475"/>
            </a:xfrm>
            <a:custGeom>
              <a:avLst/>
              <a:gdLst/>
              <a:ahLst/>
              <a:cxnLst/>
              <a:rect l="l" t="t" r="r" b="b"/>
              <a:pathLst>
                <a:path w="1619" h="3579" extrusionOk="0">
                  <a:moveTo>
                    <a:pt x="1507" y="1"/>
                  </a:moveTo>
                  <a:cubicBezTo>
                    <a:pt x="1491" y="1"/>
                    <a:pt x="1476" y="5"/>
                    <a:pt x="1468" y="13"/>
                  </a:cubicBezTo>
                  <a:cubicBezTo>
                    <a:pt x="701" y="981"/>
                    <a:pt x="167" y="2215"/>
                    <a:pt x="0" y="3449"/>
                  </a:cubicBezTo>
                  <a:cubicBezTo>
                    <a:pt x="0" y="3537"/>
                    <a:pt x="75" y="3579"/>
                    <a:pt x="145" y="3579"/>
                  </a:cubicBezTo>
                  <a:cubicBezTo>
                    <a:pt x="208" y="3579"/>
                    <a:pt x="267" y="3546"/>
                    <a:pt x="267" y="3483"/>
                  </a:cubicBezTo>
                  <a:cubicBezTo>
                    <a:pt x="434" y="2215"/>
                    <a:pt x="1201" y="1248"/>
                    <a:pt x="1568" y="113"/>
                  </a:cubicBezTo>
                  <a:cubicBezTo>
                    <a:pt x="1618" y="38"/>
                    <a:pt x="1556" y="1"/>
                    <a:pt x="1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9"/>
            <p:cNvSpPr/>
            <p:nvPr/>
          </p:nvSpPr>
          <p:spPr>
            <a:xfrm>
              <a:off x="2924750" y="2731025"/>
              <a:ext cx="25875" cy="91700"/>
            </a:xfrm>
            <a:custGeom>
              <a:avLst/>
              <a:gdLst/>
              <a:ahLst/>
              <a:cxnLst/>
              <a:rect l="l" t="t" r="r" b="b"/>
              <a:pathLst>
                <a:path w="1035" h="3668" extrusionOk="0">
                  <a:moveTo>
                    <a:pt x="899" y="0"/>
                  </a:moveTo>
                  <a:cubicBezTo>
                    <a:pt x="874" y="0"/>
                    <a:pt x="849" y="8"/>
                    <a:pt x="835" y="22"/>
                  </a:cubicBezTo>
                  <a:cubicBezTo>
                    <a:pt x="535" y="356"/>
                    <a:pt x="501" y="889"/>
                    <a:pt x="401" y="1323"/>
                  </a:cubicBezTo>
                  <a:cubicBezTo>
                    <a:pt x="201" y="2023"/>
                    <a:pt x="34" y="2791"/>
                    <a:pt x="1" y="3525"/>
                  </a:cubicBezTo>
                  <a:cubicBezTo>
                    <a:pt x="1" y="3616"/>
                    <a:pt x="81" y="3668"/>
                    <a:pt x="154" y="3668"/>
                  </a:cubicBezTo>
                  <a:cubicBezTo>
                    <a:pt x="214" y="3668"/>
                    <a:pt x="268" y="3633"/>
                    <a:pt x="268" y="3558"/>
                  </a:cubicBezTo>
                  <a:cubicBezTo>
                    <a:pt x="301" y="2824"/>
                    <a:pt x="501" y="2124"/>
                    <a:pt x="668" y="1390"/>
                  </a:cubicBezTo>
                  <a:cubicBezTo>
                    <a:pt x="801" y="1023"/>
                    <a:pt x="1035" y="489"/>
                    <a:pt x="968" y="55"/>
                  </a:cubicBezTo>
                  <a:cubicBezTo>
                    <a:pt x="968" y="16"/>
                    <a:pt x="934" y="0"/>
                    <a:pt x="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9"/>
            <p:cNvSpPr/>
            <p:nvPr/>
          </p:nvSpPr>
          <p:spPr>
            <a:xfrm>
              <a:off x="2914750" y="2713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9"/>
            <p:cNvSpPr/>
            <p:nvPr/>
          </p:nvSpPr>
          <p:spPr>
            <a:xfrm>
              <a:off x="2908475" y="2710500"/>
              <a:ext cx="17150" cy="61975"/>
            </a:xfrm>
            <a:custGeom>
              <a:avLst/>
              <a:gdLst/>
              <a:ahLst/>
              <a:cxnLst/>
              <a:rect l="l" t="t" r="r" b="b"/>
              <a:pathLst>
                <a:path w="686" h="2479" extrusionOk="0">
                  <a:moveTo>
                    <a:pt x="366" y="0"/>
                  </a:moveTo>
                  <a:cubicBezTo>
                    <a:pt x="286" y="0"/>
                    <a:pt x="218" y="60"/>
                    <a:pt x="218" y="143"/>
                  </a:cubicBezTo>
                  <a:lnTo>
                    <a:pt x="285" y="143"/>
                  </a:lnTo>
                  <a:cubicBezTo>
                    <a:pt x="185" y="176"/>
                    <a:pt x="185" y="276"/>
                    <a:pt x="152" y="343"/>
                  </a:cubicBezTo>
                  <a:cubicBezTo>
                    <a:pt x="118" y="543"/>
                    <a:pt x="118" y="810"/>
                    <a:pt x="118" y="976"/>
                  </a:cubicBezTo>
                  <a:cubicBezTo>
                    <a:pt x="51" y="1443"/>
                    <a:pt x="51" y="1877"/>
                    <a:pt x="18" y="2311"/>
                  </a:cubicBezTo>
                  <a:cubicBezTo>
                    <a:pt x="0" y="2419"/>
                    <a:pt x="90" y="2479"/>
                    <a:pt x="181" y="2479"/>
                  </a:cubicBezTo>
                  <a:cubicBezTo>
                    <a:pt x="258" y="2479"/>
                    <a:pt x="336" y="2436"/>
                    <a:pt x="352" y="2344"/>
                  </a:cubicBezTo>
                  <a:cubicBezTo>
                    <a:pt x="452" y="1810"/>
                    <a:pt x="585" y="1310"/>
                    <a:pt x="619" y="776"/>
                  </a:cubicBezTo>
                  <a:cubicBezTo>
                    <a:pt x="652" y="443"/>
                    <a:pt x="685" y="42"/>
                    <a:pt x="418" y="9"/>
                  </a:cubicBezTo>
                  <a:cubicBezTo>
                    <a:pt x="401" y="3"/>
                    <a:pt x="383" y="0"/>
                    <a:pt x="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9"/>
            <p:cNvSpPr/>
            <p:nvPr/>
          </p:nvSpPr>
          <p:spPr>
            <a:xfrm>
              <a:off x="2878900" y="2717675"/>
              <a:ext cx="24200" cy="48875"/>
            </a:xfrm>
            <a:custGeom>
              <a:avLst/>
              <a:gdLst/>
              <a:ahLst/>
              <a:cxnLst/>
              <a:rect l="l" t="t" r="r" b="b"/>
              <a:pathLst>
                <a:path w="968" h="1955" extrusionOk="0">
                  <a:moveTo>
                    <a:pt x="266" y="0"/>
                  </a:moveTo>
                  <a:cubicBezTo>
                    <a:pt x="178" y="0"/>
                    <a:pt x="81" y="95"/>
                    <a:pt x="34" y="189"/>
                  </a:cubicBezTo>
                  <a:cubicBezTo>
                    <a:pt x="0" y="489"/>
                    <a:pt x="167" y="756"/>
                    <a:pt x="267" y="1056"/>
                  </a:cubicBezTo>
                  <a:cubicBezTo>
                    <a:pt x="334" y="1357"/>
                    <a:pt x="434" y="1657"/>
                    <a:pt x="601" y="1890"/>
                  </a:cubicBezTo>
                  <a:cubicBezTo>
                    <a:pt x="624" y="1936"/>
                    <a:pt x="663" y="1955"/>
                    <a:pt x="707" y="1955"/>
                  </a:cubicBezTo>
                  <a:cubicBezTo>
                    <a:pt x="790" y="1955"/>
                    <a:pt x="891" y="1889"/>
                    <a:pt x="934" y="1824"/>
                  </a:cubicBezTo>
                  <a:cubicBezTo>
                    <a:pt x="968" y="1523"/>
                    <a:pt x="834" y="1190"/>
                    <a:pt x="767" y="923"/>
                  </a:cubicBezTo>
                  <a:cubicBezTo>
                    <a:pt x="667" y="589"/>
                    <a:pt x="601" y="256"/>
                    <a:pt x="367" y="56"/>
                  </a:cubicBezTo>
                  <a:cubicBezTo>
                    <a:pt x="338" y="17"/>
                    <a:pt x="303" y="0"/>
                    <a:pt x="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9"/>
            <p:cNvSpPr/>
            <p:nvPr/>
          </p:nvSpPr>
          <p:spPr>
            <a:xfrm>
              <a:off x="2839700" y="2750025"/>
              <a:ext cx="43625" cy="35825"/>
            </a:xfrm>
            <a:custGeom>
              <a:avLst/>
              <a:gdLst/>
              <a:ahLst/>
              <a:cxnLst/>
              <a:rect l="l" t="t" r="r" b="b"/>
              <a:pathLst>
                <a:path w="1745" h="1433" extrusionOk="0">
                  <a:moveTo>
                    <a:pt x="344" y="1"/>
                  </a:moveTo>
                  <a:cubicBezTo>
                    <a:pt x="248" y="1"/>
                    <a:pt x="154" y="19"/>
                    <a:pt x="67" y="63"/>
                  </a:cubicBezTo>
                  <a:cubicBezTo>
                    <a:pt x="0" y="96"/>
                    <a:pt x="0" y="196"/>
                    <a:pt x="34" y="263"/>
                  </a:cubicBezTo>
                  <a:cubicBezTo>
                    <a:pt x="234" y="430"/>
                    <a:pt x="501" y="463"/>
                    <a:pt x="734" y="630"/>
                  </a:cubicBezTo>
                  <a:cubicBezTo>
                    <a:pt x="1001" y="796"/>
                    <a:pt x="1201" y="1063"/>
                    <a:pt x="1335" y="1297"/>
                  </a:cubicBezTo>
                  <a:cubicBezTo>
                    <a:pt x="1370" y="1392"/>
                    <a:pt x="1436" y="1432"/>
                    <a:pt x="1502" y="1432"/>
                  </a:cubicBezTo>
                  <a:cubicBezTo>
                    <a:pt x="1622" y="1432"/>
                    <a:pt x="1745" y="1302"/>
                    <a:pt x="1702" y="1130"/>
                  </a:cubicBezTo>
                  <a:cubicBezTo>
                    <a:pt x="1568" y="796"/>
                    <a:pt x="1368" y="530"/>
                    <a:pt x="1068" y="296"/>
                  </a:cubicBezTo>
                  <a:cubicBezTo>
                    <a:pt x="895" y="148"/>
                    <a:pt x="614" y="1"/>
                    <a:pt x="3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9"/>
            <p:cNvSpPr/>
            <p:nvPr/>
          </p:nvSpPr>
          <p:spPr>
            <a:xfrm>
              <a:off x="2811350" y="2743525"/>
              <a:ext cx="24200" cy="29875"/>
            </a:xfrm>
            <a:custGeom>
              <a:avLst/>
              <a:gdLst/>
              <a:ahLst/>
              <a:cxnLst/>
              <a:rect l="l" t="t" r="r" b="b"/>
              <a:pathLst>
                <a:path w="968" h="1195" extrusionOk="0">
                  <a:moveTo>
                    <a:pt x="301" y="1"/>
                  </a:moveTo>
                  <a:cubicBezTo>
                    <a:pt x="262" y="1"/>
                    <a:pt x="220" y="17"/>
                    <a:pt x="200" y="56"/>
                  </a:cubicBezTo>
                  <a:cubicBezTo>
                    <a:pt x="0" y="389"/>
                    <a:pt x="367" y="856"/>
                    <a:pt x="567" y="1123"/>
                  </a:cubicBezTo>
                  <a:cubicBezTo>
                    <a:pt x="601" y="1173"/>
                    <a:pt x="645" y="1194"/>
                    <a:pt x="689" y="1194"/>
                  </a:cubicBezTo>
                  <a:cubicBezTo>
                    <a:pt x="824" y="1194"/>
                    <a:pt x="968" y="1006"/>
                    <a:pt x="868" y="856"/>
                  </a:cubicBezTo>
                  <a:cubicBezTo>
                    <a:pt x="801" y="690"/>
                    <a:pt x="667" y="556"/>
                    <a:pt x="567" y="389"/>
                  </a:cubicBezTo>
                  <a:cubicBezTo>
                    <a:pt x="501" y="289"/>
                    <a:pt x="501" y="122"/>
                    <a:pt x="367" y="22"/>
                  </a:cubicBezTo>
                  <a:cubicBezTo>
                    <a:pt x="353" y="9"/>
                    <a:pt x="328" y="1"/>
                    <a:pt x="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9"/>
            <p:cNvSpPr/>
            <p:nvPr/>
          </p:nvSpPr>
          <p:spPr>
            <a:xfrm>
              <a:off x="2798000" y="2930375"/>
              <a:ext cx="51500" cy="35050"/>
            </a:xfrm>
            <a:custGeom>
              <a:avLst/>
              <a:gdLst/>
              <a:ahLst/>
              <a:cxnLst/>
              <a:rect l="l" t="t" r="r" b="b"/>
              <a:pathLst>
                <a:path w="2060" h="1402" extrusionOk="0">
                  <a:moveTo>
                    <a:pt x="1804" y="0"/>
                  </a:moveTo>
                  <a:cubicBezTo>
                    <a:pt x="1782" y="0"/>
                    <a:pt x="1758" y="6"/>
                    <a:pt x="1735" y="20"/>
                  </a:cubicBezTo>
                  <a:cubicBezTo>
                    <a:pt x="1335" y="221"/>
                    <a:pt x="901" y="421"/>
                    <a:pt x="501" y="688"/>
                  </a:cubicBezTo>
                  <a:cubicBezTo>
                    <a:pt x="267" y="821"/>
                    <a:pt x="1" y="1021"/>
                    <a:pt x="167" y="1321"/>
                  </a:cubicBezTo>
                  <a:cubicBezTo>
                    <a:pt x="192" y="1370"/>
                    <a:pt x="234" y="1401"/>
                    <a:pt x="294" y="1401"/>
                  </a:cubicBezTo>
                  <a:cubicBezTo>
                    <a:pt x="316" y="1401"/>
                    <a:pt x="341" y="1397"/>
                    <a:pt x="368" y="1388"/>
                  </a:cubicBezTo>
                  <a:cubicBezTo>
                    <a:pt x="401" y="1371"/>
                    <a:pt x="434" y="1371"/>
                    <a:pt x="468" y="1371"/>
                  </a:cubicBezTo>
                  <a:cubicBezTo>
                    <a:pt x="501" y="1371"/>
                    <a:pt x="534" y="1371"/>
                    <a:pt x="568" y="1355"/>
                  </a:cubicBezTo>
                  <a:cubicBezTo>
                    <a:pt x="701" y="1288"/>
                    <a:pt x="801" y="1155"/>
                    <a:pt x="935" y="1055"/>
                  </a:cubicBezTo>
                  <a:cubicBezTo>
                    <a:pt x="1268" y="754"/>
                    <a:pt x="1602" y="521"/>
                    <a:pt x="2002" y="321"/>
                  </a:cubicBezTo>
                  <a:cubicBezTo>
                    <a:pt x="2059" y="235"/>
                    <a:pt x="1944" y="0"/>
                    <a:pt x="1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9"/>
            <p:cNvSpPr/>
            <p:nvPr/>
          </p:nvSpPr>
          <p:spPr>
            <a:xfrm>
              <a:off x="2828025" y="2945725"/>
              <a:ext cx="25825" cy="21200"/>
            </a:xfrm>
            <a:custGeom>
              <a:avLst/>
              <a:gdLst/>
              <a:ahLst/>
              <a:cxnLst/>
              <a:rect l="l" t="t" r="r" b="b"/>
              <a:pathLst>
                <a:path w="1033" h="848" extrusionOk="0">
                  <a:moveTo>
                    <a:pt x="807" y="0"/>
                  </a:moveTo>
                  <a:cubicBezTo>
                    <a:pt x="772" y="0"/>
                    <a:pt x="736" y="12"/>
                    <a:pt x="701" y="40"/>
                  </a:cubicBezTo>
                  <a:cubicBezTo>
                    <a:pt x="534" y="107"/>
                    <a:pt x="401" y="240"/>
                    <a:pt x="301" y="307"/>
                  </a:cubicBezTo>
                  <a:cubicBezTo>
                    <a:pt x="167" y="441"/>
                    <a:pt x="0" y="474"/>
                    <a:pt x="0" y="674"/>
                  </a:cubicBezTo>
                  <a:cubicBezTo>
                    <a:pt x="0" y="774"/>
                    <a:pt x="34" y="807"/>
                    <a:pt x="134" y="841"/>
                  </a:cubicBezTo>
                  <a:cubicBezTo>
                    <a:pt x="156" y="845"/>
                    <a:pt x="176" y="847"/>
                    <a:pt x="195" y="847"/>
                  </a:cubicBezTo>
                  <a:cubicBezTo>
                    <a:pt x="319" y="847"/>
                    <a:pt x="385" y="757"/>
                    <a:pt x="501" y="641"/>
                  </a:cubicBezTo>
                  <a:cubicBezTo>
                    <a:pt x="634" y="541"/>
                    <a:pt x="801" y="407"/>
                    <a:pt x="901" y="274"/>
                  </a:cubicBezTo>
                  <a:cubicBezTo>
                    <a:pt x="1033" y="168"/>
                    <a:pt x="936" y="0"/>
                    <a:pt x="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9"/>
            <p:cNvSpPr/>
            <p:nvPr/>
          </p:nvSpPr>
          <p:spPr>
            <a:xfrm>
              <a:off x="3007700" y="2903625"/>
              <a:ext cx="21325" cy="22925"/>
            </a:xfrm>
            <a:custGeom>
              <a:avLst/>
              <a:gdLst/>
              <a:ahLst/>
              <a:cxnLst/>
              <a:rect l="l" t="t" r="r" b="b"/>
              <a:pathLst>
                <a:path w="853" h="917" extrusionOk="0">
                  <a:moveTo>
                    <a:pt x="205" y="0"/>
                  </a:moveTo>
                  <a:cubicBezTo>
                    <a:pt x="103" y="0"/>
                    <a:pt x="0" y="76"/>
                    <a:pt x="19" y="223"/>
                  </a:cubicBezTo>
                  <a:cubicBezTo>
                    <a:pt x="52" y="423"/>
                    <a:pt x="52" y="623"/>
                    <a:pt x="219" y="790"/>
                  </a:cubicBezTo>
                  <a:cubicBezTo>
                    <a:pt x="310" y="863"/>
                    <a:pt x="452" y="917"/>
                    <a:pt x="583" y="917"/>
                  </a:cubicBezTo>
                  <a:cubicBezTo>
                    <a:pt x="691" y="917"/>
                    <a:pt x="792" y="881"/>
                    <a:pt x="853" y="790"/>
                  </a:cubicBezTo>
                  <a:lnTo>
                    <a:pt x="853" y="657"/>
                  </a:lnTo>
                  <a:cubicBezTo>
                    <a:pt x="786" y="523"/>
                    <a:pt x="652" y="623"/>
                    <a:pt x="519" y="523"/>
                  </a:cubicBezTo>
                  <a:cubicBezTo>
                    <a:pt x="452" y="490"/>
                    <a:pt x="452" y="290"/>
                    <a:pt x="386" y="156"/>
                  </a:cubicBezTo>
                  <a:cubicBezTo>
                    <a:pt x="371" y="51"/>
                    <a:pt x="288" y="0"/>
                    <a:pt x="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9"/>
            <p:cNvSpPr/>
            <p:nvPr/>
          </p:nvSpPr>
          <p:spPr>
            <a:xfrm>
              <a:off x="2866375" y="2814125"/>
              <a:ext cx="42025" cy="31875"/>
            </a:xfrm>
            <a:custGeom>
              <a:avLst/>
              <a:gdLst/>
              <a:ahLst/>
              <a:cxnLst/>
              <a:rect l="l" t="t" r="r" b="b"/>
              <a:pathLst>
                <a:path w="1681" h="1275" extrusionOk="0">
                  <a:moveTo>
                    <a:pt x="134" y="0"/>
                  </a:moveTo>
                  <a:cubicBezTo>
                    <a:pt x="34" y="0"/>
                    <a:pt x="1" y="67"/>
                    <a:pt x="1" y="134"/>
                  </a:cubicBezTo>
                  <a:cubicBezTo>
                    <a:pt x="134" y="367"/>
                    <a:pt x="401" y="534"/>
                    <a:pt x="635" y="668"/>
                  </a:cubicBezTo>
                  <a:cubicBezTo>
                    <a:pt x="935" y="868"/>
                    <a:pt x="1168" y="1035"/>
                    <a:pt x="1435" y="1235"/>
                  </a:cubicBezTo>
                  <a:cubicBezTo>
                    <a:pt x="1457" y="1263"/>
                    <a:pt x="1481" y="1275"/>
                    <a:pt x="1505" y="1275"/>
                  </a:cubicBezTo>
                  <a:cubicBezTo>
                    <a:pt x="1594" y="1275"/>
                    <a:pt x="1681" y="1113"/>
                    <a:pt x="1602" y="1035"/>
                  </a:cubicBezTo>
                  <a:cubicBezTo>
                    <a:pt x="1335" y="834"/>
                    <a:pt x="1102" y="668"/>
                    <a:pt x="835" y="467"/>
                  </a:cubicBezTo>
                  <a:cubicBezTo>
                    <a:pt x="635" y="301"/>
                    <a:pt x="401" y="34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9"/>
            <p:cNvSpPr/>
            <p:nvPr/>
          </p:nvSpPr>
          <p:spPr>
            <a:xfrm>
              <a:off x="2888075" y="2810800"/>
              <a:ext cx="19225" cy="24800"/>
            </a:xfrm>
            <a:custGeom>
              <a:avLst/>
              <a:gdLst/>
              <a:ahLst/>
              <a:cxnLst/>
              <a:rect l="l" t="t" r="r" b="b"/>
              <a:pathLst>
                <a:path w="769" h="992" extrusionOk="0">
                  <a:moveTo>
                    <a:pt x="167" y="0"/>
                  </a:moveTo>
                  <a:cubicBezTo>
                    <a:pt x="100" y="0"/>
                    <a:pt x="67" y="33"/>
                    <a:pt x="67" y="133"/>
                  </a:cubicBezTo>
                  <a:cubicBezTo>
                    <a:pt x="0" y="300"/>
                    <a:pt x="134" y="367"/>
                    <a:pt x="167" y="500"/>
                  </a:cubicBezTo>
                  <a:cubicBezTo>
                    <a:pt x="267" y="634"/>
                    <a:pt x="334" y="767"/>
                    <a:pt x="434" y="934"/>
                  </a:cubicBezTo>
                  <a:cubicBezTo>
                    <a:pt x="466" y="974"/>
                    <a:pt x="504" y="991"/>
                    <a:pt x="542" y="991"/>
                  </a:cubicBezTo>
                  <a:cubicBezTo>
                    <a:pt x="659" y="991"/>
                    <a:pt x="768" y="827"/>
                    <a:pt x="667" y="701"/>
                  </a:cubicBezTo>
                  <a:cubicBezTo>
                    <a:pt x="601" y="600"/>
                    <a:pt x="501" y="434"/>
                    <a:pt x="467" y="300"/>
                  </a:cubicBezTo>
                  <a:cubicBezTo>
                    <a:pt x="400" y="133"/>
                    <a:pt x="334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9"/>
            <p:cNvSpPr/>
            <p:nvPr/>
          </p:nvSpPr>
          <p:spPr>
            <a:xfrm>
              <a:off x="2853050" y="2863150"/>
              <a:ext cx="29525" cy="13450"/>
            </a:xfrm>
            <a:custGeom>
              <a:avLst/>
              <a:gdLst/>
              <a:ahLst/>
              <a:cxnLst/>
              <a:rect l="l" t="t" r="r" b="b"/>
              <a:pathLst>
                <a:path w="1181" h="538" extrusionOk="0">
                  <a:moveTo>
                    <a:pt x="958" y="0"/>
                  </a:moveTo>
                  <a:cubicBezTo>
                    <a:pt x="940" y="0"/>
                    <a:pt x="921" y="2"/>
                    <a:pt x="901" y="8"/>
                  </a:cubicBezTo>
                  <a:lnTo>
                    <a:pt x="467" y="8"/>
                  </a:lnTo>
                  <a:cubicBezTo>
                    <a:pt x="267" y="74"/>
                    <a:pt x="167" y="41"/>
                    <a:pt x="34" y="208"/>
                  </a:cubicBezTo>
                  <a:cubicBezTo>
                    <a:pt x="0" y="274"/>
                    <a:pt x="0" y="408"/>
                    <a:pt x="67" y="441"/>
                  </a:cubicBezTo>
                  <a:cubicBezTo>
                    <a:pt x="141" y="515"/>
                    <a:pt x="214" y="538"/>
                    <a:pt x="288" y="538"/>
                  </a:cubicBezTo>
                  <a:cubicBezTo>
                    <a:pt x="348" y="538"/>
                    <a:pt x="407" y="523"/>
                    <a:pt x="467" y="508"/>
                  </a:cubicBezTo>
                  <a:lnTo>
                    <a:pt x="934" y="374"/>
                  </a:lnTo>
                  <a:cubicBezTo>
                    <a:pt x="1181" y="344"/>
                    <a:pt x="1171" y="0"/>
                    <a:pt x="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9"/>
            <p:cNvSpPr/>
            <p:nvPr/>
          </p:nvSpPr>
          <p:spPr>
            <a:xfrm>
              <a:off x="2838325" y="2884125"/>
              <a:ext cx="24500" cy="12075"/>
            </a:xfrm>
            <a:custGeom>
              <a:avLst/>
              <a:gdLst/>
              <a:ahLst/>
              <a:cxnLst/>
              <a:rect l="l" t="t" r="r" b="b"/>
              <a:pathLst>
                <a:path w="980" h="483" extrusionOk="0">
                  <a:moveTo>
                    <a:pt x="308" y="0"/>
                  </a:moveTo>
                  <a:cubicBezTo>
                    <a:pt x="107" y="0"/>
                    <a:pt x="0" y="346"/>
                    <a:pt x="256" y="403"/>
                  </a:cubicBezTo>
                  <a:cubicBezTo>
                    <a:pt x="347" y="458"/>
                    <a:pt x="439" y="483"/>
                    <a:pt x="531" y="483"/>
                  </a:cubicBezTo>
                  <a:cubicBezTo>
                    <a:pt x="606" y="483"/>
                    <a:pt x="681" y="466"/>
                    <a:pt x="756" y="436"/>
                  </a:cubicBezTo>
                  <a:cubicBezTo>
                    <a:pt x="979" y="404"/>
                    <a:pt x="958" y="67"/>
                    <a:pt x="723" y="67"/>
                  </a:cubicBezTo>
                  <a:cubicBezTo>
                    <a:pt x="712" y="67"/>
                    <a:pt x="701" y="68"/>
                    <a:pt x="689" y="69"/>
                  </a:cubicBezTo>
                  <a:cubicBezTo>
                    <a:pt x="589" y="69"/>
                    <a:pt x="489" y="69"/>
                    <a:pt x="422" y="36"/>
                  </a:cubicBezTo>
                  <a:cubicBezTo>
                    <a:pt x="382" y="11"/>
                    <a:pt x="344" y="0"/>
                    <a:pt x="3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9"/>
            <p:cNvSpPr/>
            <p:nvPr/>
          </p:nvSpPr>
          <p:spPr>
            <a:xfrm>
              <a:off x="2896350" y="2864100"/>
              <a:ext cx="26075" cy="22525"/>
            </a:xfrm>
            <a:custGeom>
              <a:avLst/>
              <a:gdLst/>
              <a:ahLst/>
              <a:cxnLst/>
              <a:rect l="l" t="t" r="r" b="b"/>
              <a:pathLst>
                <a:path w="1043" h="901" extrusionOk="0">
                  <a:moveTo>
                    <a:pt x="333" y="0"/>
                  </a:moveTo>
                  <a:cubicBezTo>
                    <a:pt x="174" y="0"/>
                    <a:pt x="1" y="207"/>
                    <a:pt x="136" y="370"/>
                  </a:cubicBezTo>
                  <a:cubicBezTo>
                    <a:pt x="303" y="537"/>
                    <a:pt x="503" y="737"/>
                    <a:pt x="670" y="870"/>
                  </a:cubicBezTo>
                  <a:cubicBezTo>
                    <a:pt x="705" y="891"/>
                    <a:pt x="743" y="900"/>
                    <a:pt x="779" y="900"/>
                  </a:cubicBezTo>
                  <a:cubicBezTo>
                    <a:pt x="918" y="900"/>
                    <a:pt x="1042" y="769"/>
                    <a:pt x="937" y="637"/>
                  </a:cubicBezTo>
                  <a:cubicBezTo>
                    <a:pt x="770" y="470"/>
                    <a:pt x="637" y="203"/>
                    <a:pt x="436" y="36"/>
                  </a:cubicBezTo>
                  <a:cubicBezTo>
                    <a:pt x="405" y="11"/>
                    <a:pt x="369" y="0"/>
                    <a:pt x="3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9"/>
            <p:cNvSpPr/>
            <p:nvPr/>
          </p:nvSpPr>
          <p:spPr>
            <a:xfrm>
              <a:off x="2891400" y="2897525"/>
              <a:ext cx="49600" cy="23175"/>
            </a:xfrm>
            <a:custGeom>
              <a:avLst/>
              <a:gdLst/>
              <a:ahLst/>
              <a:cxnLst/>
              <a:rect l="l" t="t" r="r" b="b"/>
              <a:pathLst>
                <a:path w="1984" h="927" extrusionOk="0">
                  <a:moveTo>
                    <a:pt x="1746" y="1"/>
                  </a:moveTo>
                  <a:cubicBezTo>
                    <a:pt x="1592" y="1"/>
                    <a:pt x="1427" y="114"/>
                    <a:pt x="1502" y="300"/>
                  </a:cubicBezTo>
                  <a:lnTo>
                    <a:pt x="1502" y="334"/>
                  </a:lnTo>
                  <a:cubicBezTo>
                    <a:pt x="1479" y="334"/>
                    <a:pt x="1457" y="319"/>
                    <a:pt x="1425" y="319"/>
                  </a:cubicBezTo>
                  <a:cubicBezTo>
                    <a:pt x="1409" y="319"/>
                    <a:pt x="1390" y="323"/>
                    <a:pt x="1368" y="334"/>
                  </a:cubicBezTo>
                  <a:cubicBezTo>
                    <a:pt x="1168" y="400"/>
                    <a:pt x="968" y="501"/>
                    <a:pt x="768" y="501"/>
                  </a:cubicBezTo>
                  <a:cubicBezTo>
                    <a:pt x="697" y="529"/>
                    <a:pt x="609" y="539"/>
                    <a:pt x="515" y="539"/>
                  </a:cubicBezTo>
                  <a:cubicBezTo>
                    <a:pt x="387" y="539"/>
                    <a:pt x="250" y="520"/>
                    <a:pt x="134" y="501"/>
                  </a:cubicBezTo>
                  <a:cubicBezTo>
                    <a:pt x="34" y="501"/>
                    <a:pt x="1" y="634"/>
                    <a:pt x="34" y="667"/>
                  </a:cubicBezTo>
                  <a:cubicBezTo>
                    <a:pt x="239" y="857"/>
                    <a:pt x="489" y="926"/>
                    <a:pt x="741" y="926"/>
                  </a:cubicBezTo>
                  <a:cubicBezTo>
                    <a:pt x="1022" y="926"/>
                    <a:pt x="1306" y="840"/>
                    <a:pt x="1535" y="734"/>
                  </a:cubicBezTo>
                  <a:cubicBezTo>
                    <a:pt x="1635" y="701"/>
                    <a:pt x="1668" y="601"/>
                    <a:pt x="1635" y="534"/>
                  </a:cubicBezTo>
                  <a:lnTo>
                    <a:pt x="1635" y="534"/>
                  </a:lnTo>
                  <a:cubicBezTo>
                    <a:pt x="1668" y="551"/>
                    <a:pt x="1706" y="559"/>
                    <a:pt x="1744" y="559"/>
                  </a:cubicBezTo>
                  <a:cubicBezTo>
                    <a:pt x="1856" y="559"/>
                    <a:pt x="1969" y="484"/>
                    <a:pt x="1969" y="334"/>
                  </a:cubicBezTo>
                  <a:lnTo>
                    <a:pt x="1969" y="234"/>
                  </a:lnTo>
                  <a:cubicBezTo>
                    <a:pt x="1983" y="72"/>
                    <a:pt x="1868" y="1"/>
                    <a:pt x="1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9"/>
            <p:cNvSpPr/>
            <p:nvPr/>
          </p:nvSpPr>
          <p:spPr>
            <a:xfrm>
              <a:off x="2873325" y="2909525"/>
              <a:ext cx="18250" cy="13925"/>
            </a:xfrm>
            <a:custGeom>
              <a:avLst/>
              <a:gdLst/>
              <a:ahLst/>
              <a:cxnLst/>
              <a:rect l="l" t="t" r="r" b="b"/>
              <a:pathLst>
                <a:path w="730" h="557" extrusionOk="0">
                  <a:moveTo>
                    <a:pt x="470" y="0"/>
                  </a:moveTo>
                  <a:cubicBezTo>
                    <a:pt x="445" y="0"/>
                    <a:pt x="418" y="7"/>
                    <a:pt x="390" y="21"/>
                  </a:cubicBezTo>
                  <a:cubicBezTo>
                    <a:pt x="357" y="54"/>
                    <a:pt x="257" y="187"/>
                    <a:pt x="223" y="187"/>
                  </a:cubicBezTo>
                  <a:cubicBezTo>
                    <a:pt x="1" y="251"/>
                    <a:pt x="51" y="557"/>
                    <a:pt x="258" y="557"/>
                  </a:cubicBezTo>
                  <a:cubicBezTo>
                    <a:pt x="268" y="557"/>
                    <a:pt x="279" y="556"/>
                    <a:pt x="290" y="554"/>
                  </a:cubicBezTo>
                  <a:cubicBezTo>
                    <a:pt x="423" y="521"/>
                    <a:pt x="490" y="421"/>
                    <a:pt x="557" y="354"/>
                  </a:cubicBezTo>
                  <a:cubicBezTo>
                    <a:pt x="729" y="239"/>
                    <a:pt x="629" y="0"/>
                    <a:pt x="4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9"/>
            <p:cNvSpPr/>
            <p:nvPr/>
          </p:nvSpPr>
          <p:spPr>
            <a:xfrm>
              <a:off x="2935850" y="2924050"/>
              <a:ext cx="16000" cy="10250"/>
            </a:xfrm>
            <a:custGeom>
              <a:avLst/>
              <a:gdLst/>
              <a:ahLst/>
              <a:cxnLst/>
              <a:rect l="l" t="t" r="r" b="b"/>
              <a:pathLst>
                <a:path w="640" h="410" extrusionOk="0">
                  <a:moveTo>
                    <a:pt x="402" y="0"/>
                  </a:moveTo>
                  <a:cubicBezTo>
                    <a:pt x="388" y="0"/>
                    <a:pt x="373" y="2"/>
                    <a:pt x="357" y="7"/>
                  </a:cubicBezTo>
                  <a:cubicBezTo>
                    <a:pt x="324" y="7"/>
                    <a:pt x="257" y="7"/>
                    <a:pt x="224" y="73"/>
                  </a:cubicBezTo>
                  <a:cubicBezTo>
                    <a:pt x="1" y="73"/>
                    <a:pt x="21" y="409"/>
                    <a:pt x="228" y="409"/>
                  </a:cubicBezTo>
                  <a:cubicBezTo>
                    <a:pt x="237" y="409"/>
                    <a:pt x="247" y="408"/>
                    <a:pt x="257" y="407"/>
                  </a:cubicBezTo>
                  <a:lnTo>
                    <a:pt x="391" y="407"/>
                  </a:lnTo>
                  <a:cubicBezTo>
                    <a:pt x="640" y="407"/>
                    <a:pt x="598" y="0"/>
                    <a:pt x="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9"/>
            <p:cNvSpPr/>
            <p:nvPr/>
          </p:nvSpPr>
          <p:spPr>
            <a:xfrm>
              <a:off x="2911425" y="2990925"/>
              <a:ext cx="20875" cy="22650"/>
            </a:xfrm>
            <a:custGeom>
              <a:avLst/>
              <a:gdLst/>
              <a:ahLst/>
              <a:cxnLst/>
              <a:rect l="l" t="t" r="r" b="b"/>
              <a:pathLst>
                <a:path w="835" h="906" extrusionOk="0">
                  <a:moveTo>
                    <a:pt x="501" y="0"/>
                  </a:moveTo>
                  <a:cubicBezTo>
                    <a:pt x="400" y="0"/>
                    <a:pt x="334" y="67"/>
                    <a:pt x="234" y="67"/>
                  </a:cubicBezTo>
                  <a:cubicBezTo>
                    <a:pt x="0" y="100"/>
                    <a:pt x="34" y="434"/>
                    <a:pt x="234" y="467"/>
                  </a:cubicBezTo>
                  <a:cubicBezTo>
                    <a:pt x="200" y="501"/>
                    <a:pt x="200" y="567"/>
                    <a:pt x="200" y="601"/>
                  </a:cubicBezTo>
                  <a:cubicBezTo>
                    <a:pt x="200" y="601"/>
                    <a:pt x="200" y="634"/>
                    <a:pt x="167" y="634"/>
                  </a:cubicBezTo>
                  <a:cubicBezTo>
                    <a:pt x="45" y="756"/>
                    <a:pt x="173" y="905"/>
                    <a:pt x="298" y="905"/>
                  </a:cubicBezTo>
                  <a:cubicBezTo>
                    <a:pt x="310" y="905"/>
                    <a:pt x="322" y="904"/>
                    <a:pt x="334" y="901"/>
                  </a:cubicBezTo>
                  <a:cubicBezTo>
                    <a:pt x="467" y="834"/>
                    <a:pt x="534" y="734"/>
                    <a:pt x="534" y="567"/>
                  </a:cubicBezTo>
                  <a:cubicBezTo>
                    <a:pt x="534" y="501"/>
                    <a:pt x="534" y="467"/>
                    <a:pt x="501" y="467"/>
                  </a:cubicBezTo>
                  <a:cubicBezTo>
                    <a:pt x="834" y="434"/>
                    <a:pt x="734" y="0"/>
                    <a:pt x="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9"/>
            <p:cNvSpPr/>
            <p:nvPr/>
          </p:nvSpPr>
          <p:spPr>
            <a:xfrm>
              <a:off x="2957275" y="2884800"/>
              <a:ext cx="17550" cy="27725"/>
            </a:xfrm>
            <a:custGeom>
              <a:avLst/>
              <a:gdLst/>
              <a:ahLst/>
              <a:cxnLst/>
              <a:rect l="l" t="t" r="r" b="b"/>
              <a:pathLst>
                <a:path w="702" h="1109" extrusionOk="0">
                  <a:moveTo>
                    <a:pt x="118" y="0"/>
                  </a:moveTo>
                  <a:cubicBezTo>
                    <a:pt x="46" y="0"/>
                    <a:pt x="1" y="60"/>
                    <a:pt x="1" y="142"/>
                  </a:cubicBezTo>
                  <a:cubicBezTo>
                    <a:pt x="1" y="342"/>
                    <a:pt x="201" y="543"/>
                    <a:pt x="168" y="743"/>
                  </a:cubicBezTo>
                  <a:cubicBezTo>
                    <a:pt x="80" y="961"/>
                    <a:pt x="251" y="1108"/>
                    <a:pt x="398" y="1108"/>
                  </a:cubicBezTo>
                  <a:cubicBezTo>
                    <a:pt x="475" y="1108"/>
                    <a:pt x="545" y="1068"/>
                    <a:pt x="568" y="976"/>
                  </a:cubicBezTo>
                  <a:cubicBezTo>
                    <a:pt x="701" y="543"/>
                    <a:pt x="535" y="209"/>
                    <a:pt x="168" y="9"/>
                  </a:cubicBezTo>
                  <a:cubicBezTo>
                    <a:pt x="150" y="3"/>
                    <a:pt x="133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9"/>
            <p:cNvSpPr/>
            <p:nvPr/>
          </p:nvSpPr>
          <p:spPr>
            <a:xfrm>
              <a:off x="2924050" y="2872200"/>
              <a:ext cx="29925" cy="16325"/>
            </a:xfrm>
            <a:custGeom>
              <a:avLst/>
              <a:gdLst/>
              <a:ahLst/>
              <a:cxnLst/>
              <a:rect l="l" t="t" r="r" b="b"/>
              <a:pathLst>
                <a:path w="1197" h="653" extrusionOk="0">
                  <a:moveTo>
                    <a:pt x="317" y="1"/>
                  </a:moveTo>
                  <a:cubicBezTo>
                    <a:pt x="123" y="1"/>
                    <a:pt x="0" y="250"/>
                    <a:pt x="162" y="413"/>
                  </a:cubicBezTo>
                  <a:cubicBezTo>
                    <a:pt x="337" y="558"/>
                    <a:pt x="587" y="653"/>
                    <a:pt x="803" y="653"/>
                  </a:cubicBezTo>
                  <a:cubicBezTo>
                    <a:pt x="835" y="653"/>
                    <a:pt x="866" y="651"/>
                    <a:pt x="896" y="646"/>
                  </a:cubicBezTo>
                  <a:cubicBezTo>
                    <a:pt x="1163" y="546"/>
                    <a:pt x="1196" y="213"/>
                    <a:pt x="963" y="213"/>
                  </a:cubicBezTo>
                  <a:cubicBezTo>
                    <a:pt x="729" y="213"/>
                    <a:pt x="629" y="146"/>
                    <a:pt x="463" y="46"/>
                  </a:cubicBezTo>
                  <a:cubicBezTo>
                    <a:pt x="412" y="14"/>
                    <a:pt x="363" y="1"/>
                    <a:pt x="3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9"/>
            <p:cNvSpPr/>
            <p:nvPr/>
          </p:nvSpPr>
          <p:spPr>
            <a:xfrm>
              <a:off x="2963250" y="2851025"/>
              <a:ext cx="31575" cy="21175"/>
            </a:xfrm>
            <a:custGeom>
              <a:avLst/>
              <a:gdLst/>
              <a:ahLst/>
              <a:cxnLst/>
              <a:rect l="l" t="t" r="r" b="b"/>
              <a:pathLst>
                <a:path w="1263" h="847" extrusionOk="0">
                  <a:moveTo>
                    <a:pt x="879" y="0"/>
                  </a:moveTo>
                  <a:cubicBezTo>
                    <a:pt x="846" y="0"/>
                    <a:pt x="813" y="9"/>
                    <a:pt x="796" y="26"/>
                  </a:cubicBezTo>
                  <a:cubicBezTo>
                    <a:pt x="729" y="92"/>
                    <a:pt x="662" y="226"/>
                    <a:pt x="629" y="359"/>
                  </a:cubicBezTo>
                  <a:cubicBezTo>
                    <a:pt x="615" y="415"/>
                    <a:pt x="601" y="436"/>
                    <a:pt x="579" y="436"/>
                  </a:cubicBezTo>
                  <a:cubicBezTo>
                    <a:pt x="550" y="436"/>
                    <a:pt x="506" y="398"/>
                    <a:pt x="429" y="359"/>
                  </a:cubicBezTo>
                  <a:cubicBezTo>
                    <a:pt x="391" y="327"/>
                    <a:pt x="350" y="314"/>
                    <a:pt x="311" y="314"/>
                  </a:cubicBezTo>
                  <a:cubicBezTo>
                    <a:pt x="144" y="314"/>
                    <a:pt x="0" y="558"/>
                    <a:pt x="162" y="693"/>
                  </a:cubicBezTo>
                  <a:cubicBezTo>
                    <a:pt x="329" y="776"/>
                    <a:pt x="510" y="847"/>
                    <a:pt x="670" y="847"/>
                  </a:cubicBezTo>
                  <a:cubicBezTo>
                    <a:pt x="766" y="847"/>
                    <a:pt x="855" y="822"/>
                    <a:pt x="929" y="759"/>
                  </a:cubicBezTo>
                  <a:cubicBezTo>
                    <a:pt x="1129" y="593"/>
                    <a:pt x="1263" y="192"/>
                    <a:pt x="963" y="26"/>
                  </a:cubicBezTo>
                  <a:cubicBezTo>
                    <a:pt x="946" y="9"/>
                    <a:pt x="913" y="0"/>
                    <a:pt x="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9"/>
            <p:cNvSpPr/>
            <p:nvPr/>
          </p:nvSpPr>
          <p:spPr>
            <a:xfrm>
              <a:off x="2942275" y="2819125"/>
              <a:ext cx="26700" cy="25350"/>
            </a:xfrm>
            <a:custGeom>
              <a:avLst/>
              <a:gdLst/>
              <a:ahLst/>
              <a:cxnLst/>
              <a:rect l="l" t="t" r="r" b="b"/>
              <a:pathLst>
                <a:path w="1068" h="1014" extrusionOk="0">
                  <a:moveTo>
                    <a:pt x="768" y="1"/>
                  </a:moveTo>
                  <a:cubicBezTo>
                    <a:pt x="634" y="1"/>
                    <a:pt x="634" y="134"/>
                    <a:pt x="501" y="134"/>
                  </a:cubicBezTo>
                  <a:lnTo>
                    <a:pt x="467" y="101"/>
                  </a:lnTo>
                  <a:cubicBezTo>
                    <a:pt x="437" y="71"/>
                    <a:pt x="407" y="54"/>
                    <a:pt x="377" y="54"/>
                  </a:cubicBezTo>
                  <a:cubicBezTo>
                    <a:pt x="341" y="54"/>
                    <a:pt x="304" y="79"/>
                    <a:pt x="267" y="134"/>
                  </a:cubicBezTo>
                  <a:cubicBezTo>
                    <a:pt x="0" y="434"/>
                    <a:pt x="401" y="801"/>
                    <a:pt x="634" y="968"/>
                  </a:cubicBezTo>
                  <a:cubicBezTo>
                    <a:pt x="672" y="1000"/>
                    <a:pt x="713" y="1013"/>
                    <a:pt x="752" y="1013"/>
                  </a:cubicBezTo>
                  <a:cubicBezTo>
                    <a:pt x="919" y="1013"/>
                    <a:pt x="1063" y="769"/>
                    <a:pt x="901" y="634"/>
                  </a:cubicBezTo>
                  <a:lnTo>
                    <a:pt x="768" y="501"/>
                  </a:lnTo>
                  <a:cubicBezTo>
                    <a:pt x="934" y="434"/>
                    <a:pt x="1068" y="301"/>
                    <a:pt x="968" y="134"/>
                  </a:cubicBezTo>
                  <a:cubicBezTo>
                    <a:pt x="934" y="34"/>
                    <a:pt x="834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9"/>
            <p:cNvSpPr/>
            <p:nvPr/>
          </p:nvSpPr>
          <p:spPr>
            <a:xfrm>
              <a:off x="2774650" y="3149550"/>
              <a:ext cx="46125" cy="74100"/>
            </a:xfrm>
            <a:custGeom>
              <a:avLst/>
              <a:gdLst/>
              <a:ahLst/>
              <a:cxnLst/>
              <a:rect l="l" t="t" r="r" b="b"/>
              <a:pathLst>
                <a:path w="1845" h="2964" extrusionOk="0">
                  <a:moveTo>
                    <a:pt x="210" y="0"/>
                  </a:moveTo>
                  <a:cubicBezTo>
                    <a:pt x="123" y="0"/>
                    <a:pt x="34" y="62"/>
                    <a:pt x="34" y="160"/>
                  </a:cubicBezTo>
                  <a:cubicBezTo>
                    <a:pt x="1" y="460"/>
                    <a:pt x="134" y="727"/>
                    <a:pt x="267" y="994"/>
                  </a:cubicBezTo>
                  <a:lnTo>
                    <a:pt x="167" y="994"/>
                  </a:lnTo>
                  <a:cubicBezTo>
                    <a:pt x="34" y="994"/>
                    <a:pt x="34" y="1127"/>
                    <a:pt x="101" y="1227"/>
                  </a:cubicBezTo>
                  <a:cubicBezTo>
                    <a:pt x="201" y="1394"/>
                    <a:pt x="368" y="1494"/>
                    <a:pt x="534" y="1628"/>
                  </a:cubicBezTo>
                  <a:cubicBezTo>
                    <a:pt x="668" y="1961"/>
                    <a:pt x="835" y="2295"/>
                    <a:pt x="968" y="2595"/>
                  </a:cubicBezTo>
                  <a:cubicBezTo>
                    <a:pt x="997" y="2667"/>
                    <a:pt x="1063" y="2702"/>
                    <a:pt x="1129" y="2702"/>
                  </a:cubicBezTo>
                  <a:cubicBezTo>
                    <a:pt x="1216" y="2702"/>
                    <a:pt x="1302" y="2642"/>
                    <a:pt x="1302" y="2528"/>
                  </a:cubicBezTo>
                  <a:cubicBezTo>
                    <a:pt x="1335" y="2628"/>
                    <a:pt x="1368" y="2762"/>
                    <a:pt x="1435" y="2828"/>
                  </a:cubicBezTo>
                  <a:cubicBezTo>
                    <a:pt x="1459" y="2924"/>
                    <a:pt x="1521" y="2964"/>
                    <a:pt x="1588" y="2964"/>
                  </a:cubicBezTo>
                  <a:cubicBezTo>
                    <a:pt x="1708" y="2964"/>
                    <a:pt x="1845" y="2833"/>
                    <a:pt x="1802" y="2662"/>
                  </a:cubicBezTo>
                  <a:cubicBezTo>
                    <a:pt x="1668" y="2261"/>
                    <a:pt x="1468" y="1894"/>
                    <a:pt x="1168" y="1561"/>
                  </a:cubicBezTo>
                  <a:cubicBezTo>
                    <a:pt x="1101" y="1427"/>
                    <a:pt x="968" y="1294"/>
                    <a:pt x="835" y="1227"/>
                  </a:cubicBezTo>
                  <a:lnTo>
                    <a:pt x="835" y="1161"/>
                  </a:lnTo>
                  <a:cubicBezTo>
                    <a:pt x="701" y="794"/>
                    <a:pt x="601" y="293"/>
                    <a:pt x="301" y="26"/>
                  </a:cubicBezTo>
                  <a:cubicBezTo>
                    <a:pt x="274" y="9"/>
                    <a:pt x="242" y="0"/>
                    <a:pt x="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9"/>
            <p:cNvSpPr/>
            <p:nvPr/>
          </p:nvSpPr>
          <p:spPr>
            <a:xfrm>
              <a:off x="2732125" y="3198475"/>
              <a:ext cx="42025" cy="19600"/>
            </a:xfrm>
            <a:custGeom>
              <a:avLst/>
              <a:gdLst/>
              <a:ahLst/>
              <a:cxnLst/>
              <a:rect l="l" t="t" r="r" b="b"/>
              <a:pathLst>
                <a:path w="1681" h="784" extrusionOk="0">
                  <a:moveTo>
                    <a:pt x="229" y="0"/>
                  </a:moveTo>
                  <a:cubicBezTo>
                    <a:pt x="128" y="0"/>
                    <a:pt x="48" y="44"/>
                    <a:pt x="34" y="171"/>
                  </a:cubicBezTo>
                  <a:cubicBezTo>
                    <a:pt x="0" y="471"/>
                    <a:pt x="401" y="571"/>
                    <a:pt x="634" y="671"/>
                  </a:cubicBezTo>
                  <a:cubicBezTo>
                    <a:pt x="834" y="746"/>
                    <a:pt x="1034" y="784"/>
                    <a:pt x="1249" y="784"/>
                  </a:cubicBezTo>
                  <a:cubicBezTo>
                    <a:pt x="1320" y="784"/>
                    <a:pt x="1393" y="780"/>
                    <a:pt x="1468" y="771"/>
                  </a:cubicBezTo>
                  <a:cubicBezTo>
                    <a:pt x="1681" y="711"/>
                    <a:pt x="1644" y="429"/>
                    <a:pt x="1460" y="429"/>
                  </a:cubicBezTo>
                  <a:cubicBezTo>
                    <a:pt x="1442" y="429"/>
                    <a:pt x="1422" y="432"/>
                    <a:pt x="1401" y="438"/>
                  </a:cubicBezTo>
                  <a:cubicBezTo>
                    <a:pt x="1335" y="438"/>
                    <a:pt x="1168" y="338"/>
                    <a:pt x="1068" y="338"/>
                  </a:cubicBezTo>
                  <a:cubicBezTo>
                    <a:pt x="901" y="304"/>
                    <a:pt x="734" y="204"/>
                    <a:pt x="634" y="138"/>
                  </a:cubicBezTo>
                  <a:cubicBezTo>
                    <a:pt x="538" y="80"/>
                    <a:pt x="365" y="0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9"/>
            <p:cNvSpPr/>
            <p:nvPr/>
          </p:nvSpPr>
          <p:spPr>
            <a:xfrm>
              <a:off x="2717100" y="3231375"/>
              <a:ext cx="49375" cy="17750"/>
            </a:xfrm>
            <a:custGeom>
              <a:avLst/>
              <a:gdLst/>
              <a:ahLst/>
              <a:cxnLst/>
              <a:rect l="l" t="t" r="r" b="b"/>
              <a:pathLst>
                <a:path w="1975" h="710" extrusionOk="0">
                  <a:moveTo>
                    <a:pt x="631" y="0"/>
                  </a:moveTo>
                  <a:cubicBezTo>
                    <a:pt x="423" y="0"/>
                    <a:pt x="234" y="45"/>
                    <a:pt x="101" y="156"/>
                  </a:cubicBezTo>
                  <a:cubicBezTo>
                    <a:pt x="1" y="223"/>
                    <a:pt x="68" y="356"/>
                    <a:pt x="134" y="389"/>
                  </a:cubicBezTo>
                  <a:cubicBezTo>
                    <a:pt x="268" y="478"/>
                    <a:pt x="446" y="493"/>
                    <a:pt x="609" y="493"/>
                  </a:cubicBezTo>
                  <a:cubicBezTo>
                    <a:pt x="690" y="493"/>
                    <a:pt x="768" y="489"/>
                    <a:pt x="835" y="489"/>
                  </a:cubicBezTo>
                  <a:cubicBezTo>
                    <a:pt x="1135" y="489"/>
                    <a:pt x="1435" y="623"/>
                    <a:pt x="1669" y="690"/>
                  </a:cubicBezTo>
                  <a:cubicBezTo>
                    <a:pt x="1701" y="703"/>
                    <a:pt x="1731" y="710"/>
                    <a:pt x="1758" y="710"/>
                  </a:cubicBezTo>
                  <a:cubicBezTo>
                    <a:pt x="1924" y="710"/>
                    <a:pt x="1975" y="471"/>
                    <a:pt x="1802" y="356"/>
                  </a:cubicBezTo>
                  <a:cubicBezTo>
                    <a:pt x="1535" y="178"/>
                    <a:pt x="1046" y="0"/>
                    <a:pt x="6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9"/>
            <p:cNvSpPr/>
            <p:nvPr/>
          </p:nvSpPr>
          <p:spPr>
            <a:xfrm>
              <a:off x="2692925" y="3264450"/>
              <a:ext cx="51100" cy="18375"/>
            </a:xfrm>
            <a:custGeom>
              <a:avLst/>
              <a:gdLst/>
              <a:ahLst/>
              <a:cxnLst/>
              <a:rect l="l" t="t" r="r" b="b"/>
              <a:pathLst>
                <a:path w="2044" h="735" extrusionOk="0">
                  <a:moveTo>
                    <a:pt x="1101" y="0"/>
                  </a:moveTo>
                  <a:cubicBezTo>
                    <a:pt x="734" y="0"/>
                    <a:pt x="234" y="234"/>
                    <a:pt x="67" y="567"/>
                  </a:cubicBezTo>
                  <a:cubicBezTo>
                    <a:pt x="1" y="667"/>
                    <a:pt x="101" y="734"/>
                    <a:pt x="201" y="734"/>
                  </a:cubicBezTo>
                  <a:cubicBezTo>
                    <a:pt x="468" y="701"/>
                    <a:pt x="668" y="501"/>
                    <a:pt x="935" y="367"/>
                  </a:cubicBezTo>
                  <a:cubicBezTo>
                    <a:pt x="1008" y="334"/>
                    <a:pt x="1082" y="320"/>
                    <a:pt x="1154" y="320"/>
                  </a:cubicBezTo>
                  <a:cubicBezTo>
                    <a:pt x="1376" y="320"/>
                    <a:pt x="1584" y="458"/>
                    <a:pt x="1735" y="634"/>
                  </a:cubicBezTo>
                  <a:cubicBezTo>
                    <a:pt x="1769" y="676"/>
                    <a:pt x="1806" y="692"/>
                    <a:pt x="1842" y="692"/>
                  </a:cubicBezTo>
                  <a:cubicBezTo>
                    <a:pt x="1950" y="692"/>
                    <a:pt x="2044" y="542"/>
                    <a:pt x="1969" y="467"/>
                  </a:cubicBezTo>
                  <a:cubicBezTo>
                    <a:pt x="1769" y="134"/>
                    <a:pt x="1468" y="0"/>
                    <a:pt x="1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9"/>
            <p:cNvSpPr/>
            <p:nvPr/>
          </p:nvSpPr>
          <p:spPr>
            <a:xfrm>
              <a:off x="2731300" y="3331350"/>
              <a:ext cx="59200" cy="54050"/>
            </a:xfrm>
            <a:custGeom>
              <a:avLst/>
              <a:gdLst/>
              <a:ahLst/>
              <a:cxnLst/>
              <a:rect l="l" t="t" r="r" b="b"/>
              <a:pathLst>
                <a:path w="2368" h="2162" extrusionOk="0">
                  <a:moveTo>
                    <a:pt x="1304" y="0"/>
                  </a:moveTo>
                  <a:cubicBezTo>
                    <a:pt x="1277" y="0"/>
                    <a:pt x="1252" y="8"/>
                    <a:pt x="1234" y="26"/>
                  </a:cubicBezTo>
                  <a:cubicBezTo>
                    <a:pt x="1101" y="193"/>
                    <a:pt x="1034" y="393"/>
                    <a:pt x="901" y="560"/>
                  </a:cubicBezTo>
                  <a:cubicBezTo>
                    <a:pt x="701" y="627"/>
                    <a:pt x="467" y="627"/>
                    <a:pt x="267" y="727"/>
                  </a:cubicBezTo>
                  <a:cubicBezTo>
                    <a:pt x="200" y="793"/>
                    <a:pt x="133" y="894"/>
                    <a:pt x="234" y="994"/>
                  </a:cubicBezTo>
                  <a:cubicBezTo>
                    <a:pt x="300" y="1027"/>
                    <a:pt x="434" y="1060"/>
                    <a:pt x="534" y="1127"/>
                  </a:cubicBezTo>
                  <a:cubicBezTo>
                    <a:pt x="467" y="1194"/>
                    <a:pt x="400" y="1294"/>
                    <a:pt x="367" y="1361"/>
                  </a:cubicBezTo>
                  <a:cubicBezTo>
                    <a:pt x="334" y="1494"/>
                    <a:pt x="0" y="1861"/>
                    <a:pt x="133" y="2128"/>
                  </a:cubicBezTo>
                  <a:cubicBezTo>
                    <a:pt x="133" y="2161"/>
                    <a:pt x="200" y="2161"/>
                    <a:pt x="234" y="2161"/>
                  </a:cubicBezTo>
                  <a:cubicBezTo>
                    <a:pt x="467" y="2128"/>
                    <a:pt x="600" y="1661"/>
                    <a:pt x="701" y="1494"/>
                  </a:cubicBezTo>
                  <a:cubicBezTo>
                    <a:pt x="767" y="1361"/>
                    <a:pt x="867" y="1194"/>
                    <a:pt x="901" y="1060"/>
                  </a:cubicBezTo>
                  <a:cubicBezTo>
                    <a:pt x="1401" y="1027"/>
                    <a:pt x="1868" y="727"/>
                    <a:pt x="2235" y="460"/>
                  </a:cubicBezTo>
                  <a:cubicBezTo>
                    <a:pt x="2367" y="327"/>
                    <a:pt x="2268" y="111"/>
                    <a:pt x="2105" y="111"/>
                  </a:cubicBezTo>
                  <a:cubicBezTo>
                    <a:pt x="2063" y="111"/>
                    <a:pt x="2016" y="125"/>
                    <a:pt x="1968" y="160"/>
                  </a:cubicBezTo>
                  <a:cubicBezTo>
                    <a:pt x="1768" y="326"/>
                    <a:pt x="1468" y="460"/>
                    <a:pt x="1234" y="493"/>
                  </a:cubicBezTo>
                  <a:cubicBezTo>
                    <a:pt x="1301" y="360"/>
                    <a:pt x="1368" y="226"/>
                    <a:pt x="1434" y="160"/>
                  </a:cubicBezTo>
                  <a:cubicBezTo>
                    <a:pt x="1459" y="62"/>
                    <a:pt x="1376" y="0"/>
                    <a:pt x="1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9"/>
            <p:cNvSpPr/>
            <p:nvPr/>
          </p:nvSpPr>
          <p:spPr>
            <a:xfrm>
              <a:off x="2748800" y="3368525"/>
              <a:ext cx="38000" cy="53875"/>
            </a:xfrm>
            <a:custGeom>
              <a:avLst/>
              <a:gdLst/>
              <a:ahLst/>
              <a:cxnLst/>
              <a:rect l="l" t="t" r="r" b="b"/>
              <a:pathLst>
                <a:path w="1520" h="2155" extrusionOk="0">
                  <a:moveTo>
                    <a:pt x="1324" y="1"/>
                  </a:moveTo>
                  <a:cubicBezTo>
                    <a:pt x="1239" y="1"/>
                    <a:pt x="1146" y="53"/>
                    <a:pt x="1101" y="174"/>
                  </a:cubicBezTo>
                  <a:cubicBezTo>
                    <a:pt x="1068" y="341"/>
                    <a:pt x="1001" y="441"/>
                    <a:pt x="935" y="641"/>
                  </a:cubicBezTo>
                  <a:cubicBezTo>
                    <a:pt x="734" y="841"/>
                    <a:pt x="534" y="1041"/>
                    <a:pt x="401" y="1308"/>
                  </a:cubicBezTo>
                  <a:cubicBezTo>
                    <a:pt x="267" y="1475"/>
                    <a:pt x="1" y="1875"/>
                    <a:pt x="101" y="2075"/>
                  </a:cubicBezTo>
                  <a:cubicBezTo>
                    <a:pt x="149" y="2124"/>
                    <a:pt x="163" y="2155"/>
                    <a:pt x="179" y="2155"/>
                  </a:cubicBezTo>
                  <a:cubicBezTo>
                    <a:pt x="185" y="2155"/>
                    <a:pt x="192" y="2151"/>
                    <a:pt x="201" y="2142"/>
                  </a:cubicBezTo>
                  <a:cubicBezTo>
                    <a:pt x="434" y="2075"/>
                    <a:pt x="501" y="1742"/>
                    <a:pt x="568" y="1575"/>
                  </a:cubicBezTo>
                  <a:cubicBezTo>
                    <a:pt x="601" y="1475"/>
                    <a:pt x="701" y="1341"/>
                    <a:pt x="768" y="1241"/>
                  </a:cubicBezTo>
                  <a:cubicBezTo>
                    <a:pt x="801" y="1275"/>
                    <a:pt x="834" y="1375"/>
                    <a:pt x="834" y="1475"/>
                  </a:cubicBezTo>
                  <a:cubicBezTo>
                    <a:pt x="851" y="1558"/>
                    <a:pt x="935" y="1600"/>
                    <a:pt x="1018" y="1600"/>
                  </a:cubicBezTo>
                  <a:cubicBezTo>
                    <a:pt x="1101" y="1600"/>
                    <a:pt x="1185" y="1558"/>
                    <a:pt x="1201" y="1475"/>
                  </a:cubicBezTo>
                  <a:cubicBezTo>
                    <a:pt x="1368" y="1041"/>
                    <a:pt x="1402" y="641"/>
                    <a:pt x="1502" y="207"/>
                  </a:cubicBezTo>
                  <a:cubicBezTo>
                    <a:pt x="1520" y="79"/>
                    <a:pt x="1428" y="1"/>
                    <a:pt x="1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9"/>
            <p:cNvSpPr/>
            <p:nvPr/>
          </p:nvSpPr>
          <p:spPr>
            <a:xfrm>
              <a:off x="2785500" y="3377925"/>
              <a:ext cx="23375" cy="61925"/>
            </a:xfrm>
            <a:custGeom>
              <a:avLst/>
              <a:gdLst/>
              <a:ahLst/>
              <a:cxnLst/>
              <a:rect l="l" t="t" r="r" b="b"/>
              <a:pathLst>
                <a:path w="935" h="2477" extrusionOk="0">
                  <a:moveTo>
                    <a:pt x="551" y="0"/>
                  </a:moveTo>
                  <a:cubicBezTo>
                    <a:pt x="429" y="0"/>
                    <a:pt x="300" y="86"/>
                    <a:pt x="300" y="231"/>
                  </a:cubicBezTo>
                  <a:cubicBezTo>
                    <a:pt x="300" y="465"/>
                    <a:pt x="267" y="632"/>
                    <a:pt x="134" y="832"/>
                  </a:cubicBezTo>
                  <a:cubicBezTo>
                    <a:pt x="34" y="999"/>
                    <a:pt x="134" y="1165"/>
                    <a:pt x="267" y="1199"/>
                  </a:cubicBezTo>
                  <a:cubicBezTo>
                    <a:pt x="167" y="1699"/>
                    <a:pt x="0" y="2166"/>
                    <a:pt x="234" y="2433"/>
                  </a:cubicBezTo>
                  <a:cubicBezTo>
                    <a:pt x="261" y="2461"/>
                    <a:pt x="300" y="2477"/>
                    <a:pt x="339" y="2477"/>
                  </a:cubicBezTo>
                  <a:cubicBezTo>
                    <a:pt x="394" y="2477"/>
                    <a:pt x="448" y="2444"/>
                    <a:pt x="467" y="2366"/>
                  </a:cubicBezTo>
                  <a:cubicBezTo>
                    <a:pt x="601" y="2166"/>
                    <a:pt x="534" y="1866"/>
                    <a:pt x="567" y="1632"/>
                  </a:cubicBezTo>
                  <a:cubicBezTo>
                    <a:pt x="601" y="1332"/>
                    <a:pt x="767" y="1032"/>
                    <a:pt x="901" y="732"/>
                  </a:cubicBezTo>
                  <a:cubicBezTo>
                    <a:pt x="934" y="632"/>
                    <a:pt x="868" y="532"/>
                    <a:pt x="767" y="532"/>
                  </a:cubicBezTo>
                  <a:lnTo>
                    <a:pt x="767" y="198"/>
                  </a:lnTo>
                  <a:cubicBezTo>
                    <a:pt x="752" y="61"/>
                    <a:pt x="654" y="0"/>
                    <a:pt x="5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9"/>
            <p:cNvSpPr/>
            <p:nvPr/>
          </p:nvSpPr>
          <p:spPr>
            <a:xfrm>
              <a:off x="2821625" y="3368400"/>
              <a:ext cx="15600" cy="70900"/>
            </a:xfrm>
            <a:custGeom>
              <a:avLst/>
              <a:gdLst/>
              <a:ahLst/>
              <a:cxnLst/>
              <a:rect l="l" t="t" r="r" b="b"/>
              <a:pathLst>
                <a:path w="624" h="2836" extrusionOk="0">
                  <a:moveTo>
                    <a:pt x="262" y="1"/>
                  </a:moveTo>
                  <a:cubicBezTo>
                    <a:pt x="130" y="1"/>
                    <a:pt x="1" y="98"/>
                    <a:pt x="56" y="245"/>
                  </a:cubicBezTo>
                  <a:cubicBezTo>
                    <a:pt x="90" y="379"/>
                    <a:pt x="90" y="512"/>
                    <a:pt x="256" y="579"/>
                  </a:cubicBezTo>
                  <a:cubicBezTo>
                    <a:pt x="223" y="646"/>
                    <a:pt x="223" y="679"/>
                    <a:pt x="223" y="712"/>
                  </a:cubicBezTo>
                  <a:cubicBezTo>
                    <a:pt x="256" y="1079"/>
                    <a:pt x="256" y="1480"/>
                    <a:pt x="223" y="1880"/>
                  </a:cubicBezTo>
                  <a:cubicBezTo>
                    <a:pt x="156" y="2180"/>
                    <a:pt x="90" y="2480"/>
                    <a:pt x="156" y="2747"/>
                  </a:cubicBezTo>
                  <a:cubicBezTo>
                    <a:pt x="187" y="2809"/>
                    <a:pt x="240" y="2835"/>
                    <a:pt x="291" y="2835"/>
                  </a:cubicBezTo>
                  <a:cubicBezTo>
                    <a:pt x="349" y="2835"/>
                    <a:pt x="405" y="2801"/>
                    <a:pt x="423" y="2747"/>
                  </a:cubicBezTo>
                  <a:cubicBezTo>
                    <a:pt x="590" y="2480"/>
                    <a:pt x="557" y="2080"/>
                    <a:pt x="557" y="1813"/>
                  </a:cubicBezTo>
                  <a:cubicBezTo>
                    <a:pt x="557" y="1413"/>
                    <a:pt x="557" y="1046"/>
                    <a:pt x="490" y="712"/>
                  </a:cubicBezTo>
                  <a:cubicBezTo>
                    <a:pt x="490" y="679"/>
                    <a:pt x="457" y="646"/>
                    <a:pt x="457" y="646"/>
                  </a:cubicBezTo>
                  <a:lnTo>
                    <a:pt x="490" y="646"/>
                  </a:lnTo>
                  <a:cubicBezTo>
                    <a:pt x="623" y="446"/>
                    <a:pt x="623" y="312"/>
                    <a:pt x="490" y="212"/>
                  </a:cubicBezTo>
                  <a:cubicBezTo>
                    <a:pt x="475" y="63"/>
                    <a:pt x="367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9"/>
            <p:cNvSpPr/>
            <p:nvPr/>
          </p:nvSpPr>
          <p:spPr>
            <a:xfrm>
              <a:off x="2843025" y="3398675"/>
              <a:ext cx="14200" cy="40700"/>
            </a:xfrm>
            <a:custGeom>
              <a:avLst/>
              <a:gdLst/>
              <a:ahLst/>
              <a:cxnLst/>
              <a:rect l="l" t="t" r="r" b="b"/>
              <a:pathLst>
                <a:path w="568" h="1628" extrusionOk="0">
                  <a:moveTo>
                    <a:pt x="175" y="1"/>
                  </a:moveTo>
                  <a:cubicBezTo>
                    <a:pt x="89" y="1"/>
                    <a:pt x="1" y="60"/>
                    <a:pt x="1" y="169"/>
                  </a:cubicBezTo>
                  <a:cubicBezTo>
                    <a:pt x="68" y="469"/>
                    <a:pt x="68" y="702"/>
                    <a:pt x="101" y="1003"/>
                  </a:cubicBezTo>
                  <a:cubicBezTo>
                    <a:pt x="101" y="1203"/>
                    <a:pt x="101" y="1470"/>
                    <a:pt x="268" y="1603"/>
                  </a:cubicBezTo>
                  <a:cubicBezTo>
                    <a:pt x="318" y="1620"/>
                    <a:pt x="351" y="1628"/>
                    <a:pt x="376" y="1628"/>
                  </a:cubicBezTo>
                  <a:cubicBezTo>
                    <a:pt x="401" y="1628"/>
                    <a:pt x="418" y="1620"/>
                    <a:pt x="435" y="1603"/>
                  </a:cubicBezTo>
                  <a:cubicBezTo>
                    <a:pt x="568" y="1436"/>
                    <a:pt x="501" y="1169"/>
                    <a:pt x="468" y="969"/>
                  </a:cubicBezTo>
                  <a:cubicBezTo>
                    <a:pt x="435" y="669"/>
                    <a:pt x="401" y="435"/>
                    <a:pt x="334" y="135"/>
                  </a:cubicBezTo>
                  <a:cubicBezTo>
                    <a:pt x="319" y="43"/>
                    <a:pt x="248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9"/>
            <p:cNvSpPr/>
            <p:nvPr/>
          </p:nvSpPr>
          <p:spPr>
            <a:xfrm>
              <a:off x="2862225" y="3361800"/>
              <a:ext cx="29825" cy="77075"/>
            </a:xfrm>
            <a:custGeom>
              <a:avLst/>
              <a:gdLst/>
              <a:ahLst/>
              <a:cxnLst/>
              <a:rect l="l" t="t" r="r" b="b"/>
              <a:pathLst>
                <a:path w="1193" h="3083" extrusionOk="0">
                  <a:moveTo>
                    <a:pt x="293" y="0"/>
                  </a:moveTo>
                  <a:cubicBezTo>
                    <a:pt x="221" y="0"/>
                    <a:pt x="156" y="41"/>
                    <a:pt x="134" y="143"/>
                  </a:cubicBezTo>
                  <a:cubicBezTo>
                    <a:pt x="33" y="343"/>
                    <a:pt x="33" y="509"/>
                    <a:pt x="33" y="743"/>
                  </a:cubicBezTo>
                  <a:cubicBezTo>
                    <a:pt x="33" y="943"/>
                    <a:pt x="0" y="1177"/>
                    <a:pt x="100" y="1410"/>
                  </a:cubicBezTo>
                  <a:cubicBezTo>
                    <a:pt x="100" y="1443"/>
                    <a:pt x="134" y="1443"/>
                    <a:pt x="134" y="1443"/>
                  </a:cubicBezTo>
                  <a:cubicBezTo>
                    <a:pt x="33" y="1443"/>
                    <a:pt x="0" y="1510"/>
                    <a:pt x="0" y="1644"/>
                  </a:cubicBezTo>
                  <a:cubicBezTo>
                    <a:pt x="0" y="2144"/>
                    <a:pt x="200" y="2945"/>
                    <a:pt x="701" y="3078"/>
                  </a:cubicBezTo>
                  <a:cubicBezTo>
                    <a:pt x="720" y="3081"/>
                    <a:pt x="741" y="3082"/>
                    <a:pt x="761" y="3082"/>
                  </a:cubicBezTo>
                  <a:cubicBezTo>
                    <a:pt x="977" y="3082"/>
                    <a:pt x="1192" y="2922"/>
                    <a:pt x="1101" y="2678"/>
                  </a:cubicBezTo>
                  <a:cubicBezTo>
                    <a:pt x="1001" y="2511"/>
                    <a:pt x="834" y="2411"/>
                    <a:pt x="701" y="2244"/>
                  </a:cubicBezTo>
                  <a:cubicBezTo>
                    <a:pt x="567" y="2077"/>
                    <a:pt x="467" y="1844"/>
                    <a:pt x="434" y="1644"/>
                  </a:cubicBezTo>
                  <a:cubicBezTo>
                    <a:pt x="434" y="1610"/>
                    <a:pt x="434" y="1610"/>
                    <a:pt x="367" y="1577"/>
                  </a:cubicBezTo>
                  <a:cubicBezTo>
                    <a:pt x="467" y="1577"/>
                    <a:pt x="534" y="1477"/>
                    <a:pt x="601" y="1343"/>
                  </a:cubicBezTo>
                  <a:cubicBezTo>
                    <a:pt x="634" y="1177"/>
                    <a:pt x="601" y="1077"/>
                    <a:pt x="534" y="910"/>
                  </a:cubicBezTo>
                  <a:cubicBezTo>
                    <a:pt x="500" y="676"/>
                    <a:pt x="500" y="509"/>
                    <a:pt x="534" y="309"/>
                  </a:cubicBezTo>
                  <a:cubicBezTo>
                    <a:pt x="600" y="155"/>
                    <a:pt x="433" y="0"/>
                    <a:pt x="2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9"/>
            <p:cNvSpPr/>
            <p:nvPr/>
          </p:nvSpPr>
          <p:spPr>
            <a:xfrm>
              <a:off x="2887600" y="3381350"/>
              <a:ext cx="24675" cy="34950"/>
            </a:xfrm>
            <a:custGeom>
              <a:avLst/>
              <a:gdLst/>
              <a:ahLst/>
              <a:cxnLst/>
              <a:rect l="l" t="t" r="r" b="b"/>
              <a:pathLst>
                <a:path w="987" h="1398" extrusionOk="0">
                  <a:moveTo>
                    <a:pt x="289" y="0"/>
                  </a:moveTo>
                  <a:cubicBezTo>
                    <a:pt x="142" y="0"/>
                    <a:pt x="1" y="110"/>
                    <a:pt x="19" y="328"/>
                  </a:cubicBezTo>
                  <a:cubicBezTo>
                    <a:pt x="79" y="596"/>
                    <a:pt x="218" y="1398"/>
                    <a:pt x="629" y="1398"/>
                  </a:cubicBezTo>
                  <a:cubicBezTo>
                    <a:pt x="677" y="1398"/>
                    <a:pt x="730" y="1387"/>
                    <a:pt x="786" y="1362"/>
                  </a:cubicBezTo>
                  <a:cubicBezTo>
                    <a:pt x="953" y="1295"/>
                    <a:pt x="987" y="1128"/>
                    <a:pt x="920" y="962"/>
                  </a:cubicBezTo>
                  <a:cubicBezTo>
                    <a:pt x="853" y="862"/>
                    <a:pt x="786" y="795"/>
                    <a:pt x="753" y="695"/>
                  </a:cubicBezTo>
                  <a:cubicBezTo>
                    <a:pt x="653" y="528"/>
                    <a:pt x="620" y="395"/>
                    <a:pt x="586" y="228"/>
                  </a:cubicBezTo>
                  <a:cubicBezTo>
                    <a:pt x="541" y="76"/>
                    <a:pt x="413" y="0"/>
                    <a:pt x="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9"/>
            <p:cNvSpPr/>
            <p:nvPr/>
          </p:nvSpPr>
          <p:spPr>
            <a:xfrm>
              <a:off x="2925025" y="3356925"/>
              <a:ext cx="32800" cy="28225"/>
            </a:xfrm>
            <a:custGeom>
              <a:avLst/>
              <a:gdLst/>
              <a:ahLst/>
              <a:cxnLst/>
              <a:rect l="l" t="t" r="r" b="b"/>
              <a:pathLst>
                <a:path w="1312" h="1129" extrusionOk="0">
                  <a:moveTo>
                    <a:pt x="225" y="1"/>
                  </a:moveTo>
                  <a:cubicBezTo>
                    <a:pt x="78" y="1"/>
                    <a:pt x="1" y="211"/>
                    <a:pt x="157" y="304"/>
                  </a:cubicBezTo>
                  <a:cubicBezTo>
                    <a:pt x="490" y="438"/>
                    <a:pt x="690" y="805"/>
                    <a:pt x="924" y="1038"/>
                  </a:cubicBezTo>
                  <a:cubicBezTo>
                    <a:pt x="970" y="1103"/>
                    <a:pt x="1024" y="1129"/>
                    <a:pt x="1074" y="1129"/>
                  </a:cubicBezTo>
                  <a:cubicBezTo>
                    <a:pt x="1205" y="1129"/>
                    <a:pt x="1311" y="949"/>
                    <a:pt x="1191" y="805"/>
                  </a:cubicBezTo>
                  <a:cubicBezTo>
                    <a:pt x="991" y="471"/>
                    <a:pt x="657" y="137"/>
                    <a:pt x="257" y="4"/>
                  </a:cubicBezTo>
                  <a:cubicBezTo>
                    <a:pt x="246" y="2"/>
                    <a:pt x="235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9"/>
            <p:cNvSpPr/>
            <p:nvPr/>
          </p:nvSpPr>
          <p:spPr>
            <a:xfrm>
              <a:off x="2865550" y="3305600"/>
              <a:ext cx="14475" cy="17025"/>
            </a:xfrm>
            <a:custGeom>
              <a:avLst/>
              <a:gdLst/>
              <a:ahLst/>
              <a:cxnLst/>
              <a:rect l="l" t="t" r="r" b="b"/>
              <a:pathLst>
                <a:path w="579" h="681" extrusionOk="0">
                  <a:moveTo>
                    <a:pt x="158" y="0"/>
                  </a:moveTo>
                  <a:cubicBezTo>
                    <a:pt x="113" y="0"/>
                    <a:pt x="67" y="16"/>
                    <a:pt x="67" y="56"/>
                  </a:cubicBezTo>
                  <a:cubicBezTo>
                    <a:pt x="1" y="322"/>
                    <a:pt x="134" y="489"/>
                    <a:pt x="301" y="656"/>
                  </a:cubicBezTo>
                  <a:cubicBezTo>
                    <a:pt x="318" y="673"/>
                    <a:pt x="337" y="680"/>
                    <a:pt x="358" y="680"/>
                  </a:cubicBezTo>
                  <a:cubicBezTo>
                    <a:pt x="459" y="680"/>
                    <a:pt x="578" y="500"/>
                    <a:pt x="468" y="389"/>
                  </a:cubicBezTo>
                  <a:cubicBezTo>
                    <a:pt x="334" y="322"/>
                    <a:pt x="301" y="122"/>
                    <a:pt x="234" y="22"/>
                  </a:cubicBezTo>
                  <a:cubicBezTo>
                    <a:pt x="220" y="8"/>
                    <a:pt x="189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9"/>
            <p:cNvSpPr/>
            <p:nvPr/>
          </p:nvSpPr>
          <p:spPr>
            <a:xfrm>
              <a:off x="2842200" y="3323500"/>
              <a:ext cx="15875" cy="17400"/>
            </a:xfrm>
            <a:custGeom>
              <a:avLst/>
              <a:gdLst/>
              <a:ahLst/>
              <a:cxnLst/>
              <a:rect l="l" t="t" r="r" b="b"/>
              <a:pathLst>
                <a:path w="635" h="696" extrusionOk="0">
                  <a:moveTo>
                    <a:pt x="478" y="1"/>
                  </a:moveTo>
                  <a:cubicBezTo>
                    <a:pt x="378" y="1"/>
                    <a:pt x="267" y="79"/>
                    <a:pt x="267" y="207"/>
                  </a:cubicBezTo>
                  <a:cubicBezTo>
                    <a:pt x="267" y="340"/>
                    <a:pt x="101" y="340"/>
                    <a:pt x="67" y="440"/>
                  </a:cubicBezTo>
                  <a:cubicBezTo>
                    <a:pt x="1" y="507"/>
                    <a:pt x="67" y="540"/>
                    <a:pt x="101" y="640"/>
                  </a:cubicBezTo>
                  <a:cubicBezTo>
                    <a:pt x="120" y="680"/>
                    <a:pt x="174" y="696"/>
                    <a:pt x="222" y="696"/>
                  </a:cubicBezTo>
                  <a:cubicBezTo>
                    <a:pt x="256" y="696"/>
                    <a:pt x="287" y="688"/>
                    <a:pt x="301" y="674"/>
                  </a:cubicBezTo>
                  <a:cubicBezTo>
                    <a:pt x="501" y="640"/>
                    <a:pt x="634" y="374"/>
                    <a:pt x="634" y="173"/>
                  </a:cubicBezTo>
                  <a:cubicBezTo>
                    <a:pt x="634" y="53"/>
                    <a:pt x="560" y="1"/>
                    <a:pt x="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9"/>
            <p:cNvSpPr/>
            <p:nvPr/>
          </p:nvSpPr>
          <p:spPr>
            <a:xfrm>
              <a:off x="2787150" y="3352800"/>
              <a:ext cx="15625" cy="16550"/>
            </a:xfrm>
            <a:custGeom>
              <a:avLst/>
              <a:gdLst/>
              <a:ahLst/>
              <a:cxnLst/>
              <a:rect l="l" t="t" r="r" b="b"/>
              <a:pathLst>
                <a:path w="625" h="662" extrusionOk="0">
                  <a:moveTo>
                    <a:pt x="190" y="1"/>
                  </a:moveTo>
                  <a:cubicBezTo>
                    <a:pt x="143" y="1"/>
                    <a:pt x="101" y="38"/>
                    <a:pt x="101" y="102"/>
                  </a:cubicBezTo>
                  <a:cubicBezTo>
                    <a:pt x="34" y="202"/>
                    <a:pt x="1" y="336"/>
                    <a:pt x="1" y="469"/>
                  </a:cubicBezTo>
                  <a:cubicBezTo>
                    <a:pt x="1" y="593"/>
                    <a:pt x="111" y="662"/>
                    <a:pt x="222" y="662"/>
                  </a:cubicBezTo>
                  <a:cubicBezTo>
                    <a:pt x="261" y="662"/>
                    <a:pt x="300" y="653"/>
                    <a:pt x="335" y="636"/>
                  </a:cubicBezTo>
                  <a:cubicBezTo>
                    <a:pt x="468" y="569"/>
                    <a:pt x="501" y="469"/>
                    <a:pt x="535" y="336"/>
                  </a:cubicBezTo>
                  <a:cubicBezTo>
                    <a:pt x="624" y="156"/>
                    <a:pt x="446" y="30"/>
                    <a:pt x="312" y="30"/>
                  </a:cubicBezTo>
                  <a:cubicBezTo>
                    <a:pt x="296" y="30"/>
                    <a:pt x="282" y="32"/>
                    <a:pt x="268" y="36"/>
                  </a:cubicBezTo>
                  <a:cubicBezTo>
                    <a:pt x="244" y="12"/>
                    <a:pt x="216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9"/>
            <p:cNvSpPr/>
            <p:nvPr/>
          </p:nvSpPr>
          <p:spPr>
            <a:xfrm>
              <a:off x="2737125" y="3286750"/>
              <a:ext cx="44600" cy="18900"/>
            </a:xfrm>
            <a:custGeom>
              <a:avLst/>
              <a:gdLst/>
              <a:ahLst/>
              <a:cxnLst/>
              <a:rect l="l" t="t" r="r" b="b"/>
              <a:pathLst>
                <a:path w="1784" h="756" extrusionOk="0">
                  <a:moveTo>
                    <a:pt x="1495" y="0"/>
                  </a:moveTo>
                  <a:cubicBezTo>
                    <a:pt x="1476" y="0"/>
                    <a:pt x="1456" y="3"/>
                    <a:pt x="1435" y="9"/>
                  </a:cubicBezTo>
                  <a:cubicBezTo>
                    <a:pt x="1168" y="142"/>
                    <a:pt x="868" y="176"/>
                    <a:pt x="634" y="242"/>
                  </a:cubicBezTo>
                  <a:cubicBezTo>
                    <a:pt x="434" y="276"/>
                    <a:pt x="201" y="242"/>
                    <a:pt x="34" y="409"/>
                  </a:cubicBezTo>
                  <a:cubicBezTo>
                    <a:pt x="1" y="443"/>
                    <a:pt x="1" y="576"/>
                    <a:pt x="101" y="609"/>
                  </a:cubicBezTo>
                  <a:cubicBezTo>
                    <a:pt x="211" y="720"/>
                    <a:pt x="314" y="756"/>
                    <a:pt x="420" y="756"/>
                  </a:cubicBezTo>
                  <a:cubicBezTo>
                    <a:pt x="538" y="756"/>
                    <a:pt x="660" y="711"/>
                    <a:pt x="801" y="676"/>
                  </a:cubicBezTo>
                  <a:cubicBezTo>
                    <a:pt x="1101" y="643"/>
                    <a:pt x="1335" y="509"/>
                    <a:pt x="1602" y="409"/>
                  </a:cubicBezTo>
                  <a:cubicBezTo>
                    <a:pt x="1784" y="288"/>
                    <a:pt x="1690" y="0"/>
                    <a:pt x="1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9"/>
            <p:cNvSpPr/>
            <p:nvPr/>
          </p:nvSpPr>
          <p:spPr>
            <a:xfrm>
              <a:off x="2766325" y="3252100"/>
              <a:ext cx="20150" cy="14075"/>
            </a:xfrm>
            <a:custGeom>
              <a:avLst/>
              <a:gdLst/>
              <a:ahLst/>
              <a:cxnLst/>
              <a:rect l="l" t="t" r="r" b="b"/>
              <a:pathLst>
                <a:path w="806" h="563" extrusionOk="0">
                  <a:moveTo>
                    <a:pt x="496" y="0"/>
                  </a:moveTo>
                  <a:cubicBezTo>
                    <a:pt x="466" y="0"/>
                    <a:pt x="433" y="8"/>
                    <a:pt x="400" y="27"/>
                  </a:cubicBezTo>
                  <a:cubicBezTo>
                    <a:pt x="367" y="27"/>
                    <a:pt x="334" y="61"/>
                    <a:pt x="300" y="61"/>
                  </a:cubicBezTo>
                  <a:cubicBezTo>
                    <a:pt x="167" y="61"/>
                    <a:pt x="67" y="61"/>
                    <a:pt x="33" y="194"/>
                  </a:cubicBezTo>
                  <a:cubicBezTo>
                    <a:pt x="0" y="361"/>
                    <a:pt x="33" y="494"/>
                    <a:pt x="167" y="528"/>
                  </a:cubicBezTo>
                  <a:cubicBezTo>
                    <a:pt x="208" y="552"/>
                    <a:pt x="248" y="563"/>
                    <a:pt x="288" y="563"/>
                  </a:cubicBezTo>
                  <a:cubicBezTo>
                    <a:pt x="413" y="563"/>
                    <a:pt x="533" y="462"/>
                    <a:pt x="634" y="361"/>
                  </a:cubicBezTo>
                  <a:cubicBezTo>
                    <a:pt x="806" y="304"/>
                    <a:pt x="68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9"/>
            <p:cNvSpPr/>
            <p:nvPr/>
          </p:nvSpPr>
          <p:spPr>
            <a:xfrm>
              <a:off x="2802500" y="3329075"/>
              <a:ext cx="15550" cy="14725"/>
            </a:xfrm>
            <a:custGeom>
              <a:avLst/>
              <a:gdLst/>
              <a:ahLst/>
              <a:cxnLst/>
              <a:rect l="l" t="t" r="r" b="b"/>
              <a:pathLst>
                <a:path w="622" h="589" extrusionOk="0">
                  <a:moveTo>
                    <a:pt x="245" y="1"/>
                  </a:moveTo>
                  <a:cubicBezTo>
                    <a:pt x="127" y="1"/>
                    <a:pt x="1" y="89"/>
                    <a:pt x="21" y="251"/>
                  </a:cubicBezTo>
                  <a:cubicBezTo>
                    <a:pt x="21" y="434"/>
                    <a:pt x="132" y="589"/>
                    <a:pt x="329" y="589"/>
                  </a:cubicBezTo>
                  <a:cubicBezTo>
                    <a:pt x="348" y="589"/>
                    <a:pt x="367" y="587"/>
                    <a:pt x="388" y="584"/>
                  </a:cubicBezTo>
                  <a:cubicBezTo>
                    <a:pt x="588" y="551"/>
                    <a:pt x="621" y="217"/>
                    <a:pt x="421" y="117"/>
                  </a:cubicBezTo>
                  <a:cubicBezTo>
                    <a:pt x="395" y="38"/>
                    <a:pt x="322" y="1"/>
                    <a:pt x="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9"/>
            <p:cNvSpPr/>
            <p:nvPr/>
          </p:nvSpPr>
          <p:spPr>
            <a:xfrm>
              <a:off x="2841500" y="3384225"/>
              <a:ext cx="19775" cy="14800"/>
            </a:xfrm>
            <a:custGeom>
              <a:avLst/>
              <a:gdLst/>
              <a:ahLst/>
              <a:cxnLst/>
              <a:rect l="l" t="t" r="r" b="b"/>
              <a:pathLst>
                <a:path w="791" h="592" extrusionOk="0">
                  <a:moveTo>
                    <a:pt x="298" y="1"/>
                  </a:moveTo>
                  <a:cubicBezTo>
                    <a:pt x="122" y="1"/>
                    <a:pt x="0" y="245"/>
                    <a:pt x="162" y="380"/>
                  </a:cubicBezTo>
                  <a:cubicBezTo>
                    <a:pt x="262" y="413"/>
                    <a:pt x="295" y="513"/>
                    <a:pt x="362" y="546"/>
                  </a:cubicBezTo>
                  <a:cubicBezTo>
                    <a:pt x="407" y="578"/>
                    <a:pt x="451" y="592"/>
                    <a:pt x="493" y="592"/>
                  </a:cubicBezTo>
                  <a:cubicBezTo>
                    <a:pt x="669" y="592"/>
                    <a:pt x="791" y="348"/>
                    <a:pt x="629" y="213"/>
                  </a:cubicBezTo>
                  <a:cubicBezTo>
                    <a:pt x="529" y="180"/>
                    <a:pt x="496" y="79"/>
                    <a:pt x="429" y="46"/>
                  </a:cubicBezTo>
                  <a:cubicBezTo>
                    <a:pt x="384" y="14"/>
                    <a:pt x="340" y="1"/>
                    <a:pt x="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9"/>
            <p:cNvSpPr/>
            <p:nvPr/>
          </p:nvSpPr>
          <p:spPr>
            <a:xfrm>
              <a:off x="2797175" y="3245375"/>
              <a:ext cx="21700" cy="23700"/>
            </a:xfrm>
            <a:custGeom>
              <a:avLst/>
              <a:gdLst/>
              <a:ahLst/>
              <a:cxnLst/>
              <a:rect l="l" t="t" r="r" b="b"/>
              <a:pathLst>
                <a:path w="868" h="948" extrusionOk="0">
                  <a:moveTo>
                    <a:pt x="540" y="0"/>
                  </a:moveTo>
                  <a:cubicBezTo>
                    <a:pt x="494" y="0"/>
                    <a:pt x="445" y="18"/>
                    <a:pt x="401" y="63"/>
                  </a:cubicBezTo>
                  <a:lnTo>
                    <a:pt x="134" y="296"/>
                  </a:lnTo>
                  <a:cubicBezTo>
                    <a:pt x="67" y="330"/>
                    <a:pt x="67" y="463"/>
                    <a:pt x="67" y="563"/>
                  </a:cubicBezTo>
                  <a:cubicBezTo>
                    <a:pt x="100" y="597"/>
                    <a:pt x="0" y="663"/>
                    <a:pt x="67" y="730"/>
                  </a:cubicBezTo>
                  <a:cubicBezTo>
                    <a:pt x="121" y="839"/>
                    <a:pt x="332" y="948"/>
                    <a:pt x="498" y="948"/>
                  </a:cubicBezTo>
                  <a:cubicBezTo>
                    <a:pt x="535" y="948"/>
                    <a:pt x="570" y="942"/>
                    <a:pt x="601" y="930"/>
                  </a:cubicBezTo>
                  <a:cubicBezTo>
                    <a:pt x="801" y="830"/>
                    <a:pt x="868" y="630"/>
                    <a:pt x="801" y="430"/>
                  </a:cubicBezTo>
                  <a:cubicBezTo>
                    <a:pt x="801" y="330"/>
                    <a:pt x="767" y="296"/>
                    <a:pt x="701" y="263"/>
                  </a:cubicBezTo>
                  <a:cubicBezTo>
                    <a:pt x="774" y="141"/>
                    <a:pt x="668" y="0"/>
                    <a:pt x="5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9"/>
            <p:cNvSpPr/>
            <p:nvPr/>
          </p:nvSpPr>
          <p:spPr>
            <a:xfrm>
              <a:off x="2766325" y="3221500"/>
              <a:ext cx="14750" cy="11075"/>
            </a:xfrm>
            <a:custGeom>
              <a:avLst/>
              <a:gdLst/>
              <a:ahLst/>
              <a:cxnLst/>
              <a:rect l="l" t="t" r="r" b="b"/>
              <a:pathLst>
                <a:path w="590" h="443" extrusionOk="0">
                  <a:moveTo>
                    <a:pt x="138" y="0"/>
                  </a:moveTo>
                  <a:cubicBezTo>
                    <a:pt x="117" y="0"/>
                    <a:pt x="100" y="17"/>
                    <a:pt x="100" y="50"/>
                  </a:cubicBezTo>
                  <a:cubicBezTo>
                    <a:pt x="33" y="84"/>
                    <a:pt x="33" y="117"/>
                    <a:pt x="33" y="151"/>
                  </a:cubicBezTo>
                  <a:cubicBezTo>
                    <a:pt x="0" y="251"/>
                    <a:pt x="33" y="384"/>
                    <a:pt x="133" y="417"/>
                  </a:cubicBezTo>
                  <a:cubicBezTo>
                    <a:pt x="167" y="434"/>
                    <a:pt x="209" y="442"/>
                    <a:pt x="250" y="442"/>
                  </a:cubicBezTo>
                  <a:cubicBezTo>
                    <a:pt x="292" y="442"/>
                    <a:pt x="334" y="434"/>
                    <a:pt x="367" y="417"/>
                  </a:cubicBezTo>
                  <a:cubicBezTo>
                    <a:pt x="589" y="386"/>
                    <a:pt x="539" y="81"/>
                    <a:pt x="304" y="81"/>
                  </a:cubicBezTo>
                  <a:cubicBezTo>
                    <a:pt x="292" y="81"/>
                    <a:pt x="280" y="82"/>
                    <a:pt x="267" y="84"/>
                  </a:cubicBezTo>
                  <a:lnTo>
                    <a:pt x="200" y="84"/>
                  </a:lnTo>
                  <a:cubicBezTo>
                    <a:pt x="300" y="84"/>
                    <a:pt x="267" y="84"/>
                    <a:pt x="200" y="50"/>
                  </a:cubicBezTo>
                  <a:cubicBezTo>
                    <a:pt x="183" y="17"/>
                    <a:pt x="15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9"/>
            <p:cNvSpPr/>
            <p:nvPr/>
          </p:nvSpPr>
          <p:spPr>
            <a:xfrm>
              <a:off x="2818850" y="3160200"/>
              <a:ext cx="14200" cy="43325"/>
            </a:xfrm>
            <a:custGeom>
              <a:avLst/>
              <a:gdLst/>
              <a:ahLst/>
              <a:cxnLst/>
              <a:rect l="l" t="t" r="r" b="b"/>
              <a:pathLst>
                <a:path w="568" h="1733" extrusionOk="0">
                  <a:moveTo>
                    <a:pt x="267" y="1"/>
                  </a:moveTo>
                  <a:cubicBezTo>
                    <a:pt x="1" y="67"/>
                    <a:pt x="67" y="668"/>
                    <a:pt x="67" y="868"/>
                  </a:cubicBezTo>
                  <a:cubicBezTo>
                    <a:pt x="67" y="1135"/>
                    <a:pt x="101" y="1535"/>
                    <a:pt x="334" y="1702"/>
                  </a:cubicBezTo>
                  <a:cubicBezTo>
                    <a:pt x="349" y="1724"/>
                    <a:pt x="368" y="1733"/>
                    <a:pt x="388" y="1733"/>
                  </a:cubicBezTo>
                  <a:cubicBezTo>
                    <a:pt x="462" y="1733"/>
                    <a:pt x="553" y="1613"/>
                    <a:pt x="501" y="1535"/>
                  </a:cubicBezTo>
                  <a:cubicBezTo>
                    <a:pt x="367" y="1402"/>
                    <a:pt x="401" y="968"/>
                    <a:pt x="434" y="801"/>
                  </a:cubicBezTo>
                  <a:cubicBezTo>
                    <a:pt x="434" y="634"/>
                    <a:pt x="568" y="301"/>
                    <a:pt x="434" y="67"/>
                  </a:cubicBezTo>
                  <a:cubicBezTo>
                    <a:pt x="401" y="1"/>
                    <a:pt x="334" y="1"/>
                    <a:pt x="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9"/>
            <p:cNvSpPr/>
            <p:nvPr/>
          </p:nvSpPr>
          <p:spPr>
            <a:xfrm>
              <a:off x="2846375" y="3189325"/>
              <a:ext cx="18375" cy="47500"/>
            </a:xfrm>
            <a:custGeom>
              <a:avLst/>
              <a:gdLst/>
              <a:ahLst/>
              <a:cxnLst/>
              <a:rect l="l" t="t" r="r" b="b"/>
              <a:pathLst>
                <a:path w="735" h="1900" extrusionOk="0">
                  <a:moveTo>
                    <a:pt x="329" y="0"/>
                  </a:moveTo>
                  <a:cubicBezTo>
                    <a:pt x="262" y="0"/>
                    <a:pt x="208" y="29"/>
                    <a:pt x="167" y="70"/>
                  </a:cubicBezTo>
                  <a:cubicBezTo>
                    <a:pt x="0" y="303"/>
                    <a:pt x="100" y="537"/>
                    <a:pt x="134" y="804"/>
                  </a:cubicBezTo>
                  <a:cubicBezTo>
                    <a:pt x="134" y="1137"/>
                    <a:pt x="134" y="1404"/>
                    <a:pt x="234" y="1738"/>
                  </a:cubicBezTo>
                  <a:cubicBezTo>
                    <a:pt x="248" y="1853"/>
                    <a:pt x="318" y="1900"/>
                    <a:pt x="394" y="1900"/>
                  </a:cubicBezTo>
                  <a:cubicBezTo>
                    <a:pt x="493" y="1900"/>
                    <a:pt x="601" y="1818"/>
                    <a:pt x="601" y="1704"/>
                  </a:cubicBezTo>
                  <a:cubicBezTo>
                    <a:pt x="601" y="1404"/>
                    <a:pt x="634" y="1071"/>
                    <a:pt x="634" y="804"/>
                  </a:cubicBezTo>
                  <a:cubicBezTo>
                    <a:pt x="634" y="537"/>
                    <a:pt x="734" y="237"/>
                    <a:pt x="467" y="37"/>
                  </a:cubicBezTo>
                  <a:cubicBezTo>
                    <a:pt x="416" y="11"/>
                    <a:pt x="370" y="0"/>
                    <a:pt x="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9"/>
            <p:cNvSpPr/>
            <p:nvPr/>
          </p:nvSpPr>
          <p:spPr>
            <a:xfrm>
              <a:off x="2916425" y="3235050"/>
              <a:ext cx="16700" cy="19825"/>
            </a:xfrm>
            <a:custGeom>
              <a:avLst/>
              <a:gdLst/>
              <a:ahLst/>
              <a:cxnLst/>
              <a:rect l="l" t="t" r="r" b="b"/>
              <a:pathLst>
                <a:path w="668" h="793" extrusionOk="0">
                  <a:moveTo>
                    <a:pt x="417" y="0"/>
                  </a:moveTo>
                  <a:cubicBezTo>
                    <a:pt x="402" y="0"/>
                    <a:pt x="385" y="3"/>
                    <a:pt x="367" y="9"/>
                  </a:cubicBezTo>
                  <a:cubicBezTo>
                    <a:pt x="100" y="42"/>
                    <a:pt x="0" y="376"/>
                    <a:pt x="100" y="643"/>
                  </a:cubicBezTo>
                  <a:cubicBezTo>
                    <a:pt x="117" y="743"/>
                    <a:pt x="209" y="793"/>
                    <a:pt x="296" y="793"/>
                  </a:cubicBezTo>
                  <a:cubicBezTo>
                    <a:pt x="384" y="793"/>
                    <a:pt x="467" y="743"/>
                    <a:pt x="467" y="643"/>
                  </a:cubicBezTo>
                  <a:lnTo>
                    <a:pt x="467" y="509"/>
                  </a:lnTo>
                  <a:cubicBezTo>
                    <a:pt x="467" y="452"/>
                    <a:pt x="489" y="428"/>
                    <a:pt x="489" y="423"/>
                  </a:cubicBezTo>
                  <a:lnTo>
                    <a:pt x="489" y="423"/>
                  </a:lnTo>
                  <a:cubicBezTo>
                    <a:pt x="504" y="416"/>
                    <a:pt x="519" y="409"/>
                    <a:pt x="534" y="409"/>
                  </a:cubicBezTo>
                  <a:cubicBezTo>
                    <a:pt x="601" y="376"/>
                    <a:pt x="634" y="342"/>
                    <a:pt x="634" y="309"/>
                  </a:cubicBezTo>
                  <a:cubicBezTo>
                    <a:pt x="667" y="242"/>
                    <a:pt x="634" y="176"/>
                    <a:pt x="601" y="142"/>
                  </a:cubicBezTo>
                  <a:cubicBezTo>
                    <a:pt x="546" y="60"/>
                    <a:pt x="491" y="0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9"/>
            <p:cNvSpPr/>
            <p:nvPr/>
          </p:nvSpPr>
          <p:spPr>
            <a:xfrm>
              <a:off x="2859525" y="3173750"/>
              <a:ext cx="40025" cy="53450"/>
            </a:xfrm>
            <a:custGeom>
              <a:avLst/>
              <a:gdLst/>
              <a:ahLst/>
              <a:cxnLst/>
              <a:rect l="l" t="t" r="r" b="b"/>
              <a:pathLst>
                <a:path w="1601" h="2138" extrusionOk="0">
                  <a:moveTo>
                    <a:pt x="1387" y="0"/>
                  </a:moveTo>
                  <a:cubicBezTo>
                    <a:pt x="1349" y="0"/>
                    <a:pt x="1310" y="9"/>
                    <a:pt x="1276" y="26"/>
                  </a:cubicBezTo>
                  <a:cubicBezTo>
                    <a:pt x="975" y="193"/>
                    <a:pt x="809" y="693"/>
                    <a:pt x="642" y="993"/>
                  </a:cubicBezTo>
                  <a:cubicBezTo>
                    <a:pt x="575" y="1160"/>
                    <a:pt x="442" y="1360"/>
                    <a:pt x="375" y="1527"/>
                  </a:cubicBezTo>
                  <a:cubicBezTo>
                    <a:pt x="308" y="1594"/>
                    <a:pt x="242" y="1827"/>
                    <a:pt x="208" y="1827"/>
                  </a:cubicBezTo>
                  <a:cubicBezTo>
                    <a:pt x="0" y="1916"/>
                    <a:pt x="83" y="2138"/>
                    <a:pt x="246" y="2138"/>
                  </a:cubicBezTo>
                  <a:cubicBezTo>
                    <a:pt x="265" y="2138"/>
                    <a:pt x="286" y="2135"/>
                    <a:pt x="308" y="2127"/>
                  </a:cubicBezTo>
                  <a:cubicBezTo>
                    <a:pt x="575" y="2027"/>
                    <a:pt x="775" y="1627"/>
                    <a:pt x="909" y="1427"/>
                  </a:cubicBezTo>
                  <a:cubicBezTo>
                    <a:pt x="1042" y="1193"/>
                    <a:pt x="1142" y="993"/>
                    <a:pt x="1276" y="760"/>
                  </a:cubicBezTo>
                  <a:cubicBezTo>
                    <a:pt x="1376" y="593"/>
                    <a:pt x="1542" y="426"/>
                    <a:pt x="1576" y="193"/>
                  </a:cubicBezTo>
                  <a:cubicBezTo>
                    <a:pt x="1601" y="69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9"/>
            <p:cNvSpPr/>
            <p:nvPr/>
          </p:nvSpPr>
          <p:spPr>
            <a:xfrm>
              <a:off x="2898900" y="3176575"/>
              <a:ext cx="34225" cy="95425"/>
            </a:xfrm>
            <a:custGeom>
              <a:avLst/>
              <a:gdLst/>
              <a:ahLst/>
              <a:cxnLst/>
              <a:rect l="l" t="t" r="r" b="b"/>
              <a:pathLst>
                <a:path w="1369" h="3817" extrusionOk="0">
                  <a:moveTo>
                    <a:pt x="1191" y="1"/>
                  </a:moveTo>
                  <a:cubicBezTo>
                    <a:pt x="1170" y="1"/>
                    <a:pt x="1151" y="5"/>
                    <a:pt x="1135" y="13"/>
                  </a:cubicBezTo>
                  <a:cubicBezTo>
                    <a:pt x="635" y="346"/>
                    <a:pt x="468" y="1047"/>
                    <a:pt x="334" y="1581"/>
                  </a:cubicBezTo>
                  <a:cubicBezTo>
                    <a:pt x="301" y="1814"/>
                    <a:pt x="201" y="2014"/>
                    <a:pt x="168" y="2214"/>
                  </a:cubicBezTo>
                  <a:cubicBezTo>
                    <a:pt x="68" y="2415"/>
                    <a:pt x="34" y="2648"/>
                    <a:pt x="34" y="2848"/>
                  </a:cubicBezTo>
                  <a:cubicBezTo>
                    <a:pt x="34" y="2882"/>
                    <a:pt x="34" y="2915"/>
                    <a:pt x="68" y="2982"/>
                  </a:cubicBezTo>
                  <a:cubicBezTo>
                    <a:pt x="34" y="3182"/>
                    <a:pt x="34" y="3415"/>
                    <a:pt x="1" y="3649"/>
                  </a:cubicBezTo>
                  <a:cubicBezTo>
                    <a:pt x="1" y="3757"/>
                    <a:pt x="79" y="3817"/>
                    <a:pt x="151" y="3817"/>
                  </a:cubicBezTo>
                  <a:cubicBezTo>
                    <a:pt x="212" y="3817"/>
                    <a:pt x="268" y="3774"/>
                    <a:pt x="268" y="3682"/>
                  </a:cubicBezTo>
                  <a:cubicBezTo>
                    <a:pt x="368" y="3182"/>
                    <a:pt x="434" y="2715"/>
                    <a:pt x="568" y="2248"/>
                  </a:cubicBezTo>
                  <a:cubicBezTo>
                    <a:pt x="668" y="2181"/>
                    <a:pt x="668" y="2081"/>
                    <a:pt x="735" y="2048"/>
                  </a:cubicBezTo>
                  <a:cubicBezTo>
                    <a:pt x="901" y="1814"/>
                    <a:pt x="1202" y="1681"/>
                    <a:pt x="1335" y="1481"/>
                  </a:cubicBezTo>
                  <a:cubicBezTo>
                    <a:pt x="1368" y="1380"/>
                    <a:pt x="1335" y="1314"/>
                    <a:pt x="1235" y="1247"/>
                  </a:cubicBezTo>
                  <a:cubicBezTo>
                    <a:pt x="1135" y="1247"/>
                    <a:pt x="1035" y="1247"/>
                    <a:pt x="901" y="1314"/>
                  </a:cubicBezTo>
                  <a:cubicBezTo>
                    <a:pt x="1068" y="913"/>
                    <a:pt x="1302" y="547"/>
                    <a:pt x="1335" y="146"/>
                  </a:cubicBezTo>
                  <a:cubicBezTo>
                    <a:pt x="1335" y="44"/>
                    <a:pt x="1257" y="1"/>
                    <a:pt x="1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9"/>
            <p:cNvSpPr/>
            <p:nvPr/>
          </p:nvSpPr>
          <p:spPr>
            <a:xfrm>
              <a:off x="2935850" y="3280300"/>
              <a:ext cx="30625" cy="21750"/>
            </a:xfrm>
            <a:custGeom>
              <a:avLst/>
              <a:gdLst/>
              <a:ahLst/>
              <a:cxnLst/>
              <a:rect l="l" t="t" r="r" b="b"/>
              <a:pathLst>
                <a:path w="1225" h="870" extrusionOk="0">
                  <a:moveTo>
                    <a:pt x="1058" y="0"/>
                  </a:moveTo>
                  <a:cubicBezTo>
                    <a:pt x="925" y="0"/>
                    <a:pt x="891" y="67"/>
                    <a:pt x="824" y="100"/>
                  </a:cubicBezTo>
                  <a:lnTo>
                    <a:pt x="658" y="100"/>
                  </a:lnTo>
                  <a:cubicBezTo>
                    <a:pt x="634" y="40"/>
                    <a:pt x="575" y="14"/>
                    <a:pt x="512" y="14"/>
                  </a:cubicBezTo>
                  <a:cubicBezTo>
                    <a:pt x="402" y="14"/>
                    <a:pt x="282" y="94"/>
                    <a:pt x="324" y="200"/>
                  </a:cubicBezTo>
                  <a:cubicBezTo>
                    <a:pt x="324" y="267"/>
                    <a:pt x="391" y="334"/>
                    <a:pt x="424" y="400"/>
                  </a:cubicBezTo>
                  <a:cubicBezTo>
                    <a:pt x="357" y="434"/>
                    <a:pt x="324" y="500"/>
                    <a:pt x="224" y="500"/>
                  </a:cubicBezTo>
                  <a:cubicBezTo>
                    <a:pt x="1" y="532"/>
                    <a:pt x="21" y="870"/>
                    <a:pt x="228" y="870"/>
                  </a:cubicBezTo>
                  <a:cubicBezTo>
                    <a:pt x="237" y="870"/>
                    <a:pt x="247" y="869"/>
                    <a:pt x="257" y="867"/>
                  </a:cubicBezTo>
                  <a:cubicBezTo>
                    <a:pt x="491" y="801"/>
                    <a:pt x="658" y="767"/>
                    <a:pt x="858" y="634"/>
                  </a:cubicBezTo>
                  <a:cubicBezTo>
                    <a:pt x="991" y="567"/>
                    <a:pt x="1225" y="334"/>
                    <a:pt x="1191" y="100"/>
                  </a:cubicBezTo>
                  <a:cubicBezTo>
                    <a:pt x="1191" y="33"/>
                    <a:pt x="1091" y="0"/>
                    <a:pt x="10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9"/>
            <p:cNvSpPr/>
            <p:nvPr/>
          </p:nvSpPr>
          <p:spPr>
            <a:xfrm>
              <a:off x="2825525" y="3262900"/>
              <a:ext cx="53475" cy="16200"/>
            </a:xfrm>
            <a:custGeom>
              <a:avLst/>
              <a:gdLst/>
              <a:ahLst/>
              <a:cxnLst/>
              <a:rect l="l" t="t" r="r" b="b"/>
              <a:pathLst>
                <a:path w="2139" h="648" extrusionOk="0">
                  <a:moveTo>
                    <a:pt x="1836" y="0"/>
                  </a:moveTo>
                  <a:cubicBezTo>
                    <a:pt x="1804" y="0"/>
                    <a:pt x="1770" y="9"/>
                    <a:pt x="1735" y="29"/>
                  </a:cubicBezTo>
                  <a:lnTo>
                    <a:pt x="1468" y="129"/>
                  </a:lnTo>
                  <a:cubicBezTo>
                    <a:pt x="1435" y="129"/>
                    <a:pt x="1435" y="196"/>
                    <a:pt x="1401" y="196"/>
                  </a:cubicBezTo>
                  <a:cubicBezTo>
                    <a:pt x="1335" y="129"/>
                    <a:pt x="1301" y="96"/>
                    <a:pt x="1235" y="96"/>
                  </a:cubicBezTo>
                  <a:lnTo>
                    <a:pt x="601" y="96"/>
                  </a:lnTo>
                  <a:cubicBezTo>
                    <a:pt x="517" y="96"/>
                    <a:pt x="426" y="87"/>
                    <a:pt x="338" y="87"/>
                  </a:cubicBezTo>
                  <a:cubicBezTo>
                    <a:pt x="251" y="87"/>
                    <a:pt x="167" y="96"/>
                    <a:pt x="100" y="129"/>
                  </a:cubicBezTo>
                  <a:cubicBezTo>
                    <a:pt x="0" y="229"/>
                    <a:pt x="0" y="363"/>
                    <a:pt x="100" y="429"/>
                  </a:cubicBezTo>
                  <a:cubicBezTo>
                    <a:pt x="184" y="463"/>
                    <a:pt x="276" y="471"/>
                    <a:pt x="367" y="471"/>
                  </a:cubicBezTo>
                  <a:cubicBezTo>
                    <a:pt x="459" y="471"/>
                    <a:pt x="551" y="463"/>
                    <a:pt x="634" y="463"/>
                  </a:cubicBezTo>
                  <a:lnTo>
                    <a:pt x="1101" y="463"/>
                  </a:lnTo>
                  <a:cubicBezTo>
                    <a:pt x="1101" y="563"/>
                    <a:pt x="1168" y="629"/>
                    <a:pt x="1301" y="629"/>
                  </a:cubicBezTo>
                  <a:cubicBezTo>
                    <a:pt x="1350" y="642"/>
                    <a:pt x="1397" y="647"/>
                    <a:pt x="1442" y="647"/>
                  </a:cubicBezTo>
                  <a:cubicBezTo>
                    <a:pt x="1642" y="647"/>
                    <a:pt x="1805" y="538"/>
                    <a:pt x="1968" y="429"/>
                  </a:cubicBezTo>
                  <a:cubicBezTo>
                    <a:pt x="2139" y="287"/>
                    <a:pt x="2019" y="0"/>
                    <a:pt x="1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9"/>
            <p:cNvSpPr/>
            <p:nvPr/>
          </p:nvSpPr>
          <p:spPr>
            <a:xfrm>
              <a:off x="2885900" y="3312075"/>
              <a:ext cx="15350" cy="15950"/>
            </a:xfrm>
            <a:custGeom>
              <a:avLst/>
              <a:gdLst/>
              <a:ahLst/>
              <a:cxnLst/>
              <a:rect l="l" t="t" r="r" b="b"/>
              <a:pathLst>
                <a:path w="614" h="638" extrusionOk="0">
                  <a:moveTo>
                    <a:pt x="211" y="0"/>
                  </a:moveTo>
                  <a:cubicBezTo>
                    <a:pt x="111" y="0"/>
                    <a:pt x="1" y="64"/>
                    <a:pt x="20" y="163"/>
                  </a:cubicBezTo>
                  <a:cubicBezTo>
                    <a:pt x="20" y="230"/>
                    <a:pt x="54" y="297"/>
                    <a:pt x="87" y="330"/>
                  </a:cubicBezTo>
                  <a:cubicBezTo>
                    <a:pt x="87" y="397"/>
                    <a:pt x="154" y="430"/>
                    <a:pt x="187" y="464"/>
                  </a:cubicBezTo>
                  <a:cubicBezTo>
                    <a:pt x="201" y="587"/>
                    <a:pt x="282" y="637"/>
                    <a:pt x="366" y="637"/>
                  </a:cubicBezTo>
                  <a:cubicBezTo>
                    <a:pt x="487" y="637"/>
                    <a:pt x="613" y="534"/>
                    <a:pt x="554" y="397"/>
                  </a:cubicBezTo>
                  <a:cubicBezTo>
                    <a:pt x="521" y="264"/>
                    <a:pt x="387" y="230"/>
                    <a:pt x="354" y="97"/>
                  </a:cubicBezTo>
                  <a:cubicBezTo>
                    <a:pt x="341" y="29"/>
                    <a:pt x="278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9"/>
            <p:cNvSpPr/>
            <p:nvPr/>
          </p:nvSpPr>
          <p:spPr>
            <a:xfrm>
              <a:off x="2879250" y="3337950"/>
              <a:ext cx="21925" cy="13075"/>
            </a:xfrm>
            <a:custGeom>
              <a:avLst/>
              <a:gdLst/>
              <a:ahLst/>
              <a:cxnLst/>
              <a:rect l="l" t="t" r="r" b="b"/>
              <a:pathLst>
                <a:path w="877" h="523" extrusionOk="0">
                  <a:moveTo>
                    <a:pt x="573" y="0"/>
                  </a:moveTo>
                  <a:cubicBezTo>
                    <a:pt x="518" y="0"/>
                    <a:pt x="463" y="19"/>
                    <a:pt x="420" y="62"/>
                  </a:cubicBezTo>
                  <a:lnTo>
                    <a:pt x="420" y="96"/>
                  </a:lnTo>
                  <a:cubicBezTo>
                    <a:pt x="385" y="68"/>
                    <a:pt x="346" y="56"/>
                    <a:pt x="307" y="56"/>
                  </a:cubicBezTo>
                  <a:cubicBezTo>
                    <a:pt x="157" y="56"/>
                    <a:pt x="0" y="230"/>
                    <a:pt x="53" y="363"/>
                  </a:cubicBezTo>
                  <a:cubicBezTo>
                    <a:pt x="137" y="475"/>
                    <a:pt x="244" y="522"/>
                    <a:pt x="353" y="522"/>
                  </a:cubicBezTo>
                  <a:cubicBezTo>
                    <a:pt x="504" y="522"/>
                    <a:pt x="657" y="431"/>
                    <a:pt x="753" y="296"/>
                  </a:cubicBezTo>
                  <a:cubicBezTo>
                    <a:pt x="877" y="148"/>
                    <a:pt x="727" y="0"/>
                    <a:pt x="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9"/>
            <p:cNvSpPr/>
            <p:nvPr/>
          </p:nvSpPr>
          <p:spPr>
            <a:xfrm>
              <a:off x="2836450" y="3354900"/>
              <a:ext cx="18275" cy="25625"/>
            </a:xfrm>
            <a:custGeom>
              <a:avLst/>
              <a:gdLst/>
              <a:ahLst/>
              <a:cxnLst/>
              <a:rect l="l" t="t" r="r" b="b"/>
              <a:pathLst>
                <a:path w="731" h="1025" extrusionOk="0">
                  <a:moveTo>
                    <a:pt x="551" y="1"/>
                  </a:moveTo>
                  <a:cubicBezTo>
                    <a:pt x="458" y="1"/>
                    <a:pt x="364" y="77"/>
                    <a:pt x="364" y="218"/>
                  </a:cubicBezTo>
                  <a:cubicBezTo>
                    <a:pt x="364" y="519"/>
                    <a:pt x="97" y="519"/>
                    <a:pt x="30" y="752"/>
                  </a:cubicBezTo>
                  <a:cubicBezTo>
                    <a:pt x="1" y="902"/>
                    <a:pt x="51" y="1024"/>
                    <a:pt x="182" y="1024"/>
                  </a:cubicBezTo>
                  <a:cubicBezTo>
                    <a:pt x="197" y="1024"/>
                    <a:pt x="213" y="1022"/>
                    <a:pt x="231" y="1019"/>
                  </a:cubicBezTo>
                  <a:cubicBezTo>
                    <a:pt x="631" y="1019"/>
                    <a:pt x="731" y="452"/>
                    <a:pt x="731" y="185"/>
                  </a:cubicBezTo>
                  <a:cubicBezTo>
                    <a:pt x="715" y="60"/>
                    <a:pt x="634" y="1"/>
                    <a:pt x="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9"/>
            <p:cNvSpPr/>
            <p:nvPr/>
          </p:nvSpPr>
          <p:spPr>
            <a:xfrm>
              <a:off x="2908075" y="3320625"/>
              <a:ext cx="12550" cy="12225"/>
            </a:xfrm>
            <a:custGeom>
              <a:avLst/>
              <a:gdLst/>
              <a:ahLst/>
              <a:cxnLst/>
              <a:rect l="l" t="t" r="r" b="b"/>
              <a:pathLst>
                <a:path w="502" h="489" extrusionOk="0">
                  <a:moveTo>
                    <a:pt x="240" y="0"/>
                  </a:moveTo>
                  <a:cubicBezTo>
                    <a:pt x="165" y="0"/>
                    <a:pt x="101" y="50"/>
                    <a:pt x="101" y="155"/>
                  </a:cubicBezTo>
                  <a:cubicBezTo>
                    <a:pt x="1" y="322"/>
                    <a:pt x="134" y="489"/>
                    <a:pt x="301" y="489"/>
                  </a:cubicBezTo>
                  <a:cubicBezTo>
                    <a:pt x="468" y="455"/>
                    <a:pt x="501" y="288"/>
                    <a:pt x="434" y="155"/>
                  </a:cubicBezTo>
                  <a:lnTo>
                    <a:pt x="434" y="122"/>
                  </a:lnTo>
                  <a:cubicBezTo>
                    <a:pt x="387" y="42"/>
                    <a:pt x="308" y="0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9"/>
            <p:cNvSpPr/>
            <p:nvPr/>
          </p:nvSpPr>
          <p:spPr>
            <a:xfrm>
              <a:off x="2933450" y="3342800"/>
              <a:ext cx="29700" cy="14325"/>
            </a:xfrm>
            <a:custGeom>
              <a:avLst/>
              <a:gdLst/>
              <a:ahLst/>
              <a:cxnLst/>
              <a:rect l="l" t="t" r="r" b="b"/>
              <a:pathLst>
                <a:path w="1188" h="573" extrusionOk="0">
                  <a:moveTo>
                    <a:pt x="260" y="0"/>
                  </a:moveTo>
                  <a:cubicBezTo>
                    <a:pt x="194" y="0"/>
                    <a:pt x="135" y="29"/>
                    <a:pt x="120" y="102"/>
                  </a:cubicBezTo>
                  <a:cubicBezTo>
                    <a:pt x="1" y="479"/>
                    <a:pt x="224" y="573"/>
                    <a:pt x="495" y="573"/>
                  </a:cubicBezTo>
                  <a:cubicBezTo>
                    <a:pt x="679" y="573"/>
                    <a:pt x="885" y="529"/>
                    <a:pt x="1021" y="502"/>
                  </a:cubicBezTo>
                  <a:cubicBezTo>
                    <a:pt x="1121" y="502"/>
                    <a:pt x="1187" y="402"/>
                    <a:pt x="1187" y="269"/>
                  </a:cubicBezTo>
                  <a:lnTo>
                    <a:pt x="1187" y="169"/>
                  </a:lnTo>
                  <a:cubicBezTo>
                    <a:pt x="1154" y="69"/>
                    <a:pt x="1021" y="2"/>
                    <a:pt x="954" y="2"/>
                  </a:cubicBezTo>
                  <a:cubicBezTo>
                    <a:pt x="820" y="2"/>
                    <a:pt x="687" y="35"/>
                    <a:pt x="520" y="69"/>
                  </a:cubicBezTo>
                  <a:cubicBezTo>
                    <a:pt x="487" y="69"/>
                    <a:pt x="453" y="69"/>
                    <a:pt x="453" y="102"/>
                  </a:cubicBezTo>
                  <a:cubicBezTo>
                    <a:pt x="435" y="46"/>
                    <a:pt x="343" y="0"/>
                    <a:pt x="2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9"/>
            <p:cNvSpPr/>
            <p:nvPr/>
          </p:nvSpPr>
          <p:spPr>
            <a:xfrm>
              <a:off x="2922150" y="3309825"/>
              <a:ext cx="23475" cy="20350"/>
            </a:xfrm>
            <a:custGeom>
              <a:avLst/>
              <a:gdLst/>
              <a:ahLst/>
              <a:cxnLst/>
              <a:rect l="l" t="t" r="r" b="b"/>
              <a:pathLst>
                <a:path w="939" h="814" extrusionOk="0">
                  <a:moveTo>
                    <a:pt x="239" y="0"/>
                  </a:moveTo>
                  <a:cubicBezTo>
                    <a:pt x="121" y="0"/>
                    <a:pt x="1" y="89"/>
                    <a:pt x="38" y="220"/>
                  </a:cubicBezTo>
                  <a:cubicBezTo>
                    <a:pt x="72" y="420"/>
                    <a:pt x="105" y="654"/>
                    <a:pt x="305" y="720"/>
                  </a:cubicBezTo>
                  <a:cubicBezTo>
                    <a:pt x="380" y="780"/>
                    <a:pt x="482" y="813"/>
                    <a:pt x="584" y="813"/>
                  </a:cubicBezTo>
                  <a:cubicBezTo>
                    <a:pt x="708" y="813"/>
                    <a:pt x="832" y="764"/>
                    <a:pt x="905" y="654"/>
                  </a:cubicBezTo>
                  <a:cubicBezTo>
                    <a:pt x="939" y="587"/>
                    <a:pt x="905" y="520"/>
                    <a:pt x="905" y="487"/>
                  </a:cubicBezTo>
                  <a:cubicBezTo>
                    <a:pt x="739" y="287"/>
                    <a:pt x="539" y="420"/>
                    <a:pt x="438" y="187"/>
                  </a:cubicBezTo>
                  <a:cubicBezTo>
                    <a:pt x="424" y="55"/>
                    <a:pt x="332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9"/>
            <p:cNvSpPr/>
            <p:nvPr/>
          </p:nvSpPr>
          <p:spPr>
            <a:xfrm>
              <a:off x="2928375" y="3218875"/>
              <a:ext cx="41300" cy="43500"/>
            </a:xfrm>
            <a:custGeom>
              <a:avLst/>
              <a:gdLst/>
              <a:ahLst/>
              <a:cxnLst/>
              <a:rect l="l" t="t" r="r" b="b"/>
              <a:pathLst>
                <a:path w="1652" h="1740" extrusionOk="0">
                  <a:moveTo>
                    <a:pt x="1144" y="0"/>
                  </a:moveTo>
                  <a:cubicBezTo>
                    <a:pt x="931" y="0"/>
                    <a:pt x="699" y="129"/>
                    <a:pt x="523" y="322"/>
                  </a:cubicBezTo>
                  <a:cubicBezTo>
                    <a:pt x="223" y="689"/>
                    <a:pt x="123" y="1156"/>
                    <a:pt x="23" y="1623"/>
                  </a:cubicBezTo>
                  <a:cubicBezTo>
                    <a:pt x="1" y="1688"/>
                    <a:pt x="78" y="1739"/>
                    <a:pt x="163" y="1739"/>
                  </a:cubicBezTo>
                  <a:cubicBezTo>
                    <a:pt x="208" y="1739"/>
                    <a:pt x="255" y="1725"/>
                    <a:pt x="290" y="1690"/>
                  </a:cubicBezTo>
                  <a:cubicBezTo>
                    <a:pt x="390" y="1423"/>
                    <a:pt x="523" y="1156"/>
                    <a:pt x="690" y="856"/>
                  </a:cubicBezTo>
                  <a:cubicBezTo>
                    <a:pt x="790" y="689"/>
                    <a:pt x="890" y="522"/>
                    <a:pt x="1023" y="456"/>
                  </a:cubicBezTo>
                  <a:cubicBezTo>
                    <a:pt x="1090" y="402"/>
                    <a:pt x="1157" y="381"/>
                    <a:pt x="1221" y="381"/>
                  </a:cubicBezTo>
                  <a:cubicBezTo>
                    <a:pt x="1318" y="381"/>
                    <a:pt x="1410" y="429"/>
                    <a:pt x="1490" y="489"/>
                  </a:cubicBezTo>
                  <a:cubicBezTo>
                    <a:pt x="1502" y="495"/>
                    <a:pt x="1515" y="498"/>
                    <a:pt x="1528" y="498"/>
                  </a:cubicBezTo>
                  <a:cubicBezTo>
                    <a:pt x="1588" y="498"/>
                    <a:pt x="1651" y="438"/>
                    <a:pt x="1624" y="356"/>
                  </a:cubicBezTo>
                  <a:cubicBezTo>
                    <a:pt x="1513" y="103"/>
                    <a:pt x="1336" y="0"/>
                    <a:pt x="1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9"/>
            <p:cNvSpPr/>
            <p:nvPr/>
          </p:nvSpPr>
          <p:spPr>
            <a:xfrm>
              <a:off x="2792175" y="3566325"/>
              <a:ext cx="315850" cy="245050"/>
            </a:xfrm>
            <a:custGeom>
              <a:avLst/>
              <a:gdLst/>
              <a:ahLst/>
              <a:cxnLst/>
              <a:rect l="l" t="t" r="r" b="b"/>
              <a:pathLst>
                <a:path w="12634" h="9802" extrusionOk="0">
                  <a:moveTo>
                    <a:pt x="200" y="1"/>
                  </a:moveTo>
                  <a:cubicBezTo>
                    <a:pt x="100" y="1"/>
                    <a:pt x="0" y="134"/>
                    <a:pt x="100" y="234"/>
                  </a:cubicBezTo>
                  <a:cubicBezTo>
                    <a:pt x="3703" y="4104"/>
                    <a:pt x="9173" y="5471"/>
                    <a:pt x="12476" y="9774"/>
                  </a:cubicBezTo>
                  <a:cubicBezTo>
                    <a:pt x="12485" y="9793"/>
                    <a:pt x="12502" y="9801"/>
                    <a:pt x="12521" y="9801"/>
                  </a:cubicBezTo>
                  <a:cubicBezTo>
                    <a:pt x="12571" y="9801"/>
                    <a:pt x="12633" y="9746"/>
                    <a:pt x="12609" y="9674"/>
                  </a:cubicBezTo>
                  <a:cubicBezTo>
                    <a:pt x="10975" y="7273"/>
                    <a:pt x="8506" y="5771"/>
                    <a:pt x="6104" y="4304"/>
                  </a:cubicBezTo>
                  <a:cubicBezTo>
                    <a:pt x="4670" y="3470"/>
                    <a:pt x="3302" y="2636"/>
                    <a:pt x="2002" y="1635"/>
                  </a:cubicBezTo>
                  <a:cubicBezTo>
                    <a:pt x="1421" y="1183"/>
                    <a:pt x="1020" y="662"/>
                    <a:pt x="1310" y="662"/>
                  </a:cubicBezTo>
                  <a:cubicBezTo>
                    <a:pt x="1470" y="662"/>
                    <a:pt x="1839" y="820"/>
                    <a:pt x="2502" y="1235"/>
                  </a:cubicBezTo>
                  <a:cubicBezTo>
                    <a:pt x="3269" y="1668"/>
                    <a:pt x="3903" y="2336"/>
                    <a:pt x="4637" y="2836"/>
                  </a:cubicBezTo>
                  <a:cubicBezTo>
                    <a:pt x="4652" y="2852"/>
                    <a:pt x="4670" y="2858"/>
                    <a:pt x="4687" y="2858"/>
                  </a:cubicBezTo>
                  <a:cubicBezTo>
                    <a:pt x="4743" y="2858"/>
                    <a:pt x="4796" y="2787"/>
                    <a:pt x="4770" y="2736"/>
                  </a:cubicBezTo>
                  <a:cubicBezTo>
                    <a:pt x="3603" y="1335"/>
                    <a:pt x="2068" y="267"/>
                    <a:pt x="2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9"/>
            <p:cNvSpPr/>
            <p:nvPr/>
          </p:nvSpPr>
          <p:spPr>
            <a:xfrm>
              <a:off x="3254900" y="3133800"/>
              <a:ext cx="45975" cy="70950"/>
            </a:xfrm>
            <a:custGeom>
              <a:avLst/>
              <a:gdLst/>
              <a:ahLst/>
              <a:cxnLst/>
              <a:rect l="l" t="t" r="r" b="b"/>
              <a:pathLst>
                <a:path w="1839" h="2838" extrusionOk="0">
                  <a:moveTo>
                    <a:pt x="141" y="1"/>
                  </a:moveTo>
                  <a:cubicBezTo>
                    <a:pt x="63" y="1"/>
                    <a:pt x="0" y="95"/>
                    <a:pt x="71" y="189"/>
                  </a:cubicBezTo>
                  <a:cubicBezTo>
                    <a:pt x="671" y="1023"/>
                    <a:pt x="1005" y="2057"/>
                    <a:pt x="1672" y="2791"/>
                  </a:cubicBezTo>
                  <a:cubicBezTo>
                    <a:pt x="1702" y="2821"/>
                    <a:pt x="1739" y="2838"/>
                    <a:pt x="1770" y="2838"/>
                  </a:cubicBezTo>
                  <a:cubicBezTo>
                    <a:pt x="1809" y="2838"/>
                    <a:pt x="1839" y="2813"/>
                    <a:pt x="1839" y="2758"/>
                  </a:cubicBezTo>
                  <a:cubicBezTo>
                    <a:pt x="1605" y="1757"/>
                    <a:pt x="905" y="790"/>
                    <a:pt x="238" y="56"/>
                  </a:cubicBezTo>
                  <a:cubicBezTo>
                    <a:pt x="209" y="17"/>
                    <a:pt x="173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9"/>
            <p:cNvSpPr/>
            <p:nvPr/>
          </p:nvSpPr>
          <p:spPr>
            <a:xfrm>
              <a:off x="2637175" y="2691575"/>
              <a:ext cx="875525" cy="1978525"/>
            </a:xfrm>
            <a:custGeom>
              <a:avLst/>
              <a:gdLst/>
              <a:ahLst/>
              <a:cxnLst/>
              <a:rect l="l" t="t" r="r" b="b"/>
              <a:pathLst>
                <a:path w="35021" h="79141" extrusionOk="0">
                  <a:moveTo>
                    <a:pt x="29034" y="6995"/>
                  </a:moveTo>
                  <a:cubicBezTo>
                    <a:pt x="29156" y="6995"/>
                    <a:pt x="29257" y="7117"/>
                    <a:pt x="29317" y="7438"/>
                  </a:cubicBezTo>
                  <a:cubicBezTo>
                    <a:pt x="29450" y="8238"/>
                    <a:pt x="29450" y="9072"/>
                    <a:pt x="29383" y="9873"/>
                  </a:cubicBezTo>
                  <a:cubicBezTo>
                    <a:pt x="29317" y="11040"/>
                    <a:pt x="28950" y="11974"/>
                    <a:pt x="28416" y="12908"/>
                  </a:cubicBezTo>
                  <a:cubicBezTo>
                    <a:pt x="28516" y="12074"/>
                    <a:pt x="28549" y="11240"/>
                    <a:pt x="28516" y="10406"/>
                  </a:cubicBezTo>
                  <a:cubicBezTo>
                    <a:pt x="28516" y="10331"/>
                    <a:pt x="28462" y="10297"/>
                    <a:pt x="28402" y="10297"/>
                  </a:cubicBezTo>
                  <a:cubicBezTo>
                    <a:pt x="28330" y="10297"/>
                    <a:pt x="28249" y="10348"/>
                    <a:pt x="28249" y="10440"/>
                  </a:cubicBezTo>
                  <a:cubicBezTo>
                    <a:pt x="28316" y="11541"/>
                    <a:pt x="28016" y="12641"/>
                    <a:pt x="27916" y="13775"/>
                  </a:cubicBezTo>
                  <a:lnTo>
                    <a:pt x="27916" y="13809"/>
                  </a:lnTo>
                  <a:cubicBezTo>
                    <a:pt x="27899" y="13792"/>
                    <a:pt x="27882" y="13784"/>
                    <a:pt x="27870" y="13784"/>
                  </a:cubicBezTo>
                  <a:cubicBezTo>
                    <a:pt x="27857" y="13784"/>
                    <a:pt x="27849" y="13792"/>
                    <a:pt x="27849" y="13809"/>
                  </a:cubicBezTo>
                  <a:cubicBezTo>
                    <a:pt x="27315" y="11807"/>
                    <a:pt x="27215" y="9539"/>
                    <a:pt x="28316" y="7738"/>
                  </a:cubicBezTo>
                  <a:cubicBezTo>
                    <a:pt x="28531" y="7394"/>
                    <a:pt x="28815" y="6995"/>
                    <a:pt x="29034" y="6995"/>
                  </a:cubicBezTo>
                  <a:close/>
                  <a:moveTo>
                    <a:pt x="12171" y="15443"/>
                  </a:moveTo>
                  <a:lnTo>
                    <a:pt x="12171" y="15443"/>
                  </a:lnTo>
                  <a:cubicBezTo>
                    <a:pt x="12538" y="15610"/>
                    <a:pt x="12805" y="15944"/>
                    <a:pt x="13005" y="16277"/>
                  </a:cubicBezTo>
                  <a:cubicBezTo>
                    <a:pt x="12972" y="16311"/>
                    <a:pt x="12972" y="16311"/>
                    <a:pt x="12972" y="16377"/>
                  </a:cubicBezTo>
                  <a:cubicBezTo>
                    <a:pt x="12972" y="16344"/>
                    <a:pt x="12972" y="16344"/>
                    <a:pt x="12967" y="16344"/>
                  </a:cubicBezTo>
                  <a:cubicBezTo>
                    <a:pt x="12963" y="16344"/>
                    <a:pt x="12955" y="16344"/>
                    <a:pt x="12938" y="16311"/>
                  </a:cubicBezTo>
                  <a:cubicBezTo>
                    <a:pt x="12771" y="16244"/>
                    <a:pt x="12638" y="16077"/>
                    <a:pt x="12538" y="15944"/>
                  </a:cubicBezTo>
                  <a:lnTo>
                    <a:pt x="12171" y="15443"/>
                  </a:lnTo>
                  <a:close/>
                  <a:moveTo>
                    <a:pt x="14606" y="16978"/>
                  </a:moveTo>
                  <a:cubicBezTo>
                    <a:pt x="14840" y="17745"/>
                    <a:pt x="14673" y="18479"/>
                    <a:pt x="14639" y="19246"/>
                  </a:cubicBezTo>
                  <a:cubicBezTo>
                    <a:pt x="14606" y="19179"/>
                    <a:pt x="14539" y="19079"/>
                    <a:pt x="14506" y="18946"/>
                  </a:cubicBezTo>
                  <a:cubicBezTo>
                    <a:pt x="14473" y="18312"/>
                    <a:pt x="14439" y="17612"/>
                    <a:pt x="14606" y="16978"/>
                  </a:cubicBezTo>
                  <a:close/>
                  <a:moveTo>
                    <a:pt x="30851" y="16477"/>
                  </a:moveTo>
                  <a:lnTo>
                    <a:pt x="30851" y="16477"/>
                  </a:lnTo>
                  <a:cubicBezTo>
                    <a:pt x="30551" y="17245"/>
                    <a:pt x="30117" y="17878"/>
                    <a:pt x="29517" y="18412"/>
                  </a:cubicBezTo>
                  <a:cubicBezTo>
                    <a:pt x="29350" y="18546"/>
                    <a:pt x="29183" y="18646"/>
                    <a:pt x="29050" y="18779"/>
                  </a:cubicBezTo>
                  <a:cubicBezTo>
                    <a:pt x="29317" y="18445"/>
                    <a:pt x="29517" y="18012"/>
                    <a:pt x="29617" y="17645"/>
                  </a:cubicBezTo>
                  <a:cubicBezTo>
                    <a:pt x="29634" y="17557"/>
                    <a:pt x="29568" y="17515"/>
                    <a:pt x="29497" y="17515"/>
                  </a:cubicBezTo>
                  <a:cubicBezTo>
                    <a:pt x="29434" y="17515"/>
                    <a:pt x="29366" y="17549"/>
                    <a:pt x="29350" y="17612"/>
                  </a:cubicBezTo>
                  <a:cubicBezTo>
                    <a:pt x="29283" y="17978"/>
                    <a:pt x="29050" y="18279"/>
                    <a:pt x="28816" y="18579"/>
                  </a:cubicBezTo>
                  <a:cubicBezTo>
                    <a:pt x="28549" y="18812"/>
                    <a:pt x="28216" y="18979"/>
                    <a:pt x="27982" y="19246"/>
                  </a:cubicBezTo>
                  <a:cubicBezTo>
                    <a:pt x="27949" y="19279"/>
                    <a:pt x="27949" y="19313"/>
                    <a:pt x="27982" y="19313"/>
                  </a:cubicBezTo>
                  <a:cubicBezTo>
                    <a:pt x="27849" y="19379"/>
                    <a:pt x="27715" y="19446"/>
                    <a:pt x="27615" y="19480"/>
                  </a:cubicBezTo>
                  <a:cubicBezTo>
                    <a:pt x="27615" y="19413"/>
                    <a:pt x="27549" y="19346"/>
                    <a:pt x="27549" y="19279"/>
                  </a:cubicBezTo>
                  <a:cubicBezTo>
                    <a:pt x="27549" y="19146"/>
                    <a:pt x="27549" y="18979"/>
                    <a:pt x="27615" y="18812"/>
                  </a:cubicBezTo>
                  <a:cubicBezTo>
                    <a:pt x="28116" y="17511"/>
                    <a:pt x="29550" y="16911"/>
                    <a:pt x="30851" y="16477"/>
                  </a:cubicBezTo>
                  <a:close/>
                  <a:moveTo>
                    <a:pt x="23512" y="14676"/>
                  </a:moveTo>
                  <a:cubicBezTo>
                    <a:pt x="25514" y="15443"/>
                    <a:pt x="26715" y="17645"/>
                    <a:pt x="27048" y="19780"/>
                  </a:cubicBezTo>
                  <a:cubicBezTo>
                    <a:pt x="26982" y="19846"/>
                    <a:pt x="26982" y="19980"/>
                    <a:pt x="27115" y="20013"/>
                  </a:cubicBezTo>
                  <a:cubicBezTo>
                    <a:pt x="27115" y="20080"/>
                    <a:pt x="27115" y="20147"/>
                    <a:pt x="27148" y="20180"/>
                  </a:cubicBezTo>
                  <a:cubicBezTo>
                    <a:pt x="27115" y="20447"/>
                    <a:pt x="27048" y="20747"/>
                    <a:pt x="27048" y="20981"/>
                  </a:cubicBezTo>
                  <a:cubicBezTo>
                    <a:pt x="25714" y="20447"/>
                    <a:pt x="24980" y="19413"/>
                    <a:pt x="24446" y="18145"/>
                  </a:cubicBezTo>
                  <a:cubicBezTo>
                    <a:pt x="24113" y="17478"/>
                    <a:pt x="23879" y="16778"/>
                    <a:pt x="23713" y="16010"/>
                  </a:cubicBezTo>
                  <a:cubicBezTo>
                    <a:pt x="23679" y="15910"/>
                    <a:pt x="23512" y="14676"/>
                    <a:pt x="23512" y="14676"/>
                  </a:cubicBezTo>
                  <a:close/>
                  <a:moveTo>
                    <a:pt x="30050" y="22982"/>
                  </a:moveTo>
                  <a:lnTo>
                    <a:pt x="30050" y="22982"/>
                  </a:lnTo>
                  <a:cubicBezTo>
                    <a:pt x="29784" y="24450"/>
                    <a:pt x="29183" y="25751"/>
                    <a:pt x="28216" y="26685"/>
                  </a:cubicBezTo>
                  <a:cubicBezTo>
                    <a:pt x="28549" y="26251"/>
                    <a:pt x="28816" y="25717"/>
                    <a:pt x="28850" y="25117"/>
                  </a:cubicBezTo>
                  <a:cubicBezTo>
                    <a:pt x="28850" y="25025"/>
                    <a:pt x="28789" y="24974"/>
                    <a:pt x="28729" y="24974"/>
                  </a:cubicBezTo>
                  <a:cubicBezTo>
                    <a:pt x="28680" y="24974"/>
                    <a:pt x="28631" y="25008"/>
                    <a:pt x="28616" y="25084"/>
                  </a:cubicBezTo>
                  <a:cubicBezTo>
                    <a:pt x="28516" y="25651"/>
                    <a:pt x="28283" y="26118"/>
                    <a:pt x="27882" y="26518"/>
                  </a:cubicBezTo>
                  <a:cubicBezTo>
                    <a:pt x="27549" y="26952"/>
                    <a:pt x="27048" y="27252"/>
                    <a:pt x="26781" y="27652"/>
                  </a:cubicBezTo>
                  <a:lnTo>
                    <a:pt x="26781" y="27752"/>
                  </a:lnTo>
                  <a:cubicBezTo>
                    <a:pt x="26648" y="27785"/>
                    <a:pt x="26548" y="27852"/>
                    <a:pt x="26448" y="27919"/>
                  </a:cubicBezTo>
                  <a:cubicBezTo>
                    <a:pt x="26481" y="27585"/>
                    <a:pt x="26515" y="27218"/>
                    <a:pt x="26615" y="26818"/>
                  </a:cubicBezTo>
                  <a:cubicBezTo>
                    <a:pt x="27349" y="25150"/>
                    <a:pt x="28483" y="23949"/>
                    <a:pt x="30050" y="22982"/>
                  </a:cubicBezTo>
                  <a:close/>
                  <a:moveTo>
                    <a:pt x="20392" y="967"/>
                  </a:moveTo>
                  <a:cubicBezTo>
                    <a:pt x="20448" y="967"/>
                    <a:pt x="20506" y="1169"/>
                    <a:pt x="20610" y="1633"/>
                  </a:cubicBezTo>
                  <a:cubicBezTo>
                    <a:pt x="21644" y="7237"/>
                    <a:pt x="20444" y="13108"/>
                    <a:pt x="19610" y="18646"/>
                  </a:cubicBezTo>
                  <a:cubicBezTo>
                    <a:pt x="19143" y="21614"/>
                    <a:pt x="18476" y="24550"/>
                    <a:pt x="18109" y="27485"/>
                  </a:cubicBezTo>
                  <a:cubicBezTo>
                    <a:pt x="18009" y="27886"/>
                    <a:pt x="18009" y="28319"/>
                    <a:pt x="17975" y="28786"/>
                  </a:cubicBezTo>
                  <a:cubicBezTo>
                    <a:pt x="17708" y="25084"/>
                    <a:pt x="18042" y="21481"/>
                    <a:pt x="18542" y="17812"/>
                  </a:cubicBezTo>
                  <a:cubicBezTo>
                    <a:pt x="19043" y="14142"/>
                    <a:pt x="20043" y="10740"/>
                    <a:pt x="19710" y="6971"/>
                  </a:cubicBezTo>
                  <a:cubicBezTo>
                    <a:pt x="19710" y="6879"/>
                    <a:pt x="19629" y="6828"/>
                    <a:pt x="19545" y="6828"/>
                  </a:cubicBezTo>
                  <a:cubicBezTo>
                    <a:pt x="19477" y="6828"/>
                    <a:pt x="19406" y="6862"/>
                    <a:pt x="19376" y="6937"/>
                  </a:cubicBezTo>
                  <a:cubicBezTo>
                    <a:pt x="18709" y="8538"/>
                    <a:pt x="18876" y="10140"/>
                    <a:pt x="18842" y="11807"/>
                  </a:cubicBezTo>
                  <a:cubicBezTo>
                    <a:pt x="18842" y="11901"/>
                    <a:pt x="18906" y="11942"/>
                    <a:pt x="18961" y="11942"/>
                  </a:cubicBezTo>
                  <a:cubicBezTo>
                    <a:pt x="19004" y="11942"/>
                    <a:pt x="19043" y="11918"/>
                    <a:pt x="19043" y="11874"/>
                  </a:cubicBezTo>
                  <a:cubicBezTo>
                    <a:pt x="19209" y="10940"/>
                    <a:pt x="19276" y="10039"/>
                    <a:pt x="19276" y="9072"/>
                  </a:cubicBezTo>
                  <a:cubicBezTo>
                    <a:pt x="19276" y="8605"/>
                    <a:pt x="19343" y="8205"/>
                    <a:pt x="19476" y="7771"/>
                  </a:cubicBezTo>
                  <a:cubicBezTo>
                    <a:pt x="19543" y="8538"/>
                    <a:pt x="19543" y="9272"/>
                    <a:pt x="19510" y="10039"/>
                  </a:cubicBezTo>
                  <a:cubicBezTo>
                    <a:pt x="19443" y="12408"/>
                    <a:pt x="18809" y="14743"/>
                    <a:pt x="18375" y="17078"/>
                  </a:cubicBezTo>
                  <a:cubicBezTo>
                    <a:pt x="17842" y="20080"/>
                    <a:pt x="17475" y="23216"/>
                    <a:pt x="17542" y="26284"/>
                  </a:cubicBezTo>
                  <a:cubicBezTo>
                    <a:pt x="17508" y="26151"/>
                    <a:pt x="17508" y="25984"/>
                    <a:pt x="17475" y="25884"/>
                  </a:cubicBezTo>
                  <a:cubicBezTo>
                    <a:pt x="16974" y="22749"/>
                    <a:pt x="17175" y="19580"/>
                    <a:pt x="17275" y="16411"/>
                  </a:cubicBezTo>
                  <a:cubicBezTo>
                    <a:pt x="17341" y="13742"/>
                    <a:pt x="17708" y="11107"/>
                    <a:pt x="18209" y="8538"/>
                  </a:cubicBezTo>
                  <a:cubicBezTo>
                    <a:pt x="18509" y="6971"/>
                    <a:pt x="18943" y="5470"/>
                    <a:pt x="19376" y="4035"/>
                  </a:cubicBezTo>
                  <a:cubicBezTo>
                    <a:pt x="19610" y="3268"/>
                    <a:pt x="19843" y="2534"/>
                    <a:pt x="20110" y="1767"/>
                  </a:cubicBezTo>
                  <a:cubicBezTo>
                    <a:pt x="20257" y="1271"/>
                    <a:pt x="20323" y="967"/>
                    <a:pt x="20392" y="967"/>
                  </a:cubicBezTo>
                  <a:close/>
                  <a:moveTo>
                    <a:pt x="22478" y="22080"/>
                  </a:moveTo>
                  <a:cubicBezTo>
                    <a:pt x="22634" y="22080"/>
                    <a:pt x="22842" y="22170"/>
                    <a:pt x="23112" y="22382"/>
                  </a:cubicBezTo>
                  <a:cubicBezTo>
                    <a:pt x="24980" y="23783"/>
                    <a:pt x="25147" y="26618"/>
                    <a:pt x="25681" y="28786"/>
                  </a:cubicBezTo>
                  <a:cubicBezTo>
                    <a:pt x="25547" y="28753"/>
                    <a:pt x="25514" y="28753"/>
                    <a:pt x="25481" y="28719"/>
                  </a:cubicBezTo>
                  <a:lnTo>
                    <a:pt x="25481" y="28619"/>
                  </a:lnTo>
                  <a:cubicBezTo>
                    <a:pt x="25214" y="27652"/>
                    <a:pt x="24547" y="26685"/>
                    <a:pt x="24113" y="25817"/>
                  </a:cubicBezTo>
                  <a:cubicBezTo>
                    <a:pt x="24080" y="25784"/>
                    <a:pt x="24035" y="25769"/>
                    <a:pt x="23993" y="25769"/>
                  </a:cubicBezTo>
                  <a:cubicBezTo>
                    <a:pt x="23909" y="25769"/>
                    <a:pt x="23835" y="25829"/>
                    <a:pt x="23879" y="25917"/>
                  </a:cubicBezTo>
                  <a:cubicBezTo>
                    <a:pt x="24213" y="26685"/>
                    <a:pt x="24547" y="27652"/>
                    <a:pt x="25114" y="28419"/>
                  </a:cubicBezTo>
                  <a:cubicBezTo>
                    <a:pt x="24146" y="27719"/>
                    <a:pt x="23512" y="26618"/>
                    <a:pt x="23012" y="25584"/>
                  </a:cubicBezTo>
                  <a:cubicBezTo>
                    <a:pt x="22645" y="24817"/>
                    <a:pt x="22378" y="23983"/>
                    <a:pt x="22178" y="23216"/>
                  </a:cubicBezTo>
                  <a:cubicBezTo>
                    <a:pt x="22036" y="22623"/>
                    <a:pt x="22096" y="22080"/>
                    <a:pt x="22478" y="22080"/>
                  </a:cubicBezTo>
                  <a:close/>
                  <a:moveTo>
                    <a:pt x="28950" y="31421"/>
                  </a:moveTo>
                  <a:cubicBezTo>
                    <a:pt x="28883" y="32722"/>
                    <a:pt x="28483" y="33990"/>
                    <a:pt x="27816" y="35124"/>
                  </a:cubicBezTo>
                  <a:cubicBezTo>
                    <a:pt x="27449" y="35791"/>
                    <a:pt x="26948" y="36292"/>
                    <a:pt x="26348" y="36658"/>
                  </a:cubicBezTo>
                  <a:cubicBezTo>
                    <a:pt x="26815" y="35991"/>
                    <a:pt x="27115" y="35091"/>
                    <a:pt x="27349" y="34424"/>
                  </a:cubicBezTo>
                  <a:cubicBezTo>
                    <a:pt x="27412" y="34317"/>
                    <a:pt x="27327" y="34238"/>
                    <a:pt x="27239" y="34238"/>
                  </a:cubicBezTo>
                  <a:cubicBezTo>
                    <a:pt x="27189" y="34238"/>
                    <a:pt x="27139" y="34263"/>
                    <a:pt x="27115" y="34323"/>
                  </a:cubicBezTo>
                  <a:cubicBezTo>
                    <a:pt x="26882" y="34824"/>
                    <a:pt x="26681" y="35324"/>
                    <a:pt x="26448" y="35791"/>
                  </a:cubicBezTo>
                  <a:cubicBezTo>
                    <a:pt x="26181" y="36258"/>
                    <a:pt x="25847" y="36625"/>
                    <a:pt x="25614" y="37092"/>
                  </a:cubicBezTo>
                  <a:cubicBezTo>
                    <a:pt x="25547" y="37092"/>
                    <a:pt x="25547" y="37125"/>
                    <a:pt x="25514" y="37125"/>
                  </a:cubicBezTo>
                  <a:cubicBezTo>
                    <a:pt x="25547" y="36892"/>
                    <a:pt x="25514" y="36592"/>
                    <a:pt x="25481" y="36292"/>
                  </a:cubicBezTo>
                  <a:cubicBezTo>
                    <a:pt x="25481" y="36158"/>
                    <a:pt x="25514" y="36091"/>
                    <a:pt x="25514" y="35958"/>
                  </a:cubicBezTo>
                  <a:cubicBezTo>
                    <a:pt x="26281" y="34157"/>
                    <a:pt x="27449" y="32656"/>
                    <a:pt x="28950" y="31421"/>
                  </a:cubicBezTo>
                  <a:close/>
                  <a:moveTo>
                    <a:pt x="20747" y="30327"/>
                  </a:moveTo>
                  <a:cubicBezTo>
                    <a:pt x="21124" y="30327"/>
                    <a:pt x="21842" y="30941"/>
                    <a:pt x="22111" y="31088"/>
                  </a:cubicBezTo>
                  <a:cubicBezTo>
                    <a:pt x="22879" y="31655"/>
                    <a:pt x="23412" y="32489"/>
                    <a:pt x="23946" y="33323"/>
                  </a:cubicBezTo>
                  <a:cubicBezTo>
                    <a:pt x="24513" y="34390"/>
                    <a:pt x="24813" y="35491"/>
                    <a:pt x="25014" y="36625"/>
                  </a:cubicBezTo>
                  <a:cubicBezTo>
                    <a:pt x="24980" y="36892"/>
                    <a:pt x="24980" y="37159"/>
                    <a:pt x="24947" y="37426"/>
                  </a:cubicBezTo>
                  <a:cubicBezTo>
                    <a:pt x="24880" y="37426"/>
                    <a:pt x="24847" y="37459"/>
                    <a:pt x="24780" y="37492"/>
                  </a:cubicBezTo>
                  <a:cubicBezTo>
                    <a:pt x="24346" y="36425"/>
                    <a:pt x="23546" y="35291"/>
                    <a:pt x="22845" y="34390"/>
                  </a:cubicBezTo>
                  <a:cubicBezTo>
                    <a:pt x="22825" y="34350"/>
                    <a:pt x="22796" y="34334"/>
                    <a:pt x="22767" y="34334"/>
                  </a:cubicBezTo>
                  <a:cubicBezTo>
                    <a:pt x="22699" y="34334"/>
                    <a:pt x="22632" y="34420"/>
                    <a:pt x="22679" y="34490"/>
                  </a:cubicBezTo>
                  <a:cubicBezTo>
                    <a:pt x="23346" y="35458"/>
                    <a:pt x="23779" y="36792"/>
                    <a:pt x="24613" y="37592"/>
                  </a:cubicBezTo>
                  <a:lnTo>
                    <a:pt x="24647" y="37626"/>
                  </a:lnTo>
                  <a:cubicBezTo>
                    <a:pt x="24647" y="37654"/>
                    <a:pt x="24647" y="37707"/>
                    <a:pt x="24667" y="37722"/>
                  </a:cubicBezTo>
                  <a:lnTo>
                    <a:pt x="24667" y="37722"/>
                  </a:lnTo>
                  <a:cubicBezTo>
                    <a:pt x="22039" y="36880"/>
                    <a:pt x="20310" y="33119"/>
                    <a:pt x="20510" y="30621"/>
                  </a:cubicBezTo>
                  <a:cubicBezTo>
                    <a:pt x="20519" y="30408"/>
                    <a:pt x="20611" y="30327"/>
                    <a:pt x="20747" y="30327"/>
                  </a:cubicBezTo>
                  <a:close/>
                  <a:moveTo>
                    <a:pt x="20310" y="40161"/>
                  </a:moveTo>
                  <a:cubicBezTo>
                    <a:pt x="20477" y="40828"/>
                    <a:pt x="20644" y="41462"/>
                    <a:pt x="20811" y="42129"/>
                  </a:cubicBezTo>
                  <a:cubicBezTo>
                    <a:pt x="20544" y="41762"/>
                    <a:pt x="20310" y="41295"/>
                    <a:pt x="20177" y="40895"/>
                  </a:cubicBezTo>
                  <a:cubicBezTo>
                    <a:pt x="20010" y="40395"/>
                    <a:pt x="20110" y="40194"/>
                    <a:pt x="20310" y="40161"/>
                  </a:cubicBezTo>
                  <a:close/>
                  <a:moveTo>
                    <a:pt x="20610" y="40228"/>
                  </a:moveTo>
                  <a:lnTo>
                    <a:pt x="20610" y="40228"/>
                  </a:lnTo>
                  <a:cubicBezTo>
                    <a:pt x="20811" y="40261"/>
                    <a:pt x="21044" y="40395"/>
                    <a:pt x="21278" y="40461"/>
                  </a:cubicBezTo>
                  <a:cubicBezTo>
                    <a:pt x="22011" y="40795"/>
                    <a:pt x="22645" y="41395"/>
                    <a:pt x="23146" y="41996"/>
                  </a:cubicBezTo>
                  <a:cubicBezTo>
                    <a:pt x="23779" y="42730"/>
                    <a:pt x="24180" y="43497"/>
                    <a:pt x="24513" y="44331"/>
                  </a:cubicBezTo>
                  <a:lnTo>
                    <a:pt x="24513" y="44497"/>
                  </a:lnTo>
                  <a:cubicBezTo>
                    <a:pt x="24113" y="43964"/>
                    <a:pt x="23613" y="43497"/>
                    <a:pt x="23212" y="43063"/>
                  </a:cubicBezTo>
                  <a:cubicBezTo>
                    <a:pt x="23186" y="43028"/>
                    <a:pt x="23156" y="43014"/>
                    <a:pt x="23126" y="43014"/>
                  </a:cubicBezTo>
                  <a:cubicBezTo>
                    <a:pt x="23041" y="43014"/>
                    <a:pt x="22963" y="43131"/>
                    <a:pt x="23012" y="43230"/>
                  </a:cubicBezTo>
                  <a:cubicBezTo>
                    <a:pt x="23346" y="43664"/>
                    <a:pt x="23646" y="44131"/>
                    <a:pt x="23979" y="44564"/>
                  </a:cubicBezTo>
                  <a:cubicBezTo>
                    <a:pt x="24146" y="44764"/>
                    <a:pt x="24313" y="44998"/>
                    <a:pt x="24480" y="45265"/>
                  </a:cubicBezTo>
                  <a:lnTo>
                    <a:pt x="24480" y="45298"/>
                  </a:lnTo>
                  <a:cubicBezTo>
                    <a:pt x="23312" y="44831"/>
                    <a:pt x="22145" y="43930"/>
                    <a:pt x="21311" y="42896"/>
                  </a:cubicBezTo>
                  <a:cubicBezTo>
                    <a:pt x="21044" y="41996"/>
                    <a:pt x="20844" y="41095"/>
                    <a:pt x="20610" y="40228"/>
                  </a:cubicBezTo>
                  <a:close/>
                  <a:moveTo>
                    <a:pt x="29517" y="41562"/>
                  </a:moveTo>
                  <a:lnTo>
                    <a:pt x="29517" y="41562"/>
                  </a:lnTo>
                  <a:cubicBezTo>
                    <a:pt x="29183" y="43297"/>
                    <a:pt x="28149" y="44297"/>
                    <a:pt x="26781" y="44964"/>
                  </a:cubicBezTo>
                  <a:cubicBezTo>
                    <a:pt x="27115" y="44731"/>
                    <a:pt x="27382" y="44431"/>
                    <a:pt x="27649" y="44131"/>
                  </a:cubicBezTo>
                  <a:cubicBezTo>
                    <a:pt x="27698" y="44032"/>
                    <a:pt x="27620" y="43915"/>
                    <a:pt x="27548" y="43915"/>
                  </a:cubicBezTo>
                  <a:cubicBezTo>
                    <a:pt x="27523" y="43915"/>
                    <a:pt x="27499" y="43929"/>
                    <a:pt x="27482" y="43964"/>
                  </a:cubicBezTo>
                  <a:cubicBezTo>
                    <a:pt x="26848" y="44564"/>
                    <a:pt x="26081" y="44964"/>
                    <a:pt x="25347" y="45431"/>
                  </a:cubicBezTo>
                  <a:cubicBezTo>
                    <a:pt x="25347" y="45098"/>
                    <a:pt x="25280" y="44798"/>
                    <a:pt x="25180" y="44464"/>
                  </a:cubicBezTo>
                  <a:cubicBezTo>
                    <a:pt x="25981" y="42896"/>
                    <a:pt x="27849" y="42129"/>
                    <a:pt x="29517" y="41562"/>
                  </a:cubicBezTo>
                  <a:close/>
                  <a:moveTo>
                    <a:pt x="1040" y="30110"/>
                  </a:moveTo>
                  <a:cubicBezTo>
                    <a:pt x="1172" y="30110"/>
                    <a:pt x="1364" y="30154"/>
                    <a:pt x="1630" y="30254"/>
                  </a:cubicBezTo>
                  <a:cubicBezTo>
                    <a:pt x="2698" y="30654"/>
                    <a:pt x="3732" y="31155"/>
                    <a:pt x="4799" y="31722"/>
                  </a:cubicBezTo>
                  <a:cubicBezTo>
                    <a:pt x="7201" y="32956"/>
                    <a:pt x="9402" y="34490"/>
                    <a:pt x="11504" y="36225"/>
                  </a:cubicBezTo>
                  <a:cubicBezTo>
                    <a:pt x="15073" y="39094"/>
                    <a:pt x="17842" y="42463"/>
                    <a:pt x="20377" y="46165"/>
                  </a:cubicBezTo>
                  <a:cubicBezTo>
                    <a:pt x="20510" y="46466"/>
                    <a:pt x="20677" y="46766"/>
                    <a:pt x="20844" y="47066"/>
                  </a:cubicBezTo>
                  <a:cubicBezTo>
                    <a:pt x="17975" y="44464"/>
                    <a:pt x="15540" y="41429"/>
                    <a:pt x="12038" y="39594"/>
                  </a:cubicBezTo>
                  <a:cubicBezTo>
                    <a:pt x="8268" y="37626"/>
                    <a:pt x="4265" y="35257"/>
                    <a:pt x="1664" y="31788"/>
                  </a:cubicBezTo>
                  <a:cubicBezTo>
                    <a:pt x="1219" y="31204"/>
                    <a:pt x="380" y="30110"/>
                    <a:pt x="1040" y="30110"/>
                  </a:cubicBezTo>
                  <a:close/>
                  <a:moveTo>
                    <a:pt x="21544" y="43764"/>
                  </a:moveTo>
                  <a:cubicBezTo>
                    <a:pt x="22312" y="44598"/>
                    <a:pt x="23379" y="45565"/>
                    <a:pt x="24480" y="45665"/>
                  </a:cubicBezTo>
                  <a:lnTo>
                    <a:pt x="24480" y="45765"/>
                  </a:lnTo>
                  <a:cubicBezTo>
                    <a:pt x="24446" y="45765"/>
                    <a:pt x="24346" y="45798"/>
                    <a:pt x="24313" y="45798"/>
                  </a:cubicBezTo>
                  <a:cubicBezTo>
                    <a:pt x="24146" y="45832"/>
                    <a:pt x="24113" y="46132"/>
                    <a:pt x="24313" y="46132"/>
                  </a:cubicBezTo>
                  <a:lnTo>
                    <a:pt x="24480" y="46132"/>
                  </a:lnTo>
                  <a:cubicBezTo>
                    <a:pt x="24480" y="46332"/>
                    <a:pt x="24446" y="46566"/>
                    <a:pt x="24446" y="46799"/>
                  </a:cubicBezTo>
                  <a:cubicBezTo>
                    <a:pt x="24346" y="48467"/>
                    <a:pt x="24346" y="50101"/>
                    <a:pt x="24346" y="51769"/>
                  </a:cubicBezTo>
                  <a:cubicBezTo>
                    <a:pt x="24346" y="51736"/>
                    <a:pt x="24313" y="51736"/>
                    <a:pt x="24313" y="51669"/>
                  </a:cubicBezTo>
                  <a:cubicBezTo>
                    <a:pt x="23379" y="49268"/>
                    <a:pt x="22512" y="46832"/>
                    <a:pt x="21778" y="44464"/>
                  </a:cubicBezTo>
                  <a:cubicBezTo>
                    <a:pt x="21678" y="44231"/>
                    <a:pt x="21644" y="43964"/>
                    <a:pt x="21544" y="43764"/>
                  </a:cubicBezTo>
                  <a:close/>
                  <a:moveTo>
                    <a:pt x="30084" y="49735"/>
                  </a:moveTo>
                  <a:cubicBezTo>
                    <a:pt x="30217" y="49735"/>
                    <a:pt x="29517" y="51236"/>
                    <a:pt x="29417" y="51302"/>
                  </a:cubicBezTo>
                  <a:cubicBezTo>
                    <a:pt x="29050" y="51869"/>
                    <a:pt x="28483" y="52336"/>
                    <a:pt x="27949" y="52770"/>
                  </a:cubicBezTo>
                  <a:cubicBezTo>
                    <a:pt x="27315" y="53270"/>
                    <a:pt x="26548" y="53637"/>
                    <a:pt x="25814" y="53904"/>
                  </a:cubicBezTo>
                  <a:cubicBezTo>
                    <a:pt x="25781" y="53804"/>
                    <a:pt x="25681" y="53671"/>
                    <a:pt x="25614" y="53571"/>
                  </a:cubicBezTo>
                  <a:cubicBezTo>
                    <a:pt x="25948" y="53337"/>
                    <a:pt x="26214" y="53104"/>
                    <a:pt x="26481" y="52903"/>
                  </a:cubicBezTo>
                  <a:cubicBezTo>
                    <a:pt x="26982" y="52470"/>
                    <a:pt x="27349" y="51969"/>
                    <a:pt x="27549" y="51336"/>
                  </a:cubicBezTo>
                  <a:cubicBezTo>
                    <a:pt x="27612" y="51230"/>
                    <a:pt x="27528" y="51165"/>
                    <a:pt x="27441" y="51165"/>
                  </a:cubicBezTo>
                  <a:cubicBezTo>
                    <a:pt x="27391" y="51165"/>
                    <a:pt x="27340" y="51187"/>
                    <a:pt x="27315" y="51236"/>
                  </a:cubicBezTo>
                  <a:cubicBezTo>
                    <a:pt x="27015" y="51803"/>
                    <a:pt x="26615" y="52270"/>
                    <a:pt x="26081" y="52670"/>
                  </a:cubicBezTo>
                  <a:cubicBezTo>
                    <a:pt x="25847" y="52903"/>
                    <a:pt x="25614" y="53004"/>
                    <a:pt x="25347" y="53170"/>
                  </a:cubicBezTo>
                  <a:cubicBezTo>
                    <a:pt x="25180" y="52970"/>
                    <a:pt x="25047" y="52703"/>
                    <a:pt x="24880" y="52503"/>
                  </a:cubicBezTo>
                  <a:cubicBezTo>
                    <a:pt x="25814" y="50902"/>
                    <a:pt x="28483" y="49868"/>
                    <a:pt x="30084" y="49735"/>
                  </a:cubicBezTo>
                  <a:close/>
                  <a:moveTo>
                    <a:pt x="19439" y="51454"/>
                  </a:moveTo>
                  <a:cubicBezTo>
                    <a:pt x="21263" y="51454"/>
                    <a:pt x="23199" y="52258"/>
                    <a:pt x="24213" y="53737"/>
                  </a:cubicBezTo>
                  <a:cubicBezTo>
                    <a:pt x="23946" y="53604"/>
                    <a:pt x="23613" y="53504"/>
                    <a:pt x="23312" y="53437"/>
                  </a:cubicBezTo>
                  <a:cubicBezTo>
                    <a:pt x="22812" y="53304"/>
                    <a:pt x="22312" y="53170"/>
                    <a:pt x="21811" y="53104"/>
                  </a:cubicBezTo>
                  <a:cubicBezTo>
                    <a:pt x="21802" y="53101"/>
                    <a:pt x="21794" y="53100"/>
                    <a:pt x="21786" y="53100"/>
                  </a:cubicBezTo>
                  <a:cubicBezTo>
                    <a:pt x="21670" y="53100"/>
                    <a:pt x="21618" y="53306"/>
                    <a:pt x="21711" y="53337"/>
                  </a:cubicBezTo>
                  <a:cubicBezTo>
                    <a:pt x="22145" y="53471"/>
                    <a:pt x="22612" y="53637"/>
                    <a:pt x="23012" y="53771"/>
                  </a:cubicBezTo>
                  <a:cubicBezTo>
                    <a:pt x="23446" y="53904"/>
                    <a:pt x="23879" y="54104"/>
                    <a:pt x="24346" y="54138"/>
                  </a:cubicBezTo>
                  <a:lnTo>
                    <a:pt x="24346" y="54271"/>
                  </a:lnTo>
                  <a:cubicBezTo>
                    <a:pt x="22111" y="54271"/>
                    <a:pt x="19710" y="53437"/>
                    <a:pt x="18275" y="51569"/>
                  </a:cubicBezTo>
                  <a:cubicBezTo>
                    <a:pt x="18651" y="51492"/>
                    <a:pt x="19042" y="51454"/>
                    <a:pt x="19439" y="51454"/>
                  </a:cubicBezTo>
                  <a:close/>
                  <a:moveTo>
                    <a:pt x="27415" y="59508"/>
                  </a:moveTo>
                  <a:cubicBezTo>
                    <a:pt x="27615" y="59508"/>
                    <a:pt x="27715" y="59575"/>
                    <a:pt x="27882" y="59608"/>
                  </a:cubicBezTo>
                  <a:cubicBezTo>
                    <a:pt x="27749" y="59675"/>
                    <a:pt x="27682" y="59775"/>
                    <a:pt x="27549" y="59842"/>
                  </a:cubicBezTo>
                  <a:cubicBezTo>
                    <a:pt x="27515" y="59742"/>
                    <a:pt x="27482" y="59642"/>
                    <a:pt x="27415" y="59508"/>
                  </a:cubicBezTo>
                  <a:close/>
                  <a:moveTo>
                    <a:pt x="24947" y="54605"/>
                  </a:moveTo>
                  <a:cubicBezTo>
                    <a:pt x="25481" y="55972"/>
                    <a:pt x="26014" y="57340"/>
                    <a:pt x="26548" y="58774"/>
                  </a:cubicBezTo>
                  <a:cubicBezTo>
                    <a:pt x="26615" y="58908"/>
                    <a:pt x="26681" y="59075"/>
                    <a:pt x="26715" y="59241"/>
                  </a:cubicBezTo>
                  <a:cubicBezTo>
                    <a:pt x="26114" y="59441"/>
                    <a:pt x="25514" y="59808"/>
                    <a:pt x="25147" y="60309"/>
                  </a:cubicBezTo>
                  <a:cubicBezTo>
                    <a:pt x="25147" y="60275"/>
                    <a:pt x="25147" y="60175"/>
                    <a:pt x="25114" y="60142"/>
                  </a:cubicBezTo>
                  <a:cubicBezTo>
                    <a:pt x="24980" y="58307"/>
                    <a:pt x="24880" y="56439"/>
                    <a:pt x="24847" y="54605"/>
                  </a:cubicBezTo>
                  <a:close/>
                  <a:moveTo>
                    <a:pt x="26882" y="59642"/>
                  </a:moveTo>
                  <a:cubicBezTo>
                    <a:pt x="26982" y="59808"/>
                    <a:pt x="27015" y="59942"/>
                    <a:pt x="27115" y="60109"/>
                  </a:cubicBezTo>
                  <a:cubicBezTo>
                    <a:pt x="26781" y="60275"/>
                    <a:pt x="26448" y="60409"/>
                    <a:pt x="26048" y="60509"/>
                  </a:cubicBezTo>
                  <a:cubicBezTo>
                    <a:pt x="26148" y="60442"/>
                    <a:pt x="26214" y="60342"/>
                    <a:pt x="26281" y="60275"/>
                  </a:cubicBezTo>
                  <a:cubicBezTo>
                    <a:pt x="26306" y="60200"/>
                    <a:pt x="26256" y="60163"/>
                    <a:pt x="26201" y="60163"/>
                  </a:cubicBezTo>
                  <a:cubicBezTo>
                    <a:pt x="26183" y="60163"/>
                    <a:pt x="26164" y="60167"/>
                    <a:pt x="26148" y="60175"/>
                  </a:cubicBezTo>
                  <a:lnTo>
                    <a:pt x="25781" y="60442"/>
                  </a:lnTo>
                  <a:cubicBezTo>
                    <a:pt x="25681" y="60476"/>
                    <a:pt x="25614" y="60509"/>
                    <a:pt x="25481" y="60509"/>
                  </a:cubicBezTo>
                  <a:cubicBezTo>
                    <a:pt x="25847" y="60142"/>
                    <a:pt x="26381" y="59808"/>
                    <a:pt x="26882" y="59642"/>
                  </a:cubicBezTo>
                  <a:close/>
                  <a:moveTo>
                    <a:pt x="18190" y="56713"/>
                  </a:moveTo>
                  <a:cubicBezTo>
                    <a:pt x="18332" y="56713"/>
                    <a:pt x="18507" y="56725"/>
                    <a:pt x="18709" y="56740"/>
                  </a:cubicBezTo>
                  <a:cubicBezTo>
                    <a:pt x="20977" y="56840"/>
                    <a:pt x="24113" y="58307"/>
                    <a:pt x="24813" y="60609"/>
                  </a:cubicBezTo>
                  <a:cubicBezTo>
                    <a:pt x="24780" y="60676"/>
                    <a:pt x="24813" y="60776"/>
                    <a:pt x="24813" y="60842"/>
                  </a:cubicBezTo>
                  <a:cubicBezTo>
                    <a:pt x="24780" y="60809"/>
                    <a:pt x="24713" y="60776"/>
                    <a:pt x="24680" y="60776"/>
                  </a:cubicBezTo>
                  <a:lnTo>
                    <a:pt x="24446" y="60776"/>
                  </a:lnTo>
                  <a:cubicBezTo>
                    <a:pt x="23846" y="60009"/>
                    <a:pt x="22779" y="59575"/>
                    <a:pt x="21945" y="59275"/>
                  </a:cubicBezTo>
                  <a:cubicBezTo>
                    <a:pt x="21932" y="59272"/>
                    <a:pt x="21920" y="59271"/>
                    <a:pt x="21908" y="59271"/>
                  </a:cubicBezTo>
                  <a:cubicBezTo>
                    <a:pt x="21764" y="59271"/>
                    <a:pt x="21690" y="59447"/>
                    <a:pt x="21845" y="59508"/>
                  </a:cubicBezTo>
                  <a:cubicBezTo>
                    <a:pt x="22345" y="59742"/>
                    <a:pt x="22812" y="59975"/>
                    <a:pt x="23212" y="60275"/>
                  </a:cubicBezTo>
                  <a:cubicBezTo>
                    <a:pt x="23479" y="60442"/>
                    <a:pt x="23713" y="60642"/>
                    <a:pt x="23979" y="60809"/>
                  </a:cubicBezTo>
                  <a:cubicBezTo>
                    <a:pt x="22378" y="60776"/>
                    <a:pt x="21044" y="60142"/>
                    <a:pt x="19776" y="59141"/>
                  </a:cubicBezTo>
                  <a:cubicBezTo>
                    <a:pt x="19143" y="58641"/>
                    <a:pt x="18609" y="58074"/>
                    <a:pt x="18109" y="57473"/>
                  </a:cubicBezTo>
                  <a:cubicBezTo>
                    <a:pt x="17591" y="56852"/>
                    <a:pt x="17696" y="56713"/>
                    <a:pt x="18190" y="56713"/>
                  </a:cubicBezTo>
                  <a:close/>
                  <a:moveTo>
                    <a:pt x="21262" y="62951"/>
                  </a:moveTo>
                  <a:cubicBezTo>
                    <a:pt x="22779" y="62951"/>
                    <a:pt x="23968" y="63857"/>
                    <a:pt x="24880" y="65012"/>
                  </a:cubicBezTo>
                  <a:cubicBezTo>
                    <a:pt x="23312" y="64745"/>
                    <a:pt x="21644" y="64478"/>
                    <a:pt x="20811" y="62977"/>
                  </a:cubicBezTo>
                  <a:cubicBezTo>
                    <a:pt x="20964" y="62960"/>
                    <a:pt x="21115" y="62951"/>
                    <a:pt x="21262" y="62951"/>
                  </a:cubicBezTo>
                  <a:close/>
                  <a:moveTo>
                    <a:pt x="27622" y="63574"/>
                  </a:moveTo>
                  <a:cubicBezTo>
                    <a:pt x="27653" y="63574"/>
                    <a:pt x="27684" y="63575"/>
                    <a:pt x="27715" y="63578"/>
                  </a:cubicBezTo>
                  <a:cubicBezTo>
                    <a:pt x="27515" y="63978"/>
                    <a:pt x="27215" y="64312"/>
                    <a:pt x="26882" y="64645"/>
                  </a:cubicBezTo>
                  <a:cubicBezTo>
                    <a:pt x="26615" y="64912"/>
                    <a:pt x="26314" y="64979"/>
                    <a:pt x="25981" y="65079"/>
                  </a:cubicBezTo>
                  <a:cubicBezTo>
                    <a:pt x="26206" y="64373"/>
                    <a:pt x="26832" y="63574"/>
                    <a:pt x="27622" y="63574"/>
                  </a:cubicBezTo>
                  <a:close/>
                  <a:moveTo>
                    <a:pt x="20252" y="0"/>
                  </a:moveTo>
                  <a:cubicBezTo>
                    <a:pt x="20201" y="0"/>
                    <a:pt x="20157" y="29"/>
                    <a:pt x="20143" y="99"/>
                  </a:cubicBezTo>
                  <a:cubicBezTo>
                    <a:pt x="18042" y="5603"/>
                    <a:pt x="16841" y="11274"/>
                    <a:pt x="16674" y="17145"/>
                  </a:cubicBezTo>
                  <a:cubicBezTo>
                    <a:pt x="16608" y="19913"/>
                    <a:pt x="16341" y="22982"/>
                    <a:pt x="16741" y="25851"/>
                  </a:cubicBezTo>
                  <a:cubicBezTo>
                    <a:pt x="16074" y="23849"/>
                    <a:pt x="15373" y="21915"/>
                    <a:pt x="14639" y="19947"/>
                  </a:cubicBezTo>
                  <a:cubicBezTo>
                    <a:pt x="14639" y="19947"/>
                    <a:pt x="14673" y="19947"/>
                    <a:pt x="14673" y="19913"/>
                  </a:cubicBezTo>
                  <a:cubicBezTo>
                    <a:pt x="15006" y="18912"/>
                    <a:pt x="15006" y="17511"/>
                    <a:pt x="14473" y="16611"/>
                  </a:cubicBezTo>
                  <a:cubicBezTo>
                    <a:pt x="14437" y="16557"/>
                    <a:pt x="14373" y="16523"/>
                    <a:pt x="14315" y="16523"/>
                  </a:cubicBezTo>
                  <a:cubicBezTo>
                    <a:pt x="14266" y="16523"/>
                    <a:pt x="14221" y="16549"/>
                    <a:pt x="14206" y="16611"/>
                  </a:cubicBezTo>
                  <a:cubicBezTo>
                    <a:pt x="14039" y="17111"/>
                    <a:pt x="14006" y="17645"/>
                    <a:pt x="14006" y="18179"/>
                  </a:cubicBezTo>
                  <a:cubicBezTo>
                    <a:pt x="13405" y="16511"/>
                    <a:pt x="12938" y="14843"/>
                    <a:pt x="12538" y="13142"/>
                  </a:cubicBezTo>
                  <a:cubicBezTo>
                    <a:pt x="12523" y="13112"/>
                    <a:pt x="12488" y="13095"/>
                    <a:pt x="12454" y="13095"/>
                  </a:cubicBezTo>
                  <a:cubicBezTo>
                    <a:pt x="12412" y="13095"/>
                    <a:pt x="12371" y="13120"/>
                    <a:pt x="12371" y="13175"/>
                  </a:cubicBezTo>
                  <a:cubicBezTo>
                    <a:pt x="12471" y="14109"/>
                    <a:pt x="12671" y="15010"/>
                    <a:pt x="12872" y="15944"/>
                  </a:cubicBezTo>
                  <a:cubicBezTo>
                    <a:pt x="12638" y="15443"/>
                    <a:pt x="12038" y="15110"/>
                    <a:pt x="11504" y="15076"/>
                  </a:cubicBezTo>
                  <a:cubicBezTo>
                    <a:pt x="11337" y="15076"/>
                    <a:pt x="11237" y="15243"/>
                    <a:pt x="11337" y="15343"/>
                  </a:cubicBezTo>
                  <a:cubicBezTo>
                    <a:pt x="11637" y="15777"/>
                    <a:pt x="11904" y="16177"/>
                    <a:pt x="12338" y="16511"/>
                  </a:cubicBezTo>
                  <a:cubicBezTo>
                    <a:pt x="12433" y="16606"/>
                    <a:pt x="12563" y="16685"/>
                    <a:pt x="12691" y="16685"/>
                  </a:cubicBezTo>
                  <a:cubicBezTo>
                    <a:pt x="12741" y="16685"/>
                    <a:pt x="12791" y="16673"/>
                    <a:pt x="12838" y="16644"/>
                  </a:cubicBezTo>
                  <a:cubicBezTo>
                    <a:pt x="12905" y="16611"/>
                    <a:pt x="12972" y="16577"/>
                    <a:pt x="12972" y="16477"/>
                  </a:cubicBezTo>
                  <a:cubicBezTo>
                    <a:pt x="12972" y="16477"/>
                    <a:pt x="13005" y="16444"/>
                    <a:pt x="13005" y="16411"/>
                  </a:cubicBezTo>
                  <a:lnTo>
                    <a:pt x="13005" y="16344"/>
                  </a:lnTo>
                  <a:cubicBezTo>
                    <a:pt x="13906" y="19580"/>
                    <a:pt x="15473" y="22749"/>
                    <a:pt x="16407" y="25817"/>
                  </a:cubicBezTo>
                  <a:cubicBezTo>
                    <a:pt x="16874" y="27419"/>
                    <a:pt x="17341" y="28953"/>
                    <a:pt x="17708" y="30521"/>
                  </a:cubicBezTo>
                  <a:cubicBezTo>
                    <a:pt x="17742" y="32189"/>
                    <a:pt x="17975" y="33923"/>
                    <a:pt x="18042" y="35524"/>
                  </a:cubicBezTo>
                  <a:cubicBezTo>
                    <a:pt x="18042" y="35608"/>
                    <a:pt x="18109" y="35649"/>
                    <a:pt x="18179" y="35649"/>
                  </a:cubicBezTo>
                  <a:cubicBezTo>
                    <a:pt x="18250" y="35649"/>
                    <a:pt x="18325" y="35608"/>
                    <a:pt x="18342" y="35524"/>
                  </a:cubicBezTo>
                  <a:cubicBezTo>
                    <a:pt x="18375" y="34657"/>
                    <a:pt x="18342" y="33790"/>
                    <a:pt x="18342" y="32856"/>
                  </a:cubicBezTo>
                  <a:lnTo>
                    <a:pt x="18342" y="32856"/>
                  </a:lnTo>
                  <a:cubicBezTo>
                    <a:pt x="18876" y="35124"/>
                    <a:pt x="19376" y="37359"/>
                    <a:pt x="19977" y="39627"/>
                  </a:cubicBezTo>
                  <a:cubicBezTo>
                    <a:pt x="19910" y="39627"/>
                    <a:pt x="19843" y="39594"/>
                    <a:pt x="19810" y="39594"/>
                  </a:cubicBezTo>
                  <a:cubicBezTo>
                    <a:pt x="19710" y="39594"/>
                    <a:pt x="19576" y="39627"/>
                    <a:pt x="19543" y="39694"/>
                  </a:cubicBezTo>
                  <a:cubicBezTo>
                    <a:pt x="19176" y="40928"/>
                    <a:pt x="20077" y="42162"/>
                    <a:pt x="20877" y="43096"/>
                  </a:cubicBezTo>
                  <a:cubicBezTo>
                    <a:pt x="21511" y="45331"/>
                    <a:pt x="22212" y="47533"/>
                    <a:pt x="23012" y="49768"/>
                  </a:cubicBezTo>
                  <a:lnTo>
                    <a:pt x="22979" y="49701"/>
                  </a:lnTo>
                  <a:cubicBezTo>
                    <a:pt x="20710" y="45865"/>
                    <a:pt x="18909" y="41829"/>
                    <a:pt x="16741" y="37959"/>
                  </a:cubicBezTo>
                  <a:cubicBezTo>
                    <a:pt x="16541" y="37626"/>
                    <a:pt x="16374" y="37292"/>
                    <a:pt x="16174" y="36925"/>
                  </a:cubicBezTo>
                  <a:cubicBezTo>
                    <a:pt x="16207" y="36925"/>
                    <a:pt x="16241" y="36859"/>
                    <a:pt x="16307" y="36792"/>
                  </a:cubicBezTo>
                  <a:cubicBezTo>
                    <a:pt x="16541" y="35758"/>
                    <a:pt x="16341" y="34424"/>
                    <a:pt x="16007" y="33423"/>
                  </a:cubicBezTo>
                  <a:cubicBezTo>
                    <a:pt x="15965" y="33325"/>
                    <a:pt x="15899" y="33285"/>
                    <a:pt x="15835" y="33285"/>
                  </a:cubicBezTo>
                  <a:cubicBezTo>
                    <a:pt x="15746" y="33285"/>
                    <a:pt x="15659" y="33360"/>
                    <a:pt x="15640" y="33456"/>
                  </a:cubicBezTo>
                  <a:cubicBezTo>
                    <a:pt x="15507" y="33957"/>
                    <a:pt x="15507" y="34490"/>
                    <a:pt x="15573" y="34991"/>
                  </a:cubicBezTo>
                  <a:cubicBezTo>
                    <a:pt x="15640" y="35358"/>
                    <a:pt x="15707" y="35691"/>
                    <a:pt x="15740" y="36091"/>
                  </a:cubicBezTo>
                  <a:cubicBezTo>
                    <a:pt x="14172" y="32989"/>
                    <a:pt x="12872" y="29820"/>
                    <a:pt x="10903" y="26952"/>
                  </a:cubicBezTo>
                  <a:cubicBezTo>
                    <a:pt x="10884" y="26912"/>
                    <a:pt x="10856" y="26896"/>
                    <a:pt x="10827" y="26896"/>
                  </a:cubicBezTo>
                  <a:cubicBezTo>
                    <a:pt x="10759" y="26896"/>
                    <a:pt x="10689" y="26991"/>
                    <a:pt x="10737" y="27085"/>
                  </a:cubicBezTo>
                  <a:cubicBezTo>
                    <a:pt x="12004" y="28986"/>
                    <a:pt x="13005" y="31021"/>
                    <a:pt x="14006" y="33123"/>
                  </a:cubicBezTo>
                  <a:cubicBezTo>
                    <a:pt x="13669" y="32762"/>
                    <a:pt x="13211" y="32488"/>
                    <a:pt x="12744" y="32488"/>
                  </a:cubicBezTo>
                  <a:cubicBezTo>
                    <a:pt x="12564" y="32488"/>
                    <a:pt x="12381" y="32529"/>
                    <a:pt x="12204" y="32622"/>
                  </a:cubicBezTo>
                  <a:cubicBezTo>
                    <a:pt x="12071" y="32656"/>
                    <a:pt x="12071" y="32789"/>
                    <a:pt x="12138" y="32922"/>
                  </a:cubicBezTo>
                  <a:cubicBezTo>
                    <a:pt x="12332" y="33256"/>
                    <a:pt x="13012" y="34143"/>
                    <a:pt x="13561" y="34143"/>
                  </a:cubicBezTo>
                  <a:cubicBezTo>
                    <a:pt x="13672" y="34143"/>
                    <a:pt x="13777" y="34107"/>
                    <a:pt x="13872" y="34023"/>
                  </a:cubicBezTo>
                  <a:cubicBezTo>
                    <a:pt x="13956" y="33967"/>
                    <a:pt x="13899" y="33841"/>
                    <a:pt x="13839" y="33841"/>
                  </a:cubicBezTo>
                  <a:cubicBezTo>
                    <a:pt x="13828" y="33841"/>
                    <a:pt x="13816" y="33846"/>
                    <a:pt x="13806" y="33856"/>
                  </a:cubicBezTo>
                  <a:cubicBezTo>
                    <a:pt x="13784" y="33869"/>
                    <a:pt x="13760" y="33875"/>
                    <a:pt x="13734" y="33875"/>
                  </a:cubicBezTo>
                  <a:cubicBezTo>
                    <a:pt x="13557" y="33875"/>
                    <a:pt x="13288" y="33610"/>
                    <a:pt x="13172" y="33523"/>
                  </a:cubicBezTo>
                  <a:cubicBezTo>
                    <a:pt x="12972" y="33323"/>
                    <a:pt x="12738" y="33123"/>
                    <a:pt x="12571" y="32922"/>
                  </a:cubicBezTo>
                  <a:cubicBezTo>
                    <a:pt x="12635" y="32909"/>
                    <a:pt x="12697" y="32902"/>
                    <a:pt x="12758" y="32902"/>
                  </a:cubicBezTo>
                  <a:cubicBezTo>
                    <a:pt x="13431" y="32902"/>
                    <a:pt x="13941" y="33700"/>
                    <a:pt x="14339" y="34190"/>
                  </a:cubicBezTo>
                  <a:cubicBezTo>
                    <a:pt x="14356" y="34223"/>
                    <a:pt x="14389" y="34240"/>
                    <a:pt x="14418" y="34240"/>
                  </a:cubicBezTo>
                  <a:cubicBezTo>
                    <a:pt x="14448" y="34240"/>
                    <a:pt x="14473" y="34223"/>
                    <a:pt x="14473" y="34190"/>
                  </a:cubicBezTo>
                  <a:cubicBezTo>
                    <a:pt x="15073" y="35491"/>
                    <a:pt x="15707" y="36825"/>
                    <a:pt x="16407" y="38093"/>
                  </a:cubicBezTo>
                  <a:cubicBezTo>
                    <a:pt x="17308" y="39661"/>
                    <a:pt x="18042" y="41362"/>
                    <a:pt x="18809" y="43096"/>
                  </a:cubicBezTo>
                  <a:cubicBezTo>
                    <a:pt x="17141" y="40962"/>
                    <a:pt x="15173" y="38994"/>
                    <a:pt x="13238" y="37259"/>
                  </a:cubicBezTo>
                  <a:cubicBezTo>
                    <a:pt x="9502" y="33823"/>
                    <a:pt x="5133" y="30988"/>
                    <a:pt x="296" y="29353"/>
                  </a:cubicBezTo>
                  <a:cubicBezTo>
                    <a:pt x="278" y="29349"/>
                    <a:pt x="260" y="29347"/>
                    <a:pt x="241" y="29347"/>
                  </a:cubicBezTo>
                  <a:cubicBezTo>
                    <a:pt x="121" y="29347"/>
                    <a:pt x="0" y="29433"/>
                    <a:pt x="29" y="29520"/>
                  </a:cubicBezTo>
                  <a:cubicBezTo>
                    <a:pt x="1130" y="33590"/>
                    <a:pt x="5366" y="36191"/>
                    <a:pt x="8702" y="38193"/>
                  </a:cubicBezTo>
                  <a:cubicBezTo>
                    <a:pt x="10837" y="39494"/>
                    <a:pt x="13038" y="40495"/>
                    <a:pt x="14973" y="42096"/>
                  </a:cubicBezTo>
                  <a:cubicBezTo>
                    <a:pt x="17041" y="43797"/>
                    <a:pt x="18809" y="45798"/>
                    <a:pt x="20877" y="47500"/>
                  </a:cubicBezTo>
                  <a:cubicBezTo>
                    <a:pt x="21211" y="48133"/>
                    <a:pt x="21544" y="48700"/>
                    <a:pt x="21911" y="49301"/>
                  </a:cubicBezTo>
                  <a:cubicBezTo>
                    <a:pt x="22512" y="50168"/>
                    <a:pt x="23079" y="51102"/>
                    <a:pt x="23713" y="51969"/>
                  </a:cubicBezTo>
                  <a:cubicBezTo>
                    <a:pt x="23846" y="52303"/>
                    <a:pt x="23979" y="52637"/>
                    <a:pt x="24080" y="52937"/>
                  </a:cubicBezTo>
                  <a:cubicBezTo>
                    <a:pt x="22982" y="51583"/>
                    <a:pt x="21004" y="50914"/>
                    <a:pt x="19209" y="50914"/>
                  </a:cubicBezTo>
                  <a:cubicBezTo>
                    <a:pt x="18659" y="50914"/>
                    <a:pt x="18127" y="50977"/>
                    <a:pt x="17642" y="51102"/>
                  </a:cubicBezTo>
                  <a:cubicBezTo>
                    <a:pt x="17475" y="51136"/>
                    <a:pt x="17375" y="51302"/>
                    <a:pt x="17508" y="51436"/>
                  </a:cubicBezTo>
                  <a:cubicBezTo>
                    <a:pt x="18613" y="53021"/>
                    <a:pt x="20967" y="54559"/>
                    <a:pt x="23081" y="54559"/>
                  </a:cubicBezTo>
                  <a:cubicBezTo>
                    <a:pt x="23458" y="54559"/>
                    <a:pt x="23827" y="54510"/>
                    <a:pt x="24180" y="54405"/>
                  </a:cubicBezTo>
                  <a:cubicBezTo>
                    <a:pt x="24213" y="55972"/>
                    <a:pt x="24346" y="57607"/>
                    <a:pt x="24413" y="59175"/>
                  </a:cubicBezTo>
                  <a:cubicBezTo>
                    <a:pt x="23846" y="58441"/>
                    <a:pt x="22912" y="57840"/>
                    <a:pt x="22212" y="57440"/>
                  </a:cubicBezTo>
                  <a:cubicBezTo>
                    <a:pt x="21092" y="56793"/>
                    <a:pt x="19619" y="56220"/>
                    <a:pt x="18237" y="56220"/>
                  </a:cubicBezTo>
                  <a:cubicBezTo>
                    <a:pt x="17767" y="56220"/>
                    <a:pt x="17307" y="56287"/>
                    <a:pt x="16874" y="56439"/>
                  </a:cubicBezTo>
                  <a:cubicBezTo>
                    <a:pt x="16741" y="56473"/>
                    <a:pt x="16741" y="56639"/>
                    <a:pt x="16808" y="56740"/>
                  </a:cubicBezTo>
                  <a:cubicBezTo>
                    <a:pt x="18210" y="58709"/>
                    <a:pt x="20520" y="61079"/>
                    <a:pt x="23141" y="61079"/>
                  </a:cubicBezTo>
                  <a:cubicBezTo>
                    <a:pt x="23450" y="61079"/>
                    <a:pt x="23763" y="61046"/>
                    <a:pt x="24080" y="60976"/>
                  </a:cubicBezTo>
                  <a:cubicBezTo>
                    <a:pt x="24146" y="60976"/>
                    <a:pt x="24146" y="61009"/>
                    <a:pt x="24180" y="61009"/>
                  </a:cubicBezTo>
                  <a:cubicBezTo>
                    <a:pt x="24196" y="61025"/>
                    <a:pt x="24212" y="61032"/>
                    <a:pt x="24227" y="61032"/>
                  </a:cubicBezTo>
                  <a:cubicBezTo>
                    <a:pt x="24275" y="61032"/>
                    <a:pt x="24313" y="60968"/>
                    <a:pt x="24313" y="60943"/>
                  </a:cubicBezTo>
                  <a:cubicBezTo>
                    <a:pt x="24346" y="60943"/>
                    <a:pt x="24413" y="60909"/>
                    <a:pt x="24480" y="60909"/>
                  </a:cubicBezTo>
                  <a:lnTo>
                    <a:pt x="24513" y="60842"/>
                  </a:lnTo>
                  <a:lnTo>
                    <a:pt x="24513" y="60842"/>
                  </a:lnTo>
                  <a:cubicBezTo>
                    <a:pt x="24480" y="60943"/>
                    <a:pt x="24480" y="61009"/>
                    <a:pt x="24480" y="61076"/>
                  </a:cubicBezTo>
                  <a:cubicBezTo>
                    <a:pt x="24480" y="61176"/>
                    <a:pt x="24547" y="61243"/>
                    <a:pt x="24647" y="61243"/>
                  </a:cubicBezTo>
                  <a:cubicBezTo>
                    <a:pt x="24713" y="62277"/>
                    <a:pt x="24847" y="63311"/>
                    <a:pt x="24913" y="64345"/>
                  </a:cubicBezTo>
                  <a:cubicBezTo>
                    <a:pt x="24009" y="63186"/>
                    <a:pt x="22435" y="62435"/>
                    <a:pt x="20961" y="62435"/>
                  </a:cubicBezTo>
                  <a:cubicBezTo>
                    <a:pt x="20695" y="62435"/>
                    <a:pt x="20432" y="62459"/>
                    <a:pt x="20177" y="62510"/>
                  </a:cubicBezTo>
                  <a:cubicBezTo>
                    <a:pt x="20043" y="62577"/>
                    <a:pt x="19910" y="62677"/>
                    <a:pt x="20010" y="62811"/>
                  </a:cubicBezTo>
                  <a:cubicBezTo>
                    <a:pt x="20877" y="64645"/>
                    <a:pt x="22879" y="65179"/>
                    <a:pt x="24747" y="65312"/>
                  </a:cubicBezTo>
                  <a:cubicBezTo>
                    <a:pt x="24747" y="65412"/>
                    <a:pt x="24747" y="65446"/>
                    <a:pt x="24847" y="65479"/>
                  </a:cubicBezTo>
                  <a:cubicBezTo>
                    <a:pt x="24880" y="65512"/>
                    <a:pt x="24980" y="65512"/>
                    <a:pt x="25014" y="65579"/>
                  </a:cubicBezTo>
                  <a:cubicBezTo>
                    <a:pt x="25547" y="70082"/>
                    <a:pt x="26314" y="74586"/>
                    <a:pt x="27182" y="79056"/>
                  </a:cubicBezTo>
                  <a:cubicBezTo>
                    <a:pt x="27196" y="79114"/>
                    <a:pt x="27230" y="79140"/>
                    <a:pt x="27264" y="79140"/>
                  </a:cubicBezTo>
                  <a:cubicBezTo>
                    <a:pt x="27306" y="79140"/>
                    <a:pt x="27349" y="79097"/>
                    <a:pt x="27349" y="79022"/>
                  </a:cubicBezTo>
                  <a:cubicBezTo>
                    <a:pt x="27015" y="74652"/>
                    <a:pt x="26081" y="70316"/>
                    <a:pt x="25481" y="65979"/>
                  </a:cubicBezTo>
                  <a:cubicBezTo>
                    <a:pt x="25547" y="65946"/>
                    <a:pt x="25581" y="65879"/>
                    <a:pt x="25581" y="65813"/>
                  </a:cubicBezTo>
                  <a:cubicBezTo>
                    <a:pt x="25581" y="65713"/>
                    <a:pt x="25547" y="65679"/>
                    <a:pt x="25514" y="65613"/>
                  </a:cubicBezTo>
                  <a:cubicBezTo>
                    <a:pt x="26581" y="65512"/>
                    <a:pt x="27582" y="64345"/>
                    <a:pt x="27882" y="63444"/>
                  </a:cubicBezTo>
                  <a:cubicBezTo>
                    <a:pt x="27916" y="63311"/>
                    <a:pt x="27849" y="63177"/>
                    <a:pt x="27715" y="63144"/>
                  </a:cubicBezTo>
                  <a:cubicBezTo>
                    <a:pt x="27582" y="63110"/>
                    <a:pt x="27452" y="63094"/>
                    <a:pt x="27325" y="63094"/>
                  </a:cubicBezTo>
                  <a:cubicBezTo>
                    <a:pt x="26337" y="63094"/>
                    <a:pt x="25554" y="64063"/>
                    <a:pt x="25347" y="64979"/>
                  </a:cubicBezTo>
                  <a:lnTo>
                    <a:pt x="25347" y="65012"/>
                  </a:lnTo>
                  <a:lnTo>
                    <a:pt x="25247" y="65012"/>
                  </a:lnTo>
                  <a:cubicBezTo>
                    <a:pt x="25180" y="64445"/>
                    <a:pt x="25080" y="63911"/>
                    <a:pt x="25047" y="63311"/>
                  </a:cubicBezTo>
                  <a:cubicBezTo>
                    <a:pt x="24980" y="62510"/>
                    <a:pt x="24880" y="61776"/>
                    <a:pt x="24847" y="60976"/>
                  </a:cubicBezTo>
                  <a:lnTo>
                    <a:pt x="24847" y="60976"/>
                  </a:lnTo>
                  <a:cubicBezTo>
                    <a:pt x="24880" y="61009"/>
                    <a:pt x="24913" y="61009"/>
                    <a:pt x="24980" y="61009"/>
                  </a:cubicBezTo>
                  <a:cubicBezTo>
                    <a:pt x="25081" y="61033"/>
                    <a:pt x="25190" y="61044"/>
                    <a:pt x="25304" y="61044"/>
                  </a:cubicBezTo>
                  <a:cubicBezTo>
                    <a:pt x="25828" y="61044"/>
                    <a:pt x="26461" y="60810"/>
                    <a:pt x="26982" y="60509"/>
                  </a:cubicBezTo>
                  <a:cubicBezTo>
                    <a:pt x="28883" y="65579"/>
                    <a:pt x="30317" y="70649"/>
                    <a:pt x="31318" y="75953"/>
                  </a:cubicBezTo>
                  <a:cubicBezTo>
                    <a:pt x="31331" y="75993"/>
                    <a:pt x="31360" y="76011"/>
                    <a:pt x="31390" y="76011"/>
                  </a:cubicBezTo>
                  <a:cubicBezTo>
                    <a:pt x="31436" y="76011"/>
                    <a:pt x="31485" y="75967"/>
                    <a:pt x="31485" y="75887"/>
                  </a:cubicBezTo>
                  <a:cubicBezTo>
                    <a:pt x="30984" y="70483"/>
                    <a:pt x="29317" y="65312"/>
                    <a:pt x="27382" y="60209"/>
                  </a:cubicBezTo>
                  <a:cubicBezTo>
                    <a:pt x="27682" y="60009"/>
                    <a:pt x="27982" y="59775"/>
                    <a:pt x="28149" y="59542"/>
                  </a:cubicBezTo>
                  <a:cubicBezTo>
                    <a:pt x="28216" y="59441"/>
                    <a:pt x="28182" y="59275"/>
                    <a:pt x="28082" y="59175"/>
                  </a:cubicBezTo>
                  <a:cubicBezTo>
                    <a:pt x="27813" y="58933"/>
                    <a:pt x="27501" y="58864"/>
                    <a:pt x="27145" y="58864"/>
                  </a:cubicBezTo>
                  <a:cubicBezTo>
                    <a:pt x="27060" y="58864"/>
                    <a:pt x="26972" y="58868"/>
                    <a:pt x="26882" y="58874"/>
                  </a:cubicBezTo>
                  <a:cubicBezTo>
                    <a:pt x="26314" y="57340"/>
                    <a:pt x="25681" y="55839"/>
                    <a:pt x="25047" y="54304"/>
                  </a:cubicBezTo>
                  <a:cubicBezTo>
                    <a:pt x="25147" y="54304"/>
                    <a:pt x="25214" y="54271"/>
                    <a:pt x="25347" y="54271"/>
                  </a:cubicBezTo>
                  <a:cubicBezTo>
                    <a:pt x="29050" y="59341"/>
                    <a:pt x="32886" y="64345"/>
                    <a:pt x="34887" y="70449"/>
                  </a:cubicBezTo>
                  <a:cubicBezTo>
                    <a:pt x="34899" y="70473"/>
                    <a:pt x="34919" y="70484"/>
                    <a:pt x="34940" y="70484"/>
                  </a:cubicBezTo>
                  <a:cubicBezTo>
                    <a:pt x="34979" y="70484"/>
                    <a:pt x="35021" y="70447"/>
                    <a:pt x="35021" y="70383"/>
                  </a:cubicBezTo>
                  <a:cubicBezTo>
                    <a:pt x="33520" y="64312"/>
                    <a:pt x="29417" y="59275"/>
                    <a:pt x="25747" y="54138"/>
                  </a:cubicBezTo>
                  <a:cubicBezTo>
                    <a:pt x="28316" y="53671"/>
                    <a:pt x="30618" y="51603"/>
                    <a:pt x="30517" y="49501"/>
                  </a:cubicBezTo>
                  <a:cubicBezTo>
                    <a:pt x="30517" y="49401"/>
                    <a:pt x="30384" y="49334"/>
                    <a:pt x="30284" y="49334"/>
                  </a:cubicBezTo>
                  <a:cubicBezTo>
                    <a:pt x="28516" y="49434"/>
                    <a:pt x="25847" y="50435"/>
                    <a:pt x="24780" y="52136"/>
                  </a:cubicBezTo>
                  <a:cubicBezTo>
                    <a:pt x="24780" y="50135"/>
                    <a:pt x="24813" y="48133"/>
                    <a:pt x="24847" y="46132"/>
                  </a:cubicBezTo>
                  <a:cubicBezTo>
                    <a:pt x="27449" y="45932"/>
                    <a:pt x="29617" y="43897"/>
                    <a:pt x="29950" y="41262"/>
                  </a:cubicBezTo>
                  <a:cubicBezTo>
                    <a:pt x="29976" y="41135"/>
                    <a:pt x="29885" y="41027"/>
                    <a:pt x="29767" y="41027"/>
                  </a:cubicBezTo>
                  <a:cubicBezTo>
                    <a:pt x="29730" y="41027"/>
                    <a:pt x="29690" y="41038"/>
                    <a:pt x="29650" y="41062"/>
                  </a:cubicBezTo>
                  <a:cubicBezTo>
                    <a:pt x="27949" y="41662"/>
                    <a:pt x="25847" y="42429"/>
                    <a:pt x="24980" y="44064"/>
                  </a:cubicBezTo>
                  <a:cubicBezTo>
                    <a:pt x="24980" y="43997"/>
                    <a:pt x="24947" y="43964"/>
                    <a:pt x="24947" y="43930"/>
                  </a:cubicBezTo>
                  <a:cubicBezTo>
                    <a:pt x="25014" y="42062"/>
                    <a:pt x="25147" y="40128"/>
                    <a:pt x="25280" y="38260"/>
                  </a:cubicBezTo>
                  <a:cubicBezTo>
                    <a:pt x="25347" y="38260"/>
                    <a:pt x="25447" y="38226"/>
                    <a:pt x="25447" y="38126"/>
                  </a:cubicBezTo>
                  <a:lnTo>
                    <a:pt x="25447" y="38093"/>
                  </a:lnTo>
                  <a:cubicBezTo>
                    <a:pt x="25514" y="38026"/>
                    <a:pt x="25514" y="37959"/>
                    <a:pt x="25447" y="37893"/>
                  </a:cubicBezTo>
                  <a:lnTo>
                    <a:pt x="25447" y="37659"/>
                  </a:lnTo>
                  <a:cubicBezTo>
                    <a:pt x="27982" y="37159"/>
                    <a:pt x="29383" y="33223"/>
                    <a:pt x="29217" y="30988"/>
                  </a:cubicBezTo>
                  <a:cubicBezTo>
                    <a:pt x="29217" y="30890"/>
                    <a:pt x="29127" y="30828"/>
                    <a:pt x="29040" y="30828"/>
                  </a:cubicBezTo>
                  <a:cubicBezTo>
                    <a:pt x="29008" y="30828"/>
                    <a:pt x="28976" y="30836"/>
                    <a:pt x="28950" y="30854"/>
                  </a:cubicBezTo>
                  <a:cubicBezTo>
                    <a:pt x="27482" y="31988"/>
                    <a:pt x="26314" y="33323"/>
                    <a:pt x="25514" y="34957"/>
                  </a:cubicBezTo>
                  <a:cubicBezTo>
                    <a:pt x="25681" y="33356"/>
                    <a:pt x="25814" y="31788"/>
                    <a:pt x="26014" y="30221"/>
                  </a:cubicBezTo>
                  <a:lnTo>
                    <a:pt x="26281" y="28453"/>
                  </a:lnTo>
                  <a:cubicBezTo>
                    <a:pt x="28716" y="27986"/>
                    <a:pt x="30217" y="24883"/>
                    <a:pt x="30451" y="22615"/>
                  </a:cubicBezTo>
                  <a:cubicBezTo>
                    <a:pt x="30451" y="22496"/>
                    <a:pt x="30366" y="22394"/>
                    <a:pt x="30256" y="22394"/>
                  </a:cubicBezTo>
                  <a:cubicBezTo>
                    <a:pt x="30212" y="22394"/>
                    <a:pt x="30165" y="22410"/>
                    <a:pt x="30117" y="22448"/>
                  </a:cubicBezTo>
                  <a:cubicBezTo>
                    <a:pt x="28549" y="23416"/>
                    <a:pt x="27449" y="24450"/>
                    <a:pt x="26615" y="25917"/>
                  </a:cubicBezTo>
                  <a:cubicBezTo>
                    <a:pt x="26781" y="24583"/>
                    <a:pt x="26982" y="23216"/>
                    <a:pt x="27148" y="21881"/>
                  </a:cubicBezTo>
                  <a:cubicBezTo>
                    <a:pt x="27182" y="21881"/>
                    <a:pt x="27215" y="21815"/>
                    <a:pt x="27215" y="21781"/>
                  </a:cubicBezTo>
                  <a:cubicBezTo>
                    <a:pt x="27482" y="21247"/>
                    <a:pt x="27549" y="20614"/>
                    <a:pt x="27515" y="19980"/>
                  </a:cubicBezTo>
                  <a:cubicBezTo>
                    <a:pt x="29283" y="19646"/>
                    <a:pt x="30851" y="17745"/>
                    <a:pt x="31285" y="16144"/>
                  </a:cubicBezTo>
                  <a:cubicBezTo>
                    <a:pt x="31312" y="16005"/>
                    <a:pt x="31178" y="15935"/>
                    <a:pt x="31055" y="15935"/>
                  </a:cubicBezTo>
                  <a:cubicBezTo>
                    <a:pt x="31031" y="15935"/>
                    <a:pt x="31007" y="15938"/>
                    <a:pt x="30984" y="15944"/>
                  </a:cubicBezTo>
                  <a:cubicBezTo>
                    <a:pt x="29684" y="16311"/>
                    <a:pt x="28216" y="16911"/>
                    <a:pt x="27515" y="18045"/>
                  </a:cubicBezTo>
                  <a:cubicBezTo>
                    <a:pt x="27649" y="16878"/>
                    <a:pt x="27715" y="15710"/>
                    <a:pt x="27782" y="14543"/>
                  </a:cubicBezTo>
                  <a:cubicBezTo>
                    <a:pt x="27782" y="14643"/>
                    <a:pt x="27782" y="14743"/>
                    <a:pt x="27816" y="14876"/>
                  </a:cubicBezTo>
                  <a:cubicBezTo>
                    <a:pt x="27816" y="14926"/>
                    <a:pt x="27857" y="14951"/>
                    <a:pt x="27903" y="14951"/>
                  </a:cubicBezTo>
                  <a:cubicBezTo>
                    <a:pt x="27949" y="14951"/>
                    <a:pt x="27999" y="14926"/>
                    <a:pt x="28016" y="14876"/>
                  </a:cubicBezTo>
                  <a:cubicBezTo>
                    <a:pt x="28049" y="14576"/>
                    <a:pt x="28116" y="14276"/>
                    <a:pt x="28182" y="13976"/>
                  </a:cubicBezTo>
                  <a:cubicBezTo>
                    <a:pt x="29850" y="12074"/>
                    <a:pt x="29950" y="8972"/>
                    <a:pt x="29483" y="6604"/>
                  </a:cubicBezTo>
                  <a:cubicBezTo>
                    <a:pt x="29456" y="6493"/>
                    <a:pt x="29359" y="6428"/>
                    <a:pt x="29251" y="6428"/>
                  </a:cubicBezTo>
                  <a:cubicBezTo>
                    <a:pt x="29229" y="6428"/>
                    <a:pt x="29206" y="6431"/>
                    <a:pt x="29183" y="6437"/>
                  </a:cubicBezTo>
                  <a:cubicBezTo>
                    <a:pt x="26681" y="7438"/>
                    <a:pt x="26381" y="12041"/>
                    <a:pt x="27515" y="14242"/>
                  </a:cubicBezTo>
                  <a:cubicBezTo>
                    <a:pt x="27482" y="14276"/>
                    <a:pt x="27449" y="14309"/>
                    <a:pt x="27449" y="14409"/>
                  </a:cubicBezTo>
                  <a:cubicBezTo>
                    <a:pt x="27349" y="14476"/>
                    <a:pt x="27482" y="14609"/>
                    <a:pt x="27549" y="14609"/>
                  </a:cubicBezTo>
                  <a:cubicBezTo>
                    <a:pt x="27449" y="15910"/>
                    <a:pt x="27315" y="17245"/>
                    <a:pt x="27182" y="18546"/>
                  </a:cubicBezTo>
                  <a:cubicBezTo>
                    <a:pt x="26448" y="16644"/>
                    <a:pt x="24780" y="14876"/>
                    <a:pt x="23212" y="14309"/>
                  </a:cubicBezTo>
                  <a:cubicBezTo>
                    <a:pt x="23199" y="14305"/>
                    <a:pt x="23185" y="14303"/>
                    <a:pt x="23171" y="14303"/>
                  </a:cubicBezTo>
                  <a:cubicBezTo>
                    <a:pt x="23079" y="14303"/>
                    <a:pt x="22979" y="14389"/>
                    <a:pt x="22979" y="14476"/>
                  </a:cubicBezTo>
                  <a:cubicBezTo>
                    <a:pt x="23179" y="16878"/>
                    <a:pt x="24146" y="20614"/>
                    <a:pt x="26815" y="21314"/>
                  </a:cubicBezTo>
                  <a:cubicBezTo>
                    <a:pt x="26548" y="23249"/>
                    <a:pt x="26314" y="25217"/>
                    <a:pt x="26014" y="27118"/>
                  </a:cubicBezTo>
                  <a:cubicBezTo>
                    <a:pt x="26014" y="27152"/>
                    <a:pt x="25981" y="27185"/>
                    <a:pt x="25981" y="27252"/>
                  </a:cubicBezTo>
                  <a:lnTo>
                    <a:pt x="25981" y="27385"/>
                  </a:lnTo>
                  <a:cubicBezTo>
                    <a:pt x="25948" y="27619"/>
                    <a:pt x="25881" y="27886"/>
                    <a:pt x="25847" y="28152"/>
                  </a:cubicBezTo>
                  <a:lnTo>
                    <a:pt x="25814" y="28152"/>
                  </a:lnTo>
                  <a:cubicBezTo>
                    <a:pt x="25614" y="26785"/>
                    <a:pt x="25014" y="25317"/>
                    <a:pt x="24513" y="24150"/>
                  </a:cubicBezTo>
                  <a:cubicBezTo>
                    <a:pt x="24002" y="23032"/>
                    <a:pt x="23186" y="21639"/>
                    <a:pt x="21829" y="21639"/>
                  </a:cubicBezTo>
                  <a:cubicBezTo>
                    <a:pt x="21769" y="21639"/>
                    <a:pt x="21707" y="21642"/>
                    <a:pt x="21644" y="21648"/>
                  </a:cubicBezTo>
                  <a:cubicBezTo>
                    <a:pt x="21544" y="21648"/>
                    <a:pt x="21511" y="21748"/>
                    <a:pt x="21511" y="21781"/>
                  </a:cubicBezTo>
                  <a:cubicBezTo>
                    <a:pt x="21344" y="24183"/>
                    <a:pt x="22945" y="28486"/>
                    <a:pt x="25547" y="29153"/>
                  </a:cubicBezTo>
                  <a:cubicBezTo>
                    <a:pt x="25547" y="29253"/>
                    <a:pt x="25614" y="29287"/>
                    <a:pt x="25614" y="29353"/>
                  </a:cubicBezTo>
                  <a:cubicBezTo>
                    <a:pt x="25614" y="29420"/>
                    <a:pt x="25647" y="29420"/>
                    <a:pt x="25647" y="29453"/>
                  </a:cubicBezTo>
                  <a:lnTo>
                    <a:pt x="25514" y="30187"/>
                  </a:lnTo>
                  <a:cubicBezTo>
                    <a:pt x="25314" y="31788"/>
                    <a:pt x="25147" y="33356"/>
                    <a:pt x="24980" y="34957"/>
                  </a:cubicBezTo>
                  <a:cubicBezTo>
                    <a:pt x="24213" y="32622"/>
                    <a:pt x="22478" y="30454"/>
                    <a:pt x="20344" y="29820"/>
                  </a:cubicBezTo>
                  <a:cubicBezTo>
                    <a:pt x="20321" y="29815"/>
                    <a:pt x="20298" y="29812"/>
                    <a:pt x="20275" y="29812"/>
                  </a:cubicBezTo>
                  <a:cubicBezTo>
                    <a:pt x="20167" y="29812"/>
                    <a:pt x="20071" y="29877"/>
                    <a:pt x="20043" y="29987"/>
                  </a:cubicBezTo>
                  <a:cubicBezTo>
                    <a:pt x="19309" y="32789"/>
                    <a:pt x="21544" y="37592"/>
                    <a:pt x="24680" y="38093"/>
                  </a:cubicBezTo>
                  <a:cubicBezTo>
                    <a:pt x="24547" y="39761"/>
                    <a:pt x="24480" y="41429"/>
                    <a:pt x="24346" y="43096"/>
                  </a:cubicBezTo>
                  <a:cubicBezTo>
                    <a:pt x="23479" y="41462"/>
                    <a:pt x="21878" y="40094"/>
                    <a:pt x="20210" y="39761"/>
                  </a:cubicBezTo>
                  <a:cubicBezTo>
                    <a:pt x="20077" y="39160"/>
                    <a:pt x="19910" y="38593"/>
                    <a:pt x="19810" y="38026"/>
                  </a:cubicBezTo>
                  <a:cubicBezTo>
                    <a:pt x="19843" y="38026"/>
                    <a:pt x="19877" y="37993"/>
                    <a:pt x="19877" y="37959"/>
                  </a:cubicBezTo>
                  <a:cubicBezTo>
                    <a:pt x="19977" y="37292"/>
                    <a:pt x="20010" y="36625"/>
                    <a:pt x="20210" y="35958"/>
                  </a:cubicBezTo>
                  <a:lnTo>
                    <a:pt x="20210" y="35958"/>
                  </a:lnTo>
                  <a:cubicBezTo>
                    <a:pt x="20577" y="36759"/>
                    <a:pt x="20210" y="37659"/>
                    <a:pt x="20010" y="38460"/>
                  </a:cubicBezTo>
                  <a:cubicBezTo>
                    <a:pt x="20010" y="38507"/>
                    <a:pt x="20043" y="38554"/>
                    <a:pt x="20086" y="38554"/>
                  </a:cubicBezTo>
                  <a:cubicBezTo>
                    <a:pt x="20104" y="38554"/>
                    <a:pt x="20124" y="38546"/>
                    <a:pt x="20143" y="38527"/>
                  </a:cubicBezTo>
                  <a:cubicBezTo>
                    <a:pt x="20877" y="37826"/>
                    <a:pt x="20877" y="36292"/>
                    <a:pt x="20243" y="35491"/>
                  </a:cubicBezTo>
                  <a:cubicBezTo>
                    <a:pt x="20213" y="35461"/>
                    <a:pt x="20170" y="35444"/>
                    <a:pt x="20128" y="35444"/>
                  </a:cubicBezTo>
                  <a:cubicBezTo>
                    <a:pt x="20077" y="35444"/>
                    <a:pt x="20028" y="35469"/>
                    <a:pt x="20010" y="35524"/>
                  </a:cubicBezTo>
                  <a:cubicBezTo>
                    <a:pt x="19843" y="36125"/>
                    <a:pt x="19676" y="36692"/>
                    <a:pt x="19676" y="37326"/>
                  </a:cubicBezTo>
                  <a:cubicBezTo>
                    <a:pt x="19209" y="35324"/>
                    <a:pt x="18776" y="33356"/>
                    <a:pt x="18242" y="31355"/>
                  </a:cubicBezTo>
                  <a:cubicBezTo>
                    <a:pt x="18209" y="29820"/>
                    <a:pt x="18175" y="28252"/>
                    <a:pt x="18375" y="26685"/>
                  </a:cubicBezTo>
                  <a:cubicBezTo>
                    <a:pt x="18809" y="23516"/>
                    <a:pt x="19510" y="20347"/>
                    <a:pt x="20010" y="17178"/>
                  </a:cubicBezTo>
                  <a:cubicBezTo>
                    <a:pt x="20877" y="11607"/>
                    <a:pt x="21811" y="5736"/>
                    <a:pt x="20444" y="132"/>
                  </a:cubicBezTo>
                  <a:cubicBezTo>
                    <a:pt x="20405" y="55"/>
                    <a:pt x="20321" y="0"/>
                    <a:pt x="20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9"/>
            <p:cNvSpPr/>
            <p:nvPr/>
          </p:nvSpPr>
          <p:spPr>
            <a:xfrm>
              <a:off x="3265000" y="3859375"/>
              <a:ext cx="27225" cy="78525"/>
            </a:xfrm>
            <a:custGeom>
              <a:avLst/>
              <a:gdLst/>
              <a:ahLst/>
              <a:cxnLst/>
              <a:rect l="l" t="t" r="r" b="b"/>
              <a:pathLst>
                <a:path w="1089" h="3141" extrusionOk="0">
                  <a:moveTo>
                    <a:pt x="1033" y="1"/>
                  </a:moveTo>
                  <a:cubicBezTo>
                    <a:pt x="1017" y="1"/>
                    <a:pt x="1001" y="14"/>
                    <a:pt x="1001" y="54"/>
                  </a:cubicBezTo>
                  <a:cubicBezTo>
                    <a:pt x="768" y="1088"/>
                    <a:pt x="167" y="2022"/>
                    <a:pt x="1" y="3056"/>
                  </a:cubicBezTo>
                  <a:cubicBezTo>
                    <a:pt x="1" y="3098"/>
                    <a:pt x="27" y="3140"/>
                    <a:pt x="55" y="3140"/>
                  </a:cubicBezTo>
                  <a:cubicBezTo>
                    <a:pt x="72" y="3140"/>
                    <a:pt x="88" y="3126"/>
                    <a:pt x="101" y="3089"/>
                  </a:cubicBezTo>
                  <a:cubicBezTo>
                    <a:pt x="568" y="2122"/>
                    <a:pt x="868" y="1088"/>
                    <a:pt x="1068" y="54"/>
                  </a:cubicBezTo>
                  <a:cubicBezTo>
                    <a:pt x="1088" y="33"/>
                    <a:pt x="1059" y="1"/>
                    <a:pt x="1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9"/>
            <p:cNvSpPr/>
            <p:nvPr/>
          </p:nvSpPr>
          <p:spPr>
            <a:xfrm>
              <a:off x="3330800" y="3151200"/>
              <a:ext cx="317175" cy="566675"/>
            </a:xfrm>
            <a:custGeom>
              <a:avLst/>
              <a:gdLst/>
              <a:ahLst/>
              <a:cxnLst/>
              <a:rect l="l" t="t" r="r" b="b"/>
              <a:pathLst>
                <a:path w="12687" h="22667" extrusionOk="0">
                  <a:moveTo>
                    <a:pt x="9377" y="8867"/>
                  </a:moveTo>
                  <a:cubicBezTo>
                    <a:pt x="8877" y="9067"/>
                    <a:pt x="8276" y="9200"/>
                    <a:pt x="7709" y="9334"/>
                  </a:cubicBezTo>
                  <a:lnTo>
                    <a:pt x="7609" y="9334"/>
                  </a:lnTo>
                  <a:cubicBezTo>
                    <a:pt x="7609" y="9267"/>
                    <a:pt x="7609" y="9234"/>
                    <a:pt x="7576" y="9234"/>
                  </a:cubicBezTo>
                  <a:cubicBezTo>
                    <a:pt x="7442" y="9134"/>
                    <a:pt x="7709" y="9134"/>
                    <a:pt x="7776" y="9100"/>
                  </a:cubicBezTo>
                  <a:cubicBezTo>
                    <a:pt x="8043" y="9034"/>
                    <a:pt x="8310" y="9000"/>
                    <a:pt x="8577" y="8933"/>
                  </a:cubicBezTo>
                  <a:cubicBezTo>
                    <a:pt x="8810" y="8900"/>
                    <a:pt x="9110" y="8867"/>
                    <a:pt x="9377" y="8867"/>
                  </a:cubicBezTo>
                  <a:close/>
                  <a:moveTo>
                    <a:pt x="7409" y="11902"/>
                  </a:moveTo>
                  <a:lnTo>
                    <a:pt x="7409" y="11902"/>
                  </a:lnTo>
                  <a:cubicBezTo>
                    <a:pt x="6809" y="12403"/>
                    <a:pt x="6041" y="12469"/>
                    <a:pt x="5308" y="12669"/>
                  </a:cubicBezTo>
                  <a:cubicBezTo>
                    <a:pt x="5374" y="12569"/>
                    <a:pt x="5408" y="12536"/>
                    <a:pt x="5441" y="12436"/>
                  </a:cubicBezTo>
                  <a:cubicBezTo>
                    <a:pt x="5456" y="12466"/>
                    <a:pt x="5485" y="12482"/>
                    <a:pt x="5514" y="12482"/>
                  </a:cubicBezTo>
                  <a:cubicBezTo>
                    <a:pt x="5551" y="12482"/>
                    <a:pt x="5589" y="12458"/>
                    <a:pt x="5608" y="12403"/>
                  </a:cubicBezTo>
                  <a:cubicBezTo>
                    <a:pt x="5975" y="12036"/>
                    <a:pt x="6775" y="12002"/>
                    <a:pt x="7409" y="11902"/>
                  </a:cubicBezTo>
                  <a:close/>
                  <a:moveTo>
                    <a:pt x="5308" y="15905"/>
                  </a:moveTo>
                  <a:cubicBezTo>
                    <a:pt x="4941" y="16005"/>
                    <a:pt x="4540" y="16072"/>
                    <a:pt x="4140" y="16105"/>
                  </a:cubicBezTo>
                  <a:cubicBezTo>
                    <a:pt x="4140" y="16072"/>
                    <a:pt x="4140" y="16039"/>
                    <a:pt x="4107" y="16005"/>
                  </a:cubicBezTo>
                  <a:cubicBezTo>
                    <a:pt x="4073" y="16005"/>
                    <a:pt x="4874" y="15905"/>
                    <a:pt x="4941" y="15905"/>
                  </a:cubicBezTo>
                  <a:close/>
                  <a:moveTo>
                    <a:pt x="12521" y="1"/>
                  </a:moveTo>
                  <a:cubicBezTo>
                    <a:pt x="12487" y="1"/>
                    <a:pt x="12448" y="9"/>
                    <a:pt x="12413" y="27"/>
                  </a:cubicBezTo>
                  <a:cubicBezTo>
                    <a:pt x="11746" y="494"/>
                    <a:pt x="11212" y="1228"/>
                    <a:pt x="10745" y="1895"/>
                  </a:cubicBezTo>
                  <a:cubicBezTo>
                    <a:pt x="10714" y="1926"/>
                    <a:pt x="10234" y="2716"/>
                    <a:pt x="10491" y="2716"/>
                  </a:cubicBezTo>
                  <a:cubicBezTo>
                    <a:pt x="10514" y="2716"/>
                    <a:pt x="10543" y="2709"/>
                    <a:pt x="10578" y="2696"/>
                  </a:cubicBezTo>
                  <a:cubicBezTo>
                    <a:pt x="10611" y="2629"/>
                    <a:pt x="10611" y="2596"/>
                    <a:pt x="10611" y="2562"/>
                  </a:cubicBezTo>
                  <a:cubicBezTo>
                    <a:pt x="10611" y="2562"/>
                    <a:pt x="10645" y="2562"/>
                    <a:pt x="10645" y="2462"/>
                  </a:cubicBezTo>
                  <a:cubicBezTo>
                    <a:pt x="10678" y="2395"/>
                    <a:pt x="10778" y="2329"/>
                    <a:pt x="10845" y="2229"/>
                  </a:cubicBezTo>
                  <a:cubicBezTo>
                    <a:pt x="11045" y="1962"/>
                    <a:pt x="11245" y="1762"/>
                    <a:pt x="11412" y="1528"/>
                  </a:cubicBezTo>
                  <a:cubicBezTo>
                    <a:pt x="11645" y="1195"/>
                    <a:pt x="11912" y="894"/>
                    <a:pt x="12246" y="594"/>
                  </a:cubicBezTo>
                  <a:lnTo>
                    <a:pt x="12246" y="594"/>
                  </a:lnTo>
                  <a:cubicBezTo>
                    <a:pt x="12146" y="794"/>
                    <a:pt x="12046" y="1028"/>
                    <a:pt x="11912" y="1228"/>
                  </a:cubicBezTo>
                  <a:cubicBezTo>
                    <a:pt x="11879" y="1295"/>
                    <a:pt x="11779" y="1395"/>
                    <a:pt x="11746" y="1495"/>
                  </a:cubicBezTo>
                  <a:cubicBezTo>
                    <a:pt x="11279" y="2062"/>
                    <a:pt x="10778" y="2662"/>
                    <a:pt x="10278" y="3196"/>
                  </a:cubicBezTo>
                  <a:cubicBezTo>
                    <a:pt x="10211" y="3263"/>
                    <a:pt x="10244" y="3396"/>
                    <a:pt x="10345" y="3430"/>
                  </a:cubicBezTo>
                  <a:cubicBezTo>
                    <a:pt x="9978" y="3997"/>
                    <a:pt x="9611" y="4564"/>
                    <a:pt x="9244" y="5164"/>
                  </a:cubicBezTo>
                  <a:cubicBezTo>
                    <a:pt x="9277" y="4864"/>
                    <a:pt x="9277" y="4564"/>
                    <a:pt x="9244" y="4230"/>
                  </a:cubicBezTo>
                  <a:cubicBezTo>
                    <a:pt x="9244" y="3696"/>
                    <a:pt x="9144" y="3096"/>
                    <a:pt x="9010" y="2562"/>
                  </a:cubicBezTo>
                  <a:cubicBezTo>
                    <a:pt x="9010" y="2529"/>
                    <a:pt x="8977" y="2529"/>
                    <a:pt x="8977" y="2529"/>
                  </a:cubicBezTo>
                  <a:cubicBezTo>
                    <a:pt x="8977" y="2496"/>
                    <a:pt x="8977" y="2395"/>
                    <a:pt x="8944" y="2362"/>
                  </a:cubicBezTo>
                  <a:cubicBezTo>
                    <a:pt x="8927" y="2279"/>
                    <a:pt x="8868" y="2237"/>
                    <a:pt x="8806" y="2237"/>
                  </a:cubicBezTo>
                  <a:cubicBezTo>
                    <a:pt x="8743" y="2237"/>
                    <a:pt x="8677" y="2279"/>
                    <a:pt x="8643" y="2362"/>
                  </a:cubicBezTo>
                  <a:cubicBezTo>
                    <a:pt x="8410" y="3396"/>
                    <a:pt x="8710" y="4497"/>
                    <a:pt x="8810" y="5498"/>
                  </a:cubicBezTo>
                  <a:cubicBezTo>
                    <a:pt x="8810" y="5531"/>
                    <a:pt x="8877" y="5564"/>
                    <a:pt x="8910" y="5598"/>
                  </a:cubicBezTo>
                  <a:lnTo>
                    <a:pt x="8910" y="5664"/>
                  </a:lnTo>
                  <a:cubicBezTo>
                    <a:pt x="8343" y="6532"/>
                    <a:pt x="7809" y="7399"/>
                    <a:pt x="7309" y="8333"/>
                  </a:cubicBezTo>
                  <a:cubicBezTo>
                    <a:pt x="7276" y="7766"/>
                    <a:pt x="7142" y="7232"/>
                    <a:pt x="6975" y="6699"/>
                  </a:cubicBezTo>
                  <a:cubicBezTo>
                    <a:pt x="6942" y="6165"/>
                    <a:pt x="6809" y="5598"/>
                    <a:pt x="6508" y="5064"/>
                  </a:cubicBezTo>
                  <a:cubicBezTo>
                    <a:pt x="6477" y="5001"/>
                    <a:pt x="6423" y="4968"/>
                    <a:pt x="6372" y="4968"/>
                  </a:cubicBezTo>
                  <a:cubicBezTo>
                    <a:pt x="6314" y="4968"/>
                    <a:pt x="6259" y="5009"/>
                    <a:pt x="6242" y="5097"/>
                  </a:cubicBezTo>
                  <a:cubicBezTo>
                    <a:pt x="6075" y="5898"/>
                    <a:pt x="6041" y="7032"/>
                    <a:pt x="6442" y="7766"/>
                  </a:cubicBezTo>
                  <a:cubicBezTo>
                    <a:pt x="6442" y="7866"/>
                    <a:pt x="6475" y="7999"/>
                    <a:pt x="6475" y="8066"/>
                  </a:cubicBezTo>
                  <a:cubicBezTo>
                    <a:pt x="6503" y="8149"/>
                    <a:pt x="6598" y="8208"/>
                    <a:pt x="6686" y="8208"/>
                  </a:cubicBezTo>
                  <a:cubicBezTo>
                    <a:pt x="6705" y="8208"/>
                    <a:pt x="6724" y="8206"/>
                    <a:pt x="6742" y="8200"/>
                  </a:cubicBezTo>
                  <a:cubicBezTo>
                    <a:pt x="6809" y="8266"/>
                    <a:pt x="6909" y="8366"/>
                    <a:pt x="7009" y="8433"/>
                  </a:cubicBezTo>
                  <a:cubicBezTo>
                    <a:pt x="7009" y="8533"/>
                    <a:pt x="7076" y="8600"/>
                    <a:pt x="7109" y="8700"/>
                  </a:cubicBezTo>
                  <a:cubicBezTo>
                    <a:pt x="6942" y="9034"/>
                    <a:pt x="6742" y="9367"/>
                    <a:pt x="6575" y="9701"/>
                  </a:cubicBezTo>
                  <a:cubicBezTo>
                    <a:pt x="6475" y="9734"/>
                    <a:pt x="6408" y="9834"/>
                    <a:pt x="6308" y="9901"/>
                  </a:cubicBezTo>
                  <a:cubicBezTo>
                    <a:pt x="6279" y="9931"/>
                    <a:pt x="6275" y="10040"/>
                    <a:pt x="6322" y="10040"/>
                  </a:cubicBezTo>
                  <a:cubicBezTo>
                    <a:pt x="6328" y="10040"/>
                    <a:pt x="6334" y="10038"/>
                    <a:pt x="6342" y="10034"/>
                  </a:cubicBezTo>
                  <a:lnTo>
                    <a:pt x="6342" y="10034"/>
                  </a:lnTo>
                  <a:cubicBezTo>
                    <a:pt x="6008" y="10668"/>
                    <a:pt x="5741" y="11235"/>
                    <a:pt x="5408" y="11869"/>
                  </a:cubicBezTo>
                  <a:cubicBezTo>
                    <a:pt x="4774" y="13103"/>
                    <a:pt x="4173" y="14337"/>
                    <a:pt x="3573" y="15572"/>
                  </a:cubicBezTo>
                  <a:cubicBezTo>
                    <a:pt x="3573" y="15405"/>
                    <a:pt x="3506" y="15238"/>
                    <a:pt x="3506" y="15071"/>
                  </a:cubicBezTo>
                  <a:cubicBezTo>
                    <a:pt x="3573" y="15038"/>
                    <a:pt x="3573" y="15038"/>
                    <a:pt x="3573" y="14938"/>
                  </a:cubicBezTo>
                  <a:cubicBezTo>
                    <a:pt x="3640" y="13770"/>
                    <a:pt x="3473" y="12669"/>
                    <a:pt x="3106" y="11569"/>
                  </a:cubicBezTo>
                  <a:cubicBezTo>
                    <a:pt x="3090" y="11506"/>
                    <a:pt x="3022" y="11472"/>
                    <a:pt x="2955" y="11472"/>
                  </a:cubicBezTo>
                  <a:cubicBezTo>
                    <a:pt x="2880" y="11472"/>
                    <a:pt x="2806" y="11514"/>
                    <a:pt x="2806" y="11602"/>
                  </a:cubicBezTo>
                  <a:lnTo>
                    <a:pt x="2806" y="12436"/>
                  </a:lnTo>
                  <a:cubicBezTo>
                    <a:pt x="2806" y="12503"/>
                    <a:pt x="2772" y="12503"/>
                    <a:pt x="2772" y="12536"/>
                  </a:cubicBezTo>
                  <a:lnTo>
                    <a:pt x="2772" y="12569"/>
                  </a:lnTo>
                  <a:cubicBezTo>
                    <a:pt x="2772" y="13237"/>
                    <a:pt x="2772" y="13870"/>
                    <a:pt x="2973" y="14504"/>
                  </a:cubicBezTo>
                  <a:cubicBezTo>
                    <a:pt x="3006" y="14871"/>
                    <a:pt x="3073" y="15271"/>
                    <a:pt x="3106" y="15672"/>
                  </a:cubicBezTo>
                  <a:cubicBezTo>
                    <a:pt x="3106" y="15739"/>
                    <a:pt x="3139" y="15768"/>
                    <a:pt x="3178" y="15768"/>
                  </a:cubicBezTo>
                  <a:cubicBezTo>
                    <a:pt x="3235" y="15768"/>
                    <a:pt x="3306" y="15704"/>
                    <a:pt x="3306" y="15605"/>
                  </a:cubicBezTo>
                  <a:lnTo>
                    <a:pt x="3306" y="15438"/>
                  </a:lnTo>
                  <a:cubicBezTo>
                    <a:pt x="3306" y="15505"/>
                    <a:pt x="3340" y="15572"/>
                    <a:pt x="3340" y="15605"/>
                  </a:cubicBezTo>
                  <a:cubicBezTo>
                    <a:pt x="3340" y="15654"/>
                    <a:pt x="3375" y="15685"/>
                    <a:pt x="3408" y="15685"/>
                  </a:cubicBezTo>
                  <a:cubicBezTo>
                    <a:pt x="3419" y="15685"/>
                    <a:pt x="3431" y="15681"/>
                    <a:pt x="3440" y="15672"/>
                  </a:cubicBezTo>
                  <a:lnTo>
                    <a:pt x="3440" y="15672"/>
                  </a:lnTo>
                  <a:cubicBezTo>
                    <a:pt x="3306" y="15905"/>
                    <a:pt x="3173" y="16105"/>
                    <a:pt x="3106" y="16372"/>
                  </a:cubicBezTo>
                  <a:cubicBezTo>
                    <a:pt x="3073" y="16405"/>
                    <a:pt x="3006" y="16439"/>
                    <a:pt x="3006" y="16539"/>
                  </a:cubicBezTo>
                  <a:lnTo>
                    <a:pt x="2506" y="17540"/>
                  </a:lnTo>
                  <a:cubicBezTo>
                    <a:pt x="2139" y="18340"/>
                    <a:pt x="1805" y="19207"/>
                    <a:pt x="1438" y="20075"/>
                  </a:cubicBezTo>
                  <a:cubicBezTo>
                    <a:pt x="1338" y="20108"/>
                    <a:pt x="1305" y="20108"/>
                    <a:pt x="1238" y="20175"/>
                  </a:cubicBezTo>
                  <a:lnTo>
                    <a:pt x="1238" y="20108"/>
                  </a:lnTo>
                  <a:cubicBezTo>
                    <a:pt x="1138" y="19508"/>
                    <a:pt x="971" y="18874"/>
                    <a:pt x="671" y="18273"/>
                  </a:cubicBezTo>
                  <a:cubicBezTo>
                    <a:pt x="656" y="18230"/>
                    <a:pt x="604" y="18205"/>
                    <a:pt x="549" y="18205"/>
                  </a:cubicBezTo>
                  <a:cubicBezTo>
                    <a:pt x="478" y="18205"/>
                    <a:pt x="404" y="18246"/>
                    <a:pt x="404" y="18340"/>
                  </a:cubicBezTo>
                  <a:cubicBezTo>
                    <a:pt x="404" y="18607"/>
                    <a:pt x="404" y="18874"/>
                    <a:pt x="437" y="19174"/>
                  </a:cubicBezTo>
                  <a:cubicBezTo>
                    <a:pt x="437" y="19374"/>
                    <a:pt x="471" y="19574"/>
                    <a:pt x="571" y="19775"/>
                  </a:cubicBezTo>
                  <a:cubicBezTo>
                    <a:pt x="604" y="19941"/>
                    <a:pt x="638" y="20175"/>
                    <a:pt x="671" y="20342"/>
                  </a:cubicBezTo>
                  <a:cubicBezTo>
                    <a:pt x="671" y="20375"/>
                    <a:pt x="738" y="20408"/>
                    <a:pt x="771" y="20408"/>
                  </a:cubicBezTo>
                  <a:cubicBezTo>
                    <a:pt x="804" y="20442"/>
                    <a:pt x="804" y="20508"/>
                    <a:pt x="838" y="20575"/>
                  </a:cubicBezTo>
                  <a:cubicBezTo>
                    <a:pt x="809" y="20662"/>
                    <a:pt x="880" y="20748"/>
                    <a:pt x="943" y="20748"/>
                  </a:cubicBezTo>
                  <a:cubicBezTo>
                    <a:pt x="953" y="20748"/>
                    <a:pt x="962" y="20746"/>
                    <a:pt x="971" y="20742"/>
                  </a:cubicBezTo>
                  <a:cubicBezTo>
                    <a:pt x="988" y="20759"/>
                    <a:pt x="1013" y="20767"/>
                    <a:pt x="1038" y="20767"/>
                  </a:cubicBezTo>
                  <a:cubicBezTo>
                    <a:pt x="1063" y="20767"/>
                    <a:pt x="1088" y="20759"/>
                    <a:pt x="1105" y="20742"/>
                  </a:cubicBezTo>
                  <a:lnTo>
                    <a:pt x="1105" y="20742"/>
                  </a:lnTo>
                  <a:cubicBezTo>
                    <a:pt x="804" y="21376"/>
                    <a:pt x="471" y="22010"/>
                    <a:pt x="71" y="22510"/>
                  </a:cubicBezTo>
                  <a:cubicBezTo>
                    <a:pt x="1" y="22580"/>
                    <a:pt x="61" y="22666"/>
                    <a:pt x="138" y="22666"/>
                  </a:cubicBezTo>
                  <a:cubicBezTo>
                    <a:pt x="171" y="22666"/>
                    <a:pt x="207" y="22650"/>
                    <a:pt x="237" y="22610"/>
                  </a:cubicBezTo>
                  <a:cubicBezTo>
                    <a:pt x="738" y="22076"/>
                    <a:pt x="1071" y="21342"/>
                    <a:pt x="1338" y="20609"/>
                  </a:cubicBezTo>
                  <a:cubicBezTo>
                    <a:pt x="1572" y="20542"/>
                    <a:pt x="1805" y="20408"/>
                    <a:pt x="2005" y="20342"/>
                  </a:cubicBezTo>
                  <a:cubicBezTo>
                    <a:pt x="2472" y="20208"/>
                    <a:pt x="2839" y="20075"/>
                    <a:pt x="3173" y="19741"/>
                  </a:cubicBezTo>
                  <a:cubicBezTo>
                    <a:pt x="3298" y="19678"/>
                    <a:pt x="3247" y="19438"/>
                    <a:pt x="3101" y="19438"/>
                  </a:cubicBezTo>
                  <a:cubicBezTo>
                    <a:pt x="3092" y="19438"/>
                    <a:pt x="3082" y="19439"/>
                    <a:pt x="3073" y="19441"/>
                  </a:cubicBezTo>
                  <a:cubicBezTo>
                    <a:pt x="2672" y="19541"/>
                    <a:pt x="2239" y="19675"/>
                    <a:pt x="1939" y="19908"/>
                  </a:cubicBezTo>
                  <a:cubicBezTo>
                    <a:pt x="1872" y="19908"/>
                    <a:pt x="1772" y="19941"/>
                    <a:pt x="1738" y="19941"/>
                  </a:cubicBezTo>
                  <a:cubicBezTo>
                    <a:pt x="1672" y="19941"/>
                    <a:pt x="1638" y="20008"/>
                    <a:pt x="1605" y="20008"/>
                  </a:cubicBezTo>
                  <a:cubicBezTo>
                    <a:pt x="1672" y="19775"/>
                    <a:pt x="1738" y="19608"/>
                    <a:pt x="1805" y="19408"/>
                  </a:cubicBezTo>
                  <a:cubicBezTo>
                    <a:pt x="2172" y="18507"/>
                    <a:pt x="2639" y="17573"/>
                    <a:pt x="3106" y="16672"/>
                  </a:cubicBezTo>
                  <a:lnTo>
                    <a:pt x="3173" y="16672"/>
                  </a:lnTo>
                  <a:cubicBezTo>
                    <a:pt x="3343" y="16628"/>
                    <a:pt x="3503" y="16612"/>
                    <a:pt x="3659" y="16612"/>
                  </a:cubicBezTo>
                  <a:cubicBezTo>
                    <a:pt x="4045" y="16612"/>
                    <a:pt x="4403" y="16709"/>
                    <a:pt x="4813" y="16709"/>
                  </a:cubicBezTo>
                  <a:cubicBezTo>
                    <a:pt x="4855" y="16709"/>
                    <a:pt x="4897" y="16708"/>
                    <a:pt x="4941" y="16706"/>
                  </a:cubicBezTo>
                  <a:cubicBezTo>
                    <a:pt x="5074" y="16706"/>
                    <a:pt x="5107" y="16539"/>
                    <a:pt x="5007" y="16439"/>
                  </a:cubicBezTo>
                  <a:cubicBezTo>
                    <a:pt x="4907" y="16372"/>
                    <a:pt x="4807" y="16339"/>
                    <a:pt x="4674" y="16272"/>
                  </a:cubicBezTo>
                  <a:cubicBezTo>
                    <a:pt x="5141" y="16205"/>
                    <a:pt x="5608" y="16105"/>
                    <a:pt x="6075" y="15872"/>
                  </a:cubicBezTo>
                  <a:cubicBezTo>
                    <a:pt x="6242" y="15772"/>
                    <a:pt x="6175" y="15572"/>
                    <a:pt x="6008" y="15538"/>
                  </a:cubicBezTo>
                  <a:cubicBezTo>
                    <a:pt x="5725" y="15471"/>
                    <a:pt x="5416" y="15438"/>
                    <a:pt x="5103" y="15438"/>
                  </a:cubicBezTo>
                  <a:cubicBezTo>
                    <a:pt x="4791" y="15438"/>
                    <a:pt x="4474" y="15471"/>
                    <a:pt x="4173" y="15538"/>
                  </a:cubicBezTo>
                  <a:cubicBezTo>
                    <a:pt x="3940" y="15572"/>
                    <a:pt x="3606" y="15772"/>
                    <a:pt x="3840" y="16039"/>
                  </a:cubicBezTo>
                  <a:lnTo>
                    <a:pt x="3340" y="16172"/>
                  </a:lnTo>
                  <a:cubicBezTo>
                    <a:pt x="3840" y="15171"/>
                    <a:pt x="4340" y="14204"/>
                    <a:pt x="4841" y="13237"/>
                  </a:cubicBezTo>
                  <a:cubicBezTo>
                    <a:pt x="4941" y="13103"/>
                    <a:pt x="4974" y="13003"/>
                    <a:pt x="5074" y="12870"/>
                  </a:cubicBezTo>
                  <a:cubicBezTo>
                    <a:pt x="5107" y="12870"/>
                    <a:pt x="5107" y="12903"/>
                    <a:pt x="5141" y="12903"/>
                  </a:cubicBezTo>
                  <a:cubicBezTo>
                    <a:pt x="6108" y="12870"/>
                    <a:pt x="7309" y="12503"/>
                    <a:pt x="7843" y="11702"/>
                  </a:cubicBezTo>
                  <a:cubicBezTo>
                    <a:pt x="7934" y="11580"/>
                    <a:pt x="7859" y="11431"/>
                    <a:pt x="7718" y="11431"/>
                  </a:cubicBezTo>
                  <a:cubicBezTo>
                    <a:pt x="7705" y="11431"/>
                    <a:pt x="7691" y="11432"/>
                    <a:pt x="7676" y="11435"/>
                  </a:cubicBezTo>
                  <a:cubicBezTo>
                    <a:pt x="7076" y="11535"/>
                    <a:pt x="6108" y="11569"/>
                    <a:pt x="5508" y="12002"/>
                  </a:cubicBezTo>
                  <a:cubicBezTo>
                    <a:pt x="5908" y="11268"/>
                    <a:pt x="6308" y="10568"/>
                    <a:pt x="6742" y="9867"/>
                  </a:cubicBezTo>
                  <a:cubicBezTo>
                    <a:pt x="7309" y="9734"/>
                    <a:pt x="7843" y="9534"/>
                    <a:pt x="8410" y="9400"/>
                  </a:cubicBezTo>
                  <a:cubicBezTo>
                    <a:pt x="8977" y="9267"/>
                    <a:pt x="9577" y="9034"/>
                    <a:pt x="10078" y="8700"/>
                  </a:cubicBezTo>
                  <a:cubicBezTo>
                    <a:pt x="10178" y="8600"/>
                    <a:pt x="10144" y="8400"/>
                    <a:pt x="9978" y="8400"/>
                  </a:cubicBezTo>
                  <a:cubicBezTo>
                    <a:pt x="9244" y="8400"/>
                    <a:pt x="8410" y="8533"/>
                    <a:pt x="7676" y="8733"/>
                  </a:cubicBezTo>
                  <a:cubicBezTo>
                    <a:pt x="7576" y="8767"/>
                    <a:pt x="7409" y="8867"/>
                    <a:pt x="7276" y="8933"/>
                  </a:cubicBezTo>
                  <a:cubicBezTo>
                    <a:pt x="7943" y="7866"/>
                    <a:pt x="8610" y="6765"/>
                    <a:pt x="9244" y="5698"/>
                  </a:cubicBezTo>
                  <a:lnTo>
                    <a:pt x="9244" y="5831"/>
                  </a:lnTo>
                  <a:cubicBezTo>
                    <a:pt x="9255" y="5866"/>
                    <a:pt x="9283" y="5881"/>
                    <a:pt x="9315" y="5881"/>
                  </a:cubicBezTo>
                  <a:cubicBezTo>
                    <a:pt x="9373" y="5881"/>
                    <a:pt x="9444" y="5830"/>
                    <a:pt x="9444" y="5765"/>
                  </a:cubicBezTo>
                  <a:cubicBezTo>
                    <a:pt x="9411" y="5598"/>
                    <a:pt x="9777" y="5498"/>
                    <a:pt x="10244" y="5364"/>
                  </a:cubicBezTo>
                  <a:lnTo>
                    <a:pt x="10244" y="5364"/>
                  </a:lnTo>
                  <a:cubicBezTo>
                    <a:pt x="9844" y="5598"/>
                    <a:pt x="9477" y="5898"/>
                    <a:pt x="9110" y="6098"/>
                  </a:cubicBezTo>
                  <a:cubicBezTo>
                    <a:pt x="8943" y="6210"/>
                    <a:pt x="8986" y="6463"/>
                    <a:pt x="9161" y="6463"/>
                  </a:cubicBezTo>
                  <a:cubicBezTo>
                    <a:pt x="9195" y="6463"/>
                    <a:pt x="9234" y="6453"/>
                    <a:pt x="9277" y="6432"/>
                  </a:cubicBezTo>
                  <a:cubicBezTo>
                    <a:pt x="9944" y="6098"/>
                    <a:pt x="10578" y="5731"/>
                    <a:pt x="11178" y="5364"/>
                  </a:cubicBezTo>
                  <a:lnTo>
                    <a:pt x="11178" y="5364"/>
                  </a:lnTo>
                  <a:cubicBezTo>
                    <a:pt x="10745" y="5898"/>
                    <a:pt x="10144" y="6265"/>
                    <a:pt x="9577" y="6732"/>
                  </a:cubicBezTo>
                  <a:cubicBezTo>
                    <a:pt x="9477" y="6765"/>
                    <a:pt x="9511" y="6899"/>
                    <a:pt x="9644" y="6899"/>
                  </a:cubicBezTo>
                  <a:cubicBezTo>
                    <a:pt x="10611" y="6765"/>
                    <a:pt x="11345" y="5898"/>
                    <a:pt x="11846" y="5164"/>
                  </a:cubicBezTo>
                  <a:cubicBezTo>
                    <a:pt x="11946" y="5031"/>
                    <a:pt x="11846" y="4864"/>
                    <a:pt x="11746" y="4864"/>
                  </a:cubicBezTo>
                  <a:cubicBezTo>
                    <a:pt x="11679" y="4831"/>
                    <a:pt x="11645" y="4764"/>
                    <a:pt x="11579" y="4764"/>
                  </a:cubicBezTo>
                  <a:cubicBezTo>
                    <a:pt x="11245" y="4831"/>
                    <a:pt x="9978" y="5031"/>
                    <a:pt x="9477" y="5431"/>
                  </a:cubicBezTo>
                  <a:cubicBezTo>
                    <a:pt x="10011" y="4564"/>
                    <a:pt x="10511" y="3730"/>
                    <a:pt x="11012" y="2862"/>
                  </a:cubicBezTo>
                  <a:cubicBezTo>
                    <a:pt x="11612" y="2229"/>
                    <a:pt x="12112" y="1562"/>
                    <a:pt x="12513" y="828"/>
                  </a:cubicBezTo>
                  <a:cubicBezTo>
                    <a:pt x="12513" y="828"/>
                    <a:pt x="12513" y="761"/>
                    <a:pt x="12579" y="761"/>
                  </a:cubicBezTo>
                  <a:cubicBezTo>
                    <a:pt x="12613" y="694"/>
                    <a:pt x="12579" y="594"/>
                    <a:pt x="12479" y="561"/>
                  </a:cubicBezTo>
                  <a:cubicBezTo>
                    <a:pt x="12513" y="427"/>
                    <a:pt x="12579" y="327"/>
                    <a:pt x="12613" y="161"/>
                  </a:cubicBezTo>
                  <a:cubicBezTo>
                    <a:pt x="12686" y="63"/>
                    <a:pt x="12616" y="1"/>
                    <a:pt x="125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9"/>
            <p:cNvSpPr/>
            <p:nvPr/>
          </p:nvSpPr>
          <p:spPr>
            <a:xfrm>
              <a:off x="3436800" y="3382125"/>
              <a:ext cx="29575" cy="67525"/>
            </a:xfrm>
            <a:custGeom>
              <a:avLst/>
              <a:gdLst/>
              <a:ahLst/>
              <a:cxnLst/>
              <a:rect l="l" t="t" r="r" b="b"/>
              <a:pathLst>
                <a:path w="1183" h="2701" extrusionOk="0">
                  <a:moveTo>
                    <a:pt x="321" y="0"/>
                  </a:moveTo>
                  <a:cubicBezTo>
                    <a:pt x="234" y="0"/>
                    <a:pt x="147" y="64"/>
                    <a:pt x="167" y="163"/>
                  </a:cubicBezTo>
                  <a:cubicBezTo>
                    <a:pt x="200" y="264"/>
                    <a:pt x="200" y="330"/>
                    <a:pt x="200" y="464"/>
                  </a:cubicBezTo>
                  <a:cubicBezTo>
                    <a:pt x="134" y="464"/>
                    <a:pt x="67" y="497"/>
                    <a:pt x="34" y="597"/>
                  </a:cubicBezTo>
                  <a:cubicBezTo>
                    <a:pt x="0" y="1264"/>
                    <a:pt x="0" y="1965"/>
                    <a:pt x="300" y="2599"/>
                  </a:cubicBezTo>
                  <a:cubicBezTo>
                    <a:pt x="319" y="2655"/>
                    <a:pt x="390" y="2700"/>
                    <a:pt x="466" y="2700"/>
                  </a:cubicBezTo>
                  <a:cubicBezTo>
                    <a:pt x="526" y="2700"/>
                    <a:pt x="590" y="2672"/>
                    <a:pt x="634" y="2599"/>
                  </a:cubicBezTo>
                  <a:cubicBezTo>
                    <a:pt x="667" y="2498"/>
                    <a:pt x="667" y="2432"/>
                    <a:pt x="667" y="2332"/>
                  </a:cubicBezTo>
                  <a:cubicBezTo>
                    <a:pt x="734" y="2398"/>
                    <a:pt x="867" y="2498"/>
                    <a:pt x="1001" y="2532"/>
                  </a:cubicBezTo>
                  <a:cubicBezTo>
                    <a:pt x="1020" y="2541"/>
                    <a:pt x="1037" y="2545"/>
                    <a:pt x="1053" y="2545"/>
                  </a:cubicBezTo>
                  <a:cubicBezTo>
                    <a:pt x="1149" y="2545"/>
                    <a:pt x="1182" y="2394"/>
                    <a:pt x="1068" y="2365"/>
                  </a:cubicBezTo>
                  <a:cubicBezTo>
                    <a:pt x="968" y="2332"/>
                    <a:pt x="867" y="2198"/>
                    <a:pt x="834" y="2098"/>
                  </a:cubicBezTo>
                  <a:cubicBezTo>
                    <a:pt x="834" y="2098"/>
                    <a:pt x="867" y="2031"/>
                    <a:pt x="867" y="1998"/>
                  </a:cubicBezTo>
                  <a:cubicBezTo>
                    <a:pt x="834" y="1765"/>
                    <a:pt x="801" y="1531"/>
                    <a:pt x="734" y="1331"/>
                  </a:cubicBezTo>
                  <a:cubicBezTo>
                    <a:pt x="701" y="931"/>
                    <a:pt x="567" y="497"/>
                    <a:pt x="467" y="97"/>
                  </a:cubicBezTo>
                  <a:cubicBezTo>
                    <a:pt x="440" y="29"/>
                    <a:pt x="381" y="0"/>
                    <a:pt x="3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9"/>
            <p:cNvSpPr/>
            <p:nvPr/>
          </p:nvSpPr>
          <p:spPr>
            <a:xfrm>
              <a:off x="2854350" y="3736625"/>
              <a:ext cx="357900" cy="245200"/>
            </a:xfrm>
            <a:custGeom>
              <a:avLst/>
              <a:gdLst/>
              <a:ahLst/>
              <a:cxnLst/>
              <a:rect l="l" t="t" r="r" b="b"/>
              <a:pathLst>
                <a:path w="14316" h="9808" extrusionOk="0">
                  <a:moveTo>
                    <a:pt x="224" y="0"/>
                  </a:moveTo>
                  <a:cubicBezTo>
                    <a:pt x="96" y="0"/>
                    <a:pt x="0" y="158"/>
                    <a:pt x="82" y="294"/>
                  </a:cubicBezTo>
                  <a:cubicBezTo>
                    <a:pt x="234" y="507"/>
                    <a:pt x="1030" y="1728"/>
                    <a:pt x="1522" y="1728"/>
                  </a:cubicBezTo>
                  <a:cubicBezTo>
                    <a:pt x="1567" y="1728"/>
                    <a:pt x="1610" y="1717"/>
                    <a:pt x="1649" y="1695"/>
                  </a:cubicBezTo>
                  <a:cubicBezTo>
                    <a:pt x="2150" y="2195"/>
                    <a:pt x="2683" y="2662"/>
                    <a:pt x="3317" y="2996"/>
                  </a:cubicBezTo>
                  <a:cubicBezTo>
                    <a:pt x="3317" y="2996"/>
                    <a:pt x="3351" y="2996"/>
                    <a:pt x="3351" y="3029"/>
                  </a:cubicBezTo>
                  <a:cubicBezTo>
                    <a:pt x="3386" y="3050"/>
                    <a:pt x="3420" y="3060"/>
                    <a:pt x="3451" y="3060"/>
                  </a:cubicBezTo>
                  <a:cubicBezTo>
                    <a:pt x="3567" y="3060"/>
                    <a:pt x="3644" y="2934"/>
                    <a:pt x="3617" y="2829"/>
                  </a:cubicBezTo>
                  <a:lnTo>
                    <a:pt x="3617" y="2829"/>
                  </a:lnTo>
                  <a:cubicBezTo>
                    <a:pt x="3684" y="2862"/>
                    <a:pt x="3784" y="2929"/>
                    <a:pt x="3918" y="2929"/>
                  </a:cubicBezTo>
                  <a:cubicBezTo>
                    <a:pt x="3984" y="2929"/>
                    <a:pt x="4018" y="2829"/>
                    <a:pt x="3984" y="2796"/>
                  </a:cubicBezTo>
                  <a:lnTo>
                    <a:pt x="3851" y="2662"/>
                  </a:lnTo>
                  <a:lnTo>
                    <a:pt x="3851" y="2662"/>
                  </a:lnTo>
                  <a:cubicBezTo>
                    <a:pt x="4618" y="3162"/>
                    <a:pt x="5352" y="3663"/>
                    <a:pt x="6153" y="4130"/>
                  </a:cubicBezTo>
                  <a:lnTo>
                    <a:pt x="6119" y="4130"/>
                  </a:lnTo>
                  <a:cubicBezTo>
                    <a:pt x="5650" y="4013"/>
                    <a:pt x="5181" y="3964"/>
                    <a:pt x="4719" y="3964"/>
                  </a:cubicBezTo>
                  <a:cubicBezTo>
                    <a:pt x="4392" y="3964"/>
                    <a:pt x="4069" y="3988"/>
                    <a:pt x="3751" y="4030"/>
                  </a:cubicBezTo>
                  <a:cubicBezTo>
                    <a:pt x="3484" y="4096"/>
                    <a:pt x="3517" y="4363"/>
                    <a:pt x="3751" y="4463"/>
                  </a:cubicBezTo>
                  <a:cubicBezTo>
                    <a:pt x="3918" y="4497"/>
                    <a:pt x="4084" y="4530"/>
                    <a:pt x="4251" y="4530"/>
                  </a:cubicBezTo>
                  <a:cubicBezTo>
                    <a:pt x="3751" y="4630"/>
                    <a:pt x="3251" y="4697"/>
                    <a:pt x="2750" y="4864"/>
                  </a:cubicBezTo>
                  <a:cubicBezTo>
                    <a:pt x="2528" y="4959"/>
                    <a:pt x="2608" y="5266"/>
                    <a:pt x="2789" y="5266"/>
                  </a:cubicBezTo>
                  <a:cubicBezTo>
                    <a:pt x="2798" y="5266"/>
                    <a:pt x="2807" y="5266"/>
                    <a:pt x="2817" y="5264"/>
                  </a:cubicBezTo>
                  <a:cubicBezTo>
                    <a:pt x="3584" y="5131"/>
                    <a:pt x="4318" y="5030"/>
                    <a:pt x="5018" y="4830"/>
                  </a:cubicBezTo>
                  <a:cubicBezTo>
                    <a:pt x="5285" y="4797"/>
                    <a:pt x="5519" y="4797"/>
                    <a:pt x="5752" y="4764"/>
                  </a:cubicBezTo>
                  <a:cubicBezTo>
                    <a:pt x="5852" y="4764"/>
                    <a:pt x="5919" y="4630"/>
                    <a:pt x="5919" y="4530"/>
                  </a:cubicBezTo>
                  <a:cubicBezTo>
                    <a:pt x="6019" y="4497"/>
                    <a:pt x="6153" y="4430"/>
                    <a:pt x="6286" y="4363"/>
                  </a:cubicBezTo>
                  <a:cubicBezTo>
                    <a:pt x="6319" y="4363"/>
                    <a:pt x="6319" y="4330"/>
                    <a:pt x="6353" y="4297"/>
                  </a:cubicBezTo>
                  <a:cubicBezTo>
                    <a:pt x="7087" y="4764"/>
                    <a:pt x="7787" y="5164"/>
                    <a:pt x="8488" y="5631"/>
                  </a:cubicBezTo>
                  <a:cubicBezTo>
                    <a:pt x="8097" y="5484"/>
                    <a:pt x="7653" y="5391"/>
                    <a:pt x="7220" y="5391"/>
                  </a:cubicBezTo>
                  <a:cubicBezTo>
                    <a:pt x="7062" y="5391"/>
                    <a:pt x="6905" y="5404"/>
                    <a:pt x="6753" y="5431"/>
                  </a:cubicBezTo>
                  <a:cubicBezTo>
                    <a:pt x="6620" y="5431"/>
                    <a:pt x="6586" y="5598"/>
                    <a:pt x="6653" y="5664"/>
                  </a:cubicBezTo>
                  <a:cubicBezTo>
                    <a:pt x="7487" y="6431"/>
                    <a:pt x="8621" y="6465"/>
                    <a:pt x="9622" y="6765"/>
                  </a:cubicBezTo>
                  <a:cubicBezTo>
                    <a:pt x="9628" y="6768"/>
                    <a:pt x="9634" y="6769"/>
                    <a:pt x="9640" y="6769"/>
                  </a:cubicBezTo>
                  <a:cubicBezTo>
                    <a:pt x="9705" y="6769"/>
                    <a:pt x="9777" y="6629"/>
                    <a:pt x="9655" y="6598"/>
                  </a:cubicBezTo>
                  <a:cubicBezTo>
                    <a:pt x="9622" y="6598"/>
                    <a:pt x="9522" y="6532"/>
                    <a:pt x="9488" y="6532"/>
                  </a:cubicBezTo>
                  <a:cubicBezTo>
                    <a:pt x="9588" y="6532"/>
                    <a:pt x="9622" y="6465"/>
                    <a:pt x="9655" y="6365"/>
                  </a:cubicBezTo>
                  <a:lnTo>
                    <a:pt x="9688" y="6365"/>
                  </a:lnTo>
                  <a:cubicBezTo>
                    <a:pt x="9755" y="6431"/>
                    <a:pt x="9822" y="6465"/>
                    <a:pt x="9855" y="6498"/>
                  </a:cubicBezTo>
                  <a:cubicBezTo>
                    <a:pt x="9955" y="6598"/>
                    <a:pt x="10022" y="6698"/>
                    <a:pt x="10155" y="6798"/>
                  </a:cubicBezTo>
                  <a:cubicBezTo>
                    <a:pt x="10172" y="6815"/>
                    <a:pt x="10197" y="6823"/>
                    <a:pt x="10222" y="6823"/>
                  </a:cubicBezTo>
                  <a:cubicBezTo>
                    <a:pt x="10247" y="6823"/>
                    <a:pt x="10272" y="6815"/>
                    <a:pt x="10289" y="6798"/>
                  </a:cubicBezTo>
                  <a:cubicBezTo>
                    <a:pt x="11623" y="7699"/>
                    <a:pt x="12924" y="8666"/>
                    <a:pt x="14158" y="9801"/>
                  </a:cubicBezTo>
                  <a:cubicBezTo>
                    <a:pt x="14163" y="9805"/>
                    <a:pt x="14170" y="9807"/>
                    <a:pt x="14177" y="9807"/>
                  </a:cubicBezTo>
                  <a:cubicBezTo>
                    <a:pt x="14225" y="9807"/>
                    <a:pt x="14316" y="9729"/>
                    <a:pt x="14258" y="9700"/>
                  </a:cubicBezTo>
                  <a:cubicBezTo>
                    <a:pt x="13091" y="8266"/>
                    <a:pt x="11657" y="7132"/>
                    <a:pt x="10089" y="6131"/>
                  </a:cubicBezTo>
                  <a:cubicBezTo>
                    <a:pt x="10022" y="6065"/>
                    <a:pt x="10022" y="6031"/>
                    <a:pt x="9989" y="5964"/>
                  </a:cubicBezTo>
                  <a:cubicBezTo>
                    <a:pt x="9989" y="5898"/>
                    <a:pt x="9989" y="5864"/>
                    <a:pt x="9955" y="5864"/>
                  </a:cubicBezTo>
                  <a:cubicBezTo>
                    <a:pt x="9655" y="5264"/>
                    <a:pt x="9322" y="4664"/>
                    <a:pt x="8988" y="4096"/>
                  </a:cubicBezTo>
                  <a:cubicBezTo>
                    <a:pt x="8938" y="4009"/>
                    <a:pt x="8869" y="3973"/>
                    <a:pt x="8806" y="3973"/>
                  </a:cubicBezTo>
                  <a:cubicBezTo>
                    <a:pt x="8701" y="3973"/>
                    <a:pt x="8613" y="4072"/>
                    <a:pt x="8654" y="4197"/>
                  </a:cubicBezTo>
                  <a:cubicBezTo>
                    <a:pt x="8788" y="4630"/>
                    <a:pt x="8921" y="5097"/>
                    <a:pt x="9121" y="5497"/>
                  </a:cubicBezTo>
                  <a:cubicBezTo>
                    <a:pt x="8354" y="5030"/>
                    <a:pt x="7587" y="4630"/>
                    <a:pt x="6820" y="4163"/>
                  </a:cubicBezTo>
                  <a:cubicBezTo>
                    <a:pt x="6853" y="4130"/>
                    <a:pt x="6853" y="4096"/>
                    <a:pt x="6853" y="4030"/>
                  </a:cubicBezTo>
                  <a:cubicBezTo>
                    <a:pt x="6853" y="3996"/>
                    <a:pt x="6853" y="3963"/>
                    <a:pt x="6820" y="3930"/>
                  </a:cubicBezTo>
                  <a:lnTo>
                    <a:pt x="6820" y="3930"/>
                  </a:lnTo>
                  <a:lnTo>
                    <a:pt x="6920" y="3996"/>
                  </a:lnTo>
                  <a:cubicBezTo>
                    <a:pt x="6943" y="4027"/>
                    <a:pt x="6970" y="4040"/>
                    <a:pt x="6996" y="4040"/>
                  </a:cubicBezTo>
                  <a:cubicBezTo>
                    <a:pt x="7083" y="4040"/>
                    <a:pt x="7163" y="3899"/>
                    <a:pt x="7087" y="3796"/>
                  </a:cubicBezTo>
                  <a:lnTo>
                    <a:pt x="7087" y="3763"/>
                  </a:lnTo>
                  <a:cubicBezTo>
                    <a:pt x="6920" y="3463"/>
                    <a:pt x="6753" y="3196"/>
                    <a:pt x="6520" y="2962"/>
                  </a:cubicBezTo>
                  <a:cubicBezTo>
                    <a:pt x="6386" y="2662"/>
                    <a:pt x="6286" y="2429"/>
                    <a:pt x="6119" y="2128"/>
                  </a:cubicBezTo>
                  <a:cubicBezTo>
                    <a:pt x="6079" y="2061"/>
                    <a:pt x="6022" y="2032"/>
                    <a:pt x="5971" y="2032"/>
                  </a:cubicBezTo>
                  <a:cubicBezTo>
                    <a:pt x="5896" y="2032"/>
                    <a:pt x="5832" y="2096"/>
                    <a:pt x="5852" y="2195"/>
                  </a:cubicBezTo>
                  <a:lnTo>
                    <a:pt x="5852" y="2262"/>
                  </a:lnTo>
                  <a:cubicBezTo>
                    <a:pt x="5818" y="2248"/>
                    <a:pt x="5781" y="2241"/>
                    <a:pt x="5747" y="2241"/>
                  </a:cubicBezTo>
                  <a:cubicBezTo>
                    <a:pt x="5617" y="2241"/>
                    <a:pt x="5513" y="2337"/>
                    <a:pt x="5619" y="2495"/>
                  </a:cubicBezTo>
                  <a:cubicBezTo>
                    <a:pt x="5852" y="2962"/>
                    <a:pt x="6119" y="3429"/>
                    <a:pt x="6419" y="3863"/>
                  </a:cubicBezTo>
                  <a:cubicBezTo>
                    <a:pt x="5152" y="3162"/>
                    <a:pt x="3918" y="2495"/>
                    <a:pt x="2784" y="1761"/>
                  </a:cubicBezTo>
                  <a:cubicBezTo>
                    <a:pt x="2350" y="1428"/>
                    <a:pt x="1950" y="1094"/>
                    <a:pt x="1449" y="861"/>
                  </a:cubicBezTo>
                  <a:cubicBezTo>
                    <a:pt x="1082" y="594"/>
                    <a:pt x="749" y="294"/>
                    <a:pt x="315" y="27"/>
                  </a:cubicBezTo>
                  <a:cubicBezTo>
                    <a:pt x="284" y="8"/>
                    <a:pt x="253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9"/>
            <p:cNvSpPr/>
            <p:nvPr/>
          </p:nvSpPr>
          <p:spPr>
            <a:xfrm>
              <a:off x="3075700" y="3939925"/>
              <a:ext cx="72575" cy="20775"/>
            </a:xfrm>
            <a:custGeom>
              <a:avLst/>
              <a:gdLst/>
              <a:ahLst/>
              <a:cxnLst/>
              <a:rect l="l" t="t" r="r" b="b"/>
              <a:pathLst>
                <a:path w="2903" h="831" extrusionOk="0">
                  <a:moveTo>
                    <a:pt x="1235" y="368"/>
                  </a:moveTo>
                  <a:cubicBezTo>
                    <a:pt x="1235" y="450"/>
                    <a:pt x="1280" y="510"/>
                    <a:pt x="1370" y="510"/>
                  </a:cubicBezTo>
                  <a:cubicBezTo>
                    <a:pt x="1390" y="510"/>
                    <a:pt x="1411" y="507"/>
                    <a:pt x="1435" y="501"/>
                  </a:cubicBezTo>
                  <a:cubicBezTo>
                    <a:pt x="1668" y="468"/>
                    <a:pt x="1869" y="468"/>
                    <a:pt x="2135" y="401"/>
                  </a:cubicBezTo>
                  <a:lnTo>
                    <a:pt x="2135" y="401"/>
                  </a:lnTo>
                  <a:cubicBezTo>
                    <a:pt x="1921" y="508"/>
                    <a:pt x="1714" y="552"/>
                    <a:pt x="1507" y="552"/>
                  </a:cubicBezTo>
                  <a:cubicBezTo>
                    <a:pt x="1263" y="552"/>
                    <a:pt x="1020" y="491"/>
                    <a:pt x="768" y="401"/>
                  </a:cubicBezTo>
                  <a:cubicBezTo>
                    <a:pt x="935" y="368"/>
                    <a:pt x="1035" y="368"/>
                    <a:pt x="1235" y="368"/>
                  </a:cubicBezTo>
                  <a:close/>
                  <a:moveTo>
                    <a:pt x="2602" y="1"/>
                  </a:moveTo>
                  <a:cubicBezTo>
                    <a:pt x="1802" y="1"/>
                    <a:pt x="1001" y="1"/>
                    <a:pt x="234" y="201"/>
                  </a:cubicBezTo>
                  <a:cubicBezTo>
                    <a:pt x="67" y="234"/>
                    <a:pt x="1" y="468"/>
                    <a:pt x="167" y="501"/>
                  </a:cubicBezTo>
                  <a:cubicBezTo>
                    <a:pt x="578" y="698"/>
                    <a:pt x="1013" y="831"/>
                    <a:pt x="1432" y="831"/>
                  </a:cubicBezTo>
                  <a:cubicBezTo>
                    <a:pt x="1864" y="831"/>
                    <a:pt x="2280" y="690"/>
                    <a:pt x="2636" y="334"/>
                  </a:cubicBezTo>
                  <a:lnTo>
                    <a:pt x="2669" y="334"/>
                  </a:lnTo>
                  <a:cubicBezTo>
                    <a:pt x="2736" y="334"/>
                    <a:pt x="2769" y="301"/>
                    <a:pt x="2803" y="234"/>
                  </a:cubicBezTo>
                  <a:cubicBezTo>
                    <a:pt x="2903" y="201"/>
                    <a:pt x="2903" y="67"/>
                    <a:pt x="2803" y="67"/>
                  </a:cubicBezTo>
                  <a:cubicBezTo>
                    <a:pt x="2736" y="1"/>
                    <a:pt x="2669" y="1"/>
                    <a:pt x="2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3" name="Google Shape;1173;p59"/>
          <p:cNvSpPr txBox="1">
            <a:spLocks noGrp="1"/>
          </p:cNvSpPr>
          <p:nvPr>
            <p:ph type="body" idx="1"/>
          </p:nvPr>
        </p:nvSpPr>
        <p:spPr>
          <a:xfrm>
            <a:off x="5483066" y="2948244"/>
            <a:ext cx="34062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can replace the image on the screen with your own work. Just delete this one, add yours and center it properly</a:t>
            </a:r>
            <a:endParaRPr/>
          </a:p>
        </p:txBody>
      </p:sp>
      <p:grpSp>
        <p:nvGrpSpPr>
          <p:cNvPr id="1178" name="Google Shape;1178;p59"/>
          <p:cNvGrpSpPr/>
          <p:nvPr/>
        </p:nvGrpSpPr>
        <p:grpSpPr>
          <a:xfrm>
            <a:off x="7400748" y="709370"/>
            <a:ext cx="914785" cy="937462"/>
            <a:chOff x="2045723" y="3253370"/>
            <a:chExt cx="914785" cy="937462"/>
          </a:xfrm>
        </p:grpSpPr>
        <p:sp>
          <p:nvSpPr>
            <p:cNvPr id="1179" name="Google Shape;1179;p59"/>
            <p:cNvSpPr/>
            <p:nvPr/>
          </p:nvSpPr>
          <p:spPr>
            <a:xfrm rot="59522">
              <a:off x="2315183" y="32549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9"/>
            <p:cNvSpPr/>
            <p:nvPr/>
          </p:nvSpPr>
          <p:spPr>
            <a:xfrm rot="59522">
              <a:off x="2047183" y="353806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9"/>
            <p:cNvSpPr/>
            <p:nvPr/>
          </p:nvSpPr>
          <p:spPr>
            <a:xfrm rot="59522">
              <a:off x="2779058" y="40191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rupo 96"/>
          <p:cNvGrpSpPr/>
          <p:nvPr/>
        </p:nvGrpSpPr>
        <p:grpSpPr>
          <a:xfrm rot="10800000">
            <a:off x="299521" y="187620"/>
            <a:ext cx="8520507" cy="4742835"/>
            <a:chOff x="287329" y="90084"/>
            <a:chExt cx="8520507" cy="4742835"/>
          </a:xfrm>
          <a:solidFill>
            <a:srgbClr val="AF6C41"/>
          </a:solidFill>
        </p:grpSpPr>
        <p:grpSp>
          <p:nvGrpSpPr>
            <p:cNvPr id="98" name="Google Shape;788;p50"/>
            <p:cNvGrpSpPr/>
            <p:nvPr/>
          </p:nvGrpSpPr>
          <p:grpSpPr>
            <a:xfrm>
              <a:off x="1893844" y="742545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129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" name="Google Shape;788;p50"/>
            <p:cNvGrpSpPr/>
            <p:nvPr/>
          </p:nvGrpSpPr>
          <p:grpSpPr>
            <a:xfrm>
              <a:off x="8141718" y="4426824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127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788;p50"/>
            <p:cNvGrpSpPr/>
            <p:nvPr/>
          </p:nvGrpSpPr>
          <p:grpSpPr>
            <a:xfrm flipH="1">
              <a:off x="484927" y="4255025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125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" name="Google Shape;788;p50"/>
            <p:cNvGrpSpPr/>
            <p:nvPr/>
          </p:nvGrpSpPr>
          <p:grpSpPr>
            <a:xfrm flipH="1">
              <a:off x="7814961" y="360956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123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788;p50"/>
            <p:cNvGrpSpPr/>
            <p:nvPr/>
          </p:nvGrpSpPr>
          <p:grpSpPr>
            <a:xfrm>
              <a:off x="2442818" y="3148176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121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" name="Google Shape;788;p50"/>
            <p:cNvGrpSpPr/>
            <p:nvPr/>
          </p:nvGrpSpPr>
          <p:grpSpPr>
            <a:xfrm>
              <a:off x="287329" y="114250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119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" name="Google Shape;788;p50"/>
            <p:cNvGrpSpPr/>
            <p:nvPr/>
          </p:nvGrpSpPr>
          <p:grpSpPr>
            <a:xfrm>
              <a:off x="560964" y="2178062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117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788;p50"/>
            <p:cNvGrpSpPr/>
            <p:nvPr/>
          </p:nvGrpSpPr>
          <p:grpSpPr>
            <a:xfrm>
              <a:off x="2756692" y="1444571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115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" name="Google Shape;788;p50"/>
            <p:cNvGrpSpPr/>
            <p:nvPr/>
          </p:nvGrpSpPr>
          <p:grpSpPr>
            <a:xfrm>
              <a:off x="3452431" y="205768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113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" name="Google Shape;788;p50"/>
            <p:cNvGrpSpPr/>
            <p:nvPr/>
          </p:nvGrpSpPr>
          <p:grpSpPr>
            <a:xfrm>
              <a:off x="7607348" y="3177946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111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" name="Google Shape;788;p50"/>
            <p:cNvGrpSpPr/>
            <p:nvPr/>
          </p:nvGrpSpPr>
          <p:grpSpPr>
            <a:xfrm flipH="1">
              <a:off x="5530203" y="90084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109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35" y="500467"/>
            <a:ext cx="4993611" cy="3362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 rot="10800000">
            <a:off x="299521" y="187620"/>
            <a:ext cx="8520507" cy="4742835"/>
            <a:chOff x="287329" y="90084"/>
            <a:chExt cx="8520507" cy="4742835"/>
          </a:xfrm>
          <a:solidFill>
            <a:srgbClr val="F1D1AB"/>
          </a:solidFill>
        </p:grpSpPr>
        <p:grpSp>
          <p:nvGrpSpPr>
            <p:cNvPr id="15" name="Google Shape;788;p50"/>
            <p:cNvGrpSpPr/>
            <p:nvPr/>
          </p:nvGrpSpPr>
          <p:grpSpPr>
            <a:xfrm>
              <a:off x="1893844" y="742545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46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788;p50"/>
            <p:cNvGrpSpPr/>
            <p:nvPr/>
          </p:nvGrpSpPr>
          <p:grpSpPr>
            <a:xfrm>
              <a:off x="8141718" y="4426824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44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788;p50"/>
            <p:cNvGrpSpPr/>
            <p:nvPr/>
          </p:nvGrpSpPr>
          <p:grpSpPr>
            <a:xfrm flipH="1">
              <a:off x="484927" y="4255025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42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788;p50"/>
            <p:cNvGrpSpPr/>
            <p:nvPr/>
          </p:nvGrpSpPr>
          <p:grpSpPr>
            <a:xfrm flipH="1">
              <a:off x="7814961" y="360956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40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788;p50"/>
            <p:cNvGrpSpPr/>
            <p:nvPr/>
          </p:nvGrpSpPr>
          <p:grpSpPr>
            <a:xfrm>
              <a:off x="2442818" y="3148176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38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788;p50"/>
            <p:cNvGrpSpPr/>
            <p:nvPr/>
          </p:nvGrpSpPr>
          <p:grpSpPr>
            <a:xfrm>
              <a:off x="287329" y="114250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36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788;p50"/>
            <p:cNvGrpSpPr/>
            <p:nvPr/>
          </p:nvGrpSpPr>
          <p:grpSpPr>
            <a:xfrm>
              <a:off x="560964" y="2178062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34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788;p50"/>
            <p:cNvGrpSpPr/>
            <p:nvPr/>
          </p:nvGrpSpPr>
          <p:grpSpPr>
            <a:xfrm>
              <a:off x="2756692" y="1444571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32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788;p50"/>
            <p:cNvGrpSpPr/>
            <p:nvPr/>
          </p:nvGrpSpPr>
          <p:grpSpPr>
            <a:xfrm>
              <a:off x="3452431" y="205768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30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788;p50"/>
            <p:cNvGrpSpPr/>
            <p:nvPr/>
          </p:nvGrpSpPr>
          <p:grpSpPr>
            <a:xfrm>
              <a:off x="7607348" y="3177946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28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788;p50"/>
            <p:cNvGrpSpPr/>
            <p:nvPr/>
          </p:nvGrpSpPr>
          <p:grpSpPr>
            <a:xfrm flipH="1">
              <a:off x="5530203" y="90084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26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2" name="Google Shape;162;p22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6" name="TextBox 13">
            <a:extLst>
              <a:ext uri="{FF2B5EF4-FFF2-40B4-BE49-F238E27FC236}">
                <a16:creationId xmlns="" xmlns:a16="http://schemas.microsoft.com/office/drawing/2014/main" id="{09D7E683-B384-4564-9B8A-7BC368DD3574}"/>
              </a:ext>
            </a:extLst>
          </p:cNvPr>
          <p:cNvSpPr txBox="1"/>
          <p:nvPr/>
        </p:nvSpPr>
        <p:spPr>
          <a:xfrm>
            <a:off x="0" y="142504"/>
            <a:ext cx="5810068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3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3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sp>
        <p:nvSpPr>
          <p:cNvPr id="8" name="Google Shape;151;p21"/>
          <p:cNvSpPr txBox="1">
            <a:spLocks/>
          </p:cNvSpPr>
          <p:nvPr/>
        </p:nvSpPr>
        <p:spPr>
          <a:xfrm>
            <a:off x="446098" y="3602372"/>
            <a:ext cx="8423264" cy="745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Font typeface="Source Sans Pro"/>
              <a:buNone/>
            </a:pPr>
            <a:r>
              <a:rPr lang="en-US" sz="1600" i="1" dirty="0" smtClean="0">
                <a:solidFill>
                  <a:srgbClr val="AF6C41"/>
                </a:solidFill>
              </a:rPr>
              <a:t>A complex idea can be conveyed with just a single still image, namely making it possible to absorb large amounts of data quickly.</a:t>
            </a:r>
            <a:endParaRPr lang="en-US" sz="1600" i="1" dirty="0">
              <a:solidFill>
                <a:srgbClr val="AF6C41"/>
              </a:solidFill>
            </a:endParaRPr>
          </a:p>
        </p:txBody>
      </p:sp>
      <p:sp>
        <p:nvSpPr>
          <p:cNvPr id="9" name="Google Shape;151;p21"/>
          <p:cNvSpPr txBox="1">
            <a:spLocks/>
          </p:cNvSpPr>
          <p:nvPr/>
        </p:nvSpPr>
        <p:spPr>
          <a:xfrm>
            <a:off x="446098" y="4139510"/>
            <a:ext cx="8423264" cy="745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Font typeface="Source Sans Pro"/>
              <a:buNone/>
            </a:pPr>
            <a:r>
              <a:rPr lang="en-US" sz="1600" i="1" dirty="0" smtClean="0">
                <a:solidFill>
                  <a:srgbClr val="AF6C41"/>
                </a:solidFill>
              </a:rPr>
              <a:t>A complex idea can be conveyed with just a single still image, namely making it possible to absorb large amounts of data quickly.</a:t>
            </a:r>
            <a:endParaRPr lang="en-US" sz="1600" i="1" dirty="0">
              <a:solidFill>
                <a:srgbClr val="AF6C41"/>
              </a:solidFill>
            </a:endParaRPr>
          </a:p>
        </p:txBody>
      </p:sp>
      <p:sp>
        <p:nvSpPr>
          <p:cNvPr id="10" name="Google Shape;1205;p61"/>
          <p:cNvSpPr/>
          <p:nvPr/>
        </p:nvSpPr>
        <p:spPr>
          <a:xfrm>
            <a:off x="2239724" y="731885"/>
            <a:ext cx="5244545" cy="40863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Google Shape;1207;p61"/>
          <p:cNvSpPr txBox="1">
            <a:spLocks/>
          </p:cNvSpPr>
          <p:nvPr/>
        </p:nvSpPr>
        <p:spPr>
          <a:xfrm>
            <a:off x="1003246" y="272677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s-PE" sz="4400" i="1" dirty="0" smtClean="0">
                <a:solidFill>
                  <a:schemeClr val="tx2">
                    <a:lumMod val="50000"/>
                  </a:schemeClr>
                </a:solidFill>
                <a:latin typeface="Abril Fatface" panose="020B0604020202020204" charset="0"/>
              </a:rPr>
              <a:t>Timing of the Event</a:t>
            </a:r>
            <a:endParaRPr lang="es-PE" sz="4400" i="1" dirty="0">
              <a:solidFill>
                <a:schemeClr val="tx2">
                  <a:lumMod val="50000"/>
                </a:schemeClr>
              </a:solidFill>
              <a:latin typeface="Abril Fatface" panose="020B060402020202020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766" y="1259072"/>
            <a:ext cx="2927302" cy="2224750"/>
          </a:xfrm>
          <a:prstGeom prst="rect">
            <a:avLst/>
          </a:prstGeom>
        </p:spPr>
      </p:pic>
      <p:sp>
        <p:nvSpPr>
          <p:cNvPr id="12" name="Google Shape;1196;p60"/>
          <p:cNvSpPr txBox="1">
            <a:spLocks/>
          </p:cNvSpPr>
          <p:nvPr/>
        </p:nvSpPr>
        <p:spPr>
          <a:xfrm>
            <a:off x="446098" y="1898126"/>
            <a:ext cx="29637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  <a:buFont typeface="Lato"/>
              <a:buNone/>
            </a:pPr>
            <a:r>
              <a:rPr lang="en-US" smtClean="0"/>
              <a:t>You can replace the image on the screen with your own work. Just delete this one, add yours and center it properly</a:t>
            </a:r>
            <a:endParaRPr lang="en-US" dirty="0"/>
          </a:p>
        </p:txBody>
      </p:sp>
      <p:sp>
        <p:nvSpPr>
          <p:cNvPr id="13" name="Google Shape;1196;p60"/>
          <p:cNvSpPr txBox="1">
            <a:spLocks/>
          </p:cNvSpPr>
          <p:nvPr/>
        </p:nvSpPr>
        <p:spPr>
          <a:xfrm>
            <a:off x="5377762" y="1840923"/>
            <a:ext cx="29637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>
              <a:spcAft>
                <a:spcPts val="1600"/>
              </a:spcAft>
              <a:buFont typeface="Lato"/>
              <a:buNone/>
            </a:pPr>
            <a:r>
              <a:rPr lang="en-US" smtClean="0"/>
              <a:t>You can replace the image on the screen with your own work. Just delete this one, add yours and center it properly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1187;p60"/>
          <p:cNvSpPr/>
          <p:nvPr/>
        </p:nvSpPr>
        <p:spPr>
          <a:xfrm>
            <a:off x="5957529" y="327230"/>
            <a:ext cx="3071228" cy="3418609"/>
          </a:xfrm>
          <a:custGeom>
            <a:avLst/>
            <a:gdLst/>
            <a:ahLst/>
            <a:cxnLst/>
            <a:rect l="l" t="t" r="r" b="b"/>
            <a:pathLst>
              <a:path w="71887" h="80018" extrusionOk="0">
                <a:moveTo>
                  <a:pt x="56871" y="1034"/>
                </a:moveTo>
                <a:cubicBezTo>
                  <a:pt x="57175" y="1399"/>
                  <a:pt x="57266" y="1946"/>
                  <a:pt x="57388" y="2402"/>
                </a:cubicBezTo>
                <a:cubicBezTo>
                  <a:pt x="57904" y="4621"/>
                  <a:pt x="58208" y="6900"/>
                  <a:pt x="58330" y="9241"/>
                </a:cubicBezTo>
                <a:cubicBezTo>
                  <a:pt x="58391" y="10761"/>
                  <a:pt x="58208" y="12281"/>
                  <a:pt x="57540" y="13861"/>
                </a:cubicBezTo>
                <a:cubicBezTo>
                  <a:pt x="56172" y="9545"/>
                  <a:pt x="55199" y="5350"/>
                  <a:pt x="56871" y="1034"/>
                </a:cubicBezTo>
                <a:close/>
                <a:moveTo>
                  <a:pt x="63710" y="10457"/>
                </a:moveTo>
                <a:lnTo>
                  <a:pt x="63710" y="10457"/>
                </a:lnTo>
                <a:cubicBezTo>
                  <a:pt x="62251" y="14408"/>
                  <a:pt x="60883" y="18147"/>
                  <a:pt x="58208" y="21399"/>
                </a:cubicBezTo>
                <a:cubicBezTo>
                  <a:pt x="57722" y="18390"/>
                  <a:pt x="60610" y="12584"/>
                  <a:pt x="63710" y="10457"/>
                </a:cubicBezTo>
                <a:close/>
                <a:moveTo>
                  <a:pt x="50305" y="8724"/>
                </a:moveTo>
                <a:lnTo>
                  <a:pt x="50305" y="8724"/>
                </a:lnTo>
                <a:cubicBezTo>
                  <a:pt x="53527" y="12645"/>
                  <a:pt x="56628" y="16597"/>
                  <a:pt x="57175" y="22037"/>
                </a:cubicBezTo>
                <a:cubicBezTo>
                  <a:pt x="52889" y="18572"/>
                  <a:pt x="51491" y="13709"/>
                  <a:pt x="50305" y="8724"/>
                </a:cubicBezTo>
                <a:close/>
                <a:moveTo>
                  <a:pt x="65990" y="20670"/>
                </a:moveTo>
                <a:cubicBezTo>
                  <a:pt x="63528" y="25199"/>
                  <a:pt x="61218" y="29606"/>
                  <a:pt x="56932" y="32554"/>
                </a:cubicBezTo>
                <a:cubicBezTo>
                  <a:pt x="56567" y="30366"/>
                  <a:pt x="62433" y="22645"/>
                  <a:pt x="65990" y="20670"/>
                </a:cubicBezTo>
                <a:close/>
                <a:moveTo>
                  <a:pt x="1794" y="30366"/>
                </a:moveTo>
                <a:lnTo>
                  <a:pt x="1794" y="30366"/>
                </a:lnTo>
                <a:cubicBezTo>
                  <a:pt x="4864" y="31460"/>
                  <a:pt x="7873" y="34317"/>
                  <a:pt x="8663" y="37053"/>
                </a:cubicBezTo>
                <a:cubicBezTo>
                  <a:pt x="5624" y="35776"/>
                  <a:pt x="3526" y="33527"/>
                  <a:pt x="1794" y="30366"/>
                </a:cubicBezTo>
                <a:close/>
                <a:moveTo>
                  <a:pt x="47995" y="22341"/>
                </a:moveTo>
                <a:cubicBezTo>
                  <a:pt x="48360" y="22949"/>
                  <a:pt x="48755" y="23557"/>
                  <a:pt x="49090" y="24104"/>
                </a:cubicBezTo>
                <a:cubicBezTo>
                  <a:pt x="50701" y="26749"/>
                  <a:pt x="52372" y="29302"/>
                  <a:pt x="53375" y="32220"/>
                </a:cubicBezTo>
                <a:cubicBezTo>
                  <a:pt x="53983" y="33983"/>
                  <a:pt x="54439" y="35807"/>
                  <a:pt x="54591" y="37843"/>
                </a:cubicBezTo>
                <a:cubicBezTo>
                  <a:pt x="49789" y="33709"/>
                  <a:pt x="47904" y="28451"/>
                  <a:pt x="47995" y="22341"/>
                </a:cubicBezTo>
                <a:close/>
                <a:moveTo>
                  <a:pt x="8663" y="30579"/>
                </a:moveTo>
                <a:cubicBezTo>
                  <a:pt x="9727" y="32585"/>
                  <a:pt x="11217" y="34226"/>
                  <a:pt x="12250" y="36141"/>
                </a:cubicBezTo>
                <a:cubicBezTo>
                  <a:pt x="13162" y="37843"/>
                  <a:pt x="13405" y="39697"/>
                  <a:pt x="13405" y="41643"/>
                </a:cubicBezTo>
                <a:cubicBezTo>
                  <a:pt x="11703" y="38026"/>
                  <a:pt x="9210" y="34773"/>
                  <a:pt x="8663" y="30579"/>
                </a:cubicBezTo>
                <a:close/>
                <a:moveTo>
                  <a:pt x="1216" y="37448"/>
                </a:moveTo>
                <a:cubicBezTo>
                  <a:pt x="2827" y="37874"/>
                  <a:pt x="4378" y="38330"/>
                  <a:pt x="6019" y="38542"/>
                </a:cubicBezTo>
                <a:cubicBezTo>
                  <a:pt x="7174" y="38694"/>
                  <a:pt x="8329" y="39089"/>
                  <a:pt x="9362" y="39697"/>
                </a:cubicBezTo>
                <a:cubicBezTo>
                  <a:pt x="10578" y="40427"/>
                  <a:pt x="11551" y="41369"/>
                  <a:pt x="12645" y="42463"/>
                </a:cubicBezTo>
                <a:cubicBezTo>
                  <a:pt x="11429" y="42251"/>
                  <a:pt x="10335" y="42281"/>
                  <a:pt x="9271" y="42251"/>
                </a:cubicBezTo>
                <a:cubicBezTo>
                  <a:pt x="5897" y="42251"/>
                  <a:pt x="3435" y="40700"/>
                  <a:pt x="1520" y="38026"/>
                </a:cubicBezTo>
                <a:cubicBezTo>
                  <a:pt x="1399" y="37843"/>
                  <a:pt x="1247" y="37722"/>
                  <a:pt x="1216" y="37448"/>
                </a:cubicBezTo>
                <a:close/>
                <a:moveTo>
                  <a:pt x="65990" y="37448"/>
                </a:moveTo>
                <a:lnTo>
                  <a:pt x="66111" y="37570"/>
                </a:lnTo>
                <a:cubicBezTo>
                  <a:pt x="62585" y="41399"/>
                  <a:pt x="58755" y="44804"/>
                  <a:pt x="53467" y="46050"/>
                </a:cubicBezTo>
                <a:cubicBezTo>
                  <a:pt x="54044" y="44773"/>
                  <a:pt x="55868" y="42767"/>
                  <a:pt x="57266" y="41734"/>
                </a:cubicBezTo>
                <a:cubicBezTo>
                  <a:pt x="59151" y="40336"/>
                  <a:pt x="61278" y="39424"/>
                  <a:pt x="63467" y="38542"/>
                </a:cubicBezTo>
                <a:cubicBezTo>
                  <a:pt x="64318" y="38208"/>
                  <a:pt x="65169" y="37843"/>
                  <a:pt x="65990" y="37448"/>
                </a:cubicBezTo>
                <a:close/>
                <a:moveTo>
                  <a:pt x="70944" y="44409"/>
                </a:moveTo>
                <a:lnTo>
                  <a:pt x="70944" y="44409"/>
                </a:lnTo>
                <a:cubicBezTo>
                  <a:pt x="70306" y="45351"/>
                  <a:pt x="69576" y="46172"/>
                  <a:pt x="68847" y="46931"/>
                </a:cubicBezTo>
                <a:cubicBezTo>
                  <a:pt x="67418" y="48360"/>
                  <a:pt x="65898" y="49728"/>
                  <a:pt x="63801" y="50184"/>
                </a:cubicBezTo>
                <a:cubicBezTo>
                  <a:pt x="63470" y="50248"/>
                  <a:pt x="63135" y="50271"/>
                  <a:pt x="62797" y="50271"/>
                </a:cubicBezTo>
                <a:cubicBezTo>
                  <a:pt x="62172" y="50271"/>
                  <a:pt x="61534" y="50193"/>
                  <a:pt x="60883" y="50153"/>
                </a:cubicBezTo>
                <a:cubicBezTo>
                  <a:pt x="63376" y="46810"/>
                  <a:pt x="66993" y="45442"/>
                  <a:pt x="70944" y="44409"/>
                </a:cubicBezTo>
                <a:close/>
                <a:moveTo>
                  <a:pt x="3162" y="45472"/>
                </a:moveTo>
                <a:cubicBezTo>
                  <a:pt x="3952" y="45776"/>
                  <a:pt x="4742" y="46050"/>
                  <a:pt x="5563" y="46354"/>
                </a:cubicBezTo>
                <a:cubicBezTo>
                  <a:pt x="7934" y="47235"/>
                  <a:pt x="10457" y="47752"/>
                  <a:pt x="12858" y="48634"/>
                </a:cubicBezTo>
                <a:cubicBezTo>
                  <a:pt x="15046" y="49424"/>
                  <a:pt x="17022" y="50609"/>
                  <a:pt x="18664" y="52311"/>
                </a:cubicBezTo>
                <a:cubicBezTo>
                  <a:pt x="18755" y="52463"/>
                  <a:pt x="18876" y="52585"/>
                  <a:pt x="18998" y="52737"/>
                </a:cubicBezTo>
                <a:cubicBezTo>
                  <a:pt x="19012" y="52751"/>
                  <a:pt x="19019" y="52778"/>
                  <a:pt x="19023" y="52797"/>
                </a:cubicBezTo>
                <a:lnTo>
                  <a:pt x="19023" y="52797"/>
                </a:lnTo>
                <a:cubicBezTo>
                  <a:pt x="14770" y="51703"/>
                  <a:pt x="10516" y="50517"/>
                  <a:pt x="6657" y="48299"/>
                </a:cubicBezTo>
                <a:cubicBezTo>
                  <a:pt x="5502" y="47600"/>
                  <a:pt x="4438" y="46871"/>
                  <a:pt x="3496" y="45959"/>
                </a:cubicBezTo>
                <a:cubicBezTo>
                  <a:pt x="3344" y="45868"/>
                  <a:pt x="3192" y="45746"/>
                  <a:pt x="3162" y="45472"/>
                </a:cubicBezTo>
                <a:close/>
                <a:moveTo>
                  <a:pt x="20700" y="34074"/>
                </a:moveTo>
                <a:cubicBezTo>
                  <a:pt x="21369" y="35746"/>
                  <a:pt x="21764" y="37509"/>
                  <a:pt x="22159" y="39241"/>
                </a:cubicBezTo>
                <a:cubicBezTo>
                  <a:pt x="22645" y="41643"/>
                  <a:pt x="23010" y="43983"/>
                  <a:pt x="22919" y="46415"/>
                </a:cubicBezTo>
                <a:cubicBezTo>
                  <a:pt x="22828" y="48330"/>
                  <a:pt x="22281" y="50153"/>
                  <a:pt x="21794" y="51977"/>
                </a:cubicBezTo>
                <a:cubicBezTo>
                  <a:pt x="21673" y="52585"/>
                  <a:pt x="21521" y="53193"/>
                  <a:pt x="21308" y="53922"/>
                </a:cubicBezTo>
                <a:cubicBezTo>
                  <a:pt x="20487" y="50670"/>
                  <a:pt x="19788" y="47570"/>
                  <a:pt x="19849" y="44348"/>
                </a:cubicBezTo>
                <a:cubicBezTo>
                  <a:pt x="19849" y="42463"/>
                  <a:pt x="20092" y="40640"/>
                  <a:pt x="20214" y="38785"/>
                </a:cubicBezTo>
                <a:cubicBezTo>
                  <a:pt x="20274" y="37448"/>
                  <a:pt x="20396" y="36171"/>
                  <a:pt x="20518" y="34834"/>
                </a:cubicBezTo>
                <a:cubicBezTo>
                  <a:pt x="20548" y="34560"/>
                  <a:pt x="20487" y="34317"/>
                  <a:pt x="20700" y="34074"/>
                </a:cubicBezTo>
                <a:close/>
                <a:moveTo>
                  <a:pt x="44074" y="37387"/>
                </a:moveTo>
                <a:lnTo>
                  <a:pt x="44074" y="37387"/>
                </a:lnTo>
                <a:cubicBezTo>
                  <a:pt x="44561" y="38026"/>
                  <a:pt x="44834" y="38725"/>
                  <a:pt x="45108" y="39363"/>
                </a:cubicBezTo>
                <a:cubicBezTo>
                  <a:pt x="46324" y="41825"/>
                  <a:pt x="47448" y="44348"/>
                  <a:pt x="48147" y="46992"/>
                </a:cubicBezTo>
                <a:cubicBezTo>
                  <a:pt x="48664" y="49090"/>
                  <a:pt x="49090" y="51217"/>
                  <a:pt x="48938" y="53375"/>
                </a:cubicBezTo>
                <a:cubicBezTo>
                  <a:pt x="48907" y="54166"/>
                  <a:pt x="48755" y="55017"/>
                  <a:pt x="48482" y="55807"/>
                </a:cubicBezTo>
                <a:cubicBezTo>
                  <a:pt x="44865" y="51430"/>
                  <a:pt x="42798" y="42767"/>
                  <a:pt x="44074" y="37387"/>
                </a:cubicBezTo>
                <a:close/>
                <a:moveTo>
                  <a:pt x="58512" y="44743"/>
                </a:moveTo>
                <a:cubicBezTo>
                  <a:pt x="57540" y="48998"/>
                  <a:pt x="55625" y="52737"/>
                  <a:pt x="52555" y="55989"/>
                </a:cubicBezTo>
                <a:cubicBezTo>
                  <a:pt x="52555" y="55260"/>
                  <a:pt x="52707" y="54713"/>
                  <a:pt x="52767" y="54135"/>
                </a:cubicBezTo>
                <a:cubicBezTo>
                  <a:pt x="53132" y="51764"/>
                  <a:pt x="53831" y="49576"/>
                  <a:pt x="55047" y="47539"/>
                </a:cubicBezTo>
                <a:cubicBezTo>
                  <a:pt x="55929" y="46050"/>
                  <a:pt x="56567" y="45564"/>
                  <a:pt x="58512" y="44743"/>
                </a:cubicBezTo>
                <a:close/>
                <a:moveTo>
                  <a:pt x="61059" y="54375"/>
                </a:moveTo>
                <a:cubicBezTo>
                  <a:pt x="64071" y="54375"/>
                  <a:pt x="66881" y="55002"/>
                  <a:pt x="69880" y="56293"/>
                </a:cubicBezTo>
                <a:cubicBezTo>
                  <a:pt x="68999" y="56445"/>
                  <a:pt x="68239" y="56597"/>
                  <a:pt x="67479" y="56719"/>
                </a:cubicBezTo>
                <a:cubicBezTo>
                  <a:pt x="65777" y="56901"/>
                  <a:pt x="64105" y="57236"/>
                  <a:pt x="62342" y="57296"/>
                </a:cubicBezTo>
                <a:cubicBezTo>
                  <a:pt x="62265" y="57298"/>
                  <a:pt x="62187" y="57299"/>
                  <a:pt x="62110" y="57299"/>
                </a:cubicBezTo>
                <a:cubicBezTo>
                  <a:pt x="59598" y="57299"/>
                  <a:pt x="57474" y="56345"/>
                  <a:pt x="55321" y="55047"/>
                </a:cubicBezTo>
                <a:cubicBezTo>
                  <a:pt x="57363" y="54602"/>
                  <a:pt x="59248" y="54375"/>
                  <a:pt x="61059" y="54375"/>
                </a:cubicBezTo>
                <a:close/>
                <a:moveTo>
                  <a:pt x="55351" y="46080"/>
                </a:moveTo>
                <a:cubicBezTo>
                  <a:pt x="53345" y="48786"/>
                  <a:pt x="52524" y="51856"/>
                  <a:pt x="52099" y="55077"/>
                </a:cubicBezTo>
                <a:cubicBezTo>
                  <a:pt x="52068" y="55442"/>
                  <a:pt x="51977" y="55746"/>
                  <a:pt x="51947" y="56081"/>
                </a:cubicBezTo>
                <a:cubicBezTo>
                  <a:pt x="51916" y="56536"/>
                  <a:pt x="51673" y="56871"/>
                  <a:pt x="51339" y="57205"/>
                </a:cubicBezTo>
                <a:cubicBezTo>
                  <a:pt x="49211" y="59272"/>
                  <a:pt x="47205" y="61400"/>
                  <a:pt x="45229" y="63558"/>
                </a:cubicBezTo>
                <a:cubicBezTo>
                  <a:pt x="46324" y="61521"/>
                  <a:pt x="47418" y="59454"/>
                  <a:pt x="48451" y="57327"/>
                </a:cubicBezTo>
                <a:cubicBezTo>
                  <a:pt x="49880" y="54378"/>
                  <a:pt x="51217" y="51369"/>
                  <a:pt x="52312" y="48238"/>
                </a:cubicBezTo>
                <a:cubicBezTo>
                  <a:pt x="52585" y="47479"/>
                  <a:pt x="53071" y="46992"/>
                  <a:pt x="53771" y="46658"/>
                </a:cubicBezTo>
                <a:cubicBezTo>
                  <a:pt x="54257" y="46415"/>
                  <a:pt x="54743" y="46232"/>
                  <a:pt x="55351" y="46080"/>
                </a:cubicBezTo>
                <a:close/>
                <a:moveTo>
                  <a:pt x="5776" y="52160"/>
                </a:moveTo>
                <a:lnTo>
                  <a:pt x="5776" y="52160"/>
                </a:lnTo>
                <a:cubicBezTo>
                  <a:pt x="6840" y="52615"/>
                  <a:pt x="7751" y="52980"/>
                  <a:pt x="8663" y="53406"/>
                </a:cubicBezTo>
                <a:cubicBezTo>
                  <a:pt x="11885" y="54804"/>
                  <a:pt x="15168" y="56141"/>
                  <a:pt x="18116" y="58056"/>
                </a:cubicBezTo>
                <a:cubicBezTo>
                  <a:pt x="20487" y="59576"/>
                  <a:pt x="22372" y="61582"/>
                  <a:pt x="23892" y="63983"/>
                </a:cubicBezTo>
                <a:cubicBezTo>
                  <a:pt x="21551" y="62980"/>
                  <a:pt x="19119" y="62342"/>
                  <a:pt x="16779" y="61309"/>
                </a:cubicBezTo>
                <a:cubicBezTo>
                  <a:pt x="13861" y="60032"/>
                  <a:pt x="11551" y="57965"/>
                  <a:pt x="9332" y="55777"/>
                </a:cubicBezTo>
                <a:cubicBezTo>
                  <a:pt x="8207" y="54622"/>
                  <a:pt x="7052" y="53436"/>
                  <a:pt x="5776" y="52160"/>
                </a:cubicBezTo>
                <a:close/>
                <a:moveTo>
                  <a:pt x="55412" y="62049"/>
                </a:moveTo>
                <a:cubicBezTo>
                  <a:pt x="56747" y="62049"/>
                  <a:pt x="58082" y="62147"/>
                  <a:pt x="59424" y="62281"/>
                </a:cubicBezTo>
                <a:cubicBezTo>
                  <a:pt x="60640" y="62433"/>
                  <a:pt x="61825" y="62555"/>
                  <a:pt x="63011" y="62798"/>
                </a:cubicBezTo>
                <a:cubicBezTo>
                  <a:pt x="63193" y="62828"/>
                  <a:pt x="63376" y="62920"/>
                  <a:pt x="63771" y="62980"/>
                </a:cubicBezTo>
                <a:cubicBezTo>
                  <a:pt x="60792" y="63679"/>
                  <a:pt x="58087" y="64470"/>
                  <a:pt x="55351" y="65199"/>
                </a:cubicBezTo>
                <a:cubicBezTo>
                  <a:pt x="53520" y="65678"/>
                  <a:pt x="51689" y="66027"/>
                  <a:pt x="49833" y="66027"/>
                </a:cubicBezTo>
                <a:cubicBezTo>
                  <a:pt x="49687" y="66027"/>
                  <a:pt x="49540" y="66024"/>
                  <a:pt x="49394" y="66020"/>
                </a:cubicBezTo>
                <a:cubicBezTo>
                  <a:pt x="47843" y="65989"/>
                  <a:pt x="46354" y="65716"/>
                  <a:pt x="44804" y="65260"/>
                </a:cubicBezTo>
                <a:cubicBezTo>
                  <a:pt x="46810" y="63892"/>
                  <a:pt x="48907" y="62920"/>
                  <a:pt x="51248" y="62433"/>
                </a:cubicBezTo>
                <a:cubicBezTo>
                  <a:pt x="52641" y="62155"/>
                  <a:pt x="54026" y="62049"/>
                  <a:pt x="55412" y="62049"/>
                </a:cubicBezTo>
                <a:close/>
                <a:moveTo>
                  <a:pt x="40457" y="51825"/>
                </a:moveTo>
                <a:cubicBezTo>
                  <a:pt x="40700" y="52889"/>
                  <a:pt x="40913" y="53801"/>
                  <a:pt x="41035" y="54713"/>
                </a:cubicBezTo>
                <a:cubicBezTo>
                  <a:pt x="41308" y="56810"/>
                  <a:pt x="41764" y="58847"/>
                  <a:pt x="41795" y="60944"/>
                </a:cubicBezTo>
                <a:cubicBezTo>
                  <a:pt x="41825" y="62524"/>
                  <a:pt x="41643" y="64135"/>
                  <a:pt x="41460" y="65716"/>
                </a:cubicBezTo>
                <a:cubicBezTo>
                  <a:pt x="41278" y="67084"/>
                  <a:pt x="40913" y="68391"/>
                  <a:pt x="40305" y="69759"/>
                </a:cubicBezTo>
                <a:cubicBezTo>
                  <a:pt x="39272" y="67661"/>
                  <a:pt x="38482" y="65686"/>
                  <a:pt x="38421" y="63436"/>
                </a:cubicBezTo>
                <a:cubicBezTo>
                  <a:pt x="38238" y="59576"/>
                  <a:pt x="38937" y="55837"/>
                  <a:pt x="40275" y="52190"/>
                </a:cubicBezTo>
                <a:lnTo>
                  <a:pt x="40457" y="51825"/>
                </a:lnTo>
                <a:close/>
                <a:moveTo>
                  <a:pt x="34196" y="50792"/>
                </a:moveTo>
                <a:lnTo>
                  <a:pt x="34196" y="50792"/>
                </a:lnTo>
                <a:cubicBezTo>
                  <a:pt x="34044" y="51977"/>
                  <a:pt x="33892" y="53163"/>
                  <a:pt x="33709" y="54378"/>
                </a:cubicBezTo>
                <a:cubicBezTo>
                  <a:pt x="33466" y="56050"/>
                  <a:pt x="33253" y="57752"/>
                  <a:pt x="33010" y="59454"/>
                </a:cubicBezTo>
                <a:cubicBezTo>
                  <a:pt x="32706" y="61765"/>
                  <a:pt x="31886" y="63953"/>
                  <a:pt x="30913" y="66081"/>
                </a:cubicBezTo>
                <a:cubicBezTo>
                  <a:pt x="30032" y="68056"/>
                  <a:pt x="28876" y="69819"/>
                  <a:pt x="27691" y="71643"/>
                </a:cubicBezTo>
                <a:cubicBezTo>
                  <a:pt x="27448" y="72038"/>
                  <a:pt x="27235" y="72494"/>
                  <a:pt x="26992" y="72950"/>
                </a:cubicBezTo>
                <a:cubicBezTo>
                  <a:pt x="26506" y="64622"/>
                  <a:pt x="28633" y="57175"/>
                  <a:pt x="34196" y="50792"/>
                </a:cubicBezTo>
                <a:close/>
                <a:moveTo>
                  <a:pt x="13831" y="63953"/>
                </a:moveTo>
                <a:lnTo>
                  <a:pt x="13831" y="63953"/>
                </a:lnTo>
                <a:cubicBezTo>
                  <a:pt x="14104" y="64014"/>
                  <a:pt x="14317" y="64105"/>
                  <a:pt x="14530" y="64257"/>
                </a:cubicBezTo>
                <a:cubicBezTo>
                  <a:pt x="17326" y="65655"/>
                  <a:pt x="20183" y="67023"/>
                  <a:pt x="22645" y="69059"/>
                </a:cubicBezTo>
                <a:cubicBezTo>
                  <a:pt x="24165" y="70336"/>
                  <a:pt x="25533" y="71734"/>
                  <a:pt x="26262" y="73680"/>
                </a:cubicBezTo>
                <a:lnTo>
                  <a:pt x="26354" y="74014"/>
                </a:lnTo>
                <a:cubicBezTo>
                  <a:pt x="22220" y="73376"/>
                  <a:pt x="16080" y="68452"/>
                  <a:pt x="13831" y="63953"/>
                </a:cubicBezTo>
                <a:close/>
                <a:moveTo>
                  <a:pt x="9396" y="69172"/>
                </a:moveTo>
                <a:cubicBezTo>
                  <a:pt x="12140" y="69172"/>
                  <a:pt x="14831" y="69455"/>
                  <a:pt x="17448" y="70336"/>
                </a:cubicBezTo>
                <a:cubicBezTo>
                  <a:pt x="18268" y="70579"/>
                  <a:pt x="19028" y="71005"/>
                  <a:pt x="19758" y="71461"/>
                </a:cubicBezTo>
                <a:cubicBezTo>
                  <a:pt x="21551" y="72555"/>
                  <a:pt x="23405" y="73467"/>
                  <a:pt x="25351" y="74227"/>
                </a:cubicBezTo>
                <a:cubicBezTo>
                  <a:pt x="25411" y="74287"/>
                  <a:pt x="25533" y="74348"/>
                  <a:pt x="25715" y="74439"/>
                </a:cubicBezTo>
                <a:cubicBezTo>
                  <a:pt x="24889" y="74635"/>
                  <a:pt x="24079" y="74714"/>
                  <a:pt x="23279" y="74714"/>
                </a:cubicBezTo>
                <a:cubicBezTo>
                  <a:pt x="21840" y="74714"/>
                  <a:pt x="20434" y="74459"/>
                  <a:pt x="19028" y="74166"/>
                </a:cubicBezTo>
                <a:cubicBezTo>
                  <a:pt x="15198" y="73315"/>
                  <a:pt x="11672" y="71856"/>
                  <a:pt x="8359" y="69728"/>
                </a:cubicBezTo>
                <a:cubicBezTo>
                  <a:pt x="8177" y="69607"/>
                  <a:pt x="8025" y="69485"/>
                  <a:pt x="7751" y="69303"/>
                </a:cubicBezTo>
                <a:cubicBezTo>
                  <a:pt x="8086" y="69272"/>
                  <a:pt x="8329" y="69181"/>
                  <a:pt x="8542" y="69181"/>
                </a:cubicBezTo>
                <a:cubicBezTo>
                  <a:pt x="8827" y="69175"/>
                  <a:pt x="9112" y="69172"/>
                  <a:pt x="9396" y="69172"/>
                </a:cubicBezTo>
                <a:close/>
                <a:moveTo>
                  <a:pt x="31247" y="66780"/>
                </a:moveTo>
                <a:cubicBezTo>
                  <a:pt x="34591" y="69211"/>
                  <a:pt x="36111" y="72828"/>
                  <a:pt x="35807" y="75655"/>
                </a:cubicBezTo>
                <a:cubicBezTo>
                  <a:pt x="35774" y="75663"/>
                  <a:pt x="35744" y="75667"/>
                  <a:pt x="35716" y="75667"/>
                </a:cubicBezTo>
                <a:cubicBezTo>
                  <a:pt x="35641" y="75667"/>
                  <a:pt x="35586" y="75639"/>
                  <a:pt x="35564" y="75594"/>
                </a:cubicBezTo>
                <a:cubicBezTo>
                  <a:pt x="33618" y="73771"/>
                  <a:pt x="31734" y="71917"/>
                  <a:pt x="30335" y="69607"/>
                </a:cubicBezTo>
                <a:cubicBezTo>
                  <a:pt x="30062" y="69211"/>
                  <a:pt x="30062" y="68877"/>
                  <a:pt x="30335" y="68512"/>
                </a:cubicBezTo>
                <a:cubicBezTo>
                  <a:pt x="30670" y="67965"/>
                  <a:pt x="30943" y="67388"/>
                  <a:pt x="31247" y="66780"/>
                </a:cubicBezTo>
                <a:close/>
                <a:moveTo>
                  <a:pt x="44490" y="72360"/>
                </a:moveTo>
                <a:cubicBezTo>
                  <a:pt x="48215" y="72360"/>
                  <a:pt x="52711" y="73504"/>
                  <a:pt x="55868" y="75564"/>
                </a:cubicBezTo>
                <a:cubicBezTo>
                  <a:pt x="54143" y="75637"/>
                  <a:pt x="52427" y="75707"/>
                  <a:pt x="50724" y="75707"/>
                </a:cubicBezTo>
                <a:cubicBezTo>
                  <a:pt x="46725" y="75707"/>
                  <a:pt x="42802" y="75321"/>
                  <a:pt x="39029" y="73680"/>
                </a:cubicBezTo>
                <a:cubicBezTo>
                  <a:pt x="40247" y="72783"/>
                  <a:pt x="42226" y="72360"/>
                  <a:pt x="44490" y="72360"/>
                </a:cubicBezTo>
                <a:close/>
                <a:moveTo>
                  <a:pt x="56871" y="1"/>
                </a:moveTo>
                <a:cubicBezTo>
                  <a:pt x="56567" y="1"/>
                  <a:pt x="56506" y="244"/>
                  <a:pt x="56415" y="487"/>
                </a:cubicBezTo>
                <a:cubicBezTo>
                  <a:pt x="56111" y="1247"/>
                  <a:pt x="55929" y="2007"/>
                  <a:pt x="55746" y="2797"/>
                </a:cubicBezTo>
                <a:cubicBezTo>
                  <a:pt x="55382" y="4317"/>
                  <a:pt x="55199" y="5867"/>
                  <a:pt x="55382" y="7448"/>
                </a:cubicBezTo>
                <a:cubicBezTo>
                  <a:pt x="55625" y="9484"/>
                  <a:pt x="56141" y="11460"/>
                  <a:pt x="56719" y="13436"/>
                </a:cubicBezTo>
                <a:cubicBezTo>
                  <a:pt x="57327" y="15411"/>
                  <a:pt x="57418" y="17417"/>
                  <a:pt x="57327" y="19484"/>
                </a:cubicBezTo>
                <a:cubicBezTo>
                  <a:pt x="56962" y="18299"/>
                  <a:pt x="56537" y="17174"/>
                  <a:pt x="55989" y="16050"/>
                </a:cubicBezTo>
                <a:cubicBezTo>
                  <a:pt x="54561" y="12980"/>
                  <a:pt x="52403" y="10426"/>
                  <a:pt x="50305" y="7812"/>
                </a:cubicBezTo>
                <a:cubicBezTo>
                  <a:pt x="50214" y="7752"/>
                  <a:pt x="50123" y="7660"/>
                  <a:pt x="50032" y="7600"/>
                </a:cubicBezTo>
                <a:cubicBezTo>
                  <a:pt x="49949" y="7496"/>
                  <a:pt x="49853" y="7435"/>
                  <a:pt x="49751" y="7435"/>
                </a:cubicBezTo>
                <a:cubicBezTo>
                  <a:pt x="49704" y="7435"/>
                  <a:pt x="49655" y="7449"/>
                  <a:pt x="49606" y="7478"/>
                </a:cubicBezTo>
                <a:cubicBezTo>
                  <a:pt x="49454" y="7539"/>
                  <a:pt x="49394" y="7752"/>
                  <a:pt x="49454" y="7934"/>
                </a:cubicBezTo>
                <a:cubicBezTo>
                  <a:pt x="49515" y="8056"/>
                  <a:pt x="49515" y="8147"/>
                  <a:pt x="49546" y="8268"/>
                </a:cubicBezTo>
                <a:cubicBezTo>
                  <a:pt x="50032" y="10244"/>
                  <a:pt x="50518" y="12220"/>
                  <a:pt x="51217" y="14165"/>
                </a:cubicBezTo>
                <a:cubicBezTo>
                  <a:pt x="52403" y="17478"/>
                  <a:pt x="54135" y="20427"/>
                  <a:pt x="57023" y="22554"/>
                </a:cubicBezTo>
                <a:cubicBezTo>
                  <a:pt x="57266" y="22737"/>
                  <a:pt x="57327" y="22889"/>
                  <a:pt x="57296" y="23162"/>
                </a:cubicBezTo>
                <a:cubicBezTo>
                  <a:pt x="57205" y="24348"/>
                  <a:pt x="57175" y="25533"/>
                  <a:pt x="57023" y="26688"/>
                </a:cubicBezTo>
                <a:cubicBezTo>
                  <a:pt x="56719" y="29272"/>
                  <a:pt x="56293" y="31855"/>
                  <a:pt x="55746" y="34439"/>
                </a:cubicBezTo>
                <a:cubicBezTo>
                  <a:pt x="55594" y="35260"/>
                  <a:pt x="55382" y="36019"/>
                  <a:pt x="55199" y="36810"/>
                </a:cubicBezTo>
                <a:cubicBezTo>
                  <a:pt x="54834" y="35108"/>
                  <a:pt x="54470" y="33375"/>
                  <a:pt x="53862" y="31794"/>
                </a:cubicBezTo>
                <a:cubicBezTo>
                  <a:pt x="52494" y="28117"/>
                  <a:pt x="50214" y="24864"/>
                  <a:pt x="48208" y="21490"/>
                </a:cubicBezTo>
                <a:cubicBezTo>
                  <a:pt x="48103" y="21333"/>
                  <a:pt x="47976" y="21108"/>
                  <a:pt x="47786" y="21108"/>
                </a:cubicBezTo>
                <a:cubicBezTo>
                  <a:pt x="47756" y="21108"/>
                  <a:pt x="47725" y="21113"/>
                  <a:pt x="47691" y="21126"/>
                </a:cubicBezTo>
                <a:cubicBezTo>
                  <a:pt x="47327" y="21186"/>
                  <a:pt x="47418" y="21521"/>
                  <a:pt x="47418" y="21764"/>
                </a:cubicBezTo>
                <a:cubicBezTo>
                  <a:pt x="47387" y="24348"/>
                  <a:pt x="47631" y="26901"/>
                  <a:pt x="48330" y="29393"/>
                </a:cubicBezTo>
                <a:cubicBezTo>
                  <a:pt x="49363" y="33041"/>
                  <a:pt x="51673" y="35867"/>
                  <a:pt x="54378" y="38390"/>
                </a:cubicBezTo>
                <a:cubicBezTo>
                  <a:pt x="54682" y="38664"/>
                  <a:pt x="54743" y="38846"/>
                  <a:pt x="54622" y="39241"/>
                </a:cubicBezTo>
                <a:cubicBezTo>
                  <a:pt x="53649" y="42950"/>
                  <a:pt x="52403" y="46597"/>
                  <a:pt x="50974" y="50184"/>
                </a:cubicBezTo>
                <a:cubicBezTo>
                  <a:pt x="50579" y="51217"/>
                  <a:pt x="50123" y="52220"/>
                  <a:pt x="49698" y="53254"/>
                </a:cubicBezTo>
                <a:cubicBezTo>
                  <a:pt x="49546" y="52615"/>
                  <a:pt x="49606" y="51977"/>
                  <a:pt x="49546" y="51369"/>
                </a:cubicBezTo>
                <a:cubicBezTo>
                  <a:pt x="49242" y="48512"/>
                  <a:pt x="48634" y="45746"/>
                  <a:pt x="47479" y="43071"/>
                </a:cubicBezTo>
                <a:cubicBezTo>
                  <a:pt x="46567" y="40944"/>
                  <a:pt x="45716" y="38816"/>
                  <a:pt x="44500" y="36840"/>
                </a:cubicBezTo>
                <a:cubicBezTo>
                  <a:pt x="44389" y="36646"/>
                  <a:pt x="44253" y="36376"/>
                  <a:pt x="43976" y="36376"/>
                </a:cubicBezTo>
                <a:cubicBezTo>
                  <a:pt x="43950" y="36376"/>
                  <a:pt x="43921" y="36379"/>
                  <a:pt x="43892" y="36384"/>
                </a:cubicBezTo>
                <a:cubicBezTo>
                  <a:pt x="43588" y="36475"/>
                  <a:pt x="43588" y="36810"/>
                  <a:pt x="43527" y="37083"/>
                </a:cubicBezTo>
                <a:cubicBezTo>
                  <a:pt x="43162" y="39363"/>
                  <a:pt x="43193" y="41673"/>
                  <a:pt x="43375" y="43983"/>
                </a:cubicBezTo>
                <a:cubicBezTo>
                  <a:pt x="43527" y="46232"/>
                  <a:pt x="44074" y="48360"/>
                  <a:pt x="44895" y="50457"/>
                </a:cubicBezTo>
                <a:cubicBezTo>
                  <a:pt x="45655" y="52342"/>
                  <a:pt x="46780" y="54044"/>
                  <a:pt x="47843" y="55807"/>
                </a:cubicBezTo>
                <a:cubicBezTo>
                  <a:pt x="48147" y="56293"/>
                  <a:pt x="48178" y="56688"/>
                  <a:pt x="47904" y="57205"/>
                </a:cubicBezTo>
                <a:cubicBezTo>
                  <a:pt x="46050" y="60883"/>
                  <a:pt x="44074" y="64470"/>
                  <a:pt x="41825" y="67874"/>
                </a:cubicBezTo>
                <a:cubicBezTo>
                  <a:pt x="41764" y="68026"/>
                  <a:pt x="41703" y="68239"/>
                  <a:pt x="41491" y="68239"/>
                </a:cubicBezTo>
                <a:lnTo>
                  <a:pt x="41703" y="67327"/>
                </a:lnTo>
                <a:cubicBezTo>
                  <a:pt x="42007" y="65959"/>
                  <a:pt x="42159" y="64591"/>
                  <a:pt x="42281" y="63223"/>
                </a:cubicBezTo>
                <a:cubicBezTo>
                  <a:pt x="42403" y="62038"/>
                  <a:pt x="42433" y="60822"/>
                  <a:pt x="42281" y="59637"/>
                </a:cubicBezTo>
                <a:cubicBezTo>
                  <a:pt x="42068" y="57813"/>
                  <a:pt x="41795" y="56020"/>
                  <a:pt x="41491" y="54257"/>
                </a:cubicBezTo>
                <a:cubicBezTo>
                  <a:pt x="41339" y="53223"/>
                  <a:pt x="41096" y="52160"/>
                  <a:pt x="40883" y="51126"/>
                </a:cubicBezTo>
                <a:cubicBezTo>
                  <a:pt x="40852" y="50944"/>
                  <a:pt x="40792" y="50670"/>
                  <a:pt x="40488" y="50670"/>
                </a:cubicBezTo>
                <a:cubicBezTo>
                  <a:pt x="40244" y="50670"/>
                  <a:pt x="40153" y="50852"/>
                  <a:pt x="40092" y="51065"/>
                </a:cubicBezTo>
                <a:cubicBezTo>
                  <a:pt x="40001" y="51156"/>
                  <a:pt x="39971" y="51308"/>
                  <a:pt x="39941" y="51430"/>
                </a:cubicBezTo>
                <a:cubicBezTo>
                  <a:pt x="38785" y="54166"/>
                  <a:pt x="38208" y="57053"/>
                  <a:pt x="37874" y="59971"/>
                </a:cubicBezTo>
                <a:cubicBezTo>
                  <a:pt x="37509" y="63132"/>
                  <a:pt x="37874" y="66141"/>
                  <a:pt x="39363" y="68968"/>
                </a:cubicBezTo>
                <a:cubicBezTo>
                  <a:pt x="39971" y="70123"/>
                  <a:pt x="39971" y="70974"/>
                  <a:pt x="39059" y="71947"/>
                </a:cubicBezTo>
                <a:cubicBezTo>
                  <a:pt x="38117" y="72980"/>
                  <a:pt x="37387" y="74166"/>
                  <a:pt x="36384" y="75260"/>
                </a:cubicBezTo>
                <a:cubicBezTo>
                  <a:pt x="36354" y="71309"/>
                  <a:pt x="34408" y="68452"/>
                  <a:pt x="31490" y="66202"/>
                </a:cubicBezTo>
                <a:cubicBezTo>
                  <a:pt x="31582" y="66050"/>
                  <a:pt x="31612" y="65959"/>
                  <a:pt x="31642" y="65838"/>
                </a:cubicBezTo>
                <a:cubicBezTo>
                  <a:pt x="32798" y="63436"/>
                  <a:pt x="33466" y="60974"/>
                  <a:pt x="33770" y="58360"/>
                </a:cubicBezTo>
                <a:cubicBezTo>
                  <a:pt x="34013" y="56415"/>
                  <a:pt x="34348" y="54470"/>
                  <a:pt x="34560" y="52494"/>
                </a:cubicBezTo>
                <a:cubicBezTo>
                  <a:pt x="34682" y="51673"/>
                  <a:pt x="34864" y="50913"/>
                  <a:pt x="34834" y="50062"/>
                </a:cubicBezTo>
                <a:cubicBezTo>
                  <a:pt x="34804" y="49910"/>
                  <a:pt x="34834" y="49697"/>
                  <a:pt x="34652" y="49606"/>
                </a:cubicBezTo>
                <a:cubicBezTo>
                  <a:pt x="34619" y="49597"/>
                  <a:pt x="34586" y="49593"/>
                  <a:pt x="34555" y="49593"/>
                </a:cubicBezTo>
                <a:cubicBezTo>
                  <a:pt x="34385" y="49593"/>
                  <a:pt x="34242" y="49721"/>
                  <a:pt x="34165" y="49849"/>
                </a:cubicBezTo>
                <a:cubicBezTo>
                  <a:pt x="34044" y="50001"/>
                  <a:pt x="33953" y="50123"/>
                  <a:pt x="33861" y="50214"/>
                </a:cubicBezTo>
                <a:cubicBezTo>
                  <a:pt x="32858" y="51491"/>
                  <a:pt x="31977" y="52767"/>
                  <a:pt x="31126" y="54105"/>
                </a:cubicBezTo>
                <a:cubicBezTo>
                  <a:pt x="28937" y="57357"/>
                  <a:pt x="27509" y="60913"/>
                  <a:pt x="26931" y="64774"/>
                </a:cubicBezTo>
                <a:cubicBezTo>
                  <a:pt x="26718" y="66324"/>
                  <a:pt x="26475" y="67904"/>
                  <a:pt x="26445" y="69485"/>
                </a:cubicBezTo>
                <a:cubicBezTo>
                  <a:pt x="26262" y="69424"/>
                  <a:pt x="26262" y="69272"/>
                  <a:pt x="25807" y="69181"/>
                </a:cubicBezTo>
                <a:cubicBezTo>
                  <a:pt x="25442" y="67783"/>
                  <a:pt x="25138" y="66354"/>
                  <a:pt x="24682" y="64986"/>
                </a:cubicBezTo>
                <a:cubicBezTo>
                  <a:pt x="23770" y="62251"/>
                  <a:pt x="22767" y="59576"/>
                  <a:pt x="21581" y="56932"/>
                </a:cubicBezTo>
                <a:cubicBezTo>
                  <a:pt x="21308" y="56384"/>
                  <a:pt x="21186" y="55807"/>
                  <a:pt x="21278" y="55199"/>
                </a:cubicBezTo>
                <a:cubicBezTo>
                  <a:pt x="21399" y="54105"/>
                  <a:pt x="21642" y="53041"/>
                  <a:pt x="21916" y="51977"/>
                </a:cubicBezTo>
                <a:cubicBezTo>
                  <a:pt x="22463" y="50032"/>
                  <a:pt x="22980" y="48117"/>
                  <a:pt x="23071" y="46111"/>
                </a:cubicBezTo>
                <a:cubicBezTo>
                  <a:pt x="23162" y="43618"/>
                  <a:pt x="22706" y="41217"/>
                  <a:pt x="22189" y="38785"/>
                </a:cubicBezTo>
                <a:cubicBezTo>
                  <a:pt x="21764" y="36871"/>
                  <a:pt x="21308" y="35016"/>
                  <a:pt x="20518" y="33223"/>
                </a:cubicBezTo>
                <a:cubicBezTo>
                  <a:pt x="20405" y="33025"/>
                  <a:pt x="20344" y="32670"/>
                  <a:pt x="20043" y="32670"/>
                </a:cubicBezTo>
                <a:cubicBezTo>
                  <a:pt x="20020" y="32670"/>
                  <a:pt x="19996" y="32672"/>
                  <a:pt x="19971" y="32676"/>
                </a:cubicBezTo>
                <a:cubicBezTo>
                  <a:pt x="19636" y="32706"/>
                  <a:pt x="19667" y="33071"/>
                  <a:pt x="19636" y="33345"/>
                </a:cubicBezTo>
                <a:cubicBezTo>
                  <a:pt x="19515" y="34439"/>
                  <a:pt x="19454" y="35503"/>
                  <a:pt x="19363" y="36627"/>
                </a:cubicBezTo>
                <a:cubicBezTo>
                  <a:pt x="19271" y="38299"/>
                  <a:pt x="19150" y="39971"/>
                  <a:pt x="18998" y="41643"/>
                </a:cubicBezTo>
                <a:cubicBezTo>
                  <a:pt x="18694" y="44530"/>
                  <a:pt x="18846" y="47418"/>
                  <a:pt x="19454" y="50245"/>
                </a:cubicBezTo>
                <a:cubicBezTo>
                  <a:pt x="19727" y="51521"/>
                  <a:pt x="20031" y="52798"/>
                  <a:pt x="20335" y="54044"/>
                </a:cubicBezTo>
                <a:cubicBezTo>
                  <a:pt x="20183" y="53892"/>
                  <a:pt x="20062" y="53740"/>
                  <a:pt x="19971" y="53558"/>
                </a:cubicBezTo>
                <a:cubicBezTo>
                  <a:pt x="18390" y="50397"/>
                  <a:pt x="16597" y="47327"/>
                  <a:pt x="14560" y="44409"/>
                </a:cubicBezTo>
                <a:cubicBezTo>
                  <a:pt x="13952" y="43527"/>
                  <a:pt x="13679" y="42646"/>
                  <a:pt x="13679" y="41643"/>
                </a:cubicBezTo>
                <a:cubicBezTo>
                  <a:pt x="13648" y="38968"/>
                  <a:pt x="12980" y="36506"/>
                  <a:pt x="11399" y="34287"/>
                </a:cubicBezTo>
                <a:cubicBezTo>
                  <a:pt x="10153" y="32554"/>
                  <a:pt x="8876" y="30761"/>
                  <a:pt x="7964" y="28755"/>
                </a:cubicBezTo>
                <a:cubicBezTo>
                  <a:pt x="7914" y="28604"/>
                  <a:pt x="7822" y="28390"/>
                  <a:pt x="7636" y="28390"/>
                </a:cubicBezTo>
                <a:cubicBezTo>
                  <a:pt x="7598" y="28390"/>
                  <a:pt x="7555" y="28400"/>
                  <a:pt x="7508" y="28421"/>
                </a:cubicBezTo>
                <a:cubicBezTo>
                  <a:pt x="7204" y="28512"/>
                  <a:pt x="7265" y="28785"/>
                  <a:pt x="7296" y="29028"/>
                </a:cubicBezTo>
                <a:cubicBezTo>
                  <a:pt x="7903" y="31825"/>
                  <a:pt x="8511" y="34591"/>
                  <a:pt x="10001" y="37114"/>
                </a:cubicBezTo>
                <a:cubicBezTo>
                  <a:pt x="10548" y="38086"/>
                  <a:pt x="11065" y="39120"/>
                  <a:pt x="11581" y="40123"/>
                </a:cubicBezTo>
                <a:cubicBezTo>
                  <a:pt x="10153" y="38633"/>
                  <a:pt x="8967" y="36962"/>
                  <a:pt x="7934" y="35168"/>
                </a:cubicBezTo>
                <a:cubicBezTo>
                  <a:pt x="7204" y="33892"/>
                  <a:pt x="6384" y="32615"/>
                  <a:pt x="5137" y="31703"/>
                </a:cubicBezTo>
                <a:cubicBezTo>
                  <a:pt x="3830" y="30791"/>
                  <a:pt x="2341" y="30275"/>
                  <a:pt x="1034" y="29484"/>
                </a:cubicBezTo>
                <a:cubicBezTo>
                  <a:pt x="954" y="29420"/>
                  <a:pt x="848" y="29382"/>
                  <a:pt x="744" y="29382"/>
                </a:cubicBezTo>
                <a:cubicBezTo>
                  <a:pt x="651" y="29382"/>
                  <a:pt x="559" y="29413"/>
                  <a:pt x="487" y="29484"/>
                </a:cubicBezTo>
                <a:cubicBezTo>
                  <a:pt x="335" y="29667"/>
                  <a:pt x="456" y="29880"/>
                  <a:pt x="578" y="30092"/>
                </a:cubicBezTo>
                <a:cubicBezTo>
                  <a:pt x="973" y="30761"/>
                  <a:pt x="1399" y="31460"/>
                  <a:pt x="1824" y="32098"/>
                </a:cubicBezTo>
                <a:cubicBezTo>
                  <a:pt x="2767" y="33527"/>
                  <a:pt x="3830" y="34834"/>
                  <a:pt x="5198" y="35898"/>
                </a:cubicBezTo>
                <a:cubicBezTo>
                  <a:pt x="6292" y="36719"/>
                  <a:pt x="7569" y="37296"/>
                  <a:pt x="8694" y="38026"/>
                </a:cubicBezTo>
                <a:cubicBezTo>
                  <a:pt x="9423" y="38481"/>
                  <a:pt x="10365" y="39515"/>
                  <a:pt x="10639" y="40184"/>
                </a:cubicBezTo>
                <a:cubicBezTo>
                  <a:pt x="9454" y="39272"/>
                  <a:pt x="8207" y="38603"/>
                  <a:pt x="6840" y="38299"/>
                </a:cubicBezTo>
                <a:cubicBezTo>
                  <a:pt x="4985" y="37874"/>
                  <a:pt x="3101" y="37570"/>
                  <a:pt x="1277" y="37023"/>
                </a:cubicBezTo>
                <a:cubicBezTo>
                  <a:pt x="1108" y="36989"/>
                  <a:pt x="892" y="36898"/>
                  <a:pt x="691" y="36898"/>
                </a:cubicBezTo>
                <a:cubicBezTo>
                  <a:pt x="531" y="36898"/>
                  <a:pt x="382" y="36956"/>
                  <a:pt x="274" y="37144"/>
                </a:cubicBezTo>
                <a:cubicBezTo>
                  <a:pt x="1" y="37570"/>
                  <a:pt x="426" y="37843"/>
                  <a:pt x="608" y="38147"/>
                </a:cubicBezTo>
                <a:cubicBezTo>
                  <a:pt x="2098" y="40275"/>
                  <a:pt x="3952" y="41886"/>
                  <a:pt x="6566" y="42555"/>
                </a:cubicBezTo>
                <a:cubicBezTo>
                  <a:pt x="8025" y="42919"/>
                  <a:pt x="9484" y="42798"/>
                  <a:pt x="10943" y="42889"/>
                </a:cubicBezTo>
                <a:cubicBezTo>
                  <a:pt x="12037" y="42950"/>
                  <a:pt x="13101" y="43102"/>
                  <a:pt x="13800" y="44165"/>
                </a:cubicBezTo>
                <a:cubicBezTo>
                  <a:pt x="14560" y="45351"/>
                  <a:pt x="15381" y="46567"/>
                  <a:pt x="16141" y="47783"/>
                </a:cubicBezTo>
                <a:cubicBezTo>
                  <a:pt x="16901" y="48968"/>
                  <a:pt x="17630" y="50184"/>
                  <a:pt x="18238" y="51460"/>
                </a:cubicBezTo>
                <a:cubicBezTo>
                  <a:pt x="16688" y="50093"/>
                  <a:pt x="14925" y="49090"/>
                  <a:pt x="12980" y="48330"/>
                </a:cubicBezTo>
                <a:cubicBezTo>
                  <a:pt x="10913" y="47479"/>
                  <a:pt x="8694" y="47023"/>
                  <a:pt x="6566" y="46293"/>
                </a:cubicBezTo>
                <a:cubicBezTo>
                  <a:pt x="5350" y="45898"/>
                  <a:pt x="4165" y="45442"/>
                  <a:pt x="2949" y="45017"/>
                </a:cubicBezTo>
                <a:cubicBezTo>
                  <a:pt x="2811" y="44948"/>
                  <a:pt x="2634" y="44869"/>
                  <a:pt x="2468" y="44869"/>
                </a:cubicBezTo>
                <a:cubicBezTo>
                  <a:pt x="2341" y="44869"/>
                  <a:pt x="2221" y="44915"/>
                  <a:pt x="2128" y="45047"/>
                </a:cubicBezTo>
                <a:cubicBezTo>
                  <a:pt x="1885" y="45351"/>
                  <a:pt x="2159" y="45624"/>
                  <a:pt x="2341" y="45898"/>
                </a:cubicBezTo>
                <a:cubicBezTo>
                  <a:pt x="2706" y="46354"/>
                  <a:pt x="3162" y="46719"/>
                  <a:pt x="3618" y="47053"/>
                </a:cubicBezTo>
                <a:cubicBezTo>
                  <a:pt x="6870" y="49576"/>
                  <a:pt x="10609" y="51126"/>
                  <a:pt x="14560" y="52190"/>
                </a:cubicBezTo>
                <a:cubicBezTo>
                  <a:pt x="16110" y="52646"/>
                  <a:pt x="17691" y="52950"/>
                  <a:pt x="19150" y="53740"/>
                </a:cubicBezTo>
                <a:cubicBezTo>
                  <a:pt x="19484" y="53953"/>
                  <a:pt x="19727" y="54196"/>
                  <a:pt x="19910" y="54561"/>
                </a:cubicBezTo>
                <a:cubicBezTo>
                  <a:pt x="20852" y="56476"/>
                  <a:pt x="21733" y="58451"/>
                  <a:pt x="22524" y="60427"/>
                </a:cubicBezTo>
                <a:cubicBezTo>
                  <a:pt x="22767" y="61005"/>
                  <a:pt x="23071" y="61552"/>
                  <a:pt x="23162" y="62312"/>
                </a:cubicBezTo>
                <a:cubicBezTo>
                  <a:pt x="22980" y="62099"/>
                  <a:pt x="22858" y="62038"/>
                  <a:pt x="22797" y="61916"/>
                </a:cubicBezTo>
                <a:cubicBezTo>
                  <a:pt x="21338" y="60093"/>
                  <a:pt x="19636" y="58573"/>
                  <a:pt x="17660" y="57357"/>
                </a:cubicBezTo>
                <a:cubicBezTo>
                  <a:pt x="14773" y="55625"/>
                  <a:pt x="11672" y="54287"/>
                  <a:pt x="8572" y="52950"/>
                </a:cubicBezTo>
                <a:cubicBezTo>
                  <a:pt x="7356" y="52433"/>
                  <a:pt x="6201" y="51825"/>
                  <a:pt x="4894" y="51400"/>
                </a:cubicBezTo>
                <a:cubicBezTo>
                  <a:pt x="4794" y="51357"/>
                  <a:pt x="4707" y="51327"/>
                  <a:pt x="4627" y="51327"/>
                </a:cubicBezTo>
                <a:cubicBezTo>
                  <a:pt x="4538" y="51327"/>
                  <a:pt x="4458" y="51364"/>
                  <a:pt x="4378" y="51460"/>
                </a:cubicBezTo>
                <a:cubicBezTo>
                  <a:pt x="4226" y="51673"/>
                  <a:pt x="4317" y="51856"/>
                  <a:pt x="4438" y="52008"/>
                </a:cubicBezTo>
                <a:cubicBezTo>
                  <a:pt x="4590" y="52190"/>
                  <a:pt x="4742" y="52342"/>
                  <a:pt x="4894" y="52494"/>
                </a:cubicBezTo>
                <a:cubicBezTo>
                  <a:pt x="6262" y="53831"/>
                  <a:pt x="7630" y="55169"/>
                  <a:pt x="8967" y="56536"/>
                </a:cubicBezTo>
                <a:cubicBezTo>
                  <a:pt x="11976" y="59515"/>
                  <a:pt x="15381" y="61856"/>
                  <a:pt x="19515" y="63102"/>
                </a:cubicBezTo>
                <a:cubicBezTo>
                  <a:pt x="21004" y="63527"/>
                  <a:pt x="22524" y="64044"/>
                  <a:pt x="23861" y="64834"/>
                </a:cubicBezTo>
                <a:cubicBezTo>
                  <a:pt x="24135" y="64986"/>
                  <a:pt x="24317" y="65138"/>
                  <a:pt x="24378" y="65442"/>
                </a:cubicBezTo>
                <a:cubicBezTo>
                  <a:pt x="25047" y="67570"/>
                  <a:pt x="25594" y="69759"/>
                  <a:pt x="25989" y="72099"/>
                </a:cubicBezTo>
                <a:cubicBezTo>
                  <a:pt x="25503" y="71370"/>
                  <a:pt x="25047" y="70762"/>
                  <a:pt x="24530" y="70245"/>
                </a:cubicBezTo>
                <a:cubicBezTo>
                  <a:pt x="21460" y="67023"/>
                  <a:pt x="17539" y="65108"/>
                  <a:pt x="13587" y="63284"/>
                </a:cubicBezTo>
                <a:cubicBezTo>
                  <a:pt x="13472" y="63219"/>
                  <a:pt x="13331" y="63162"/>
                  <a:pt x="13187" y="63162"/>
                </a:cubicBezTo>
                <a:cubicBezTo>
                  <a:pt x="13064" y="63162"/>
                  <a:pt x="12939" y="63203"/>
                  <a:pt x="12828" y="63315"/>
                </a:cubicBezTo>
                <a:cubicBezTo>
                  <a:pt x="12615" y="63588"/>
                  <a:pt x="12797" y="63862"/>
                  <a:pt x="12949" y="64075"/>
                </a:cubicBezTo>
                <a:cubicBezTo>
                  <a:pt x="13739" y="65260"/>
                  <a:pt x="14560" y="66415"/>
                  <a:pt x="15381" y="67540"/>
                </a:cubicBezTo>
                <a:cubicBezTo>
                  <a:pt x="15958" y="68300"/>
                  <a:pt x="16566" y="68999"/>
                  <a:pt x="17296" y="69698"/>
                </a:cubicBezTo>
                <a:cubicBezTo>
                  <a:pt x="14701" y="68990"/>
                  <a:pt x="12143" y="68594"/>
                  <a:pt x="9564" y="68594"/>
                </a:cubicBezTo>
                <a:cubicBezTo>
                  <a:pt x="8820" y="68594"/>
                  <a:pt x="8075" y="68627"/>
                  <a:pt x="7326" y="68695"/>
                </a:cubicBezTo>
                <a:cubicBezTo>
                  <a:pt x="7052" y="68725"/>
                  <a:pt x="6718" y="68725"/>
                  <a:pt x="6596" y="69059"/>
                </a:cubicBezTo>
                <a:cubicBezTo>
                  <a:pt x="6536" y="69455"/>
                  <a:pt x="6870" y="69546"/>
                  <a:pt x="7113" y="69698"/>
                </a:cubicBezTo>
                <a:cubicBezTo>
                  <a:pt x="10639" y="72099"/>
                  <a:pt x="14439" y="73801"/>
                  <a:pt x="18603" y="74683"/>
                </a:cubicBezTo>
                <a:cubicBezTo>
                  <a:pt x="20109" y="74994"/>
                  <a:pt x="21578" y="75304"/>
                  <a:pt x="23099" y="75304"/>
                </a:cubicBezTo>
                <a:cubicBezTo>
                  <a:pt x="23511" y="75304"/>
                  <a:pt x="23926" y="75282"/>
                  <a:pt x="24348" y="75230"/>
                </a:cubicBezTo>
                <a:cubicBezTo>
                  <a:pt x="24908" y="75150"/>
                  <a:pt x="25492" y="74976"/>
                  <a:pt x="26141" y="74976"/>
                </a:cubicBezTo>
                <a:cubicBezTo>
                  <a:pt x="26231" y="74976"/>
                  <a:pt x="26322" y="74979"/>
                  <a:pt x="26414" y="74987"/>
                </a:cubicBezTo>
                <a:cubicBezTo>
                  <a:pt x="26475" y="75868"/>
                  <a:pt x="26506" y="76689"/>
                  <a:pt x="26597" y="77570"/>
                </a:cubicBezTo>
                <a:cubicBezTo>
                  <a:pt x="26627" y="77813"/>
                  <a:pt x="26506" y="78148"/>
                  <a:pt x="26870" y="78148"/>
                </a:cubicBezTo>
                <a:cubicBezTo>
                  <a:pt x="27205" y="78148"/>
                  <a:pt x="27083" y="77813"/>
                  <a:pt x="27114" y="77570"/>
                </a:cubicBezTo>
                <a:lnTo>
                  <a:pt x="27114" y="77357"/>
                </a:lnTo>
                <a:cubicBezTo>
                  <a:pt x="27114" y="76446"/>
                  <a:pt x="26931" y="75473"/>
                  <a:pt x="27022" y="74622"/>
                </a:cubicBezTo>
                <a:cubicBezTo>
                  <a:pt x="27205" y="72707"/>
                  <a:pt x="28421" y="71218"/>
                  <a:pt x="29484" y="69667"/>
                </a:cubicBezTo>
                <a:cubicBezTo>
                  <a:pt x="31035" y="72281"/>
                  <a:pt x="33132" y="74379"/>
                  <a:pt x="35320" y="76354"/>
                </a:cubicBezTo>
                <a:cubicBezTo>
                  <a:pt x="35077" y="76658"/>
                  <a:pt x="34834" y="76962"/>
                  <a:pt x="34560" y="77236"/>
                </a:cubicBezTo>
                <a:cubicBezTo>
                  <a:pt x="33922" y="77965"/>
                  <a:pt x="33284" y="78634"/>
                  <a:pt x="32585" y="79364"/>
                </a:cubicBezTo>
                <a:cubicBezTo>
                  <a:pt x="32433" y="79546"/>
                  <a:pt x="32281" y="79728"/>
                  <a:pt x="32524" y="79941"/>
                </a:cubicBezTo>
                <a:cubicBezTo>
                  <a:pt x="32578" y="79995"/>
                  <a:pt x="32630" y="80017"/>
                  <a:pt x="32680" y="80017"/>
                </a:cubicBezTo>
                <a:cubicBezTo>
                  <a:pt x="32797" y="80017"/>
                  <a:pt x="32904" y="79896"/>
                  <a:pt x="33010" y="79789"/>
                </a:cubicBezTo>
                <a:lnTo>
                  <a:pt x="33132" y="79668"/>
                </a:lnTo>
                <a:cubicBezTo>
                  <a:pt x="34530" y="78209"/>
                  <a:pt x="35867" y="76750"/>
                  <a:pt x="37114" y="75169"/>
                </a:cubicBezTo>
                <a:cubicBezTo>
                  <a:pt x="37656" y="74515"/>
                  <a:pt x="37864" y="74252"/>
                  <a:pt x="38241" y="74252"/>
                </a:cubicBezTo>
                <a:cubicBezTo>
                  <a:pt x="38478" y="74252"/>
                  <a:pt x="38780" y="74355"/>
                  <a:pt x="39272" y="74531"/>
                </a:cubicBezTo>
                <a:cubicBezTo>
                  <a:pt x="41825" y="75412"/>
                  <a:pt x="44378" y="76081"/>
                  <a:pt x="47084" y="76202"/>
                </a:cubicBezTo>
                <a:cubicBezTo>
                  <a:pt x="48545" y="76282"/>
                  <a:pt x="50015" y="76328"/>
                  <a:pt x="51484" y="76328"/>
                </a:cubicBezTo>
                <a:cubicBezTo>
                  <a:pt x="52826" y="76328"/>
                  <a:pt x="54168" y="76289"/>
                  <a:pt x="55503" y="76202"/>
                </a:cubicBezTo>
                <a:cubicBezTo>
                  <a:pt x="55561" y="76199"/>
                  <a:pt x="55619" y="76198"/>
                  <a:pt x="55679" y="76198"/>
                </a:cubicBezTo>
                <a:cubicBezTo>
                  <a:pt x="55840" y="76198"/>
                  <a:pt x="56007" y="76207"/>
                  <a:pt x="56179" y="76207"/>
                </a:cubicBezTo>
                <a:cubicBezTo>
                  <a:pt x="56539" y="76207"/>
                  <a:pt x="56922" y="76168"/>
                  <a:pt x="57327" y="75929"/>
                </a:cubicBezTo>
                <a:cubicBezTo>
                  <a:pt x="54530" y="74105"/>
                  <a:pt x="51582" y="72889"/>
                  <a:pt x="48451" y="72221"/>
                </a:cubicBezTo>
                <a:cubicBezTo>
                  <a:pt x="47234" y="71948"/>
                  <a:pt x="46034" y="71815"/>
                  <a:pt x="44846" y="71815"/>
                </a:cubicBezTo>
                <a:cubicBezTo>
                  <a:pt x="42860" y="71815"/>
                  <a:pt x="40908" y="72186"/>
                  <a:pt x="38968" y="72889"/>
                </a:cubicBezTo>
                <a:cubicBezTo>
                  <a:pt x="40731" y="70518"/>
                  <a:pt x="42251" y="67996"/>
                  <a:pt x="44105" y="65746"/>
                </a:cubicBezTo>
                <a:cubicBezTo>
                  <a:pt x="45962" y="66400"/>
                  <a:pt x="47809" y="66713"/>
                  <a:pt x="49663" y="66713"/>
                </a:cubicBezTo>
                <a:cubicBezTo>
                  <a:pt x="51087" y="66713"/>
                  <a:pt x="52514" y="66528"/>
                  <a:pt x="53953" y="66172"/>
                </a:cubicBezTo>
                <a:cubicBezTo>
                  <a:pt x="56719" y="65503"/>
                  <a:pt x="59455" y="64743"/>
                  <a:pt x="62190" y="64014"/>
                </a:cubicBezTo>
                <a:cubicBezTo>
                  <a:pt x="62920" y="63831"/>
                  <a:pt x="63649" y="63679"/>
                  <a:pt x="64348" y="63497"/>
                </a:cubicBezTo>
                <a:cubicBezTo>
                  <a:pt x="64591" y="63406"/>
                  <a:pt x="64926" y="63406"/>
                  <a:pt x="64926" y="63072"/>
                </a:cubicBezTo>
                <a:cubicBezTo>
                  <a:pt x="64926" y="62737"/>
                  <a:pt x="64591" y="62768"/>
                  <a:pt x="64348" y="62676"/>
                </a:cubicBezTo>
                <a:lnTo>
                  <a:pt x="64287" y="62676"/>
                </a:lnTo>
                <a:cubicBezTo>
                  <a:pt x="61856" y="62038"/>
                  <a:pt x="59333" y="61765"/>
                  <a:pt x="56841" y="61673"/>
                </a:cubicBezTo>
                <a:cubicBezTo>
                  <a:pt x="56319" y="61645"/>
                  <a:pt x="55798" y="61630"/>
                  <a:pt x="55280" y="61630"/>
                </a:cubicBezTo>
                <a:cubicBezTo>
                  <a:pt x="52447" y="61630"/>
                  <a:pt x="49679" y="62081"/>
                  <a:pt x="47084" y="63315"/>
                </a:cubicBezTo>
                <a:cubicBezTo>
                  <a:pt x="46567" y="63558"/>
                  <a:pt x="46111" y="63831"/>
                  <a:pt x="45655" y="64044"/>
                </a:cubicBezTo>
                <a:cubicBezTo>
                  <a:pt x="48208" y="61035"/>
                  <a:pt x="50822" y="58208"/>
                  <a:pt x="53801" y="55625"/>
                </a:cubicBezTo>
                <a:cubicBezTo>
                  <a:pt x="53913" y="55512"/>
                  <a:pt x="54026" y="55476"/>
                  <a:pt x="54138" y="55476"/>
                </a:cubicBezTo>
                <a:cubicBezTo>
                  <a:pt x="54239" y="55476"/>
                  <a:pt x="54339" y="55505"/>
                  <a:pt x="54439" y="55533"/>
                </a:cubicBezTo>
                <a:cubicBezTo>
                  <a:pt x="55138" y="55807"/>
                  <a:pt x="55685" y="56141"/>
                  <a:pt x="56293" y="56476"/>
                </a:cubicBezTo>
                <a:cubicBezTo>
                  <a:pt x="57904" y="57357"/>
                  <a:pt x="59607" y="57935"/>
                  <a:pt x="61461" y="57965"/>
                </a:cubicBezTo>
                <a:cubicBezTo>
                  <a:pt x="61532" y="57966"/>
                  <a:pt x="61604" y="57966"/>
                  <a:pt x="61675" y="57966"/>
                </a:cubicBezTo>
                <a:cubicBezTo>
                  <a:pt x="64697" y="57966"/>
                  <a:pt x="67578" y="57346"/>
                  <a:pt x="70488" y="56871"/>
                </a:cubicBezTo>
                <a:cubicBezTo>
                  <a:pt x="70671" y="56840"/>
                  <a:pt x="70944" y="56810"/>
                  <a:pt x="70944" y="56476"/>
                </a:cubicBezTo>
                <a:cubicBezTo>
                  <a:pt x="70975" y="56172"/>
                  <a:pt x="70701" y="56141"/>
                  <a:pt x="70519" y="56081"/>
                </a:cubicBezTo>
                <a:lnTo>
                  <a:pt x="66993" y="54926"/>
                </a:lnTo>
                <a:cubicBezTo>
                  <a:pt x="64967" y="54263"/>
                  <a:pt x="62916" y="53888"/>
                  <a:pt x="60832" y="53888"/>
                </a:cubicBezTo>
                <a:cubicBezTo>
                  <a:pt x="59664" y="53888"/>
                  <a:pt x="58486" y="54006"/>
                  <a:pt x="57296" y="54257"/>
                </a:cubicBezTo>
                <a:cubicBezTo>
                  <a:pt x="56658" y="54409"/>
                  <a:pt x="55959" y="54439"/>
                  <a:pt x="55321" y="54500"/>
                </a:cubicBezTo>
                <a:cubicBezTo>
                  <a:pt x="56202" y="53710"/>
                  <a:pt x="57144" y="53071"/>
                  <a:pt x="57965" y="52342"/>
                </a:cubicBezTo>
                <a:cubicBezTo>
                  <a:pt x="59120" y="51308"/>
                  <a:pt x="60458" y="51004"/>
                  <a:pt x="61977" y="51004"/>
                </a:cubicBezTo>
                <a:cubicBezTo>
                  <a:pt x="63740" y="51004"/>
                  <a:pt x="65382" y="50518"/>
                  <a:pt x="66841" y="49424"/>
                </a:cubicBezTo>
                <a:cubicBezTo>
                  <a:pt x="68695" y="48026"/>
                  <a:pt x="70184" y="46293"/>
                  <a:pt x="71552" y="44469"/>
                </a:cubicBezTo>
                <a:cubicBezTo>
                  <a:pt x="71704" y="44317"/>
                  <a:pt x="71886" y="44135"/>
                  <a:pt x="71734" y="43922"/>
                </a:cubicBezTo>
                <a:cubicBezTo>
                  <a:pt x="71658" y="43801"/>
                  <a:pt x="71552" y="43763"/>
                  <a:pt x="71438" y="43763"/>
                </a:cubicBezTo>
                <a:cubicBezTo>
                  <a:pt x="71324" y="43763"/>
                  <a:pt x="71202" y="43801"/>
                  <a:pt x="71096" y="43831"/>
                </a:cubicBezTo>
                <a:cubicBezTo>
                  <a:pt x="70427" y="44013"/>
                  <a:pt x="69759" y="44226"/>
                  <a:pt x="69120" y="44409"/>
                </a:cubicBezTo>
                <a:cubicBezTo>
                  <a:pt x="65990" y="45351"/>
                  <a:pt x="63102" y="46719"/>
                  <a:pt x="60822" y="49150"/>
                </a:cubicBezTo>
                <a:cubicBezTo>
                  <a:pt x="60336" y="49697"/>
                  <a:pt x="59880" y="50245"/>
                  <a:pt x="59333" y="50761"/>
                </a:cubicBezTo>
                <a:cubicBezTo>
                  <a:pt x="58816" y="51248"/>
                  <a:pt x="58178" y="51612"/>
                  <a:pt x="57570" y="52038"/>
                </a:cubicBezTo>
                <a:cubicBezTo>
                  <a:pt x="56749" y="52615"/>
                  <a:pt x="55989" y="53193"/>
                  <a:pt x="55199" y="53740"/>
                </a:cubicBezTo>
                <a:cubicBezTo>
                  <a:pt x="56992" y="50944"/>
                  <a:pt x="58330" y="47965"/>
                  <a:pt x="58968" y="44713"/>
                </a:cubicBezTo>
                <a:cubicBezTo>
                  <a:pt x="58999" y="44469"/>
                  <a:pt x="59181" y="44409"/>
                  <a:pt x="59333" y="44287"/>
                </a:cubicBezTo>
                <a:cubicBezTo>
                  <a:pt x="61704" y="42737"/>
                  <a:pt x="63801" y="40883"/>
                  <a:pt x="65716" y="38846"/>
                </a:cubicBezTo>
                <a:cubicBezTo>
                  <a:pt x="66172" y="38360"/>
                  <a:pt x="66598" y="37843"/>
                  <a:pt x="66993" y="37266"/>
                </a:cubicBezTo>
                <a:cubicBezTo>
                  <a:pt x="67084" y="37114"/>
                  <a:pt x="67205" y="36931"/>
                  <a:pt x="67053" y="36719"/>
                </a:cubicBezTo>
                <a:cubicBezTo>
                  <a:pt x="66983" y="36634"/>
                  <a:pt x="66905" y="36608"/>
                  <a:pt x="66824" y="36608"/>
                </a:cubicBezTo>
                <a:cubicBezTo>
                  <a:pt x="66731" y="36608"/>
                  <a:pt x="66634" y="36642"/>
                  <a:pt x="66537" y="36658"/>
                </a:cubicBezTo>
                <a:cubicBezTo>
                  <a:pt x="66446" y="36688"/>
                  <a:pt x="66324" y="36719"/>
                  <a:pt x="66263" y="36779"/>
                </a:cubicBezTo>
                <a:cubicBezTo>
                  <a:pt x="64743" y="37539"/>
                  <a:pt x="63132" y="38178"/>
                  <a:pt x="61552" y="38816"/>
                </a:cubicBezTo>
                <a:cubicBezTo>
                  <a:pt x="58999" y="39849"/>
                  <a:pt x="56658" y="41247"/>
                  <a:pt x="54774" y="43314"/>
                </a:cubicBezTo>
                <a:cubicBezTo>
                  <a:pt x="54378" y="43770"/>
                  <a:pt x="53983" y="44257"/>
                  <a:pt x="53619" y="44743"/>
                </a:cubicBezTo>
                <a:cubicBezTo>
                  <a:pt x="54713" y="41126"/>
                  <a:pt x="55655" y="37478"/>
                  <a:pt x="56415" y="33801"/>
                </a:cubicBezTo>
                <a:cubicBezTo>
                  <a:pt x="56445" y="33618"/>
                  <a:pt x="56567" y="33497"/>
                  <a:pt x="56719" y="33375"/>
                </a:cubicBezTo>
                <a:cubicBezTo>
                  <a:pt x="57935" y="32585"/>
                  <a:pt x="59029" y="31612"/>
                  <a:pt x="60032" y="30579"/>
                </a:cubicBezTo>
                <a:cubicBezTo>
                  <a:pt x="62798" y="27691"/>
                  <a:pt x="64713" y="24196"/>
                  <a:pt x="66476" y="20670"/>
                </a:cubicBezTo>
                <a:cubicBezTo>
                  <a:pt x="66598" y="20427"/>
                  <a:pt x="66750" y="20123"/>
                  <a:pt x="66476" y="19910"/>
                </a:cubicBezTo>
                <a:cubicBezTo>
                  <a:pt x="66406" y="19840"/>
                  <a:pt x="66337" y="19813"/>
                  <a:pt x="66269" y="19813"/>
                </a:cubicBezTo>
                <a:cubicBezTo>
                  <a:pt x="66099" y="19813"/>
                  <a:pt x="65938" y="19984"/>
                  <a:pt x="65807" y="20092"/>
                </a:cubicBezTo>
                <a:cubicBezTo>
                  <a:pt x="62281" y="22493"/>
                  <a:pt x="59485" y="25563"/>
                  <a:pt x="57448" y="29272"/>
                </a:cubicBezTo>
                <a:cubicBezTo>
                  <a:pt x="57357" y="29484"/>
                  <a:pt x="57296" y="29667"/>
                  <a:pt x="57114" y="29819"/>
                </a:cubicBezTo>
                <a:cubicBezTo>
                  <a:pt x="57327" y="28025"/>
                  <a:pt x="57570" y="26293"/>
                  <a:pt x="57722" y="24530"/>
                </a:cubicBezTo>
                <a:cubicBezTo>
                  <a:pt x="57813" y="23648"/>
                  <a:pt x="57661" y="22797"/>
                  <a:pt x="58391" y="21946"/>
                </a:cubicBezTo>
                <a:cubicBezTo>
                  <a:pt x="61278" y="18542"/>
                  <a:pt x="62920" y="14469"/>
                  <a:pt x="64196" y="10244"/>
                </a:cubicBezTo>
                <a:cubicBezTo>
                  <a:pt x="64287" y="10031"/>
                  <a:pt x="64348" y="9758"/>
                  <a:pt x="64105" y="9606"/>
                </a:cubicBezTo>
                <a:cubicBezTo>
                  <a:pt x="64040" y="9565"/>
                  <a:pt x="63980" y="9549"/>
                  <a:pt x="63923" y="9549"/>
                </a:cubicBezTo>
                <a:cubicBezTo>
                  <a:pt x="63767" y="9549"/>
                  <a:pt x="63639" y="9676"/>
                  <a:pt x="63528" y="9788"/>
                </a:cubicBezTo>
                <a:cubicBezTo>
                  <a:pt x="61856" y="11186"/>
                  <a:pt x="60397" y="12828"/>
                  <a:pt x="59303" y="14743"/>
                </a:cubicBezTo>
                <a:cubicBezTo>
                  <a:pt x="58725" y="15715"/>
                  <a:pt x="58360" y="16779"/>
                  <a:pt x="57965" y="17843"/>
                </a:cubicBezTo>
                <a:cubicBezTo>
                  <a:pt x="57874" y="16870"/>
                  <a:pt x="57783" y="15867"/>
                  <a:pt x="57752" y="14895"/>
                </a:cubicBezTo>
                <a:cubicBezTo>
                  <a:pt x="57752" y="14803"/>
                  <a:pt x="57813" y="14682"/>
                  <a:pt x="57874" y="14621"/>
                </a:cubicBezTo>
                <a:cubicBezTo>
                  <a:pt x="58634" y="12858"/>
                  <a:pt x="58968" y="11095"/>
                  <a:pt x="58877" y="9180"/>
                </a:cubicBezTo>
                <a:cubicBezTo>
                  <a:pt x="58816" y="7508"/>
                  <a:pt x="58634" y="5928"/>
                  <a:pt x="58360" y="4286"/>
                </a:cubicBezTo>
                <a:cubicBezTo>
                  <a:pt x="58117" y="2949"/>
                  <a:pt x="57874" y="1672"/>
                  <a:pt x="57357" y="457"/>
                </a:cubicBezTo>
                <a:cubicBezTo>
                  <a:pt x="57296" y="213"/>
                  <a:pt x="57144" y="1"/>
                  <a:pt x="568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60"/>
          <p:cNvSpPr/>
          <p:nvPr/>
        </p:nvSpPr>
        <p:spPr>
          <a:xfrm flipH="1">
            <a:off x="2814502" y="297116"/>
            <a:ext cx="3089344" cy="3438774"/>
          </a:xfrm>
          <a:custGeom>
            <a:avLst/>
            <a:gdLst/>
            <a:ahLst/>
            <a:cxnLst/>
            <a:rect l="l" t="t" r="r" b="b"/>
            <a:pathLst>
              <a:path w="71887" h="80018" extrusionOk="0">
                <a:moveTo>
                  <a:pt x="56871" y="1034"/>
                </a:moveTo>
                <a:cubicBezTo>
                  <a:pt x="57175" y="1399"/>
                  <a:pt x="57266" y="1946"/>
                  <a:pt x="57388" y="2402"/>
                </a:cubicBezTo>
                <a:cubicBezTo>
                  <a:pt x="57904" y="4621"/>
                  <a:pt x="58208" y="6900"/>
                  <a:pt x="58330" y="9241"/>
                </a:cubicBezTo>
                <a:cubicBezTo>
                  <a:pt x="58391" y="10761"/>
                  <a:pt x="58208" y="12281"/>
                  <a:pt x="57540" y="13861"/>
                </a:cubicBezTo>
                <a:cubicBezTo>
                  <a:pt x="56172" y="9545"/>
                  <a:pt x="55199" y="5350"/>
                  <a:pt x="56871" y="1034"/>
                </a:cubicBezTo>
                <a:close/>
                <a:moveTo>
                  <a:pt x="63710" y="10457"/>
                </a:moveTo>
                <a:lnTo>
                  <a:pt x="63710" y="10457"/>
                </a:lnTo>
                <a:cubicBezTo>
                  <a:pt x="62251" y="14408"/>
                  <a:pt x="60883" y="18147"/>
                  <a:pt x="58208" y="21399"/>
                </a:cubicBezTo>
                <a:cubicBezTo>
                  <a:pt x="57722" y="18390"/>
                  <a:pt x="60610" y="12584"/>
                  <a:pt x="63710" y="10457"/>
                </a:cubicBezTo>
                <a:close/>
                <a:moveTo>
                  <a:pt x="50305" y="8724"/>
                </a:moveTo>
                <a:lnTo>
                  <a:pt x="50305" y="8724"/>
                </a:lnTo>
                <a:cubicBezTo>
                  <a:pt x="53527" y="12645"/>
                  <a:pt x="56628" y="16597"/>
                  <a:pt x="57175" y="22037"/>
                </a:cubicBezTo>
                <a:cubicBezTo>
                  <a:pt x="52889" y="18572"/>
                  <a:pt x="51491" y="13709"/>
                  <a:pt x="50305" y="8724"/>
                </a:cubicBezTo>
                <a:close/>
                <a:moveTo>
                  <a:pt x="65990" y="20670"/>
                </a:moveTo>
                <a:cubicBezTo>
                  <a:pt x="63528" y="25199"/>
                  <a:pt x="61218" y="29606"/>
                  <a:pt x="56932" y="32554"/>
                </a:cubicBezTo>
                <a:cubicBezTo>
                  <a:pt x="56567" y="30366"/>
                  <a:pt x="62433" y="22645"/>
                  <a:pt x="65990" y="20670"/>
                </a:cubicBezTo>
                <a:close/>
                <a:moveTo>
                  <a:pt x="1794" y="30366"/>
                </a:moveTo>
                <a:lnTo>
                  <a:pt x="1794" y="30366"/>
                </a:lnTo>
                <a:cubicBezTo>
                  <a:pt x="4864" y="31460"/>
                  <a:pt x="7873" y="34317"/>
                  <a:pt x="8663" y="37053"/>
                </a:cubicBezTo>
                <a:cubicBezTo>
                  <a:pt x="5624" y="35776"/>
                  <a:pt x="3526" y="33527"/>
                  <a:pt x="1794" y="30366"/>
                </a:cubicBezTo>
                <a:close/>
                <a:moveTo>
                  <a:pt x="47995" y="22341"/>
                </a:moveTo>
                <a:cubicBezTo>
                  <a:pt x="48360" y="22949"/>
                  <a:pt x="48755" y="23557"/>
                  <a:pt x="49090" y="24104"/>
                </a:cubicBezTo>
                <a:cubicBezTo>
                  <a:pt x="50701" y="26749"/>
                  <a:pt x="52372" y="29302"/>
                  <a:pt x="53375" y="32220"/>
                </a:cubicBezTo>
                <a:cubicBezTo>
                  <a:pt x="53983" y="33983"/>
                  <a:pt x="54439" y="35807"/>
                  <a:pt x="54591" y="37843"/>
                </a:cubicBezTo>
                <a:cubicBezTo>
                  <a:pt x="49789" y="33709"/>
                  <a:pt x="47904" y="28451"/>
                  <a:pt x="47995" y="22341"/>
                </a:cubicBezTo>
                <a:close/>
                <a:moveTo>
                  <a:pt x="8663" y="30579"/>
                </a:moveTo>
                <a:cubicBezTo>
                  <a:pt x="9727" y="32585"/>
                  <a:pt x="11217" y="34226"/>
                  <a:pt x="12250" y="36141"/>
                </a:cubicBezTo>
                <a:cubicBezTo>
                  <a:pt x="13162" y="37843"/>
                  <a:pt x="13405" y="39697"/>
                  <a:pt x="13405" y="41643"/>
                </a:cubicBezTo>
                <a:cubicBezTo>
                  <a:pt x="11703" y="38026"/>
                  <a:pt x="9210" y="34773"/>
                  <a:pt x="8663" y="30579"/>
                </a:cubicBezTo>
                <a:close/>
                <a:moveTo>
                  <a:pt x="1216" y="37448"/>
                </a:moveTo>
                <a:cubicBezTo>
                  <a:pt x="2827" y="37874"/>
                  <a:pt x="4378" y="38330"/>
                  <a:pt x="6019" y="38542"/>
                </a:cubicBezTo>
                <a:cubicBezTo>
                  <a:pt x="7174" y="38694"/>
                  <a:pt x="8329" y="39089"/>
                  <a:pt x="9362" y="39697"/>
                </a:cubicBezTo>
                <a:cubicBezTo>
                  <a:pt x="10578" y="40427"/>
                  <a:pt x="11551" y="41369"/>
                  <a:pt x="12645" y="42463"/>
                </a:cubicBezTo>
                <a:cubicBezTo>
                  <a:pt x="11429" y="42251"/>
                  <a:pt x="10335" y="42281"/>
                  <a:pt x="9271" y="42251"/>
                </a:cubicBezTo>
                <a:cubicBezTo>
                  <a:pt x="5897" y="42251"/>
                  <a:pt x="3435" y="40700"/>
                  <a:pt x="1520" y="38026"/>
                </a:cubicBezTo>
                <a:cubicBezTo>
                  <a:pt x="1399" y="37843"/>
                  <a:pt x="1247" y="37722"/>
                  <a:pt x="1216" y="37448"/>
                </a:cubicBezTo>
                <a:close/>
                <a:moveTo>
                  <a:pt x="65990" y="37448"/>
                </a:moveTo>
                <a:lnTo>
                  <a:pt x="66111" y="37570"/>
                </a:lnTo>
                <a:cubicBezTo>
                  <a:pt x="62585" y="41399"/>
                  <a:pt x="58755" y="44804"/>
                  <a:pt x="53467" y="46050"/>
                </a:cubicBezTo>
                <a:cubicBezTo>
                  <a:pt x="54044" y="44773"/>
                  <a:pt x="55868" y="42767"/>
                  <a:pt x="57266" y="41734"/>
                </a:cubicBezTo>
                <a:cubicBezTo>
                  <a:pt x="59151" y="40336"/>
                  <a:pt x="61278" y="39424"/>
                  <a:pt x="63467" y="38542"/>
                </a:cubicBezTo>
                <a:cubicBezTo>
                  <a:pt x="64318" y="38208"/>
                  <a:pt x="65169" y="37843"/>
                  <a:pt x="65990" y="37448"/>
                </a:cubicBezTo>
                <a:close/>
                <a:moveTo>
                  <a:pt x="70944" y="44409"/>
                </a:moveTo>
                <a:lnTo>
                  <a:pt x="70944" y="44409"/>
                </a:lnTo>
                <a:cubicBezTo>
                  <a:pt x="70306" y="45351"/>
                  <a:pt x="69576" y="46172"/>
                  <a:pt x="68847" y="46931"/>
                </a:cubicBezTo>
                <a:cubicBezTo>
                  <a:pt x="67418" y="48360"/>
                  <a:pt x="65898" y="49728"/>
                  <a:pt x="63801" y="50184"/>
                </a:cubicBezTo>
                <a:cubicBezTo>
                  <a:pt x="63470" y="50248"/>
                  <a:pt x="63135" y="50271"/>
                  <a:pt x="62797" y="50271"/>
                </a:cubicBezTo>
                <a:cubicBezTo>
                  <a:pt x="62172" y="50271"/>
                  <a:pt x="61534" y="50193"/>
                  <a:pt x="60883" y="50153"/>
                </a:cubicBezTo>
                <a:cubicBezTo>
                  <a:pt x="63376" y="46810"/>
                  <a:pt x="66993" y="45442"/>
                  <a:pt x="70944" y="44409"/>
                </a:cubicBezTo>
                <a:close/>
                <a:moveTo>
                  <a:pt x="3162" y="45472"/>
                </a:moveTo>
                <a:cubicBezTo>
                  <a:pt x="3952" y="45776"/>
                  <a:pt x="4742" y="46050"/>
                  <a:pt x="5563" y="46354"/>
                </a:cubicBezTo>
                <a:cubicBezTo>
                  <a:pt x="7934" y="47235"/>
                  <a:pt x="10457" y="47752"/>
                  <a:pt x="12858" y="48634"/>
                </a:cubicBezTo>
                <a:cubicBezTo>
                  <a:pt x="15046" y="49424"/>
                  <a:pt x="17022" y="50609"/>
                  <a:pt x="18664" y="52311"/>
                </a:cubicBezTo>
                <a:cubicBezTo>
                  <a:pt x="18755" y="52463"/>
                  <a:pt x="18876" y="52585"/>
                  <a:pt x="18998" y="52737"/>
                </a:cubicBezTo>
                <a:cubicBezTo>
                  <a:pt x="19012" y="52751"/>
                  <a:pt x="19019" y="52778"/>
                  <a:pt x="19023" y="52797"/>
                </a:cubicBezTo>
                <a:lnTo>
                  <a:pt x="19023" y="52797"/>
                </a:lnTo>
                <a:cubicBezTo>
                  <a:pt x="14770" y="51703"/>
                  <a:pt x="10516" y="50517"/>
                  <a:pt x="6657" y="48299"/>
                </a:cubicBezTo>
                <a:cubicBezTo>
                  <a:pt x="5502" y="47600"/>
                  <a:pt x="4438" y="46871"/>
                  <a:pt x="3496" y="45959"/>
                </a:cubicBezTo>
                <a:cubicBezTo>
                  <a:pt x="3344" y="45868"/>
                  <a:pt x="3192" y="45746"/>
                  <a:pt x="3162" y="45472"/>
                </a:cubicBezTo>
                <a:close/>
                <a:moveTo>
                  <a:pt x="20700" y="34074"/>
                </a:moveTo>
                <a:cubicBezTo>
                  <a:pt x="21369" y="35746"/>
                  <a:pt x="21764" y="37509"/>
                  <a:pt x="22159" y="39241"/>
                </a:cubicBezTo>
                <a:cubicBezTo>
                  <a:pt x="22645" y="41643"/>
                  <a:pt x="23010" y="43983"/>
                  <a:pt x="22919" y="46415"/>
                </a:cubicBezTo>
                <a:cubicBezTo>
                  <a:pt x="22828" y="48330"/>
                  <a:pt x="22281" y="50153"/>
                  <a:pt x="21794" y="51977"/>
                </a:cubicBezTo>
                <a:cubicBezTo>
                  <a:pt x="21673" y="52585"/>
                  <a:pt x="21521" y="53193"/>
                  <a:pt x="21308" y="53922"/>
                </a:cubicBezTo>
                <a:cubicBezTo>
                  <a:pt x="20487" y="50670"/>
                  <a:pt x="19788" y="47570"/>
                  <a:pt x="19849" y="44348"/>
                </a:cubicBezTo>
                <a:cubicBezTo>
                  <a:pt x="19849" y="42463"/>
                  <a:pt x="20092" y="40640"/>
                  <a:pt x="20214" y="38785"/>
                </a:cubicBezTo>
                <a:cubicBezTo>
                  <a:pt x="20274" y="37448"/>
                  <a:pt x="20396" y="36171"/>
                  <a:pt x="20518" y="34834"/>
                </a:cubicBezTo>
                <a:cubicBezTo>
                  <a:pt x="20548" y="34560"/>
                  <a:pt x="20487" y="34317"/>
                  <a:pt x="20700" y="34074"/>
                </a:cubicBezTo>
                <a:close/>
                <a:moveTo>
                  <a:pt x="44074" y="37387"/>
                </a:moveTo>
                <a:lnTo>
                  <a:pt x="44074" y="37387"/>
                </a:lnTo>
                <a:cubicBezTo>
                  <a:pt x="44561" y="38026"/>
                  <a:pt x="44834" y="38725"/>
                  <a:pt x="45108" y="39363"/>
                </a:cubicBezTo>
                <a:cubicBezTo>
                  <a:pt x="46324" y="41825"/>
                  <a:pt x="47448" y="44348"/>
                  <a:pt x="48147" y="46992"/>
                </a:cubicBezTo>
                <a:cubicBezTo>
                  <a:pt x="48664" y="49090"/>
                  <a:pt x="49090" y="51217"/>
                  <a:pt x="48938" y="53375"/>
                </a:cubicBezTo>
                <a:cubicBezTo>
                  <a:pt x="48907" y="54166"/>
                  <a:pt x="48755" y="55017"/>
                  <a:pt x="48482" y="55807"/>
                </a:cubicBezTo>
                <a:cubicBezTo>
                  <a:pt x="44865" y="51430"/>
                  <a:pt x="42798" y="42767"/>
                  <a:pt x="44074" y="37387"/>
                </a:cubicBezTo>
                <a:close/>
                <a:moveTo>
                  <a:pt x="58512" y="44743"/>
                </a:moveTo>
                <a:cubicBezTo>
                  <a:pt x="57540" y="48998"/>
                  <a:pt x="55625" y="52737"/>
                  <a:pt x="52555" y="55989"/>
                </a:cubicBezTo>
                <a:cubicBezTo>
                  <a:pt x="52555" y="55260"/>
                  <a:pt x="52707" y="54713"/>
                  <a:pt x="52767" y="54135"/>
                </a:cubicBezTo>
                <a:cubicBezTo>
                  <a:pt x="53132" y="51764"/>
                  <a:pt x="53831" y="49576"/>
                  <a:pt x="55047" y="47539"/>
                </a:cubicBezTo>
                <a:cubicBezTo>
                  <a:pt x="55929" y="46050"/>
                  <a:pt x="56567" y="45564"/>
                  <a:pt x="58512" y="44743"/>
                </a:cubicBezTo>
                <a:close/>
                <a:moveTo>
                  <a:pt x="61059" y="54375"/>
                </a:moveTo>
                <a:cubicBezTo>
                  <a:pt x="64071" y="54375"/>
                  <a:pt x="66881" y="55002"/>
                  <a:pt x="69880" y="56293"/>
                </a:cubicBezTo>
                <a:cubicBezTo>
                  <a:pt x="68999" y="56445"/>
                  <a:pt x="68239" y="56597"/>
                  <a:pt x="67479" y="56719"/>
                </a:cubicBezTo>
                <a:cubicBezTo>
                  <a:pt x="65777" y="56901"/>
                  <a:pt x="64105" y="57236"/>
                  <a:pt x="62342" y="57296"/>
                </a:cubicBezTo>
                <a:cubicBezTo>
                  <a:pt x="62265" y="57298"/>
                  <a:pt x="62187" y="57299"/>
                  <a:pt x="62110" y="57299"/>
                </a:cubicBezTo>
                <a:cubicBezTo>
                  <a:pt x="59598" y="57299"/>
                  <a:pt x="57474" y="56345"/>
                  <a:pt x="55321" y="55047"/>
                </a:cubicBezTo>
                <a:cubicBezTo>
                  <a:pt x="57363" y="54602"/>
                  <a:pt x="59248" y="54375"/>
                  <a:pt x="61059" y="54375"/>
                </a:cubicBezTo>
                <a:close/>
                <a:moveTo>
                  <a:pt x="55351" y="46080"/>
                </a:moveTo>
                <a:cubicBezTo>
                  <a:pt x="53345" y="48786"/>
                  <a:pt x="52524" y="51856"/>
                  <a:pt x="52099" y="55077"/>
                </a:cubicBezTo>
                <a:cubicBezTo>
                  <a:pt x="52068" y="55442"/>
                  <a:pt x="51977" y="55746"/>
                  <a:pt x="51947" y="56081"/>
                </a:cubicBezTo>
                <a:cubicBezTo>
                  <a:pt x="51916" y="56536"/>
                  <a:pt x="51673" y="56871"/>
                  <a:pt x="51339" y="57205"/>
                </a:cubicBezTo>
                <a:cubicBezTo>
                  <a:pt x="49211" y="59272"/>
                  <a:pt x="47205" y="61400"/>
                  <a:pt x="45229" y="63558"/>
                </a:cubicBezTo>
                <a:cubicBezTo>
                  <a:pt x="46324" y="61521"/>
                  <a:pt x="47418" y="59454"/>
                  <a:pt x="48451" y="57327"/>
                </a:cubicBezTo>
                <a:cubicBezTo>
                  <a:pt x="49880" y="54378"/>
                  <a:pt x="51217" y="51369"/>
                  <a:pt x="52312" y="48238"/>
                </a:cubicBezTo>
                <a:cubicBezTo>
                  <a:pt x="52585" y="47479"/>
                  <a:pt x="53071" y="46992"/>
                  <a:pt x="53771" y="46658"/>
                </a:cubicBezTo>
                <a:cubicBezTo>
                  <a:pt x="54257" y="46415"/>
                  <a:pt x="54743" y="46232"/>
                  <a:pt x="55351" y="46080"/>
                </a:cubicBezTo>
                <a:close/>
                <a:moveTo>
                  <a:pt x="5776" y="52160"/>
                </a:moveTo>
                <a:lnTo>
                  <a:pt x="5776" y="52160"/>
                </a:lnTo>
                <a:cubicBezTo>
                  <a:pt x="6840" y="52615"/>
                  <a:pt x="7751" y="52980"/>
                  <a:pt x="8663" y="53406"/>
                </a:cubicBezTo>
                <a:cubicBezTo>
                  <a:pt x="11885" y="54804"/>
                  <a:pt x="15168" y="56141"/>
                  <a:pt x="18116" y="58056"/>
                </a:cubicBezTo>
                <a:cubicBezTo>
                  <a:pt x="20487" y="59576"/>
                  <a:pt x="22372" y="61582"/>
                  <a:pt x="23892" y="63983"/>
                </a:cubicBezTo>
                <a:cubicBezTo>
                  <a:pt x="21551" y="62980"/>
                  <a:pt x="19119" y="62342"/>
                  <a:pt x="16779" y="61309"/>
                </a:cubicBezTo>
                <a:cubicBezTo>
                  <a:pt x="13861" y="60032"/>
                  <a:pt x="11551" y="57965"/>
                  <a:pt x="9332" y="55777"/>
                </a:cubicBezTo>
                <a:cubicBezTo>
                  <a:pt x="8207" y="54622"/>
                  <a:pt x="7052" y="53436"/>
                  <a:pt x="5776" y="52160"/>
                </a:cubicBezTo>
                <a:close/>
                <a:moveTo>
                  <a:pt x="55412" y="62049"/>
                </a:moveTo>
                <a:cubicBezTo>
                  <a:pt x="56747" y="62049"/>
                  <a:pt x="58082" y="62147"/>
                  <a:pt x="59424" y="62281"/>
                </a:cubicBezTo>
                <a:cubicBezTo>
                  <a:pt x="60640" y="62433"/>
                  <a:pt x="61825" y="62555"/>
                  <a:pt x="63011" y="62798"/>
                </a:cubicBezTo>
                <a:cubicBezTo>
                  <a:pt x="63193" y="62828"/>
                  <a:pt x="63376" y="62920"/>
                  <a:pt x="63771" y="62980"/>
                </a:cubicBezTo>
                <a:cubicBezTo>
                  <a:pt x="60792" y="63679"/>
                  <a:pt x="58087" y="64470"/>
                  <a:pt x="55351" y="65199"/>
                </a:cubicBezTo>
                <a:cubicBezTo>
                  <a:pt x="53520" y="65678"/>
                  <a:pt x="51689" y="66027"/>
                  <a:pt x="49833" y="66027"/>
                </a:cubicBezTo>
                <a:cubicBezTo>
                  <a:pt x="49687" y="66027"/>
                  <a:pt x="49540" y="66024"/>
                  <a:pt x="49394" y="66020"/>
                </a:cubicBezTo>
                <a:cubicBezTo>
                  <a:pt x="47843" y="65989"/>
                  <a:pt x="46354" y="65716"/>
                  <a:pt x="44804" y="65260"/>
                </a:cubicBezTo>
                <a:cubicBezTo>
                  <a:pt x="46810" y="63892"/>
                  <a:pt x="48907" y="62920"/>
                  <a:pt x="51248" y="62433"/>
                </a:cubicBezTo>
                <a:cubicBezTo>
                  <a:pt x="52641" y="62155"/>
                  <a:pt x="54026" y="62049"/>
                  <a:pt x="55412" y="62049"/>
                </a:cubicBezTo>
                <a:close/>
                <a:moveTo>
                  <a:pt x="40457" y="51825"/>
                </a:moveTo>
                <a:cubicBezTo>
                  <a:pt x="40700" y="52889"/>
                  <a:pt x="40913" y="53801"/>
                  <a:pt x="41035" y="54713"/>
                </a:cubicBezTo>
                <a:cubicBezTo>
                  <a:pt x="41308" y="56810"/>
                  <a:pt x="41764" y="58847"/>
                  <a:pt x="41795" y="60944"/>
                </a:cubicBezTo>
                <a:cubicBezTo>
                  <a:pt x="41825" y="62524"/>
                  <a:pt x="41643" y="64135"/>
                  <a:pt x="41460" y="65716"/>
                </a:cubicBezTo>
                <a:cubicBezTo>
                  <a:pt x="41278" y="67084"/>
                  <a:pt x="40913" y="68391"/>
                  <a:pt x="40305" y="69759"/>
                </a:cubicBezTo>
                <a:cubicBezTo>
                  <a:pt x="39272" y="67661"/>
                  <a:pt x="38482" y="65686"/>
                  <a:pt x="38421" y="63436"/>
                </a:cubicBezTo>
                <a:cubicBezTo>
                  <a:pt x="38238" y="59576"/>
                  <a:pt x="38937" y="55837"/>
                  <a:pt x="40275" y="52190"/>
                </a:cubicBezTo>
                <a:lnTo>
                  <a:pt x="40457" y="51825"/>
                </a:lnTo>
                <a:close/>
                <a:moveTo>
                  <a:pt x="34196" y="50792"/>
                </a:moveTo>
                <a:lnTo>
                  <a:pt x="34196" y="50792"/>
                </a:lnTo>
                <a:cubicBezTo>
                  <a:pt x="34044" y="51977"/>
                  <a:pt x="33892" y="53163"/>
                  <a:pt x="33709" y="54378"/>
                </a:cubicBezTo>
                <a:cubicBezTo>
                  <a:pt x="33466" y="56050"/>
                  <a:pt x="33253" y="57752"/>
                  <a:pt x="33010" y="59454"/>
                </a:cubicBezTo>
                <a:cubicBezTo>
                  <a:pt x="32706" y="61765"/>
                  <a:pt x="31886" y="63953"/>
                  <a:pt x="30913" y="66081"/>
                </a:cubicBezTo>
                <a:cubicBezTo>
                  <a:pt x="30032" y="68056"/>
                  <a:pt x="28876" y="69819"/>
                  <a:pt x="27691" y="71643"/>
                </a:cubicBezTo>
                <a:cubicBezTo>
                  <a:pt x="27448" y="72038"/>
                  <a:pt x="27235" y="72494"/>
                  <a:pt x="26992" y="72950"/>
                </a:cubicBezTo>
                <a:cubicBezTo>
                  <a:pt x="26506" y="64622"/>
                  <a:pt x="28633" y="57175"/>
                  <a:pt x="34196" y="50792"/>
                </a:cubicBezTo>
                <a:close/>
                <a:moveTo>
                  <a:pt x="13831" y="63953"/>
                </a:moveTo>
                <a:lnTo>
                  <a:pt x="13831" y="63953"/>
                </a:lnTo>
                <a:cubicBezTo>
                  <a:pt x="14104" y="64014"/>
                  <a:pt x="14317" y="64105"/>
                  <a:pt x="14530" y="64257"/>
                </a:cubicBezTo>
                <a:cubicBezTo>
                  <a:pt x="17326" y="65655"/>
                  <a:pt x="20183" y="67023"/>
                  <a:pt x="22645" y="69059"/>
                </a:cubicBezTo>
                <a:cubicBezTo>
                  <a:pt x="24165" y="70336"/>
                  <a:pt x="25533" y="71734"/>
                  <a:pt x="26262" y="73680"/>
                </a:cubicBezTo>
                <a:lnTo>
                  <a:pt x="26354" y="74014"/>
                </a:lnTo>
                <a:cubicBezTo>
                  <a:pt x="22220" y="73376"/>
                  <a:pt x="16080" y="68452"/>
                  <a:pt x="13831" y="63953"/>
                </a:cubicBezTo>
                <a:close/>
                <a:moveTo>
                  <a:pt x="9396" y="69172"/>
                </a:moveTo>
                <a:cubicBezTo>
                  <a:pt x="12140" y="69172"/>
                  <a:pt x="14831" y="69455"/>
                  <a:pt x="17448" y="70336"/>
                </a:cubicBezTo>
                <a:cubicBezTo>
                  <a:pt x="18268" y="70579"/>
                  <a:pt x="19028" y="71005"/>
                  <a:pt x="19758" y="71461"/>
                </a:cubicBezTo>
                <a:cubicBezTo>
                  <a:pt x="21551" y="72555"/>
                  <a:pt x="23405" y="73467"/>
                  <a:pt x="25351" y="74227"/>
                </a:cubicBezTo>
                <a:cubicBezTo>
                  <a:pt x="25411" y="74287"/>
                  <a:pt x="25533" y="74348"/>
                  <a:pt x="25715" y="74439"/>
                </a:cubicBezTo>
                <a:cubicBezTo>
                  <a:pt x="24889" y="74635"/>
                  <a:pt x="24079" y="74714"/>
                  <a:pt x="23279" y="74714"/>
                </a:cubicBezTo>
                <a:cubicBezTo>
                  <a:pt x="21840" y="74714"/>
                  <a:pt x="20434" y="74459"/>
                  <a:pt x="19028" y="74166"/>
                </a:cubicBezTo>
                <a:cubicBezTo>
                  <a:pt x="15198" y="73315"/>
                  <a:pt x="11672" y="71856"/>
                  <a:pt x="8359" y="69728"/>
                </a:cubicBezTo>
                <a:cubicBezTo>
                  <a:pt x="8177" y="69607"/>
                  <a:pt x="8025" y="69485"/>
                  <a:pt x="7751" y="69303"/>
                </a:cubicBezTo>
                <a:cubicBezTo>
                  <a:pt x="8086" y="69272"/>
                  <a:pt x="8329" y="69181"/>
                  <a:pt x="8542" y="69181"/>
                </a:cubicBezTo>
                <a:cubicBezTo>
                  <a:pt x="8827" y="69175"/>
                  <a:pt x="9112" y="69172"/>
                  <a:pt x="9396" y="69172"/>
                </a:cubicBezTo>
                <a:close/>
                <a:moveTo>
                  <a:pt x="31247" y="66780"/>
                </a:moveTo>
                <a:cubicBezTo>
                  <a:pt x="34591" y="69211"/>
                  <a:pt x="36111" y="72828"/>
                  <a:pt x="35807" y="75655"/>
                </a:cubicBezTo>
                <a:cubicBezTo>
                  <a:pt x="35774" y="75663"/>
                  <a:pt x="35744" y="75667"/>
                  <a:pt x="35716" y="75667"/>
                </a:cubicBezTo>
                <a:cubicBezTo>
                  <a:pt x="35641" y="75667"/>
                  <a:pt x="35586" y="75639"/>
                  <a:pt x="35564" y="75594"/>
                </a:cubicBezTo>
                <a:cubicBezTo>
                  <a:pt x="33618" y="73771"/>
                  <a:pt x="31734" y="71917"/>
                  <a:pt x="30335" y="69607"/>
                </a:cubicBezTo>
                <a:cubicBezTo>
                  <a:pt x="30062" y="69211"/>
                  <a:pt x="30062" y="68877"/>
                  <a:pt x="30335" y="68512"/>
                </a:cubicBezTo>
                <a:cubicBezTo>
                  <a:pt x="30670" y="67965"/>
                  <a:pt x="30943" y="67388"/>
                  <a:pt x="31247" y="66780"/>
                </a:cubicBezTo>
                <a:close/>
                <a:moveTo>
                  <a:pt x="44490" y="72360"/>
                </a:moveTo>
                <a:cubicBezTo>
                  <a:pt x="48215" y="72360"/>
                  <a:pt x="52711" y="73504"/>
                  <a:pt x="55868" y="75564"/>
                </a:cubicBezTo>
                <a:cubicBezTo>
                  <a:pt x="54143" y="75637"/>
                  <a:pt x="52427" y="75707"/>
                  <a:pt x="50724" y="75707"/>
                </a:cubicBezTo>
                <a:cubicBezTo>
                  <a:pt x="46725" y="75707"/>
                  <a:pt x="42802" y="75321"/>
                  <a:pt x="39029" y="73680"/>
                </a:cubicBezTo>
                <a:cubicBezTo>
                  <a:pt x="40247" y="72783"/>
                  <a:pt x="42226" y="72360"/>
                  <a:pt x="44490" y="72360"/>
                </a:cubicBezTo>
                <a:close/>
                <a:moveTo>
                  <a:pt x="56871" y="1"/>
                </a:moveTo>
                <a:cubicBezTo>
                  <a:pt x="56567" y="1"/>
                  <a:pt x="56506" y="244"/>
                  <a:pt x="56415" y="487"/>
                </a:cubicBezTo>
                <a:cubicBezTo>
                  <a:pt x="56111" y="1247"/>
                  <a:pt x="55929" y="2007"/>
                  <a:pt x="55746" y="2797"/>
                </a:cubicBezTo>
                <a:cubicBezTo>
                  <a:pt x="55382" y="4317"/>
                  <a:pt x="55199" y="5867"/>
                  <a:pt x="55382" y="7448"/>
                </a:cubicBezTo>
                <a:cubicBezTo>
                  <a:pt x="55625" y="9484"/>
                  <a:pt x="56141" y="11460"/>
                  <a:pt x="56719" y="13436"/>
                </a:cubicBezTo>
                <a:cubicBezTo>
                  <a:pt x="57327" y="15411"/>
                  <a:pt x="57418" y="17417"/>
                  <a:pt x="57327" y="19484"/>
                </a:cubicBezTo>
                <a:cubicBezTo>
                  <a:pt x="56962" y="18299"/>
                  <a:pt x="56537" y="17174"/>
                  <a:pt x="55989" y="16050"/>
                </a:cubicBezTo>
                <a:cubicBezTo>
                  <a:pt x="54561" y="12980"/>
                  <a:pt x="52403" y="10426"/>
                  <a:pt x="50305" y="7812"/>
                </a:cubicBezTo>
                <a:cubicBezTo>
                  <a:pt x="50214" y="7752"/>
                  <a:pt x="50123" y="7660"/>
                  <a:pt x="50032" y="7600"/>
                </a:cubicBezTo>
                <a:cubicBezTo>
                  <a:pt x="49949" y="7496"/>
                  <a:pt x="49853" y="7435"/>
                  <a:pt x="49751" y="7435"/>
                </a:cubicBezTo>
                <a:cubicBezTo>
                  <a:pt x="49704" y="7435"/>
                  <a:pt x="49655" y="7449"/>
                  <a:pt x="49606" y="7478"/>
                </a:cubicBezTo>
                <a:cubicBezTo>
                  <a:pt x="49454" y="7539"/>
                  <a:pt x="49394" y="7752"/>
                  <a:pt x="49454" y="7934"/>
                </a:cubicBezTo>
                <a:cubicBezTo>
                  <a:pt x="49515" y="8056"/>
                  <a:pt x="49515" y="8147"/>
                  <a:pt x="49546" y="8268"/>
                </a:cubicBezTo>
                <a:cubicBezTo>
                  <a:pt x="50032" y="10244"/>
                  <a:pt x="50518" y="12220"/>
                  <a:pt x="51217" y="14165"/>
                </a:cubicBezTo>
                <a:cubicBezTo>
                  <a:pt x="52403" y="17478"/>
                  <a:pt x="54135" y="20427"/>
                  <a:pt x="57023" y="22554"/>
                </a:cubicBezTo>
                <a:cubicBezTo>
                  <a:pt x="57266" y="22737"/>
                  <a:pt x="57327" y="22889"/>
                  <a:pt x="57296" y="23162"/>
                </a:cubicBezTo>
                <a:cubicBezTo>
                  <a:pt x="57205" y="24348"/>
                  <a:pt x="57175" y="25533"/>
                  <a:pt x="57023" y="26688"/>
                </a:cubicBezTo>
                <a:cubicBezTo>
                  <a:pt x="56719" y="29272"/>
                  <a:pt x="56293" y="31855"/>
                  <a:pt x="55746" y="34439"/>
                </a:cubicBezTo>
                <a:cubicBezTo>
                  <a:pt x="55594" y="35260"/>
                  <a:pt x="55382" y="36019"/>
                  <a:pt x="55199" y="36810"/>
                </a:cubicBezTo>
                <a:cubicBezTo>
                  <a:pt x="54834" y="35108"/>
                  <a:pt x="54470" y="33375"/>
                  <a:pt x="53862" y="31794"/>
                </a:cubicBezTo>
                <a:cubicBezTo>
                  <a:pt x="52494" y="28117"/>
                  <a:pt x="50214" y="24864"/>
                  <a:pt x="48208" y="21490"/>
                </a:cubicBezTo>
                <a:cubicBezTo>
                  <a:pt x="48103" y="21333"/>
                  <a:pt x="47976" y="21108"/>
                  <a:pt x="47786" y="21108"/>
                </a:cubicBezTo>
                <a:cubicBezTo>
                  <a:pt x="47756" y="21108"/>
                  <a:pt x="47725" y="21113"/>
                  <a:pt x="47691" y="21126"/>
                </a:cubicBezTo>
                <a:cubicBezTo>
                  <a:pt x="47327" y="21186"/>
                  <a:pt x="47418" y="21521"/>
                  <a:pt x="47418" y="21764"/>
                </a:cubicBezTo>
                <a:cubicBezTo>
                  <a:pt x="47387" y="24348"/>
                  <a:pt x="47631" y="26901"/>
                  <a:pt x="48330" y="29393"/>
                </a:cubicBezTo>
                <a:cubicBezTo>
                  <a:pt x="49363" y="33041"/>
                  <a:pt x="51673" y="35867"/>
                  <a:pt x="54378" y="38390"/>
                </a:cubicBezTo>
                <a:cubicBezTo>
                  <a:pt x="54682" y="38664"/>
                  <a:pt x="54743" y="38846"/>
                  <a:pt x="54622" y="39241"/>
                </a:cubicBezTo>
                <a:cubicBezTo>
                  <a:pt x="53649" y="42950"/>
                  <a:pt x="52403" y="46597"/>
                  <a:pt x="50974" y="50184"/>
                </a:cubicBezTo>
                <a:cubicBezTo>
                  <a:pt x="50579" y="51217"/>
                  <a:pt x="50123" y="52220"/>
                  <a:pt x="49698" y="53254"/>
                </a:cubicBezTo>
                <a:cubicBezTo>
                  <a:pt x="49546" y="52615"/>
                  <a:pt x="49606" y="51977"/>
                  <a:pt x="49546" y="51369"/>
                </a:cubicBezTo>
                <a:cubicBezTo>
                  <a:pt x="49242" y="48512"/>
                  <a:pt x="48634" y="45746"/>
                  <a:pt x="47479" y="43071"/>
                </a:cubicBezTo>
                <a:cubicBezTo>
                  <a:pt x="46567" y="40944"/>
                  <a:pt x="45716" y="38816"/>
                  <a:pt x="44500" y="36840"/>
                </a:cubicBezTo>
                <a:cubicBezTo>
                  <a:pt x="44389" y="36646"/>
                  <a:pt x="44253" y="36376"/>
                  <a:pt x="43976" y="36376"/>
                </a:cubicBezTo>
                <a:cubicBezTo>
                  <a:pt x="43950" y="36376"/>
                  <a:pt x="43921" y="36379"/>
                  <a:pt x="43892" y="36384"/>
                </a:cubicBezTo>
                <a:cubicBezTo>
                  <a:pt x="43588" y="36475"/>
                  <a:pt x="43588" y="36810"/>
                  <a:pt x="43527" y="37083"/>
                </a:cubicBezTo>
                <a:cubicBezTo>
                  <a:pt x="43162" y="39363"/>
                  <a:pt x="43193" y="41673"/>
                  <a:pt x="43375" y="43983"/>
                </a:cubicBezTo>
                <a:cubicBezTo>
                  <a:pt x="43527" y="46232"/>
                  <a:pt x="44074" y="48360"/>
                  <a:pt x="44895" y="50457"/>
                </a:cubicBezTo>
                <a:cubicBezTo>
                  <a:pt x="45655" y="52342"/>
                  <a:pt x="46780" y="54044"/>
                  <a:pt x="47843" y="55807"/>
                </a:cubicBezTo>
                <a:cubicBezTo>
                  <a:pt x="48147" y="56293"/>
                  <a:pt x="48178" y="56688"/>
                  <a:pt x="47904" y="57205"/>
                </a:cubicBezTo>
                <a:cubicBezTo>
                  <a:pt x="46050" y="60883"/>
                  <a:pt x="44074" y="64470"/>
                  <a:pt x="41825" y="67874"/>
                </a:cubicBezTo>
                <a:cubicBezTo>
                  <a:pt x="41764" y="68026"/>
                  <a:pt x="41703" y="68239"/>
                  <a:pt x="41491" y="68239"/>
                </a:cubicBezTo>
                <a:lnTo>
                  <a:pt x="41703" y="67327"/>
                </a:lnTo>
                <a:cubicBezTo>
                  <a:pt x="42007" y="65959"/>
                  <a:pt x="42159" y="64591"/>
                  <a:pt x="42281" y="63223"/>
                </a:cubicBezTo>
                <a:cubicBezTo>
                  <a:pt x="42403" y="62038"/>
                  <a:pt x="42433" y="60822"/>
                  <a:pt x="42281" y="59637"/>
                </a:cubicBezTo>
                <a:cubicBezTo>
                  <a:pt x="42068" y="57813"/>
                  <a:pt x="41795" y="56020"/>
                  <a:pt x="41491" y="54257"/>
                </a:cubicBezTo>
                <a:cubicBezTo>
                  <a:pt x="41339" y="53223"/>
                  <a:pt x="41096" y="52160"/>
                  <a:pt x="40883" y="51126"/>
                </a:cubicBezTo>
                <a:cubicBezTo>
                  <a:pt x="40852" y="50944"/>
                  <a:pt x="40792" y="50670"/>
                  <a:pt x="40488" y="50670"/>
                </a:cubicBezTo>
                <a:cubicBezTo>
                  <a:pt x="40244" y="50670"/>
                  <a:pt x="40153" y="50852"/>
                  <a:pt x="40092" y="51065"/>
                </a:cubicBezTo>
                <a:cubicBezTo>
                  <a:pt x="40001" y="51156"/>
                  <a:pt x="39971" y="51308"/>
                  <a:pt x="39941" y="51430"/>
                </a:cubicBezTo>
                <a:cubicBezTo>
                  <a:pt x="38785" y="54166"/>
                  <a:pt x="38208" y="57053"/>
                  <a:pt x="37874" y="59971"/>
                </a:cubicBezTo>
                <a:cubicBezTo>
                  <a:pt x="37509" y="63132"/>
                  <a:pt x="37874" y="66141"/>
                  <a:pt x="39363" y="68968"/>
                </a:cubicBezTo>
                <a:cubicBezTo>
                  <a:pt x="39971" y="70123"/>
                  <a:pt x="39971" y="70974"/>
                  <a:pt x="39059" y="71947"/>
                </a:cubicBezTo>
                <a:cubicBezTo>
                  <a:pt x="38117" y="72980"/>
                  <a:pt x="37387" y="74166"/>
                  <a:pt x="36384" y="75260"/>
                </a:cubicBezTo>
                <a:cubicBezTo>
                  <a:pt x="36354" y="71309"/>
                  <a:pt x="34408" y="68452"/>
                  <a:pt x="31490" y="66202"/>
                </a:cubicBezTo>
                <a:cubicBezTo>
                  <a:pt x="31582" y="66050"/>
                  <a:pt x="31612" y="65959"/>
                  <a:pt x="31642" y="65838"/>
                </a:cubicBezTo>
                <a:cubicBezTo>
                  <a:pt x="32798" y="63436"/>
                  <a:pt x="33466" y="60974"/>
                  <a:pt x="33770" y="58360"/>
                </a:cubicBezTo>
                <a:cubicBezTo>
                  <a:pt x="34013" y="56415"/>
                  <a:pt x="34348" y="54470"/>
                  <a:pt x="34560" y="52494"/>
                </a:cubicBezTo>
                <a:cubicBezTo>
                  <a:pt x="34682" y="51673"/>
                  <a:pt x="34864" y="50913"/>
                  <a:pt x="34834" y="50062"/>
                </a:cubicBezTo>
                <a:cubicBezTo>
                  <a:pt x="34804" y="49910"/>
                  <a:pt x="34834" y="49697"/>
                  <a:pt x="34652" y="49606"/>
                </a:cubicBezTo>
                <a:cubicBezTo>
                  <a:pt x="34619" y="49597"/>
                  <a:pt x="34586" y="49593"/>
                  <a:pt x="34555" y="49593"/>
                </a:cubicBezTo>
                <a:cubicBezTo>
                  <a:pt x="34385" y="49593"/>
                  <a:pt x="34242" y="49721"/>
                  <a:pt x="34165" y="49849"/>
                </a:cubicBezTo>
                <a:cubicBezTo>
                  <a:pt x="34044" y="50001"/>
                  <a:pt x="33953" y="50123"/>
                  <a:pt x="33861" y="50214"/>
                </a:cubicBezTo>
                <a:cubicBezTo>
                  <a:pt x="32858" y="51491"/>
                  <a:pt x="31977" y="52767"/>
                  <a:pt x="31126" y="54105"/>
                </a:cubicBezTo>
                <a:cubicBezTo>
                  <a:pt x="28937" y="57357"/>
                  <a:pt x="27509" y="60913"/>
                  <a:pt x="26931" y="64774"/>
                </a:cubicBezTo>
                <a:cubicBezTo>
                  <a:pt x="26718" y="66324"/>
                  <a:pt x="26475" y="67904"/>
                  <a:pt x="26445" y="69485"/>
                </a:cubicBezTo>
                <a:cubicBezTo>
                  <a:pt x="26262" y="69424"/>
                  <a:pt x="26262" y="69272"/>
                  <a:pt x="25807" y="69181"/>
                </a:cubicBezTo>
                <a:cubicBezTo>
                  <a:pt x="25442" y="67783"/>
                  <a:pt x="25138" y="66354"/>
                  <a:pt x="24682" y="64986"/>
                </a:cubicBezTo>
                <a:cubicBezTo>
                  <a:pt x="23770" y="62251"/>
                  <a:pt x="22767" y="59576"/>
                  <a:pt x="21581" y="56932"/>
                </a:cubicBezTo>
                <a:cubicBezTo>
                  <a:pt x="21308" y="56384"/>
                  <a:pt x="21186" y="55807"/>
                  <a:pt x="21278" y="55199"/>
                </a:cubicBezTo>
                <a:cubicBezTo>
                  <a:pt x="21399" y="54105"/>
                  <a:pt x="21642" y="53041"/>
                  <a:pt x="21916" y="51977"/>
                </a:cubicBezTo>
                <a:cubicBezTo>
                  <a:pt x="22463" y="50032"/>
                  <a:pt x="22980" y="48117"/>
                  <a:pt x="23071" y="46111"/>
                </a:cubicBezTo>
                <a:cubicBezTo>
                  <a:pt x="23162" y="43618"/>
                  <a:pt x="22706" y="41217"/>
                  <a:pt x="22189" y="38785"/>
                </a:cubicBezTo>
                <a:cubicBezTo>
                  <a:pt x="21764" y="36871"/>
                  <a:pt x="21308" y="35016"/>
                  <a:pt x="20518" y="33223"/>
                </a:cubicBezTo>
                <a:cubicBezTo>
                  <a:pt x="20405" y="33025"/>
                  <a:pt x="20344" y="32670"/>
                  <a:pt x="20043" y="32670"/>
                </a:cubicBezTo>
                <a:cubicBezTo>
                  <a:pt x="20020" y="32670"/>
                  <a:pt x="19996" y="32672"/>
                  <a:pt x="19971" y="32676"/>
                </a:cubicBezTo>
                <a:cubicBezTo>
                  <a:pt x="19636" y="32706"/>
                  <a:pt x="19667" y="33071"/>
                  <a:pt x="19636" y="33345"/>
                </a:cubicBezTo>
                <a:cubicBezTo>
                  <a:pt x="19515" y="34439"/>
                  <a:pt x="19454" y="35503"/>
                  <a:pt x="19363" y="36627"/>
                </a:cubicBezTo>
                <a:cubicBezTo>
                  <a:pt x="19271" y="38299"/>
                  <a:pt x="19150" y="39971"/>
                  <a:pt x="18998" y="41643"/>
                </a:cubicBezTo>
                <a:cubicBezTo>
                  <a:pt x="18694" y="44530"/>
                  <a:pt x="18846" y="47418"/>
                  <a:pt x="19454" y="50245"/>
                </a:cubicBezTo>
                <a:cubicBezTo>
                  <a:pt x="19727" y="51521"/>
                  <a:pt x="20031" y="52798"/>
                  <a:pt x="20335" y="54044"/>
                </a:cubicBezTo>
                <a:cubicBezTo>
                  <a:pt x="20183" y="53892"/>
                  <a:pt x="20062" y="53740"/>
                  <a:pt x="19971" y="53558"/>
                </a:cubicBezTo>
                <a:cubicBezTo>
                  <a:pt x="18390" y="50397"/>
                  <a:pt x="16597" y="47327"/>
                  <a:pt x="14560" y="44409"/>
                </a:cubicBezTo>
                <a:cubicBezTo>
                  <a:pt x="13952" y="43527"/>
                  <a:pt x="13679" y="42646"/>
                  <a:pt x="13679" y="41643"/>
                </a:cubicBezTo>
                <a:cubicBezTo>
                  <a:pt x="13648" y="38968"/>
                  <a:pt x="12980" y="36506"/>
                  <a:pt x="11399" y="34287"/>
                </a:cubicBezTo>
                <a:cubicBezTo>
                  <a:pt x="10153" y="32554"/>
                  <a:pt x="8876" y="30761"/>
                  <a:pt x="7964" y="28755"/>
                </a:cubicBezTo>
                <a:cubicBezTo>
                  <a:pt x="7914" y="28604"/>
                  <a:pt x="7822" y="28390"/>
                  <a:pt x="7636" y="28390"/>
                </a:cubicBezTo>
                <a:cubicBezTo>
                  <a:pt x="7598" y="28390"/>
                  <a:pt x="7555" y="28400"/>
                  <a:pt x="7508" y="28421"/>
                </a:cubicBezTo>
                <a:cubicBezTo>
                  <a:pt x="7204" y="28512"/>
                  <a:pt x="7265" y="28785"/>
                  <a:pt x="7296" y="29028"/>
                </a:cubicBezTo>
                <a:cubicBezTo>
                  <a:pt x="7903" y="31825"/>
                  <a:pt x="8511" y="34591"/>
                  <a:pt x="10001" y="37114"/>
                </a:cubicBezTo>
                <a:cubicBezTo>
                  <a:pt x="10548" y="38086"/>
                  <a:pt x="11065" y="39120"/>
                  <a:pt x="11581" y="40123"/>
                </a:cubicBezTo>
                <a:cubicBezTo>
                  <a:pt x="10153" y="38633"/>
                  <a:pt x="8967" y="36962"/>
                  <a:pt x="7934" y="35168"/>
                </a:cubicBezTo>
                <a:cubicBezTo>
                  <a:pt x="7204" y="33892"/>
                  <a:pt x="6384" y="32615"/>
                  <a:pt x="5137" y="31703"/>
                </a:cubicBezTo>
                <a:cubicBezTo>
                  <a:pt x="3830" y="30791"/>
                  <a:pt x="2341" y="30275"/>
                  <a:pt x="1034" y="29484"/>
                </a:cubicBezTo>
                <a:cubicBezTo>
                  <a:pt x="954" y="29420"/>
                  <a:pt x="848" y="29382"/>
                  <a:pt x="744" y="29382"/>
                </a:cubicBezTo>
                <a:cubicBezTo>
                  <a:pt x="651" y="29382"/>
                  <a:pt x="559" y="29413"/>
                  <a:pt x="487" y="29484"/>
                </a:cubicBezTo>
                <a:cubicBezTo>
                  <a:pt x="335" y="29667"/>
                  <a:pt x="456" y="29880"/>
                  <a:pt x="578" y="30092"/>
                </a:cubicBezTo>
                <a:cubicBezTo>
                  <a:pt x="973" y="30761"/>
                  <a:pt x="1399" y="31460"/>
                  <a:pt x="1824" y="32098"/>
                </a:cubicBezTo>
                <a:cubicBezTo>
                  <a:pt x="2767" y="33527"/>
                  <a:pt x="3830" y="34834"/>
                  <a:pt x="5198" y="35898"/>
                </a:cubicBezTo>
                <a:cubicBezTo>
                  <a:pt x="6292" y="36719"/>
                  <a:pt x="7569" y="37296"/>
                  <a:pt x="8694" y="38026"/>
                </a:cubicBezTo>
                <a:cubicBezTo>
                  <a:pt x="9423" y="38481"/>
                  <a:pt x="10365" y="39515"/>
                  <a:pt x="10639" y="40184"/>
                </a:cubicBezTo>
                <a:cubicBezTo>
                  <a:pt x="9454" y="39272"/>
                  <a:pt x="8207" y="38603"/>
                  <a:pt x="6840" y="38299"/>
                </a:cubicBezTo>
                <a:cubicBezTo>
                  <a:pt x="4985" y="37874"/>
                  <a:pt x="3101" y="37570"/>
                  <a:pt x="1277" y="37023"/>
                </a:cubicBezTo>
                <a:cubicBezTo>
                  <a:pt x="1108" y="36989"/>
                  <a:pt x="892" y="36898"/>
                  <a:pt x="691" y="36898"/>
                </a:cubicBezTo>
                <a:cubicBezTo>
                  <a:pt x="531" y="36898"/>
                  <a:pt x="382" y="36956"/>
                  <a:pt x="274" y="37144"/>
                </a:cubicBezTo>
                <a:cubicBezTo>
                  <a:pt x="1" y="37570"/>
                  <a:pt x="426" y="37843"/>
                  <a:pt x="608" y="38147"/>
                </a:cubicBezTo>
                <a:cubicBezTo>
                  <a:pt x="2098" y="40275"/>
                  <a:pt x="3952" y="41886"/>
                  <a:pt x="6566" y="42555"/>
                </a:cubicBezTo>
                <a:cubicBezTo>
                  <a:pt x="8025" y="42919"/>
                  <a:pt x="9484" y="42798"/>
                  <a:pt x="10943" y="42889"/>
                </a:cubicBezTo>
                <a:cubicBezTo>
                  <a:pt x="12037" y="42950"/>
                  <a:pt x="13101" y="43102"/>
                  <a:pt x="13800" y="44165"/>
                </a:cubicBezTo>
                <a:cubicBezTo>
                  <a:pt x="14560" y="45351"/>
                  <a:pt x="15381" y="46567"/>
                  <a:pt x="16141" y="47783"/>
                </a:cubicBezTo>
                <a:cubicBezTo>
                  <a:pt x="16901" y="48968"/>
                  <a:pt x="17630" y="50184"/>
                  <a:pt x="18238" y="51460"/>
                </a:cubicBezTo>
                <a:cubicBezTo>
                  <a:pt x="16688" y="50093"/>
                  <a:pt x="14925" y="49090"/>
                  <a:pt x="12980" y="48330"/>
                </a:cubicBezTo>
                <a:cubicBezTo>
                  <a:pt x="10913" y="47479"/>
                  <a:pt x="8694" y="47023"/>
                  <a:pt x="6566" y="46293"/>
                </a:cubicBezTo>
                <a:cubicBezTo>
                  <a:pt x="5350" y="45898"/>
                  <a:pt x="4165" y="45442"/>
                  <a:pt x="2949" y="45017"/>
                </a:cubicBezTo>
                <a:cubicBezTo>
                  <a:pt x="2811" y="44948"/>
                  <a:pt x="2634" y="44869"/>
                  <a:pt x="2468" y="44869"/>
                </a:cubicBezTo>
                <a:cubicBezTo>
                  <a:pt x="2341" y="44869"/>
                  <a:pt x="2221" y="44915"/>
                  <a:pt x="2128" y="45047"/>
                </a:cubicBezTo>
                <a:cubicBezTo>
                  <a:pt x="1885" y="45351"/>
                  <a:pt x="2159" y="45624"/>
                  <a:pt x="2341" y="45898"/>
                </a:cubicBezTo>
                <a:cubicBezTo>
                  <a:pt x="2706" y="46354"/>
                  <a:pt x="3162" y="46719"/>
                  <a:pt x="3618" y="47053"/>
                </a:cubicBezTo>
                <a:cubicBezTo>
                  <a:pt x="6870" y="49576"/>
                  <a:pt x="10609" y="51126"/>
                  <a:pt x="14560" y="52190"/>
                </a:cubicBezTo>
                <a:cubicBezTo>
                  <a:pt x="16110" y="52646"/>
                  <a:pt x="17691" y="52950"/>
                  <a:pt x="19150" y="53740"/>
                </a:cubicBezTo>
                <a:cubicBezTo>
                  <a:pt x="19484" y="53953"/>
                  <a:pt x="19727" y="54196"/>
                  <a:pt x="19910" y="54561"/>
                </a:cubicBezTo>
                <a:cubicBezTo>
                  <a:pt x="20852" y="56476"/>
                  <a:pt x="21733" y="58451"/>
                  <a:pt x="22524" y="60427"/>
                </a:cubicBezTo>
                <a:cubicBezTo>
                  <a:pt x="22767" y="61005"/>
                  <a:pt x="23071" y="61552"/>
                  <a:pt x="23162" y="62312"/>
                </a:cubicBezTo>
                <a:cubicBezTo>
                  <a:pt x="22980" y="62099"/>
                  <a:pt x="22858" y="62038"/>
                  <a:pt x="22797" y="61916"/>
                </a:cubicBezTo>
                <a:cubicBezTo>
                  <a:pt x="21338" y="60093"/>
                  <a:pt x="19636" y="58573"/>
                  <a:pt x="17660" y="57357"/>
                </a:cubicBezTo>
                <a:cubicBezTo>
                  <a:pt x="14773" y="55625"/>
                  <a:pt x="11672" y="54287"/>
                  <a:pt x="8572" y="52950"/>
                </a:cubicBezTo>
                <a:cubicBezTo>
                  <a:pt x="7356" y="52433"/>
                  <a:pt x="6201" y="51825"/>
                  <a:pt x="4894" y="51400"/>
                </a:cubicBezTo>
                <a:cubicBezTo>
                  <a:pt x="4794" y="51357"/>
                  <a:pt x="4707" y="51327"/>
                  <a:pt x="4627" y="51327"/>
                </a:cubicBezTo>
                <a:cubicBezTo>
                  <a:pt x="4538" y="51327"/>
                  <a:pt x="4458" y="51364"/>
                  <a:pt x="4378" y="51460"/>
                </a:cubicBezTo>
                <a:cubicBezTo>
                  <a:pt x="4226" y="51673"/>
                  <a:pt x="4317" y="51856"/>
                  <a:pt x="4438" y="52008"/>
                </a:cubicBezTo>
                <a:cubicBezTo>
                  <a:pt x="4590" y="52190"/>
                  <a:pt x="4742" y="52342"/>
                  <a:pt x="4894" y="52494"/>
                </a:cubicBezTo>
                <a:cubicBezTo>
                  <a:pt x="6262" y="53831"/>
                  <a:pt x="7630" y="55169"/>
                  <a:pt x="8967" y="56536"/>
                </a:cubicBezTo>
                <a:cubicBezTo>
                  <a:pt x="11976" y="59515"/>
                  <a:pt x="15381" y="61856"/>
                  <a:pt x="19515" y="63102"/>
                </a:cubicBezTo>
                <a:cubicBezTo>
                  <a:pt x="21004" y="63527"/>
                  <a:pt x="22524" y="64044"/>
                  <a:pt x="23861" y="64834"/>
                </a:cubicBezTo>
                <a:cubicBezTo>
                  <a:pt x="24135" y="64986"/>
                  <a:pt x="24317" y="65138"/>
                  <a:pt x="24378" y="65442"/>
                </a:cubicBezTo>
                <a:cubicBezTo>
                  <a:pt x="25047" y="67570"/>
                  <a:pt x="25594" y="69759"/>
                  <a:pt x="25989" y="72099"/>
                </a:cubicBezTo>
                <a:cubicBezTo>
                  <a:pt x="25503" y="71370"/>
                  <a:pt x="25047" y="70762"/>
                  <a:pt x="24530" y="70245"/>
                </a:cubicBezTo>
                <a:cubicBezTo>
                  <a:pt x="21460" y="67023"/>
                  <a:pt x="17539" y="65108"/>
                  <a:pt x="13587" y="63284"/>
                </a:cubicBezTo>
                <a:cubicBezTo>
                  <a:pt x="13472" y="63219"/>
                  <a:pt x="13331" y="63162"/>
                  <a:pt x="13187" y="63162"/>
                </a:cubicBezTo>
                <a:cubicBezTo>
                  <a:pt x="13064" y="63162"/>
                  <a:pt x="12939" y="63203"/>
                  <a:pt x="12828" y="63315"/>
                </a:cubicBezTo>
                <a:cubicBezTo>
                  <a:pt x="12615" y="63588"/>
                  <a:pt x="12797" y="63862"/>
                  <a:pt x="12949" y="64075"/>
                </a:cubicBezTo>
                <a:cubicBezTo>
                  <a:pt x="13739" y="65260"/>
                  <a:pt x="14560" y="66415"/>
                  <a:pt x="15381" y="67540"/>
                </a:cubicBezTo>
                <a:cubicBezTo>
                  <a:pt x="15958" y="68300"/>
                  <a:pt x="16566" y="68999"/>
                  <a:pt x="17296" y="69698"/>
                </a:cubicBezTo>
                <a:cubicBezTo>
                  <a:pt x="14701" y="68990"/>
                  <a:pt x="12143" y="68594"/>
                  <a:pt x="9564" y="68594"/>
                </a:cubicBezTo>
                <a:cubicBezTo>
                  <a:pt x="8820" y="68594"/>
                  <a:pt x="8075" y="68627"/>
                  <a:pt x="7326" y="68695"/>
                </a:cubicBezTo>
                <a:cubicBezTo>
                  <a:pt x="7052" y="68725"/>
                  <a:pt x="6718" y="68725"/>
                  <a:pt x="6596" y="69059"/>
                </a:cubicBezTo>
                <a:cubicBezTo>
                  <a:pt x="6536" y="69455"/>
                  <a:pt x="6870" y="69546"/>
                  <a:pt x="7113" y="69698"/>
                </a:cubicBezTo>
                <a:cubicBezTo>
                  <a:pt x="10639" y="72099"/>
                  <a:pt x="14439" y="73801"/>
                  <a:pt x="18603" y="74683"/>
                </a:cubicBezTo>
                <a:cubicBezTo>
                  <a:pt x="20109" y="74994"/>
                  <a:pt x="21578" y="75304"/>
                  <a:pt x="23099" y="75304"/>
                </a:cubicBezTo>
                <a:cubicBezTo>
                  <a:pt x="23511" y="75304"/>
                  <a:pt x="23926" y="75282"/>
                  <a:pt x="24348" y="75230"/>
                </a:cubicBezTo>
                <a:cubicBezTo>
                  <a:pt x="24908" y="75150"/>
                  <a:pt x="25492" y="74976"/>
                  <a:pt x="26141" y="74976"/>
                </a:cubicBezTo>
                <a:cubicBezTo>
                  <a:pt x="26231" y="74976"/>
                  <a:pt x="26322" y="74979"/>
                  <a:pt x="26414" y="74987"/>
                </a:cubicBezTo>
                <a:cubicBezTo>
                  <a:pt x="26475" y="75868"/>
                  <a:pt x="26506" y="76689"/>
                  <a:pt x="26597" y="77570"/>
                </a:cubicBezTo>
                <a:cubicBezTo>
                  <a:pt x="26627" y="77813"/>
                  <a:pt x="26506" y="78148"/>
                  <a:pt x="26870" y="78148"/>
                </a:cubicBezTo>
                <a:cubicBezTo>
                  <a:pt x="27205" y="78148"/>
                  <a:pt x="27083" y="77813"/>
                  <a:pt x="27114" y="77570"/>
                </a:cubicBezTo>
                <a:lnTo>
                  <a:pt x="27114" y="77357"/>
                </a:lnTo>
                <a:cubicBezTo>
                  <a:pt x="27114" y="76446"/>
                  <a:pt x="26931" y="75473"/>
                  <a:pt x="27022" y="74622"/>
                </a:cubicBezTo>
                <a:cubicBezTo>
                  <a:pt x="27205" y="72707"/>
                  <a:pt x="28421" y="71218"/>
                  <a:pt x="29484" y="69667"/>
                </a:cubicBezTo>
                <a:cubicBezTo>
                  <a:pt x="31035" y="72281"/>
                  <a:pt x="33132" y="74379"/>
                  <a:pt x="35320" y="76354"/>
                </a:cubicBezTo>
                <a:cubicBezTo>
                  <a:pt x="35077" y="76658"/>
                  <a:pt x="34834" y="76962"/>
                  <a:pt x="34560" y="77236"/>
                </a:cubicBezTo>
                <a:cubicBezTo>
                  <a:pt x="33922" y="77965"/>
                  <a:pt x="33284" y="78634"/>
                  <a:pt x="32585" y="79364"/>
                </a:cubicBezTo>
                <a:cubicBezTo>
                  <a:pt x="32433" y="79546"/>
                  <a:pt x="32281" y="79728"/>
                  <a:pt x="32524" y="79941"/>
                </a:cubicBezTo>
                <a:cubicBezTo>
                  <a:pt x="32578" y="79995"/>
                  <a:pt x="32630" y="80017"/>
                  <a:pt x="32680" y="80017"/>
                </a:cubicBezTo>
                <a:cubicBezTo>
                  <a:pt x="32797" y="80017"/>
                  <a:pt x="32904" y="79896"/>
                  <a:pt x="33010" y="79789"/>
                </a:cubicBezTo>
                <a:lnTo>
                  <a:pt x="33132" y="79668"/>
                </a:lnTo>
                <a:cubicBezTo>
                  <a:pt x="34530" y="78209"/>
                  <a:pt x="35867" y="76750"/>
                  <a:pt x="37114" y="75169"/>
                </a:cubicBezTo>
                <a:cubicBezTo>
                  <a:pt x="37656" y="74515"/>
                  <a:pt x="37864" y="74252"/>
                  <a:pt x="38241" y="74252"/>
                </a:cubicBezTo>
                <a:cubicBezTo>
                  <a:pt x="38478" y="74252"/>
                  <a:pt x="38780" y="74355"/>
                  <a:pt x="39272" y="74531"/>
                </a:cubicBezTo>
                <a:cubicBezTo>
                  <a:pt x="41825" y="75412"/>
                  <a:pt x="44378" y="76081"/>
                  <a:pt x="47084" y="76202"/>
                </a:cubicBezTo>
                <a:cubicBezTo>
                  <a:pt x="48545" y="76282"/>
                  <a:pt x="50015" y="76328"/>
                  <a:pt x="51484" y="76328"/>
                </a:cubicBezTo>
                <a:cubicBezTo>
                  <a:pt x="52826" y="76328"/>
                  <a:pt x="54168" y="76289"/>
                  <a:pt x="55503" y="76202"/>
                </a:cubicBezTo>
                <a:cubicBezTo>
                  <a:pt x="55561" y="76199"/>
                  <a:pt x="55619" y="76198"/>
                  <a:pt x="55679" y="76198"/>
                </a:cubicBezTo>
                <a:cubicBezTo>
                  <a:pt x="55840" y="76198"/>
                  <a:pt x="56007" y="76207"/>
                  <a:pt x="56179" y="76207"/>
                </a:cubicBezTo>
                <a:cubicBezTo>
                  <a:pt x="56539" y="76207"/>
                  <a:pt x="56922" y="76168"/>
                  <a:pt x="57327" y="75929"/>
                </a:cubicBezTo>
                <a:cubicBezTo>
                  <a:pt x="54530" y="74105"/>
                  <a:pt x="51582" y="72889"/>
                  <a:pt x="48451" y="72221"/>
                </a:cubicBezTo>
                <a:cubicBezTo>
                  <a:pt x="47234" y="71948"/>
                  <a:pt x="46034" y="71815"/>
                  <a:pt x="44846" y="71815"/>
                </a:cubicBezTo>
                <a:cubicBezTo>
                  <a:pt x="42860" y="71815"/>
                  <a:pt x="40908" y="72186"/>
                  <a:pt x="38968" y="72889"/>
                </a:cubicBezTo>
                <a:cubicBezTo>
                  <a:pt x="40731" y="70518"/>
                  <a:pt x="42251" y="67996"/>
                  <a:pt x="44105" y="65746"/>
                </a:cubicBezTo>
                <a:cubicBezTo>
                  <a:pt x="45962" y="66400"/>
                  <a:pt x="47809" y="66713"/>
                  <a:pt x="49663" y="66713"/>
                </a:cubicBezTo>
                <a:cubicBezTo>
                  <a:pt x="51087" y="66713"/>
                  <a:pt x="52514" y="66528"/>
                  <a:pt x="53953" y="66172"/>
                </a:cubicBezTo>
                <a:cubicBezTo>
                  <a:pt x="56719" y="65503"/>
                  <a:pt x="59455" y="64743"/>
                  <a:pt x="62190" y="64014"/>
                </a:cubicBezTo>
                <a:cubicBezTo>
                  <a:pt x="62920" y="63831"/>
                  <a:pt x="63649" y="63679"/>
                  <a:pt x="64348" y="63497"/>
                </a:cubicBezTo>
                <a:cubicBezTo>
                  <a:pt x="64591" y="63406"/>
                  <a:pt x="64926" y="63406"/>
                  <a:pt x="64926" y="63072"/>
                </a:cubicBezTo>
                <a:cubicBezTo>
                  <a:pt x="64926" y="62737"/>
                  <a:pt x="64591" y="62768"/>
                  <a:pt x="64348" y="62676"/>
                </a:cubicBezTo>
                <a:lnTo>
                  <a:pt x="64287" y="62676"/>
                </a:lnTo>
                <a:cubicBezTo>
                  <a:pt x="61856" y="62038"/>
                  <a:pt x="59333" y="61765"/>
                  <a:pt x="56841" y="61673"/>
                </a:cubicBezTo>
                <a:cubicBezTo>
                  <a:pt x="56319" y="61645"/>
                  <a:pt x="55798" y="61630"/>
                  <a:pt x="55280" y="61630"/>
                </a:cubicBezTo>
                <a:cubicBezTo>
                  <a:pt x="52447" y="61630"/>
                  <a:pt x="49679" y="62081"/>
                  <a:pt x="47084" y="63315"/>
                </a:cubicBezTo>
                <a:cubicBezTo>
                  <a:pt x="46567" y="63558"/>
                  <a:pt x="46111" y="63831"/>
                  <a:pt x="45655" y="64044"/>
                </a:cubicBezTo>
                <a:cubicBezTo>
                  <a:pt x="48208" y="61035"/>
                  <a:pt x="50822" y="58208"/>
                  <a:pt x="53801" y="55625"/>
                </a:cubicBezTo>
                <a:cubicBezTo>
                  <a:pt x="53913" y="55512"/>
                  <a:pt x="54026" y="55476"/>
                  <a:pt x="54138" y="55476"/>
                </a:cubicBezTo>
                <a:cubicBezTo>
                  <a:pt x="54239" y="55476"/>
                  <a:pt x="54339" y="55505"/>
                  <a:pt x="54439" y="55533"/>
                </a:cubicBezTo>
                <a:cubicBezTo>
                  <a:pt x="55138" y="55807"/>
                  <a:pt x="55685" y="56141"/>
                  <a:pt x="56293" y="56476"/>
                </a:cubicBezTo>
                <a:cubicBezTo>
                  <a:pt x="57904" y="57357"/>
                  <a:pt x="59607" y="57935"/>
                  <a:pt x="61461" y="57965"/>
                </a:cubicBezTo>
                <a:cubicBezTo>
                  <a:pt x="61532" y="57966"/>
                  <a:pt x="61604" y="57966"/>
                  <a:pt x="61675" y="57966"/>
                </a:cubicBezTo>
                <a:cubicBezTo>
                  <a:pt x="64697" y="57966"/>
                  <a:pt x="67578" y="57346"/>
                  <a:pt x="70488" y="56871"/>
                </a:cubicBezTo>
                <a:cubicBezTo>
                  <a:pt x="70671" y="56840"/>
                  <a:pt x="70944" y="56810"/>
                  <a:pt x="70944" y="56476"/>
                </a:cubicBezTo>
                <a:cubicBezTo>
                  <a:pt x="70975" y="56172"/>
                  <a:pt x="70701" y="56141"/>
                  <a:pt x="70519" y="56081"/>
                </a:cubicBezTo>
                <a:lnTo>
                  <a:pt x="66993" y="54926"/>
                </a:lnTo>
                <a:cubicBezTo>
                  <a:pt x="64967" y="54263"/>
                  <a:pt x="62916" y="53888"/>
                  <a:pt x="60832" y="53888"/>
                </a:cubicBezTo>
                <a:cubicBezTo>
                  <a:pt x="59664" y="53888"/>
                  <a:pt x="58486" y="54006"/>
                  <a:pt x="57296" y="54257"/>
                </a:cubicBezTo>
                <a:cubicBezTo>
                  <a:pt x="56658" y="54409"/>
                  <a:pt x="55959" y="54439"/>
                  <a:pt x="55321" y="54500"/>
                </a:cubicBezTo>
                <a:cubicBezTo>
                  <a:pt x="56202" y="53710"/>
                  <a:pt x="57144" y="53071"/>
                  <a:pt x="57965" y="52342"/>
                </a:cubicBezTo>
                <a:cubicBezTo>
                  <a:pt x="59120" y="51308"/>
                  <a:pt x="60458" y="51004"/>
                  <a:pt x="61977" y="51004"/>
                </a:cubicBezTo>
                <a:cubicBezTo>
                  <a:pt x="63740" y="51004"/>
                  <a:pt x="65382" y="50518"/>
                  <a:pt x="66841" y="49424"/>
                </a:cubicBezTo>
                <a:cubicBezTo>
                  <a:pt x="68695" y="48026"/>
                  <a:pt x="70184" y="46293"/>
                  <a:pt x="71552" y="44469"/>
                </a:cubicBezTo>
                <a:cubicBezTo>
                  <a:pt x="71704" y="44317"/>
                  <a:pt x="71886" y="44135"/>
                  <a:pt x="71734" y="43922"/>
                </a:cubicBezTo>
                <a:cubicBezTo>
                  <a:pt x="71658" y="43801"/>
                  <a:pt x="71552" y="43763"/>
                  <a:pt x="71438" y="43763"/>
                </a:cubicBezTo>
                <a:cubicBezTo>
                  <a:pt x="71324" y="43763"/>
                  <a:pt x="71202" y="43801"/>
                  <a:pt x="71096" y="43831"/>
                </a:cubicBezTo>
                <a:cubicBezTo>
                  <a:pt x="70427" y="44013"/>
                  <a:pt x="69759" y="44226"/>
                  <a:pt x="69120" y="44409"/>
                </a:cubicBezTo>
                <a:cubicBezTo>
                  <a:pt x="65990" y="45351"/>
                  <a:pt x="63102" y="46719"/>
                  <a:pt x="60822" y="49150"/>
                </a:cubicBezTo>
                <a:cubicBezTo>
                  <a:pt x="60336" y="49697"/>
                  <a:pt x="59880" y="50245"/>
                  <a:pt x="59333" y="50761"/>
                </a:cubicBezTo>
                <a:cubicBezTo>
                  <a:pt x="58816" y="51248"/>
                  <a:pt x="58178" y="51612"/>
                  <a:pt x="57570" y="52038"/>
                </a:cubicBezTo>
                <a:cubicBezTo>
                  <a:pt x="56749" y="52615"/>
                  <a:pt x="55989" y="53193"/>
                  <a:pt x="55199" y="53740"/>
                </a:cubicBezTo>
                <a:cubicBezTo>
                  <a:pt x="56992" y="50944"/>
                  <a:pt x="58330" y="47965"/>
                  <a:pt x="58968" y="44713"/>
                </a:cubicBezTo>
                <a:cubicBezTo>
                  <a:pt x="58999" y="44469"/>
                  <a:pt x="59181" y="44409"/>
                  <a:pt x="59333" y="44287"/>
                </a:cubicBezTo>
                <a:cubicBezTo>
                  <a:pt x="61704" y="42737"/>
                  <a:pt x="63801" y="40883"/>
                  <a:pt x="65716" y="38846"/>
                </a:cubicBezTo>
                <a:cubicBezTo>
                  <a:pt x="66172" y="38360"/>
                  <a:pt x="66598" y="37843"/>
                  <a:pt x="66993" y="37266"/>
                </a:cubicBezTo>
                <a:cubicBezTo>
                  <a:pt x="67084" y="37114"/>
                  <a:pt x="67205" y="36931"/>
                  <a:pt x="67053" y="36719"/>
                </a:cubicBezTo>
                <a:cubicBezTo>
                  <a:pt x="66983" y="36634"/>
                  <a:pt x="66905" y="36608"/>
                  <a:pt x="66824" y="36608"/>
                </a:cubicBezTo>
                <a:cubicBezTo>
                  <a:pt x="66731" y="36608"/>
                  <a:pt x="66634" y="36642"/>
                  <a:pt x="66537" y="36658"/>
                </a:cubicBezTo>
                <a:cubicBezTo>
                  <a:pt x="66446" y="36688"/>
                  <a:pt x="66324" y="36719"/>
                  <a:pt x="66263" y="36779"/>
                </a:cubicBezTo>
                <a:cubicBezTo>
                  <a:pt x="64743" y="37539"/>
                  <a:pt x="63132" y="38178"/>
                  <a:pt x="61552" y="38816"/>
                </a:cubicBezTo>
                <a:cubicBezTo>
                  <a:pt x="58999" y="39849"/>
                  <a:pt x="56658" y="41247"/>
                  <a:pt x="54774" y="43314"/>
                </a:cubicBezTo>
                <a:cubicBezTo>
                  <a:pt x="54378" y="43770"/>
                  <a:pt x="53983" y="44257"/>
                  <a:pt x="53619" y="44743"/>
                </a:cubicBezTo>
                <a:cubicBezTo>
                  <a:pt x="54713" y="41126"/>
                  <a:pt x="55655" y="37478"/>
                  <a:pt x="56415" y="33801"/>
                </a:cubicBezTo>
                <a:cubicBezTo>
                  <a:pt x="56445" y="33618"/>
                  <a:pt x="56567" y="33497"/>
                  <a:pt x="56719" y="33375"/>
                </a:cubicBezTo>
                <a:cubicBezTo>
                  <a:pt x="57935" y="32585"/>
                  <a:pt x="59029" y="31612"/>
                  <a:pt x="60032" y="30579"/>
                </a:cubicBezTo>
                <a:cubicBezTo>
                  <a:pt x="62798" y="27691"/>
                  <a:pt x="64713" y="24196"/>
                  <a:pt x="66476" y="20670"/>
                </a:cubicBezTo>
                <a:cubicBezTo>
                  <a:pt x="66598" y="20427"/>
                  <a:pt x="66750" y="20123"/>
                  <a:pt x="66476" y="19910"/>
                </a:cubicBezTo>
                <a:cubicBezTo>
                  <a:pt x="66406" y="19840"/>
                  <a:pt x="66337" y="19813"/>
                  <a:pt x="66269" y="19813"/>
                </a:cubicBezTo>
                <a:cubicBezTo>
                  <a:pt x="66099" y="19813"/>
                  <a:pt x="65938" y="19984"/>
                  <a:pt x="65807" y="20092"/>
                </a:cubicBezTo>
                <a:cubicBezTo>
                  <a:pt x="62281" y="22493"/>
                  <a:pt x="59485" y="25563"/>
                  <a:pt x="57448" y="29272"/>
                </a:cubicBezTo>
                <a:cubicBezTo>
                  <a:pt x="57357" y="29484"/>
                  <a:pt x="57296" y="29667"/>
                  <a:pt x="57114" y="29819"/>
                </a:cubicBezTo>
                <a:cubicBezTo>
                  <a:pt x="57327" y="28025"/>
                  <a:pt x="57570" y="26293"/>
                  <a:pt x="57722" y="24530"/>
                </a:cubicBezTo>
                <a:cubicBezTo>
                  <a:pt x="57813" y="23648"/>
                  <a:pt x="57661" y="22797"/>
                  <a:pt x="58391" y="21946"/>
                </a:cubicBezTo>
                <a:cubicBezTo>
                  <a:pt x="61278" y="18542"/>
                  <a:pt x="62920" y="14469"/>
                  <a:pt x="64196" y="10244"/>
                </a:cubicBezTo>
                <a:cubicBezTo>
                  <a:pt x="64287" y="10031"/>
                  <a:pt x="64348" y="9758"/>
                  <a:pt x="64105" y="9606"/>
                </a:cubicBezTo>
                <a:cubicBezTo>
                  <a:pt x="64040" y="9565"/>
                  <a:pt x="63980" y="9549"/>
                  <a:pt x="63923" y="9549"/>
                </a:cubicBezTo>
                <a:cubicBezTo>
                  <a:pt x="63767" y="9549"/>
                  <a:pt x="63639" y="9676"/>
                  <a:pt x="63528" y="9788"/>
                </a:cubicBezTo>
                <a:cubicBezTo>
                  <a:pt x="61856" y="11186"/>
                  <a:pt x="60397" y="12828"/>
                  <a:pt x="59303" y="14743"/>
                </a:cubicBezTo>
                <a:cubicBezTo>
                  <a:pt x="58725" y="15715"/>
                  <a:pt x="58360" y="16779"/>
                  <a:pt x="57965" y="17843"/>
                </a:cubicBezTo>
                <a:cubicBezTo>
                  <a:pt x="57874" y="16870"/>
                  <a:pt x="57783" y="15867"/>
                  <a:pt x="57752" y="14895"/>
                </a:cubicBezTo>
                <a:cubicBezTo>
                  <a:pt x="57752" y="14803"/>
                  <a:pt x="57813" y="14682"/>
                  <a:pt x="57874" y="14621"/>
                </a:cubicBezTo>
                <a:cubicBezTo>
                  <a:pt x="58634" y="12858"/>
                  <a:pt x="58968" y="11095"/>
                  <a:pt x="58877" y="9180"/>
                </a:cubicBezTo>
                <a:cubicBezTo>
                  <a:pt x="58816" y="7508"/>
                  <a:pt x="58634" y="5928"/>
                  <a:pt x="58360" y="4286"/>
                </a:cubicBezTo>
                <a:cubicBezTo>
                  <a:pt x="58117" y="2949"/>
                  <a:pt x="57874" y="1672"/>
                  <a:pt x="57357" y="457"/>
                </a:cubicBezTo>
                <a:cubicBezTo>
                  <a:pt x="57296" y="213"/>
                  <a:pt x="57144" y="1"/>
                  <a:pt x="568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60"/>
          <p:cNvSpPr/>
          <p:nvPr/>
        </p:nvSpPr>
        <p:spPr>
          <a:xfrm>
            <a:off x="808030" y="1059209"/>
            <a:ext cx="22578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60"/>
          <p:cNvSpPr txBox="1">
            <a:spLocks noGrp="1"/>
          </p:cNvSpPr>
          <p:nvPr>
            <p:ph type="title"/>
          </p:nvPr>
        </p:nvSpPr>
        <p:spPr>
          <a:xfrm>
            <a:off x="808034" y="716800"/>
            <a:ext cx="3858900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Sneak Peek</a:t>
            </a:r>
            <a:endParaRPr/>
          </a:p>
        </p:txBody>
      </p:sp>
      <p:sp>
        <p:nvSpPr>
          <p:cNvPr id="1196" name="Google Shape;1196;p60"/>
          <p:cNvSpPr txBox="1">
            <a:spLocks noGrp="1"/>
          </p:cNvSpPr>
          <p:nvPr>
            <p:ph type="body" idx="1"/>
          </p:nvPr>
        </p:nvSpPr>
        <p:spPr>
          <a:xfrm>
            <a:off x="807859" y="1364286"/>
            <a:ext cx="29637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You can replace the image on the screen with your own work. Just delete this one, add yours and center it properly</a:t>
            </a:r>
            <a:endParaRPr dirty="0"/>
          </a:p>
        </p:txBody>
      </p:sp>
      <p:grpSp>
        <p:nvGrpSpPr>
          <p:cNvPr id="1197" name="Google Shape;1197;p60"/>
          <p:cNvGrpSpPr/>
          <p:nvPr/>
        </p:nvGrpSpPr>
        <p:grpSpPr>
          <a:xfrm>
            <a:off x="366248" y="3562627"/>
            <a:ext cx="914785" cy="937462"/>
            <a:chOff x="2045723" y="3253370"/>
            <a:chExt cx="914785" cy="937462"/>
          </a:xfrm>
        </p:grpSpPr>
        <p:sp>
          <p:nvSpPr>
            <p:cNvPr id="1198" name="Google Shape;1198;p60"/>
            <p:cNvSpPr/>
            <p:nvPr/>
          </p:nvSpPr>
          <p:spPr>
            <a:xfrm rot="59522">
              <a:off x="2315183" y="32549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0"/>
            <p:cNvSpPr/>
            <p:nvPr/>
          </p:nvSpPr>
          <p:spPr>
            <a:xfrm rot="59522">
              <a:off x="2047183" y="353806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0"/>
            <p:cNvSpPr/>
            <p:nvPr/>
          </p:nvSpPr>
          <p:spPr>
            <a:xfrm rot="59522">
              <a:off x="2779058" y="40191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1151">
            <a:off x="4237112" y="1813497"/>
            <a:ext cx="3884356" cy="3046554"/>
          </a:xfrm>
          <a:prstGeom prst="rect">
            <a:avLst/>
          </a:prstGeom>
        </p:spPr>
      </p:pic>
      <p:grpSp>
        <p:nvGrpSpPr>
          <p:cNvPr id="18" name="Google Shape;1197;p60"/>
          <p:cNvGrpSpPr/>
          <p:nvPr/>
        </p:nvGrpSpPr>
        <p:grpSpPr>
          <a:xfrm>
            <a:off x="3261848" y="624695"/>
            <a:ext cx="914785" cy="937462"/>
            <a:chOff x="2045723" y="3253370"/>
            <a:chExt cx="914785" cy="937462"/>
          </a:xfrm>
        </p:grpSpPr>
        <p:sp>
          <p:nvSpPr>
            <p:cNvPr id="19" name="Google Shape;1198;p60"/>
            <p:cNvSpPr/>
            <p:nvPr/>
          </p:nvSpPr>
          <p:spPr>
            <a:xfrm rot="59522">
              <a:off x="2315183" y="32549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99;p60"/>
            <p:cNvSpPr/>
            <p:nvPr/>
          </p:nvSpPr>
          <p:spPr>
            <a:xfrm rot="59522">
              <a:off x="2047183" y="353806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00;p60"/>
            <p:cNvSpPr/>
            <p:nvPr/>
          </p:nvSpPr>
          <p:spPr>
            <a:xfrm rot="59522">
              <a:off x="2779058" y="40191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197;p60"/>
          <p:cNvGrpSpPr/>
          <p:nvPr/>
        </p:nvGrpSpPr>
        <p:grpSpPr>
          <a:xfrm>
            <a:off x="310420" y="427004"/>
            <a:ext cx="914785" cy="937462"/>
            <a:chOff x="2045723" y="3253370"/>
            <a:chExt cx="914785" cy="937462"/>
          </a:xfrm>
        </p:grpSpPr>
        <p:sp>
          <p:nvSpPr>
            <p:cNvPr id="23" name="Google Shape;1198;p60"/>
            <p:cNvSpPr/>
            <p:nvPr/>
          </p:nvSpPr>
          <p:spPr>
            <a:xfrm rot="59522">
              <a:off x="2315183" y="32549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99;p60"/>
            <p:cNvSpPr/>
            <p:nvPr/>
          </p:nvSpPr>
          <p:spPr>
            <a:xfrm rot="59522">
              <a:off x="2047183" y="353806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00;p60"/>
            <p:cNvSpPr/>
            <p:nvPr/>
          </p:nvSpPr>
          <p:spPr>
            <a:xfrm rot="59522">
              <a:off x="2779058" y="40191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197;p60"/>
          <p:cNvGrpSpPr/>
          <p:nvPr/>
        </p:nvGrpSpPr>
        <p:grpSpPr>
          <a:xfrm>
            <a:off x="2959702" y="3584732"/>
            <a:ext cx="914785" cy="937462"/>
            <a:chOff x="2045723" y="3253370"/>
            <a:chExt cx="914785" cy="937462"/>
          </a:xfrm>
        </p:grpSpPr>
        <p:sp>
          <p:nvSpPr>
            <p:cNvPr id="27" name="Google Shape;1198;p60"/>
            <p:cNvSpPr/>
            <p:nvPr/>
          </p:nvSpPr>
          <p:spPr>
            <a:xfrm rot="59522">
              <a:off x="2315183" y="32549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99;p60"/>
            <p:cNvSpPr/>
            <p:nvPr/>
          </p:nvSpPr>
          <p:spPr>
            <a:xfrm rot="59522">
              <a:off x="2047183" y="353806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00;p60"/>
            <p:cNvSpPr/>
            <p:nvPr/>
          </p:nvSpPr>
          <p:spPr>
            <a:xfrm rot="59522">
              <a:off x="2779058" y="40191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1196;p60"/>
          <p:cNvSpPr txBox="1">
            <a:spLocks/>
          </p:cNvSpPr>
          <p:nvPr/>
        </p:nvSpPr>
        <p:spPr>
          <a:xfrm>
            <a:off x="790732" y="2382283"/>
            <a:ext cx="29637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  <a:buFont typeface="Lato"/>
              <a:buNone/>
            </a:pPr>
            <a:r>
              <a:rPr lang="en-US" dirty="0" smtClean="0"/>
              <a:t>You can replace the image on the screen with your own work. Just delete this one, add yours and center it properly</a:t>
            </a:r>
            <a:endParaRPr lang="en-US" dirty="0"/>
          </a:p>
        </p:txBody>
      </p:sp>
      <p:sp>
        <p:nvSpPr>
          <p:cNvPr id="32" name="Google Shape;1196;p60"/>
          <p:cNvSpPr txBox="1">
            <a:spLocks/>
          </p:cNvSpPr>
          <p:nvPr/>
        </p:nvSpPr>
        <p:spPr>
          <a:xfrm>
            <a:off x="773605" y="3388211"/>
            <a:ext cx="29637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  <a:buFont typeface="Lato"/>
              <a:buNone/>
            </a:pPr>
            <a:r>
              <a:rPr lang="en-US" dirty="0" smtClean="0"/>
              <a:t>You can replace the image on the screen with your own work. Just delete this one, add yours and center it properly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/>
          <p:cNvGrpSpPr/>
          <p:nvPr/>
        </p:nvGrpSpPr>
        <p:grpSpPr>
          <a:xfrm rot="10800000">
            <a:off x="299521" y="187620"/>
            <a:ext cx="8520507" cy="4742835"/>
            <a:chOff x="287329" y="90084"/>
            <a:chExt cx="8520507" cy="4742835"/>
          </a:xfrm>
          <a:solidFill>
            <a:srgbClr val="F1D1AB"/>
          </a:solidFill>
        </p:grpSpPr>
        <p:grpSp>
          <p:nvGrpSpPr>
            <p:cNvPr id="27" name="Google Shape;788;p50"/>
            <p:cNvGrpSpPr/>
            <p:nvPr/>
          </p:nvGrpSpPr>
          <p:grpSpPr>
            <a:xfrm>
              <a:off x="1893844" y="742545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58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788;p50"/>
            <p:cNvGrpSpPr/>
            <p:nvPr/>
          </p:nvGrpSpPr>
          <p:grpSpPr>
            <a:xfrm>
              <a:off x="8141718" y="4426824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56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788;p50"/>
            <p:cNvGrpSpPr/>
            <p:nvPr/>
          </p:nvGrpSpPr>
          <p:grpSpPr>
            <a:xfrm flipH="1">
              <a:off x="484927" y="4255025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54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788;p50"/>
            <p:cNvGrpSpPr/>
            <p:nvPr/>
          </p:nvGrpSpPr>
          <p:grpSpPr>
            <a:xfrm flipH="1">
              <a:off x="7814961" y="360956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52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788;p50"/>
            <p:cNvGrpSpPr/>
            <p:nvPr/>
          </p:nvGrpSpPr>
          <p:grpSpPr>
            <a:xfrm>
              <a:off x="2442818" y="3148176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50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788;p50"/>
            <p:cNvGrpSpPr/>
            <p:nvPr/>
          </p:nvGrpSpPr>
          <p:grpSpPr>
            <a:xfrm>
              <a:off x="287329" y="114250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48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788;p50"/>
            <p:cNvGrpSpPr/>
            <p:nvPr/>
          </p:nvGrpSpPr>
          <p:grpSpPr>
            <a:xfrm>
              <a:off x="560964" y="2178062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46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" name="Google Shape;788;p50"/>
            <p:cNvGrpSpPr/>
            <p:nvPr/>
          </p:nvGrpSpPr>
          <p:grpSpPr>
            <a:xfrm>
              <a:off x="2756692" y="1444571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44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788;p50"/>
            <p:cNvGrpSpPr/>
            <p:nvPr/>
          </p:nvGrpSpPr>
          <p:grpSpPr>
            <a:xfrm>
              <a:off x="3452431" y="205768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42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788;p50"/>
            <p:cNvGrpSpPr/>
            <p:nvPr/>
          </p:nvGrpSpPr>
          <p:grpSpPr>
            <a:xfrm>
              <a:off x="7607348" y="3177946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40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788;p50"/>
            <p:cNvGrpSpPr/>
            <p:nvPr/>
          </p:nvGrpSpPr>
          <p:grpSpPr>
            <a:xfrm flipH="1">
              <a:off x="5530203" y="90084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38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05" name="Google Shape;1205;p61"/>
          <p:cNvSpPr/>
          <p:nvPr/>
        </p:nvSpPr>
        <p:spPr>
          <a:xfrm>
            <a:off x="2772750" y="857250"/>
            <a:ext cx="36693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61"/>
          <p:cNvSpPr txBox="1">
            <a:spLocks noGrp="1"/>
          </p:cNvSpPr>
          <p:nvPr>
            <p:ph type="title" idx="4294967295"/>
          </p:nvPr>
        </p:nvSpPr>
        <p:spPr>
          <a:xfrm>
            <a:off x="793200" y="2088960"/>
            <a:ext cx="18654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9 am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07" name="Google Shape;1207;p61"/>
          <p:cNvSpPr txBox="1">
            <a:spLocks noGrp="1"/>
          </p:cNvSpPr>
          <p:nvPr>
            <p:ph type="title"/>
          </p:nvPr>
        </p:nvSpPr>
        <p:spPr>
          <a:xfrm>
            <a:off x="713238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Timing of the Event</a:t>
            </a:r>
            <a:endParaRPr dirty="0"/>
          </a:p>
        </p:txBody>
      </p:sp>
      <p:sp>
        <p:nvSpPr>
          <p:cNvPr id="1208" name="Google Shape;1208;p61"/>
          <p:cNvSpPr txBox="1">
            <a:spLocks noGrp="1"/>
          </p:cNvSpPr>
          <p:nvPr>
            <p:ph type="title" idx="4294967295"/>
          </p:nvPr>
        </p:nvSpPr>
        <p:spPr>
          <a:xfrm>
            <a:off x="2684925" y="2088960"/>
            <a:ext cx="18654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11 am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09" name="Google Shape;1209;p61"/>
          <p:cNvSpPr txBox="1">
            <a:spLocks noGrp="1"/>
          </p:cNvSpPr>
          <p:nvPr>
            <p:ph type="title" idx="4294967295"/>
          </p:nvPr>
        </p:nvSpPr>
        <p:spPr>
          <a:xfrm>
            <a:off x="4576650" y="2088960"/>
            <a:ext cx="18654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1 pm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10" name="Google Shape;1210;p61"/>
          <p:cNvSpPr txBox="1">
            <a:spLocks noGrp="1"/>
          </p:cNvSpPr>
          <p:nvPr>
            <p:ph type="title" idx="4294967295"/>
          </p:nvPr>
        </p:nvSpPr>
        <p:spPr>
          <a:xfrm>
            <a:off x="6468375" y="2088960"/>
            <a:ext cx="18654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3 pm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11" name="Google Shape;1211;p61"/>
          <p:cNvSpPr txBox="1">
            <a:spLocks noGrp="1"/>
          </p:cNvSpPr>
          <p:nvPr>
            <p:ph type="title" idx="4294967295"/>
          </p:nvPr>
        </p:nvSpPr>
        <p:spPr>
          <a:xfrm>
            <a:off x="793200" y="1416182"/>
            <a:ext cx="18654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Topic 1</a:t>
            </a:r>
            <a:endParaRPr sz="1800"/>
          </a:p>
        </p:txBody>
      </p:sp>
      <p:sp>
        <p:nvSpPr>
          <p:cNvPr id="1212" name="Google Shape;1212;p61"/>
          <p:cNvSpPr txBox="1">
            <a:spLocks noGrp="1"/>
          </p:cNvSpPr>
          <p:nvPr>
            <p:ph type="title" idx="4294967295"/>
          </p:nvPr>
        </p:nvSpPr>
        <p:spPr>
          <a:xfrm>
            <a:off x="2684925" y="1416182"/>
            <a:ext cx="18654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Topic 2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3" name="Google Shape;1213;p61"/>
          <p:cNvSpPr txBox="1">
            <a:spLocks noGrp="1"/>
          </p:cNvSpPr>
          <p:nvPr>
            <p:ph type="title" idx="4294967295"/>
          </p:nvPr>
        </p:nvSpPr>
        <p:spPr>
          <a:xfrm>
            <a:off x="4576650" y="1416182"/>
            <a:ext cx="18654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Topic 3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4" name="Google Shape;1214;p61"/>
          <p:cNvSpPr txBox="1">
            <a:spLocks noGrp="1"/>
          </p:cNvSpPr>
          <p:nvPr>
            <p:ph type="title" idx="4294967295"/>
          </p:nvPr>
        </p:nvSpPr>
        <p:spPr>
          <a:xfrm>
            <a:off x="6468375" y="1416182"/>
            <a:ext cx="18654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Topic 4</a:t>
            </a:r>
            <a:endParaRPr sz="1800"/>
          </a:p>
        </p:txBody>
      </p:sp>
      <p:sp>
        <p:nvSpPr>
          <p:cNvPr id="1215" name="Google Shape;1215;p61"/>
          <p:cNvSpPr txBox="1"/>
          <p:nvPr/>
        </p:nvSpPr>
        <p:spPr>
          <a:xfrm>
            <a:off x="951000" y="2694031"/>
            <a:ext cx="1549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Mercury is the smallest planet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6" name="Google Shape;1216;p61"/>
          <p:cNvSpPr txBox="1"/>
          <p:nvPr/>
        </p:nvSpPr>
        <p:spPr>
          <a:xfrm>
            <a:off x="2842725" y="2694031"/>
            <a:ext cx="1549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Jupiter is the biggest planet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7" name="Google Shape;1217;p61"/>
          <p:cNvSpPr txBox="1"/>
          <p:nvPr/>
        </p:nvSpPr>
        <p:spPr>
          <a:xfrm>
            <a:off x="4734450" y="2694031"/>
            <a:ext cx="1549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Mars is actually a cold place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8" name="Google Shape;1218;p61"/>
          <p:cNvSpPr txBox="1"/>
          <p:nvPr/>
        </p:nvSpPr>
        <p:spPr>
          <a:xfrm>
            <a:off x="6626175" y="2694031"/>
            <a:ext cx="1549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Venus has a beautiful name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9" name="Google Shape;1219;p61"/>
          <p:cNvSpPr/>
          <p:nvPr/>
        </p:nvSpPr>
        <p:spPr>
          <a:xfrm>
            <a:off x="5179445" y="3389224"/>
            <a:ext cx="972345" cy="1749673"/>
          </a:xfrm>
          <a:custGeom>
            <a:avLst/>
            <a:gdLst/>
            <a:ahLst/>
            <a:cxnLst/>
            <a:rect l="l" t="t" r="r" b="b"/>
            <a:pathLst>
              <a:path w="20582" h="37036" extrusionOk="0">
                <a:moveTo>
                  <a:pt x="3803" y="493"/>
                </a:moveTo>
                <a:cubicBezTo>
                  <a:pt x="4137" y="860"/>
                  <a:pt x="4204" y="1360"/>
                  <a:pt x="4204" y="1827"/>
                </a:cubicBezTo>
                <a:cubicBezTo>
                  <a:pt x="4170" y="1761"/>
                  <a:pt x="4137" y="1694"/>
                  <a:pt x="4137" y="1660"/>
                </a:cubicBezTo>
                <a:cubicBezTo>
                  <a:pt x="4137" y="1619"/>
                  <a:pt x="4113" y="1600"/>
                  <a:pt x="4086" y="1600"/>
                </a:cubicBezTo>
                <a:cubicBezTo>
                  <a:pt x="4049" y="1600"/>
                  <a:pt x="4003" y="1636"/>
                  <a:pt x="4003" y="1694"/>
                </a:cubicBezTo>
                <a:lnTo>
                  <a:pt x="4003" y="1727"/>
                </a:lnTo>
                <a:cubicBezTo>
                  <a:pt x="3937" y="1560"/>
                  <a:pt x="3837" y="1427"/>
                  <a:pt x="3803" y="1394"/>
                </a:cubicBezTo>
                <a:cubicBezTo>
                  <a:pt x="3670" y="1093"/>
                  <a:pt x="3637" y="760"/>
                  <a:pt x="3803" y="493"/>
                </a:cubicBezTo>
                <a:close/>
                <a:moveTo>
                  <a:pt x="1500" y="655"/>
                </a:moveTo>
                <a:cubicBezTo>
                  <a:pt x="1762" y="655"/>
                  <a:pt x="2275" y="1239"/>
                  <a:pt x="2302" y="1294"/>
                </a:cubicBezTo>
                <a:cubicBezTo>
                  <a:pt x="2302" y="1294"/>
                  <a:pt x="2336" y="1360"/>
                  <a:pt x="2336" y="1394"/>
                </a:cubicBezTo>
                <a:cubicBezTo>
                  <a:pt x="2269" y="1294"/>
                  <a:pt x="2135" y="1260"/>
                  <a:pt x="2035" y="1227"/>
                </a:cubicBezTo>
                <a:cubicBezTo>
                  <a:pt x="2019" y="1218"/>
                  <a:pt x="2000" y="1214"/>
                  <a:pt x="1981" y="1214"/>
                </a:cubicBezTo>
                <a:cubicBezTo>
                  <a:pt x="1925" y="1214"/>
                  <a:pt x="1869" y="1252"/>
                  <a:pt x="1869" y="1327"/>
                </a:cubicBezTo>
                <a:cubicBezTo>
                  <a:pt x="1969" y="1527"/>
                  <a:pt x="2035" y="1694"/>
                  <a:pt x="2135" y="1827"/>
                </a:cubicBezTo>
                <a:cubicBezTo>
                  <a:pt x="2148" y="1839"/>
                  <a:pt x="2160" y="1847"/>
                  <a:pt x="2170" y="1847"/>
                </a:cubicBezTo>
                <a:cubicBezTo>
                  <a:pt x="2189" y="1847"/>
                  <a:pt x="2202" y="1824"/>
                  <a:pt x="2202" y="1761"/>
                </a:cubicBezTo>
                <a:cubicBezTo>
                  <a:pt x="2202" y="1694"/>
                  <a:pt x="2169" y="1594"/>
                  <a:pt x="2169" y="1527"/>
                </a:cubicBezTo>
                <a:lnTo>
                  <a:pt x="2169" y="1527"/>
                </a:lnTo>
                <a:cubicBezTo>
                  <a:pt x="2436" y="1694"/>
                  <a:pt x="2669" y="1927"/>
                  <a:pt x="2602" y="2127"/>
                </a:cubicBezTo>
                <a:cubicBezTo>
                  <a:pt x="2536" y="2127"/>
                  <a:pt x="2469" y="2127"/>
                  <a:pt x="2436" y="2094"/>
                </a:cubicBezTo>
                <a:cubicBezTo>
                  <a:pt x="2269" y="2027"/>
                  <a:pt x="2102" y="1894"/>
                  <a:pt x="1935" y="1727"/>
                </a:cubicBezTo>
                <a:cubicBezTo>
                  <a:pt x="1769" y="1527"/>
                  <a:pt x="1302" y="1060"/>
                  <a:pt x="1368" y="760"/>
                </a:cubicBezTo>
                <a:cubicBezTo>
                  <a:pt x="1393" y="685"/>
                  <a:pt x="1440" y="655"/>
                  <a:pt x="1500" y="655"/>
                </a:cubicBezTo>
                <a:close/>
                <a:moveTo>
                  <a:pt x="6338" y="2228"/>
                </a:moveTo>
                <a:lnTo>
                  <a:pt x="6570" y="2856"/>
                </a:lnTo>
                <a:lnTo>
                  <a:pt x="6570" y="2856"/>
                </a:lnTo>
                <a:cubicBezTo>
                  <a:pt x="6557" y="2825"/>
                  <a:pt x="6531" y="2812"/>
                  <a:pt x="6503" y="2812"/>
                </a:cubicBezTo>
                <a:cubicBezTo>
                  <a:pt x="6447" y="2812"/>
                  <a:pt x="6383" y="2863"/>
                  <a:pt x="6405" y="2928"/>
                </a:cubicBezTo>
                <a:cubicBezTo>
                  <a:pt x="6472" y="3061"/>
                  <a:pt x="6472" y="3195"/>
                  <a:pt x="6505" y="3262"/>
                </a:cubicBezTo>
                <a:cubicBezTo>
                  <a:pt x="6505" y="3262"/>
                  <a:pt x="6472" y="3262"/>
                  <a:pt x="6472" y="3328"/>
                </a:cubicBezTo>
                <a:lnTo>
                  <a:pt x="6472" y="3428"/>
                </a:lnTo>
                <a:cubicBezTo>
                  <a:pt x="6305" y="3028"/>
                  <a:pt x="6172" y="2594"/>
                  <a:pt x="6338" y="2228"/>
                </a:cubicBezTo>
                <a:close/>
                <a:moveTo>
                  <a:pt x="8140" y="2561"/>
                </a:moveTo>
                <a:lnTo>
                  <a:pt x="8140" y="2561"/>
                </a:lnTo>
                <a:cubicBezTo>
                  <a:pt x="8340" y="2928"/>
                  <a:pt x="8206" y="3362"/>
                  <a:pt x="7973" y="3695"/>
                </a:cubicBezTo>
                <a:cubicBezTo>
                  <a:pt x="7973" y="3595"/>
                  <a:pt x="7940" y="3495"/>
                  <a:pt x="7940" y="3395"/>
                </a:cubicBezTo>
                <a:lnTo>
                  <a:pt x="7940" y="3095"/>
                </a:lnTo>
                <a:cubicBezTo>
                  <a:pt x="7973" y="2928"/>
                  <a:pt x="8040" y="2728"/>
                  <a:pt x="8140" y="2561"/>
                </a:cubicBezTo>
                <a:close/>
                <a:moveTo>
                  <a:pt x="1270" y="2694"/>
                </a:moveTo>
                <a:cubicBezTo>
                  <a:pt x="1669" y="2694"/>
                  <a:pt x="2042" y="3329"/>
                  <a:pt x="2202" y="3729"/>
                </a:cubicBezTo>
                <a:cubicBezTo>
                  <a:pt x="2169" y="3729"/>
                  <a:pt x="2169" y="3729"/>
                  <a:pt x="2135" y="3695"/>
                </a:cubicBezTo>
                <a:lnTo>
                  <a:pt x="2102" y="3695"/>
                </a:lnTo>
                <a:cubicBezTo>
                  <a:pt x="2035" y="3595"/>
                  <a:pt x="2002" y="3562"/>
                  <a:pt x="1935" y="3495"/>
                </a:cubicBezTo>
                <a:cubicBezTo>
                  <a:pt x="1869" y="3395"/>
                  <a:pt x="1869" y="3328"/>
                  <a:pt x="1869" y="3262"/>
                </a:cubicBezTo>
                <a:cubicBezTo>
                  <a:pt x="1869" y="3245"/>
                  <a:pt x="1852" y="3237"/>
                  <a:pt x="1835" y="3237"/>
                </a:cubicBezTo>
                <a:cubicBezTo>
                  <a:pt x="1819" y="3237"/>
                  <a:pt x="1802" y="3245"/>
                  <a:pt x="1802" y="3262"/>
                </a:cubicBezTo>
                <a:lnTo>
                  <a:pt x="1802" y="3395"/>
                </a:lnTo>
                <a:cubicBezTo>
                  <a:pt x="1602" y="3228"/>
                  <a:pt x="1368" y="3061"/>
                  <a:pt x="1302" y="3028"/>
                </a:cubicBezTo>
                <a:cubicBezTo>
                  <a:pt x="1278" y="3013"/>
                  <a:pt x="1257" y="3006"/>
                  <a:pt x="1238" y="3006"/>
                </a:cubicBezTo>
                <a:cubicBezTo>
                  <a:pt x="1176" y="3006"/>
                  <a:pt x="1142" y="3077"/>
                  <a:pt x="1168" y="3128"/>
                </a:cubicBezTo>
                <a:cubicBezTo>
                  <a:pt x="1201" y="3295"/>
                  <a:pt x="1302" y="3462"/>
                  <a:pt x="1368" y="3595"/>
                </a:cubicBezTo>
                <a:cubicBezTo>
                  <a:pt x="1001" y="3362"/>
                  <a:pt x="768" y="3061"/>
                  <a:pt x="968" y="2828"/>
                </a:cubicBezTo>
                <a:cubicBezTo>
                  <a:pt x="1068" y="2734"/>
                  <a:pt x="1170" y="2694"/>
                  <a:pt x="1270" y="2694"/>
                </a:cubicBezTo>
                <a:close/>
                <a:moveTo>
                  <a:pt x="1535" y="3362"/>
                </a:moveTo>
                <a:cubicBezTo>
                  <a:pt x="1635" y="3395"/>
                  <a:pt x="1668" y="3428"/>
                  <a:pt x="1769" y="3528"/>
                </a:cubicBezTo>
                <a:cubicBezTo>
                  <a:pt x="1769" y="3528"/>
                  <a:pt x="1935" y="3662"/>
                  <a:pt x="1969" y="3729"/>
                </a:cubicBezTo>
                <a:cubicBezTo>
                  <a:pt x="1969" y="3762"/>
                  <a:pt x="2002" y="3762"/>
                  <a:pt x="2002" y="3829"/>
                </a:cubicBezTo>
                <a:lnTo>
                  <a:pt x="2002" y="3862"/>
                </a:lnTo>
                <a:lnTo>
                  <a:pt x="1969" y="3862"/>
                </a:lnTo>
                <a:cubicBezTo>
                  <a:pt x="1869" y="3762"/>
                  <a:pt x="1802" y="3729"/>
                  <a:pt x="1769" y="3662"/>
                </a:cubicBezTo>
                <a:cubicBezTo>
                  <a:pt x="1668" y="3562"/>
                  <a:pt x="1602" y="3495"/>
                  <a:pt x="1535" y="3362"/>
                </a:cubicBezTo>
                <a:close/>
                <a:moveTo>
                  <a:pt x="9708" y="4929"/>
                </a:moveTo>
                <a:cubicBezTo>
                  <a:pt x="9641" y="5263"/>
                  <a:pt x="9441" y="5530"/>
                  <a:pt x="9174" y="5597"/>
                </a:cubicBezTo>
                <a:cubicBezTo>
                  <a:pt x="9341" y="5363"/>
                  <a:pt x="9474" y="5096"/>
                  <a:pt x="9708" y="4929"/>
                </a:cubicBezTo>
                <a:close/>
                <a:moveTo>
                  <a:pt x="604" y="6529"/>
                </a:moveTo>
                <a:cubicBezTo>
                  <a:pt x="931" y="6529"/>
                  <a:pt x="1388" y="7061"/>
                  <a:pt x="1702" y="7531"/>
                </a:cubicBezTo>
                <a:cubicBezTo>
                  <a:pt x="1668" y="7498"/>
                  <a:pt x="1602" y="7431"/>
                  <a:pt x="1535" y="7398"/>
                </a:cubicBezTo>
                <a:cubicBezTo>
                  <a:pt x="1529" y="7392"/>
                  <a:pt x="1522" y="7389"/>
                  <a:pt x="1514" y="7389"/>
                </a:cubicBezTo>
                <a:cubicBezTo>
                  <a:pt x="1481" y="7389"/>
                  <a:pt x="1441" y="7444"/>
                  <a:pt x="1468" y="7498"/>
                </a:cubicBezTo>
                <a:lnTo>
                  <a:pt x="1568" y="7598"/>
                </a:lnTo>
                <a:lnTo>
                  <a:pt x="1201" y="7498"/>
                </a:lnTo>
                <a:cubicBezTo>
                  <a:pt x="1001" y="7398"/>
                  <a:pt x="167" y="6998"/>
                  <a:pt x="368" y="6664"/>
                </a:cubicBezTo>
                <a:cubicBezTo>
                  <a:pt x="433" y="6570"/>
                  <a:pt x="513" y="6529"/>
                  <a:pt x="604" y="6529"/>
                </a:cubicBezTo>
                <a:close/>
                <a:moveTo>
                  <a:pt x="3670" y="6998"/>
                </a:moveTo>
                <a:lnTo>
                  <a:pt x="3670" y="6998"/>
                </a:lnTo>
                <a:cubicBezTo>
                  <a:pt x="4204" y="7164"/>
                  <a:pt x="4537" y="7698"/>
                  <a:pt x="4771" y="8198"/>
                </a:cubicBezTo>
                <a:lnTo>
                  <a:pt x="4637" y="8065"/>
                </a:lnTo>
                <a:cubicBezTo>
                  <a:pt x="4604" y="8065"/>
                  <a:pt x="4504" y="8165"/>
                  <a:pt x="4537" y="8198"/>
                </a:cubicBezTo>
                <a:cubicBezTo>
                  <a:pt x="4537" y="8232"/>
                  <a:pt x="4604" y="8232"/>
                  <a:pt x="4604" y="8265"/>
                </a:cubicBezTo>
                <a:cubicBezTo>
                  <a:pt x="4604" y="8265"/>
                  <a:pt x="4537" y="8265"/>
                  <a:pt x="4537" y="8232"/>
                </a:cubicBezTo>
                <a:cubicBezTo>
                  <a:pt x="4437" y="8032"/>
                  <a:pt x="4304" y="7865"/>
                  <a:pt x="4137" y="7698"/>
                </a:cubicBezTo>
                <a:cubicBezTo>
                  <a:pt x="4127" y="7688"/>
                  <a:pt x="4114" y="7684"/>
                  <a:pt x="4101" y="7684"/>
                </a:cubicBezTo>
                <a:cubicBezTo>
                  <a:pt x="4070" y="7684"/>
                  <a:pt x="4037" y="7708"/>
                  <a:pt x="4037" y="7731"/>
                </a:cubicBezTo>
                <a:cubicBezTo>
                  <a:pt x="3870" y="7531"/>
                  <a:pt x="3703" y="7231"/>
                  <a:pt x="3670" y="6998"/>
                </a:cubicBezTo>
                <a:close/>
                <a:moveTo>
                  <a:pt x="15111" y="9099"/>
                </a:moveTo>
                <a:cubicBezTo>
                  <a:pt x="15312" y="9533"/>
                  <a:pt x="15145" y="10000"/>
                  <a:pt x="14845" y="10267"/>
                </a:cubicBezTo>
                <a:cubicBezTo>
                  <a:pt x="14911" y="9933"/>
                  <a:pt x="14978" y="9566"/>
                  <a:pt x="14911" y="9266"/>
                </a:cubicBezTo>
                <a:lnTo>
                  <a:pt x="14911" y="9233"/>
                </a:lnTo>
                <a:cubicBezTo>
                  <a:pt x="14978" y="9199"/>
                  <a:pt x="15045" y="9132"/>
                  <a:pt x="15111" y="9099"/>
                </a:cubicBezTo>
                <a:close/>
                <a:moveTo>
                  <a:pt x="3153" y="10032"/>
                </a:moveTo>
                <a:cubicBezTo>
                  <a:pt x="3221" y="10032"/>
                  <a:pt x="3286" y="10050"/>
                  <a:pt x="3336" y="10100"/>
                </a:cubicBezTo>
                <a:cubicBezTo>
                  <a:pt x="3336" y="10167"/>
                  <a:pt x="3370" y="10200"/>
                  <a:pt x="3370" y="10233"/>
                </a:cubicBezTo>
                <a:lnTo>
                  <a:pt x="3036" y="10233"/>
                </a:lnTo>
                <a:cubicBezTo>
                  <a:pt x="2969" y="10233"/>
                  <a:pt x="2969" y="10367"/>
                  <a:pt x="3036" y="10367"/>
                </a:cubicBezTo>
                <a:lnTo>
                  <a:pt x="3136" y="10367"/>
                </a:lnTo>
                <a:lnTo>
                  <a:pt x="3136" y="10400"/>
                </a:lnTo>
                <a:cubicBezTo>
                  <a:pt x="2960" y="10439"/>
                  <a:pt x="2784" y="10455"/>
                  <a:pt x="2615" y="10455"/>
                </a:cubicBezTo>
                <a:cubicBezTo>
                  <a:pt x="2496" y="10455"/>
                  <a:pt x="2379" y="10447"/>
                  <a:pt x="2269" y="10433"/>
                </a:cubicBezTo>
                <a:cubicBezTo>
                  <a:pt x="2436" y="10300"/>
                  <a:pt x="2669" y="10200"/>
                  <a:pt x="2836" y="10100"/>
                </a:cubicBezTo>
                <a:cubicBezTo>
                  <a:pt x="2919" y="10079"/>
                  <a:pt x="3041" y="10032"/>
                  <a:pt x="3153" y="10032"/>
                </a:cubicBezTo>
                <a:close/>
                <a:moveTo>
                  <a:pt x="14778" y="9399"/>
                </a:moveTo>
                <a:cubicBezTo>
                  <a:pt x="14778" y="9766"/>
                  <a:pt x="14711" y="10233"/>
                  <a:pt x="14544" y="10533"/>
                </a:cubicBezTo>
                <a:cubicBezTo>
                  <a:pt x="14444" y="10600"/>
                  <a:pt x="14344" y="10667"/>
                  <a:pt x="14211" y="10700"/>
                </a:cubicBezTo>
                <a:lnTo>
                  <a:pt x="14344" y="10433"/>
                </a:lnTo>
                <a:cubicBezTo>
                  <a:pt x="14378" y="10400"/>
                  <a:pt x="14311" y="10333"/>
                  <a:pt x="14277" y="10333"/>
                </a:cubicBezTo>
                <a:cubicBezTo>
                  <a:pt x="14378" y="10000"/>
                  <a:pt x="14511" y="9666"/>
                  <a:pt x="14778" y="9399"/>
                </a:cubicBezTo>
                <a:close/>
                <a:moveTo>
                  <a:pt x="10882" y="10541"/>
                </a:moveTo>
                <a:cubicBezTo>
                  <a:pt x="11053" y="10541"/>
                  <a:pt x="11226" y="10949"/>
                  <a:pt x="11309" y="11334"/>
                </a:cubicBezTo>
                <a:cubicBezTo>
                  <a:pt x="11209" y="11101"/>
                  <a:pt x="11175" y="10934"/>
                  <a:pt x="11042" y="10734"/>
                </a:cubicBezTo>
                <a:cubicBezTo>
                  <a:pt x="11042" y="10723"/>
                  <a:pt x="11023" y="10715"/>
                  <a:pt x="10997" y="10715"/>
                </a:cubicBezTo>
                <a:cubicBezTo>
                  <a:pt x="10945" y="10715"/>
                  <a:pt x="10864" y="10745"/>
                  <a:pt x="10842" y="10834"/>
                </a:cubicBezTo>
                <a:cubicBezTo>
                  <a:pt x="10775" y="11234"/>
                  <a:pt x="10875" y="11668"/>
                  <a:pt x="11008" y="12068"/>
                </a:cubicBezTo>
                <a:lnTo>
                  <a:pt x="10975" y="12068"/>
                </a:lnTo>
                <a:cubicBezTo>
                  <a:pt x="10842" y="11901"/>
                  <a:pt x="10775" y="11734"/>
                  <a:pt x="10708" y="11534"/>
                </a:cubicBezTo>
                <a:cubicBezTo>
                  <a:pt x="10675" y="11334"/>
                  <a:pt x="10541" y="10834"/>
                  <a:pt x="10775" y="10600"/>
                </a:cubicBezTo>
                <a:cubicBezTo>
                  <a:pt x="10810" y="10559"/>
                  <a:pt x="10846" y="10541"/>
                  <a:pt x="10882" y="10541"/>
                </a:cubicBezTo>
                <a:close/>
                <a:moveTo>
                  <a:pt x="15845" y="13002"/>
                </a:moveTo>
                <a:cubicBezTo>
                  <a:pt x="15845" y="13002"/>
                  <a:pt x="15845" y="13035"/>
                  <a:pt x="15879" y="13035"/>
                </a:cubicBezTo>
                <a:cubicBezTo>
                  <a:pt x="15945" y="13069"/>
                  <a:pt x="15979" y="13069"/>
                  <a:pt x="16012" y="13102"/>
                </a:cubicBezTo>
                <a:lnTo>
                  <a:pt x="16012" y="13135"/>
                </a:lnTo>
                <a:cubicBezTo>
                  <a:pt x="16012" y="13202"/>
                  <a:pt x="16045" y="13235"/>
                  <a:pt x="16112" y="13235"/>
                </a:cubicBezTo>
                <a:cubicBezTo>
                  <a:pt x="16112" y="13269"/>
                  <a:pt x="16145" y="13336"/>
                  <a:pt x="16145" y="13336"/>
                </a:cubicBezTo>
                <a:cubicBezTo>
                  <a:pt x="16162" y="13352"/>
                  <a:pt x="16179" y="13361"/>
                  <a:pt x="16200" y="13361"/>
                </a:cubicBezTo>
                <a:cubicBezTo>
                  <a:pt x="16221" y="13361"/>
                  <a:pt x="16246" y="13352"/>
                  <a:pt x="16279" y="13336"/>
                </a:cubicBezTo>
                <a:cubicBezTo>
                  <a:pt x="16312" y="13235"/>
                  <a:pt x="16312" y="13202"/>
                  <a:pt x="16312" y="13135"/>
                </a:cubicBezTo>
                <a:cubicBezTo>
                  <a:pt x="16312" y="13102"/>
                  <a:pt x="16312" y="13069"/>
                  <a:pt x="16279" y="13035"/>
                </a:cubicBezTo>
                <a:cubicBezTo>
                  <a:pt x="16312" y="13035"/>
                  <a:pt x="16346" y="13035"/>
                  <a:pt x="16379" y="13069"/>
                </a:cubicBezTo>
                <a:cubicBezTo>
                  <a:pt x="16612" y="13135"/>
                  <a:pt x="16846" y="13235"/>
                  <a:pt x="16546" y="13402"/>
                </a:cubicBezTo>
                <a:cubicBezTo>
                  <a:pt x="16359" y="13458"/>
                  <a:pt x="16120" y="13504"/>
                  <a:pt x="15887" y="13504"/>
                </a:cubicBezTo>
                <a:cubicBezTo>
                  <a:pt x="15704" y="13504"/>
                  <a:pt x="15525" y="13476"/>
                  <a:pt x="15378" y="13402"/>
                </a:cubicBezTo>
                <a:cubicBezTo>
                  <a:pt x="15378" y="13269"/>
                  <a:pt x="15445" y="13202"/>
                  <a:pt x="15612" y="13069"/>
                </a:cubicBezTo>
                <a:cubicBezTo>
                  <a:pt x="15678" y="13035"/>
                  <a:pt x="15779" y="13002"/>
                  <a:pt x="15845" y="13002"/>
                </a:cubicBezTo>
                <a:close/>
                <a:moveTo>
                  <a:pt x="6225" y="13256"/>
                </a:moveTo>
                <a:cubicBezTo>
                  <a:pt x="6272" y="13256"/>
                  <a:pt x="6314" y="13287"/>
                  <a:pt x="6338" y="13336"/>
                </a:cubicBezTo>
                <a:cubicBezTo>
                  <a:pt x="6338" y="13369"/>
                  <a:pt x="6338" y="13369"/>
                  <a:pt x="6305" y="13402"/>
                </a:cubicBezTo>
                <a:cubicBezTo>
                  <a:pt x="6172" y="13436"/>
                  <a:pt x="6105" y="13602"/>
                  <a:pt x="6038" y="13736"/>
                </a:cubicBezTo>
                <a:cubicBezTo>
                  <a:pt x="6005" y="13903"/>
                  <a:pt x="5972" y="14103"/>
                  <a:pt x="5972" y="14370"/>
                </a:cubicBezTo>
                <a:cubicBezTo>
                  <a:pt x="5871" y="14169"/>
                  <a:pt x="5871" y="13936"/>
                  <a:pt x="5938" y="13736"/>
                </a:cubicBezTo>
                <a:cubicBezTo>
                  <a:pt x="5972" y="13569"/>
                  <a:pt x="6038" y="13369"/>
                  <a:pt x="6172" y="13269"/>
                </a:cubicBezTo>
                <a:cubicBezTo>
                  <a:pt x="6190" y="13260"/>
                  <a:pt x="6207" y="13256"/>
                  <a:pt x="6225" y="13256"/>
                </a:cubicBezTo>
                <a:close/>
                <a:moveTo>
                  <a:pt x="2602" y="14069"/>
                </a:moveTo>
                <a:lnTo>
                  <a:pt x="2602" y="14069"/>
                </a:lnTo>
                <a:cubicBezTo>
                  <a:pt x="2769" y="14103"/>
                  <a:pt x="2969" y="14203"/>
                  <a:pt x="3170" y="14270"/>
                </a:cubicBezTo>
                <a:lnTo>
                  <a:pt x="3170" y="14370"/>
                </a:lnTo>
                <a:cubicBezTo>
                  <a:pt x="3336" y="14536"/>
                  <a:pt x="3503" y="14703"/>
                  <a:pt x="3670" y="14837"/>
                </a:cubicBezTo>
                <a:cubicBezTo>
                  <a:pt x="3627" y="14819"/>
                  <a:pt x="3586" y="14811"/>
                  <a:pt x="3548" y="14811"/>
                </a:cubicBezTo>
                <a:cubicBezTo>
                  <a:pt x="3441" y="14811"/>
                  <a:pt x="3361" y="14880"/>
                  <a:pt x="3336" y="15003"/>
                </a:cubicBezTo>
                <a:cubicBezTo>
                  <a:pt x="3336" y="15037"/>
                  <a:pt x="3370" y="15070"/>
                  <a:pt x="3436" y="15070"/>
                </a:cubicBezTo>
                <a:cubicBezTo>
                  <a:pt x="3470" y="15070"/>
                  <a:pt x="3536" y="15037"/>
                  <a:pt x="3603" y="15037"/>
                </a:cubicBezTo>
                <a:cubicBezTo>
                  <a:pt x="3703" y="15103"/>
                  <a:pt x="3870" y="15204"/>
                  <a:pt x="4003" y="15270"/>
                </a:cubicBezTo>
                <a:cubicBezTo>
                  <a:pt x="3970" y="15320"/>
                  <a:pt x="3912" y="15345"/>
                  <a:pt x="3841" y="15345"/>
                </a:cubicBezTo>
                <a:cubicBezTo>
                  <a:pt x="3770" y="15345"/>
                  <a:pt x="3687" y="15320"/>
                  <a:pt x="3603" y="15270"/>
                </a:cubicBezTo>
                <a:cubicBezTo>
                  <a:pt x="3303" y="15170"/>
                  <a:pt x="3003" y="15003"/>
                  <a:pt x="2803" y="14737"/>
                </a:cubicBezTo>
                <a:cubicBezTo>
                  <a:pt x="2769" y="14703"/>
                  <a:pt x="2769" y="14670"/>
                  <a:pt x="2703" y="14603"/>
                </a:cubicBezTo>
                <a:cubicBezTo>
                  <a:pt x="2703" y="14603"/>
                  <a:pt x="2736" y="14570"/>
                  <a:pt x="2703" y="14570"/>
                </a:cubicBezTo>
                <a:cubicBezTo>
                  <a:pt x="2636" y="14403"/>
                  <a:pt x="2602" y="14236"/>
                  <a:pt x="2602" y="14069"/>
                </a:cubicBezTo>
                <a:close/>
                <a:moveTo>
                  <a:pt x="14688" y="15355"/>
                </a:moveTo>
                <a:cubicBezTo>
                  <a:pt x="14744" y="15355"/>
                  <a:pt x="14811" y="15370"/>
                  <a:pt x="14878" y="15370"/>
                </a:cubicBezTo>
                <a:cubicBezTo>
                  <a:pt x="14711" y="15404"/>
                  <a:pt x="14544" y="15504"/>
                  <a:pt x="14444" y="15604"/>
                </a:cubicBezTo>
                <a:lnTo>
                  <a:pt x="14378" y="15570"/>
                </a:lnTo>
                <a:lnTo>
                  <a:pt x="13877" y="15570"/>
                </a:lnTo>
                <a:cubicBezTo>
                  <a:pt x="14016" y="15431"/>
                  <a:pt x="14248" y="15362"/>
                  <a:pt x="14476" y="15362"/>
                </a:cubicBezTo>
                <a:cubicBezTo>
                  <a:pt x="14521" y="15362"/>
                  <a:pt x="14567" y="15365"/>
                  <a:pt x="14611" y="15370"/>
                </a:cubicBezTo>
                <a:cubicBezTo>
                  <a:pt x="14633" y="15359"/>
                  <a:pt x="14659" y="15355"/>
                  <a:pt x="14688" y="15355"/>
                </a:cubicBezTo>
                <a:close/>
                <a:moveTo>
                  <a:pt x="15153" y="15591"/>
                </a:moveTo>
                <a:cubicBezTo>
                  <a:pt x="15195" y="15591"/>
                  <a:pt x="15236" y="15595"/>
                  <a:pt x="15278" y="15604"/>
                </a:cubicBezTo>
                <a:cubicBezTo>
                  <a:pt x="15512" y="15704"/>
                  <a:pt x="15312" y="15937"/>
                  <a:pt x="15178" y="16071"/>
                </a:cubicBezTo>
                <a:lnTo>
                  <a:pt x="15045" y="16071"/>
                </a:lnTo>
                <a:cubicBezTo>
                  <a:pt x="15111" y="16037"/>
                  <a:pt x="15178" y="15937"/>
                  <a:pt x="15178" y="15871"/>
                </a:cubicBezTo>
                <a:cubicBezTo>
                  <a:pt x="15178" y="15704"/>
                  <a:pt x="14878" y="15704"/>
                  <a:pt x="14811" y="15704"/>
                </a:cubicBezTo>
                <a:lnTo>
                  <a:pt x="14778" y="15704"/>
                </a:lnTo>
                <a:cubicBezTo>
                  <a:pt x="14903" y="15629"/>
                  <a:pt x="15028" y="15591"/>
                  <a:pt x="15153" y="15591"/>
                </a:cubicBezTo>
                <a:close/>
                <a:moveTo>
                  <a:pt x="15045" y="16171"/>
                </a:moveTo>
                <a:cubicBezTo>
                  <a:pt x="15031" y="16178"/>
                  <a:pt x="15018" y="16185"/>
                  <a:pt x="15004" y="16192"/>
                </a:cubicBezTo>
                <a:lnTo>
                  <a:pt x="15004" y="16192"/>
                </a:lnTo>
                <a:cubicBezTo>
                  <a:pt x="15008" y="16188"/>
                  <a:pt x="15011" y="16181"/>
                  <a:pt x="15011" y="16171"/>
                </a:cubicBezTo>
                <a:close/>
                <a:moveTo>
                  <a:pt x="14344" y="15704"/>
                </a:moveTo>
                <a:cubicBezTo>
                  <a:pt x="14344" y="15737"/>
                  <a:pt x="14311" y="15737"/>
                  <a:pt x="14311" y="15771"/>
                </a:cubicBezTo>
                <a:cubicBezTo>
                  <a:pt x="14235" y="15871"/>
                  <a:pt x="14293" y="15972"/>
                  <a:pt x="14383" y="15972"/>
                </a:cubicBezTo>
                <a:cubicBezTo>
                  <a:pt x="14412" y="15972"/>
                  <a:pt x="14445" y="15962"/>
                  <a:pt x="14478" y="15937"/>
                </a:cubicBezTo>
                <a:cubicBezTo>
                  <a:pt x="14544" y="15871"/>
                  <a:pt x="14644" y="15837"/>
                  <a:pt x="14711" y="15737"/>
                </a:cubicBezTo>
                <a:lnTo>
                  <a:pt x="14711" y="15737"/>
                </a:lnTo>
                <a:cubicBezTo>
                  <a:pt x="14711" y="15771"/>
                  <a:pt x="14678" y="15771"/>
                  <a:pt x="14711" y="15837"/>
                </a:cubicBezTo>
                <a:cubicBezTo>
                  <a:pt x="14711" y="15871"/>
                  <a:pt x="14711" y="15904"/>
                  <a:pt x="14778" y="15937"/>
                </a:cubicBezTo>
                <a:cubicBezTo>
                  <a:pt x="14778" y="16004"/>
                  <a:pt x="14811" y="16037"/>
                  <a:pt x="14845" y="16037"/>
                </a:cubicBezTo>
                <a:cubicBezTo>
                  <a:pt x="14811" y="16037"/>
                  <a:pt x="14811" y="16071"/>
                  <a:pt x="14811" y="16104"/>
                </a:cubicBezTo>
                <a:cubicBezTo>
                  <a:pt x="14845" y="16104"/>
                  <a:pt x="14878" y="16171"/>
                  <a:pt x="14978" y="16171"/>
                </a:cubicBezTo>
                <a:cubicBezTo>
                  <a:pt x="14978" y="16188"/>
                  <a:pt x="14986" y="16196"/>
                  <a:pt x="14995" y="16196"/>
                </a:cubicBezTo>
                <a:cubicBezTo>
                  <a:pt x="14995" y="16196"/>
                  <a:pt x="14996" y="16196"/>
                  <a:pt x="14996" y="16196"/>
                </a:cubicBezTo>
                <a:lnTo>
                  <a:pt x="14996" y="16196"/>
                </a:lnTo>
                <a:cubicBezTo>
                  <a:pt x="14836" y="16274"/>
                  <a:pt x="14639" y="16327"/>
                  <a:pt x="14452" y="16327"/>
                </a:cubicBezTo>
                <a:cubicBezTo>
                  <a:pt x="14210" y="16327"/>
                  <a:pt x="13985" y="16238"/>
                  <a:pt x="13877" y="16004"/>
                </a:cubicBezTo>
                <a:cubicBezTo>
                  <a:pt x="13810" y="15904"/>
                  <a:pt x="13810" y="15871"/>
                  <a:pt x="13810" y="15771"/>
                </a:cubicBezTo>
                <a:cubicBezTo>
                  <a:pt x="13977" y="15771"/>
                  <a:pt x="14177" y="15737"/>
                  <a:pt x="14344" y="15704"/>
                </a:cubicBezTo>
                <a:close/>
                <a:moveTo>
                  <a:pt x="5371" y="18539"/>
                </a:moveTo>
                <a:cubicBezTo>
                  <a:pt x="5505" y="18606"/>
                  <a:pt x="5671" y="18673"/>
                  <a:pt x="5805" y="18739"/>
                </a:cubicBezTo>
                <a:lnTo>
                  <a:pt x="5838" y="18773"/>
                </a:lnTo>
                <a:cubicBezTo>
                  <a:pt x="5838" y="18773"/>
                  <a:pt x="5805" y="18839"/>
                  <a:pt x="5771" y="18839"/>
                </a:cubicBezTo>
                <a:cubicBezTo>
                  <a:pt x="5771" y="18791"/>
                  <a:pt x="5736" y="18760"/>
                  <a:pt x="5703" y="18760"/>
                </a:cubicBezTo>
                <a:cubicBezTo>
                  <a:pt x="5692" y="18760"/>
                  <a:pt x="5680" y="18764"/>
                  <a:pt x="5671" y="18773"/>
                </a:cubicBezTo>
                <a:cubicBezTo>
                  <a:pt x="5638" y="18773"/>
                  <a:pt x="5638" y="18839"/>
                  <a:pt x="5605" y="18839"/>
                </a:cubicBezTo>
                <a:cubicBezTo>
                  <a:pt x="5538" y="18839"/>
                  <a:pt x="5505" y="18773"/>
                  <a:pt x="5471" y="18773"/>
                </a:cubicBezTo>
                <a:cubicBezTo>
                  <a:pt x="5438" y="18773"/>
                  <a:pt x="5438" y="18839"/>
                  <a:pt x="5438" y="18839"/>
                </a:cubicBezTo>
                <a:cubicBezTo>
                  <a:pt x="5371" y="18773"/>
                  <a:pt x="5338" y="18706"/>
                  <a:pt x="5271" y="18573"/>
                </a:cubicBezTo>
                <a:cubicBezTo>
                  <a:pt x="5304" y="18539"/>
                  <a:pt x="5338" y="18539"/>
                  <a:pt x="5371" y="18539"/>
                </a:cubicBezTo>
                <a:close/>
                <a:moveTo>
                  <a:pt x="4903" y="17987"/>
                </a:moveTo>
                <a:cubicBezTo>
                  <a:pt x="5129" y="17987"/>
                  <a:pt x="5354" y="18071"/>
                  <a:pt x="5538" y="18239"/>
                </a:cubicBezTo>
                <a:lnTo>
                  <a:pt x="5805" y="18506"/>
                </a:lnTo>
                <a:cubicBezTo>
                  <a:pt x="5646" y="18406"/>
                  <a:pt x="5498" y="18343"/>
                  <a:pt x="5349" y="18343"/>
                </a:cubicBezTo>
                <a:cubicBezTo>
                  <a:pt x="5248" y="18343"/>
                  <a:pt x="5145" y="18372"/>
                  <a:pt x="5038" y="18439"/>
                </a:cubicBezTo>
                <a:cubicBezTo>
                  <a:pt x="5004" y="18506"/>
                  <a:pt x="4971" y="18539"/>
                  <a:pt x="5004" y="18606"/>
                </a:cubicBezTo>
                <a:cubicBezTo>
                  <a:pt x="5038" y="18706"/>
                  <a:pt x="5138" y="18839"/>
                  <a:pt x="5204" y="18906"/>
                </a:cubicBezTo>
                <a:cubicBezTo>
                  <a:pt x="5138" y="18906"/>
                  <a:pt x="5004" y="18906"/>
                  <a:pt x="4937" y="18873"/>
                </a:cubicBezTo>
                <a:cubicBezTo>
                  <a:pt x="4771" y="18839"/>
                  <a:pt x="3870" y="18673"/>
                  <a:pt x="4170" y="18339"/>
                </a:cubicBezTo>
                <a:cubicBezTo>
                  <a:pt x="4369" y="18104"/>
                  <a:pt x="4636" y="17987"/>
                  <a:pt x="4903" y="17987"/>
                </a:cubicBezTo>
                <a:close/>
                <a:moveTo>
                  <a:pt x="19615" y="19573"/>
                </a:moveTo>
                <a:cubicBezTo>
                  <a:pt x="19615" y="19662"/>
                  <a:pt x="19563" y="19750"/>
                  <a:pt x="19528" y="19838"/>
                </a:cubicBezTo>
                <a:lnTo>
                  <a:pt x="19528" y="19838"/>
                </a:lnTo>
                <a:cubicBezTo>
                  <a:pt x="19528" y="19805"/>
                  <a:pt x="19508" y="19767"/>
                  <a:pt x="19474" y="19767"/>
                </a:cubicBezTo>
                <a:cubicBezTo>
                  <a:pt x="19466" y="19767"/>
                  <a:pt x="19457" y="19769"/>
                  <a:pt x="19448" y="19773"/>
                </a:cubicBezTo>
                <a:cubicBezTo>
                  <a:pt x="19348" y="19840"/>
                  <a:pt x="19214" y="19874"/>
                  <a:pt x="19148" y="19940"/>
                </a:cubicBezTo>
                <a:cubicBezTo>
                  <a:pt x="19281" y="19773"/>
                  <a:pt x="19448" y="19673"/>
                  <a:pt x="19615" y="19573"/>
                </a:cubicBezTo>
                <a:close/>
                <a:moveTo>
                  <a:pt x="19682" y="19144"/>
                </a:moveTo>
                <a:cubicBezTo>
                  <a:pt x="19794" y="19144"/>
                  <a:pt x="19879" y="19183"/>
                  <a:pt x="19948" y="19206"/>
                </a:cubicBezTo>
                <a:cubicBezTo>
                  <a:pt x="19381" y="19340"/>
                  <a:pt x="18881" y="19740"/>
                  <a:pt x="18647" y="20274"/>
                </a:cubicBezTo>
                <a:cubicBezTo>
                  <a:pt x="18647" y="20274"/>
                  <a:pt x="18635" y="20274"/>
                  <a:pt x="18625" y="20289"/>
                </a:cubicBezTo>
                <a:lnTo>
                  <a:pt x="18625" y="20289"/>
                </a:lnTo>
                <a:cubicBezTo>
                  <a:pt x="18741" y="19802"/>
                  <a:pt x="19128" y="19270"/>
                  <a:pt x="19515" y="19173"/>
                </a:cubicBezTo>
                <a:cubicBezTo>
                  <a:pt x="19577" y="19152"/>
                  <a:pt x="19632" y="19144"/>
                  <a:pt x="19682" y="19144"/>
                </a:cubicBezTo>
                <a:close/>
                <a:moveTo>
                  <a:pt x="20048" y="19440"/>
                </a:moveTo>
                <a:lnTo>
                  <a:pt x="20048" y="19440"/>
                </a:lnTo>
                <a:cubicBezTo>
                  <a:pt x="20115" y="19573"/>
                  <a:pt x="20048" y="19773"/>
                  <a:pt x="19948" y="19940"/>
                </a:cubicBezTo>
                <a:cubicBezTo>
                  <a:pt x="19881" y="20040"/>
                  <a:pt x="19815" y="20174"/>
                  <a:pt x="19715" y="20240"/>
                </a:cubicBezTo>
                <a:cubicBezTo>
                  <a:pt x="19688" y="20240"/>
                  <a:pt x="19641" y="20261"/>
                  <a:pt x="19590" y="20303"/>
                </a:cubicBezTo>
                <a:lnTo>
                  <a:pt x="19590" y="20303"/>
                </a:lnTo>
                <a:cubicBezTo>
                  <a:pt x="19832" y="20078"/>
                  <a:pt x="19971" y="19826"/>
                  <a:pt x="19781" y="19573"/>
                </a:cubicBezTo>
                <a:lnTo>
                  <a:pt x="19715" y="19573"/>
                </a:lnTo>
                <a:cubicBezTo>
                  <a:pt x="19848" y="19540"/>
                  <a:pt x="19948" y="19507"/>
                  <a:pt x="20048" y="19440"/>
                </a:cubicBezTo>
                <a:close/>
                <a:moveTo>
                  <a:pt x="19548" y="19874"/>
                </a:moveTo>
                <a:cubicBezTo>
                  <a:pt x="19381" y="20174"/>
                  <a:pt x="19114" y="20374"/>
                  <a:pt x="18814" y="20507"/>
                </a:cubicBezTo>
                <a:cubicBezTo>
                  <a:pt x="18814" y="20441"/>
                  <a:pt x="18814" y="20441"/>
                  <a:pt x="18847" y="20407"/>
                </a:cubicBezTo>
                <a:cubicBezTo>
                  <a:pt x="19048" y="20240"/>
                  <a:pt x="19314" y="20074"/>
                  <a:pt x="19515" y="19907"/>
                </a:cubicBezTo>
                <a:cubicBezTo>
                  <a:pt x="19515" y="19907"/>
                  <a:pt x="19515" y="19874"/>
                  <a:pt x="19548" y="19874"/>
                </a:cubicBezTo>
                <a:close/>
                <a:moveTo>
                  <a:pt x="17213" y="19607"/>
                </a:moveTo>
                <a:cubicBezTo>
                  <a:pt x="17280" y="19940"/>
                  <a:pt x="17213" y="20274"/>
                  <a:pt x="17113" y="20607"/>
                </a:cubicBezTo>
                <a:lnTo>
                  <a:pt x="17113" y="20441"/>
                </a:lnTo>
                <a:cubicBezTo>
                  <a:pt x="17113" y="20407"/>
                  <a:pt x="17113" y="20407"/>
                  <a:pt x="17046" y="20407"/>
                </a:cubicBezTo>
                <a:cubicBezTo>
                  <a:pt x="17046" y="20107"/>
                  <a:pt x="17046" y="19874"/>
                  <a:pt x="17213" y="19607"/>
                </a:cubicBezTo>
                <a:close/>
                <a:moveTo>
                  <a:pt x="15445" y="20908"/>
                </a:moveTo>
                <a:cubicBezTo>
                  <a:pt x="15645" y="21408"/>
                  <a:pt x="15478" y="21975"/>
                  <a:pt x="15278" y="22542"/>
                </a:cubicBezTo>
                <a:lnTo>
                  <a:pt x="15278" y="22575"/>
                </a:lnTo>
                <a:cubicBezTo>
                  <a:pt x="15011" y="22075"/>
                  <a:pt x="15111" y="21375"/>
                  <a:pt x="15445" y="20908"/>
                </a:cubicBezTo>
                <a:close/>
                <a:moveTo>
                  <a:pt x="19679" y="22860"/>
                </a:moveTo>
                <a:cubicBezTo>
                  <a:pt x="19840" y="22860"/>
                  <a:pt x="20000" y="22885"/>
                  <a:pt x="20148" y="22942"/>
                </a:cubicBezTo>
                <a:cubicBezTo>
                  <a:pt x="19948" y="23176"/>
                  <a:pt x="19715" y="23343"/>
                  <a:pt x="19481" y="23509"/>
                </a:cubicBezTo>
                <a:cubicBezTo>
                  <a:pt x="19259" y="23509"/>
                  <a:pt x="19051" y="23539"/>
                  <a:pt x="18839" y="23539"/>
                </a:cubicBezTo>
                <a:cubicBezTo>
                  <a:pt x="18732" y="23539"/>
                  <a:pt x="18625" y="23532"/>
                  <a:pt x="18514" y="23509"/>
                </a:cubicBezTo>
                <a:cubicBezTo>
                  <a:pt x="18547" y="23409"/>
                  <a:pt x="18614" y="23343"/>
                  <a:pt x="18681" y="23243"/>
                </a:cubicBezTo>
                <a:cubicBezTo>
                  <a:pt x="18714" y="23243"/>
                  <a:pt x="18781" y="23209"/>
                  <a:pt x="18814" y="23209"/>
                </a:cubicBezTo>
                <a:cubicBezTo>
                  <a:pt x="18847" y="23209"/>
                  <a:pt x="18847" y="23176"/>
                  <a:pt x="18814" y="23109"/>
                </a:cubicBezTo>
                <a:cubicBezTo>
                  <a:pt x="19056" y="22955"/>
                  <a:pt x="19369" y="22860"/>
                  <a:pt x="19679" y="22860"/>
                </a:cubicBezTo>
                <a:close/>
                <a:moveTo>
                  <a:pt x="7873" y="22409"/>
                </a:moveTo>
                <a:cubicBezTo>
                  <a:pt x="8206" y="22742"/>
                  <a:pt x="8373" y="23109"/>
                  <a:pt x="8507" y="23543"/>
                </a:cubicBezTo>
                <a:cubicBezTo>
                  <a:pt x="8473" y="23509"/>
                  <a:pt x="8473" y="23443"/>
                  <a:pt x="8440" y="23443"/>
                </a:cubicBezTo>
                <a:cubicBezTo>
                  <a:pt x="8340" y="23376"/>
                  <a:pt x="8307" y="23243"/>
                  <a:pt x="8273" y="23109"/>
                </a:cubicBezTo>
                <a:cubicBezTo>
                  <a:pt x="8250" y="23074"/>
                  <a:pt x="8214" y="23060"/>
                  <a:pt x="8181" y="23060"/>
                </a:cubicBezTo>
                <a:cubicBezTo>
                  <a:pt x="8119" y="23060"/>
                  <a:pt x="8063" y="23111"/>
                  <a:pt x="8106" y="23176"/>
                </a:cubicBezTo>
                <a:cubicBezTo>
                  <a:pt x="8106" y="23209"/>
                  <a:pt x="8140" y="23243"/>
                  <a:pt x="8140" y="23276"/>
                </a:cubicBezTo>
                <a:cubicBezTo>
                  <a:pt x="8128" y="23264"/>
                  <a:pt x="8106" y="23256"/>
                  <a:pt x="8086" y="23256"/>
                </a:cubicBezTo>
                <a:cubicBezTo>
                  <a:pt x="8051" y="23256"/>
                  <a:pt x="8019" y="23279"/>
                  <a:pt x="8040" y="23343"/>
                </a:cubicBezTo>
                <a:cubicBezTo>
                  <a:pt x="8106" y="23543"/>
                  <a:pt x="8173" y="23776"/>
                  <a:pt x="8273" y="23976"/>
                </a:cubicBezTo>
                <a:cubicBezTo>
                  <a:pt x="8106" y="23910"/>
                  <a:pt x="8006" y="23776"/>
                  <a:pt x="7940" y="23576"/>
                </a:cubicBezTo>
                <a:cubicBezTo>
                  <a:pt x="7806" y="23243"/>
                  <a:pt x="7706" y="22776"/>
                  <a:pt x="7873" y="22409"/>
                </a:cubicBezTo>
                <a:close/>
                <a:moveTo>
                  <a:pt x="8607" y="23743"/>
                </a:moveTo>
                <a:cubicBezTo>
                  <a:pt x="8640" y="23876"/>
                  <a:pt x="8640" y="24010"/>
                  <a:pt x="8673" y="24177"/>
                </a:cubicBezTo>
                <a:cubicBezTo>
                  <a:pt x="8607" y="24177"/>
                  <a:pt x="8507" y="24110"/>
                  <a:pt x="8507" y="24110"/>
                </a:cubicBezTo>
                <a:cubicBezTo>
                  <a:pt x="8473" y="24077"/>
                  <a:pt x="8473" y="24043"/>
                  <a:pt x="8440" y="24043"/>
                </a:cubicBezTo>
                <a:cubicBezTo>
                  <a:pt x="8440" y="24043"/>
                  <a:pt x="8473" y="24043"/>
                  <a:pt x="8473" y="24010"/>
                </a:cubicBezTo>
                <a:cubicBezTo>
                  <a:pt x="8473" y="23910"/>
                  <a:pt x="8440" y="23876"/>
                  <a:pt x="8440" y="23776"/>
                </a:cubicBezTo>
                <a:lnTo>
                  <a:pt x="8440" y="23776"/>
                </a:lnTo>
                <a:cubicBezTo>
                  <a:pt x="8470" y="23806"/>
                  <a:pt x="8507" y="23823"/>
                  <a:pt x="8538" y="23823"/>
                </a:cubicBezTo>
                <a:cubicBezTo>
                  <a:pt x="8576" y="23823"/>
                  <a:pt x="8607" y="23798"/>
                  <a:pt x="8607" y="23743"/>
                </a:cubicBezTo>
                <a:close/>
                <a:moveTo>
                  <a:pt x="5171" y="23443"/>
                </a:moveTo>
                <a:cubicBezTo>
                  <a:pt x="5371" y="23509"/>
                  <a:pt x="5605" y="23543"/>
                  <a:pt x="5771" y="23710"/>
                </a:cubicBezTo>
                <a:cubicBezTo>
                  <a:pt x="5938" y="23843"/>
                  <a:pt x="6038" y="24010"/>
                  <a:pt x="6138" y="24210"/>
                </a:cubicBezTo>
                <a:cubicBezTo>
                  <a:pt x="6172" y="24243"/>
                  <a:pt x="6205" y="24343"/>
                  <a:pt x="6205" y="24377"/>
                </a:cubicBezTo>
                <a:cubicBezTo>
                  <a:pt x="6105" y="24277"/>
                  <a:pt x="5972" y="24210"/>
                  <a:pt x="5838" y="24177"/>
                </a:cubicBezTo>
                <a:lnTo>
                  <a:pt x="5805" y="24177"/>
                </a:lnTo>
                <a:cubicBezTo>
                  <a:pt x="5771" y="24077"/>
                  <a:pt x="5671" y="24043"/>
                  <a:pt x="5605" y="24010"/>
                </a:cubicBezTo>
                <a:lnTo>
                  <a:pt x="5505" y="24010"/>
                </a:lnTo>
                <a:cubicBezTo>
                  <a:pt x="5304" y="23876"/>
                  <a:pt x="5038" y="23710"/>
                  <a:pt x="4937" y="23443"/>
                </a:cubicBezTo>
                <a:close/>
                <a:moveTo>
                  <a:pt x="11342" y="24877"/>
                </a:moveTo>
                <a:cubicBezTo>
                  <a:pt x="11492" y="24997"/>
                  <a:pt x="11615" y="25144"/>
                  <a:pt x="11687" y="25342"/>
                </a:cubicBezTo>
                <a:lnTo>
                  <a:pt x="11687" y="25342"/>
                </a:lnTo>
                <a:cubicBezTo>
                  <a:pt x="11673" y="25330"/>
                  <a:pt x="11655" y="25325"/>
                  <a:pt x="11636" y="25325"/>
                </a:cubicBezTo>
                <a:cubicBezTo>
                  <a:pt x="11586" y="25325"/>
                  <a:pt x="11529" y="25357"/>
                  <a:pt x="11509" y="25377"/>
                </a:cubicBezTo>
                <a:cubicBezTo>
                  <a:pt x="11489" y="25368"/>
                  <a:pt x="11470" y="25364"/>
                  <a:pt x="11452" y="25364"/>
                </a:cubicBezTo>
                <a:cubicBezTo>
                  <a:pt x="11409" y="25364"/>
                  <a:pt x="11375" y="25387"/>
                  <a:pt x="11375" y="25411"/>
                </a:cubicBezTo>
                <a:cubicBezTo>
                  <a:pt x="11309" y="25244"/>
                  <a:pt x="11309" y="25044"/>
                  <a:pt x="11342" y="24877"/>
                </a:cubicBezTo>
                <a:close/>
                <a:moveTo>
                  <a:pt x="7210" y="27113"/>
                </a:moveTo>
                <a:cubicBezTo>
                  <a:pt x="7346" y="27113"/>
                  <a:pt x="7482" y="27137"/>
                  <a:pt x="7606" y="27179"/>
                </a:cubicBezTo>
                <a:lnTo>
                  <a:pt x="7639" y="27179"/>
                </a:lnTo>
                <a:cubicBezTo>
                  <a:pt x="7539" y="27212"/>
                  <a:pt x="7473" y="27212"/>
                  <a:pt x="7373" y="27245"/>
                </a:cubicBezTo>
                <a:cubicBezTo>
                  <a:pt x="7306" y="27245"/>
                  <a:pt x="7172" y="27245"/>
                  <a:pt x="7106" y="27279"/>
                </a:cubicBezTo>
                <a:cubicBezTo>
                  <a:pt x="7006" y="27346"/>
                  <a:pt x="6972" y="27379"/>
                  <a:pt x="6872" y="27412"/>
                </a:cubicBezTo>
                <a:cubicBezTo>
                  <a:pt x="6839" y="27412"/>
                  <a:pt x="6805" y="27446"/>
                  <a:pt x="6805" y="27446"/>
                </a:cubicBezTo>
                <a:cubicBezTo>
                  <a:pt x="6772" y="27446"/>
                  <a:pt x="6772" y="27512"/>
                  <a:pt x="6805" y="27546"/>
                </a:cubicBezTo>
                <a:cubicBezTo>
                  <a:pt x="6705" y="27612"/>
                  <a:pt x="6672" y="27746"/>
                  <a:pt x="6705" y="27879"/>
                </a:cubicBezTo>
                <a:cubicBezTo>
                  <a:pt x="6605" y="27879"/>
                  <a:pt x="6505" y="27846"/>
                  <a:pt x="6439" y="27746"/>
                </a:cubicBezTo>
                <a:cubicBezTo>
                  <a:pt x="6305" y="27579"/>
                  <a:pt x="6539" y="27379"/>
                  <a:pt x="6672" y="27279"/>
                </a:cubicBezTo>
                <a:cubicBezTo>
                  <a:pt x="6828" y="27162"/>
                  <a:pt x="7019" y="27113"/>
                  <a:pt x="7210" y="27113"/>
                </a:cubicBezTo>
                <a:close/>
                <a:moveTo>
                  <a:pt x="7439" y="27446"/>
                </a:moveTo>
                <a:lnTo>
                  <a:pt x="7439" y="27579"/>
                </a:lnTo>
                <a:cubicBezTo>
                  <a:pt x="7373" y="27746"/>
                  <a:pt x="7172" y="27813"/>
                  <a:pt x="7006" y="27879"/>
                </a:cubicBezTo>
                <a:lnTo>
                  <a:pt x="6939" y="27879"/>
                </a:lnTo>
                <a:cubicBezTo>
                  <a:pt x="7039" y="27746"/>
                  <a:pt x="7039" y="27546"/>
                  <a:pt x="7272" y="27512"/>
                </a:cubicBezTo>
                <a:cubicBezTo>
                  <a:pt x="7306" y="27512"/>
                  <a:pt x="7373" y="27446"/>
                  <a:pt x="7439" y="27446"/>
                </a:cubicBezTo>
                <a:close/>
                <a:moveTo>
                  <a:pt x="3841" y="1"/>
                </a:moveTo>
                <a:cubicBezTo>
                  <a:pt x="3812" y="1"/>
                  <a:pt x="3787" y="9"/>
                  <a:pt x="3770" y="26"/>
                </a:cubicBezTo>
                <a:cubicBezTo>
                  <a:pt x="3370" y="493"/>
                  <a:pt x="3503" y="1093"/>
                  <a:pt x="3770" y="1560"/>
                </a:cubicBezTo>
                <a:cubicBezTo>
                  <a:pt x="3770" y="2428"/>
                  <a:pt x="4104" y="3395"/>
                  <a:pt x="4470" y="4229"/>
                </a:cubicBezTo>
                <a:cubicBezTo>
                  <a:pt x="4003" y="3528"/>
                  <a:pt x="3536" y="2761"/>
                  <a:pt x="3036" y="2061"/>
                </a:cubicBezTo>
                <a:cubicBezTo>
                  <a:pt x="3093" y="1575"/>
                  <a:pt x="2393" y="235"/>
                  <a:pt x="1709" y="235"/>
                </a:cubicBezTo>
                <a:cubicBezTo>
                  <a:pt x="1594" y="235"/>
                  <a:pt x="1479" y="273"/>
                  <a:pt x="1368" y="360"/>
                </a:cubicBezTo>
                <a:cubicBezTo>
                  <a:pt x="968" y="693"/>
                  <a:pt x="1502" y="1394"/>
                  <a:pt x="1769" y="1694"/>
                </a:cubicBezTo>
                <a:cubicBezTo>
                  <a:pt x="1850" y="1803"/>
                  <a:pt x="2468" y="2314"/>
                  <a:pt x="2799" y="2314"/>
                </a:cubicBezTo>
                <a:cubicBezTo>
                  <a:pt x="2873" y="2314"/>
                  <a:pt x="2933" y="2288"/>
                  <a:pt x="2969" y="2228"/>
                </a:cubicBezTo>
                <a:cubicBezTo>
                  <a:pt x="3503" y="3228"/>
                  <a:pt x="4037" y="4196"/>
                  <a:pt x="4604" y="5163"/>
                </a:cubicBezTo>
                <a:cubicBezTo>
                  <a:pt x="4370" y="4996"/>
                  <a:pt x="4137" y="4829"/>
                  <a:pt x="3870" y="4663"/>
                </a:cubicBezTo>
                <a:cubicBezTo>
                  <a:pt x="3470" y="4362"/>
                  <a:pt x="3036" y="4062"/>
                  <a:pt x="2602" y="3762"/>
                </a:cubicBezTo>
                <a:cubicBezTo>
                  <a:pt x="2524" y="3315"/>
                  <a:pt x="1906" y="2225"/>
                  <a:pt x="1321" y="2225"/>
                </a:cubicBezTo>
                <a:cubicBezTo>
                  <a:pt x="1164" y="2225"/>
                  <a:pt x="1009" y="2304"/>
                  <a:pt x="868" y="2494"/>
                </a:cubicBezTo>
                <a:cubicBezTo>
                  <a:pt x="344" y="3182"/>
                  <a:pt x="1814" y="4063"/>
                  <a:pt x="2436" y="4063"/>
                </a:cubicBezTo>
                <a:cubicBezTo>
                  <a:pt x="2447" y="4063"/>
                  <a:pt x="2458" y="4063"/>
                  <a:pt x="2469" y="4062"/>
                </a:cubicBezTo>
                <a:cubicBezTo>
                  <a:pt x="2502" y="4062"/>
                  <a:pt x="2536" y="4029"/>
                  <a:pt x="2602" y="3995"/>
                </a:cubicBezTo>
                <a:cubicBezTo>
                  <a:pt x="2936" y="4229"/>
                  <a:pt x="3303" y="4429"/>
                  <a:pt x="3637" y="4696"/>
                </a:cubicBezTo>
                <a:cubicBezTo>
                  <a:pt x="4037" y="4929"/>
                  <a:pt x="4437" y="5230"/>
                  <a:pt x="4804" y="5563"/>
                </a:cubicBezTo>
                <a:cubicBezTo>
                  <a:pt x="5671" y="7031"/>
                  <a:pt x="6505" y="8499"/>
                  <a:pt x="7306" y="10000"/>
                </a:cubicBezTo>
                <a:cubicBezTo>
                  <a:pt x="7873" y="11101"/>
                  <a:pt x="8440" y="12235"/>
                  <a:pt x="8874" y="13402"/>
                </a:cubicBezTo>
                <a:cubicBezTo>
                  <a:pt x="7973" y="12101"/>
                  <a:pt x="6772" y="11034"/>
                  <a:pt x="5505" y="10033"/>
                </a:cubicBezTo>
                <a:cubicBezTo>
                  <a:pt x="5271" y="9499"/>
                  <a:pt x="5038" y="8899"/>
                  <a:pt x="4771" y="8365"/>
                </a:cubicBezTo>
                <a:cubicBezTo>
                  <a:pt x="4804" y="8365"/>
                  <a:pt x="4804" y="8365"/>
                  <a:pt x="4837" y="8332"/>
                </a:cubicBezTo>
                <a:cubicBezTo>
                  <a:pt x="4871" y="8365"/>
                  <a:pt x="4937" y="8399"/>
                  <a:pt x="4971" y="8399"/>
                </a:cubicBezTo>
                <a:cubicBezTo>
                  <a:pt x="4983" y="8405"/>
                  <a:pt x="4995" y="8407"/>
                  <a:pt x="5009" y="8407"/>
                </a:cubicBezTo>
                <a:cubicBezTo>
                  <a:pt x="5070" y="8407"/>
                  <a:pt x="5138" y="8348"/>
                  <a:pt x="5138" y="8265"/>
                </a:cubicBezTo>
                <a:cubicBezTo>
                  <a:pt x="5004" y="7531"/>
                  <a:pt x="4470" y="6697"/>
                  <a:pt x="3670" y="6564"/>
                </a:cubicBezTo>
                <a:cubicBezTo>
                  <a:pt x="3603" y="6564"/>
                  <a:pt x="3503" y="6597"/>
                  <a:pt x="3503" y="6664"/>
                </a:cubicBezTo>
                <a:cubicBezTo>
                  <a:pt x="3470" y="7164"/>
                  <a:pt x="3803" y="7698"/>
                  <a:pt x="4137" y="8032"/>
                </a:cubicBezTo>
                <a:cubicBezTo>
                  <a:pt x="4204" y="8098"/>
                  <a:pt x="4337" y="8232"/>
                  <a:pt x="4470" y="8265"/>
                </a:cubicBezTo>
                <a:cubicBezTo>
                  <a:pt x="4704" y="8832"/>
                  <a:pt x="4971" y="9366"/>
                  <a:pt x="5304" y="9866"/>
                </a:cubicBezTo>
                <a:cubicBezTo>
                  <a:pt x="4337" y="9099"/>
                  <a:pt x="3336" y="8432"/>
                  <a:pt x="2336" y="7765"/>
                </a:cubicBezTo>
                <a:lnTo>
                  <a:pt x="2336" y="7731"/>
                </a:lnTo>
                <a:cubicBezTo>
                  <a:pt x="2369" y="7698"/>
                  <a:pt x="2436" y="7665"/>
                  <a:pt x="2436" y="7598"/>
                </a:cubicBezTo>
                <a:cubicBezTo>
                  <a:pt x="2436" y="7565"/>
                  <a:pt x="2436" y="7531"/>
                  <a:pt x="2369" y="7531"/>
                </a:cubicBezTo>
                <a:lnTo>
                  <a:pt x="2269" y="7531"/>
                </a:lnTo>
                <a:cubicBezTo>
                  <a:pt x="2002" y="7098"/>
                  <a:pt x="1668" y="6697"/>
                  <a:pt x="1335" y="6431"/>
                </a:cubicBezTo>
                <a:cubicBezTo>
                  <a:pt x="1156" y="6291"/>
                  <a:pt x="845" y="6104"/>
                  <a:pt x="589" y="6104"/>
                </a:cubicBezTo>
                <a:cubicBezTo>
                  <a:pt x="416" y="6104"/>
                  <a:pt x="268" y="6189"/>
                  <a:pt x="201" y="6431"/>
                </a:cubicBezTo>
                <a:cubicBezTo>
                  <a:pt x="1" y="7164"/>
                  <a:pt x="1268" y="7731"/>
                  <a:pt x="1969" y="7832"/>
                </a:cubicBezTo>
                <a:cubicBezTo>
                  <a:pt x="2102" y="7898"/>
                  <a:pt x="2169" y="7998"/>
                  <a:pt x="2269" y="8065"/>
                </a:cubicBezTo>
                <a:cubicBezTo>
                  <a:pt x="2286" y="8082"/>
                  <a:pt x="2302" y="8090"/>
                  <a:pt x="2319" y="8090"/>
                </a:cubicBezTo>
                <a:cubicBezTo>
                  <a:pt x="2336" y="8090"/>
                  <a:pt x="2352" y="8082"/>
                  <a:pt x="2369" y="8065"/>
                </a:cubicBezTo>
                <a:cubicBezTo>
                  <a:pt x="3370" y="8832"/>
                  <a:pt x="4370" y="9566"/>
                  <a:pt x="5338" y="10333"/>
                </a:cubicBezTo>
                <a:cubicBezTo>
                  <a:pt x="4804" y="10167"/>
                  <a:pt x="4270" y="10100"/>
                  <a:pt x="3670" y="10100"/>
                </a:cubicBezTo>
                <a:cubicBezTo>
                  <a:pt x="3637" y="9933"/>
                  <a:pt x="3536" y="9766"/>
                  <a:pt x="3370" y="9733"/>
                </a:cubicBezTo>
                <a:cubicBezTo>
                  <a:pt x="3302" y="9715"/>
                  <a:pt x="3232" y="9707"/>
                  <a:pt x="3160" y="9707"/>
                </a:cubicBezTo>
                <a:cubicBezTo>
                  <a:pt x="2696" y="9707"/>
                  <a:pt x="2157" y="10049"/>
                  <a:pt x="1869" y="10367"/>
                </a:cubicBezTo>
                <a:cubicBezTo>
                  <a:pt x="1802" y="10433"/>
                  <a:pt x="1835" y="10567"/>
                  <a:pt x="1969" y="10600"/>
                </a:cubicBezTo>
                <a:cubicBezTo>
                  <a:pt x="2126" y="10663"/>
                  <a:pt x="2461" y="10726"/>
                  <a:pt x="2792" y="10726"/>
                </a:cubicBezTo>
                <a:cubicBezTo>
                  <a:pt x="3164" y="10726"/>
                  <a:pt x="3531" y="10647"/>
                  <a:pt x="3637" y="10400"/>
                </a:cubicBezTo>
                <a:lnTo>
                  <a:pt x="3670" y="10367"/>
                </a:lnTo>
                <a:cubicBezTo>
                  <a:pt x="4370" y="10400"/>
                  <a:pt x="5038" y="10367"/>
                  <a:pt x="5671" y="10667"/>
                </a:cubicBezTo>
                <a:cubicBezTo>
                  <a:pt x="6839" y="11568"/>
                  <a:pt x="7973" y="12535"/>
                  <a:pt x="8940" y="13702"/>
                </a:cubicBezTo>
                <a:lnTo>
                  <a:pt x="8974" y="13702"/>
                </a:lnTo>
                <a:cubicBezTo>
                  <a:pt x="9708" y="15504"/>
                  <a:pt x="10341" y="17338"/>
                  <a:pt x="11008" y="19173"/>
                </a:cubicBezTo>
                <a:cubicBezTo>
                  <a:pt x="11375" y="20240"/>
                  <a:pt x="11809" y="21341"/>
                  <a:pt x="12176" y="22442"/>
                </a:cubicBezTo>
                <a:cubicBezTo>
                  <a:pt x="11109" y="20407"/>
                  <a:pt x="9341" y="18839"/>
                  <a:pt x="7506" y="17405"/>
                </a:cubicBezTo>
                <a:cubicBezTo>
                  <a:pt x="7272" y="17038"/>
                  <a:pt x="7006" y="16671"/>
                  <a:pt x="6839" y="16204"/>
                </a:cubicBezTo>
                <a:cubicBezTo>
                  <a:pt x="6705" y="15871"/>
                  <a:pt x="6639" y="15537"/>
                  <a:pt x="6605" y="15204"/>
                </a:cubicBezTo>
                <a:cubicBezTo>
                  <a:pt x="6672" y="15204"/>
                  <a:pt x="6705" y="15204"/>
                  <a:pt x="6772" y="15103"/>
                </a:cubicBezTo>
                <a:cubicBezTo>
                  <a:pt x="6872" y="14837"/>
                  <a:pt x="6939" y="14503"/>
                  <a:pt x="6839" y="14203"/>
                </a:cubicBezTo>
                <a:cubicBezTo>
                  <a:pt x="6872" y="13869"/>
                  <a:pt x="6839" y="13569"/>
                  <a:pt x="6705" y="13269"/>
                </a:cubicBezTo>
                <a:cubicBezTo>
                  <a:pt x="6705" y="13235"/>
                  <a:pt x="6639" y="13202"/>
                  <a:pt x="6605" y="13202"/>
                </a:cubicBezTo>
                <a:cubicBezTo>
                  <a:pt x="6539" y="13102"/>
                  <a:pt x="6472" y="13035"/>
                  <a:pt x="6338" y="13035"/>
                </a:cubicBezTo>
                <a:cubicBezTo>
                  <a:pt x="6138" y="13035"/>
                  <a:pt x="5972" y="13235"/>
                  <a:pt x="5871" y="13402"/>
                </a:cubicBezTo>
                <a:cubicBezTo>
                  <a:pt x="5671" y="13836"/>
                  <a:pt x="5771" y="14436"/>
                  <a:pt x="6038" y="14837"/>
                </a:cubicBezTo>
                <a:cubicBezTo>
                  <a:pt x="6105" y="15037"/>
                  <a:pt x="6138" y="15237"/>
                  <a:pt x="6305" y="15337"/>
                </a:cubicBezTo>
                <a:cubicBezTo>
                  <a:pt x="6314" y="15346"/>
                  <a:pt x="6323" y="15350"/>
                  <a:pt x="6331" y="15350"/>
                </a:cubicBezTo>
                <a:cubicBezTo>
                  <a:pt x="6354" y="15350"/>
                  <a:pt x="6372" y="15319"/>
                  <a:pt x="6372" y="15270"/>
                </a:cubicBezTo>
                <a:lnTo>
                  <a:pt x="6372" y="15237"/>
                </a:lnTo>
                <a:cubicBezTo>
                  <a:pt x="6472" y="15904"/>
                  <a:pt x="6772" y="16538"/>
                  <a:pt x="7139" y="17072"/>
                </a:cubicBezTo>
                <a:cubicBezTo>
                  <a:pt x="6272" y="16404"/>
                  <a:pt x="5338" y="15737"/>
                  <a:pt x="4504" y="15070"/>
                </a:cubicBezTo>
                <a:cubicBezTo>
                  <a:pt x="4504" y="15037"/>
                  <a:pt x="4504" y="15037"/>
                  <a:pt x="4470" y="15003"/>
                </a:cubicBezTo>
                <a:cubicBezTo>
                  <a:pt x="4437" y="14737"/>
                  <a:pt x="4204" y="14536"/>
                  <a:pt x="4003" y="14370"/>
                </a:cubicBezTo>
                <a:cubicBezTo>
                  <a:pt x="3670" y="14036"/>
                  <a:pt x="3203" y="13736"/>
                  <a:pt x="2869" y="13702"/>
                </a:cubicBezTo>
                <a:cubicBezTo>
                  <a:pt x="2836" y="13691"/>
                  <a:pt x="2803" y="13688"/>
                  <a:pt x="2772" y="13688"/>
                </a:cubicBezTo>
                <a:cubicBezTo>
                  <a:pt x="2710" y="13688"/>
                  <a:pt x="2658" y="13702"/>
                  <a:pt x="2636" y="13702"/>
                </a:cubicBezTo>
                <a:cubicBezTo>
                  <a:pt x="2602" y="13702"/>
                  <a:pt x="2502" y="13669"/>
                  <a:pt x="2469" y="13669"/>
                </a:cubicBezTo>
                <a:cubicBezTo>
                  <a:pt x="2369" y="13669"/>
                  <a:pt x="2302" y="13736"/>
                  <a:pt x="2336" y="13836"/>
                </a:cubicBezTo>
                <a:cubicBezTo>
                  <a:pt x="2336" y="13869"/>
                  <a:pt x="2369" y="13903"/>
                  <a:pt x="2436" y="14003"/>
                </a:cubicBezTo>
                <a:cubicBezTo>
                  <a:pt x="2369" y="14270"/>
                  <a:pt x="2536" y="14737"/>
                  <a:pt x="2769" y="14903"/>
                </a:cubicBezTo>
                <a:cubicBezTo>
                  <a:pt x="3036" y="15204"/>
                  <a:pt x="3503" y="15537"/>
                  <a:pt x="3937" y="15537"/>
                </a:cubicBezTo>
                <a:cubicBezTo>
                  <a:pt x="4104" y="15537"/>
                  <a:pt x="4270" y="15437"/>
                  <a:pt x="4370" y="15337"/>
                </a:cubicBezTo>
                <a:cubicBezTo>
                  <a:pt x="5805" y="16571"/>
                  <a:pt x="7373" y="17672"/>
                  <a:pt x="8807" y="18873"/>
                </a:cubicBezTo>
                <a:cubicBezTo>
                  <a:pt x="8540" y="18773"/>
                  <a:pt x="8307" y="18739"/>
                  <a:pt x="8040" y="18706"/>
                </a:cubicBezTo>
                <a:lnTo>
                  <a:pt x="6038" y="18439"/>
                </a:lnTo>
                <a:cubicBezTo>
                  <a:pt x="6005" y="18372"/>
                  <a:pt x="5972" y="18272"/>
                  <a:pt x="5938" y="18239"/>
                </a:cubicBezTo>
                <a:cubicBezTo>
                  <a:pt x="5663" y="17900"/>
                  <a:pt x="5306" y="17709"/>
                  <a:pt x="4937" y="17709"/>
                </a:cubicBezTo>
                <a:cubicBezTo>
                  <a:pt x="4726" y="17709"/>
                  <a:pt x="4510" y="17772"/>
                  <a:pt x="4304" y="17905"/>
                </a:cubicBezTo>
                <a:cubicBezTo>
                  <a:pt x="4137" y="18039"/>
                  <a:pt x="3837" y="18239"/>
                  <a:pt x="3937" y="18506"/>
                </a:cubicBezTo>
                <a:cubicBezTo>
                  <a:pt x="4003" y="18739"/>
                  <a:pt x="4270" y="18873"/>
                  <a:pt x="4470" y="18906"/>
                </a:cubicBezTo>
                <a:cubicBezTo>
                  <a:pt x="4778" y="19015"/>
                  <a:pt x="5194" y="19104"/>
                  <a:pt x="5595" y="19104"/>
                </a:cubicBezTo>
                <a:cubicBezTo>
                  <a:pt x="5933" y="19104"/>
                  <a:pt x="6261" y="19041"/>
                  <a:pt x="6505" y="18873"/>
                </a:cubicBezTo>
                <a:cubicBezTo>
                  <a:pt x="6539" y="18873"/>
                  <a:pt x="6539" y="18839"/>
                  <a:pt x="6539" y="18773"/>
                </a:cubicBezTo>
                <a:cubicBezTo>
                  <a:pt x="7439" y="18873"/>
                  <a:pt x="8373" y="18773"/>
                  <a:pt x="9107" y="19106"/>
                </a:cubicBezTo>
                <a:cubicBezTo>
                  <a:pt x="9341" y="19340"/>
                  <a:pt x="9607" y="19540"/>
                  <a:pt x="9841" y="19773"/>
                </a:cubicBezTo>
                <a:lnTo>
                  <a:pt x="9874" y="19840"/>
                </a:lnTo>
                <a:lnTo>
                  <a:pt x="9941" y="19840"/>
                </a:lnTo>
                <a:cubicBezTo>
                  <a:pt x="10842" y="20707"/>
                  <a:pt x="11676" y="21708"/>
                  <a:pt x="12343" y="22909"/>
                </a:cubicBezTo>
                <a:lnTo>
                  <a:pt x="12376" y="22909"/>
                </a:lnTo>
                <a:cubicBezTo>
                  <a:pt x="13210" y="25344"/>
                  <a:pt x="14044" y="27846"/>
                  <a:pt x="14644" y="30381"/>
                </a:cubicBezTo>
                <a:cubicBezTo>
                  <a:pt x="14211" y="29547"/>
                  <a:pt x="13644" y="28847"/>
                  <a:pt x="12876" y="28179"/>
                </a:cubicBezTo>
                <a:cubicBezTo>
                  <a:pt x="12286" y="27457"/>
                  <a:pt x="12018" y="26703"/>
                  <a:pt x="11723" y="25820"/>
                </a:cubicBezTo>
                <a:lnTo>
                  <a:pt x="11723" y="25820"/>
                </a:lnTo>
                <a:cubicBezTo>
                  <a:pt x="11745" y="25844"/>
                  <a:pt x="11785" y="25844"/>
                  <a:pt x="11809" y="25844"/>
                </a:cubicBezTo>
                <a:cubicBezTo>
                  <a:pt x="11809" y="25878"/>
                  <a:pt x="11842" y="25911"/>
                  <a:pt x="11842" y="25945"/>
                </a:cubicBezTo>
                <a:cubicBezTo>
                  <a:pt x="11856" y="26000"/>
                  <a:pt x="11905" y="26027"/>
                  <a:pt x="11952" y="26027"/>
                </a:cubicBezTo>
                <a:cubicBezTo>
                  <a:pt x="12018" y="26027"/>
                  <a:pt x="12081" y="25975"/>
                  <a:pt x="12043" y="25878"/>
                </a:cubicBezTo>
                <a:cubicBezTo>
                  <a:pt x="12043" y="25844"/>
                  <a:pt x="12009" y="25744"/>
                  <a:pt x="12009" y="25711"/>
                </a:cubicBezTo>
                <a:cubicBezTo>
                  <a:pt x="12276" y="25544"/>
                  <a:pt x="12176" y="25211"/>
                  <a:pt x="11976" y="24910"/>
                </a:cubicBezTo>
                <a:cubicBezTo>
                  <a:pt x="11842" y="24610"/>
                  <a:pt x="11542" y="24377"/>
                  <a:pt x="11275" y="24277"/>
                </a:cubicBezTo>
                <a:cubicBezTo>
                  <a:pt x="11262" y="24272"/>
                  <a:pt x="11249" y="24270"/>
                  <a:pt x="11236" y="24270"/>
                </a:cubicBezTo>
                <a:cubicBezTo>
                  <a:pt x="11158" y="24270"/>
                  <a:pt x="11109" y="24353"/>
                  <a:pt x="11109" y="24410"/>
                </a:cubicBezTo>
                <a:cubicBezTo>
                  <a:pt x="11008" y="24777"/>
                  <a:pt x="11109" y="25578"/>
                  <a:pt x="11542" y="25744"/>
                </a:cubicBezTo>
                <a:cubicBezTo>
                  <a:pt x="11676" y="26378"/>
                  <a:pt x="11842" y="27045"/>
                  <a:pt x="12176" y="27579"/>
                </a:cubicBezTo>
                <a:cubicBezTo>
                  <a:pt x="11509" y="27079"/>
                  <a:pt x="10808" y="26678"/>
                  <a:pt x="10041" y="26245"/>
                </a:cubicBezTo>
                <a:cubicBezTo>
                  <a:pt x="9507" y="25578"/>
                  <a:pt x="9040" y="24944"/>
                  <a:pt x="8673" y="24243"/>
                </a:cubicBezTo>
                <a:cubicBezTo>
                  <a:pt x="8840" y="24243"/>
                  <a:pt x="9007" y="24210"/>
                  <a:pt x="9140" y="24077"/>
                </a:cubicBezTo>
                <a:cubicBezTo>
                  <a:pt x="9307" y="23843"/>
                  <a:pt x="9140" y="23576"/>
                  <a:pt x="8874" y="23409"/>
                </a:cubicBezTo>
                <a:cubicBezTo>
                  <a:pt x="8774" y="22842"/>
                  <a:pt x="8473" y="22342"/>
                  <a:pt x="7973" y="21942"/>
                </a:cubicBezTo>
                <a:cubicBezTo>
                  <a:pt x="7936" y="21929"/>
                  <a:pt x="7904" y="21922"/>
                  <a:pt x="7876" y="21922"/>
                </a:cubicBezTo>
                <a:cubicBezTo>
                  <a:pt x="7829" y="21922"/>
                  <a:pt x="7794" y="21945"/>
                  <a:pt x="7773" y="22008"/>
                </a:cubicBezTo>
                <a:cubicBezTo>
                  <a:pt x="7339" y="22609"/>
                  <a:pt x="7539" y="23910"/>
                  <a:pt x="8307" y="24210"/>
                </a:cubicBezTo>
                <a:cubicBezTo>
                  <a:pt x="8340" y="24210"/>
                  <a:pt x="8373" y="24243"/>
                  <a:pt x="8440" y="24243"/>
                </a:cubicBezTo>
                <a:cubicBezTo>
                  <a:pt x="8673" y="24877"/>
                  <a:pt x="9007" y="25444"/>
                  <a:pt x="9441" y="25945"/>
                </a:cubicBezTo>
                <a:cubicBezTo>
                  <a:pt x="8440" y="25411"/>
                  <a:pt x="7473" y="24944"/>
                  <a:pt x="6605" y="24410"/>
                </a:cubicBezTo>
                <a:cubicBezTo>
                  <a:pt x="6605" y="24377"/>
                  <a:pt x="6605" y="24377"/>
                  <a:pt x="6539" y="24343"/>
                </a:cubicBezTo>
                <a:cubicBezTo>
                  <a:pt x="6539" y="24343"/>
                  <a:pt x="6505" y="24343"/>
                  <a:pt x="6505" y="24277"/>
                </a:cubicBezTo>
                <a:cubicBezTo>
                  <a:pt x="6505" y="23943"/>
                  <a:pt x="6138" y="23509"/>
                  <a:pt x="5938" y="23343"/>
                </a:cubicBezTo>
                <a:cubicBezTo>
                  <a:pt x="5775" y="23180"/>
                  <a:pt x="5369" y="22968"/>
                  <a:pt x="5070" y="22968"/>
                </a:cubicBezTo>
                <a:cubicBezTo>
                  <a:pt x="4941" y="22968"/>
                  <a:pt x="4831" y="23008"/>
                  <a:pt x="4771" y="23109"/>
                </a:cubicBezTo>
                <a:cubicBezTo>
                  <a:pt x="4537" y="23409"/>
                  <a:pt x="5138" y="23843"/>
                  <a:pt x="5304" y="23943"/>
                </a:cubicBezTo>
                <a:cubicBezTo>
                  <a:pt x="5505" y="24110"/>
                  <a:pt x="5705" y="24243"/>
                  <a:pt x="5972" y="24377"/>
                </a:cubicBezTo>
                <a:cubicBezTo>
                  <a:pt x="6038" y="24443"/>
                  <a:pt x="6172" y="24544"/>
                  <a:pt x="6305" y="24577"/>
                </a:cubicBezTo>
                <a:cubicBezTo>
                  <a:pt x="6338" y="24577"/>
                  <a:pt x="6338" y="24544"/>
                  <a:pt x="6338" y="24544"/>
                </a:cubicBezTo>
                <a:lnTo>
                  <a:pt x="6439" y="24544"/>
                </a:lnTo>
                <a:cubicBezTo>
                  <a:pt x="7606" y="25377"/>
                  <a:pt x="8974" y="26045"/>
                  <a:pt x="10308" y="26745"/>
                </a:cubicBezTo>
                <a:cubicBezTo>
                  <a:pt x="10091" y="26691"/>
                  <a:pt x="9861" y="26668"/>
                  <a:pt x="9624" y="26668"/>
                </a:cubicBezTo>
                <a:cubicBezTo>
                  <a:pt x="9132" y="26668"/>
                  <a:pt x="8613" y="26766"/>
                  <a:pt x="8140" y="26879"/>
                </a:cubicBezTo>
                <a:cubicBezTo>
                  <a:pt x="8106" y="26845"/>
                  <a:pt x="8040" y="26845"/>
                  <a:pt x="8006" y="26778"/>
                </a:cubicBezTo>
                <a:cubicBezTo>
                  <a:pt x="7805" y="26687"/>
                  <a:pt x="7563" y="26635"/>
                  <a:pt x="7325" y="26635"/>
                </a:cubicBezTo>
                <a:cubicBezTo>
                  <a:pt x="7130" y="26635"/>
                  <a:pt x="6937" y="26670"/>
                  <a:pt x="6772" y="26745"/>
                </a:cubicBezTo>
                <a:cubicBezTo>
                  <a:pt x="6439" y="27045"/>
                  <a:pt x="6005" y="27412"/>
                  <a:pt x="6138" y="27746"/>
                </a:cubicBezTo>
                <a:cubicBezTo>
                  <a:pt x="6205" y="28046"/>
                  <a:pt x="6539" y="28113"/>
                  <a:pt x="6805" y="28113"/>
                </a:cubicBezTo>
                <a:cubicBezTo>
                  <a:pt x="6843" y="28120"/>
                  <a:pt x="6885" y="28124"/>
                  <a:pt x="6930" y="28124"/>
                </a:cubicBezTo>
                <a:cubicBezTo>
                  <a:pt x="7280" y="28124"/>
                  <a:pt x="7795" y="27897"/>
                  <a:pt x="7706" y="27512"/>
                </a:cubicBezTo>
                <a:cubicBezTo>
                  <a:pt x="7739" y="27512"/>
                  <a:pt x="7806" y="27546"/>
                  <a:pt x="7840" y="27546"/>
                </a:cubicBezTo>
                <a:cubicBezTo>
                  <a:pt x="7851" y="27552"/>
                  <a:pt x="7864" y="27554"/>
                  <a:pt x="7877" y="27554"/>
                </a:cubicBezTo>
                <a:cubicBezTo>
                  <a:pt x="7935" y="27554"/>
                  <a:pt x="7989" y="27495"/>
                  <a:pt x="7906" y="27412"/>
                </a:cubicBezTo>
                <a:cubicBezTo>
                  <a:pt x="7873" y="27379"/>
                  <a:pt x="7806" y="27346"/>
                  <a:pt x="7739" y="27279"/>
                </a:cubicBezTo>
                <a:cubicBezTo>
                  <a:pt x="7840" y="27279"/>
                  <a:pt x="7906" y="27245"/>
                  <a:pt x="8006" y="27245"/>
                </a:cubicBezTo>
                <a:cubicBezTo>
                  <a:pt x="8140" y="27379"/>
                  <a:pt x="7973" y="27512"/>
                  <a:pt x="7873" y="27579"/>
                </a:cubicBezTo>
                <a:cubicBezTo>
                  <a:pt x="7840" y="27612"/>
                  <a:pt x="7873" y="27679"/>
                  <a:pt x="7906" y="27679"/>
                </a:cubicBezTo>
                <a:cubicBezTo>
                  <a:pt x="8040" y="27579"/>
                  <a:pt x="8240" y="27446"/>
                  <a:pt x="8206" y="27279"/>
                </a:cubicBezTo>
                <a:lnTo>
                  <a:pt x="8206" y="27212"/>
                </a:lnTo>
                <a:cubicBezTo>
                  <a:pt x="8675" y="27137"/>
                  <a:pt x="9133" y="27094"/>
                  <a:pt x="9603" y="27094"/>
                </a:cubicBezTo>
                <a:cubicBezTo>
                  <a:pt x="9971" y="27094"/>
                  <a:pt x="10347" y="27120"/>
                  <a:pt x="10742" y="27179"/>
                </a:cubicBezTo>
                <a:cubicBezTo>
                  <a:pt x="12543" y="28179"/>
                  <a:pt x="14144" y="29347"/>
                  <a:pt x="14744" y="31348"/>
                </a:cubicBezTo>
                <a:cubicBezTo>
                  <a:pt x="15178" y="33183"/>
                  <a:pt x="15412" y="35051"/>
                  <a:pt x="15478" y="36886"/>
                </a:cubicBezTo>
                <a:cubicBezTo>
                  <a:pt x="15478" y="36986"/>
                  <a:pt x="15562" y="37036"/>
                  <a:pt x="15645" y="37036"/>
                </a:cubicBezTo>
                <a:cubicBezTo>
                  <a:pt x="15728" y="37036"/>
                  <a:pt x="15812" y="36986"/>
                  <a:pt x="15812" y="36886"/>
                </a:cubicBezTo>
                <a:cubicBezTo>
                  <a:pt x="15712" y="34250"/>
                  <a:pt x="15211" y="31615"/>
                  <a:pt x="14511" y="29047"/>
                </a:cubicBezTo>
                <a:cubicBezTo>
                  <a:pt x="14011" y="27579"/>
                  <a:pt x="15011" y="25844"/>
                  <a:pt x="15712" y="24443"/>
                </a:cubicBezTo>
                <a:lnTo>
                  <a:pt x="15712" y="24443"/>
                </a:lnTo>
                <a:cubicBezTo>
                  <a:pt x="15687" y="24492"/>
                  <a:pt x="15717" y="24523"/>
                  <a:pt x="15760" y="24523"/>
                </a:cubicBezTo>
                <a:cubicBezTo>
                  <a:pt x="15776" y="24523"/>
                  <a:pt x="15794" y="24519"/>
                  <a:pt x="15812" y="24510"/>
                </a:cubicBezTo>
                <a:cubicBezTo>
                  <a:pt x="16512" y="23776"/>
                  <a:pt x="17313" y="23576"/>
                  <a:pt x="18180" y="23343"/>
                </a:cubicBezTo>
                <a:lnTo>
                  <a:pt x="18180" y="23343"/>
                </a:lnTo>
                <a:cubicBezTo>
                  <a:pt x="18147" y="23376"/>
                  <a:pt x="18147" y="23443"/>
                  <a:pt x="18147" y="23509"/>
                </a:cubicBezTo>
                <a:cubicBezTo>
                  <a:pt x="18147" y="23576"/>
                  <a:pt x="18180" y="23676"/>
                  <a:pt x="18247" y="23710"/>
                </a:cubicBezTo>
                <a:cubicBezTo>
                  <a:pt x="18436" y="23757"/>
                  <a:pt x="18608" y="23804"/>
                  <a:pt x="18787" y="23804"/>
                </a:cubicBezTo>
                <a:cubicBezTo>
                  <a:pt x="18861" y="23804"/>
                  <a:pt x="18936" y="23796"/>
                  <a:pt x="19014" y="23776"/>
                </a:cubicBezTo>
                <a:cubicBezTo>
                  <a:pt x="19014" y="23776"/>
                  <a:pt x="19048" y="23843"/>
                  <a:pt x="19081" y="23843"/>
                </a:cubicBezTo>
                <a:cubicBezTo>
                  <a:pt x="19681" y="23743"/>
                  <a:pt x="20148" y="23409"/>
                  <a:pt x="20515" y="22942"/>
                </a:cubicBezTo>
                <a:cubicBezTo>
                  <a:pt x="20582" y="22876"/>
                  <a:pt x="20549" y="22776"/>
                  <a:pt x="20482" y="22709"/>
                </a:cubicBezTo>
                <a:cubicBezTo>
                  <a:pt x="20266" y="22577"/>
                  <a:pt x="19989" y="22514"/>
                  <a:pt x="19702" y="22514"/>
                </a:cubicBezTo>
                <a:cubicBezTo>
                  <a:pt x="19191" y="22514"/>
                  <a:pt x="18646" y="22713"/>
                  <a:pt x="18347" y="23076"/>
                </a:cubicBezTo>
                <a:cubicBezTo>
                  <a:pt x="17406" y="23173"/>
                  <a:pt x="16308" y="23586"/>
                  <a:pt x="15757" y="24345"/>
                </a:cubicBezTo>
                <a:lnTo>
                  <a:pt x="15757" y="24345"/>
                </a:lnTo>
                <a:cubicBezTo>
                  <a:pt x="15823" y="24242"/>
                  <a:pt x="15851" y="24154"/>
                  <a:pt x="15879" y="24043"/>
                </a:cubicBezTo>
                <a:cubicBezTo>
                  <a:pt x="16512" y="22742"/>
                  <a:pt x="17313" y="21675"/>
                  <a:pt x="18314" y="20741"/>
                </a:cubicBezTo>
                <a:cubicBezTo>
                  <a:pt x="18347" y="20741"/>
                  <a:pt x="18347" y="20774"/>
                  <a:pt x="18380" y="20774"/>
                </a:cubicBezTo>
                <a:cubicBezTo>
                  <a:pt x="18414" y="20774"/>
                  <a:pt x="18480" y="20774"/>
                  <a:pt x="18514" y="20741"/>
                </a:cubicBezTo>
                <a:cubicBezTo>
                  <a:pt x="18547" y="20841"/>
                  <a:pt x="18581" y="20874"/>
                  <a:pt x="18681" y="20908"/>
                </a:cubicBezTo>
                <a:cubicBezTo>
                  <a:pt x="18733" y="20931"/>
                  <a:pt x="18788" y="20941"/>
                  <a:pt x="18845" y="20941"/>
                </a:cubicBezTo>
                <a:cubicBezTo>
                  <a:pt x="19116" y="20941"/>
                  <a:pt x="19427" y="20712"/>
                  <a:pt x="19648" y="20574"/>
                </a:cubicBezTo>
                <a:cubicBezTo>
                  <a:pt x="19781" y="20507"/>
                  <a:pt x="19915" y="20274"/>
                  <a:pt x="20048" y="20074"/>
                </a:cubicBezTo>
                <a:cubicBezTo>
                  <a:pt x="20248" y="19840"/>
                  <a:pt x="20415" y="19507"/>
                  <a:pt x="20382" y="19173"/>
                </a:cubicBezTo>
                <a:cubicBezTo>
                  <a:pt x="20382" y="19106"/>
                  <a:pt x="20348" y="19073"/>
                  <a:pt x="20315" y="19073"/>
                </a:cubicBezTo>
                <a:cubicBezTo>
                  <a:pt x="20215" y="18940"/>
                  <a:pt x="20115" y="18839"/>
                  <a:pt x="19848" y="18839"/>
                </a:cubicBezTo>
                <a:cubicBezTo>
                  <a:pt x="19809" y="18835"/>
                  <a:pt x="19771" y="18832"/>
                  <a:pt x="19733" y="18832"/>
                </a:cubicBezTo>
                <a:cubicBezTo>
                  <a:pt x="18978" y="18832"/>
                  <a:pt x="18314" y="19745"/>
                  <a:pt x="18314" y="20507"/>
                </a:cubicBezTo>
                <a:cubicBezTo>
                  <a:pt x="17713" y="21008"/>
                  <a:pt x="17213" y="21575"/>
                  <a:pt x="16813" y="22209"/>
                </a:cubicBezTo>
                <a:cubicBezTo>
                  <a:pt x="16813" y="22175"/>
                  <a:pt x="16846" y="22075"/>
                  <a:pt x="16846" y="22042"/>
                </a:cubicBezTo>
                <a:cubicBezTo>
                  <a:pt x="16946" y="21708"/>
                  <a:pt x="17046" y="21341"/>
                  <a:pt x="17113" y="20941"/>
                </a:cubicBezTo>
                <a:cubicBezTo>
                  <a:pt x="17546" y="20574"/>
                  <a:pt x="17546" y="19773"/>
                  <a:pt x="17446" y="19240"/>
                </a:cubicBezTo>
                <a:cubicBezTo>
                  <a:pt x="17407" y="19201"/>
                  <a:pt x="17368" y="19184"/>
                  <a:pt x="17322" y="19184"/>
                </a:cubicBezTo>
                <a:cubicBezTo>
                  <a:pt x="17290" y="19184"/>
                  <a:pt x="17254" y="19193"/>
                  <a:pt x="17213" y="19206"/>
                </a:cubicBezTo>
                <a:cubicBezTo>
                  <a:pt x="16813" y="19607"/>
                  <a:pt x="16713" y="20374"/>
                  <a:pt x="16846" y="20941"/>
                </a:cubicBezTo>
                <a:cubicBezTo>
                  <a:pt x="16779" y="21241"/>
                  <a:pt x="16713" y="21575"/>
                  <a:pt x="16646" y="21875"/>
                </a:cubicBezTo>
                <a:cubicBezTo>
                  <a:pt x="16512" y="22275"/>
                  <a:pt x="16379" y="22676"/>
                  <a:pt x="16212" y="23042"/>
                </a:cubicBezTo>
                <a:lnTo>
                  <a:pt x="16212" y="23076"/>
                </a:lnTo>
                <a:cubicBezTo>
                  <a:pt x="15945" y="23610"/>
                  <a:pt x="15645" y="24210"/>
                  <a:pt x="15378" y="24777"/>
                </a:cubicBezTo>
                <a:cubicBezTo>
                  <a:pt x="15211" y="25111"/>
                  <a:pt x="15011" y="25511"/>
                  <a:pt x="14845" y="25911"/>
                </a:cubicBezTo>
                <a:cubicBezTo>
                  <a:pt x="15111" y="24944"/>
                  <a:pt x="15312" y="23910"/>
                  <a:pt x="15278" y="22909"/>
                </a:cubicBezTo>
                <a:cubicBezTo>
                  <a:pt x="15312" y="22909"/>
                  <a:pt x="15378" y="22909"/>
                  <a:pt x="15445" y="22876"/>
                </a:cubicBezTo>
                <a:cubicBezTo>
                  <a:pt x="15845" y="22242"/>
                  <a:pt x="16012" y="21208"/>
                  <a:pt x="15645" y="20507"/>
                </a:cubicBezTo>
                <a:cubicBezTo>
                  <a:pt x="15624" y="20444"/>
                  <a:pt x="15563" y="20421"/>
                  <a:pt x="15495" y="20421"/>
                </a:cubicBezTo>
                <a:cubicBezTo>
                  <a:pt x="15456" y="20421"/>
                  <a:pt x="15415" y="20428"/>
                  <a:pt x="15378" y="20441"/>
                </a:cubicBezTo>
                <a:cubicBezTo>
                  <a:pt x="15045" y="20841"/>
                  <a:pt x="14878" y="21408"/>
                  <a:pt x="14845" y="21875"/>
                </a:cubicBezTo>
                <a:cubicBezTo>
                  <a:pt x="14845" y="22108"/>
                  <a:pt x="14845" y="22609"/>
                  <a:pt x="15145" y="22709"/>
                </a:cubicBezTo>
                <a:cubicBezTo>
                  <a:pt x="15011" y="23776"/>
                  <a:pt x="14878" y="24877"/>
                  <a:pt x="14811" y="26011"/>
                </a:cubicBezTo>
                <a:cubicBezTo>
                  <a:pt x="14811" y="26045"/>
                  <a:pt x="14811" y="26045"/>
                  <a:pt x="14845" y="26045"/>
                </a:cubicBezTo>
                <a:cubicBezTo>
                  <a:pt x="14544" y="26712"/>
                  <a:pt x="14311" y="27379"/>
                  <a:pt x="14311" y="28046"/>
                </a:cubicBezTo>
                <a:cubicBezTo>
                  <a:pt x="13410" y="24944"/>
                  <a:pt x="12309" y="21942"/>
                  <a:pt x="11309" y="19040"/>
                </a:cubicBezTo>
                <a:cubicBezTo>
                  <a:pt x="11242" y="18873"/>
                  <a:pt x="11175" y="18706"/>
                  <a:pt x="11142" y="18539"/>
                </a:cubicBezTo>
                <a:cubicBezTo>
                  <a:pt x="11242" y="17705"/>
                  <a:pt x="11475" y="16905"/>
                  <a:pt x="11709" y="16171"/>
                </a:cubicBezTo>
                <a:cubicBezTo>
                  <a:pt x="12176" y="15904"/>
                  <a:pt x="12576" y="15737"/>
                  <a:pt x="13143" y="15704"/>
                </a:cubicBezTo>
                <a:lnTo>
                  <a:pt x="13644" y="15704"/>
                </a:lnTo>
                <a:cubicBezTo>
                  <a:pt x="13644" y="15937"/>
                  <a:pt x="13810" y="16238"/>
                  <a:pt x="14044" y="16371"/>
                </a:cubicBezTo>
                <a:cubicBezTo>
                  <a:pt x="14194" y="16465"/>
                  <a:pt x="14366" y="16506"/>
                  <a:pt x="14535" y="16506"/>
                </a:cubicBezTo>
                <a:cubicBezTo>
                  <a:pt x="14666" y="16506"/>
                  <a:pt x="14795" y="16481"/>
                  <a:pt x="14911" y="16438"/>
                </a:cubicBezTo>
                <a:cubicBezTo>
                  <a:pt x="15145" y="16371"/>
                  <a:pt x="15478" y="16204"/>
                  <a:pt x="15645" y="16004"/>
                </a:cubicBezTo>
                <a:cubicBezTo>
                  <a:pt x="15745" y="15904"/>
                  <a:pt x="15812" y="15737"/>
                  <a:pt x="15745" y="15570"/>
                </a:cubicBezTo>
                <a:cubicBezTo>
                  <a:pt x="15636" y="15135"/>
                  <a:pt x="15087" y="14913"/>
                  <a:pt x="14580" y="14913"/>
                </a:cubicBezTo>
                <a:cubicBezTo>
                  <a:pt x="14310" y="14913"/>
                  <a:pt x="14051" y="14976"/>
                  <a:pt x="13877" y="15103"/>
                </a:cubicBezTo>
                <a:cubicBezTo>
                  <a:pt x="13744" y="15204"/>
                  <a:pt x="13710" y="15270"/>
                  <a:pt x="13677" y="15404"/>
                </a:cubicBezTo>
                <a:cubicBezTo>
                  <a:pt x="13010" y="15437"/>
                  <a:pt x="12343" y="15570"/>
                  <a:pt x="11809" y="15904"/>
                </a:cubicBezTo>
                <a:cubicBezTo>
                  <a:pt x="12176" y="14870"/>
                  <a:pt x="12643" y="13903"/>
                  <a:pt x="13143" y="12902"/>
                </a:cubicBezTo>
                <a:cubicBezTo>
                  <a:pt x="13521" y="12991"/>
                  <a:pt x="13929" y="13020"/>
                  <a:pt x="14327" y="13020"/>
                </a:cubicBezTo>
                <a:cubicBezTo>
                  <a:pt x="14526" y="13020"/>
                  <a:pt x="14722" y="13013"/>
                  <a:pt x="14911" y="13002"/>
                </a:cubicBezTo>
                <a:cubicBezTo>
                  <a:pt x="14978" y="13169"/>
                  <a:pt x="15078" y="13336"/>
                  <a:pt x="15211" y="13402"/>
                </a:cubicBezTo>
                <a:cubicBezTo>
                  <a:pt x="15245" y="13536"/>
                  <a:pt x="15345" y="13602"/>
                  <a:pt x="15478" y="13702"/>
                </a:cubicBezTo>
                <a:cubicBezTo>
                  <a:pt x="15484" y="13709"/>
                  <a:pt x="15491" y="13711"/>
                  <a:pt x="15496" y="13711"/>
                </a:cubicBezTo>
                <a:cubicBezTo>
                  <a:pt x="15523" y="13711"/>
                  <a:pt x="15545" y="13657"/>
                  <a:pt x="15545" y="13602"/>
                </a:cubicBezTo>
                <a:lnTo>
                  <a:pt x="15545" y="13569"/>
                </a:lnTo>
                <a:cubicBezTo>
                  <a:pt x="15645" y="13602"/>
                  <a:pt x="15712" y="13602"/>
                  <a:pt x="15812" y="13602"/>
                </a:cubicBezTo>
                <a:cubicBezTo>
                  <a:pt x="15883" y="13615"/>
                  <a:pt x="15959" y="13622"/>
                  <a:pt x="16039" y="13622"/>
                </a:cubicBezTo>
                <a:cubicBezTo>
                  <a:pt x="16374" y="13622"/>
                  <a:pt x="16764" y="13505"/>
                  <a:pt x="16979" y="13235"/>
                </a:cubicBezTo>
                <a:cubicBezTo>
                  <a:pt x="17313" y="12768"/>
                  <a:pt x="16512" y="12535"/>
                  <a:pt x="16179" y="12535"/>
                </a:cubicBezTo>
                <a:lnTo>
                  <a:pt x="16045" y="12535"/>
                </a:lnTo>
                <a:cubicBezTo>
                  <a:pt x="15949" y="12492"/>
                  <a:pt x="15832" y="12477"/>
                  <a:pt x="15709" y="12477"/>
                </a:cubicBezTo>
                <a:cubicBezTo>
                  <a:pt x="15448" y="12477"/>
                  <a:pt x="15159" y="12546"/>
                  <a:pt x="14978" y="12568"/>
                </a:cubicBezTo>
                <a:cubicBezTo>
                  <a:pt x="14911" y="12568"/>
                  <a:pt x="14878" y="12668"/>
                  <a:pt x="14878" y="12702"/>
                </a:cubicBezTo>
                <a:lnTo>
                  <a:pt x="14878" y="12835"/>
                </a:lnTo>
                <a:cubicBezTo>
                  <a:pt x="14522" y="12746"/>
                  <a:pt x="14122" y="12731"/>
                  <a:pt x="13736" y="12731"/>
                </a:cubicBezTo>
                <a:cubicBezTo>
                  <a:pt x="13544" y="12731"/>
                  <a:pt x="13355" y="12735"/>
                  <a:pt x="13177" y="12735"/>
                </a:cubicBezTo>
                <a:cubicBezTo>
                  <a:pt x="13510" y="12101"/>
                  <a:pt x="13810" y="11501"/>
                  <a:pt x="14144" y="10834"/>
                </a:cubicBezTo>
                <a:cubicBezTo>
                  <a:pt x="14311" y="10834"/>
                  <a:pt x="14411" y="10734"/>
                  <a:pt x="14511" y="10700"/>
                </a:cubicBezTo>
                <a:cubicBezTo>
                  <a:pt x="15211" y="10367"/>
                  <a:pt x="15745" y="9433"/>
                  <a:pt x="15312" y="8732"/>
                </a:cubicBezTo>
                <a:cubicBezTo>
                  <a:pt x="15264" y="8709"/>
                  <a:pt x="15234" y="8685"/>
                  <a:pt x="15208" y="8685"/>
                </a:cubicBezTo>
                <a:cubicBezTo>
                  <a:pt x="15198" y="8685"/>
                  <a:pt x="15188" y="8689"/>
                  <a:pt x="15178" y="8699"/>
                </a:cubicBezTo>
                <a:cubicBezTo>
                  <a:pt x="14911" y="8832"/>
                  <a:pt x="14744" y="8932"/>
                  <a:pt x="14578" y="9166"/>
                </a:cubicBezTo>
                <a:cubicBezTo>
                  <a:pt x="14077" y="9499"/>
                  <a:pt x="13810" y="10167"/>
                  <a:pt x="13844" y="10734"/>
                </a:cubicBezTo>
                <a:cubicBezTo>
                  <a:pt x="13844" y="10767"/>
                  <a:pt x="13844" y="10767"/>
                  <a:pt x="13877" y="10767"/>
                </a:cubicBezTo>
                <a:lnTo>
                  <a:pt x="13877" y="10867"/>
                </a:lnTo>
                <a:cubicBezTo>
                  <a:pt x="13343" y="11734"/>
                  <a:pt x="12810" y="12702"/>
                  <a:pt x="12309" y="13669"/>
                </a:cubicBezTo>
                <a:cubicBezTo>
                  <a:pt x="12409" y="12835"/>
                  <a:pt x="12510" y="11935"/>
                  <a:pt x="12409" y="11101"/>
                </a:cubicBezTo>
                <a:lnTo>
                  <a:pt x="12409" y="11101"/>
                </a:lnTo>
                <a:cubicBezTo>
                  <a:pt x="12440" y="11121"/>
                  <a:pt x="12465" y="11129"/>
                  <a:pt x="12487" y="11129"/>
                </a:cubicBezTo>
                <a:cubicBezTo>
                  <a:pt x="12537" y="11129"/>
                  <a:pt x="12574" y="11090"/>
                  <a:pt x="12643" y="11067"/>
                </a:cubicBezTo>
                <a:cubicBezTo>
                  <a:pt x="12676" y="11034"/>
                  <a:pt x="12676" y="11000"/>
                  <a:pt x="12643" y="10934"/>
                </a:cubicBezTo>
                <a:cubicBezTo>
                  <a:pt x="12510" y="10834"/>
                  <a:pt x="12409" y="10767"/>
                  <a:pt x="12376" y="10600"/>
                </a:cubicBezTo>
                <a:cubicBezTo>
                  <a:pt x="12343" y="10400"/>
                  <a:pt x="12309" y="10167"/>
                  <a:pt x="12309" y="9900"/>
                </a:cubicBezTo>
                <a:cubicBezTo>
                  <a:pt x="12309" y="9599"/>
                  <a:pt x="12309" y="9333"/>
                  <a:pt x="12376" y="9032"/>
                </a:cubicBezTo>
                <a:cubicBezTo>
                  <a:pt x="12476" y="9333"/>
                  <a:pt x="12510" y="9599"/>
                  <a:pt x="12510" y="9900"/>
                </a:cubicBezTo>
                <a:cubicBezTo>
                  <a:pt x="12510" y="9833"/>
                  <a:pt x="12476" y="9766"/>
                  <a:pt x="12476" y="9700"/>
                </a:cubicBezTo>
                <a:cubicBezTo>
                  <a:pt x="12476" y="9683"/>
                  <a:pt x="12451" y="9675"/>
                  <a:pt x="12426" y="9675"/>
                </a:cubicBezTo>
                <a:cubicBezTo>
                  <a:pt x="12401" y="9675"/>
                  <a:pt x="12376" y="9683"/>
                  <a:pt x="12376" y="9700"/>
                </a:cubicBezTo>
                <a:cubicBezTo>
                  <a:pt x="12376" y="10033"/>
                  <a:pt x="12376" y="10333"/>
                  <a:pt x="12476" y="10667"/>
                </a:cubicBezTo>
                <a:cubicBezTo>
                  <a:pt x="12476" y="10712"/>
                  <a:pt x="12510" y="10730"/>
                  <a:pt x="12551" y="10730"/>
                </a:cubicBezTo>
                <a:cubicBezTo>
                  <a:pt x="12600" y="10730"/>
                  <a:pt x="12658" y="10704"/>
                  <a:pt x="12676" y="10667"/>
                </a:cubicBezTo>
                <a:cubicBezTo>
                  <a:pt x="12810" y="10000"/>
                  <a:pt x="12743" y="9233"/>
                  <a:pt x="12510" y="8599"/>
                </a:cubicBezTo>
                <a:cubicBezTo>
                  <a:pt x="12489" y="8558"/>
                  <a:pt x="12430" y="8529"/>
                  <a:pt x="12380" y="8529"/>
                </a:cubicBezTo>
                <a:cubicBezTo>
                  <a:pt x="12349" y="8529"/>
                  <a:pt x="12322" y="8540"/>
                  <a:pt x="12309" y="8565"/>
                </a:cubicBezTo>
                <a:cubicBezTo>
                  <a:pt x="12009" y="9066"/>
                  <a:pt x="12043" y="9766"/>
                  <a:pt x="12076" y="10333"/>
                </a:cubicBezTo>
                <a:cubicBezTo>
                  <a:pt x="12076" y="10400"/>
                  <a:pt x="12176" y="10667"/>
                  <a:pt x="12243" y="10834"/>
                </a:cubicBezTo>
                <a:cubicBezTo>
                  <a:pt x="12243" y="11868"/>
                  <a:pt x="12309" y="12869"/>
                  <a:pt x="12176" y="13903"/>
                </a:cubicBezTo>
                <a:cubicBezTo>
                  <a:pt x="12043" y="14103"/>
                  <a:pt x="11976" y="14370"/>
                  <a:pt x="11876" y="14603"/>
                </a:cubicBezTo>
                <a:cubicBezTo>
                  <a:pt x="11876" y="13869"/>
                  <a:pt x="11709" y="13035"/>
                  <a:pt x="11475" y="12335"/>
                </a:cubicBezTo>
                <a:cubicBezTo>
                  <a:pt x="11509" y="12335"/>
                  <a:pt x="11509" y="12268"/>
                  <a:pt x="11509" y="12235"/>
                </a:cubicBezTo>
                <a:lnTo>
                  <a:pt x="11509" y="11935"/>
                </a:lnTo>
                <a:cubicBezTo>
                  <a:pt x="11576" y="11768"/>
                  <a:pt x="11642" y="11534"/>
                  <a:pt x="11642" y="11334"/>
                </a:cubicBezTo>
                <a:cubicBezTo>
                  <a:pt x="11576" y="10934"/>
                  <a:pt x="11475" y="10167"/>
                  <a:pt x="10942" y="10167"/>
                </a:cubicBezTo>
                <a:cubicBezTo>
                  <a:pt x="10441" y="10167"/>
                  <a:pt x="10475" y="10900"/>
                  <a:pt x="10508" y="11201"/>
                </a:cubicBezTo>
                <a:cubicBezTo>
                  <a:pt x="10541" y="11601"/>
                  <a:pt x="10742" y="12168"/>
                  <a:pt x="11175" y="12268"/>
                </a:cubicBezTo>
                <a:cubicBezTo>
                  <a:pt x="11375" y="13169"/>
                  <a:pt x="11676" y="14036"/>
                  <a:pt x="11676" y="14937"/>
                </a:cubicBezTo>
                <a:cubicBezTo>
                  <a:pt x="11242" y="16004"/>
                  <a:pt x="11008" y="17038"/>
                  <a:pt x="10975" y="18072"/>
                </a:cubicBezTo>
                <a:cubicBezTo>
                  <a:pt x="10008" y="15404"/>
                  <a:pt x="8974" y="12835"/>
                  <a:pt x="7773" y="10267"/>
                </a:cubicBezTo>
                <a:cubicBezTo>
                  <a:pt x="7806" y="9566"/>
                  <a:pt x="7706" y="8899"/>
                  <a:pt x="7639" y="8198"/>
                </a:cubicBezTo>
                <a:cubicBezTo>
                  <a:pt x="7806" y="7698"/>
                  <a:pt x="7973" y="7164"/>
                  <a:pt x="8206" y="6697"/>
                </a:cubicBezTo>
                <a:cubicBezTo>
                  <a:pt x="8373" y="6364"/>
                  <a:pt x="8607" y="6030"/>
                  <a:pt x="8807" y="5697"/>
                </a:cubicBezTo>
                <a:lnTo>
                  <a:pt x="8840" y="5697"/>
                </a:lnTo>
                <a:cubicBezTo>
                  <a:pt x="8840" y="5713"/>
                  <a:pt x="8857" y="5722"/>
                  <a:pt x="8882" y="5722"/>
                </a:cubicBezTo>
                <a:cubicBezTo>
                  <a:pt x="8907" y="5722"/>
                  <a:pt x="8940" y="5713"/>
                  <a:pt x="8974" y="5697"/>
                </a:cubicBezTo>
                <a:cubicBezTo>
                  <a:pt x="8974" y="5722"/>
                  <a:pt x="8993" y="5786"/>
                  <a:pt x="9046" y="5786"/>
                </a:cubicBezTo>
                <a:cubicBezTo>
                  <a:pt x="9063" y="5786"/>
                  <a:pt x="9083" y="5779"/>
                  <a:pt x="9107" y="5763"/>
                </a:cubicBezTo>
                <a:cubicBezTo>
                  <a:pt x="9708" y="5597"/>
                  <a:pt x="10508" y="4996"/>
                  <a:pt x="10308" y="4262"/>
                </a:cubicBezTo>
                <a:cubicBezTo>
                  <a:pt x="10308" y="4229"/>
                  <a:pt x="10208" y="4196"/>
                  <a:pt x="10175" y="4196"/>
                </a:cubicBezTo>
                <a:cubicBezTo>
                  <a:pt x="9374" y="4229"/>
                  <a:pt x="8874" y="4863"/>
                  <a:pt x="8673" y="5530"/>
                </a:cubicBezTo>
                <a:cubicBezTo>
                  <a:pt x="8173" y="6197"/>
                  <a:pt x="7806" y="7031"/>
                  <a:pt x="7606" y="7865"/>
                </a:cubicBezTo>
                <a:cubicBezTo>
                  <a:pt x="7539" y="7565"/>
                  <a:pt x="7539" y="7264"/>
                  <a:pt x="7539" y="6998"/>
                </a:cubicBezTo>
                <a:cubicBezTo>
                  <a:pt x="7506" y="5897"/>
                  <a:pt x="7606" y="4896"/>
                  <a:pt x="7806" y="3862"/>
                </a:cubicBezTo>
                <a:cubicBezTo>
                  <a:pt x="7832" y="3887"/>
                  <a:pt x="7857" y="3951"/>
                  <a:pt x="7911" y="3951"/>
                </a:cubicBezTo>
                <a:cubicBezTo>
                  <a:pt x="7929" y="3951"/>
                  <a:pt x="7949" y="3945"/>
                  <a:pt x="7973" y="3929"/>
                </a:cubicBezTo>
                <a:cubicBezTo>
                  <a:pt x="8707" y="3595"/>
                  <a:pt x="8807" y="2528"/>
                  <a:pt x="8273" y="1994"/>
                </a:cubicBezTo>
                <a:cubicBezTo>
                  <a:pt x="8240" y="1961"/>
                  <a:pt x="8206" y="1944"/>
                  <a:pt x="8177" y="1944"/>
                </a:cubicBezTo>
                <a:cubicBezTo>
                  <a:pt x="8148" y="1944"/>
                  <a:pt x="8123" y="1961"/>
                  <a:pt x="8106" y="1994"/>
                </a:cubicBezTo>
                <a:cubicBezTo>
                  <a:pt x="7806" y="2194"/>
                  <a:pt x="7673" y="2528"/>
                  <a:pt x="7673" y="2895"/>
                </a:cubicBezTo>
                <a:cubicBezTo>
                  <a:pt x="7673" y="3061"/>
                  <a:pt x="7639" y="3362"/>
                  <a:pt x="7706" y="3528"/>
                </a:cubicBezTo>
                <a:cubicBezTo>
                  <a:pt x="7439" y="4262"/>
                  <a:pt x="7306" y="5096"/>
                  <a:pt x="7272" y="5997"/>
                </a:cubicBezTo>
                <a:cubicBezTo>
                  <a:pt x="7139" y="5363"/>
                  <a:pt x="6972" y="4729"/>
                  <a:pt x="6805" y="4096"/>
                </a:cubicBezTo>
                <a:lnTo>
                  <a:pt x="6805" y="4062"/>
                </a:lnTo>
                <a:cubicBezTo>
                  <a:pt x="6805" y="4029"/>
                  <a:pt x="6772" y="3995"/>
                  <a:pt x="6772" y="3929"/>
                </a:cubicBezTo>
                <a:cubicBezTo>
                  <a:pt x="6772" y="3895"/>
                  <a:pt x="6705" y="3862"/>
                  <a:pt x="6705" y="3829"/>
                </a:cubicBezTo>
                <a:cubicBezTo>
                  <a:pt x="6705" y="3762"/>
                  <a:pt x="6772" y="3729"/>
                  <a:pt x="6772" y="3695"/>
                </a:cubicBezTo>
                <a:cubicBezTo>
                  <a:pt x="6787" y="3725"/>
                  <a:pt x="6829" y="3742"/>
                  <a:pt x="6871" y="3742"/>
                </a:cubicBezTo>
                <a:cubicBezTo>
                  <a:pt x="6922" y="3742"/>
                  <a:pt x="6972" y="3717"/>
                  <a:pt x="6972" y="3662"/>
                </a:cubicBezTo>
                <a:cubicBezTo>
                  <a:pt x="6972" y="3262"/>
                  <a:pt x="6939" y="2861"/>
                  <a:pt x="6805" y="2528"/>
                </a:cubicBezTo>
                <a:lnTo>
                  <a:pt x="6805" y="2361"/>
                </a:lnTo>
                <a:cubicBezTo>
                  <a:pt x="6805" y="2328"/>
                  <a:pt x="6772" y="2328"/>
                  <a:pt x="6772" y="2328"/>
                </a:cubicBezTo>
                <a:lnTo>
                  <a:pt x="6505" y="1694"/>
                </a:lnTo>
                <a:cubicBezTo>
                  <a:pt x="6489" y="1644"/>
                  <a:pt x="6447" y="1619"/>
                  <a:pt x="6405" y="1619"/>
                </a:cubicBezTo>
                <a:cubicBezTo>
                  <a:pt x="6363" y="1619"/>
                  <a:pt x="6322" y="1644"/>
                  <a:pt x="6305" y="1694"/>
                </a:cubicBezTo>
                <a:cubicBezTo>
                  <a:pt x="6038" y="2061"/>
                  <a:pt x="6005" y="2494"/>
                  <a:pt x="6105" y="2928"/>
                </a:cubicBezTo>
                <a:cubicBezTo>
                  <a:pt x="6172" y="3262"/>
                  <a:pt x="6305" y="3762"/>
                  <a:pt x="6539" y="4062"/>
                </a:cubicBezTo>
                <a:cubicBezTo>
                  <a:pt x="6672" y="4996"/>
                  <a:pt x="7006" y="5897"/>
                  <a:pt x="7306" y="6764"/>
                </a:cubicBezTo>
                <a:cubicBezTo>
                  <a:pt x="7339" y="7932"/>
                  <a:pt x="7506" y="9066"/>
                  <a:pt x="7673" y="10100"/>
                </a:cubicBezTo>
                <a:cubicBezTo>
                  <a:pt x="6805" y="8332"/>
                  <a:pt x="5838" y="6531"/>
                  <a:pt x="4804" y="4829"/>
                </a:cubicBezTo>
                <a:lnTo>
                  <a:pt x="4804" y="4763"/>
                </a:lnTo>
                <a:cubicBezTo>
                  <a:pt x="4537" y="4196"/>
                  <a:pt x="4370" y="3595"/>
                  <a:pt x="4270" y="2995"/>
                </a:cubicBezTo>
                <a:cubicBezTo>
                  <a:pt x="4170" y="2661"/>
                  <a:pt x="4137" y="2261"/>
                  <a:pt x="4037" y="1927"/>
                </a:cubicBezTo>
                <a:lnTo>
                  <a:pt x="4037" y="1927"/>
                </a:lnTo>
                <a:cubicBezTo>
                  <a:pt x="4112" y="2003"/>
                  <a:pt x="4198" y="2067"/>
                  <a:pt x="4265" y="2067"/>
                </a:cubicBezTo>
                <a:cubicBezTo>
                  <a:pt x="4316" y="2067"/>
                  <a:pt x="4356" y="2029"/>
                  <a:pt x="4370" y="1927"/>
                </a:cubicBezTo>
                <a:cubicBezTo>
                  <a:pt x="4437" y="1927"/>
                  <a:pt x="4470" y="1894"/>
                  <a:pt x="4470" y="1861"/>
                </a:cubicBezTo>
                <a:cubicBezTo>
                  <a:pt x="4604" y="1227"/>
                  <a:pt x="4437" y="426"/>
                  <a:pt x="3937" y="26"/>
                </a:cubicBezTo>
                <a:cubicBezTo>
                  <a:pt x="3903" y="9"/>
                  <a:pt x="3870" y="1"/>
                  <a:pt x="384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61"/>
          <p:cNvSpPr/>
          <p:nvPr/>
        </p:nvSpPr>
        <p:spPr>
          <a:xfrm>
            <a:off x="6742535" y="3535192"/>
            <a:ext cx="1470328" cy="1680888"/>
          </a:xfrm>
          <a:custGeom>
            <a:avLst/>
            <a:gdLst/>
            <a:ahLst/>
            <a:cxnLst/>
            <a:rect l="l" t="t" r="r" b="b"/>
            <a:pathLst>
              <a:path w="31123" h="35580" extrusionOk="0">
                <a:moveTo>
                  <a:pt x="30122" y="1910"/>
                </a:moveTo>
                <a:cubicBezTo>
                  <a:pt x="28587" y="3244"/>
                  <a:pt x="27153" y="4745"/>
                  <a:pt x="25685" y="6113"/>
                </a:cubicBezTo>
                <a:cubicBezTo>
                  <a:pt x="24618" y="6980"/>
                  <a:pt x="23517" y="7781"/>
                  <a:pt x="22416" y="8615"/>
                </a:cubicBezTo>
                <a:cubicBezTo>
                  <a:pt x="23150" y="7814"/>
                  <a:pt x="23917" y="6980"/>
                  <a:pt x="24651" y="6246"/>
                </a:cubicBezTo>
                <a:cubicBezTo>
                  <a:pt x="26286" y="4545"/>
                  <a:pt x="28154" y="3211"/>
                  <a:pt x="30122" y="1910"/>
                </a:cubicBezTo>
                <a:close/>
                <a:moveTo>
                  <a:pt x="29155" y="3211"/>
                </a:moveTo>
                <a:cubicBezTo>
                  <a:pt x="28187" y="4445"/>
                  <a:pt x="27153" y="5646"/>
                  <a:pt x="25986" y="6680"/>
                </a:cubicBezTo>
                <a:cubicBezTo>
                  <a:pt x="24952" y="7647"/>
                  <a:pt x="23651" y="8281"/>
                  <a:pt x="22416" y="8948"/>
                </a:cubicBezTo>
                <a:cubicBezTo>
                  <a:pt x="23651" y="7948"/>
                  <a:pt x="24952" y="6980"/>
                  <a:pt x="26152" y="5946"/>
                </a:cubicBezTo>
                <a:cubicBezTo>
                  <a:pt x="27253" y="5112"/>
                  <a:pt x="28254" y="4145"/>
                  <a:pt x="29155" y="3211"/>
                </a:cubicBezTo>
                <a:close/>
                <a:moveTo>
                  <a:pt x="29754" y="1874"/>
                </a:moveTo>
                <a:cubicBezTo>
                  <a:pt x="26589" y="3899"/>
                  <a:pt x="23590" y="6477"/>
                  <a:pt x="21015" y="9382"/>
                </a:cubicBezTo>
                <a:cubicBezTo>
                  <a:pt x="23350" y="6146"/>
                  <a:pt x="25485" y="2744"/>
                  <a:pt x="29688" y="1877"/>
                </a:cubicBezTo>
                <a:cubicBezTo>
                  <a:pt x="29711" y="1877"/>
                  <a:pt x="29733" y="1877"/>
                  <a:pt x="29754" y="1874"/>
                </a:cubicBezTo>
                <a:close/>
                <a:moveTo>
                  <a:pt x="30255" y="2077"/>
                </a:moveTo>
                <a:lnTo>
                  <a:pt x="30255" y="2077"/>
                </a:lnTo>
                <a:cubicBezTo>
                  <a:pt x="30355" y="2711"/>
                  <a:pt x="29155" y="4412"/>
                  <a:pt x="28988" y="4745"/>
                </a:cubicBezTo>
                <a:cubicBezTo>
                  <a:pt x="28087" y="6313"/>
                  <a:pt x="26853" y="7581"/>
                  <a:pt x="25185" y="8415"/>
                </a:cubicBezTo>
                <a:cubicBezTo>
                  <a:pt x="23861" y="9077"/>
                  <a:pt x="22439" y="9410"/>
                  <a:pt x="21146" y="10002"/>
                </a:cubicBezTo>
                <a:lnTo>
                  <a:pt x="21146" y="10002"/>
                </a:lnTo>
                <a:cubicBezTo>
                  <a:pt x="21156" y="9993"/>
                  <a:pt x="21164" y="9982"/>
                  <a:pt x="21182" y="9982"/>
                </a:cubicBezTo>
                <a:cubicBezTo>
                  <a:pt x="24952" y="8281"/>
                  <a:pt x="27987" y="5613"/>
                  <a:pt x="30255" y="2077"/>
                </a:cubicBezTo>
                <a:close/>
                <a:moveTo>
                  <a:pt x="17613" y="1143"/>
                </a:moveTo>
                <a:cubicBezTo>
                  <a:pt x="18080" y="2644"/>
                  <a:pt x="17680" y="5112"/>
                  <a:pt x="17680" y="6613"/>
                </a:cubicBezTo>
                <a:cubicBezTo>
                  <a:pt x="17680" y="7747"/>
                  <a:pt x="17580" y="8915"/>
                  <a:pt x="17313" y="10082"/>
                </a:cubicBezTo>
                <a:cubicBezTo>
                  <a:pt x="17413" y="7114"/>
                  <a:pt x="16912" y="4078"/>
                  <a:pt x="17613" y="1143"/>
                </a:cubicBezTo>
                <a:close/>
                <a:moveTo>
                  <a:pt x="17986" y="1636"/>
                </a:moveTo>
                <a:lnTo>
                  <a:pt x="17986" y="1636"/>
                </a:lnTo>
                <a:cubicBezTo>
                  <a:pt x="18317" y="3127"/>
                  <a:pt x="18647" y="4488"/>
                  <a:pt x="18614" y="6113"/>
                </a:cubicBezTo>
                <a:cubicBezTo>
                  <a:pt x="18614" y="7781"/>
                  <a:pt x="18080" y="9415"/>
                  <a:pt x="17413" y="10916"/>
                </a:cubicBezTo>
                <a:cubicBezTo>
                  <a:pt x="17746" y="9449"/>
                  <a:pt x="17846" y="7914"/>
                  <a:pt x="17947" y="6580"/>
                </a:cubicBezTo>
                <a:cubicBezTo>
                  <a:pt x="18013" y="5379"/>
                  <a:pt x="17846" y="4145"/>
                  <a:pt x="17947" y="2911"/>
                </a:cubicBezTo>
                <a:cubicBezTo>
                  <a:pt x="18012" y="2551"/>
                  <a:pt x="18077" y="2064"/>
                  <a:pt x="17986" y="1636"/>
                </a:cubicBezTo>
                <a:close/>
                <a:moveTo>
                  <a:pt x="17513" y="742"/>
                </a:moveTo>
                <a:cubicBezTo>
                  <a:pt x="16846" y="2410"/>
                  <a:pt x="16946" y="4212"/>
                  <a:pt x="16912" y="5980"/>
                </a:cubicBezTo>
                <a:cubicBezTo>
                  <a:pt x="16846" y="7948"/>
                  <a:pt x="16946" y="9916"/>
                  <a:pt x="16946" y="11817"/>
                </a:cubicBezTo>
                <a:lnTo>
                  <a:pt x="16812" y="12217"/>
                </a:lnTo>
                <a:lnTo>
                  <a:pt x="16812" y="11984"/>
                </a:lnTo>
                <a:cubicBezTo>
                  <a:pt x="16779" y="11317"/>
                  <a:pt x="15778" y="10082"/>
                  <a:pt x="15645" y="9582"/>
                </a:cubicBezTo>
                <a:cubicBezTo>
                  <a:pt x="15011" y="7314"/>
                  <a:pt x="15745" y="4412"/>
                  <a:pt x="16512" y="2277"/>
                </a:cubicBezTo>
                <a:cubicBezTo>
                  <a:pt x="16512" y="2277"/>
                  <a:pt x="16512" y="2277"/>
                  <a:pt x="16512" y="2277"/>
                </a:cubicBezTo>
                <a:cubicBezTo>
                  <a:pt x="16523" y="2277"/>
                  <a:pt x="17018" y="808"/>
                  <a:pt x="17513" y="742"/>
                </a:cubicBezTo>
                <a:close/>
                <a:moveTo>
                  <a:pt x="18080" y="1209"/>
                </a:moveTo>
                <a:lnTo>
                  <a:pt x="18080" y="1209"/>
                </a:lnTo>
                <a:cubicBezTo>
                  <a:pt x="18414" y="1643"/>
                  <a:pt x="18647" y="2143"/>
                  <a:pt x="18847" y="2644"/>
                </a:cubicBezTo>
                <a:cubicBezTo>
                  <a:pt x="19414" y="3878"/>
                  <a:pt x="19448" y="5279"/>
                  <a:pt x="19314" y="6613"/>
                </a:cubicBezTo>
                <a:cubicBezTo>
                  <a:pt x="19114" y="8748"/>
                  <a:pt x="18113" y="10583"/>
                  <a:pt x="17113" y="12417"/>
                </a:cubicBezTo>
                <a:cubicBezTo>
                  <a:pt x="17146" y="12284"/>
                  <a:pt x="17146" y="12217"/>
                  <a:pt x="17179" y="12117"/>
                </a:cubicBezTo>
                <a:cubicBezTo>
                  <a:pt x="18013" y="10716"/>
                  <a:pt x="18480" y="9048"/>
                  <a:pt x="18780" y="7414"/>
                </a:cubicBezTo>
                <a:cubicBezTo>
                  <a:pt x="19181" y="5112"/>
                  <a:pt x="18614" y="3311"/>
                  <a:pt x="18080" y="1209"/>
                </a:cubicBezTo>
                <a:close/>
                <a:moveTo>
                  <a:pt x="13844" y="12651"/>
                </a:moveTo>
                <a:cubicBezTo>
                  <a:pt x="13944" y="12651"/>
                  <a:pt x="13977" y="12751"/>
                  <a:pt x="14077" y="12818"/>
                </a:cubicBezTo>
                <a:cubicBezTo>
                  <a:pt x="14010" y="12818"/>
                  <a:pt x="14010" y="12851"/>
                  <a:pt x="14010" y="12918"/>
                </a:cubicBezTo>
                <a:cubicBezTo>
                  <a:pt x="14010" y="12985"/>
                  <a:pt x="13977" y="13085"/>
                  <a:pt x="13977" y="13151"/>
                </a:cubicBezTo>
                <a:lnTo>
                  <a:pt x="13744" y="13151"/>
                </a:lnTo>
                <a:cubicBezTo>
                  <a:pt x="13643" y="13151"/>
                  <a:pt x="13643" y="13085"/>
                  <a:pt x="13643" y="12985"/>
                </a:cubicBezTo>
                <a:cubicBezTo>
                  <a:pt x="13643" y="12918"/>
                  <a:pt x="13643" y="12884"/>
                  <a:pt x="13610" y="12818"/>
                </a:cubicBezTo>
                <a:cubicBezTo>
                  <a:pt x="13610" y="12784"/>
                  <a:pt x="13610" y="12751"/>
                  <a:pt x="13643" y="12751"/>
                </a:cubicBezTo>
                <a:lnTo>
                  <a:pt x="13643" y="12718"/>
                </a:lnTo>
                <a:cubicBezTo>
                  <a:pt x="13744" y="12651"/>
                  <a:pt x="13810" y="12651"/>
                  <a:pt x="13844" y="12651"/>
                </a:cubicBezTo>
                <a:close/>
                <a:moveTo>
                  <a:pt x="13343" y="13285"/>
                </a:moveTo>
                <a:lnTo>
                  <a:pt x="13343" y="13318"/>
                </a:lnTo>
                <a:cubicBezTo>
                  <a:pt x="13443" y="13452"/>
                  <a:pt x="13610" y="13485"/>
                  <a:pt x="13744" y="13485"/>
                </a:cubicBezTo>
                <a:cubicBezTo>
                  <a:pt x="13744" y="13552"/>
                  <a:pt x="13677" y="13552"/>
                  <a:pt x="13677" y="13585"/>
                </a:cubicBezTo>
                <a:cubicBezTo>
                  <a:pt x="13677" y="13585"/>
                  <a:pt x="13610" y="13618"/>
                  <a:pt x="13510" y="13618"/>
                </a:cubicBezTo>
                <a:cubicBezTo>
                  <a:pt x="13477" y="13618"/>
                  <a:pt x="13452" y="13627"/>
                  <a:pt x="13427" y="13627"/>
                </a:cubicBezTo>
                <a:cubicBezTo>
                  <a:pt x="13402" y="13627"/>
                  <a:pt x="13377" y="13618"/>
                  <a:pt x="13343" y="13585"/>
                </a:cubicBezTo>
                <a:cubicBezTo>
                  <a:pt x="13310" y="13485"/>
                  <a:pt x="13310" y="13418"/>
                  <a:pt x="13343" y="13285"/>
                </a:cubicBezTo>
                <a:close/>
                <a:moveTo>
                  <a:pt x="24751" y="13118"/>
                </a:moveTo>
                <a:lnTo>
                  <a:pt x="24751" y="13118"/>
                </a:lnTo>
                <a:cubicBezTo>
                  <a:pt x="23851" y="13618"/>
                  <a:pt x="22950" y="13985"/>
                  <a:pt x="21949" y="14419"/>
                </a:cubicBezTo>
                <a:cubicBezTo>
                  <a:pt x="20315" y="15119"/>
                  <a:pt x="18680" y="15920"/>
                  <a:pt x="17113" y="16754"/>
                </a:cubicBezTo>
                <a:cubicBezTo>
                  <a:pt x="17073" y="16767"/>
                  <a:pt x="17038" y="16781"/>
                  <a:pt x="17002" y="16798"/>
                </a:cubicBezTo>
                <a:lnTo>
                  <a:pt x="17002" y="16798"/>
                </a:lnTo>
                <a:cubicBezTo>
                  <a:pt x="19450" y="15236"/>
                  <a:pt x="22085" y="14256"/>
                  <a:pt x="24751" y="13118"/>
                </a:cubicBezTo>
                <a:close/>
                <a:moveTo>
                  <a:pt x="9974" y="8381"/>
                </a:moveTo>
                <a:cubicBezTo>
                  <a:pt x="10108" y="10116"/>
                  <a:pt x="10308" y="11917"/>
                  <a:pt x="10441" y="13652"/>
                </a:cubicBezTo>
                <a:cubicBezTo>
                  <a:pt x="10508" y="14786"/>
                  <a:pt x="10475" y="15920"/>
                  <a:pt x="10475" y="17054"/>
                </a:cubicBezTo>
                <a:cubicBezTo>
                  <a:pt x="10475" y="16921"/>
                  <a:pt x="10475" y="16754"/>
                  <a:pt x="10441" y="16620"/>
                </a:cubicBezTo>
                <a:cubicBezTo>
                  <a:pt x="10274" y="13885"/>
                  <a:pt x="10141" y="11117"/>
                  <a:pt x="9974" y="8381"/>
                </a:cubicBezTo>
                <a:close/>
                <a:moveTo>
                  <a:pt x="25118" y="13385"/>
                </a:moveTo>
                <a:lnTo>
                  <a:pt x="25118" y="13385"/>
                </a:lnTo>
                <a:cubicBezTo>
                  <a:pt x="22817" y="15787"/>
                  <a:pt x="19514" y="16287"/>
                  <a:pt x="16312" y="17554"/>
                </a:cubicBezTo>
                <a:cubicBezTo>
                  <a:pt x="17279" y="16987"/>
                  <a:pt x="18247" y="16487"/>
                  <a:pt x="19281" y="15987"/>
                </a:cubicBezTo>
                <a:cubicBezTo>
                  <a:pt x="20815" y="15253"/>
                  <a:pt x="22416" y="14552"/>
                  <a:pt x="23984" y="13919"/>
                </a:cubicBezTo>
                <a:cubicBezTo>
                  <a:pt x="24418" y="13752"/>
                  <a:pt x="24785" y="13585"/>
                  <a:pt x="25118" y="13385"/>
                </a:cubicBezTo>
                <a:close/>
                <a:moveTo>
                  <a:pt x="26486" y="12284"/>
                </a:moveTo>
                <a:lnTo>
                  <a:pt x="26486" y="12284"/>
                </a:lnTo>
                <a:cubicBezTo>
                  <a:pt x="26353" y="14452"/>
                  <a:pt x="22617" y="16487"/>
                  <a:pt x="21015" y="16954"/>
                </a:cubicBezTo>
                <a:cubicBezTo>
                  <a:pt x="19614" y="17388"/>
                  <a:pt x="18013" y="17321"/>
                  <a:pt x="16579" y="17621"/>
                </a:cubicBezTo>
                <a:cubicBezTo>
                  <a:pt x="20148" y="16320"/>
                  <a:pt x="23951" y="15887"/>
                  <a:pt x="26152" y="12451"/>
                </a:cubicBezTo>
                <a:cubicBezTo>
                  <a:pt x="26286" y="12417"/>
                  <a:pt x="26353" y="12384"/>
                  <a:pt x="26486" y="12284"/>
                </a:cubicBezTo>
                <a:close/>
                <a:moveTo>
                  <a:pt x="25986" y="12151"/>
                </a:moveTo>
                <a:lnTo>
                  <a:pt x="25986" y="12151"/>
                </a:lnTo>
                <a:cubicBezTo>
                  <a:pt x="25919" y="12251"/>
                  <a:pt x="25785" y="12317"/>
                  <a:pt x="25685" y="12417"/>
                </a:cubicBezTo>
                <a:cubicBezTo>
                  <a:pt x="22016" y="13585"/>
                  <a:pt x="18313" y="15253"/>
                  <a:pt x="15411" y="17721"/>
                </a:cubicBezTo>
                <a:cubicBezTo>
                  <a:pt x="15311" y="17755"/>
                  <a:pt x="15278" y="17788"/>
                  <a:pt x="15178" y="17821"/>
                </a:cubicBezTo>
                <a:cubicBezTo>
                  <a:pt x="16946" y="15620"/>
                  <a:pt x="19114" y="14119"/>
                  <a:pt x="21749" y="13118"/>
                </a:cubicBezTo>
                <a:cubicBezTo>
                  <a:pt x="22850" y="12718"/>
                  <a:pt x="23851" y="12417"/>
                  <a:pt x="25018" y="12317"/>
                </a:cubicBezTo>
                <a:cubicBezTo>
                  <a:pt x="25419" y="12284"/>
                  <a:pt x="25685" y="12251"/>
                  <a:pt x="25986" y="12151"/>
                </a:cubicBezTo>
                <a:close/>
                <a:moveTo>
                  <a:pt x="10174" y="8548"/>
                </a:moveTo>
                <a:lnTo>
                  <a:pt x="10174" y="8548"/>
                </a:lnTo>
                <a:cubicBezTo>
                  <a:pt x="11275" y="10082"/>
                  <a:pt x="11342" y="12818"/>
                  <a:pt x="11442" y="14552"/>
                </a:cubicBezTo>
                <a:cubicBezTo>
                  <a:pt x="11475" y="15820"/>
                  <a:pt x="11142" y="17087"/>
                  <a:pt x="10808" y="18288"/>
                </a:cubicBezTo>
                <a:cubicBezTo>
                  <a:pt x="11142" y="15153"/>
                  <a:pt x="10641" y="11617"/>
                  <a:pt x="10174" y="8548"/>
                </a:cubicBezTo>
                <a:close/>
                <a:moveTo>
                  <a:pt x="9805" y="8229"/>
                </a:moveTo>
                <a:cubicBezTo>
                  <a:pt x="9442" y="10560"/>
                  <a:pt x="9841" y="13056"/>
                  <a:pt x="10074" y="15320"/>
                </a:cubicBezTo>
                <a:cubicBezTo>
                  <a:pt x="10174" y="16921"/>
                  <a:pt x="10241" y="18422"/>
                  <a:pt x="10174" y="19923"/>
                </a:cubicBezTo>
                <a:cubicBezTo>
                  <a:pt x="9941" y="18889"/>
                  <a:pt x="9574" y="17821"/>
                  <a:pt x="9274" y="16821"/>
                </a:cubicBezTo>
                <a:cubicBezTo>
                  <a:pt x="8573" y="14119"/>
                  <a:pt x="8973" y="10916"/>
                  <a:pt x="9774" y="8281"/>
                </a:cubicBezTo>
                <a:cubicBezTo>
                  <a:pt x="9794" y="8261"/>
                  <a:pt x="9802" y="8242"/>
                  <a:pt x="9805" y="8229"/>
                </a:cubicBezTo>
                <a:close/>
                <a:moveTo>
                  <a:pt x="9641" y="8248"/>
                </a:moveTo>
                <a:cubicBezTo>
                  <a:pt x="8807" y="10383"/>
                  <a:pt x="8640" y="12718"/>
                  <a:pt x="8807" y="14953"/>
                </a:cubicBezTo>
                <a:cubicBezTo>
                  <a:pt x="8973" y="16954"/>
                  <a:pt x="9741" y="18789"/>
                  <a:pt x="10108" y="20757"/>
                </a:cubicBezTo>
                <a:cubicBezTo>
                  <a:pt x="9307" y="18555"/>
                  <a:pt x="7739" y="16721"/>
                  <a:pt x="7673" y="14252"/>
                </a:cubicBezTo>
                <a:cubicBezTo>
                  <a:pt x="7673" y="12718"/>
                  <a:pt x="7639" y="8648"/>
                  <a:pt x="9641" y="8248"/>
                </a:cubicBezTo>
                <a:close/>
                <a:moveTo>
                  <a:pt x="20348" y="20757"/>
                </a:moveTo>
                <a:lnTo>
                  <a:pt x="20348" y="20757"/>
                </a:lnTo>
                <a:cubicBezTo>
                  <a:pt x="20148" y="20890"/>
                  <a:pt x="19915" y="20990"/>
                  <a:pt x="19648" y="21124"/>
                </a:cubicBezTo>
                <a:cubicBezTo>
                  <a:pt x="19247" y="21291"/>
                  <a:pt x="18747" y="21424"/>
                  <a:pt x="18280" y="21457"/>
                </a:cubicBezTo>
                <a:cubicBezTo>
                  <a:pt x="18947" y="21224"/>
                  <a:pt x="19648" y="20990"/>
                  <a:pt x="20348" y="20757"/>
                </a:cubicBezTo>
                <a:close/>
                <a:moveTo>
                  <a:pt x="21993" y="20309"/>
                </a:moveTo>
                <a:cubicBezTo>
                  <a:pt x="21002" y="21097"/>
                  <a:pt x="20172" y="21492"/>
                  <a:pt x="18947" y="21691"/>
                </a:cubicBezTo>
                <a:cubicBezTo>
                  <a:pt x="18180" y="21824"/>
                  <a:pt x="17480" y="21924"/>
                  <a:pt x="16746" y="22024"/>
                </a:cubicBezTo>
                <a:cubicBezTo>
                  <a:pt x="17146" y="21891"/>
                  <a:pt x="17513" y="21758"/>
                  <a:pt x="17913" y="21624"/>
                </a:cubicBezTo>
                <a:cubicBezTo>
                  <a:pt x="17966" y="21626"/>
                  <a:pt x="18019" y="21626"/>
                  <a:pt x="18072" y="21626"/>
                </a:cubicBezTo>
                <a:cubicBezTo>
                  <a:pt x="19195" y="21626"/>
                  <a:pt x="20386" y="21289"/>
                  <a:pt x="21182" y="20557"/>
                </a:cubicBezTo>
                <a:lnTo>
                  <a:pt x="21993" y="20309"/>
                </a:lnTo>
                <a:close/>
                <a:moveTo>
                  <a:pt x="22817" y="20056"/>
                </a:moveTo>
                <a:lnTo>
                  <a:pt x="22817" y="20056"/>
                </a:lnTo>
                <a:cubicBezTo>
                  <a:pt x="22483" y="20723"/>
                  <a:pt x="22316" y="21291"/>
                  <a:pt x="21616" y="21657"/>
                </a:cubicBezTo>
                <a:cubicBezTo>
                  <a:pt x="20915" y="22024"/>
                  <a:pt x="19948" y="22091"/>
                  <a:pt x="19114" y="22091"/>
                </a:cubicBezTo>
                <a:lnTo>
                  <a:pt x="18280" y="22091"/>
                </a:lnTo>
                <a:cubicBezTo>
                  <a:pt x="19815" y="21924"/>
                  <a:pt x="21416" y="21657"/>
                  <a:pt x="22150" y="20357"/>
                </a:cubicBezTo>
                <a:cubicBezTo>
                  <a:pt x="22168" y="20320"/>
                  <a:pt x="22156" y="20283"/>
                  <a:pt x="22124" y="20268"/>
                </a:cubicBezTo>
                <a:lnTo>
                  <a:pt x="22124" y="20268"/>
                </a:lnTo>
                <a:lnTo>
                  <a:pt x="22817" y="20056"/>
                </a:lnTo>
                <a:close/>
                <a:moveTo>
                  <a:pt x="15478" y="23425"/>
                </a:moveTo>
                <a:cubicBezTo>
                  <a:pt x="16144" y="23814"/>
                  <a:pt x="16948" y="24018"/>
                  <a:pt x="17699" y="24018"/>
                </a:cubicBezTo>
                <a:cubicBezTo>
                  <a:pt x="17851" y="24018"/>
                  <a:pt x="18001" y="24009"/>
                  <a:pt x="18147" y="23992"/>
                </a:cubicBezTo>
                <a:lnTo>
                  <a:pt x="18180" y="23992"/>
                </a:lnTo>
                <a:cubicBezTo>
                  <a:pt x="18514" y="24159"/>
                  <a:pt x="18914" y="24326"/>
                  <a:pt x="19247" y="24493"/>
                </a:cubicBezTo>
                <a:cubicBezTo>
                  <a:pt x="17680" y="24426"/>
                  <a:pt x="16179" y="24393"/>
                  <a:pt x="14844" y="23459"/>
                </a:cubicBezTo>
                <a:cubicBezTo>
                  <a:pt x="15078" y="23425"/>
                  <a:pt x="15278" y="23425"/>
                  <a:pt x="15478" y="23425"/>
                </a:cubicBezTo>
                <a:close/>
                <a:moveTo>
                  <a:pt x="901" y="16654"/>
                </a:moveTo>
                <a:lnTo>
                  <a:pt x="901" y="16654"/>
                </a:lnTo>
                <a:cubicBezTo>
                  <a:pt x="2902" y="19291"/>
                  <a:pt x="4517" y="21929"/>
                  <a:pt x="6147" y="24767"/>
                </a:cubicBezTo>
                <a:lnTo>
                  <a:pt x="6147" y="24767"/>
                </a:lnTo>
                <a:cubicBezTo>
                  <a:pt x="5500" y="23678"/>
                  <a:pt x="4813" y="22601"/>
                  <a:pt x="4103" y="21591"/>
                </a:cubicBezTo>
                <a:cubicBezTo>
                  <a:pt x="2969" y="19956"/>
                  <a:pt x="1501" y="18589"/>
                  <a:pt x="901" y="16654"/>
                </a:cubicBezTo>
                <a:close/>
                <a:moveTo>
                  <a:pt x="734" y="16620"/>
                </a:moveTo>
                <a:lnTo>
                  <a:pt x="734" y="16620"/>
                </a:lnTo>
                <a:cubicBezTo>
                  <a:pt x="1068" y="18055"/>
                  <a:pt x="1935" y="19156"/>
                  <a:pt x="2802" y="20290"/>
                </a:cubicBezTo>
                <a:cubicBezTo>
                  <a:pt x="4003" y="21791"/>
                  <a:pt x="4937" y="23492"/>
                  <a:pt x="5971" y="25093"/>
                </a:cubicBezTo>
                <a:cubicBezTo>
                  <a:pt x="5938" y="25060"/>
                  <a:pt x="5838" y="24993"/>
                  <a:pt x="5771" y="24960"/>
                </a:cubicBezTo>
                <a:cubicBezTo>
                  <a:pt x="4470" y="24126"/>
                  <a:pt x="3736" y="22925"/>
                  <a:pt x="3003" y="21591"/>
                </a:cubicBezTo>
                <a:cubicBezTo>
                  <a:pt x="2269" y="20156"/>
                  <a:pt x="334" y="18322"/>
                  <a:pt x="734" y="16620"/>
                </a:cubicBezTo>
                <a:close/>
                <a:moveTo>
                  <a:pt x="15111" y="23826"/>
                </a:moveTo>
                <a:lnTo>
                  <a:pt x="15111" y="23826"/>
                </a:lnTo>
                <a:cubicBezTo>
                  <a:pt x="15983" y="24407"/>
                  <a:pt x="17154" y="24883"/>
                  <a:pt x="18241" y="24883"/>
                </a:cubicBezTo>
                <a:cubicBezTo>
                  <a:pt x="18651" y="24883"/>
                  <a:pt x="19049" y="24815"/>
                  <a:pt x="19414" y="24660"/>
                </a:cubicBezTo>
                <a:cubicBezTo>
                  <a:pt x="19414" y="24660"/>
                  <a:pt x="19448" y="24660"/>
                  <a:pt x="19448" y="24626"/>
                </a:cubicBezTo>
                <a:cubicBezTo>
                  <a:pt x="19481" y="24660"/>
                  <a:pt x="19581" y="24660"/>
                  <a:pt x="19614" y="24693"/>
                </a:cubicBezTo>
                <a:cubicBezTo>
                  <a:pt x="18931" y="25017"/>
                  <a:pt x="18200" y="25272"/>
                  <a:pt x="17493" y="25272"/>
                </a:cubicBezTo>
                <a:cubicBezTo>
                  <a:pt x="16888" y="25272"/>
                  <a:pt x="16301" y="25085"/>
                  <a:pt x="15778" y="24593"/>
                </a:cubicBezTo>
                <a:cubicBezTo>
                  <a:pt x="15511" y="24326"/>
                  <a:pt x="15311" y="24059"/>
                  <a:pt x="15111" y="23826"/>
                </a:cubicBezTo>
                <a:close/>
                <a:moveTo>
                  <a:pt x="1168" y="16254"/>
                </a:moveTo>
                <a:cubicBezTo>
                  <a:pt x="2502" y="16387"/>
                  <a:pt x="4971" y="18922"/>
                  <a:pt x="5438" y="19489"/>
                </a:cubicBezTo>
                <a:cubicBezTo>
                  <a:pt x="6905" y="21324"/>
                  <a:pt x="7139" y="23392"/>
                  <a:pt x="7239" y="25560"/>
                </a:cubicBezTo>
                <a:cubicBezTo>
                  <a:pt x="6839" y="24126"/>
                  <a:pt x="6238" y="22725"/>
                  <a:pt x="5571" y="21391"/>
                </a:cubicBezTo>
                <a:cubicBezTo>
                  <a:pt x="4604" y="19489"/>
                  <a:pt x="3269" y="16987"/>
                  <a:pt x="1168" y="16254"/>
                </a:cubicBezTo>
                <a:close/>
                <a:moveTo>
                  <a:pt x="1068" y="16554"/>
                </a:moveTo>
                <a:lnTo>
                  <a:pt x="1068" y="16554"/>
                </a:lnTo>
                <a:cubicBezTo>
                  <a:pt x="4070" y="18088"/>
                  <a:pt x="6238" y="22124"/>
                  <a:pt x="6939" y="25760"/>
                </a:cubicBezTo>
                <a:cubicBezTo>
                  <a:pt x="5738" y="22425"/>
                  <a:pt x="3470" y="19122"/>
                  <a:pt x="1068" y="16554"/>
                </a:cubicBezTo>
                <a:close/>
                <a:moveTo>
                  <a:pt x="12743" y="25894"/>
                </a:moveTo>
                <a:lnTo>
                  <a:pt x="12743" y="25894"/>
                </a:lnTo>
                <a:cubicBezTo>
                  <a:pt x="12643" y="25994"/>
                  <a:pt x="12643" y="26127"/>
                  <a:pt x="12609" y="26227"/>
                </a:cubicBezTo>
                <a:cubicBezTo>
                  <a:pt x="12509" y="26294"/>
                  <a:pt x="12443" y="26428"/>
                  <a:pt x="12409" y="26561"/>
                </a:cubicBezTo>
                <a:lnTo>
                  <a:pt x="12343" y="26561"/>
                </a:lnTo>
                <a:lnTo>
                  <a:pt x="12343" y="26394"/>
                </a:lnTo>
                <a:cubicBezTo>
                  <a:pt x="12343" y="26094"/>
                  <a:pt x="12509" y="25961"/>
                  <a:pt x="12743" y="25894"/>
                </a:cubicBezTo>
                <a:close/>
                <a:moveTo>
                  <a:pt x="13343" y="25994"/>
                </a:moveTo>
                <a:lnTo>
                  <a:pt x="13443" y="26094"/>
                </a:lnTo>
                <a:cubicBezTo>
                  <a:pt x="13477" y="26161"/>
                  <a:pt x="13510" y="26227"/>
                  <a:pt x="13510" y="26294"/>
                </a:cubicBezTo>
                <a:cubicBezTo>
                  <a:pt x="13577" y="26428"/>
                  <a:pt x="13610" y="26594"/>
                  <a:pt x="13610" y="26728"/>
                </a:cubicBezTo>
                <a:cubicBezTo>
                  <a:pt x="13610" y="26995"/>
                  <a:pt x="13477" y="27228"/>
                  <a:pt x="13143" y="27228"/>
                </a:cubicBezTo>
                <a:lnTo>
                  <a:pt x="13043" y="27228"/>
                </a:lnTo>
                <a:cubicBezTo>
                  <a:pt x="13110" y="27061"/>
                  <a:pt x="13110" y="26928"/>
                  <a:pt x="13110" y="26761"/>
                </a:cubicBezTo>
                <a:cubicBezTo>
                  <a:pt x="13143" y="26461"/>
                  <a:pt x="13243" y="26227"/>
                  <a:pt x="13343" y="25994"/>
                </a:cubicBezTo>
                <a:close/>
                <a:moveTo>
                  <a:pt x="17575" y="0"/>
                </a:moveTo>
                <a:cubicBezTo>
                  <a:pt x="17530" y="0"/>
                  <a:pt x="17480" y="25"/>
                  <a:pt x="17446" y="75"/>
                </a:cubicBezTo>
                <a:cubicBezTo>
                  <a:pt x="15978" y="1543"/>
                  <a:pt x="15612" y="3811"/>
                  <a:pt x="15311" y="5779"/>
                </a:cubicBezTo>
                <a:cubicBezTo>
                  <a:pt x="15111" y="7047"/>
                  <a:pt x="15111" y="8248"/>
                  <a:pt x="15345" y="9482"/>
                </a:cubicBezTo>
                <a:cubicBezTo>
                  <a:pt x="15445" y="9949"/>
                  <a:pt x="15578" y="10249"/>
                  <a:pt x="15812" y="10616"/>
                </a:cubicBezTo>
                <a:cubicBezTo>
                  <a:pt x="16612" y="11717"/>
                  <a:pt x="16579" y="12451"/>
                  <a:pt x="16345" y="13585"/>
                </a:cubicBezTo>
                <a:cubicBezTo>
                  <a:pt x="16279" y="13818"/>
                  <a:pt x="16145" y="14119"/>
                  <a:pt x="16079" y="14386"/>
                </a:cubicBezTo>
                <a:cubicBezTo>
                  <a:pt x="15311" y="15286"/>
                  <a:pt x="14577" y="16254"/>
                  <a:pt x="13910" y="17154"/>
                </a:cubicBezTo>
                <a:cubicBezTo>
                  <a:pt x="14411" y="16120"/>
                  <a:pt x="14744" y="14919"/>
                  <a:pt x="14444" y="13952"/>
                </a:cubicBezTo>
                <a:cubicBezTo>
                  <a:pt x="14611" y="13785"/>
                  <a:pt x="14744" y="13485"/>
                  <a:pt x="14744" y="13251"/>
                </a:cubicBezTo>
                <a:cubicBezTo>
                  <a:pt x="14778" y="12818"/>
                  <a:pt x="14577" y="12384"/>
                  <a:pt x="14177" y="12151"/>
                </a:cubicBezTo>
                <a:cubicBezTo>
                  <a:pt x="14078" y="12104"/>
                  <a:pt x="13974" y="12083"/>
                  <a:pt x="13871" y="12083"/>
                </a:cubicBezTo>
                <a:cubicBezTo>
                  <a:pt x="13457" y="12083"/>
                  <a:pt x="13050" y="12430"/>
                  <a:pt x="12943" y="12884"/>
                </a:cubicBezTo>
                <a:cubicBezTo>
                  <a:pt x="12943" y="12936"/>
                  <a:pt x="12963" y="13007"/>
                  <a:pt x="13017" y="13007"/>
                </a:cubicBezTo>
                <a:cubicBezTo>
                  <a:pt x="13034" y="13007"/>
                  <a:pt x="13053" y="13000"/>
                  <a:pt x="13076" y="12985"/>
                </a:cubicBezTo>
                <a:cubicBezTo>
                  <a:pt x="13143" y="12951"/>
                  <a:pt x="13277" y="12818"/>
                  <a:pt x="13410" y="12751"/>
                </a:cubicBezTo>
                <a:lnTo>
                  <a:pt x="13410" y="12784"/>
                </a:lnTo>
                <a:cubicBezTo>
                  <a:pt x="13310" y="12884"/>
                  <a:pt x="13277" y="12951"/>
                  <a:pt x="13176" y="13051"/>
                </a:cubicBezTo>
                <a:cubicBezTo>
                  <a:pt x="12976" y="13251"/>
                  <a:pt x="12943" y="13585"/>
                  <a:pt x="13076" y="13818"/>
                </a:cubicBezTo>
                <a:cubicBezTo>
                  <a:pt x="13165" y="14112"/>
                  <a:pt x="13511" y="14225"/>
                  <a:pt x="13820" y="14225"/>
                </a:cubicBezTo>
                <a:cubicBezTo>
                  <a:pt x="13862" y="14225"/>
                  <a:pt x="13904" y="14223"/>
                  <a:pt x="13944" y="14219"/>
                </a:cubicBezTo>
                <a:cubicBezTo>
                  <a:pt x="13977" y="14219"/>
                  <a:pt x="14077" y="14219"/>
                  <a:pt x="14110" y="14152"/>
                </a:cubicBezTo>
                <a:lnTo>
                  <a:pt x="14110" y="14152"/>
                </a:lnTo>
                <a:cubicBezTo>
                  <a:pt x="14144" y="15420"/>
                  <a:pt x="13910" y="16721"/>
                  <a:pt x="13343" y="17888"/>
                </a:cubicBezTo>
                <a:cubicBezTo>
                  <a:pt x="13343" y="17921"/>
                  <a:pt x="13310" y="17921"/>
                  <a:pt x="13310" y="17955"/>
                </a:cubicBezTo>
                <a:cubicBezTo>
                  <a:pt x="12242" y="19456"/>
                  <a:pt x="11275" y="20990"/>
                  <a:pt x="10341" y="22591"/>
                </a:cubicBezTo>
                <a:cubicBezTo>
                  <a:pt x="10575" y="21724"/>
                  <a:pt x="10641" y="20790"/>
                  <a:pt x="10641" y="19890"/>
                </a:cubicBezTo>
                <a:cubicBezTo>
                  <a:pt x="11108" y="17821"/>
                  <a:pt x="11842" y="15920"/>
                  <a:pt x="11742" y="13752"/>
                </a:cubicBezTo>
                <a:cubicBezTo>
                  <a:pt x="11609" y="12151"/>
                  <a:pt x="11642" y="8882"/>
                  <a:pt x="10008" y="7914"/>
                </a:cubicBezTo>
                <a:cubicBezTo>
                  <a:pt x="9998" y="7904"/>
                  <a:pt x="9985" y="7900"/>
                  <a:pt x="9971" y="7900"/>
                </a:cubicBezTo>
                <a:cubicBezTo>
                  <a:pt x="9935" y="7900"/>
                  <a:pt x="9888" y="7924"/>
                  <a:pt x="9841" y="7948"/>
                </a:cubicBezTo>
                <a:cubicBezTo>
                  <a:pt x="9753" y="7932"/>
                  <a:pt x="9668" y="7924"/>
                  <a:pt x="9586" y="7924"/>
                </a:cubicBezTo>
                <a:cubicBezTo>
                  <a:pt x="7945" y="7924"/>
                  <a:pt x="7668" y="11005"/>
                  <a:pt x="7572" y="12117"/>
                </a:cubicBezTo>
                <a:cubicBezTo>
                  <a:pt x="7439" y="13151"/>
                  <a:pt x="7406" y="14252"/>
                  <a:pt x="7472" y="15286"/>
                </a:cubicBezTo>
                <a:cubicBezTo>
                  <a:pt x="7673" y="17588"/>
                  <a:pt x="9507" y="19489"/>
                  <a:pt x="10141" y="21724"/>
                </a:cubicBezTo>
                <a:cubicBezTo>
                  <a:pt x="10108" y="22225"/>
                  <a:pt x="10008" y="22758"/>
                  <a:pt x="9974" y="23292"/>
                </a:cubicBezTo>
                <a:cubicBezTo>
                  <a:pt x="9274" y="24560"/>
                  <a:pt x="8607" y="25794"/>
                  <a:pt x="7939" y="27061"/>
                </a:cubicBezTo>
                <a:cubicBezTo>
                  <a:pt x="7806" y="27295"/>
                  <a:pt x="7673" y="27562"/>
                  <a:pt x="7506" y="27795"/>
                </a:cubicBezTo>
                <a:cubicBezTo>
                  <a:pt x="7506" y="27228"/>
                  <a:pt x="7472" y="26628"/>
                  <a:pt x="7339" y="26061"/>
                </a:cubicBezTo>
                <a:cubicBezTo>
                  <a:pt x="7406" y="26061"/>
                  <a:pt x="7406" y="26061"/>
                  <a:pt x="7406" y="25994"/>
                </a:cubicBezTo>
                <a:cubicBezTo>
                  <a:pt x="8840" y="21758"/>
                  <a:pt x="4837" y="16821"/>
                  <a:pt x="801" y="15987"/>
                </a:cubicBezTo>
                <a:cubicBezTo>
                  <a:pt x="734" y="15987"/>
                  <a:pt x="668" y="15987"/>
                  <a:pt x="634" y="16087"/>
                </a:cubicBezTo>
                <a:cubicBezTo>
                  <a:pt x="634" y="16120"/>
                  <a:pt x="601" y="16153"/>
                  <a:pt x="601" y="16220"/>
                </a:cubicBezTo>
                <a:cubicBezTo>
                  <a:pt x="567" y="16287"/>
                  <a:pt x="567" y="16320"/>
                  <a:pt x="501" y="16420"/>
                </a:cubicBezTo>
                <a:cubicBezTo>
                  <a:pt x="501" y="16454"/>
                  <a:pt x="501" y="16487"/>
                  <a:pt x="567" y="16487"/>
                </a:cubicBezTo>
                <a:cubicBezTo>
                  <a:pt x="0" y="17655"/>
                  <a:pt x="934" y="18922"/>
                  <a:pt x="1602" y="19890"/>
                </a:cubicBezTo>
                <a:cubicBezTo>
                  <a:pt x="2402" y="20990"/>
                  <a:pt x="2969" y="22258"/>
                  <a:pt x="3736" y="23425"/>
                </a:cubicBezTo>
                <a:cubicBezTo>
                  <a:pt x="4604" y="24760"/>
                  <a:pt x="6105" y="25293"/>
                  <a:pt x="7005" y="26561"/>
                </a:cubicBezTo>
                <a:cubicBezTo>
                  <a:pt x="7072" y="26594"/>
                  <a:pt x="7105" y="26594"/>
                  <a:pt x="7139" y="26594"/>
                </a:cubicBezTo>
                <a:cubicBezTo>
                  <a:pt x="7239" y="27161"/>
                  <a:pt x="7272" y="27728"/>
                  <a:pt x="7272" y="28262"/>
                </a:cubicBezTo>
                <a:cubicBezTo>
                  <a:pt x="6005" y="30597"/>
                  <a:pt x="4770" y="32999"/>
                  <a:pt x="3836" y="35467"/>
                </a:cubicBezTo>
                <a:cubicBezTo>
                  <a:pt x="3811" y="35542"/>
                  <a:pt x="3880" y="35580"/>
                  <a:pt x="3930" y="35580"/>
                </a:cubicBezTo>
                <a:cubicBezTo>
                  <a:pt x="3947" y="35580"/>
                  <a:pt x="3962" y="35576"/>
                  <a:pt x="3970" y="35567"/>
                </a:cubicBezTo>
                <a:cubicBezTo>
                  <a:pt x="4904" y="34100"/>
                  <a:pt x="5671" y="32465"/>
                  <a:pt x="6438" y="30897"/>
                </a:cubicBezTo>
                <a:cubicBezTo>
                  <a:pt x="6438" y="30897"/>
                  <a:pt x="6472" y="30897"/>
                  <a:pt x="6472" y="30831"/>
                </a:cubicBezTo>
                <a:cubicBezTo>
                  <a:pt x="7239" y="29730"/>
                  <a:pt x="8273" y="28896"/>
                  <a:pt x="9440" y="28162"/>
                </a:cubicBezTo>
                <a:cubicBezTo>
                  <a:pt x="10274" y="27662"/>
                  <a:pt x="11242" y="27395"/>
                  <a:pt x="12076" y="26961"/>
                </a:cubicBezTo>
                <a:cubicBezTo>
                  <a:pt x="12136" y="27233"/>
                  <a:pt x="12278" y="27504"/>
                  <a:pt x="12527" y="27504"/>
                </a:cubicBezTo>
                <a:cubicBezTo>
                  <a:pt x="12553" y="27504"/>
                  <a:pt x="12581" y="27501"/>
                  <a:pt x="12609" y="27495"/>
                </a:cubicBezTo>
                <a:cubicBezTo>
                  <a:pt x="12676" y="27595"/>
                  <a:pt x="12776" y="27628"/>
                  <a:pt x="12910" y="27662"/>
                </a:cubicBezTo>
                <a:cubicBezTo>
                  <a:pt x="13034" y="27713"/>
                  <a:pt x="13156" y="27737"/>
                  <a:pt x="13273" y="27737"/>
                </a:cubicBezTo>
                <a:cubicBezTo>
                  <a:pt x="13691" y="27737"/>
                  <a:pt x="14040" y="27430"/>
                  <a:pt x="14144" y="26961"/>
                </a:cubicBezTo>
                <a:lnTo>
                  <a:pt x="14144" y="26895"/>
                </a:lnTo>
                <a:cubicBezTo>
                  <a:pt x="14158" y="26923"/>
                  <a:pt x="14184" y="26933"/>
                  <a:pt x="14212" y="26933"/>
                </a:cubicBezTo>
                <a:cubicBezTo>
                  <a:pt x="14250" y="26933"/>
                  <a:pt x="14291" y="26914"/>
                  <a:pt x="14311" y="26895"/>
                </a:cubicBezTo>
                <a:cubicBezTo>
                  <a:pt x="14511" y="26327"/>
                  <a:pt x="14110" y="25794"/>
                  <a:pt x="13643" y="25560"/>
                </a:cubicBezTo>
                <a:cubicBezTo>
                  <a:pt x="13610" y="25494"/>
                  <a:pt x="13510" y="25494"/>
                  <a:pt x="13477" y="25460"/>
                </a:cubicBezTo>
                <a:cubicBezTo>
                  <a:pt x="13443" y="25460"/>
                  <a:pt x="13410" y="25427"/>
                  <a:pt x="13343" y="25427"/>
                </a:cubicBezTo>
                <a:cubicBezTo>
                  <a:pt x="13310" y="25427"/>
                  <a:pt x="13310" y="25427"/>
                  <a:pt x="13277" y="25460"/>
                </a:cubicBezTo>
                <a:cubicBezTo>
                  <a:pt x="13176" y="25460"/>
                  <a:pt x="13110" y="25494"/>
                  <a:pt x="13076" y="25560"/>
                </a:cubicBezTo>
                <a:cubicBezTo>
                  <a:pt x="13010" y="25560"/>
                  <a:pt x="13010" y="25594"/>
                  <a:pt x="12976" y="25594"/>
                </a:cubicBezTo>
                <a:cubicBezTo>
                  <a:pt x="12914" y="25578"/>
                  <a:pt x="12854" y="25571"/>
                  <a:pt x="12796" y="25571"/>
                </a:cubicBezTo>
                <a:cubicBezTo>
                  <a:pt x="12477" y="25571"/>
                  <a:pt x="12217" y="25794"/>
                  <a:pt x="12076" y="26161"/>
                </a:cubicBezTo>
                <a:cubicBezTo>
                  <a:pt x="12009" y="26294"/>
                  <a:pt x="12009" y="26461"/>
                  <a:pt x="12009" y="26628"/>
                </a:cubicBezTo>
                <a:cubicBezTo>
                  <a:pt x="10575" y="27061"/>
                  <a:pt x="9174" y="27762"/>
                  <a:pt x="8073" y="28796"/>
                </a:cubicBezTo>
                <a:cubicBezTo>
                  <a:pt x="9507" y="27061"/>
                  <a:pt x="11142" y="25460"/>
                  <a:pt x="13076" y="24126"/>
                </a:cubicBezTo>
                <a:cubicBezTo>
                  <a:pt x="13143" y="24093"/>
                  <a:pt x="13176" y="24059"/>
                  <a:pt x="13277" y="23992"/>
                </a:cubicBezTo>
                <a:cubicBezTo>
                  <a:pt x="13677" y="23792"/>
                  <a:pt x="14077" y="23626"/>
                  <a:pt x="14477" y="23559"/>
                </a:cubicBezTo>
                <a:cubicBezTo>
                  <a:pt x="15078" y="23826"/>
                  <a:pt x="15311" y="24626"/>
                  <a:pt x="15812" y="24993"/>
                </a:cubicBezTo>
                <a:cubicBezTo>
                  <a:pt x="16279" y="25327"/>
                  <a:pt x="16679" y="25460"/>
                  <a:pt x="17246" y="25560"/>
                </a:cubicBezTo>
                <a:cubicBezTo>
                  <a:pt x="17425" y="25595"/>
                  <a:pt x="17620" y="25612"/>
                  <a:pt x="17822" y="25612"/>
                </a:cubicBezTo>
                <a:cubicBezTo>
                  <a:pt x="18598" y="25612"/>
                  <a:pt x="19478" y="25356"/>
                  <a:pt x="19981" y="24826"/>
                </a:cubicBezTo>
                <a:cubicBezTo>
                  <a:pt x="20081" y="24893"/>
                  <a:pt x="20148" y="24926"/>
                  <a:pt x="20181" y="24926"/>
                </a:cubicBezTo>
                <a:cubicBezTo>
                  <a:pt x="20193" y="24932"/>
                  <a:pt x="20205" y="24935"/>
                  <a:pt x="20216" y="24935"/>
                </a:cubicBezTo>
                <a:cubicBezTo>
                  <a:pt x="20269" y="24935"/>
                  <a:pt x="20309" y="24875"/>
                  <a:pt x="20282" y="24793"/>
                </a:cubicBezTo>
                <a:cubicBezTo>
                  <a:pt x="20248" y="24760"/>
                  <a:pt x="20148" y="24726"/>
                  <a:pt x="20115" y="24626"/>
                </a:cubicBezTo>
                <a:cubicBezTo>
                  <a:pt x="20115" y="24593"/>
                  <a:pt x="20148" y="24593"/>
                  <a:pt x="20148" y="24560"/>
                </a:cubicBezTo>
                <a:cubicBezTo>
                  <a:pt x="20176" y="24477"/>
                  <a:pt x="20135" y="24417"/>
                  <a:pt x="20064" y="24417"/>
                </a:cubicBezTo>
                <a:cubicBezTo>
                  <a:pt x="20049" y="24417"/>
                  <a:pt x="20032" y="24420"/>
                  <a:pt x="20015" y="24426"/>
                </a:cubicBezTo>
                <a:cubicBezTo>
                  <a:pt x="19981" y="24426"/>
                  <a:pt x="19948" y="24459"/>
                  <a:pt x="19915" y="24459"/>
                </a:cubicBezTo>
                <a:cubicBezTo>
                  <a:pt x="18849" y="23567"/>
                  <a:pt x="17286" y="23080"/>
                  <a:pt x="15787" y="23080"/>
                </a:cubicBezTo>
                <a:cubicBezTo>
                  <a:pt x="15269" y="23080"/>
                  <a:pt x="14758" y="23139"/>
                  <a:pt x="14277" y="23259"/>
                </a:cubicBezTo>
                <a:lnTo>
                  <a:pt x="14244" y="23259"/>
                </a:lnTo>
                <a:cubicBezTo>
                  <a:pt x="14778" y="22925"/>
                  <a:pt x="15345" y="22625"/>
                  <a:pt x="15945" y="22325"/>
                </a:cubicBezTo>
                <a:lnTo>
                  <a:pt x="15978" y="22325"/>
                </a:lnTo>
                <a:cubicBezTo>
                  <a:pt x="16079" y="22325"/>
                  <a:pt x="16112" y="22291"/>
                  <a:pt x="16179" y="22291"/>
                </a:cubicBezTo>
                <a:cubicBezTo>
                  <a:pt x="16579" y="22226"/>
                  <a:pt x="16990" y="22205"/>
                  <a:pt x="17406" y="22205"/>
                </a:cubicBezTo>
                <a:cubicBezTo>
                  <a:pt x="18156" y="22205"/>
                  <a:pt x="18921" y="22273"/>
                  <a:pt x="19666" y="22273"/>
                </a:cubicBezTo>
                <a:cubicBezTo>
                  <a:pt x="19987" y="22273"/>
                  <a:pt x="20304" y="22261"/>
                  <a:pt x="20615" y="22225"/>
                </a:cubicBezTo>
                <a:cubicBezTo>
                  <a:pt x="21749" y="22058"/>
                  <a:pt x="23117" y="21257"/>
                  <a:pt x="22950" y="19956"/>
                </a:cubicBezTo>
                <a:lnTo>
                  <a:pt x="22983" y="19956"/>
                </a:lnTo>
                <a:cubicBezTo>
                  <a:pt x="23084" y="19923"/>
                  <a:pt x="23084" y="19789"/>
                  <a:pt x="22950" y="19789"/>
                </a:cubicBezTo>
                <a:cubicBezTo>
                  <a:pt x="16646" y="20457"/>
                  <a:pt x="10675" y="24560"/>
                  <a:pt x="6972" y="29630"/>
                </a:cubicBezTo>
                <a:cubicBezTo>
                  <a:pt x="7339" y="28829"/>
                  <a:pt x="7739" y="27995"/>
                  <a:pt x="8140" y="27261"/>
                </a:cubicBezTo>
                <a:cubicBezTo>
                  <a:pt x="9140" y="25393"/>
                  <a:pt x="10174" y="23492"/>
                  <a:pt x="11308" y="21657"/>
                </a:cubicBezTo>
                <a:cubicBezTo>
                  <a:pt x="12309" y="20390"/>
                  <a:pt x="13510" y="19322"/>
                  <a:pt x="14811" y="18455"/>
                </a:cubicBezTo>
                <a:cubicBezTo>
                  <a:pt x="17613" y="17655"/>
                  <a:pt x="21115" y="17955"/>
                  <a:pt x="23484" y="16220"/>
                </a:cubicBezTo>
                <a:cubicBezTo>
                  <a:pt x="24618" y="15420"/>
                  <a:pt x="27253" y="13452"/>
                  <a:pt x="26619" y="11750"/>
                </a:cubicBezTo>
                <a:cubicBezTo>
                  <a:pt x="26686" y="11717"/>
                  <a:pt x="26786" y="11617"/>
                  <a:pt x="26853" y="11550"/>
                </a:cubicBezTo>
                <a:cubicBezTo>
                  <a:pt x="26965" y="11438"/>
                  <a:pt x="26865" y="11302"/>
                  <a:pt x="26750" y="11302"/>
                </a:cubicBezTo>
                <a:cubicBezTo>
                  <a:pt x="26729" y="11302"/>
                  <a:pt x="26707" y="11306"/>
                  <a:pt x="26686" y="11317"/>
                </a:cubicBezTo>
                <a:cubicBezTo>
                  <a:pt x="26653" y="11383"/>
                  <a:pt x="26619" y="11417"/>
                  <a:pt x="26586" y="11417"/>
                </a:cubicBezTo>
                <a:cubicBezTo>
                  <a:pt x="26519" y="11417"/>
                  <a:pt x="26486" y="11417"/>
                  <a:pt x="26486" y="11450"/>
                </a:cubicBezTo>
                <a:cubicBezTo>
                  <a:pt x="26486" y="11450"/>
                  <a:pt x="26486" y="11483"/>
                  <a:pt x="26453" y="11483"/>
                </a:cubicBezTo>
                <a:cubicBezTo>
                  <a:pt x="25485" y="12084"/>
                  <a:pt x="24084" y="11984"/>
                  <a:pt x="23017" y="12284"/>
                </a:cubicBezTo>
                <a:cubicBezTo>
                  <a:pt x="21916" y="12618"/>
                  <a:pt x="20815" y="13051"/>
                  <a:pt x="19781" y="13552"/>
                </a:cubicBezTo>
                <a:cubicBezTo>
                  <a:pt x="17780" y="14552"/>
                  <a:pt x="16179" y="16087"/>
                  <a:pt x="14944" y="17888"/>
                </a:cubicBezTo>
                <a:cubicBezTo>
                  <a:pt x="13977" y="18488"/>
                  <a:pt x="13110" y="19222"/>
                  <a:pt x="12309" y="20056"/>
                </a:cubicBezTo>
                <a:cubicBezTo>
                  <a:pt x="12609" y="19623"/>
                  <a:pt x="12843" y="19222"/>
                  <a:pt x="13143" y="18789"/>
                </a:cubicBezTo>
                <a:cubicBezTo>
                  <a:pt x="14978" y="16120"/>
                  <a:pt x="17079" y="13585"/>
                  <a:pt x="19448" y="11383"/>
                </a:cubicBezTo>
                <a:cubicBezTo>
                  <a:pt x="19648" y="11150"/>
                  <a:pt x="19915" y="10950"/>
                  <a:pt x="20115" y="10783"/>
                </a:cubicBezTo>
                <a:cubicBezTo>
                  <a:pt x="22150" y="9649"/>
                  <a:pt x="24451" y="9148"/>
                  <a:pt x="26453" y="7948"/>
                </a:cubicBezTo>
                <a:cubicBezTo>
                  <a:pt x="28688" y="6580"/>
                  <a:pt x="29822" y="3745"/>
                  <a:pt x="31089" y="1543"/>
                </a:cubicBezTo>
                <a:cubicBezTo>
                  <a:pt x="31123" y="1443"/>
                  <a:pt x="31089" y="1276"/>
                  <a:pt x="30956" y="1276"/>
                </a:cubicBezTo>
                <a:cubicBezTo>
                  <a:pt x="25752" y="1610"/>
                  <a:pt x="22617" y="6080"/>
                  <a:pt x="20148" y="10249"/>
                </a:cubicBezTo>
                <a:cubicBezTo>
                  <a:pt x="19815" y="10483"/>
                  <a:pt x="19481" y="10783"/>
                  <a:pt x="19181" y="11083"/>
                </a:cubicBezTo>
                <a:cubicBezTo>
                  <a:pt x="18247" y="11917"/>
                  <a:pt x="17346" y="12884"/>
                  <a:pt x="16479" y="13818"/>
                </a:cubicBezTo>
                <a:lnTo>
                  <a:pt x="16479" y="13785"/>
                </a:lnTo>
                <a:lnTo>
                  <a:pt x="16746" y="13285"/>
                </a:lnTo>
                <a:cubicBezTo>
                  <a:pt x="16779" y="13285"/>
                  <a:pt x="16779" y="13285"/>
                  <a:pt x="16812" y="13251"/>
                </a:cubicBezTo>
                <a:cubicBezTo>
                  <a:pt x="19848" y="9749"/>
                  <a:pt x="21015" y="3945"/>
                  <a:pt x="17846" y="242"/>
                </a:cubicBezTo>
                <a:cubicBezTo>
                  <a:pt x="17897" y="167"/>
                  <a:pt x="17853" y="130"/>
                  <a:pt x="17814" y="130"/>
                </a:cubicBezTo>
                <a:cubicBezTo>
                  <a:pt x="17801" y="130"/>
                  <a:pt x="17788" y="134"/>
                  <a:pt x="17780" y="142"/>
                </a:cubicBezTo>
                <a:cubicBezTo>
                  <a:pt x="17746" y="109"/>
                  <a:pt x="17746" y="75"/>
                  <a:pt x="17680" y="75"/>
                </a:cubicBezTo>
                <a:cubicBezTo>
                  <a:pt x="17663" y="25"/>
                  <a:pt x="17621" y="0"/>
                  <a:pt x="175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61"/>
          <p:cNvSpPr/>
          <p:nvPr/>
        </p:nvSpPr>
        <p:spPr>
          <a:xfrm>
            <a:off x="1449375" y="3423145"/>
            <a:ext cx="884616" cy="1681833"/>
          </a:xfrm>
          <a:custGeom>
            <a:avLst/>
            <a:gdLst/>
            <a:ahLst/>
            <a:cxnLst/>
            <a:rect l="l" t="t" r="r" b="b"/>
            <a:pathLst>
              <a:path w="18725" h="35600" extrusionOk="0">
                <a:moveTo>
                  <a:pt x="102" y="1150"/>
                </a:moveTo>
                <a:cubicBezTo>
                  <a:pt x="0" y="1512"/>
                  <a:pt x="559" y="2390"/>
                  <a:pt x="814" y="2727"/>
                </a:cubicBezTo>
                <a:lnTo>
                  <a:pt x="814" y="2727"/>
                </a:lnTo>
                <a:cubicBezTo>
                  <a:pt x="464" y="2247"/>
                  <a:pt x="211" y="1723"/>
                  <a:pt x="102" y="1150"/>
                </a:cubicBezTo>
                <a:close/>
                <a:moveTo>
                  <a:pt x="956" y="639"/>
                </a:moveTo>
                <a:cubicBezTo>
                  <a:pt x="962" y="639"/>
                  <a:pt x="970" y="641"/>
                  <a:pt x="978" y="643"/>
                </a:cubicBezTo>
                <a:cubicBezTo>
                  <a:pt x="1779" y="977"/>
                  <a:pt x="2412" y="1678"/>
                  <a:pt x="2946" y="2345"/>
                </a:cubicBezTo>
                <a:cubicBezTo>
                  <a:pt x="3246" y="2678"/>
                  <a:pt x="3480" y="3112"/>
                  <a:pt x="3747" y="3479"/>
                </a:cubicBezTo>
                <a:cubicBezTo>
                  <a:pt x="2980" y="2445"/>
                  <a:pt x="2079" y="1477"/>
                  <a:pt x="1045" y="1044"/>
                </a:cubicBezTo>
                <a:cubicBezTo>
                  <a:pt x="953" y="800"/>
                  <a:pt x="890" y="639"/>
                  <a:pt x="956" y="639"/>
                </a:cubicBezTo>
                <a:close/>
                <a:moveTo>
                  <a:pt x="814" y="2727"/>
                </a:moveTo>
                <a:lnTo>
                  <a:pt x="814" y="2727"/>
                </a:lnTo>
                <a:cubicBezTo>
                  <a:pt x="1140" y="3174"/>
                  <a:pt x="1549" y="3582"/>
                  <a:pt x="2004" y="3956"/>
                </a:cubicBezTo>
                <a:lnTo>
                  <a:pt x="2004" y="3956"/>
                </a:lnTo>
                <a:cubicBezTo>
                  <a:pt x="1610" y="3618"/>
                  <a:pt x="1253" y="3255"/>
                  <a:pt x="911" y="2845"/>
                </a:cubicBezTo>
                <a:cubicBezTo>
                  <a:pt x="890" y="2824"/>
                  <a:pt x="856" y="2783"/>
                  <a:pt x="814" y="2727"/>
                </a:cubicBezTo>
                <a:close/>
                <a:moveTo>
                  <a:pt x="1145" y="1311"/>
                </a:moveTo>
                <a:cubicBezTo>
                  <a:pt x="2112" y="1811"/>
                  <a:pt x="2879" y="2812"/>
                  <a:pt x="3480" y="3612"/>
                </a:cubicBezTo>
                <a:cubicBezTo>
                  <a:pt x="3780" y="3979"/>
                  <a:pt x="4047" y="4346"/>
                  <a:pt x="4280" y="4780"/>
                </a:cubicBezTo>
                <a:cubicBezTo>
                  <a:pt x="4114" y="4513"/>
                  <a:pt x="3947" y="4313"/>
                  <a:pt x="3780" y="4079"/>
                </a:cubicBezTo>
                <a:cubicBezTo>
                  <a:pt x="3770" y="4059"/>
                  <a:pt x="3759" y="4051"/>
                  <a:pt x="3750" y="4051"/>
                </a:cubicBezTo>
                <a:cubicBezTo>
                  <a:pt x="3729" y="4051"/>
                  <a:pt x="3713" y="4090"/>
                  <a:pt x="3713" y="4113"/>
                </a:cubicBezTo>
                <a:cubicBezTo>
                  <a:pt x="3747" y="4146"/>
                  <a:pt x="3747" y="4179"/>
                  <a:pt x="3780" y="4246"/>
                </a:cubicBezTo>
                <a:cubicBezTo>
                  <a:pt x="3113" y="3612"/>
                  <a:pt x="2379" y="2978"/>
                  <a:pt x="1745" y="2311"/>
                </a:cubicBezTo>
                <a:cubicBezTo>
                  <a:pt x="1612" y="2178"/>
                  <a:pt x="1378" y="1744"/>
                  <a:pt x="1145" y="1311"/>
                </a:cubicBezTo>
                <a:close/>
                <a:moveTo>
                  <a:pt x="3580" y="4413"/>
                </a:moveTo>
                <a:cubicBezTo>
                  <a:pt x="3914" y="4680"/>
                  <a:pt x="4214" y="4980"/>
                  <a:pt x="4481" y="5280"/>
                </a:cubicBezTo>
                <a:cubicBezTo>
                  <a:pt x="4148" y="4981"/>
                  <a:pt x="3816" y="4748"/>
                  <a:pt x="3484" y="4449"/>
                </a:cubicBezTo>
                <a:lnTo>
                  <a:pt x="3484" y="4449"/>
                </a:lnTo>
                <a:cubicBezTo>
                  <a:pt x="3493" y="4457"/>
                  <a:pt x="3504" y="4460"/>
                  <a:pt x="3515" y="4460"/>
                </a:cubicBezTo>
                <a:cubicBezTo>
                  <a:pt x="3547" y="4460"/>
                  <a:pt x="3580" y="4436"/>
                  <a:pt x="3580" y="4413"/>
                </a:cubicBezTo>
                <a:close/>
                <a:moveTo>
                  <a:pt x="4314" y="7468"/>
                </a:moveTo>
                <a:lnTo>
                  <a:pt x="4314" y="7582"/>
                </a:lnTo>
                <a:cubicBezTo>
                  <a:pt x="4339" y="7590"/>
                  <a:pt x="4366" y="7599"/>
                  <a:pt x="4394" y="7606"/>
                </a:cubicBezTo>
                <a:lnTo>
                  <a:pt x="4394" y="7606"/>
                </a:lnTo>
                <a:cubicBezTo>
                  <a:pt x="4361" y="7565"/>
                  <a:pt x="4334" y="7518"/>
                  <a:pt x="4314" y="7468"/>
                </a:cubicBezTo>
                <a:close/>
                <a:moveTo>
                  <a:pt x="2794" y="8638"/>
                </a:moveTo>
                <a:cubicBezTo>
                  <a:pt x="2686" y="8643"/>
                  <a:pt x="2632" y="8687"/>
                  <a:pt x="2679" y="8783"/>
                </a:cubicBezTo>
                <a:cubicBezTo>
                  <a:pt x="2846" y="9116"/>
                  <a:pt x="3080" y="9416"/>
                  <a:pt x="3313" y="9683"/>
                </a:cubicBezTo>
                <a:cubicBezTo>
                  <a:pt x="3192" y="9481"/>
                  <a:pt x="3095" y="9267"/>
                  <a:pt x="3030" y="9056"/>
                </a:cubicBezTo>
                <a:lnTo>
                  <a:pt x="3030" y="9056"/>
                </a:lnTo>
                <a:cubicBezTo>
                  <a:pt x="2942" y="8923"/>
                  <a:pt x="2863" y="8784"/>
                  <a:pt x="2794" y="8638"/>
                </a:cubicBezTo>
                <a:close/>
                <a:moveTo>
                  <a:pt x="7286" y="15122"/>
                </a:moveTo>
                <a:cubicBezTo>
                  <a:pt x="7254" y="15194"/>
                  <a:pt x="7261" y="15278"/>
                  <a:pt x="7283" y="15321"/>
                </a:cubicBezTo>
                <a:cubicBezTo>
                  <a:pt x="7316" y="15421"/>
                  <a:pt x="7383" y="15454"/>
                  <a:pt x="7449" y="15487"/>
                </a:cubicBezTo>
                <a:lnTo>
                  <a:pt x="7449" y="15454"/>
                </a:lnTo>
                <a:cubicBezTo>
                  <a:pt x="7436" y="15415"/>
                  <a:pt x="7439" y="15387"/>
                  <a:pt x="7450" y="15372"/>
                </a:cubicBezTo>
                <a:lnTo>
                  <a:pt x="7450" y="15372"/>
                </a:lnTo>
                <a:cubicBezTo>
                  <a:pt x="7485" y="15404"/>
                  <a:pt x="7524" y="15433"/>
                  <a:pt x="7566" y="15455"/>
                </a:cubicBezTo>
                <a:lnTo>
                  <a:pt x="7566" y="15455"/>
                </a:lnTo>
                <a:cubicBezTo>
                  <a:pt x="7560" y="15443"/>
                  <a:pt x="7555" y="15432"/>
                  <a:pt x="7549" y="15421"/>
                </a:cubicBezTo>
                <a:cubicBezTo>
                  <a:pt x="7521" y="15379"/>
                  <a:pt x="7494" y="15360"/>
                  <a:pt x="7473" y="15360"/>
                </a:cubicBezTo>
                <a:cubicBezTo>
                  <a:pt x="7463" y="15360"/>
                  <a:pt x="7455" y="15364"/>
                  <a:pt x="7450" y="15372"/>
                </a:cubicBezTo>
                <a:lnTo>
                  <a:pt x="7450" y="15372"/>
                </a:lnTo>
                <a:cubicBezTo>
                  <a:pt x="7377" y="15305"/>
                  <a:pt x="7320" y="15219"/>
                  <a:pt x="7286" y="15122"/>
                </a:cubicBezTo>
                <a:close/>
                <a:moveTo>
                  <a:pt x="7566" y="15455"/>
                </a:moveTo>
                <a:lnTo>
                  <a:pt x="7566" y="15455"/>
                </a:lnTo>
                <a:cubicBezTo>
                  <a:pt x="7594" y="15518"/>
                  <a:pt x="7622" y="15593"/>
                  <a:pt x="7650" y="15621"/>
                </a:cubicBezTo>
                <a:cubicBezTo>
                  <a:pt x="7738" y="15621"/>
                  <a:pt x="7800" y="15595"/>
                  <a:pt x="7860" y="15520"/>
                </a:cubicBezTo>
                <a:lnTo>
                  <a:pt x="7860" y="15520"/>
                </a:lnTo>
                <a:cubicBezTo>
                  <a:pt x="7845" y="15520"/>
                  <a:pt x="7831" y="15521"/>
                  <a:pt x="7816" y="15521"/>
                </a:cubicBezTo>
                <a:cubicBezTo>
                  <a:pt x="7727" y="15521"/>
                  <a:pt x="7642" y="15497"/>
                  <a:pt x="7566" y="15455"/>
                </a:cubicBezTo>
                <a:close/>
                <a:moveTo>
                  <a:pt x="1045" y="15754"/>
                </a:moveTo>
                <a:cubicBezTo>
                  <a:pt x="1045" y="15761"/>
                  <a:pt x="1047" y="15769"/>
                  <a:pt x="1051" y="15778"/>
                </a:cubicBezTo>
                <a:lnTo>
                  <a:pt x="1051" y="15778"/>
                </a:lnTo>
                <a:cubicBezTo>
                  <a:pt x="1049" y="15770"/>
                  <a:pt x="1047" y="15762"/>
                  <a:pt x="1045" y="15754"/>
                </a:cubicBezTo>
                <a:close/>
                <a:moveTo>
                  <a:pt x="11624" y="13625"/>
                </a:moveTo>
                <a:cubicBezTo>
                  <a:pt x="11619" y="13681"/>
                  <a:pt x="11619" y="13736"/>
                  <a:pt x="11619" y="13786"/>
                </a:cubicBezTo>
                <a:cubicBezTo>
                  <a:pt x="11552" y="14487"/>
                  <a:pt x="11452" y="15154"/>
                  <a:pt x="11386" y="15854"/>
                </a:cubicBezTo>
                <a:cubicBezTo>
                  <a:pt x="11386" y="15287"/>
                  <a:pt x="11419" y="14687"/>
                  <a:pt x="11452" y="14120"/>
                </a:cubicBezTo>
                <a:lnTo>
                  <a:pt x="11624" y="13625"/>
                </a:lnTo>
                <a:close/>
                <a:moveTo>
                  <a:pt x="11475" y="8345"/>
                </a:moveTo>
                <a:cubicBezTo>
                  <a:pt x="11527" y="8345"/>
                  <a:pt x="11576" y="8386"/>
                  <a:pt x="11619" y="8482"/>
                </a:cubicBezTo>
                <a:cubicBezTo>
                  <a:pt x="11752" y="8783"/>
                  <a:pt x="11752" y="9150"/>
                  <a:pt x="11786" y="9450"/>
                </a:cubicBezTo>
                <a:cubicBezTo>
                  <a:pt x="11819" y="10117"/>
                  <a:pt x="11819" y="10751"/>
                  <a:pt x="11786" y="11418"/>
                </a:cubicBezTo>
                <a:cubicBezTo>
                  <a:pt x="11720" y="11977"/>
                  <a:pt x="11622" y="12568"/>
                  <a:pt x="11491" y="13096"/>
                </a:cubicBezTo>
                <a:lnTo>
                  <a:pt x="11491" y="13096"/>
                </a:lnTo>
                <a:cubicBezTo>
                  <a:pt x="11588" y="12146"/>
                  <a:pt x="11654" y="11167"/>
                  <a:pt x="11752" y="10284"/>
                </a:cubicBezTo>
                <a:cubicBezTo>
                  <a:pt x="11752" y="10226"/>
                  <a:pt x="11707" y="10190"/>
                  <a:pt x="11663" y="10190"/>
                </a:cubicBezTo>
                <a:cubicBezTo>
                  <a:pt x="11631" y="10190"/>
                  <a:pt x="11600" y="10208"/>
                  <a:pt x="11586" y="10250"/>
                </a:cubicBezTo>
                <a:cubicBezTo>
                  <a:pt x="11586" y="10317"/>
                  <a:pt x="11552" y="10450"/>
                  <a:pt x="11552" y="10517"/>
                </a:cubicBezTo>
                <a:cubicBezTo>
                  <a:pt x="11552" y="9983"/>
                  <a:pt x="11586" y="9450"/>
                  <a:pt x="11619" y="8916"/>
                </a:cubicBezTo>
                <a:cubicBezTo>
                  <a:pt x="11619" y="8835"/>
                  <a:pt x="11558" y="8791"/>
                  <a:pt x="11502" y="8791"/>
                </a:cubicBezTo>
                <a:cubicBezTo>
                  <a:pt x="11466" y="8791"/>
                  <a:pt x="11432" y="8810"/>
                  <a:pt x="11419" y="8849"/>
                </a:cubicBezTo>
                <a:cubicBezTo>
                  <a:pt x="11252" y="10417"/>
                  <a:pt x="11285" y="11952"/>
                  <a:pt x="11152" y="13486"/>
                </a:cubicBezTo>
                <a:cubicBezTo>
                  <a:pt x="11085" y="14320"/>
                  <a:pt x="11052" y="15154"/>
                  <a:pt x="11052" y="15988"/>
                </a:cubicBezTo>
                <a:cubicBezTo>
                  <a:pt x="10585" y="14086"/>
                  <a:pt x="10552" y="11851"/>
                  <a:pt x="10752" y="9950"/>
                </a:cubicBezTo>
                <a:cubicBezTo>
                  <a:pt x="10752" y="9807"/>
                  <a:pt x="11167" y="8345"/>
                  <a:pt x="11475" y="8345"/>
                </a:cubicBezTo>
                <a:close/>
                <a:moveTo>
                  <a:pt x="14863" y="15837"/>
                </a:moveTo>
                <a:cubicBezTo>
                  <a:pt x="15131" y="15837"/>
                  <a:pt x="15400" y="16151"/>
                  <a:pt x="15488" y="16622"/>
                </a:cubicBezTo>
                <a:cubicBezTo>
                  <a:pt x="15622" y="17289"/>
                  <a:pt x="15622" y="18023"/>
                  <a:pt x="15555" y="18756"/>
                </a:cubicBezTo>
                <a:cubicBezTo>
                  <a:pt x="15455" y="18523"/>
                  <a:pt x="15355" y="18356"/>
                  <a:pt x="15222" y="18156"/>
                </a:cubicBezTo>
                <a:cubicBezTo>
                  <a:pt x="15222" y="18123"/>
                  <a:pt x="15155" y="18123"/>
                  <a:pt x="15155" y="18123"/>
                </a:cubicBezTo>
                <a:cubicBezTo>
                  <a:pt x="15155" y="17355"/>
                  <a:pt x="15155" y="16455"/>
                  <a:pt x="14755" y="15854"/>
                </a:cubicBezTo>
                <a:cubicBezTo>
                  <a:pt x="14790" y="15842"/>
                  <a:pt x="14827" y="15837"/>
                  <a:pt x="14863" y="15837"/>
                </a:cubicBezTo>
                <a:close/>
                <a:moveTo>
                  <a:pt x="1879" y="16488"/>
                </a:moveTo>
                <a:lnTo>
                  <a:pt x="1879" y="16488"/>
                </a:lnTo>
                <a:cubicBezTo>
                  <a:pt x="2046" y="16622"/>
                  <a:pt x="2112" y="16688"/>
                  <a:pt x="2146" y="16755"/>
                </a:cubicBezTo>
                <a:cubicBezTo>
                  <a:pt x="2546" y="17155"/>
                  <a:pt x="2879" y="17622"/>
                  <a:pt x="3213" y="18089"/>
                </a:cubicBezTo>
                <a:cubicBezTo>
                  <a:pt x="3413" y="18356"/>
                  <a:pt x="3647" y="18690"/>
                  <a:pt x="3880" y="19023"/>
                </a:cubicBezTo>
                <a:cubicBezTo>
                  <a:pt x="3580" y="18756"/>
                  <a:pt x="3246" y="18423"/>
                  <a:pt x="2946" y="18089"/>
                </a:cubicBezTo>
                <a:cubicBezTo>
                  <a:pt x="2546" y="17522"/>
                  <a:pt x="2146" y="17022"/>
                  <a:pt x="1879" y="16488"/>
                </a:cubicBezTo>
                <a:close/>
                <a:moveTo>
                  <a:pt x="14554" y="16121"/>
                </a:moveTo>
                <a:cubicBezTo>
                  <a:pt x="14621" y="16321"/>
                  <a:pt x="14755" y="16521"/>
                  <a:pt x="14755" y="16622"/>
                </a:cubicBezTo>
                <a:cubicBezTo>
                  <a:pt x="14821" y="16955"/>
                  <a:pt x="14821" y="17322"/>
                  <a:pt x="14888" y="17656"/>
                </a:cubicBezTo>
                <a:lnTo>
                  <a:pt x="14888" y="18289"/>
                </a:lnTo>
                <a:cubicBezTo>
                  <a:pt x="14488" y="18690"/>
                  <a:pt x="14221" y="19290"/>
                  <a:pt x="13987" y="19924"/>
                </a:cubicBezTo>
                <a:cubicBezTo>
                  <a:pt x="13987" y="19323"/>
                  <a:pt x="14087" y="18790"/>
                  <a:pt x="14087" y="18289"/>
                </a:cubicBezTo>
                <a:cubicBezTo>
                  <a:pt x="14121" y="17656"/>
                  <a:pt x="14221" y="16988"/>
                  <a:pt x="14421" y="16421"/>
                </a:cubicBezTo>
                <a:cubicBezTo>
                  <a:pt x="14454" y="16288"/>
                  <a:pt x="14488" y="16188"/>
                  <a:pt x="14554" y="16121"/>
                </a:cubicBezTo>
                <a:close/>
                <a:moveTo>
                  <a:pt x="6249" y="18089"/>
                </a:moveTo>
                <a:lnTo>
                  <a:pt x="6315" y="18256"/>
                </a:lnTo>
                <a:cubicBezTo>
                  <a:pt x="6582" y="18690"/>
                  <a:pt x="6749" y="19190"/>
                  <a:pt x="6916" y="19690"/>
                </a:cubicBezTo>
                <a:cubicBezTo>
                  <a:pt x="6982" y="19924"/>
                  <a:pt x="7049" y="20124"/>
                  <a:pt x="7116" y="20324"/>
                </a:cubicBezTo>
                <a:cubicBezTo>
                  <a:pt x="6782" y="19590"/>
                  <a:pt x="6449" y="18823"/>
                  <a:pt x="6249" y="18089"/>
                </a:cubicBezTo>
                <a:close/>
                <a:moveTo>
                  <a:pt x="12486" y="19590"/>
                </a:moveTo>
                <a:cubicBezTo>
                  <a:pt x="12787" y="19690"/>
                  <a:pt x="12787" y="20024"/>
                  <a:pt x="12753" y="20324"/>
                </a:cubicBezTo>
                <a:cubicBezTo>
                  <a:pt x="12653" y="20291"/>
                  <a:pt x="12586" y="20257"/>
                  <a:pt x="12553" y="20157"/>
                </a:cubicBezTo>
                <a:cubicBezTo>
                  <a:pt x="12586" y="20157"/>
                  <a:pt x="12586" y="20157"/>
                  <a:pt x="12653" y="20191"/>
                </a:cubicBezTo>
                <a:cubicBezTo>
                  <a:pt x="12674" y="20211"/>
                  <a:pt x="12691" y="20219"/>
                  <a:pt x="12706" y="20219"/>
                </a:cubicBezTo>
                <a:cubicBezTo>
                  <a:pt x="12737" y="20219"/>
                  <a:pt x="12753" y="20180"/>
                  <a:pt x="12753" y="20157"/>
                </a:cubicBezTo>
                <a:cubicBezTo>
                  <a:pt x="12753" y="20091"/>
                  <a:pt x="12720" y="20024"/>
                  <a:pt x="12720" y="19957"/>
                </a:cubicBezTo>
                <a:cubicBezTo>
                  <a:pt x="12720" y="19934"/>
                  <a:pt x="12672" y="19895"/>
                  <a:pt x="12632" y="19895"/>
                </a:cubicBezTo>
                <a:cubicBezTo>
                  <a:pt x="12613" y="19895"/>
                  <a:pt x="12597" y="19903"/>
                  <a:pt x="12586" y="19924"/>
                </a:cubicBezTo>
                <a:cubicBezTo>
                  <a:pt x="12553" y="19924"/>
                  <a:pt x="12553" y="19957"/>
                  <a:pt x="12486" y="19957"/>
                </a:cubicBezTo>
                <a:cubicBezTo>
                  <a:pt x="12486" y="19824"/>
                  <a:pt x="12453" y="19690"/>
                  <a:pt x="12486" y="19590"/>
                </a:cubicBezTo>
                <a:close/>
                <a:moveTo>
                  <a:pt x="14788" y="18856"/>
                </a:moveTo>
                <a:lnTo>
                  <a:pt x="14788" y="18856"/>
                </a:lnTo>
                <a:cubicBezTo>
                  <a:pt x="14755" y="19290"/>
                  <a:pt x="14721" y="19657"/>
                  <a:pt x="14621" y="20024"/>
                </a:cubicBezTo>
                <a:cubicBezTo>
                  <a:pt x="14588" y="20291"/>
                  <a:pt x="14454" y="20624"/>
                  <a:pt x="14321" y="20925"/>
                </a:cubicBezTo>
                <a:cubicBezTo>
                  <a:pt x="14288" y="20925"/>
                  <a:pt x="14254" y="20958"/>
                  <a:pt x="14254" y="20991"/>
                </a:cubicBezTo>
                <a:cubicBezTo>
                  <a:pt x="14254" y="21091"/>
                  <a:pt x="14188" y="21158"/>
                  <a:pt x="14188" y="21292"/>
                </a:cubicBezTo>
                <a:lnTo>
                  <a:pt x="14188" y="21325"/>
                </a:lnTo>
                <a:cubicBezTo>
                  <a:pt x="14154" y="21292"/>
                  <a:pt x="14121" y="21258"/>
                  <a:pt x="14087" y="21258"/>
                </a:cubicBezTo>
                <a:cubicBezTo>
                  <a:pt x="14154" y="20991"/>
                  <a:pt x="14154" y="20825"/>
                  <a:pt x="14154" y="20758"/>
                </a:cubicBezTo>
                <a:cubicBezTo>
                  <a:pt x="14188" y="20491"/>
                  <a:pt x="14488" y="19323"/>
                  <a:pt x="14788" y="18856"/>
                </a:cubicBezTo>
                <a:close/>
                <a:moveTo>
                  <a:pt x="10015" y="22056"/>
                </a:moveTo>
                <a:lnTo>
                  <a:pt x="10015" y="22056"/>
                </a:lnTo>
                <a:cubicBezTo>
                  <a:pt x="9996" y="22091"/>
                  <a:pt x="9985" y="22136"/>
                  <a:pt x="9985" y="22192"/>
                </a:cubicBezTo>
                <a:cubicBezTo>
                  <a:pt x="9999" y="22192"/>
                  <a:pt x="10011" y="22195"/>
                  <a:pt x="10020" y="22201"/>
                </a:cubicBezTo>
                <a:lnTo>
                  <a:pt x="10020" y="22201"/>
                </a:lnTo>
                <a:cubicBezTo>
                  <a:pt x="10018" y="22186"/>
                  <a:pt x="10018" y="22172"/>
                  <a:pt x="10018" y="22159"/>
                </a:cubicBezTo>
                <a:cubicBezTo>
                  <a:pt x="10018" y="22127"/>
                  <a:pt x="10017" y="22093"/>
                  <a:pt x="10015" y="22056"/>
                </a:cubicBezTo>
                <a:close/>
                <a:moveTo>
                  <a:pt x="7750" y="21592"/>
                </a:moveTo>
                <a:lnTo>
                  <a:pt x="7750" y="21658"/>
                </a:lnTo>
                <a:cubicBezTo>
                  <a:pt x="7750" y="21725"/>
                  <a:pt x="7683" y="21792"/>
                  <a:pt x="7650" y="21792"/>
                </a:cubicBezTo>
                <a:cubicBezTo>
                  <a:pt x="7795" y="21996"/>
                  <a:pt x="7941" y="22277"/>
                  <a:pt x="7953" y="22277"/>
                </a:cubicBezTo>
                <a:cubicBezTo>
                  <a:pt x="7955" y="22277"/>
                  <a:pt x="7954" y="22271"/>
                  <a:pt x="7950" y="22259"/>
                </a:cubicBezTo>
                <a:cubicBezTo>
                  <a:pt x="7883" y="22025"/>
                  <a:pt x="7783" y="21792"/>
                  <a:pt x="7750" y="21592"/>
                </a:cubicBezTo>
                <a:close/>
                <a:moveTo>
                  <a:pt x="15088" y="18690"/>
                </a:moveTo>
                <a:cubicBezTo>
                  <a:pt x="15155" y="18756"/>
                  <a:pt x="15222" y="18856"/>
                  <a:pt x="15288" y="19123"/>
                </a:cubicBezTo>
                <a:cubicBezTo>
                  <a:pt x="15322" y="19323"/>
                  <a:pt x="15322" y="19590"/>
                  <a:pt x="15322" y="19790"/>
                </a:cubicBezTo>
                <a:cubicBezTo>
                  <a:pt x="15288" y="20024"/>
                  <a:pt x="15222" y="20324"/>
                  <a:pt x="15155" y="20591"/>
                </a:cubicBezTo>
                <a:lnTo>
                  <a:pt x="15155" y="20624"/>
                </a:lnTo>
                <a:cubicBezTo>
                  <a:pt x="14988" y="21191"/>
                  <a:pt x="14721" y="21759"/>
                  <a:pt x="14521" y="22259"/>
                </a:cubicBezTo>
                <a:lnTo>
                  <a:pt x="14521" y="22326"/>
                </a:lnTo>
                <a:cubicBezTo>
                  <a:pt x="14454" y="22492"/>
                  <a:pt x="14354" y="22592"/>
                  <a:pt x="14321" y="22592"/>
                </a:cubicBezTo>
                <a:cubicBezTo>
                  <a:pt x="14388" y="22292"/>
                  <a:pt x="14421" y="21992"/>
                  <a:pt x="14421" y="21692"/>
                </a:cubicBezTo>
                <a:cubicBezTo>
                  <a:pt x="14921" y="20825"/>
                  <a:pt x="15055" y="19624"/>
                  <a:pt x="15088" y="18690"/>
                </a:cubicBezTo>
                <a:close/>
                <a:moveTo>
                  <a:pt x="10129" y="22482"/>
                </a:moveTo>
                <a:lnTo>
                  <a:pt x="10118" y="22492"/>
                </a:lnTo>
                <a:lnTo>
                  <a:pt x="10085" y="22492"/>
                </a:lnTo>
                <a:lnTo>
                  <a:pt x="10185" y="22759"/>
                </a:lnTo>
                <a:cubicBezTo>
                  <a:pt x="10285" y="22759"/>
                  <a:pt x="10318" y="22693"/>
                  <a:pt x="10385" y="22659"/>
                </a:cubicBezTo>
                <a:cubicBezTo>
                  <a:pt x="10385" y="22626"/>
                  <a:pt x="10418" y="22626"/>
                  <a:pt x="10418" y="22626"/>
                </a:cubicBezTo>
                <a:cubicBezTo>
                  <a:pt x="10292" y="22626"/>
                  <a:pt x="10195" y="22566"/>
                  <a:pt x="10129" y="22482"/>
                </a:cubicBezTo>
                <a:close/>
                <a:moveTo>
                  <a:pt x="2759" y="22758"/>
                </a:moveTo>
                <a:cubicBezTo>
                  <a:pt x="2589" y="22820"/>
                  <a:pt x="2532" y="22924"/>
                  <a:pt x="2779" y="23093"/>
                </a:cubicBezTo>
                <a:cubicBezTo>
                  <a:pt x="2856" y="23075"/>
                  <a:pt x="2931" y="23061"/>
                  <a:pt x="3004" y="23049"/>
                </a:cubicBezTo>
                <a:lnTo>
                  <a:pt x="3004" y="23049"/>
                </a:lnTo>
                <a:cubicBezTo>
                  <a:pt x="2927" y="22988"/>
                  <a:pt x="2853" y="22925"/>
                  <a:pt x="2779" y="22859"/>
                </a:cubicBezTo>
                <a:cubicBezTo>
                  <a:pt x="2762" y="22842"/>
                  <a:pt x="2754" y="22797"/>
                  <a:pt x="2759" y="22758"/>
                </a:cubicBezTo>
                <a:close/>
                <a:moveTo>
                  <a:pt x="3320" y="23280"/>
                </a:moveTo>
                <a:cubicBezTo>
                  <a:pt x="3250" y="23282"/>
                  <a:pt x="3181" y="23286"/>
                  <a:pt x="3113" y="23293"/>
                </a:cubicBezTo>
                <a:cubicBezTo>
                  <a:pt x="3379" y="23426"/>
                  <a:pt x="3645" y="23537"/>
                  <a:pt x="3923" y="23633"/>
                </a:cubicBezTo>
                <a:lnTo>
                  <a:pt x="3923" y="23633"/>
                </a:lnTo>
                <a:cubicBezTo>
                  <a:pt x="3715" y="23528"/>
                  <a:pt x="3513" y="23411"/>
                  <a:pt x="3320" y="23280"/>
                </a:cubicBezTo>
                <a:close/>
                <a:moveTo>
                  <a:pt x="8587" y="23734"/>
                </a:moveTo>
                <a:lnTo>
                  <a:pt x="8587" y="23734"/>
                </a:lnTo>
                <a:cubicBezTo>
                  <a:pt x="8618" y="23764"/>
                  <a:pt x="8648" y="23793"/>
                  <a:pt x="8679" y="23822"/>
                </a:cubicBezTo>
                <a:lnTo>
                  <a:pt x="8679" y="23822"/>
                </a:lnTo>
                <a:cubicBezTo>
                  <a:pt x="8648" y="23794"/>
                  <a:pt x="8618" y="23790"/>
                  <a:pt x="8587" y="23734"/>
                </a:cubicBezTo>
                <a:close/>
                <a:moveTo>
                  <a:pt x="3923" y="23633"/>
                </a:moveTo>
                <a:cubicBezTo>
                  <a:pt x="4762" y="24058"/>
                  <a:pt x="5708" y="24292"/>
                  <a:pt x="6681" y="24471"/>
                </a:cubicBezTo>
                <a:lnTo>
                  <a:pt x="6681" y="24471"/>
                </a:lnTo>
                <a:cubicBezTo>
                  <a:pt x="5991" y="24226"/>
                  <a:pt x="5297" y="23992"/>
                  <a:pt x="4581" y="23827"/>
                </a:cubicBezTo>
                <a:cubicBezTo>
                  <a:pt x="4351" y="23769"/>
                  <a:pt x="4133" y="23706"/>
                  <a:pt x="3923" y="23633"/>
                </a:cubicBezTo>
                <a:close/>
                <a:moveTo>
                  <a:pt x="3113" y="23526"/>
                </a:moveTo>
                <a:cubicBezTo>
                  <a:pt x="3447" y="23760"/>
                  <a:pt x="3947" y="24027"/>
                  <a:pt x="3980" y="24027"/>
                </a:cubicBezTo>
                <a:cubicBezTo>
                  <a:pt x="4814" y="24327"/>
                  <a:pt x="5648" y="24494"/>
                  <a:pt x="6482" y="24661"/>
                </a:cubicBezTo>
                <a:lnTo>
                  <a:pt x="6549" y="24661"/>
                </a:lnTo>
                <a:lnTo>
                  <a:pt x="4547" y="24027"/>
                </a:lnTo>
                <a:cubicBezTo>
                  <a:pt x="4080" y="23927"/>
                  <a:pt x="3513" y="23793"/>
                  <a:pt x="3113" y="23526"/>
                </a:cubicBezTo>
                <a:close/>
                <a:moveTo>
                  <a:pt x="4114" y="22826"/>
                </a:moveTo>
                <a:cubicBezTo>
                  <a:pt x="4281" y="22959"/>
                  <a:pt x="5248" y="23093"/>
                  <a:pt x="5581" y="23160"/>
                </a:cubicBezTo>
                <a:cubicBezTo>
                  <a:pt x="5615" y="23193"/>
                  <a:pt x="5715" y="23193"/>
                  <a:pt x="5748" y="23260"/>
                </a:cubicBezTo>
                <a:cubicBezTo>
                  <a:pt x="6749" y="23660"/>
                  <a:pt x="7650" y="24194"/>
                  <a:pt x="8584" y="24694"/>
                </a:cubicBezTo>
                <a:cubicBezTo>
                  <a:pt x="8483" y="24694"/>
                  <a:pt x="8383" y="24661"/>
                  <a:pt x="8250" y="24627"/>
                </a:cubicBezTo>
                <a:cubicBezTo>
                  <a:pt x="7082" y="23993"/>
                  <a:pt x="5815" y="23360"/>
                  <a:pt x="4547" y="23126"/>
                </a:cubicBezTo>
                <a:cubicBezTo>
                  <a:pt x="4414" y="23026"/>
                  <a:pt x="4280" y="22959"/>
                  <a:pt x="4114" y="22826"/>
                </a:cubicBezTo>
                <a:close/>
                <a:moveTo>
                  <a:pt x="6681" y="24471"/>
                </a:moveTo>
                <a:lnTo>
                  <a:pt x="6681" y="24471"/>
                </a:lnTo>
                <a:cubicBezTo>
                  <a:pt x="6826" y="24523"/>
                  <a:pt x="6971" y="24575"/>
                  <a:pt x="7116" y="24627"/>
                </a:cubicBezTo>
                <a:cubicBezTo>
                  <a:pt x="7483" y="24761"/>
                  <a:pt x="7883" y="24861"/>
                  <a:pt x="8283" y="24994"/>
                </a:cubicBezTo>
                <a:cubicBezTo>
                  <a:pt x="8383" y="24994"/>
                  <a:pt x="8450" y="25028"/>
                  <a:pt x="8617" y="25094"/>
                </a:cubicBezTo>
                <a:lnTo>
                  <a:pt x="8383" y="24961"/>
                </a:lnTo>
                <a:cubicBezTo>
                  <a:pt x="7880" y="24822"/>
                  <a:pt x="7366" y="24674"/>
                  <a:pt x="6863" y="24504"/>
                </a:cubicBezTo>
                <a:lnTo>
                  <a:pt x="6863" y="24504"/>
                </a:lnTo>
                <a:cubicBezTo>
                  <a:pt x="6802" y="24493"/>
                  <a:pt x="6742" y="24482"/>
                  <a:pt x="6681" y="24471"/>
                </a:cubicBezTo>
                <a:close/>
                <a:moveTo>
                  <a:pt x="12286" y="24794"/>
                </a:moveTo>
                <a:cubicBezTo>
                  <a:pt x="12286" y="24827"/>
                  <a:pt x="12320" y="24861"/>
                  <a:pt x="12286" y="24927"/>
                </a:cubicBezTo>
                <a:cubicBezTo>
                  <a:pt x="12320" y="24927"/>
                  <a:pt x="12386" y="24927"/>
                  <a:pt x="12386" y="24961"/>
                </a:cubicBezTo>
                <a:cubicBezTo>
                  <a:pt x="12420" y="24994"/>
                  <a:pt x="12420" y="25028"/>
                  <a:pt x="12420" y="25094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470" y="25104"/>
                  <a:pt x="12460" y="25050"/>
                  <a:pt x="12453" y="24994"/>
                </a:cubicBezTo>
                <a:cubicBezTo>
                  <a:pt x="12396" y="24938"/>
                  <a:pt x="12346" y="24869"/>
                  <a:pt x="12309" y="24794"/>
                </a:cubicBezTo>
                <a:close/>
                <a:moveTo>
                  <a:pt x="18057" y="22359"/>
                </a:moveTo>
                <a:lnTo>
                  <a:pt x="18057" y="22359"/>
                </a:lnTo>
                <a:cubicBezTo>
                  <a:pt x="17990" y="22459"/>
                  <a:pt x="18057" y="22626"/>
                  <a:pt x="18090" y="22859"/>
                </a:cubicBezTo>
                <a:cubicBezTo>
                  <a:pt x="18224" y="24360"/>
                  <a:pt x="17757" y="26028"/>
                  <a:pt x="17123" y="27363"/>
                </a:cubicBezTo>
                <a:cubicBezTo>
                  <a:pt x="16977" y="27684"/>
                  <a:pt x="16862" y="27807"/>
                  <a:pt x="16775" y="27807"/>
                </a:cubicBezTo>
                <a:cubicBezTo>
                  <a:pt x="16662" y="27807"/>
                  <a:pt x="16593" y="27606"/>
                  <a:pt x="16556" y="27363"/>
                </a:cubicBezTo>
                <a:cubicBezTo>
                  <a:pt x="16589" y="27129"/>
                  <a:pt x="16656" y="26829"/>
                  <a:pt x="16723" y="26595"/>
                </a:cubicBezTo>
                <a:cubicBezTo>
                  <a:pt x="16756" y="26595"/>
                  <a:pt x="16789" y="26529"/>
                  <a:pt x="16823" y="26495"/>
                </a:cubicBezTo>
                <a:cubicBezTo>
                  <a:pt x="16889" y="26262"/>
                  <a:pt x="16889" y="26295"/>
                  <a:pt x="16889" y="26028"/>
                </a:cubicBezTo>
                <a:cubicBezTo>
                  <a:pt x="16889" y="25995"/>
                  <a:pt x="16823" y="25962"/>
                  <a:pt x="16823" y="25962"/>
                </a:cubicBezTo>
                <a:cubicBezTo>
                  <a:pt x="16823" y="25861"/>
                  <a:pt x="16823" y="25795"/>
                  <a:pt x="16889" y="25695"/>
                </a:cubicBezTo>
                <a:cubicBezTo>
                  <a:pt x="16923" y="25161"/>
                  <a:pt x="17056" y="24594"/>
                  <a:pt x="17256" y="24027"/>
                </a:cubicBezTo>
                <a:lnTo>
                  <a:pt x="17256" y="24027"/>
                </a:lnTo>
                <a:cubicBezTo>
                  <a:pt x="17256" y="24294"/>
                  <a:pt x="17223" y="24494"/>
                  <a:pt x="17223" y="24627"/>
                </a:cubicBezTo>
                <a:cubicBezTo>
                  <a:pt x="17156" y="25495"/>
                  <a:pt x="16990" y="26328"/>
                  <a:pt x="16990" y="27162"/>
                </a:cubicBezTo>
                <a:cubicBezTo>
                  <a:pt x="16990" y="27212"/>
                  <a:pt x="17031" y="27237"/>
                  <a:pt x="17073" y="27237"/>
                </a:cubicBezTo>
                <a:cubicBezTo>
                  <a:pt x="17115" y="27237"/>
                  <a:pt x="17156" y="27212"/>
                  <a:pt x="17156" y="27162"/>
                </a:cubicBezTo>
                <a:cubicBezTo>
                  <a:pt x="17323" y="25861"/>
                  <a:pt x="17623" y="24627"/>
                  <a:pt x="17490" y="23326"/>
                </a:cubicBezTo>
                <a:cubicBezTo>
                  <a:pt x="17557" y="23193"/>
                  <a:pt x="17590" y="23126"/>
                  <a:pt x="17657" y="22993"/>
                </a:cubicBezTo>
                <a:cubicBezTo>
                  <a:pt x="17823" y="22659"/>
                  <a:pt x="17957" y="22459"/>
                  <a:pt x="18057" y="22359"/>
                </a:cubicBezTo>
                <a:close/>
                <a:moveTo>
                  <a:pt x="6789" y="27663"/>
                </a:moveTo>
                <a:cubicBezTo>
                  <a:pt x="7354" y="27663"/>
                  <a:pt x="8015" y="27837"/>
                  <a:pt x="8584" y="27996"/>
                </a:cubicBezTo>
                <a:cubicBezTo>
                  <a:pt x="8383" y="27996"/>
                  <a:pt x="8117" y="27963"/>
                  <a:pt x="7916" y="27963"/>
                </a:cubicBezTo>
                <a:cubicBezTo>
                  <a:pt x="7616" y="27963"/>
                  <a:pt x="7160" y="27927"/>
                  <a:pt x="6713" y="27927"/>
                </a:cubicBezTo>
                <a:cubicBezTo>
                  <a:pt x="6415" y="27927"/>
                  <a:pt x="6122" y="27943"/>
                  <a:pt x="5882" y="27996"/>
                </a:cubicBezTo>
                <a:cubicBezTo>
                  <a:pt x="5882" y="27930"/>
                  <a:pt x="5948" y="27863"/>
                  <a:pt x="6082" y="27796"/>
                </a:cubicBezTo>
                <a:cubicBezTo>
                  <a:pt x="6284" y="27701"/>
                  <a:pt x="6526" y="27663"/>
                  <a:pt x="6789" y="27663"/>
                </a:cubicBezTo>
                <a:close/>
                <a:moveTo>
                  <a:pt x="6374" y="28352"/>
                </a:moveTo>
                <a:cubicBezTo>
                  <a:pt x="6253" y="28375"/>
                  <a:pt x="6151" y="28402"/>
                  <a:pt x="6082" y="28430"/>
                </a:cubicBezTo>
                <a:cubicBezTo>
                  <a:pt x="6148" y="28497"/>
                  <a:pt x="6282" y="28530"/>
                  <a:pt x="6449" y="28630"/>
                </a:cubicBezTo>
                <a:lnTo>
                  <a:pt x="6615" y="28630"/>
                </a:lnTo>
                <a:cubicBezTo>
                  <a:pt x="6798" y="28662"/>
                  <a:pt x="6980" y="28686"/>
                  <a:pt x="7160" y="28704"/>
                </a:cubicBezTo>
                <a:lnTo>
                  <a:pt x="7160" y="28704"/>
                </a:lnTo>
                <a:cubicBezTo>
                  <a:pt x="6893" y="28618"/>
                  <a:pt x="6631" y="28502"/>
                  <a:pt x="6374" y="28352"/>
                </a:cubicBezTo>
                <a:close/>
                <a:moveTo>
                  <a:pt x="10485" y="28797"/>
                </a:moveTo>
                <a:lnTo>
                  <a:pt x="10485" y="28797"/>
                </a:lnTo>
                <a:cubicBezTo>
                  <a:pt x="9751" y="28864"/>
                  <a:pt x="8984" y="28930"/>
                  <a:pt x="8250" y="28930"/>
                </a:cubicBezTo>
                <a:lnTo>
                  <a:pt x="7416" y="28930"/>
                </a:lnTo>
                <a:cubicBezTo>
                  <a:pt x="7883" y="28997"/>
                  <a:pt x="8383" y="29030"/>
                  <a:pt x="8817" y="29097"/>
                </a:cubicBezTo>
                <a:cubicBezTo>
                  <a:pt x="8879" y="29101"/>
                  <a:pt x="8940" y="29102"/>
                  <a:pt x="9001" y="29102"/>
                </a:cubicBezTo>
                <a:cubicBezTo>
                  <a:pt x="9528" y="29102"/>
                  <a:pt x="10006" y="28976"/>
                  <a:pt x="10485" y="28797"/>
                </a:cubicBezTo>
                <a:close/>
                <a:moveTo>
                  <a:pt x="862" y="1"/>
                </a:moveTo>
                <a:cubicBezTo>
                  <a:pt x="790" y="1"/>
                  <a:pt x="745" y="61"/>
                  <a:pt x="745" y="143"/>
                </a:cubicBezTo>
                <a:cubicBezTo>
                  <a:pt x="745" y="310"/>
                  <a:pt x="778" y="477"/>
                  <a:pt x="811" y="643"/>
                </a:cubicBezTo>
                <a:cubicBezTo>
                  <a:pt x="578" y="543"/>
                  <a:pt x="378" y="510"/>
                  <a:pt x="111" y="510"/>
                </a:cubicBezTo>
                <a:cubicBezTo>
                  <a:pt x="77" y="510"/>
                  <a:pt x="44" y="543"/>
                  <a:pt x="44" y="610"/>
                </a:cubicBezTo>
                <a:cubicBezTo>
                  <a:pt x="49" y="795"/>
                  <a:pt x="69" y="975"/>
                  <a:pt x="102" y="1150"/>
                </a:cubicBezTo>
                <a:lnTo>
                  <a:pt x="102" y="1150"/>
                </a:lnTo>
                <a:cubicBezTo>
                  <a:pt x="130" y="1051"/>
                  <a:pt x="207" y="991"/>
                  <a:pt x="354" y="991"/>
                </a:cubicBezTo>
                <a:cubicBezTo>
                  <a:pt x="431" y="991"/>
                  <a:pt x="527" y="1007"/>
                  <a:pt x="645" y="1044"/>
                </a:cubicBezTo>
                <a:cubicBezTo>
                  <a:pt x="711" y="1044"/>
                  <a:pt x="745" y="1110"/>
                  <a:pt x="745" y="1110"/>
                </a:cubicBezTo>
                <a:cubicBezTo>
                  <a:pt x="978" y="1811"/>
                  <a:pt x="1445" y="2445"/>
                  <a:pt x="2046" y="3012"/>
                </a:cubicBezTo>
                <a:lnTo>
                  <a:pt x="1979" y="3012"/>
                </a:lnTo>
                <a:lnTo>
                  <a:pt x="1879" y="2912"/>
                </a:lnTo>
                <a:lnTo>
                  <a:pt x="1278" y="2311"/>
                </a:lnTo>
                <a:cubicBezTo>
                  <a:pt x="1268" y="2301"/>
                  <a:pt x="1254" y="2296"/>
                  <a:pt x="1240" y="2296"/>
                </a:cubicBezTo>
                <a:cubicBezTo>
                  <a:pt x="1165" y="2296"/>
                  <a:pt x="1061" y="2422"/>
                  <a:pt x="1145" y="2478"/>
                </a:cubicBezTo>
                <a:cubicBezTo>
                  <a:pt x="1412" y="2745"/>
                  <a:pt x="1645" y="2945"/>
                  <a:pt x="1912" y="3179"/>
                </a:cubicBezTo>
                <a:cubicBezTo>
                  <a:pt x="1979" y="3312"/>
                  <a:pt x="2112" y="3412"/>
                  <a:pt x="2146" y="3479"/>
                </a:cubicBezTo>
                <a:cubicBezTo>
                  <a:pt x="2891" y="4196"/>
                  <a:pt x="3659" y="4868"/>
                  <a:pt x="4431" y="5532"/>
                </a:cubicBezTo>
                <a:lnTo>
                  <a:pt x="4431" y="5532"/>
                </a:lnTo>
                <a:cubicBezTo>
                  <a:pt x="3616" y="5089"/>
                  <a:pt x="2750" y="4569"/>
                  <a:pt x="2004" y="3956"/>
                </a:cubicBezTo>
                <a:lnTo>
                  <a:pt x="2004" y="3956"/>
                </a:lnTo>
                <a:cubicBezTo>
                  <a:pt x="2187" y="4113"/>
                  <a:pt x="2378" y="4265"/>
                  <a:pt x="2579" y="4413"/>
                </a:cubicBezTo>
                <a:cubicBezTo>
                  <a:pt x="3313" y="4980"/>
                  <a:pt x="4114" y="5480"/>
                  <a:pt x="4914" y="5947"/>
                </a:cubicBezTo>
                <a:cubicBezTo>
                  <a:pt x="4753" y="5809"/>
                  <a:pt x="4592" y="5671"/>
                  <a:pt x="4431" y="5532"/>
                </a:cubicBezTo>
                <a:lnTo>
                  <a:pt x="4431" y="5532"/>
                </a:lnTo>
                <a:cubicBezTo>
                  <a:pt x="4723" y="5691"/>
                  <a:pt x="5010" y="5841"/>
                  <a:pt x="5281" y="5981"/>
                </a:cubicBezTo>
                <a:cubicBezTo>
                  <a:pt x="5715" y="6681"/>
                  <a:pt x="6115" y="7382"/>
                  <a:pt x="6482" y="8115"/>
                </a:cubicBezTo>
                <a:cubicBezTo>
                  <a:pt x="6082" y="7682"/>
                  <a:pt x="5581" y="7348"/>
                  <a:pt x="5081" y="7148"/>
                </a:cubicBezTo>
                <a:cubicBezTo>
                  <a:pt x="5048" y="7115"/>
                  <a:pt x="5048" y="7048"/>
                  <a:pt x="4981" y="7015"/>
                </a:cubicBezTo>
                <a:cubicBezTo>
                  <a:pt x="4888" y="6903"/>
                  <a:pt x="4731" y="6811"/>
                  <a:pt x="4589" y="6811"/>
                </a:cubicBezTo>
                <a:cubicBezTo>
                  <a:pt x="4477" y="6811"/>
                  <a:pt x="4373" y="6868"/>
                  <a:pt x="4314" y="7015"/>
                </a:cubicBezTo>
                <a:cubicBezTo>
                  <a:pt x="4280" y="7115"/>
                  <a:pt x="4280" y="7148"/>
                  <a:pt x="4280" y="7215"/>
                </a:cubicBezTo>
                <a:cubicBezTo>
                  <a:pt x="4247" y="7215"/>
                  <a:pt x="4247" y="7282"/>
                  <a:pt x="4247" y="7315"/>
                </a:cubicBezTo>
                <a:cubicBezTo>
                  <a:pt x="4247" y="7315"/>
                  <a:pt x="4280" y="7315"/>
                  <a:pt x="4280" y="7348"/>
                </a:cubicBezTo>
                <a:cubicBezTo>
                  <a:pt x="4287" y="7390"/>
                  <a:pt x="4299" y="7430"/>
                  <a:pt x="4314" y="7468"/>
                </a:cubicBezTo>
                <a:lnTo>
                  <a:pt x="4314" y="7468"/>
                </a:lnTo>
                <a:lnTo>
                  <a:pt x="4314" y="7448"/>
                </a:lnTo>
                <a:cubicBezTo>
                  <a:pt x="4337" y="7333"/>
                  <a:pt x="4392" y="7297"/>
                  <a:pt x="4468" y="7297"/>
                </a:cubicBezTo>
                <a:cubicBezTo>
                  <a:pt x="4501" y="7297"/>
                  <a:pt x="4539" y="7305"/>
                  <a:pt x="4581" y="7315"/>
                </a:cubicBezTo>
                <a:cubicBezTo>
                  <a:pt x="4547" y="7348"/>
                  <a:pt x="4481" y="7448"/>
                  <a:pt x="4581" y="7482"/>
                </a:cubicBezTo>
                <a:cubicBezTo>
                  <a:pt x="4647" y="7515"/>
                  <a:pt x="4747" y="7515"/>
                  <a:pt x="4814" y="75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745" y="7575"/>
                  <a:pt x="4670" y="7537"/>
                  <a:pt x="4581" y="7515"/>
                </a:cubicBezTo>
                <a:lnTo>
                  <a:pt x="4581" y="7515"/>
                </a:lnTo>
                <a:cubicBezTo>
                  <a:pt x="4606" y="7590"/>
                  <a:pt x="4630" y="7627"/>
                  <a:pt x="4669" y="7655"/>
                </a:cubicBezTo>
                <a:lnTo>
                  <a:pt x="4669" y="7655"/>
                </a:lnTo>
                <a:cubicBezTo>
                  <a:pt x="4645" y="7652"/>
                  <a:pt x="4625" y="7648"/>
                  <a:pt x="4614" y="7648"/>
                </a:cubicBezTo>
                <a:cubicBezTo>
                  <a:pt x="4564" y="7648"/>
                  <a:pt x="4477" y="7630"/>
                  <a:pt x="4394" y="7606"/>
                </a:cubicBezTo>
                <a:lnTo>
                  <a:pt x="4394" y="7606"/>
                </a:lnTo>
                <a:cubicBezTo>
                  <a:pt x="4458" y="7686"/>
                  <a:pt x="4543" y="7747"/>
                  <a:pt x="4647" y="7782"/>
                </a:cubicBezTo>
                <a:cubicBezTo>
                  <a:pt x="4714" y="7782"/>
                  <a:pt x="4747" y="7715"/>
                  <a:pt x="4714" y="7682"/>
                </a:cubicBezTo>
                <a:cubicBezTo>
                  <a:pt x="4697" y="7673"/>
                  <a:pt x="4682" y="7665"/>
                  <a:pt x="4669" y="7655"/>
                </a:cubicBezTo>
                <a:lnTo>
                  <a:pt x="4669" y="7655"/>
                </a:lnTo>
                <a:cubicBezTo>
                  <a:pt x="4696" y="7659"/>
                  <a:pt x="4727" y="7663"/>
                  <a:pt x="4755" y="7663"/>
                </a:cubicBezTo>
                <a:cubicBezTo>
                  <a:pt x="4781" y="7663"/>
                  <a:pt x="4803" y="7660"/>
                  <a:pt x="4814" y="76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816" y="7577"/>
                  <a:pt x="4818" y="7577"/>
                  <a:pt x="4820" y="7577"/>
                </a:cubicBezTo>
                <a:cubicBezTo>
                  <a:pt x="4852" y="7577"/>
                  <a:pt x="4883" y="7569"/>
                  <a:pt x="4914" y="7548"/>
                </a:cubicBezTo>
                <a:cubicBezTo>
                  <a:pt x="5048" y="7548"/>
                  <a:pt x="5114" y="7482"/>
                  <a:pt x="5114" y="7382"/>
                </a:cubicBezTo>
                <a:cubicBezTo>
                  <a:pt x="5748" y="7715"/>
                  <a:pt x="6315" y="8182"/>
                  <a:pt x="6816" y="8716"/>
                </a:cubicBezTo>
                <a:cubicBezTo>
                  <a:pt x="7483" y="10050"/>
                  <a:pt x="8083" y="11384"/>
                  <a:pt x="8617" y="12785"/>
                </a:cubicBezTo>
                <a:cubicBezTo>
                  <a:pt x="7082" y="11151"/>
                  <a:pt x="5882" y="8115"/>
                  <a:pt x="3280" y="8015"/>
                </a:cubicBezTo>
                <a:lnTo>
                  <a:pt x="3246" y="8015"/>
                </a:lnTo>
                <a:cubicBezTo>
                  <a:pt x="3135" y="8015"/>
                  <a:pt x="3024" y="8001"/>
                  <a:pt x="2903" y="8001"/>
                </a:cubicBezTo>
                <a:cubicBezTo>
                  <a:pt x="2842" y="8001"/>
                  <a:pt x="2779" y="8004"/>
                  <a:pt x="2713" y="8015"/>
                </a:cubicBezTo>
                <a:cubicBezTo>
                  <a:pt x="2613" y="8015"/>
                  <a:pt x="2579" y="8115"/>
                  <a:pt x="2613" y="8149"/>
                </a:cubicBezTo>
                <a:cubicBezTo>
                  <a:pt x="2660" y="8320"/>
                  <a:pt x="2721" y="8483"/>
                  <a:pt x="2794" y="8638"/>
                </a:cubicBezTo>
                <a:lnTo>
                  <a:pt x="2794" y="8638"/>
                </a:lnTo>
                <a:cubicBezTo>
                  <a:pt x="2802" y="8637"/>
                  <a:pt x="2809" y="8637"/>
                  <a:pt x="2817" y="8637"/>
                </a:cubicBezTo>
                <a:cubicBezTo>
                  <a:pt x="2855" y="8637"/>
                  <a:pt x="2899" y="8641"/>
                  <a:pt x="2946" y="8649"/>
                </a:cubicBezTo>
                <a:cubicBezTo>
                  <a:pt x="2959" y="8781"/>
                  <a:pt x="2988" y="8918"/>
                  <a:pt x="3030" y="9056"/>
                </a:cubicBezTo>
                <a:lnTo>
                  <a:pt x="3030" y="9056"/>
                </a:lnTo>
                <a:cubicBezTo>
                  <a:pt x="3455" y="9697"/>
                  <a:pt x="4083" y="10193"/>
                  <a:pt x="4731" y="10638"/>
                </a:cubicBezTo>
                <a:lnTo>
                  <a:pt x="4731" y="10638"/>
                </a:lnTo>
                <a:cubicBezTo>
                  <a:pt x="4285" y="10286"/>
                  <a:pt x="3149" y="9079"/>
                  <a:pt x="3380" y="8783"/>
                </a:cubicBezTo>
                <a:lnTo>
                  <a:pt x="3380" y="8783"/>
                </a:lnTo>
                <a:cubicBezTo>
                  <a:pt x="3880" y="8949"/>
                  <a:pt x="4481" y="9250"/>
                  <a:pt x="4547" y="9283"/>
                </a:cubicBezTo>
                <a:cubicBezTo>
                  <a:pt x="5148" y="9750"/>
                  <a:pt x="5715" y="10350"/>
                  <a:pt x="6215" y="10951"/>
                </a:cubicBezTo>
                <a:cubicBezTo>
                  <a:pt x="6449" y="11184"/>
                  <a:pt x="6649" y="11485"/>
                  <a:pt x="6849" y="11785"/>
                </a:cubicBezTo>
                <a:cubicBezTo>
                  <a:pt x="6015" y="11018"/>
                  <a:pt x="5148" y="10317"/>
                  <a:pt x="4414" y="9583"/>
                </a:cubicBezTo>
                <a:cubicBezTo>
                  <a:pt x="4398" y="9568"/>
                  <a:pt x="4381" y="9561"/>
                  <a:pt x="4364" y="9561"/>
                </a:cubicBezTo>
                <a:cubicBezTo>
                  <a:pt x="4308" y="9561"/>
                  <a:pt x="4255" y="9632"/>
                  <a:pt x="4280" y="9683"/>
                </a:cubicBezTo>
                <a:cubicBezTo>
                  <a:pt x="4897" y="10228"/>
                  <a:pt x="5513" y="10841"/>
                  <a:pt x="6153" y="11449"/>
                </a:cubicBezTo>
                <a:lnTo>
                  <a:pt x="6153" y="11449"/>
                </a:lnTo>
                <a:cubicBezTo>
                  <a:pt x="5704" y="11217"/>
                  <a:pt x="5280" y="10999"/>
                  <a:pt x="4948" y="10784"/>
                </a:cubicBezTo>
                <a:cubicBezTo>
                  <a:pt x="4875" y="10736"/>
                  <a:pt x="4803" y="10687"/>
                  <a:pt x="4731" y="10638"/>
                </a:cubicBezTo>
                <a:lnTo>
                  <a:pt x="4731" y="10638"/>
                </a:lnTo>
                <a:cubicBezTo>
                  <a:pt x="4736" y="10642"/>
                  <a:pt x="4742" y="10646"/>
                  <a:pt x="4747" y="10651"/>
                </a:cubicBezTo>
                <a:cubicBezTo>
                  <a:pt x="5381" y="11118"/>
                  <a:pt x="5982" y="11518"/>
                  <a:pt x="6582" y="11952"/>
                </a:cubicBezTo>
                <a:cubicBezTo>
                  <a:pt x="6615" y="11952"/>
                  <a:pt x="6615" y="11985"/>
                  <a:pt x="6615" y="12018"/>
                </a:cubicBezTo>
                <a:lnTo>
                  <a:pt x="6649" y="12018"/>
                </a:lnTo>
                <a:cubicBezTo>
                  <a:pt x="6749" y="12085"/>
                  <a:pt x="6849" y="12152"/>
                  <a:pt x="6949" y="12185"/>
                </a:cubicBezTo>
                <a:cubicBezTo>
                  <a:pt x="6679" y="11944"/>
                  <a:pt x="6414" y="11697"/>
                  <a:pt x="6153" y="11449"/>
                </a:cubicBezTo>
                <a:lnTo>
                  <a:pt x="6153" y="11449"/>
                </a:lnTo>
                <a:cubicBezTo>
                  <a:pt x="7235" y="12008"/>
                  <a:pt x="8459" y="12647"/>
                  <a:pt x="8884" y="13519"/>
                </a:cubicBezTo>
                <a:cubicBezTo>
                  <a:pt x="8899" y="13564"/>
                  <a:pt x="8921" y="13582"/>
                  <a:pt x="8940" y="13582"/>
                </a:cubicBezTo>
                <a:cubicBezTo>
                  <a:pt x="8964" y="13582"/>
                  <a:pt x="8984" y="13556"/>
                  <a:pt x="8984" y="13519"/>
                </a:cubicBezTo>
                <a:cubicBezTo>
                  <a:pt x="9451" y="14687"/>
                  <a:pt x="9884" y="15821"/>
                  <a:pt x="10285" y="16988"/>
                </a:cubicBezTo>
                <a:cubicBezTo>
                  <a:pt x="10118" y="16722"/>
                  <a:pt x="9951" y="16521"/>
                  <a:pt x="9784" y="16288"/>
                </a:cubicBezTo>
                <a:cubicBezTo>
                  <a:pt x="9451" y="15821"/>
                  <a:pt x="8950" y="15254"/>
                  <a:pt x="8383" y="14987"/>
                </a:cubicBezTo>
                <a:cubicBezTo>
                  <a:pt x="8332" y="14705"/>
                  <a:pt x="7965" y="14442"/>
                  <a:pt x="7662" y="14442"/>
                </a:cubicBezTo>
                <a:cubicBezTo>
                  <a:pt x="7571" y="14442"/>
                  <a:pt x="7485" y="14466"/>
                  <a:pt x="7416" y="14520"/>
                </a:cubicBezTo>
                <a:cubicBezTo>
                  <a:pt x="7316" y="14553"/>
                  <a:pt x="7316" y="14653"/>
                  <a:pt x="7283" y="14687"/>
                </a:cubicBezTo>
                <a:lnTo>
                  <a:pt x="7283" y="14720"/>
                </a:lnTo>
                <a:cubicBezTo>
                  <a:pt x="7236" y="14860"/>
                  <a:pt x="7242" y="14999"/>
                  <a:pt x="7286" y="15122"/>
                </a:cubicBezTo>
                <a:lnTo>
                  <a:pt x="7286" y="15122"/>
                </a:lnTo>
                <a:cubicBezTo>
                  <a:pt x="7304" y="15081"/>
                  <a:pt x="7335" y="15044"/>
                  <a:pt x="7383" y="15020"/>
                </a:cubicBezTo>
                <a:cubicBezTo>
                  <a:pt x="7393" y="15017"/>
                  <a:pt x="7405" y="15015"/>
                  <a:pt x="7417" y="15015"/>
                </a:cubicBezTo>
                <a:cubicBezTo>
                  <a:pt x="7524" y="15015"/>
                  <a:pt x="7693" y="15135"/>
                  <a:pt x="7783" y="15254"/>
                </a:cubicBezTo>
                <a:lnTo>
                  <a:pt x="7683" y="15254"/>
                </a:lnTo>
                <a:cubicBezTo>
                  <a:pt x="7616" y="15254"/>
                  <a:pt x="7583" y="15454"/>
                  <a:pt x="7683" y="15454"/>
                </a:cubicBezTo>
                <a:cubicBezTo>
                  <a:pt x="7750" y="15454"/>
                  <a:pt x="7816" y="15454"/>
                  <a:pt x="7883" y="15487"/>
                </a:cubicBezTo>
                <a:cubicBezTo>
                  <a:pt x="7875" y="15499"/>
                  <a:pt x="7868" y="15510"/>
                  <a:pt x="7860" y="15520"/>
                </a:cubicBezTo>
                <a:lnTo>
                  <a:pt x="7860" y="15520"/>
                </a:lnTo>
                <a:cubicBezTo>
                  <a:pt x="8105" y="15506"/>
                  <a:pt x="8289" y="15376"/>
                  <a:pt x="8383" y="15187"/>
                </a:cubicBezTo>
                <a:cubicBezTo>
                  <a:pt x="9251" y="15554"/>
                  <a:pt x="9985" y="16622"/>
                  <a:pt x="10485" y="17556"/>
                </a:cubicBezTo>
                <a:cubicBezTo>
                  <a:pt x="10718" y="18123"/>
                  <a:pt x="10919" y="18656"/>
                  <a:pt x="11085" y="19223"/>
                </a:cubicBezTo>
                <a:cubicBezTo>
                  <a:pt x="12219" y="22326"/>
                  <a:pt x="13587" y="25328"/>
                  <a:pt x="14955" y="28330"/>
                </a:cubicBezTo>
                <a:cubicBezTo>
                  <a:pt x="14655" y="27996"/>
                  <a:pt x="14321" y="27729"/>
                  <a:pt x="13987" y="27463"/>
                </a:cubicBezTo>
                <a:lnTo>
                  <a:pt x="13987" y="27363"/>
                </a:lnTo>
                <a:cubicBezTo>
                  <a:pt x="13821" y="27229"/>
                  <a:pt x="13721" y="27129"/>
                  <a:pt x="13554" y="26996"/>
                </a:cubicBezTo>
                <a:cubicBezTo>
                  <a:pt x="13554" y="26962"/>
                  <a:pt x="13587" y="26896"/>
                  <a:pt x="13554" y="26896"/>
                </a:cubicBezTo>
                <a:cubicBezTo>
                  <a:pt x="13153" y="26562"/>
                  <a:pt x="12987" y="26062"/>
                  <a:pt x="12820" y="25628"/>
                </a:cubicBezTo>
                <a:cubicBezTo>
                  <a:pt x="12753" y="25394"/>
                  <a:pt x="12720" y="25194"/>
                  <a:pt x="12653" y="24994"/>
                </a:cubicBezTo>
                <a:lnTo>
                  <a:pt x="12653" y="24994"/>
                </a:lnTo>
                <a:lnTo>
                  <a:pt x="12720" y="25028"/>
                </a:lnTo>
                <a:cubicBezTo>
                  <a:pt x="12734" y="25041"/>
                  <a:pt x="12753" y="25049"/>
                  <a:pt x="12776" y="25049"/>
                </a:cubicBezTo>
                <a:cubicBezTo>
                  <a:pt x="12808" y="25049"/>
                  <a:pt x="12848" y="25033"/>
                  <a:pt x="12887" y="24994"/>
                </a:cubicBezTo>
                <a:cubicBezTo>
                  <a:pt x="12984" y="24703"/>
                  <a:pt x="12955" y="24192"/>
                  <a:pt x="12588" y="24192"/>
                </a:cubicBezTo>
                <a:cubicBezTo>
                  <a:pt x="12577" y="24192"/>
                  <a:pt x="12565" y="24193"/>
                  <a:pt x="12553" y="24194"/>
                </a:cubicBezTo>
                <a:cubicBezTo>
                  <a:pt x="12420" y="24194"/>
                  <a:pt x="12286" y="24327"/>
                  <a:pt x="12253" y="24460"/>
                </a:cubicBezTo>
                <a:cubicBezTo>
                  <a:pt x="12234" y="24576"/>
                  <a:pt x="12259" y="24691"/>
                  <a:pt x="12309" y="24794"/>
                </a:cubicBezTo>
                <a:lnTo>
                  <a:pt x="12320" y="24794"/>
                </a:lnTo>
                <a:cubicBezTo>
                  <a:pt x="12333" y="24792"/>
                  <a:pt x="12345" y="24791"/>
                  <a:pt x="12356" y="24791"/>
                </a:cubicBezTo>
                <a:cubicBezTo>
                  <a:pt x="12520" y="24791"/>
                  <a:pt x="12517" y="25005"/>
                  <a:pt x="12486" y="25161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525" y="25354"/>
                  <a:pt x="12593" y="25522"/>
                  <a:pt x="12620" y="25628"/>
                </a:cubicBezTo>
                <a:cubicBezTo>
                  <a:pt x="12653" y="25828"/>
                  <a:pt x="12753" y="26095"/>
                  <a:pt x="12887" y="26295"/>
                </a:cubicBezTo>
                <a:cubicBezTo>
                  <a:pt x="11986" y="25194"/>
                  <a:pt x="11419" y="23927"/>
                  <a:pt x="10919" y="22659"/>
                </a:cubicBezTo>
                <a:lnTo>
                  <a:pt x="10952" y="22626"/>
                </a:lnTo>
                <a:cubicBezTo>
                  <a:pt x="11185" y="22326"/>
                  <a:pt x="11052" y="21825"/>
                  <a:pt x="10785" y="21592"/>
                </a:cubicBezTo>
                <a:cubicBezTo>
                  <a:pt x="10683" y="21490"/>
                  <a:pt x="10542" y="21446"/>
                  <a:pt x="10407" y="21446"/>
                </a:cubicBezTo>
                <a:cubicBezTo>
                  <a:pt x="10365" y="21446"/>
                  <a:pt x="10324" y="21450"/>
                  <a:pt x="10285" y="21458"/>
                </a:cubicBezTo>
                <a:cubicBezTo>
                  <a:pt x="9996" y="21516"/>
                  <a:pt x="10007" y="21823"/>
                  <a:pt x="10015" y="22056"/>
                </a:cubicBezTo>
                <a:lnTo>
                  <a:pt x="10015" y="22056"/>
                </a:lnTo>
                <a:cubicBezTo>
                  <a:pt x="10041" y="22008"/>
                  <a:pt x="10079" y="21978"/>
                  <a:pt x="10118" y="21959"/>
                </a:cubicBezTo>
                <a:cubicBezTo>
                  <a:pt x="10157" y="21939"/>
                  <a:pt x="10196" y="21931"/>
                  <a:pt x="10234" y="21931"/>
                </a:cubicBezTo>
                <a:cubicBezTo>
                  <a:pt x="10324" y="21931"/>
                  <a:pt x="10404" y="21978"/>
                  <a:pt x="10452" y="22025"/>
                </a:cubicBezTo>
                <a:cubicBezTo>
                  <a:pt x="10552" y="22159"/>
                  <a:pt x="10618" y="22326"/>
                  <a:pt x="10618" y="22492"/>
                </a:cubicBezTo>
                <a:cubicBezTo>
                  <a:pt x="10618" y="22492"/>
                  <a:pt x="10607" y="22481"/>
                  <a:pt x="10592" y="22478"/>
                </a:cubicBezTo>
                <a:lnTo>
                  <a:pt x="10592" y="22478"/>
                </a:lnTo>
                <a:cubicBezTo>
                  <a:pt x="10590" y="22473"/>
                  <a:pt x="10587" y="22466"/>
                  <a:pt x="10585" y="22459"/>
                </a:cubicBezTo>
                <a:cubicBezTo>
                  <a:pt x="10585" y="22392"/>
                  <a:pt x="10552" y="22359"/>
                  <a:pt x="10552" y="22326"/>
                </a:cubicBezTo>
                <a:cubicBezTo>
                  <a:pt x="10485" y="22226"/>
                  <a:pt x="10485" y="22159"/>
                  <a:pt x="10418" y="22125"/>
                </a:cubicBezTo>
                <a:cubicBezTo>
                  <a:pt x="10386" y="22085"/>
                  <a:pt x="10351" y="22068"/>
                  <a:pt x="10318" y="22068"/>
                </a:cubicBezTo>
                <a:cubicBezTo>
                  <a:pt x="10212" y="22068"/>
                  <a:pt x="10110" y="22233"/>
                  <a:pt x="10085" y="22359"/>
                </a:cubicBezTo>
                <a:cubicBezTo>
                  <a:pt x="10085" y="22326"/>
                  <a:pt x="10085" y="22292"/>
                  <a:pt x="10051" y="22259"/>
                </a:cubicBezTo>
                <a:cubicBezTo>
                  <a:pt x="10051" y="22259"/>
                  <a:pt x="10051" y="22218"/>
                  <a:pt x="10020" y="22201"/>
                </a:cubicBezTo>
                <a:lnTo>
                  <a:pt x="10020" y="22201"/>
                </a:lnTo>
                <a:cubicBezTo>
                  <a:pt x="10028" y="22296"/>
                  <a:pt x="10064" y="22400"/>
                  <a:pt x="10129" y="22482"/>
                </a:cubicBezTo>
                <a:lnTo>
                  <a:pt x="10129" y="22482"/>
                </a:lnTo>
                <a:lnTo>
                  <a:pt x="10251" y="22359"/>
                </a:lnTo>
                <a:cubicBezTo>
                  <a:pt x="10251" y="22359"/>
                  <a:pt x="10285" y="22359"/>
                  <a:pt x="10285" y="22326"/>
                </a:cubicBezTo>
                <a:cubicBezTo>
                  <a:pt x="10385" y="22359"/>
                  <a:pt x="10385" y="22459"/>
                  <a:pt x="10385" y="22492"/>
                </a:cubicBezTo>
                <a:cubicBezTo>
                  <a:pt x="10385" y="22526"/>
                  <a:pt x="10418" y="22592"/>
                  <a:pt x="10418" y="22626"/>
                </a:cubicBezTo>
                <a:lnTo>
                  <a:pt x="10452" y="22626"/>
                </a:lnTo>
                <a:cubicBezTo>
                  <a:pt x="10509" y="22683"/>
                  <a:pt x="10592" y="22766"/>
                  <a:pt x="10699" y="22766"/>
                </a:cubicBezTo>
                <a:cubicBezTo>
                  <a:pt x="10716" y="22766"/>
                  <a:pt x="10733" y="22764"/>
                  <a:pt x="10752" y="22759"/>
                </a:cubicBezTo>
                <a:cubicBezTo>
                  <a:pt x="11285" y="24127"/>
                  <a:pt x="11919" y="25595"/>
                  <a:pt x="12953" y="26662"/>
                </a:cubicBezTo>
                <a:cubicBezTo>
                  <a:pt x="12353" y="26228"/>
                  <a:pt x="11786" y="25861"/>
                  <a:pt x="11185" y="25495"/>
                </a:cubicBezTo>
                <a:cubicBezTo>
                  <a:pt x="11252" y="25461"/>
                  <a:pt x="11252" y="25394"/>
                  <a:pt x="11185" y="25394"/>
                </a:cubicBezTo>
                <a:cubicBezTo>
                  <a:pt x="11119" y="25361"/>
                  <a:pt x="11019" y="25328"/>
                  <a:pt x="10919" y="25294"/>
                </a:cubicBezTo>
                <a:cubicBezTo>
                  <a:pt x="10785" y="25194"/>
                  <a:pt x="10652" y="25128"/>
                  <a:pt x="10585" y="25028"/>
                </a:cubicBezTo>
                <a:cubicBezTo>
                  <a:pt x="10151" y="24694"/>
                  <a:pt x="9751" y="24360"/>
                  <a:pt x="9351" y="23993"/>
                </a:cubicBezTo>
                <a:cubicBezTo>
                  <a:pt x="9017" y="23393"/>
                  <a:pt x="8750" y="22793"/>
                  <a:pt x="8517" y="22159"/>
                </a:cubicBezTo>
                <a:lnTo>
                  <a:pt x="8517" y="22059"/>
                </a:lnTo>
                <a:cubicBezTo>
                  <a:pt x="8083" y="20825"/>
                  <a:pt x="7750" y="19490"/>
                  <a:pt x="7149" y="18289"/>
                </a:cubicBezTo>
                <a:lnTo>
                  <a:pt x="7116" y="18223"/>
                </a:lnTo>
                <a:cubicBezTo>
                  <a:pt x="6916" y="17689"/>
                  <a:pt x="6615" y="17189"/>
                  <a:pt x="6315" y="16655"/>
                </a:cubicBezTo>
                <a:cubicBezTo>
                  <a:pt x="6302" y="16616"/>
                  <a:pt x="6279" y="16602"/>
                  <a:pt x="6253" y="16602"/>
                </a:cubicBezTo>
                <a:cubicBezTo>
                  <a:pt x="6214" y="16602"/>
                  <a:pt x="6169" y="16635"/>
                  <a:pt x="6148" y="16655"/>
                </a:cubicBezTo>
                <a:lnTo>
                  <a:pt x="5782" y="16288"/>
                </a:lnTo>
                <a:cubicBezTo>
                  <a:pt x="5771" y="16267"/>
                  <a:pt x="5754" y="16259"/>
                  <a:pt x="5735" y="16259"/>
                </a:cubicBezTo>
                <a:cubicBezTo>
                  <a:pt x="5693" y="16259"/>
                  <a:pt x="5638" y="16298"/>
                  <a:pt x="5615" y="16321"/>
                </a:cubicBezTo>
                <a:cubicBezTo>
                  <a:pt x="5412" y="16705"/>
                  <a:pt x="5356" y="17127"/>
                  <a:pt x="5405" y="17565"/>
                </a:cubicBezTo>
                <a:lnTo>
                  <a:pt x="5405" y="17565"/>
                </a:lnTo>
                <a:cubicBezTo>
                  <a:pt x="5403" y="17473"/>
                  <a:pt x="5406" y="17381"/>
                  <a:pt x="5415" y="17289"/>
                </a:cubicBezTo>
                <a:cubicBezTo>
                  <a:pt x="5426" y="17174"/>
                  <a:pt x="5457" y="17127"/>
                  <a:pt x="5503" y="17127"/>
                </a:cubicBezTo>
                <a:cubicBezTo>
                  <a:pt x="5593" y="17127"/>
                  <a:pt x="5739" y="17303"/>
                  <a:pt x="5915" y="17522"/>
                </a:cubicBezTo>
                <a:cubicBezTo>
                  <a:pt x="5942" y="18603"/>
                  <a:pt x="6494" y="19662"/>
                  <a:pt x="6987" y="20663"/>
                </a:cubicBezTo>
                <a:lnTo>
                  <a:pt x="6987" y="20663"/>
                </a:lnTo>
                <a:cubicBezTo>
                  <a:pt x="6228" y="19731"/>
                  <a:pt x="5521" y="18603"/>
                  <a:pt x="5405" y="17565"/>
                </a:cubicBezTo>
                <a:lnTo>
                  <a:pt x="5405" y="17565"/>
                </a:lnTo>
                <a:cubicBezTo>
                  <a:pt x="5423" y="18601"/>
                  <a:pt x="6033" y="19597"/>
                  <a:pt x="6615" y="20424"/>
                </a:cubicBezTo>
                <a:cubicBezTo>
                  <a:pt x="6816" y="20758"/>
                  <a:pt x="7082" y="21091"/>
                  <a:pt x="7316" y="21358"/>
                </a:cubicBezTo>
                <a:cubicBezTo>
                  <a:pt x="7215" y="21130"/>
                  <a:pt x="7102" y="20898"/>
                  <a:pt x="6987" y="20663"/>
                </a:cubicBezTo>
                <a:lnTo>
                  <a:pt x="6987" y="20663"/>
                </a:lnTo>
                <a:cubicBezTo>
                  <a:pt x="7439" y="21219"/>
                  <a:pt x="7909" y="21704"/>
                  <a:pt x="8283" y="22059"/>
                </a:cubicBezTo>
                <a:cubicBezTo>
                  <a:pt x="8483" y="22559"/>
                  <a:pt x="8684" y="23026"/>
                  <a:pt x="8950" y="23493"/>
                </a:cubicBezTo>
                <a:cubicBezTo>
                  <a:pt x="7783" y="22292"/>
                  <a:pt x="6782" y="20891"/>
                  <a:pt x="5581" y="19724"/>
                </a:cubicBezTo>
                <a:lnTo>
                  <a:pt x="5581" y="19690"/>
                </a:lnTo>
                <a:cubicBezTo>
                  <a:pt x="4948" y="17856"/>
                  <a:pt x="3580" y="15221"/>
                  <a:pt x="1612" y="14553"/>
                </a:cubicBezTo>
                <a:cubicBezTo>
                  <a:pt x="1598" y="14549"/>
                  <a:pt x="1585" y="14547"/>
                  <a:pt x="1571" y="14547"/>
                </a:cubicBezTo>
                <a:cubicBezTo>
                  <a:pt x="1487" y="14547"/>
                  <a:pt x="1416" y="14629"/>
                  <a:pt x="1445" y="14687"/>
                </a:cubicBezTo>
                <a:lnTo>
                  <a:pt x="1579" y="15187"/>
                </a:lnTo>
                <a:cubicBezTo>
                  <a:pt x="1445" y="15120"/>
                  <a:pt x="1312" y="15020"/>
                  <a:pt x="1178" y="14987"/>
                </a:cubicBezTo>
                <a:cubicBezTo>
                  <a:pt x="1166" y="14981"/>
                  <a:pt x="1154" y="14978"/>
                  <a:pt x="1140" y="14978"/>
                </a:cubicBezTo>
                <a:cubicBezTo>
                  <a:pt x="1079" y="14978"/>
                  <a:pt x="1011" y="15038"/>
                  <a:pt x="1011" y="15120"/>
                </a:cubicBezTo>
                <a:cubicBezTo>
                  <a:pt x="1058" y="15398"/>
                  <a:pt x="1145" y="15697"/>
                  <a:pt x="1267" y="16004"/>
                </a:cubicBezTo>
                <a:lnTo>
                  <a:pt x="1267" y="16004"/>
                </a:lnTo>
                <a:cubicBezTo>
                  <a:pt x="1322" y="16052"/>
                  <a:pt x="1384" y="16103"/>
                  <a:pt x="1445" y="16155"/>
                </a:cubicBezTo>
                <a:cubicBezTo>
                  <a:pt x="1800" y="17041"/>
                  <a:pt x="2390" y="17825"/>
                  <a:pt x="3050" y="18545"/>
                </a:cubicBezTo>
                <a:lnTo>
                  <a:pt x="3050" y="18545"/>
                </a:lnTo>
                <a:cubicBezTo>
                  <a:pt x="2262" y="17847"/>
                  <a:pt x="1619" y="16891"/>
                  <a:pt x="1267" y="16004"/>
                </a:cubicBezTo>
                <a:lnTo>
                  <a:pt x="1267" y="16004"/>
                </a:lnTo>
                <a:cubicBezTo>
                  <a:pt x="1160" y="15911"/>
                  <a:pt x="1074" y="15829"/>
                  <a:pt x="1051" y="15778"/>
                </a:cubicBezTo>
                <a:lnTo>
                  <a:pt x="1051" y="15778"/>
                </a:lnTo>
                <a:cubicBezTo>
                  <a:pt x="1425" y="17208"/>
                  <a:pt x="2621" y="18927"/>
                  <a:pt x="4080" y="19590"/>
                </a:cubicBezTo>
                <a:cubicBezTo>
                  <a:pt x="3734" y="19255"/>
                  <a:pt x="3383" y="18908"/>
                  <a:pt x="3050" y="18545"/>
                </a:cubicBezTo>
                <a:lnTo>
                  <a:pt x="3050" y="18545"/>
                </a:lnTo>
                <a:cubicBezTo>
                  <a:pt x="3498" y="18941"/>
                  <a:pt x="3992" y="19253"/>
                  <a:pt x="4506" y="19422"/>
                </a:cubicBezTo>
                <a:lnTo>
                  <a:pt x="4506" y="19422"/>
                </a:lnTo>
                <a:cubicBezTo>
                  <a:pt x="3604" y="18178"/>
                  <a:pt x="2813" y="16764"/>
                  <a:pt x="1612" y="15854"/>
                </a:cubicBezTo>
                <a:cubicBezTo>
                  <a:pt x="1612" y="15821"/>
                  <a:pt x="1612" y="15821"/>
                  <a:pt x="1579" y="15788"/>
                </a:cubicBezTo>
                <a:cubicBezTo>
                  <a:pt x="1437" y="15419"/>
                  <a:pt x="1428" y="15297"/>
                  <a:pt x="1492" y="15297"/>
                </a:cubicBezTo>
                <a:cubicBezTo>
                  <a:pt x="1579" y="15297"/>
                  <a:pt x="1801" y="15520"/>
                  <a:pt x="2012" y="15654"/>
                </a:cubicBezTo>
                <a:cubicBezTo>
                  <a:pt x="3258" y="16549"/>
                  <a:pt x="4198" y="18147"/>
                  <a:pt x="4832" y="19599"/>
                </a:cubicBezTo>
                <a:lnTo>
                  <a:pt x="4832" y="19599"/>
                </a:lnTo>
                <a:cubicBezTo>
                  <a:pt x="4802" y="19562"/>
                  <a:pt x="4773" y="19525"/>
                  <a:pt x="4747" y="19490"/>
                </a:cubicBezTo>
                <a:cubicBezTo>
                  <a:pt x="4667" y="19471"/>
                  <a:pt x="4586" y="19448"/>
                  <a:pt x="4506" y="19422"/>
                </a:cubicBezTo>
                <a:lnTo>
                  <a:pt x="4506" y="19422"/>
                </a:lnTo>
                <a:cubicBezTo>
                  <a:pt x="4531" y="19456"/>
                  <a:pt x="4556" y="19490"/>
                  <a:pt x="4581" y="19524"/>
                </a:cubicBezTo>
                <a:cubicBezTo>
                  <a:pt x="4647" y="19624"/>
                  <a:pt x="4781" y="19690"/>
                  <a:pt x="4914" y="19790"/>
                </a:cubicBezTo>
                <a:cubicBezTo>
                  <a:pt x="4887" y="19727"/>
                  <a:pt x="4860" y="19663"/>
                  <a:pt x="4832" y="19599"/>
                </a:cubicBezTo>
                <a:lnTo>
                  <a:pt x="4832" y="19599"/>
                </a:lnTo>
                <a:cubicBezTo>
                  <a:pt x="4919" y="19706"/>
                  <a:pt x="5024" y="19816"/>
                  <a:pt x="5148" y="19891"/>
                </a:cubicBezTo>
                <a:cubicBezTo>
                  <a:pt x="5187" y="19930"/>
                  <a:pt x="5237" y="19949"/>
                  <a:pt x="5283" y="19949"/>
                </a:cubicBezTo>
                <a:cubicBezTo>
                  <a:pt x="5353" y="19949"/>
                  <a:pt x="5415" y="19905"/>
                  <a:pt x="5415" y="19824"/>
                </a:cubicBezTo>
                <a:cubicBezTo>
                  <a:pt x="5448" y="19857"/>
                  <a:pt x="5481" y="19857"/>
                  <a:pt x="5515" y="19857"/>
                </a:cubicBezTo>
                <a:cubicBezTo>
                  <a:pt x="6849" y="21191"/>
                  <a:pt x="8016" y="22659"/>
                  <a:pt x="9317" y="23993"/>
                </a:cubicBezTo>
                <a:lnTo>
                  <a:pt x="9317" y="24027"/>
                </a:lnTo>
                <a:lnTo>
                  <a:pt x="9351" y="24027"/>
                </a:lnTo>
                <a:lnTo>
                  <a:pt x="9651" y="24327"/>
                </a:lnTo>
                <a:lnTo>
                  <a:pt x="9818" y="24494"/>
                </a:lnTo>
                <a:cubicBezTo>
                  <a:pt x="9784" y="24460"/>
                  <a:pt x="9684" y="24394"/>
                  <a:pt x="9651" y="24360"/>
                </a:cubicBezTo>
                <a:cubicBezTo>
                  <a:pt x="8650" y="23393"/>
                  <a:pt x="7616" y="22492"/>
                  <a:pt x="6749" y="21392"/>
                </a:cubicBezTo>
                <a:cubicBezTo>
                  <a:pt x="6732" y="21383"/>
                  <a:pt x="6716" y="21379"/>
                  <a:pt x="6700" y="21379"/>
                </a:cubicBezTo>
                <a:cubicBezTo>
                  <a:pt x="6655" y="21379"/>
                  <a:pt x="6624" y="21417"/>
                  <a:pt x="6649" y="21492"/>
                </a:cubicBezTo>
                <a:cubicBezTo>
                  <a:pt x="7220" y="22285"/>
                  <a:pt x="7882" y="23049"/>
                  <a:pt x="8578" y="23725"/>
                </a:cubicBezTo>
                <a:lnTo>
                  <a:pt x="8578" y="23725"/>
                </a:lnTo>
                <a:cubicBezTo>
                  <a:pt x="8482" y="23692"/>
                  <a:pt x="8448" y="23659"/>
                  <a:pt x="8350" y="23627"/>
                </a:cubicBezTo>
                <a:cubicBezTo>
                  <a:pt x="7009" y="22792"/>
                  <a:pt x="5457" y="21938"/>
                  <a:pt x="4014" y="21938"/>
                </a:cubicBezTo>
                <a:cubicBezTo>
                  <a:pt x="3555" y="21938"/>
                  <a:pt x="3106" y="22024"/>
                  <a:pt x="2679" y="22226"/>
                </a:cubicBezTo>
                <a:cubicBezTo>
                  <a:pt x="2613" y="22292"/>
                  <a:pt x="2613" y="22359"/>
                  <a:pt x="2646" y="22392"/>
                </a:cubicBezTo>
                <a:cubicBezTo>
                  <a:pt x="2746" y="22526"/>
                  <a:pt x="2813" y="22626"/>
                  <a:pt x="2913" y="22693"/>
                </a:cubicBezTo>
                <a:lnTo>
                  <a:pt x="2813" y="22693"/>
                </a:lnTo>
                <a:cubicBezTo>
                  <a:pt x="2781" y="22693"/>
                  <a:pt x="2764" y="22723"/>
                  <a:pt x="2759" y="22758"/>
                </a:cubicBezTo>
                <a:lnTo>
                  <a:pt x="2759" y="22758"/>
                </a:lnTo>
                <a:cubicBezTo>
                  <a:pt x="3025" y="22659"/>
                  <a:pt x="3565" y="22659"/>
                  <a:pt x="3647" y="22659"/>
                </a:cubicBezTo>
                <a:lnTo>
                  <a:pt x="3747" y="22659"/>
                </a:lnTo>
                <a:cubicBezTo>
                  <a:pt x="3713" y="22693"/>
                  <a:pt x="3713" y="22793"/>
                  <a:pt x="3747" y="22826"/>
                </a:cubicBezTo>
                <a:cubicBezTo>
                  <a:pt x="3813" y="22893"/>
                  <a:pt x="3914" y="22959"/>
                  <a:pt x="3980" y="23026"/>
                </a:cubicBezTo>
                <a:cubicBezTo>
                  <a:pt x="3834" y="23014"/>
                  <a:pt x="3692" y="23006"/>
                  <a:pt x="3549" y="23006"/>
                </a:cubicBezTo>
                <a:cubicBezTo>
                  <a:pt x="3371" y="23006"/>
                  <a:pt x="3193" y="23018"/>
                  <a:pt x="3004" y="23049"/>
                </a:cubicBezTo>
                <a:lnTo>
                  <a:pt x="3004" y="23049"/>
                </a:lnTo>
                <a:cubicBezTo>
                  <a:pt x="3107" y="23130"/>
                  <a:pt x="3212" y="23208"/>
                  <a:pt x="3320" y="23280"/>
                </a:cubicBezTo>
                <a:lnTo>
                  <a:pt x="3320" y="23280"/>
                </a:lnTo>
                <a:cubicBezTo>
                  <a:pt x="3351" y="23280"/>
                  <a:pt x="3382" y="23279"/>
                  <a:pt x="3413" y="23279"/>
                </a:cubicBezTo>
                <a:cubicBezTo>
                  <a:pt x="3659" y="23279"/>
                  <a:pt x="3911" y="23303"/>
                  <a:pt x="4147" y="23326"/>
                </a:cubicBezTo>
                <a:cubicBezTo>
                  <a:pt x="4280" y="23326"/>
                  <a:pt x="4414" y="23360"/>
                  <a:pt x="4547" y="23426"/>
                </a:cubicBezTo>
                <a:cubicBezTo>
                  <a:pt x="5232" y="23883"/>
                  <a:pt x="6034" y="24224"/>
                  <a:pt x="6863" y="24504"/>
                </a:cubicBezTo>
                <a:lnTo>
                  <a:pt x="6863" y="24504"/>
                </a:lnTo>
                <a:cubicBezTo>
                  <a:pt x="7581" y="24631"/>
                  <a:pt x="8309" y="24732"/>
                  <a:pt x="9017" y="24861"/>
                </a:cubicBezTo>
                <a:cubicBezTo>
                  <a:pt x="9251" y="24894"/>
                  <a:pt x="9484" y="24994"/>
                  <a:pt x="9684" y="25028"/>
                </a:cubicBezTo>
                <a:lnTo>
                  <a:pt x="9784" y="25028"/>
                </a:lnTo>
                <a:cubicBezTo>
                  <a:pt x="9851" y="25061"/>
                  <a:pt x="9985" y="25061"/>
                  <a:pt x="10085" y="25128"/>
                </a:cubicBezTo>
                <a:cubicBezTo>
                  <a:pt x="10251" y="25228"/>
                  <a:pt x="10418" y="25361"/>
                  <a:pt x="10518" y="25495"/>
                </a:cubicBezTo>
                <a:cubicBezTo>
                  <a:pt x="10530" y="25501"/>
                  <a:pt x="10543" y="25503"/>
                  <a:pt x="10554" y="25503"/>
                </a:cubicBezTo>
                <a:cubicBezTo>
                  <a:pt x="10606" y="25503"/>
                  <a:pt x="10646" y="25449"/>
                  <a:pt x="10618" y="25394"/>
                </a:cubicBezTo>
                <a:lnTo>
                  <a:pt x="10418" y="25194"/>
                </a:lnTo>
                <a:cubicBezTo>
                  <a:pt x="10485" y="25194"/>
                  <a:pt x="10518" y="25228"/>
                  <a:pt x="10618" y="25228"/>
                </a:cubicBezTo>
                <a:cubicBezTo>
                  <a:pt x="10952" y="25528"/>
                  <a:pt x="11319" y="25795"/>
                  <a:pt x="11652" y="26062"/>
                </a:cubicBezTo>
                <a:cubicBezTo>
                  <a:pt x="11417" y="26020"/>
                  <a:pt x="11165" y="25996"/>
                  <a:pt x="10908" y="25996"/>
                </a:cubicBezTo>
                <a:cubicBezTo>
                  <a:pt x="10544" y="25996"/>
                  <a:pt x="10169" y="26044"/>
                  <a:pt x="9818" y="26162"/>
                </a:cubicBezTo>
                <a:cubicBezTo>
                  <a:pt x="9818" y="26128"/>
                  <a:pt x="9784" y="26128"/>
                  <a:pt x="9784" y="26062"/>
                </a:cubicBezTo>
                <a:cubicBezTo>
                  <a:pt x="9701" y="25978"/>
                  <a:pt x="9584" y="25937"/>
                  <a:pt x="9467" y="25937"/>
                </a:cubicBezTo>
                <a:cubicBezTo>
                  <a:pt x="9351" y="25937"/>
                  <a:pt x="9234" y="25978"/>
                  <a:pt x="9151" y="26062"/>
                </a:cubicBezTo>
                <a:cubicBezTo>
                  <a:pt x="8950" y="26295"/>
                  <a:pt x="9084" y="26629"/>
                  <a:pt x="9317" y="26729"/>
                </a:cubicBezTo>
                <a:cubicBezTo>
                  <a:pt x="9351" y="26729"/>
                  <a:pt x="9417" y="26695"/>
                  <a:pt x="9417" y="26662"/>
                </a:cubicBezTo>
                <a:cubicBezTo>
                  <a:pt x="9351" y="26529"/>
                  <a:pt x="9251" y="26362"/>
                  <a:pt x="9317" y="26228"/>
                </a:cubicBezTo>
                <a:cubicBezTo>
                  <a:pt x="9379" y="26187"/>
                  <a:pt x="9441" y="26159"/>
                  <a:pt x="9503" y="26159"/>
                </a:cubicBezTo>
                <a:cubicBezTo>
                  <a:pt x="9541" y="26159"/>
                  <a:pt x="9579" y="26170"/>
                  <a:pt x="9618" y="26195"/>
                </a:cubicBezTo>
                <a:cubicBezTo>
                  <a:pt x="9584" y="26228"/>
                  <a:pt x="9484" y="26228"/>
                  <a:pt x="9451" y="26295"/>
                </a:cubicBezTo>
                <a:cubicBezTo>
                  <a:pt x="9329" y="26325"/>
                  <a:pt x="9401" y="26466"/>
                  <a:pt x="9491" y="26466"/>
                </a:cubicBezTo>
                <a:cubicBezTo>
                  <a:pt x="9499" y="26466"/>
                  <a:pt x="9508" y="26465"/>
                  <a:pt x="9518" y="26462"/>
                </a:cubicBezTo>
                <a:cubicBezTo>
                  <a:pt x="9584" y="26395"/>
                  <a:pt x="9651" y="26395"/>
                  <a:pt x="9684" y="26362"/>
                </a:cubicBezTo>
                <a:lnTo>
                  <a:pt x="9684" y="26362"/>
                </a:lnTo>
                <a:cubicBezTo>
                  <a:pt x="9684" y="26529"/>
                  <a:pt x="9651" y="26695"/>
                  <a:pt x="9584" y="26795"/>
                </a:cubicBezTo>
                <a:cubicBezTo>
                  <a:pt x="9533" y="26839"/>
                  <a:pt x="9477" y="26858"/>
                  <a:pt x="9420" y="26858"/>
                </a:cubicBezTo>
                <a:cubicBezTo>
                  <a:pt x="9217" y="26858"/>
                  <a:pt x="9003" y="26626"/>
                  <a:pt x="8950" y="26495"/>
                </a:cubicBezTo>
                <a:cubicBezTo>
                  <a:pt x="8940" y="26465"/>
                  <a:pt x="8921" y="26453"/>
                  <a:pt x="8900" y="26453"/>
                </a:cubicBezTo>
                <a:cubicBezTo>
                  <a:pt x="8851" y="26453"/>
                  <a:pt x="8794" y="26516"/>
                  <a:pt x="8817" y="26562"/>
                </a:cubicBezTo>
                <a:cubicBezTo>
                  <a:pt x="8924" y="26775"/>
                  <a:pt x="9201" y="27053"/>
                  <a:pt x="9462" y="27053"/>
                </a:cubicBezTo>
                <a:cubicBezTo>
                  <a:pt x="9527" y="27053"/>
                  <a:pt x="9591" y="27036"/>
                  <a:pt x="9651" y="26996"/>
                </a:cubicBezTo>
                <a:cubicBezTo>
                  <a:pt x="9818" y="26862"/>
                  <a:pt x="9918" y="26562"/>
                  <a:pt x="9851" y="26328"/>
                </a:cubicBezTo>
                <a:cubicBezTo>
                  <a:pt x="10151" y="26229"/>
                  <a:pt x="10450" y="26185"/>
                  <a:pt x="10746" y="26185"/>
                </a:cubicBezTo>
                <a:cubicBezTo>
                  <a:pt x="11241" y="26185"/>
                  <a:pt x="11727" y="26307"/>
                  <a:pt x="12186" y="26495"/>
                </a:cubicBezTo>
                <a:cubicBezTo>
                  <a:pt x="12686" y="26862"/>
                  <a:pt x="13187" y="27196"/>
                  <a:pt x="13654" y="27563"/>
                </a:cubicBezTo>
                <a:cubicBezTo>
                  <a:pt x="12920" y="27729"/>
                  <a:pt x="12153" y="27863"/>
                  <a:pt x="11419" y="27996"/>
                </a:cubicBezTo>
                <a:lnTo>
                  <a:pt x="10919" y="27863"/>
                </a:lnTo>
                <a:cubicBezTo>
                  <a:pt x="9818" y="27563"/>
                  <a:pt x="8784" y="27229"/>
                  <a:pt x="7683" y="27062"/>
                </a:cubicBezTo>
                <a:cubicBezTo>
                  <a:pt x="7611" y="27053"/>
                  <a:pt x="7526" y="27048"/>
                  <a:pt x="7431" y="27048"/>
                </a:cubicBezTo>
                <a:cubicBezTo>
                  <a:pt x="6860" y="27048"/>
                  <a:pt x="5953" y="27220"/>
                  <a:pt x="5782" y="27563"/>
                </a:cubicBezTo>
                <a:cubicBezTo>
                  <a:pt x="5748" y="27563"/>
                  <a:pt x="5681" y="27629"/>
                  <a:pt x="5648" y="27629"/>
                </a:cubicBezTo>
                <a:cubicBezTo>
                  <a:pt x="5581" y="27663"/>
                  <a:pt x="5581" y="27729"/>
                  <a:pt x="5615" y="27796"/>
                </a:cubicBezTo>
                <a:cubicBezTo>
                  <a:pt x="5748" y="27996"/>
                  <a:pt x="5982" y="28163"/>
                  <a:pt x="6249" y="28230"/>
                </a:cubicBezTo>
                <a:cubicBezTo>
                  <a:pt x="6249" y="28230"/>
                  <a:pt x="6282" y="28230"/>
                  <a:pt x="6282" y="28297"/>
                </a:cubicBezTo>
                <a:cubicBezTo>
                  <a:pt x="6313" y="28316"/>
                  <a:pt x="6343" y="28334"/>
                  <a:pt x="6374" y="28352"/>
                </a:cubicBezTo>
                <a:lnTo>
                  <a:pt x="6374" y="28352"/>
                </a:lnTo>
                <a:cubicBezTo>
                  <a:pt x="6546" y="28320"/>
                  <a:pt x="6753" y="28297"/>
                  <a:pt x="6949" y="28297"/>
                </a:cubicBezTo>
                <a:cubicBezTo>
                  <a:pt x="7214" y="28273"/>
                  <a:pt x="7474" y="28263"/>
                  <a:pt x="7730" y="28263"/>
                </a:cubicBezTo>
                <a:cubicBezTo>
                  <a:pt x="8569" y="28263"/>
                  <a:pt x="9367" y="28377"/>
                  <a:pt x="10185" y="28530"/>
                </a:cubicBezTo>
                <a:cubicBezTo>
                  <a:pt x="10285" y="28530"/>
                  <a:pt x="10351" y="28597"/>
                  <a:pt x="10452" y="28597"/>
                </a:cubicBezTo>
                <a:cubicBezTo>
                  <a:pt x="9951" y="28630"/>
                  <a:pt x="9417" y="28663"/>
                  <a:pt x="8884" y="28697"/>
                </a:cubicBezTo>
                <a:cubicBezTo>
                  <a:pt x="8566" y="28724"/>
                  <a:pt x="8254" y="28741"/>
                  <a:pt x="7943" y="28741"/>
                </a:cubicBezTo>
                <a:cubicBezTo>
                  <a:pt x="7682" y="28741"/>
                  <a:pt x="7422" y="28729"/>
                  <a:pt x="7160" y="28704"/>
                </a:cubicBezTo>
                <a:lnTo>
                  <a:pt x="7160" y="28704"/>
                </a:lnTo>
                <a:cubicBezTo>
                  <a:pt x="7616" y="28851"/>
                  <a:pt x="8084" y="28912"/>
                  <a:pt x="8557" y="28912"/>
                </a:cubicBezTo>
                <a:cubicBezTo>
                  <a:pt x="9571" y="28912"/>
                  <a:pt x="10605" y="28632"/>
                  <a:pt x="11586" y="28330"/>
                </a:cubicBezTo>
                <a:cubicBezTo>
                  <a:pt x="11652" y="28363"/>
                  <a:pt x="11752" y="28363"/>
                  <a:pt x="11819" y="28397"/>
                </a:cubicBezTo>
                <a:cubicBezTo>
                  <a:pt x="11844" y="28409"/>
                  <a:pt x="11865" y="28414"/>
                  <a:pt x="11883" y="28414"/>
                </a:cubicBezTo>
                <a:cubicBezTo>
                  <a:pt x="11963" y="28414"/>
                  <a:pt x="11980" y="28305"/>
                  <a:pt x="11953" y="28196"/>
                </a:cubicBezTo>
                <a:cubicBezTo>
                  <a:pt x="12019" y="28163"/>
                  <a:pt x="12153" y="28163"/>
                  <a:pt x="12253" y="28130"/>
                </a:cubicBezTo>
                <a:cubicBezTo>
                  <a:pt x="12753" y="27996"/>
                  <a:pt x="13287" y="27863"/>
                  <a:pt x="13787" y="27696"/>
                </a:cubicBezTo>
                <a:cubicBezTo>
                  <a:pt x="14354" y="28163"/>
                  <a:pt x="14921" y="28663"/>
                  <a:pt x="15422" y="29231"/>
                </a:cubicBezTo>
                <a:cubicBezTo>
                  <a:pt x="15580" y="29587"/>
                  <a:pt x="15739" y="29942"/>
                  <a:pt x="15899" y="30297"/>
                </a:cubicBezTo>
                <a:lnTo>
                  <a:pt x="15899" y="30297"/>
                </a:lnTo>
                <a:cubicBezTo>
                  <a:pt x="15512" y="29377"/>
                  <a:pt x="15068" y="28487"/>
                  <a:pt x="14655" y="27596"/>
                </a:cubicBezTo>
                <a:lnTo>
                  <a:pt x="14655" y="27596"/>
                </a:lnTo>
                <a:cubicBezTo>
                  <a:pt x="14671" y="27604"/>
                  <a:pt x="14690" y="27609"/>
                  <a:pt x="14708" y="27609"/>
                </a:cubicBezTo>
                <a:cubicBezTo>
                  <a:pt x="14763" y="27609"/>
                  <a:pt x="14813" y="27571"/>
                  <a:pt x="14788" y="27496"/>
                </a:cubicBezTo>
                <a:cubicBezTo>
                  <a:pt x="14121" y="26162"/>
                  <a:pt x="14121" y="24627"/>
                  <a:pt x="14288" y="23093"/>
                </a:cubicBezTo>
                <a:cubicBezTo>
                  <a:pt x="14321" y="23093"/>
                  <a:pt x="14321" y="23093"/>
                  <a:pt x="14388" y="23026"/>
                </a:cubicBezTo>
                <a:cubicBezTo>
                  <a:pt x="15388" y="22259"/>
                  <a:pt x="15589" y="20291"/>
                  <a:pt x="15789" y="19123"/>
                </a:cubicBezTo>
                <a:cubicBezTo>
                  <a:pt x="15922" y="18289"/>
                  <a:pt x="16289" y="15854"/>
                  <a:pt x="15255" y="15354"/>
                </a:cubicBezTo>
                <a:cubicBezTo>
                  <a:pt x="15147" y="15318"/>
                  <a:pt x="15048" y="15299"/>
                  <a:pt x="14957" y="15299"/>
                </a:cubicBezTo>
                <a:cubicBezTo>
                  <a:pt x="14796" y="15299"/>
                  <a:pt x="14661" y="15359"/>
                  <a:pt x="14554" y="15487"/>
                </a:cubicBezTo>
                <a:lnTo>
                  <a:pt x="14488" y="15454"/>
                </a:lnTo>
                <a:cubicBezTo>
                  <a:pt x="14458" y="15424"/>
                  <a:pt x="14421" y="15408"/>
                  <a:pt x="14387" y="15408"/>
                </a:cubicBezTo>
                <a:cubicBezTo>
                  <a:pt x="14345" y="15408"/>
                  <a:pt x="14306" y="15432"/>
                  <a:pt x="14288" y="15487"/>
                </a:cubicBezTo>
                <a:cubicBezTo>
                  <a:pt x="13921" y="16188"/>
                  <a:pt x="13254" y="19490"/>
                  <a:pt x="13787" y="20858"/>
                </a:cubicBezTo>
                <a:cubicBezTo>
                  <a:pt x="13721" y="21592"/>
                  <a:pt x="13787" y="22292"/>
                  <a:pt x="14087" y="22826"/>
                </a:cubicBezTo>
                <a:cubicBezTo>
                  <a:pt x="13954" y="24160"/>
                  <a:pt x="13921" y="25528"/>
                  <a:pt x="14321" y="26729"/>
                </a:cubicBezTo>
                <a:cubicBezTo>
                  <a:pt x="13954" y="25962"/>
                  <a:pt x="13620" y="25161"/>
                  <a:pt x="13287" y="24360"/>
                </a:cubicBezTo>
                <a:cubicBezTo>
                  <a:pt x="13320" y="24327"/>
                  <a:pt x="13320" y="24294"/>
                  <a:pt x="13320" y="24227"/>
                </a:cubicBezTo>
                <a:cubicBezTo>
                  <a:pt x="12887" y="23493"/>
                  <a:pt x="12787" y="22526"/>
                  <a:pt x="12720" y="21658"/>
                </a:cubicBezTo>
                <a:cubicBezTo>
                  <a:pt x="12653" y="21292"/>
                  <a:pt x="12653" y="20858"/>
                  <a:pt x="12653" y="20491"/>
                </a:cubicBezTo>
                <a:lnTo>
                  <a:pt x="12653" y="20358"/>
                </a:lnTo>
                <a:cubicBezTo>
                  <a:pt x="12720" y="20391"/>
                  <a:pt x="12787" y="20458"/>
                  <a:pt x="12887" y="20458"/>
                </a:cubicBezTo>
                <a:cubicBezTo>
                  <a:pt x="12896" y="20467"/>
                  <a:pt x="12907" y="20471"/>
                  <a:pt x="12920" y="20471"/>
                </a:cubicBezTo>
                <a:cubicBezTo>
                  <a:pt x="12956" y="20471"/>
                  <a:pt x="13005" y="20440"/>
                  <a:pt x="13053" y="20391"/>
                </a:cubicBezTo>
                <a:cubicBezTo>
                  <a:pt x="13220" y="19891"/>
                  <a:pt x="13120" y="19290"/>
                  <a:pt x="12553" y="19157"/>
                </a:cubicBezTo>
                <a:cubicBezTo>
                  <a:pt x="12486" y="19157"/>
                  <a:pt x="12420" y="19190"/>
                  <a:pt x="12420" y="19223"/>
                </a:cubicBezTo>
                <a:cubicBezTo>
                  <a:pt x="12286" y="19524"/>
                  <a:pt x="12286" y="19957"/>
                  <a:pt x="12553" y="20191"/>
                </a:cubicBezTo>
                <a:cubicBezTo>
                  <a:pt x="12553" y="20991"/>
                  <a:pt x="12486" y="21892"/>
                  <a:pt x="12653" y="22726"/>
                </a:cubicBezTo>
                <a:cubicBezTo>
                  <a:pt x="12386" y="22059"/>
                  <a:pt x="12086" y="21392"/>
                  <a:pt x="11819" y="20724"/>
                </a:cubicBezTo>
                <a:cubicBezTo>
                  <a:pt x="11619" y="19657"/>
                  <a:pt x="11486" y="18523"/>
                  <a:pt x="11452" y="17355"/>
                </a:cubicBezTo>
                <a:cubicBezTo>
                  <a:pt x="11486" y="17355"/>
                  <a:pt x="11552" y="17322"/>
                  <a:pt x="11586" y="17222"/>
                </a:cubicBezTo>
                <a:cubicBezTo>
                  <a:pt x="11719" y="16388"/>
                  <a:pt x="11819" y="15521"/>
                  <a:pt x="11919" y="14687"/>
                </a:cubicBezTo>
                <a:cubicBezTo>
                  <a:pt x="11986" y="14320"/>
                  <a:pt x="12053" y="13986"/>
                  <a:pt x="12119" y="13619"/>
                </a:cubicBezTo>
                <a:cubicBezTo>
                  <a:pt x="12420" y="11952"/>
                  <a:pt x="12386" y="10217"/>
                  <a:pt x="12453" y="8516"/>
                </a:cubicBezTo>
                <a:cubicBezTo>
                  <a:pt x="12453" y="8424"/>
                  <a:pt x="12393" y="8373"/>
                  <a:pt x="12333" y="8373"/>
                </a:cubicBezTo>
                <a:cubicBezTo>
                  <a:pt x="12283" y="8373"/>
                  <a:pt x="12234" y="8407"/>
                  <a:pt x="12219" y="8482"/>
                </a:cubicBezTo>
                <a:cubicBezTo>
                  <a:pt x="12219" y="8616"/>
                  <a:pt x="12153" y="8783"/>
                  <a:pt x="12153" y="8883"/>
                </a:cubicBezTo>
                <a:cubicBezTo>
                  <a:pt x="12086" y="8549"/>
                  <a:pt x="11986" y="8216"/>
                  <a:pt x="11786" y="7982"/>
                </a:cubicBezTo>
                <a:cubicBezTo>
                  <a:pt x="11692" y="7854"/>
                  <a:pt x="11601" y="7800"/>
                  <a:pt x="11514" y="7800"/>
                </a:cubicBezTo>
                <a:cubicBezTo>
                  <a:pt x="11006" y="7800"/>
                  <a:pt x="10618" y="9631"/>
                  <a:pt x="10618" y="9717"/>
                </a:cubicBezTo>
                <a:cubicBezTo>
                  <a:pt x="10318" y="11851"/>
                  <a:pt x="10552" y="14453"/>
                  <a:pt x="11152" y="16521"/>
                </a:cubicBezTo>
                <a:cubicBezTo>
                  <a:pt x="11152" y="17656"/>
                  <a:pt x="11285" y="18723"/>
                  <a:pt x="11452" y="19790"/>
                </a:cubicBezTo>
                <a:cubicBezTo>
                  <a:pt x="11419" y="19624"/>
                  <a:pt x="11319" y="19457"/>
                  <a:pt x="11285" y="19290"/>
                </a:cubicBezTo>
                <a:cubicBezTo>
                  <a:pt x="10618" y="17489"/>
                  <a:pt x="9985" y="15688"/>
                  <a:pt x="9317" y="13886"/>
                </a:cubicBezTo>
                <a:cubicBezTo>
                  <a:pt x="9251" y="12952"/>
                  <a:pt x="9217" y="11952"/>
                  <a:pt x="9117" y="10984"/>
                </a:cubicBezTo>
                <a:cubicBezTo>
                  <a:pt x="9151" y="10684"/>
                  <a:pt x="9151" y="10384"/>
                  <a:pt x="9217" y="10150"/>
                </a:cubicBezTo>
                <a:cubicBezTo>
                  <a:pt x="9217" y="10184"/>
                  <a:pt x="9217" y="10284"/>
                  <a:pt x="9251" y="10317"/>
                </a:cubicBezTo>
                <a:lnTo>
                  <a:pt x="9251" y="11718"/>
                </a:lnTo>
                <a:cubicBezTo>
                  <a:pt x="9251" y="11801"/>
                  <a:pt x="9326" y="11843"/>
                  <a:pt x="9401" y="11843"/>
                </a:cubicBezTo>
                <a:cubicBezTo>
                  <a:pt x="9476" y="11843"/>
                  <a:pt x="9551" y="11801"/>
                  <a:pt x="9551" y="11718"/>
                </a:cubicBezTo>
                <a:lnTo>
                  <a:pt x="9551" y="10984"/>
                </a:lnTo>
                <a:cubicBezTo>
                  <a:pt x="9551" y="10050"/>
                  <a:pt x="9484" y="9183"/>
                  <a:pt x="9417" y="8282"/>
                </a:cubicBezTo>
                <a:cubicBezTo>
                  <a:pt x="9384" y="7715"/>
                  <a:pt x="9284" y="7048"/>
                  <a:pt x="9151" y="6381"/>
                </a:cubicBezTo>
                <a:cubicBezTo>
                  <a:pt x="9151" y="5447"/>
                  <a:pt x="9117" y="4480"/>
                  <a:pt x="8784" y="3512"/>
                </a:cubicBezTo>
                <a:cubicBezTo>
                  <a:pt x="8770" y="3459"/>
                  <a:pt x="8736" y="3437"/>
                  <a:pt x="8699" y="3437"/>
                </a:cubicBezTo>
                <a:cubicBezTo>
                  <a:pt x="8644" y="3437"/>
                  <a:pt x="8584" y="3485"/>
                  <a:pt x="8584" y="3546"/>
                </a:cubicBezTo>
                <a:cubicBezTo>
                  <a:pt x="8584" y="3846"/>
                  <a:pt x="8584" y="4179"/>
                  <a:pt x="8617" y="4480"/>
                </a:cubicBezTo>
                <a:cubicBezTo>
                  <a:pt x="8317" y="3846"/>
                  <a:pt x="7950" y="3312"/>
                  <a:pt x="7449" y="2978"/>
                </a:cubicBezTo>
                <a:cubicBezTo>
                  <a:pt x="7422" y="2965"/>
                  <a:pt x="7388" y="2957"/>
                  <a:pt x="7356" y="2957"/>
                </a:cubicBezTo>
                <a:cubicBezTo>
                  <a:pt x="7311" y="2957"/>
                  <a:pt x="7269" y="2973"/>
                  <a:pt x="7249" y="3012"/>
                </a:cubicBezTo>
                <a:cubicBezTo>
                  <a:pt x="6816" y="3979"/>
                  <a:pt x="7149" y="5013"/>
                  <a:pt x="7449" y="5981"/>
                </a:cubicBezTo>
                <a:cubicBezTo>
                  <a:pt x="7748" y="6876"/>
                  <a:pt x="7924" y="7854"/>
                  <a:pt x="8204" y="8783"/>
                </a:cubicBezTo>
                <a:lnTo>
                  <a:pt x="8204" y="8783"/>
                </a:lnTo>
                <a:cubicBezTo>
                  <a:pt x="8143" y="8483"/>
                  <a:pt x="8093" y="8194"/>
                  <a:pt x="8050" y="7949"/>
                </a:cubicBezTo>
                <a:cubicBezTo>
                  <a:pt x="7750" y="6781"/>
                  <a:pt x="7283" y="5647"/>
                  <a:pt x="7116" y="4480"/>
                </a:cubicBezTo>
                <a:cubicBezTo>
                  <a:pt x="7056" y="4030"/>
                  <a:pt x="7118" y="3868"/>
                  <a:pt x="7237" y="3868"/>
                </a:cubicBezTo>
                <a:cubicBezTo>
                  <a:pt x="7516" y="3868"/>
                  <a:pt x="8103" y="4759"/>
                  <a:pt x="8150" y="4947"/>
                </a:cubicBezTo>
                <a:cubicBezTo>
                  <a:pt x="8317" y="5313"/>
                  <a:pt x="8450" y="5747"/>
                  <a:pt x="8550" y="6147"/>
                </a:cubicBezTo>
                <a:cubicBezTo>
                  <a:pt x="8617" y="6781"/>
                  <a:pt x="8717" y="7415"/>
                  <a:pt x="8784" y="7982"/>
                </a:cubicBezTo>
                <a:cubicBezTo>
                  <a:pt x="8817" y="8549"/>
                  <a:pt x="8817" y="9116"/>
                  <a:pt x="8817" y="9683"/>
                </a:cubicBezTo>
                <a:lnTo>
                  <a:pt x="8717" y="9083"/>
                </a:lnTo>
                <a:cubicBezTo>
                  <a:pt x="8717" y="8849"/>
                  <a:pt x="8650" y="8649"/>
                  <a:pt x="8650" y="8482"/>
                </a:cubicBezTo>
                <a:cubicBezTo>
                  <a:pt x="8584" y="7115"/>
                  <a:pt x="8317" y="5814"/>
                  <a:pt x="7650" y="4580"/>
                </a:cubicBezTo>
                <a:cubicBezTo>
                  <a:pt x="7636" y="4538"/>
                  <a:pt x="7604" y="4519"/>
                  <a:pt x="7572" y="4519"/>
                </a:cubicBezTo>
                <a:cubicBezTo>
                  <a:pt x="7528" y="4519"/>
                  <a:pt x="7483" y="4555"/>
                  <a:pt x="7483" y="4613"/>
                </a:cubicBezTo>
                <a:cubicBezTo>
                  <a:pt x="7449" y="4913"/>
                  <a:pt x="7449" y="4813"/>
                  <a:pt x="7483" y="5113"/>
                </a:cubicBezTo>
                <a:cubicBezTo>
                  <a:pt x="7483" y="5147"/>
                  <a:pt x="7524" y="5163"/>
                  <a:pt x="7566" y="5163"/>
                </a:cubicBezTo>
                <a:cubicBezTo>
                  <a:pt x="7608" y="5163"/>
                  <a:pt x="7650" y="5147"/>
                  <a:pt x="7650" y="5113"/>
                </a:cubicBezTo>
                <a:cubicBezTo>
                  <a:pt x="7883" y="5180"/>
                  <a:pt x="7983" y="5414"/>
                  <a:pt x="7950" y="5680"/>
                </a:cubicBezTo>
                <a:cubicBezTo>
                  <a:pt x="8250" y="6414"/>
                  <a:pt x="8283" y="7181"/>
                  <a:pt x="8383" y="7949"/>
                </a:cubicBezTo>
                <a:lnTo>
                  <a:pt x="8383" y="8149"/>
                </a:lnTo>
                <a:cubicBezTo>
                  <a:pt x="8319" y="8149"/>
                  <a:pt x="8254" y="8242"/>
                  <a:pt x="8280" y="8279"/>
                </a:cubicBezTo>
                <a:lnTo>
                  <a:pt x="8280" y="8279"/>
                </a:lnTo>
                <a:cubicBezTo>
                  <a:pt x="8294" y="8386"/>
                  <a:pt x="8402" y="9071"/>
                  <a:pt x="8465" y="9540"/>
                </a:cubicBezTo>
                <a:lnTo>
                  <a:pt x="8465" y="9540"/>
                </a:lnTo>
                <a:cubicBezTo>
                  <a:pt x="8367" y="9293"/>
                  <a:pt x="8281" y="9040"/>
                  <a:pt x="8204" y="8783"/>
                </a:cubicBezTo>
                <a:lnTo>
                  <a:pt x="8204" y="8783"/>
                </a:lnTo>
                <a:cubicBezTo>
                  <a:pt x="8284" y="9177"/>
                  <a:pt x="8384" y="9590"/>
                  <a:pt x="8517" y="9950"/>
                </a:cubicBezTo>
                <a:cubicBezTo>
                  <a:pt x="8483" y="9850"/>
                  <a:pt x="8483" y="9783"/>
                  <a:pt x="8483" y="9683"/>
                </a:cubicBezTo>
                <a:cubicBezTo>
                  <a:pt x="8478" y="9639"/>
                  <a:pt x="8472" y="9590"/>
                  <a:pt x="8465" y="9540"/>
                </a:cubicBezTo>
                <a:lnTo>
                  <a:pt x="8465" y="9540"/>
                </a:lnTo>
                <a:cubicBezTo>
                  <a:pt x="8567" y="9796"/>
                  <a:pt x="8682" y="10045"/>
                  <a:pt x="8817" y="10284"/>
                </a:cubicBezTo>
                <a:cubicBezTo>
                  <a:pt x="8884" y="10517"/>
                  <a:pt x="8884" y="10784"/>
                  <a:pt x="8917" y="11018"/>
                </a:cubicBezTo>
                <a:cubicBezTo>
                  <a:pt x="8917" y="11118"/>
                  <a:pt x="8984" y="11151"/>
                  <a:pt x="9051" y="11151"/>
                </a:cubicBezTo>
                <a:cubicBezTo>
                  <a:pt x="9084" y="11885"/>
                  <a:pt x="9117" y="12652"/>
                  <a:pt x="9151" y="13353"/>
                </a:cubicBezTo>
                <a:cubicBezTo>
                  <a:pt x="8717" y="12185"/>
                  <a:pt x="8217" y="11018"/>
                  <a:pt x="7650" y="9883"/>
                </a:cubicBezTo>
                <a:lnTo>
                  <a:pt x="7650" y="9883"/>
                </a:lnTo>
                <a:cubicBezTo>
                  <a:pt x="7669" y="9903"/>
                  <a:pt x="7689" y="9911"/>
                  <a:pt x="7706" y="9911"/>
                </a:cubicBezTo>
                <a:cubicBezTo>
                  <a:pt x="7747" y="9911"/>
                  <a:pt x="7773" y="9864"/>
                  <a:pt x="7750" y="9817"/>
                </a:cubicBezTo>
                <a:cubicBezTo>
                  <a:pt x="7616" y="9516"/>
                  <a:pt x="7416" y="9216"/>
                  <a:pt x="7216" y="8949"/>
                </a:cubicBezTo>
                <a:cubicBezTo>
                  <a:pt x="6716" y="7982"/>
                  <a:pt x="6215" y="7048"/>
                  <a:pt x="5615" y="6147"/>
                </a:cubicBezTo>
                <a:cubicBezTo>
                  <a:pt x="5715" y="6147"/>
                  <a:pt x="5715" y="6047"/>
                  <a:pt x="5648" y="6014"/>
                </a:cubicBezTo>
                <a:cubicBezTo>
                  <a:pt x="5581" y="5981"/>
                  <a:pt x="5548" y="5947"/>
                  <a:pt x="5448" y="5881"/>
                </a:cubicBezTo>
                <a:cubicBezTo>
                  <a:pt x="5415" y="5847"/>
                  <a:pt x="5415" y="5814"/>
                  <a:pt x="5381" y="5780"/>
                </a:cubicBezTo>
                <a:cubicBezTo>
                  <a:pt x="5415" y="5714"/>
                  <a:pt x="5415" y="5680"/>
                  <a:pt x="5415" y="5647"/>
                </a:cubicBezTo>
                <a:cubicBezTo>
                  <a:pt x="4614" y="3445"/>
                  <a:pt x="3213" y="944"/>
                  <a:pt x="911" y="10"/>
                </a:cubicBezTo>
                <a:cubicBezTo>
                  <a:pt x="894" y="4"/>
                  <a:pt x="877" y="1"/>
                  <a:pt x="862" y="1"/>
                </a:cubicBezTo>
                <a:close/>
                <a:moveTo>
                  <a:pt x="15899" y="30297"/>
                </a:moveTo>
                <a:cubicBezTo>
                  <a:pt x="15918" y="30342"/>
                  <a:pt x="15937" y="30387"/>
                  <a:pt x="15955" y="30431"/>
                </a:cubicBezTo>
                <a:cubicBezTo>
                  <a:pt x="15955" y="30426"/>
                  <a:pt x="15954" y="30421"/>
                  <a:pt x="15953" y="30416"/>
                </a:cubicBezTo>
                <a:lnTo>
                  <a:pt x="15953" y="30416"/>
                </a:lnTo>
                <a:cubicBezTo>
                  <a:pt x="15935" y="30376"/>
                  <a:pt x="15917" y="30337"/>
                  <a:pt x="15899" y="30297"/>
                </a:cubicBezTo>
                <a:close/>
                <a:moveTo>
                  <a:pt x="17982" y="21712"/>
                </a:moveTo>
                <a:cubicBezTo>
                  <a:pt x="17962" y="21712"/>
                  <a:pt x="17941" y="21716"/>
                  <a:pt x="17924" y="21725"/>
                </a:cubicBezTo>
                <a:cubicBezTo>
                  <a:pt x="17657" y="21959"/>
                  <a:pt x="17423" y="22192"/>
                  <a:pt x="17223" y="22492"/>
                </a:cubicBezTo>
                <a:cubicBezTo>
                  <a:pt x="17156" y="22492"/>
                  <a:pt x="17123" y="22492"/>
                  <a:pt x="17090" y="22526"/>
                </a:cubicBezTo>
                <a:cubicBezTo>
                  <a:pt x="16156" y="23526"/>
                  <a:pt x="15822" y="25795"/>
                  <a:pt x="16222" y="27363"/>
                </a:cubicBezTo>
                <a:cubicBezTo>
                  <a:pt x="15957" y="28358"/>
                  <a:pt x="15790" y="29420"/>
                  <a:pt x="15953" y="30416"/>
                </a:cubicBezTo>
                <a:lnTo>
                  <a:pt x="15953" y="30416"/>
                </a:lnTo>
                <a:cubicBezTo>
                  <a:pt x="16719" y="32114"/>
                  <a:pt x="17499" y="33803"/>
                  <a:pt x="18257" y="35535"/>
                </a:cubicBezTo>
                <a:cubicBezTo>
                  <a:pt x="18269" y="35581"/>
                  <a:pt x="18296" y="35599"/>
                  <a:pt x="18326" y="35599"/>
                </a:cubicBezTo>
                <a:cubicBezTo>
                  <a:pt x="18382" y="35599"/>
                  <a:pt x="18446" y="35534"/>
                  <a:pt x="18424" y="35468"/>
                </a:cubicBezTo>
                <a:cubicBezTo>
                  <a:pt x="17823" y="33901"/>
                  <a:pt x="17156" y="32366"/>
                  <a:pt x="16489" y="30865"/>
                </a:cubicBezTo>
                <a:cubicBezTo>
                  <a:pt x="16156" y="29831"/>
                  <a:pt x="16289" y="28830"/>
                  <a:pt x="16489" y="27863"/>
                </a:cubicBezTo>
                <a:cubicBezTo>
                  <a:pt x="16523" y="28030"/>
                  <a:pt x="16589" y="28230"/>
                  <a:pt x="16656" y="28397"/>
                </a:cubicBezTo>
                <a:cubicBezTo>
                  <a:pt x="16677" y="28461"/>
                  <a:pt x="16741" y="28498"/>
                  <a:pt x="16792" y="28498"/>
                </a:cubicBezTo>
                <a:cubicBezTo>
                  <a:pt x="16820" y="28498"/>
                  <a:pt x="16844" y="28487"/>
                  <a:pt x="16856" y="28463"/>
                </a:cubicBezTo>
                <a:cubicBezTo>
                  <a:pt x="17457" y="27896"/>
                  <a:pt x="17790" y="27129"/>
                  <a:pt x="17990" y="26295"/>
                </a:cubicBezTo>
                <a:cubicBezTo>
                  <a:pt x="18257" y="25661"/>
                  <a:pt x="18457" y="24894"/>
                  <a:pt x="18524" y="24194"/>
                </a:cubicBezTo>
                <a:cubicBezTo>
                  <a:pt x="18591" y="23693"/>
                  <a:pt x="18724" y="22526"/>
                  <a:pt x="18257" y="21825"/>
                </a:cubicBezTo>
                <a:cubicBezTo>
                  <a:pt x="18224" y="21792"/>
                  <a:pt x="18157" y="21792"/>
                  <a:pt x="18124" y="21792"/>
                </a:cubicBezTo>
                <a:cubicBezTo>
                  <a:pt x="18099" y="21743"/>
                  <a:pt x="18039" y="21712"/>
                  <a:pt x="17982" y="2171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61"/>
          <p:cNvSpPr/>
          <p:nvPr/>
        </p:nvSpPr>
        <p:spPr>
          <a:xfrm>
            <a:off x="3234334" y="3426782"/>
            <a:ext cx="1109207" cy="1674558"/>
          </a:xfrm>
          <a:custGeom>
            <a:avLst/>
            <a:gdLst/>
            <a:ahLst/>
            <a:cxnLst/>
            <a:rect l="l" t="t" r="r" b="b"/>
            <a:pathLst>
              <a:path w="23479" h="35446" extrusionOk="0">
                <a:moveTo>
                  <a:pt x="20382" y="8308"/>
                </a:moveTo>
                <a:lnTo>
                  <a:pt x="20382" y="8308"/>
                </a:lnTo>
                <a:cubicBezTo>
                  <a:pt x="19214" y="9209"/>
                  <a:pt x="17980" y="9976"/>
                  <a:pt x="16446" y="10510"/>
                </a:cubicBezTo>
                <a:cubicBezTo>
                  <a:pt x="14611" y="11177"/>
                  <a:pt x="12743" y="11310"/>
                  <a:pt x="11109" y="12344"/>
                </a:cubicBezTo>
                <a:cubicBezTo>
                  <a:pt x="12276" y="10943"/>
                  <a:pt x="14044" y="10176"/>
                  <a:pt x="15912" y="9642"/>
                </a:cubicBezTo>
                <a:cubicBezTo>
                  <a:pt x="17213" y="9275"/>
                  <a:pt x="18914" y="8942"/>
                  <a:pt x="20382" y="8308"/>
                </a:cubicBezTo>
                <a:close/>
                <a:moveTo>
                  <a:pt x="11585" y="6814"/>
                </a:moveTo>
                <a:cubicBezTo>
                  <a:pt x="11641" y="6814"/>
                  <a:pt x="11466" y="7404"/>
                  <a:pt x="11442" y="7641"/>
                </a:cubicBezTo>
                <a:cubicBezTo>
                  <a:pt x="11376" y="8541"/>
                  <a:pt x="11142" y="9475"/>
                  <a:pt x="10975" y="10343"/>
                </a:cubicBezTo>
                <a:cubicBezTo>
                  <a:pt x="10875" y="10977"/>
                  <a:pt x="10708" y="11610"/>
                  <a:pt x="10475" y="12177"/>
                </a:cubicBezTo>
                <a:cubicBezTo>
                  <a:pt x="10642" y="11177"/>
                  <a:pt x="10742" y="10143"/>
                  <a:pt x="10875" y="9109"/>
                </a:cubicBezTo>
                <a:cubicBezTo>
                  <a:pt x="10875" y="9030"/>
                  <a:pt x="10818" y="8998"/>
                  <a:pt x="10771" y="8998"/>
                </a:cubicBezTo>
                <a:cubicBezTo>
                  <a:pt x="10737" y="8998"/>
                  <a:pt x="10708" y="9014"/>
                  <a:pt x="10708" y="9042"/>
                </a:cubicBezTo>
                <a:cubicBezTo>
                  <a:pt x="10442" y="10776"/>
                  <a:pt x="10208" y="12444"/>
                  <a:pt x="9774" y="14112"/>
                </a:cubicBezTo>
                <a:cubicBezTo>
                  <a:pt x="9774" y="14112"/>
                  <a:pt x="9774" y="14145"/>
                  <a:pt x="9741" y="14145"/>
                </a:cubicBezTo>
                <a:cubicBezTo>
                  <a:pt x="9741" y="13845"/>
                  <a:pt x="9708" y="13545"/>
                  <a:pt x="9741" y="13278"/>
                </a:cubicBezTo>
                <a:cubicBezTo>
                  <a:pt x="9874" y="12344"/>
                  <a:pt x="10041" y="11477"/>
                  <a:pt x="10208" y="10543"/>
                </a:cubicBezTo>
                <a:cubicBezTo>
                  <a:pt x="10208" y="10510"/>
                  <a:pt x="10141" y="10476"/>
                  <a:pt x="10108" y="10476"/>
                </a:cubicBezTo>
                <a:cubicBezTo>
                  <a:pt x="10408" y="9309"/>
                  <a:pt x="10808" y="8175"/>
                  <a:pt x="11376" y="7174"/>
                </a:cubicBezTo>
                <a:cubicBezTo>
                  <a:pt x="11501" y="6913"/>
                  <a:pt x="11563" y="6814"/>
                  <a:pt x="11585" y="6814"/>
                </a:cubicBezTo>
                <a:close/>
                <a:moveTo>
                  <a:pt x="22150" y="7274"/>
                </a:moveTo>
                <a:cubicBezTo>
                  <a:pt x="21650" y="8308"/>
                  <a:pt x="20949" y="9175"/>
                  <a:pt x="19915" y="9976"/>
                </a:cubicBezTo>
                <a:cubicBezTo>
                  <a:pt x="18547" y="11043"/>
                  <a:pt x="16913" y="11710"/>
                  <a:pt x="15312" y="12444"/>
                </a:cubicBezTo>
                <a:cubicBezTo>
                  <a:pt x="13577" y="13178"/>
                  <a:pt x="11109" y="13312"/>
                  <a:pt x="9808" y="14813"/>
                </a:cubicBezTo>
                <a:cubicBezTo>
                  <a:pt x="9874" y="14713"/>
                  <a:pt x="9908" y="14646"/>
                  <a:pt x="9908" y="14546"/>
                </a:cubicBezTo>
                <a:cubicBezTo>
                  <a:pt x="10075" y="14179"/>
                  <a:pt x="10241" y="13812"/>
                  <a:pt x="10375" y="13445"/>
                </a:cubicBezTo>
                <a:cubicBezTo>
                  <a:pt x="10475" y="13178"/>
                  <a:pt x="10608" y="12945"/>
                  <a:pt x="10775" y="12711"/>
                </a:cubicBezTo>
                <a:cubicBezTo>
                  <a:pt x="12910" y="11210"/>
                  <a:pt x="15712" y="11143"/>
                  <a:pt x="18080" y="10109"/>
                </a:cubicBezTo>
                <a:cubicBezTo>
                  <a:pt x="19381" y="9509"/>
                  <a:pt x="20582" y="8675"/>
                  <a:pt x="21583" y="7674"/>
                </a:cubicBezTo>
                <a:cubicBezTo>
                  <a:pt x="21783" y="7541"/>
                  <a:pt x="21983" y="7441"/>
                  <a:pt x="22150" y="7274"/>
                </a:cubicBezTo>
                <a:close/>
                <a:moveTo>
                  <a:pt x="635" y="2337"/>
                </a:moveTo>
                <a:cubicBezTo>
                  <a:pt x="1302" y="4505"/>
                  <a:pt x="3303" y="6340"/>
                  <a:pt x="4637" y="7974"/>
                </a:cubicBezTo>
                <a:cubicBezTo>
                  <a:pt x="5305" y="8808"/>
                  <a:pt x="5805" y="9642"/>
                  <a:pt x="6138" y="10510"/>
                </a:cubicBezTo>
                <a:cubicBezTo>
                  <a:pt x="5471" y="9842"/>
                  <a:pt x="4637" y="9342"/>
                  <a:pt x="4137" y="8541"/>
                </a:cubicBezTo>
                <a:cubicBezTo>
                  <a:pt x="4128" y="8523"/>
                  <a:pt x="4111" y="8515"/>
                  <a:pt x="4092" y="8515"/>
                </a:cubicBezTo>
                <a:cubicBezTo>
                  <a:pt x="4045" y="8515"/>
                  <a:pt x="3989" y="8569"/>
                  <a:pt x="4037" y="8642"/>
                </a:cubicBezTo>
                <a:cubicBezTo>
                  <a:pt x="4571" y="9542"/>
                  <a:pt x="5438" y="10376"/>
                  <a:pt x="6305" y="11010"/>
                </a:cubicBezTo>
                <a:cubicBezTo>
                  <a:pt x="6972" y="13011"/>
                  <a:pt x="6939" y="15113"/>
                  <a:pt x="6639" y="17214"/>
                </a:cubicBezTo>
                <a:cubicBezTo>
                  <a:pt x="6239" y="12011"/>
                  <a:pt x="1435" y="7607"/>
                  <a:pt x="635" y="2337"/>
                </a:cubicBezTo>
                <a:close/>
                <a:moveTo>
                  <a:pt x="15912" y="12644"/>
                </a:moveTo>
                <a:lnTo>
                  <a:pt x="15912" y="12644"/>
                </a:lnTo>
                <a:cubicBezTo>
                  <a:pt x="15645" y="12878"/>
                  <a:pt x="15478" y="13145"/>
                  <a:pt x="15278" y="13512"/>
                </a:cubicBezTo>
                <a:cubicBezTo>
                  <a:pt x="14444" y="14946"/>
                  <a:pt x="13410" y="16013"/>
                  <a:pt x="12109" y="17014"/>
                </a:cubicBezTo>
                <a:cubicBezTo>
                  <a:pt x="11109" y="17815"/>
                  <a:pt x="9941" y="18348"/>
                  <a:pt x="8907" y="19049"/>
                </a:cubicBezTo>
                <a:cubicBezTo>
                  <a:pt x="10375" y="17214"/>
                  <a:pt x="11809" y="15480"/>
                  <a:pt x="13110" y="13512"/>
                </a:cubicBezTo>
                <a:cubicBezTo>
                  <a:pt x="13544" y="13378"/>
                  <a:pt x="13911" y="13312"/>
                  <a:pt x="14278" y="13211"/>
                </a:cubicBezTo>
                <a:cubicBezTo>
                  <a:pt x="14811" y="13045"/>
                  <a:pt x="15378" y="12878"/>
                  <a:pt x="15912" y="12644"/>
                </a:cubicBezTo>
                <a:close/>
                <a:moveTo>
                  <a:pt x="12810" y="13612"/>
                </a:moveTo>
                <a:lnTo>
                  <a:pt x="12810" y="13612"/>
                </a:lnTo>
                <a:cubicBezTo>
                  <a:pt x="11309" y="15546"/>
                  <a:pt x="9708" y="17448"/>
                  <a:pt x="8207" y="19383"/>
                </a:cubicBezTo>
                <a:cubicBezTo>
                  <a:pt x="8807" y="18148"/>
                  <a:pt x="9207" y="16814"/>
                  <a:pt x="9608" y="15513"/>
                </a:cubicBezTo>
                <a:cubicBezTo>
                  <a:pt x="10308" y="14379"/>
                  <a:pt x="11576" y="13912"/>
                  <a:pt x="12810" y="13612"/>
                </a:cubicBezTo>
                <a:close/>
                <a:moveTo>
                  <a:pt x="3280" y="17492"/>
                </a:moveTo>
                <a:cubicBezTo>
                  <a:pt x="3358" y="17492"/>
                  <a:pt x="3878" y="18541"/>
                  <a:pt x="3970" y="18849"/>
                </a:cubicBezTo>
                <a:cubicBezTo>
                  <a:pt x="4070" y="19016"/>
                  <a:pt x="4104" y="19182"/>
                  <a:pt x="4137" y="19349"/>
                </a:cubicBezTo>
                <a:cubicBezTo>
                  <a:pt x="4137" y="19549"/>
                  <a:pt x="4204" y="19716"/>
                  <a:pt x="4204" y="19950"/>
                </a:cubicBezTo>
                <a:cubicBezTo>
                  <a:pt x="4137" y="19750"/>
                  <a:pt x="4104" y="19549"/>
                  <a:pt x="4070" y="19383"/>
                </a:cubicBezTo>
                <a:cubicBezTo>
                  <a:pt x="4058" y="19357"/>
                  <a:pt x="4030" y="19346"/>
                  <a:pt x="4001" y="19346"/>
                </a:cubicBezTo>
                <a:cubicBezTo>
                  <a:pt x="3955" y="19346"/>
                  <a:pt x="3904" y="19375"/>
                  <a:pt x="3904" y="19416"/>
                </a:cubicBezTo>
                <a:cubicBezTo>
                  <a:pt x="4204" y="20550"/>
                  <a:pt x="4237" y="21684"/>
                  <a:pt x="4204" y="22852"/>
                </a:cubicBezTo>
                <a:cubicBezTo>
                  <a:pt x="3937" y="21050"/>
                  <a:pt x="3403" y="19316"/>
                  <a:pt x="3270" y="17515"/>
                </a:cubicBezTo>
                <a:cubicBezTo>
                  <a:pt x="3270" y="17499"/>
                  <a:pt x="3273" y="17492"/>
                  <a:pt x="3280" y="17492"/>
                </a:cubicBezTo>
                <a:close/>
                <a:moveTo>
                  <a:pt x="4471" y="20817"/>
                </a:moveTo>
                <a:cubicBezTo>
                  <a:pt x="4537" y="21050"/>
                  <a:pt x="4571" y="21284"/>
                  <a:pt x="4604" y="21517"/>
                </a:cubicBezTo>
                <a:cubicBezTo>
                  <a:pt x="4737" y="22451"/>
                  <a:pt x="4737" y="23319"/>
                  <a:pt x="4571" y="24186"/>
                </a:cubicBezTo>
                <a:cubicBezTo>
                  <a:pt x="4704" y="23119"/>
                  <a:pt x="4604" y="21951"/>
                  <a:pt x="4471" y="20817"/>
                </a:cubicBezTo>
                <a:close/>
                <a:moveTo>
                  <a:pt x="14378" y="18215"/>
                </a:moveTo>
                <a:cubicBezTo>
                  <a:pt x="12910" y="20483"/>
                  <a:pt x="11376" y="22051"/>
                  <a:pt x="9041" y="23519"/>
                </a:cubicBezTo>
                <a:cubicBezTo>
                  <a:pt x="8207" y="24053"/>
                  <a:pt x="7373" y="24553"/>
                  <a:pt x="6539" y="25120"/>
                </a:cubicBezTo>
                <a:cubicBezTo>
                  <a:pt x="7873" y="21651"/>
                  <a:pt x="11576" y="20350"/>
                  <a:pt x="14378" y="18215"/>
                </a:cubicBezTo>
                <a:close/>
                <a:moveTo>
                  <a:pt x="4304" y="24286"/>
                </a:moveTo>
                <a:lnTo>
                  <a:pt x="4304" y="24286"/>
                </a:lnTo>
                <a:cubicBezTo>
                  <a:pt x="4304" y="24686"/>
                  <a:pt x="4270" y="25120"/>
                  <a:pt x="4237" y="25487"/>
                </a:cubicBezTo>
                <a:cubicBezTo>
                  <a:pt x="4237" y="25520"/>
                  <a:pt x="4237" y="25520"/>
                  <a:pt x="4270" y="25520"/>
                </a:cubicBezTo>
                <a:cubicBezTo>
                  <a:pt x="4204" y="25587"/>
                  <a:pt x="4137" y="25720"/>
                  <a:pt x="4104" y="25821"/>
                </a:cubicBezTo>
                <a:cubicBezTo>
                  <a:pt x="4204" y="25387"/>
                  <a:pt x="4237" y="24987"/>
                  <a:pt x="4270" y="24553"/>
                </a:cubicBezTo>
                <a:cubicBezTo>
                  <a:pt x="4270" y="24486"/>
                  <a:pt x="4304" y="24353"/>
                  <a:pt x="4304" y="24286"/>
                </a:cubicBezTo>
                <a:close/>
                <a:moveTo>
                  <a:pt x="473" y="1"/>
                </a:moveTo>
                <a:cubicBezTo>
                  <a:pt x="451" y="1"/>
                  <a:pt x="434" y="12"/>
                  <a:pt x="434" y="35"/>
                </a:cubicBezTo>
                <a:cubicBezTo>
                  <a:pt x="1" y="3338"/>
                  <a:pt x="1168" y="6206"/>
                  <a:pt x="2769" y="9042"/>
                </a:cubicBezTo>
                <a:cubicBezTo>
                  <a:pt x="4637" y="12478"/>
                  <a:pt x="6272" y="15446"/>
                  <a:pt x="6272" y="19316"/>
                </a:cubicBezTo>
                <a:cubicBezTo>
                  <a:pt x="5972" y="20684"/>
                  <a:pt x="5671" y="22018"/>
                  <a:pt x="5438" y="23385"/>
                </a:cubicBezTo>
                <a:cubicBezTo>
                  <a:pt x="5271" y="23652"/>
                  <a:pt x="5138" y="23953"/>
                  <a:pt x="4971" y="24186"/>
                </a:cubicBezTo>
                <a:cubicBezTo>
                  <a:pt x="5405" y="21718"/>
                  <a:pt x="4504" y="18649"/>
                  <a:pt x="3170" y="16981"/>
                </a:cubicBezTo>
                <a:cubicBezTo>
                  <a:pt x="3146" y="16946"/>
                  <a:pt x="3115" y="16931"/>
                  <a:pt x="3084" y="16931"/>
                </a:cubicBezTo>
                <a:cubicBezTo>
                  <a:pt x="3026" y="16931"/>
                  <a:pt x="2970" y="16982"/>
                  <a:pt x="2970" y="17048"/>
                </a:cubicBezTo>
                <a:cubicBezTo>
                  <a:pt x="3003" y="19583"/>
                  <a:pt x="3970" y="21984"/>
                  <a:pt x="3970" y="24486"/>
                </a:cubicBezTo>
                <a:cubicBezTo>
                  <a:pt x="3937" y="24853"/>
                  <a:pt x="3904" y="25253"/>
                  <a:pt x="3837" y="25687"/>
                </a:cubicBezTo>
                <a:cubicBezTo>
                  <a:pt x="3837" y="25720"/>
                  <a:pt x="3904" y="25754"/>
                  <a:pt x="3904" y="25754"/>
                </a:cubicBezTo>
                <a:cubicBezTo>
                  <a:pt x="3904" y="25887"/>
                  <a:pt x="3837" y="25987"/>
                  <a:pt x="3837" y="26087"/>
                </a:cubicBezTo>
                <a:cubicBezTo>
                  <a:pt x="3837" y="26154"/>
                  <a:pt x="3837" y="26154"/>
                  <a:pt x="3904" y="26187"/>
                </a:cubicBezTo>
                <a:cubicBezTo>
                  <a:pt x="3603" y="26688"/>
                  <a:pt x="3336" y="27222"/>
                  <a:pt x="3103" y="27722"/>
                </a:cubicBezTo>
                <a:lnTo>
                  <a:pt x="3070" y="27755"/>
                </a:lnTo>
                <a:cubicBezTo>
                  <a:pt x="3003" y="27822"/>
                  <a:pt x="3003" y="27822"/>
                  <a:pt x="3070" y="27855"/>
                </a:cubicBezTo>
                <a:cubicBezTo>
                  <a:pt x="1835" y="30257"/>
                  <a:pt x="835" y="32826"/>
                  <a:pt x="268" y="35361"/>
                </a:cubicBezTo>
                <a:cubicBezTo>
                  <a:pt x="268" y="35403"/>
                  <a:pt x="321" y="35445"/>
                  <a:pt x="360" y="35445"/>
                </a:cubicBezTo>
                <a:cubicBezTo>
                  <a:pt x="383" y="35445"/>
                  <a:pt x="401" y="35431"/>
                  <a:pt x="401" y="35394"/>
                </a:cubicBezTo>
                <a:cubicBezTo>
                  <a:pt x="1502" y="32692"/>
                  <a:pt x="2503" y="30024"/>
                  <a:pt x="3737" y="27388"/>
                </a:cubicBezTo>
                <a:cubicBezTo>
                  <a:pt x="4437" y="26821"/>
                  <a:pt x="5271" y="26288"/>
                  <a:pt x="6105" y="25720"/>
                </a:cubicBezTo>
                <a:cubicBezTo>
                  <a:pt x="6105" y="25770"/>
                  <a:pt x="6138" y="25795"/>
                  <a:pt x="6176" y="25795"/>
                </a:cubicBezTo>
                <a:cubicBezTo>
                  <a:pt x="6214" y="25795"/>
                  <a:pt x="6255" y="25770"/>
                  <a:pt x="6272" y="25720"/>
                </a:cubicBezTo>
                <a:cubicBezTo>
                  <a:pt x="6272" y="25687"/>
                  <a:pt x="6305" y="25654"/>
                  <a:pt x="6305" y="25587"/>
                </a:cubicBezTo>
                <a:cubicBezTo>
                  <a:pt x="8107" y="24520"/>
                  <a:pt x="10075" y="23486"/>
                  <a:pt x="11642" y="22185"/>
                </a:cubicBezTo>
                <a:cubicBezTo>
                  <a:pt x="12777" y="21818"/>
                  <a:pt x="13844" y="21117"/>
                  <a:pt x="14511" y="20150"/>
                </a:cubicBezTo>
                <a:cubicBezTo>
                  <a:pt x="14563" y="20072"/>
                  <a:pt x="14494" y="19995"/>
                  <a:pt x="14445" y="19995"/>
                </a:cubicBezTo>
                <a:cubicBezTo>
                  <a:pt x="14431" y="19995"/>
                  <a:pt x="14419" y="20001"/>
                  <a:pt x="14411" y="20016"/>
                </a:cubicBezTo>
                <a:cubicBezTo>
                  <a:pt x="13811" y="20850"/>
                  <a:pt x="12977" y="21251"/>
                  <a:pt x="12143" y="21718"/>
                </a:cubicBezTo>
                <a:cubicBezTo>
                  <a:pt x="13310" y="20684"/>
                  <a:pt x="14244" y="19483"/>
                  <a:pt x="14745" y="17915"/>
                </a:cubicBezTo>
                <a:cubicBezTo>
                  <a:pt x="15478" y="17314"/>
                  <a:pt x="16146" y="16647"/>
                  <a:pt x="16679" y="15847"/>
                </a:cubicBezTo>
                <a:lnTo>
                  <a:pt x="16679" y="15847"/>
                </a:lnTo>
                <a:cubicBezTo>
                  <a:pt x="16479" y="16981"/>
                  <a:pt x="16312" y="18082"/>
                  <a:pt x="16012" y="19216"/>
                </a:cubicBezTo>
                <a:cubicBezTo>
                  <a:pt x="15412" y="21718"/>
                  <a:pt x="13677" y="23385"/>
                  <a:pt x="11409" y="24353"/>
                </a:cubicBezTo>
                <a:cubicBezTo>
                  <a:pt x="9007" y="25354"/>
                  <a:pt x="6305" y="25654"/>
                  <a:pt x="4404" y="27555"/>
                </a:cubicBezTo>
                <a:cubicBezTo>
                  <a:pt x="4317" y="27642"/>
                  <a:pt x="4406" y="27728"/>
                  <a:pt x="4474" y="27728"/>
                </a:cubicBezTo>
                <a:cubicBezTo>
                  <a:pt x="4485" y="27728"/>
                  <a:pt x="4495" y="27726"/>
                  <a:pt x="4504" y="27722"/>
                </a:cubicBezTo>
                <a:cubicBezTo>
                  <a:pt x="7173" y="25687"/>
                  <a:pt x="10508" y="25420"/>
                  <a:pt x="13310" y="23719"/>
                </a:cubicBezTo>
                <a:cubicBezTo>
                  <a:pt x="16312" y="21884"/>
                  <a:pt x="16579" y="18148"/>
                  <a:pt x="17146" y="15046"/>
                </a:cubicBezTo>
                <a:cubicBezTo>
                  <a:pt x="17246" y="14879"/>
                  <a:pt x="17313" y="14679"/>
                  <a:pt x="17413" y="14479"/>
                </a:cubicBezTo>
                <a:cubicBezTo>
                  <a:pt x="17447" y="14379"/>
                  <a:pt x="17413" y="14246"/>
                  <a:pt x="17280" y="14246"/>
                </a:cubicBezTo>
                <a:lnTo>
                  <a:pt x="17180" y="14246"/>
                </a:lnTo>
                <a:cubicBezTo>
                  <a:pt x="17113" y="14246"/>
                  <a:pt x="17013" y="14312"/>
                  <a:pt x="17013" y="14379"/>
                </a:cubicBezTo>
                <a:cubicBezTo>
                  <a:pt x="16980" y="14512"/>
                  <a:pt x="16980" y="14646"/>
                  <a:pt x="16946" y="14746"/>
                </a:cubicBezTo>
                <a:cubicBezTo>
                  <a:pt x="16846" y="14746"/>
                  <a:pt x="16779" y="14879"/>
                  <a:pt x="16746" y="15146"/>
                </a:cubicBezTo>
                <a:cubicBezTo>
                  <a:pt x="16513" y="15513"/>
                  <a:pt x="16312" y="15847"/>
                  <a:pt x="16012" y="16180"/>
                </a:cubicBezTo>
                <a:cubicBezTo>
                  <a:pt x="15512" y="16847"/>
                  <a:pt x="14845" y="17381"/>
                  <a:pt x="14178" y="17915"/>
                </a:cubicBezTo>
                <a:cubicBezTo>
                  <a:pt x="13010" y="18849"/>
                  <a:pt x="11742" y="19549"/>
                  <a:pt x="10475" y="20383"/>
                </a:cubicBezTo>
                <a:cubicBezTo>
                  <a:pt x="8607" y="21651"/>
                  <a:pt x="6972" y="23152"/>
                  <a:pt x="6272" y="25320"/>
                </a:cubicBezTo>
                <a:cubicBezTo>
                  <a:pt x="5471" y="25821"/>
                  <a:pt x="4671" y="26388"/>
                  <a:pt x="3970" y="26988"/>
                </a:cubicBezTo>
                <a:cubicBezTo>
                  <a:pt x="4437" y="25987"/>
                  <a:pt x="4938" y="24987"/>
                  <a:pt x="5471" y="24019"/>
                </a:cubicBezTo>
                <a:cubicBezTo>
                  <a:pt x="6239" y="22685"/>
                  <a:pt x="7072" y="21484"/>
                  <a:pt x="7973" y="20317"/>
                </a:cubicBezTo>
                <a:cubicBezTo>
                  <a:pt x="9474" y="19016"/>
                  <a:pt x="11175" y="18148"/>
                  <a:pt x="12777" y="16881"/>
                </a:cubicBezTo>
                <a:cubicBezTo>
                  <a:pt x="14344" y="15680"/>
                  <a:pt x="14978" y="13912"/>
                  <a:pt x="16279" y="12544"/>
                </a:cubicBezTo>
                <a:cubicBezTo>
                  <a:pt x="16846" y="12311"/>
                  <a:pt x="17413" y="12044"/>
                  <a:pt x="17947" y="11744"/>
                </a:cubicBezTo>
                <a:cubicBezTo>
                  <a:pt x="20182" y="10576"/>
                  <a:pt x="22483" y="8842"/>
                  <a:pt x="23151" y="6340"/>
                </a:cubicBezTo>
                <a:cubicBezTo>
                  <a:pt x="23284" y="6173"/>
                  <a:pt x="23351" y="5973"/>
                  <a:pt x="23451" y="5739"/>
                </a:cubicBezTo>
                <a:cubicBezTo>
                  <a:pt x="23478" y="5631"/>
                  <a:pt x="23416" y="5522"/>
                  <a:pt x="23338" y="5522"/>
                </a:cubicBezTo>
                <a:cubicBezTo>
                  <a:pt x="23321" y="5522"/>
                  <a:pt x="23302" y="5527"/>
                  <a:pt x="23284" y="5539"/>
                </a:cubicBezTo>
                <a:lnTo>
                  <a:pt x="23284" y="5439"/>
                </a:lnTo>
                <a:cubicBezTo>
                  <a:pt x="23284" y="5350"/>
                  <a:pt x="23210" y="5276"/>
                  <a:pt x="23151" y="5276"/>
                </a:cubicBezTo>
                <a:cubicBezTo>
                  <a:pt x="23121" y="5276"/>
                  <a:pt x="23095" y="5295"/>
                  <a:pt x="23084" y="5339"/>
                </a:cubicBezTo>
                <a:cubicBezTo>
                  <a:pt x="22984" y="5606"/>
                  <a:pt x="22884" y="5840"/>
                  <a:pt x="22750" y="6106"/>
                </a:cubicBezTo>
                <a:cubicBezTo>
                  <a:pt x="20315" y="8608"/>
                  <a:pt x="16779" y="8775"/>
                  <a:pt x="13644" y="10009"/>
                </a:cubicBezTo>
                <a:cubicBezTo>
                  <a:pt x="12310" y="10543"/>
                  <a:pt x="11409" y="11377"/>
                  <a:pt x="10742" y="12378"/>
                </a:cubicBezTo>
                <a:cubicBezTo>
                  <a:pt x="11376" y="10376"/>
                  <a:pt x="11742" y="8275"/>
                  <a:pt x="11776" y="6206"/>
                </a:cubicBezTo>
                <a:cubicBezTo>
                  <a:pt x="11776" y="6118"/>
                  <a:pt x="11720" y="6077"/>
                  <a:pt x="11663" y="6077"/>
                </a:cubicBezTo>
                <a:cubicBezTo>
                  <a:pt x="11611" y="6077"/>
                  <a:pt x="11558" y="6110"/>
                  <a:pt x="11542" y="6173"/>
                </a:cubicBezTo>
                <a:cubicBezTo>
                  <a:pt x="10308" y="8108"/>
                  <a:pt x="9441" y="10610"/>
                  <a:pt x="9441" y="12978"/>
                </a:cubicBezTo>
                <a:cubicBezTo>
                  <a:pt x="9274" y="13812"/>
                  <a:pt x="9174" y="14646"/>
                  <a:pt x="9174" y="15480"/>
                </a:cubicBezTo>
                <a:lnTo>
                  <a:pt x="9174" y="15513"/>
                </a:lnTo>
                <a:lnTo>
                  <a:pt x="9174" y="15613"/>
                </a:lnTo>
                <a:lnTo>
                  <a:pt x="9174" y="15813"/>
                </a:lnTo>
                <a:cubicBezTo>
                  <a:pt x="8740" y="17181"/>
                  <a:pt x="8340" y="18615"/>
                  <a:pt x="7673" y="19850"/>
                </a:cubicBezTo>
                <a:lnTo>
                  <a:pt x="7673" y="19883"/>
                </a:lnTo>
                <a:cubicBezTo>
                  <a:pt x="7406" y="20183"/>
                  <a:pt x="7106" y="20483"/>
                  <a:pt x="6839" y="20850"/>
                </a:cubicBezTo>
                <a:cubicBezTo>
                  <a:pt x="6806" y="20884"/>
                  <a:pt x="6839" y="20984"/>
                  <a:pt x="6906" y="21017"/>
                </a:cubicBezTo>
                <a:cubicBezTo>
                  <a:pt x="6472" y="21618"/>
                  <a:pt x="6105" y="22185"/>
                  <a:pt x="5738" y="22818"/>
                </a:cubicBezTo>
                <a:cubicBezTo>
                  <a:pt x="6138" y="20984"/>
                  <a:pt x="6739" y="19016"/>
                  <a:pt x="7106" y="17014"/>
                </a:cubicBezTo>
                <a:cubicBezTo>
                  <a:pt x="8006" y="14179"/>
                  <a:pt x="8674" y="11477"/>
                  <a:pt x="7306" y="8541"/>
                </a:cubicBezTo>
                <a:cubicBezTo>
                  <a:pt x="5772" y="5306"/>
                  <a:pt x="2836" y="3438"/>
                  <a:pt x="1001" y="469"/>
                </a:cubicBezTo>
                <a:cubicBezTo>
                  <a:pt x="982" y="430"/>
                  <a:pt x="951" y="414"/>
                  <a:pt x="918" y="414"/>
                </a:cubicBezTo>
                <a:cubicBezTo>
                  <a:pt x="838" y="414"/>
                  <a:pt x="744" y="508"/>
                  <a:pt x="768" y="602"/>
                </a:cubicBezTo>
                <a:cubicBezTo>
                  <a:pt x="2069" y="3271"/>
                  <a:pt x="4604" y="4705"/>
                  <a:pt x="6172" y="7174"/>
                </a:cubicBezTo>
                <a:cubicBezTo>
                  <a:pt x="7473" y="9175"/>
                  <a:pt x="8107" y="11277"/>
                  <a:pt x="7773" y="13678"/>
                </a:cubicBezTo>
                <a:cubicBezTo>
                  <a:pt x="7673" y="14346"/>
                  <a:pt x="7473" y="15013"/>
                  <a:pt x="7306" y="15680"/>
                </a:cubicBezTo>
                <a:cubicBezTo>
                  <a:pt x="7506" y="13712"/>
                  <a:pt x="7339" y="11777"/>
                  <a:pt x="6472" y="9976"/>
                </a:cubicBezTo>
                <a:cubicBezTo>
                  <a:pt x="6239" y="9475"/>
                  <a:pt x="5938" y="9008"/>
                  <a:pt x="5605" y="8541"/>
                </a:cubicBezTo>
                <a:cubicBezTo>
                  <a:pt x="5471" y="7507"/>
                  <a:pt x="4838" y="6507"/>
                  <a:pt x="4237" y="5706"/>
                </a:cubicBezTo>
                <a:cubicBezTo>
                  <a:pt x="4219" y="5687"/>
                  <a:pt x="4197" y="5679"/>
                  <a:pt x="4177" y="5679"/>
                </a:cubicBezTo>
                <a:cubicBezTo>
                  <a:pt x="4125" y="5679"/>
                  <a:pt x="4080" y="5734"/>
                  <a:pt x="4104" y="5806"/>
                </a:cubicBezTo>
                <a:cubicBezTo>
                  <a:pt x="4471" y="6307"/>
                  <a:pt x="4737" y="6807"/>
                  <a:pt x="4971" y="7374"/>
                </a:cubicBezTo>
                <a:lnTo>
                  <a:pt x="5238" y="8141"/>
                </a:lnTo>
                <a:cubicBezTo>
                  <a:pt x="3303" y="5639"/>
                  <a:pt x="735" y="3671"/>
                  <a:pt x="668" y="169"/>
                </a:cubicBezTo>
                <a:cubicBezTo>
                  <a:pt x="668" y="102"/>
                  <a:pt x="635" y="102"/>
                  <a:pt x="568" y="102"/>
                </a:cubicBezTo>
                <a:cubicBezTo>
                  <a:pt x="568" y="37"/>
                  <a:pt x="512" y="1"/>
                  <a:pt x="4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3" name="Google Shape;1223;p61"/>
          <p:cNvGrpSpPr/>
          <p:nvPr/>
        </p:nvGrpSpPr>
        <p:grpSpPr>
          <a:xfrm>
            <a:off x="373694" y="951795"/>
            <a:ext cx="577314" cy="368094"/>
            <a:chOff x="373694" y="951795"/>
            <a:chExt cx="577314" cy="368094"/>
          </a:xfrm>
        </p:grpSpPr>
        <p:sp>
          <p:nvSpPr>
            <p:cNvPr id="1224" name="Google Shape;1224;p61"/>
            <p:cNvSpPr/>
            <p:nvPr/>
          </p:nvSpPr>
          <p:spPr>
            <a:xfrm rot="59522">
              <a:off x="374806" y="1189182"/>
              <a:ext cx="129524" cy="129596"/>
            </a:xfrm>
            <a:custGeom>
              <a:avLst/>
              <a:gdLst/>
              <a:ahLst/>
              <a:cxnLst/>
              <a:rect l="l" t="t" r="r" b="b"/>
              <a:pathLst>
                <a:path w="1794" h="1795" extrusionOk="0">
                  <a:moveTo>
                    <a:pt x="943" y="1"/>
                  </a:moveTo>
                  <a:cubicBezTo>
                    <a:pt x="730" y="426"/>
                    <a:pt x="396" y="730"/>
                    <a:pt x="1" y="882"/>
                  </a:cubicBezTo>
                  <a:lnTo>
                    <a:pt x="1" y="913"/>
                  </a:lnTo>
                  <a:cubicBezTo>
                    <a:pt x="396" y="1065"/>
                    <a:pt x="730" y="1369"/>
                    <a:pt x="882" y="1794"/>
                  </a:cubicBezTo>
                  <a:lnTo>
                    <a:pt x="943" y="1794"/>
                  </a:lnTo>
                  <a:cubicBezTo>
                    <a:pt x="1034" y="1369"/>
                    <a:pt x="1399" y="1065"/>
                    <a:pt x="1794" y="913"/>
                  </a:cubicBezTo>
                  <a:lnTo>
                    <a:pt x="1794" y="882"/>
                  </a:lnTo>
                  <a:cubicBezTo>
                    <a:pt x="1429" y="730"/>
                    <a:pt x="1095" y="426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1"/>
            <p:cNvSpPr/>
            <p:nvPr/>
          </p:nvSpPr>
          <p:spPr>
            <a:xfrm rot="59522">
              <a:off x="769558" y="953341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6" name="Google Shape;1226;p61"/>
          <p:cNvSpPr/>
          <p:nvPr/>
        </p:nvSpPr>
        <p:spPr>
          <a:xfrm>
            <a:off x="6284260" y="2153653"/>
            <a:ext cx="377307" cy="285899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61"/>
          <p:cNvSpPr/>
          <p:nvPr/>
        </p:nvSpPr>
        <p:spPr>
          <a:xfrm>
            <a:off x="4374835" y="2153653"/>
            <a:ext cx="377307" cy="285899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61"/>
          <p:cNvSpPr/>
          <p:nvPr/>
        </p:nvSpPr>
        <p:spPr>
          <a:xfrm>
            <a:off x="2465410" y="2153653"/>
            <a:ext cx="377307" cy="285899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62"/>
          <p:cNvSpPr/>
          <p:nvPr/>
        </p:nvSpPr>
        <p:spPr>
          <a:xfrm>
            <a:off x="690143" y="2995727"/>
            <a:ext cx="578400" cy="1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62"/>
          <p:cNvSpPr/>
          <p:nvPr/>
        </p:nvSpPr>
        <p:spPr>
          <a:xfrm>
            <a:off x="3246900" y="857250"/>
            <a:ext cx="27213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62"/>
          <p:cNvSpPr txBox="1">
            <a:spLocks noGrp="1"/>
          </p:cNvSpPr>
          <p:nvPr>
            <p:ph type="body" idx="4294967295"/>
          </p:nvPr>
        </p:nvSpPr>
        <p:spPr>
          <a:xfrm>
            <a:off x="829659" y="3872158"/>
            <a:ext cx="1103400" cy="3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u="sng">
                <a:solidFill>
                  <a:schemeClr val="dk2"/>
                </a:solidFill>
              </a:rPr>
              <a:t>Organization</a:t>
            </a:r>
            <a:endParaRPr sz="1200" b="1" u="sng">
              <a:solidFill>
                <a:schemeClr val="dk2"/>
              </a:solidFill>
            </a:endParaRPr>
          </a:p>
        </p:txBody>
      </p:sp>
      <p:sp>
        <p:nvSpPr>
          <p:cNvPr id="1236" name="Google Shape;1236;p62"/>
          <p:cNvSpPr txBox="1">
            <a:spLocks noGrp="1"/>
          </p:cNvSpPr>
          <p:nvPr>
            <p:ph type="title"/>
          </p:nvPr>
        </p:nvSpPr>
        <p:spPr>
          <a:xfrm>
            <a:off x="713238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</a:t>
            </a:r>
            <a:endParaRPr/>
          </a:p>
        </p:txBody>
      </p:sp>
      <p:graphicFrame>
        <p:nvGraphicFramePr>
          <p:cNvPr id="1237" name="Google Shape;1237;p62"/>
          <p:cNvGraphicFramePr/>
          <p:nvPr/>
        </p:nvGraphicFramePr>
        <p:xfrm>
          <a:off x="717471" y="1487780"/>
          <a:ext cx="4667225" cy="2201800"/>
        </p:xfrm>
        <a:graphic>
          <a:graphicData uri="http://schemas.openxmlformats.org/drawingml/2006/table">
            <a:tbl>
              <a:tblPr>
                <a:noFill/>
                <a:tableStyleId>{FD4811BB-90F7-43E9-94A2-5EDD3DDC2074}</a:tableStyleId>
              </a:tblPr>
              <a:tblGrid>
                <a:gridCol w="529775"/>
                <a:gridCol w="744125"/>
                <a:gridCol w="703525"/>
                <a:gridCol w="625425"/>
                <a:gridCol w="751250"/>
                <a:gridCol w="657250"/>
                <a:gridCol w="655875"/>
              </a:tblGrid>
              <a:tr h="442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u="sng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b="1" u="sng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u="sng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b="1" u="sng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u="sng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b="1" u="sng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u="sng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b="1" u="sng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u="sng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b="1" u="sng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u="sng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</a:t>
                      </a:r>
                      <a:endParaRPr b="1" u="sng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8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u="sng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</a:t>
                      </a:r>
                      <a:endParaRPr b="1" u="sng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u="sng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</a:t>
                      </a:r>
                      <a:endParaRPr b="1" u="sng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u="sng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</a:t>
                      </a:r>
                      <a:endParaRPr b="1" u="sng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u="sng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</a:t>
                      </a:r>
                      <a:endParaRPr b="1" u="sng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8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15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16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17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18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19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8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>
                          <a:solidFill>
                            <a:schemeClr val="dk1"/>
                          </a:solidFill>
                          <a:latin typeface="Abril Fatface"/>
                          <a:ea typeface="Abril Fatface"/>
                          <a:cs typeface="Abril Fatface"/>
                          <a:sym typeface="Abril Fatface"/>
                        </a:rPr>
                        <a:t>21</a:t>
                      </a:r>
                      <a:endParaRPr i="1">
                        <a:solidFill>
                          <a:schemeClr val="dk1"/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22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23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24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25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26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27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42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28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29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30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238" name="Google Shape;1238;p62"/>
          <p:cNvSpPr txBox="1">
            <a:spLocks noGrp="1"/>
          </p:cNvSpPr>
          <p:nvPr>
            <p:ph type="body" idx="4294967295"/>
          </p:nvPr>
        </p:nvSpPr>
        <p:spPr>
          <a:xfrm>
            <a:off x="2421071" y="3872158"/>
            <a:ext cx="1103400" cy="3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u="sng"/>
              <a:t>Confirming</a:t>
            </a:r>
            <a:endParaRPr sz="1200" b="1" u="sng"/>
          </a:p>
        </p:txBody>
      </p:sp>
      <p:sp>
        <p:nvSpPr>
          <p:cNvPr id="1239" name="Google Shape;1239;p62"/>
          <p:cNvSpPr txBox="1">
            <a:spLocks noGrp="1"/>
          </p:cNvSpPr>
          <p:nvPr>
            <p:ph type="body" idx="4294967295"/>
          </p:nvPr>
        </p:nvSpPr>
        <p:spPr>
          <a:xfrm>
            <a:off x="4012515" y="3872158"/>
            <a:ext cx="1617600" cy="3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World Poetry Day</a:t>
            </a:r>
            <a:endParaRPr sz="1200"/>
          </a:p>
        </p:txBody>
      </p:sp>
      <p:sp>
        <p:nvSpPr>
          <p:cNvPr id="1240" name="Google Shape;1240;p62"/>
          <p:cNvSpPr/>
          <p:nvPr/>
        </p:nvSpPr>
        <p:spPr>
          <a:xfrm rot="59522">
            <a:off x="3673066" y="3953123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62"/>
          <p:cNvSpPr/>
          <p:nvPr/>
        </p:nvSpPr>
        <p:spPr>
          <a:xfrm>
            <a:off x="-465434" y="2483416"/>
            <a:ext cx="1580361" cy="3004585"/>
          </a:xfrm>
          <a:custGeom>
            <a:avLst/>
            <a:gdLst/>
            <a:ahLst/>
            <a:cxnLst/>
            <a:rect l="l" t="t" r="r" b="b"/>
            <a:pathLst>
              <a:path w="18725" h="35600" extrusionOk="0">
                <a:moveTo>
                  <a:pt x="102" y="1150"/>
                </a:moveTo>
                <a:cubicBezTo>
                  <a:pt x="0" y="1512"/>
                  <a:pt x="559" y="2390"/>
                  <a:pt x="814" y="2727"/>
                </a:cubicBezTo>
                <a:lnTo>
                  <a:pt x="814" y="2727"/>
                </a:lnTo>
                <a:cubicBezTo>
                  <a:pt x="464" y="2247"/>
                  <a:pt x="211" y="1723"/>
                  <a:pt x="102" y="1150"/>
                </a:cubicBezTo>
                <a:close/>
                <a:moveTo>
                  <a:pt x="956" y="639"/>
                </a:moveTo>
                <a:cubicBezTo>
                  <a:pt x="962" y="639"/>
                  <a:pt x="970" y="641"/>
                  <a:pt x="978" y="643"/>
                </a:cubicBezTo>
                <a:cubicBezTo>
                  <a:pt x="1779" y="977"/>
                  <a:pt x="2412" y="1678"/>
                  <a:pt x="2946" y="2345"/>
                </a:cubicBezTo>
                <a:cubicBezTo>
                  <a:pt x="3246" y="2678"/>
                  <a:pt x="3480" y="3112"/>
                  <a:pt x="3747" y="3479"/>
                </a:cubicBezTo>
                <a:cubicBezTo>
                  <a:pt x="2980" y="2445"/>
                  <a:pt x="2079" y="1477"/>
                  <a:pt x="1045" y="1044"/>
                </a:cubicBezTo>
                <a:cubicBezTo>
                  <a:pt x="953" y="800"/>
                  <a:pt x="890" y="639"/>
                  <a:pt x="956" y="639"/>
                </a:cubicBezTo>
                <a:close/>
                <a:moveTo>
                  <a:pt x="814" y="2727"/>
                </a:moveTo>
                <a:lnTo>
                  <a:pt x="814" y="2727"/>
                </a:lnTo>
                <a:cubicBezTo>
                  <a:pt x="1140" y="3174"/>
                  <a:pt x="1549" y="3582"/>
                  <a:pt x="2004" y="3956"/>
                </a:cubicBezTo>
                <a:lnTo>
                  <a:pt x="2004" y="3956"/>
                </a:lnTo>
                <a:cubicBezTo>
                  <a:pt x="1610" y="3618"/>
                  <a:pt x="1253" y="3255"/>
                  <a:pt x="911" y="2845"/>
                </a:cubicBezTo>
                <a:cubicBezTo>
                  <a:pt x="890" y="2824"/>
                  <a:pt x="856" y="2783"/>
                  <a:pt x="814" y="2727"/>
                </a:cubicBezTo>
                <a:close/>
                <a:moveTo>
                  <a:pt x="1145" y="1311"/>
                </a:moveTo>
                <a:cubicBezTo>
                  <a:pt x="2112" y="1811"/>
                  <a:pt x="2879" y="2812"/>
                  <a:pt x="3480" y="3612"/>
                </a:cubicBezTo>
                <a:cubicBezTo>
                  <a:pt x="3780" y="3979"/>
                  <a:pt x="4047" y="4346"/>
                  <a:pt x="4280" y="4780"/>
                </a:cubicBezTo>
                <a:cubicBezTo>
                  <a:pt x="4114" y="4513"/>
                  <a:pt x="3947" y="4313"/>
                  <a:pt x="3780" y="4079"/>
                </a:cubicBezTo>
                <a:cubicBezTo>
                  <a:pt x="3770" y="4059"/>
                  <a:pt x="3759" y="4051"/>
                  <a:pt x="3750" y="4051"/>
                </a:cubicBezTo>
                <a:cubicBezTo>
                  <a:pt x="3729" y="4051"/>
                  <a:pt x="3713" y="4090"/>
                  <a:pt x="3713" y="4113"/>
                </a:cubicBezTo>
                <a:cubicBezTo>
                  <a:pt x="3747" y="4146"/>
                  <a:pt x="3747" y="4179"/>
                  <a:pt x="3780" y="4246"/>
                </a:cubicBezTo>
                <a:cubicBezTo>
                  <a:pt x="3113" y="3612"/>
                  <a:pt x="2379" y="2978"/>
                  <a:pt x="1745" y="2311"/>
                </a:cubicBezTo>
                <a:cubicBezTo>
                  <a:pt x="1612" y="2178"/>
                  <a:pt x="1378" y="1744"/>
                  <a:pt x="1145" y="1311"/>
                </a:cubicBezTo>
                <a:close/>
                <a:moveTo>
                  <a:pt x="3580" y="4413"/>
                </a:moveTo>
                <a:cubicBezTo>
                  <a:pt x="3914" y="4680"/>
                  <a:pt x="4214" y="4980"/>
                  <a:pt x="4481" y="5280"/>
                </a:cubicBezTo>
                <a:cubicBezTo>
                  <a:pt x="4148" y="4981"/>
                  <a:pt x="3816" y="4748"/>
                  <a:pt x="3484" y="4449"/>
                </a:cubicBezTo>
                <a:lnTo>
                  <a:pt x="3484" y="4449"/>
                </a:lnTo>
                <a:cubicBezTo>
                  <a:pt x="3493" y="4457"/>
                  <a:pt x="3504" y="4460"/>
                  <a:pt x="3515" y="4460"/>
                </a:cubicBezTo>
                <a:cubicBezTo>
                  <a:pt x="3547" y="4460"/>
                  <a:pt x="3580" y="4436"/>
                  <a:pt x="3580" y="4413"/>
                </a:cubicBezTo>
                <a:close/>
                <a:moveTo>
                  <a:pt x="4314" y="7468"/>
                </a:moveTo>
                <a:lnTo>
                  <a:pt x="4314" y="7582"/>
                </a:lnTo>
                <a:cubicBezTo>
                  <a:pt x="4339" y="7590"/>
                  <a:pt x="4366" y="7599"/>
                  <a:pt x="4394" y="7606"/>
                </a:cubicBezTo>
                <a:lnTo>
                  <a:pt x="4394" y="7606"/>
                </a:lnTo>
                <a:cubicBezTo>
                  <a:pt x="4361" y="7565"/>
                  <a:pt x="4334" y="7518"/>
                  <a:pt x="4314" y="7468"/>
                </a:cubicBezTo>
                <a:close/>
                <a:moveTo>
                  <a:pt x="2794" y="8638"/>
                </a:moveTo>
                <a:cubicBezTo>
                  <a:pt x="2686" y="8643"/>
                  <a:pt x="2632" y="8687"/>
                  <a:pt x="2679" y="8783"/>
                </a:cubicBezTo>
                <a:cubicBezTo>
                  <a:pt x="2846" y="9116"/>
                  <a:pt x="3080" y="9416"/>
                  <a:pt x="3313" y="9683"/>
                </a:cubicBezTo>
                <a:cubicBezTo>
                  <a:pt x="3192" y="9481"/>
                  <a:pt x="3095" y="9267"/>
                  <a:pt x="3030" y="9056"/>
                </a:cubicBezTo>
                <a:lnTo>
                  <a:pt x="3030" y="9056"/>
                </a:lnTo>
                <a:cubicBezTo>
                  <a:pt x="2942" y="8923"/>
                  <a:pt x="2863" y="8784"/>
                  <a:pt x="2794" y="8638"/>
                </a:cubicBezTo>
                <a:close/>
                <a:moveTo>
                  <a:pt x="7286" y="15122"/>
                </a:moveTo>
                <a:cubicBezTo>
                  <a:pt x="7254" y="15194"/>
                  <a:pt x="7261" y="15278"/>
                  <a:pt x="7283" y="15321"/>
                </a:cubicBezTo>
                <a:cubicBezTo>
                  <a:pt x="7316" y="15421"/>
                  <a:pt x="7383" y="15454"/>
                  <a:pt x="7449" y="15487"/>
                </a:cubicBezTo>
                <a:lnTo>
                  <a:pt x="7449" y="15454"/>
                </a:lnTo>
                <a:cubicBezTo>
                  <a:pt x="7436" y="15415"/>
                  <a:pt x="7439" y="15387"/>
                  <a:pt x="7450" y="15372"/>
                </a:cubicBezTo>
                <a:lnTo>
                  <a:pt x="7450" y="15372"/>
                </a:lnTo>
                <a:cubicBezTo>
                  <a:pt x="7485" y="15404"/>
                  <a:pt x="7524" y="15433"/>
                  <a:pt x="7566" y="15455"/>
                </a:cubicBezTo>
                <a:lnTo>
                  <a:pt x="7566" y="15455"/>
                </a:lnTo>
                <a:cubicBezTo>
                  <a:pt x="7560" y="15443"/>
                  <a:pt x="7555" y="15432"/>
                  <a:pt x="7549" y="15421"/>
                </a:cubicBezTo>
                <a:cubicBezTo>
                  <a:pt x="7521" y="15379"/>
                  <a:pt x="7494" y="15360"/>
                  <a:pt x="7473" y="15360"/>
                </a:cubicBezTo>
                <a:cubicBezTo>
                  <a:pt x="7463" y="15360"/>
                  <a:pt x="7455" y="15364"/>
                  <a:pt x="7450" y="15372"/>
                </a:cubicBezTo>
                <a:lnTo>
                  <a:pt x="7450" y="15372"/>
                </a:lnTo>
                <a:cubicBezTo>
                  <a:pt x="7377" y="15305"/>
                  <a:pt x="7320" y="15219"/>
                  <a:pt x="7286" y="15122"/>
                </a:cubicBezTo>
                <a:close/>
                <a:moveTo>
                  <a:pt x="7566" y="15455"/>
                </a:moveTo>
                <a:lnTo>
                  <a:pt x="7566" y="15455"/>
                </a:lnTo>
                <a:cubicBezTo>
                  <a:pt x="7594" y="15518"/>
                  <a:pt x="7622" y="15593"/>
                  <a:pt x="7650" y="15621"/>
                </a:cubicBezTo>
                <a:cubicBezTo>
                  <a:pt x="7738" y="15621"/>
                  <a:pt x="7800" y="15595"/>
                  <a:pt x="7860" y="15520"/>
                </a:cubicBezTo>
                <a:lnTo>
                  <a:pt x="7860" y="15520"/>
                </a:lnTo>
                <a:cubicBezTo>
                  <a:pt x="7845" y="15520"/>
                  <a:pt x="7831" y="15521"/>
                  <a:pt x="7816" y="15521"/>
                </a:cubicBezTo>
                <a:cubicBezTo>
                  <a:pt x="7727" y="15521"/>
                  <a:pt x="7642" y="15497"/>
                  <a:pt x="7566" y="15455"/>
                </a:cubicBezTo>
                <a:close/>
                <a:moveTo>
                  <a:pt x="1045" y="15754"/>
                </a:moveTo>
                <a:cubicBezTo>
                  <a:pt x="1045" y="15761"/>
                  <a:pt x="1047" y="15769"/>
                  <a:pt x="1051" y="15778"/>
                </a:cubicBezTo>
                <a:lnTo>
                  <a:pt x="1051" y="15778"/>
                </a:lnTo>
                <a:cubicBezTo>
                  <a:pt x="1049" y="15770"/>
                  <a:pt x="1047" y="15762"/>
                  <a:pt x="1045" y="15754"/>
                </a:cubicBezTo>
                <a:close/>
                <a:moveTo>
                  <a:pt x="11624" y="13625"/>
                </a:moveTo>
                <a:cubicBezTo>
                  <a:pt x="11619" y="13681"/>
                  <a:pt x="11619" y="13736"/>
                  <a:pt x="11619" y="13786"/>
                </a:cubicBezTo>
                <a:cubicBezTo>
                  <a:pt x="11552" y="14487"/>
                  <a:pt x="11452" y="15154"/>
                  <a:pt x="11386" y="15854"/>
                </a:cubicBezTo>
                <a:cubicBezTo>
                  <a:pt x="11386" y="15287"/>
                  <a:pt x="11419" y="14687"/>
                  <a:pt x="11452" y="14120"/>
                </a:cubicBezTo>
                <a:lnTo>
                  <a:pt x="11624" y="13625"/>
                </a:lnTo>
                <a:close/>
                <a:moveTo>
                  <a:pt x="11475" y="8345"/>
                </a:moveTo>
                <a:cubicBezTo>
                  <a:pt x="11527" y="8345"/>
                  <a:pt x="11576" y="8386"/>
                  <a:pt x="11619" y="8482"/>
                </a:cubicBezTo>
                <a:cubicBezTo>
                  <a:pt x="11752" y="8783"/>
                  <a:pt x="11752" y="9150"/>
                  <a:pt x="11786" y="9450"/>
                </a:cubicBezTo>
                <a:cubicBezTo>
                  <a:pt x="11819" y="10117"/>
                  <a:pt x="11819" y="10751"/>
                  <a:pt x="11786" y="11418"/>
                </a:cubicBezTo>
                <a:cubicBezTo>
                  <a:pt x="11720" y="11977"/>
                  <a:pt x="11622" y="12568"/>
                  <a:pt x="11491" y="13096"/>
                </a:cubicBezTo>
                <a:lnTo>
                  <a:pt x="11491" y="13096"/>
                </a:lnTo>
                <a:cubicBezTo>
                  <a:pt x="11588" y="12146"/>
                  <a:pt x="11654" y="11167"/>
                  <a:pt x="11752" y="10284"/>
                </a:cubicBezTo>
                <a:cubicBezTo>
                  <a:pt x="11752" y="10226"/>
                  <a:pt x="11707" y="10190"/>
                  <a:pt x="11663" y="10190"/>
                </a:cubicBezTo>
                <a:cubicBezTo>
                  <a:pt x="11631" y="10190"/>
                  <a:pt x="11600" y="10208"/>
                  <a:pt x="11586" y="10250"/>
                </a:cubicBezTo>
                <a:cubicBezTo>
                  <a:pt x="11586" y="10317"/>
                  <a:pt x="11552" y="10450"/>
                  <a:pt x="11552" y="10517"/>
                </a:cubicBezTo>
                <a:cubicBezTo>
                  <a:pt x="11552" y="9983"/>
                  <a:pt x="11586" y="9450"/>
                  <a:pt x="11619" y="8916"/>
                </a:cubicBezTo>
                <a:cubicBezTo>
                  <a:pt x="11619" y="8835"/>
                  <a:pt x="11558" y="8791"/>
                  <a:pt x="11502" y="8791"/>
                </a:cubicBezTo>
                <a:cubicBezTo>
                  <a:pt x="11466" y="8791"/>
                  <a:pt x="11432" y="8810"/>
                  <a:pt x="11419" y="8849"/>
                </a:cubicBezTo>
                <a:cubicBezTo>
                  <a:pt x="11252" y="10417"/>
                  <a:pt x="11285" y="11952"/>
                  <a:pt x="11152" y="13486"/>
                </a:cubicBezTo>
                <a:cubicBezTo>
                  <a:pt x="11085" y="14320"/>
                  <a:pt x="11052" y="15154"/>
                  <a:pt x="11052" y="15988"/>
                </a:cubicBezTo>
                <a:cubicBezTo>
                  <a:pt x="10585" y="14086"/>
                  <a:pt x="10552" y="11851"/>
                  <a:pt x="10752" y="9950"/>
                </a:cubicBezTo>
                <a:cubicBezTo>
                  <a:pt x="10752" y="9807"/>
                  <a:pt x="11167" y="8345"/>
                  <a:pt x="11475" y="8345"/>
                </a:cubicBezTo>
                <a:close/>
                <a:moveTo>
                  <a:pt x="14863" y="15837"/>
                </a:moveTo>
                <a:cubicBezTo>
                  <a:pt x="15131" y="15837"/>
                  <a:pt x="15400" y="16151"/>
                  <a:pt x="15488" y="16622"/>
                </a:cubicBezTo>
                <a:cubicBezTo>
                  <a:pt x="15622" y="17289"/>
                  <a:pt x="15622" y="18023"/>
                  <a:pt x="15555" y="18756"/>
                </a:cubicBezTo>
                <a:cubicBezTo>
                  <a:pt x="15455" y="18523"/>
                  <a:pt x="15355" y="18356"/>
                  <a:pt x="15222" y="18156"/>
                </a:cubicBezTo>
                <a:cubicBezTo>
                  <a:pt x="15222" y="18123"/>
                  <a:pt x="15155" y="18123"/>
                  <a:pt x="15155" y="18123"/>
                </a:cubicBezTo>
                <a:cubicBezTo>
                  <a:pt x="15155" y="17355"/>
                  <a:pt x="15155" y="16455"/>
                  <a:pt x="14755" y="15854"/>
                </a:cubicBezTo>
                <a:cubicBezTo>
                  <a:pt x="14790" y="15842"/>
                  <a:pt x="14827" y="15837"/>
                  <a:pt x="14863" y="15837"/>
                </a:cubicBezTo>
                <a:close/>
                <a:moveTo>
                  <a:pt x="1879" y="16488"/>
                </a:moveTo>
                <a:lnTo>
                  <a:pt x="1879" y="16488"/>
                </a:lnTo>
                <a:cubicBezTo>
                  <a:pt x="2046" y="16622"/>
                  <a:pt x="2112" y="16688"/>
                  <a:pt x="2146" y="16755"/>
                </a:cubicBezTo>
                <a:cubicBezTo>
                  <a:pt x="2546" y="17155"/>
                  <a:pt x="2879" y="17622"/>
                  <a:pt x="3213" y="18089"/>
                </a:cubicBezTo>
                <a:cubicBezTo>
                  <a:pt x="3413" y="18356"/>
                  <a:pt x="3647" y="18690"/>
                  <a:pt x="3880" y="19023"/>
                </a:cubicBezTo>
                <a:cubicBezTo>
                  <a:pt x="3580" y="18756"/>
                  <a:pt x="3246" y="18423"/>
                  <a:pt x="2946" y="18089"/>
                </a:cubicBezTo>
                <a:cubicBezTo>
                  <a:pt x="2546" y="17522"/>
                  <a:pt x="2146" y="17022"/>
                  <a:pt x="1879" y="16488"/>
                </a:cubicBezTo>
                <a:close/>
                <a:moveTo>
                  <a:pt x="14554" y="16121"/>
                </a:moveTo>
                <a:cubicBezTo>
                  <a:pt x="14621" y="16321"/>
                  <a:pt x="14755" y="16521"/>
                  <a:pt x="14755" y="16622"/>
                </a:cubicBezTo>
                <a:cubicBezTo>
                  <a:pt x="14821" y="16955"/>
                  <a:pt x="14821" y="17322"/>
                  <a:pt x="14888" y="17656"/>
                </a:cubicBezTo>
                <a:lnTo>
                  <a:pt x="14888" y="18289"/>
                </a:lnTo>
                <a:cubicBezTo>
                  <a:pt x="14488" y="18690"/>
                  <a:pt x="14221" y="19290"/>
                  <a:pt x="13987" y="19924"/>
                </a:cubicBezTo>
                <a:cubicBezTo>
                  <a:pt x="13987" y="19323"/>
                  <a:pt x="14087" y="18790"/>
                  <a:pt x="14087" y="18289"/>
                </a:cubicBezTo>
                <a:cubicBezTo>
                  <a:pt x="14121" y="17656"/>
                  <a:pt x="14221" y="16988"/>
                  <a:pt x="14421" y="16421"/>
                </a:cubicBezTo>
                <a:cubicBezTo>
                  <a:pt x="14454" y="16288"/>
                  <a:pt x="14488" y="16188"/>
                  <a:pt x="14554" y="16121"/>
                </a:cubicBezTo>
                <a:close/>
                <a:moveTo>
                  <a:pt x="6249" y="18089"/>
                </a:moveTo>
                <a:lnTo>
                  <a:pt x="6315" y="18256"/>
                </a:lnTo>
                <a:cubicBezTo>
                  <a:pt x="6582" y="18690"/>
                  <a:pt x="6749" y="19190"/>
                  <a:pt x="6916" y="19690"/>
                </a:cubicBezTo>
                <a:cubicBezTo>
                  <a:pt x="6982" y="19924"/>
                  <a:pt x="7049" y="20124"/>
                  <a:pt x="7116" y="20324"/>
                </a:cubicBezTo>
                <a:cubicBezTo>
                  <a:pt x="6782" y="19590"/>
                  <a:pt x="6449" y="18823"/>
                  <a:pt x="6249" y="18089"/>
                </a:cubicBezTo>
                <a:close/>
                <a:moveTo>
                  <a:pt x="12486" y="19590"/>
                </a:moveTo>
                <a:cubicBezTo>
                  <a:pt x="12787" y="19690"/>
                  <a:pt x="12787" y="20024"/>
                  <a:pt x="12753" y="20324"/>
                </a:cubicBezTo>
                <a:cubicBezTo>
                  <a:pt x="12653" y="20291"/>
                  <a:pt x="12586" y="20257"/>
                  <a:pt x="12553" y="20157"/>
                </a:cubicBezTo>
                <a:cubicBezTo>
                  <a:pt x="12586" y="20157"/>
                  <a:pt x="12586" y="20157"/>
                  <a:pt x="12653" y="20191"/>
                </a:cubicBezTo>
                <a:cubicBezTo>
                  <a:pt x="12674" y="20211"/>
                  <a:pt x="12691" y="20219"/>
                  <a:pt x="12706" y="20219"/>
                </a:cubicBezTo>
                <a:cubicBezTo>
                  <a:pt x="12737" y="20219"/>
                  <a:pt x="12753" y="20180"/>
                  <a:pt x="12753" y="20157"/>
                </a:cubicBezTo>
                <a:cubicBezTo>
                  <a:pt x="12753" y="20091"/>
                  <a:pt x="12720" y="20024"/>
                  <a:pt x="12720" y="19957"/>
                </a:cubicBezTo>
                <a:cubicBezTo>
                  <a:pt x="12720" y="19934"/>
                  <a:pt x="12672" y="19895"/>
                  <a:pt x="12632" y="19895"/>
                </a:cubicBezTo>
                <a:cubicBezTo>
                  <a:pt x="12613" y="19895"/>
                  <a:pt x="12597" y="19903"/>
                  <a:pt x="12586" y="19924"/>
                </a:cubicBezTo>
                <a:cubicBezTo>
                  <a:pt x="12553" y="19924"/>
                  <a:pt x="12553" y="19957"/>
                  <a:pt x="12486" y="19957"/>
                </a:cubicBezTo>
                <a:cubicBezTo>
                  <a:pt x="12486" y="19824"/>
                  <a:pt x="12453" y="19690"/>
                  <a:pt x="12486" y="19590"/>
                </a:cubicBezTo>
                <a:close/>
                <a:moveTo>
                  <a:pt x="14788" y="18856"/>
                </a:moveTo>
                <a:lnTo>
                  <a:pt x="14788" y="18856"/>
                </a:lnTo>
                <a:cubicBezTo>
                  <a:pt x="14755" y="19290"/>
                  <a:pt x="14721" y="19657"/>
                  <a:pt x="14621" y="20024"/>
                </a:cubicBezTo>
                <a:cubicBezTo>
                  <a:pt x="14588" y="20291"/>
                  <a:pt x="14454" y="20624"/>
                  <a:pt x="14321" y="20925"/>
                </a:cubicBezTo>
                <a:cubicBezTo>
                  <a:pt x="14288" y="20925"/>
                  <a:pt x="14254" y="20958"/>
                  <a:pt x="14254" y="20991"/>
                </a:cubicBezTo>
                <a:cubicBezTo>
                  <a:pt x="14254" y="21091"/>
                  <a:pt x="14188" y="21158"/>
                  <a:pt x="14188" y="21292"/>
                </a:cubicBezTo>
                <a:lnTo>
                  <a:pt x="14188" y="21325"/>
                </a:lnTo>
                <a:cubicBezTo>
                  <a:pt x="14154" y="21292"/>
                  <a:pt x="14121" y="21258"/>
                  <a:pt x="14087" y="21258"/>
                </a:cubicBezTo>
                <a:cubicBezTo>
                  <a:pt x="14154" y="20991"/>
                  <a:pt x="14154" y="20825"/>
                  <a:pt x="14154" y="20758"/>
                </a:cubicBezTo>
                <a:cubicBezTo>
                  <a:pt x="14188" y="20491"/>
                  <a:pt x="14488" y="19323"/>
                  <a:pt x="14788" y="18856"/>
                </a:cubicBezTo>
                <a:close/>
                <a:moveTo>
                  <a:pt x="10015" y="22056"/>
                </a:moveTo>
                <a:lnTo>
                  <a:pt x="10015" y="22056"/>
                </a:lnTo>
                <a:cubicBezTo>
                  <a:pt x="9996" y="22091"/>
                  <a:pt x="9985" y="22136"/>
                  <a:pt x="9985" y="22192"/>
                </a:cubicBezTo>
                <a:cubicBezTo>
                  <a:pt x="9999" y="22192"/>
                  <a:pt x="10011" y="22195"/>
                  <a:pt x="10020" y="22201"/>
                </a:cubicBezTo>
                <a:lnTo>
                  <a:pt x="10020" y="22201"/>
                </a:lnTo>
                <a:cubicBezTo>
                  <a:pt x="10018" y="22186"/>
                  <a:pt x="10018" y="22172"/>
                  <a:pt x="10018" y="22159"/>
                </a:cubicBezTo>
                <a:cubicBezTo>
                  <a:pt x="10018" y="22127"/>
                  <a:pt x="10017" y="22093"/>
                  <a:pt x="10015" y="22056"/>
                </a:cubicBezTo>
                <a:close/>
                <a:moveTo>
                  <a:pt x="7750" y="21592"/>
                </a:moveTo>
                <a:lnTo>
                  <a:pt x="7750" y="21658"/>
                </a:lnTo>
                <a:cubicBezTo>
                  <a:pt x="7750" y="21725"/>
                  <a:pt x="7683" y="21792"/>
                  <a:pt x="7650" y="21792"/>
                </a:cubicBezTo>
                <a:cubicBezTo>
                  <a:pt x="7795" y="21996"/>
                  <a:pt x="7941" y="22277"/>
                  <a:pt x="7953" y="22277"/>
                </a:cubicBezTo>
                <a:cubicBezTo>
                  <a:pt x="7955" y="22277"/>
                  <a:pt x="7954" y="22271"/>
                  <a:pt x="7950" y="22259"/>
                </a:cubicBezTo>
                <a:cubicBezTo>
                  <a:pt x="7883" y="22025"/>
                  <a:pt x="7783" y="21792"/>
                  <a:pt x="7750" y="21592"/>
                </a:cubicBezTo>
                <a:close/>
                <a:moveTo>
                  <a:pt x="15088" y="18690"/>
                </a:moveTo>
                <a:cubicBezTo>
                  <a:pt x="15155" y="18756"/>
                  <a:pt x="15222" y="18856"/>
                  <a:pt x="15288" y="19123"/>
                </a:cubicBezTo>
                <a:cubicBezTo>
                  <a:pt x="15322" y="19323"/>
                  <a:pt x="15322" y="19590"/>
                  <a:pt x="15322" y="19790"/>
                </a:cubicBezTo>
                <a:cubicBezTo>
                  <a:pt x="15288" y="20024"/>
                  <a:pt x="15222" y="20324"/>
                  <a:pt x="15155" y="20591"/>
                </a:cubicBezTo>
                <a:lnTo>
                  <a:pt x="15155" y="20624"/>
                </a:lnTo>
                <a:cubicBezTo>
                  <a:pt x="14988" y="21191"/>
                  <a:pt x="14721" y="21759"/>
                  <a:pt x="14521" y="22259"/>
                </a:cubicBezTo>
                <a:lnTo>
                  <a:pt x="14521" y="22326"/>
                </a:lnTo>
                <a:cubicBezTo>
                  <a:pt x="14454" y="22492"/>
                  <a:pt x="14354" y="22592"/>
                  <a:pt x="14321" y="22592"/>
                </a:cubicBezTo>
                <a:cubicBezTo>
                  <a:pt x="14388" y="22292"/>
                  <a:pt x="14421" y="21992"/>
                  <a:pt x="14421" y="21692"/>
                </a:cubicBezTo>
                <a:cubicBezTo>
                  <a:pt x="14921" y="20825"/>
                  <a:pt x="15055" y="19624"/>
                  <a:pt x="15088" y="18690"/>
                </a:cubicBezTo>
                <a:close/>
                <a:moveTo>
                  <a:pt x="10129" y="22482"/>
                </a:moveTo>
                <a:lnTo>
                  <a:pt x="10118" y="22492"/>
                </a:lnTo>
                <a:lnTo>
                  <a:pt x="10085" y="22492"/>
                </a:lnTo>
                <a:lnTo>
                  <a:pt x="10185" y="22759"/>
                </a:lnTo>
                <a:cubicBezTo>
                  <a:pt x="10285" y="22759"/>
                  <a:pt x="10318" y="22693"/>
                  <a:pt x="10385" y="22659"/>
                </a:cubicBezTo>
                <a:cubicBezTo>
                  <a:pt x="10385" y="22626"/>
                  <a:pt x="10418" y="22626"/>
                  <a:pt x="10418" y="22626"/>
                </a:cubicBezTo>
                <a:cubicBezTo>
                  <a:pt x="10292" y="22626"/>
                  <a:pt x="10195" y="22566"/>
                  <a:pt x="10129" y="22482"/>
                </a:cubicBezTo>
                <a:close/>
                <a:moveTo>
                  <a:pt x="2759" y="22758"/>
                </a:moveTo>
                <a:cubicBezTo>
                  <a:pt x="2589" y="22820"/>
                  <a:pt x="2532" y="22924"/>
                  <a:pt x="2779" y="23093"/>
                </a:cubicBezTo>
                <a:cubicBezTo>
                  <a:pt x="2856" y="23075"/>
                  <a:pt x="2931" y="23061"/>
                  <a:pt x="3004" y="23049"/>
                </a:cubicBezTo>
                <a:lnTo>
                  <a:pt x="3004" y="23049"/>
                </a:lnTo>
                <a:cubicBezTo>
                  <a:pt x="2927" y="22988"/>
                  <a:pt x="2853" y="22925"/>
                  <a:pt x="2779" y="22859"/>
                </a:cubicBezTo>
                <a:cubicBezTo>
                  <a:pt x="2762" y="22842"/>
                  <a:pt x="2754" y="22797"/>
                  <a:pt x="2759" y="22758"/>
                </a:cubicBezTo>
                <a:close/>
                <a:moveTo>
                  <a:pt x="3320" y="23280"/>
                </a:moveTo>
                <a:cubicBezTo>
                  <a:pt x="3250" y="23282"/>
                  <a:pt x="3181" y="23286"/>
                  <a:pt x="3113" y="23293"/>
                </a:cubicBezTo>
                <a:cubicBezTo>
                  <a:pt x="3379" y="23426"/>
                  <a:pt x="3645" y="23537"/>
                  <a:pt x="3923" y="23633"/>
                </a:cubicBezTo>
                <a:lnTo>
                  <a:pt x="3923" y="23633"/>
                </a:lnTo>
                <a:cubicBezTo>
                  <a:pt x="3715" y="23528"/>
                  <a:pt x="3513" y="23411"/>
                  <a:pt x="3320" y="23280"/>
                </a:cubicBezTo>
                <a:close/>
                <a:moveTo>
                  <a:pt x="8587" y="23734"/>
                </a:moveTo>
                <a:lnTo>
                  <a:pt x="8587" y="23734"/>
                </a:lnTo>
                <a:cubicBezTo>
                  <a:pt x="8618" y="23764"/>
                  <a:pt x="8648" y="23793"/>
                  <a:pt x="8679" y="23822"/>
                </a:cubicBezTo>
                <a:lnTo>
                  <a:pt x="8679" y="23822"/>
                </a:lnTo>
                <a:cubicBezTo>
                  <a:pt x="8648" y="23794"/>
                  <a:pt x="8618" y="23790"/>
                  <a:pt x="8587" y="23734"/>
                </a:cubicBezTo>
                <a:close/>
                <a:moveTo>
                  <a:pt x="3923" y="23633"/>
                </a:moveTo>
                <a:cubicBezTo>
                  <a:pt x="4762" y="24058"/>
                  <a:pt x="5708" y="24292"/>
                  <a:pt x="6681" y="24471"/>
                </a:cubicBezTo>
                <a:lnTo>
                  <a:pt x="6681" y="24471"/>
                </a:lnTo>
                <a:cubicBezTo>
                  <a:pt x="5991" y="24226"/>
                  <a:pt x="5297" y="23992"/>
                  <a:pt x="4581" y="23827"/>
                </a:cubicBezTo>
                <a:cubicBezTo>
                  <a:pt x="4351" y="23769"/>
                  <a:pt x="4133" y="23706"/>
                  <a:pt x="3923" y="23633"/>
                </a:cubicBezTo>
                <a:close/>
                <a:moveTo>
                  <a:pt x="3113" y="23526"/>
                </a:moveTo>
                <a:cubicBezTo>
                  <a:pt x="3447" y="23760"/>
                  <a:pt x="3947" y="24027"/>
                  <a:pt x="3980" y="24027"/>
                </a:cubicBezTo>
                <a:cubicBezTo>
                  <a:pt x="4814" y="24327"/>
                  <a:pt x="5648" y="24494"/>
                  <a:pt x="6482" y="24661"/>
                </a:cubicBezTo>
                <a:lnTo>
                  <a:pt x="6549" y="24661"/>
                </a:lnTo>
                <a:lnTo>
                  <a:pt x="4547" y="24027"/>
                </a:lnTo>
                <a:cubicBezTo>
                  <a:pt x="4080" y="23927"/>
                  <a:pt x="3513" y="23793"/>
                  <a:pt x="3113" y="23526"/>
                </a:cubicBezTo>
                <a:close/>
                <a:moveTo>
                  <a:pt x="4114" y="22826"/>
                </a:moveTo>
                <a:cubicBezTo>
                  <a:pt x="4281" y="22959"/>
                  <a:pt x="5248" y="23093"/>
                  <a:pt x="5581" y="23160"/>
                </a:cubicBezTo>
                <a:cubicBezTo>
                  <a:pt x="5615" y="23193"/>
                  <a:pt x="5715" y="23193"/>
                  <a:pt x="5748" y="23260"/>
                </a:cubicBezTo>
                <a:cubicBezTo>
                  <a:pt x="6749" y="23660"/>
                  <a:pt x="7650" y="24194"/>
                  <a:pt x="8584" y="24694"/>
                </a:cubicBezTo>
                <a:cubicBezTo>
                  <a:pt x="8483" y="24694"/>
                  <a:pt x="8383" y="24661"/>
                  <a:pt x="8250" y="24627"/>
                </a:cubicBezTo>
                <a:cubicBezTo>
                  <a:pt x="7082" y="23993"/>
                  <a:pt x="5815" y="23360"/>
                  <a:pt x="4547" y="23126"/>
                </a:cubicBezTo>
                <a:cubicBezTo>
                  <a:pt x="4414" y="23026"/>
                  <a:pt x="4280" y="22959"/>
                  <a:pt x="4114" y="22826"/>
                </a:cubicBezTo>
                <a:close/>
                <a:moveTo>
                  <a:pt x="6681" y="24471"/>
                </a:moveTo>
                <a:lnTo>
                  <a:pt x="6681" y="24471"/>
                </a:lnTo>
                <a:cubicBezTo>
                  <a:pt x="6826" y="24523"/>
                  <a:pt x="6971" y="24575"/>
                  <a:pt x="7116" y="24627"/>
                </a:cubicBezTo>
                <a:cubicBezTo>
                  <a:pt x="7483" y="24761"/>
                  <a:pt x="7883" y="24861"/>
                  <a:pt x="8283" y="24994"/>
                </a:cubicBezTo>
                <a:cubicBezTo>
                  <a:pt x="8383" y="24994"/>
                  <a:pt x="8450" y="25028"/>
                  <a:pt x="8617" y="25094"/>
                </a:cubicBezTo>
                <a:lnTo>
                  <a:pt x="8383" y="24961"/>
                </a:lnTo>
                <a:cubicBezTo>
                  <a:pt x="7880" y="24822"/>
                  <a:pt x="7366" y="24674"/>
                  <a:pt x="6863" y="24504"/>
                </a:cubicBezTo>
                <a:lnTo>
                  <a:pt x="6863" y="24504"/>
                </a:lnTo>
                <a:cubicBezTo>
                  <a:pt x="6802" y="24493"/>
                  <a:pt x="6742" y="24482"/>
                  <a:pt x="6681" y="24471"/>
                </a:cubicBezTo>
                <a:close/>
                <a:moveTo>
                  <a:pt x="12286" y="24794"/>
                </a:moveTo>
                <a:cubicBezTo>
                  <a:pt x="12286" y="24827"/>
                  <a:pt x="12320" y="24861"/>
                  <a:pt x="12286" y="24927"/>
                </a:cubicBezTo>
                <a:cubicBezTo>
                  <a:pt x="12320" y="24927"/>
                  <a:pt x="12386" y="24927"/>
                  <a:pt x="12386" y="24961"/>
                </a:cubicBezTo>
                <a:cubicBezTo>
                  <a:pt x="12420" y="24994"/>
                  <a:pt x="12420" y="25028"/>
                  <a:pt x="12420" y="25094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470" y="25104"/>
                  <a:pt x="12460" y="25050"/>
                  <a:pt x="12453" y="24994"/>
                </a:cubicBezTo>
                <a:cubicBezTo>
                  <a:pt x="12396" y="24938"/>
                  <a:pt x="12346" y="24869"/>
                  <a:pt x="12309" y="24794"/>
                </a:cubicBezTo>
                <a:close/>
                <a:moveTo>
                  <a:pt x="18057" y="22359"/>
                </a:moveTo>
                <a:lnTo>
                  <a:pt x="18057" y="22359"/>
                </a:lnTo>
                <a:cubicBezTo>
                  <a:pt x="17990" y="22459"/>
                  <a:pt x="18057" y="22626"/>
                  <a:pt x="18090" y="22859"/>
                </a:cubicBezTo>
                <a:cubicBezTo>
                  <a:pt x="18224" y="24360"/>
                  <a:pt x="17757" y="26028"/>
                  <a:pt x="17123" y="27363"/>
                </a:cubicBezTo>
                <a:cubicBezTo>
                  <a:pt x="16977" y="27684"/>
                  <a:pt x="16862" y="27807"/>
                  <a:pt x="16775" y="27807"/>
                </a:cubicBezTo>
                <a:cubicBezTo>
                  <a:pt x="16662" y="27807"/>
                  <a:pt x="16593" y="27606"/>
                  <a:pt x="16556" y="27363"/>
                </a:cubicBezTo>
                <a:cubicBezTo>
                  <a:pt x="16589" y="27129"/>
                  <a:pt x="16656" y="26829"/>
                  <a:pt x="16723" y="26595"/>
                </a:cubicBezTo>
                <a:cubicBezTo>
                  <a:pt x="16756" y="26595"/>
                  <a:pt x="16789" y="26529"/>
                  <a:pt x="16823" y="26495"/>
                </a:cubicBezTo>
                <a:cubicBezTo>
                  <a:pt x="16889" y="26262"/>
                  <a:pt x="16889" y="26295"/>
                  <a:pt x="16889" y="26028"/>
                </a:cubicBezTo>
                <a:cubicBezTo>
                  <a:pt x="16889" y="25995"/>
                  <a:pt x="16823" y="25962"/>
                  <a:pt x="16823" y="25962"/>
                </a:cubicBezTo>
                <a:cubicBezTo>
                  <a:pt x="16823" y="25861"/>
                  <a:pt x="16823" y="25795"/>
                  <a:pt x="16889" y="25695"/>
                </a:cubicBezTo>
                <a:cubicBezTo>
                  <a:pt x="16923" y="25161"/>
                  <a:pt x="17056" y="24594"/>
                  <a:pt x="17256" y="24027"/>
                </a:cubicBezTo>
                <a:lnTo>
                  <a:pt x="17256" y="24027"/>
                </a:lnTo>
                <a:cubicBezTo>
                  <a:pt x="17256" y="24294"/>
                  <a:pt x="17223" y="24494"/>
                  <a:pt x="17223" y="24627"/>
                </a:cubicBezTo>
                <a:cubicBezTo>
                  <a:pt x="17156" y="25495"/>
                  <a:pt x="16990" y="26328"/>
                  <a:pt x="16990" y="27162"/>
                </a:cubicBezTo>
                <a:cubicBezTo>
                  <a:pt x="16990" y="27212"/>
                  <a:pt x="17031" y="27237"/>
                  <a:pt x="17073" y="27237"/>
                </a:cubicBezTo>
                <a:cubicBezTo>
                  <a:pt x="17115" y="27237"/>
                  <a:pt x="17156" y="27212"/>
                  <a:pt x="17156" y="27162"/>
                </a:cubicBezTo>
                <a:cubicBezTo>
                  <a:pt x="17323" y="25861"/>
                  <a:pt x="17623" y="24627"/>
                  <a:pt x="17490" y="23326"/>
                </a:cubicBezTo>
                <a:cubicBezTo>
                  <a:pt x="17557" y="23193"/>
                  <a:pt x="17590" y="23126"/>
                  <a:pt x="17657" y="22993"/>
                </a:cubicBezTo>
                <a:cubicBezTo>
                  <a:pt x="17823" y="22659"/>
                  <a:pt x="17957" y="22459"/>
                  <a:pt x="18057" y="22359"/>
                </a:cubicBezTo>
                <a:close/>
                <a:moveTo>
                  <a:pt x="6789" y="27663"/>
                </a:moveTo>
                <a:cubicBezTo>
                  <a:pt x="7354" y="27663"/>
                  <a:pt x="8015" y="27837"/>
                  <a:pt x="8584" y="27996"/>
                </a:cubicBezTo>
                <a:cubicBezTo>
                  <a:pt x="8383" y="27996"/>
                  <a:pt x="8117" y="27963"/>
                  <a:pt x="7916" y="27963"/>
                </a:cubicBezTo>
                <a:cubicBezTo>
                  <a:pt x="7616" y="27963"/>
                  <a:pt x="7160" y="27927"/>
                  <a:pt x="6713" y="27927"/>
                </a:cubicBezTo>
                <a:cubicBezTo>
                  <a:pt x="6415" y="27927"/>
                  <a:pt x="6122" y="27943"/>
                  <a:pt x="5882" y="27996"/>
                </a:cubicBezTo>
                <a:cubicBezTo>
                  <a:pt x="5882" y="27930"/>
                  <a:pt x="5948" y="27863"/>
                  <a:pt x="6082" y="27796"/>
                </a:cubicBezTo>
                <a:cubicBezTo>
                  <a:pt x="6284" y="27701"/>
                  <a:pt x="6526" y="27663"/>
                  <a:pt x="6789" y="27663"/>
                </a:cubicBezTo>
                <a:close/>
                <a:moveTo>
                  <a:pt x="6374" y="28352"/>
                </a:moveTo>
                <a:cubicBezTo>
                  <a:pt x="6253" y="28375"/>
                  <a:pt x="6151" y="28402"/>
                  <a:pt x="6082" y="28430"/>
                </a:cubicBezTo>
                <a:cubicBezTo>
                  <a:pt x="6148" y="28497"/>
                  <a:pt x="6282" y="28530"/>
                  <a:pt x="6449" y="28630"/>
                </a:cubicBezTo>
                <a:lnTo>
                  <a:pt x="6615" y="28630"/>
                </a:lnTo>
                <a:cubicBezTo>
                  <a:pt x="6798" y="28662"/>
                  <a:pt x="6980" y="28686"/>
                  <a:pt x="7160" y="28704"/>
                </a:cubicBezTo>
                <a:lnTo>
                  <a:pt x="7160" y="28704"/>
                </a:lnTo>
                <a:cubicBezTo>
                  <a:pt x="6893" y="28618"/>
                  <a:pt x="6631" y="28502"/>
                  <a:pt x="6374" y="28352"/>
                </a:cubicBezTo>
                <a:close/>
                <a:moveTo>
                  <a:pt x="10485" y="28797"/>
                </a:moveTo>
                <a:lnTo>
                  <a:pt x="10485" y="28797"/>
                </a:lnTo>
                <a:cubicBezTo>
                  <a:pt x="9751" y="28864"/>
                  <a:pt x="8984" y="28930"/>
                  <a:pt x="8250" y="28930"/>
                </a:cubicBezTo>
                <a:lnTo>
                  <a:pt x="7416" y="28930"/>
                </a:lnTo>
                <a:cubicBezTo>
                  <a:pt x="7883" y="28997"/>
                  <a:pt x="8383" y="29030"/>
                  <a:pt x="8817" y="29097"/>
                </a:cubicBezTo>
                <a:cubicBezTo>
                  <a:pt x="8879" y="29101"/>
                  <a:pt x="8940" y="29102"/>
                  <a:pt x="9001" y="29102"/>
                </a:cubicBezTo>
                <a:cubicBezTo>
                  <a:pt x="9528" y="29102"/>
                  <a:pt x="10006" y="28976"/>
                  <a:pt x="10485" y="28797"/>
                </a:cubicBezTo>
                <a:close/>
                <a:moveTo>
                  <a:pt x="862" y="1"/>
                </a:moveTo>
                <a:cubicBezTo>
                  <a:pt x="790" y="1"/>
                  <a:pt x="745" y="61"/>
                  <a:pt x="745" y="143"/>
                </a:cubicBezTo>
                <a:cubicBezTo>
                  <a:pt x="745" y="310"/>
                  <a:pt x="778" y="477"/>
                  <a:pt x="811" y="643"/>
                </a:cubicBezTo>
                <a:cubicBezTo>
                  <a:pt x="578" y="543"/>
                  <a:pt x="378" y="510"/>
                  <a:pt x="111" y="510"/>
                </a:cubicBezTo>
                <a:cubicBezTo>
                  <a:pt x="77" y="510"/>
                  <a:pt x="44" y="543"/>
                  <a:pt x="44" y="610"/>
                </a:cubicBezTo>
                <a:cubicBezTo>
                  <a:pt x="49" y="795"/>
                  <a:pt x="69" y="975"/>
                  <a:pt x="102" y="1150"/>
                </a:cubicBezTo>
                <a:lnTo>
                  <a:pt x="102" y="1150"/>
                </a:lnTo>
                <a:cubicBezTo>
                  <a:pt x="130" y="1051"/>
                  <a:pt x="207" y="991"/>
                  <a:pt x="354" y="991"/>
                </a:cubicBezTo>
                <a:cubicBezTo>
                  <a:pt x="431" y="991"/>
                  <a:pt x="527" y="1007"/>
                  <a:pt x="645" y="1044"/>
                </a:cubicBezTo>
                <a:cubicBezTo>
                  <a:pt x="711" y="1044"/>
                  <a:pt x="745" y="1110"/>
                  <a:pt x="745" y="1110"/>
                </a:cubicBezTo>
                <a:cubicBezTo>
                  <a:pt x="978" y="1811"/>
                  <a:pt x="1445" y="2445"/>
                  <a:pt x="2046" y="3012"/>
                </a:cubicBezTo>
                <a:lnTo>
                  <a:pt x="1979" y="3012"/>
                </a:lnTo>
                <a:lnTo>
                  <a:pt x="1879" y="2912"/>
                </a:lnTo>
                <a:lnTo>
                  <a:pt x="1278" y="2311"/>
                </a:lnTo>
                <a:cubicBezTo>
                  <a:pt x="1268" y="2301"/>
                  <a:pt x="1254" y="2296"/>
                  <a:pt x="1240" y="2296"/>
                </a:cubicBezTo>
                <a:cubicBezTo>
                  <a:pt x="1165" y="2296"/>
                  <a:pt x="1061" y="2422"/>
                  <a:pt x="1145" y="2478"/>
                </a:cubicBezTo>
                <a:cubicBezTo>
                  <a:pt x="1412" y="2745"/>
                  <a:pt x="1645" y="2945"/>
                  <a:pt x="1912" y="3179"/>
                </a:cubicBezTo>
                <a:cubicBezTo>
                  <a:pt x="1979" y="3312"/>
                  <a:pt x="2112" y="3412"/>
                  <a:pt x="2146" y="3479"/>
                </a:cubicBezTo>
                <a:cubicBezTo>
                  <a:pt x="2891" y="4196"/>
                  <a:pt x="3659" y="4868"/>
                  <a:pt x="4431" y="5532"/>
                </a:cubicBezTo>
                <a:lnTo>
                  <a:pt x="4431" y="5532"/>
                </a:lnTo>
                <a:cubicBezTo>
                  <a:pt x="3616" y="5089"/>
                  <a:pt x="2750" y="4569"/>
                  <a:pt x="2004" y="3956"/>
                </a:cubicBezTo>
                <a:lnTo>
                  <a:pt x="2004" y="3956"/>
                </a:lnTo>
                <a:cubicBezTo>
                  <a:pt x="2187" y="4113"/>
                  <a:pt x="2378" y="4265"/>
                  <a:pt x="2579" y="4413"/>
                </a:cubicBezTo>
                <a:cubicBezTo>
                  <a:pt x="3313" y="4980"/>
                  <a:pt x="4114" y="5480"/>
                  <a:pt x="4914" y="5947"/>
                </a:cubicBezTo>
                <a:cubicBezTo>
                  <a:pt x="4753" y="5809"/>
                  <a:pt x="4592" y="5671"/>
                  <a:pt x="4431" y="5532"/>
                </a:cubicBezTo>
                <a:lnTo>
                  <a:pt x="4431" y="5532"/>
                </a:lnTo>
                <a:cubicBezTo>
                  <a:pt x="4723" y="5691"/>
                  <a:pt x="5010" y="5841"/>
                  <a:pt x="5281" y="5981"/>
                </a:cubicBezTo>
                <a:cubicBezTo>
                  <a:pt x="5715" y="6681"/>
                  <a:pt x="6115" y="7382"/>
                  <a:pt x="6482" y="8115"/>
                </a:cubicBezTo>
                <a:cubicBezTo>
                  <a:pt x="6082" y="7682"/>
                  <a:pt x="5581" y="7348"/>
                  <a:pt x="5081" y="7148"/>
                </a:cubicBezTo>
                <a:cubicBezTo>
                  <a:pt x="5048" y="7115"/>
                  <a:pt x="5048" y="7048"/>
                  <a:pt x="4981" y="7015"/>
                </a:cubicBezTo>
                <a:cubicBezTo>
                  <a:pt x="4888" y="6903"/>
                  <a:pt x="4731" y="6811"/>
                  <a:pt x="4589" y="6811"/>
                </a:cubicBezTo>
                <a:cubicBezTo>
                  <a:pt x="4477" y="6811"/>
                  <a:pt x="4373" y="6868"/>
                  <a:pt x="4314" y="7015"/>
                </a:cubicBezTo>
                <a:cubicBezTo>
                  <a:pt x="4280" y="7115"/>
                  <a:pt x="4280" y="7148"/>
                  <a:pt x="4280" y="7215"/>
                </a:cubicBezTo>
                <a:cubicBezTo>
                  <a:pt x="4247" y="7215"/>
                  <a:pt x="4247" y="7282"/>
                  <a:pt x="4247" y="7315"/>
                </a:cubicBezTo>
                <a:cubicBezTo>
                  <a:pt x="4247" y="7315"/>
                  <a:pt x="4280" y="7315"/>
                  <a:pt x="4280" y="7348"/>
                </a:cubicBezTo>
                <a:cubicBezTo>
                  <a:pt x="4287" y="7390"/>
                  <a:pt x="4299" y="7430"/>
                  <a:pt x="4314" y="7468"/>
                </a:cubicBezTo>
                <a:lnTo>
                  <a:pt x="4314" y="7468"/>
                </a:lnTo>
                <a:lnTo>
                  <a:pt x="4314" y="7448"/>
                </a:lnTo>
                <a:cubicBezTo>
                  <a:pt x="4337" y="7333"/>
                  <a:pt x="4392" y="7297"/>
                  <a:pt x="4468" y="7297"/>
                </a:cubicBezTo>
                <a:cubicBezTo>
                  <a:pt x="4501" y="7297"/>
                  <a:pt x="4539" y="7305"/>
                  <a:pt x="4581" y="7315"/>
                </a:cubicBezTo>
                <a:cubicBezTo>
                  <a:pt x="4547" y="7348"/>
                  <a:pt x="4481" y="7448"/>
                  <a:pt x="4581" y="7482"/>
                </a:cubicBezTo>
                <a:cubicBezTo>
                  <a:pt x="4647" y="7515"/>
                  <a:pt x="4747" y="7515"/>
                  <a:pt x="4814" y="75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745" y="7575"/>
                  <a:pt x="4670" y="7537"/>
                  <a:pt x="4581" y="7515"/>
                </a:cubicBezTo>
                <a:lnTo>
                  <a:pt x="4581" y="7515"/>
                </a:lnTo>
                <a:cubicBezTo>
                  <a:pt x="4606" y="7590"/>
                  <a:pt x="4630" y="7627"/>
                  <a:pt x="4669" y="7655"/>
                </a:cubicBezTo>
                <a:lnTo>
                  <a:pt x="4669" y="7655"/>
                </a:lnTo>
                <a:cubicBezTo>
                  <a:pt x="4645" y="7652"/>
                  <a:pt x="4625" y="7648"/>
                  <a:pt x="4614" y="7648"/>
                </a:cubicBezTo>
                <a:cubicBezTo>
                  <a:pt x="4564" y="7648"/>
                  <a:pt x="4477" y="7630"/>
                  <a:pt x="4394" y="7606"/>
                </a:cubicBezTo>
                <a:lnTo>
                  <a:pt x="4394" y="7606"/>
                </a:lnTo>
                <a:cubicBezTo>
                  <a:pt x="4458" y="7686"/>
                  <a:pt x="4543" y="7747"/>
                  <a:pt x="4647" y="7782"/>
                </a:cubicBezTo>
                <a:cubicBezTo>
                  <a:pt x="4714" y="7782"/>
                  <a:pt x="4747" y="7715"/>
                  <a:pt x="4714" y="7682"/>
                </a:cubicBezTo>
                <a:cubicBezTo>
                  <a:pt x="4697" y="7673"/>
                  <a:pt x="4682" y="7665"/>
                  <a:pt x="4669" y="7655"/>
                </a:cubicBezTo>
                <a:lnTo>
                  <a:pt x="4669" y="7655"/>
                </a:lnTo>
                <a:cubicBezTo>
                  <a:pt x="4696" y="7659"/>
                  <a:pt x="4727" y="7663"/>
                  <a:pt x="4755" y="7663"/>
                </a:cubicBezTo>
                <a:cubicBezTo>
                  <a:pt x="4781" y="7663"/>
                  <a:pt x="4803" y="7660"/>
                  <a:pt x="4814" y="76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816" y="7577"/>
                  <a:pt x="4818" y="7577"/>
                  <a:pt x="4820" y="7577"/>
                </a:cubicBezTo>
                <a:cubicBezTo>
                  <a:pt x="4852" y="7577"/>
                  <a:pt x="4883" y="7569"/>
                  <a:pt x="4914" y="7548"/>
                </a:cubicBezTo>
                <a:cubicBezTo>
                  <a:pt x="5048" y="7548"/>
                  <a:pt x="5114" y="7482"/>
                  <a:pt x="5114" y="7382"/>
                </a:cubicBezTo>
                <a:cubicBezTo>
                  <a:pt x="5748" y="7715"/>
                  <a:pt x="6315" y="8182"/>
                  <a:pt x="6816" y="8716"/>
                </a:cubicBezTo>
                <a:cubicBezTo>
                  <a:pt x="7483" y="10050"/>
                  <a:pt x="8083" y="11384"/>
                  <a:pt x="8617" y="12785"/>
                </a:cubicBezTo>
                <a:cubicBezTo>
                  <a:pt x="7082" y="11151"/>
                  <a:pt x="5882" y="8115"/>
                  <a:pt x="3280" y="8015"/>
                </a:cubicBezTo>
                <a:lnTo>
                  <a:pt x="3246" y="8015"/>
                </a:lnTo>
                <a:cubicBezTo>
                  <a:pt x="3135" y="8015"/>
                  <a:pt x="3024" y="8001"/>
                  <a:pt x="2903" y="8001"/>
                </a:cubicBezTo>
                <a:cubicBezTo>
                  <a:pt x="2842" y="8001"/>
                  <a:pt x="2779" y="8004"/>
                  <a:pt x="2713" y="8015"/>
                </a:cubicBezTo>
                <a:cubicBezTo>
                  <a:pt x="2613" y="8015"/>
                  <a:pt x="2579" y="8115"/>
                  <a:pt x="2613" y="8149"/>
                </a:cubicBezTo>
                <a:cubicBezTo>
                  <a:pt x="2660" y="8320"/>
                  <a:pt x="2721" y="8483"/>
                  <a:pt x="2794" y="8638"/>
                </a:cubicBezTo>
                <a:lnTo>
                  <a:pt x="2794" y="8638"/>
                </a:lnTo>
                <a:cubicBezTo>
                  <a:pt x="2802" y="8637"/>
                  <a:pt x="2809" y="8637"/>
                  <a:pt x="2817" y="8637"/>
                </a:cubicBezTo>
                <a:cubicBezTo>
                  <a:pt x="2855" y="8637"/>
                  <a:pt x="2899" y="8641"/>
                  <a:pt x="2946" y="8649"/>
                </a:cubicBezTo>
                <a:cubicBezTo>
                  <a:pt x="2959" y="8781"/>
                  <a:pt x="2988" y="8918"/>
                  <a:pt x="3030" y="9056"/>
                </a:cubicBezTo>
                <a:lnTo>
                  <a:pt x="3030" y="9056"/>
                </a:lnTo>
                <a:cubicBezTo>
                  <a:pt x="3455" y="9697"/>
                  <a:pt x="4083" y="10193"/>
                  <a:pt x="4731" y="10638"/>
                </a:cubicBezTo>
                <a:lnTo>
                  <a:pt x="4731" y="10638"/>
                </a:lnTo>
                <a:cubicBezTo>
                  <a:pt x="4285" y="10286"/>
                  <a:pt x="3149" y="9079"/>
                  <a:pt x="3380" y="8783"/>
                </a:cubicBezTo>
                <a:lnTo>
                  <a:pt x="3380" y="8783"/>
                </a:lnTo>
                <a:cubicBezTo>
                  <a:pt x="3880" y="8949"/>
                  <a:pt x="4481" y="9250"/>
                  <a:pt x="4547" y="9283"/>
                </a:cubicBezTo>
                <a:cubicBezTo>
                  <a:pt x="5148" y="9750"/>
                  <a:pt x="5715" y="10350"/>
                  <a:pt x="6215" y="10951"/>
                </a:cubicBezTo>
                <a:cubicBezTo>
                  <a:pt x="6449" y="11184"/>
                  <a:pt x="6649" y="11485"/>
                  <a:pt x="6849" y="11785"/>
                </a:cubicBezTo>
                <a:cubicBezTo>
                  <a:pt x="6015" y="11018"/>
                  <a:pt x="5148" y="10317"/>
                  <a:pt x="4414" y="9583"/>
                </a:cubicBezTo>
                <a:cubicBezTo>
                  <a:pt x="4398" y="9568"/>
                  <a:pt x="4381" y="9561"/>
                  <a:pt x="4364" y="9561"/>
                </a:cubicBezTo>
                <a:cubicBezTo>
                  <a:pt x="4308" y="9561"/>
                  <a:pt x="4255" y="9632"/>
                  <a:pt x="4280" y="9683"/>
                </a:cubicBezTo>
                <a:cubicBezTo>
                  <a:pt x="4897" y="10228"/>
                  <a:pt x="5513" y="10841"/>
                  <a:pt x="6153" y="11449"/>
                </a:cubicBezTo>
                <a:lnTo>
                  <a:pt x="6153" y="11449"/>
                </a:lnTo>
                <a:cubicBezTo>
                  <a:pt x="5704" y="11217"/>
                  <a:pt x="5280" y="10999"/>
                  <a:pt x="4948" y="10784"/>
                </a:cubicBezTo>
                <a:cubicBezTo>
                  <a:pt x="4875" y="10736"/>
                  <a:pt x="4803" y="10687"/>
                  <a:pt x="4731" y="10638"/>
                </a:cubicBezTo>
                <a:lnTo>
                  <a:pt x="4731" y="10638"/>
                </a:lnTo>
                <a:cubicBezTo>
                  <a:pt x="4736" y="10642"/>
                  <a:pt x="4742" y="10646"/>
                  <a:pt x="4747" y="10651"/>
                </a:cubicBezTo>
                <a:cubicBezTo>
                  <a:pt x="5381" y="11118"/>
                  <a:pt x="5982" y="11518"/>
                  <a:pt x="6582" y="11952"/>
                </a:cubicBezTo>
                <a:cubicBezTo>
                  <a:pt x="6615" y="11952"/>
                  <a:pt x="6615" y="11985"/>
                  <a:pt x="6615" y="12018"/>
                </a:cubicBezTo>
                <a:lnTo>
                  <a:pt x="6649" y="12018"/>
                </a:lnTo>
                <a:cubicBezTo>
                  <a:pt x="6749" y="12085"/>
                  <a:pt x="6849" y="12152"/>
                  <a:pt x="6949" y="12185"/>
                </a:cubicBezTo>
                <a:cubicBezTo>
                  <a:pt x="6679" y="11944"/>
                  <a:pt x="6414" y="11697"/>
                  <a:pt x="6153" y="11449"/>
                </a:cubicBezTo>
                <a:lnTo>
                  <a:pt x="6153" y="11449"/>
                </a:lnTo>
                <a:cubicBezTo>
                  <a:pt x="7235" y="12008"/>
                  <a:pt x="8459" y="12647"/>
                  <a:pt x="8884" y="13519"/>
                </a:cubicBezTo>
                <a:cubicBezTo>
                  <a:pt x="8899" y="13564"/>
                  <a:pt x="8921" y="13582"/>
                  <a:pt x="8940" y="13582"/>
                </a:cubicBezTo>
                <a:cubicBezTo>
                  <a:pt x="8964" y="13582"/>
                  <a:pt x="8984" y="13556"/>
                  <a:pt x="8984" y="13519"/>
                </a:cubicBezTo>
                <a:cubicBezTo>
                  <a:pt x="9451" y="14687"/>
                  <a:pt x="9884" y="15821"/>
                  <a:pt x="10285" y="16988"/>
                </a:cubicBezTo>
                <a:cubicBezTo>
                  <a:pt x="10118" y="16722"/>
                  <a:pt x="9951" y="16521"/>
                  <a:pt x="9784" y="16288"/>
                </a:cubicBezTo>
                <a:cubicBezTo>
                  <a:pt x="9451" y="15821"/>
                  <a:pt x="8950" y="15254"/>
                  <a:pt x="8383" y="14987"/>
                </a:cubicBezTo>
                <a:cubicBezTo>
                  <a:pt x="8332" y="14705"/>
                  <a:pt x="7965" y="14442"/>
                  <a:pt x="7662" y="14442"/>
                </a:cubicBezTo>
                <a:cubicBezTo>
                  <a:pt x="7571" y="14442"/>
                  <a:pt x="7485" y="14466"/>
                  <a:pt x="7416" y="14520"/>
                </a:cubicBezTo>
                <a:cubicBezTo>
                  <a:pt x="7316" y="14553"/>
                  <a:pt x="7316" y="14653"/>
                  <a:pt x="7283" y="14687"/>
                </a:cubicBezTo>
                <a:lnTo>
                  <a:pt x="7283" y="14720"/>
                </a:lnTo>
                <a:cubicBezTo>
                  <a:pt x="7236" y="14860"/>
                  <a:pt x="7242" y="14999"/>
                  <a:pt x="7286" y="15122"/>
                </a:cubicBezTo>
                <a:lnTo>
                  <a:pt x="7286" y="15122"/>
                </a:lnTo>
                <a:cubicBezTo>
                  <a:pt x="7304" y="15081"/>
                  <a:pt x="7335" y="15044"/>
                  <a:pt x="7383" y="15020"/>
                </a:cubicBezTo>
                <a:cubicBezTo>
                  <a:pt x="7393" y="15017"/>
                  <a:pt x="7405" y="15015"/>
                  <a:pt x="7417" y="15015"/>
                </a:cubicBezTo>
                <a:cubicBezTo>
                  <a:pt x="7524" y="15015"/>
                  <a:pt x="7693" y="15135"/>
                  <a:pt x="7783" y="15254"/>
                </a:cubicBezTo>
                <a:lnTo>
                  <a:pt x="7683" y="15254"/>
                </a:lnTo>
                <a:cubicBezTo>
                  <a:pt x="7616" y="15254"/>
                  <a:pt x="7583" y="15454"/>
                  <a:pt x="7683" y="15454"/>
                </a:cubicBezTo>
                <a:cubicBezTo>
                  <a:pt x="7750" y="15454"/>
                  <a:pt x="7816" y="15454"/>
                  <a:pt x="7883" y="15487"/>
                </a:cubicBezTo>
                <a:cubicBezTo>
                  <a:pt x="7875" y="15499"/>
                  <a:pt x="7868" y="15510"/>
                  <a:pt x="7860" y="15520"/>
                </a:cubicBezTo>
                <a:lnTo>
                  <a:pt x="7860" y="15520"/>
                </a:lnTo>
                <a:cubicBezTo>
                  <a:pt x="8105" y="15506"/>
                  <a:pt x="8289" y="15376"/>
                  <a:pt x="8383" y="15187"/>
                </a:cubicBezTo>
                <a:cubicBezTo>
                  <a:pt x="9251" y="15554"/>
                  <a:pt x="9985" y="16622"/>
                  <a:pt x="10485" y="17556"/>
                </a:cubicBezTo>
                <a:cubicBezTo>
                  <a:pt x="10718" y="18123"/>
                  <a:pt x="10919" y="18656"/>
                  <a:pt x="11085" y="19223"/>
                </a:cubicBezTo>
                <a:cubicBezTo>
                  <a:pt x="12219" y="22326"/>
                  <a:pt x="13587" y="25328"/>
                  <a:pt x="14955" y="28330"/>
                </a:cubicBezTo>
                <a:cubicBezTo>
                  <a:pt x="14655" y="27996"/>
                  <a:pt x="14321" y="27729"/>
                  <a:pt x="13987" y="27463"/>
                </a:cubicBezTo>
                <a:lnTo>
                  <a:pt x="13987" y="27363"/>
                </a:lnTo>
                <a:cubicBezTo>
                  <a:pt x="13821" y="27229"/>
                  <a:pt x="13721" y="27129"/>
                  <a:pt x="13554" y="26996"/>
                </a:cubicBezTo>
                <a:cubicBezTo>
                  <a:pt x="13554" y="26962"/>
                  <a:pt x="13587" y="26896"/>
                  <a:pt x="13554" y="26896"/>
                </a:cubicBezTo>
                <a:cubicBezTo>
                  <a:pt x="13153" y="26562"/>
                  <a:pt x="12987" y="26062"/>
                  <a:pt x="12820" y="25628"/>
                </a:cubicBezTo>
                <a:cubicBezTo>
                  <a:pt x="12753" y="25394"/>
                  <a:pt x="12720" y="25194"/>
                  <a:pt x="12653" y="24994"/>
                </a:cubicBezTo>
                <a:lnTo>
                  <a:pt x="12653" y="24994"/>
                </a:lnTo>
                <a:lnTo>
                  <a:pt x="12720" y="25028"/>
                </a:lnTo>
                <a:cubicBezTo>
                  <a:pt x="12734" y="25041"/>
                  <a:pt x="12753" y="25049"/>
                  <a:pt x="12776" y="25049"/>
                </a:cubicBezTo>
                <a:cubicBezTo>
                  <a:pt x="12808" y="25049"/>
                  <a:pt x="12848" y="25033"/>
                  <a:pt x="12887" y="24994"/>
                </a:cubicBezTo>
                <a:cubicBezTo>
                  <a:pt x="12984" y="24703"/>
                  <a:pt x="12955" y="24192"/>
                  <a:pt x="12588" y="24192"/>
                </a:cubicBezTo>
                <a:cubicBezTo>
                  <a:pt x="12577" y="24192"/>
                  <a:pt x="12565" y="24193"/>
                  <a:pt x="12553" y="24194"/>
                </a:cubicBezTo>
                <a:cubicBezTo>
                  <a:pt x="12420" y="24194"/>
                  <a:pt x="12286" y="24327"/>
                  <a:pt x="12253" y="24460"/>
                </a:cubicBezTo>
                <a:cubicBezTo>
                  <a:pt x="12234" y="24576"/>
                  <a:pt x="12259" y="24691"/>
                  <a:pt x="12309" y="24794"/>
                </a:cubicBezTo>
                <a:lnTo>
                  <a:pt x="12320" y="24794"/>
                </a:lnTo>
                <a:cubicBezTo>
                  <a:pt x="12333" y="24792"/>
                  <a:pt x="12345" y="24791"/>
                  <a:pt x="12356" y="24791"/>
                </a:cubicBezTo>
                <a:cubicBezTo>
                  <a:pt x="12520" y="24791"/>
                  <a:pt x="12517" y="25005"/>
                  <a:pt x="12486" y="25161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525" y="25354"/>
                  <a:pt x="12593" y="25522"/>
                  <a:pt x="12620" y="25628"/>
                </a:cubicBezTo>
                <a:cubicBezTo>
                  <a:pt x="12653" y="25828"/>
                  <a:pt x="12753" y="26095"/>
                  <a:pt x="12887" y="26295"/>
                </a:cubicBezTo>
                <a:cubicBezTo>
                  <a:pt x="11986" y="25194"/>
                  <a:pt x="11419" y="23927"/>
                  <a:pt x="10919" y="22659"/>
                </a:cubicBezTo>
                <a:lnTo>
                  <a:pt x="10952" y="22626"/>
                </a:lnTo>
                <a:cubicBezTo>
                  <a:pt x="11185" y="22326"/>
                  <a:pt x="11052" y="21825"/>
                  <a:pt x="10785" y="21592"/>
                </a:cubicBezTo>
                <a:cubicBezTo>
                  <a:pt x="10683" y="21490"/>
                  <a:pt x="10542" y="21446"/>
                  <a:pt x="10407" y="21446"/>
                </a:cubicBezTo>
                <a:cubicBezTo>
                  <a:pt x="10365" y="21446"/>
                  <a:pt x="10324" y="21450"/>
                  <a:pt x="10285" y="21458"/>
                </a:cubicBezTo>
                <a:cubicBezTo>
                  <a:pt x="9996" y="21516"/>
                  <a:pt x="10007" y="21823"/>
                  <a:pt x="10015" y="22056"/>
                </a:cubicBezTo>
                <a:lnTo>
                  <a:pt x="10015" y="22056"/>
                </a:lnTo>
                <a:cubicBezTo>
                  <a:pt x="10041" y="22008"/>
                  <a:pt x="10079" y="21978"/>
                  <a:pt x="10118" y="21959"/>
                </a:cubicBezTo>
                <a:cubicBezTo>
                  <a:pt x="10157" y="21939"/>
                  <a:pt x="10196" y="21931"/>
                  <a:pt x="10234" y="21931"/>
                </a:cubicBezTo>
                <a:cubicBezTo>
                  <a:pt x="10324" y="21931"/>
                  <a:pt x="10404" y="21978"/>
                  <a:pt x="10452" y="22025"/>
                </a:cubicBezTo>
                <a:cubicBezTo>
                  <a:pt x="10552" y="22159"/>
                  <a:pt x="10618" y="22326"/>
                  <a:pt x="10618" y="22492"/>
                </a:cubicBezTo>
                <a:cubicBezTo>
                  <a:pt x="10618" y="22492"/>
                  <a:pt x="10607" y="22481"/>
                  <a:pt x="10592" y="22478"/>
                </a:cubicBezTo>
                <a:lnTo>
                  <a:pt x="10592" y="22478"/>
                </a:lnTo>
                <a:cubicBezTo>
                  <a:pt x="10590" y="22473"/>
                  <a:pt x="10587" y="22466"/>
                  <a:pt x="10585" y="22459"/>
                </a:cubicBezTo>
                <a:cubicBezTo>
                  <a:pt x="10585" y="22392"/>
                  <a:pt x="10552" y="22359"/>
                  <a:pt x="10552" y="22326"/>
                </a:cubicBezTo>
                <a:cubicBezTo>
                  <a:pt x="10485" y="22226"/>
                  <a:pt x="10485" y="22159"/>
                  <a:pt x="10418" y="22125"/>
                </a:cubicBezTo>
                <a:cubicBezTo>
                  <a:pt x="10386" y="22085"/>
                  <a:pt x="10351" y="22068"/>
                  <a:pt x="10318" y="22068"/>
                </a:cubicBezTo>
                <a:cubicBezTo>
                  <a:pt x="10212" y="22068"/>
                  <a:pt x="10110" y="22233"/>
                  <a:pt x="10085" y="22359"/>
                </a:cubicBezTo>
                <a:cubicBezTo>
                  <a:pt x="10085" y="22326"/>
                  <a:pt x="10085" y="22292"/>
                  <a:pt x="10051" y="22259"/>
                </a:cubicBezTo>
                <a:cubicBezTo>
                  <a:pt x="10051" y="22259"/>
                  <a:pt x="10051" y="22218"/>
                  <a:pt x="10020" y="22201"/>
                </a:cubicBezTo>
                <a:lnTo>
                  <a:pt x="10020" y="22201"/>
                </a:lnTo>
                <a:cubicBezTo>
                  <a:pt x="10028" y="22296"/>
                  <a:pt x="10064" y="22400"/>
                  <a:pt x="10129" y="22482"/>
                </a:cubicBezTo>
                <a:lnTo>
                  <a:pt x="10129" y="22482"/>
                </a:lnTo>
                <a:lnTo>
                  <a:pt x="10251" y="22359"/>
                </a:lnTo>
                <a:cubicBezTo>
                  <a:pt x="10251" y="22359"/>
                  <a:pt x="10285" y="22359"/>
                  <a:pt x="10285" y="22326"/>
                </a:cubicBezTo>
                <a:cubicBezTo>
                  <a:pt x="10385" y="22359"/>
                  <a:pt x="10385" y="22459"/>
                  <a:pt x="10385" y="22492"/>
                </a:cubicBezTo>
                <a:cubicBezTo>
                  <a:pt x="10385" y="22526"/>
                  <a:pt x="10418" y="22592"/>
                  <a:pt x="10418" y="22626"/>
                </a:cubicBezTo>
                <a:lnTo>
                  <a:pt x="10452" y="22626"/>
                </a:lnTo>
                <a:cubicBezTo>
                  <a:pt x="10509" y="22683"/>
                  <a:pt x="10592" y="22766"/>
                  <a:pt x="10699" y="22766"/>
                </a:cubicBezTo>
                <a:cubicBezTo>
                  <a:pt x="10716" y="22766"/>
                  <a:pt x="10733" y="22764"/>
                  <a:pt x="10752" y="22759"/>
                </a:cubicBezTo>
                <a:cubicBezTo>
                  <a:pt x="11285" y="24127"/>
                  <a:pt x="11919" y="25595"/>
                  <a:pt x="12953" y="26662"/>
                </a:cubicBezTo>
                <a:cubicBezTo>
                  <a:pt x="12353" y="26228"/>
                  <a:pt x="11786" y="25861"/>
                  <a:pt x="11185" y="25495"/>
                </a:cubicBezTo>
                <a:cubicBezTo>
                  <a:pt x="11252" y="25461"/>
                  <a:pt x="11252" y="25394"/>
                  <a:pt x="11185" y="25394"/>
                </a:cubicBezTo>
                <a:cubicBezTo>
                  <a:pt x="11119" y="25361"/>
                  <a:pt x="11019" y="25328"/>
                  <a:pt x="10919" y="25294"/>
                </a:cubicBezTo>
                <a:cubicBezTo>
                  <a:pt x="10785" y="25194"/>
                  <a:pt x="10652" y="25128"/>
                  <a:pt x="10585" y="25028"/>
                </a:cubicBezTo>
                <a:cubicBezTo>
                  <a:pt x="10151" y="24694"/>
                  <a:pt x="9751" y="24360"/>
                  <a:pt x="9351" y="23993"/>
                </a:cubicBezTo>
                <a:cubicBezTo>
                  <a:pt x="9017" y="23393"/>
                  <a:pt x="8750" y="22793"/>
                  <a:pt x="8517" y="22159"/>
                </a:cubicBezTo>
                <a:lnTo>
                  <a:pt x="8517" y="22059"/>
                </a:lnTo>
                <a:cubicBezTo>
                  <a:pt x="8083" y="20825"/>
                  <a:pt x="7750" y="19490"/>
                  <a:pt x="7149" y="18289"/>
                </a:cubicBezTo>
                <a:lnTo>
                  <a:pt x="7116" y="18223"/>
                </a:lnTo>
                <a:cubicBezTo>
                  <a:pt x="6916" y="17689"/>
                  <a:pt x="6615" y="17189"/>
                  <a:pt x="6315" y="16655"/>
                </a:cubicBezTo>
                <a:cubicBezTo>
                  <a:pt x="6302" y="16616"/>
                  <a:pt x="6279" y="16602"/>
                  <a:pt x="6253" y="16602"/>
                </a:cubicBezTo>
                <a:cubicBezTo>
                  <a:pt x="6214" y="16602"/>
                  <a:pt x="6169" y="16635"/>
                  <a:pt x="6148" y="16655"/>
                </a:cubicBezTo>
                <a:lnTo>
                  <a:pt x="5782" y="16288"/>
                </a:lnTo>
                <a:cubicBezTo>
                  <a:pt x="5771" y="16267"/>
                  <a:pt x="5754" y="16259"/>
                  <a:pt x="5735" y="16259"/>
                </a:cubicBezTo>
                <a:cubicBezTo>
                  <a:pt x="5693" y="16259"/>
                  <a:pt x="5638" y="16298"/>
                  <a:pt x="5615" y="16321"/>
                </a:cubicBezTo>
                <a:cubicBezTo>
                  <a:pt x="5412" y="16705"/>
                  <a:pt x="5356" y="17127"/>
                  <a:pt x="5405" y="17565"/>
                </a:cubicBezTo>
                <a:lnTo>
                  <a:pt x="5405" y="17565"/>
                </a:lnTo>
                <a:cubicBezTo>
                  <a:pt x="5403" y="17473"/>
                  <a:pt x="5406" y="17381"/>
                  <a:pt x="5415" y="17289"/>
                </a:cubicBezTo>
                <a:cubicBezTo>
                  <a:pt x="5426" y="17174"/>
                  <a:pt x="5457" y="17127"/>
                  <a:pt x="5503" y="17127"/>
                </a:cubicBezTo>
                <a:cubicBezTo>
                  <a:pt x="5593" y="17127"/>
                  <a:pt x="5739" y="17303"/>
                  <a:pt x="5915" y="17522"/>
                </a:cubicBezTo>
                <a:cubicBezTo>
                  <a:pt x="5942" y="18603"/>
                  <a:pt x="6494" y="19662"/>
                  <a:pt x="6987" y="20663"/>
                </a:cubicBezTo>
                <a:lnTo>
                  <a:pt x="6987" y="20663"/>
                </a:lnTo>
                <a:cubicBezTo>
                  <a:pt x="6228" y="19731"/>
                  <a:pt x="5521" y="18603"/>
                  <a:pt x="5405" y="17565"/>
                </a:cubicBezTo>
                <a:lnTo>
                  <a:pt x="5405" y="17565"/>
                </a:lnTo>
                <a:cubicBezTo>
                  <a:pt x="5423" y="18601"/>
                  <a:pt x="6033" y="19597"/>
                  <a:pt x="6615" y="20424"/>
                </a:cubicBezTo>
                <a:cubicBezTo>
                  <a:pt x="6816" y="20758"/>
                  <a:pt x="7082" y="21091"/>
                  <a:pt x="7316" y="21358"/>
                </a:cubicBezTo>
                <a:cubicBezTo>
                  <a:pt x="7215" y="21130"/>
                  <a:pt x="7102" y="20898"/>
                  <a:pt x="6987" y="20663"/>
                </a:cubicBezTo>
                <a:lnTo>
                  <a:pt x="6987" y="20663"/>
                </a:lnTo>
                <a:cubicBezTo>
                  <a:pt x="7439" y="21219"/>
                  <a:pt x="7909" y="21704"/>
                  <a:pt x="8283" y="22059"/>
                </a:cubicBezTo>
                <a:cubicBezTo>
                  <a:pt x="8483" y="22559"/>
                  <a:pt x="8684" y="23026"/>
                  <a:pt x="8950" y="23493"/>
                </a:cubicBezTo>
                <a:cubicBezTo>
                  <a:pt x="7783" y="22292"/>
                  <a:pt x="6782" y="20891"/>
                  <a:pt x="5581" y="19724"/>
                </a:cubicBezTo>
                <a:lnTo>
                  <a:pt x="5581" y="19690"/>
                </a:lnTo>
                <a:cubicBezTo>
                  <a:pt x="4948" y="17856"/>
                  <a:pt x="3580" y="15221"/>
                  <a:pt x="1612" y="14553"/>
                </a:cubicBezTo>
                <a:cubicBezTo>
                  <a:pt x="1598" y="14549"/>
                  <a:pt x="1585" y="14547"/>
                  <a:pt x="1571" y="14547"/>
                </a:cubicBezTo>
                <a:cubicBezTo>
                  <a:pt x="1487" y="14547"/>
                  <a:pt x="1416" y="14629"/>
                  <a:pt x="1445" y="14687"/>
                </a:cubicBezTo>
                <a:lnTo>
                  <a:pt x="1579" y="15187"/>
                </a:lnTo>
                <a:cubicBezTo>
                  <a:pt x="1445" y="15120"/>
                  <a:pt x="1312" y="15020"/>
                  <a:pt x="1178" y="14987"/>
                </a:cubicBezTo>
                <a:cubicBezTo>
                  <a:pt x="1166" y="14981"/>
                  <a:pt x="1154" y="14978"/>
                  <a:pt x="1140" y="14978"/>
                </a:cubicBezTo>
                <a:cubicBezTo>
                  <a:pt x="1079" y="14978"/>
                  <a:pt x="1011" y="15038"/>
                  <a:pt x="1011" y="15120"/>
                </a:cubicBezTo>
                <a:cubicBezTo>
                  <a:pt x="1058" y="15398"/>
                  <a:pt x="1145" y="15697"/>
                  <a:pt x="1267" y="16004"/>
                </a:cubicBezTo>
                <a:lnTo>
                  <a:pt x="1267" y="16004"/>
                </a:lnTo>
                <a:cubicBezTo>
                  <a:pt x="1322" y="16052"/>
                  <a:pt x="1384" y="16103"/>
                  <a:pt x="1445" y="16155"/>
                </a:cubicBezTo>
                <a:cubicBezTo>
                  <a:pt x="1800" y="17041"/>
                  <a:pt x="2390" y="17825"/>
                  <a:pt x="3050" y="18545"/>
                </a:cubicBezTo>
                <a:lnTo>
                  <a:pt x="3050" y="18545"/>
                </a:lnTo>
                <a:cubicBezTo>
                  <a:pt x="2262" y="17847"/>
                  <a:pt x="1619" y="16891"/>
                  <a:pt x="1267" y="16004"/>
                </a:cubicBezTo>
                <a:lnTo>
                  <a:pt x="1267" y="16004"/>
                </a:lnTo>
                <a:cubicBezTo>
                  <a:pt x="1160" y="15911"/>
                  <a:pt x="1074" y="15829"/>
                  <a:pt x="1051" y="15778"/>
                </a:cubicBezTo>
                <a:lnTo>
                  <a:pt x="1051" y="15778"/>
                </a:lnTo>
                <a:cubicBezTo>
                  <a:pt x="1425" y="17208"/>
                  <a:pt x="2621" y="18927"/>
                  <a:pt x="4080" y="19590"/>
                </a:cubicBezTo>
                <a:cubicBezTo>
                  <a:pt x="3734" y="19255"/>
                  <a:pt x="3383" y="18908"/>
                  <a:pt x="3050" y="18545"/>
                </a:cubicBezTo>
                <a:lnTo>
                  <a:pt x="3050" y="18545"/>
                </a:lnTo>
                <a:cubicBezTo>
                  <a:pt x="3498" y="18941"/>
                  <a:pt x="3992" y="19253"/>
                  <a:pt x="4506" y="19422"/>
                </a:cubicBezTo>
                <a:lnTo>
                  <a:pt x="4506" y="19422"/>
                </a:lnTo>
                <a:cubicBezTo>
                  <a:pt x="3604" y="18178"/>
                  <a:pt x="2813" y="16764"/>
                  <a:pt x="1612" y="15854"/>
                </a:cubicBezTo>
                <a:cubicBezTo>
                  <a:pt x="1612" y="15821"/>
                  <a:pt x="1612" y="15821"/>
                  <a:pt x="1579" y="15788"/>
                </a:cubicBezTo>
                <a:cubicBezTo>
                  <a:pt x="1437" y="15419"/>
                  <a:pt x="1428" y="15297"/>
                  <a:pt x="1492" y="15297"/>
                </a:cubicBezTo>
                <a:cubicBezTo>
                  <a:pt x="1579" y="15297"/>
                  <a:pt x="1801" y="15520"/>
                  <a:pt x="2012" y="15654"/>
                </a:cubicBezTo>
                <a:cubicBezTo>
                  <a:pt x="3258" y="16549"/>
                  <a:pt x="4198" y="18147"/>
                  <a:pt x="4832" y="19599"/>
                </a:cubicBezTo>
                <a:lnTo>
                  <a:pt x="4832" y="19599"/>
                </a:lnTo>
                <a:cubicBezTo>
                  <a:pt x="4802" y="19562"/>
                  <a:pt x="4773" y="19525"/>
                  <a:pt x="4747" y="19490"/>
                </a:cubicBezTo>
                <a:cubicBezTo>
                  <a:pt x="4667" y="19471"/>
                  <a:pt x="4586" y="19448"/>
                  <a:pt x="4506" y="19422"/>
                </a:cubicBezTo>
                <a:lnTo>
                  <a:pt x="4506" y="19422"/>
                </a:lnTo>
                <a:cubicBezTo>
                  <a:pt x="4531" y="19456"/>
                  <a:pt x="4556" y="19490"/>
                  <a:pt x="4581" y="19524"/>
                </a:cubicBezTo>
                <a:cubicBezTo>
                  <a:pt x="4647" y="19624"/>
                  <a:pt x="4781" y="19690"/>
                  <a:pt x="4914" y="19790"/>
                </a:cubicBezTo>
                <a:cubicBezTo>
                  <a:pt x="4887" y="19727"/>
                  <a:pt x="4860" y="19663"/>
                  <a:pt x="4832" y="19599"/>
                </a:cubicBezTo>
                <a:lnTo>
                  <a:pt x="4832" y="19599"/>
                </a:lnTo>
                <a:cubicBezTo>
                  <a:pt x="4919" y="19706"/>
                  <a:pt x="5024" y="19816"/>
                  <a:pt x="5148" y="19891"/>
                </a:cubicBezTo>
                <a:cubicBezTo>
                  <a:pt x="5187" y="19930"/>
                  <a:pt x="5237" y="19949"/>
                  <a:pt x="5283" y="19949"/>
                </a:cubicBezTo>
                <a:cubicBezTo>
                  <a:pt x="5353" y="19949"/>
                  <a:pt x="5415" y="19905"/>
                  <a:pt x="5415" y="19824"/>
                </a:cubicBezTo>
                <a:cubicBezTo>
                  <a:pt x="5448" y="19857"/>
                  <a:pt x="5481" y="19857"/>
                  <a:pt x="5515" y="19857"/>
                </a:cubicBezTo>
                <a:cubicBezTo>
                  <a:pt x="6849" y="21191"/>
                  <a:pt x="8016" y="22659"/>
                  <a:pt x="9317" y="23993"/>
                </a:cubicBezTo>
                <a:lnTo>
                  <a:pt x="9317" y="24027"/>
                </a:lnTo>
                <a:lnTo>
                  <a:pt x="9351" y="24027"/>
                </a:lnTo>
                <a:lnTo>
                  <a:pt x="9651" y="24327"/>
                </a:lnTo>
                <a:lnTo>
                  <a:pt x="9818" y="24494"/>
                </a:lnTo>
                <a:cubicBezTo>
                  <a:pt x="9784" y="24460"/>
                  <a:pt x="9684" y="24394"/>
                  <a:pt x="9651" y="24360"/>
                </a:cubicBezTo>
                <a:cubicBezTo>
                  <a:pt x="8650" y="23393"/>
                  <a:pt x="7616" y="22492"/>
                  <a:pt x="6749" y="21392"/>
                </a:cubicBezTo>
                <a:cubicBezTo>
                  <a:pt x="6732" y="21383"/>
                  <a:pt x="6716" y="21379"/>
                  <a:pt x="6700" y="21379"/>
                </a:cubicBezTo>
                <a:cubicBezTo>
                  <a:pt x="6655" y="21379"/>
                  <a:pt x="6624" y="21417"/>
                  <a:pt x="6649" y="21492"/>
                </a:cubicBezTo>
                <a:cubicBezTo>
                  <a:pt x="7220" y="22285"/>
                  <a:pt x="7882" y="23049"/>
                  <a:pt x="8578" y="23725"/>
                </a:cubicBezTo>
                <a:lnTo>
                  <a:pt x="8578" y="23725"/>
                </a:lnTo>
                <a:cubicBezTo>
                  <a:pt x="8482" y="23692"/>
                  <a:pt x="8448" y="23659"/>
                  <a:pt x="8350" y="23627"/>
                </a:cubicBezTo>
                <a:cubicBezTo>
                  <a:pt x="7009" y="22792"/>
                  <a:pt x="5457" y="21938"/>
                  <a:pt x="4014" y="21938"/>
                </a:cubicBezTo>
                <a:cubicBezTo>
                  <a:pt x="3555" y="21938"/>
                  <a:pt x="3106" y="22024"/>
                  <a:pt x="2679" y="22226"/>
                </a:cubicBezTo>
                <a:cubicBezTo>
                  <a:pt x="2613" y="22292"/>
                  <a:pt x="2613" y="22359"/>
                  <a:pt x="2646" y="22392"/>
                </a:cubicBezTo>
                <a:cubicBezTo>
                  <a:pt x="2746" y="22526"/>
                  <a:pt x="2813" y="22626"/>
                  <a:pt x="2913" y="22693"/>
                </a:cubicBezTo>
                <a:lnTo>
                  <a:pt x="2813" y="22693"/>
                </a:lnTo>
                <a:cubicBezTo>
                  <a:pt x="2781" y="22693"/>
                  <a:pt x="2764" y="22723"/>
                  <a:pt x="2759" y="22758"/>
                </a:cubicBezTo>
                <a:lnTo>
                  <a:pt x="2759" y="22758"/>
                </a:lnTo>
                <a:cubicBezTo>
                  <a:pt x="3025" y="22659"/>
                  <a:pt x="3565" y="22659"/>
                  <a:pt x="3647" y="22659"/>
                </a:cubicBezTo>
                <a:lnTo>
                  <a:pt x="3747" y="22659"/>
                </a:lnTo>
                <a:cubicBezTo>
                  <a:pt x="3713" y="22693"/>
                  <a:pt x="3713" y="22793"/>
                  <a:pt x="3747" y="22826"/>
                </a:cubicBezTo>
                <a:cubicBezTo>
                  <a:pt x="3813" y="22893"/>
                  <a:pt x="3914" y="22959"/>
                  <a:pt x="3980" y="23026"/>
                </a:cubicBezTo>
                <a:cubicBezTo>
                  <a:pt x="3834" y="23014"/>
                  <a:pt x="3692" y="23006"/>
                  <a:pt x="3549" y="23006"/>
                </a:cubicBezTo>
                <a:cubicBezTo>
                  <a:pt x="3371" y="23006"/>
                  <a:pt x="3193" y="23018"/>
                  <a:pt x="3004" y="23049"/>
                </a:cubicBezTo>
                <a:lnTo>
                  <a:pt x="3004" y="23049"/>
                </a:lnTo>
                <a:cubicBezTo>
                  <a:pt x="3107" y="23130"/>
                  <a:pt x="3212" y="23208"/>
                  <a:pt x="3320" y="23280"/>
                </a:cubicBezTo>
                <a:lnTo>
                  <a:pt x="3320" y="23280"/>
                </a:lnTo>
                <a:cubicBezTo>
                  <a:pt x="3351" y="23280"/>
                  <a:pt x="3382" y="23279"/>
                  <a:pt x="3413" y="23279"/>
                </a:cubicBezTo>
                <a:cubicBezTo>
                  <a:pt x="3659" y="23279"/>
                  <a:pt x="3911" y="23303"/>
                  <a:pt x="4147" y="23326"/>
                </a:cubicBezTo>
                <a:cubicBezTo>
                  <a:pt x="4280" y="23326"/>
                  <a:pt x="4414" y="23360"/>
                  <a:pt x="4547" y="23426"/>
                </a:cubicBezTo>
                <a:cubicBezTo>
                  <a:pt x="5232" y="23883"/>
                  <a:pt x="6034" y="24224"/>
                  <a:pt x="6863" y="24504"/>
                </a:cubicBezTo>
                <a:lnTo>
                  <a:pt x="6863" y="24504"/>
                </a:lnTo>
                <a:cubicBezTo>
                  <a:pt x="7581" y="24631"/>
                  <a:pt x="8309" y="24732"/>
                  <a:pt x="9017" y="24861"/>
                </a:cubicBezTo>
                <a:cubicBezTo>
                  <a:pt x="9251" y="24894"/>
                  <a:pt x="9484" y="24994"/>
                  <a:pt x="9684" y="25028"/>
                </a:cubicBezTo>
                <a:lnTo>
                  <a:pt x="9784" y="25028"/>
                </a:lnTo>
                <a:cubicBezTo>
                  <a:pt x="9851" y="25061"/>
                  <a:pt x="9985" y="25061"/>
                  <a:pt x="10085" y="25128"/>
                </a:cubicBezTo>
                <a:cubicBezTo>
                  <a:pt x="10251" y="25228"/>
                  <a:pt x="10418" y="25361"/>
                  <a:pt x="10518" y="25495"/>
                </a:cubicBezTo>
                <a:cubicBezTo>
                  <a:pt x="10530" y="25501"/>
                  <a:pt x="10543" y="25503"/>
                  <a:pt x="10554" y="25503"/>
                </a:cubicBezTo>
                <a:cubicBezTo>
                  <a:pt x="10606" y="25503"/>
                  <a:pt x="10646" y="25449"/>
                  <a:pt x="10618" y="25394"/>
                </a:cubicBezTo>
                <a:lnTo>
                  <a:pt x="10418" y="25194"/>
                </a:lnTo>
                <a:cubicBezTo>
                  <a:pt x="10485" y="25194"/>
                  <a:pt x="10518" y="25228"/>
                  <a:pt x="10618" y="25228"/>
                </a:cubicBezTo>
                <a:cubicBezTo>
                  <a:pt x="10952" y="25528"/>
                  <a:pt x="11319" y="25795"/>
                  <a:pt x="11652" y="26062"/>
                </a:cubicBezTo>
                <a:cubicBezTo>
                  <a:pt x="11417" y="26020"/>
                  <a:pt x="11165" y="25996"/>
                  <a:pt x="10908" y="25996"/>
                </a:cubicBezTo>
                <a:cubicBezTo>
                  <a:pt x="10544" y="25996"/>
                  <a:pt x="10169" y="26044"/>
                  <a:pt x="9818" y="26162"/>
                </a:cubicBezTo>
                <a:cubicBezTo>
                  <a:pt x="9818" y="26128"/>
                  <a:pt x="9784" y="26128"/>
                  <a:pt x="9784" y="26062"/>
                </a:cubicBezTo>
                <a:cubicBezTo>
                  <a:pt x="9701" y="25978"/>
                  <a:pt x="9584" y="25937"/>
                  <a:pt x="9467" y="25937"/>
                </a:cubicBezTo>
                <a:cubicBezTo>
                  <a:pt x="9351" y="25937"/>
                  <a:pt x="9234" y="25978"/>
                  <a:pt x="9151" y="26062"/>
                </a:cubicBezTo>
                <a:cubicBezTo>
                  <a:pt x="8950" y="26295"/>
                  <a:pt x="9084" y="26629"/>
                  <a:pt x="9317" y="26729"/>
                </a:cubicBezTo>
                <a:cubicBezTo>
                  <a:pt x="9351" y="26729"/>
                  <a:pt x="9417" y="26695"/>
                  <a:pt x="9417" y="26662"/>
                </a:cubicBezTo>
                <a:cubicBezTo>
                  <a:pt x="9351" y="26529"/>
                  <a:pt x="9251" y="26362"/>
                  <a:pt x="9317" y="26228"/>
                </a:cubicBezTo>
                <a:cubicBezTo>
                  <a:pt x="9379" y="26187"/>
                  <a:pt x="9441" y="26159"/>
                  <a:pt x="9503" y="26159"/>
                </a:cubicBezTo>
                <a:cubicBezTo>
                  <a:pt x="9541" y="26159"/>
                  <a:pt x="9579" y="26170"/>
                  <a:pt x="9618" y="26195"/>
                </a:cubicBezTo>
                <a:cubicBezTo>
                  <a:pt x="9584" y="26228"/>
                  <a:pt x="9484" y="26228"/>
                  <a:pt x="9451" y="26295"/>
                </a:cubicBezTo>
                <a:cubicBezTo>
                  <a:pt x="9329" y="26325"/>
                  <a:pt x="9401" y="26466"/>
                  <a:pt x="9491" y="26466"/>
                </a:cubicBezTo>
                <a:cubicBezTo>
                  <a:pt x="9499" y="26466"/>
                  <a:pt x="9508" y="26465"/>
                  <a:pt x="9518" y="26462"/>
                </a:cubicBezTo>
                <a:cubicBezTo>
                  <a:pt x="9584" y="26395"/>
                  <a:pt x="9651" y="26395"/>
                  <a:pt x="9684" y="26362"/>
                </a:cubicBezTo>
                <a:lnTo>
                  <a:pt x="9684" y="26362"/>
                </a:lnTo>
                <a:cubicBezTo>
                  <a:pt x="9684" y="26529"/>
                  <a:pt x="9651" y="26695"/>
                  <a:pt x="9584" y="26795"/>
                </a:cubicBezTo>
                <a:cubicBezTo>
                  <a:pt x="9533" y="26839"/>
                  <a:pt x="9477" y="26858"/>
                  <a:pt x="9420" y="26858"/>
                </a:cubicBezTo>
                <a:cubicBezTo>
                  <a:pt x="9217" y="26858"/>
                  <a:pt x="9003" y="26626"/>
                  <a:pt x="8950" y="26495"/>
                </a:cubicBezTo>
                <a:cubicBezTo>
                  <a:pt x="8940" y="26465"/>
                  <a:pt x="8921" y="26453"/>
                  <a:pt x="8900" y="26453"/>
                </a:cubicBezTo>
                <a:cubicBezTo>
                  <a:pt x="8851" y="26453"/>
                  <a:pt x="8794" y="26516"/>
                  <a:pt x="8817" y="26562"/>
                </a:cubicBezTo>
                <a:cubicBezTo>
                  <a:pt x="8924" y="26775"/>
                  <a:pt x="9201" y="27053"/>
                  <a:pt x="9462" y="27053"/>
                </a:cubicBezTo>
                <a:cubicBezTo>
                  <a:pt x="9527" y="27053"/>
                  <a:pt x="9591" y="27036"/>
                  <a:pt x="9651" y="26996"/>
                </a:cubicBezTo>
                <a:cubicBezTo>
                  <a:pt x="9818" y="26862"/>
                  <a:pt x="9918" y="26562"/>
                  <a:pt x="9851" y="26328"/>
                </a:cubicBezTo>
                <a:cubicBezTo>
                  <a:pt x="10151" y="26229"/>
                  <a:pt x="10450" y="26185"/>
                  <a:pt x="10746" y="26185"/>
                </a:cubicBezTo>
                <a:cubicBezTo>
                  <a:pt x="11241" y="26185"/>
                  <a:pt x="11727" y="26307"/>
                  <a:pt x="12186" y="26495"/>
                </a:cubicBezTo>
                <a:cubicBezTo>
                  <a:pt x="12686" y="26862"/>
                  <a:pt x="13187" y="27196"/>
                  <a:pt x="13654" y="27563"/>
                </a:cubicBezTo>
                <a:cubicBezTo>
                  <a:pt x="12920" y="27729"/>
                  <a:pt x="12153" y="27863"/>
                  <a:pt x="11419" y="27996"/>
                </a:cubicBezTo>
                <a:lnTo>
                  <a:pt x="10919" y="27863"/>
                </a:lnTo>
                <a:cubicBezTo>
                  <a:pt x="9818" y="27563"/>
                  <a:pt x="8784" y="27229"/>
                  <a:pt x="7683" y="27062"/>
                </a:cubicBezTo>
                <a:cubicBezTo>
                  <a:pt x="7611" y="27053"/>
                  <a:pt x="7526" y="27048"/>
                  <a:pt x="7431" y="27048"/>
                </a:cubicBezTo>
                <a:cubicBezTo>
                  <a:pt x="6860" y="27048"/>
                  <a:pt x="5953" y="27220"/>
                  <a:pt x="5782" y="27563"/>
                </a:cubicBezTo>
                <a:cubicBezTo>
                  <a:pt x="5748" y="27563"/>
                  <a:pt x="5681" y="27629"/>
                  <a:pt x="5648" y="27629"/>
                </a:cubicBezTo>
                <a:cubicBezTo>
                  <a:pt x="5581" y="27663"/>
                  <a:pt x="5581" y="27729"/>
                  <a:pt x="5615" y="27796"/>
                </a:cubicBezTo>
                <a:cubicBezTo>
                  <a:pt x="5748" y="27996"/>
                  <a:pt x="5982" y="28163"/>
                  <a:pt x="6249" y="28230"/>
                </a:cubicBezTo>
                <a:cubicBezTo>
                  <a:pt x="6249" y="28230"/>
                  <a:pt x="6282" y="28230"/>
                  <a:pt x="6282" y="28297"/>
                </a:cubicBezTo>
                <a:cubicBezTo>
                  <a:pt x="6313" y="28316"/>
                  <a:pt x="6343" y="28334"/>
                  <a:pt x="6374" y="28352"/>
                </a:cubicBezTo>
                <a:lnTo>
                  <a:pt x="6374" y="28352"/>
                </a:lnTo>
                <a:cubicBezTo>
                  <a:pt x="6546" y="28320"/>
                  <a:pt x="6753" y="28297"/>
                  <a:pt x="6949" y="28297"/>
                </a:cubicBezTo>
                <a:cubicBezTo>
                  <a:pt x="7214" y="28273"/>
                  <a:pt x="7474" y="28263"/>
                  <a:pt x="7730" y="28263"/>
                </a:cubicBezTo>
                <a:cubicBezTo>
                  <a:pt x="8569" y="28263"/>
                  <a:pt x="9367" y="28377"/>
                  <a:pt x="10185" y="28530"/>
                </a:cubicBezTo>
                <a:cubicBezTo>
                  <a:pt x="10285" y="28530"/>
                  <a:pt x="10351" y="28597"/>
                  <a:pt x="10452" y="28597"/>
                </a:cubicBezTo>
                <a:cubicBezTo>
                  <a:pt x="9951" y="28630"/>
                  <a:pt x="9417" y="28663"/>
                  <a:pt x="8884" y="28697"/>
                </a:cubicBezTo>
                <a:cubicBezTo>
                  <a:pt x="8566" y="28724"/>
                  <a:pt x="8254" y="28741"/>
                  <a:pt x="7943" y="28741"/>
                </a:cubicBezTo>
                <a:cubicBezTo>
                  <a:pt x="7682" y="28741"/>
                  <a:pt x="7422" y="28729"/>
                  <a:pt x="7160" y="28704"/>
                </a:cubicBezTo>
                <a:lnTo>
                  <a:pt x="7160" y="28704"/>
                </a:lnTo>
                <a:cubicBezTo>
                  <a:pt x="7616" y="28851"/>
                  <a:pt x="8084" y="28912"/>
                  <a:pt x="8557" y="28912"/>
                </a:cubicBezTo>
                <a:cubicBezTo>
                  <a:pt x="9571" y="28912"/>
                  <a:pt x="10605" y="28632"/>
                  <a:pt x="11586" y="28330"/>
                </a:cubicBezTo>
                <a:cubicBezTo>
                  <a:pt x="11652" y="28363"/>
                  <a:pt x="11752" y="28363"/>
                  <a:pt x="11819" y="28397"/>
                </a:cubicBezTo>
                <a:cubicBezTo>
                  <a:pt x="11844" y="28409"/>
                  <a:pt x="11865" y="28414"/>
                  <a:pt x="11883" y="28414"/>
                </a:cubicBezTo>
                <a:cubicBezTo>
                  <a:pt x="11963" y="28414"/>
                  <a:pt x="11980" y="28305"/>
                  <a:pt x="11953" y="28196"/>
                </a:cubicBezTo>
                <a:cubicBezTo>
                  <a:pt x="12019" y="28163"/>
                  <a:pt x="12153" y="28163"/>
                  <a:pt x="12253" y="28130"/>
                </a:cubicBezTo>
                <a:cubicBezTo>
                  <a:pt x="12753" y="27996"/>
                  <a:pt x="13287" y="27863"/>
                  <a:pt x="13787" y="27696"/>
                </a:cubicBezTo>
                <a:cubicBezTo>
                  <a:pt x="14354" y="28163"/>
                  <a:pt x="14921" y="28663"/>
                  <a:pt x="15422" y="29231"/>
                </a:cubicBezTo>
                <a:cubicBezTo>
                  <a:pt x="15580" y="29587"/>
                  <a:pt x="15739" y="29942"/>
                  <a:pt x="15899" y="30297"/>
                </a:cubicBezTo>
                <a:lnTo>
                  <a:pt x="15899" y="30297"/>
                </a:lnTo>
                <a:cubicBezTo>
                  <a:pt x="15512" y="29377"/>
                  <a:pt x="15068" y="28487"/>
                  <a:pt x="14655" y="27596"/>
                </a:cubicBezTo>
                <a:lnTo>
                  <a:pt x="14655" y="27596"/>
                </a:lnTo>
                <a:cubicBezTo>
                  <a:pt x="14671" y="27604"/>
                  <a:pt x="14690" y="27609"/>
                  <a:pt x="14708" y="27609"/>
                </a:cubicBezTo>
                <a:cubicBezTo>
                  <a:pt x="14763" y="27609"/>
                  <a:pt x="14813" y="27571"/>
                  <a:pt x="14788" y="27496"/>
                </a:cubicBezTo>
                <a:cubicBezTo>
                  <a:pt x="14121" y="26162"/>
                  <a:pt x="14121" y="24627"/>
                  <a:pt x="14288" y="23093"/>
                </a:cubicBezTo>
                <a:cubicBezTo>
                  <a:pt x="14321" y="23093"/>
                  <a:pt x="14321" y="23093"/>
                  <a:pt x="14388" y="23026"/>
                </a:cubicBezTo>
                <a:cubicBezTo>
                  <a:pt x="15388" y="22259"/>
                  <a:pt x="15589" y="20291"/>
                  <a:pt x="15789" y="19123"/>
                </a:cubicBezTo>
                <a:cubicBezTo>
                  <a:pt x="15922" y="18289"/>
                  <a:pt x="16289" y="15854"/>
                  <a:pt x="15255" y="15354"/>
                </a:cubicBezTo>
                <a:cubicBezTo>
                  <a:pt x="15147" y="15318"/>
                  <a:pt x="15048" y="15299"/>
                  <a:pt x="14957" y="15299"/>
                </a:cubicBezTo>
                <a:cubicBezTo>
                  <a:pt x="14796" y="15299"/>
                  <a:pt x="14661" y="15359"/>
                  <a:pt x="14554" y="15487"/>
                </a:cubicBezTo>
                <a:lnTo>
                  <a:pt x="14488" y="15454"/>
                </a:lnTo>
                <a:cubicBezTo>
                  <a:pt x="14458" y="15424"/>
                  <a:pt x="14421" y="15408"/>
                  <a:pt x="14387" y="15408"/>
                </a:cubicBezTo>
                <a:cubicBezTo>
                  <a:pt x="14345" y="15408"/>
                  <a:pt x="14306" y="15432"/>
                  <a:pt x="14288" y="15487"/>
                </a:cubicBezTo>
                <a:cubicBezTo>
                  <a:pt x="13921" y="16188"/>
                  <a:pt x="13254" y="19490"/>
                  <a:pt x="13787" y="20858"/>
                </a:cubicBezTo>
                <a:cubicBezTo>
                  <a:pt x="13721" y="21592"/>
                  <a:pt x="13787" y="22292"/>
                  <a:pt x="14087" y="22826"/>
                </a:cubicBezTo>
                <a:cubicBezTo>
                  <a:pt x="13954" y="24160"/>
                  <a:pt x="13921" y="25528"/>
                  <a:pt x="14321" y="26729"/>
                </a:cubicBezTo>
                <a:cubicBezTo>
                  <a:pt x="13954" y="25962"/>
                  <a:pt x="13620" y="25161"/>
                  <a:pt x="13287" y="24360"/>
                </a:cubicBezTo>
                <a:cubicBezTo>
                  <a:pt x="13320" y="24327"/>
                  <a:pt x="13320" y="24294"/>
                  <a:pt x="13320" y="24227"/>
                </a:cubicBezTo>
                <a:cubicBezTo>
                  <a:pt x="12887" y="23493"/>
                  <a:pt x="12787" y="22526"/>
                  <a:pt x="12720" y="21658"/>
                </a:cubicBezTo>
                <a:cubicBezTo>
                  <a:pt x="12653" y="21292"/>
                  <a:pt x="12653" y="20858"/>
                  <a:pt x="12653" y="20491"/>
                </a:cubicBezTo>
                <a:lnTo>
                  <a:pt x="12653" y="20358"/>
                </a:lnTo>
                <a:cubicBezTo>
                  <a:pt x="12720" y="20391"/>
                  <a:pt x="12787" y="20458"/>
                  <a:pt x="12887" y="20458"/>
                </a:cubicBezTo>
                <a:cubicBezTo>
                  <a:pt x="12896" y="20467"/>
                  <a:pt x="12907" y="20471"/>
                  <a:pt x="12920" y="20471"/>
                </a:cubicBezTo>
                <a:cubicBezTo>
                  <a:pt x="12956" y="20471"/>
                  <a:pt x="13005" y="20440"/>
                  <a:pt x="13053" y="20391"/>
                </a:cubicBezTo>
                <a:cubicBezTo>
                  <a:pt x="13220" y="19891"/>
                  <a:pt x="13120" y="19290"/>
                  <a:pt x="12553" y="19157"/>
                </a:cubicBezTo>
                <a:cubicBezTo>
                  <a:pt x="12486" y="19157"/>
                  <a:pt x="12420" y="19190"/>
                  <a:pt x="12420" y="19223"/>
                </a:cubicBezTo>
                <a:cubicBezTo>
                  <a:pt x="12286" y="19524"/>
                  <a:pt x="12286" y="19957"/>
                  <a:pt x="12553" y="20191"/>
                </a:cubicBezTo>
                <a:cubicBezTo>
                  <a:pt x="12553" y="20991"/>
                  <a:pt x="12486" y="21892"/>
                  <a:pt x="12653" y="22726"/>
                </a:cubicBezTo>
                <a:cubicBezTo>
                  <a:pt x="12386" y="22059"/>
                  <a:pt x="12086" y="21392"/>
                  <a:pt x="11819" y="20724"/>
                </a:cubicBezTo>
                <a:cubicBezTo>
                  <a:pt x="11619" y="19657"/>
                  <a:pt x="11486" y="18523"/>
                  <a:pt x="11452" y="17355"/>
                </a:cubicBezTo>
                <a:cubicBezTo>
                  <a:pt x="11486" y="17355"/>
                  <a:pt x="11552" y="17322"/>
                  <a:pt x="11586" y="17222"/>
                </a:cubicBezTo>
                <a:cubicBezTo>
                  <a:pt x="11719" y="16388"/>
                  <a:pt x="11819" y="15521"/>
                  <a:pt x="11919" y="14687"/>
                </a:cubicBezTo>
                <a:cubicBezTo>
                  <a:pt x="11986" y="14320"/>
                  <a:pt x="12053" y="13986"/>
                  <a:pt x="12119" y="13619"/>
                </a:cubicBezTo>
                <a:cubicBezTo>
                  <a:pt x="12420" y="11952"/>
                  <a:pt x="12386" y="10217"/>
                  <a:pt x="12453" y="8516"/>
                </a:cubicBezTo>
                <a:cubicBezTo>
                  <a:pt x="12453" y="8424"/>
                  <a:pt x="12393" y="8373"/>
                  <a:pt x="12333" y="8373"/>
                </a:cubicBezTo>
                <a:cubicBezTo>
                  <a:pt x="12283" y="8373"/>
                  <a:pt x="12234" y="8407"/>
                  <a:pt x="12219" y="8482"/>
                </a:cubicBezTo>
                <a:cubicBezTo>
                  <a:pt x="12219" y="8616"/>
                  <a:pt x="12153" y="8783"/>
                  <a:pt x="12153" y="8883"/>
                </a:cubicBezTo>
                <a:cubicBezTo>
                  <a:pt x="12086" y="8549"/>
                  <a:pt x="11986" y="8216"/>
                  <a:pt x="11786" y="7982"/>
                </a:cubicBezTo>
                <a:cubicBezTo>
                  <a:pt x="11692" y="7854"/>
                  <a:pt x="11601" y="7800"/>
                  <a:pt x="11514" y="7800"/>
                </a:cubicBezTo>
                <a:cubicBezTo>
                  <a:pt x="11006" y="7800"/>
                  <a:pt x="10618" y="9631"/>
                  <a:pt x="10618" y="9717"/>
                </a:cubicBezTo>
                <a:cubicBezTo>
                  <a:pt x="10318" y="11851"/>
                  <a:pt x="10552" y="14453"/>
                  <a:pt x="11152" y="16521"/>
                </a:cubicBezTo>
                <a:cubicBezTo>
                  <a:pt x="11152" y="17656"/>
                  <a:pt x="11285" y="18723"/>
                  <a:pt x="11452" y="19790"/>
                </a:cubicBezTo>
                <a:cubicBezTo>
                  <a:pt x="11419" y="19624"/>
                  <a:pt x="11319" y="19457"/>
                  <a:pt x="11285" y="19290"/>
                </a:cubicBezTo>
                <a:cubicBezTo>
                  <a:pt x="10618" y="17489"/>
                  <a:pt x="9985" y="15688"/>
                  <a:pt x="9317" y="13886"/>
                </a:cubicBezTo>
                <a:cubicBezTo>
                  <a:pt x="9251" y="12952"/>
                  <a:pt x="9217" y="11952"/>
                  <a:pt x="9117" y="10984"/>
                </a:cubicBezTo>
                <a:cubicBezTo>
                  <a:pt x="9151" y="10684"/>
                  <a:pt x="9151" y="10384"/>
                  <a:pt x="9217" y="10150"/>
                </a:cubicBezTo>
                <a:cubicBezTo>
                  <a:pt x="9217" y="10184"/>
                  <a:pt x="9217" y="10284"/>
                  <a:pt x="9251" y="10317"/>
                </a:cubicBezTo>
                <a:lnTo>
                  <a:pt x="9251" y="11718"/>
                </a:lnTo>
                <a:cubicBezTo>
                  <a:pt x="9251" y="11801"/>
                  <a:pt x="9326" y="11843"/>
                  <a:pt x="9401" y="11843"/>
                </a:cubicBezTo>
                <a:cubicBezTo>
                  <a:pt x="9476" y="11843"/>
                  <a:pt x="9551" y="11801"/>
                  <a:pt x="9551" y="11718"/>
                </a:cubicBezTo>
                <a:lnTo>
                  <a:pt x="9551" y="10984"/>
                </a:lnTo>
                <a:cubicBezTo>
                  <a:pt x="9551" y="10050"/>
                  <a:pt x="9484" y="9183"/>
                  <a:pt x="9417" y="8282"/>
                </a:cubicBezTo>
                <a:cubicBezTo>
                  <a:pt x="9384" y="7715"/>
                  <a:pt x="9284" y="7048"/>
                  <a:pt x="9151" y="6381"/>
                </a:cubicBezTo>
                <a:cubicBezTo>
                  <a:pt x="9151" y="5447"/>
                  <a:pt x="9117" y="4480"/>
                  <a:pt x="8784" y="3512"/>
                </a:cubicBezTo>
                <a:cubicBezTo>
                  <a:pt x="8770" y="3459"/>
                  <a:pt x="8736" y="3437"/>
                  <a:pt x="8699" y="3437"/>
                </a:cubicBezTo>
                <a:cubicBezTo>
                  <a:pt x="8644" y="3437"/>
                  <a:pt x="8584" y="3485"/>
                  <a:pt x="8584" y="3546"/>
                </a:cubicBezTo>
                <a:cubicBezTo>
                  <a:pt x="8584" y="3846"/>
                  <a:pt x="8584" y="4179"/>
                  <a:pt x="8617" y="4480"/>
                </a:cubicBezTo>
                <a:cubicBezTo>
                  <a:pt x="8317" y="3846"/>
                  <a:pt x="7950" y="3312"/>
                  <a:pt x="7449" y="2978"/>
                </a:cubicBezTo>
                <a:cubicBezTo>
                  <a:pt x="7422" y="2965"/>
                  <a:pt x="7388" y="2957"/>
                  <a:pt x="7356" y="2957"/>
                </a:cubicBezTo>
                <a:cubicBezTo>
                  <a:pt x="7311" y="2957"/>
                  <a:pt x="7269" y="2973"/>
                  <a:pt x="7249" y="3012"/>
                </a:cubicBezTo>
                <a:cubicBezTo>
                  <a:pt x="6816" y="3979"/>
                  <a:pt x="7149" y="5013"/>
                  <a:pt x="7449" y="5981"/>
                </a:cubicBezTo>
                <a:cubicBezTo>
                  <a:pt x="7748" y="6876"/>
                  <a:pt x="7924" y="7854"/>
                  <a:pt x="8204" y="8783"/>
                </a:cubicBezTo>
                <a:lnTo>
                  <a:pt x="8204" y="8783"/>
                </a:lnTo>
                <a:cubicBezTo>
                  <a:pt x="8143" y="8483"/>
                  <a:pt x="8093" y="8194"/>
                  <a:pt x="8050" y="7949"/>
                </a:cubicBezTo>
                <a:cubicBezTo>
                  <a:pt x="7750" y="6781"/>
                  <a:pt x="7283" y="5647"/>
                  <a:pt x="7116" y="4480"/>
                </a:cubicBezTo>
                <a:cubicBezTo>
                  <a:pt x="7056" y="4030"/>
                  <a:pt x="7118" y="3868"/>
                  <a:pt x="7237" y="3868"/>
                </a:cubicBezTo>
                <a:cubicBezTo>
                  <a:pt x="7516" y="3868"/>
                  <a:pt x="8103" y="4759"/>
                  <a:pt x="8150" y="4947"/>
                </a:cubicBezTo>
                <a:cubicBezTo>
                  <a:pt x="8317" y="5313"/>
                  <a:pt x="8450" y="5747"/>
                  <a:pt x="8550" y="6147"/>
                </a:cubicBezTo>
                <a:cubicBezTo>
                  <a:pt x="8617" y="6781"/>
                  <a:pt x="8717" y="7415"/>
                  <a:pt x="8784" y="7982"/>
                </a:cubicBezTo>
                <a:cubicBezTo>
                  <a:pt x="8817" y="8549"/>
                  <a:pt x="8817" y="9116"/>
                  <a:pt x="8817" y="9683"/>
                </a:cubicBezTo>
                <a:lnTo>
                  <a:pt x="8717" y="9083"/>
                </a:lnTo>
                <a:cubicBezTo>
                  <a:pt x="8717" y="8849"/>
                  <a:pt x="8650" y="8649"/>
                  <a:pt x="8650" y="8482"/>
                </a:cubicBezTo>
                <a:cubicBezTo>
                  <a:pt x="8584" y="7115"/>
                  <a:pt x="8317" y="5814"/>
                  <a:pt x="7650" y="4580"/>
                </a:cubicBezTo>
                <a:cubicBezTo>
                  <a:pt x="7636" y="4538"/>
                  <a:pt x="7604" y="4519"/>
                  <a:pt x="7572" y="4519"/>
                </a:cubicBezTo>
                <a:cubicBezTo>
                  <a:pt x="7528" y="4519"/>
                  <a:pt x="7483" y="4555"/>
                  <a:pt x="7483" y="4613"/>
                </a:cubicBezTo>
                <a:cubicBezTo>
                  <a:pt x="7449" y="4913"/>
                  <a:pt x="7449" y="4813"/>
                  <a:pt x="7483" y="5113"/>
                </a:cubicBezTo>
                <a:cubicBezTo>
                  <a:pt x="7483" y="5147"/>
                  <a:pt x="7524" y="5163"/>
                  <a:pt x="7566" y="5163"/>
                </a:cubicBezTo>
                <a:cubicBezTo>
                  <a:pt x="7608" y="5163"/>
                  <a:pt x="7650" y="5147"/>
                  <a:pt x="7650" y="5113"/>
                </a:cubicBezTo>
                <a:cubicBezTo>
                  <a:pt x="7883" y="5180"/>
                  <a:pt x="7983" y="5414"/>
                  <a:pt x="7950" y="5680"/>
                </a:cubicBezTo>
                <a:cubicBezTo>
                  <a:pt x="8250" y="6414"/>
                  <a:pt x="8283" y="7181"/>
                  <a:pt x="8383" y="7949"/>
                </a:cubicBezTo>
                <a:lnTo>
                  <a:pt x="8383" y="8149"/>
                </a:lnTo>
                <a:cubicBezTo>
                  <a:pt x="8319" y="8149"/>
                  <a:pt x="8254" y="8242"/>
                  <a:pt x="8280" y="8279"/>
                </a:cubicBezTo>
                <a:lnTo>
                  <a:pt x="8280" y="8279"/>
                </a:lnTo>
                <a:cubicBezTo>
                  <a:pt x="8294" y="8386"/>
                  <a:pt x="8402" y="9071"/>
                  <a:pt x="8465" y="9540"/>
                </a:cubicBezTo>
                <a:lnTo>
                  <a:pt x="8465" y="9540"/>
                </a:lnTo>
                <a:cubicBezTo>
                  <a:pt x="8367" y="9293"/>
                  <a:pt x="8281" y="9040"/>
                  <a:pt x="8204" y="8783"/>
                </a:cubicBezTo>
                <a:lnTo>
                  <a:pt x="8204" y="8783"/>
                </a:lnTo>
                <a:cubicBezTo>
                  <a:pt x="8284" y="9177"/>
                  <a:pt x="8384" y="9590"/>
                  <a:pt x="8517" y="9950"/>
                </a:cubicBezTo>
                <a:cubicBezTo>
                  <a:pt x="8483" y="9850"/>
                  <a:pt x="8483" y="9783"/>
                  <a:pt x="8483" y="9683"/>
                </a:cubicBezTo>
                <a:cubicBezTo>
                  <a:pt x="8478" y="9639"/>
                  <a:pt x="8472" y="9590"/>
                  <a:pt x="8465" y="9540"/>
                </a:cubicBezTo>
                <a:lnTo>
                  <a:pt x="8465" y="9540"/>
                </a:lnTo>
                <a:cubicBezTo>
                  <a:pt x="8567" y="9796"/>
                  <a:pt x="8682" y="10045"/>
                  <a:pt x="8817" y="10284"/>
                </a:cubicBezTo>
                <a:cubicBezTo>
                  <a:pt x="8884" y="10517"/>
                  <a:pt x="8884" y="10784"/>
                  <a:pt x="8917" y="11018"/>
                </a:cubicBezTo>
                <a:cubicBezTo>
                  <a:pt x="8917" y="11118"/>
                  <a:pt x="8984" y="11151"/>
                  <a:pt x="9051" y="11151"/>
                </a:cubicBezTo>
                <a:cubicBezTo>
                  <a:pt x="9084" y="11885"/>
                  <a:pt x="9117" y="12652"/>
                  <a:pt x="9151" y="13353"/>
                </a:cubicBezTo>
                <a:cubicBezTo>
                  <a:pt x="8717" y="12185"/>
                  <a:pt x="8217" y="11018"/>
                  <a:pt x="7650" y="9883"/>
                </a:cubicBezTo>
                <a:lnTo>
                  <a:pt x="7650" y="9883"/>
                </a:lnTo>
                <a:cubicBezTo>
                  <a:pt x="7669" y="9903"/>
                  <a:pt x="7689" y="9911"/>
                  <a:pt x="7706" y="9911"/>
                </a:cubicBezTo>
                <a:cubicBezTo>
                  <a:pt x="7747" y="9911"/>
                  <a:pt x="7773" y="9864"/>
                  <a:pt x="7750" y="9817"/>
                </a:cubicBezTo>
                <a:cubicBezTo>
                  <a:pt x="7616" y="9516"/>
                  <a:pt x="7416" y="9216"/>
                  <a:pt x="7216" y="8949"/>
                </a:cubicBezTo>
                <a:cubicBezTo>
                  <a:pt x="6716" y="7982"/>
                  <a:pt x="6215" y="7048"/>
                  <a:pt x="5615" y="6147"/>
                </a:cubicBezTo>
                <a:cubicBezTo>
                  <a:pt x="5715" y="6147"/>
                  <a:pt x="5715" y="6047"/>
                  <a:pt x="5648" y="6014"/>
                </a:cubicBezTo>
                <a:cubicBezTo>
                  <a:pt x="5581" y="5981"/>
                  <a:pt x="5548" y="5947"/>
                  <a:pt x="5448" y="5881"/>
                </a:cubicBezTo>
                <a:cubicBezTo>
                  <a:pt x="5415" y="5847"/>
                  <a:pt x="5415" y="5814"/>
                  <a:pt x="5381" y="5780"/>
                </a:cubicBezTo>
                <a:cubicBezTo>
                  <a:pt x="5415" y="5714"/>
                  <a:pt x="5415" y="5680"/>
                  <a:pt x="5415" y="5647"/>
                </a:cubicBezTo>
                <a:cubicBezTo>
                  <a:pt x="4614" y="3445"/>
                  <a:pt x="3213" y="944"/>
                  <a:pt x="911" y="10"/>
                </a:cubicBezTo>
                <a:cubicBezTo>
                  <a:pt x="894" y="4"/>
                  <a:pt x="877" y="1"/>
                  <a:pt x="862" y="1"/>
                </a:cubicBezTo>
                <a:close/>
                <a:moveTo>
                  <a:pt x="15899" y="30297"/>
                </a:moveTo>
                <a:cubicBezTo>
                  <a:pt x="15918" y="30342"/>
                  <a:pt x="15937" y="30387"/>
                  <a:pt x="15955" y="30431"/>
                </a:cubicBezTo>
                <a:cubicBezTo>
                  <a:pt x="15955" y="30426"/>
                  <a:pt x="15954" y="30421"/>
                  <a:pt x="15953" y="30416"/>
                </a:cubicBezTo>
                <a:lnTo>
                  <a:pt x="15953" y="30416"/>
                </a:lnTo>
                <a:cubicBezTo>
                  <a:pt x="15935" y="30376"/>
                  <a:pt x="15917" y="30337"/>
                  <a:pt x="15899" y="30297"/>
                </a:cubicBezTo>
                <a:close/>
                <a:moveTo>
                  <a:pt x="17982" y="21712"/>
                </a:moveTo>
                <a:cubicBezTo>
                  <a:pt x="17962" y="21712"/>
                  <a:pt x="17941" y="21716"/>
                  <a:pt x="17924" y="21725"/>
                </a:cubicBezTo>
                <a:cubicBezTo>
                  <a:pt x="17657" y="21959"/>
                  <a:pt x="17423" y="22192"/>
                  <a:pt x="17223" y="22492"/>
                </a:cubicBezTo>
                <a:cubicBezTo>
                  <a:pt x="17156" y="22492"/>
                  <a:pt x="17123" y="22492"/>
                  <a:pt x="17090" y="22526"/>
                </a:cubicBezTo>
                <a:cubicBezTo>
                  <a:pt x="16156" y="23526"/>
                  <a:pt x="15822" y="25795"/>
                  <a:pt x="16222" y="27363"/>
                </a:cubicBezTo>
                <a:cubicBezTo>
                  <a:pt x="15957" y="28358"/>
                  <a:pt x="15790" y="29420"/>
                  <a:pt x="15953" y="30416"/>
                </a:cubicBezTo>
                <a:lnTo>
                  <a:pt x="15953" y="30416"/>
                </a:lnTo>
                <a:cubicBezTo>
                  <a:pt x="16719" y="32114"/>
                  <a:pt x="17499" y="33803"/>
                  <a:pt x="18257" y="35535"/>
                </a:cubicBezTo>
                <a:cubicBezTo>
                  <a:pt x="18269" y="35581"/>
                  <a:pt x="18296" y="35599"/>
                  <a:pt x="18326" y="35599"/>
                </a:cubicBezTo>
                <a:cubicBezTo>
                  <a:pt x="18382" y="35599"/>
                  <a:pt x="18446" y="35534"/>
                  <a:pt x="18424" y="35468"/>
                </a:cubicBezTo>
                <a:cubicBezTo>
                  <a:pt x="17823" y="33901"/>
                  <a:pt x="17156" y="32366"/>
                  <a:pt x="16489" y="30865"/>
                </a:cubicBezTo>
                <a:cubicBezTo>
                  <a:pt x="16156" y="29831"/>
                  <a:pt x="16289" y="28830"/>
                  <a:pt x="16489" y="27863"/>
                </a:cubicBezTo>
                <a:cubicBezTo>
                  <a:pt x="16523" y="28030"/>
                  <a:pt x="16589" y="28230"/>
                  <a:pt x="16656" y="28397"/>
                </a:cubicBezTo>
                <a:cubicBezTo>
                  <a:pt x="16677" y="28461"/>
                  <a:pt x="16741" y="28498"/>
                  <a:pt x="16792" y="28498"/>
                </a:cubicBezTo>
                <a:cubicBezTo>
                  <a:pt x="16820" y="28498"/>
                  <a:pt x="16844" y="28487"/>
                  <a:pt x="16856" y="28463"/>
                </a:cubicBezTo>
                <a:cubicBezTo>
                  <a:pt x="17457" y="27896"/>
                  <a:pt x="17790" y="27129"/>
                  <a:pt x="17990" y="26295"/>
                </a:cubicBezTo>
                <a:cubicBezTo>
                  <a:pt x="18257" y="25661"/>
                  <a:pt x="18457" y="24894"/>
                  <a:pt x="18524" y="24194"/>
                </a:cubicBezTo>
                <a:cubicBezTo>
                  <a:pt x="18591" y="23693"/>
                  <a:pt x="18724" y="22526"/>
                  <a:pt x="18257" y="21825"/>
                </a:cubicBezTo>
                <a:cubicBezTo>
                  <a:pt x="18224" y="21792"/>
                  <a:pt x="18157" y="21792"/>
                  <a:pt x="18124" y="21792"/>
                </a:cubicBezTo>
                <a:cubicBezTo>
                  <a:pt x="18099" y="21743"/>
                  <a:pt x="18039" y="21712"/>
                  <a:pt x="17982" y="2171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62"/>
          <p:cNvSpPr txBox="1">
            <a:spLocks noGrp="1"/>
          </p:cNvSpPr>
          <p:nvPr>
            <p:ph type="title" idx="4294967295"/>
          </p:nvPr>
        </p:nvSpPr>
        <p:spPr>
          <a:xfrm>
            <a:off x="5990988" y="1487782"/>
            <a:ext cx="18654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First Week</a:t>
            </a:r>
            <a:endParaRPr sz="1800"/>
          </a:p>
        </p:txBody>
      </p:sp>
      <p:sp>
        <p:nvSpPr>
          <p:cNvPr id="1243" name="Google Shape;1243;p62"/>
          <p:cNvSpPr txBox="1">
            <a:spLocks noGrp="1"/>
          </p:cNvSpPr>
          <p:nvPr>
            <p:ph type="title" idx="4294967295"/>
          </p:nvPr>
        </p:nvSpPr>
        <p:spPr>
          <a:xfrm>
            <a:off x="5990988" y="2752932"/>
            <a:ext cx="18654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Second Week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4" name="Google Shape;1244;p62"/>
          <p:cNvSpPr txBox="1"/>
          <p:nvPr/>
        </p:nvSpPr>
        <p:spPr>
          <a:xfrm>
            <a:off x="6148788" y="2002306"/>
            <a:ext cx="1549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Mercury is the smallest planet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5" name="Google Shape;1245;p62"/>
          <p:cNvSpPr txBox="1"/>
          <p:nvPr/>
        </p:nvSpPr>
        <p:spPr>
          <a:xfrm>
            <a:off x="6148788" y="3267456"/>
            <a:ext cx="1549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Jupiter is the biggest planet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5" name="Grupo 14"/>
          <p:cNvGrpSpPr/>
          <p:nvPr/>
        </p:nvGrpSpPr>
        <p:grpSpPr>
          <a:xfrm rot="10800000">
            <a:off x="299521" y="187620"/>
            <a:ext cx="8520507" cy="4742835"/>
            <a:chOff x="287329" y="90084"/>
            <a:chExt cx="8520507" cy="4742835"/>
          </a:xfrm>
          <a:solidFill>
            <a:srgbClr val="F1D1AB"/>
          </a:solidFill>
        </p:grpSpPr>
        <p:grpSp>
          <p:nvGrpSpPr>
            <p:cNvPr id="16" name="Google Shape;788;p50"/>
            <p:cNvGrpSpPr/>
            <p:nvPr/>
          </p:nvGrpSpPr>
          <p:grpSpPr>
            <a:xfrm>
              <a:off x="1893844" y="742545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47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788;p50"/>
            <p:cNvGrpSpPr/>
            <p:nvPr/>
          </p:nvGrpSpPr>
          <p:grpSpPr>
            <a:xfrm>
              <a:off x="8141718" y="4426824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45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788;p50"/>
            <p:cNvGrpSpPr/>
            <p:nvPr/>
          </p:nvGrpSpPr>
          <p:grpSpPr>
            <a:xfrm flipH="1">
              <a:off x="484927" y="4255025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43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788;p50"/>
            <p:cNvGrpSpPr/>
            <p:nvPr/>
          </p:nvGrpSpPr>
          <p:grpSpPr>
            <a:xfrm flipH="1">
              <a:off x="7814961" y="360956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41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788;p50"/>
            <p:cNvGrpSpPr/>
            <p:nvPr/>
          </p:nvGrpSpPr>
          <p:grpSpPr>
            <a:xfrm>
              <a:off x="2442818" y="3148176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39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788;p50"/>
            <p:cNvGrpSpPr/>
            <p:nvPr/>
          </p:nvGrpSpPr>
          <p:grpSpPr>
            <a:xfrm>
              <a:off x="287329" y="114250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37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788;p50"/>
            <p:cNvGrpSpPr/>
            <p:nvPr/>
          </p:nvGrpSpPr>
          <p:grpSpPr>
            <a:xfrm>
              <a:off x="560964" y="2178062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35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788;p50"/>
            <p:cNvGrpSpPr/>
            <p:nvPr/>
          </p:nvGrpSpPr>
          <p:grpSpPr>
            <a:xfrm>
              <a:off x="2756692" y="1444571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33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788;p50"/>
            <p:cNvGrpSpPr/>
            <p:nvPr/>
          </p:nvGrpSpPr>
          <p:grpSpPr>
            <a:xfrm>
              <a:off x="3452431" y="205768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31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788;p50"/>
            <p:cNvGrpSpPr/>
            <p:nvPr/>
          </p:nvGrpSpPr>
          <p:grpSpPr>
            <a:xfrm>
              <a:off x="7607348" y="3177946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29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788;p50"/>
            <p:cNvGrpSpPr/>
            <p:nvPr/>
          </p:nvGrpSpPr>
          <p:grpSpPr>
            <a:xfrm flipH="1">
              <a:off x="5530203" y="90084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27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" name="Google Shape;1241;p62"/>
          <p:cNvSpPr/>
          <p:nvPr/>
        </p:nvSpPr>
        <p:spPr>
          <a:xfrm flipH="1">
            <a:off x="8133640" y="2575357"/>
            <a:ext cx="1542519" cy="2932639"/>
          </a:xfrm>
          <a:custGeom>
            <a:avLst/>
            <a:gdLst/>
            <a:ahLst/>
            <a:cxnLst/>
            <a:rect l="l" t="t" r="r" b="b"/>
            <a:pathLst>
              <a:path w="18725" h="35600" extrusionOk="0">
                <a:moveTo>
                  <a:pt x="102" y="1150"/>
                </a:moveTo>
                <a:cubicBezTo>
                  <a:pt x="0" y="1512"/>
                  <a:pt x="559" y="2390"/>
                  <a:pt x="814" y="2727"/>
                </a:cubicBezTo>
                <a:lnTo>
                  <a:pt x="814" y="2727"/>
                </a:lnTo>
                <a:cubicBezTo>
                  <a:pt x="464" y="2247"/>
                  <a:pt x="211" y="1723"/>
                  <a:pt x="102" y="1150"/>
                </a:cubicBezTo>
                <a:close/>
                <a:moveTo>
                  <a:pt x="956" y="639"/>
                </a:moveTo>
                <a:cubicBezTo>
                  <a:pt x="962" y="639"/>
                  <a:pt x="970" y="641"/>
                  <a:pt x="978" y="643"/>
                </a:cubicBezTo>
                <a:cubicBezTo>
                  <a:pt x="1779" y="977"/>
                  <a:pt x="2412" y="1678"/>
                  <a:pt x="2946" y="2345"/>
                </a:cubicBezTo>
                <a:cubicBezTo>
                  <a:pt x="3246" y="2678"/>
                  <a:pt x="3480" y="3112"/>
                  <a:pt x="3747" y="3479"/>
                </a:cubicBezTo>
                <a:cubicBezTo>
                  <a:pt x="2980" y="2445"/>
                  <a:pt x="2079" y="1477"/>
                  <a:pt x="1045" y="1044"/>
                </a:cubicBezTo>
                <a:cubicBezTo>
                  <a:pt x="953" y="800"/>
                  <a:pt x="890" y="639"/>
                  <a:pt x="956" y="639"/>
                </a:cubicBezTo>
                <a:close/>
                <a:moveTo>
                  <a:pt x="814" y="2727"/>
                </a:moveTo>
                <a:lnTo>
                  <a:pt x="814" y="2727"/>
                </a:lnTo>
                <a:cubicBezTo>
                  <a:pt x="1140" y="3174"/>
                  <a:pt x="1549" y="3582"/>
                  <a:pt x="2004" y="3956"/>
                </a:cubicBezTo>
                <a:lnTo>
                  <a:pt x="2004" y="3956"/>
                </a:lnTo>
                <a:cubicBezTo>
                  <a:pt x="1610" y="3618"/>
                  <a:pt x="1253" y="3255"/>
                  <a:pt x="911" y="2845"/>
                </a:cubicBezTo>
                <a:cubicBezTo>
                  <a:pt x="890" y="2824"/>
                  <a:pt x="856" y="2783"/>
                  <a:pt x="814" y="2727"/>
                </a:cubicBezTo>
                <a:close/>
                <a:moveTo>
                  <a:pt x="1145" y="1311"/>
                </a:moveTo>
                <a:cubicBezTo>
                  <a:pt x="2112" y="1811"/>
                  <a:pt x="2879" y="2812"/>
                  <a:pt x="3480" y="3612"/>
                </a:cubicBezTo>
                <a:cubicBezTo>
                  <a:pt x="3780" y="3979"/>
                  <a:pt x="4047" y="4346"/>
                  <a:pt x="4280" y="4780"/>
                </a:cubicBezTo>
                <a:cubicBezTo>
                  <a:pt x="4114" y="4513"/>
                  <a:pt x="3947" y="4313"/>
                  <a:pt x="3780" y="4079"/>
                </a:cubicBezTo>
                <a:cubicBezTo>
                  <a:pt x="3770" y="4059"/>
                  <a:pt x="3759" y="4051"/>
                  <a:pt x="3750" y="4051"/>
                </a:cubicBezTo>
                <a:cubicBezTo>
                  <a:pt x="3729" y="4051"/>
                  <a:pt x="3713" y="4090"/>
                  <a:pt x="3713" y="4113"/>
                </a:cubicBezTo>
                <a:cubicBezTo>
                  <a:pt x="3747" y="4146"/>
                  <a:pt x="3747" y="4179"/>
                  <a:pt x="3780" y="4246"/>
                </a:cubicBezTo>
                <a:cubicBezTo>
                  <a:pt x="3113" y="3612"/>
                  <a:pt x="2379" y="2978"/>
                  <a:pt x="1745" y="2311"/>
                </a:cubicBezTo>
                <a:cubicBezTo>
                  <a:pt x="1612" y="2178"/>
                  <a:pt x="1378" y="1744"/>
                  <a:pt x="1145" y="1311"/>
                </a:cubicBezTo>
                <a:close/>
                <a:moveTo>
                  <a:pt x="3580" y="4413"/>
                </a:moveTo>
                <a:cubicBezTo>
                  <a:pt x="3914" y="4680"/>
                  <a:pt x="4214" y="4980"/>
                  <a:pt x="4481" y="5280"/>
                </a:cubicBezTo>
                <a:cubicBezTo>
                  <a:pt x="4148" y="4981"/>
                  <a:pt x="3816" y="4748"/>
                  <a:pt x="3484" y="4449"/>
                </a:cubicBezTo>
                <a:lnTo>
                  <a:pt x="3484" y="4449"/>
                </a:lnTo>
                <a:cubicBezTo>
                  <a:pt x="3493" y="4457"/>
                  <a:pt x="3504" y="4460"/>
                  <a:pt x="3515" y="4460"/>
                </a:cubicBezTo>
                <a:cubicBezTo>
                  <a:pt x="3547" y="4460"/>
                  <a:pt x="3580" y="4436"/>
                  <a:pt x="3580" y="4413"/>
                </a:cubicBezTo>
                <a:close/>
                <a:moveTo>
                  <a:pt x="4314" y="7468"/>
                </a:moveTo>
                <a:lnTo>
                  <a:pt x="4314" y="7582"/>
                </a:lnTo>
                <a:cubicBezTo>
                  <a:pt x="4339" y="7590"/>
                  <a:pt x="4366" y="7599"/>
                  <a:pt x="4394" y="7606"/>
                </a:cubicBezTo>
                <a:lnTo>
                  <a:pt x="4394" y="7606"/>
                </a:lnTo>
                <a:cubicBezTo>
                  <a:pt x="4361" y="7565"/>
                  <a:pt x="4334" y="7518"/>
                  <a:pt x="4314" y="7468"/>
                </a:cubicBezTo>
                <a:close/>
                <a:moveTo>
                  <a:pt x="2794" y="8638"/>
                </a:moveTo>
                <a:cubicBezTo>
                  <a:pt x="2686" y="8643"/>
                  <a:pt x="2632" y="8687"/>
                  <a:pt x="2679" y="8783"/>
                </a:cubicBezTo>
                <a:cubicBezTo>
                  <a:pt x="2846" y="9116"/>
                  <a:pt x="3080" y="9416"/>
                  <a:pt x="3313" y="9683"/>
                </a:cubicBezTo>
                <a:cubicBezTo>
                  <a:pt x="3192" y="9481"/>
                  <a:pt x="3095" y="9267"/>
                  <a:pt x="3030" y="9056"/>
                </a:cubicBezTo>
                <a:lnTo>
                  <a:pt x="3030" y="9056"/>
                </a:lnTo>
                <a:cubicBezTo>
                  <a:pt x="2942" y="8923"/>
                  <a:pt x="2863" y="8784"/>
                  <a:pt x="2794" y="8638"/>
                </a:cubicBezTo>
                <a:close/>
                <a:moveTo>
                  <a:pt x="7286" y="15122"/>
                </a:moveTo>
                <a:cubicBezTo>
                  <a:pt x="7254" y="15194"/>
                  <a:pt x="7261" y="15278"/>
                  <a:pt x="7283" y="15321"/>
                </a:cubicBezTo>
                <a:cubicBezTo>
                  <a:pt x="7316" y="15421"/>
                  <a:pt x="7383" y="15454"/>
                  <a:pt x="7449" y="15487"/>
                </a:cubicBezTo>
                <a:lnTo>
                  <a:pt x="7449" y="15454"/>
                </a:lnTo>
                <a:cubicBezTo>
                  <a:pt x="7436" y="15415"/>
                  <a:pt x="7439" y="15387"/>
                  <a:pt x="7450" y="15372"/>
                </a:cubicBezTo>
                <a:lnTo>
                  <a:pt x="7450" y="15372"/>
                </a:lnTo>
                <a:cubicBezTo>
                  <a:pt x="7485" y="15404"/>
                  <a:pt x="7524" y="15433"/>
                  <a:pt x="7566" y="15455"/>
                </a:cubicBezTo>
                <a:lnTo>
                  <a:pt x="7566" y="15455"/>
                </a:lnTo>
                <a:cubicBezTo>
                  <a:pt x="7560" y="15443"/>
                  <a:pt x="7555" y="15432"/>
                  <a:pt x="7549" y="15421"/>
                </a:cubicBezTo>
                <a:cubicBezTo>
                  <a:pt x="7521" y="15379"/>
                  <a:pt x="7494" y="15360"/>
                  <a:pt x="7473" y="15360"/>
                </a:cubicBezTo>
                <a:cubicBezTo>
                  <a:pt x="7463" y="15360"/>
                  <a:pt x="7455" y="15364"/>
                  <a:pt x="7450" y="15372"/>
                </a:cubicBezTo>
                <a:lnTo>
                  <a:pt x="7450" y="15372"/>
                </a:lnTo>
                <a:cubicBezTo>
                  <a:pt x="7377" y="15305"/>
                  <a:pt x="7320" y="15219"/>
                  <a:pt x="7286" y="15122"/>
                </a:cubicBezTo>
                <a:close/>
                <a:moveTo>
                  <a:pt x="7566" y="15455"/>
                </a:moveTo>
                <a:lnTo>
                  <a:pt x="7566" y="15455"/>
                </a:lnTo>
                <a:cubicBezTo>
                  <a:pt x="7594" y="15518"/>
                  <a:pt x="7622" y="15593"/>
                  <a:pt x="7650" y="15621"/>
                </a:cubicBezTo>
                <a:cubicBezTo>
                  <a:pt x="7738" y="15621"/>
                  <a:pt x="7800" y="15595"/>
                  <a:pt x="7860" y="15520"/>
                </a:cubicBezTo>
                <a:lnTo>
                  <a:pt x="7860" y="15520"/>
                </a:lnTo>
                <a:cubicBezTo>
                  <a:pt x="7845" y="15520"/>
                  <a:pt x="7831" y="15521"/>
                  <a:pt x="7816" y="15521"/>
                </a:cubicBezTo>
                <a:cubicBezTo>
                  <a:pt x="7727" y="15521"/>
                  <a:pt x="7642" y="15497"/>
                  <a:pt x="7566" y="15455"/>
                </a:cubicBezTo>
                <a:close/>
                <a:moveTo>
                  <a:pt x="1045" y="15754"/>
                </a:moveTo>
                <a:cubicBezTo>
                  <a:pt x="1045" y="15761"/>
                  <a:pt x="1047" y="15769"/>
                  <a:pt x="1051" y="15778"/>
                </a:cubicBezTo>
                <a:lnTo>
                  <a:pt x="1051" y="15778"/>
                </a:lnTo>
                <a:cubicBezTo>
                  <a:pt x="1049" y="15770"/>
                  <a:pt x="1047" y="15762"/>
                  <a:pt x="1045" y="15754"/>
                </a:cubicBezTo>
                <a:close/>
                <a:moveTo>
                  <a:pt x="11624" y="13625"/>
                </a:moveTo>
                <a:cubicBezTo>
                  <a:pt x="11619" y="13681"/>
                  <a:pt x="11619" y="13736"/>
                  <a:pt x="11619" y="13786"/>
                </a:cubicBezTo>
                <a:cubicBezTo>
                  <a:pt x="11552" y="14487"/>
                  <a:pt x="11452" y="15154"/>
                  <a:pt x="11386" y="15854"/>
                </a:cubicBezTo>
                <a:cubicBezTo>
                  <a:pt x="11386" y="15287"/>
                  <a:pt x="11419" y="14687"/>
                  <a:pt x="11452" y="14120"/>
                </a:cubicBezTo>
                <a:lnTo>
                  <a:pt x="11624" y="13625"/>
                </a:lnTo>
                <a:close/>
                <a:moveTo>
                  <a:pt x="11475" y="8345"/>
                </a:moveTo>
                <a:cubicBezTo>
                  <a:pt x="11527" y="8345"/>
                  <a:pt x="11576" y="8386"/>
                  <a:pt x="11619" y="8482"/>
                </a:cubicBezTo>
                <a:cubicBezTo>
                  <a:pt x="11752" y="8783"/>
                  <a:pt x="11752" y="9150"/>
                  <a:pt x="11786" y="9450"/>
                </a:cubicBezTo>
                <a:cubicBezTo>
                  <a:pt x="11819" y="10117"/>
                  <a:pt x="11819" y="10751"/>
                  <a:pt x="11786" y="11418"/>
                </a:cubicBezTo>
                <a:cubicBezTo>
                  <a:pt x="11720" y="11977"/>
                  <a:pt x="11622" y="12568"/>
                  <a:pt x="11491" y="13096"/>
                </a:cubicBezTo>
                <a:lnTo>
                  <a:pt x="11491" y="13096"/>
                </a:lnTo>
                <a:cubicBezTo>
                  <a:pt x="11588" y="12146"/>
                  <a:pt x="11654" y="11167"/>
                  <a:pt x="11752" y="10284"/>
                </a:cubicBezTo>
                <a:cubicBezTo>
                  <a:pt x="11752" y="10226"/>
                  <a:pt x="11707" y="10190"/>
                  <a:pt x="11663" y="10190"/>
                </a:cubicBezTo>
                <a:cubicBezTo>
                  <a:pt x="11631" y="10190"/>
                  <a:pt x="11600" y="10208"/>
                  <a:pt x="11586" y="10250"/>
                </a:cubicBezTo>
                <a:cubicBezTo>
                  <a:pt x="11586" y="10317"/>
                  <a:pt x="11552" y="10450"/>
                  <a:pt x="11552" y="10517"/>
                </a:cubicBezTo>
                <a:cubicBezTo>
                  <a:pt x="11552" y="9983"/>
                  <a:pt x="11586" y="9450"/>
                  <a:pt x="11619" y="8916"/>
                </a:cubicBezTo>
                <a:cubicBezTo>
                  <a:pt x="11619" y="8835"/>
                  <a:pt x="11558" y="8791"/>
                  <a:pt x="11502" y="8791"/>
                </a:cubicBezTo>
                <a:cubicBezTo>
                  <a:pt x="11466" y="8791"/>
                  <a:pt x="11432" y="8810"/>
                  <a:pt x="11419" y="8849"/>
                </a:cubicBezTo>
                <a:cubicBezTo>
                  <a:pt x="11252" y="10417"/>
                  <a:pt x="11285" y="11952"/>
                  <a:pt x="11152" y="13486"/>
                </a:cubicBezTo>
                <a:cubicBezTo>
                  <a:pt x="11085" y="14320"/>
                  <a:pt x="11052" y="15154"/>
                  <a:pt x="11052" y="15988"/>
                </a:cubicBezTo>
                <a:cubicBezTo>
                  <a:pt x="10585" y="14086"/>
                  <a:pt x="10552" y="11851"/>
                  <a:pt x="10752" y="9950"/>
                </a:cubicBezTo>
                <a:cubicBezTo>
                  <a:pt x="10752" y="9807"/>
                  <a:pt x="11167" y="8345"/>
                  <a:pt x="11475" y="8345"/>
                </a:cubicBezTo>
                <a:close/>
                <a:moveTo>
                  <a:pt x="14863" y="15837"/>
                </a:moveTo>
                <a:cubicBezTo>
                  <a:pt x="15131" y="15837"/>
                  <a:pt x="15400" y="16151"/>
                  <a:pt x="15488" y="16622"/>
                </a:cubicBezTo>
                <a:cubicBezTo>
                  <a:pt x="15622" y="17289"/>
                  <a:pt x="15622" y="18023"/>
                  <a:pt x="15555" y="18756"/>
                </a:cubicBezTo>
                <a:cubicBezTo>
                  <a:pt x="15455" y="18523"/>
                  <a:pt x="15355" y="18356"/>
                  <a:pt x="15222" y="18156"/>
                </a:cubicBezTo>
                <a:cubicBezTo>
                  <a:pt x="15222" y="18123"/>
                  <a:pt x="15155" y="18123"/>
                  <a:pt x="15155" y="18123"/>
                </a:cubicBezTo>
                <a:cubicBezTo>
                  <a:pt x="15155" y="17355"/>
                  <a:pt x="15155" y="16455"/>
                  <a:pt x="14755" y="15854"/>
                </a:cubicBezTo>
                <a:cubicBezTo>
                  <a:pt x="14790" y="15842"/>
                  <a:pt x="14827" y="15837"/>
                  <a:pt x="14863" y="15837"/>
                </a:cubicBezTo>
                <a:close/>
                <a:moveTo>
                  <a:pt x="1879" y="16488"/>
                </a:moveTo>
                <a:lnTo>
                  <a:pt x="1879" y="16488"/>
                </a:lnTo>
                <a:cubicBezTo>
                  <a:pt x="2046" y="16622"/>
                  <a:pt x="2112" y="16688"/>
                  <a:pt x="2146" y="16755"/>
                </a:cubicBezTo>
                <a:cubicBezTo>
                  <a:pt x="2546" y="17155"/>
                  <a:pt x="2879" y="17622"/>
                  <a:pt x="3213" y="18089"/>
                </a:cubicBezTo>
                <a:cubicBezTo>
                  <a:pt x="3413" y="18356"/>
                  <a:pt x="3647" y="18690"/>
                  <a:pt x="3880" y="19023"/>
                </a:cubicBezTo>
                <a:cubicBezTo>
                  <a:pt x="3580" y="18756"/>
                  <a:pt x="3246" y="18423"/>
                  <a:pt x="2946" y="18089"/>
                </a:cubicBezTo>
                <a:cubicBezTo>
                  <a:pt x="2546" y="17522"/>
                  <a:pt x="2146" y="17022"/>
                  <a:pt x="1879" y="16488"/>
                </a:cubicBezTo>
                <a:close/>
                <a:moveTo>
                  <a:pt x="14554" y="16121"/>
                </a:moveTo>
                <a:cubicBezTo>
                  <a:pt x="14621" y="16321"/>
                  <a:pt x="14755" y="16521"/>
                  <a:pt x="14755" y="16622"/>
                </a:cubicBezTo>
                <a:cubicBezTo>
                  <a:pt x="14821" y="16955"/>
                  <a:pt x="14821" y="17322"/>
                  <a:pt x="14888" y="17656"/>
                </a:cubicBezTo>
                <a:lnTo>
                  <a:pt x="14888" y="18289"/>
                </a:lnTo>
                <a:cubicBezTo>
                  <a:pt x="14488" y="18690"/>
                  <a:pt x="14221" y="19290"/>
                  <a:pt x="13987" y="19924"/>
                </a:cubicBezTo>
                <a:cubicBezTo>
                  <a:pt x="13987" y="19323"/>
                  <a:pt x="14087" y="18790"/>
                  <a:pt x="14087" y="18289"/>
                </a:cubicBezTo>
                <a:cubicBezTo>
                  <a:pt x="14121" y="17656"/>
                  <a:pt x="14221" y="16988"/>
                  <a:pt x="14421" y="16421"/>
                </a:cubicBezTo>
                <a:cubicBezTo>
                  <a:pt x="14454" y="16288"/>
                  <a:pt x="14488" y="16188"/>
                  <a:pt x="14554" y="16121"/>
                </a:cubicBezTo>
                <a:close/>
                <a:moveTo>
                  <a:pt x="6249" y="18089"/>
                </a:moveTo>
                <a:lnTo>
                  <a:pt x="6315" y="18256"/>
                </a:lnTo>
                <a:cubicBezTo>
                  <a:pt x="6582" y="18690"/>
                  <a:pt x="6749" y="19190"/>
                  <a:pt x="6916" y="19690"/>
                </a:cubicBezTo>
                <a:cubicBezTo>
                  <a:pt x="6982" y="19924"/>
                  <a:pt x="7049" y="20124"/>
                  <a:pt x="7116" y="20324"/>
                </a:cubicBezTo>
                <a:cubicBezTo>
                  <a:pt x="6782" y="19590"/>
                  <a:pt x="6449" y="18823"/>
                  <a:pt x="6249" y="18089"/>
                </a:cubicBezTo>
                <a:close/>
                <a:moveTo>
                  <a:pt x="12486" y="19590"/>
                </a:moveTo>
                <a:cubicBezTo>
                  <a:pt x="12787" y="19690"/>
                  <a:pt x="12787" y="20024"/>
                  <a:pt x="12753" y="20324"/>
                </a:cubicBezTo>
                <a:cubicBezTo>
                  <a:pt x="12653" y="20291"/>
                  <a:pt x="12586" y="20257"/>
                  <a:pt x="12553" y="20157"/>
                </a:cubicBezTo>
                <a:cubicBezTo>
                  <a:pt x="12586" y="20157"/>
                  <a:pt x="12586" y="20157"/>
                  <a:pt x="12653" y="20191"/>
                </a:cubicBezTo>
                <a:cubicBezTo>
                  <a:pt x="12674" y="20211"/>
                  <a:pt x="12691" y="20219"/>
                  <a:pt x="12706" y="20219"/>
                </a:cubicBezTo>
                <a:cubicBezTo>
                  <a:pt x="12737" y="20219"/>
                  <a:pt x="12753" y="20180"/>
                  <a:pt x="12753" y="20157"/>
                </a:cubicBezTo>
                <a:cubicBezTo>
                  <a:pt x="12753" y="20091"/>
                  <a:pt x="12720" y="20024"/>
                  <a:pt x="12720" y="19957"/>
                </a:cubicBezTo>
                <a:cubicBezTo>
                  <a:pt x="12720" y="19934"/>
                  <a:pt x="12672" y="19895"/>
                  <a:pt x="12632" y="19895"/>
                </a:cubicBezTo>
                <a:cubicBezTo>
                  <a:pt x="12613" y="19895"/>
                  <a:pt x="12597" y="19903"/>
                  <a:pt x="12586" y="19924"/>
                </a:cubicBezTo>
                <a:cubicBezTo>
                  <a:pt x="12553" y="19924"/>
                  <a:pt x="12553" y="19957"/>
                  <a:pt x="12486" y="19957"/>
                </a:cubicBezTo>
                <a:cubicBezTo>
                  <a:pt x="12486" y="19824"/>
                  <a:pt x="12453" y="19690"/>
                  <a:pt x="12486" y="19590"/>
                </a:cubicBezTo>
                <a:close/>
                <a:moveTo>
                  <a:pt x="14788" y="18856"/>
                </a:moveTo>
                <a:lnTo>
                  <a:pt x="14788" y="18856"/>
                </a:lnTo>
                <a:cubicBezTo>
                  <a:pt x="14755" y="19290"/>
                  <a:pt x="14721" y="19657"/>
                  <a:pt x="14621" y="20024"/>
                </a:cubicBezTo>
                <a:cubicBezTo>
                  <a:pt x="14588" y="20291"/>
                  <a:pt x="14454" y="20624"/>
                  <a:pt x="14321" y="20925"/>
                </a:cubicBezTo>
                <a:cubicBezTo>
                  <a:pt x="14288" y="20925"/>
                  <a:pt x="14254" y="20958"/>
                  <a:pt x="14254" y="20991"/>
                </a:cubicBezTo>
                <a:cubicBezTo>
                  <a:pt x="14254" y="21091"/>
                  <a:pt x="14188" y="21158"/>
                  <a:pt x="14188" y="21292"/>
                </a:cubicBezTo>
                <a:lnTo>
                  <a:pt x="14188" y="21325"/>
                </a:lnTo>
                <a:cubicBezTo>
                  <a:pt x="14154" y="21292"/>
                  <a:pt x="14121" y="21258"/>
                  <a:pt x="14087" y="21258"/>
                </a:cubicBezTo>
                <a:cubicBezTo>
                  <a:pt x="14154" y="20991"/>
                  <a:pt x="14154" y="20825"/>
                  <a:pt x="14154" y="20758"/>
                </a:cubicBezTo>
                <a:cubicBezTo>
                  <a:pt x="14188" y="20491"/>
                  <a:pt x="14488" y="19323"/>
                  <a:pt x="14788" y="18856"/>
                </a:cubicBezTo>
                <a:close/>
                <a:moveTo>
                  <a:pt x="10015" y="22056"/>
                </a:moveTo>
                <a:lnTo>
                  <a:pt x="10015" y="22056"/>
                </a:lnTo>
                <a:cubicBezTo>
                  <a:pt x="9996" y="22091"/>
                  <a:pt x="9985" y="22136"/>
                  <a:pt x="9985" y="22192"/>
                </a:cubicBezTo>
                <a:cubicBezTo>
                  <a:pt x="9999" y="22192"/>
                  <a:pt x="10011" y="22195"/>
                  <a:pt x="10020" y="22201"/>
                </a:cubicBezTo>
                <a:lnTo>
                  <a:pt x="10020" y="22201"/>
                </a:lnTo>
                <a:cubicBezTo>
                  <a:pt x="10018" y="22186"/>
                  <a:pt x="10018" y="22172"/>
                  <a:pt x="10018" y="22159"/>
                </a:cubicBezTo>
                <a:cubicBezTo>
                  <a:pt x="10018" y="22127"/>
                  <a:pt x="10017" y="22093"/>
                  <a:pt x="10015" y="22056"/>
                </a:cubicBezTo>
                <a:close/>
                <a:moveTo>
                  <a:pt x="7750" y="21592"/>
                </a:moveTo>
                <a:lnTo>
                  <a:pt x="7750" y="21658"/>
                </a:lnTo>
                <a:cubicBezTo>
                  <a:pt x="7750" y="21725"/>
                  <a:pt x="7683" y="21792"/>
                  <a:pt x="7650" y="21792"/>
                </a:cubicBezTo>
                <a:cubicBezTo>
                  <a:pt x="7795" y="21996"/>
                  <a:pt x="7941" y="22277"/>
                  <a:pt x="7953" y="22277"/>
                </a:cubicBezTo>
                <a:cubicBezTo>
                  <a:pt x="7955" y="22277"/>
                  <a:pt x="7954" y="22271"/>
                  <a:pt x="7950" y="22259"/>
                </a:cubicBezTo>
                <a:cubicBezTo>
                  <a:pt x="7883" y="22025"/>
                  <a:pt x="7783" y="21792"/>
                  <a:pt x="7750" y="21592"/>
                </a:cubicBezTo>
                <a:close/>
                <a:moveTo>
                  <a:pt x="15088" y="18690"/>
                </a:moveTo>
                <a:cubicBezTo>
                  <a:pt x="15155" y="18756"/>
                  <a:pt x="15222" y="18856"/>
                  <a:pt x="15288" y="19123"/>
                </a:cubicBezTo>
                <a:cubicBezTo>
                  <a:pt x="15322" y="19323"/>
                  <a:pt x="15322" y="19590"/>
                  <a:pt x="15322" y="19790"/>
                </a:cubicBezTo>
                <a:cubicBezTo>
                  <a:pt x="15288" y="20024"/>
                  <a:pt x="15222" y="20324"/>
                  <a:pt x="15155" y="20591"/>
                </a:cubicBezTo>
                <a:lnTo>
                  <a:pt x="15155" y="20624"/>
                </a:lnTo>
                <a:cubicBezTo>
                  <a:pt x="14988" y="21191"/>
                  <a:pt x="14721" y="21759"/>
                  <a:pt x="14521" y="22259"/>
                </a:cubicBezTo>
                <a:lnTo>
                  <a:pt x="14521" y="22326"/>
                </a:lnTo>
                <a:cubicBezTo>
                  <a:pt x="14454" y="22492"/>
                  <a:pt x="14354" y="22592"/>
                  <a:pt x="14321" y="22592"/>
                </a:cubicBezTo>
                <a:cubicBezTo>
                  <a:pt x="14388" y="22292"/>
                  <a:pt x="14421" y="21992"/>
                  <a:pt x="14421" y="21692"/>
                </a:cubicBezTo>
                <a:cubicBezTo>
                  <a:pt x="14921" y="20825"/>
                  <a:pt x="15055" y="19624"/>
                  <a:pt x="15088" y="18690"/>
                </a:cubicBezTo>
                <a:close/>
                <a:moveTo>
                  <a:pt x="10129" y="22482"/>
                </a:moveTo>
                <a:lnTo>
                  <a:pt x="10118" y="22492"/>
                </a:lnTo>
                <a:lnTo>
                  <a:pt x="10085" y="22492"/>
                </a:lnTo>
                <a:lnTo>
                  <a:pt x="10185" y="22759"/>
                </a:lnTo>
                <a:cubicBezTo>
                  <a:pt x="10285" y="22759"/>
                  <a:pt x="10318" y="22693"/>
                  <a:pt x="10385" y="22659"/>
                </a:cubicBezTo>
                <a:cubicBezTo>
                  <a:pt x="10385" y="22626"/>
                  <a:pt x="10418" y="22626"/>
                  <a:pt x="10418" y="22626"/>
                </a:cubicBezTo>
                <a:cubicBezTo>
                  <a:pt x="10292" y="22626"/>
                  <a:pt x="10195" y="22566"/>
                  <a:pt x="10129" y="22482"/>
                </a:cubicBezTo>
                <a:close/>
                <a:moveTo>
                  <a:pt x="2759" y="22758"/>
                </a:moveTo>
                <a:cubicBezTo>
                  <a:pt x="2589" y="22820"/>
                  <a:pt x="2532" y="22924"/>
                  <a:pt x="2779" y="23093"/>
                </a:cubicBezTo>
                <a:cubicBezTo>
                  <a:pt x="2856" y="23075"/>
                  <a:pt x="2931" y="23061"/>
                  <a:pt x="3004" y="23049"/>
                </a:cubicBezTo>
                <a:lnTo>
                  <a:pt x="3004" y="23049"/>
                </a:lnTo>
                <a:cubicBezTo>
                  <a:pt x="2927" y="22988"/>
                  <a:pt x="2853" y="22925"/>
                  <a:pt x="2779" y="22859"/>
                </a:cubicBezTo>
                <a:cubicBezTo>
                  <a:pt x="2762" y="22842"/>
                  <a:pt x="2754" y="22797"/>
                  <a:pt x="2759" y="22758"/>
                </a:cubicBezTo>
                <a:close/>
                <a:moveTo>
                  <a:pt x="3320" y="23280"/>
                </a:moveTo>
                <a:cubicBezTo>
                  <a:pt x="3250" y="23282"/>
                  <a:pt x="3181" y="23286"/>
                  <a:pt x="3113" y="23293"/>
                </a:cubicBezTo>
                <a:cubicBezTo>
                  <a:pt x="3379" y="23426"/>
                  <a:pt x="3645" y="23537"/>
                  <a:pt x="3923" y="23633"/>
                </a:cubicBezTo>
                <a:lnTo>
                  <a:pt x="3923" y="23633"/>
                </a:lnTo>
                <a:cubicBezTo>
                  <a:pt x="3715" y="23528"/>
                  <a:pt x="3513" y="23411"/>
                  <a:pt x="3320" y="23280"/>
                </a:cubicBezTo>
                <a:close/>
                <a:moveTo>
                  <a:pt x="8587" y="23734"/>
                </a:moveTo>
                <a:lnTo>
                  <a:pt x="8587" y="23734"/>
                </a:lnTo>
                <a:cubicBezTo>
                  <a:pt x="8618" y="23764"/>
                  <a:pt x="8648" y="23793"/>
                  <a:pt x="8679" y="23822"/>
                </a:cubicBezTo>
                <a:lnTo>
                  <a:pt x="8679" y="23822"/>
                </a:lnTo>
                <a:cubicBezTo>
                  <a:pt x="8648" y="23794"/>
                  <a:pt x="8618" y="23790"/>
                  <a:pt x="8587" y="23734"/>
                </a:cubicBezTo>
                <a:close/>
                <a:moveTo>
                  <a:pt x="3923" y="23633"/>
                </a:moveTo>
                <a:cubicBezTo>
                  <a:pt x="4762" y="24058"/>
                  <a:pt x="5708" y="24292"/>
                  <a:pt x="6681" y="24471"/>
                </a:cubicBezTo>
                <a:lnTo>
                  <a:pt x="6681" y="24471"/>
                </a:lnTo>
                <a:cubicBezTo>
                  <a:pt x="5991" y="24226"/>
                  <a:pt x="5297" y="23992"/>
                  <a:pt x="4581" y="23827"/>
                </a:cubicBezTo>
                <a:cubicBezTo>
                  <a:pt x="4351" y="23769"/>
                  <a:pt x="4133" y="23706"/>
                  <a:pt x="3923" y="23633"/>
                </a:cubicBezTo>
                <a:close/>
                <a:moveTo>
                  <a:pt x="3113" y="23526"/>
                </a:moveTo>
                <a:cubicBezTo>
                  <a:pt x="3447" y="23760"/>
                  <a:pt x="3947" y="24027"/>
                  <a:pt x="3980" y="24027"/>
                </a:cubicBezTo>
                <a:cubicBezTo>
                  <a:pt x="4814" y="24327"/>
                  <a:pt x="5648" y="24494"/>
                  <a:pt x="6482" y="24661"/>
                </a:cubicBezTo>
                <a:lnTo>
                  <a:pt x="6549" y="24661"/>
                </a:lnTo>
                <a:lnTo>
                  <a:pt x="4547" y="24027"/>
                </a:lnTo>
                <a:cubicBezTo>
                  <a:pt x="4080" y="23927"/>
                  <a:pt x="3513" y="23793"/>
                  <a:pt x="3113" y="23526"/>
                </a:cubicBezTo>
                <a:close/>
                <a:moveTo>
                  <a:pt x="4114" y="22826"/>
                </a:moveTo>
                <a:cubicBezTo>
                  <a:pt x="4281" y="22959"/>
                  <a:pt x="5248" y="23093"/>
                  <a:pt x="5581" y="23160"/>
                </a:cubicBezTo>
                <a:cubicBezTo>
                  <a:pt x="5615" y="23193"/>
                  <a:pt x="5715" y="23193"/>
                  <a:pt x="5748" y="23260"/>
                </a:cubicBezTo>
                <a:cubicBezTo>
                  <a:pt x="6749" y="23660"/>
                  <a:pt x="7650" y="24194"/>
                  <a:pt x="8584" y="24694"/>
                </a:cubicBezTo>
                <a:cubicBezTo>
                  <a:pt x="8483" y="24694"/>
                  <a:pt x="8383" y="24661"/>
                  <a:pt x="8250" y="24627"/>
                </a:cubicBezTo>
                <a:cubicBezTo>
                  <a:pt x="7082" y="23993"/>
                  <a:pt x="5815" y="23360"/>
                  <a:pt x="4547" y="23126"/>
                </a:cubicBezTo>
                <a:cubicBezTo>
                  <a:pt x="4414" y="23026"/>
                  <a:pt x="4280" y="22959"/>
                  <a:pt x="4114" y="22826"/>
                </a:cubicBezTo>
                <a:close/>
                <a:moveTo>
                  <a:pt x="6681" y="24471"/>
                </a:moveTo>
                <a:lnTo>
                  <a:pt x="6681" y="24471"/>
                </a:lnTo>
                <a:cubicBezTo>
                  <a:pt x="6826" y="24523"/>
                  <a:pt x="6971" y="24575"/>
                  <a:pt x="7116" y="24627"/>
                </a:cubicBezTo>
                <a:cubicBezTo>
                  <a:pt x="7483" y="24761"/>
                  <a:pt x="7883" y="24861"/>
                  <a:pt x="8283" y="24994"/>
                </a:cubicBezTo>
                <a:cubicBezTo>
                  <a:pt x="8383" y="24994"/>
                  <a:pt x="8450" y="25028"/>
                  <a:pt x="8617" y="25094"/>
                </a:cubicBezTo>
                <a:lnTo>
                  <a:pt x="8383" y="24961"/>
                </a:lnTo>
                <a:cubicBezTo>
                  <a:pt x="7880" y="24822"/>
                  <a:pt x="7366" y="24674"/>
                  <a:pt x="6863" y="24504"/>
                </a:cubicBezTo>
                <a:lnTo>
                  <a:pt x="6863" y="24504"/>
                </a:lnTo>
                <a:cubicBezTo>
                  <a:pt x="6802" y="24493"/>
                  <a:pt x="6742" y="24482"/>
                  <a:pt x="6681" y="24471"/>
                </a:cubicBezTo>
                <a:close/>
                <a:moveTo>
                  <a:pt x="12286" y="24794"/>
                </a:moveTo>
                <a:cubicBezTo>
                  <a:pt x="12286" y="24827"/>
                  <a:pt x="12320" y="24861"/>
                  <a:pt x="12286" y="24927"/>
                </a:cubicBezTo>
                <a:cubicBezTo>
                  <a:pt x="12320" y="24927"/>
                  <a:pt x="12386" y="24927"/>
                  <a:pt x="12386" y="24961"/>
                </a:cubicBezTo>
                <a:cubicBezTo>
                  <a:pt x="12420" y="24994"/>
                  <a:pt x="12420" y="25028"/>
                  <a:pt x="12420" y="25094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470" y="25104"/>
                  <a:pt x="12460" y="25050"/>
                  <a:pt x="12453" y="24994"/>
                </a:cubicBezTo>
                <a:cubicBezTo>
                  <a:pt x="12396" y="24938"/>
                  <a:pt x="12346" y="24869"/>
                  <a:pt x="12309" y="24794"/>
                </a:cubicBezTo>
                <a:close/>
                <a:moveTo>
                  <a:pt x="18057" y="22359"/>
                </a:moveTo>
                <a:lnTo>
                  <a:pt x="18057" y="22359"/>
                </a:lnTo>
                <a:cubicBezTo>
                  <a:pt x="17990" y="22459"/>
                  <a:pt x="18057" y="22626"/>
                  <a:pt x="18090" y="22859"/>
                </a:cubicBezTo>
                <a:cubicBezTo>
                  <a:pt x="18224" y="24360"/>
                  <a:pt x="17757" y="26028"/>
                  <a:pt x="17123" y="27363"/>
                </a:cubicBezTo>
                <a:cubicBezTo>
                  <a:pt x="16977" y="27684"/>
                  <a:pt x="16862" y="27807"/>
                  <a:pt x="16775" y="27807"/>
                </a:cubicBezTo>
                <a:cubicBezTo>
                  <a:pt x="16662" y="27807"/>
                  <a:pt x="16593" y="27606"/>
                  <a:pt x="16556" y="27363"/>
                </a:cubicBezTo>
                <a:cubicBezTo>
                  <a:pt x="16589" y="27129"/>
                  <a:pt x="16656" y="26829"/>
                  <a:pt x="16723" y="26595"/>
                </a:cubicBezTo>
                <a:cubicBezTo>
                  <a:pt x="16756" y="26595"/>
                  <a:pt x="16789" y="26529"/>
                  <a:pt x="16823" y="26495"/>
                </a:cubicBezTo>
                <a:cubicBezTo>
                  <a:pt x="16889" y="26262"/>
                  <a:pt x="16889" y="26295"/>
                  <a:pt x="16889" y="26028"/>
                </a:cubicBezTo>
                <a:cubicBezTo>
                  <a:pt x="16889" y="25995"/>
                  <a:pt x="16823" y="25962"/>
                  <a:pt x="16823" y="25962"/>
                </a:cubicBezTo>
                <a:cubicBezTo>
                  <a:pt x="16823" y="25861"/>
                  <a:pt x="16823" y="25795"/>
                  <a:pt x="16889" y="25695"/>
                </a:cubicBezTo>
                <a:cubicBezTo>
                  <a:pt x="16923" y="25161"/>
                  <a:pt x="17056" y="24594"/>
                  <a:pt x="17256" y="24027"/>
                </a:cubicBezTo>
                <a:lnTo>
                  <a:pt x="17256" y="24027"/>
                </a:lnTo>
                <a:cubicBezTo>
                  <a:pt x="17256" y="24294"/>
                  <a:pt x="17223" y="24494"/>
                  <a:pt x="17223" y="24627"/>
                </a:cubicBezTo>
                <a:cubicBezTo>
                  <a:pt x="17156" y="25495"/>
                  <a:pt x="16990" y="26328"/>
                  <a:pt x="16990" y="27162"/>
                </a:cubicBezTo>
                <a:cubicBezTo>
                  <a:pt x="16990" y="27212"/>
                  <a:pt x="17031" y="27237"/>
                  <a:pt x="17073" y="27237"/>
                </a:cubicBezTo>
                <a:cubicBezTo>
                  <a:pt x="17115" y="27237"/>
                  <a:pt x="17156" y="27212"/>
                  <a:pt x="17156" y="27162"/>
                </a:cubicBezTo>
                <a:cubicBezTo>
                  <a:pt x="17323" y="25861"/>
                  <a:pt x="17623" y="24627"/>
                  <a:pt x="17490" y="23326"/>
                </a:cubicBezTo>
                <a:cubicBezTo>
                  <a:pt x="17557" y="23193"/>
                  <a:pt x="17590" y="23126"/>
                  <a:pt x="17657" y="22993"/>
                </a:cubicBezTo>
                <a:cubicBezTo>
                  <a:pt x="17823" y="22659"/>
                  <a:pt x="17957" y="22459"/>
                  <a:pt x="18057" y="22359"/>
                </a:cubicBezTo>
                <a:close/>
                <a:moveTo>
                  <a:pt x="6789" y="27663"/>
                </a:moveTo>
                <a:cubicBezTo>
                  <a:pt x="7354" y="27663"/>
                  <a:pt x="8015" y="27837"/>
                  <a:pt x="8584" y="27996"/>
                </a:cubicBezTo>
                <a:cubicBezTo>
                  <a:pt x="8383" y="27996"/>
                  <a:pt x="8117" y="27963"/>
                  <a:pt x="7916" y="27963"/>
                </a:cubicBezTo>
                <a:cubicBezTo>
                  <a:pt x="7616" y="27963"/>
                  <a:pt x="7160" y="27927"/>
                  <a:pt x="6713" y="27927"/>
                </a:cubicBezTo>
                <a:cubicBezTo>
                  <a:pt x="6415" y="27927"/>
                  <a:pt x="6122" y="27943"/>
                  <a:pt x="5882" y="27996"/>
                </a:cubicBezTo>
                <a:cubicBezTo>
                  <a:pt x="5882" y="27930"/>
                  <a:pt x="5948" y="27863"/>
                  <a:pt x="6082" y="27796"/>
                </a:cubicBezTo>
                <a:cubicBezTo>
                  <a:pt x="6284" y="27701"/>
                  <a:pt x="6526" y="27663"/>
                  <a:pt x="6789" y="27663"/>
                </a:cubicBezTo>
                <a:close/>
                <a:moveTo>
                  <a:pt x="6374" y="28352"/>
                </a:moveTo>
                <a:cubicBezTo>
                  <a:pt x="6253" y="28375"/>
                  <a:pt x="6151" y="28402"/>
                  <a:pt x="6082" y="28430"/>
                </a:cubicBezTo>
                <a:cubicBezTo>
                  <a:pt x="6148" y="28497"/>
                  <a:pt x="6282" y="28530"/>
                  <a:pt x="6449" y="28630"/>
                </a:cubicBezTo>
                <a:lnTo>
                  <a:pt x="6615" y="28630"/>
                </a:lnTo>
                <a:cubicBezTo>
                  <a:pt x="6798" y="28662"/>
                  <a:pt x="6980" y="28686"/>
                  <a:pt x="7160" y="28704"/>
                </a:cubicBezTo>
                <a:lnTo>
                  <a:pt x="7160" y="28704"/>
                </a:lnTo>
                <a:cubicBezTo>
                  <a:pt x="6893" y="28618"/>
                  <a:pt x="6631" y="28502"/>
                  <a:pt x="6374" y="28352"/>
                </a:cubicBezTo>
                <a:close/>
                <a:moveTo>
                  <a:pt x="10485" y="28797"/>
                </a:moveTo>
                <a:lnTo>
                  <a:pt x="10485" y="28797"/>
                </a:lnTo>
                <a:cubicBezTo>
                  <a:pt x="9751" y="28864"/>
                  <a:pt x="8984" y="28930"/>
                  <a:pt x="8250" y="28930"/>
                </a:cubicBezTo>
                <a:lnTo>
                  <a:pt x="7416" y="28930"/>
                </a:lnTo>
                <a:cubicBezTo>
                  <a:pt x="7883" y="28997"/>
                  <a:pt x="8383" y="29030"/>
                  <a:pt x="8817" y="29097"/>
                </a:cubicBezTo>
                <a:cubicBezTo>
                  <a:pt x="8879" y="29101"/>
                  <a:pt x="8940" y="29102"/>
                  <a:pt x="9001" y="29102"/>
                </a:cubicBezTo>
                <a:cubicBezTo>
                  <a:pt x="9528" y="29102"/>
                  <a:pt x="10006" y="28976"/>
                  <a:pt x="10485" y="28797"/>
                </a:cubicBezTo>
                <a:close/>
                <a:moveTo>
                  <a:pt x="862" y="1"/>
                </a:moveTo>
                <a:cubicBezTo>
                  <a:pt x="790" y="1"/>
                  <a:pt x="745" y="61"/>
                  <a:pt x="745" y="143"/>
                </a:cubicBezTo>
                <a:cubicBezTo>
                  <a:pt x="745" y="310"/>
                  <a:pt x="778" y="477"/>
                  <a:pt x="811" y="643"/>
                </a:cubicBezTo>
                <a:cubicBezTo>
                  <a:pt x="578" y="543"/>
                  <a:pt x="378" y="510"/>
                  <a:pt x="111" y="510"/>
                </a:cubicBezTo>
                <a:cubicBezTo>
                  <a:pt x="77" y="510"/>
                  <a:pt x="44" y="543"/>
                  <a:pt x="44" y="610"/>
                </a:cubicBezTo>
                <a:cubicBezTo>
                  <a:pt x="49" y="795"/>
                  <a:pt x="69" y="975"/>
                  <a:pt x="102" y="1150"/>
                </a:cubicBezTo>
                <a:lnTo>
                  <a:pt x="102" y="1150"/>
                </a:lnTo>
                <a:cubicBezTo>
                  <a:pt x="130" y="1051"/>
                  <a:pt x="207" y="991"/>
                  <a:pt x="354" y="991"/>
                </a:cubicBezTo>
                <a:cubicBezTo>
                  <a:pt x="431" y="991"/>
                  <a:pt x="527" y="1007"/>
                  <a:pt x="645" y="1044"/>
                </a:cubicBezTo>
                <a:cubicBezTo>
                  <a:pt x="711" y="1044"/>
                  <a:pt x="745" y="1110"/>
                  <a:pt x="745" y="1110"/>
                </a:cubicBezTo>
                <a:cubicBezTo>
                  <a:pt x="978" y="1811"/>
                  <a:pt x="1445" y="2445"/>
                  <a:pt x="2046" y="3012"/>
                </a:cubicBezTo>
                <a:lnTo>
                  <a:pt x="1979" y="3012"/>
                </a:lnTo>
                <a:lnTo>
                  <a:pt x="1879" y="2912"/>
                </a:lnTo>
                <a:lnTo>
                  <a:pt x="1278" y="2311"/>
                </a:lnTo>
                <a:cubicBezTo>
                  <a:pt x="1268" y="2301"/>
                  <a:pt x="1254" y="2296"/>
                  <a:pt x="1240" y="2296"/>
                </a:cubicBezTo>
                <a:cubicBezTo>
                  <a:pt x="1165" y="2296"/>
                  <a:pt x="1061" y="2422"/>
                  <a:pt x="1145" y="2478"/>
                </a:cubicBezTo>
                <a:cubicBezTo>
                  <a:pt x="1412" y="2745"/>
                  <a:pt x="1645" y="2945"/>
                  <a:pt x="1912" y="3179"/>
                </a:cubicBezTo>
                <a:cubicBezTo>
                  <a:pt x="1979" y="3312"/>
                  <a:pt x="2112" y="3412"/>
                  <a:pt x="2146" y="3479"/>
                </a:cubicBezTo>
                <a:cubicBezTo>
                  <a:pt x="2891" y="4196"/>
                  <a:pt x="3659" y="4868"/>
                  <a:pt x="4431" y="5532"/>
                </a:cubicBezTo>
                <a:lnTo>
                  <a:pt x="4431" y="5532"/>
                </a:lnTo>
                <a:cubicBezTo>
                  <a:pt x="3616" y="5089"/>
                  <a:pt x="2750" y="4569"/>
                  <a:pt x="2004" y="3956"/>
                </a:cubicBezTo>
                <a:lnTo>
                  <a:pt x="2004" y="3956"/>
                </a:lnTo>
                <a:cubicBezTo>
                  <a:pt x="2187" y="4113"/>
                  <a:pt x="2378" y="4265"/>
                  <a:pt x="2579" y="4413"/>
                </a:cubicBezTo>
                <a:cubicBezTo>
                  <a:pt x="3313" y="4980"/>
                  <a:pt x="4114" y="5480"/>
                  <a:pt x="4914" y="5947"/>
                </a:cubicBezTo>
                <a:cubicBezTo>
                  <a:pt x="4753" y="5809"/>
                  <a:pt x="4592" y="5671"/>
                  <a:pt x="4431" y="5532"/>
                </a:cubicBezTo>
                <a:lnTo>
                  <a:pt x="4431" y="5532"/>
                </a:lnTo>
                <a:cubicBezTo>
                  <a:pt x="4723" y="5691"/>
                  <a:pt x="5010" y="5841"/>
                  <a:pt x="5281" y="5981"/>
                </a:cubicBezTo>
                <a:cubicBezTo>
                  <a:pt x="5715" y="6681"/>
                  <a:pt x="6115" y="7382"/>
                  <a:pt x="6482" y="8115"/>
                </a:cubicBezTo>
                <a:cubicBezTo>
                  <a:pt x="6082" y="7682"/>
                  <a:pt x="5581" y="7348"/>
                  <a:pt x="5081" y="7148"/>
                </a:cubicBezTo>
                <a:cubicBezTo>
                  <a:pt x="5048" y="7115"/>
                  <a:pt x="5048" y="7048"/>
                  <a:pt x="4981" y="7015"/>
                </a:cubicBezTo>
                <a:cubicBezTo>
                  <a:pt x="4888" y="6903"/>
                  <a:pt x="4731" y="6811"/>
                  <a:pt x="4589" y="6811"/>
                </a:cubicBezTo>
                <a:cubicBezTo>
                  <a:pt x="4477" y="6811"/>
                  <a:pt x="4373" y="6868"/>
                  <a:pt x="4314" y="7015"/>
                </a:cubicBezTo>
                <a:cubicBezTo>
                  <a:pt x="4280" y="7115"/>
                  <a:pt x="4280" y="7148"/>
                  <a:pt x="4280" y="7215"/>
                </a:cubicBezTo>
                <a:cubicBezTo>
                  <a:pt x="4247" y="7215"/>
                  <a:pt x="4247" y="7282"/>
                  <a:pt x="4247" y="7315"/>
                </a:cubicBezTo>
                <a:cubicBezTo>
                  <a:pt x="4247" y="7315"/>
                  <a:pt x="4280" y="7315"/>
                  <a:pt x="4280" y="7348"/>
                </a:cubicBezTo>
                <a:cubicBezTo>
                  <a:pt x="4287" y="7390"/>
                  <a:pt x="4299" y="7430"/>
                  <a:pt x="4314" y="7468"/>
                </a:cubicBezTo>
                <a:lnTo>
                  <a:pt x="4314" y="7468"/>
                </a:lnTo>
                <a:lnTo>
                  <a:pt x="4314" y="7448"/>
                </a:lnTo>
                <a:cubicBezTo>
                  <a:pt x="4337" y="7333"/>
                  <a:pt x="4392" y="7297"/>
                  <a:pt x="4468" y="7297"/>
                </a:cubicBezTo>
                <a:cubicBezTo>
                  <a:pt x="4501" y="7297"/>
                  <a:pt x="4539" y="7305"/>
                  <a:pt x="4581" y="7315"/>
                </a:cubicBezTo>
                <a:cubicBezTo>
                  <a:pt x="4547" y="7348"/>
                  <a:pt x="4481" y="7448"/>
                  <a:pt x="4581" y="7482"/>
                </a:cubicBezTo>
                <a:cubicBezTo>
                  <a:pt x="4647" y="7515"/>
                  <a:pt x="4747" y="7515"/>
                  <a:pt x="4814" y="75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745" y="7575"/>
                  <a:pt x="4670" y="7537"/>
                  <a:pt x="4581" y="7515"/>
                </a:cubicBezTo>
                <a:lnTo>
                  <a:pt x="4581" y="7515"/>
                </a:lnTo>
                <a:cubicBezTo>
                  <a:pt x="4606" y="7590"/>
                  <a:pt x="4630" y="7627"/>
                  <a:pt x="4669" y="7655"/>
                </a:cubicBezTo>
                <a:lnTo>
                  <a:pt x="4669" y="7655"/>
                </a:lnTo>
                <a:cubicBezTo>
                  <a:pt x="4645" y="7652"/>
                  <a:pt x="4625" y="7648"/>
                  <a:pt x="4614" y="7648"/>
                </a:cubicBezTo>
                <a:cubicBezTo>
                  <a:pt x="4564" y="7648"/>
                  <a:pt x="4477" y="7630"/>
                  <a:pt x="4394" y="7606"/>
                </a:cubicBezTo>
                <a:lnTo>
                  <a:pt x="4394" y="7606"/>
                </a:lnTo>
                <a:cubicBezTo>
                  <a:pt x="4458" y="7686"/>
                  <a:pt x="4543" y="7747"/>
                  <a:pt x="4647" y="7782"/>
                </a:cubicBezTo>
                <a:cubicBezTo>
                  <a:pt x="4714" y="7782"/>
                  <a:pt x="4747" y="7715"/>
                  <a:pt x="4714" y="7682"/>
                </a:cubicBezTo>
                <a:cubicBezTo>
                  <a:pt x="4697" y="7673"/>
                  <a:pt x="4682" y="7665"/>
                  <a:pt x="4669" y="7655"/>
                </a:cubicBezTo>
                <a:lnTo>
                  <a:pt x="4669" y="7655"/>
                </a:lnTo>
                <a:cubicBezTo>
                  <a:pt x="4696" y="7659"/>
                  <a:pt x="4727" y="7663"/>
                  <a:pt x="4755" y="7663"/>
                </a:cubicBezTo>
                <a:cubicBezTo>
                  <a:pt x="4781" y="7663"/>
                  <a:pt x="4803" y="7660"/>
                  <a:pt x="4814" y="76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816" y="7577"/>
                  <a:pt x="4818" y="7577"/>
                  <a:pt x="4820" y="7577"/>
                </a:cubicBezTo>
                <a:cubicBezTo>
                  <a:pt x="4852" y="7577"/>
                  <a:pt x="4883" y="7569"/>
                  <a:pt x="4914" y="7548"/>
                </a:cubicBezTo>
                <a:cubicBezTo>
                  <a:pt x="5048" y="7548"/>
                  <a:pt x="5114" y="7482"/>
                  <a:pt x="5114" y="7382"/>
                </a:cubicBezTo>
                <a:cubicBezTo>
                  <a:pt x="5748" y="7715"/>
                  <a:pt x="6315" y="8182"/>
                  <a:pt x="6816" y="8716"/>
                </a:cubicBezTo>
                <a:cubicBezTo>
                  <a:pt x="7483" y="10050"/>
                  <a:pt x="8083" y="11384"/>
                  <a:pt x="8617" y="12785"/>
                </a:cubicBezTo>
                <a:cubicBezTo>
                  <a:pt x="7082" y="11151"/>
                  <a:pt x="5882" y="8115"/>
                  <a:pt x="3280" y="8015"/>
                </a:cubicBezTo>
                <a:lnTo>
                  <a:pt x="3246" y="8015"/>
                </a:lnTo>
                <a:cubicBezTo>
                  <a:pt x="3135" y="8015"/>
                  <a:pt x="3024" y="8001"/>
                  <a:pt x="2903" y="8001"/>
                </a:cubicBezTo>
                <a:cubicBezTo>
                  <a:pt x="2842" y="8001"/>
                  <a:pt x="2779" y="8004"/>
                  <a:pt x="2713" y="8015"/>
                </a:cubicBezTo>
                <a:cubicBezTo>
                  <a:pt x="2613" y="8015"/>
                  <a:pt x="2579" y="8115"/>
                  <a:pt x="2613" y="8149"/>
                </a:cubicBezTo>
                <a:cubicBezTo>
                  <a:pt x="2660" y="8320"/>
                  <a:pt x="2721" y="8483"/>
                  <a:pt x="2794" y="8638"/>
                </a:cubicBezTo>
                <a:lnTo>
                  <a:pt x="2794" y="8638"/>
                </a:lnTo>
                <a:cubicBezTo>
                  <a:pt x="2802" y="8637"/>
                  <a:pt x="2809" y="8637"/>
                  <a:pt x="2817" y="8637"/>
                </a:cubicBezTo>
                <a:cubicBezTo>
                  <a:pt x="2855" y="8637"/>
                  <a:pt x="2899" y="8641"/>
                  <a:pt x="2946" y="8649"/>
                </a:cubicBezTo>
                <a:cubicBezTo>
                  <a:pt x="2959" y="8781"/>
                  <a:pt x="2988" y="8918"/>
                  <a:pt x="3030" y="9056"/>
                </a:cubicBezTo>
                <a:lnTo>
                  <a:pt x="3030" y="9056"/>
                </a:lnTo>
                <a:cubicBezTo>
                  <a:pt x="3455" y="9697"/>
                  <a:pt x="4083" y="10193"/>
                  <a:pt x="4731" y="10638"/>
                </a:cubicBezTo>
                <a:lnTo>
                  <a:pt x="4731" y="10638"/>
                </a:lnTo>
                <a:cubicBezTo>
                  <a:pt x="4285" y="10286"/>
                  <a:pt x="3149" y="9079"/>
                  <a:pt x="3380" y="8783"/>
                </a:cubicBezTo>
                <a:lnTo>
                  <a:pt x="3380" y="8783"/>
                </a:lnTo>
                <a:cubicBezTo>
                  <a:pt x="3880" y="8949"/>
                  <a:pt x="4481" y="9250"/>
                  <a:pt x="4547" y="9283"/>
                </a:cubicBezTo>
                <a:cubicBezTo>
                  <a:pt x="5148" y="9750"/>
                  <a:pt x="5715" y="10350"/>
                  <a:pt x="6215" y="10951"/>
                </a:cubicBezTo>
                <a:cubicBezTo>
                  <a:pt x="6449" y="11184"/>
                  <a:pt x="6649" y="11485"/>
                  <a:pt x="6849" y="11785"/>
                </a:cubicBezTo>
                <a:cubicBezTo>
                  <a:pt x="6015" y="11018"/>
                  <a:pt x="5148" y="10317"/>
                  <a:pt x="4414" y="9583"/>
                </a:cubicBezTo>
                <a:cubicBezTo>
                  <a:pt x="4398" y="9568"/>
                  <a:pt x="4381" y="9561"/>
                  <a:pt x="4364" y="9561"/>
                </a:cubicBezTo>
                <a:cubicBezTo>
                  <a:pt x="4308" y="9561"/>
                  <a:pt x="4255" y="9632"/>
                  <a:pt x="4280" y="9683"/>
                </a:cubicBezTo>
                <a:cubicBezTo>
                  <a:pt x="4897" y="10228"/>
                  <a:pt x="5513" y="10841"/>
                  <a:pt x="6153" y="11449"/>
                </a:cubicBezTo>
                <a:lnTo>
                  <a:pt x="6153" y="11449"/>
                </a:lnTo>
                <a:cubicBezTo>
                  <a:pt x="5704" y="11217"/>
                  <a:pt x="5280" y="10999"/>
                  <a:pt x="4948" y="10784"/>
                </a:cubicBezTo>
                <a:cubicBezTo>
                  <a:pt x="4875" y="10736"/>
                  <a:pt x="4803" y="10687"/>
                  <a:pt x="4731" y="10638"/>
                </a:cubicBezTo>
                <a:lnTo>
                  <a:pt x="4731" y="10638"/>
                </a:lnTo>
                <a:cubicBezTo>
                  <a:pt x="4736" y="10642"/>
                  <a:pt x="4742" y="10646"/>
                  <a:pt x="4747" y="10651"/>
                </a:cubicBezTo>
                <a:cubicBezTo>
                  <a:pt x="5381" y="11118"/>
                  <a:pt x="5982" y="11518"/>
                  <a:pt x="6582" y="11952"/>
                </a:cubicBezTo>
                <a:cubicBezTo>
                  <a:pt x="6615" y="11952"/>
                  <a:pt x="6615" y="11985"/>
                  <a:pt x="6615" y="12018"/>
                </a:cubicBezTo>
                <a:lnTo>
                  <a:pt x="6649" y="12018"/>
                </a:lnTo>
                <a:cubicBezTo>
                  <a:pt x="6749" y="12085"/>
                  <a:pt x="6849" y="12152"/>
                  <a:pt x="6949" y="12185"/>
                </a:cubicBezTo>
                <a:cubicBezTo>
                  <a:pt x="6679" y="11944"/>
                  <a:pt x="6414" y="11697"/>
                  <a:pt x="6153" y="11449"/>
                </a:cubicBezTo>
                <a:lnTo>
                  <a:pt x="6153" y="11449"/>
                </a:lnTo>
                <a:cubicBezTo>
                  <a:pt x="7235" y="12008"/>
                  <a:pt x="8459" y="12647"/>
                  <a:pt x="8884" y="13519"/>
                </a:cubicBezTo>
                <a:cubicBezTo>
                  <a:pt x="8899" y="13564"/>
                  <a:pt x="8921" y="13582"/>
                  <a:pt x="8940" y="13582"/>
                </a:cubicBezTo>
                <a:cubicBezTo>
                  <a:pt x="8964" y="13582"/>
                  <a:pt x="8984" y="13556"/>
                  <a:pt x="8984" y="13519"/>
                </a:cubicBezTo>
                <a:cubicBezTo>
                  <a:pt x="9451" y="14687"/>
                  <a:pt x="9884" y="15821"/>
                  <a:pt x="10285" y="16988"/>
                </a:cubicBezTo>
                <a:cubicBezTo>
                  <a:pt x="10118" y="16722"/>
                  <a:pt x="9951" y="16521"/>
                  <a:pt x="9784" y="16288"/>
                </a:cubicBezTo>
                <a:cubicBezTo>
                  <a:pt x="9451" y="15821"/>
                  <a:pt x="8950" y="15254"/>
                  <a:pt x="8383" y="14987"/>
                </a:cubicBezTo>
                <a:cubicBezTo>
                  <a:pt x="8332" y="14705"/>
                  <a:pt x="7965" y="14442"/>
                  <a:pt x="7662" y="14442"/>
                </a:cubicBezTo>
                <a:cubicBezTo>
                  <a:pt x="7571" y="14442"/>
                  <a:pt x="7485" y="14466"/>
                  <a:pt x="7416" y="14520"/>
                </a:cubicBezTo>
                <a:cubicBezTo>
                  <a:pt x="7316" y="14553"/>
                  <a:pt x="7316" y="14653"/>
                  <a:pt x="7283" y="14687"/>
                </a:cubicBezTo>
                <a:lnTo>
                  <a:pt x="7283" y="14720"/>
                </a:lnTo>
                <a:cubicBezTo>
                  <a:pt x="7236" y="14860"/>
                  <a:pt x="7242" y="14999"/>
                  <a:pt x="7286" y="15122"/>
                </a:cubicBezTo>
                <a:lnTo>
                  <a:pt x="7286" y="15122"/>
                </a:lnTo>
                <a:cubicBezTo>
                  <a:pt x="7304" y="15081"/>
                  <a:pt x="7335" y="15044"/>
                  <a:pt x="7383" y="15020"/>
                </a:cubicBezTo>
                <a:cubicBezTo>
                  <a:pt x="7393" y="15017"/>
                  <a:pt x="7405" y="15015"/>
                  <a:pt x="7417" y="15015"/>
                </a:cubicBezTo>
                <a:cubicBezTo>
                  <a:pt x="7524" y="15015"/>
                  <a:pt x="7693" y="15135"/>
                  <a:pt x="7783" y="15254"/>
                </a:cubicBezTo>
                <a:lnTo>
                  <a:pt x="7683" y="15254"/>
                </a:lnTo>
                <a:cubicBezTo>
                  <a:pt x="7616" y="15254"/>
                  <a:pt x="7583" y="15454"/>
                  <a:pt x="7683" y="15454"/>
                </a:cubicBezTo>
                <a:cubicBezTo>
                  <a:pt x="7750" y="15454"/>
                  <a:pt x="7816" y="15454"/>
                  <a:pt x="7883" y="15487"/>
                </a:cubicBezTo>
                <a:cubicBezTo>
                  <a:pt x="7875" y="15499"/>
                  <a:pt x="7868" y="15510"/>
                  <a:pt x="7860" y="15520"/>
                </a:cubicBezTo>
                <a:lnTo>
                  <a:pt x="7860" y="15520"/>
                </a:lnTo>
                <a:cubicBezTo>
                  <a:pt x="8105" y="15506"/>
                  <a:pt x="8289" y="15376"/>
                  <a:pt x="8383" y="15187"/>
                </a:cubicBezTo>
                <a:cubicBezTo>
                  <a:pt x="9251" y="15554"/>
                  <a:pt x="9985" y="16622"/>
                  <a:pt x="10485" y="17556"/>
                </a:cubicBezTo>
                <a:cubicBezTo>
                  <a:pt x="10718" y="18123"/>
                  <a:pt x="10919" y="18656"/>
                  <a:pt x="11085" y="19223"/>
                </a:cubicBezTo>
                <a:cubicBezTo>
                  <a:pt x="12219" y="22326"/>
                  <a:pt x="13587" y="25328"/>
                  <a:pt x="14955" y="28330"/>
                </a:cubicBezTo>
                <a:cubicBezTo>
                  <a:pt x="14655" y="27996"/>
                  <a:pt x="14321" y="27729"/>
                  <a:pt x="13987" y="27463"/>
                </a:cubicBezTo>
                <a:lnTo>
                  <a:pt x="13987" y="27363"/>
                </a:lnTo>
                <a:cubicBezTo>
                  <a:pt x="13821" y="27229"/>
                  <a:pt x="13721" y="27129"/>
                  <a:pt x="13554" y="26996"/>
                </a:cubicBezTo>
                <a:cubicBezTo>
                  <a:pt x="13554" y="26962"/>
                  <a:pt x="13587" y="26896"/>
                  <a:pt x="13554" y="26896"/>
                </a:cubicBezTo>
                <a:cubicBezTo>
                  <a:pt x="13153" y="26562"/>
                  <a:pt x="12987" y="26062"/>
                  <a:pt x="12820" y="25628"/>
                </a:cubicBezTo>
                <a:cubicBezTo>
                  <a:pt x="12753" y="25394"/>
                  <a:pt x="12720" y="25194"/>
                  <a:pt x="12653" y="24994"/>
                </a:cubicBezTo>
                <a:lnTo>
                  <a:pt x="12653" y="24994"/>
                </a:lnTo>
                <a:lnTo>
                  <a:pt x="12720" y="25028"/>
                </a:lnTo>
                <a:cubicBezTo>
                  <a:pt x="12734" y="25041"/>
                  <a:pt x="12753" y="25049"/>
                  <a:pt x="12776" y="25049"/>
                </a:cubicBezTo>
                <a:cubicBezTo>
                  <a:pt x="12808" y="25049"/>
                  <a:pt x="12848" y="25033"/>
                  <a:pt x="12887" y="24994"/>
                </a:cubicBezTo>
                <a:cubicBezTo>
                  <a:pt x="12984" y="24703"/>
                  <a:pt x="12955" y="24192"/>
                  <a:pt x="12588" y="24192"/>
                </a:cubicBezTo>
                <a:cubicBezTo>
                  <a:pt x="12577" y="24192"/>
                  <a:pt x="12565" y="24193"/>
                  <a:pt x="12553" y="24194"/>
                </a:cubicBezTo>
                <a:cubicBezTo>
                  <a:pt x="12420" y="24194"/>
                  <a:pt x="12286" y="24327"/>
                  <a:pt x="12253" y="24460"/>
                </a:cubicBezTo>
                <a:cubicBezTo>
                  <a:pt x="12234" y="24576"/>
                  <a:pt x="12259" y="24691"/>
                  <a:pt x="12309" y="24794"/>
                </a:cubicBezTo>
                <a:lnTo>
                  <a:pt x="12320" y="24794"/>
                </a:lnTo>
                <a:cubicBezTo>
                  <a:pt x="12333" y="24792"/>
                  <a:pt x="12345" y="24791"/>
                  <a:pt x="12356" y="24791"/>
                </a:cubicBezTo>
                <a:cubicBezTo>
                  <a:pt x="12520" y="24791"/>
                  <a:pt x="12517" y="25005"/>
                  <a:pt x="12486" y="25161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525" y="25354"/>
                  <a:pt x="12593" y="25522"/>
                  <a:pt x="12620" y="25628"/>
                </a:cubicBezTo>
                <a:cubicBezTo>
                  <a:pt x="12653" y="25828"/>
                  <a:pt x="12753" y="26095"/>
                  <a:pt x="12887" y="26295"/>
                </a:cubicBezTo>
                <a:cubicBezTo>
                  <a:pt x="11986" y="25194"/>
                  <a:pt x="11419" y="23927"/>
                  <a:pt x="10919" y="22659"/>
                </a:cubicBezTo>
                <a:lnTo>
                  <a:pt x="10952" y="22626"/>
                </a:lnTo>
                <a:cubicBezTo>
                  <a:pt x="11185" y="22326"/>
                  <a:pt x="11052" y="21825"/>
                  <a:pt x="10785" y="21592"/>
                </a:cubicBezTo>
                <a:cubicBezTo>
                  <a:pt x="10683" y="21490"/>
                  <a:pt x="10542" y="21446"/>
                  <a:pt x="10407" y="21446"/>
                </a:cubicBezTo>
                <a:cubicBezTo>
                  <a:pt x="10365" y="21446"/>
                  <a:pt x="10324" y="21450"/>
                  <a:pt x="10285" y="21458"/>
                </a:cubicBezTo>
                <a:cubicBezTo>
                  <a:pt x="9996" y="21516"/>
                  <a:pt x="10007" y="21823"/>
                  <a:pt x="10015" y="22056"/>
                </a:cubicBezTo>
                <a:lnTo>
                  <a:pt x="10015" y="22056"/>
                </a:lnTo>
                <a:cubicBezTo>
                  <a:pt x="10041" y="22008"/>
                  <a:pt x="10079" y="21978"/>
                  <a:pt x="10118" y="21959"/>
                </a:cubicBezTo>
                <a:cubicBezTo>
                  <a:pt x="10157" y="21939"/>
                  <a:pt x="10196" y="21931"/>
                  <a:pt x="10234" y="21931"/>
                </a:cubicBezTo>
                <a:cubicBezTo>
                  <a:pt x="10324" y="21931"/>
                  <a:pt x="10404" y="21978"/>
                  <a:pt x="10452" y="22025"/>
                </a:cubicBezTo>
                <a:cubicBezTo>
                  <a:pt x="10552" y="22159"/>
                  <a:pt x="10618" y="22326"/>
                  <a:pt x="10618" y="22492"/>
                </a:cubicBezTo>
                <a:cubicBezTo>
                  <a:pt x="10618" y="22492"/>
                  <a:pt x="10607" y="22481"/>
                  <a:pt x="10592" y="22478"/>
                </a:cubicBezTo>
                <a:lnTo>
                  <a:pt x="10592" y="22478"/>
                </a:lnTo>
                <a:cubicBezTo>
                  <a:pt x="10590" y="22473"/>
                  <a:pt x="10587" y="22466"/>
                  <a:pt x="10585" y="22459"/>
                </a:cubicBezTo>
                <a:cubicBezTo>
                  <a:pt x="10585" y="22392"/>
                  <a:pt x="10552" y="22359"/>
                  <a:pt x="10552" y="22326"/>
                </a:cubicBezTo>
                <a:cubicBezTo>
                  <a:pt x="10485" y="22226"/>
                  <a:pt x="10485" y="22159"/>
                  <a:pt x="10418" y="22125"/>
                </a:cubicBezTo>
                <a:cubicBezTo>
                  <a:pt x="10386" y="22085"/>
                  <a:pt x="10351" y="22068"/>
                  <a:pt x="10318" y="22068"/>
                </a:cubicBezTo>
                <a:cubicBezTo>
                  <a:pt x="10212" y="22068"/>
                  <a:pt x="10110" y="22233"/>
                  <a:pt x="10085" y="22359"/>
                </a:cubicBezTo>
                <a:cubicBezTo>
                  <a:pt x="10085" y="22326"/>
                  <a:pt x="10085" y="22292"/>
                  <a:pt x="10051" y="22259"/>
                </a:cubicBezTo>
                <a:cubicBezTo>
                  <a:pt x="10051" y="22259"/>
                  <a:pt x="10051" y="22218"/>
                  <a:pt x="10020" y="22201"/>
                </a:cubicBezTo>
                <a:lnTo>
                  <a:pt x="10020" y="22201"/>
                </a:lnTo>
                <a:cubicBezTo>
                  <a:pt x="10028" y="22296"/>
                  <a:pt x="10064" y="22400"/>
                  <a:pt x="10129" y="22482"/>
                </a:cubicBezTo>
                <a:lnTo>
                  <a:pt x="10129" y="22482"/>
                </a:lnTo>
                <a:lnTo>
                  <a:pt x="10251" y="22359"/>
                </a:lnTo>
                <a:cubicBezTo>
                  <a:pt x="10251" y="22359"/>
                  <a:pt x="10285" y="22359"/>
                  <a:pt x="10285" y="22326"/>
                </a:cubicBezTo>
                <a:cubicBezTo>
                  <a:pt x="10385" y="22359"/>
                  <a:pt x="10385" y="22459"/>
                  <a:pt x="10385" y="22492"/>
                </a:cubicBezTo>
                <a:cubicBezTo>
                  <a:pt x="10385" y="22526"/>
                  <a:pt x="10418" y="22592"/>
                  <a:pt x="10418" y="22626"/>
                </a:cubicBezTo>
                <a:lnTo>
                  <a:pt x="10452" y="22626"/>
                </a:lnTo>
                <a:cubicBezTo>
                  <a:pt x="10509" y="22683"/>
                  <a:pt x="10592" y="22766"/>
                  <a:pt x="10699" y="22766"/>
                </a:cubicBezTo>
                <a:cubicBezTo>
                  <a:pt x="10716" y="22766"/>
                  <a:pt x="10733" y="22764"/>
                  <a:pt x="10752" y="22759"/>
                </a:cubicBezTo>
                <a:cubicBezTo>
                  <a:pt x="11285" y="24127"/>
                  <a:pt x="11919" y="25595"/>
                  <a:pt x="12953" y="26662"/>
                </a:cubicBezTo>
                <a:cubicBezTo>
                  <a:pt x="12353" y="26228"/>
                  <a:pt x="11786" y="25861"/>
                  <a:pt x="11185" y="25495"/>
                </a:cubicBezTo>
                <a:cubicBezTo>
                  <a:pt x="11252" y="25461"/>
                  <a:pt x="11252" y="25394"/>
                  <a:pt x="11185" y="25394"/>
                </a:cubicBezTo>
                <a:cubicBezTo>
                  <a:pt x="11119" y="25361"/>
                  <a:pt x="11019" y="25328"/>
                  <a:pt x="10919" y="25294"/>
                </a:cubicBezTo>
                <a:cubicBezTo>
                  <a:pt x="10785" y="25194"/>
                  <a:pt x="10652" y="25128"/>
                  <a:pt x="10585" y="25028"/>
                </a:cubicBezTo>
                <a:cubicBezTo>
                  <a:pt x="10151" y="24694"/>
                  <a:pt x="9751" y="24360"/>
                  <a:pt x="9351" y="23993"/>
                </a:cubicBezTo>
                <a:cubicBezTo>
                  <a:pt x="9017" y="23393"/>
                  <a:pt x="8750" y="22793"/>
                  <a:pt x="8517" y="22159"/>
                </a:cubicBezTo>
                <a:lnTo>
                  <a:pt x="8517" y="22059"/>
                </a:lnTo>
                <a:cubicBezTo>
                  <a:pt x="8083" y="20825"/>
                  <a:pt x="7750" y="19490"/>
                  <a:pt x="7149" y="18289"/>
                </a:cubicBezTo>
                <a:lnTo>
                  <a:pt x="7116" y="18223"/>
                </a:lnTo>
                <a:cubicBezTo>
                  <a:pt x="6916" y="17689"/>
                  <a:pt x="6615" y="17189"/>
                  <a:pt x="6315" y="16655"/>
                </a:cubicBezTo>
                <a:cubicBezTo>
                  <a:pt x="6302" y="16616"/>
                  <a:pt x="6279" y="16602"/>
                  <a:pt x="6253" y="16602"/>
                </a:cubicBezTo>
                <a:cubicBezTo>
                  <a:pt x="6214" y="16602"/>
                  <a:pt x="6169" y="16635"/>
                  <a:pt x="6148" y="16655"/>
                </a:cubicBezTo>
                <a:lnTo>
                  <a:pt x="5782" y="16288"/>
                </a:lnTo>
                <a:cubicBezTo>
                  <a:pt x="5771" y="16267"/>
                  <a:pt x="5754" y="16259"/>
                  <a:pt x="5735" y="16259"/>
                </a:cubicBezTo>
                <a:cubicBezTo>
                  <a:pt x="5693" y="16259"/>
                  <a:pt x="5638" y="16298"/>
                  <a:pt x="5615" y="16321"/>
                </a:cubicBezTo>
                <a:cubicBezTo>
                  <a:pt x="5412" y="16705"/>
                  <a:pt x="5356" y="17127"/>
                  <a:pt x="5405" y="17565"/>
                </a:cubicBezTo>
                <a:lnTo>
                  <a:pt x="5405" y="17565"/>
                </a:lnTo>
                <a:cubicBezTo>
                  <a:pt x="5403" y="17473"/>
                  <a:pt x="5406" y="17381"/>
                  <a:pt x="5415" y="17289"/>
                </a:cubicBezTo>
                <a:cubicBezTo>
                  <a:pt x="5426" y="17174"/>
                  <a:pt x="5457" y="17127"/>
                  <a:pt x="5503" y="17127"/>
                </a:cubicBezTo>
                <a:cubicBezTo>
                  <a:pt x="5593" y="17127"/>
                  <a:pt x="5739" y="17303"/>
                  <a:pt x="5915" y="17522"/>
                </a:cubicBezTo>
                <a:cubicBezTo>
                  <a:pt x="5942" y="18603"/>
                  <a:pt x="6494" y="19662"/>
                  <a:pt x="6987" y="20663"/>
                </a:cubicBezTo>
                <a:lnTo>
                  <a:pt x="6987" y="20663"/>
                </a:lnTo>
                <a:cubicBezTo>
                  <a:pt x="6228" y="19731"/>
                  <a:pt x="5521" y="18603"/>
                  <a:pt x="5405" y="17565"/>
                </a:cubicBezTo>
                <a:lnTo>
                  <a:pt x="5405" y="17565"/>
                </a:lnTo>
                <a:cubicBezTo>
                  <a:pt x="5423" y="18601"/>
                  <a:pt x="6033" y="19597"/>
                  <a:pt x="6615" y="20424"/>
                </a:cubicBezTo>
                <a:cubicBezTo>
                  <a:pt x="6816" y="20758"/>
                  <a:pt x="7082" y="21091"/>
                  <a:pt x="7316" y="21358"/>
                </a:cubicBezTo>
                <a:cubicBezTo>
                  <a:pt x="7215" y="21130"/>
                  <a:pt x="7102" y="20898"/>
                  <a:pt x="6987" y="20663"/>
                </a:cubicBezTo>
                <a:lnTo>
                  <a:pt x="6987" y="20663"/>
                </a:lnTo>
                <a:cubicBezTo>
                  <a:pt x="7439" y="21219"/>
                  <a:pt x="7909" y="21704"/>
                  <a:pt x="8283" y="22059"/>
                </a:cubicBezTo>
                <a:cubicBezTo>
                  <a:pt x="8483" y="22559"/>
                  <a:pt x="8684" y="23026"/>
                  <a:pt x="8950" y="23493"/>
                </a:cubicBezTo>
                <a:cubicBezTo>
                  <a:pt x="7783" y="22292"/>
                  <a:pt x="6782" y="20891"/>
                  <a:pt x="5581" y="19724"/>
                </a:cubicBezTo>
                <a:lnTo>
                  <a:pt x="5581" y="19690"/>
                </a:lnTo>
                <a:cubicBezTo>
                  <a:pt x="4948" y="17856"/>
                  <a:pt x="3580" y="15221"/>
                  <a:pt x="1612" y="14553"/>
                </a:cubicBezTo>
                <a:cubicBezTo>
                  <a:pt x="1598" y="14549"/>
                  <a:pt x="1585" y="14547"/>
                  <a:pt x="1571" y="14547"/>
                </a:cubicBezTo>
                <a:cubicBezTo>
                  <a:pt x="1487" y="14547"/>
                  <a:pt x="1416" y="14629"/>
                  <a:pt x="1445" y="14687"/>
                </a:cubicBezTo>
                <a:lnTo>
                  <a:pt x="1579" y="15187"/>
                </a:lnTo>
                <a:cubicBezTo>
                  <a:pt x="1445" y="15120"/>
                  <a:pt x="1312" y="15020"/>
                  <a:pt x="1178" y="14987"/>
                </a:cubicBezTo>
                <a:cubicBezTo>
                  <a:pt x="1166" y="14981"/>
                  <a:pt x="1154" y="14978"/>
                  <a:pt x="1140" y="14978"/>
                </a:cubicBezTo>
                <a:cubicBezTo>
                  <a:pt x="1079" y="14978"/>
                  <a:pt x="1011" y="15038"/>
                  <a:pt x="1011" y="15120"/>
                </a:cubicBezTo>
                <a:cubicBezTo>
                  <a:pt x="1058" y="15398"/>
                  <a:pt x="1145" y="15697"/>
                  <a:pt x="1267" y="16004"/>
                </a:cubicBezTo>
                <a:lnTo>
                  <a:pt x="1267" y="16004"/>
                </a:lnTo>
                <a:cubicBezTo>
                  <a:pt x="1322" y="16052"/>
                  <a:pt x="1384" y="16103"/>
                  <a:pt x="1445" y="16155"/>
                </a:cubicBezTo>
                <a:cubicBezTo>
                  <a:pt x="1800" y="17041"/>
                  <a:pt x="2390" y="17825"/>
                  <a:pt x="3050" y="18545"/>
                </a:cubicBezTo>
                <a:lnTo>
                  <a:pt x="3050" y="18545"/>
                </a:lnTo>
                <a:cubicBezTo>
                  <a:pt x="2262" y="17847"/>
                  <a:pt x="1619" y="16891"/>
                  <a:pt x="1267" y="16004"/>
                </a:cubicBezTo>
                <a:lnTo>
                  <a:pt x="1267" y="16004"/>
                </a:lnTo>
                <a:cubicBezTo>
                  <a:pt x="1160" y="15911"/>
                  <a:pt x="1074" y="15829"/>
                  <a:pt x="1051" y="15778"/>
                </a:cubicBezTo>
                <a:lnTo>
                  <a:pt x="1051" y="15778"/>
                </a:lnTo>
                <a:cubicBezTo>
                  <a:pt x="1425" y="17208"/>
                  <a:pt x="2621" y="18927"/>
                  <a:pt x="4080" y="19590"/>
                </a:cubicBezTo>
                <a:cubicBezTo>
                  <a:pt x="3734" y="19255"/>
                  <a:pt x="3383" y="18908"/>
                  <a:pt x="3050" y="18545"/>
                </a:cubicBezTo>
                <a:lnTo>
                  <a:pt x="3050" y="18545"/>
                </a:lnTo>
                <a:cubicBezTo>
                  <a:pt x="3498" y="18941"/>
                  <a:pt x="3992" y="19253"/>
                  <a:pt x="4506" y="19422"/>
                </a:cubicBezTo>
                <a:lnTo>
                  <a:pt x="4506" y="19422"/>
                </a:lnTo>
                <a:cubicBezTo>
                  <a:pt x="3604" y="18178"/>
                  <a:pt x="2813" y="16764"/>
                  <a:pt x="1612" y="15854"/>
                </a:cubicBezTo>
                <a:cubicBezTo>
                  <a:pt x="1612" y="15821"/>
                  <a:pt x="1612" y="15821"/>
                  <a:pt x="1579" y="15788"/>
                </a:cubicBezTo>
                <a:cubicBezTo>
                  <a:pt x="1437" y="15419"/>
                  <a:pt x="1428" y="15297"/>
                  <a:pt x="1492" y="15297"/>
                </a:cubicBezTo>
                <a:cubicBezTo>
                  <a:pt x="1579" y="15297"/>
                  <a:pt x="1801" y="15520"/>
                  <a:pt x="2012" y="15654"/>
                </a:cubicBezTo>
                <a:cubicBezTo>
                  <a:pt x="3258" y="16549"/>
                  <a:pt x="4198" y="18147"/>
                  <a:pt x="4832" y="19599"/>
                </a:cubicBezTo>
                <a:lnTo>
                  <a:pt x="4832" y="19599"/>
                </a:lnTo>
                <a:cubicBezTo>
                  <a:pt x="4802" y="19562"/>
                  <a:pt x="4773" y="19525"/>
                  <a:pt x="4747" y="19490"/>
                </a:cubicBezTo>
                <a:cubicBezTo>
                  <a:pt x="4667" y="19471"/>
                  <a:pt x="4586" y="19448"/>
                  <a:pt x="4506" y="19422"/>
                </a:cubicBezTo>
                <a:lnTo>
                  <a:pt x="4506" y="19422"/>
                </a:lnTo>
                <a:cubicBezTo>
                  <a:pt x="4531" y="19456"/>
                  <a:pt x="4556" y="19490"/>
                  <a:pt x="4581" y="19524"/>
                </a:cubicBezTo>
                <a:cubicBezTo>
                  <a:pt x="4647" y="19624"/>
                  <a:pt x="4781" y="19690"/>
                  <a:pt x="4914" y="19790"/>
                </a:cubicBezTo>
                <a:cubicBezTo>
                  <a:pt x="4887" y="19727"/>
                  <a:pt x="4860" y="19663"/>
                  <a:pt x="4832" y="19599"/>
                </a:cubicBezTo>
                <a:lnTo>
                  <a:pt x="4832" y="19599"/>
                </a:lnTo>
                <a:cubicBezTo>
                  <a:pt x="4919" y="19706"/>
                  <a:pt x="5024" y="19816"/>
                  <a:pt x="5148" y="19891"/>
                </a:cubicBezTo>
                <a:cubicBezTo>
                  <a:pt x="5187" y="19930"/>
                  <a:pt x="5237" y="19949"/>
                  <a:pt x="5283" y="19949"/>
                </a:cubicBezTo>
                <a:cubicBezTo>
                  <a:pt x="5353" y="19949"/>
                  <a:pt x="5415" y="19905"/>
                  <a:pt x="5415" y="19824"/>
                </a:cubicBezTo>
                <a:cubicBezTo>
                  <a:pt x="5448" y="19857"/>
                  <a:pt x="5481" y="19857"/>
                  <a:pt x="5515" y="19857"/>
                </a:cubicBezTo>
                <a:cubicBezTo>
                  <a:pt x="6849" y="21191"/>
                  <a:pt x="8016" y="22659"/>
                  <a:pt x="9317" y="23993"/>
                </a:cubicBezTo>
                <a:lnTo>
                  <a:pt x="9317" y="24027"/>
                </a:lnTo>
                <a:lnTo>
                  <a:pt x="9351" y="24027"/>
                </a:lnTo>
                <a:lnTo>
                  <a:pt x="9651" y="24327"/>
                </a:lnTo>
                <a:lnTo>
                  <a:pt x="9818" y="24494"/>
                </a:lnTo>
                <a:cubicBezTo>
                  <a:pt x="9784" y="24460"/>
                  <a:pt x="9684" y="24394"/>
                  <a:pt x="9651" y="24360"/>
                </a:cubicBezTo>
                <a:cubicBezTo>
                  <a:pt x="8650" y="23393"/>
                  <a:pt x="7616" y="22492"/>
                  <a:pt x="6749" y="21392"/>
                </a:cubicBezTo>
                <a:cubicBezTo>
                  <a:pt x="6732" y="21383"/>
                  <a:pt x="6716" y="21379"/>
                  <a:pt x="6700" y="21379"/>
                </a:cubicBezTo>
                <a:cubicBezTo>
                  <a:pt x="6655" y="21379"/>
                  <a:pt x="6624" y="21417"/>
                  <a:pt x="6649" y="21492"/>
                </a:cubicBezTo>
                <a:cubicBezTo>
                  <a:pt x="7220" y="22285"/>
                  <a:pt x="7882" y="23049"/>
                  <a:pt x="8578" y="23725"/>
                </a:cubicBezTo>
                <a:lnTo>
                  <a:pt x="8578" y="23725"/>
                </a:lnTo>
                <a:cubicBezTo>
                  <a:pt x="8482" y="23692"/>
                  <a:pt x="8448" y="23659"/>
                  <a:pt x="8350" y="23627"/>
                </a:cubicBezTo>
                <a:cubicBezTo>
                  <a:pt x="7009" y="22792"/>
                  <a:pt x="5457" y="21938"/>
                  <a:pt x="4014" y="21938"/>
                </a:cubicBezTo>
                <a:cubicBezTo>
                  <a:pt x="3555" y="21938"/>
                  <a:pt x="3106" y="22024"/>
                  <a:pt x="2679" y="22226"/>
                </a:cubicBezTo>
                <a:cubicBezTo>
                  <a:pt x="2613" y="22292"/>
                  <a:pt x="2613" y="22359"/>
                  <a:pt x="2646" y="22392"/>
                </a:cubicBezTo>
                <a:cubicBezTo>
                  <a:pt x="2746" y="22526"/>
                  <a:pt x="2813" y="22626"/>
                  <a:pt x="2913" y="22693"/>
                </a:cubicBezTo>
                <a:lnTo>
                  <a:pt x="2813" y="22693"/>
                </a:lnTo>
                <a:cubicBezTo>
                  <a:pt x="2781" y="22693"/>
                  <a:pt x="2764" y="22723"/>
                  <a:pt x="2759" y="22758"/>
                </a:cubicBezTo>
                <a:lnTo>
                  <a:pt x="2759" y="22758"/>
                </a:lnTo>
                <a:cubicBezTo>
                  <a:pt x="3025" y="22659"/>
                  <a:pt x="3565" y="22659"/>
                  <a:pt x="3647" y="22659"/>
                </a:cubicBezTo>
                <a:lnTo>
                  <a:pt x="3747" y="22659"/>
                </a:lnTo>
                <a:cubicBezTo>
                  <a:pt x="3713" y="22693"/>
                  <a:pt x="3713" y="22793"/>
                  <a:pt x="3747" y="22826"/>
                </a:cubicBezTo>
                <a:cubicBezTo>
                  <a:pt x="3813" y="22893"/>
                  <a:pt x="3914" y="22959"/>
                  <a:pt x="3980" y="23026"/>
                </a:cubicBezTo>
                <a:cubicBezTo>
                  <a:pt x="3834" y="23014"/>
                  <a:pt x="3692" y="23006"/>
                  <a:pt x="3549" y="23006"/>
                </a:cubicBezTo>
                <a:cubicBezTo>
                  <a:pt x="3371" y="23006"/>
                  <a:pt x="3193" y="23018"/>
                  <a:pt x="3004" y="23049"/>
                </a:cubicBezTo>
                <a:lnTo>
                  <a:pt x="3004" y="23049"/>
                </a:lnTo>
                <a:cubicBezTo>
                  <a:pt x="3107" y="23130"/>
                  <a:pt x="3212" y="23208"/>
                  <a:pt x="3320" y="23280"/>
                </a:cubicBezTo>
                <a:lnTo>
                  <a:pt x="3320" y="23280"/>
                </a:lnTo>
                <a:cubicBezTo>
                  <a:pt x="3351" y="23280"/>
                  <a:pt x="3382" y="23279"/>
                  <a:pt x="3413" y="23279"/>
                </a:cubicBezTo>
                <a:cubicBezTo>
                  <a:pt x="3659" y="23279"/>
                  <a:pt x="3911" y="23303"/>
                  <a:pt x="4147" y="23326"/>
                </a:cubicBezTo>
                <a:cubicBezTo>
                  <a:pt x="4280" y="23326"/>
                  <a:pt x="4414" y="23360"/>
                  <a:pt x="4547" y="23426"/>
                </a:cubicBezTo>
                <a:cubicBezTo>
                  <a:pt x="5232" y="23883"/>
                  <a:pt x="6034" y="24224"/>
                  <a:pt x="6863" y="24504"/>
                </a:cubicBezTo>
                <a:lnTo>
                  <a:pt x="6863" y="24504"/>
                </a:lnTo>
                <a:cubicBezTo>
                  <a:pt x="7581" y="24631"/>
                  <a:pt x="8309" y="24732"/>
                  <a:pt x="9017" y="24861"/>
                </a:cubicBezTo>
                <a:cubicBezTo>
                  <a:pt x="9251" y="24894"/>
                  <a:pt x="9484" y="24994"/>
                  <a:pt x="9684" y="25028"/>
                </a:cubicBezTo>
                <a:lnTo>
                  <a:pt x="9784" y="25028"/>
                </a:lnTo>
                <a:cubicBezTo>
                  <a:pt x="9851" y="25061"/>
                  <a:pt x="9985" y="25061"/>
                  <a:pt x="10085" y="25128"/>
                </a:cubicBezTo>
                <a:cubicBezTo>
                  <a:pt x="10251" y="25228"/>
                  <a:pt x="10418" y="25361"/>
                  <a:pt x="10518" y="25495"/>
                </a:cubicBezTo>
                <a:cubicBezTo>
                  <a:pt x="10530" y="25501"/>
                  <a:pt x="10543" y="25503"/>
                  <a:pt x="10554" y="25503"/>
                </a:cubicBezTo>
                <a:cubicBezTo>
                  <a:pt x="10606" y="25503"/>
                  <a:pt x="10646" y="25449"/>
                  <a:pt x="10618" y="25394"/>
                </a:cubicBezTo>
                <a:lnTo>
                  <a:pt x="10418" y="25194"/>
                </a:lnTo>
                <a:cubicBezTo>
                  <a:pt x="10485" y="25194"/>
                  <a:pt x="10518" y="25228"/>
                  <a:pt x="10618" y="25228"/>
                </a:cubicBezTo>
                <a:cubicBezTo>
                  <a:pt x="10952" y="25528"/>
                  <a:pt x="11319" y="25795"/>
                  <a:pt x="11652" y="26062"/>
                </a:cubicBezTo>
                <a:cubicBezTo>
                  <a:pt x="11417" y="26020"/>
                  <a:pt x="11165" y="25996"/>
                  <a:pt x="10908" y="25996"/>
                </a:cubicBezTo>
                <a:cubicBezTo>
                  <a:pt x="10544" y="25996"/>
                  <a:pt x="10169" y="26044"/>
                  <a:pt x="9818" y="26162"/>
                </a:cubicBezTo>
                <a:cubicBezTo>
                  <a:pt x="9818" y="26128"/>
                  <a:pt x="9784" y="26128"/>
                  <a:pt x="9784" y="26062"/>
                </a:cubicBezTo>
                <a:cubicBezTo>
                  <a:pt x="9701" y="25978"/>
                  <a:pt x="9584" y="25937"/>
                  <a:pt x="9467" y="25937"/>
                </a:cubicBezTo>
                <a:cubicBezTo>
                  <a:pt x="9351" y="25937"/>
                  <a:pt x="9234" y="25978"/>
                  <a:pt x="9151" y="26062"/>
                </a:cubicBezTo>
                <a:cubicBezTo>
                  <a:pt x="8950" y="26295"/>
                  <a:pt x="9084" y="26629"/>
                  <a:pt x="9317" y="26729"/>
                </a:cubicBezTo>
                <a:cubicBezTo>
                  <a:pt x="9351" y="26729"/>
                  <a:pt x="9417" y="26695"/>
                  <a:pt x="9417" y="26662"/>
                </a:cubicBezTo>
                <a:cubicBezTo>
                  <a:pt x="9351" y="26529"/>
                  <a:pt x="9251" y="26362"/>
                  <a:pt x="9317" y="26228"/>
                </a:cubicBezTo>
                <a:cubicBezTo>
                  <a:pt x="9379" y="26187"/>
                  <a:pt x="9441" y="26159"/>
                  <a:pt x="9503" y="26159"/>
                </a:cubicBezTo>
                <a:cubicBezTo>
                  <a:pt x="9541" y="26159"/>
                  <a:pt x="9579" y="26170"/>
                  <a:pt x="9618" y="26195"/>
                </a:cubicBezTo>
                <a:cubicBezTo>
                  <a:pt x="9584" y="26228"/>
                  <a:pt x="9484" y="26228"/>
                  <a:pt x="9451" y="26295"/>
                </a:cubicBezTo>
                <a:cubicBezTo>
                  <a:pt x="9329" y="26325"/>
                  <a:pt x="9401" y="26466"/>
                  <a:pt x="9491" y="26466"/>
                </a:cubicBezTo>
                <a:cubicBezTo>
                  <a:pt x="9499" y="26466"/>
                  <a:pt x="9508" y="26465"/>
                  <a:pt x="9518" y="26462"/>
                </a:cubicBezTo>
                <a:cubicBezTo>
                  <a:pt x="9584" y="26395"/>
                  <a:pt x="9651" y="26395"/>
                  <a:pt x="9684" y="26362"/>
                </a:cubicBezTo>
                <a:lnTo>
                  <a:pt x="9684" y="26362"/>
                </a:lnTo>
                <a:cubicBezTo>
                  <a:pt x="9684" y="26529"/>
                  <a:pt x="9651" y="26695"/>
                  <a:pt x="9584" y="26795"/>
                </a:cubicBezTo>
                <a:cubicBezTo>
                  <a:pt x="9533" y="26839"/>
                  <a:pt x="9477" y="26858"/>
                  <a:pt x="9420" y="26858"/>
                </a:cubicBezTo>
                <a:cubicBezTo>
                  <a:pt x="9217" y="26858"/>
                  <a:pt x="9003" y="26626"/>
                  <a:pt x="8950" y="26495"/>
                </a:cubicBezTo>
                <a:cubicBezTo>
                  <a:pt x="8940" y="26465"/>
                  <a:pt x="8921" y="26453"/>
                  <a:pt x="8900" y="26453"/>
                </a:cubicBezTo>
                <a:cubicBezTo>
                  <a:pt x="8851" y="26453"/>
                  <a:pt x="8794" y="26516"/>
                  <a:pt x="8817" y="26562"/>
                </a:cubicBezTo>
                <a:cubicBezTo>
                  <a:pt x="8924" y="26775"/>
                  <a:pt x="9201" y="27053"/>
                  <a:pt x="9462" y="27053"/>
                </a:cubicBezTo>
                <a:cubicBezTo>
                  <a:pt x="9527" y="27053"/>
                  <a:pt x="9591" y="27036"/>
                  <a:pt x="9651" y="26996"/>
                </a:cubicBezTo>
                <a:cubicBezTo>
                  <a:pt x="9818" y="26862"/>
                  <a:pt x="9918" y="26562"/>
                  <a:pt x="9851" y="26328"/>
                </a:cubicBezTo>
                <a:cubicBezTo>
                  <a:pt x="10151" y="26229"/>
                  <a:pt x="10450" y="26185"/>
                  <a:pt x="10746" y="26185"/>
                </a:cubicBezTo>
                <a:cubicBezTo>
                  <a:pt x="11241" y="26185"/>
                  <a:pt x="11727" y="26307"/>
                  <a:pt x="12186" y="26495"/>
                </a:cubicBezTo>
                <a:cubicBezTo>
                  <a:pt x="12686" y="26862"/>
                  <a:pt x="13187" y="27196"/>
                  <a:pt x="13654" y="27563"/>
                </a:cubicBezTo>
                <a:cubicBezTo>
                  <a:pt x="12920" y="27729"/>
                  <a:pt x="12153" y="27863"/>
                  <a:pt x="11419" y="27996"/>
                </a:cubicBezTo>
                <a:lnTo>
                  <a:pt x="10919" y="27863"/>
                </a:lnTo>
                <a:cubicBezTo>
                  <a:pt x="9818" y="27563"/>
                  <a:pt x="8784" y="27229"/>
                  <a:pt x="7683" y="27062"/>
                </a:cubicBezTo>
                <a:cubicBezTo>
                  <a:pt x="7611" y="27053"/>
                  <a:pt x="7526" y="27048"/>
                  <a:pt x="7431" y="27048"/>
                </a:cubicBezTo>
                <a:cubicBezTo>
                  <a:pt x="6860" y="27048"/>
                  <a:pt x="5953" y="27220"/>
                  <a:pt x="5782" y="27563"/>
                </a:cubicBezTo>
                <a:cubicBezTo>
                  <a:pt x="5748" y="27563"/>
                  <a:pt x="5681" y="27629"/>
                  <a:pt x="5648" y="27629"/>
                </a:cubicBezTo>
                <a:cubicBezTo>
                  <a:pt x="5581" y="27663"/>
                  <a:pt x="5581" y="27729"/>
                  <a:pt x="5615" y="27796"/>
                </a:cubicBezTo>
                <a:cubicBezTo>
                  <a:pt x="5748" y="27996"/>
                  <a:pt x="5982" y="28163"/>
                  <a:pt x="6249" y="28230"/>
                </a:cubicBezTo>
                <a:cubicBezTo>
                  <a:pt x="6249" y="28230"/>
                  <a:pt x="6282" y="28230"/>
                  <a:pt x="6282" y="28297"/>
                </a:cubicBezTo>
                <a:cubicBezTo>
                  <a:pt x="6313" y="28316"/>
                  <a:pt x="6343" y="28334"/>
                  <a:pt x="6374" y="28352"/>
                </a:cubicBezTo>
                <a:lnTo>
                  <a:pt x="6374" y="28352"/>
                </a:lnTo>
                <a:cubicBezTo>
                  <a:pt x="6546" y="28320"/>
                  <a:pt x="6753" y="28297"/>
                  <a:pt x="6949" y="28297"/>
                </a:cubicBezTo>
                <a:cubicBezTo>
                  <a:pt x="7214" y="28273"/>
                  <a:pt x="7474" y="28263"/>
                  <a:pt x="7730" y="28263"/>
                </a:cubicBezTo>
                <a:cubicBezTo>
                  <a:pt x="8569" y="28263"/>
                  <a:pt x="9367" y="28377"/>
                  <a:pt x="10185" y="28530"/>
                </a:cubicBezTo>
                <a:cubicBezTo>
                  <a:pt x="10285" y="28530"/>
                  <a:pt x="10351" y="28597"/>
                  <a:pt x="10452" y="28597"/>
                </a:cubicBezTo>
                <a:cubicBezTo>
                  <a:pt x="9951" y="28630"/>
                  <a:pt x="9417" y="28663"/>
                  <a:pt x="8884" y="28697"/>
                </a:cubicBezTo>
                <a:cubicBezTo>
                  <a:pt x="8566" y="28724"/>
                  <a:pt x="8254" y="28741"/>
                  <a:pt x="7943" y="28741"/>
                </a:cubicBezTo>
                <a:cubicBezTo>
                  <a:pt x="7682" y="28741"/>
                  <a:pt x="7422" y="28729"/>
                  <a:pt x="7160" y="28704"/>
                </a:cubicBezTo>
                <a:lnTo>
                  <a:pt x="7160" y="28704"/>
                </a:lnTo>
                <a:cubicBezTo>
                  <a:pt x="7616" y="28851"/>
                  <a:pt x="8084" y="28912"/>
                  <a:pt x="8557" y="28912"/>
                </a:cubicBezTo>
                <a:cubicBezTo>
                  <a:pt x="9571" y="28912"/>
                  <a:pt x="10605" y="28632"/>
                  <a:pt x="11586" y="28330"/>
                </a:cubicBezTo>
                <a:cubicBezTo>
                  <a:pt x="11652" y="28363"/>
                  <a:pt x="11752" y="28363"/>
                  <a:pt x="11819" y="28397"/>
                </a:cubicBezTo>
                <a:cubicBezTo>
                  <a:pt x="11844" y="28409"/>
                  <a:pt x="11865" y="28414"/>
                  <a:pt x="11883" y="28414"/>
                </a:cubicBezTo>
                <a:cubicBezTo>
                  <a:pt x="11963" y="28414"/>
                  <a:pt x="11980" y="28305"/>
                  <a:pt x="11953" y="28196"/>
                </a:cubicBezTo>
                <a:cubicBezTo>
                  <a:pt x="12019" y="28163"/>
                  <a:pt x="12153" y="28163"/>
                  <a:pt x="12253" y="28130"/>
                </a:cubicBezTo>
                <a:cubicBezTo>
                  <a:pt x="12753" y="27996"/>
                  <a:pt x="13287" y="27863"/>
                  <a:pt x="13787" y="27696"/>
                </a:cubicBezTo>
                <a:cubicBezTo>
                  <a:pt x="14354" y="28163"/>
                  <a:pt x="14921" y="28663"/>
                  <a:pt x="15422" y="29231"/>
                </a:cubicBezTo>
                <a:cubicBezTo>
                  <a:pt x="15580" y="29587"/>
                  <a:pt x="15739" y="29942"/>
                  <a:pt x="15899" y="30297"/>
                </a:cubicBezTo>
                <a:lnTo>
                  <a:pt x="15899" y="30297"/>
                </a:lnTo>
                <a:cubicBezTo>
                  <a:pt x="15512" y="29377"/>
                  <a:pt x="15068" y="28487"/>
                  <a:pt x="14655" y="27596"/>
                </a:cubicBezTo>
                <a:lnTo>
                  <a:pt x="14655" y="27596"/>
                </a:lnTo>
                <a:cubicBezTo>
                  <a:pt x="14671" y="27604"/>
                  <a:pt x="14690" y="27609"/>
                  <a:pt x="14708" y="27609"/>
                </a:cubicBezTo>
                <a:cubicBezTo>
                  <a:pt x="14763" y="27609"/>
                  <a:pt x="14813" y="27571"/>
                  <a:pt x="14788" y="27496"/>
                </a:cubicBezTo>
                <a:cubicBezTo>
                  <a:pt x="14121" y="26162"/>
                  <a:pt x="14121" y="24627"/>
                  <a:pt x="14288" y="23093"/>
                </a:cubicBezTo>
                <a:cubicBezTo>
                  <a:pt x="14321" y="23093"/>
                  <a:pt x="14321" y="23093"/>
                  <a:pt x="14388" y="23026"/>
                </a:cubicBezTo>
                <a:cubicBezTo>
                  <a:pt x="15388" y="22259"/>
                  <a:pt x="15589" y="20291"/>
                  <a:pt x="15789" y="19123"/>
                </a:cubicBezTo>
                <a:cubicBezTo>
                  <a:pt x="15922" y="18289"/>
                  <a:pt x="16289" y="15854"/>
                  <a:pt x="15255" y="15354"/>
                </a:cubicBezTo>
                <a:cubicBezTo>
                  <a:pt x="15147" y="15318"/>
                  <a:pt x="15048" y="15299"/>
                  <a:pt x="14957" y="15299"/>
                </a:cubicBezTo>
                <a:cubicBezTo>
                  <a:pt x="14796" y="15299"/>
                  <a:pt x="14661" y="15359"/>
                  <a:pt x="14554" y="15487"/>
                </a:cubicBezTo>
                <a:lnTo>
                  <a:pt x="14488" y="15454"/>
                </a:lnTo>
                <a:cubicBezTo>
                  <a:pt x="14458" y="15424"/>
                  <a:pt x="14421" y="15408"/>
                  <a:pt x="14387" y="15408"/>
                </a:cubicBezTo>
                <a:cubicBezTo>
                  <a:pt x="14345" y="15408"/>
                  <a:pt x="14306" y="15432"/>
                  <a:pt x="14288" y="15487"/>
                </a:cubicBezTo>
                <a:cubicBezTo>
                  <a:pt x="13921" y="16188"/>
                  <a:pt x="13254" y="19490"/>
                  <a:pt x="13787" y="20858"/>
                </a:cubicBezTo>
                <a:cubicBezTo>
                  <a:pt x="13721" y="21592"/>
                  <a:pt x="13787" y="22292"/>
                  <a:pt x="14087" y="22826"/>
                </a:cubicBezTo>
                <a:cubicBezTo>
                  <a:pt x="13954" y="24160"/>
                  <a:pt x="13921" y="25528"/>
                  <a:pt x="14321" y="26729"/>
                </a:cubicBezTo>
                <a:cubicBezTo>
                  <a:pt x="13954" y="25962"/>
                  <a:pt x="13620" y="25161"/>
                  <a:pt x="13287" y="24360"/>
                </a:cubicBezTo>
                <a:cubicBezTo>
                  <a:pt x="13320" y="24327"/>
                  <a:pt x="13320" y="24294"/>
                  <a:pt x="13320" y="24227"/>
                </a:cubicBezTo>
                <a:cubicBezTo>
                  <a:pt x="12887" y="23493"/>
                  <a:pt x="12787" y="22526"/>
                  <a:pt x="12720" y="21658"/>
                </a:cubicBezTo>
                <a:cubicBezTo>
                  <a:pt x="12653" y="21292"/>
                  <a:pt x="12653" y="20858"/>
                  <a:pt x="12653" y="20491"/>
                </a:cubicBezTo>
                <a:lnTo>
                  <a:pt x="12653" y="20358"/>
                </a:lnTo>
                <a:cubicBezTo>
                  <a:pt x="12720" y="20391"/>
                  <a:pt x="12787" y="20458"/>
                  <a:pt x="12887" y="20458"/>
                </a:cubicBezTo>
                <a:cubicBezTo>
                  <a:pt x="12896" y="20467"/>
                  <a:pt x="12907" y="20471"/>
                  <a:pt x="12920" y="20471"/>
                </a:cubicBezTo>
                <a:cubicBezTo>
                  <a:pt x="12956" y="20471"/>
                  <a:pt x="13005" y="20440"/>
                  <a:pt x="13053" y="20391"/>
                </a:cubicBezTo>
                <a:cubicBezTo>
                  <a:pt x="13220" y="19891"/>
                  <a:pt x="13120" y="19290"/>
                  <a:pt x="12553" y="19157"/>
                </a:cubicBezTo>
                <a:cubicBezTo>
                  <a:pt x="12486" y="19157"/>
                  <a:pt x="12420" y="19190"/>
                  <a:pt x="12420" y="19223"/>
                </a:cubicBezTo>
                <a:cubicBezTo>
                  <a:pt x="12286" y="19524"/>
                  <a:pt x="12286" y="19957"/>
                  <a:pt x="12553" y="20191"/>
                </a:cubicBezTo>
                <a:cubicBezTo>
                  <a:pt x="12553" y="20991"/>
                  <a:pt x="12486" y="21892"/>
                  <a:pt x="12653" y="22726"/>
                </a:cubicBezTo>
                <a:cubicBezTo>
                  <a:pt x="12386" y="22059"/>
                  <a:pt x="12086" y="21392"/>
                  <a:pt x="11819" y="20724"/>
                </a:cubicBezTo>
                <a:cubicBezTo>
                  <a:pt x="11619" y="19657"/>
                  <a:pt x="11486" y="18523"/>
                  <a:pt x="11452" y="17355"/>
                </a:cubicBezTo>
                <a:cubicBezTo>
                  <a:pt x="11486" y="17355"/>
                  <a:pt x="11552" y="17322"/>
                  <a:pt x="11586" y="17222"/>
                </a:cubicBezTo>
                <a:cubicBezTo>
                  <a:pt x="11719" y="16388"/>
                  <a:pt x="11819" y="15521"/>
                  <a:pt x="11919" y="14687"/>
                </a:cubicBezTo>
                <a:cubicBezTo>
                  <a:pt x="11986" y="14320"/>
                  <a:pt x="12053" y="13986"/>
                  <a:pt x="12119" y="13619"/>
                </a:cubicBezTo>
                <a:cubicBezTo>
                  <a:pt x="12420" y="11952"/>
                  <a:pt x="12386" y="10217"/>
                  <a:pt x="12453" y="8516"/>
                </a:cubicBezTo>
                <a:cubicBezTo>
                  <a:pt x="12453" y="8424"/>
                  <a:pt x="12393" y="8373"/>
                  <a:pt x="12333" y="8373"/>
                </a:cubicBezTo>
                <a:cubicBezTo>
                  <a:pt x="12283" y="8373"/>
                  <a:pt x="12234" y="8407"/>
                  <a:pt x="12219" y="8482"/>
                </a:cubicBezTo>
                <a:cubicBezTo>
                  <a:pt x="12219" y="8616"/>
                  <a:pt x="12153" y="8783"/>
                  <a:pt x="12153" y="8883"/>
                </a:cubicBezTo>
                <a:cubicBezTo>
                  <a:pt x="12086" y="8549"/>
                  <a:pt x="11986" y="8216"/>
                  <a:pt x="11786" y="7982"/>
                </a:cubicBezTo>
                <a:cubicBezTo>
                  <a:pt x="11692" y="7854"/>
                  <a:pt x="11601" y="7800"/>
                  <a:pt x="11514" y="7800"/>
                </a:cubicBezTo>
                <a:cubicBezTo>
                  <a:pt x="11006" y="7800"/>
                  <a:pt x="10618" y="9631"/>
                  <a:pt x="10618" y="9717"/>
                </a:cubicBezTo>
                <a:cubicBezTo>
                  <a:pt x="10318" y="11851"/>
                  <a:pt x="10552" y="14453"/>
                  <a:pt x="11152" y="16521"/>
                </a:cubicBezTo>
                <a:cubicBezTo>
                  <a:pt x="11152" y="17656"/>
                  <a:pt x="11285" y="18723"/>
                  <a:pt x="11452" y="19790"/>
                </a:cubicBezTo>
                <a:cubicBezTo>
                  <a:pt x="11419" y="19624"/>
                  <a:pt x="11319" y="19457"/>
                  <a:pt x="11285" y="19290"/>
                </a:cubicBezTo>
                <a:cubicBezTo>
                  <a:pt x="10618" y="17489"/>
                  <a:pt x="9985" y="15688"/>
                  <a:pt x="9317" y="13886"/>
                </a:cubicBezTo>
                <a:cubicBezTo>
                  <a:pt x="9251" y="12952"/>
                  <a:pt x="9217" y="11952"/>
                  <a:pt x="9117" y="10984"/>
                </a:cubicBezTo>
                <a:cubicBezTo>
                  <a:pt x="9151" y="10684"/>
                  <a:pt x="9151" y="10384"/>
                  <a:pt x="9217" y="10150"/>
                </a:cubicBezTo>
                <a:cubicBezTo>
                  <a:pt x="9217" y="10184"/>
                  <a:pt x="9217" y="10284"/>
                  <a:pt x="9251" y="10317"/>
                </a:cubicBezTo>
                <a:lnTo>
                  <a:pt x="9251" y="11718"/>
                </a:lnTo>
                <a:cubicBezTo>
                  <a:pt x="9251" y="11801"/>
                  <a:pt x="9326" y="11843"/>
                  <a:pt x="9401" y="11843"/>
                </a:cubicBezTo>
                <a:cubicBezTo>
                  <a:pt x="9476" y="11843"/>
                  <a:pt x="9551" y="11801"/>
                  <a:pt x="9551" y="11718"/>
                </a:cubicBezTo>
                <a:lnTo>
                  <a:pt x="9551" y="10984"/>
                </a:lnTo>
                <a:cubicBezTo>
                  <a:pt x="9551" y="10050"/>
                  <a:pt x="9484" y="9183"/>
                  <a:pt x="9417" y="8282"/>
                </a:cubicBezTo>
                <a:cubicBezTo>
                  <a:pt x="9384" y="7715"/>
                  <a:pt x="9284" y="7048"/>
                  <a:pt x="9151" y="6381"/>
                </a:cubicBezTo>
                <a:cubicBezTo>
                  <a:pt x="9151" y="5447"/>
                  <a:pt x="9117" y="4480"/>
                  <a:pt x="8784" y="3512"/>
                </a:cubicBezTo>
                <a:cubicBezTo>
                  <a:pt x="8770" y="3459"/>
                  <a:pt x="8736" y="3437"/>
                  <a:pt x="8699" y="3437"/>
                </a:cubicBezTo>
                <a:cubicBezTo>
                  <a:pt x="8644" y="3437"/>
                  <a:pt x="8584" y="3485"/>
                  <a:pt x="8584" y="3546"/>
                </a:cubicBezTo>
                <a:cubicBezTo>
                  <a:pt x="8584" y="3846"/>
                  <a:pt x="8584" y="4179"/>
                  <a:pt x="8617" y="4480"/>
                </a:cubicBezTo>
                <a:cubicBezTo>
                  <a:pt x="8317" y="3846"/>
                  <a:pt x="7950" y="3312"/>
                  <a:pt x="7449" y="2978"/>
                </a:cubicBezTo>
                <a:cubicBezTo>
                  <a:pt x="7422" y="2965"/>
                  <a:pt x="7388" y="2957"/>
                  <a:pt x="7356" y="2957"/>
                </a:cubicBezTo>
                <a:cubicBezTo>
                  <a:pt x="7311" y="2957"/>
                  <a:pt x="7269" y="2973"/>
                  <a:pt x="7249" y="3012"/>
                </a:cubicBezTo>
                <a:cubicBezTo>
                  <a:pt x="6816" y="3979"/>
                  <a:pt x="7149" y="5013"/>
                  <a:pt x="7449" y="5981"/>
                </a:cubicBezTo>
                <a:cubicBezTo>
                  <a:pt x="7748" y="6876"/>
                  <a:pt x="7924" y="7854"/>
                  <a:pt x="8204" y="8783"/>
                </a:cubicBezTo>
                <a:lnTo>
                  <a:pt x="8204" y="8783"/>
                </a:lnTo>
                <a:cubicBezTo>
                  <a:pt x="8143" y="8483"/>
                  <a:pt x="8093" y="8194"/>
                  <a:pt x="8050" y="7949"/>
                </a:cubicBezTo>
                <a:cubicBezTo>
                  <a:pt x="7750" y="6781"/>
                  <a:pt x="7283" y="5647"/>
                  <a:pt x="7116" y="4480"/>
                </a:cubicBezTo>
                <a:cubicBezTo>
                  <a:pt x="7056" y="4030"/>
                  <a:pt x="7118" y="3868"/>
                  <a:pt x="7237" y="3868"/>
                </a:cubicBezTo>
                <a:cubicBezTo>
                  <a:pt x="7516" y="3868"/>
                  <a:pt x="8103" y="4759"/>
                  <a:pt x="8150" y="4947"/>
                </a:cubicBezTo>
                <a:cubicBezTo>
                  <a:pt x="8317" y="5313"/>
                  <a:pt x="8450" y="5747"/>
                  <a:pt x="8550" y="6147"/>
                </a:cubicBezTo>
                <a:cubicBezTo>
                  <a:pt x="8617" y="6781"/>
                  <a:pt x="8717" y="7415"/>
                  <a:pt x="8784" y="7982"/>
                </a:cubicBezTo>
                <a:cubicBezTo>
                  <a:pt x="8817" y="8549"/>
                  <a:pt x="8817" y="9116"/>
                  <a:pt x="8817" y="9683"/>
                </a:cubicBezTo>
                <a:lnTo>
                  <a:pt x="8717" y="9083"/>
                </a:lnTo>
                <a:cubicBezTo>
                  <a:pt x="8717" y="8849"/>
                  <a:pt x="8650" y="8649"/>
                  <a:pt x="8650" y="8482"/>
                </a:cubicBezTo>
                <a:cubicBezTo>
                  <a:pt x="8584" y="7115"/>
                  <a:pt x="8317" y="5814"/>
                  <a:pt x="7650" y="4580"/>
                </a:cubicBezTo>
                <a:cubicBezTo>
                  <a:pt x="7636" y="4538"/>
                  <a:pt x="7604" y="4519"/>
                  <a:pt x="7572" y="4519"/>
                </a:cubicBezTo>
                <a:cubicBezTo>
                  <a:pt x="7528" y="4519"/>
                  <a:pt x="7483" y="4555"/>
                  <a:pt x="7483" y="4613"/>
                </a:cubicBezTo>
                <a:cubicBezTo>
                  <a:pt x="7449" y="4913"/>
                  <a:pt x="7449" y="4813"/>
                  <a:pt x="7483" y="5113"/>
                </a:cubicBezTo>
                <a:cubicBezTo>
                  <a:pt x="7483" y="5147"/>
                  <a:pt x="7524" y="5163"/>
                  <a:pt x="7566" y="5163"/>
                </a:cubicBezTo>
                <a:cubicBezTo>
                  <a:pt x="7608" y="5163"/>
                  <a:pt x="7650" y="5147"/>
                  <a:pt x="7650" y="5113"/>
                </a:cubicBezTo>
                <a:cubicBezTo>
                  <a:pt x="7883" y="5180"/>
                  <a:pt x="7983" y="5414"/>
                  <a:pt x="7950" y="5680"/>
                </a:cubicBezTo>
                <a:cubicBezTo>
                  <a:pt x="8250" y="6414"/>
                  <a:pt x="8283" y="7181"/>
                  <a:pt x="8383" y="7949"/>
                </a:cubicBezTo>
                <a:lnTo>
                  <a:pt x="8383" y="8149"/>
                </a:lnTo>
                <a:cubicBezTo>
                  <a:pt x="8319" y="8149"/>
                  <a:pt x="8254" y="8242"/>
                  <a:pt x="8280" y="8279"/>
                </a:cubicBezTo>
                <a:lnTo>
                  <a:pt x="8280" y="8279"/>
                </a:lnTo>
                <a:cubicBezTo>
                  <a:pt x="8294" y="8386"/>
                  <a:pt x="8402" y="9071"/>
                  <a:pt x="8465" y="9540"/>
                </a:cubicBezTo>
                <a:lnTo>
                  <a:pt x="8465" y="9540"/>
                </a:lnTo>
                <a:cubicBezTo>
                  <a:pt x="8367" y="9293"/>
                  <a:pt x="8281" y="9040"/>
                  <a:pt x="8204" y="8783"/>
                </a:cubicBezTo>
                <a:lnTo>
                  <a:pt x="8204" y="8783"/>
                </a:lnTo>
                <a:cubicBezTo>
                  <a:pt x="8284" y="9177"/>
                  <a:pt x="8384" y="9590"/>
                  <a:pt x="8517" y="9950"/>
                </a:cubicBezTo>
                <a:cubicBezTo>
                  <a:pt x="8483" y="9850"/>
                  <a:pt x="8483" y="9783"/>
                  <a:pt x="8483" y="9683"/>
                </a:cubicBezTo>
                <a:cubicBezTo>
                  <a:pt x="8478" y="9639"/>
                  <a:pt x="8472" y="9590"/>
                  <a:pt x="8465" y="9540"/>
                </a:cubicBezTo>
                <a:lnTo>
                  <a:pt x="8465" y="9540"/>
                </a:lnTo>
                <a:cubicBezTo>
                  <a:pt x="8567" y="9796"/>
                  <a:pt x="8682" y="10045"/>
                  <a:pt x="8817" y="10284"/>
                </a:cubicBezTo>
                <a:cubicBezTo>
                  <a:pt x="8884" y="10517"/>
                  <a:pt x="8884" y="10784"/>
                  <a:pt x="8917" y="11018"/>
                </a:cubicBezTo>
                <a:cubicBezTo>
                  <a:pt x="8917" y="11118"/>
                  <a:pt x="8984" y="11151"/>
                  <a:pt x="9051" y="11151"/>
                </a:cubicBezTo>
                <a:cubicBezTo>
                  <a:pt x="9084" y="11885"/>
                  <a:pt x="9117" y="12652"/>
                  <a:pt x="9151" y="13353"/>
                </a:cubicBezTo>
                <a:cubicBezTo>
                  <a:pt x="8717" y="12185"/>
                  <a:pt x="8217" y="11018"/>
                  <a:pt x="7650" y="9883"/>
                </a:cubicBezTo>
                <a:lnTo>
                  <a:pt x="7650" y="9883"/>
                </a:lnTo>
                <a:cubicBezTo>
                  <a:pt x="7669" y="9903"/>
                  <a:pt x="7689" y="9911"/>
                  <a:pt x="7706" y="9911"/>
                </a:cubicBezTo>
                <a:cubicBezTo>
                  <a:pt x="7747" y="9911"/>
                  <a:pt x="7773" y="9864"/>
                  <a:pt x="7750" y="9817"/>
                </a:cubicBezTo>
                <a:cubicBezTo>
                  <a:pt x="7616" y="9516"/>
                  <a:pt x="7416" y="9216"/>
                  <a:pt x="7216" y="8949"/>
                </a:cubicBezTo>
                <a:cubicBezTo>
                  <a:pt x="6716" y="7982"/>
                  <a:pt x="6215" y="7048"/>
                  <a:pt x="5615" y="6147"/>
                </a:cubicBezTo>
                <a:cubicBezTo>
                  <a:pt x="5715" y="6147"/>
                  <a:pt x="5715" y="6047"/>
                  <a:pt x="5648" y="6014"/>
                </a:cubicBezTo>
                <a:cubicBezTo>
                  <a:pt x="5581" y="5981"/>
                  <a:pt x="5548" y="5947"/>
                  <a:pt x="5448" y="5881"/>
                </a:cubicBezTo>
                <a:cubicBezTo>
                  <a:pt x="5415" y="5847"/>
                  <a:pt x="5415" y="5814"/>
                  <a:pt x="5381" y="5780"/>
                </a:cubicBezTo>
                <a:cubicBezTo>
                  <a:pt x="5415" y="5714"/>
                  <a:pt x="5415" y="5680"/>
                  <a:pt x="5415" y="5647"/>
                </a:cubicBezTo>
                <a:cubicBezTo>
                  <a:pt x="4614" y="3445"/>
                  <a:pt x="3213" y="944"/>
                  <a:pt x="911" y="10"/>
                </a:cubicBezTo>
                <a:cubicBezTo>
                  <a:pt x="894" y="4"/>
                  <a:pt x="877" y="1"/>
                  <a:pt x="862" y="1"/>
                </a:cubicBezTo>
                <a:close/>
                <a:moveTo>
                  <a:pt x="15899" y="30297"/>
                </a:moveTo>
                <a:cubicBezTo>
                  <a:pt x="15918" y="30342"/>
                  <a:pt x="15937" y="30387"/>
                  <a:pt x="15955" y="30431"/>
                </a:cubicBezTo>
                <a:cubicBezTo>
                  <a:pt x="15955" y="30426"/>
                  <a:pt x="15954" y="30421"/>
                  <a:pt x="15953" y="30416"/>
                </a:cubicBezTo>
                <a:lnTo>
                  <a:pt x="15953" y="30416"/>
                </a:lnTo>
                <a:cubicBezTo>
                  <a:pt x="15935" y="30376"/>
                  <a:pt x="15917" y="30337"/>
                  <a:pt x="15899" y="30297"/>
                </a:cubicBezTo>
                <a:close/>
                <a:moveTo>
                  <a:pt x="17982" y="21712"/>
                </a:moveTo>
                <a:cubicBezTo>
                  <a:pt x="17962" y="21712"/>
                  <a:pt x="17941" y="21716"/>
                  <a:pt x="17924" y="21725"/>
                </a:cubicBezTo>
                <a:cubicBezTo>
                  <a:pt x="17657" y="21959"/>
                  <a:pt x="17423" y="22192"/>
                  <a:pt x="17223" y="22492"/>
                </a:cubicBezTo>
                <a:cubicBezTo>
                  <a:pt x="17156" y="22492"/>
                  <a:pt x="17123" y="22492"/>
                  <a:pt x="17090" y="22526"/>
                </a:cubicBezTo>
                <a:cubicBezTo>
                  <a:pt x="16156" y="23526"/>
                  <a:pt x="15822" y="25795"/>
                  <a:pt x="16222" y="27363"/>
                </a:cubicBezTo>
                <a:cubicBezTo>
                  <a:pt x="15957" y="28358"/>
                  <a:pt x="15790" y="29420"/>
                  <a:pt x="15953" y="30416"/>
                </a:cubicBezTo>
                <a:lnTo>
                  <a:pt x="15953" y="30416"/>
                </a:lnTo>
                <a:cubicBezTo>
                  <a:pt x="16719" y="32114"/>
                  <a:pt x="17499" y="33803"/>
                  <a:pt x="18257" y="35535"/>
                </a:cubicBezTo>
                <a:cubicBezTo>
                  <a:pt x="18269" y="35581"/>
                  <a:pt x="18296" y="35599"/>
                  <a:pt x="18326" y="35599"/>
                </a:cubicBezTo>
                <a:cubicBezTo>
                  <a:pt x="18382" y="35599"/>
                  <a:pt x="18446" y="35534"/>
                  <a:pt x="18424" y="35468"/>
                </a:cubicBezTo>
                <a:cubicBezTo>
                  <a:pt x="17823" y="33901"/>
                  <a:pt x="17156" y="32366"/>
                  <a:pt x="16489" y="30865"/>
                </a:cubicBezTo>
                <a:cubicBezTo>
                  <a:pt x="16156" y="29831"/>
                  <a:pt x="16289" y="28830"/>
                  <a:pt x="16489" y="27863"/>
                </a:cubicBezTo>
                <a:cubicBezTo>
                  <a:pt x="16523" y="28030"/>
                  <a:pt x="16589" y="28230"/>
                  <a:pt x="16656" y="28397"/>
                </a:cubicBezTo>
                <a:cubicBezTo>
                  <a:pt x="16677" y="28461"/>
                  <a:pt x="16741" y="28498"/>
                  <a:pt x="16792" y="28498"/>
                </a:cubicBezTo>
                <a:cubicBezTo>
                  <a:pt x="16820" y="28498"/>
                  <a:pt x="16844" y="28487"/>
                  <a:pt x="16856" y="28463"/>
                </a:cubicBezTo>
                <a:cubicBezTo>
                  <a:pt x="17457" y="27896"/>
                  <a:pt x="17790" y="27129"/>
                  <a:pt x="17990" y="26295"/>
                </a:cubicBezTo>
                <a:cubicBezTo>
                  <a:pt x="18257" y="25661"/>
                  <a:pt x="18457" y="24894"/>
                  <a:pt x="18524" y="24194"/>
                </a:cubicBezTo>
                <a:cubicBezTo>
                  <a:pt x="18591" y="23693"/>
                  <a:pt x="18724" y="22526"/>
                  <a:pt x="18257" y="21825"/>
                </a:cubicBezTo>
                <a:cubicBezTo>
                  <a:pt x="18224" y="21792"/>
                  <a:pt x="18157" y="21792"/>
                  <a:pt x="18124" y="21792"/>
                </a:cubicBezTo>
                <a:cubicBezTo>
                  <a:pt x="18099" y="21743"/>
                  <a:pt x="18039" y="21712"/>
                  <a:pt x="17982" y="2171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241;p62"/>
          <p:cNvSpPr/>
          <p:nvPr/>
        </p:nvSpPr>
        <p:spPr>
          <a:xfrm rot="2257943">
            <a:off x="-574295" y="30471"/>
            <a:ext cx="1580361" cy="3004585"/>
          </a:xfrm>
          <a:custGeom>
            <a:avLst/>
            <a:gdLst/>
            <a:ahLst/>
            <a:cxnLst/>
            <a:rect l="l" t="t" r="r" b="b"/>
            <a:pathLst>
              <a:path w="18725" h="35600" extrusionOk="0">
                <a:moveTo>
                  <a:pt x="102" y="1150"/>
                </a:moveTo>
                <a:cubicBezTo>
                  <a:pt x="0" y="1512"/>
                  <a:pt x="559" y="2390"/>
                  <a:pt x="814" y="2727"/>
                </a:cubicBezTo>
                <a:lnTo>
                  <a:pt x="814" y="2727"/>
                </a:lnTo>
                <a:cubicBezTo>
                  <a:pt x="464" y="2247"/>
                  <a:pt x="211" y="1723"/>
                  <a:pt x="102" y="1150"/>
                </a:cubicBezTo>
                <a:close/>
                <a:moveTo>
                  <a:pt x="956" y="639"/>
                </a:moveTo>
                <a:cubicBezTo>
                  <a:pt x="962" y="639"/>
                  <a:pt x="970" y="641"/>
                  <a:pt x="978" y="643"/>
                </a:cubicBezTo>
                <a:cubicBezTo>
                  <a:pt x="1779" y="977"/>
                  <a:pt x="2412" y="1678"/>
                  <a:pt x="2946" y="2345"/>
                </a:cubicBezTo>
                <a:cubicBezTo>
                  <a:pt x="3246" y="2678"/>
                  <a:pt x="3480" y="3112"/>
                  <a:pt x="3747" y="3479"/>
                </a:cubicBezTo>
                <a:cubicBezTo>
                  <a:pt x="2980" y="2445"/>
                  <a:pt x="2079" y="1477"/>
                  <a:pt x="1045" y="1044"/>
                </a:cubicBezTo>
                <a:cubicBezTo>
                  <a:pt x="953" y="800"/>
                  <a:pt x="890" y="639"/>
                  <a:pt x="956" y="639"/>
                </a:cubicBezTo>
                <a:close/>
                <a:moveTo>
                  <a:pt x="814" y="2727"/>
                </a:moveTo>
                <a:lnTo>
                  <a:pt x="814" y="2727"/>
                </a:lnTo>
                <a:cubicBezTo>
                  <a:pt x="1140" y="3174"/>
                  <a:pt x="1549" y="3582"/>
                  <a:pt x="2004" y="3956"/>
                </a:cubicBezTo>
                <a:lnTo>
                  <a:pt x="2004" y="3956"/>
                </a:lnTo>
                <a:cubicBezTo>
                  <a:pt x="1610" y="3618"/>
                  <a:pt x="1253" y="3255"/>
                  <a:pt x="911" y="2845"/>
                </a:cubicBezTo>
                <a:cubicBezTo>
                  <a:pt x="890" y="2824"/>
                  <a:pt x="856" y="2783"/>
                  <a:pt x="814" y="2727"/>
                </a:cubicBezTo>
                <a:close/>
                <a:moveTo>
                  <a:pt x="1145" y="1311"/>
                </a:moveTo>
                <a:cubicBezTo>
                  <a:pt x="2112" y="1811"/>
                  <a:pt x="2879" y="2812"/>
                  <a:pt x="3480" y="3612"/>
                </a:cubicBezTo>
                <a:cubicBezTo>
                  <a:pt x="3780" y="3979"/>
                  <a:pt x="4047" y="4346"/>
                  <a:pt x="4280" y="4780"/>
                </a:cubicBezTo>
                <a:cubicBezTo>
                  <a:pt x="4114" y="4513"/>
                  <a:pt x="3947" y="4313"/>
                  <a:pt x="3780" y="4079"/>
                </a:cubicBezTo>
                <a:cubicBezTo>
                  <a:pt x="3770" y="4059"/>
                  <a:pt x="3759" y="4051"/>
                  <a:pt x="3750" y="4051"/>
                </a:cubicBezTo>
                <a:cubicBezTo>
                  <a:pt x="3729" y="4051"/>
                  <a:pt x="3713" y="4090"/>
                  <a:pt x="3713" y="4113"/>
                </a:cubicBezTo>
                <a:cubicBezTo>
                  <a:pt x="3747" y="4146"/>
                  <a:pt x="3747" y="4179"/>
                  <a:pt x="3780" y="4246"/>
                </a:cubicBezTo>
                <a:cubicBezTo>
                  <a:pt x="3113" y="3612"/>
                  <a:pt x="2379" y="2978"/>
                  <a:pt x="1745" y="2311"/>
                </a:cubicBezTo>
                <a:cubicBezTo>
                  <a:pt x="1612" y="2178"/>
                  <a:pt x="1378" y="1744"/>
                  <a:pt x="1145" y="1311"/>
                </a:cubicBezTo>
                <a:close/>
                <a:moveTo>
                  <a:pt x="3580" y="4413"/>
                </a:moveTo>
                <a:cubicBezTo>
                  <a:pt x="3914" y="4680"/>
                  <a:pt x="4214" y="4980"/>
                  <a:pt x="4481" y="5280"/>
                </a:cubicBezTo>
                <a:cubicBezTo>
                  <a:pt x="4148" y="4981"/>
                  <a:pt x="3816" y="4748"/>
                  <a:pt x="3484" y="4449"/>
                </a:cubicBezTo>
                <a:lnTo>
                  <a:pt x="3484" y="4449"/>
                </a:lnTo>
                <a:cubicBezTo>
                  <a:pt x="3493" y="4457"/>
                  <a:pt x="3504" y="4460"/>
                  <a:pt x="3515" y="4460"/>
                </a:cubicBezTo>
                <a:cubicBezTo>
                  <a:pt x="3547" y="4460"/>
                  <a:pt x="3580" y="4436"/>
                  <a:pt x="3580" y="4413"/>
                </a:cubicBezTo>
                <a:close/>
                <a:moveTo>
                  <a:pt x="4314" y="7468"/>
                </a:moveTo>
                <a:lnTo>
                  <a:pt x="4314" y="7582"/>
                </a:lnTo>
                <a:cubicBezTo>
                  <a:pt x="4339" y="7590"/>
                  <a:pt x="4366" y="7599"/>
                  <a:pt x="4394" y="7606"/>
                </a:cubicBezTo>
                <a:lnTo>
                  <a:pt x="4394" y="7606"/>
                </a:lnTo>
                <a:cubicBezTo>
                  <a:pt x="4361" y="7565"/>
                  <a:pt x="4334" y="7518"/>
                  <a:pt x="4314" y="7468"/>
                </a:cubicBezTo>
                <a:close/>
                <a:moveTo>
                  <a:pt x="2794" y="8638"/>
                </a:moveTo>
                <a:cubicBezTo>
                  <a:pt x="2686" y="8643"/>
                  <a:pt x="2632" y="8687"/>
                  <a:pt x="2679" y="8783"/>
                </a:cubicBezTo>
                <a:cubicBezTo>
                  <a:pt x="2846" y="9116"/>
                  <a:pt x="3080" y="9416"/>
                  <a:pt x="3313" y="9683"/>
                </a:cubicBezTo>
                <a:cubicBezTo>
                  <a:pt x="3192" y="9481"/>
                  <a:pt x="3095" y="9267"/>
                  <a:pt x="3030" y="9056"/>
                </a:cubicBezTo>
                <a:lnTo>
                  <a:pt x="3030" y="9056"/>
                </a:lnTo>
                <a:cubicBezTo>
                  <a:pt x="2942" y="8923"/>
                  <a:pt x="2863" y="8784"/>
                  <a:pt x="2794" y="8638"/>
                </a:cubicBezTo>
                <a:close/>
                <a:moveTo>
                  <a:pt x="7286" y="15122"/>
                </a:moveTo>
                <a:cubicBezTo>
                  <a:pt x="7254" y="15194"/>
                  <a:pt x="7261" y="15278"/>
                  <a:pt x="7283" y="15321"/>
                </a:cubicBezTo>
                <a:cubicBezTo>
                  <a:pt x="7316" y="15421"/>
                  <a:pt x="7383" y="15454"/>
                  <a:pt x="7449" y="15487"/>
                </a:cubicBezTo>
                <a:lnTo>
                  <a:pt x="7449" y="15454"/>
                </a:lnTo>
                <a:cubicBezTo>
                  <a:pt x="7436" y="15415"/>
                  <a:pt x="7439" y="15387"/>
                  <a:pt x="7450" y="15372"/>
                </a:cubicBezTo>
                <a:lnTo>
                  <a:pt x="7450" y="15372"/>
                </a:lnTo>
                <a:cubicBezTo>
                  <a:pt x="7485" y="15404"/>
                  <a:pt x="7524" y="15433"/>
                  <a:pt x="7566" y="15455"/>
                </a:cubicBezTo>
                <a:lnTo>
                  <a:pt x="7566" y="15455"/>
                </a:lnTo>
                <a:cubicBezTo>
                  <a:pt x="7560" y="15443"/>
                  <a:pt x="7555" y="15432"/>
                  <a:pt x="7549" y="15421"/>
                </a:cubicBezTo>
                <a:cubicBezTo>
                  <a:pt x="7521" y="15379"/>
                  <a:pt x="7494" y="15360"/>
                  <a:pt x="7473" y="15360"/>
                </a:cubicBezTo>
                <a:cubicBezTo>
                  <a:pt x="7463" y="15360"/>
                  <a:pt x="7455" y="15364"/>
                  <a:pt x="7450" y="15372"/>
                </a:cubicBezTo>
                <a:lnTo>
                  <a:pt x="7450" y="15372"/>
                </a:lnTo>
                <a:cubicBezTo>
                  <a:pt x="7377" y="15305"/>
                  <a:pt x="7320" y="15219"/>
                  <a:pt x="7286" y="15122"/>
                </a:cubicBezTo>
                <a:close/>
                <a:moveTo>
                  <a:pt x="7566" y="15455"/>
                </a:moveTo>
                <a:lnTo>
                  <a:pt x="7566" y="15455"/>
                </a:lnTo>
                <a:cubicBezTo>
                  <a:pt x="7594" y="15518"/>
                  <a:pt x="7622" y="15593"/>
                  <a:pt x="7650" y="15621"/>
                </a:cubicBezTo>
                <a:cubicBezTo>
                  <a:pt x="7738" y="15621"/>
                  <a:pt x="7800" y="15595"/>
                  <a:pt x="7860" y="15520"/>
                </a:cubicBezTo>
                <a:lnTo>
                  <a:pt x="7860" y="15520"/>
                </a:lnTo>
                <a:cubicBezTo>
                  <a:pt x="7845" y="15520"/>
                  <a:pt x="7831" y="15521"/>
                  <a:pt x="7816" y="15521"/>
                </a:cubicBezTo>
                <a:cubicBezTo>
                  <a:pt x="7727" y="15521"/>
                  <a:pt x="7642" y="15497"/>
                  <a:pt x="7566" y="15455"/>
                </a:cubicBezTo>
                <a:close/>
                <a:moveTo>
                  <a:pt x="1045" y="15754"/>
                </a:moveTo>
                <a:cubicBezTo>
                  <a:pt x="1045" y="15761"/>
                  <a:pt x="1047" y="15769"/>
                  <a:pt x="1051" y="15778"/>
                </a:cubicBezTo>
                <a:lnTo>
                  <a:pt x="1051" y="15778"/>
                </a:lnTo>
                <a:cubicBezTo>
                  <a:pt x="1049" y="15770"/>
                  <a:pt x="1047" y="15762"/>
                  <a:pt x="1045" y="15754"/>
                </a:cubicBezTo>
                <a:close/>
                <a:moveTo>
                  <a:pt x="11624" y="13625"/>
                </a:moveTo>
                <a:cubicBezTo>
                  <a:pt x="11619" y="13681"/>
                  <a:pt x="11619" y="13736"/>
                  <a:pt x="11619" y="13786"/>
                </a:cubicBezTo>
                <a:cubicBezTo>
                  <a:pt x="11552" y="14487"/>
                  <a:pt x="11452" y="15154"/>
                  <a:pt x="11386" y="15854"/>
                </a:cubicBezTo>
                <a:cubicBezTo>
                  <a:pt x="11386" y="15287"/>
                  <a:pt x="11419" y="14687"/>
                  <a:pt x="11452" y="14120"/>
                </a:cubicBezTo>
                <a:lnTo>
                  <a:pt x="11624" y="13625"/>
                </a:lnTo>
                <a:close/>
                <a:moveTo>
                  <a:pt x="11475" y="8345"/>
                </a:moveTo>
                <a:cubicBezTo>
                  <a:pt x="11527" y="8345"/>
                  <a:pt x="11576" y="8386"/>
                  <a:pt x="11619" y="8482"/>
                </a:cubicBezTo>
                <a:cubicBezTo>
                  <a:pt x="11752" y="8783"/>
                  <a:pt x="11752" y="9150"/>
                  <a:pt x="11786" y="9450"/>
                </a:cubicBezTo>
                <a:cubicBezTo>
                  <a:pt x="11819" y="10117"/>
                  <a:pt x="11819" y="10751"/>
                  <a:pt x="11786" y="11418"/>
                </a:cubicBezTo>
                <a:cubicBezTo>
                  <a:pt x="11720" y="11977"/>
                  <a:pt x="11622" y="12568"/>
                  <a:pt x="11491" y="13096"/>
                </a:cubicBezTo>
                <a:lnTo>
                  <a:pt x="11491" y="13096"/>
                </a:lnTo>
                <a:cubicBezTo>
                  <a:pt x="11588" y="12146"/>
                  <a:pt x="11654" y="11167"/>
                  <a:pt x="11752" y="10284"/>
                </a:cubicBezTo>
                <a:cubicBezTo>
                  <a:pt x="11752" y="10226"/>
                  <a:pt x="11707" y="10190"/>
                  <a:pt x="11663" y="10190"/>
                </a:cubicBezTo>
                <a:cubicBezTo>
                  <a:pt x="11631" y="10190"/>
                  <a:pt x="11600" y="10208"/>
                  <a:pt x="11586" y="10250"/>
                </a:cubicBezTo>
                <a:cubicBezTo>
                  <a:pt x="11586" y="10317"/>
                  <a:pt x="11552" y="10450"/>
                  <a:pt x="11552" y="10517"/>
                </a:cubicBezTo>
                <a:cubicBezTo>
                  <a:pt x="11552" y="9983"/>
                  <a:pt x="11586" y="9450"/>
                  <a:pt x="11619" y="8916"/>
                </a:cubicBezTo>
                <a:cubicBezTo>
                  <a:pt x="11619" y="8835"/>
                  <a:pt x="11558" y="8791"/>
                  <a:pt x="11502" y="8791"/>
                </a:cubicBezTo>
                <a:cubicBezTo>
                  <a:pt x="11466" y="8791"/>
                  <a:pt x="11432" y="8810"/>
                  <a:pt x="11419" y="8849"/>
                </a:cubicBezTo>
                <a:cubicBezTo>
                  <a:pt x="11252" y="10417"/>
                  <a:pt x="11285" y="11952"/>
                  <a:pt x="11152" y="13486"/>
                </a:cubicBezTo>
                <a:cubicBezTo>
                  <a:pt x="11085" y="14320"/>
                  <a:pt x="11052" y="15154"/>
                  <a:pt x="11052" y="15988"/>
                </a:cubicBezTo>
                <a:cubicBezTo>
                  <a:pt x="10585" y="14086"/>
                  <a:pt x="10552" y="11851"/>
                  <a:pt x="10752" y="9950"/>
                </a:cubicBezTo>
                <a:cubicBezTo>
                  <a:pt x="10752" y="9807"/>
                  <a:pt x="11167" y="8345"/>
                  <a:pt x="11475" y="8345"/>
                </a:cubicBezTo>
                <a:close/>
                <a:moveTo>
                  <a:pt x="14863" y="15837"/>
                </a:moveTo>
                <a:cubicBezTo>
                  <a:pt x="15131" y="15837"/>
                  <a:pt x="15400" y="16151"/>
                  <a:pt x="15488" y="16622"/>
                </a:cubicBezTo>
                <a:cubicBezTo>
                  <a:pt x="15622" y="17289"/>
                  <a:pt x="15622" y="18023"/>
                  <a:pt x="15555" y="18756"/>
                </a:cubicBezTo>
                <a:cubicBezTo>
                  <a:pt x="15455" y="18523"/>
                  <a:pt x="15355" y="18356"/>
                  <a:pt x="15222" y="18156"/>
                </a:cubicBezTo>
                <a:cubicBezTo>
                  <a:pt x="15222" y="18123"/>
                  <a:pt x="15155" y="18123"/>
                  <a:pt x="15155" y="18123"/>
                </a:cubicBezTo>
                <a:cubicBezTo>
                  <a:pt x="15155" y="17355"/>
                  <a:pt x="15155" y="16455"/>
                  <a:pt x="14755" y="15854"/>
                </a:cubicBezTo>
                <a:cubicBezTo>
                  <a:pt x="14790" y="15842"/>
                  <a:pt x="14827" y="15837"/>
                  <a:pt x="14863" y="15837"/>
                </a:cubicBezTo>
                <a:close/>
                <a:moveTo>
                  <a:pt x="1879" y="16488"/>
                </a:moveTo>
                <a:lnTo>
                  <a:pt x="1879" y="16488"/>
                </a:lnTo>
                <a:cubicBezTo>
                  <a:pt x="2046" y="16622"/>
                  <a:pt x="2112" y="16688"/>
                  <a:pt x="2146" y="16755"/>
                </a:cubicBezTo>
                <a:cubicBezTo>
                  <a:pt x="2546" y="17155"/>
                  <a:pt x="2879" y="17622"/>
                  <a:pt x="3213" y="18089"/>
                </a:cubicBezTo>
                <a:cubicBezTo>
                  <a:pt x="3413" y="18356"/>
                  <a:pt x="3647" y="18690"/>
                  <a:pt x="3880" y="19023"/>
                </a:cubicBezTo>
                <a:cubicBezTo>
                  <a:pt x="3580" y="18756"/>
                  <a:pt x="3246" y="18423"/>
                  <a:pt x="2946" y="18089"/>
                </a:cubicBezTo>
                <a:cubicBezTo>
                  <a:pt x="2546" y="17522"/>
                  <a:pt x="2146" y="17022"/>
                  <a:pt x="1879" y="16488"/>
                </a:cubicBezTo>
                <a:close/>
                <a:moveTo>
                  <a:pt x="14554" y="16121"/>
                </a:moveTo>
                <a:cubicBezTo>
                  <a:pt x="14621" y="16321"/>
                  <a:pt x="14755" y="16521"/>
                  <a:pt x="14755" y="16622"/>
                </a:cubicBezTo>
                <a:cubicBezTo>
                  <a:pt x="14821" y="16955"/>
                  <a:pt x="14821" y="17322"/>
                  <a:pt x="14888" y="17656"/>
                </a:cubicBezTo>
                <a:lnTo>
                  <a:pt x="14888" y="18289"/>
                </a:lnTo>
                <a:cubicBezTo>
                  <a:pt x="14488" y="18690"/>
                  <a:pt x="14221" y="19290"/>
                  <a:pt x="13987" y="19924"/>
                </a:cubicBezTo>
                <a:cubicBezTo>
                  <a:pt x="13987" y="19323"/>
                  <a:pt x="14087" y="18790"/>
                  <a:pt x="14087" y="18289"/>
                </a:cubicBezTo>
                <a:cubicBezTo>
                  <a:pt x="14121" y="17656"/>
                  <a:pt x="14221" y="16988"/>
                  <a:pt x="14421" y="16421"/>
                </a:cubicBezTo>
                <a:cubicBezTo>
                  <a:pt x="14454" y="16288"/>
                  <a:pt x="14488" y="16188"/>
                  <a:pt x="14554" y="16121"/>
                </a:cubicBezTo>
                <a:close/>
                <a:moveTo>
                  <a:pt x="6249" y="18089"/>
                </a:moveTo>
                <a:lnTo>
                  <a:pt x="6315" y="18256"/>
                </a:lnTo>
                <a:cubicBezTo>
                  <a:pt x="6582" y="18690"/>
                  <a:pt x="6749" y="19190"/>
                  <a:pt x="6916" y="19690"/>
                </a:cubicBezTo>
                <a:cubicBezTo>
                  <a:pt x="6982" y="19924"/>
                  <a:pt x="7049" y="20124"/>
                  <a:pt x="7116" y="20324"/>
                </a:cubicBezTo>
                <a:cubicBezTo>
                  <a:pt x="6782" y="19590"/>
                  <a:pt x="6449" y="18823"/>
                  <a:pt x="6249" y="18089"/>
                </a:cubicBezTo>
                <a:close/>
                <a:moveTo>
                  <a:pt x="12486" y="19590"/>
                </a:moveTo>
                <a:cubicBezTo>
                  <a:pt x="12787" y="19690"/>
                  <a:pt x="12787" y="20024"/>
                  <a:pt x="12753" y="20324"/>
                </a:cubicBezTo>
                <a:cubicBezTo>
                  <a:pt x="12653" y="20291"/>
                  <a:pt x="12586" y="20257"/>
                  <a:pt x="12553" y="20157"/>
                </a:cubicBezTo>
                <a:cubicBezTo>
                  <a:pt x="12586" y="20157"/>
                  <a:pt x="12586" y="20157"/>
                  <a:pt x="12653" y="20191"/>
                </a:cubicBezTo>
                <a:cubicBezTo>
                  <a:pt x="12674" y="20211"/>
                  <a:pt x="12691" y="20219"/>
                  <a:pt x="12706" y="20219"/>
                </a:cubicBezTo>
                <a:cubicBezTo>
                  <a:pt x="12737" y="20219"/>
                  <a:pt x="12753" y="20180"/>
                  <a:pt x="12753" y="20157"/>
                </a:cubicBezTo>
                <a:cubicBezTo>
                  <a:pt x="12753" y="20091"/>
                  <a:pt x="12720" y="20024"/>
                  <a:pt x="12720" y="19957"/>
                </a:cubicBezTo>
                <a:cubicBezTo>
                  <a:pt x="12720" y="19934"/>
                  <a:pt x="12672" y="19895"/>
                  <a:pt x="12632" y="19895"/>
                </a:cubicBezTo>
                <a:cubicBezTo>
                  <a:pt x="12613" y="19895"/>
                  <a:pt x="12597" y="19903"/>
                  <a:pt x="12586" y="19924"/>
                </a:cubicBezTo>
                <a:cubicBezTo>
                  <a:pt x="12553" y="19924"/>
                  <a:pt x="12553" y="19957"/>
                  <a:pt x="12486" y="19957"/>
                </a:cubicBezTo>
                <a:cubicBezTo>
                  <a:pt x="12486" y="19824"/>
                  <a:pt x="12453" y="19690"/>
                  <a:pt x="12486" y="19590"/>
                </a:cubicBezTo>
                <a:close/>
                <a:moveTo>
                  <a:pt x="14788" y="18856"/>
                </a:moveTo>
                <a:lnTo>
                  <a:pt x="14788" y="18856"/>
                </a:lnTo>
                <a:cubicBezTo>
                  <a:pt x="14755" y="19290"/>
                  <a:pt x="14721" y="19657"/>
                  <a:pt x="14621" y="20024"/>
                </a:cubicBezTo>
                <a:cubicBezTo>
                  <a:pt x="14588" y="20291"/>
                  <a:pt x="14454" y="20624"/>
                  <a:pt x="14321" y="20925"/>
                </a:cubicBezTo>
                <a:cubicBezTo>
                  <a:pt x="14288" y="20925"/>
                  <a:pt x="14254" y="20958"/>
                  <a:pt x="14254" y="20991"/>
                </a:cubicBezTo>
                <a:cubicBezTo>
                  <a:pt x="14254" y="21091"/>
                  <a:pt x="14188" y="21158"/>
                  <a:pt x="14188" y="21292"/>
                </a:cubicBezTo>
                <a:lnTo>
                  <a:pt x="14188" y="21325"/>
                </a:lnTo>
                <a:cubicBezTo>
                  <a:pt x="14154" y="21292"/>
                  <a:pt x="14121" y="21258"/>
                  <a:pt x="14087" y="21258"/>
                </a:cubicBezTo>
                <a:cubicBezTo>
                  <a:pt x="14154" y="20991"/>
                  <a:pt x="14154" y="20825"/>
                  <a:pt x="14154" y="20758"/>
                </a:cubicBezTo>
                <a:cubicBezTo>
                  <a:pt x="14188" y="20491"/>
                  <a:pt x="14488" y="19323"/>
                  <a:pt x="14788" y="18856"/>
                </a:cubicBezTo>
                <a:close/>
                <a:moveTo>
                  <a:pt x="10015" y="22056"/>
                </a:moveTo>
                <a:lnTo>
                  <a:pt x="10015" y="22056"/>
                </a:lnTo>
                <a:cubicBezTo>
                  <a:pt x="9996" y="22091"/>
                  <a:pt x="9985" y="22136"/>
                  <a:pt x="9985" y="22192"/>
                </a:cubicBezTo>
                <a:cubicBezTo>
                  <a:pt x="9999" y="22192"/>
                  <a:pt x="10011" y="22195"/>
                  <a:pt x="10020" y="22201"/>
                </a:cubicBezTo>
                <a:lnTo>
                  <a:pt x="10020" y="22201"/>
                </a:lnTo>
                <a:cubicBezTo>
                  <a:pt x="10018" y="22186"/>
                  <a:pt x="10018" y="22172"/>
                  <a:pt x="10018" y="22159"/>
                </a:cubicBezTo>
                <a:cubicBezTo>
                  <a:pt x="10018" y="22127"/>
                  <a:pt x="10017" y="22093"/>
                  <a:pt x="10015" y="22056"/>
                </a:cubicBezTo>
                <a:close/>
                <a:moveTo>
                  <a:pt x="7750" y="21592"/>
                </a:moveTo>
                <a:lnTo>
                  <a:pt x="7750" y="21658"/>
                </a:lnTo>
                <a:cubicBezTo>
                  <a:pt x="7750" y="21725"/>
                  <a:pt x="7683" y="21792"/>
                  <a:pt x="7650" y="21792"/>
                </a:cubicBezTo>
                <a:cubicBezTo>
                  <a:pt x="7795" y="21996"/>
                  <a:pt x="7941" y="22277"/>
                  <a:pt x="7953" y="22277"/>
                </a:cubicBezTo>
                <a:cubicBezTo>
                  <a:pt x="7955" y="22277"/>
                  <a:pt x="7954" y="22271"/>
                  <a:pt x="7950" y="22259"/>
                </a:cubicBezTo>
                <a:cubicBezTo>
                  <a:pt x="7883" y="22025"/>
                  <a:pt x="7783" y="21792"/>
                  <a:pt x="7750" y="21592"/>
                </a:cubicBezTo>
                <a:close/>
                <a:moveTo>
                  <a:pt x="15088" y="18690"/>
                </a:moveTo>
                <a:cubicBezTo>
                  <a:pt x="15155" y="18756"/>
                  <a:pt x="15222" y="18856"/>
                  <a:pt x="15288" y="19123"/>
                </a:cubicBezTo>
                <a:cubicBezTo>
                  <a:pt x="15322" y="19323"/>
                  <a:pt x="15322" y="19590"/>
                  <a:pt x="15322" y="19790"/>
                </a:cubicBezTo>
                <a:cubicBezTo>
                  <a:pt x="15288" y="20024"/>
                  <a:pt x="15222" y="20324"/>
                  <a:pt x="15155" y="20591"/>
                </a:cubicBezTo>
                <a:lnTo>
                  <a:pt x="15155" y="20624"/>
                </a:lnTo>
                <a:cubicBezTo>
                  <a:pt x="14988" y="21191"/>
                  <a:pt x="14721" y="21759"/>
                  <a:pt x="14521" y="22259"/>
                </a:cubicBezTo>
                <a:lnTo>
                  <a:pt x="14521" y="22326"/>
                </a:lnTo>
                <a:cubicBezTo>
                  <a:pt x="14454" y="22492"/>
                  <a:pt x="14354" y="22592"/>
                  <a:pt x="14321" y="22592"/>
                </a:cubicBezTo>
                <a:cubicBezTo>
                  <a:pt x="14388" y="22292"/>
                  <a:pt x="14421" y="21992"/>
                  <a:pt x="14421" y="21692"/>
                </a:cubicBezTo>
                <a:cubicBezTo>
                  <a:pt x="14921" y="20825"/>
                  <a:pt x="15055" y="19624"/>
                  <a:pt x="15088" y="18690"/>
                </a:cubicBezTo>
                <a:close/>
                <a:moveTo>
                  <a:pt x="10129" y="22482"/>
                </a:moveTo>
                <a:lnTo>
                  <a:pt x="10118" y="22492"/>
                </a:lnTo>
                <a:lnTo>
                  <a:pt x="10085" y="22492"/>
                </a:lnTo>
                <a:lnTo>
                  <a:pt x="10185" y="22759"/>
                </a:lnTo>
                <a:cubicBezTo>
                  <a:pt x="10285" y="22759"/>
                  <a:pt x="10318" y="22693"/>
                  <a:pt x="10385" y="22659"/>
                </a:cubicBezTo>
                <a:cubicBezTo>
                  <a:pt x="10385" y="22626"/>
                  <a:pt x="10418" y="22626"/>
                  <a:pt x="10418" y="22626"/>
                </a:cubicBezTo>
                <a:cubicBezTo>
                  <a:pt x="10292" y="22626"/>
                  <a:pt x="10195" y="22566"/>
                  <a:pt x="10129" y="22482"/>
                </a:cubicBezTo>
                <a:close/>
                <a:moveTo>
                  <a:pt x="2759" y="22758"/>
                </a:moveTo>
                <a:cubicBezTo>
                  <a:pt x="2589" y="22820"/>
                  <a:pt x="2532" y="22924"/>
                  <a:pt x="2779" y="23093"/>
                </a:cubicBezTo>
                <a:cubicBezTo>
                  <a:pt x="2856" y="23075"/>
                  <a:pt x="2931" y="23061"/>
                  <a:pt x="3004" y="23049"/>
                </a:cubicBezTo>
                <a:lnTo>
                  <a:pt x="3004" y="23049"/>
                </a:lnTo>
                <a:cubicBezTo>
                  <a:pt x="2927" y="22988"/>
                  <a:pt x="2853" y="22925"/>
                  <a:pt x="2779" y="22859"/>
                </a:cubicBezTo>
                <a:cubicBezTo>
                  <a:pt x="2762" y="22842"/>
                  <a:pt x="2754" y="22797"/>
                  <a:pt x="2759" y="22758"/>
                </a:cubicBezTo>
                <a:close/>
                <a:moveTo>
                  <a:pt x="3320" y="23280"/>
                </a:moveTo>
                <a:cubicBezTo>
                  <a:pt x="3250" y="23282"/>
                  <a:pt x="3181" y="23286"/>
                  <a:pt x="3113" y="23293"/>
                </a:cubicBezTo>
                <a:cubicBezTo>
                  <a:pt x="3379" y="23426"/>
                  <a:pt x="3645" y="23537"/>
                  <a:pt x="3923" y="23633"/>
                </a:cubicBezTo>
                <a:lnTo>
                  <a:pt x="3923" y="23633"/>
                </a:lnTo>
                <a:cubicBezTo>
                  <a:pt x="3715" y="23528"/>
                  <a:pt x="3513" y="23411"/>
                  <a:pt x="3320" y="23280"/>
                </a:cubicBezTo>
                <a:close/>
                <a:moveTo>
                  <a:pt x="8587" y="23734"/>
                </a:moveTo>
                <a:lnTo>
                  <a:pt x="8587" y="23734"/>
                </a:lnTo>
                <a:cubicBezTo>
                  <a:pt x="8618" y="23764"/>
                  <a:pt x="8648" y="23793"/>
                  <a:pt x="8679" y="23822"/>
                </a:cubicBezTo>
                <a:lnTo>
                  <a:pt x="8679" y="23822"/>
                </a:lnTo>
                <a:cubicBezTo>
                  <a:pt x="8648" y="23794"/>
                  <a:pt x="8618" y="23790"/>
                  <a:pt x="8587" y="23734"/>
                </a:cubicBezTo>
                <a:close/>
                <a:moveTo>
                  <a:pt x="3923" y="23633"/>
                </a:moveTo>
                <a:cubicBezTo>
                  <a:pt x="4762" y="24058"/>
                  <a:pt x="5708" y="24292"/>
                  <a:pt x="6681" y="24471"/>
                </a:cubicBezTo>
                <a:lnTo>
                  <a:pt x="6681" y="24471"/>
                </a:lnTo>
                <a:cubicBezTo>
                  <a:pt x="5991" y="24226"/>
                  <a:pt x="5297" y="23992"/>
                  <a:pt x="4581" y="23827"/>
                </a:cubicBezTo>
                <a:cubicBezTo>
                  <a:pt x="4351" y="23769"/>
                  <a:pt x="4133" y="23706"/>
                  <a:pt x="3923" y="23633"/>
                </a:cubicBezTo>
                <a:close/>
                <a:moveTo>
                  <a:pt x="3113" y="23526"/>
                </a:moveTo>
                <a:cubicBezTo>
                  <a:pt x="3447" y="23760"/>
                  <a:pt x="3947" y="24027"/>
                  <a:pt x="3980" y="24027"/>
                </a:cubicBezTo>
                <a:cubicBezTo>
                  <a:pt x="4814" y="24327"/>
                  <a:pt x="5648" y="24494"/>
                  <a:pt x="6482" y="24661"/>
                </a:cubicBezTo>
                <a:lnTo>
                  <a:pt x="6549" y="24661"/>
                </a:lnTo>
                <a:lnTo>
                  <a:pt x="4547" y="24027"/>
                </a:lnTo>
                <a:cubicBezTo>
                  <a:pt x="4080" y="23927"/>
                  <a:pt x="3513" y="23793"/>
                  <a:pt x="3113" y="23526"/>
                </a:cubicBezTo>
                <a:close/>
                <a:moveTo>
                  <a:pt x="4114" y="22826"/>
                </a:moveTo>
                <a:cubicBezTo>
                  <a:pt x="4281" y="22959"/>
                  <a:pt x="5248" y="23093"/>
                  <a:pt x="5581" y="23160"/>
                </a:cubicBezTo>
                <a:cubicBezTo>
                  <a:pt x="5615" y="23193"/>
                  <a:pt x="5715" y="23193"/>
                  <a:pt x="5748" y="23260"/>
                </a:cubicBezTo>
                <a:cubicBezTo>
                  <a:pt x="6749" y="23660"/>
                  <a:pt x="7650" y="24194"/>
                  <a:pt x="8584" y="24694"/>
                </a:cubicBezTo>
                <a:cubicBezTo>
                  <a:pt x="8483" y="24694"/>
                  <a:pt x="8383" y="24661"/>
                  <a:pt x="8250" y="24627"/>
                </a:cubicBezTo>
                <a:cubicBezTo>
                  <a:pt x="7082" y="23993"/>
                  <a:pt x="5815" y="23360"/>
                  <a:pt x="4547" y="23126"/>
                </a:cubicBezTo>
                <a:cubicBezTo>
                  <a:pt x="4414" y="23026"/>
                  <a:pt x="4280" y="22959"/>
                  <a:pt x="4114" y="22826"/>
                </a:cubicBezTo>
                <a:close/>
                <a:moveTo>
                  <a:pt x="6681" y="24471"/>
                </a:moveTo>
                <a:lnTo>
                  <a:pt x="6681" y="24471"/>
                </a:lnTo>
                <a:cubicBezTo>
                  <a:pt x="6826" y="24523"/>
                  <a:pt x="6971" y="24575"/>
                  <a:pt x="7116" y="24627"/>
                </a:cubicBezTo>
                <a:cubicBezTo>
                  <a:pt x="7483" y="24761"/>
                  <a:pt x="7883" y="24861"/>
                  <a:pt x="8283" y="24994"/>
                </a:cubicBezTo>
                <a:cubicBezTo>
                  <a:pt x="8383" y="24994"/>
                  <a:pt x="8450" y="25028"/>
                  <a:pt x="8617" y="25094"/>
                </a:cubicBezTo>
                <a:lnTo>
                  <a:pt x="8383" y="24961"/>
                </a:lnTo>
                <a:cubicBezTo>
                  <a:pt x="7880" y="24822"/>
                  <a:pt x="7366" y="24674"/>
                  <a:pt x="6863" y="24504"/>
                </a:cubicBezTo>
                <a:lnTo>
                  <a:pt x="6863" y="24504"/>
                </a:lnTo>
                <a:cubicBezTo>
                  <a:pt x="6802" y="24493"/>
                  <a:pt x="6742" y="24482"/>
                  <a:pt x="6681" y="24471"/>
                </a:cubicBezTo>
                <a:close/>
                <a:moveTo>
                  <a:pt x="12286" y="24794"/>
                </a:moveTo>
                <a:cubicBezTo>
                  <a:pt x="12286" y="24827"/>
                  <a:pt x="12320" y="24861"/>
                  <a:pt x="12286" y="24927"/>
                </a:cubicBezTo>
                <a:cubicBezTo>
                  <a:pt x="12320" y="24927"/>
                  <a:pt x="12386" y="24927"/>
                  <a:pt x="12386" y="24961"/>
                </a:cubicBezTo>
                <a:cubicBezTo>
                  <a:pt x="12420" y="24994"/>
                  <a:pt x="12420" y="25028"/>
                  <a:pt x="12420" y="25094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470" y="25104"/>
                  <a:pt x="12460" y="25050"/>
                  <a:pt x="12453" y="24994"/>
                </a:cubicBezTo>
                <a:cubicBezTo>
                  <a:pt x="12396" y="24938"/>
                  <a:pt x="12346" y="24869"/>
                  <a:pt x="12309" y="24794"/>
                </a:cubicBezTo>
                <a:close/>
                <a:moveTo>
                  <a:pt x="18057" y="22359"/>
                </a:moveTo>
                <a:lnTo>
                  <a:pt x="18057" y="22359"/>
                </a:lnTo>
                <a:cubicBezTo>
                  <a:pt x="17990" y="22459"/>
                  <a:pt x="18057" y="22626"/>
                  <a:pt x="18090" y="22859"/>
                </a:cubicBezTo>
                <a:cubicBezTo>
                  <a:pt x="18224" y="24360"/>
                  <a:pt x="17757" y="26028"/>
                  <a:pt x="17123" y="27363"/>
                </a:cubicBezTo>
                <a:cubicBezTo>
                  <a:pt x="16977" y="27684"/>
                  <a:pt x="16862" y="27807"/>
                  <a:pt x="16775" y="27807"/>
                </a:cubicBezTo>
                <a:cubicBezTo>
                  <a:pt x="16662" y="27807"/>
                  <a:pt x="16593" y="27606"/>
                  <a:pt x="16556" y="27363"/>
                </a:cubicBezTo>
                <a:cubicBezTo>
                  <a:pt x="16589" y="27129"/>
                  <a:pt x="16656" y="26829"/>
                  <a:pt x="16723" y="26595"/>
                </a:cubicBezTo>
                <a:cubicBezTo>
                  <a:pt x="16756" y="26595"/>
                  <a:pt x="16789" y="26529"/>
                  <a:pt x="16823" y="26495"/>
                </a:cubicBezTo>
                <a:cubicBezTo>
                  <a:pt x="16889" y="26262"/>
                  <a:pt x="16889" y="26295"/>
                  <a:pt x="16889" y="26028"/>
                </a:cubicBezTo>
                <a:cubicBezTo>
                  <a:pt x="16889" y="25995"/>
                  <a:pt x="16823" y="25962"/>
                  <a:pt x="16823" y="25962"/>
                </a:cubicBezTo>
                <a:cubicBezTo>
                  <a:pt x="16823" y="25861"/>
                  <a:pt x="16823" y="25795"/>
                  <a:pt x="16889" y="25695"/>
                </a:cubicBezTo>
                <a:cubicBezTo>
                  <a:pt x="16923" y="25161"/>
                  <a:pt x="17056" y="24594"/>
                  <a:pt x="17256" y="24027"/>
                </a:cubicBezTo>
                <a:lnTo>
                  <a:pt x="17256" y="24027"/>
                </a:lnTo>
                <a:cubicBezTo>
                  <a:pt x="17256" y="24294"/>
                  <a:pt x="17223" y="24494"/>
                  <a:pt x="17223" y="24627"/>
                </a:cubicBezTo>
                <a:cubicBezTo>
                  <a:pt x="17156" y="25495"/>
                  <a:pt x="16990" y="26328"/>
                  <a:pt x="16990" y="27162"/>
                </a:cubicBezTo>
                <a:cubicBezTo>
                  <a:pt x="16990" y="27212"/>
                  <a:pt x="17031" y="27237"/>
                  <a:pt x="17073" y="27237"/>
                </a:cubicBezTo>
                <a:cubicBezTo>
                  <a:pt x="17115" y="27237"/>
                  <a:pt x="17156" y="27212"/>
                  <a:pt x="17156" y="27162"/>
                </a:cubicBezTo>
                <a:cubicBezTo>
                  <a:pt x="17323" y="25861"/>
                  <a:pt x="17623" y="24627"/>
                  <a:pt x="17490" y="23326"/>
                </a:cubicBezTo>
                <a:cubicBezTo>
                  <a:pt x="17557" y="23193"/>
                  <a:pt x="17590" y="23126"/>
                  <a:pt x="17657" y="22993"/>
                </a:cubicBezTo>
                <a:cubicBezTo>
                  <a:pt x="17823" y="22659"/>
                  <a:pt x="17957" y="22459"/>
                  <a:pt x="18057" y="22359"/>
                </a:cubicBezTo>
                <a:close/>
                <a:moveTo>
                  <a:pt x="6789" y="27663"/>
                </a:moveTo>
                <a:cubicBezTo>
                  <a:pt x="7354" y="27663"/>
                  <a:pt x="8015" y="27837"/>
                  <a:pt x="8584" y="27996"/>
                </a:cubicBezTo>
                <a:cubicBezTo>
                  <a:pt x="8383" y="27996"/>
                  <a:pt x="8117" y="27963"/>
                  <a:pt x="7916" y="27963"/>
                </a:cubicBezTo>
                <a:cubicBezTo>
                  <a:pt x="7616" y="27963"/>
                  <a:pt x="7160" y="27927"/>
                  <a:pt x="6713" y="27927"/>
                </a:cubicBezTo>
                <a:cubicBezTo>
                  <a:pt x="6415" y="27927"/>
                  <a:pt x="6122" y="27943"/>
                  <a:pt x="5882" y="27996"/>
                </a:cubicBezTo>
                <a:cubicBezTo>
                  <a:pt x="5882" y="27930"/>
                  <a:pt x="5948" y="27863"/>
                  <a:pt x="6082" y="27796"/>
                </a:cubicBezTo>
                <a:cubicBezTo>
                  <a:pt x="6284" y="27701"/>
                  <a:pt x="6526" y="27663"/>
                  <a:pt x="6789" y="27663"/>
                </a:cubicBezTo>
                <a:close/>
                <a:moveTo>
                  <a:pt x="6374" y="28352"/>
                </a:moveTo>
                <a:cubicBezTo>
                  <a:pt x="6253" y="28375"/>
                  <a:pt x="6151" y="28402"/>
                  <a:pt x="6082" y="28430"/>
                </a:cubicBezTo>
                <a:cubicBezTo>
                  <a:pt x="6148" y="28497"/>
                  <a:pt x="6282" y="28530"/>
                  <a:pt x="6449" y="28630"/>
                </a:cubicBezTo>
                <a:lnTo>
                  <a:pt x="6615" y="28630"/>
                </a:lnTo>
                <a:cubicBezTo>
                  <a:pt x="6798" y="28662"/>
                  <a:pt x="6980" y="28686"/>
                  <a:pt x="7160" y="28704"/>
                </a:cubicBezTo>
                <a:lnTo>
                  <a:pt x="7160" y="28704"/>
                </a:lnTo>
                <a:cubicBezTo>
                  <a:pt x="6893" y="28618"/>
                  <a:pt x="6631" y="28502"/>
                  <a:pt x="6374" y="28352"/>
                </a:cubicBezTo>
                <a:close/>
                <a:moveTo>
                  <a:pt x="10485" y="28797"/>
                </a:moveTo>
                <a:lnTo>
                  <a:pt x="10485" y="28797"/>
                </a:lnTo>
                <a:cubicBezTo>
                  <a:pt x="9751" y="28864"/>
                  <a:pt x="8984" y="28930"/>
                  <a:pt x="8250" y="28930"/>
                </a:cubicBezTo>
                <a:lnTo>
                  <a:pt x="7416" y="28930"/>
                </a:lnTo>
                <a:cubicBezTo>
                  <a:pt x="7883" y="28997"/>
                  <a:pt x="8383" y="29030"/>
                  <a:pt x="8817" y="29097"/>
                </a:cubicBezTo>
                <a:cubicBezTo>
                  <a:pt x="8879" y="29101"/>
                  <a:pt x="8940" y="29102"/>
                  <a:pt x="9001" y="29102"/>
                </a:cubicBezTo>
                <a:cubicBezTo>
                  <a:pt x="9528" y="29102"/>
                  <a:pt x="10006" y="28976"/>
                  <a:pt x="10485" y="28797"/>
                </a:cubicBezTo>
                <a:close/>
                <a:moveTo>
                  <a:pt x="862" y="1"/>
                </a:moveTo>
                <a:cubicBezTo>
                  <a:pt x="790" y="1"/>
                  <a:pt x="745" y="61"/>
                  <a:pt x="745" y="143"/>
                </a:cubicBezTo>
                <a:cubicBezTo>
                  <a:pt x="745" y="310"/>
                  <a:pt x="778" y="477"/>
                  <a:pt x="811" y="643"/>
                </a:cubicBezTo>
                <a:cubicBezTo>
                  <a:pt x="578" y="543"/>
                  <a:pt x="378" y="510"/>
                  <a:pt x="111" y="510"/>
                </a:cubicBezTo>
                <a:cubicBezTo>
                  <a:pt x="77" y="510"/>
                  <a:pt x="44" y="543"/>
                  <a:pt x="44" y="610"/>
                </a:cubicBezTo>
                <a:cubicBezTo>
                  <a:pt x="49" y="795"/>
                  <a:pt x="69" y="975"/>
                  <a:pt x="102" y="1150"/>
                </a:cubicBezTo>
                <a:lnTo>
                  <a:pt x="102" y="1150"/>
                </a:lnTo>
                <a:cubicBezTo>
                  <a:pt x="130" y="1051"/>
                  <a:pt x="207" y="991"/>
                  <a:pt x="354" y="991"/>
                </a:cubicBezTo>
                <a:cubicBezTo>
                  <a:pt x="431" y="991"/>
                  <a:pt x="527" y="1007"/>
                  <a:pt x="645" y="1044"/>
                </a:cubicBezTo>
                <a:cubicBezTo>
                  <a:pt x="711" y="1044"/>
                  <a:pt x="745" y="1110"/>
                  <a:pt x="745" y="1110"/>
                </a:cubicBezTo>
                <a:cubicBezTo>
                  <a:pt x="978" y="1811"/>
                  <a:pt x="1445" y="2445"/>
                  <a:pt x="2046" y="3012"/>
                </a:cubicBezTo>
                <a:lnTo>
                  <a:pt x="1979" y="3012"/>
                </a:lnTo>
                <a:lnTo>
                  <a:pt x="1879" y="2912"/>
                </a:lnTo>
                <a:lnTo>
                  <a:pt x="1278" y="2311"/>
                </a:lnTo>
                <a:cubicBezTo>
                  <a:pt x="1268" y="2301"/>
                  <a:pt x="1254" y="2296"/>
                  <a:pt x="1240" y="2296"/>
                </a:cubicBezTo>
                <a:cubicBezTo>
                  <a:pt x="1165" y="2296"/>
                  <a:pt x="1061" y="2422"/>
                  <a:pt x="1145" y="2478"/>
                </a:cubicBezTo>
                <a:cubicBezTo>
                  <a:pt x="1412" y="2745"/>
                  <a:pt x="1645" y="2945"/>
                  <a:pt x="1912" y="3179"/>
                </a:cubicBezTo>
                <a:cubicBezTo>
                  <a:pt x="1979" y="3312"/>
                  <a:pt x="2112" y="3412"/>
                  <a:pt x="2146" y="3479"/>
                </a:cubicBezTo>
                <a:cubicBezTo>
                  <a:pt x="2891" y="4196"/>
                  <a:pt x="3659" y="4868"/>
                  <a:pt x="4431" y="5532"/>
                </a:cubicBezTo>
                <a:lnTo>
                  <a:pt x="4431" y="5532"/>
                </a:lnTo>
                <a:cubicBezTo>
                  <a:pt x="3616" y="5089"/>
                  <a:pt x="2750" y="4569"/>
                  <a:pt x="2004" y="3956"/>
                </a:cubicBezTo>
                <a:lnTo>
                  <a:pt x="2004" y="3956"/>
                </a:lnTo>
                <a:cubicBezTo>
                  <a:pt x="2187" y="4113"/>
                  <a:pt x="2378" y="4265"/>
                  <a:pt x="2579" y="4413"/>
                </a:cubicBezTo>
                <a:cubicBezTo>
                  <a:pt x="3313" y="4980"/>
                  <a:pt x="4114" y="5480"/>
                  <a:pt x="4914" y="5947"/>
                </a:cubicBezTo>
                <a:cubicBezTo>
                  <a:pt x="4753" y="5809"/>
                  <a:pt x="4592" y="5671"/>
                  <a:pt x="4431" y="5532"/>
                </a:cubicBezTo>
                <a:lnTo>
                  <a:pt x="4431" y="5532"/>
                </a:lnTo>
                <a:cubicBezTo>
                  <a:pt x="4723" y="5691"/>
                  <a:pt x="5010" y="5841"/>
                  <a:pt x="5281" y="5981"/>
                </a:cubicBezTo>
                <a:cubicBezTo>
                  <a:pt x="5715" y="6681"/>
                  <a:pt x="6115" y="7382"/>
                  <a:pt x="6482" y="8115"/>
                </a:cubicBezTo>
                <a:cubicBezTo>
                  <a:pt x="6082" y="7682"/>
                  <a:pt x="5581" y="7348"/>
                  <a:pt x="5081" y="7148"/>
                </a:cubicBezTo>
                <a:cubicBezTo>
                  <a:pt x="5048" y="7115"/>
                  <a:pt x="5048" y="7048"/>
                  <a:pt x="4981" y="7015"/>
                </a:cubicBezTo>
                <a:cubicBezTo>
                  <a:pt x="4888" y="6903"/>
                  <a:pt x="4731" y="6811"/>
                  <a:pt x="4589" y="6811"/>
                </a:cubicBezTo>
                <a:cubicBezTo>
                  <a:pt x="4477" y="6811"/>
                  <a:pt x="4373" y="6868"/>
                  <a:pt x="4314" y="7015"/>
                </a:cubicBezTo>
                <a:cubicBezTo>
                  <a:pt x="4280" y="7115"/>
                  <a:pt x="4280" y="7148"/>
                  <a:pt x="4280" y="7215"/>
                </a:cubicBezTo>
                <a:cubicBezTo>
                  <a:pt x="4247" y="7215"/>
                  <a:pt x="4247" y="7282"/>
                  <a:pt x="4247" y="7315"/>
                </a:cubicBezTo>
                <a:cubicBezTo>
                  <a:pt x="4247" y="7315"/>
                  <a:pt x="4280" y="7315"/>
                  <a:pt x="4280" y="7348"/>
                </a:cubicBezTo>
                <a:cubicBezTo>
                  <a:pt x="4287" y="7390"/>
                  <a:pt x="4299" y="7430"/>
                  <a:pt x="4314" y="7468"/>
                </a:cubicBezTo>
                <a:lnTo>
                  <a:pt x="4314" y="7468"/>
                </a:lnTo>
                <a:lnTo>
                  <a:pt x="4314" y="7448"/>
                </a:lnTo>
                <a:cubicBezTo>
                  <a:pt x="4337" y="7333"/>
                  <a:pt x="4392" y="7297"/>
                  <a:pt x="4468" y="7297"/>
                </a:cubicBezTo>
                <a:cubicBezTo>
                  <a:pt x="4501" y="7297"/>
                  <a:pt x="4539" y="7305"/>
                  <a:pt x="4581" y="7315"/>
                </a:cubicBezTo>
                <a:cubicBezTo>
                  <a:pt x="4547" y="7348"/>
                  <a:pt x="4481" y="7448"/>
                  <a:pt x="4581" y="7482"/>
                </a:cubicBezTo>
                <a:cubicBezTo>
                  <a:pt x="4647" y="7515"/>
                  <a:pt x="4747" y="7515"/>
                  <a:pt x="4814" y="75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745" y="7575"/>
                  <a:pt x="4670" y="7537"/>
                  <a:pt x="4581" y="7515"/>
                </a:cubicBezTo>
                <a:lnTo>
                  <a:pt x="4581" y="7515"/>
                </a:lnTo>
                <a:cubicBezTo>
                  <a:pt x="4606" y="7590"/>
                  <a:pt x="4630" y="7627"/>
                  <a:pt x="4669" y="7655"/>
                </a:cubicBezTo>
                <a:lnTo>
                  <a:pt x="4669" y="7655"/>
                </a:lnTo>
                <a:cubicBezTo>
                  <a:pt x="4645" y="7652"/>
                  <a:pt x="4625" y="7648"/>
                  <a:pt x="4614" y="7648"/>
                </a:cubicBezTo>
                <a:cubicBezTo>
                  <a:pt x="4564" y="7648"/>
                  <a:pt x="4477" y="7630"/>
                  <a:pt x="4394" y="7606"/>
                </a:cubicBezTo>
                <a:lnTo>
                  <a:pt x="4394" y="7606"/>
                </a:lnTo>
                <a:cubicBezTo>
                  <a:pt x="4458" y="7686"/>
                  <a:pt x="4543" y="7747"/>
                  <a:pt x="4647" y="7782"/>
                </a:cubicBezTo>
                <a:cubicBezTo>
                  <a:pt x="4714" y="7782"/>
                  <a:pt x="4747" y="7715"/>
                  <a:pt x="4714" y="7682"/>
                </a:cubicBezTo>
                <a:cubicBezTo>
                  <a:pt x="4697" y="7673"/>
                  <a:pt x="4682" y="7665"/>
                  <a:pt x="4669" y="7655"/>
                </a:cubicBezTo>
                <a:lnTo>
                  <a:pt x="4669" y="7655"/>
                </a:lnTo>
                <a:cubicBezTo>
                  <a:pt x="4696" y="7659"/>
                  <a:pt x="4727" y="7663"/>
                  <a:pt x="4755" y="7663"/>
                </a:cubicBezTo>
                <a:cubicBezTo>
                  <a:pt x="4781" y="7663"/>
                  <a:pt x="4803" y="7660"/>
                  <a:pt x="4814" y="76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816" y="7577"/>
                  <a:pt x="4818" y="7577"/>
                  <a:pt x="4820" y="7577"/>
                </a:cubicBezTo>
                <a:cubicBezTo>
                  <a:pt x="4852" y="7577"/>
                  <a:pt x="4883" y="7569"/>
                  <a:pt x="4914" y="7548"/>
                </a:cubicBezTo>
                <a:cubicBezTo>
                  <a:pt x="5048" y="7548"/>
                  <a:pt x="5114" y="7482"/>
                  <a:pt x="5114" y="7382"/>
                </a:cubicBezTo>
                <a:cubicBezTo>
                  <a:pt x="5748" y="7715"/>
                  <a:pt x="6315" y="8182"/>
                  <a:pt x="6816" y="8716"/>
                </a:cubicBezTo>
                <a:cubicBezTo>
                  <a:pt x="7483" y="10050"/>
                  <a:pt x="8083" y="11384"/>
                  <a:pt x="8617" y="12785"/>
                </a:cubicBezTo>
                <a:cubicBezTo>
                  <a:pt x="7082" y="11151"/>
                  <a:pt x="5882" y="8115"/>
                  <a:pt x="3280" y="8015"/>
                </a:cubicBezTo>
                <a:lnTo>
                  <a:pt x="3246" y="8015"/>
                </a:lnTo>
                <a:cubicBezTo>
                  <a:pt x="3135" y="8015"/>
                  <a:pt x="3024" y="8001"/>
                  <a:pt x="2903" y="8001"/>
                </a:cubicBezTo>
                <a:cubicBezTo>
                  <a:pt x="2842" y="8001"/>
                  <a:pt x="2779" y="8004"/>
                  <a:pt x="2713" y="8015"/>
                </a:cubicBezTo>
                <a:cubicBezTo>
                  <a:pt x="2613" y="8015"/>
                  <a:pt x="2579" y="8115"/>
                  <a:pt x="2613" y="8149"/>
                </a:cubicBezTo>
                <a:cubicBezTo>
                  <a:pt x="2660" y="8320"/>
                  <a:pt x="2721" y="8483"/>
                  <a:pt x="2794" y="8638"/>
                </a:cubicBezTo>
                <a:lnTo>
                  <a:pt x="2794" y="8638"/>
                </a:lnTo>
                <a:cubicBezTo>
                  <a:pt x="2802" y="8637"/>
                  <a:pt x="2809" y="8637"/>
                  <a:pt x="2817" y="8637"/>
                </a:cubicBezTo>
                <a:cubicBezTo>
                  <a:pt x="2855" y="8637"/>
                  <a:pt x="2899" y="8641"/>
                  <a:pt x="2946" y="8649"/>
                </a:cubicBezTo>
                <a:cubicBezTo>
                  <a:pt x="2959" y="8781"/>
                  <a:pt x="2988" y="8918"/>
                  <a:pt x="3030" y="9056"/>
                </a:cubicBezTo>
                <a:lnTo>
                  <a:pt x="3030" y="9056"/>
                </a:lnTo>
                <a:cubicBezTo>
                  <a:pt x="3455" y="9697"/>
                  <a:pt x="4083" y="10193"/>
                  <a:pt x="4731" y="10638"/>
                </a:cubicBezTo>
                <a:lnTo>
                  <a:pt x="4731" y="10638"/>
                </a:lnTo>
                <a:cubicBezTo>
                  <a:pt x="4285" y="10286"/>
                  <a:pt x="3149" y="9079"/>
                  <a:pt x="3380" y="8783"/>
                </a:cubicBezTo>
                <a:lnTo>
                  <a:pt x="3380" y="8783"/>
                </a:lnTo>
                <a:cubicBezTo>
                  <a:pt x="3880" y="8949"/>
                  <a:pt x="4481" y="9250"/>
                  <a:pt x="4547" y="9283"/>
                </a:cubicBezTo>
                <a:cubicBezTo>
                  <a:pt x="5148" y="9750"/>
                  <a:pt x="5715" y="10350"/>
                  <a:pt x="6215" y="10951"/>
                </a:cubicBezTo>
                <a:cubicBezTo>
                  <a:pt x="6449" y="11184"/>
                  <a:pt x="6649" y="11485"/>
                  <a:pt x="6849" y="11785"/>
                </a:cubicBezTo>
                <a:cubicBezTo>
                  <a:pt x="6015" y="11018"/>
                  <a:pt x="5148" y="10317"/>
                  <a:pt x="4414" y="9583"/>
                </a:cubicBezTo>
                <a:cubicBezTo>
                  <a:pt x="4398" y="9568"/>
                  <a:pt x="4381" y="9561"/>
                  <a:pt x="4364" y="9561"/>
                </a:cubicBezTo>
                <a:cubicBezTo>
                  <a:pt x="4308" y="9561"/>
                  <a:pt x="4255" y="9632"/>
                  <a:pt x="4280" y="9683"/>
                </a:cubicBezTo>
                <a:cubicBezTo>
                  <a:pt x="4897" y="10228"/>
                  <a:pt x="5513" y="10841"/>
                  <a:pt x="6153" y="11449"/>
                </a:cubicBezTo>
                <a:lnTo>
                  <a:pt x="6153" y="11449"/>
                </a:lnTo>
                <a:cubicBezTo>
                  <a:pt x="5704" y="11217"/>
                  <a:pt x="5280" y="10999"/>
                  <a:pt x="4948" y="10784"/>
                </a:cubicBezTo>
                <a:cubicBezTo>
                  <a:pt x="4875" y="10736"/>
                  <a:pt x="4803" y="10687"/>
                  <a:pt x="4731" y="10638"/>
                </a:cubicBezTo>
                <a:lnTo>
                  <a:pt x="4731" y="10638"/>
                </a:lnTo>
                <a:cubicBezTo>
                  <a:pt x="4736" y="10642"/>
                  <a:pt x="4742" y="10646"/>
                  <a:pt x="4747" y="10651"/>
                </a:cubicBezTo>
                <a:cubicBezTo>
                  <a:pt x="5381" y="11118"/>
                  <a:pt x="5982" y="11518"/>
                  <a:pt x="6582" y="11952"/>
                </a:cubicBezTo>
                <a:cubicBezTo>
                  <a:pt x="6615" y="11952"/>
                  <a:pt x="6615" y="11985"/>
                  <a:pt x="6615" y="12018"/>
                </a:cubicBezTo>
                <a:lnTo>
                  <a:pt x="6649" y="12018"/>
                </a:lnTo>
                <a:cubicBezTo>
                  <a:pt x="6749" y="12085"/>
                  <a:pt x="6849" y="12152"/>
                  <a:pt x="6949" y="12185"/>
                </a:cubicBezTo>
                <a:cubicBezTo>
                  <a:pt x="6679" y="11944"/>
                  <a:pt x="6414" y="11697"/>
                  <a:pt x="6153" y="11449"/>
                </a:cubicBezTo>
                <a:lnTo>
                  <a:pt x="6153" y="11449"/>
                </a:lnTo>
                <a:cubicBezTo>
                  <a:pt x="7235" y="12008"/>
                  <a:pt x="8459" y="12647"/>
                  <a:pt x="8884" y="13519"/>
                </a:cubicBezTo>
                <a:cubicBezTo>
                  <a:pt x="8899" y="13564"/>
                  <a:pt x="8921" y="13582"/>
                  <a:pt x="8940" y="13582"/>
                </a:cubicBezTo>
                <a:cubicBezTo>
                  <a:pt x="8964" y="13582"/>
                  <a:pt x="8984" y="13556"/>
                  <a:pt x="8984" y="13519"/>
                </a:cubicBezTo>
                <a:cubicBezTo>
                  <a:pt x="9451" y="14687"/>
                  <a:pt x="9884" y="15821"/>
                  <a:pt x="10285" y="16988"/>
                </a:cubicBezTo>
                <a:cubicBezTo>
                  <a:pt x="10118" y="16722"/>
                  <a:pt x="9951" y="16521"/>
                  <a:pt x="9784" y="16288"/>
                </a:cubicBezTo>
                <a:cubicBezTo>
                  <a:pt x="9451" y="15821"/>
                  <a:pt x="8950" y="15254"/>
                  <a:pt x="8383" y="14987"/>
                </a:cubicBezTo>
                <a:cubicBezTo>
                  <a:pt x="8332" y="14705"/>
                  <a:pt x="7965" y="14442"/>
                  <a:pt x="7662" y="14442"/>
                </a:cubicBezTo>
                <a:cubicBezTo>
                  <a:pt x="7571" y="14442"/>
                  <a:pt x="7485" y="14466"/>
                  <a:pt x="7416" y="14520"/>
                </a:cubicBezTo>
                <a:cubicBezTo>
                  <a:pt x="7316" y="14553"/>
                  <a:pt x="7316" y="14653"/>
                  <a:pt x="7283" y="14687"/>
                </a:cubicBezTo>
                <a:lnTo>
                  <a:pt x="7283" y="14720"/>
                </a:lnTo>
                <a:cubicBezTo>
                  <a:pt x="7236" y="14860"/>
                  <a:pt x="7242" y="14999"/>
                  <a:pt x="7286" y="15122"/>
                </a:cubicBezTo>
                <a:lnTo>
                  <a:pt x="7286" y="15122"/>
                </a:lnTo>
                <a:cubicBezTo>
                  <a:pt x="7304" y="15081"/>
                  <a:pt x="7335" y="15044"/>
                  <a:pt x="7383" y="15020"/>
                </a:cubicBezTo>
                <a:cubicBezTo>
                  <a:pt x="7393" y="15017"/>
                  <a:pt x="7405" y="15015"/>
                  <a:pt x="7417" y="15015"/>
                </a:cubicBezTo>
                <a:cubicBezTo>
                  <a:pt x="7524" y="15015"/>
                  <a:pt x="7693" y="15135"/>
                  <a:pt x="7783" y="15254"/>
                </a:cubicBezTo>
                <a:lnTo>
                  <a:pt x="7683" y="15254"/>
                </a:lnTo>
                <a:cubicBezTo>
                  <a:pt x="7616" y="15254"/>
                  <a:pt x="7583" y="15454"/>
                  <a:pt x="7683" y="15454"/>
                </a:cubicBezTo>
                <a:cubicBezTo>
                  <a:pt x="7750" y="15454"/>
                  <a:pt x="7816" y="15454"/>
                  <a:pt x="7883" y="15487"/>
                </a:cubicBezTo>
                <a:cubicBezTo>
                  <a:pt x="7875" y="15499"/>
                  <a:pt x="7868" y="15510"/>
                  <a:pt x="7860" y="15520"/>
                </a:cubicBezTo>
                <a:lnTo>
                  <a:pt x="7860" y="15520"/>
                </a:lnTo>
                <a:cubicBezTo>
                  <a:pt x="8105" y="15506"/>
                  <a:pt x="8289" y="15376"/>
                  <a:pt x="8383" y="15187"/>
                </a:cubicBezTo>
                <a:cubicBezTo>
                  <a:pt x="9251" y="15554"/>
                  <a:pt x="9985" y="16622"/>
                  <a:pt x="10485" y="17556"/>
                </a:cubicBezTo>
                <a:cubicBezTo>
                  <a:pt x="10718" y="18123"/>
                  <a:pt x="10919" y="18656"/>
                  <a:pt x="11085" y="19223"/>
                </a:cubicBezTo>
                <a:cubicBezTo>
                  <a:pt x="12219" y="22326"/>
                  <a:pt x="13587" y="25328"/>
                  <a:pt x="14955" y="28330"/>
                </a:cubicBezTo>
                <a:cubicBezTo>
                  <a:pt x="14655" y="27996"/>
                  <a:pt x="14321" y="27729"/>
                  <a:pt x="13987" y="27463"/>
                </a:cubicBezTo>
                <a:lnTo>
                  <a:pt x="13987" y="27363"/>
                </a:lnTo>
                <a:cubicBezTo>
                  <a:pt x="13821" y="27229"/>
                  <a:pt x="13721" y="27129"/>
                  <a:pt x="13554" y="26996"/>
                </a:cubicBezTo>
                <a:cubicBezTo>
                  <a:pt x="13554" y="26962"/>
                  <a:pt x="13587" y="26896"/>
                  <a:pt x="13554" y="26896"/>
                </a:cubicBezTo>
                <a:cubicBezTo>
                  <a:pt x="13153" y="26562"/>
                  <a:pt x="12987" y="26062"/>
                  <a:pt x="12820" y="25628"/>
                </a:cubicBezTo>
                <a:cubicBezTo>
                  <a:pt x="12753" y="25394"/>
                  <a:pt x="12720" y="25194"/>
                  <a:pt x="12653" y="24994"/>
                </a:cubicBezTo>
                <a:lnTo>
                  <a:pt x="12653" y="24994"/>
                </a:lnTo>
                <a:lnTo>
                  <a:pt x="12720" y="25028"/>
                </a:lnTo>
                <a:cubicBezTo>
                  <a:pt x="12734" y="25041"/>
                  <a:pt x="12753" y="25049"/>
                  <a:pt x="12776" y="25049"/>
                </a:cubicBezTo>
                <a:cubicBezTo>
                  <a:pt x="12808" y="25049"/>
                  <a:pt x="12848" y="25033"/>
                  <a:pt x="12887" y="24994"/>
                </a:cubicBezTo>
                <a:cubicBezTo>
                  <a:pt x="12984" y="24703"/>
                  <a:pt x="12955" y="24192"/>
                  <a:pt x="12588" y="24192"/>
                </a:cubicBezTo>
                <a:cubicBezTo>
                  <a:pt x="12577" y="24192"/>
                  <a:pt x="12565" y="24193"/>
                  <a:pt x="12553" y="24194"/>
                </a:cubicBezTo>
                <a:cubicBezTo>
                  <a:pt x="12420" y="24194"/>
                  <a:pt x="12286" y="24327"/>
                  <a:pt x="12253" y="24460"/>
                </a:cubicBezTo>
                <a:cubicBezTo>
                  <a:pt x="12234" y="24576"/>
                  <a:pt x="12259" y="24691"/>
                  <a:pt x="12309" y="24794"/>
                </a:cubicBezTo>
                <a:lnTo>
                  <a:pt x="12320" y="24794"/>
                </a:lnTo>
                <a:cubicBezTo>
                  <a:pt x="12333" y="24792"/>
                  <a:pt x="12345" y="24791"/>
                  <a:pt x="12356" y="24791"/>
                </a:cubicBezTo>
                <a:cubicBezTo>
                  <a:pt x="12520" y="24791"/>
                  <a:pt x="12517" y="25005"/>
                  <a:pt x="12486" y="25161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525" y="25354"/>
                  <a:pt x="12593" y="25522"/>
                  <a:pt x="12620" y="25628"/>
                </a:cubicBezTo>
                <a:cubicBezTo>
                  <a:pt x="12653" y="25828"/>
                  <a:pt x="12753" y="26095"/>
                  <a:pt x="12887" y="26295"/>
                </a:cubicBezTo>
                <a:cubicBezTo>
                  <a:pt x="11986" y="25194"/>
                  <a:pt x="11419" y="23927"/>
                  <a:pt x="10919" y="22659"/>
                </a:cubicBezTo>
                <a:lnTo>
                  <a:pt x="10952" y="22626"/>
                </a:lnTo>
                <a:cubicBezTo>
                  <a:pt x="11185" y="22326"/>
                  <a:pt x="11052" y="21825"/>
                  <a:pt x="10785" y="21592"/>
                </a:cubicBezTo>
                <a:cubicBezTo>
                  <a:pt x="10683" y="21490"/>
                  <a:pt x="10542" y="21446"/>
                  <a:pt x="10407" y="21446"/>
                </a:cubicBezTo>
                <a:cubicBezTo>
                  <a:pt x="10365" y="21446"/>
                  <a:pt x="10324" y="21450"/>
                  <a:pt x="10285" y="21458"/>
                </a:cubicBezTo>
                <a:cubicBezTo>
                  <a:pt x="9996" y="21516"/>
                  <a:pt x="10007" y="21823"/>
                  <a:pt x="10015" y="22056"/>
                </a:cubicBezTo>
                <a:lnTo>
                  <a:pt x="10015" y="22056"/>
                </a:lnTo>
                <a:cubicBezTo>
                  <a:pt x="10041" y="22008"/>
                  <a:pt x="10079" y="21978"/>
                  <a:pt x="10118" y="21959"/>
                </a:cubicBezTo>
                <a:cubicBezTo>
                  <a:pt x="10157" y="21939"/>
                  <a:pt x="10196" y="21931"/>
                  <a:pt x="10234" y="21931"/>
                </a:cubicBezTo>
                <a:cubicBezTo>
                  <a:pt x="10324" y="21931"/>
                  <a:pt x="10404" y="21978"/>
                  <a:pt x="10452" y="22025"/>
                </a:cubicBezTo>
                <a:cubicBezTo>
                  <a:pt x="10552" y="22159"/>
                  <a:pt x="10618" y="22326"/>
                  <a:pt x="10618" y="22492"/>
                </a:cubicBezTo>
                <a:cubicBezTo>
                  <a:pt x="10618" y="22492"/>
                  <a:pt x="10607" y="22481"/>
                  <a:pt x="10592" y="22478"/>
                </a:cubicBezTo>
                <a:lnTo>
                  <a:pt x="10592" y="22478"/>
                </a:lnTo>
                <a:cubicBezTo>
                  <a:pt x="10590" y="22473"/>
                  <a:pt x="10587" y="22466"/>
                  <a:pt x="10585" y="22459"/>
                </a:cubicBezTo>
                <a:cubicBezTo>
                  <a:pt x="10585" y="22392"/>
                  <a:pt x="10552" y="22359"/>
                  <a:pt x="10552" y="22326"/>
                </a:cubicBezTo>
                <a:cubicBezTo>
                  <a:pt x="10485" y="22226"/>
                  <a:pt x="10485" y="22159"/>
                  <a:pt x="10418" y="22125"/>
                </a:cubicBezTo>
                <a:cubicBezTo>
                  <a:pt x="10386" y="22085"/>
                  <a:pt x="10351" y="22068"/>
                  <a:pt x="10318" y="22068"/>
                </a:cubicBezTo>
                <a:cubicBezTo>
                  <a:pt x="10212" y="22068"/>
                  <a:pt x="10110" y="22233"/>
                  <a:pt x="10085" y="22359"/>
                </a:cubicBezTo>
                <a:cubicBezTo>
                  <a:pt x="10085" y="22326"/>
                  <a:pt x="10085" y="22292"/>
                  <a:pt x="10051" y="22259"/>
                </a:cubicBezTo>
                <a:cubicBezTo>
                  <a:pt x="10051" y="22259"/>
                  <a:pt x="10051" y="22218"/>
                  <a:pt x="10020" y="22201"/>
                </a:cubicBezTo>
                <a:lnTo>
                  <a:pt x="10020" y="22201"/>
                </a:lnTo>
                <a:cubicBezTo>
                  <a:pt x="10028" y="22296"/>
                  <a:pt x="10064" y="22400"/>
                  <a:pt x="10129" y="22482"/>
                </a:cubicBezTo>
                <a:lnTo>
                  <a:pt x="10129" y="22482"/>
                </a:lnTo>
                <a:lnTo>
                  <a:pt x="10251" y="22359"/>
                </a:lnTo>
                <a:cubicBezTo>
                  <a:pt x="10251" y="22359"/>
                  <a:pt x="10285" y="22359"/>
                  <a:pt x="10285" y="22326"/>
                </a:cubicBezTo>
                <a:cubicBezTo>
                  <a:pt x="10385" y="22359"/>
                  <a:pt x="10385" y="22459"/>
                  <a:pt x="10385" y="22492"/>
                </a:cubicBezTo>
                <a:cubicBezTo>
                  <a:pt x="10385" y="22526"/>
                  <a:pt x="10418" y="22592"/>
                  <a:pt x="10418" y="22626"/>
                </a:cubicBezTo>
                <a:lnTo>
                  <a:pt x="10452" y="22626"/>
                </a:lnTo>
                <a:cubicBezTo>
                  <a:pt x="10509" y="22683"/>
                  <a:pt x="10592" y="22766"/>
                  <a:pt x="10699" y="22766"/>
                </a:cubicBezTo>
                <a:cubicBezTo>
                  <a:pt x="10716" y="22766"/>
                  <a:pt x="10733" y="22764"/>
                  <a:pt x="10752" y="22759"/>
                </a:cubicBezTo>
                <a:cubicBezTo>
                  <a:pt x="11285" y="24127"/>
                  <a:pt x="11919" y="25595"/>
                  <a:pt x="12953" y="26662"/>
                </a:cubicBezTo>
                <a:cubicBezTo>
                  <a:pt x="12353" y="26228"/>
                  <a:pt x="11786" y="25861"/>
                  <a:pt x="11185" y="25495"/>
                </a:cubicBezTo>
                <a:cubicBezTo>
                  <a:pt x="11252" y="25461"/>
                  <a:pt x="11252" y="25394"/>
                  <a:pt x="11185" y="25394"/>
                </a:cubicBezTo>
                <a:cubicBezTo>
                  <a:pt x="11119" y="25361"/>
                  <a:pt x="11019" y="25328"/>
                  <a:pt x="10919" y="25294"/>
                </a:cubicBezTo>
                <a:cubicBezTo>
                  <a:pt x="10785" y="25194"/>
                  <a:pt x="10652" y="25128"/>
                  <a:pt x="10585" y="25028"/>
                </a:cubicBezTo>
                <a:cubicBezTo>
                  <a:pt x="10151" y="24694"/>
                  <a:pt x="9751" y="24360"/>
                  <a:pt x="9351" y="23993"/>
                </a:cubicBezTo>
                <a:cubicBezTo>
                  <a:pt x="9017" y="23393"/>
                  <a:pt x="8750" y="22793"/>
                  <a:pt x="8517" y="22159"/>
                </a:cubicBezTo>
                <a:lnTo>
                  <a:pt x="8517" y="22059"/>
                </a:lnTo>
                <a:cubicBezTo>
                  <a:pt x="8083" y="20825"/>
                  <a:pt x="7750" y="19490"/>
                  <a:pt x="7149" y="18289"/>
                </a:cubicBezTo>
                <a:lnTo>
                  <a:pt x="7116" y="18223"/>
                </a:lnTo>
                <a:cubicBezTo>
                  <a:pt x="6916" y="17689"/>
                  <a:pt x="6615" y="17189"/>
                  <a:pt x="6315" y="16655"/>
                </a:cubicBezTo>
                <a:cubicBezTo>
                  <a:pt x="6302" y="16616"/>
                  <a:pt x="6279" y="16602"/>
                  <a:pt x="6253" y="16602"/>
                </a:cubicBezTo>
                <a:cubicBezTo>
                  <a:pt x="6214" y="16602"/>
                  <a:pt x="6169" y="16635"/>
                  <a:pt x="6148" y="16655"/>
                </a:cubicBezTo>
                <a:lnTo>
                  <a:pt x="5782" y="16288"/>
                </a:lnTo>
                <a:cubicBezTo>
                  <a:pt x="5771" y="16267"/>
                  <a:pt x="5754" y="16259"/>
                  <a:pt x="5735" y="16259"/>
                </a:cubicBezTo>
                <a:cubicBezTo>
                  <a:pt x="5693" y="16259"/>
                  <a:pt x="5638" y="16298"/>
                  <a:pt x="5615" y="16321"/>
                </a:cubicBezTo>
                <a:cubicBezTo>
                  <a:pt x="5412" y="16705"/>
                  <a:pt x="5356" y="17127"/>
                  <a:pt x="5405" y="17565"/>
                </a:cubicBezTo>
                <a:lnTo>
                  <a:pt x="5405" y="17565"/>
                </a:lnTo>
                <a:cubicBezTo>
                  <a:pt x="5403" y="17473"/>
                  <a:pt x="5406" y="17381"/>
                  <a:pt x="5415" y="17289"/>
                </a:cubicBezTo>
                <a:cubicBezTo>
                  <a:pt x="5426" y="17174"/>
                  <a:pt x="5457" y="17127"/>
                  <a:pt x="5503" y="17127"/>
                </a:cubicBezTo>
                <a:cubicBezTo>
                  <a:pt x="5593" y="17127"/>
                  <a:pt x="5739" y="17303"/>
                  <a:pt x="5915" y="17522"/>
                </a:cubicBezTo>
                <a:cubicBezTo>
                  <a:pt x="5942" y="18603"/>
                  <a:pt x="6494" y="19662"/>
                  <a:pt x="6987" y="20663"/>
                </a:cubicBezTo>
                <a:lnTo>
                  <a:pt x="6987" y="20663"/>
                </a:lnTo>
                <a:cubicBezTo>
                  <a:pt x="6228" y="19731"/>
                  <a:pt x="5521" y="18603"/>
                  <a:pt x="5405" y="17565"/>
                </a:cubicBezTo>
                <a:lnTo>
                  <a:pt x="5405" y="17565"/>
                </a:lnTo>
                <a:cubicBezTo>
                  <a:pt x="5423" y="18601"/>
                  <a:pt x="6033" y="19597"/>
                  <a:pt x="6615" y="20424"/>
                </a:cubicBezTo>
                <a:cubicBezTo>
                  <a:pt x="6816" y="20758"/>
                  <a:pt x="7082" y="21091"/>
                  <a:pt x="7316" y="21358"/>
                </a:cubicBezTo>
                <a:cubicBezTo>
                  <a:pt x="7215" y="21130"/>
                  <a:pt x="7102" y="20898"/>
                  <a:pt x="6987" y="20663"/>
                </a:cubicBezTo>
                <a:lnTo>
                  <a:pt x="6987" y="20663"/>
                </a:lnTo>
                <a:cubicBezTo>
                  <a:pt x="7439" y="21219"/>
                  <a:pt x="7909" y="21704"/>
                  <a:pt x="8283" y="22059"/>
                </a:cubicBezTo>
                <a:cubicBezTo>
                  <a:pt x="8483" y="22559"/>
                  <a:pt x="8684" y="23026"/>
                  <a:pt x="8950" y="23493"/>
                </a:cubicBezTo>
                <a:cubicBezTo>
                  <a:pt x="7783" y="22292"/>
                  <a:pt x="6782" y="20891"/>
                  <a:pt x="5581" y="19724"/>
                </a:cubicBezTo>
                <a:lnTo>
                  <a:pt x="5581" y="19690"/>
                </a:lnTo>
                <a:cubicBezTo>
                  <a:pt x="4948" y="17856"/>
                  <a:pt x="3580" y="15221"/>
                  <a:pt x="1612" y="14553"/>
                </a:cubicBezTo>
                <a:cubicBezTo>
                  <a:pt x="1598" y="14549"/>
                  <a:pt x="1585" y="14547"/>
                  <a:pt x="1571" y="14547"/>
                </a:cubicBezTo>
                <a:cubicBezTo>
                  <a:pt x="1487" y="14547"/>
                  <a:pt x="1416" y="14629"/>
                  <a:pt x="1445" y="14687"/>
                </a:cubicBezTo>
                <a:lnTo>
                  <a:pt x="1579" y="15187"/>
                </a:lnTo>
                <a:cubicBezTo>
                  <a:pt x="1445" y="15120"/>
                  <a:pt x="1312" y="15020"/>
                  <a:pt x="1178" y="14987"/>
                </a:cubicBezTo>
                <a:cubicBezTo>
                  <a:pt x="1166" y="14981"/>
                  <a:pt x="1154" y="14978"/>
                  <a:pt x="1140" y="14978"/>
                </a:cubicBezTo>
                <a:cubicBezTo>
                  <a:pt x="1079" y="14978"/>
                  <a:pt x="1011" y="15038"/>
                  <a:pt x="1011" y="15120"/>
                </a:cubicBezTo>
                <a:cubicBezTo>
                  <a:pt x="1058" y="15398"/>
                  <a:pt x="1145" y="15697"/>
                  <a:pt x="1267" y="16004"/>
                </a:cubicBezTo>
                <a:lnTo>
                  <a:pt x="1267" y="16004"/>
                </a:lnTo>
                <a:cubicBezTo>
                  <a:pt x="1322" y="16052"/>
                  <a:pt x="1384" y="16103"/>
                  <a:pt x="1445" y="16155"/>
                </a:cubicBezTo>
                <a:cubicBezTo>
                  <a:pt x="1800" y="17041"/>
                  <a:pt x="2390" y="17825"/>
                  <a:pt x="3050" y="18545"/>
                </a:cubicBezTo>
                <a:lnTo>
                  <a:pt x="3050" y="18545"/>
                </a:lnTo>
                <a:cubicBezTo>
                  <a:pt x="2262" y="17847"/>
                  <a:pt x="1619" y="16891"/>
                  <a:pt x="1267" y="16004"/>
                </a:cubicBezTo>
                <a:lnTo>
                  <a:pt x="1267" y="16004"/>
                </a:lnTo>
                <a:cubicBezTo>
                  <a:pt x="1160" y="15911"/>
                  <a:pt x="1074" y="15829"/>
                  <a:pt x="1051" y="15778"/>
                </a:cubicBezTo>
                <a:lnTo>
                  <a:pt x="1051" y="15778"/>
                </a:lnTo>
                <a:cubicBezTo>
                  <a:pt x="1425" y="17208"/>
                  <a:pt x="2621" y="18927"/>
                  <a:pt x="4080" y="19590"/>
                </a:cubicBezTo>
                <a:cubicBezTo>
                  <a:pt x="3734" y="19255"/>
                  <a:pt x="3383" y="18908"/>
                  <a:pt x="3050" y="18545"/>
                </a:cubicBezTo>
                <a:lnTo>
                  <a:pt x="3050" y="18545"/>
                </a:lnTo>
                <a:cubicBezTo>
                  <a:pt x="3498" y="18941"/>
                  <a:pt x="3992" y="19253"/>
                  <a:pt x="4506" y="19422"/>
                </a:cubicBezTo>
                <a:lnTo>
                  <a:pt x="4506" y="19422"/>
                </a:lnTo>
                <a:cubicBezTo>
                  <a:pt x="3604" y="18178"/>
                  <a:pt x="2813" y="16764"/>
                  <a:pt x="1612" y="15854"/>
                </a:cubicBezTo>
                <a:cubicBezTo>
                  <a:pt x="1612" y="15821"/>
                  <a:pt x="1612" y="15821"/>
                  <a:pt x="1579" y="15788"/>
                </a:cubicBezTo>
                <a:cubicBezTo>
                  <a:pt x="1437" y="15419"/>
                  <a:pt x="1428" y="15297"/>
                  <a:pt x="1492" y="15297"/>
                </a:cubicBezTo>
                <a:cubicBezTo>
                  <a:pt x="1579" y="15297"/>
                  <a:pt x="1801" y="15520"/>
                  <a:pt x="2012" y="15654"/>
                </a:cubicBezTo>
                <a:cubicBezTo>
                  <a:pt x="3258" y="16549"/>
                  <a:pt x="4198" y="18147"/>
                  <a:pt x="4832" y="19599"/>
                </a:cubicBezTo>
                <a:lnTo>
                  <a:pt x="4832" y="19599"/>
                </a:lnTo>
                <a:cubicBezTo>
                  <a:pt x="4802" y="19562"/>
                  <a:pt x="4773" y="19525"/>
                  <a:pt x="4747" y="19490"/>
                </a:cubicBezTo>
                <a:cubicBezTo>
                  <a:pt x="4667" y="19471"/>
                  <a:pt x="4586" y="19448"/>
                  <a:pt x="4506" y="19422"/>
                </a:cubicBezTo>
                <a:lnTo>
                  <a:pt x="4506" y="19422"/>
                </a:lnTo>
                <a:cubicBezTo>
                  <a:pt x="4531" y="19456"/>
                  <a:pt x="4556" y="19490"/>
                  <a:pt x="4581" y="19524"/>
                </a:cubicBezTo>
                <a:cubicBezTo>
                  <a:pt x="4647" y="19624"/>
                  <a:pt x="4781" y="19690"/>
                  <a:pt x="4914" y="19790"/>
                </a:cubicBezTo>
                <a:cubicBezTo>
                  <a:pt x="4887" y="19727"/>
                  <a:pt x="4860" y="19663"/>
                  <a:pt x="4832" y="19599"/>
                </a:cubicBezTo>
                <a:lnTo>
                  <a:pt x="4832" y="19599"/>
                </a:lnTo>
                <a:cubicBezTo>
                  <a:pt x="4919" y="19706"/>
                  <a:pt x="5024" y="19816"/>
                  <a:pt x="5148" y="19891"/>
                </a:cubicBezTo>
                <a:cubicBezTo>
                  <a:pt x="5187" y="19930"/>
                  <a:pt x="5237" y="19949"/>
                  <a:pt x="5283" y="19949"/>
                </a:cubicBezTo>
                <a:cubicBezTo>
                  <a:pt x="5353" y="19949"/>
                  <a:pt x="5415" y="19905"/>
                  <a:pt x="5415" y="19824"/>
                </a:cubicBezTo>
                <a:cubicBezTo>
                  <a:pt x="5448" y="19857"/>
                  <a:pt x="5481" y="19857"/>
                  <a:pt x="5515" y="19857"/>
                </a:cubicBezTo>
                <a:cubicBezTo>
                  <a:pt x="6849" y="21191"/>
                  <a:pt x="8016" y="22659"/>
                  <a:pt x="9317" y="23993"/>
                </a:cubicBezTo>
                <a:lnTo>
                  <a:pt x="9317" y="24027"/>
                </a:lnTo>
                <a:lnTo>
                  <a:pt x="9351" y="24027"/>
                </a:lnTo>
                <a:lnTo>
                  <a:pt x="9651" y="24327"/>
                </a:lnTo>
                <a:lnTo>
                  <a:pt x="9818" y="24494"/>
                </a:lnTo>
                <a:cubicBezTo>
                  <a:pt x="9784" y="24460"/>
                  <a:pt x="9684" y="24394"/>
                  <a:pt x="9651" y="24360"/>
                </a:cubicBezTo>
                <a:cubicBezTo>
                  <a:pt x="8650" y="23393"/>
                  <a:pt x="7616" y="22492"/>
                  <a:pt x="6749" y="21392"/>
                </a:cubicBezTo>
                <a:cubicBezTo>
                  <a:pt x="6732" y="21383"/>
                  <a:pt x="6716" y="21379"/>
                  <a:pt x="6700" y="21379"/>
                </a:cubicBezTo>
                <a:cubicBezTo>
                  <a:pt x="6655" y="21379"/>
                  <a:pt x="6624" y="21417"/>
                  <a:pt x="6649" y="21492"/>
                </a:cubicBezTo>
                <a:cubicBezTo>
                  <a:pt x="7220" y="22285"/>
                  <a:pt x="7882" y="23049"/>
                  <a:pt x="8578" y="23725"/>
                </a:cubicBezTo>
                <a:lnTo>
                  <a:pt x="8578" y="23725"/>
                </a:lnTo>
                <a:cubicBezTo>
                  <a:pt x="8482" y="23692"/>
                  <a:pt x="8448" y="23659"/>
                  <a:pt x="8350" y="23627"/>
                </a:cubicBezTo>
                <a:cubicBezTo>
                  <a:pt x="7009" y="22792"/>
                  <a:pt x="5457" y="21938"/>
                  <a:pt x="4014" y="21938"/>
                </a:cubicBezTo>
                <a:cubicBezTo>
                  <a:pt x="3555" y="21938"/>
                  <a:pt x="3106" y="22024"/>
                  <a:pt x="2679" y="22226"/>
                </a:cubicBezTo>
                <a:cubicBezTo>
                  <a:pt x="2613" y="22292"/>
                  <a:pt x="2613" y="22359"/>
                  <a:pt x="2646" y="22392"/>
                </a:cubicBezTo>
                <a:cubicBezTo>
                  <a:pt x="2746" y="22526"/>
                  <a:pt x="2813" y="22626"/>
                  <a:pt x="2913" y="22693"/>
                </a:cubicBezTo>
                <a:lnTo>
                  <a:pt x="2813" y="22693"/>
                </a:lnTo>
                <a:cubicBezTo>
                  <a:pt x="2781" y="22693"/>
                  <a:pt x="2764" y="22723"/>
                  <a:pt x="2759" y="22758"/>
                </a:cubicBezTo>
                <a:lnTo>
                  <a:pt x="2759" y="22758"/>
                </a:lnTo>
                <a:cubicBezTo>
                  <a:pt x="3025" y="22659"/>
                  <a:pt x="3565" y="22659"/>
                  <a:pt x="3647" y="22659"/>
                </a:cubicBezTo>
                <a:lnTo>
                  <a:pt x="3747" y="22659"/>
                </a:lnTo>
                <a:cubicBezTo>
                  <a:pt x="3713" y="22693"/>
                  <a:pt x="3713" y="22793"/>
                  <a:pt x="3747" y="22826"/>
                </a:cubicBezTo>
                <a:cubicBezTo>
                  <a:pt x="3813" y="22893"/>
                  <a:pt x="3914" y="22959"/>
                  <a:pt x="3980" y="23026"/>
                </a:cubicBezTo>
                <a:cubicBezTo>
                  <a:pt x="3834" y="23014"/>
                  <a:pt x="3692" y="23006"/>
                  <a:pt x="3549" y="23006"/>
                </a:cubicBezTo>
                <a:cubicBezTo>
                  <a:pt x="3371" y="23006"/>
                  <a:pt x="3193" y="23018"/>
                  <a:pt x="3004" y="23049"/>
                </a:cubicBezTo>
                <a:lnTo>
                  <a:pt x="3004" y="23049"/>
                </a:lnTo>
                <a:cubicBezTo>
                  <a:pt x="3107" y="23130"/>
                  <a:pt x="3212" y="23208"/>
                  <a:pt x="3320" y="23280"/>
                </a:cubicBezTo>
                <a:lnTo>
                  <a:pt x="3320" y="23280"/>
                </a:lnTo>
                <a:cubicBezTo>
                  <a:pt x="3351" y="23280"/>
                  <a:pt x="3382" y="23279"/>
                  <a:pt x="3413" y="23279"/>
                </a:cubicBezTo>
                <a:cubicBezTo>
                  <a:pt x="3659" y="23279"/>
                  <a:pt x="3911" y="23303"/>
                  <a:pt x="4147" y="23326"/>
                </a:cubicBezTo>
                <a:cubicBezTo>
                  <a:pt x="4280" y="23326"/>
                  <a:pt x="4414" y="23360"/>
                  <a:pt x="4547" y="23426"/>
                </a:cubicBezTo>
                <a:cubicBezTo>
                  <a:pt x="5232" y="23883"/>
                  <a:pt x="6034" y="24224"/>
                  <a:pt x="6863" y="24504"/>
                </a:cubicBezTo>
                <a:lnTo>
                  <a:pt x="6863" y="24504"/>
                </a:lnTo>
                <a:cubicBezTo>
                  <a:pt x="7581" y="24631"/>
                  <a:pt x="8309" y="24732"/>
                  <a:pt x="9017" y="24861"/>
                </a:cubicBezTo>
                <a:cubicBezTo>
                  <a:pt x="9251" y="24894"/>
                  <a:pt x="9484" y="24994"/>
                  <a:pt x="9684" y="25028"/>
                </a:cubicBezTo>
                <a:lnTo>
                  <a:pt x="9784" y="25028"/>
                </a:lnTo>
                <a:cubicBezTo>
                  <a:pt x="9851" y="25061"/>
                  <a:pt x="9985" y="25061"/>
                  <a:pt x="10085" y="25128"/>
                </a:cubicBezTo>
                <a:cubicBezTo>
                  <a:pt x="10251" y="25228"/>
                  <a:pt x="10418" y="25361"/>
                  <a:pt x="10518" y="25495"/>
                </a:cubicBezTo>
                <a:cubicBezTo>
                  <a:pt x="10530" y="25501"/>
                  <a:pt x="10543" y="25503"/>
                  <a:pt x="10554" y="25503"/>
                </a:cubicBezTo>
                <a:cubicBezTo>
                  <a:pt x="10606" y="25503"/>
                  <a:pt x="10646" y="25449"/>
                  <a:pt x="10618" y="25394"/>
                </a:cubicBezTo>
                <a:lnTo>
                  <a:pt x="10418" y="25194"/>
                </a:lnTo>
                <a:cubicBezTo>
                  <a:pt x="10485" y="25194"/>
                  <a:pt x="10518" y="25228"/>
                  <a:pt x="10618" y="25228"/>
                </a:cubicBezTo>
                <a:cubicBezTo>
                  <a:pt x="10952" y="25528"/>
                  <a:pt x="11319" y="25795"/>
                  <a:pt x="11652" y="26062"/>
                </a:cubicBezTo>
                <a:cubicBezTo>
                  <a:pt x="11417" y="26020"/>
                  <a:pt x="11165" y="25996"/>
                  <a:pt x="10908" y="25996"/>
                </a:cubicBezTo>
                <a:cubicBezTo>
                  <a:pt x="10544" y="25996"/>
                  <a:pt x="10169" y="26044"/>
                  <a:pt x="9818" y="26162"/>
                </a:cubicBezTo>
                <a:cubicBezTo>
                  <a:pt x="9818" y="26128"/>
                  <a:pt x="9784" y="26128"/>
                  <a:pt x="9784" y="26062"/>
                </a:cubicBezTo>
                <a:cubicBezTo>
                  <a:pt x="9701" y="25978"/>
                  <a:pt x="9584" y="25937"/>
                  <a:pt x="9467" y="25937"/>
                </a:cubicBezTo>
                <a:cubicBezTo>
                  <a:pt x="9351" y="25937"/>
                  <a:pt x="9234" y="25978"/>
                  <a:pt x="9151" y="26062"/>
                </a:cubicBezTo>
                <a:cubicBezTo>
                  <a:pt x="8950" y="26295"/>
                  <a:pt x="9084" y="26629"/>
                  <a:pt x="9317" y="26729"/>
                </a:cubicBezTo>
                <a:cubicBezTo>
                  <a:pt x="9351" y="26729"/>
                  <a:pt x="9417" y="26695"/>
                  <a:pt x="9417" y="26662"/>
                </a:cubicBezTo>
                <a:cubicBezTo>
                  <a:pt x="9351" y="26529"/>
                  <a:pt x="9251" y="26362"/>
                  <a:pt x="9317" y="26228"/>
                </a:cubicBezTo>
                <a:cubicBezTo>
                  <a:pt x="9379" y="26187"/>
                  <a:pt x="9441" y="26159"/>
                  <a:pt x="9503" y="26159"/>
                </a:cubicBezTo>
                <a:cubicBezTo>
                  <a:pt x="9541" y="26159"/>
                  <a:pt x="9579" y="26170"/>
                  <a:pt x="9618" y="26195"/>
                </a:cubicBezTo>
                <a:cubicBezTo>
                  <a:pt x="9584" y="26228"/>
                  <a:pt x="9484" y="26228"/>
                  <a:pt x="9451" y="26295"/>
                </a:cubicBezTo>
                <a:cubicBezTo>
                  <a:pt x="9329" y="26325"/>
                  <a:pt x="9401" y="26466"/>
                  <a:pt x="9491" y="26466"/>
                </a:cubicBezTo>
                <a:cubicBezTo>
                  <a:pt x="9499" y="26466"/>
                  <a:pt x="9508" y="26465"/>
                  <a:pt x="9518" y="26462"/>
                </a:cubicBezTo>
                <a:cubicBezTo>
                  <a:pt x="9584" y="26395"/>
                  <a:pt x="9651" y="26395"/>
                  <a:pt x="9684" y="26362"/>
                </a:cubicBezTo>
                <a:lnTo>
                  <a:pt x="9684" y="26362"/>
                </a:lnTo>
                <a:cubicBezTo>
                  <a:pt x="9684" y="26529"/>
                  <a:pt x="9651" y="26695"/>
                  <a:pt x="9584" y="26795"/>
                </a:cubicBezTo>
                <a:cubicBezTo>
                  <a:pt x="9533" y="26839"/>
                  <a:pt x="9477" y="26858"/>
                  <a:pt x="9420" y="26858"/>
                </a:cubicBezTo>
                <a:cubicBezTo>
                  <a:pt x="9217" y="26858"/>
                  <a:pt x="9003" y="26626"/>
                  <a:pt x="8950" y="26495"/>
                </a:cubicBezTo>
                <a:cubicBezTo>
                  <a:pt x="8940" y="26465"/>
                  <a:pt x="8921" y="26453"/>
                  <a:pt x="8900" y="26453"/>
                </a:cubicBezTo>
                <a:cubicBezTo>
                  <a:pt x="8851" y="26453"/>
                  <a:pt x="8794" y="26516"/>
                  <a:pt x="8817" y="26562"/>
                </a:cubicBezTo>
                <a:cubicBezTo>
                  <a:pt x="8924" y="26775"/>
                  <a:pt x="9201" y="27053"/>
                  <a:pt x="9462" y="27053"/>
                </a:cubicBezTo>
                <a:cubicBezTo>
                  <a:pt x="9527" y="27053"/>
                  <a:pt x="9591" y="27036"/>
                  <a:pt x="9651" y="26996"/>
                </a:cubicBezTo>
                <a:cubicBezTo>
                  <a:pt x="9818" y="26862"/>
                  <a:pt x="9918" y="26562"/>
                  <a:pt x="9851" y="26328"/>
                </a:cubicBezTo>
                <a:cubicBezTo>
                  <a:pt x="10151" y="26229"/>
                  <a:pt x="10450" y="26185"/>
                  <a:pt x="10746" y="26185"/>
                </a:cubicBezTo>
                <a:cubicBezTo>
                  <a:pt x="11241" y="26185"/>
                  <a:pt x="11727" y="26307"/>
                  <a:pt x="12186" y="26495"/>
                </a:cubicBezTo>
                <a:cubicBezTo>
                  <a:pt x="12686" y="26862"/>
                  <a:pt x="13187" y="27196"/>
                  <a:pt x="13654" y="27563"/>
                </a:cubicBezTo>
                <a:cubicBezTo>
                  <a:pt x="12920" y="27729"/>
                  <a:pt x="12153" y="27863"/>
                  <a:pt x="11419" y="27996"/>
                </a:cubicBezTo>
                <a:lnTo>
                  <a:pt x="10919" y="27863"/>
                </a:lnTo>
                <a:cubicBezTo>
                  <a:pt x="9818" y="27563"/>
                  <a:pt x="8784" y="27229"/>
                  <a:pt x="7683" y="27062"/>
                </a:cubicBezTo>
                <a:cubicBezTo>
                  <a:pt x="7611" y="27053"/>
                  <a:pt x="7526" y="27048"/>
                  <a:pt x="7431" y="27048"/>
                </a:cubicBezTo>
                <a:cubicBezTo>
                  <a:pt x="6860" y="27048"/>
                  <a:pt x="5953" y="27220"/>
                  <a:pt x="5782" y="27563"/>
                </a:cubicBezTo>
                <a:cubicBezTo>
                  <a:pt x="5748" y="27563"/>
                  <a:pt x="5681" y="27629"/>
                  <a:pt x="5648" y="27629"/>
                </a:cubicBezTo>
                <a:cubicBezTo>
                  <a:pt x="5581" y="27663"/>
                  <a:pt x="5581" y="27729"/>
                  <a:pt x="5615" y="27796"/>
                </a:cubicBezTo>
                <a:cubicBezTo>
                  <a:pt x="5748" y="27996"/>
                  <a:pt x="5982" y="28163"/>
                  <a:pt x="6249" y="28230"/>
                </a:cubicBezTo>
                <a:cubicBezTo>
                  <a:pt x="6249" y="28230"/>
                  <a:pt x="6282" y="28230"/>
                  <a:pt x="6282" y="28297"/>
                </a:cubicBezTo>
                <a:cubicBezTo>
                  <a:pt x="6313" y="28316"/>
                  <a:pt x="6343" y="28334"/>
                  <a:pt x="6374" y="28352"/>
                </a:cubicBezTo>
                <a:lnTo>
                  <a:pt x="6374" y="28352"/>
                </a:lnTo>
                <a:cubicBezTo>
                  <a:pt x="6546" y="28320"/>
                  <a:pt x="6753" y="28297"/>
                  <a:pt x="6949" y="28297"/>
                </a:cubicBezTo>
                <a:cubicBezTo>
                  <a:pt x="7214" y="28273"/>
                  <a:pt x="7474" y="28263"/>
                  <a:pt x="7730" y="28263"/>
                </a:cubicBezTo>
                <a:cubicBezTo>
                  <a:pt x="8569" y="28263"/>
                  <a:pt x="9367" y="28377"/>
                  <a:pt x="10185" y="28530"/>
                </a:cubicBezTo>
                <a:cubicBezTo>
                  <a:pt x="10285" y="28530"/>
                  <a:pt x="10351" y="28597"/>
                  <a:pt x="10452" y="28597"/>
                </a:cubicBezTo>
                <a:cubicBezTo>
                  <a:pt x="9951" y="28630"/>
                  <a:pt x="9417" y="28663"/>
                  <a:pt x="8884" y="28697"/>
                </a:cubicBezTo>
                <a:cubicBezTo>
                  <a:pt x="8566" y="28724"/>
                  <a:pt x="8254" y="28741"/>
                  <a:pt x="7943" y="28741"/>
                </a:cubicBezTo>
                <a:cubicBezTo>
                  <a:pt x="7682" y="28741"/>
                  <a:pt x="7422" y="28729"/>
                  <a:pt x="7160" y="28704"/>
                </a:cubicBezTo>
                <a:lnTo>
                  <a:pt x="7160" y="28704"/>
                </a:lnTo>
                <a:cubicBezTo>
                  <a:pt x="7616" y="28851"/>
                  <a:pt x="8084" y="28912"/>
                  <a:pt x="8557" y="28912"/>
                </a:cubicBezTo>
                <a:cubicBezTo>
                  <a:pt x="9571" y="28912"/>
                  <a:pt x="10605" y="28632"/>
                  <a:pt x="11586" y="28330"/>
                </a:cubicBezTo>
                <a:cubicBezTo>
                  <a:pt x="11652" y="28363"/>
                  <a:pt x="11752" y="28363"/>
                  <a:pt x="11819" y="28397"/>
                </a:cubicBezTo>
                <a:cubicBezTo>
                  <a:pt x="11844" y="28409"/>
                  <a:pt x="11865" y="28414"/>
                  <a:pt x="11883" y="28414"/>
                </a:cubicBezTo>
                <a:cubicBezTo>
                  <a:pt x="11963" y="28414"/>
                  <a:pt x="11980" y="28305"/>
                  <a:pt x="11953" y="28196"/>
                </a:cubicBezTo>
                <a:cubicBezTo>
                  <a:pt x="12019" y="28163"/>
                  <a:pt x="12153" y="28163"/>
                  <a:pt x="12253" y="28130"/>
                </a:cubicBezTo>
                <a:cubicBezTo>
                  <a:pt x="12753" y="27996"/>
                  <a:pt x="13287" y="27863"/>
                  <a:pt x="13787" y="27696"/>
                </a:cubicBezTo>
                <a:cubicBezTo>
                  <a:pt x="14354" y="28163"/>
                  <a:pt x="14921" y="28663"/>
                  <a:pt x="15422" y="29231"/>
                </a:cubicBezTo>
                <a:cubicBezTo>
                  <a:pt x="15580" y="29587"/>
                  <a:pt x="15739" y="29942"/>
                  <a:pt x="15899" y="30297"/>
                </a:cubicBezTo>
                <a:lnTo>
                  <a:pt x="15899" y="30297"/>
                </a:lnTo>
                <a:cubicBezTo>
                  <a:pt x="15512" y="29377"/>
                  <a:pt x="15068" y="28487"/>
                  <a:pt x="14655" y="27596"/>
                </a:cubicBezTo>
                <a:lnTo>
                  <a:pt x="14655" y="27596"/>
                </a:lnTo>
                <a:cubicBezTo>
                  <a:pt x="14671" y="27604"/>
                  <a:pt x="14690" y="27609"/>
                  <a:pt x="14708" y="27609"/>
                </a:cubicBezTo>
                <a:cubicBezTo>
                  <a:pt x="14763" y="27609"/>
                  <a:pt x="14813" y="27571"/>
                  <a:pt x="14788" y="27496"/>
                </a:cubicBezTo>
                <a:cubicBezTo>
                  <a:pt x="14121" y="26162"/>
                  <a:pt x="14121" y="24627"/>
                  <a:pt x="14288" y="23093"/>
                </a:cubicBezTo>
                <a:cubicBezTo>
                  <a:pt x="14321" y="23093"/>
                  <a:pt x="14321" y="23093"/>
                  <a:pt x="14388" y="23026"/>
                </a:cubicBezTo>
                <a:cubicBezTo>
                  <a:pt x="15388" y="22259"/>
                  <a:pt x="15589" y="20291"/>
                  <a:pt x="15789" y="19123"/>
                </a:cubicBezTo>
                <a:cubicBezTo>
                  <a:pt x="15922" y="18289"/>
                  <a:pt x="16289" y="15854"/>
                  <a:pt x="15255" y="15354"/>
                </a:cubicBezTo>
                <a:cubicBezTo>
                  <a:pt x="15147" y="15318"/>
                  <a:pt x="15048" y="15299"/>
                  <a:pt x="14957" y="15299"/>
                </a:cubicBezTo>
                <a:cubicBezTo>
                  <a:pt x="14796" y="15299"/>
                  <a:pt x="14661" y="15359"/>
                  <a:pt x="14554" y="15487"/>
                </a:cubicBezTo>
                <a:lnTo>
                  <a:pt x="14488" y="15454"/>
                </a:lnTo>
                <a:cubicBezTo>
                  <a:pt x="14458" y="15424"/>
                  <a:pt x="14421" y="15408"/>
                  <a:pt x="14387" y="15408"/>
                </a:cubicBezTo>
                <a:cubicBezTo>
                  <a:pt x="14345" y="15408"/>
                  <a:pt x="14306" y="15432"/>
                  <a:pt x="14288" y="15487"/>
                </a:cubicBezTo>
                <a:cubicBezTo>
                  <a:pt x="13921" y="16188"/>
                  <a:pt x="13254" y="19490"/>
                  <a:pt x="13787" y="20858"/>
                </a:cubicBezTo>
                <a:cubicBezTo>
                  <a:pt x="13721" y="21592"/>
                  <a:pt x="13787" y="22292"/>
                  <a:pt x="14087" y="22826"/>
                </a:cubicBezTo>
                <a:cubicBezTo>
                  <a:pt x="13954" y="24160"/>
                  <a:pt x="13921" y="25528"/>
                  <a:pt x="14321" y="26729"/>
                </a:cubicBezTo>
                <a:cubicBezTo>
                  <a:pt x="13954" y="25962"/>
                  <a:pt x="13620" y="25161"/>
                  <a:pt x="13287" y="24360"/>
                </a:cubicBezTo>
                <a:cubicBezTo>
                  <a:pt x="13320" y="24327"/>
                  <a:pt x="13320" y="24294"/>
                  <a:pt x="13320" y="24227"/>
                </a:cubicBezTo>
                <a:cubicBezTo>
                  <a:pt x="12887" y="23493"/>
                  <a:pt x="12787" y="22526"/>
                  <a:pt x="12720" y="21658"/>
                </a:cubicBezTo>
                <a:cubicBezTo>
                  <a:pt x="12653" y="21292"/>
                  <a:pt x="12653" y="20858"/>
                  <a:pt x="12653" y="20491"/>
                </a:cubicBezTo>
                <a:lnTo>
                  <a:pt x="12653" y="20358"/>
                </a:lnTo>
                <a:cubicBezTo>
                  <a:pt x="12720" y="20391"/>
                  <a:pt x="12787" y="20458"/>
                  <a:pt x="12887" y="20458"/>
                </a:cubicBezTo>
                <a:cubicBezTo>
                  <a:pt x="12896" y="20467"/>
                  <a:pt x="12907" y="20471"/>
                  <a:pt x="12920" y="20471"/>
                </a:cubicBezTo>
                <a:cubicBezTo>
                  <a:pt x="12956" y="20471"/>
                  <a:pt x="13005" y="20440"/>
                  <a:pt x="13053" y="20391"/>
                </a:cubicBezTo>
                <a:cubicBezTo>
                  <a:pt x="13220" y="19891"/>
                  <a:pt x="13120" y="19290"/>
                  <a:pt x="12553" y="19157"/>
                </a:cubicBezTo>
                <a:cubicBezTo>
                  <a:pt x="12486" y="19157"/>
                  <a:pt x="12420" y="19190"/>
                  <a:pt x="12420" y="19223"/>
                </a:cubicBezTo>
                <a:cubicBezTo>
                  <a:pt x="12286" y="19524"/>
                  <a:pt x="12286" y="19957"/>
                  <a:pt x="12553" y="20191"/>
                </a:cubicBezTo>
                <a:cubicBezTo>
                  <a:pt x="12553" y="20991"/>
                  <a:pt x="12486" y="21892"/>
                  <a:pt x="12653" y="22726"/>
                </a:cubicBezTo>
                <a:cubicBezTo>
                  <a:pt x="12386" y="22059"/>
                  <a:pt x="12086" y="21392"/>
                  <a:pt x="11819" y="20724"/>
                </a:cubicBezTo>
                <a:cubicBezTo>
                  <a:pt x="11619" y="19657"/>
                  <a:pt x="11486" y="18523"/>
                  <a:pt x="11452" y="17355"/>
                </a:cubicBezTo>
                <a:cubicBezTo>
                  <a:pt x="11486" y="17355"/>
                  <a:pt x="11552" y="17322"/>
                  <a:pt x="11586" y="17222"/>
                </a:cubicBezTo>
                <a:cubicBezTo>
                  <a:pt x="11719" y="16388"/>
                  <a:pt x="11819" y="15521"/>
                  <a:pt x="11919" y="14687"/>
                </a:cubicBezTo>
                <a:cubicBezTo>
                  <a:pt x="11986" y="14320"/>
                  <a:pt x="12053" y="13986"/>
                  <a:pt x="12119" y="13619"/>
                </a:cubicBezTo>
                <a:cubicBezTo>
                  <a:pt x="12420" y="11952"/>
                  <a:pt x="12386" y="10217"/>
                  <a:pt x="12453" y="8516"/>
                </a:cubicBezTo>
                <a:cubicBezTo>
                  <a:pt x="12453" y="8424"/>
                  <a:pt x="12393" y="8373"/>
                  <a:pt x="12333" y="8373"/>
                </a:cubicBezTo>
                <a:cubicBezTo>
                  <a:pt x="12283" y="8373"/>
                  <a:pt x="12234" y="8407"/>
                  <a:pt x="12219" y="8482"/>
                </a:cubicBezTo>
                <a:cubicBezTo>
                  <a:pt x="12219" y="8616"/>
                  <a:pt x="12153" y="8783"/>
                  <a:pt x="12153" y="8883"/>
                </a:cubicBezTo>
                <a:cubicBezTo>
                  <a:pt x="12086" y="8549"/>
                  <a:pt x="11986" y="8216"/>
                  <a:pt x="11786" y="7982"/>
                </a:cubicBezTo>
                <a:cubicBezTo>
                  <a:pt x="11692" y="7854"/>
                  <a:pt x="11601" y="7800"/>
                  <a:pt x="11514" y="7800"/>
                </a:cubicBezTo>
                <a:cubicBezTo>
                  <a:pt x="11006" y="7800"/>
                  <a:pt x="10618" y="9631"/>
                  <a:pt x="10618" y="9717"/>
                </a:cubicBezTo>
                <a:cubicBezTo>
                  <a:pt x="10318" y="11851"/>
                  <a:pt x="10552" y="14453"/>
                  <a:pt x="11152" y="16521"/>
                </a:cubicBezTo>
                <a:cubicBezTo>
                  <a:pt x="11152" y="17656"/>
                  <a:pt x="11285" y="18723"/>
                  <a:pt x="11452" y="19790"/>
                </a:cubicBezTo>
                <a:cubicBezTo>
                  <a:pt x="11419" y="19624"/>
                  <a:pt x="11319" y="19457"/>
                  <a:pt x="11285" y="19290"/>
                </a:cubicBezTo>
                <a:cubicBezTo>
                  <a:pt x="10618" y="17489"/>
                  <a:pt x="9985" y="15688"/>
                  <a:pt x="9317" y="13886"/>
                </a:cubicBezTo>
                <a:cubicBezTo>
                  <a:pt x="9251" y="12952"/>
                  <a:pt x="9217" y="11952"/>
                  <a:pt x="9117" y="10984"/>
                </a:cubicBezTo>
                <a:cubicBezTo>
                  <a:pt x="9151" y="10684"/>
                  <a:pt x="9151" y="10384"/>
                  <a:pt x="9217" y="10150"/>
                </a:cubicBezTo>
                <a:cubicBezTo>
                  <a:pt x="9217" y="10184"/>
                  <a:pt x="9217" y="10284"/>
                  <a:pt x="9251" y="10317"/>
                </a:cubicBezTo>
                <a:lnTo>
                  <a:pt x="9251" y="11718"/>
                </a:lnTo>
                <a:cubicBezTo>
                  <a:pt x="9251" y="11801"/>
                  <a:pt x="9326" y="11843"/>
                  <a:pt x="9401" y="11843"/>
                </a:cubicBezTo>
                <a:cubicBezTo>
                  <a:pt x="9476" y="11843"/>
                  <a:pt x="9551" y="11801"/>
                  <a:pt x="9551" y="11718"/>
                </a:cubicBezTo>
                <a:lnTo>
                  <a:pt x="9551" y="10984"/>
                </a:lnTo>
                <a:cubicBezTo>
                  <a:pt x="9551" y="10050"/>
                  <a:pt x="9484" y="9183"/>
                  <a:pt x="9417" y="8282"/>
                </a:cubicBezTo>
                <a:cubicBezTo>
                  <a:pt x="9384" y="7715"/>
                  <a:pt x="9284" y="7048"/>
                  <a:pt x="9151" y="6381"/>
                </a:cubicBezTo>
                <a:cubicBezTo>
                  <a:pt x="9151" y="5447"/>
                  <a:pt x="9117" y="4480"/>
                  <a:pt x="8784" y="3512"/>
                </a:cubicBezTo>
                <a:cubicBezTo>
                  <a:pt x="8770" y="3459"/>
                  <a:pt x="8736" y="3437"/>
                  <a:pt x="8699" y="3437"/>
                </a:cubicBezTo>
                <a:cubicBezTo>
                  <a:pt x="8644" y="3437"/>
                  <a:pt x="8584" y="3485"/>
                  <a:pt x="8584" y="3546"/>
                </a:cubicBezTo>
                <a:cubicBezTo>
                  <a:pt x="8584" y="3846"/>
                  <a:pt x="8584" y="4179"/>
                  <a:pt x="8617" y="4480"/>
                </a:cubicBezTo>
                <a:cubicBezTo>
                  <a:pt x="8317" y="3846"/>
                  <a:pt x="7950" y="3312"/>
                  <a:pt x="7449" y="2978"/>
                </a:cubicBezTo>
                <a:cubicBezTo>
                  <a:pt x="7422" y="2965"/>
                  <a:pt x="7388" y="2957"/>
                  <a:pt x="7356" y="2957"/>
                </a:cubicBezTo>
                <a:cubicBezTo>
                  <a:pt x="7311" y="2957"/>
                  <a:pt x="7269" y="2973"/>
                  <a:pt x="7249" y="3012"/>
                </a:cubicBezTo>
                <a:cubicBezTo>
                  <a:pt x="6816" y="3979"/>
                  <a:pt x="7149" y="5013"/>
                  <a:pt x="7449" y="5981"/>
                </a:cubicBezTo>
                <a:cubicBezTo>
                  <a:pt x="7748" y="6876"/>
                  <a:pt x="7924" y="7854"/>
                  <a:pt x="8204" y="8783"/>
                </a:cubicBezTo>
                <a:lnTo>
                  <a:pt x="8204" y="8783"/>
                </a:lnTo>
                <a:cubicBezTo>
                  <a:pt x="8143" y="8483"/>
                  <a:pt x="8093" y="8194"/>
                  <a:pt x="8050" y="7949"/>
                </a:cubicBezTo>
                <a:cubicBezTo>
                  <a:pt x="7750" y="6781"/>
                  <a:pt x="7283" y="5647"/>
                  <a:pt x="7116" y="4480"/>
                </a:cubicBezTo>
                <a:cubicBezTo>
                  <a:pt x="7056" y="4030"/>
                  <a:pt x="7118" y="3868"/>
                  <a:pt x="7237" y="3868"/>
                </a:cubicBezTo>
                <a:cubicBezTo>
                  <a:pt x="7516" y="3868"/>
                  <a:pt x="8103" y="4759"/>
                  <a:pt x="8150" y="4947"/>
                </a:cubicBezTo>
                <a:cubicBezTo>
                  <a:pt x="8317" y="5313"/>
                  <a:pt x="8450" y="5747"/>
                  <a:pt x="8550" y="6147"/>
                </a:cubicBezTo>
                <a:cubicBezTo>
                  <a:pt x="8617" y="6781"/>
                  <a:pt x="8717" y="7415"/>
                  <a:pt x="8784" y="7982"/>
                </a:cubicBezTo>
                <a:cubicBezTo>
                  <a:pt x="8817" y="8549"/>
                  <a:pt x="8817" y="9116"/>
                  <a:pt x="8817" y="9683"/>
                </a:cubicBezTo>
                <a:lnTo>
                  <a:pt x="8717" y="9083"/>
                </a:lnTo>
                <a:cubicBezTo>
                  <a:pt x="8717" y="8849"/>
                  <a:pt x="8650" y="8649"/>
                  <a:pt x="8650" y="8482"/>
                </a:cubicBezTo>
                <a:cubicBezTo>
                  <a:pt x="8584" y="7115"/>
                  <a:pt x="8317" y="5814"/>
                  <a:pt x="7650" y="4580"/>
                </a:cubicBezTo>
                <a:cubicBezTo>
                  <a:pt x="7636" y="4538"/>
                  <a:pt x="7604" y="4519"/>
                  <a:pt x="7572" y="4519"/>
                </a:cubicBezTo>
                <a:cubicBezTo>
                  <a:pt x="7528" y="4519"/>
                  <a:pt x="7483" y="4555"/>
                  <a:pt x="7483" y="4613"/>
                </a:cubicBezTo>
                <a:cubicBezTo>
                  <a:pt x="7449" y="4913"/>
                  <a:pt x="7449" y="4813"/>
                  <a:pt x="7483" y="5113"/>
                </a:cubicBezTo>
                <a:cubicBezTo>
                  <a:pt x="7483" y="5147"/>
                  <a:pt x="7524" y="5163"/>
                  <a:pt x="7566" y="5163"/>
                </a:cubicBezTo>
                <a:cubicBezTo>
                  <a:pt x="7608" y="5163"/>
                  <a:pt x="7650" y="5147"/>
                  <a:pt x="7650" y="5113"/>
                </a:cubicBezTo>
                <a:cubicBezTo>
                  <a:pt x="7883" y="5180"/>
                  <a:pt x="7983" y="5414"/>
                  <a:pt x="7950" y="5680"/>
                </a:cubicBezTo>
                <a:cubicBezTo>
                  <a:pt x="8250" y="6414"/>
                  <a:pt x="8283" y="7181"/>
                  <a:pt x="8383" y="7949"/>
                </a:cubicBezTo>
                <a:lnTo>
                  <a:pt x="8383" y="8149"/>
                </a:lnTo>
                <a:cubicBezTo>
                  <a:pt x="8319" y="8149"/>
                  <a:pt x="8254" y="8242"/>
                  <a:pt x="8280" y="8279"/>
                </a:cubicBezTo>
                <a:lnTo>
                  <a:pt x="8280" y="8279"/>
                </a:lnTo>
                <a:cubicBezTo>
                  <a:pt x="8294" y="8386"/>
                  <a:pt x="8402" y="9071"/>
                  <a:pt x="8465" y="9540"/>
                </a:cubicBezTo>
                <a:lnTo>
                  <a:pt x="8465" y="9540"/>
                </a:lnTo>
                <a:cubicBezTo>
                  <a:pt x="8367" y="9293"/>
                  <a:pt x="8281" y="9040"/>
                  <a:pt x="8204" y="8783"/>
                </a:cubicBezTo>
                <a:lnTo>
                  <a:pt x="8204" y="8783"/>
                </a:lnTo>
                <a:cubicBezTo>
                  <a:pt x="8284" y="9177"/>
                  <a:pt x="8384" y="9590"/>
                  <a:pt x="8517" y="9950"/>
                </a:cubicBezTo>
                <a:cubicBezTo>
                  <a:pt x="8483" y="9850"/>
                  <a:pt x="8483" y="9783"/>
                  <a:pt x="8483" y="9683"/>
                </a:cubicBezTo>
                <a:cubicBezTo>
                  <a:pt x="8478" y="9639"/>
                  <a:pt x="8472" y="9590"/>
                  <a:pt x="8465" y="9540"/>
                </a:cubicBezTo>
                <a:lnTo>
                  <a:pt x="8465" y="9540"/>
                </a:lnTo>
                <a:cubicBezTo>
                  <a:pt x="8567" y="9796"/>
                  <a:pt x="8682" y="10045"/>
                  <a:pt x="8817" y="10284"/>
                </a:cubicBezTo>
                <a:cubicBezTo>
                  <a:pt x="8884" y="10517"/>
                  <a:pt x="8884" y="10784"/>
                  <a:pt x="8917" y="11018"/>
                </a:cubicBezTo>
                <a:cubicBezTo>
                  <a:pt x="8917" y="11118"/>
                  <a:pt x="8984" y="11151"/>
                  <a:pt x="9051" y="11151"/>
                </a:cubicBezTo>
                <a:cubicBezTo>
                  <a:pt x="9084" y="11885"/>
                  <a:pt x="9117" y="12652"/>
                  <a:pt x="9151" y="13353"/>
                </a:cubicBezTo>
                <a:cubicBezTo>
                  <a:pt x="8717" y="12185"/>
                  <a:pt x="8217" y="11018"/>
                  <a:pt x="7650" y="9883"/>
                </a:cubicBezTo>
                <a:lnTo>
                  <a:pt x="7650" y="9883"/>
                </a:lnTo>
                <a:cubicBezTo>
                  <a:pt x="7669" y="9903"/>
                  <a:pt x="7689" y="9911"/>
                  <a:pt x="7706" y="9911"/>
                </a:cubicBezTo>
                <a:cubicBezTo>
                  <a:pt x="7747" y="9911"/>
                  <a:pt x="7773" y="9864"/>
                  <a:pt x="7750" y="9817"/>
                </a:cubicBezTo>
                <a:cubicBezTo>
                  <a:pt x="7616" y="9516"/>
                  <a:pt x="7416" y="9216"/>
                  <a:pt x="7216" y="8949"/>
                </a:cubicBezTo>
                <a:cubicBezTo>
                  <a:pt x="6716" y="7982"/>
                  <a:pt x="6215" y="7048"/>
                  <a:pt x="5615" y="6147"/>
                </a:cubicBezTo>
                <a:cubicBezTo>
                  <a:pt x="5715" y="6147"/>
                  <a:pt x="5715" y="6047"/>
                  <a:pt x="5648" y="6014"/>
                </a:cubicBezTo>
                <a:cubicBezTo>
                  <a:pt x="5581" y="5981"/>
                  <a:pt x="5548" y="5947"/>
                  <a:pt x="5448" y="5881"/>
                </a:cubicBezTo>
                <a:cubicBezTo>
                  <a:pt x="5415" y="5847"/>
                  <a:pt x="5415" y="5814"/>
                  <a:pt x="5381" y="5780"/>
                </a:cubicBezTo>
                <a:cubicBezTo>
                  <a:pt x="5415" y="5714"/>
                  <a:pt x="5415" y="5680"/>
                  <a:pt x="5415" y="5647"/>
                </a:cubicBezTo>
                <a:cubicBezTo>
                  <a:pt x="4614" y="3445"/>
                  <a:pt x="3213" y="944"/>
                  <a:pt x="911" y="10"/>
                </a:cubicBezTo>
                <a:cubicBezTo>
                  <a:pt x="894" y="4"/>
                  <a:pt x="877" y="1"/>
                  <a:pt x="862" y="1"/>
                </a:cubicBezTo>
                <a:close/>
                <a:moveTo>
                  <a:pt x="15899" y="30297"/>
                </a:moveTo>
                <a:cubicBezTo>
                  <a:pt x="15918" y="30342"/>
                  <a:pt x="15937" y="30387"/>
                  <a:pt x="15955" y="30431"/>
                </a:cubicBezTo>
                <a:cubicBezTo>
                  <a:pt x="15955" y="30426"/>
                  <a:pt x="15954" y="30421"/>
                  <a:pt x="15953" y="30416"/>
                </a:cubicBezTo>
                <a:lnTo>
                  <a:pt x="15953" y="30416"/>
                </a:lnTo>
                <a:cubicBezTo>
                  <a:pt x="15935" y="30376"/>
                  <a:pt x="15917" y="30337"/>
                  <a:pt x="15899" y="30297"/>
                </a:cubicBezTo>
                <a:close/>
                <a:moveTo>
                  <a:pt x="17982" y="21712"/>
                </a:moveTo>
                <a:cubicBezTo>
                  <a:pt x="17962" y="21712"/>
                  <a:pt x="17941" y="21716"/>
                  <a:pt x="17924" y="21725"/>
                </a:cubicBezTo>
                <a:cubicBezTo>
                  <a:pt x="17657" y="21959"/>
                  <a:pt x="17423" y="22192"/>
                  <a:pt x="17223" y="22492"/>
                </a:cubicBezTo>
                <a:cubicBezTo>
                  <a:pt x="17156" y="22492"/>
                  <a:pt x="17123" y="22492"/>
                  <a:pt x="17090" y="22526"/>
                </a:cubicBezTo>
                <a:cubicBezTo>
                  <a:pt x="16156" y="23526"/>
                  <a:pt x="15822" y="25795"/>
                  <a:pt x="16222" y="27363"/>
                </a:cubicBezTo>
                <a:cubicBezTo>
                  <a:pt x="15957" y="28358"/>
                  <a:pt x="15790" y="29420"/>
                  <a:pt x="15953" y="30416"/>
                </a:cubicBezTo>
                <a:lnTo>
                  <a:pt x="15953" y="30416"/>
                </a:lnTo>
                <a:cubicBezTo>
                  <a:pt x="16719" y="32114"/>
                  <a:pt x="17499" y="33803"/>
                  <a:pt x="18257" y="35535"/>
                </a:cubicBezTo>
                <a:cubicBezTo>
                  <a:pt x="18269" y="35581"/>
                  <a:pt x="18296" y="35599"/>
                  <a:pt x="18326" y="35599"/>
                </a:cubicBezTo>
                <a:cubicBezTo>
                  <a:pt x="18382" y="35599"/>
                  <a:pt x="18446" y="35534"/>
                  <a:pt x="18424" y="35468"/>
                </a:cubicBezTo>
                <a:cubicBezTo>
                  <a:pt x="17823" y="33901"/>
                  <a:pt x="17156" y="32366"/>
                  <a:pt x="16489" y="30865"/>
                </a:cubicBezTo>
                <a:cubicBezTo>
                  <a:pt x="16156" y="29831"/>
                  <a:pt x="16289" y="28830"/>
                  <a:pt x="16489" y="27863"/>
                </a:cubicBezTo>
                <a:cubicBezTo>
                  <a:pt x="16523" y="28030"/>
                  <a:pt x="16589" y="28230"/>
                  <a:pt x="16656" y="28397"/>
                </a:cubicBezTo>
                <a:cubicBezTo>
                  <a:pt x="16677" y="28461"/>
                  <a:pt x="16741" y="28498"/>
                  <a:pt x="16792" y="28498"/>
                </a:cubicBezTo>
                <a:cubicBezTo>
                  <a:pt x="16820" y="28498"/>
                  <a:pt x="16844" y="28487"/>
                  <a:pt x="16856" y="28463"/>
                </a:cubicBezTo>
                <a:cubicBezTo>
                  <a:pt x="17457" y="27896"/>
                  <a:pt x="17790" y="27129"/>
                  <a:pt x="17990" y="26295"/>
                </a:cubicBezTo>
                <a:cubicBezTo>
                  <a:pt x="18257" y="25661"/>
                  <a:pt x="18457" y="24894"/>
                  <a:pt x="18524" y="24194"/>
                </a:cubicBezTo>
                <a:cubicBezTo>
                  <a:pt x="18591" y="23693"/>
                  <a:pt x="18724" y="22526"/>
                  <a:pt x="18257" y="21825"/>
                </a:cubicBezTo>
                <a:cubicBezTo>
                  <a:pt x="18224" y="21792"/>
                  <a:pt x="18157" y="21792"/>
                  <a:pt x="18124" y="21792"/>
                </a:cubicBezTo>
                <a:cubicBezTo>
                  <a:pt x="18099" y="21743"/>
                  <a:pt x="18039" y="21712"/>
                  <a:pt x="17982" y="2171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241;p62"/>
          <p:cNvSpPr/>
          <p:nvPr/>
        </p:nvSpPr>
        <p:spPr>
          <a:xfrm rot="19692160" flipH="1">
            <a:off x="8169207" y="15984"/>
            <a:ext cx="1542519" cy="2932639"/>
          </a:xfrm>
          <a:custGeom>
            <a:avLst/>
            <a:gdLst/>
            <a:ahLst/>
            <a:cxnLst/>
            <a:rect l="l" t="t" r="r" b="b"/>
            <a:pathLst>
              <a:path w="18725" h="35600" extrusionOk="0">
                <a:moveTo>
                  <a:pt x="102" y="1150"/>
                </a:moveTo>
                <a:cubicBezTo>
                  <a:pt x="0" y="1512"/>
                  <a:pt x="559" y="2390"/>
                  <a:pt x="814" y="2727"/>
                </a:cubicBezTo>
                <a:lnTo>
                  <a:pt x="814" y="2727"/>
                </a:lnTo>
                <a:cubicBezTo>
                  <a:pt x="464" y="2247"/>
                  <a:pt x="211" y="1723"/>
                  <a:pt x="102" y="1150"/>
                </a:cubicBezTo>
                <a:close/>
                <a:moveTo>
                  <a:pt x="956" y="639"/>
                </a:moveTo>
                <a:cubicBezTo>
                  <a:pt x="962" y="639"/>
                  <a:pt x="970" y="641"/>
                  <a:pt x="978" y="643"/>
                </a:cubicBezTo>
                <a:cubicBezTo>
                  <a:pt x="1779" y="977"/>
                  <a:pt x="2412" y="1678"/>
                  <a:pt x="2946" y="2345"/>
                </a:cubicBezTo>
                <a:cubicBezTo>
                  <a:pt x="3246" y="2678"/>
                  <a:pt x="3480" y="3112"/>
                  <a:pt x="3747" y="3479"/>
                </a:cubicBezTo>
                <a:cubicBezTo>
                  <a:pt x="2980" y="2445"/>
                  <a:pt x="2079" y="1477"/>
                  <a:pt x="1045" y="1044"/>
                </a:cubicBezTo>
                <a:cubicBezTo>
                  <a:pt x="953" y="800"/>
                  <a:pt x="890" y="639"/>
                  <a:pt x="956" y="639"/>
                </a:cubicBezTo>
                <a:close/>
                <a:moveTo>
                  <a:pt x="814" y="2727"/>
                </a:moveTo>
                <a:lnTo>
                  <a:pt x="814" y="2727"/>
                </a:lnTo>
                <a:cubicBezTo>
                  <a:pt x="1140" y="3174"/>
                  <a:pt x="1549" y="3582"/>
                  <a:pt x="2004" y="3956"/>
                </a:cubicBezTo>
                <a:lnTo>
                  <a:pt x="2004" y="3956"/>
                </a:lnTo>
                <a:cubicBezTo>
                  <a:pt x="1610" y="3618"/>
                  <a:pt x="1253" y="3255"/>
                  <a:pt x="911" y="2845"/>
                </a:cubicBezTo>
                <a:cubicBezTo>
                  <a:pt x="890" y="2824"/>
                  <a:pt x="856" y="2783"/>
                  <a:pt x="814" y="2727"/>
                </a:cubicBezTo>
                <a:close/>
                <a:moveTo>
                  <a:pt x="1145" y="1311"/>
                </a:moveTo>
                <a:cubicBezTo>
                  <a:pt x="2112" y="1811"/>
                  <a:pt x="2879" y="2812"/>
                  <a:pt x="3480" y="3612"/>
                </a:cubicBezTo>
                <a:cubicBezTo>
                  <a:pt x="3780" y="3979"/>
                  <a:pt x="4047" y="4346"/>
                  <a:pt x="4280" y="4780"/>
                </a:cubicBezTo>
                <a:cubicBezTo>
                  <a:pt x="4114" y="4513"/>
                  <a:pt x="3947" y="4313"/>
                  <a:pt x="3780" y="4079"/>
                </a:cubicBezTo>
                <a:cubicBezTo>
                  <a:pt x="3770" y="4059"/>
                  <a:pt x="3759" y="4051"/>
                  <a:pt x="3750" y="4051"/>
                </a:cubicBezTo>
                <a:cubicBezTo>
                  <a:pt x="3729" y="4051"/>
                  <a:pt x="3713" y="4090"/>
                  <a:pt x="3713" y="4113"/>
                </a:cubicBezTo>
                <a:cubicBezTo>
                  <a:pt x="3747" y="4146"/>
                  <a:pt x="3747" y="4179"/>
                  <a:pt x="3780" y="4246"/>
                </a:cubicBezTo>
                <a:cubicBezTo>
                  <a:pt x="3113" y="3612"/>
                  <a:pt x="2379" y="2978"/>
                  <a:pt x="1745" y="2311"/>
                </a:cubicBezTo>
                <a:cubicBezTo>
                  <a:pt x="1612" y="2178"/>
                  <a:pt x="1378" y="1744"/>
                  <a:pt x="1145" y="1311"/>
                </a:cubicBezTo>
                <a:close/>
                <a:moveTo>
                  <a:pt x="3580" y="4413"/>
                </a:moveTo>
                <a:cubicBezTo>
                  <a:pt x="3914" y="4680"/>
                  <a:pt x="4214" y="4980"/>
                  <a:pt x="4481" y="5280"/>
                </a:cubicBezTo>
                <a:cubicBezTo>
                  <a:pt x="4148" y="4981"/>
                  <a:pt x="3816" y="4748"/>
                  <a:pt x="3484" y="4449"/>
                </a:cubicBezTo>
                <a:lnTo>
                  <a:pt x="3484" y="4449"/>
                </a:lnTo>
                <a:cubicBezTo>
                  <a:pt x="3493" y="4457"/>
                  <a:pt x="3504" y="4460"/>
                  <a:pt x="3515" y="4460"/>
                </a:cubicBezTo>
                <a:cubicBezTo>
                  <a:pt x="3547" y="4460"/>
                  <a:pt x="3580" y="4436"/>
                  <a:pt x="3580" y="4413"/>
                </a:cubicBezTo>
                <a:close/>
                <a:moveTo>
                  <a:pt x="4314" y="7468"/>
                </a:moveTo>
                <a:lnTo>
                  <a:pt x="4314" y="7582"/>
                </a:lnTo>
                <a:cubicBezTo>
                  <a:pt x="4339" y="7590"/>
                  <a:pt x="4366" y="7599"/>
                  <a:pt x="4394" y="7606"/>
                </a:cubicBezTo>
                <a:lnTo>
                  <a:pt x="4394" y="7606"/>
                </a:lnTo>
                <a:cubicBezTo>
                  <a:pt x="4361" y="7565"/>
                  <a:pt x="4334" y="7518"/>
                  <a:pt x="4314" y="7468"/>
                </a:cubicBezTo>
                <a:close/>
                <a:moveTo>
                  <a:pt x="2794" y="8638"/>
                </a:moveTo>
                <a:cubicBezTo>
                  <a:pt x="2686" y="8643"/>
                  <a:pt x="2632" y="8687"/>
                  <a:pt x="2679" y="8783"/>
                </a:cubicBezTo>
                <a:cubicBezTo>
                  <a:pt x="2846" y="9116"/>
                  <a:pt x="3080" y="9416"/>
                  <a:pt x="3313" y="9683"/>
                </a:cubicBezTo>
                <a:cubicBezTo>
                  <a:pt x="3192" y="9481"/>
                  <a:pt x="3095" y="9267"/>
                  <a:pt x="3030" y="9056"/>
                </a:cubicBezTo>
                <a:lnTo>
                  <a:pt x="3030" y="9056"/>
                </a:lnTo>
                <a:cubicBezTo>
                  <a:pt x="2942" y="8923"/>
                  <a:pt x="2863" y="8784"/>
                  <a:pt x="2794" y="8638"/>
                </a:cubicBezTo>
                <a:close/>
                <a:moveTo>
                  <a:pt x="7286" y="15122"/>
                </a:moveTo>
                <a:cubicBezTo>
                  <a:pt x="7254" y="15194"/>
                  <a:pt x="7261" y="15278"/>
                  <a:pt x="7283" y="15321"/>
                </a:cubicBezTo>
                <a:cubicBezTo>
                  <a:pt x="7316" y="15421"/>
                  <a:pt x="7383" y="15454"/>
                  <a:pt x="7449" y="15487"/>
                </a:cubicBezTo>
                <a:lnTo>
                  <a:pt x="7449" y="15454"/>
                </a:lnTo>
                <a:cubicBezTo>
                  <a:pt x="7436" y="15415"/>
                  <a:pt x="7439" y="15387"/>
                  <a:pt x="7450" y="15372"/>
                </a:cubicBezTo>
                <a:lnTo>
                  <a:pt x="7450" y="15372"/>
                </a:lnTo>
                <a:cubicBezTo>
                  <a:pt x="7485" y="15404"/>
                  <a:pt x="7524" y="15433"/>
                  <a:pt x="7566" y="15455"/>
                </a:cubicBezTo>
                <a:lnTo>
                  <a:pt x="7566" y="15455"/>
                </a:lnTo>
                <a:cubicBezTo>
                  <a:pt x="7560" y="15443"/>
                  <a:pt x="7555" y="15432"/>
                  <a:pt x="7549" y="15421"/>
                </a:cubicBezTo>
                <a:cubicBezTo>
                  <a:pt x="7521" y="15379"/>
                  <a:pt x="7494" y="15360"/>
                  <a:pt x="7473" y="15360"/>
                </a:cubicBezTo>
                <a:cubicBezTo>
                  <a:pt x="7463" y="15360"/>
                  <a:pt x="7455" y="15364"/>
                  <a:pt x="7450" y="15372"/>
                </a:cubicBezTo>
                <a:lnTo>
                  <a:pt x="7450" y="15372"/>
                </a:lnTo>
                <a:cubicBezTo>
                  <a:pt x="7377" y="15305"/>
                  <a:pt x="7320" y="15219"/>
                  <a:pt x="7286" y="15122"/>
                </a:cubicBezTo>
                <a:close/>
                <a:moveTo>
                  <a:pt x="7566" y="15455"/>
                </a:moveTo>
                <a:lnTo>
                  <a:pt x="7566" y="15455"/>
                </a:lnTo>
                <a:cubicBezTo>
                  <a:pt x="7594" y="15518"/>
                  <a:pt x="7622" y="15593"/>
                  <a:pt x="7650" y="15621"/>
                </a:cubicBezTo>
                <a:cubicBezTo>
                  <a:pt x="7738" y="15621"/>
                  <a:pt x="7800" y="15595"/>
                  <a:pt x="7860" y="15520"/>
                </a:cubicBezTo>
                <a:lnTo>
                  <a:pt x="7860" y="15520"/>
                </a:lnTo>
                <a:cubicBezTo>
                  <a:pt x="7845" y="15520"/>
                  <a:pt x="7831" y="15521"/>
                  <a:pt x="7816" y="15521"/>
                </a:cubicBezTo>
                <a:cubicBezTo>
                  <a:pt x="7727" y="15521"/>
                  <a:pt x="7642" y="15497"/>
                  <a:pt x="7566" y="15455"/>
                </a:cubicBezTo>
                <a:close/>
                <a:moveTo>
                  <a:pt x="1045" y="15754"/>
                </a:moveTo>
                <a:cubicBezTo>
                  <a:pt x="1045" y="15761"/>
                  <a:pt x="1047" y="15769"/>
                  <a:pt x="1051" y="15778"/>
                </a:cubicBezTo>
                <a:lnTo>
                  <a:pt x="1051" y="15778"/>
                </a:lnTo>
                <a:cubicBezTo>
                  <a:pt x="1049" y="15770"/>
                  <a:pt x="1047" y="15762"/>
                  <a:pt x="1045" y="15754"/>
                </a:cubicBezTo>
                <a:close/>
                <a:moveTo>
                  <a:pt x="11624" y="13625"/>
                </a:moveTo>
                <a:cubicBezTo>
                  <a:pt x="11619" y="13681"/>
                  <a:pt x="11619" y="13736"/>
                  <a:pt x="11619" y="13786"/>
                </a:cubicBezTo>
                <a:cubicBezTo>
                  <a:pt x="11552" y="14487"/>
                  <a:pt x="11452" y="15154"/>
                  <a:pt x="11386" y="15854"/>
                </a:cubicBezTo>
                <a:cubicBezTo>
                  <a:pt x="11386" y="15287"/>
                  <a:pt x="11419" y="14687"/>
                  <a:pt x="11452" y="14120"/>
                </a:cubicBezTo>
                <a:lnTo>
                  <a:pt x="11624" y="13625"/>
                </a:lnTo>
                <a:close/>
                <a:moveTo>
                  <a:pt x="11475" y="8345"/>
                </a:moveTo>
                <a:cubicBezTo>
                  <a:pt x="11527" y="8345"/>
                  <a:pt x="11576" y="8386"/>
                  <a:pt x="11619" y="8482"/>
                </a:cubicBezTo>
                <a:cubicBezTo>
                  <a:pt x="11752" y="8783"/>
                  <a:pt x="11752" y="9150"/>
                  <a:pt x="11786" y="9450"/>
                </a:cubicBezTo>
                <a:cubicBezTo>
                  <a:pt x="11819" y="10117"/>
                  <a:pt x="11819" y="10751"/>
                  <a:pt x="11786" y="11418"/>
                </a:cubicBezTo>
                <a:cubicBezTo>
                  <a:pt x="11720" y="11977"/>
                  <a:pt x="11622" y="12568"/>
                  <a:pt x="11491" y="13096"/>
                </a:cubicBezTo>
                <a:lnTo>
                  <a:pt x="11491" y="13096"/>
                </a:lnTo>
                <a:cubicBezTo>
                  <a:pt x="11588" y="12146"/>
                  <a:pt x="11654" y="11167"/>
                  <a:pt x="11752" y="10284"/>
                </a:cubicBezTo>
                <a:cubicBezTo>
                  <a:pt x="11752" y="10226"/>
                  <a:pt x="11707" y="10190"/>
                  <a:pt x="11663" y="10190"/>
                </a:cubicBezTo>
                <a:cubicBezTo>
                  <a:pt x="11631" y="10190"/>
                  <a:pt x="11600" y="10208"/>
                  <a:pt x="11586" y="10250"/>
                </a:cubicBezTo>
                <a:cubicBezTo>
                  <a:pt x="11586" y="10317"/>
                  <a:pt x="11552" y="10450"/>
                  <a:pt x="11552" y="10517"/>
                </a:cubicBezTo>
                <a:cubicBezTo>
                  <a:pt x="11552" y="9983"/>
                  <a:pt x="11586" y="9450"/>
                  <a:pt x="11619" y="8916"/>
                </a:cubicBezTo>
                <a:cubicBezTo>
                  <a:pt x="11619" y="8835"/>
                  <a:pt x="11558" y="8791"/>
                  <a:pt x="11502" y="8791"/>
                </a:cubicBezTo>
                <a:cubicBezTo>
                  <a:pt x="11466" y="8791"/>
                  <a:pt x="11432" y="8810"/>
                  <a:pt x="11419" y="8849"/>
                </a:cubicBezTo>
                <a:cubicBezTo>
                  <a:pt x="11252" y="10417"/>
                  <a:pt x="11285" y="11952"/>
                  <a:pt x="11152" y="13486"/>
                </a:cubicBezTo>
                <a:cubicBezTo>
                  <a:pt x="11085" y="14320"/>
                  <a:pt x="11052" y="15154"/>
                  <a:pt x="11052" y="15988"/>
                </a:cubicBezTo>
                <a:cubicBezTo>
                  <a:pt x="10585" y="14086"/>
                  <a:pt x="10552" y="11851"/>
                  <a:pt x="10752" y="9950"/>
                </a:cubicBezTo>
                <a:cubicBezTo>
                  <a:pt x="10752" y="9807"/>
                  <a:pt x="11167" y="8345"/>
                  <a:pt x="11475" y="8345"/>
                </a:cubicBezTo>
                <a:close/>
                <a:moveTo>
                  <a:pt x="14863" y="15837"/>
                </a:moveTo>
                <a:cubicBezTo>
                  <a:pt x="15131" y="15837"/>
                  <a:pt x="15400" y="16151"/>
                  <a:pt x="15488" y="16622"/>
                </a:cubicBezTo>
                <a:cubicBezTo>
                  <a:pt x="15622" y="17289"/>
                  <a:pt x="15622" y="18023"/>
                  <a:pt x="15555" y="18756"/>
                </a:cubicBezTo>
                <a:cubicBezTo>
                  <a:pt x="15455" y="18523"/>
                  <a:pt x="15355" y="18356"/>
                  <a:pt x="15222" y="18156"/>
                </a:cubicBezTo>
                <a:cubicBezTo>
                  <a:pt x="15222" y="18123"/>
                  <a:pt x="15155" y="18123"/>
                  <a:pt x="15155" y="18123"/>
                </a:cubicBezTo>
                <a:cubicBezTo>
                  <a:pt x="15155" y="17355"/>
                  <a:pt x="15155" y="16455"/>
                  <a:pt x="14755" y="15854"/>
                </a:cubicBezTo>
                <a:cubicBezTo>
                  <a:pt x="14790" y="15842"/>
                  <a:pt x="14827" y="15837"/>
                  <a:pt x="14863" y="15837"/>
                </a:cubicBezTo>
                <a:close/>
                <a:moveTo>
                  <a:pt x="1879" y="16488"/>
                </a:moveTo>
                <a:lnTo>
                  <a:pt x="1879" y="16488"/>
                </a:lnTo>
                <a:cubicBezTo>
                  <a:pt x="2046" y="16622"/>
                  <a:pt x="2112" y="16688"/>
                  <a:pt x="2146" y="16755"/>
                </a:cubicBezTo>
                <a:cubicBezTo>
                  <a:pt x="2546" y="17155"/>
                  <a:pt x="2879" y="17622"/>
                  <a:pt x="3213" y="18089"/>
                </a:cubicBezTo>
                <a:cubicBezTo>
                  <a:pt x="3413" y="18356"/>
                  <a:pt x="3647" y="18690"/>
                  <a:pt x="3880" y="19023"/>
                </a:cubicBezTo>
                <a:cubicBezTo>
                  <a:pt x="3580" y="18756"/>
                  <a:pt x="3246" y="18423"/>
                  <a:pt x="2946" y="18089"/>
                </a:cubicBezTo>
                <a:cubicBezTo>
                  <a:pt x="2546" y="17522"/>
                  <a:pt x="2146" y="17022"/>
                  <a:pt x="1879" y="16488"/>
                </a:cubicBezTo>
                <a:close/>
                <a:moveTo>
                  <a:pt x="14554" y="16121"/>
                </a:moveTo>
                <a:cubicBezTo>
                  <a:pt x="14621" y="16321"/>
                  <a:pt x="14755" y="16521"/>
                  <a:pt x="14755" y="16622"/>
                </a:cubicBezTo>
                <a:cubicBezTo>
                  <a:pt x="14821" y="16955"/>
                  <a:pt x="14821" y="17322"/>
                  <a:pt x="14888" y="17656"/>
                </a:cubicBezTo>
                <a:lnTo>
                  <a:pt x="14888" y="18289"/>
                </a:lnTo>
                <a:cubicBezTo>
                  <a:pt x="14488" y="18690"/>
                  <a:pt x="14221" y="19290"/>
                  <a:pt x="13987" y="19924"/>
                </a:cubicBezTo>
                <a:cubicBezTo>
                  <a:pt x="13987" y="19323"/>
                  <a:pt x="14087" y="18790"/>
                  <a:pt x="14087" y="18289"/>
                </a:cubicBezTo>
                <a:cubicBezTo>
                  <a:pt x="14121" y="17656"/>
                  <a:pt x="14221" y="16988"/>
                  <a:pt x="14421" y="16421"/>
                </a:cubicBezTo>
                <a:cubicBezTo>
                  <a:pt x="14454" y="16288"/>
                  <a:pt x="14488" y="16188"/>
                  <a:pt x="14554" y="16121"/>
                </a:cubicBezTo>
                <a:close/>
                <a:moveTo>
                  <a:pt x="6249" y="18089"/>
                </a:moveTo>
                <a:lnTo>
                  <a:pt x="6315" y="18256"/>
                </a:lnTo>
                <a:cubicBezTo>
                  <a:pt x="6582" y="18690"/>
                  <a:pt x="6749" y="19190"/>
                  <a:pt x="6916" y="19690"/>
                </a:cubicBezTo>
                <a:cubicBezTo>
                  <a:pt x="6982" y="19924"/>
                  <a:pt x="7049" y="20124"/>
                  <a:pt x="7116" y="20324"/>
                </a:cubicBezTo>
                <a:cubicBezTo>
                  <a:pt x="6782" y="19590"/>
                  <a:pt x="6449" y="18823"/>
                  <a:pt x="6249" y="18089"/>
                </a:cubicBezTo>
                <a:close/>
                <a:moveTo>
                  <a:pt x="12486" y="19590"/>
                </a:moveTo>
                <a:cubicBezTo>
                  <a:pt x="12787" y="19690"/>
                  <a:pt x="12787" y="20024"/>
                  <a:pt x="12753" y="20324"/>
                </a:cubicBezTo>
                <a:cubicBezTo>
                  <a:pt x="12653" y="20291"/>
                  <a:pt x="12586" y="20257"/>
                  <a:pt x="12553" y="20157"/>
                </a:cubicBezTo>
                <a:cubicBezTo>
                  <a:pt x="12586" y="20157"/>
                  <a:pt x="12586" y="20157"/>
                  <a:pt x="12653" y="20191"/>
                </a:cubicBezTo>
                <a:cubicBezTo>
                  <a:pt x="12674" y="20211"/>
                  <a:pt x="12691" y="20219"/>
                  <a:pt x="12706" y="20219"/>
                </a:cubicBezTo>
                <a:cubicBezTo>
                  <a:pt x="12737" y="20219"/>
                  <a:pt x="12753" y="20180"/>
                  <a:pt x="12753" y="20157"/>
                </a:cubicBezTo>
                <a:cubicBezTo>
                  <a:pt x="12753" y="20091"/>
                  <a:pt x="12720" y="20024"/>
                  <a:pt x="12720" y="19957"/>
                </a:cubicBezTo>
                <a:cubicBezTo>
                  <a:pt x="12720" y="19934"/>
                  <a:pt x="12672" y="19895"/>
                  <a:pt x="12632" y="19895"/>
                </a:cubicBezTo>
                <a:cubicBezTo>
                  <a:pt x="12613" y="19895"/>
                  <a:pt x="12597" y="19903"/>
                  <a:pt x="12586" y="19924"/>
                </a:cubicBezTo>
                <a:cubicBezTo>
                  <a:pt x="12553" y="19924"/>
                  <a:pt x="12553" y="19957"/>
                  <a:pt x="12486" y="19957"/>
                </a:cubicBezTo>
                <a:cubicBezTo>
                  <a:pt x="12486" y="19824"/>
                  <a:pt x="12453" y="19690"/>
                  <a:pt x="12486" y="19590"/>
                </a:cubicBezTo>
                <a:close/>
                <a:moveTo>
                  <a:pt x="14788" y="18856"/>
                </a:moveTo>
                <a:lnTo>
                  <a:pt x="14788" y="18856"/>
                </a:lnTo>
                <a:cubicBezTo>
                  <a:pt x="14755" y="19290"/>
                  <a:pt x="14721" y="19657"/>
                  <a:pt x="14621" y="20024"/>
                </a:cubicBezTo>
                <a:cubicBezTo>
                  <a:pt x="14588" y="20291"/>
                  <a:pt x="14454" y="20624"/>
                  <a:pt x="14321" y="20925"/>
                </a:cubicBezTo>
                <a:cubicBezTo>
                  <a:pt x="14288" y="20925"/>
                  <a:pt x="14254" y="20958"/>
                  <a:pt x="14254" y="20991"/>
                </a:cubicBezTo>
                <a:cubicBezTo>
                  <a:pt x="14254" y="21091"/>
                  <a:pt x="14188" y="21158"/>
                  <a:pt x="14188" y="21292"/>
                </a:cubicBezTo>
                <a:lnTo>
                  <a:pt x="14188" y="21325"/>
                </a:lnTo>
                <a:cubicBezTo>
                  <a:pt x="14154" y="21292"/>
                  <a:pt x="14121" y="21258"/>
                  <a:pt x="14087" y="21258"/>
                </a:cubicBezTo>
                <a:cubicBezTo>
                  <a:pt x="14154" y="20991"/>
                  <a:pt x="14154" y="20825"/>
                  <a:pt x="14154" y="20758"/>
                </a:cubicBezTo>
                <a:cubicBezTo>
                  <a:pt x="14188" y="20491"/>
                  <a:pt x="14488" y="19323"/>
                  <a:pt x="14788" y="18856"/>
                </a:cubicBezTo>
                <a:close/>
                <a:moveTo>
                  <a:pt x="10015" y="22056"/>
                </a:moveTo>
                <a:lnTo>
                  <a:pt x="10015" y="22056"/>
                </a:lnTo>
                <a:cubicBezTo>
                  <a:pt x="9996" y="22091"/>
                  <a:pt x="9985" y="22136"/>
                  <a:pt x="9985" y="22192"/>
                </a:cubicBezTo>
                <a:cubicBezTo>
                  <a:pt x="9999" y="22192"/>
                  <a:pt x="10011" y="22195"/>
                  <a:pt x="10020" y="22201"/>
                </a:cubicBezTo>
                <a:lnTo>
                  <a:pt x="10020" y="22201"/>
                </a:lnTo>
                <a:cubicBezTo>
                  <a:pt x="10018" y="22186"/>
                  <a:pt x="10018" y="22172"/>
                  <a:pt x="10018" y="22159"/>
                </a:cubicBezTo>
                <a:cubicBezTo>
                  <a:pt x="10018" y="22127"/>
                  <a:pt x="10017" y="22093"/>
                  <a:pt x="10015" y="22056"/>
                </a:cubicBezTo>
                <a:close/>
                <a:moveTo>
                  <a:pt x="7750" y="21592"/>
                </a:moveTo>
                <a:lnTo>
                  <a:pt x="7750" y="21658"/>
                </a:lnTo>
                <a:cubicBezTo>
                  <a:pt x="7750" y="21725"/>
                  <a:pt x="7683" y="21792"/>
                  <a:pt x="7650" y="21792"/>
                </a:cubicBezTo>
                <a:cubicBezTo>
                  <a:pt x="7795" y="21996"/>
                  <a:pt x="7941" y="22277"/>
                  <a:pt x="7953" y="22277"/>
                </a:cubicBezTo>
                <a:cubicBezTo>
                  <a:pt x="7955" y="22277"/>
                  <a:pt x="7954" y="22271"/>
                  <a:pt x="7950" y="22259"/>
                </a:cubicBezTo>
                <a:cubicBezTo>
                  <a:pt x="7883" y="22025"/>
                  <a:pt x="7783" y="21792"/>
                  <a:pt x="7750" y="21592"/>
                </a:cubicBezTo>
                <a:close/>
                <a:moveTo>
                  <a:pt x="15088" y="18690"/>
                </a:moveTo>
                <a:cubicBezTo>
                  <a:pt x="15155" y="18756"/>
                  <a:pt x="15222" y="18856"/>
                  <a:pt x="15288" y="19123"/>
                </a:cubicBezTo>
                <a:cubicBezTo>
                  <a:pt x="15322" y="19323"/>
                  <a:pt x="15322" y="19590"/>
                  <a:pt x="15322" y="19790"/>
                </a:cubicBezTo>
                <a:cubicBezTo>
                  <a:pt x="15288" y="20024"/>
                  <a:pt x="15222" y="20324"/>
                  <a:pt x="15155" y="20591"/>
                </a:cubicBezTo>
                <a:lnTo>
                  <a:pt x="15155" y="20624"/>
                </a:lnTo>
                <a:cubicBezTo>
                  <a:pt x="14988" y="21191"/>
                  <a:pt x="14721" y="21759"/>
                  <a:pt x="14521" y="22259"/>
                </a:cubicBezTo>
                <a:lnTo>
                  <a:pt x="14521" y="22326"/>
                </a:lnTo>
                <a:cubicBezTo>
                  <a:pt x="14454" y="22492"/>
                  <a:pt x="14354" y="22592"/>
                  <a:pt x="14321" y="22592"/>
                </a:cubicBezTo>
                <a:cubicBezTo>
                  <a:pt x="14388" y="22292"/>
                  <a:pt x="14421" y="21992"/>
                  <a:pt x="14421" y="21692"/>
                </a:cubicBezTo>
                <a:cubicBezTo>
                  <a:pt x="14921" y="20825"/>
                  <a:pt x="15055" y="19624"/>
                  <a:pt x="15088" y="18690"/>
                </a:cubicBezTo>
                <a:close/>
                <a:moveTo>
                  <a:pt x="10129" y="22482"/>
                </a:moveTo>
                <a:lnTo>
                  <a:pt x="10118" y="22492"/>
                </a:lnTo>
                <a:lnTo>
                  <a:pt x="10085" y="22492"/>
                </a:lnTo>
                <a:lnTo>
                  <a:pt x="10185" y="22759"/>
                </a:lnTo>
                <a:cubicBezTo>
                  <a:pt x="10285" y="22759"/>
                  <a:pt x="10318" y="22693"/>
                  <a:pt x="10385" y="22659"/>
                </a:cubicBezTo>
                <a:cubicBezTo>
                  <a:pt x="10385" y="22626"/>
                  <a:pt x="10418" y="22626"/>
                  <a:pt x="10418" y="22626"/>
                </a:cubicBezTo>
                <a:cubicBezTo>
                  <a:pt x="10292" y="22626"/>
                  <a:pt x="10195" y="22566"/>
                  <a:pt x="10129" y="22482"/>
                </a:cubicBezTo>
                <a:close/>
                <a:moveTo>
                  <a:pt x="2759" y="22758"/>
                </a:moveTo>
                <a:cubicBezTo>
                  <a:pt x="2589" y="22820"/>
                  <a:pt x="2532" y="22924"/>
                  <a:pt x="2779" y="23093"/>
                </a:cubicBezTo>
                <a:cubicBezTo>
                  <a:pt x="2856" y="23075"/>
                  <a:pt x="2931" y="23061"/>
                  <a:pt x="3004" y="23049"/>
                </a:cubicBezTo>
                <a:lnTo>
                  <a:pt x="3004" y="23049"/>
                </a:lnTo>
                <a:cubicBezTo>
                  <a:pt x="2927" y="22988"/>
                  <a:pt x="2853" y="22925"/>
                  <a:pt x="2779" y="22859"/>
                </a:cubicBezTo>
                <a:cubicBezTo>
                  <a:pt x="2762" y="22842"/>
                  <a:pt x="2754" y="22797"/>
                  <a:pt x="2759" y="22758"/>
                </a:cubicBezTo>
                <a:close/>
                <a:moveTo>
                  <a:pt x="3320" y="23280"/>
                </a:moveTo>
                <a:cubicBezTo>
                  <a:pt x="3250" y="23282"/>
                  <a:pt x="3181" y="23286"/>
                  <a:pt x="3113" y="23293"/>
                </a:cubicBezTo>
                <a:cubicBezTo>
                  <a:pt x="3379" y="23426"/>
                  <a:pt x="3645" y="23537"/>
                  <a:pt x="3923" y="23633"/>
                </a:cubicBezTo>
                <a:lnTo>
                  <a:pt x="3923" y="23633"/>
                </a:lnTo>
                <a:cubicBezTo>
                  <a:pt x="3715" y="23528"/>
                  <a:pt x="3513" y="23411"/>
                  <a:pt x="3320" y="23280"/>
                </a:cubicBezTo>
                <a:close/>
                <a:moveTo>
                  <a:pt x="8587" y="23734"/>
                </a:moveTo>
                <a:lnTo>
                  <a:pt x="8587" y="23734"/>
                </a:lnTo>
                <a:cubicBezTo>
                  <a:pt x="8618" y="23764"/>
                  <a:pt x="8648" y="23793"/>
                  <a:pt x="8679" y="23822"/>
                </a:cubicBezTo>
                <a:lnTo>
                  <a:pt x="8679" y="23822"/>
                </a:lnTo>
                <a:cubicBezTo>
                  <a:pt x="8648" y="23794"/>
                  <a:pt x="8618" y="23790"/>
                  <a:pt x="8587" y="23734"/>
                </a:cubicBezTo>
                <a:close/>
                <a:moveTo>
                  <a:pt x="3923" y="23633"/>
                </a:moveTo>
                <a:cubicBezTo>
                  <a:pt x="4762" y="24058"/>
                  <a:pt x="5708" y="24292"/>
                  <a:pt x="6681" y="24471"/>
                </a:cubicBezTo>
                <a:lnTo>
                  <a:pt x="6681" y="24471"/>
                </a:lnTo>
                <a:cubicBezTo>
                  <a:pt x="5991" y="24226"/>
                  <a:pt x="5297" y="23992"/>
                  <a:pt x="4581" y="23827"/>
                </a:cubicBezTo>
                <a:cubicBezTo>
                  <a:pt x="4351" y="23769"/>
                  <a:pt x="4133" y="23706"/>
                  <a:pt x="3923" y="23633"/>
                </a:cubicBezTo>
                <a:close/>
                <a:moveTo>
                  <a:pt x="3113" y="23526"/>
                </a:moveTo>
                <a:cubicBezTo>
                  <a:pt x="3447" y="23760"/>
                  <a:pt x="3947" y="24027"/>
                  <a:pt x="3980" y="24027"/>
                </a:cubicBezTo>
                <a:cubicBezTo>
                  <a:pt x="4814" y="24327"/>
                  <a:pt x="5648" y="24494"/>
                  <a:pt x="6482" y="24661"/>
                </a:cubicBezTo>
                <a:lnTo>
                  <a:pt x="6549" y="24661"/>
                </a:lnTo>
                <a:lnTo>
                  <a:pt x="4547" y="24027"/>
                </a:lnTo>
                <a:cubicBezTo>
                  <a:pt x="4080" y="23927"/>
                  <a:pt x="3513" y="23793"/>
                  <a:pt x="3113" y="23526"/>
                </a:cubicBezTo>
                <a:close/>
                <a:moveTo>
                  <a:pt x="4114" y="22826"/>
                </a:moveTo>
                <a:cubicBezTo>
                  <a:pt x="4281" y="22959"/>
                  <a:pt x="5248" y="23093"/>
                  <a:pt x="5581" y="23160"/>
                </a:cubicBezTo>
                <a:cubicBezTo>
                  <a:pt x="5615" y="23193"/>
                  <a:pt x="5715" y="23193"/>
                  <a:pt x="5748" y="23260"/>
                </a:cubicBezTo>
                <a:cubicBezTo>
                  <a:pt x="6749" y="23660"/>
                  <a:pt x="7650" y="24194"/>
                  <a:pt x="8584" y="24694"/>
                </a:cubicBezTo>
                <a:cubicBezTo>
                  <a:pt x="8483" y="24694"/>
                  <a:pt x="8383" y="24661"/>
                  <a:pt x="8250" y="24627"/>
                </a:cubicBezTo>
                <a:cubicBezTo>
                  <a:pt x="7082" y="23993"/>
                  <a:pt x="5815" y="23360"/>
                  <a:pt x="4547" y="23126"/>
                </a:cubicBezTo>
                <a:cubicBezTo>
                  <a:pt x="4414" y="23026"/>
                  <a:pt x="4280" y="22959"/>
                  <a:pt x="4114" y="22826"/>
                </a:cubicBezTo>
                <a:close/>
                <a:moveTo>
                  <a:pt x="6681" y="24471"/>
                </a:moveTo>
                <a:lnTo>
                  <a:pt x="6681" y="24471"/>
                </a:lnTo>
                <a:cubicBezTo>
                  <a:pt x="6826" y="24523"/>
                  <a:pt x="6971" y="24575"/>
                  <a:pt x="7116" y="24627"/>
                </a:cubicBezTo>
                <a:cubicBezTo>
                  <a:pt x="7483" y="24761"/>
                  <a:pt x="7883" y="24861"/>
                  <a:pt x="8283" y="24994"/>
                </a:cubicBezTo>
                <a:cubicBezTo>
                  <a:pt x="8383" y="24994"/>
                  <a:pt x="8450" y="25028"/>
                  <a:pt x="8617" y="25094"/>
                </a:cubicBezTo>
                <a:lnTo>
                  <a:pt x="8383" y="24961"/>
                </a:lnTo>
                <a:cubicBezTo>
                  <a:pt x="7880" y="24822"/>
                  <a:pt x="7366" y="24674"/>
                  <a:pt x="6863" y="24504"/>
                </a:cubicBezTo>
                <a:lnTo>
                  <a:pt x="6863" y="24504"/>
                </a:lnTo>
                <a:cubicBezTo>
                  <a:pt x="6802" y="24493"/>
                  <a:pt x="6742" y="24482"/>
                  <a:pt x="6681" y="24471"/>
                </a:cubicBezTo>
                <a:close/>
                <a:moveTo>
                  <a:pt x="12286" y="24794"/>
                </a:moveTo>
                <a:cubicBezTo>
                  <a:pt x="12286" y="24827"/>
                  <a:pt x="12320" y="24861"/>
                  <a:pt x="12286" y="24927"/>
                </a:cubicBezTo>
                <a:cubicBezTo>
                  <a:pt x="12320" y="24927"/>
                  <a:pt x="12386" y="24927"/>
                  <a:pt x="12386" y="24961"/>
                </a:cubicBezTo>
                <a:cubicBezTo>
                  <a:pt x="12420" y="24994"/>
                  <a:pt x="12420" y="25028"/>
                  <a:pt x="12420" y="25094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470" y="25104"/>
                  <a:pt x="12460" y="25050"/>
                  <a:pt x="12453" y="24994"/>
                </a:cubicBezTo>
                <a:cubicBezTo>
                  <a:pt x="12396" y="24938"/>
                  <a:pt x="12346" y="24869"/>
                  <a:pt x="12309" y="24794"/>
                </a:cubicBezTo>
                <a:close/>
                <a:moveTo>
                  <a:pt x="18057" y="22359"/>
                </a:moveTo>
                <a:lnTo>
                  <a:pt x="18057" y="22359"/>
                </a:lnTo>
                <a:cubicBezTo>
                  <a:pt x="17990" y="22459"/>
                  <a:pt x="18057" y="22626"/>
                  <a:pt x="18090" y="22859"/>
                </a:cubicBezTo>
                <a:cubicBezTo>
                  <a:pt x="18224" y="24360"/>
                  <a:pt x="17757" y="26028"/>
                  <a:pt x="17123" y="27363"/>
                </a:cubicBezTo>
                <a:cubicBezTo>
                  <a:pt x="16977" y="27684"/>
                  <a:pt x="16862" y="27807"/>
                  <a:pt x="16775" y="27807"/>
                </a:cubicBezTo>
                <a:cubicBezTo>
                  <a:pt x="16662" y="27807"/>
                  <a:pt x="16593" y="27606"/>
                  <a:pt x="16556" y="27363"/>
                </a:cubicBezTo>
                <a:cubicBezTo>
                  <a:pt x="16589" y="27129"/>
                  <a:pt x="16656" y="26829"/>
                  <a:pt x="16723" y="26595"/>
                </a:cubicBezTo>
                <a:cubicBezTo>
                  <a:pt x="16756" y="26595"/>
                  <a:pt x="16789" y="26529"/>
                  <a:pt x="16823" y="26495"/>
                </a:cubicBezTo>
                <a:cubicBezTo>
                  <a:pt x="16889" y="26262"/>
                  <a:pt x="16889" y="26295"/>
                  <a:pt x="16889" y="26028"/>
                </a:cubicBezTo>
                <a:cubicBezTo>
                  <a:pt x="16889" y="25995"/>
                  <a:pt x="16823" y="25962"/>
                  <a:pt x="16823" y="25962"/>
                </a:cubicBezTo>
                <a:cubicBezTo>
                  <a:pt x="16823" y="25861"/>
                  <a:pt x="16823" y="25795"/>
                  <a:pt x="16889" y="25695"/>
                </a:cubicBezTo>
                <a:cubicBezTo>
                  <a:pt x="16923" y="25161"/>
                  <a:pt x="17056" y="24594"/>
                  <a:pt x="17256" y="24027"/>
                </a:cubicBezTo>
                <a:lnTo>
                  <a:pt x="17256" y="24027"/>
                </a:lnTo>
                <a:cubicBezTo>
                  <a:pt x="17256" y="24294"/>
                  <a:pt x="17223" y="24494"/>
                  <a:pt x="17223" y="24627"/>
                </a:cubicBezTo>
                <a:cubicBezTo>
                  <a:pt x="17156" y="25495"/>
                  <a:pt x="16990" y="26328"/>
                  <a:pt x="16990" y="27162"/>
                </a:cubicBezTo>
                <a:cubicBezTo>
                  <a:pt x="16990" y="27212"/>
                  <a:pt x="17031" y="27237"/>
                  <a:pt x="17073" y="27237"/>
                </a:cubicBezTo>
                <a:cubicBezTo>
                  <a:pt x="17115" y="27237"/>
                  <a:pt x="17156" y="27212"/>
                  <a:pt x="17156" y="27162"/>
                </a:cubicBezTo>
                <a:cubicBezTo>
                  <a:pt x="17323" y="25861"/>
                  <a:pt x="17623" y="24627"/>
                  <a:pt x="17490" y="23326"/>
                </a:cubicBezTo>
                <a:cubicBezTo>
                  <a:pt x="17557" y="23193"/>
                  <a:pt x="17590" y="23126"/>
                  <a:pt x="17657" y="22993"/>
                </a:cubicBezTo>
                <a:cubicBezTo>
                  <a:pt x="17823" y="22659"/>
                  <a:pt x="17957" y="22459"/>
                  <a:pt x="18057" y="22359"/>
                </a:cubicBezTo>
                <a:close/>
                <a:moveTo>
                  <a:pt x="6789" y="27663"/>
                </a:moveTo>
                <a:cubicBezTo>
                  <a:pt x="7354" y="27663"/>
                  <a:pt x="8015" y="27837"/>
                  <a:pt x="8584" y="27996"/>
                </a:cubicBezTo>
                <a:cubicBezTo>
                  <a:pt x="8383" y="27996"/>
                  <a:pt x="8117" y="27963"/>
                  <a:pt x="7916" y="27963"/>
                </a:cubicBezTo>
                <a:cubicBezTo>
                  <a:pt x="7616" y="27963"/>
                  <a:pt x="7160" y="27927"/>
                  <a:pt x="6713" y="27927"/>
                </a:cubicBezTo>
                <a:cubicBezTo>
                  <a:pt x="6415" y="27927"/>
                  <a:pt x="6122" y="27943"/>
                  <a:pt x="5882" y="27996"/>
                </a:cubicBezTo>
                <a:cubicBezTo>
                  <a:pt x="5882" y="27930"/>
                  <a:pt x="5948" y="27863"/>
                  <a:pt x="6082" y="27796"/>
                </a:cubicBezTo>
                <a:cubicBezTo>
                  <a:pt x="6284" y="27701"/>
                  <a:pt x="6526" y="27663"/>
                  <a:pt x="6789" y="27663"/>
                </a:cubicBezTo>
                <a:close/>
                <a:moveTo>
                  <a:pt x="6374" y="28352"/>
                </a:moveTo>
                <a:cubicBezTo>
                  <a:pt x="6253" y="28375"/>
                  <a:pt x="6151" y="28402"/>
                  <a:pt x="6082" y="28430"/>
                </a:cubicBezTo>
                <a:cubicBezTo>
                  <a:pt x="6148" y="28497"/>
                  <a:pt x="6282" y="28530"/>
                  <a:pt x="6449" y="28630"/>
                </a:cubicBezTo>
                <a:lnTo>
                  <a:pt x="6615" y="28630"/>
                </a:lnTo>
                <a:cubicBezTo>
                  <a:pt x="6798" y="28662"/>
                  <a:pt x="6980" y="28686"/>
                  <a:pt x="7160" y="28704"/>
                </a:cubicBezTo>
                <a:lnTo>
                  <a:pt x="7160" y="28704"/>
                </a:lnTo>
                <a:cubicBezTo>
                  <a:pt x="6893" y="28618"/>
                  <a:pt x="6631" y="28502"/>
                  <a:pt x="6374" y="28352"/>
                </a:cubicBezTo>
                <a:close/>
                <a:moveTo>
                  <a:pt x="10485" y="28797"/>
                </a:moveTo>
                <a:lnTo>
                  <a:pt x="10485" y="28797"/>
                </a:lnTo>
                <a:cubicBezTo>
                  <a:pt x="9751" y="28864"/>
                  <a:pt x="8984" y="28930"/>
                  <a:pt x="8250" y="28930"/>
                </a:cubicBezTo>
                <a:lnTo>
                  <a:pt x="7416" y="28930"/>
                </a:lnTo>
                <a:cubicBezTo>
                  <a:pt x="7883" y="28997"/>
                  <a:pt x="8383" y="29030"/>
                  <a:pt x="8817" y="29097"/>
                </a:cubicBezTo>
                <a:cubicBezTo>
                  <a:pt x="8879" y="29101"/>
                  <a:pt x="8940" y="29102"/>
                  <a:pt x="9001" y="29102"/>
                </a:cubicBezTo>
                <a:cubicBezTo>
                  <a:pt x="9528" y="29102"/>
                  <a:pt x="10006" y="28976"/>
                  <a:pt x="10485" y="28797"/>
                </a:cubicBezTo>
                <a:close/>
                <a:moveTo>
                  <a:pt x="862" y="1"/>
                </a:moveTo>
                <a:cubicBezTo>
                  <a:pt x="790" y="1"/>
                  <a:pt x="745" y="61"/>
                  <a:pt x="745" y="143"/>
                </a:cubicBezTo>
                <a:cubicBezTo>
                  <a:pt x="745" y="310"/>
                  <a:pt x="778" y="477"/>
                  <a:pt x="811" y="643"/>
                </a:cubicBezTo>
                <a:cubicBezTo>
                  <a:pt x="578" y="543"/>
                  <a:pt x="378" y="510"/>
                  <a:pt x="111" y="510"/>
                </a:cubicBezTo>
                <a:cubicBezTo>
                  <a:pt x="77" y="510"/>
                  <a:pt x="44" y="543"/>
                  <a:pt x="44" y="610"/>
                </a:cubicBezTo>
                <a:cubicBezTo>
                  <a:pt x="49" y="795"/>
                  <a:pt x="69" y="975"/>
                  <a:pt x="102" y="1150"/>
                </a:cubicBezTo>
                <a:lnTo>
                  <a:pt x="102" y="1150"/>
                </a:lnTo>
                <a:cubicBezTo>
                  <a:pt x="130" y="1051"/>
                  <a:pt x="207" y="991"/>
                  <a:pt x="354" y="991"/>
                </a:cubicBezTo>
                <a:cubicBezTo>
                  <a:pt x="431" y="991"/>
                  <a:pt x="527" y="1007"/>
                  <a:pt x="645" y="1044"/>
                </a:cubicBezTo>
                <a:cubicBezTo>
                  <a:pt x="711" y="1044"/>
                  <a:pt x="745" y="1110"/>
                  <a:pt x="745" y="1110"/>
                </a:cubicBezTo>
                <a:cubicBezTo>
                  <a:pt x="978" y="1811"/>
                  <a:pt x="1445" y="2445"/>
                  <a:pt x="2046" y="3012"/>
                </a:cubicBezTo>
                <a:lnTo>
                  <a:pt x="1979" y="3012"/>
                </a:lnTo>
                <a:lnTo>
                  <a:pt x="1879" y="2912"/>
                </a:lnTo>
                <a:lnTo>
                  <a:pt x="1278" y="2311"/>
                </a:lnTo>
                <a:cubicBezTo>
                  <a:pt x="1268" y="2301"/>
                  <a:pt x="1254" y="2296"/>
                  <a:pt x="1240" y="2296"/>
                </a:cubicBezTo>
                <a:cubicBezTo>
                  <a:pt x="1165" y="2296"/>
                  <a:pt x="1061" y="2422"/>
                  <a:pt x="1145" y="2478"/>
                </a:cubicBezTo>
                <a:cubicBezTo>
                  <a:pt x="1412" y="2745"/>
                  <a:pt x="1645" y="2945"/>
                  <a:pt x="1912" y="3179"/>
                </a:cubicBezTo>
                <a:cubicBezTo>
                  <a:pt x="1979" y="3312"/>
                  <a:pt x="2112" y="3412"/>
                  <a:pt x="2146" y="3479"/>
                </a:cubicBezTo>
                <a:cubicBezTo>
                  <a:pt x="2891" y="4196"/>
                  <a:pt x="3659" y="4868"/>
                  <a:pt x="4431" y="5532"/>
                </a:cubicBezTo>
                <a:lnTo>
                  <a:pt x="4431" y="5532"/>
                </a:lnTo>
                <a:cubicBezTo>
                  <a:pt x="3616" y="5089"/>
                  <a:pt x="2750" y="4569"/>
                  <a:pt x="2004" y="3956"/>
                </a:cubicBezTo>
                <a:lnTo>
                  <a:pt x="2004" y="3956"/>
                </a:lnTo>
                <a:cubicBezTo>
                  <a:pt x="2187" y="4113"/>
                  <a:pt x="2378" y="4265"/>
                  <a:pt x="2579" y="4413"/>
                </a:cubicBezTo>
                <a:cubicBezTo>
                  <a:pt x="3313" y="4980"/>
                  <a:pt x="4114" y="5480"/>
                  <a:pt x="4914" y="5947"/>
                </a:cubicBezTo>
                <a:cubicBezTo>
                  <a:pt x="4753" y="5809"/>
                  <a:pt x="4592" y="5671"/>
                  <a:pt x="4431" y="5532"/>
                </a:cubicBezTo>
                <a:lnTo>
                  <a:pt x="4431" y="5532"/>
                </a:lnTo>
                <a:cubicBezTo>
                  <a:pt x="4723" y="5691"/>
                  <a:pt x="5010" y="5841"/>
                  <a:pt x="5281" y="5981"/>
                </a:cubicBezTo>
                <a:cubicBezTo>
                  <a:pt x="5715" y="6681"/>
                  <a:pt x="6115" y="7382"/>
                  <a:pt x="6482" y="8115"/>
                </a:cubicBezTo>
                <a:cubicBezTo>
                  <a:pt x="6082" y="7682"/>
                  <a:pt x="5581" y="7348"/>
                  <a:pt x="5081" y="7148"/>
                </a:cubicBezTo>
                <a:cubicBezTo>
                  <a:pt x="5048" y="7115"/>
                  <a:pt x="5048" y="7048"/>
                  <a:pt x="4981" y="7015"/>
                </a:cubicBezTo>
                <a:cubicBezTo>
                  <a:pt x="4888" y="6903"/>
                  <a:pt x="4731" y="6811"/>
                  <a:pt x="4589" y="6811"/>
                </a:cubicBezTo>
                <a:cubicBezTo>
                  <a:pt x="4477" y="6811"/>
                  <a:pt x="4373" y="6868"/>
                  <a:pt x="4314" y="7015"/>
                </a:cubicBezTo>
                <a:cubicBezTo>
                  <a:pt x="4280" y="7115"/>
                  <a:pt x="4280" y="7148"/>
                  <a:pt x="4280" y="7215"/>
                </a:cubicBezTo>
                <a:cubicBezTo>
                  <a:pt x="4247" y="7215"/>
                  <a:pt x="4247" y="7282"/>
                  <a:pt x="4247" y="7315"/>
                </a:cubicBezTo>
                <a:cubicBezTo>
                  <a:pt x="4247" y="7315"/>
                  <a:pt x="4280" y="7315"/>
                  <a:pt x="4280" y="7348"/>
                </a:cubicBezTo>
                <a:cubicBezTo>
                  <a:pt x="4287" y="7390"/>
                  <a:pt x="4299" y="7430"/>
                  <a:pt x="4314" y="7468"/>
                </a:cubicBezTo>
                <a:lnTo>
                  <a:pt x="4314" y="7468"/>
                </a:lnTo>
                <a:lnTo>
                  <a:pt x="4314" y="7448"/>
                </a:lnTo>
                <a:cubicBezTo>
                  <a:pt x="4337" y="7333"/>
                  <a:pt x="4392" y="7297"/>
                  <a:pt x="4468" y="7297"/>
                </a:cubicBezTo>
                <a:cubicBezTo>
                  <a:pt x="4501" y="7297"/>
                  <a:pt x="4539" y="7305"/>
                  <a:pt x="4581" y="7315"/>
                </a:cubicBezTo>
                <a:cubicBezTo>
                  <a:pt x="4547" y="7348"/>
                  <a:pt x="4481" y="7448"/>
                  <a:pt x="4581" y="7482"/>
                </a:cubicBezTo>
                <a:cubicBezTo>
                  <a:pt x="4647" y="7515"/>
                  <a:pt x="4747" y="7515"/>
                  <a:pt x="4814" y="75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745" y="7575"/>
                  <a:pt x="4670" y="7537"/>
                  <a:pt x="4581" y="7515"/>
                </a:cubicBezTo>
                <a:lnTo>
                  <a:pt x="4581" y="7515"/>
                </a:lnTo>
                <a:cubicBezTo>
                  <a:pt x="4606" y="7590"/>
                  <a:pt x="4630" y="7627"/>
                  <a:pt x="4669" y="7655"/>
                </a:cubicBezTo>
                <a:lnTo>
                  <a:pt x="4669" y="7655"/>
                </a:lnTo>
                <a:cubicBezTo>
                  <a:pt x="4645" y="7652"/>
                  <a:pt x="4625" y="7648"/>
                  <a:pt x="4614" y="7648"/>
                </a:cubicBezTo>
                <a:cubicBezTo>
                  <a:pt x="4564" y="7648"/>
                  <a:pt x="4477" y="7630"/>
                  <a:pt x="4394" y="7606"/>
                </a:cubicBezTo>
                <a:lnTo>
                  <a:pt x="4394" y="7606"/>
                </a:lnTo>
                <a:cubicBezTo>
                  <a:pt x="4458" y="7686"/>
                  <a:pt x="4543" y="7747"/>
                  <a:pt x="4647" y="7782"/>
                </a:cubicBezTo>
                <a:cubicBezTo>
                  <a:pt x="4714" y="7782"/>
                  <a:pt x="4747" y="7715"/>
                  <a:pt x="4714" y="7682"/>
                </a:cubicBezTo>
                <a:cubicBezTo>
                  <a:pt x="4697" y="7673"/>
                  <a:pt x="4682" y="7665"/>
                  <a:pt x="4669" y="7655"/>
                </a:cubicBezTo>
                <a:lnTo>
                  <a:pt x="4669" y="7655"/>
                </a:lnTo>
                <a:cubicBezTo>
                  <a:pt x="4696" y="7659"/>
                  <a:pt x="4727" y="7663"/>
                  <a:pt x="4755" y="7663"/>
                </a:cubicBezTo>
                <a:cubicBezTo>
                  <a:pt x="4781" y="7663"/>
                  <a:pt x="4803" y="7660"/>
                  <a:pt x="4814" y="76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816" y="7577"/>
                  <a:pt x="4818" y="7577"/>
                  <a:pt x="4820" y="7577"/>
                </a:cubicBezTo>
                <a:cubicBezTo>
                  <a:pt x="4852" y="7577"/>
                  <a:pt x="4883" y="7569"/>
                  <a:pt x="4914" y="7548"/>
                </a:cubicBezTo>
                <a:cubicBezTo>
                  <a:pt x="5048" y="7548"/>
                  <a:pt x="5114" y="7482"/>
                  <a:pt x="5114" y="7382"/>
                </a:cubicBezTo>
                <a:cubicBezTo>
                  <a:pt x="5748" y="7715"/>
                  <a:pt x="6315" y="8182"/>
                  <a:pt x="6816" y="8716"/>
                </a:cubicBezTo>
                <a:cubicBezTo>
                  <a:pt x="7483" y="10050"/>
                  <a:pt x="8083" y="11384"/>
                  <a:pt x="8617" y="12785"/>
                </a:cubicBezTo>
                <a:cubicBezTo>
                  <a:pt x="7082" y="11151"/>
                  <a:pt x="5882" y="8115"/>
                  <a:pt x="3280" y="8015"/>
                </a:cubicBezTo>
                <a:lnTo>
                  <a:pt x="3246" y="8015"/>
                </a:lnTo>
                <a:cubicBezTo>
                  <a:pt x="3135" y="8015"/>
                  <a:pt x="3024" y="8001"/>
                  <a:pt x="2903" y="8001"/>
                </a:cubicBezTo>
                <a:cubicBezTo>
                  <a:pt x="2842" y="8001"/>
                  <a:pt x="2779" y="8004"/>
                  <a:pt x="2713" y="8015"/>
                </a:cubicBezTo>
                <a:cubicBezTo>
                  <a:pt x="2613" y="8015"/>
                  <a:pt x="2579" y="8115"/>
                  <a:pt x="2613" y="8149"/>
                </a:cubicBezTo>
                <a:cubicBezTo>
                  <a:pt x="2660" y="8320"/>
                  <a:pt x="2721" y="8483"/>
                  <a:pt x="2794" y="8638"/>
                </a:cubicBezTo>
                <a:lnTo>
                  <a:pt x="2794" y="8638"/>
                </a:lnTo>
                <a:cubicBezTo>
                  <a:pt x="2802" y="8637"/>
                  <a:pt x="2809" y="8637"/>
                  <a:pt x="2817" y="8637"/>
                </a:cubicBezTo>
                <a:cubicBezTo>
                  <a:pt x="2855" y="8637"/>
                  <a:pt x="2899" y="8641"/>
                  <a:pt x="2946" y="8649"/>
                </a:cubicBezTo>
                <a:cubicBezTo>
                  <a:pt x="2959" y="8781"/>
                  <a:pt x="2988" y="8918"/>
                  <a:pt x="3030" y="9056"/>
                </a:cubicBezTo>
                <a:lnTo>
                  <a:pt x="3030" y="9056"/>
                </a:lnTo>
                <a:cubicBezTo>
                  <a:pt x="3455" y="9697"/>
                  <a:pt x="4083" y="10193"/>
                  <a:pt x="4731" y="10638"/>
                </a:cubicBezTo>
                <a:lnTo>
                  <a:pt x="4731" y="10638"/>
                </a:lnTo>
                <a:cubicBezTo>
                  <a:pt x="4285" y="10286"/>
                  <a:pt x="3149" y="9079"/>
                  <a:pt x="3380" y="8783"/>
                </a:cubicBezTo>
                <a:lnTo>
                  <a:pt x="3380" y="8783"/>
                </a:lnTo>
                <a:cubicBezTo>
                  <a:pt x="3880" y="8949"/>
                  <a:pt x="4481" y="9250"/>
                  <a:pt x="4547" y="9283"/>
                </a:cubicBezTo>
                <a:cubicBezTo>
                  <a:pt x="5148" y="9750"/>
                  <a:pt x="5715" y="10350"/>
                  <a:pt x="6215" y="10951"/>
                </a:cubicBezTo>
                <a:cubicBezTo>
                  <a:pt x="6449" y="11184"/>
                  <a:pt x="6649" y="11485"/>
                  <a:pt x="6849" y="11785"/>
                </a:cubicBezTo>
                <a:cubicBezTo>
                  <a:pt x="6015" y="11018"/>
                  <a:pt x="5148" y="10317"/>
                  <a:pt x="4414" y="9583"/>
                </a:cubicBezTo>
                <a:cubicBezTo>
                  <a:pt x="4398" y="9568"/>
                  <a:pt x="4381" y="9561"/>
                  <a:pt x="4364" y="9561"/>
                </a:cubicBezTo>
                <a:cubicBezTo>
                  <a:pt x="4308" y="9561"/>
                  <a:pt x="4255" y="9632"/>
                  <a:pt x="4280" y="9683"/>
                </a:cubicBezTo>
                <a:cubicBezTo>
                  <a:pt x="4897" y="10228"/>
                  <a:pt x="5513" y="10841"/>
                  <a:pt x="6153" y="11449"/>
                </a:cubicBezTo>
                <a:lnTo>
                  <a:pt x="6153" y="11449"/>
                </a:lnTo>
                <a:cubicBezTo>
                  <a:pt x="5704" y="11217"/>
                  <a:pt x="5280" y="10999"/>
                  <a:pt x="4948" y="10784"/>
                </a:cubicBezTo>
                <a:cubicBezTo>
                  <a:pt x="4875" y="10736"/>
                  <a:pt x="4803" y="10687"/>
                  <a:pt x="4731" y="10638"/>
                </a:cubicBezTo>
                <a:lnTo>
                  <a:pt x="4731" y="10638"/>
                </a:lnTo>
                <a:cubicBezTo>
                  <a:pt x="4736" y="10642"/>
                  <a:pt x="4742" y="10646"/>
                  <a:pt x="4747" y="10651"/>
                </a:cubicBezTo>
                <a:cubicBezTo>
                  <a:pt x="5381" y="11118"/>
                  <a:pt x="5982" y="11518"/>
                  <a:pt x="6582" y="11952"/>
                </a:cubicBezTo>
                <a:cubicBezTo>
                  <a:pt x="6615" y="11952"/>
                  <a:pt x="6615" y="11985"/>
                  <a:pt x="6615" y="12018"/>
                </a:cubicBezTo>
                <a:lnTo>
                  <a:pt x="6649" y="12018"/>
                </a:lnTo>
                <a:cubicBezTo>
                  <a:pt x="6749" y="12085"/>
                  <a:pt x="6849" y="12152"/>
                  <a:pt x="6949" y="12185"/>
                </a:cubicBezTo>
                <a:cubicBezTo>
                  <a:pt x="6679" y="11944"/>
                  <a:pt x="6414" y="11697"/>
                  <a:pt x="6153" y="11449"/>
                </a:cubicBezTo>
                <a:lnTo>
                  <a:pt x="6153" y="11449"/>
                </a:lnTo>
                <a:cubicBezTo>
                  <a:pt x="7235" y="12008"/>
                  <a:pt x="8459" y="12647"/>
                  <a:pt x="8884" y="13519"/>
                </a:cubicBezTo>
                <a:cubicBezTo>
                  <a:pt x="8899" y="13564"/>
                  <a:pt x="8921" y="13582"/>
                  <a:pt x="8940" y="13582"/>
                </a:cubicBezTo>
                <a:cubicBezTo>
                  <a:pt x="8964" y="13582"/>
                  <a:pt x="8984" y="13556"/>
                  <a:pt x="8984" y="13519"/>
                </a:cubicBezTo>
                <a:cubicBezTo>
                  <a:pt x="9451" y="14687"/>
                  <a:pt x="9884" y="15821"/>
                  <a:pt x="10285" y="16988"/>
                </a:cubicBezTo>
                <a:cubicBezTo>
                  <a:pt x="10118" y="16722"/>
                  <a:pt x="9951" y="16521"/>
                  <a:pt x="9784" y="16288"/>
                </a:cubicBezTo>
                <a:cubicBezTo>
                  <a:pt x="9451" y="15821"/>
                  <a:pt x="8950" y="15254"/>
                  <a:pt x="8383" y="14987"/>
                </a:cubicBezTo>
                <a:cubicBezTo>
                  <a:pt x="8332" y="14705"/>
                  <a:pt x="7965" y="14442"/>
                  <a:pt x="7662" y="14442"/>
                </a:cubicBezTo>
                <a:cubicBezTo>
                  <a:pt x="7571" y="14442"/>
                  <a:pt x="7485" y="14466"/>
                  <a:pt x="7416" y="14520"/>
                </a:cubicBezTo>
                <a:cubicBezTo>
                  <a:pt x="7316" y="14553"/>
                  <a:pt x="7316" y="14653"/>
                  <a:pt x="7283" y="14687"/>
                </a:cubicBezTo>
                <a:lnTo>
                  <a:pt x="7283" y="14720"/>
                </a:lnTo>
                <a:cubicBezTo>
                  <a:pt x="7236" y="14860"/>
                  <a:pt x="7242" y="14999"/>
                  <a:pt x="7286" y="15122"/>
                </a:cubicBezTo>
                <a:lnTo>
                  <a:pt x="7286" y="15122"/>
                </a:lnTo>
                <a:cubicBezTo>
                  <a:pt x="7304" y="15081"/>
                  <a:pt x="7335" y="15044"/>
                  <a:pt x="7383" y="15020"/>
                </a:cubicBezTo>
                <a:cubicBezTo>
                  <a:pt x="7393" y="15017"/>
                  <a:pt x="7405" y="15015"/>
                  <a:pt x="7417" y="15015"/>
                </a:cubicBezTo>
                <a:cubicBezTo>
                  <a:pt x="7524" y="15015"/>
                  <a:pt x="7693" y="15135"/>
                  <a:pt x="7783" y="15254"/>
                </a:cubicBezTo>
                <a:lnTo>
                  <a:pt x="7683" y="15254"/>
                </a:lnTo>
                <a:cubicBezTo>
                  <a:pt x="7616" y="15254"/>
                  <a:pt x="7583" y="15454"/>
                  <a:pt x="7683" y="15454"/>
                </a:cubicBezTo>
                <a:cubicBezTo>
                  <a:pt x="7750" y="15454"/>
                  <a:pt x="7816" y="15454"/>
                  <a:pt x="7883" y="15487"/>
                </a:cubicBezTo>
                <a:cubicBezTo>
                  <a:pt x="7875" y="15499"/>
                  <a:pt x="7868" y="15510"/>
                  <a:pt x="7860" y="15520"/>
                </a:cubicBezTo>
                <a:lnTo>
                  <a:pt x="7860" y="15520"/>
                </a:lnTo>
                <a:cubicBezTo>
                  <a:pt x="8105" y="15506"/>
                  <a:pt x="8289" y="15376"/>
                  <a:pt x="8383" y="15187"/>
                </a:cubicBezTo>
                <a:cubicBezTo>
                  <a:pt x="9251" y="15554"/>
                  <a:pt x="9985" y="16622"/>
                  <a:pt x="10485" y="17556"/>
                </a:cubicBezTo>
                <a:cubicBezTo>
                  <a:pt x="10718" y="18123"/>
                  <a:pt x="10919" y="18656"/>
                  <a:pt x="11085" y="19223"/>
                </a:cubicBezTo>
                <a:cubicBezTo>
                  <a:pt x="12219" y="22326"/>
                  <a:pt x="13587" y="25328"/>
                  <a:pt x="14955" y="28330"/>
                </a:cubicBezTo>
                <a:cubicBezTo>
                  <a:pt x="14655" y="27996"/>
                  <a:pt x="14321" y="27729"/>
                  <a:pt x="13987" y="27463"/>
                </a:cubicBezTo>
                <a:lnTo>
                  <a:pt x="13987" y="27363"/>
                </a:lnTo>
                <a:cubicBezTo>
                  <a:pt x="13821" y="27229"/>
                  <a:pt x="13721" y="27129"/>
                  <a:pt x="13554" y="26996"/>
                </a:cubicBezTo>
                <a:cubicBezTo>
                  <a:pt x="13554" y="26962"/>
                  <a:pt x="13587" y="26896"/>
                  <a:pt x="13554" y="26896"/>
                </a:cubicBezTo>
                <a:cubicBezTo>
                  <a:pt x="13153" y="26562"/>
                  <a:pt x="12987" y="26062"/>
                  <a:pt x="12820" y="25628"/>
                </a:cubicBezTo>
                <a:cubicBezTo>
                  <a:pt x="12753" y="25394"/>
                  <a:pt x="12720" y="25194"/>
                  <a:pt x="12653" y="24994"/>
                </a:cubicBezTo>
                <a:lnTo>
                  <a:pt x="12653" y="24994"/>
                </a:lnTo>
                <a:lnTo>
                  <a:pt x="12720" y="25028"/>
                </a:lnTo>
                <a:cubicBezTo>
                  <a:pt x="12734" y="25041"/>
                  <a:pt x="12753" y="25049"/>
                  <a:pt x="12776" y="25049"/>
                </a:cubicBezTo>
                <a:cubicBezTo>
                  <a:pt x="12808" y="25049"/>
                  <a:pt x="12848" y="25033"/>
                  <a:pt x="12887" y="24994"/>
                </a:cubicBezTo>
                <a:cubicBezTo>
                  <a:pt x="12984" y="24703"/>
                  <a:pt x="12955" y="24192"/>
                  <a:pt x="12588" y="24192"/>
                </a:cubicBezTo>
                <a:cubicBezTo>
                  <a:pt x="12577" y="24192"/>
                  <a:pt x="12565" y="24193"/>
                  <a:pt x="12553" y="24194"/>
                </a:cubicBezTo>
                <a:cubicBezTo>
                  <a:pt x="12420" y="24194"/>
                  <a:pt x="12286" y="24327"/>
                  <a:pt x="12253" y="24460"/>
                </a:cubicBezTo>
                <a:cubicBezTo>
                  <a:pt x="12234" y="24576"/>
                  <a:pt x="12259" y="24691"/>
                  <a:pt x="12309" y="24794"/>
                </a:cubicBezTo>
                <a:lnTo>
                  <a:pt x="12320" y="24794"/>
                </a:lnTo>
                <a:cubicBezTo>
                  <a:pt x="12333" y="24792"/>
                  <a:pt x="12345" y="24791"/>
                  <a:pt x="12356" y="24791"/>
                </a:cubicBezTo>
                <a:cubicBezTo>
                  <a:pt x="12520" y="24791"/>
                  <a:pt x="12517" y="25005"/>
                  <a:pt x="12486" y="25161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525" y="25354"/>
                  <a:pt x="12593" y="25522"/>
                  <a:pt x="12620" y="25628"/>
                </a:cubicBezTo>
                <a:cubicBezTo>
                  <a:pt x="12653" y="25828"/>
                  <a:pt x="12753" y="26095"/>
                  <a:pt x="12887" y="26295"/>
                </a:cubicBezTo>
                <a:cubicBezTo>
                  <a:pt x="11986" y="25194"/>
                  <a:pt x="11419" y="23927"/>
                  <a:pt x="10919" y="22659"/>
                </a:cubicBezTo>
                <a:lnTo>
                  <a:pt x="10952" y="22626"/>
                </a:lnTo>
                <a:cubicBezTo>
                  <a:pt x="11185" y="22326"/>
                  <a:pt x="11052" y="21825"/>
                  <a:pt x="10785" y="21592"/>
                </a:cubicBezTo>
                <a:cubicBezTo>
                  <a:pt x="10683" y="21490"/>
                  <a:pt x="10542" y="21446"/>
                  <a:pt x="10407" y="21446"/>
                </a:cubicBezTo>
                <a:cubicBezTo>
                  <a:pt x="10365" y="21446"/>
                  <a:pt x="10324" y="21450"/>
                  <a:pt x="10285" y="21458"/>
                </a:cubicBezTo>
                <a:cubicBezTo>
                  <a:pt x="9996" y="21516"/>
                  <a:pt x="10007" y="21823"/>
                  <a:pt x="10015" y="22056"/>
                </a:cubicBezTo>
                <a:lnTo>
                  <a:pt x="10015" y="22056"/>
                </a:lnTo>
                <a:cubicBezTo>
                  <a:pt x="10041" y="22008"/>
                  <a:pt x="10079" y="21978"/>
                  <a:pt x="10118" y="21959"/>
                </a:cubicBezTo>
                <a:cubicBezTo>
                  <a:pt x="10157" y="21939"/>
                  <a:pt x="10196" y="21931"/>
                  <a:pt x="10234" y="21931"/>
                </a:cubicBezTo>
                <a:cubicBezTo>
                  <a:pt x="10324" y="21931"/>
                  <a:pt x="10404" y="21978"/>
                  <a:pt x="10452" y="22025"/>
                </a:cubicBezTo>
                <a:cubicBezTo>
                  <a:pt x="10552" y="22159"/>
                  <a:pt x="10618" y="22326"/>
                  <a:pt x="10618" y="22492"/>
                </a:cubicBezTo>
                <a:cubicBezTo>
                  <a:pt x="10618" y="22492"/>
                  <a:pt x="10607" y="22481"/>
                  <a:pt x="10592" y="22478"/>
                </a:cubicBezTo>
                <a:lnTo>
                  <a:pt x="10592" y="22478"/>
                </a:lnTo>
                <a:cubicBezTo>
                  <a:pt x="10590" y="22473"/>
                  <a:pt x="10587" y="22466"/>
                  <a:pt x="10585" y="22459"/>
                </a:cubicBezTo>
                <a:cubicBezTo>
                  <a:pt x="10585" y="22392"/>
                  <a:pt x="10552" y="22359"/>
                  <a:pt x="10552" y="22326"/>
                </a:cubicBezTo>
                <a:cubicBezTo>
                  <a:pt x="10485" y="22226"/>
                  <a:pt x="10485" y="22159"/>
                  <a:pt x="10418" y="22125"/>
                </a:cubicBezTo>
                <a:cubicBezTo>
                  <a:pt x="10386" y="22085"/>
                  <a:pt x="10351" y="22068"/>
                  <a:pt x="10318" y="22068"/>
                </a:cubicBezTo>
                <a:cubicBezTo>
                  <a:pt x="10212" y="22068"/>
                  <a:pt x="10110" y="22233"/>
                  <a:pt x="10085" y="22359"/>
                </a:cubicBezTo>
                <a:cubicBezTo>
                  <a:pt x="10085" y="22326"/>
                  <a:pt x="10085" y="22292"/>
                  <a:pt x="10051" y="22259"/>
                </a:cubicBezTo>
                <a:cubicBezTo>
                  <a:pt x="10051" y="22259"/>
                  <a:pt x="10051" y="22218"/>
                  <a:pt x="10020" y="22201"/>
                </a:cubicBezTo>
                <a:lnTo>
                  <a:pt x="10020" y="22201"/>
                </a:lnTo>
                <a:cubicBezTo>
                  <a:pt x="10028" y="22296"/>
                  <a:pt x="10064" y="22400"/>
                  <a:pt x="10129" y="22482"/>
                </a:cubicBezTo>
                <a:lnTo>
                  <a:pt x="10129" y="22482"/>
                </a:lnTo>
                <a:lnTo>
                  <a:pt x="10251" y="22359"/>
                </a:lnTo>
                <a:cubicBezTo>
                  <a:pt x="10251" y="22359"/>
                  <a:pt x="10285" y="22359"/>
                  <a:pt x="10285" y="22326"/>
                </a:cubicBezTo>
                <a:cubicBezTo>
                  <a:pt x="10385" y="22359"/>
                  <a:pt x="10385" y="22459"/>
                  <a:pt x="10385" y="22492"/>
                </a:cubicBezTo>
                <a:cubicBezTo>
                  <a:pt x="10385" y="22526"/>
                  <a:pt x="10418" y="22592"/>
                  <a:pt x="10418" y="22626"/>
                </a:cubicBezTo>
                <a:lnTo>
                  <a:pt x="10452" y="22626"/>
                </a:lnTo>
                <a:cubicBezTo>
                  <a:pt x="10509" y="22683"/>
                  <a:pt x="10592" y="22766"/>
                  <a:pt x="10699" y="22766"/>
                </a:cubicBezTo>
                <a:cubicBezTo>
                  <a:pt x="10716" y="22766"/>
                  <a:pt x="10733" y="22764"/>
                  <a:pt x="10752" y="22759"/>
                </a:cubicBezTo>
                <a:cubicBezTo>
                  <a:pt x="11285" y="24127"/>
                  <a:pt x="11919" y="25595"/>
                  <a:pt x="12953" y="26662"/>
                </a:cubicBezTo>
                <a:cubicBezTo>
                  <a:pt x="12353" y="26228"/>
                  <a:pt x="11786" y="25861"/>
                  <a:pt x="11185" y="25495"/>
                </a:cubicBezTo>
                <a:cubicBezTo>
                  <a:pt x="11252" y="25461"/>
                  <a:pt x="11252" y="25394"/>
                  <a:pt x="11185" y="25394"/>
                </a:cubicBezTo>
                <a:cubicBezTo>
                  <a:pt x="11119" y="25361"/>
                  <a:pt x="11019" y="25328"/>
                  <a:pt x="10919" y="25294"/>
                </a:cubicBezTo>
                <a:cubicBezTo>
                  <a:pt x="10785" y="25194"/>
                  <a:pt x="10652" y="25128"/>
                  <a:pt x="10585" y="25028"/>
                </a:cubicBezTo>
                <a:cubicBezTo>
                  <a:pt x="10151" y="24694"/>
                  <a:pt x="9751" y="24360"/>
                  <a:pt x="9351" y="23993"/>
                </a:cubicBezTo>
                <a:cubicBezTo>
                  <a:pt x="9017" y="23393"/>
                  <a:pt x="8750" y="22793"/>
                  <a:pt x="8517" y="22159"/>
                </a:cubicBezTo>
                <a:lnTo>
                  <a:pt x="8517" y="22059"/>
                </a:lnTo>
                <a:cubicBezTo>
                  <a:pt x="8083" y="20825"/>
                  <a:pt x="7750" y="19490"/>
                  <a:pt x="7149" y="18289"/>
                </a:cubicBezTo>
                <a:lnTo>
                  <a:pt x="7116" y="18223"/>
                </a:lnTo>
                <a:cubicBezTo>
                  <a:pt x="6916" y="17689"/>
                  <a:pt x="6615" y="17189"/>
                  <a:pt x="6315" y="16655"/>
                </a:cubicBezTo>
                <a:cubicBezTo>
                  <a:pt x="6302" y="16616"/>
                  <a:pt x="6279" y="16602"/>
                  <a:pt x="6253" y="16602"/>
                </a:cubicBezTo>
                <a:cubicBezTo>
                  <a:pt x="6214" y="16602"/>
                  <a:pt x="6169" y="16635"/>
                  <a:pt x="6148" y="16655"/>
                </a:cubicBezTo>
                <a:lnTo>
                  <a:pt x="5782" y="16288"/>
                </a:lnTo>
                <a:cubicBezTo>
                  <a:pt x="5771" y="16267"/>
                  <a:pt x="5754" y="16259"/>
                  <a:pt x="5735" y="16259"/>
                </a:cubicBezTo>
                <a:cubicBezTo>
                  <a:pt x="5693" y="16259"/>
                  <a:pt x="5638" y="16298"/>
                  <a:pt x="5615" y="16321"/>
                </a:cubicBezTo>
                <a:cubicBezTo>
                  <a:pt x="5412" y="16705"/>
                  <a:pt x="5356" y="17127"/>
                  <a:pt x="5405" y="17565"/>
                </a:cubicBezTo>
                <a:lnTo>
                  <a:pt x="5405" y="17565"/>
                </a:lnTo>
                <a:cubicBezTo>
                  <a:pt x="5403" y="17473"/>
                  <a:pt x="5406" y="17381"/>
                  <a:pt x="5415" y="17289"/>
                </a:cubicBezTo>
                <a:cubicBezTo>
                  <a:pt x="5426" y="17174"/>
                  <a:pt x="5457" y="17127"/>
                  <a:pt x="5503" y="17127"/>
                </a:cubicBezTo>
                <a:cubicBezTo>
                  <a:pt x="5593" y="17127"/>
                  <a:pt x="5739" y="17303"/>
                  <a:pt x="5915" y="17522"/>
                </a:cubicBezTo>
                <a:cubicBezTo>
                  <a:pt x="5942" y="18603"/>
                  <a:pt x="6494" y="19662"/>
                  <a:pt x="6987" y="20663"/>
                </a:cubicBezTo>
                <a:lnTo>
                  <a:pt x="6987" y="20663"/>
                </a:lnTo>
                <a:cubicBezTo>
                  <a:pt x="6228" y="19731"/>
                  <a:pt x="5521" y="18603"/>
                  <a:pt x="5405" y="17565"/>
                </a:cubicBezTo>
                <a:lnTo>
                  <a:pt x="5405" y="17565"/>
                </a:lnTo>
                <a:cubicBezTo>
                  <a:pt x="5423" y="18601"/>
                  <a:pt x="6033" y="19597"/>
                  <a:pt x="6615" y="20424"/>
                </a:cubicBezTo>
                <a:cubicBezTo>
                  <a:pt x="6816" y="20758"/>
                  <a:pt x="7082" y="21091"/>
                  <a:pt x="7316" y="21358"/>
                </a:cubicBezTo>
                <a:cubicBezTo>
                  <a:pt x="7215" y="21130"/>
                  <a:pt x="7102" y="20898"/>
                  <a:pt x="6987" y="20663"/>
                </a:cubicBezTo>
                <a:lnTo>
                  <a:pt x="6987" y="20663"/>
                </a:lnTo>
                <a:cubicBezTo>
                  <a:pt x="7439" y="21219"/>
                  <a:pt x="7909" y="21704"/>
                  <a:pt x="8283" y="22059"/>
                </a:cubicBezTo>
                <a:cubicBezTo>
                  <a:pt x="8483" y="22559"/>
                  <a:pt x="8684" y="23026"/>
                  <a:pt x="8950" y="23493"/>
                </a:cubicBezTo>
                <a:cubicBezTo>
                  <a:pt x="7783" y="22292"/>
                  <a:pt x="6782" y="20891"/>
                  <a:pt x="5581" y="19724"/>
                </a:cubicBezTo>
                <a:lnTo>
                  <a:pt x="5581" y="19690"/>
                </a:lnTo>
                <a:cubicBezTo>
                  <a:pt x="4948" y="17856"/>
                  <a:pt x="3580" y="15221"/>
                  <a:pt x="1612" y="14553"/>
                </a:cubicBezTo>
                <a:cubicBezTo>
                  <a:pt x="1598" y="14549"/>
                  <a:pt x="1585" y="14547"/>
                  <a:pt x="1571" y="14547"/>
                </a:cubicBezTo>
                <a:cubicBezTo>
                  <a:pt x="1487" y="14547"/>
                  <a:pt x="1416" y="14629"/>
                  <a:pt x="1445" y="14687"/>
                </a:cubicBezTo>
                <a:lnTo>
                  <a:pt x="1579" y="15187"/>
                </a:lnTo>
                <a:cubicBezTo>
                  <a:pt x="1445" y="15120"/>
                  <a:pt x="1312" y="15020"/>
                  <a:pt x="1178" y="14987"/>
                </a:cubicBezTo>
                <a:cubicBezTo>
                  <a:pt x="1166" y="14981"/>
                  <a:pt x="1154" y="14978"/>
                  <a:pt x="1140" y="14978"/>
                </a:cubicBezTo>
                <a:cubicBezTo>
                  <a:pt x="1079" y="14978"/>
                  <a:pt x="1011" y="15038"/>
                  <a:pt x="1011" y="15120"/>
                </a:cubicBezTo>
                <a:cubicBezTo>
                  <a:pt x="1058" y="15398"/>
                  <a:pt x="1145" y="15697"/>
                  <a:pt x="1267" y="16004"/>
                </a:cubicBezTo>
                <a:lnTo>
                  <a:pt x="1267" y="16004"/>
                </a:lnTo>
                <a:cubicBezTo>
                  <a:pt x="1322" y="16052"/>
                  <a:pt x="1384" y="16103"/>
                  <a:pt x="1445" y="16155"/>
                </a:cubicBezTo>
                <a:cubicBezTo>
                  <a:pt x="1800" y="17041"/>
                  <a:pt x="2390" y="17825"/>
                  <a:pt x="3050" y="18545"/>
                </a:cubicBezTo>
                <a:lnTo>
                  <a:pt x="3050" y="18545"/>
                </a:lnTo>
                <a:cubicBezTo>
                  <a:pt x="2262" y="17847"/>
                  <a:pt x="1619" y="16891"/>
                  <a:pt x="1267" y="16004"/>
                </a:cubicBezTo>
                <a:lnTo>
                  <a:pt x="1267" y="16004"/>
                </a:lnTo>
                <a:cubicBezTo>
                  <a:pt x="1160" y="15911"/>
                  <a:pt x="1074" y="15829"/>
                  <a:pt x="1051" y="15778"/>
                </a:cubicBezTo>
                <a:lnTo>
                  <a:pt x="1051" y="15778"/>
                </a:lnTo>
                <a:cubicBezTo>
                  <a:pt x="1425" y="17208"/>
                  <a:pt x="2621" y="18927"/>
                  <a:pt x="4080" y="19590"/>
                </a:cubicBezTo>
                <a:cubicBezTo>
                  <a:pt x="3734" y="19255"/>
                  <a:pt x="3383" y="18908"/>
                  <a:pt x="3050" y="18545"/>
                </a:cubicBezTo>
                <a:lnTo>
                  <a:pt x="3050" y="18545"/>
                </a:lnTo>
                <a:cubicBezTo>
                  <a:pt x="3498" y="18941"/>
                  <a:pt x="3992" y="19253"/>
                  <a:pt x="4506" y="19422"/>
                </a:cubicBezTo>
                <a:lnTo>
                  <a:pt x="4506" y="19422"/>
                </a:lnTo>
                <a:cubicBezTo>
                  <a:pt x="3604" y="18178"/>
                  <a:pt x="2813" y="16764"/>
                  <a:pt x="1612" y="15854"/>
                </a:cubicBezTo>
                <a:cubicBezTo>
                  <a:pt x="1612" y="15821"/>
                  <a:pt x="1612" y="15821"/>
                  <a:pt x="1579" y="15788"/>
                </a:cubicBezTo>
                <a:cubicBezTo>
                  <a:pt x="1437" y="15419"/>
                  <a:pt x="1428" y="15297"/>
                  <a:pt x="1492" y="15297"/>
                </a:cubicBezTo>
                <a:cubicBezTo>
                  <a:pt x="1579" y="15297"/>
                  <a:pt x="1801" y="15520"/>
                  <a:pt x="2012" y="15654"/>
                </a:cubicBezTo>
                <a:cubicBezTo>
                  <a:pt x="3258" y="16549"/>
                  <a:pt x="4198" y="18147"/>
                  <a:pt x="4832" y="19599"/>
                </a:cubicBezTo>
                <a:lnTo>
                  <a:pt x="4832" y="19599"/>
                </a:lnTo>
                <a:cubicBezTo>
                  <a:pt x="4802" y="19562"/>
                  <a:pt x="4773" y="19525"/>
                  <a:pt x="4747" y="19490"/>
                </a:cubicBezTo>
                <a:cubicBezTo>
                  <a:pt x="4667" y="19471"/>
                  <a:pt x="4586" y="19448"/>
                  <a:pt x="4506" y="19422"/>
                </a:cubicBezTo>
                <a:lnTo>
                  <a:pt x="4506" y="19422"/>
                </a:lnTo>
                <a:cubicBezTo>
                  <a:pt x="4531" y="19456"/>
                  <a:pt x="4556" y="19490"/>
                  <a:pt x="4581" y="19524"/>
                </a:cubicBezTo>
                <a:cubicBezTo>
                  <a:pt x="4647" y="19624"/>
                  <a:pt x="4781" y="19690"/>
                  <a:pt x="4914" y="19790"/>
                </a:cubicBezTo>
                <a:cubicBezTo>
                  <a:pt x="4887" y="19727"/>
                  <a:pt x="4860" y="19663"/>
                  <a:pt x="4832" y="19599"/>
                </a:cubicBezTo>
                <a:lnTo>
                  <a:pt x="4832" y="19599"/>
                </a:lnTo>
                <a:cubicBezTo>
                  <a:pt x="4919" y="19706"/>
                  <a:pt x="5024" y="19816"/>
                  <a:pt x="5148" y="19891"/>
                </a:cubicBezTo>
                <a:cubicBezTo>
                  <a:pt x="5187" y="19930"/>
                  <a:pt x="5237" y="19949"/>
                  <a:pt x="5283" y="19949"/>
                </a:cubicBezTo>
                <a:cubicBezTo>
                  <a:pt x="5353" y="19949"/>
                  <a:pt x="5415" y="19905"/>
                  <a:pt x="5415" y="19824"/>
                </a:cubicBezTo>
                <a:cubicBezTo>
                  <a:pt x="5448" y="19857"/>
                  <a:pt x="5481" y="19857"/>
                  <a:pt x="5515" y="19857"/>
                </a:cubicBezTo>
                <a:cubicBezTo>
                  <a:pt x="6849" y="21191"/>
                  <a:pt x="8016" y="22659"/>
                  <a:pt x="9317" y="23993"/>
                </a:cubicBezTo>
                <a:lnTo>
                  <a:pt x="9317" y="24027"/>
                </a:lnTo>
                <a:lnTo>
                  <a:pt x="9351" y="24027"/>
                </a:lnTo>
                <a:lnTo>
                  <a:pt x="9651" y="24327"/>
                </a:lnTo>
                <a:lnTo>
                  <a:pt x="9818" y="24494"/>
                </a:lnTo>
                <a:cubicBezTo>
                  <a:pt x="9784" y="24460"/>
                  <a:pt x="9684" y="24394"/>
                  <a:pt x="9651" y="24360"/>
                </a:cubicBezTo>
                <a:cubicBezTo>
                  <a:pt x="8650" y="23393"/>
                  <a:pt x="7616" y="22492"/>
                  <a:pt x="6749" y="21392"/>
                </a:cubicBezTo>
                <a:cubicBezTo>
                  <a:pt x="6732" y="21383"/>
                  <a:pt x="6716" y="21379"/>
                  <a:pt x="6700" y="21379"/>
                </a:cubicBezTo>
                <a:cubicBezTo>
                  <a:pt x="6655" y="21379"/>
                  <a:pt x="6624" y="21417"/>
                  <a:pt x="6649" y="21492"/>
                </a:cubicBezTo>
                <a:cubicBezTo>
                  <a:pt x="7220" y="22285"/>
                  <a:pt x="7882" y="23049"/>
                  <a:pt x="8578" y="23725"/>
                </a:cubicBezTo>
                <a:lnTo>
                  <a:pt x="8578" y="23725"/>
                </a:lnTo>
                <a:cubicBezTo>
                  <a:pt x="8482" y="23692"/>
                  <a:pt x="8448" y="23659"/>
                  <a:pt x="8350" y="23627"/>
                </a:cubicBezTo>
                <a:cubicBezTo>
                  <a:pt x="7009" y="22792"/>
                  <a:pt x="5457" y="21938"/>
                  <a:pt x="4014" y="21938"/>
                </a:cubicBezTo>
                <a:cubicBezTo>
                  <a:pt x="3555" y="21938"/>
                  <a:pt x="3106" y="22024"/>
                  <a:pt x="2679" y="22226"/>
                </a:cubicBezTo>
                <a:cubicBezTo>
                  <a:pt x="2613" y="22292"/>
                  <a:pt x="2613" y="22359"/>
                  <a:pt x="2646" y="22392"/>
                </a:cubicBezTo>
                <a:cubicBezTo>
                  <a:pt x="2746" y="22526"/>
                  <a:pt x="2813" y="22626"/>
                  <a:pt x="2913" y="22693"/>
                </a:cubicBezTo>
                <a:lnTo>
                  <a:pt x="2813" y="22693"/>
                </a:lnTo>
                <a:cubicBezTo>
                  <a:pt x="2781" y="22693"/>
                  <a:pt x="2764" y="22723"/>
                  <a:pt x="2759" y="22758"/>
                </a:cubicBezTo>
                <a:lnTo>
                  <a:pt x="2759" y="22758"/>
                </a:lnTo>
                <a:cubicBezTo>
                  <a:pt x="3025" y="22659"/>
                  <a:pt x="3565" y="22659"/>
                  <a:pt x="3647" y="22659"/>
                </a:cubicBezTo>
                <a:lnTo>
                  <a:pt x="3747" y="22659"/>
                </a:lnTo>
                <a:cubicBezTo>
                  <a:pt x="3713" y="22693"/>
                  <a:pt x="3713" y="22793"/>
                  <a:pt x="3747" y="22826"/>
                </a:cubicBezTo>
                <a:cubicBezTo>
                  <a:pt x="3813" y="22893"/>
                  <a:pt x="3914" y="22959"/>
                  <a:pt x="3980" y="23026"/>
                </a:cubicBezTo>
                <a:cubicBezTo>
                  <a:pt x="3834" y="23014"/>
                  <a:pt x="3692" y="23006"/>
                  <a:pt x="3549" y="23006"/>
                </a:cubicBezTo>
                <a:cubicBezTo>
                  <a:pt x="3371" y="23006"/>
                  <a:pt x="3193" y="23018"/>
                  <a:pt x="3004" y="23049"/>
                </a:cubicBezTo>
                <a:lnTo>
                  <a:pt x="3004" y="23049"/>
                </a:lnTo>
                <a:cubicBezTo>
                  <a:pt x="3107" y="23130"/>
                  <a:pt x="3212" y="23208"/>
                  <a:pt x="3320" y="23280"/>
                </a:cubicBezTo>
                <a:lnTo>
                  <a:pt x="3320" y="23280"/>
                </a:lnTo>
                <a:cubicBezTo>
                  <a:pt x="3351" y="23280"/>
                  <a:pt x="3382" y="23279"/>
                  <a:pt x="3413" y="23279"/>
                </a:cubicBezTo>
                <a:cubicBezTo>
                  <a:pt x="3659" y="23279"/>
                  <a:pt x="3911" y="23303"/>
                  <a:pt x="4147" y="23326"/>
                </a:cubicBezTo>
                <a:cubicBezTo>
                  <a:pt x="4280" y="23326"/>
                  <a:pt x="4414" y="23360"/>
                  <a:pt x="4547" y="23426"/>
                </a:cubicBezTo>
                <a:cubicBezTo>
                  <a:pt x="5232" y="23883"/>
                  <a:pt x="6034" y="24224"/>
                  <a:pt x="6863" y="24504"/>
                </a:cubicBezTo>
                <a:lnTo>
                  <a:pt x="6863" y="24504"/>
                </a:lnTo>
                <a:cubicBezTo>
                  <a:pt x="7581" y="24631"/>
                  <a:pt x="8309" y="24732"/>
                  <a:pt x="9017" y="24861"/>
                </a:cubicBezTo>
                <a:cubicBezTo>
                  <a:pt x="9251" y="24894"/>
                  <a:pt x="9484" y="24994"/>
                  <a:pt x="9684" y="25028"/>
                </a:cubicBezTo>
                <a:lnTo>
                  <a:pt x="9784" y="25028"/>
                </a:lnTo>
                <a:cubicBezTo>
                  <a:pt x="9851" y="25061"/>
                  <a:pt x="9985" y="25061"/>
                  <a:pt x="10085" y="25128"/>
                </a:cubicBezTo>
                <a:cubicBezTo>
                  <a:pt x="10251" y="25228"/>
                  <a:pt x="10418" y="25361"/>
                  <a:pt x="10518" y="25495"/>
                </a:cubicBezTo>
                <a:cubicBezTo>
                  <a:pt x="10530" y="25501"/>
                  <a:pt x="10543" y="25503"/>
                  <a:pt x="10554" y="25503"/>
                </a:cubicBezTo>
                <a:cubicBezTo>
                  <a:pt x="10606" y="25503"/>
                  <a:pt x="10646" y="25449"/>
                  <a:pt x="10618" y="25394"/>
                </a:cubicBezTo>
                <a:lnTo>
                  <a:pt x="10418" y="25194"/>
                </a:lnTo>
                <a:cubicBezTo>
                  <a:pt x="10485" y="25194"/>
                  <a:pt x="10518" y="25228"/>
                  <a:pt x="10618" y="25228"/>
                </a:cubicBezTo>
                <a:cubicBezTo>
                  <a:pt x="10952" y="25528"/>
                  <a:pt x="11319" y="25795"/>
                  <a:pt x="11652" y="26062"/>
                </a:cubicBezTo>
                <a:cubicBezTo>
                  <a:pt x="11417" y="26020"/>
                  <a:pt x="11165" y="25996"/>
                  <a:pt x="10908" y="25996"/>
                </a:cubicBezTo>
                <a:cubicBezTo>
                  <a:pt x="10544" y="25996"/>
                  <a:pt x="10169" y="26044"/>
                  <a:pt x="9818" y="26162"/>
                </a:cubicBezTo>
                <a:cubicBezTo>
                  <a:pt x="9818" y="26128"/>
                  <a:pt x="9784" y="26128"/>
                  <a:pt x="9784" y="26062"/>
                </a:cubicBezTo>
                <a:cubicBezTo>
                  <a:pt x="9701" y="25978"/>
                  <a:pt x="9584" y="25937"/>
                  <a:pt x="9467" y="25937"/>
                </a:cubicBezTo>
                <a:cubicBezTo>
                  <a:pt x="9351" y="25937"/>
                  <a:pt x="9234" y="25978"/>
                  <a:pt x="9151" y="26062"/>
                </a:cubicBezTo>
                <a:cubicBezTo>
                  <a:pt x="8950" y="26295"/>
                  <a:pt x="9084" y="26629"/>
                  <a:pt x="9317" y="26729"/>
                </a:cubicBezTo>
                <a:cubicBezTo>
                  <a:pt x="9351" y="26729"/>
                  <a:pt x="9417" y="26695"/>
                  <a:pt x="9417" y="26662"/>
                </a:cubicBezTo>
                <a:cubicBezTo>
                  <a:pt x="9351" y="26529"/>
                  <a:pt x="9251" y="26362"/>
                  <a:pt x="9317" y="26228"/>
                </a:cubicBezTo>
                <a:cubicBezTo>
                  <a:pt x="9379" y="26187"/>
                  <a:pt x="9441" y="26159"/>
                  <a:pt x="9503" y="26159"/>
                </a:cubicBezTo>
                <a:cubicBezTo>
                  <a:pt x="9541" y="26159"/>
                  <a:pt x="9579" y="26170"/>
                  <a:pt x="9618" y="26195"/>
                </a:cubicBezTo>
                <a:cubicBezTo>
                  <a:pt x="9584" y="26228"/>
                  <a:pt x="9484" y="26228"/>
                  <a:pt x="9451" y="26295"/>
                </a:cubicBezTo>
                <a:cubicBezTo>
                  <a:pt x="9329" y="26325"/>
                  <a:pt x="9401" y="26466"/>
                  <a:pt x="9491" y="26466"/>
                </a:cubicBezTo>
                <a:cubicBezTo>
                  <a:pt x="9499" y="26466"/>
                  <a:pt x="9508" y="26465"/>
                  <a:pt x="9518" y="26462"/>
                </a:cubicBezTo>
                <a:cubicBezTo>
                  <a:pt x="9584" y="26395"/>
                  <a:pt x="9651" y="26395"/>
                  <a:pt x="9684" y="26362"/>
                </a:cubicBezTo>
                <a:lnTo>
                  <a:pt x="9684" y="26362"/>
                </a:lnTo>
                <a:cubicBezTo>
                  <a:pt x="9684" y="26529"/>
                  <a:pt x="9651" y="26695"/>
                  <a:pt x="9584" y="26795"/>
                </a:cubicBezTo>
                <a:cubicBezTo>
                  <a:pt x="9533" y="26839"/>
                  <a:pt x="9477" y="26858"/>
                  <a:pt x="9420" y="26858"/>
                </a:cubicBezTo>
                <a:cubicBezTo>
                  <a:pt x="9217" y="26858"/>
                  <a:pt x="9003" y="26626"/>
                  <a:pt x="8950" y="26495"/>
                </a:cubicBezTo>
                <a:cubicBezTo>
                  <a:pt x="8940" y="26465"/>
                  <a:pt x="8921" y="26453"/>
                  <a:pt x="8900" y="26453"/>
                </a:cubicBezTo>
                <a:cubicBezTo>
                  <a:pt x="8851" y="26453"/>
                  <a:pt x="8794" y="26516"/>
                  <a:pt x="8817" y="26562"/>
                </a:cubicBezTo>
                <a:cubicBezTo>
                  <a:pt x="8924" y="26775"/>
                  <a:pt x="9201" y="27053"/>
                  <a:pt x="9462" y="27053"/>
                </a:cubicBezTo>
                <a:cubicBezTo>
                  <a:pt x="9527" y="27053"/>
                  <a:pt x="9591" y="27036"/>
                  <a:pt x="9651" y="26996"/>
                </a:cubicBezTo>
                <a:cubicBezTo>
                  <a:pt x="9818" y="26862"/>
                  <a:pt x="9918" y="26562"/>
                  <a:pt x="9851" y="26328"/>
                </a:cubicBezTo>
                <a:cubicBezTo>
                  <a:pt x="10151" y="26229"/>
                  <a:pt x="10450" y="26185"/>
                  <a:pt x="10746" y="26185"/>
                </a:cubicBezTo>
                <a:cubicBezTo>
                  <a:pt x="11241" y="26185"/>
                  <a:pt x="11727" y="26307"/>
                  <a:pt x="12186" y="26495"/>
                </a:cubicBezTo>
                <a:cubicBezTo>
                  <a:pt x="12686" y="26862"/>
                  <a:pt x="13187" y="27196"/>
                  <a:pt x="13654" y="27563"/>
                </a:cubicBezTo>
                <a:cubicBezTo>
                  <a:pt x="12920" y="27729"/>
                  <a:pt x="12153" y="27863"/>
                  <a:pt x="11419" y="27996"/>
                </a:cubicBezTo>
                <a:lnTo>
                  <a:pt x="10919" y="27863"/>
                </a:lnTo>
                <a:cubicBezTo>
                  <a:pt x="9818" y="27563"/>
                  <a:pt x="8784" y="27229"/>
                  <a:pt x="7683" y="27062"/>
                </a:cubicBezTo>
                <a:cubicBezTo>
                  <a:pt x="7611" y="27053"/>
                  <a:pt x="7526" y="27048"/>
                  <a:pt x="7431" y="27048"/>
                </a:cubicBezTo>
                <a:cubicBezTo>
                  <a:pt x="6860" y="27048"/>
                  <a:pt x="5953" y="27220"/>
                  <a:pt x="5782" y="27563"/>
                </a:cubicBezTo>
                <a:cubicBezTo>
                  <a:pt x="5748" y="27563"/>
                  <a:pt x="5681" y="27629"/>
                  <a:pt x="5648" y="27629"/>
                </a:cubicBezTo>
                <a:cubicBezTo>
                  <a:pt x="5581" y="27663"/>
                  <a:pt x="5581" y="27729"/>
                  <a:pt x="5615" y="27796"/>
                </a:cubicBezTo>
                <a:cubicBezTo>
                  <a:pt x="5748" y="27996"/>
                  <a:pt x="5982" y="28163"/>
                  <a:pt x="6249" y="28230"/>
                </a:cubicBezTo>
                <a:cubicBezTo>
                  <a:pt x="6249" y="28230"/>
                  <a:pt x="6282" y="28230"/>
                  <a:pt x="6282" y="28297"/>
                </a:cubicBezTo>
                <a:cubicBezTo>
                  <a:pt x="6313" y="28316"/>
                  <a:pt x="6343" y="28334"/>
                  <a:pt x="6374" y="28352"/>
                </a:cubicBezTo>
                <a:lnTo>
                  <a:pt x="6374" y="28352"/>
                </a:lnTo>
                <a:cubicBezTo>
                  <a:pt x="6546" y="28320"/>
                  <a:pt x="6753" y="28297"/>
                  <a:pt x="6949" y="28297"/>
                </a:cubicBezTo>
                <a:cubicBezTo>
                  <a:pt x="7214" y="28273"/>
                  <a:pt x="7474" y="28263"/>
                  <a:pt x="7730" y="28263"/>
                </a:cubicBezTo>
                <a:cubicBezTo>
                  <a:pt x="8569" y="28263"/>
                  <a:pt x="9367" y="28377"/>
                  <a:pt x="10185" y="28530"/>
                </a:cubicBezTo>
                <a:cubicBezTo>
                  <a:pt x="10285" y="28530"/>
                  <a:pt x="10351" y="28597"/>
                  <a:pt x="10452" y="28597"/>
                </a:cubicBezTo>
                <a:cubicBezTo>
                  <a:pt x="9951" y="28630"/>
                  <a:pt x="9417" y="28663"/>
                  <a:pt x="8884" y="28697"/>
                </a:cubicBezTo>
                <a:cubicBezTo>
                  <a:pt x="8566" y="28724"/>
                  <a:pt x="8254" y="28741"/>
                  <a:pt x="7943" y="28741"/>
                </a:cubicBezTo>
                <a:cubicBezTo>
                  <a:pt x="7682" y="28741"/>
                  <a:pt x="7422" y="28729"/>
                  <a:pt x="7160" y="28704"/>
                </a:cubicBezTo>
                <a:lnTo>
                  <a:pt x="7160" y="28704"/>
                </a:lnTo>
                <a:cubicBezTo>
                  <a:pt x="7616" y="28851"/>
                  <a:pt x="8084" y="28912"/>
                  <a:pt x="8557" y="28912"/>
                </a:cubicBezTo>
                <a:cubicBezTo>
                  <a:pt x="9571" y="28912"/>
                  <a:pt x="10605" y="28632"/>
                  <a:pt x="11586" y="28330"/>
                </a:cubicBezTo>
                <a:cubicBezTo>
                  <a:pt x="11652" y="28363"/>
                  <a:pt x="11752" y="28363"/>
                  <a:pt x="11819" y="28397"/>
                </a:cubicBezTo>
                <a:cubicBezTo>
                  <a:pt x="11844" y="28409"/>
                  <a:pt x="11865" y="28414"/>
                  <a:pt x="11883" y="28414"/>
                </a:cubicBezTo>
                <a:cubicBezTo>
                  <a:pt x="11963" y="28414"/>
                  <a:pt x="11980" y="28305"/>
                  <a:pt x="11953" y="28196"/>
                </a:cubicBezTo>
                <a:cubicBezTo>
                  <a:pt x="12019" y="28163"/>
                  <a:pt x="12153" y="28163"/>
                  <a:pt x="12253" y="28130"/>
                </a:cubicBezTo>
                <a:cubicBezTo>
                  <a:pt x="12753" y="27996"/>
                  <a:pt x="13287" y="27863"/>
                  <a:pt x="13787" y="27696"/>
                </a:cubicBezTo>
                <a:cubicBezTo>
                  <a:pt x="14354" y="28163"/>
                  <a:pt x="14921" y="28663"/>
                  <a:pt x="15422" y="29231"/>
                </a:cubicBezTo>
                <a:cubicBezTo>
                  <a:pt x="15580" y="29587"/>
                  <a:pt x="15739" y="29942"/>
                  <a:pt x="15899" y="30297"/>
                </a:cubicBezTo>
                <a:lnTo>
                  <a:pt x="15899" y="30297"/>
                </a:lnTo>
                <a:cubicBezTo>
                  <a:pt x="15512" y="29377"/>
                  <a:pt x="15068" y="28487"/>
                  <a:pt x="14655" y="27596"/>
                </a:cubicBezTo>
                <a:lnTo>
                  <a:pt x="14655" y="27596"/>
                </a:lnTo>
                <a:cubicBezTo>
                  <a:pt x="14671" y="27604"/>
                  <a:pt x="14690" y="27609"/>
                  <a:pt x="14708" y="27609"/>
                </a:cubicBezTo>
                <a:cubicBezTo>
                  <a:pt x="14763" y="27609"/>
                  <a:pt x="14813" y="27571"/>
                  <a:pt x="14788" y="27496"/>
                </a:cubicBezTo>
                <a:cubicBezTo>
                  <a:pt x="14121" y="26162"/>
                  <a:pt x="14121" y="24627"/>
                  <a:pt x="14288" y="23093"/>
                </a:cubicBezTo>
                <a:cubicBezTo>
                  <a:pt x="14321" y="23093"/>
                  <a:pt x="14321" y="23093"/>
                  <a:pt x="14388" y="23026"/>
                </a:cubicBezTo>
                <a:cubicBezTo>
                  <a:pt x="15388" y="22259"/>
                  <a:pt x="15589" y="20291"/>
                  <a:pt x="15789" y="19123"/>
                </a:cubicBezTo>
                <a:cubicBezTo>
                  <a:pt x="15922" y="18289"/>
                  <a:pt x="16289" y="15854"/>
                  <a:pt x="15255" y="15354"/>
                </a:cubicBezTo>
                <a:cubicBezTo>
                  <a:pt x="15147" y="15318"/>
                  <a:pt x="15048" y="15299"/>
                  <a:pt x="14957" y="15299"/>
                </a:cubicBezTo>
                <a:cubicBezTo>
                  <a:pt x="14796" y="15299"/>
                  <a:pt x="14661" y="15359"/>
                  <a:pt x="14554" y="15487"/>
                </a:cubicBezTo>
                <a:lnTo>
                  <a:pt x="14488" y="15454"/>
                </a:lnTo>
                <a:cubicBezTo>
                  <a:pt x="14458" y="15424"/>
                  <a:pt x="14421" y="15408"/>
                  <a:pt x="14387" y="15408"/>
                </a:cubicBezTo>
                <a:cubicBezTo>
                  <a:pt x="14345" y="15408"/>
                  <a:pt x="14306" y="15432"/>
                  <a:pt x="14288" y="15487"/>
                </a:cubicBezTo>
                <a:cubicBezTo>
                  <a:pt x="13921" y="16188"/>
                  <a:pt x="13254" y="19490"/>
                  <a:pt x="13787" y="20858"/>
                </a:cubicBezTo>
                <a:cubicBezTo>
                  <a:pt x="13721" y="21592"/>
                  <a:pt x="13787" y="22292"/>
                  <a:pt x="14087" y="22826"/>
                </a:cubicBezTo>
                <a:cubicBezTo>
                  <a:pt x="13954" y="24160"/>
                  <a:pt x="13921" y="25528"/>
                  <a:pt x="14321" y="26729"/>
                </a:cubicBezTo>
                <a:cubicBezTo>
                  <a:pt x="13954" y="25962"/>
                  <a:pt x="13620" y="25161"/>
                  <a:pt x="13287" y="24360"/>
                </a:cubicBezTo>
                <a:cubicBezTo>
                  <a:pt x="13320" y="24327"/>
                  <a:pt x="13320" y="24294"/>
                  <a:pt x="13320" y="24227"/>
                </a:cubicBezTo>
                <a:cubicBezTo>
                  <a:pt x="12887" y="23493"/>
                  <a:pt x="12787" y="22526"/>
                  <a:pt x="12720" y="21658"/>
                </a:cubicBezTo>
                <a:cubicBezTo>
                  <a:pt x="12653" y="21292"/>
                  <a:pt x="12653" y="20858"/>
                  <a:pt x="12653" y="20491"/>
                </a:cubicBezTo>
                <a:lnTo>
                  <a:pt x="12653" y="20358"/>
                </a:lnTo>
                <a:cubicBezTo>
                  <a:pt x="12720" y="20391"/>
                  <a:pt x="12787" y="20458"/>
                  <a:pt x="12887" y="20458"/>
                </a:cubicBezTo>
                <a:cubicBezTo>
                  <a:pt x="12896" y="20467"/>
                  <a:pt x="12907" y="20471"/>
                  <a:pt x="12920" y="20471"/>
                </a:cubicBezTo>
                <a:cubicBezTo>
                  <a:pt x="12956" y="20471"/>
                  <a:pt x="13005" y="20440"/>
                  <a:pt x="13053" y="20391"/>
                </a:cubicBezTo>
                <a:cubicBezTo>
                  <a:pt x="13220" y="19891"/>
                  <a:pt x="13120" y="19290"/>
                  <a:pt x="12553" y="19157"/>
                </a:cubicBezTo>
                <a:cubicBezTo>
                  <a:pt x="12486" y="19157"/>
                  <a:pt x="12420" y="19190"/>
                  <a:pt x="12420" y="19223"/>
                </a:cubicBezTo>
                <a:cubicBezTo>
                  <a:pt x="12286" y="19524"/>
                  <a:pt x="12286" y="19957"/>
                  <a:pt x="12553" y="20191"/>
                </a:cubicBezTo>
                <a:cubicBezTo>
                  <a:pt x="12553" y="20991"/>
                  <a:pt x="12486" y="21892"/>
                  <a:pt x="12653" y="22726"/>
                </a:cubicBezTo>
                <a:cubicBezTo>
                  <a:pt x="12386" y="22059"/>
                  <a:pt x="12086" y="21392"/>
                  <a:pt x="11819" y="20724"/>
                </a:cubicBezTo>
                <a:cubicBezTo>
                  <a:pt x="11619" y="19657"/>
                  <a:pt x="11486" y="18523"/>
                  <a:pt x="11452" y="17355"/>
                </a:cubicBezTo>
                <a:cubicBezTo>
                  <a:pt x="11486" y="17355"/>
                  <a:pt x="11552" y="17322"/>
                  <a:pt x="11586" y="17222"/>
                </a:cubicBezTo>
                <a:cubicBezTo>
                  <a:pt x="11719" y="16388"/>
                  <a:pt x="11819" y="15521"/>
                  <a:pt x="11919" y="14687"/>
                </a:cubicBezTo>
                <a:cubicBezTo>
                  <a:pt x="11986" y="14320"/>
                  <a:pt x="12053" y="13986"/>
                  <a:pt x="12119" y="13619"/>
                </a:cubicBezTo>
                <a:cubicBezTo>
                  <a:pt x="12420" y="11952"/>
                  <a:pt x="12386" y="10217"/>
                  <a:pt x="12453" y="8516"/>
                </a:cubicBezTo>
                <a:cubicBezTo>
                  <a:pt x="12453" y="8424"/>
                  <a:pt x="12393" y="8373"/>
                  <a:pt x="12333" y="8373"/>
                </a:cubicBezTo>
                <a:cubicBezTo>
                  <a:pt x="12283" y="8373"/>
                  <a:pt x="12234" y="8407"/>
                  <a:pt x="12219" y="8482"/>
                </a:cubicBezTo>
                <a:cubicBezTo>
                  <a:pt x="12219" y="8616"/>
                  <a:pt x="12153" y="8783"/>
                  <a:pt x="12153" y="8883"/>
                </a:cubicBezTo>
                <a:cubicBezTo>
                  <a:pt x="12086" y="8549"/>
                  <a:pt x="11986" y="8216"/>
                  <a:pt x="11786" y="7982"/>
                </a:cubicBezTo>
                <a:cubicBezTo>
                  <a:pt x="11692" y="7854"/>
                  <a:pt x="11601" y="7800"/>
                  <a:pt x="11514" y="7800"/>
                </a:cubicBezTo>
                <a:cubicBezTo>
                  <a:pt x="11006" y="7800"/>
                  <a:pt x="10618" y="9631"/>
                  <a:pt x="10618" y="9717"/>
                </a:cubicBezTo>
                <a:cubicBezTo>
                  <a:pt x="10318" y="11851"/>
                  <a:pt x="10552" y="14453"/>
                  <a:pt x="11152" y="16521"/>
                </a:cubicBezTo>
                <a:cubicBezTo>
                  <a:pt x="11152" y="17656"/>
                  <a:pt x="11285" y="18723"/>
                  <a:pt x="11452" y="19790"/>
                </a:cubicBezTo>
                <a:cubicBezTo>
                  <a:pt x="11419" y="19624"/>
                  <a:pt x="11319" y="19457"/>
                  <a:pt x="11285" y="19290"/>
                </a:cubicBezTo>
                <a:cubicBezTo>
                  <a:pt x="10618" y="17489"/>
                  <a:pt x="9985" y="15688"/>
                  <a:pt x="9317" y="13886"/>
                </a:cubicBezTo>
                <a:cubicBezTo>
                  <a:pt x="9251" y="12952"/>
                  <a:pt x="9217" y="11952"/>
                  <a:pt x="9117" y="10984"/>
                </a:cubicBezTo>
                <a:cubicBezTo>
                  <a:pt x="9151" y="10684"/>
                  <a:pt x="9151" y="10384"/>
                  <a:pt x="9217" y="10150"/>
                </a:cubicBezTo>
                <a:cubicBezTo>
                  <a:pt x="9217" y="10184"/>
                  <a:pt x="9217" y="10284"/>
                  <a:pt x="9251" y="10317"/>
                </a:cubicBezTo>
                <a:lnTo>
                  <a:pt x="9251" y="11718"/>
                </a:lnTo>
                <a:cubicBezTo>
                  <a:pt x="9251" y="11801"/>
                  <a:pt x="9326" y="11843"/>
                  <a:pt x="9401" y="11843"/>
                </a:cubicBezTo>
                <a:cubicBezTo>
                  <a:pt x="9476" y="11843"/>
                  <a:pt x="9551" y="11801"/>
                  <a:pt x="9551" y="11718"/>
                </a:cubicBezTo>
                <a:lnTo>
                  <a:pt x="9551" y="10984"/>
                </a:lnTo>
                <a:cubicBezTo>
                  <a:pt x="9551" y="10050"/>
                  <a:pt x="9484" y="9183"/>
                  <a:pt x="9417" y="8282"/>
                </a:cubicBezTo>
                <a:cubicBezTo>
                  <a:pt x="9384" y="7715"/>
                  <a:pt x="9284" y="7048"/>
                  <a:pt x="9151" y="6381"/>
                </a:cubicBezTo>
                <a:cubicBezTo>
                  <a:pt x="9151" y="5447"/>
                  <a:pt x="9117" y="4480"/>
                  <a:pt x="8784" y="3512"/>
                </a:cubicBezTo>
                <a:cubicBezTo>
                  <a:pt x="8770" y="3459"/>
                  <a:pt x="8736" y="3437"/>
                  <a:pt x="8699" y="3437"/>
                </a:cubicBezTo>
                <a:cubicBezTo>
                  <a:pt x="8644" y="3437"/>
                  <a:pt x="8584" y="3485"/>
                  <a:pt x="8584" y="3546"/>
                </a:cubicBezTo>
                <a:cubicBezTo>
                  <a:pt x="8584" y="3846"/>
                  <a:pt x="8584" y="4179"/>
                  <a:pt x="8617" y="4480"/>
                </a:cubicBezTo>
                <a:cubicBezTo>
                  <a:pt x="8317" y="3846"/>
                  <a:pt x="7950" y="3312"/>
                  <a:pt x="7449" y="2978"/>
                </a:cubicBezTo>
                <a:cubicBezTo>
                  <a:pt x="7422" y="2965"/>
                  <a:pt x="7388" y="2957"/>
                  <a:pt x="7356" y="2957"/>
                </a:cubicBezTo>
                <a:cubicBezTo>
                  <a:pt x="7311" y="2957"/>
                  <a:pt x="7269" y="2973"/>
                  <a:pt x="7249" y="3012"/>
                </a:cubicBezTo>
                <a:cubicBezTo>
                  <a:pt x="6816" y="3979"/>
                  <a:pt x="7149" y="5013"/>
                  <a:pt x="7449" y="5981"/>
                </a:cubicBezTo>
                <a:cubicBezTo>
                  <a:pt x="7748" y="6876"/>
                  <a:pt x="7924" y="7854"/>
                  <a:pt x="8204" y="8783"/>
                </a:cubicBezTo>
                <a:lnTo>
                  <a:pt x="8204" y="8783"/>
                </a:lnTo>
                <a:cubicBezTo>
                  <a:pt x="8143" y="8483"/>
                  <a:pt x="8093" y="8194"/>
                  <a:pt x="8050" y="7949"/>
                </a:cubicBezTo>
                <a:cubicBezTo>
                  <a:pt x="7750" y="6781"/>
                  <a:pt x="7283" y="5647"/>
                  <a:pt x="7116" y="4480"/>
                </a:cubicBezTo>
                <a:cubicBezTo>
                  <a:pt x="7056" y="4030"/>
                  <a:pt x="7118" y="3868"/>
                  <a:pt x="7237" y="3868"/>
                </a:cubicBezTo>
                <a:cubicBezTo>
                  <a:pt x="7516" y="3868"/>
                  <a:pt x="8103" y="4759"/>
                  <a:pt x="8150" y="4947"/>
                </a:cubicBezTo>
                <a:cubicBezTo>
                  <a:pt x="8317" y="5313"/>
                  <a:pt x="8450" y="5747"/>
                  <a:pt x="8550" y="6147"/>
                </a:cubicBezTo>
                <a:cubicBezTo>
                  <a:pt x="8617" y="6781"/>
                  <a:pt x="8717" y="7415"/>
                  <a:pt x="8784" y="7982"/>
                </a:cubicBezTo>
                <a:cubicBezTo>
                  <a:pt x="8817" y="8549"/>
                  <a:pt x="8817" y="9116"/>
                  <a:pt x="8817" y="9683"/>
                </a:cubicBezTo>
                <a:lnTo>
                  <a:pt x="8717" y="9083"/>
                </a:lnTo>
                <a:cubicBezTo>
                  <a:pt x="8717" y="8849"/>
                  <a:pt x="8650" y="8649"/>
                  <a:pt x="8650" y="8482"/>
                </a:cubicBezTo>
                <a:cubicBezTo>
                  <a:pt x="8584" y="7115"/>
                  <a:pt x="8317" y="5814"/>
                  <a:pt x="7650" y="4580"/>
                </a:cubicBezTo>
                <a:cubicBezTo>
                  <a:pt x="7636" y="4538"/>
                  <a:pt x="7604" y="4519"/>
                  <a:pt x="7572" y="4519"/>
                </a:cubicBezTo>
                <a:cubicBezTo>
                  <a:pt x="7528" y="4519"/>
                  <a:pt x="7483" y="4555"/>
                  <a:pt x="7483" y="4613"/>
                </a:cubicBezTo>
                <a:cubicBezTo>
                  <a:pt x="7449" y="4913"/>
                  <a:pt x="7449" y="4813"/>
                  <a:pt x="7483" y="5113"/>
                </a:cubicBezTo>
                <a:cubicBezTo>
                  <a:pt x="7483" y="5147"/>
                  <a:pt x="7524" y="5163"/>
                  <a:pt x="7566" y="5163"/>
                </a:cubicBezTo>
                <a:cubicBezTo>
                  <a:pt x="7608" y="5163"/>
                  <a:pt x="7650" y="5147"/>
                  <a:pt x="7650" y="5113"/>
                </a:cubicBezTo>
                <a:cubicBezTo>
                  <a:pt x="7883" y="5180"/>
                  <a:pt x="7983" y="5414"/>
                  <a:pt x="7950" y="5680"/>
                </a:cubicBezTo>
                <a:cubicBezTo>
                  <a:pt x="8250" y="6414"/>
                  <a:pt x="8283" y="7181"/>
                  <a:pt x="8383" y="7949"/>
                </a:cubicBezTo>
                <a:lnTo>
                  <a:pt x="8383" y="8149"/>
                </a:lnTo>
                <a:cubicBezTo>
                  <a:pt x="8319" y="8149"/>
                  <a:pt x="8254" y="8242"/>
                  <a:pt x="8280" y="8279"/>
                </a:cubicBezTo>
                <a:lnTo>
                  <a:pt x="8280" y="8279"/>
                </a:lnTo>
                <a:cubicBezTo>
                  <a:pt x="8294" y="8386"/>
                  <a:pt x="8402" y="9071"/>
                  <a:pt x="8465" y="9540"/>
                </a:cubicBezTo>
                <a:lnTo>
                  <a:pt x="8465" y="9540"/>
                </a:lnTo>
                <a:cubicBezTo>
                  <a:pt x="8367" y="9293"/>
                  <a:pt x="8281" y="9040"/>
                  <a:pt x="8204" y="8783"/>
                </a:cubicBezTo>
                <a:lnTo>
                  <a:pt x="8204" y="8783"/>
                </a:lnTo>
                <a:cubicBezTo>
                  <a:pt x="8284" y="9177"/>
                  <a:pt x="8384" y="9590"/>
                  <a:pt x="8517" y="9950"/>
                </a:cubicBezTo>
                <a:cubicBezTo>
                  <a:pt x="8483" y="9850"/>
                  <a:pt x="8483" y="9783"/>
                  <a:pt x="8483" y="9683"/>
                </a:cubicBezTo>
                <a:cubicBezTo>
                  <a:pt x="8478" y="9639"/>
                  <a:pt x="8472" y="9590"/>
                  <a:pt x="8465" y="9540"/>
                </a:cubicBezTo>
                <a:lnTo>
                  <a:pt x="8465" y="9540"/>
                </a:lnTo>
                <a:cubicBezTo>
                  <a:pt x="8567" y="9796"/>
                  <a:pt x="8682" y="10045"/>
                  <a:pt x="8817" y="10284"/>
                </a:cubicBezTo>
                <a:cubicBezTo>
                  <a:pt x="8884" y="10517"/>
                  <a:pt x="8884" y="10784"/>
                  <a:pt x="8917" y="11018"/>
                </a:cubicBezTo>
                <a:cubicBezTo>
                  <a:pt x="8917" y="11118"/>
                  <a:pt x="8984" y="11151"/>
                  <a:pt x="9051" y="11151"/>
                </a:cubicBezTo>
                <a:cubicBezTo>
                  <a:pt x="9084" y="11885"/>
                  <a:pt x="9117" y="12652"/>
                  <a:pt x="9151" y="13353"/>
                </a:cubicBezTo>
                <a:cubicBezTo>
                  <a:pt x="8717" y="12185"/>
                  <a:pt x="8217" y="11018"/>
                  <a:pt x="7650" y="9883"/>
                </a:cubicBezTo>
                <a:lnTo>
                  <a:pt x="7650" y="9883"/>
                </a:lnTo>
                <a:cubicBezTo>
                  <a:pt x="7669" y="9903"/>
                  <a:pt x="7689" y="9911"/>
                  <a:pt x="7706" y="9911"/>
                </a:cubicBezTo>
                <a:cubicBezTo>
                  <a:pt x="7747" y="9911"/>
                  <a:pt x="7773" y="9864"/>
                  <a:pt x="7750" y="9817"/>
                </a:cubicBezTo>
                <a:cubicBezTo>
                  <a:pt x="7616" y="9516"/>
                  <a:pt x="7416" y="9216"/>
                  <a:pt x="7216" y="8949"/>
                </a:cubicBezTo>
                <a:cubicBezTo>
                  <a:pt x="6716" y="7982"/>
                  <a:pt x="6215" y="7048"/>
                  <a:pt x="5615" y="6147"/>
                </a:cubicBezTo>
                <a:cubicBezTo>
                  <a:pt x="5715" y="6147"/>
                  <a:pt x="5715" y="6047"/>
                  <a:pt x="5648" y="6014"/>
                </a:cubicBezTo>
                <a:cubicBezTo>
                  <a:pt x="5581" y="5981"/>
                  <a:pt x="5548" y="5947"/>
                  <a:pt x="5448" y="5881"/>
                </a:cubicBezTo>
                <a:cubicBezTo>
                  <a:pt x="5415" y="5847"/>
                  <a:pt x="5415" y="5814"/>
                  <a:pt x="5381" y="5780"/>
                </a:cubicBezTo>
                <a:cubicBezTo>
                  <a:pt x="5415" y="5714"/>
                  <a:pt x="5415" y="5680"/>
                  <a:pt x="5415" y="5647"/>
                </a:cubicBezTo>
                <a:cubicBezTo>
                  <a:pt x="4614" y="3445"/>
                  <a:pt x="3213" y="944"/>
                  <a:pt x="911" y="10"/>
                </a:cubicBezTo>
                <a:cubicBezTo>
                  <a:pt x="894" y="4"/>
                  <a:pt x="877" y="1"/>
                  <a:pt x="862" y="1"/>
                </a:cubicBezTo>
                <a:close/>
                <a:moveTo>
                  <a:pt x="15899" y="30297"/>
                </a:moveTo>
                <a:cubicBezTo>
                  <a:pt x="15918" y="30342"/>
                  <a:pt x="15937" y="30387"/>
                  <a:pt x="15955" y="30431"/>
                </a:cubicBezTo>
                <a:cubicBezTo>
                  <a:pt x="15955" y="30426"/>
                  <a:pt x="15954" y="30421"/>
                  <a:pt x="15953" y="30416"/>
                </a:cubicBezTo>
                <a:lnTo>
                  <a:pt x="15953" y="30416"/>
                </a:lnTo>
                <a:cubicBezTo>
                  <a:pt x="15935" y="30376"/>
                  <a:pt x="15917" y="30337"/>
                  <a:pt x="15899" y="30297"/>
                </a:cubicBezTo>
                <a:close/>
                <a:moveTo>
                  <a:pt x="17982" y="21712"/>
                </a:moveTo>
                <a:cubicBezTo>
                  <a:pt x="17962" y="21712"/>
                  <a:pt x="17941" y="21716"/>
                  <a:pt x="17924" y="21725"/>
                </a:cubicBezTo>
                <a:cubicBezTo>
                  <a:pt x="17657" y="21959"/>
                  <a:pt x="17423" y="22192"/>
                  <a:pt x="17223" y="22492"/>
                </a:cubicBezTo>
                <a:cubicBezTo>
                  <a:pt x="17156" y="22492"/>
                  <a:pt x="17123" y="22492"/>
                  <a:pt x="17090" y="22526"/>
                </a:cubicBezTo>
                <a:cubicBezTo>
                  <a:pt x="16156" y="23526"/>
                  <a:pt x="15822" y="25795"/>
                  <a:pt x="16222" y="27363"/>
                </a:cubicBezTo>
                <a:cubicBezTo>
                  <a:pt x="15957" y="28358"/>
                  <a:pt x="15790" y="29420"/>
                  <a:pt x="15953" y="30416"/>
                </a:cubicBezTo>
                <a:lnTo>
                  <a:pt x="15953" y="30416"/>
                </a:lnTo>
                <a:cubicBezTo>
                  <a:pt x="16719" y="32114"/>
                  <a:pt x="17499" y="33803"/>
                  <a:pt x="18257" y="35535"/>
                </a:cubicBezTo>
                <a:cubicBezTo>
                  <a:pt x="18269" y="35581"/>
                  <a:pt x="18296" y="35599"/>
                  <a:pt x="18326" y="35599"/>
                </a:cubicBezTo>
                <a:cubicBezTo>
                  <a:pt x="18382" y="35599"/>
                  <a:pt x="18446" y="35534"/>
                  <a:pt x="18424" y="35468"/>
                </a:cubicBezTo>
                <a:cubicBezTo>
                  <a:pt x="17823" y="33901"/>
                  <a:pt x="17156" y="32366"/>
                  <a:pt x="16489" y="30865"/>
                </a:cubicBezTo>
                <a:cubicBezTo>
                  <a:pt x="16156" y="29831"/>
                  <a:pt x="16289" y="28830"/>
                  <a:pt x="16489" y="27863"/>
                </a:cubicBezTo>
                <a:cubicBezTo>
                  <a:pt x="16523" y="28030"/>
                  <a:pt x="16589" y="28230"/>
                  <a:pt x="16656" y="28397"/>
                </a:cubicBezTo>
                <a:cubicBezTo>
                  <a:pt x="16677" y="28461"/>
                  <a:pt x="16741" y="28498"/>
                  <a:pt x="16792" y="28498"/>
                </a:cubicBezTo>
                <a:cubicBezTo>
                  <a:pt x="16820" y="28498"/>
                  <a:pt x="16844" y="28487"/>
                  <a:pt x="16856" y="28463"/>
                </a:cubicBezTo>
                <a:cubicBezTo>
                  <a:pt x="17457" y="27896"/>
                  <a:pt x="17790" y="27129"/>
                  <a:pt x="17990" y="26295"/>
                </a:cubicBezTo>
                <a:cubicBezTo>
                  <a:pt x="18257" y="25661"/>
                  <a:pt x="18457" y="24894"/>
                  <a:pt x="18524" y="24194"/>
                </a:cubicBezTo>
                <a:cubicBezTo>
                  <a:pt x="18591" y="23693"/>
                  <a:pt x="18724" y="22526"/>
                  <a:pt x="18257" y="21825"/>
                </a:cubicBezTo>
                <a:cubicBezTo>
                  <a:pt x="18224" y="21792"/>
                  <a:pt x="18157" y="21792"/>
                  <a:pt x="18124" y="21792"/>
                </a:cubicBezTo>
                <a:cubicBezTo>
                  <a:pt x="18099" y="21743"/>
                  <a:pt x="18039" y="21712"/>
                  <a:pt x="17982" y="2171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63"/>
          <p:cNvSpPr/>
          <p:nvPr/>
        </p:nvSpPr>
        <p:spPr>
          <a:xfrm>
            <a:off x="989525" y="1944250"/>
            <a:ext cx="5762100" cy="503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63"/>
          <p:cNvSpPr txBox="1">
            <a:spLocks noGrp="1"/>
          </p:cNvSpPr>
          <p:nvPr>
            <p:ph type="title"/>
          </p:nvPr>
        </p:nvSpPr>
        <p:spPr>
          <a:xfrm>
            <a:off x="713250" y="1508775"/>
            <a:ext cx="6182400" cy="10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4,498,300,000</a:t>
            </a:r>
            <a:endParaRPr dirty="0"/>
          </a:p>
        </p:txBody>
      </p:sp>
      <p:sp>
        <p:nvSpPr>
          <p:cNvPr id="1252" name="Google Shape;1252;p63"/>
          <p:cNvSpPr txBox="1">
            <a:spLocks noGrp="1"/>
          </p:cNvSpPr>
          <p:nvPr>
            <p:ph type="subTitle" idx="1"/>
          </p:nvPr>
        </p:nvSpPr>
        <p:spPr>
          <a:xfrm>
            <a:off x="720841" y="2762400"/>
            <a:ext cx="6167400" cy="42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Big numbers catch your audience’s attention</a:t>
            </a:r>
            <a:endParaRPr/>
          </a:p>
        </p:txBody>
      </p:sp>
      <p:sp>
        <p:nvSpPr>
          <p:cNvPr id="1253" name="Google Shape;1253;p63"/>
          <p:cNvSpPr/>
          <p:nvPr/>
        </p:nvSpPr>
        <p:spPr>
          <a:xfrm rot="5400000">
            <a:off x="4285175" y="2258800"/>
            <a:ext cx="30325" cy="25275"/>
          </a:xfrm>
          <a:custGeom>
            <a:avLst/>
            <a:gdLst/>
            <a:ahLst/>
            <a:cxnLst/>
            <a:rect l="l" t="t" r="r" b="b"/>
            <a:pathLst>
              <a:path w="1213" h="1011" extrusionOk="0">
                <a:moveTo>
                  <a:pt x="163" y="0"/>
                </a:moveTo>
                <a:cubicBezTo>
                  <a:pt x="89" y="0"/>
                  <a:pt x="0" y="74"/>
                  <a:pt x="45" y="163"/>
                </a:cubicBezTo>
                <a:cubicBezTo>
                  <a:pt x="112" y="397"/>
                  <a:pt x="245" y="563"/>
                  <a:pt x="445" y="730"/>
                </a:cubicBezTo>
                <a:cubicBezTo>
                  <a:pt x="589" y="845"/>
                  <a:pt x="833" y="1010"/>
                  <a:pt x="1025" y="1010"/>
                </a:cubicBezTo>
                <a:cubicBezTo>
                  <a:pt x="1056" y="1010"/>
                  <a:pt x="1085" y="1006"/>
                  <a:pt x="1112" y="997"/>
                </a:cubicBezTo>
                <a:cubicBezTo>
                  <a:pt x="1179" y="997"/>
                  <a:pt x="1212" y="897"/>
                  <a:pt x="1179" y="864"/>
                </a:cubicBezTo>
                <a:cubicBezTo>
                  <a:pt x="1079" y="664"/>
                  <a:pt x="879" y="597"/>
                  <a:pt x="712" y="530"/>
                </a:cubicBezTo>
                <a:cubicBezTo>
                  <a:pt x="512" y="397"/>
                  <a:pt x="378" y="230"/>
                  <a:pt x="245" y="63"/>
                </a:cubicBezTo>
                <a:cubicBezTo>
                  <a:pt x="234" y="19"/>
                  <a:pt x="201" y="0"/>
                  <a:pt x="163" y="0"/>
                </a:cubicBezTo>
                <a:close/>
              </a:path>
            </a:pathLst>
          </a:custGeom>
          <a:solidFill>
            <a:srgbClr val="455C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rupo 5"/>
          <p:cNvGrpSpPr/>
          <p:nvPr/>
        </p:nvGrpSpPr>
        <p:grpSpPr>
          <a:xfrm rot="10800000">
            <a:off x="299521" y="187620"/>
            <a:ext cx="8520507" cy="4742835"/>
            <a:chOff x="287329" y="90084"/>
            <a:chExt cx="8520507" cy="4742835"/>
          </a:xfrm>
          <a:solidFill>
            <a:srgbClr val="F1D1AB"/>
          </a:solidFill>
        </p:grpSpPr>
        <p:grpSp>
          <p:nvGrpSpPr>
            <p:cNvPr id="7" name="Google Shape;788;p50"/>
            <p:cNvGrpSpPr/>
            <p:nvPr/>
          </p:nvGrpSpPr>
          <p:grpSpPr>
            <a:xfrm>
              <a:off x="1893844" y="742545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38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788;p50"/>
            <p:cNvGrpSpPr/>
            <p:nvPr/>
          </p:nvGrpSpPr>
          <p:grpSpPr>
            <a:xfrm>
              <a:off x="8141718" y="4426824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36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788;p50"/>
            <p:cNvGrpSpPr/>
            <p:nvPr/>
          </p:nvGrpSpPr>
          <p:grpSpPr>
            <a:xfrm flipH="1">
              <a:off x="484927" y="4255025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34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788;p50"/>
            <p:cNvGrpSpPr/>
            <p:nvPr/>
          </p:nvGrpSpPr>
          <p:grpSpPr>
            <a:xfrm flipH="1">
              <a:off x="7814961" y="360956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32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788;p50"/>
            <p:cNvGrpSpPr/>
            <p:nvPr/>
          </p:nvGrpSpPr>
          <p:grpSpPr>
            <a:xfrm>
              <a:off x="2442818" y="3148176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30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788;p50"/>
            <p:cNvGrpSpPr/>
            <p:nvPr/>
          </p:nvGrpSpPr>
          <p:grpSpPr>
            <a:xfrm>
              <a:off x="287329" y="114250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28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788;p50"/>
            <p:cNvGrpSpPr/>
            <p:nvPr/>
          </p:nvGrpSpPr>
          <p:grpSpPr>
            <a:xfrm>
              <a:off x="560964" y="2178062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26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788;p50"/>
            <p:cNvGrpSpPr/>
            <p:nvPr/>
          </p:nvGrpSpPr>
          <p:grpSpPr>
            <a:xfrm>
              <a:off x="2756692" y="1444571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24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788;p50"/>
            <p:cNvGrpSpPr/>
            <p:nvPr/>
          </p:nvGrpSpPr>
          <p:grpSpPr>
            <a:xfrm>
              <a:off x="3452431" y="205768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22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788;p50"/>
            <p:cNvGrpSpPr/>
            <p:nvPr/>
          </p:nvGrpSpPr>
          <p:grpSpPr>
            <a:xfrm>
              <a:off x="7607348" y="3177946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20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788;p50"/>
            <p:cNvGrpSpPr/>
            <p:nvPr/>
          </p:nvGrpSpPr>
          <p:grpSpPr>
            <a:xfrm flipH="1">
              <a:off x="5530203" y="90084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18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4074">
            <a:off x="6959714" y="2451646"/>
            <a:ext cx="1620000" cy="2317500"/>
          </a:xfrm>
          <a:prstGeom prst="rect">
            <a:avLst/>
          </a:prstGeom>
        </p:spPr>
      </p:pic>
      <p:sp>
        <p:nvSpPr>
          <p:cNvPr id="41" name="Google Shape;707;p49"/>
          <p:cNvSpPr txBox="1">
            <a:spLocks/>
          </p:cNvSpPr>
          <p:nvPr/>
        </p:nvSpPr>
        <p:spPr>
          <a:xfrm>
            <a:off x="1241169" y="3130282"/>
            <a:ext cx="5317580" cy="10364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spcAft>
                <a:spcPts val="1600"/>
              </a:spcAft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Mercury is the closest planet to the Sun and the smallest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Venus has a beautiful name and is the second planet from the Sun. It’s terribly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hot one in the Solar System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Google Shape;707;p49"/>
          <p:cNvSpPr txBox="1">
            <a:spLocks/>
          </p:cNvSpPr>
          <p:nvPr/>
        </p:nvSpPr>
        <p:spPr>
          <a:xfrm>
            <a:off x="1247987" y="3957637"/>
            <a:ext cx="5317580" cy="10364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spcAft>
                <a:spcPts val="1600"/>
              </a:spcAft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Mercury is the closest planet to the Sun and the smallest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Venus has a beautiful name and is the second planet from the Sun. It’s terribly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hot one in the Solar System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47"/>
          <p:cNvSpPr txBox="1">
            <a:spLocks noGrp="1"/>
          </p:cNvSpPr>
          <p:nvPr>
            <p:ph type="title"/>
          </p:nvPr>
        </p:nvSpPr>
        <p:spPr>
          <a:xfrm>
            <a:off x="823955" y="310721"/>
            <a:ext cx="7717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2500" dirty="0"/>
              <a:t>Winners of Recycling Heroes Competition 2020</a:t>
            </a:r>
            <a:endParaRPr sz="25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8" name="Google Shape;1458;p47"/>
          <p:cNvSpPr txBox="1">
            <a:spLocks noGrp="1"/>
          </p:cNvSpPr>
          <p:nvPr>
            <p:ph type="subTitle" idx="4294967295"/>
          </p:nvPr>
        </p:nvSpPr>
        <p:spPr>
          <a:xfrm flipH="1">
            <a:off x="1263239" y="3563777"/>
            <a:ext cx="26493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>
                <a:latin typeface="Raleway"/>
                <a:ea typeface="Raleway"/>
                <a:cs typeface="Raleway"/>
                <a:sym typeface="Raleway"/>
              </a:rPr>
              <a:t>South Africa</a:t>
            </a:r>
            <a:endParaRPr sz="20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59" name="Google Shape;1459;p47"/>
          <p:cNvSpPr txBox="1"/>
          <p:nvPr/>
        </p:nvSpPr>
        <p:spPr>
          <a:xfrm>
            <a:off x="1265663" y="3875825"/>
            <a:ext cx="26493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Mars is actually a cold place. It’s full of iron oxide dust</a:t>
            </a:r>
            <a:endParaRPr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1" name="Google Shape;1461;p47"/>
          <p:cNvSpPr txBox="1">
            <a:spLocks noGrp="1"/>
          </p:cNvSpPr>
          <p:nvPr>
            <p:ph type="subTitle" idx="4294967295"/>
          </p:nvPr>
        </p:nvSpPr>
        <p:spPr>
          <a:xfrm flipH="1">
            <a:off x="1264451" y="1433850"/>
            <a:ext cx="26493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>
                <a:latin typeface="Raleway"/>
                <a:ea typeface="Raleway"/>
                <a:cs typeface="Raleway"/>
                <a:sym typeface="Raleway"/>
              </a:rPr>
              <a:t>Mexico</a:t>
            </a:r>
            <a:endParaRPr sz="20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62" name="Google Shape;1462;p47"/>
          <p:cNvSpPr txBox="1"/>
          <p:nvPr/>
        </p:nvSpPr>
        <p:spPr>
          <a:xfrm>
            <a:off x="1266879" y="1737050"/>
            <a:ext cx="26439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Saturn is composed of hydrogen and is the ringed one</a:t>
            </a:r>
            <a:endParaRPr sz="13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4" name="Google Shape;1464;p47"/>
          <p:cNvSpPr txBox="1">
            <a:spLocks noGrp="1"/>
          </p:cNvSpPr>
          <p:nvPr>
            <p:ph type="subTitle" idx="4294967295"/>
          </p:nvPr>
        </p:nvSpPr>
        <p:spPr>
          <a:xfrm flipH="1">
            <a:off x="1264451" y="2498813"/>
            <a:ext cx="26493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>
                <a:latin typeface="Raleway"/>
                <a:ea typeface="Raleway"/>
                <a:cs typeface="Raleway"/>
                <a:sym typeface="Raleway"/>
              </a:rPr>
              <a:t>Nigeria</a:t>
            </a:r>
            <a:endParaRPr sz="20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65" name="Google Shape;1465;p47"/>
          <p:cNvSpPr txBox="1"/>
          <p:nvPr/>
        </p:nvSpPr>
        <p:spPr>
          <a:xfrm>
            <a:off x="1266879" y="2802013"/>
            <a:ext cx="26439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Venus has a beautiful name, but it’s terribly hot</a:t>
            </a:r>
            <a:endParaRPr sz="1300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6" name="Google Shape;1466;p47"/>
          <p:cNvSpPr/>
          <p:nvPr/>
        </p:nvSpPr>
        <p:spPr>
          <a:xfrm>
            <a:off x="851887" y="3563779"/>
            <a:ext cx="249426" cy="346002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47"/>
          <p:cNvSpPr/>
          <p:nvPr/>
        </p:nvSpPr>
        <p:spPr>
          <a:xfrm>
            <a:off x="851887" y="2531479"/>
            <a:ext cx="249426" cy="346002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47"/>
          <p:cNvSpPr/>
          <p:nvPr/>
        </p:nvSpPr>
        <p:spPr>
          <a:xfrm>
            <a:off x="851887" y="1466504"/>
            <a:ext cx="249426" cy="346002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165725" y="3641725"/>
            <a:ext cx="241300" cy="174625"/>
          </a:xfrm>
          <a:custGeom>
            <a:avLst/>
            <a:gdLst>
              <a:gd name="T0" fmla="*/ 0 w 102"/>
              <a:gd name="T1" fmla="*/ 74 h 74"/>
              <a:gd name="T2" fmla="*/ 2 w 102"/>
              <a:gd name="T3" fmla="*/ 30 h 74"/>
              <a:gd name="T4" fmla="*/ 25 w 102"/>
              <a:gd name="T5" fmla="*/ 1 h 74"/>
              <a:gd name="T6" fmla="*/ 30 w 102"/>
              <a:gd name="T7" fmla="*/ 1 h 74"/>
              <a:gd name="T8" fmla="*/ 72 w 102"/>
              <a:gd name="T9" fmla="*/ 1 h 74"/>
              <a:gd name="T10" fmla="*/ 78 w 102"/>
              <a:gd name="T11" fmla="*/ 1 h 74"/>
              <a:gd name="T12" fmla="*/ 102 w 102"/>
              <a:gd name="T13" fmla="*/ 42 h 74"/>
              <a:gd name="T14" fmla="*/ 102 w 102"/>
              <a:gd name="T15" fmla="*/ 74 h 74"/>
              <a:gd name="T16" fmla="*/ 0 w 102"/>
              <a:gd name="T17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" h="74">
                <a:moveTo>
                  <a:pt x="0" y="74"/>
                </a:moveTo>
                <a:cubicBezTo>
                  <a:pt x="0" y="59"/>
                  <a:pt x="0" y="45"/>
                  <a:pt x="2" y="30"/>
                </a:cubicBezTo>
                <a:cubicBezTo>
                  <a:pt x="4" y="17"/>
                  <a:pt x="13" y="7"/>
                  <a:pt x="25" y="1"/>
                </a:cubicBezTo>
                <a:cubicBezTo>
                  <a:pt x="26" y="0"/>
                  <a:pt x="29" y="0"/>
                  <a:pt x="30" y="1"/>
                </a:cubicBezTo>
                <a:cubicBezTo>
                  <a:pt x="44" y="7"/>
                  <a:pt x="58" y="8"/>
                  <a:pt x="72" y="1"/>
                </a:cubicBezTo>
                <a:cubicBezTo>
                  <a:pt x="73" y="0"/>
                  <a:pt x="76" y="0"/>
                  <a:pt x="78" y="1"/>
                </a:cubicBezTo>
                <a:cubicBezTo>
                  <a:pt x="93" y="11"/>
                  <a:pt x="101" y="24"/>
                  <a:pt x="102" y="42"/>
                </a:cubicBezTo>
                <a:cubicBezTo>
                  <a:pt x="102" y="53"/>
                  <a:pt x="102" y="64"/>
                  <a:pt x="102" y="74"/>
                </a:cubicBezTo>
                <a:cubicBezTo>
                  <a:pt x="68" y="74"/>
                  <a:pt x="35" y="74"/>
                  <a:pt x="0" y="74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372100" y="3641725"/>
            <a:ext cx="182563" cy="174625"/>
          </a:xfrm>
          <a:custGeom>
            <a:avLst/>
            <a:gdLst>
              <a:gd name="T0" fmla="*/ 0 w 77"/>
              <a:gd name="T1" fmla="*/ 0 h 74"/>
              <a:gd name="T2" fmla="*/ 7 w 77"/>
              <a:gd name="T3" fmla="*/ 2 h 74"/>
              <a:gd name="T4" fmla="*/ 45 w 77"/>
              <a:gd name="T5" fmla="*/ 1 h 74"/>
              <a:gd name="T6" fmla="*/ 55 w 77"/>
              <a:gd name="T7" fmla="*/ 2 h 74"/>
              <a:gd name="T8" fmla="*/ 77 w 77"/>
              <a:gd name="T9" fmla="*/ 43 h 74"/>
              <a:gd name="T10" fmla="*/ 77 w 77"/>
              <a:gd name="T11" fmla="*/ 74 h 74"/>
              <a:gd name="T12" fmla="*/ 19 w 77"/>
              <a:gd name="T13" fmla="*/ 74 h 74"/>
              <a:gd name="T14" fmla="*/ 19 w 77"/>
              <a:gd name="T15" fmla="*/ 48 h 74"/>
              <a:gd name="T16" fmla="*/ 9 w 77"/>
              <a:gd name="T17" fmla="*/ 12 h 74"/>
              <a:gd name="T18" fmla="*/ 0 w 77"/>
              <a:gd name="T19" fmla="*/ 1 h 74"/>
              <a:gd name="T20" fmla="*/ 0 w 77"/>
              <a:gd name="T21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" h="74">
                <a:moveTo>
                  <a:pt x="0" y="0"/>
                </a:moveTo>
                <a:cubicBezTo>
                  <a:pt x="3" y="0"/>
                  <a:pt x="5" y="1"/>
                  <a:pt x="7" y="2"/>
                </a:cubicBezTo>
                <a:cubicBezTo>
                  <a:pt x="20" y="7"/>
                  <a:pt x="33" y="8"/>
                  <a:pt x="45" y="1"/>
                </a:cubicBezTo>
                <a:cubicBezTo>
                  <a:pt x="49" y="0"/>
                  <a:pt x="51" y="0"/>
                  <a:pt x="55" y="2"/>
                </a:cubicBezTo>
                <a:cubicBezTo>
                  <a:pt x="69" y="12"/>
                  <a:pt x="76" y="26"/>
                  <a:pt x="77" y="43"/>
                </a:cubicBezTo>
                <a:cubicBezTo>
                  <a:pt x="77" y="53"/>
                  <a:pt x="77" y="64"/>
                  <a:pt x="77" y="74"/>
                </a:cubicBezTo>
                <a:cubicBezTo>
                  <a:pt x="58" y="74"/>
                  <a:pt x="39" y="74"/>
                  <a:pt x="19" y="74"/>
                </a:cubicBezTo>
                <a:cubicBezTo>
                  <a:pt x="19" y="65"/>
                  <a:pt x="19" y="56"/>
                  <a:pt x="19" y="48"/>
                </a:cubicBezTo>
                <a:cubicBezTo>
                  <a:pt x="20" y="35"/>
                  <a:pt x="17" y="23"/>
                  <a:pt x="9" y="12"/>
                </a:cubicBezTo>
                <a:cubicBezTo>
                  <a:pt x="7" y="8"/>
                  <a:pt x="3" y="5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03825" y="3473450"/>
            <a:ext cx="163513" cy="165100"/>
          </a:xfrm>
          <a:custGeom>
            <a:avLst/>
            <a:gdLst>
              <a:gd name="T0" fmla="*/ 69 w 69"/>
              <a:gd name="T1" fmla="*/ 35 h 70"/>
              <a:gd name="T2" fmla="*/ 36 w 69"/>
              <a:gd name="T3" fmla="*/ 69 h 70"/>
              <a:gd name="T4" fmla="*/ 1 w 69"/>
              <a:gd name="T5" fmla="*/ 34 h 70"/>
              <a:gd name="T6" fmla="*/ 34 w 69"/>
              <a:gd name="T7" fmla="*/ 1 h 70"/>
              <a:gd name="T8" fmla="*/ 69 w 69"/>
              <a:gd name="T9" fmla="*/ 35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70">
                <a:moveTo>
                  <a:pt x="69" y="35"/>
                </a:moveTo>
                <a:cubicBezTo>
                  <a:pt x="69" y="54"/>
                  <a:pt x="54" y="69"/>
                  <a:pt x="36" y="69"/>
                </a:cubicBezTo>
                <a:cubicBezTo>
                  <a:pt x="16" y="70"/>
                  <a:pt x="0" y="55"/>
                  <a:pt x="1" y="34"/>
                </a:cubicBezTo>
                <a:cubicBezTo>
                  <a:pt x="1" y="16"/>
                  <a:pt x="16" y="1"/>
                  <a:pt x="34" y="1"/>
                </a:cubicBezTo>
                <a:cubicBezTo>
                  <a:pt x="54" y="0"/>
                  <a:pt x="69" y="15"/>
                  <a:pt x="69" y="3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367338" y="3468688"/>
            <a:ext cx="146050" cy="174625"/>
          </a:xfrm>
          <a:custGeom>
            <a:avLst/>
            <a:gdLst>
              <a:gd name="T0" fmla="*/ 62 w 62"/>
              <a:gd name="T1" fmla="*/ 37 h 74"/>
              <a:gd name="T2" fmla="*/ 41 w 62"/>
              <a:gd name="T3" fmla="*/ 69 h 74"/>
              <a:gd name="T4" fmla="*/ 3 w 62"/>
              <a:gd name="T5" fmla="*/ 61 h 74"/>
              <a:gd name="T6" fmla="*/ 1 w 62"/>
              <a:gd name="T7" fmla="*/ 53 h 74"/>
              <a:gd name="T8" fmla="*/ 1 w 62"/>
              <a:gd name="T9" fmla="*/ 20 h 74"/>
              <a:gd name="T10" fmla="*/ 3 w 62"/>
              <a:gd name="T11" fmla="*/ 14 h 74"/>
              <a:gd name="T12" fmla="*/ 40 w 62"/>
              <a:gd name="T13" fmla="*/ 5 h 74"/>
              <a:gd name="T14" fmla="*/ 62 w 62"/>
              <a:gd name="T15" fmla="*/ 3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" h="74">
                <a:moveTo>
                  <a:pt x="62" y="37"/>
                </a:moveTo>
                <a:cubicBezTo>
                  <a:pt x="62" y="51"/>
                  <a:pt x="54" y="63"/>
                  <a:pt x="41" y="69"/>
                </a:cubicBezTo>
                <a:cubicBezTo>
                  <a:pt x="28" y="74"/>
                  <a:pt x="13" y="71"/>
                  <a:pt x="3" y="61"/>
                </a:cubicBezTo>
                <a:cubicBezTo>
                  <a:pt x="0" y="59"/>
                  <a:pt x="0" y="56"/>
                  <a:pt x="1" y="53"/>
                </a:cubicBezTo>
                <a:cubicBezTo>
                  <a:pt x="7" y="42"/>
                  <a:pt x="6" y="31"/>
                  <a:pt x="1" y="20"/>
                </a:cubicBezTo>
                <a:cubicBezTo>
                  <a:pt x="1" y="18"/>
                  <a:pt x="1" y="15"/>
                  <a:pt x="3" y="14"/>
                </a:cubicBezTo>
                <a:cubicBezTo>
                  <a:pt x="12" y="3"/>
                  <a:pt x="28" y="0"/>
                  <a:pt x="40" y="5"/>
                </a:cubicBezTo>
                <a:cubicBezTo>
                  <a:pt x="54" y="10"/>
                  <a:pt x="62" y="22"/>
                  <a:pt x="62" y="37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6048375" y="1762125"/>
            <a:ext cx="250825" cy="177800"/>
          </a:xfrm>
          <a:custGeom>
            <a:avLst/>
            <a:gdLst>
              <a:gd name="T0" fmla="*/ 105 w 106"/>
              <a:gd name="T1" fmla="*/ 75 h 75"/>
              <a:gd name="T2" fmla="*/ 4 w 106"/>
              <a:gd name="T3" fmla="*/ 75 h 75"/>
              <a:gd name="T4" fmla="*/ 17 w 106"/>
              <a:gd name="T5" fmla="*/ 11 h 75"/>
              <a:gd name="T6" fmla="*/ 28 w 106"/>
              <a:gd name="T7" fmla="*/ 1 h 75"/>
              <a:gd name="T8" fmla="*/ 35 w 106"/>
              <a:gd name="T9" fmla="*/ 1 h 75"/>
              <a:gd name="T10" fmla="*/ 75 w 106"/>
              <a:gd name="T11" fmla="*/ 1 h 75"/>
              <a:gd name="T12" fmla="*/ 83 w 106"/>
              <a:gd name="T13" fmla="*/ 1 h 75"/>
              <a:gd name="T14" fmla="*/ 105 w 106"/>
              <a:gd name="T15" fmla="*/ 35 h 75"/>
              <a:gd name="T16" fmla="*/ 105 w 106"/>
              <a:gd name="T17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75">
                <a:moveTo>
                  <a:pt x="105" y="75"/>
                </a:moveTo>
                <a:cubicBezTo>
                  <a:pt x="71" y="75"/>
                  <a:pt x="38" y="75"/>
                  <a:pt x="4" y="75"/>
                </a:cubicBezTo>
                <a:cubicBezTo>
                  <a:pt x="5" y="52"/>
                  <a:pt x="0" y="30"/>
                  <a:pt x="17" y="11"/>
                </a:cubicBezTo>
                <a:cubicBezTo>
                  <a:pt x="20" y="7"/>
                  <a:pt x="24" y="4"/>
                  <a:pt x="28" y="1"/>
                </a:cubicBezTo>
                <a:cubicBezTo>
                  <a:pt x="30" y="0"/>
                  <a:pt x="33" y="0"/>
                  <a:pt x="35" y="1"/>
                </a:cubicBezTo>
                <a:cubicBezTo>
                  <a:pt x="48" y="7"/>
                  <a:pt x="62" y="7"/>
                  <a:pt x="75" y="1"/>
                </a:cubicBezTo>
                <a:cubicBezTo>
                  <a:pt x="77" y="0"/>
                  <a:pt x="81" y="0"/>
                  <a:pt x="83" y="1"/>
                </a:cubicBezTo>
                <a:cubicBezTo>
                  <a:pt x="95" y="9"/>
                  <a:pt x="103" y="21"/>
                  <a:pt x="105" y="35"/>
                </a:cubicBezTo>
                <a:cubicBezTo>
                  <a:pt x="106" y="48"/>
                  <a:pt x="105" y="61"/>
                  <a:pt x="105" y="7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6261100" y="1762125"/>
            <a:ext cx="185738" cy="176213"/>
          </a:xfrm>
          <a:custGeom>
            <a:avLst/>
            <a:gdLst>
              <a:gd name="T0" fmla="*/ 0 w 78"/>
              <a:gd name="T1" fmla="*/ 0 h 74"/>
              <a:gd name="T2" fmla="*/ 6 w 78"/>
              <a:gd name="T3" fmla="*/ 0 h 74"/>
              <a:gd name="T4" fmla="*/ 48 w 78"/>
              <a:gd name="T5" fmla="*/ 1 h 74"/>
              <a:gd name="T6" fmla="*/ 55 w 78"/>
              <a:gd name="T7" fmla="*/ 2 h 74"/>
              <a:gd name="T8" fmla="*/ 78 w 78"/>
              <a:gd name="T9" fmla="*/ 44 h 74"/>
              <a:gd name="T10" fmla="*/ 78 w 78"/>
              <a:gd name="T11" fmla="*/ 74 h 74"/>
              <a:gd name="T12" fmla="*/ 21 w 78"/>
              <a:gd name="T13" fmla="*/ 74 h 74"/>
              <a:gd name="T14" fmla="*/ 21 w 78"/>
              <a:gd name="T15" fmla="*/ 55 h 74"/>
              <a:gd name="T16" fmla="*/ 0 w 78"/>
              <a:gd name="T1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" h="74">
                <a:moveTo>
                  <a:pt x="0" y="0"/>
                </a:moveTo>
                <a:cubicBezTo>
                  <a:pt x="3" y="0"/>
                  <a:pt x="5" y="0"/>
                  <a:pt x="6" y="0"/>
                </a:cubicBezTo>
                <a:cubicBezTo>
                  <a:pt x="20" y="7"/>
                  <a:pt x="34" y="7"/>
                  <a:pt x="48" y="1"/>
                </a:cubicBezTo>
                <a:cubicBezTo>
                  <a:pt x="50" y="0"/>
                  <a:pt x="53" y="0"/>
                  <a:pt x="55" y="2"/>
                </a:cubicBezTo>
                <a:cubicBezTo>
                  <a:pt x="70" y="12"/>
                  <a:pt x="78" y="26"/>
                  <a:pt x="78" y="44"/>
                </a:cubicBezTo>
                <a:cubicBezTo>
                  <a:pt x="78" y="54"/>
                  <a:pt x="78" y="64"/>
                  <a:pt x="78" y="74"/>
                </a:cubicBezTo>
                <a:cubicBezTo>
                  <a:pt x="59" y="74"/>
                  <a:pt x="40" y="74"/>
                  <a:pt x="21" y="74"/>
                </a:cubicBezTo>
                <a:cubicBezTo>
                  <a:pt x="21" y="68"/>
                  <a:pt x="21" y="61"/>
                  <a:pt x="21" y="55"/>
                </a:cubicBezTo>
                <a:cubicBezTo>
                  <a:pt x="21" y="27"/>
                  <a:pt x="19" y="23"/>
                  <a:pt x="0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094413" y="1592263"/>
            <a:ext cx="166688" cy="165100"/>
          </a:xfrm>
          <a:custGeom>
            <a:avLst/>
            <a:gdLst>
              <a:gd name="T0" fmla="*/ 36 w 70"/>
              <a:gd name="T1" fmla="*/ 1 h 70"/>
              <a:gd name="T2" fmla="*/ 70 w 70"/>
              <a:gd name="T3" fmla="*/ 36 h 70"/>
              <a:gd name="T4" fmla="*/ 34 w 70"/>
              <a:gd name="T5" fmla="*/ 70 h 70"/>
              <a:gd name="T6" fmla="*/ 0 w 70"/>
              <a:gd name="T7" fmla="*/ 36 h 70"/>
              <a:gd name="T8" fmla="*/ 36 w 70"/>
              <a:gd name="T9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70">
                <a:moveTo>
                  <a:pt x="36" y="1"/>
                </a:moveTo>
                <a:cubicBezTo>
                  <a:pt x="50" y="0"/>
                  <a:pt x="70" y="16"/>
                  <a:pt x="70" y="36"/>
                </a:cubicBezTo>
                <a:cubicBezTo>
                  <a:pt x="69" y="55"/>
                  <a:pt x="54" y="70"/>
                  <a:pt x="34" y="70"/>
                </a:cubicBezTo>
                <a:cubicBezTo>
                  <a:pt x="16" y="70"/>
                  <a:pt x="0" y="54"/>
                  <a:pt x="0" y="36"/>
                </a:cubicBezTo>
                <a:cubicBezTo>
                  <a:pt x="0" y="17"/>
                  <a:pt x="16" y="1"/>
                  <a:pt x="36" y="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261100" y="1587500"/>
            <a:ext cx="144463" cy="177800"/>
          </a:xfrm>
          <a:custGeom>
            <a:avLst/>
            <a:gdLst>
              <a:gd name="T0" fmla="*/ 61 w 61"/>
              <a:gd name="T1" fmla="*/ 38 h 75"/>
              <a:gd name="T2" fmla="*/ 40 w 61"/>
              <a:gd name="T3" fmla="*/ 70 h 75"/>
              <a:gd name="T4" fmla="*/ 2 w 61"/>
              <a:gd name="T5" fmla="*/ 61 h 75"/>
              <a:gd name="T6" fmla="*/ 0 w 61"/>
              <a:gd name="T7" fmla="*/ 55 h 75"/>
              <a:gd name="T8" fmla="*/ 0 w 61"/>
              <a:gd name="T9" fmla="*/ 21 h 75"/>
              <a:gd name="T10" fmla="*/ 2 w 61"/>
              <a:gd name="T11" fmla="*/ 14 h 75"/>
              <a:gd name="T12" fmla="*/ 40 w 61"/>
              <a:gd name="T13" fmla="*/ 6 h 75"/>
              <a:gd name="T14" fmla="*/ 61 w 61"/>
              <a:gd name="T15" fmla="*/ 3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" h="75">
                <a:moveTo>
                  <a:pt x="61" y="38"/>
                </a:moveTo>
                <a:cubicBezTo>
                  <a:pt x="61" y="52"/>
                  <a:pt x="53" y="65"/>
                  <a:pt x="40" y="70"/>
                </a:cubicBezTo>
                <a:cubicBezTo>
                  <a:pt x="26" y="75"/>
                  <a:pt x="11" y="72"/>
                  <a:pt x="2" y="61"/>
                </a:cubicBezTo>
                <a:cubicBezTo>
                  <a:pt x="0" y="59"/>
                  <a:pt x="0" y="56"/>
                  <a:pt x="0" y="55"/>
                </a:cubicBezTo>
                <a:cubicBezTo>
                  <a:pt x="5" y="43"/>
                  <a:pt x="6" y="32"/>
                  <a:pt x="0" y="21"/>
                </a:cubicBezTo>
                <a:cubicBezTo>
                  <a:pt x="0" y="19"/>
                  <a:pt x="1" y="16"/>
                  <a:pt x="2" y="14"/>
                </a:cubicBezTo>
                <a:cubicBezTo>
                  <a:pt x="12" y="4"/>
                  <a:pt x="27" y="0"/>
                  <a:pt x="40" y="6"/>
                </a:cubicBezTo>
                <a:cubicBezTo>
                  <a:pt x="54" y="11"/>
                  <a:pt x="61" y="23"/>
                  <a:pt x="61" y="38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123113" y="4135438"/>
            <a:ext cx="257175" cy="177800"/>
          </a:xfrm>
          <a:custGeom>
            <a:avLst/>
            <a:gdLst>
              <a:gd name="T0" fmla="*/ 109 w 109"/>
              <a:gd name="T1" fmla="*/ 75 h 75"/>
              <a:gd name="T2" fmla="*/ 8 w 109"/>
              <a:gd name="T3" fmla="*/ 75 h 75"/>
              <a:gd name="T4" fmla="*/ 26 w 109"/>
              <a:gd name="T5" fmla="*/ 5 h 75"/>
              <a:gd name="T6" fmla="*/ 41 w 109"/>
              <a:gd name="T7" fmla="*/ 3 h 75"/>
              <a:gd name="T8" fmla="*/ 75 w 109"/>
              <a:gd name="T9" fmla="*/ 2 h 75"/>
              <a:gd name="T10" fmla="*/ 90 w 109"/>
              <a:gd name="T11" fmla="*/ 5 h 75"/>
              <a:gd name="T12" fmla="*/ 109 w 109"/>
              <a:gd name="T13" fmla="*/ 45 h 75"/>
              <a:gd name="T14" fmla="*/ 109 w 109"/>
              <a:gd name="T15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75">
                <a:moveTo>
                  <a:pt x="109" y="75"/>
                </a:moveTo>
                <a:cubicBezTo>
                  <a:pt x="74" y="75"/>
                  <a:pt x="41" y="75"/>
                  <a:pt x="8" y="75"/>
                </a:cubicBezTo>
                <a:cubicBezTo>
                  <a:pt x="0" y="51"/>
                  <a:pt x="9" y="19"/>
                  <a:pt x="26" y="5"/>
                </a:cubicBezTo>
                <a:cubicBezTo>
                  <a:pt x="30" y="1"/>
                  <a:pt x="35" y="0"/>
                  <a:pt x="41" y="3"/>
                </a:cubicBezTo>
                <a:cubicBezTo>
                  <a:pt x="52" y="8"/>
                  <a:pt x="64" y="8"/>
                  <a:pt x="75" y="2"/>
                </a:cubicBezTo>
                <a:cubicBezTo>
                  <a:pt x="81" y="0"/>
                  <a:pt x="85" y="1"/>
                  <a:pt x="90" y="5"/>
                </a:cubicBezTo>
                <a:cubicBezTo>
                  <a:pt x="102" y="16"/>
                  <a:pt x="108" y="29"/>
                  <a:pt x="109" y="45"/>
                </a:cubicBezTo>
                <a:cubicBezTo>
                  <a:pt x="109" y="55"/>
                  <a:pt x="109" y="65"/>
                  <a:pt x="109" y="7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345363" y="4132263"/>
            <a:ext cx="182563" cy="180975"/>
          </a:xfrm>
          <a:custGeom>
            <a:avLst/>
            <a:gdLst>
              <a:gd name="T0" fmla="*/ 1 w 77"/>
              <a:gd name="T1" fmla="*/ 1 h 76"/>
              <a:gd name="T2" fmla="*/ 7 w 77"/>
              <a:gd name="T3" fmla="*/ 3 h 76"/>
              <a:gd name="T4" fmla="*/ 45 w 77"/>
              <a:gd name="T5" fmla="*/ 3 h 76"/>
              <a:gd name="T6" fmla="*/ 58 w 77"/>
              <a:gd name="T7" fmla="*/ 6 h 76"/>
              <a:gd name="T8" fmla="*/ 76 w 77"/>
              <a:gd name="T9" fmla="*/ 42 h 76"/>
              <a:gd name="T10" fmla="*/ 77 w 77"/>
              <a:gd name="T11" fmla="*/ 76 h 76"/>
              <a:gd name="T12" fmla="*/ 19 w 77"/>
              <a:gd name="T13" fmla="*/ 76 h 76"/>
              <a:gd name="T14" fmla="*/ 19 w 77"/>
              <a:gd name="T15" fmla="*/ 48 h 76"/>
              <a:gd name="T16" fmla="*/ 8 w 77"/>
              <a:gd name="T17" fmla="*/ 12 h 76"/>
              <a:gd name="T18" fmla="*/ 0 w 77"/>
              <a:gd name="T19" fmla="*/ 3 h 76"/>
              <a:gd name="T20" fmla="*/ 1 w 77"/>
              <a:gd name="T21" fmla="*/ 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" h="76">
                <a:moveTo>
                  <a:pt x="1" y="1"/>
                </a:moveTo>
                <a:cubicBezTo>
                  <a:pt x="3" y="2"/>
                  <a:pt x="5" y="2"/>
                  <a:pt x="7" y="3"/>
                </a:cubicBezTo>
                <a:cubicBezTo>
                  <a:pt x="20" y="8"/>
                  <a:pt x="32" y="9"/>
                  <a:pt x="45" y="3"/>
                </a:cubicBezTo>
                <a:cubicBezTo>
                  <a:pt x="50" y="0"/>
                  <a:pt x="54" y="2"/>
                  <a:pt x="58" y="6"/>
                </a:cubicBezTo>
                <a:cubicBezTo>
                  <a:pt x="69" y="15"/>
                  <a:pt x="76" y="27"/>
                  <a:pt x="76" y="42"/>
                </a:cubicBezTo>
                <a:cubicBezTo>
                  <a:pt x="77" y="53"/>
                  <a:pt x="77" y="64"/>
                  <a:pt x="77" y="76"/>
                </a:cubicBezTo>
                <a:cubicBezTo>
                  <a:pt x="58" y="76"/>
                  <a:pt x="39" y="76"/>
                  <a:pt x="19" y="76"/>
                </a:cubicBezTo>
                <a:cubicBezTo>
                  <a:pt x="19" y="67"/>
                  <a:pt x="19" y="57"/>
                  <a:pt x="19" y="48"/>
                </a:cubicBezTo>
                <a:cubicBezTo>
                  <a:pt x="20" y="35"/>
                  <a:pt x="16" y="23"/>
                  <a:pt x="8" y="12"/>
                </a:cubicBezTo>
                <a:cubicBezTo>
                  <a:pt x="6" y="9"/>
                  <a:pt x="3" y="6"/>
                  <a:pt x="0" y="3"/>
                </a:cubicBezTo>
                <a:cubicBezTo>
                  <a:pt x="0" y="2"/>
                  <a:pt x="0" y="2"/>
                  <a:pt x="1" y="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177088" y="3968750"/>
            <a:ext cx="163513" cy="163513"/>
          </a:xfrm>
          <a:custGeom>
            <a:avLst/>
            <a:gdLst>
              <a:gd name="T0" fmla="*/ 69 w 69"/>
              <a:gd name="T1" fmla="*/ 35 h 69"/>
              <a:gd name="T2" fmla="*/ 35 w 69"/>
              <a:gd name="T3" fmla="*/ 69 h 69"/>
              <a:gd name="T4" fmla="*/ 0 w 69"/>
              <a:gd name="T5" fmla="*/ 34 h 69"/>
              <a:gd name="T6" fmla="*/ 35 w 69"/>
              <a:gd name="T7" fmla="*/ 0 h 69"/>
              <a:gd name="T8" fmla="*/ 69 w 69"/>
              <a:gd name="T9" fmla="*/ 3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69">
                <a:moveTo>
                  <a:pt x="69" y="35"/>
                </a:moveTo>
                <a:cubicBezTo>
                  <a:pt x="69" y="54"/>
                  <a:pt x="54" y="69"/>
                  <a:pt x="35" y="69"/>
                </a:cubicBezTo>
                <a:cubicBezTo>
                  <a:pt x="16" y="69"/>
                  <a:pt x="0" y="53"/>
                  <a:pt x="0" y="34"/>
                </a:cubicBezTo>
                <a:cubicBezTo>
                  <a:pt x="0" y="15"/>
                  <a:pt x="16" y="0"/>
                  <a:pt x="35" y="0"/>
                </a:cubicBezTo>
                <a:cubicBezTo>
                  <a:pt x="54" y="0"/>
                  <a:pt x="69" y="15"/>
                  <a:pt x="69" y="3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340600" y="3968750"/>
            <a:ext cx="153988" cy="171450"/>
          </a:xfrm>
          <a:custGeom>
            <a:avLst/>
            <a:gdLst>
              <a:gd name="T0" fmla="*/ 28 w 65"/>
              <a:gd name="T1" fmla="*/ 0 h 72"/>
              <a:gd name="T2" fmla="*/ 61 w 65"/>
              <a:gd name="T3" fmla="*/ 25 h 72"/>
              <a:gd name="T4" fmla="*/ 44 w 65"/>
              <a:gd name="T5" fmla="*/ 65 h 72"/>
              <a:gd name="T6" fmla="*/ 3 w 65"/>
              <a:gd name="T7" fmla="*/ 59 h 72"/>
              <a:gd name="T8" fmla="*/ 2 w 65"/>
              <a:gd name="T9" fmla="*/ 50 h 72"/>
              <a:gd name="T10" fmla="*/ 2 w 65"/>
              <a:gd name="T11" fmla="*/ 19 h 72"/>
              <a:gd name="T12" fmla="*/ 3 w 65"/>
              <a:gd name="T13" fmla="*/ 10 h 72"/>
              <a:gd name="T14" fmla="*/ 28 w 65"/>
              <a:gd name="T15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" h="72">
                <a:moveTo>
                  <a:pt x="28" y="0"/>
                </a:moveTo>
                <a:cubicBezTo>
                  <a:pt x="43" y="0"/>
                  <a:pt x="57" y="11"/>
                  <a:pt x="61" y="25"/>
                </a:cubicBezTo>
                <a:cubicBezTo>
                  <a:pt x="65" y="41"/>
                  <a:pt x="59" y="57"/>
                  <a:pt x="44" y="65"/>
                </a:cubicBezTo>
                <a:cubicBezTo>
                  <a:pt x="31" y="72"/>
                  <a:pt x="13" y="69"/>
                  <a:pt x="3" y="59"/>
                </a:cubicBezTo>
                <a:cubicBezTo>
                  <a:pt x="1" y="56"/>
                  <a:pt x="0" y="54"/>
                  <a:pt x="2" y="50"/>
                </a:cubicBezTo>
                <a:cubicBezTo>
                  <a:pt x="7" y="40"/>
                  <a:pt x="7" y="29"/>
                  <a:pt x="2" y="19"/>
                </a:cubicBezTo>
                <a:cubicBezTo>
                  <a:pt x="0" y="15"/>
                  <a:pt x="0" y="13"/>
                  <a:pt x="3" y="10"/>
                </a:cubicBezTo>
                <a:cubicBezTo>
                  <a:pt x="10" y="4"/>
                  <a:pt x="18" y="0"/>
                  <a:pt x="28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478713" y="2549525"/>
            <a:ext cx="249238" cy="182563"/>
          </a:xfrm>
          <a:custGeom>
            <a:avLst/>
            <a:gdLst>
              <a:gd name="T0" fmla="*/ 105 w 105"/>
              <a:gd name="T1" fmla="*/ 77 h 77"/>
              <a:gd name="T2" fmla="*/ 3 w 105"/>
              <a:gd name="T3" fmla="*/ 77 h 77"/>
              <a:gd name="T4" fmla="*/ 8 w 105"/>
              <a:gd name="T5" fmla="*/ 24 h 77"/>
              <a:gd name="T6" fmla="*/ 20 w 105"/>
              <a:gd name="T7" fmla="*/ 9 h 77"/>
              <a:gd name="T8" fmla="*/ 39 w 105"/>
              <a:gd name="T9" fmla="*/ 4 h 77"/>
              <a:gd name="T10" fmla="*/ 73 w 105"/>
              <a:gd name="T11" fmla="*/ 3 h 77"/>
              <a:gd name="T12" fmla="*/ 84 w 105"/>
              <a:gd name="T13" fmla="*/ 4 h 77"/>
              <a:gd name="T14" fmla="*/ 105 w 105"/>
              <a:gd name="T15" fmla="*/ 41 h 77"/>
              <a:gd name="T16" fmla="*/ 105 w 105"/>
              <a:gd name="T17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" h="77">
                <a:moveTo>
                  <a:pt x="105" y="77"/>
                </a:moveTo>
                <a:cubicBezTo>
                  <a:pt x="71" y="77"/>
                  <a:pt x="38" y="77"/>
                  <a:pt x="3" y="77"/>
                </a:cubicBezTo>
                <a:cubicBezTo>
                  <a:pt x="4" y="59"/>
                  <a:pt x="0" y="41"/>
                  <a:pt x="8" y="24"/>
                </a:cubicBezTo>
                <a:cubicBezTo>
                  <a:pt x="11" y="18"/>
                  <a:pt x="16" y="14"/>
                  <a:pt x="20" y="9"/>
                </a:cubicBezTo>
                <a:cubicBezTo>
                  <a:pt x="25" y="3"/>
                  <a:pt x="30" y="0"/>
                  <a:pt x="39" y="4"/>
                </a:cubicBezTo>
                <a:cubicBezTo>
                  <a:pt x="50" y="10"/>
                  <a:pt x="62" y="9"/>
                  <a:pt x="73" y="3"/>
                </a:cubicBezTo>
                <a:cubicBezTo>
                  <a:pt x="77" y="1"/>
                  <a:pt x="80" y="1"/>
                  <a:pt x="84" y="4"/>
                </a:cubicBezTo>
                <a:cubicBezTo>
                  <a:pt x="96" y="14"/>
                  <a:pt x="104" y="25"/>
                  <a:pt x="105" y="41"/>
                </a:cubicBezTo>
                <a:cubicBezTo>
                  <a:pt x="105" y="53"/>
                  <a:pt x="105" y="64"/>
                  <a:pt x="105" y="77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694613" y="2552700"/>
            <a:ext cx="179388" cy="179388"/>
          </a:xfrm>
          <a:custGeom>
            <a:avLst/>
            <a:gdLst>
              <a:gd name="T0" fmla="*/ 76 w 76"/>
              <a:gd name="T1" fmla="*/ 76 h 76"/>
              <a:gd name="T2" fmla="*/ 19 w 76"/>
              <a:gd name="T3" fmla="*/ 76 h 76"/>
              <a:gd name="T4" fmla="*/ 19 w 76"/>
              <a:gd name="T5" fmla="*/ 48 h 76"/>
              <a:gd name="T6" fmla="*/ 15 w 76"/>
              <a:gd name="T7" fmla="*/ 26 h 76"/>
              <a:gd name="T8" fmla="*/ 0 w 76"/>
              <a:gd name="T9" fmla="*/ 1 h 76"/>
              <a:gd name="T10" fmla="*/ 4 w 76"/>
              <a:gd name="T11" fmla="*/ 1 h 76"/>
              <a:gd name="T12" fmla="*/ 46 w 76"/>
              <a:gd name="T13" fmla="*/ 1 h 76"/>
              <a:gd name="T14" fmla="*/ 53 w 76"/>
              <a:gd name="T15" fmla="*/ 2 h 76"/>
              <a:gd name="T16" fmla="*/ 76 w 76"/>
              <a:gd name="T17" fmla="*/ 41 h 76"/>
              <a:gd name="T18" fmla="*/ 76 w 76"/>
              <a:gd name="T19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" h="76">
                <a:moveTo>
                  <a:pt x="76" y="76"/>
                </a:moveTo>
                <a:cubicBezTo>
                  <a:pt x="57" y="76"/>
                  <a:pt x="38" y="76"/>
                  <a:pt x="19" y="76"/>
                </a:cubicBezTo>
                <a:cubicBezTo>
                  <a:pt x="19" y="66"/>
                  <a:pt x="19" y="57"/>
                  <a:pt x="19" y="48"/>
                </a:cubicBezTo>
                <a:cubicBezTo>
                  <a:pt x="18" y="40"/>
                  <a:pt x="18" y="33"/>
                  <a:pt x="15" y="26"/>
                </a:cubicBezTo>
                <a:cubicBezTo>
                  <a:pt x="11" y="17"/>
                  <a:pt x="5" y="9"/>
                  <a:pt x="0" y="1"/>
                </a:cubicBezTo>
                <a:cubicBezTo>
                  <a:pt x="1" y="1"/>
                  <a:pt x="3" y="0"/>
                  <a:pt x="4" y="1"/>
                </a:cubicBezTo>
                <a:cubicBezTo>
                  <a:pt x="18" y="8"/>
                  <a:pt x="32" y="8"/>
                  <a:pt x="46" y="1"/>
                </a:cubicBezTo>
                <a:cubicBezTo>
                  <a:pt x="48" y="1"/>
                  <a:pt x="51" y="1"/>
                  <a:pt x="53" y="2"/>
                </a:cubicBezTo>
                <a:cubicBezTo>
                  <a:pt x="67" y="11"/>
                  <a:pt x="75" y="24"/>
                  <a:pt x="76" y="41"/>
                </a:cubicBezTo>
                <a:cubicBezTo>
                  <a:pt x="76" y="52"/>
                  <a:pt x="76" y="64"/>
                  <a:pt x="76" y="7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7523163" y="2386013"/>
            <a:ext cx="166688" cy="163513"/>
          </a:xfrm>
          <a:custGeom>
            <a:avLst/>
            <a:gdLst>
              <a:gd name="T0" fmla="*/ 1 w 70"/>
              <a:gd name="T1" fmla="*/ 35 h 69"/>
              <a:gd name="T2" fmla="*/ 35 w 70"/>
              <a:gd name="T3" fmla="*/ 0 h 69"/>
              <a:gd name="T4" fmla="*/ 70 w 70"/>
              <a:gd name="T5" fmla="*/ 35 h 69"/>
              <a:gd name="T6" fmla="*/ 35 w 70"/>
              <a:gd name="T7" fmla="*/ 69 h 69"/>
              <a:gd name="T8" fmla="*/ 1 w 70"/>
              <a:gd name="T9" fmla="*/ 3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69">
                <a:moveTo>
                  <a:pt x="1" y="35"/>
                </a:moveTo>
                <a:cubicBezTo>
                  <a:pt x="0" y="16"/>
                  <a:pt x="18" y="0"/>
                  <a:pt x="35" y="0"/>
                </a:cubicBezTo>
                <a:cubicBezTo>
                  <a:pt x="54" y="0"/>
                  <a:pt x="70" y="16"/>
                  <a:pt x="70" y="35"/>
                </a:cubicBezTo>
                <a:cubicBezTo>
                  <a:pt x="70" y="54"/>
                  <a:pt x="55" y="69"/>
                  <a:pt x="35" y="69"/>
                </a:cubicBezTo>
                <a:cubicBezTo>
                  <a:pt x="16" y="69"/>
                  <a:pt x="1" y="54"/>
                  <a:pt x="1" y="3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689850" y="2379663"/>
            <a:ext cx="153988" cy="169863"/>
          </a:xfrm>
          <a:custGeom>
            <a:avLst/>
            <a:gdLst>
              <a:gd name="T0" fmla="*/ 24 w 65"/>
              <a:gd name="T1" fmla="*/ 72 h 72"/>
              <a:gd name="T2" fmla="*/ 2 w 65"/>
              <a:gd name="T3" fmla="*/ 61 h 72"/>
              <a:gd name="T4" fmla="*/ 1 w 65"/>
              <a:gd name="T5" fmla="*/ 54 h 72"/>
              <a:gd name="T6" fmla="*/ 1 w 65"/>
              <a:gd name="T7" fmla="*/ 21 h 72"/>
              <a:gd name="T8" fmla="*/ 2 w 65"/>
              <a:gd name="T9" fmla="*/ 14 h 72"/>
              <a:gd name="T10" fmla="*/ 44 w 65"/>
              <a:gd name="T11" fmla="*/ 7 h 72"/>
              <a:gd name="T12" fmla="*/ 61 w 65"/>
              <a:gd name="T13" fmla="*/ 46 h 72"/>
              <a:gd name="T14" fmla="*/ 24 w 65"/>
              <a:gd name="T15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" h="72">
                <a:moveTo>
                  <a:pt x="24" y="72"/>
                </a:moveTo>
                <a:cubicBezTo>
                  <a:pt x="17" y="72"/>
                  <a:pt x="8" y="68"/>
                  <a:pt x="2" y="61"/>
                </a:cubicBezTo>
                <a:cubicBezTo>
                  <a:pt x="1" y="59"/>
                  <a:pt x="0" y="56"/>
                  <a:pt x="1" y="54"/>
                </a:cubicBezTo>
                <a:cubicBezTo>
                  <a:pt x="6" y="43"/>
                  <a:pt x="5" y="32"/>
                  <a:pt x="1" y="21"/>
                </a:cubicBezTo>
                <a:cubicBezTo>
                  <a:pt x="0" y="19"/>
                  <a:pt x="1" y="15"/>
                  <a:pt x="2" y="14"/>
                </a:cubicBezTo>
                <a:cubicBezTo>
                  <a:pt x="13" y="2"/>
                  <a:pt x="30" y="0"/>
                  <a:pt x="44" y="7"/>
                </a:cubicBezTo>
                <a:cubicBezTo>
                  <a:pt x="58" y="15"/>
                  <a:pt x="65" y="31"/>
                  <a:pt x="61" y="46"/>
                </a:cubicBezTo>
                <a:cubicBezTo>
                  <a:pt x="57" y="61"/>
                  <a:pt x="43" y="72"/>
                  <a:pt x="24" y="7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7829550" y="4548188"/>
            <a:ext cx="173038" cy="122238"/>
          </a:xfrm>
          <a:custGeom>
            <a:avLst/>
            <a:gdLst>
              <a:gd name="T0" fmla="*/ 73 w 73"/>
              <a:gd name="T1" fmla="*/ 52 h 52"/>
              <a:gd name="T2" fmla="*/ 3 w 73"/>
              <a:gd name="T3" fmla="*/ 52 h 52"/>
              <a:gd name="T4" fmla="*/ 7 w 73"/>
              <a:gd name="T5" fmla="*/ 16 h 52"/>
              <a:gd name="T6" fmla="*/ 14 w 73"/>
              <a:gd name="T7" fmla="*/ 5 h 52"/>
              <a:gd name="T8" fmla="*/ 27 w 73"/>
              <a:gd name="T9" fmla="*/ 3 h 52"/>
              <a:gd name="T10" fmla="*/ 51 w 73"/>
              <a:gd name="T11" fmla="*/ 2 h 52"/>
              <a:gd name="T12" fmla="*/ 57 w 73"/>
              <a:gd name="T13" fmla="*/ 2 h 52"/>
              <a:gd name="T14" fmla="*/ 73 w 73"/>
              <a:gd name="T15" fmla="*/ 28 h 52"/>
              <a:gd name="T16" fmla="*/ 73 w 73"/>
              <a:gd name="T1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52">
                <a:moveTo>
                  <a:pt x="73" y="52"/>
                </a:moveTo>
                <a:cubicBezTo>
                  <a:pt x="49" y="52"/>
                  <a:pt x="26" y="52"/>
                  <a:pt x="3" y="52"/>
                </a:cubicBezTo>
                <a:cubicBezTo>
                  <a:pt x="4" y="40"/>
                  <a:pt x="0" y="27"/>
                  <a:pt x="7" y="16"/>
                </a:cubicBezTo>
                <a:cubicBezTo>
                  <a:pt x="9" y="12"/>
                  <a:pt x="11" y="8"/>
                  <a:pt x="14" y="5"/>
                </a:cubicBezTo>
                <a:cubicBezTo>
                  <a:pt x="18" y="1"/>
                  <a:pt x="21" y="0"/>
                  <a:pt x="27" y="3"/>
                </a:cubicBezTo>
                <a:cubicBezTo>
                  <a:pt x="35" y="6"/>
                  <a:pt x="43" y="5"/>
                  <a:pt x="51" y="2"/>
                </a:cubicBezTo>
                <a:cubicBezTo>
                  <a:pt x="53" y="1"/>
                  <a:pt x="56" y="1"/>
                  <a:pt x="57" y="2"/>
                </a:cubicBezTo>
                <a:cubicBezTo>
                  <a:pt x="66" y="9"/>
                  <a:pt x="72" y="17"/>
                  <a:pt x="73" y="28"/>
                </a:cubicBezTo>
                <a:cubicBezTo>
                  <a:pt x="73" y="36"/>
                  <a:pt x="73" y="44"/>
                  <a:pt x="73" y="5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7974013" y="4548188"/>
            <a:ext cx="128588" cy="122238"/>
          </a:xfrm>
          <a:custGeom>
            <a:avLst/>
            <a:gdLst>
              <a:gd name="T0" fmla="*/ 2 w 54"/>
              <a:gd name="T1" fmla="*/ 0 h 52"/>
              <a:gd name="T2" fmla="*/ 7 w 54"/>
              <a:gd name="T3" fmla="*/ 2 h 52"/>
              <a:gd name="T4" fmla="*/ 32 w 54"/>
              <a:gd name="T5" fmla="*/ 2 h 52"/>
              <a:gd name="T6" fmla="*/ 40 w 54"/>
              <a:gd name="T7" fmla="*/ 3 h 52"/>
              <a:gd name="T8" fmla="*/ 53 w 54"/>
              <a:gd name="T9" fmla="*/ 27 h 52"/>
              <a:gd name="T10" fmla="*/ 54 w 54"/>
              <a:gd name="T11" fmla="*/ 52 h 52"/>
              <a:gd name="T12" fmla="*/ 15 w 54"/>
              <a:gd name="T13" fmla="*/ 52 h 52"/>
              <a:gd name="T14" fmla="*/ 0 w 54"/>
              <a:gd name="T15" fmla="*/ 1 h 52"/>
              <a:gd name="T16" fmla="*/ 2 w 54"/>
              <a:gd name="T17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52">
                <a:moveTo>
                  <a:pt x="2" y="0"/>
                </a:moveTo>
                <a:cubicBezTo>
                  <a:pt x="4" y="1"/>
                  <a:pt x="5" y="1"/>
                  <a:pt x="7" y="2"/>
                </a:cubicBezTo>
                <a:cubicBezTo>
                  <a:pt x="15" y="6"/>
                  <a:pt x="23" y="5"/>
                  <a:pt x="32" y="2"/>
                </a:cubicBezTo>
                <a:cubicBezTo>
                  <a:pt x="34" y="1"/>
                  <a:pt x="38" y="2"/>
                  <a:pt x="40" y="3"/>
                </a:cubicBezTo>
                <a:cubicBezTo>
                  <a:pt x="48" y="9"/>
                  <a:pt x="53" y="17"/>
                  <a:pt x="53" y="27"/>
                </a:cubicBezTo>
                <a:cubicBezTo>
                  <a:pt x="54" y="35"/>
                  <a:pt x="54" y="43"/>
                  <a:pt x="54" y="52"/>
                </a:cubicBezTo>
                <a:cubicBezTo>
                  <a:pt x="41" y="52"/>
                  <a:pt x="28" y="52"/>
                  <a:pt x="15" y="52"/>
                </a:cubicBezTo>
                <a:cubicBezTo>
                  <a:pt x="14" y="34"/>
                  <a:pt x="18" y="15"/>
                  <a:pt x="0" y="1"/>
                </a:cubicBezTo>
                <a:cubicBezTo>
                  <a:pt x="1" y="1"/>
                  <a:pt x="1" y="1"/>
                  <a:pt x="2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7862888" y="4433888"/>
            <a:ext cx="111125" cy="114300"/>
          </a:xfrm>
          <a:custGeom>
            <a:avLst/>
            <a:gdLst>
              <a:gd name="T0" fmla="*/ 47 w 47"/>
              <a:gd name="T1" fmla="*/ 24 h 48"/>
              <a:gd name="T2" fmla="*/ 24 w 47"/>
              <a:gd name="T3" fmla="*/ 48 h 48"/>
              <a:gd name="T4" fmla="*/ 0 w 47"/>
              <a:gd name="T5" fmla="*/ 24 h 48"/>
              <a:gd name="T6" fmla="*/ 24 w 47"/>
              <a:gd name="T7" fmla="*/ 0 h 48"/>
              <a:gd name="T8" fmla="*/ 47 w 47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47" y="24"/>
                </a:moveTo>
                <a:cubicBezTo>
                  <a:pt x="47" y="37"/>
                  <a:pt x="36" y="48"/>
                  <a:pt x="24" y="48"/>
                </a:cubicBezTo>
                <a:cubicBezTo>
                  <a:pt x="11" y="48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7" y="0"/>
                  <a:pt x="47" y="11"/>
                  <a:pt x="47" y="24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7975600" y="4429125"/>
            <a:ext cx="104775" cy="119063"/>
          </a:xfrm>
          <a:custGeom>
            <a:avLst/>
            <a:gdLst>
              <a:gd name="T0" fmla="*/ 15 w 44"/>
              <a:gd name="T1" fmla="*/ 50 h 50"/>
              <a:gd name="T2" fmla="*/ 3 w 44"/>
              <a:gd name="T3" fmla="*/ 45 h 50"/>
              <a:gd name="T4" fmla="*/ 0 w 44"/>
              <a:gd name="T5" fmla="*/ 36 h 50"/>
              <a:gd name="T6" fmla="*/ 0 w 44"/>
              <a:gd name="T7" fmla="*/ 15 h 50"/>
              <a:gd name="T8" fmla="*/ 1 w 44"/>
              <a:gd name="T9" fmla="*/ 10 h 50"/>
              <a:gd name="T10" fmla="*/ 29 w 44"/>
              <a:gd name="T11" fmla="*/ 5 h 50"/>
              <a:gd name="T12" fmla="*/ 41 w 44"/>
              <a:gd name="T13" fmla="*/ 32 h 50"/>
              <a:gd name="T14" fmla="*/ 15 w 44"/>
              <a:gd name="T15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" h="50">
                <a:moveTo>
                  <a:pt x="15" y="50"/>
                </a:moveTo>
                <a:cubicBezTo>
                  <a:pt x="13" y="49"/>
                  <a:pt x="8" y="47"/>
                  <a:pt x="3" y="45"/>
                </a:cubicBezTo>
                <a:cubicBezTo>
                  <a:pt x="0" y="43"/>
                  <a:pt x="0" y="40"/>
                  <a:pt x="0" y="36"/>
                </a:cubicBezTo>
                <a:cubicBezTo>
                  <a:pt x="1" y="29"/>
                  <a:pt x="0" y="22"/>
                  <a:pt x="0" y="15"/>
                </a:cubicBezTo>
                <a:cubicBezTo>
                  <a:pt x="0" y="13"/>
                  <a:pt x="0" y="11"/>
                  <a:pt x="1" y="10"/>
                </a:cubicBezTo>
                <a:cubicBezTo>
                  <a:pt x="8" y="2"/>
                  <a:pt x="21" y="0"/>
                  <a:pt x="29" y="5"/>
                </a:cubicBezTo>
                <a:cubicBezTo>
                  <a:pt x="39" y="11"/>
                  <a:pt x="44" y="21"/>
                  <a:pt x="41" y="32"/>
                </a:cubicBezTo>
                <a:cubicBezTo>
                  <a:pt x="38" y="42"/>
                  <a:pt x="28" y="50"/>
                  <a:pt x="15" y="5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5378450" y="4422775"/>
            <a:ext cx="173038" cy="122238"/>
          </a:xfrm>
          <a:custGeom>
            <a:avLst/>
            <a:gdLst>
              <a:gd name="T0" fmla="*/ 72 w 73"/>
              <a:gd name="T1" fmla="*/ 52 h 52"/>
              <a:gd name="T2" fmla="*/ 3 w 73"/>
              <a:gd name="T3" fmla="*/ 52 h 52"/>
              <a:gd name="T4" fmla="*/ 12 w 73"/>
              <a:gd name="T5" fmla="*/ 8 h 52"/>
              <a:gd name="T6" fmla="*/ 28 w 73"/>
              <a:gd name="T7" fmla="*/ 3 h 52"/>
              <a:gd name="T8" fmla="*/ 49 w 73"/>
              <a:gd name="T9" fmla="*/ 2 h 52"/>
              <a:gd name="T10" fmla="*/ 59 w 73"/>
              <a:gd name="T11" fmla="*/ 3 h 52"/>
              <a:gd name="T12" fmla="*/ 72 w 73"/>
              <a:gd name="T13" fmla="*/ 24 h 52"/>
              <a:gd name="T14" fmla="*/ 72 w 73"/>
              <a:gd name="T15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52">
                <a:moveTo>
                  <a:pt x="72" y="52"/>
                </a:moveTo>
                <a:cubicBezTo>
                  <a:pt x="49" y="52"/>
                  <a:pt x="26" y="52"/>
                  <a:pt x="3" y="52"/>
                </a:cubicBezTo>
                <a:cubicBezTo>
                  <a:pt x="3" y="36"/>
                  <a:pt x="0" y="21"/>
                  <a:pt x="12" y="8"/>
                </a:cubicBezTo>
                <a:cubicBezTo>
                  <a:pt x="18" y="1"/>
                  <a:pt x="19" y="0"/>
                  <a:pt x="28" y="3"/>
                </a:cubicBezTo>
                <a:cubicBezTo>
                  <a:pt x="35" y="5"/>
                  <a:pt x="42" y="5"/>
                  <a:pt x="49" y="2"/>
                </a:cubicBezTo>
                <a:cubicBezTo>
                  <a:pt x="53" y="0"/>
                  <a:pt x="56" y="1"/>
                  <a:pt x="59" y="3"/>
                </a:cubicBezTo>
                <a:cubicBezTo>
                  <a:pt x="65" y="9"/>
                  <a:pt x="71" y="16"/>
                  <a:pt x="72" y="24"/>
                </a:cubicBezTo>
                <a:cubicBezTo>
                  <a:pt x="73" y="33"/>
                  <a:pt x="72" y="42"/>
                  <a:pt x="72" y="5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5522913" y="4422775"/>
            <a:ext cx="128588" cy="122238"/>
          </a:xfrm>
          <a:custGeom>
            <a:avLst/>
            <a:gdLst>
              <a:gd name="T0" fmla="*/ 15 w 54"/>
              <a:gd name="T1" fmla="*/ 52 h 52"/>
              <a:gd name="T2" fmla="*/ 0 w 54"/>
              <a:gd name="T3" fmla="*/ 1 h 52"/>
              <a:gd name="T4" fmla="*/ 4 w 54"/>
              <a:gd name="T5" fmla="*/ 1 h 52"/>
              <a:gd name="T6" fmla="*/ 33 w 54"/>
              <a:gd name="T7" fmla="*/ 1 h 52"/>
              <a:gd name="T8" fmla="*/ 39 w 54"/>
              <a:gd name="T9" fmla="*/ 3 h 52"/>
              <a:gd name="T10" fmla="*/ 54 w 54"/>
              <a:gd name="T11" fmla="*/ 31 h 52"/>
              <a:gd name="T12" fmla="*/ 54 w 54"/>
              <a:gd name="T13" fmla="*/ 48 h 52"/>
              <a:gd name="T14" fmla="*/ 50 w 54"/>
              <a:gd name="T15" fmla="*/ 52 h 52"/>
              <a:gd name="T16" fmla="*/ 15 w 54"/>
              <a:gd name="T1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52">
                <a:moveTo>
                  <a:pt x="15" y="52"/>
                </a:moveTo>
                <a:cubicBezTo>
                  <a:pt x="14" y="34"/>
                  <a:pt x="18" y="15"/>
                  <a:pt x="0" y="1"/>
                </a:cubicBezTo>
                <a:cubicBezTo>
                  <a:pt x="2" y="1"/>
                  <a:pt x="3" y="0"/>
                  <a:pt x="4" y="1"/>
                </a:cubicBezTo>
                <a:cubicBezTo>
                  <a:pt x="14" y="5"/>
                  <a:pt x="23" y="6"/>
                  <a:pt x="33" y="1"/>
                </a:cubicBezTo>
                <a:cubicBezTo>
                  <a:pt x="35" y="1"/>
                  <a:pt x="38" y="2"/>
                  <a:pt x="39" y="3"/>
                </a:cubicBezTo>
                <a:cubicBezTo>
                  <a:pt x="49" y="10"/>
                  <a:pt x="54" y="19"/>
                  <a:pt x="54" y="31"/>
                </a:cubicBezTo>
                <a:cubicBezTo>
                  <a:pt x="54" y="37"/>
                  <a:pt x="54" y="42"/>
                  <a:pt x="54" y="48"/>
                </a:cubicBezTo>
                <a:cubicBezTo>
                  <a:pt x="54" y="49"/>
                  <a:pt x="51" y="52"/>
                  <a:pt x="50" y="52"/>
                </a:cubicBezTo>
                <a:cubicBezTo>
                  <a:pt x="39" y="52"/>
                  <a:pt x="27" y="52"/>
                  <a:pt x="15" y="5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5411788" y="4308475"/>
            <a:ext cx="111125" cy="114300"/>
          </a:xfrm>
          <a:custGeom>
            <a:avLst/>
            <a:gdLst>
              <a:gd name="T0" fmla="*/ 47 w 47"/>
              <a:gd name="T1" fmla="*/ 24 h 48"/>
              <a:gd name="T2" fmla="*/ 23 w 47"/>
              <a:gd name="T3" fmla="*/ 47 h 48"/>
              <a:gd name="T4" fmla="*/ 0 w 47"/>
              <a:gd name="T5" fmla="*/ 24 h 48"/>
              <a:gd name="T6" fmla="*/ 24 w 47"/>
              <a:gd name="T7" fmla="*/ 0 h 48"/>
              <a:gd name="T8" fmla="*/ 47 w 47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47" y="24"/>
                </a:moveTo>
                <a:cubicBezTo>
                  <a:pt x="47" y="38"/>
                  <a:pt x="37" y="48"/>
                  <a:pt x="23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7" y="0"/>
                  <a:pt x="47" y="11"/>
                  <a:pt x="47" y="24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0" name="Freeform 31"/>
          <p:cNvSpPr>
            <a:spLocks/>
          </p:cNvSpPr>
          <p:nvPr/>
        </p:nvSpPr>
        <p:spPr bwMode="auto">
          <a:xfrm>
            <a:off x="5522913" y="4303713"/>
            <a:ext cx="103188" cy="120650"/>
          </a:xfrm>
          <a:custGeom>
            <a:avLst/>
            <a:gdLst>
              <a:gd name="T0" fmla="*/ 43 w 43"/>
              <a:gd name="T1" fmla="*/ 26 h 51"/>
              <a:gd name="T2" fmla="*/ 31 w 43"/>
              <a:gd name="T3" fmla="*/ 47 h 51"/>
              <a:gd name="T4" fmla="*/ 5 w 43"/>
              <a:gd name="T5" fmla="*/ 45 h 51"/>
              <a:gd name="T6" fmla="*/ 1 w 43"/>
              <a:gd name="T7" fmla="*/ 35 h 51"/>
              <a:gd name="T8" fmla="*/ 1 w 43"/>
              <a:gd name="T9" fmla="*/ 16 h 51"/>
              <a:gd name="T10" fmla="*/ 4 w 43"/>
              <a:gd name="T11" fmla="*/ 8 h 51"/>
              <a:gd name="T12" fmla="*/ 29 w 43"/>
              <a:gd name="T13" fmla="*/ 4 h 51"/>
              <a:gd name="T14" fmla="*/ 43 w 43"/>
              <a:gd name="T15" fmla="*/ 2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" h="51">
                <a:moveTo>
                  <a:pt x="43" y="26"/>
                </a:moveTo>
                <a:cubicBezTo>
                  <a:pt x="42" y="35"/>
                  <a:pt x="39" y="43"/>
                  <a:pt x="31" y="47"/>
                </a:cubicBezTo>
                <a:cubicBezTo>
                  <a:pt x="22" y="51"/>
                  <a:pt x="13" y="51"/>
                  <a:pt x="5" y="45"/>
                </a:cubicBezTo>
                <a:cubicBezTo>
                  <a:pt x="1" y="43"/>
                  <a:pt x="0" y="40"/>
                  <a:pt x="1" y="35"/>
                </a:cubicBezTo>
                <a:cubicBezTo>
                  <a:pt x="3" y="29"/>
                  <a:pt x="3" y="22"/>
                  <a:pt x="1" y="16"/>
                </a:cubicBezTo>
                <a:cubicBezTo>
                  <a:pt x="0" y="12"/>
                  <a:pt x="1" y="10"/>
                  <a:pt x="4" y="8"/>
                </a:cubicBezTo>
                <a:cubicBezTo>
                  <a:pt x="11" y="2"/>
                  <a:pt x="20" y="0"/>
                  <a:pt x="29" y="4"/>
                </a:cubicBezTo>
                <a:cubicBezTo>
                  <a:pt x="38" y="9"/>
                  <a:pt x="42" y="16"/>
                  <a:pt x="43" y="2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1" name="Freeform 32"/>
          <p:cNvSpPr>
            <a:spLocks/>
          </p:cNvSpPr>
          <p:nvPr/>
        </p:nvSpPr>
        <p:spPr bwMode="auto">
          <a:xfrm>
            <a:off x="4926013" y="2822575"/>
            <a:ext cx="165100" cy="125413"/>
          </a:xfrm>
          <a:custGeom>
            <a:avLst/>
            <a:gdLst>
              <a:gd name="T0" fmla="*/ 1 w 70"/>
              <a:gd name="T1" fmla="*/ 53 h 53"/>
              <a:gd name="T2" fmla="*/ 1 w 70"/>
              <a:gd name="T3" fmla="*/ 25 h 53"/>
              <a:gd name="T4" fmla="*/ 10 w 70"/>
              <a:gd name="T5" fmla="*/ 8 h 53"/>
              <a:gd name="T6" fmla="*/ 26 w 70"/>
              <a:gd name="T7" fmla="*/ 3 h 53"/>
              <a:gd name="T8" fmla="*/ 47 w 70"/>
              <a:gd name="T9" fmla="*/ 2 h 53"/>
              <a:gd name="T10" fmla="*/ 57 w 70"/>
              <a:gd name="T11" fmla="*/ 4 h 53"/>
              <a:gd name="T12" fmla="*/ 70 w 70"/>
              <a:gd name="T13" fmla="*/ 31 h 53"/>
              <a:gd name="T14" fmla="*/ 70 w 70"/>
              <a:gd name="T15" fmla="*/ 53 h 53"/>
              <a:gd name="T16" fmla="*/ 1 w 70"/>
              <a:gd name="T17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53">
                <a:moveTo>
                  <a:pt x="1" y="53"/>
                </a:moveTo>
                <a:cubicBezTo>
                  <a:pt x="1" y="43"/>
                  <a:pt x="0" y="34"/>
                  <a:pt x="1" y="25"/>
                </a:cubicBezTo>
                <a:cubicBezTo>
                  <a:pt x="2" y="19"/>
                  <a:pt x="6" y="13"/>
                  <a:pt x="10" y="8"/>
                </a:cubicBezTo>
                <a:cubicBezTo>
                  <a:pt x="13" y="3"/>
                  <a:pt x="18" y="0"/>
                  <a:pt x="26" y="3"/>
                </a:cubicBezTo>
                <a:cubicBezTo>
                  <a:pt x="32" y="5"/>
                  <a:pt x="40" y="4"/>
                  <a:pt x="47" y="2"/>
                </a:cubicBezTo>
                <a:cubicBezTo>
                  <a:pt x="51" y="2"/>
                  <a:pt x="53" y="2"/>
                  <a:pt x="57" y="4"/>
                </a:cubicBezTo>
                <a:cubicBezTo>
                  <a:pt x="65" y="11"/>
                  <a:pt x="69" y="20"/>
                  <a:pt x="70" y="31"/>
                </a:cubicBezTo>
                <a:cubicBezTo>
                  <a:pt x="70" y="38"/>
                  <a:pt x="70" y="45"/>
                  <a:pt x="70" y="53"/>
                </a:cubicBezTo>
                <a:cubicBezTo>
                  <a:pt x="47" y="53"/>
                  <a:pt x="24" y="53"/>
                  <a:pt x="1" y="5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2" name="Freeform 33"/>
          <p:cNvSpPr>
            <a:spLocks/>
          </p:cNvSpPr>
          <p:nvPr/>
        </p:nvSpPr>
        <p:spPr bwMode="auto">
          <a:xfrm>
            <a:off x="5067300" y="2825750"/>
            <a:ext cx="127000" cy="122238"/>
          </a:xfrm>
          <a:custGeom>
            <a:avLst/>
            <a:gdLst>
              <a:gd name="T0" fmla="*/ 52 w 53"/>
              <a:gd name="T1" fmla="*/ 52 h 52"/>
              <a:gd name="T2" fmla="*/ 13 w 53"/>
              <a:gd name="T3" fmla="*/ 52 h 52"/>
              <a:gd name="T4" fmla="*/ 0 w 53"/>
              <a:gd name="T5" fmla="*/ 0 h 52"/>
              <a:gd name="T6" fmla="*/ 4 w 53"/>
              <a:gd name="T7" fmla="*/ 1 h 52"/>
              <a:gd name="T8" fmla="*/ 31 w 53"/>
              <a:gd name="T9" fmla="*/ 1 h 52"/>
              <a:gd name="T10" fmla="*/ 38 w 53"/>
              <a:gd name="T11" fmla="*/ 2 h 52"/>
              <a:gd name="T12" fmla="*/ 52 w 53"/>
              <a:gd name="T13" fmla="*/ 25 h 52"/>
              <a:gd name="T14" fmla="*/ 52 w 53"/>
              <a:gd name="T15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52">
                <a:moveTo>
                  <a:pt x="52" y="52"/>
                </a:moveTo>
                <a:cubicBezTo>
                  <a:pt x="39" y="52"/>
                  <a:pt x="26" y="52"/>
                  <a:pt x="13" y="52"/>
                </a:cubicBezTo>
                <a:cubicBezTo>
                  <a:pt x="13" y="33"/>
                  <a:pt x="16" y="15"/>
                  <a:pt x="0" y="0"/>
                </a:cubicBezTo>
                <a:cubicBezTo>
                  <a:pt x="2" y="0"/>
                  <a:pt x="3" y="1"/>
                  <a:pt x="4" y="1"/>
                </a:cubicBezTo>
                <a:cubicBezTo>
                  <a:pt x="13" y="5"/>
                  <a:pt x="22" y="5"/>
                  <a:pt x="31" y="1"/>
                </a:cubicBezTo>
                <a:cubicBezTo>
                  <a:pt x="33" y="1"/>
                  <a:pt x="36" y="1"/>
                  <a:pt x="38" y="2"/>
                </a:cubicBezTo>
                <a:cubicBezTo>
                  <a:pt x="46" y="8"/>
                  <a:pt x="51" y="16"/>
                  <a:pt x="52" y="25"/>
                </a:cubicBezTo>
                <a:cubicBezTo>
                  <a:pt x="53" y="34"/>
                  <a:pt x="52" y="42"/>
                  <a:pt x="52" y="5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3" name="Freeform 34"/>
          <p:cNvSpPr>
            <a:spLocks/>
          </p:cNvSpPr>
          <p:nvPr/>
        </p:nvSpPr>
        <p:spPr bwMode="auto">
          <a:xfrm>
            <a:off x="4954588" y="2711450"/>
            <a:ext cx="111125" cy="111125"/>
          </a:xfrm>
          <a:custGeom>
            <a:avLst/>
            <a:gdLst>
              <a:gd name="T0" fmla="*/ 23 w 47"/>
              <a:gd name="T1" fmla="*/ 47 h 47"/>
              <a:gd name="T2" fmla="*/ 0 w 47"/>
              <a:gd name="T3" fmla="*/ 23 h 47"/>
              <a:gd name="T4" fmla="*/ 23 w 47"/>
              <a:gd name="T5" fmla="*/ 0 h 47"/>
              <a:gd name="T6" fmla="*/ 47 w 47"/>
              <a:gd name="T7" fmla="*/ 24 h 47"/>
              <a:gd name="T8" fmla="*/ 23 w 47"/>
              <a:gd name="T9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23" y="47"/>
                </a:moveTo>
                <a:cubicBezTo>
                  <a:pt x="9" y="47"/>
                  <a:pt x="0" y="37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7"/>
                  <a:pt x="23" y="47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4" name="Freeform 35"/>
          <p:cNvSpPr>
            <a:spLocks/>
          </p:cNvSpPr>
          <p:nvPr/>
        </p:nvSpPr>
        <p:spPr bwMode="auto">
          <a:xfrm>
            <a:off x="5062538" y="2706688"/>
            <a:ext cx="107950" cy="119063"/>
          </a:xfrm>
          <a:custGeom>
            <a:avLst/>
            <a:gdLst>
              <a:gd name="T0" fmla="*/ 20 w 45"/>
              <a:gd name="T1" fmla="*/ 50 h 50"/>
              <a:gd name="T2" fmla="*/ 8 w 45"/>
              <a:gd name="T3" fmla="*/ 46 h 50"/>
              <a:gd name="T4" fmla="*/ 2 w 45"/>
              <a:gd name="T5" fmla="*/ 34 h 50"/>
              <a:gd name="T6" fmla="*/ 2 w 45"/>
              <a:gd name="T7" fmla="*/ 15 h 50"/>
              <a:gd name="T8" fmla="*/ 4 w 45"/>
              <a:gd name="T9" fmla="*/ 8 h 50"/>
              <a:gd name="T10" fmla="*/ 32 w 45"/>
              <a:gd name="T11" fmla="*/ 5 h 50"/>
              <a:gd name="T12" fmla="*/ 43 w 45"/>
              <a:gd name="T13" fmla="*/ 31 h 50"/>
              <a:gd name="T14" fmla="*/ 20 w 45"/>
              <a:gd name="T15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50">
                <a:moveTo>
                  <a:pt x="20" y="50"/>
                </a:moveTo>
                <a:cubicBezTo>
                  <a:pt x="16" y="48"/>
                  <a:pt x="12" y="48"/>
                  <a:pt x="8" y="46"/>
                </a:cubicBezTo>
                <a:cubicBezTo>
                  <a:pt x="3" y="44"/>
                  <a:pt x="0" y="41"/>
                  <a:pt x="2" y="34"/>
                </a:cubicBezTo>
                <a:cubicBezTo>
                  <a:pt x="4" y="28"/>
                  <a:pt x="2" y="21"/>
                  <a:pt x="2" y="15"/>
                </a:cubicBezTo>
                <a:cubicBezTo>
                  <a:pt x="2" y="13"/>
                  <a:pt x="2" y="10"/>
                  <a:pt x="4" y="8"/>
                </a:cubicBezTo>
                <a:cubicBezTo>
                  <a:pt x="11" y="1"/>
                  <a:pt x="23" y="0"/>
                  <a:pt x="32" y="5"/>
                </a:cubicBezTo>
                <a:cubicBezTo>
                  <a:pt x="41" y="11"/>
                  <a:pt x="45" y="22"/>
                  <a:pt x="43" y="31"/>
                </a:cubicBezTo>
                <a:cubicBezTo>
                  <a:pt x="39" y="42"/>
                  <a:pt x="31" y="49"/>
                  <a:pt x="20" y="5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5" name="Freeform 36"/>
          <p:cNvSpPr>
            <a:spLocks/>
          </p:cNvSpPr>
          <p:nvPr/>
        </p:nvSpPr>
        <p:spPr bwMode="auto">
          <a:xfrm>
            <a:off x="7848600" y="1843088"/>
            <a:ext cx="165100" cy="120650"/>
          </a:xfrm>
          <a:custGeom>
            <a:avLst/>
            <a:gdLst>
              <a:gd name="T0" fmla="*/ 70 w 70"/>
              <a:gd name="T1" fmla="*/ 51 h 51"/>
              <a:gd name="T2" fmla="*/ 0 w 70"/>
              <a:gd name="T3" fmla="*/ 51 h 51"/>
              <a:gd name="T4" fmla="*/ 1 w 70"/>
              <a:gd name="T5" fmla="*/ 21 h 51"/>
              <a:gd name="T6" fmla="*/ 15 w 70"/>
              <a:gd name="T7" fmla="*/ 1 h 51"/>
              <a:gd name="T8" fmla="*/ 22 w 70"/>
              <a:gd name="T9" fmla="*/ 1 h 51"/>
              <a:gd name="T10" fmla="*/ 48 w 70"/>
              <a:gd name="T11" fmla="*/ 1 h 51"/>
              <a:gd name="T12" fmla="*/ 55 w 70"/>
              <a:gd name="T13" fmla="*/ 1 h 51"/>
              <a:gd name="T14" fmla="*/ 70 w 70"/>
              <a:gd name="T15" fmla="*/ 26 h 51"/>
              <a:gd name="T16" fmla="*/ 70 w 70"/>
              <a:gd name="T1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51">
                <a:moveTo>
                  <a:pt x="70" y="51"/>
                </a:moveTo>
                <a:cubicBezTo>
                  <a:pt x="46" y="51"/>
                  <a:pt x="24" y="51"/>
                  <a:pt x="0" y="51"/>
                </a:cubicBezTo>
                <a:cubicBezTo>
                  <a:pt x="0" y="41"/>
                  <a:pt x="0" y="30"/>
                  <a:pt x="1" y="21"/>
                </a:cubicBezTo>
                <a:cubicBezTo>
                  <a:pt x="2" y="12"/>
                  <a:pt x="8" y="6"/>
                  <a:pt x="15" y="1"/>
                </a:cubicBezTo>
                <a:cubicBezTo>
                  <a:pt x="17" y="0"/>
                  <a:pt x="20" y="0"/>
                  <a:pt x="22" y="1"/>
                </a:cubicBezTo>
                <a:cubicBezTo>
                  <a:pt x="31" y="4"/>
                  <a:pt x="39" y="4"/>
                  <a:pt x="48" y="1"/>
                </a:cubicBezTo>
                <a:cubicBezTo>
                  <a:pt x="50" y="0"/>
                  <a:pt x="53" y="0"/>
                  <a:pt x="55" y="1"/>
                </a:cubicBezTo>
                <a:cubicBezTo>
                  <a:pt x="64" y="7"/>
                  <a:pt x="69" y="16"/>
                  <a:pt x="70" y="26"/>
                </a:cubicBezTo>
                <a:cubicBezTo>
                  <a:pt x="70" y="34"/>
                  <a:pt x="70" y="42"/>
                  <a:pt x="70" y="5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6" name="Freeform 37"/>
          <p:cNvSpPr>
            <a:spLocks/>
          </p:cNvSpPr>
          <p:nvPr/>
        </p:nvSpPr>
        <p:spPr bwMode="auto">
          <a:xfrm>
            <a:off x="7988300" y="1838325"/>
            <a:ext cx="128588" cy="125413"/>
          </a:xfrm>
          <a:custGeom>
            <a:avLst/>
            <a:gdLst>
              <a:gd name="T0" fmla="*/ 54 w 54"/>
              <a:gd name="T1" fmla="*/ 53 h 53"/>
              <a:gd name="T2" fmla="*/ 14 w 54"/>
              <a:gd name="T3" fmla="*/ 53 h 53"/>
              <a:gd name="T4" fmla="*/ 0 w 54"/>
              <a:gd name="T5" fmla="*/ 2 h 53"/>
              <a:gd name="T6" fmla="*/ 1 w 54"/>
              <a:gd name="T7" fmla="*/ 1 h 53"/>
              <a:gd name="T8" fmla="*/ 6 w 54"/>
              <a:gd name="T9" fmla="*/ 2 h 53"/>
              <a:gd name="T10" fmla="*/ 30 w 54"/>
              <a:gd name="T11" fmla="*/ 3 h 53"/>
              <a:gd name="T12" fmla="*/ 41 w 54"/>
              <a:gd name="T13" fmla="*/ 5 h 53"/>
              <a:gd name="T14" fmla="*/ 54 w 54"/>
              <a:gd name="T15" fmla="*/ 33 h 53"/>
              <a:gd name="T16" fmla="*/ 54 w 54"/>
              <a:gd name="T17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53">
                <a:moveTo>
                  <a:pt x="54" y="53"/>
                </a:moveTo>
                <a:cubicBezTo>
                  <a:pt x="40" y="53"/>
                  <a:pt x="27" y="53"/>
                  <a:pt x="14" y="53"/>
                </a:cubicBezTo>
                <a:cubicBezTo>
                  <a:pt x="13" y="35"/>
                  <a:pt x="18" y="16"/>
                  <a:pt x="0" y="2"/>
                </a:cubicBezTo>
                <a:cubicBezTo>
                  <a:pt x="1" y="2"/>
                  <a:pt x="1" y="2"/>
                  <a:pt x="1" y="1"/>
                </a:cubicBezTo>
                <a:cubicBezTo>
                  <a:pt x="3" y="2"/>
                  <a:pt x="4" y="2"/>
                  <a:pt x="6" y="2"/>
                </a:cubicBezTo>
                <a:cubicBezTo>
                  <a:pt x="14" y="6"/>
                  <a:pt x="22" y="7"/>
                  <a:pt x="30" y="3"/>
                </a:cubicBezTo>
                <a:cubicBezTo>
                  <a:pt x="34" y="0"/>
                  <a:pt x="38" y="2"/>
                  <a:pt x="41" y="5"/>
                </a:cubicBezTo>
                <a:cubicBezTo>
                  <a:pt x="49" y="12"/>
                  <a:pt x="54" y="22"/>
                  <a:pt x="54" y="33"/>
                </a:cubicBezTo>
                <a:cubicBezTo>
                  <a:pt x="54" y="39"/>
                  <a:pt x="54" y="46"/>
                  <a:pt x="54" y="5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7" name="Oval 38"/>
          <p:cNvSpPr>
            <a:spLocks noChangeArrowheads="1"/>
          </p:cNvSpPr>
          <p:nvPr/>
        </p:nvSpPr>
        <p:spPr bwMode="auto">
          <a:xfrm>
            <a:off x="7877175" y="1727200"/>
            <a:ext cx="107950" cy="11112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69" name="Freeform 39"/>
          <p:cNvSpPr>
            <a:spLocks/>
          </p:cNvSpPr>
          <p:nvPr/>
        </p:nvSpPr>
        <p:spPr bwMode="auto">
          <a:xfrm>
            <a:off x="7983538" y="1722438"/>
            <a:ext cx="109538" cy="119063"/>
          </a:xfrm>
          <a:custGeom>
            <a:avLst/>
            <a:gdLst>
              <a:gd name="T0" fmla="*/ 20 w 46"/>
              <a:gd name="T1" fmla="*/ 50 h 50"/>
              <a:gd name="T2" fmla="*/ 9 w 46"/>
              <a:gd name="T3" fmla="*/ 46 h 50"/>
              <a:gd name="T4" fmla="*/ 3 w 46"/>
              <a:gd name="T5" fmla="*/ 33 h 50"/>
              <a:gd name="T6" fmla="*/ 3 w 46"/>
              <a:gd name="T7" fmla="*/ 15 h 50"/>
              <a:gd name="T8" fmla="*/ 4 w 46"/>
              <a:gd name="T9" fmla="*/ 8 h 50"/>
              <a:gd name="T10" fmla="*/ 33 w 46"/>
              <a:gd name="T11" fmla="*/ 6 h 50"/>
              <a:gd name="T12" fmla="*/ 43 w 46"/>
              <a:gd name="T13" fmla="*/ 33 h 50"/>
              <a:gd name="T14" fmla="*/ 20 w 46"/>
              <a:gd name="T15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50">
                <a:moveTo>
                  <a:pt x="20" y="50"/>
                </a:moveTo>
                <a:cubicBezTo>
                  <a:pt x="16" y="48"/>
                  <a:pt x="12" y="48"/>
                  <a:pt x="9" y="46"/>
                </a:cubicBezTo>
                <a:cubicBezTo>
                  <a:pt x="4" y="43"/>
                  <a:pt x="0" y="40"/>
                  <a:pt x="3" y="33"/>
                </a:cubicBezTo>
                <a:cubicBezTo>
                  <a:pt x="5" y="28"/>
                  <a:pt x="3" y="21"/>
                  <a:pt x="3" y="15"/>
                </a:cubicBezTo>
                <a:cubicBezTo>
                  <a:pt x="3" y="13"/>
                  <a:pt x="3" y="10"/>
                  <a:pt x="4" y="8"/>
                </a:cubicBezTo>
                <a:cubicBezTo>
                  <a:pt x="12" y="1"/>
                  <a:pt x="24" y="0"/>
                  <a:pt x="33" y="6"/>
                </a:cubicBezTo>
                <a:cubicBezTo>
                  <a:pt x="43" y="12"/>
                  <a:pt x="46" y="22"/>
                  <a:pt x="43" y="33"/>
                </a:cubicBezTo>
                <a:cubicBezTo>
                  <a:pt x="40" y="42"/>
                  <a:pt x="31" y="49"/>
                  <a:pt x="20" y="5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0" name="Freeform 40"/>
          <p:cNvSpPr>
            <a:spLocks/>
          </p:cNvSpPr>
          <p:nvPr/>
        </p:nvSpPr>
        <p:spPr bwMode="auto">
          <a:xfrm>
            <a:off x="7000875" y="1579563"/>
            <a:ext cx="173038" cy="125413"/>
          </a:xfrm>
          <a:custGeom>
            <a:avLst/>
            <a:gdLst>
              <a:gd name="T0" fmla="*/ 73 w 73"/>
              <a:gd name="T1" fmla="*/ 53 h 53"/>
              <a:gd name="T2" fmla="*/ 3 w 73"/>
              <a:gd name="T3" fmla="*/ 53 h 53"/>
              <a:gd name="T4" fmla="*/ 15 w 73"/>
              <a:gd name="T5" fmla="*/ 6 h 53"/>
              <a:gd name="T6" fmla="*/ 27 w 73"/>
              <a:gd name="T7" fmla="*/ 3 h 53"/>
              <a:gd name="T8" fmla="*/ 50 w 73"/>
              <a:gd name="T9" fmla="*/ 3 h 53"/>
              <a:gd name="T10" fmla="*/ 59 w 73"/>
              <a:gd name="T11" fmla="*/ 4 h 53"/>
              <a:gd name="T12" fmla="*/ 73 w 73"/>
              <a:gd name="T13" fmla="*/ 28 h 53"/>
              <a:gd name="T14" fmla="*/ 73 w 73"/>
              <a:gd name="T15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53">
                <a:moveTo>
                  <a:pt x="73" y="53"/>
                </a:moveTo>
                <a:cubicBezTo>
                  <a:pt x="49" y="53"/>
                  <a:pt x="27" y="53"/>
                  <a:pt x="3" y="53"/>
                </a:cubicBezTo>
                <a:cubicBezTo>
                  <a:pt x="3" y="36"/>
                  <a:pt x="0" y="19"/>
                  <a:pt x="15" y="6"/>
                </a:cubicBezTo>
                <a:cubicBezTo>
                  <a:pt x="18" y="3"/>
                  <a:pt x="21" y="0"/>
                  <a:pt x="27" y="3"/>
                </a:cubicBezTo>
                <a:cubicBezTo>
                  <a:pt x="34" y="7"/>
                  <a:pt x="43" y="6"/>
                  <a:pt x="50" y="3"/>
                </a:cubicBezTo>
                <a:cubicBezTo>
                  <a:pt x="54" y="1"/>
                  <a:pt x="57" y="2"/>
                  <a:pt x="59" y="4"/>
                </a:cubicBezTo>
                <a:cubicBezTo>
                  <a:pt x="67" y="10"/>
                  <a:pt x="72" y="19"/>
                  <a:pt x="73" y="28"/>
                </a:cubicBezTo>
                <a:cubicBezTo>
                  <a:pt x="73" y="36"/>
                  <a:pt x="73" y="44"/>
                  <a:pt x="73" y="5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1" name="Freeform 41"/>
          <p:cNvSpPr>
            <a:spLocks/>
          </p:cNvSpPr>
          <p:nvPr/>
        </p:nvSpPr>
        <p:spPr bwMode="auto">
          <a:xfrm>
            <a:off x="7148513" y="1582738"/>
            <a:ext cx="128588" cy="122238"/>
          </a:xfrm>
          <a:custGeom>
            <a:avLst/>
            <a:gdLst>
              <a:gd name="T0" fmla="*/ 14 w 54"/>
              <a:gd name="T1" fmla="*/ 52 h 52"/>
              <a:gd name="T2" fmla="*/ 0 w 54"/>
              <a:gd name="T3" fmla="*/ 1 h 52"/>
              <a:gd name="T4" fmla="*/ 1 w 54"/>
              <a:gd name="T5" fmla="*/ 0 h 52"/>
              <a:gd name="T6" fmla="*/ 6 w 54"/>
              <a:gd name="T7" fmla="*/ 1 h 52"/>
              <a:gd name="T8" fmla="*/ 31 w 54"/>
              <a:gd name="T9" fmla="*/ 2 h 52"/>
              <a:gd name="T10" fmla="*/ 40 w 54"/>
              <a:gd name="T11" fmla="*/ 3 h 52"/>
              <a:gd name="T12" fmla="*/ 53 w 54"/>
              <a:gd name="T13" fmla="*/ 26 h 52"/>
              <a:gd name="T14" fmla="*/ 53 w 54"/>
              <a:gd name="T15" fmla="*/ 52 h 52"/>
              <a:gd name="T16" fmla="*/ 14 w 54"/>
              <a:gd name="T1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52">
                <a:moveTo>
                  <a:pt x="14" y="52"/>
                </a:moveTo>
                <a:cubicBezTo>
                  <a:pt x="14" y="34"/>
                  <a:pt x="17" y="15"/>
                  <a:pt x="0" y="1"/>
                </a:cubicBezTo>
                <a:cubicBezTo>
                  <a:pt x="1" y="1"/>
                  <a:pt x="1" y="0"/>
                  <a:pt x="1" y="0"/>
                </a:cubicBezTo>
                <a:cubicBezTo>
                  <a:pt x="3" y="1"/>
                  <a:pt x="5" y="1"/>
                  <a:pt x="6" y="1"/>
                </a:cubicBezTo>
                <a:cubicBezTo>
                  <a:pt x="14" y="5"/>
                  <a:pt x="23" y="5"/>
                  <a:pt x="31" y="2"/>
                </a:cubicBezTo>
                <a:cubicBezTo>
                  <a:pt x="34" y="1"/>
                  <a:pt x="38" y="1"/>
                  <a:pt x="40" y="3"/>
                </a:cubicBezTo>
                <a:cubicBezTo>
                  <a:pt x="47" y="9"/>
                  <a:pt x="52" y="16"/>
                  <a:pt x="53" y="26"/>
                </a:cubicBezTo>
                <a:cubicBezTo>
                  <a:pt x="54" y="34"/>
                  <a:pt x="53" y="43"/>
                  <a:pt x="53" y="52"/>
                </a:cubicBezTo>
                <a:cubicBezTo>
                  <a:pt x="40" y="52"/>
                  <a:pt x="27" y="52"/>
                  <a:pt x="14" y="5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2" name="Freeform 42"/>
          <p:cNvSpPr>
            <a:spLocks/>
          </p:cNvSpPr>
          <p:nvPr/>
        </p:nvSpPr>
        <p:spPr bwMode="auto">
          <a:xfrm>
            <a:off x="7034213" y="1465263"/>
            <a:ext cx="114300" cy="114300"/>
          </a:xfrm>
          <a:custGeom>
            <a:avLst/>
            <a:gdLst>
              <a:gd name="T0" fmla="*/ 24 w 48"/>
              <a:gd name="T1" fmla="*/ 48 h 48"/>
              <a:gd name="T2" fmla="*/ 1 w 48"/>
              <a:gd name="T3" fmla="*/ 25 h 48"/>
              <a:gd name="T4" fmla="*/ 24 w 48"/>
              <a:gd name="T5" fmla="*/ 1 h 48"/>
              <a:gd name="T6" fmla="*/ 47 w 48"/>
              <a:gd name="T7" fmla="*/ 24 h 48"/>
              <a:gd name="T8" fmla="*/ 24 w 48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24" y="48"/>
                </a:moveTo>
                <a:cubicBezTo>
                  <a:pt x="10" y="48"/>
                  <a:pt x="1" y="39"/>
                  <a:pt x="1" y="25"/>
                </a:cubicBezTo>
                <a:cubicBezTo>
                  <a:pt x="0" y="14"/>
                  <a:pt x="11" y="0"/>
                  <a:pt x="24" y="1"/>
                </a:cubicBezTo>
                <a:cubicBezTo>
                  <a:pt x="37" y="2"/>
                  <a:pt x="47" y="11"/>
                  <a:pt x="47" y="24"/>
                </a:cubicBezTo>
                <a:cubicBezTo>
                  <a:pt x="48" y="38"/>
                  <a:pt x="38" y="48"/>
                  <a:pt x="24" y="48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3" name="Freeform 43"/>
          <p:cNvSpPr>
            <a:spLocks/>
          </p:cNvSpPr>
          <p:nvPr/>
        </p:nvSpPr>
        <p:spPr bwMode="auto">
          <a:xfrm>
            <a:off x="7145338" y="1463675"/>
            <a:ext cx="107950" cy="119063"/>
          </a:xfrm>
          <a:custGeom>
            <a:avLst/>
            <a:gdLst>
              <a:gd name="T0" fmla="*/ 19 w 45"/>
              <a:gd name="T1" fmla="*/ 50 h 50"/>
              <a:gd name="T2" fmla="*/ 7 w 45"/>
              <a:gd name="T3" fmla="*/ 46 h 50"/>
              <a:gd name="T4" fmla="*/ 2 w 45"/>
              <a:gd name="T5" fmla="*/ 33 h 50"/>
              <a:gd name="T6" fmla="*/ 2 w 45"/>
              <a:gd name="T7" fmla="*/ 16 h 50"/>
              <a:gd name="T8" fmla="*/ 4 w 45"/>
              <a:gd name="T9" fmla="*/ 8 h 50"/>
              <a:gd name="T10" fmla="*/ 32 w 45"/>
              <a:gd name="T11" fmla="*/ 6 h 50"/>
              <a:gd name="T12" fmla="*/ 42 w 45"/>
              <a:gd name="T13" fmla="*/ 33 h 50"/>
              <a:gd name="T14" fmla="*/ 19 w 45"/>
              <a:gd name="T15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50">
                <a:moveTo>
                  <a:pt x="19" y="50"/>
                </a:moveTo>
                <a:cubicBezTo>
                  <a:pt x="15" y="49"/>
                  <a:pt x="11" y="48"/>
                  <a:pt x="7" y="46"/>
                </a:cubicBezTo>
                <a:cubicBezTo>
                  <a:pt x="2" y="43"/>
                  <a:pt x="0" y="40"/>
                  <a:pt x="2" y="33"/>
                </a:cubicBezTo>
                <a:cubicBezTo>
                  <a:pt x="4" y="28"/>
                  <a:pt x="3" y="22"/>
                  <a:pt x="2" y="16"/>
                </a:cubicBezTo>
                <a:cubicBezTo>
                  <a:pt x="1" y="13"/>
                  <a:pt x="1" y="10"/>
                  <a:pt x="4" y="8"/>
                </a:cubicBezTo>
                <a:cubicBezTo>
                  <a:pt x="12" y="1"/>
                  <a:pt x="23" y="0"/>
                  <a:pt x="32" y="6"/>
                </a:cubicBezTo>
                <a:cubicBezTo>
                  <a:pt x="42" y="12"/>
                  <a:pt x="45" y="22"/>
                  <a:pt x="42" y="33"/>
                </a:cubicBezTo>
                <a:cubicBezTo>
                  <a:pt x="39" y="43"/>
                  <a:pt x="30" y="49"/>
                  <a:pt x="19" y="5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4" name="Freeform 44"/>
          <p:cNvSpPr>
            <a:spLocks/>
          </p:cNvSpPr>
          <p:nvPr/>
        </p:nvSpPr>
        <p:spPr bwMode="auto">
          <a:xfrm>
            <a:off x="7734300" y="3535363"/>
            <a:ext cx="166688" cy="120650"/>
          </a:xfrm>
          <a:custGeom>
            <a:avLst/>
            <a:gdLst>
              <a:gd name="T0" fmla="*/ 0 w 70"/>
              <a:gd name="T1" fmla="*/ 51 h 51"/>
              <a:gd name="T2" fmla="*/ 0 w 70"/>
              <a:gd name="T3" fmla="*/ 25 h 51"/>
              <a:gd name="T4" fmla="*/ 15 w 70"/>
              <a:gd name="T5" fmla="*/ 1 h 51"/>
              <a:gd name="T6" fmla="*/ 21 w 70"/>
              <a:gd name="T7" fmla="*/ 0 h 51"/>
              <a:gd name="T8" fmla="*/ 49 w 70"/>
              <a:gd name="T9" fmla="*/ 0 h 51"/>
              <a:gd name="T10" fmla="*/ 55 w 70"/>
              <a:gd name="T11" fmla="*/ 1 h 51"/>
              <a:gd name="T12" fmla="*/ 68 w 70"/>
              <a:gd name="T13" fmla="*/ 20 h 51"/>
              <a:gd name="T14" fmla="*/ 70 w 70"/>
              <a:gd name="T15" fmla="*/ 51 h 51"/>
              <a:gd name="T16" fmla="*/ 0 w 70"/>
              <a:gd name="T1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51">
                <a:moveTo>
                  <a:pt x="0" y="51"/>
                </a:moveTo>
                <a:cubicBezTo>
                  <a:pt x="0" y="42"/>
                  <a:pt x="0" y="34"/>
                  <a:pt x="0" y="25"/>
                </a:cubicBezTo>
                <a:cubicBezTo>
                  <a:pt x="1" y="15"/>
                  <a:pt x="7" y="7"/>
                  <a:pt x="15" y="1"/>
                </a:cubicBezTo>
                <a:cubicBezTo>
                  <a:pt x="17" y="0"/>
                  <a:pt x="19" y="0"/>
                  <a:pt x="21" y="0"/>
                </a:cubicBezTo>
                <a:cubicBezTo>
                  <a:pt x="30" y="4"/>
                  <a:pt x="39" y="4"/>
                  <a:pt x="49" y="0"/>
                </a:cubicBezTo>
                <a:cubicBezTo>
                  <a:pt x="50" y="0"/>
                  <a:pt x="53" y="0"/>
                  <a:pt x="55" y="1"/>
                </a:cubicBezTo>
                <a:cubicBezTo>
                  <a:pt x="62" y="5"/>
                  <a:pt x="67" y="12"/>
                  <a:pt x="68" y="20"/>
                </a:cubicBezTo>
                <a:cubicBezTo>
                  <a:pt x="70" y="30"/>
                  <a:pt x="70" y="40"/>
                  <a:pt x="70" y="51"/>
                </a:cubicBezTo>
                <a:cubicBezTo>
                  <a:pt x="46" y="51"/>
                  <a:pt x="23" y="51"/>
                  <a:pt x="0" y="5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5" name="Freeform 45"/>
          <p:cNvSpPr>
            <a:spLocks/>
          </p:cNvSpPr>
          <p:nvPr/>
        </p:nvSpPr>
        <p:spPr bwMode="auto">
          <a:xfrm>
            <a:off x="7874000" y="3532188"/>
            <a:ext cx="128588" cy="123825"/>
          </a:xfrm>
          <a:custGeom>
            <a:avLst/>
            <a:gdLst>
              <a:gd name="T0" fmla="*/ 54 w 54"/>
              <a:gd name="T1" fmla="*/ 52 h 52"/>
              <a:gd name="T2" fmla="*/ 14 w 54"/>
              <a:gd name="T3" fmla="*/ 52 h 52"/>
              <a:gd name="T4" fmla="*/ 0 w 54"/>
              <a:gd name="T5" fmla="*/ 1 h 52"/>
              <a:gd name="T6" fmla="*/ 2 w 54"/>
              <a:gd name="T7" fmla="*/ 0 h 52"/>
              <a:gd name="T8" fmla="*/ 8 w 54"/>
              <a:gd name="T9" fmla="*/ 2 h 52"/>
              <a:gd name="T10" fmla="*/ 31 w 54"/>
              <a:gd name="T11" fmla="*/ 2 h 52"/>
              <a:gd name="T12" fmla="*/ 39 w 54"/>
              <a:gd name="T13" fmla="*/ 3 h 52"/>
              <a:gd name="T14" fmla="*/ 54 w 54"/>
              <a:gd name="T15" fmla="*/ 28 h 52"/>
              <a:gd name="T16" fmla="*/ 54 w 54"/>
              <a:gd name="T1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52">
                <a:moveTo>
                  <a:pt x="54" y="52"/>
                </a:moveTo>
                <a:cubicBezTo>
                  <a:pt x="40" y="52"/>
                  <a:pt x="28" y="52"/>
                  <a:pt x="14" y="52"/>
                </a:cubicBezTo>
                <a:cubicBezTo>
                  <a:pt x="14" y="34"/>
                  <a:pt x="17" y="15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4" y="1"/>
                  <a:pt x="6" y="2"/>
                  <a:pt x="8" y="2"/>
                </a:cubicBezTo>
                <a:cubicBezTo>
                  <a:pt x="16" y="5"/>
                  <a:pt x="24" y="4"/>
                  <a:pt x="31" y="2"/>
                </a:cubicBezTo>
                <a:cubicBezTo>
                  <a:pt x="34" y="1"/>
                  <a:pt x="37" y="1"/>
                  <a:pt x="39" y="3"/>
                </a:cubicBezTo>
                <a:cubicBezTo>
                  <a:pt x="48" y="9"/>
                  <a:pt x="53" y="18"/>
                  <a:pt x="54" y="28"/>
                </a:cubicBezTo>
                <a:cubicBezTo>
                  <a:pt x="54" y="36"/>
                  <a:pt x="54" y="43"/>
                  <a:pt x="54" y="5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6" name="Freeform 46"/>
          <p:cNvSpPr>
            <a:spLocks/>
          </p:cNvSpPr>
          <p:nvPr/>
        </p:nvSpPr>
        <p:spPr bwMode="auto">
          <a:xfrm>
            <a:off x="7759700" y="3417888"/>
            <a:ext cx="114300" cy="112713"/>
          </a:xfrm>
          <a:custGeom>
            <a:avLst/>
            <a:gdLst>
              <a:gd name="T0" fmla="*/ 24 w 48"/>
              <a:gd name="T1" fmla="*/ 0 h 47"/>
              <a:gd name="T2" fmla="*/ 48 w 48"/>
              <a:gd name="T3" fmla="*/ 24 h 47"/>
              <a:gd name="T4" fmla="*/ 24 w 48"/>
              <a:gd name="T5" fmla="*/ 47 h 47"/>
              <a:gd name="T6" fmla="*/ 1 w 48"/>
              <a:gd name="T7" fmla="*/ 23 h 47"/>
              <a:gd name="T8" fmla="*/ 24 w 48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24" y="0"/>
                </a:moveTo>
                <a:cubicBezTo>
                  <a:pt x="37" y="0"/>
                  <a:pt x="48" y="11"/>
                  <a:pt x="48" y="24"/>
                </a:cubicBezTo>
                <a:cubicBezTo>
                  <a:pt x="47" y="37"/>
                  <a:pt x="37" y="47"/>
                  <a:pt x="24" y="47"/>
                </a:cubicBezTo>
                <a:cubicBezTo>
                  <a:pt x="10" y="47"/>
                  <a:pt x="0" y="37"/>
                  <a:pt x="1" y="23"/>
                </a:cubicBezTo>
                <a:cubicBezTo>
                  <a:pt x="1" y="9"/>
                  <a:pt x="11" y="0"/>
                  <a:pt x="2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7" name="Freeform 47"/>
          <p:cNvSpPr>
            <a:spLocks/>
          </p:cNvSpPr>
          <p:nvPr/>
        </p:nvSpPr>
        <p:spPr bwMode="auto">
          <a:xfrm>
            <a:off x="7869238" y="3413125"/>
            <a:ext cx="109538" cy="119063"/>
          </a:xfrm>
          <a:custGeom>
            <a:avLst/>
            <a:gdLst>
              <a:gd name="T0" fmla="*/ 20 w 46"/>
              <a:gd name="T1" fmla="*/ 50 h 50"/>
              <a:gd name="T2" fmla="*/ 9 w 46"/>
              <a:gd name="T3" fmla="*/ 46 h 50"/>
              <a:gd name="T4" fmla="*/ 3 w 46"/>
              <a:gd name="T5" fmla="*/ 33 h 50"/>
              <a:gd name="T6" fmla="*/ 3 w 46"/>
              <a:gd name="T7" fmla="*/ 16 h 50"/>
              <a:gd name="T8" fmla="*/ 5 w 46"/>
              <a:gd name="T9" fmla="*/ 8 h 50"/>
              <a:gd name="T10" fmla="*/ 33 w 46"/>
              <a:gd name="T11" fmla="*/ 5 h 50"/>
              <a:gd name="T12" fmla="*/ 43 w 46"/>
              <a:gd name="T13" fmla="*/ 32 h 50"/>
              <a:gd name="T14" fmla="*/ 20 w 46"/>
              <a:gd name="T15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50">
                <a:moveTo>
                  <a:pt x="20" y="50"/>
                </a:moveTo>
                <a:cubicBezTo>
                  <a:pt x="16" y="49"/>
                  <a:pt x="12" y="48"/>
                  <a:pt x="9" y="46"/>
                </a:cubicBezTo>
                <a:cubicBezTo>
                  <a:pt x="4" y="43"/>
                  <a:pt x="0" y="40"/>
                  <a:pt x="3" y="33"/>
                </a:cubicBezTo>
                <a:cubicBezTo>
                  <a:pt x="5" y="28"/>
                  <a:pt x="4" y="21"/>
                  <a:pt x="3" y="16"/>
                </a:cubicBezTo>
                <a:cubicBezTo>
                  <a:pt x="2" y="12"/>
                  <a:pt x="2" y="10"/>
                  <a:pt x="5" y="8"/>
                </a:cubicBezTo>
                <a:cubicBezTo>
                  <a:pt x="12" y="1"/>
                  <a:pt x="24" y="0"/>
                  <a:pt x="33" y="5"/>
                </a:cubicBezTo>
                <a:cubicBezTo>
                  <a:pt x="42" y="10"/>
                  <a:pt x="46" y="21"/>
                  <a:pt x="43" y="32"/>
                </a:cubicBezTo>
                <a:cubicBezTo>
                  <a:pt x="40" y="42"/>
                  <a:pt x="31" y="49"/>
                  <a:pt x="20" y="5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8" name="Freeform 48"/>
          <p:cNvSpPr>
            <a:spLocks/>
          </p:cNvSpPr>
          <p:nvPr/>
        </p:nvSpPr>
        <p:spPr bwMode="auto">
          <a:xfrm>
            <a:off x="5162550" y="1881188"/>
            <a:ext cx="168275" cy="123825"/>
          </a:xfrm>
          <a:custGeom>
            <a:avLst/>
            <a:gdLst>
              <a:gd name="T0" fmla="*/ 0 w 71"/>
              <a:gd name="T1" fmla="*/ 52 h 52"/>
              <a:gd name="T2" fmla="*/ 2 w 71"/>
              <a:gd name="T3" fmla="*/ 20 h 52"/>
              <a:gd name="T4" fmla="*/ 16 w 71"/>
              <a:gd name="T5" fmla="*/ 1 h 52"/>
              <a:gd name="T6" fmla="*/ 22 w 71"/>
              <a:gd name="T7" fmla="*/ 1 h 52"/>
              <a:gd name="T8" fmla="*/ 49 w 71"/>
              <a:gd name="T9" fmla="*/ 1 h 52"/>
              <a:gd name="T10" fmla="*/ 56 w 71"/>
              <a:gd name="T11" fmla="*/ 2 h 52"/>
              <a:gd name="T12" fmla="*/ 70 w 71"/>
              <a:gd name="T13" fmla="*/ 24 h 52"/>
              <a:gd name="T14" fmla="*/ 70 w 71"/>
              <a:gd name="T15" fmla="*/ 47 h 52"/>
              <a:gd name="T16" fmla="*/ 64 w 71"/>
              <a:gd name="T17" fmla="*/ 51 h 52"/>
              <a:gd name="T18" fmla="*/ 0 w 71"/>
              <a:gd name="T1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52">
                <a:moveTo>
                  <a:pt x="0" y="52"/>
                </a:moveTo>
                <a:cubicBezTo>
                  <a:pt x="1" y="40"/>
                  <a:pt x="1" y="30"/>
                  <a:pt x="2" y="20"/>
                </a:cubicBezTo>
                <a:cubicBezTo>
                  <a:pt x="3" y="11"/>
                  <a:pt x="10" y="6"/>
                  <a:pt x="16" y="1"/>
                </a:cubicBezTo>
                <a:cubicBezTo>
                  <a:pt x="18" y="0"/>
                  <a:pt x="20" y="0"/>
                  <a:pt x="22" y="1"/>
                </a:cubicBezTo>
                <a:cubicBezTo>
                  <a:pt x="31" y="4"/>
                  <a:pt x="40" y="5"/>
                  <a:pt x="49" y="1"/>
                </a:cubicBezTo>
                <a:cubicBezTo>
                  <a:pt x="51" y="0"/>
                  <a:pt x="54" y="1"/>
                  <a:pt x="56" y="2"/>
                </a:cubicBezTo>
                <a:cubicBezTo>
                  <a:pt x="64" y="7"/>
                  <a:pt x="69" y="15"/>
                  <a:pt x="70" y="24"/>
                </a:cubicBezTo>
                <a:cubicBezTo>
                  <a:pt x="71" y="32"/>
                  <a:pt x="70" y="40"/>
                  <a:pt x="70" y="47"/>
                </a:cubicBezTo>
                <a:cubicBezTo>
                  <a:pt x="70" y="49"/>
                  <a:pt x="66" y="51"/>
                  <a:pt x="64" y="51"/>
                </a:cubicBezTo>
                <a:cubicBezTo>
                  <a:pt x="43" y="52"/>
                  <a:pt x="23" y="52"/>
                  <a:pt x="0" y="5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9" name="Freeform 49"/>
          <p:cNvSpPr>
            <a:spLocks/>
          </p:cNvSpPr>
          <p:nvPr/>
        </p:nvSpPr>
        <p:spPr bwMode="auto">
          <a:xfrm>
            <a:off x="5302250" y="1881188"/>
            <a:ext cx="130175" cy="120650"/>
          </a:xfrm>
          <a:custGeom>
            <a:avLst/>
            <a:gdLst>
              <a:gd name="T0" fmla="*/ 54 w 55"/>
              <a:gd name="T1" fmla="*/ 51 h 51"/>
              <a:gd name="T2" fmla="*/ 15 w 55"/>
              <a:gd name="T3" fmla="*/ 51 h 51"/>
              <a:gd name="T4" fmla="*/ 0 w 55"/>
              <a:gd name="T5" fmla="*/ 1 h 51"/>
              <a:gd name="T6" fmla="*/ 2 w 55"/>
              <a:gd name="T7" fmla="*/ 0 h 51"/>
              <a:gd name="T8" fmla="*/ 6 w 55"/>
              <a:gd name="T9" fmla="*/ 1 h 51"/>
              <a:gd name="T10" fmla="*/ 32 w 55"/>
              <a:gd name="T11" fmla="*/ 1 h 51"/>
              <a:gd name="T12" fmla="*/ 39 w 55"/>
              <a:gd name="T13" fmla="*/ 2 h 51"/>
              <a:gd name="T14" fmla="*/ 54 w 55"/>
              <a:gd name="T15" fmla="*/ 33 h 51"/>
              <a:gd name="T16" fmla="*/ 54 w 55"/>
              <a:gd name="T1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51">
                <a:moveTo>
                  <a:pt x="54" y="51"/>
                </a:moveTo>
                <a:cubicBezTo>
                  <a:pt x="40" y="51"/>
                  <a:pt x="28" y="51"/>
                  <a:pt x="15" y="51"/>
                </a:cubicBezTo>
                <a:cubicBezTo>
                  <a:pt x="13" y="33"/>
                  <a:pt x="18" y="14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3" y="0"/>
                  <a:pt x="5" y="0"/>
                  <a:pt x="6" y="1"/>
                </a:cubicBezTo>
                <a:cubicBezTo>
                  <a:pt x="14" y="5"/>
                  <a:pt x="23" y="5"/>
                  <a:pt x="32" y="1"/>
                </a:cubicBezTo>
                <a:cubicBezTo>
                  <a:pt x="34" y="0"/>
                  <a:pt x="37" y="1"/>
                  <a:pt x="39" y="2"/>
                </a:cubicBezTo>
                <a:cubicBezTo>
                  <a:pt x="48" y="10"/>
                  <a:pt x="55" y="19"/>
                  <a:pt x="54" y="33"/>
                </a:cubicBezTo>
                <a:cubicBezTo>
                  <a:pt x="54" y="39"/>
                  <a:pt x="54" y="45"/>
                  <a:pt x="54" y="5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0" name="Freeform 50"/>
          <p:cNvSpPr>
            <a:spLocks/>
          </p:cNvSpPr>
          <p:nvPr/>
        </p:nvSpPr>
        <p:spPr bwMode="auto">
          <a:xfrm>
            <a:off x="5191125" y="1765300"/>
            <a:ext cx="111125" cy="112713"/>
          </a:xfrm>
          <a:custGeom>
            <a:avLst/>
            <a:gdLst>
              <a:gd name="T0" fmla="*/ 47 w 47"/>
              <a:gd name="T1" fmla="*/ 24 h 48"/>
              <a:gd name="T2" fmla="*/ 24 w 47"/>
              <a:gd name="T3" fmla="*/ 48 h 48"/>
              <a:gd name="T4" fmla="*/ 0 w 47"/>
              <a:gd name="T5" fmla="*/ 24 h 48"/>
              <a:gd name="T6" fmla="*/ 24 w 47"/>
              <a:gd name="T7" fmla="*/ 0 h 48"/>
              <a:gd name="T8" fmla="*/ 47 w 47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47" y="24"/>
                </a:moveTo>
                <a:cubicBezTo>
                  <a:pt x="47" y="37"/>
                  <a:pt x="37" y="47"/>
                  <a:pt x="24" y="48"/>
                </a:cubicBezTo>
                <a:cubicBezTo>
                  <a:pt x="11" y="48"/>
                  <a:pt x="0" y="37"/>
                  <a:pt x="0" y="24"/>
                </a:cubicBezTo>
                <a:cubicBezTo>
                  <a:pt x="0" y="11"/>
                  <a:pt x="10" y="0"/>
                  <a:pt x="24" y="0"/>
                </a:cubicBezTo>
                <a:cubicBezTo>
                  <a:pt x="36" y="0"/>
                  <a:pt x="47" y="11"/>
                  <a:pt x="47" y="24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1" name="Freeform 51"/>
          <p:cNvSpPr>
            <a:spLocks/>
          </p:cNvSpPr>
          <p:nvPr/>
        </p:nvSpPr>
        <p:spPr bwMode="auto">
          <a:xfrm>
            <a:off x="5302250" y="1760538"/>
            <a:ext cx="107950" cy="127000"/>
          </a:xfrm>
          <a:custGeom>
            <a:avLst/>
            <a:gdLst>
              <a:gd name="T0" fmla="*/ 0 w 45"/>
              <a:gd name="T1" fmla="*/ 12 h 54"/>
              <a:gd name="T2" fmla="*/ 32 w 45"/>
              <a:gd name="T3" fmla="*/ 7 h 54"/>
              <a:gd name="T4" fmla="*/ 41 w 45"/>
              <a:gd name="T5" fmla="*/ 35 h 54"/>
              <a:gd name="T6" fmla="*/ 3 w 45"/>
              <a:gd name="T7" fmla="*/ 43 h 54"/>
              <a:gd name="T8" fmla="*/ 1 w 45"/>
              <a:gd name="T9" fmla="*/ 37 h 54"/>
              <a:gd name="T10" fmla="*/ 0 w 45"/>
              <a:gd name="T11" fmla="*/ 1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" h="54">
                <a:moveTo>
                  <a:pt x="0" y="12"/>
                </a:moveTo>
                <a:cubicBezTo>
                  <a:pt x="9" y="1"/>
                  <a:pt x="21" y="0"/>
                  <a:pt x="32" y="7"/>
                </a:cubicBezTo>
                <a:cubicBezTo>
                  <a:pt x="42" y="13"/>
                  <a:pt x="45" y="25"/>
                  <a:pt x="41" y="35"/>
                </a:cubicBezTo>
                <a:cubicBezTo>
                  <a:pt x="34" y="50"/>
                  <a:pt x="15" y="54"/>
                  <a:pt x="3" y="43"/>
                </a:cubicBezTo>
                <a:cubicBezTo>
                  <a:pt x="1" y="42"/>
                  <a:pt x="1" y="38"/>
                  <a:pt x="1" y="37"/>
                </a:cubicBezTo>
                <a:cubicBezTo>
                  <a:pt x="4" y="28"/>
                  <a:pt x="4" y="20"/>
                  <a:pt x="0" y="1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2" name="Freeform 52"/>
          <p:cNvSpPr>
            <a:spLocks/>
          </p:cNvSpPr>
          <p:nvPr/>
        </p:nvSpPr>
        <p:spPr bwMode="auto">
          <a:xfrm>
            <a:off x="6026150" y="4540250"/>
            <a:ext cx="95250" cy="69850"/>
          </a:xfrm>
          <a:custGeom>
            <a:avLst/>
            <a:gdLst>
              <a:gd name="T0" fmla="*/ 40 w 40"/>
              <a:gd name="T1" fmla="*/ 29 h 29"/>
              <a:gd name="T2" fmla="*/ 0 w 40"/>
              <a:gd name="T3" fmla="*/ 29 h 29"/>
              <a:gd name="T4" fmla="*/ 4 w 40"/>
              <a:gd name="T5" fmla="*/ 9 h 29"/>
              <a:gd name="T6" fmla="*/ 16 w 40"/>
              <a:gd name="T7" fmla="*/ 3 h 29"/>
              <a:gd name="T8" fmla="*/ 24 w 40"/>
              <a:gd name="T9" fmla="*/ 3 h 29"/>
              <a:gd name="T10" fmla="*/ 36 w 40"/>
              <a:gd name="T11" fmla="*/ 9 h 29"/>
              <a:gd name="T12" fmla="*/ 40 w 40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29">
                <a:moveTo>
                  <a:pt x="40" y="29"/>
                </a:moveTo>
                <a:cubicBezTo>
                  <a:pt x="26" y="29"/>
                  <a:pt x="14" y="29"/>
                  <a:pt x="0" y="29"/>
                </a:cubicBezTo>
                <a:cubicBezTo>
                  <a:pt x="1" y="22"/>
                  <a:pt x="2" y="15"/>
                  <a:pt x="4" y="9"/>
                </a:cubicBezTo>
                <a:cubicBezTo>
                  <a:pt x="6" y="4"/>
                  <a:pt x="9" y="0"/>
                  <a:pt x="16" y="3"/>
                </a:cubicBezTo>
                <a:cubicBezTo>
                  <a:pt x="18" y="4"/>
                  <a:pt x="22" y="4"/>
                  <a:pt x="24" y="3"/>
                </a:cubicBezTo>
                <a:cubicBezTo>
                  <a:pt x="31" y="0"/>
                  <a:pt x="34" y="4"/>
                  <a:pt x="36" y="9"/>
                </a:cubicBezTo>
                <a:cubicBezTo>
                  <a:pt x="38" y="15"/>
                  <a:pt x="38" y="21"/>
                  <a:pt x="40" y="29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3" name="Freeform 53"/>
          <p:cNvSpPr>
            <a:spLocks/>
          </p:cNvSpPr>
          <p:nvPr/>
        </p:nvSpPr>
        <p:spPr bwMode="auto">
          <a:xfrm>
            <a:off x="6107113" y="4543425"/>
            <a:ext cx="66675" cy="66675"/>
          </a:xfrm>
          <a:custGeom>
            <a:avLst/>
            <a:gdLst>
              <a:gd name="T0" fmla="*/ 0 w 28"/>
              <a:gd name="T1" fmla="*/ 2 h 28"/>
              <a:gd name="T2" fmla="*/ 15 w 28"/>
              <a:gd name="T3" fmla="*/ 1 h 28"/>
              <a:gd name="T4" fmla="*/ 25 w 28"/>
              <a:gd name="T5" fmla="*/ 8 h 28"/>
              <a:gd name="T6" fmla="*/ 28 w 28"/>
              <a:gd name="T7" fmla="*/ 28 h 28"/>
              <a:gd name="T8" fmla="*/ 7 w 28"/>
              <a:gd name="T9" fmla="*/ 28 h 28"/>
              <a:gd name="T10" fmla="*/ 0 w 28"/>
              <a:gd name="T11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8">
                <a:moveTo>
                  <a:pt x="0" y="2"/>
                </a:moveTo>
                <a:cubicBezTo>
                  <a:pt x="5" y="2"/>
                  <a:pt x="10" y="2"/>
                  <a:pt x="15" y="1"/>
                </a:cubicBezTo>
                <a:cubicBezTo>
                  <a:pt x="21" y="0"/>
                  <a:pt x="24" y="4"/>
                  <a:pt x="25" y="8"/>
                </a:cubicBezTo>
                <a:cubicBezTo>
                  <a:pt x="27" y="14"/>
                  <a:pt x="27" y="21"/>
                  <a:pt x="28" y="28"/>
                </a:cubicBezTo>
                <a:cubicBezTo>
                  <a:pt x="20" y="28"/>
                  <a:pt x="14" y="28"/>
                  <a:pt x="7" y="28"/>
                </a:cubicBezTo>
                <a:cubicBezTo>
                  <a:pt x="6" y="18"/>
                  <a:pt x="8" y="8"/>
                  <a:pt x="0" y="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4" name="Freeform 54"/>
          <p:cNvSpPr>
            <a:spLocks/>
          </p:cNvSpPr>
          <p:nvPr/>
        </p:nvSpPr>
        <p:spPr bwMode="auto">
          <a:xfrm>
            <a:off x="6043613" y="4483100"/>
            <a:ext cx="58738" cy="60325"/>
          </a:xfrm>
          <a:custGeom>
            <a:avLst/>
            <a:gdLst>
              <a:gd name="T0" fmla="*/ 13 w 25"/>
              <a:gd name="T1" fmla="*/ 25 h 25"/>
              <a:gd name="T2" fmla="*/ 0 w 25"/>
              <a:gd name="T3" fmla="*/ 12 h 25"/>
              <a:gd name="T4" fmla="*/ 13 w 25"/>
              <a:gd name="T5" fmla="*/ 0 h 25"/>
              <a:gd name="T6" fmla="*/ 25 w 25"/>
              <a:gd name="T7" fmla="*/ 12 h 25"/>
              <a:gd name="T8" fmla="*/ 13 w 25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5">
                <a:moveTo>
                  <a:pt x="13" y="25"/>
                </a:moveTo>
                <a:cubicBezTo>
                  <a:pt x="6" y="25"/>
                  <a:pt x="0" y="19"/>
                  <a:pt x="0" y="12"/>
                </a:cubicBezTo>
                <a:cubicBezTo>
                  <a:pt x="0" y="5"/>
                  <a:pt x="6" y="0"/>
                  <a:pt x="13" y="0"/>
                </a:cubicBezTo>
                <a:cubicBezTo>
                  <a:pt x="20" y="0"/>
                  <a:pt x="25" y="6"/>
                  <a:pt x="25" y="12"/>
                </a:cubicBezTo>
                <a:cubicBezTo>
                  <a:pt x="25" y="19"/>
                  <a:pt x="20" y="25"/>
                  <a:pt x="13" y="2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5" name="Freeform 55"/>
          <p:cNvSpPr>
            <a:spLocks/>
          </p:cNvSpPr>
          <p:nvPr/>
        </p:nvSpPr>
        <p:spPr bwMode="auto">
          <a:xfrm>
            <a:off x="6103938" y="4481513"/>
            <a:ext cx="55563" cy="61913"/>
          </a:xfrm>
          <a:custGeom>
            <a:avLst/>
            <a:gdLst>
              <a:gd name="T0" fmla="*/ 9 w 23"/>
              <a:gd name="T1" fmla="*/ 26 h 26"/>
              <a:gd name="T2" fmla="*/ 1 w 23"/>
              <a:gd name="T3" fmla="*/ 16 h 26"/>
              <a:gd name="T4" fmla="*/ 1 w 23"/>
              <a:gd name="T5" fmla="*/ 10 h 26"/>
              <a:gd name="T6" fmla="*/ 8 w 23"/>
              <a:gd name="T7" fmla="*/ 1 h 26"/>
              <a:gd name="T8" fmla="*/ 22 w 23"/>
              <a:gd name="T9" fmla="*/ 12 h 26"/>
              <a:gd name="T10" fmla="*/ 9 w 23"/>
              <a:gd name="T11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" h="26">
                <a:moveTo>
                  <a:pt x="9" y="26"/>
                </a:moveTo>
                <a:cubicBezTo>
                  <a:pt x="2" y="26"/>
                  <a:pt x="0" y="23"/>
                  <a:pt x="1" y="16"/>
                </a:cubicBezTo>
                <a:cubicBezTo>
                  <a:pt x="1" y="14"/>
                  <a:pt x="1" y="12"/>
                  <a:pt x="1" y="10"/>
                </a:cubicBezTo>
                <a:cubicBezTo>
                  <a:pt x="0" y="5"/>
                  <a:pt x="2" y="2"/>
                  <a:pt x="8" y="1"/>
                </a:cubicBezTo>
                <a:cubicBezTo>
                  <a:pt x="15" y="0"/>
                  <a:pt x="22" y="5"/>
                  <a:pt x="22" y="12"/>
                </a:cubicBezTo>
                <a:cubicBezTo>
                  <a:pt x="23" y="20"/>
                  <a:pt x="18" y="26"/>
                  <a:pt x="9" y="2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6" name="Freeform 56"/>
          <p:cNvSpPr>
            <a:spLocks/>
          </p:cNvSpPr>
          <p:nvPr/>
        </p:nvSpPr>
        <p:spPr bwMode="auto">
          <a:xfrm>
            <a:off x="6981825" y="2127250"/>
            <a:ext cx="93663" cy="65088"/>
          </a:xfrm>
          <a:custGeom>
            <a:avLst/>
            <a:gdLst>
              <a:gd name="T0" fmla="*/ 38 w 39"/>
              <a:gd name="T1" fmla="*/ 27 h 27"/>
              <a:gd name="T2" fmla="*/ 2 w 39"/>
              <a:gd name="T3" fmla="*/ 27 h 27"/>
              <a:gd name="T4" fmla="*/ 8 w 39"/>
              <a:gd name="T5" fmla="*/ 2 h 27"/>
              <a:gd name="T6" fmla="*/ 14 w 39"/>
              <a:gd name="T7" fmla="*/ 1 h 27"/>
              <a:gd name="T8" fmla="*/ 23 w 39"/>
              <a:gd name="T9" fmla="*/ 1 h 27"/>
              <a:gd name="T10" fmla="*/ 38 w 39"/>
              <a:gd name="T11" fmla="*/ 11 h 27"/>
              <a:gd name="T12" fmla="*/ 38 w 39"/>
              <a:gd name="T13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27">
                <a:moveTo>
                  <a:pt x="38" y="27"/>
                </a:moveTo>
                <a:cubicBezTo>
                  <a:pt x="26" y="27"/>
                  <a:pt x="14" y="27"/>
                  <a:pt x="2" y="27"/>
                </a:cubicBezTo>
                <a:cubicBezTo>
                  <a:pt x="1" y="18"/>
                  <a:pt x="0" y="8"/>
                  <a:pt x="8" y="2"/>
                </a:cubicBezTo>
                <a:cubicBezTo>
                  <a:pt x="10" y="1"/>
                  <a:pt x="12" y="1"/>
                  <a:pt x="14" y="1"/>
                </a:cubicBezTo>
                <a:cubicBezTo>
                  <a:pt x="17" y="1"/>
                  <a:pt x="20" y="2"/>
                  <a:pt x="23" y="1"/>
                </a:cubicBezTo>
                <a:cubicBezTo>
                  <a:pt x="31" y="0"/>
                  <a:pt x="37" y="3"/>
                  <a:pt x="38" y="11"/>
                </a:cubicBezTo>
                <a:cubicBezTo>
                  <a:pt x="39" y="16"/>
                  <a:pt x="38" y="21"/>
                  <a:pt x="38" y="27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7" name="Freeform 57"/>
          <p:cNvSpPr>
            <a:spLocks/>
          </p:cNvSpPr>
          <p:nvPr/>
        </p:nvSpPr>
        <p:spPr bwMode="auto">
          <a:xfrm>
            <a:off x="7065963" y="2125663"/>
            <a:ext cx="63500" cy="66675"/>
          </a:xfrm>
          <a:custGeom>
            <a:avLst/>
            <a:gdLst>
              <a:gd name="T0" fmla="*/ 0 w 27"/>
              <a:gd name="T1" fmla="*/ 2 h 28"/>
              <a:gd name="T2" fmla="*/ 15 w 27"/>
              <a:gd name="T3" fmla="*/ 1 h 28"/>
              <a:gd name="T4" fmla="*/ 25 w 27"/>
              <a:gd name="T5" fmla="*/ 10 h 28"/>
              <a:gd name="T6" fmla="*/ 27 w 27"/>
              <a:gd name="T7" fmla="*/ 28 h 28"/>
              <a:gd name="T8" fmla="*/ 6 w 27"/>
              <a:gd name="T9" fmla="*/ 28 h 28"/>
              <a:gd name="T10" fmla="*/ 0 w 27"/>
              <a:gd name="T11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8">
                <a:moveTo>
                  <a:pt x="0" y="2"/>
                </a:moveTo>
                <a:cubicBezTo>
                  <a:pt x="4" y="2"/>
                  <a:pt x="10" y="0"/>
                  <a:pt x="15" y="1"/>
                </a:cubicBezTo>
                <a:cubicBezTo>
                  <a:pt x="19" y="2"/>
                  <a:pt x="24" y="6"/>
                  <a:pt x="25" y="10"/>
                </a:cubicBezTo>
                <a:cubicBezTo>
                  <a:pt x="27" y="15"/>
                  <a:pt x="26" y="21"/>
                  <a:pt x="27" y="28"/>
                </a:cubicBezTo>
                <a:cubicBezTo>
                  <a:pt x="19" y="28"/>
                  <a:pt x="13" y="28"/>
                  <a:pt x="6" y="28"/>
                </a:cubicBezTo>
                <a:cubicBezTo>
                  <a:pt x="5" y="18"/>
                  <a:pt x="7" y="8"/>
                  <a:pt x="0" y="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8" name="Freeform 58"/>
          <p:cNvSpPr>
            <a:spLocks/>
          </p:cNvSpPr>
          <p:nvPr/>
        </p:nvSpPr>
        <p:spPr bwMode="auto">
          <a:xfrm>
            <a:off x="6999288" y="2066925"/>
            <a:ext cx="61913" cy="58738"/>
          </a:xfrm>
          <a:custGeom>
            <a:avLst/>
            <a:gdLst>
              <a:gd name="T0" fmla="*/ 13 w 26"/>
              <a:gd name="T1" fmla="*/ 0 h 25"/>
              <a:gd name="T2" fmla="*/ 26 w 26"/>
              <a:gd name="T3" fmla="*/ 13 h 25"/>
              <a:gd name="T4" fmla="*/ 13 w 26"/>
              <a:gd name="T5" fmla="*/ 25 h 25"/>
              <a:gd name="T6" fmla="*/ 0 w 26"/>
              <a:gd name="T7" fmla="*/ 12 h 25"/>
              <a:gd name="T8" fmla="*/ 13 w 26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5">
                <a:moveTo>
                  <a:pt x="13" y="0"/>
                </a:moveTo>
                <a:cubicBezTo>
                  <a:pt x="20" y="0"/>
                  <a:pt x="26" y="6"/>
                  <a:pt x="26" y="13"/>
                </a:cubicBezTo>
                <a:cubicBezTo>
                  <a:pt x="25" y="20"/>
                  <a:pt x="20" y="25"/>
                  <a:pt x="13" y="25"/>
                </a:cubicBezTo>
                <a:cubicBezTo>
                  <a:pt x="6" y="25"/>
                  <a:pt x="0" y="19"/>
                  <a:pt x="0" y="12"/>
                </a:cubicBezTo>
                <a:cubicBezTo>
                  <a:pt x="1" y="5"/>
                  <a:pt x="6" y="0"/>
                  <a:pt x="13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9" name="Freeform 59"/>
          <p:cNvSpPr>
            <a:spLocks/>
          </p:cNvSpPr>
          <p:nvPr/>
        </p:nvSpPr>
        <p:spPr bwMode="auto">
          <a:xfrm>
            <a:off x="7058025" y="2066925"/>
            <a:ext cx="55563" cy="63500"/>
          </a:xfrm>
          <a:custGeom>
            <a:avLst/>
            <a:gdLst>
              <a:gd name="T0" fmla="*/ 23 w 23"/>
              <a:gd name="T1" fmla="*/ 15 h 27"/>
              <a:gd name="T2" fmla="*/ 7 w 23"/>
              <a:gd name="T3" fmla="*/ 24 h 27"/>
              <a:gd name="T4" fmla="*/ 2 w 23"/>
              <a:gd name="T5" fmla="*/ 16 h 27"/>
              <a:gd name="T6" fmla="*/ 2 w 23"/>
              <a:gd name="T7" fmla="*/ 10 h 27"/>
              <a:gd name="T8" fmla="*/ 3 w 23"/>
              <a:gd name="T9" fmla="*/ 3 h 27"/>
              <a:gd name="T10" fmla="*/ 15 w 23"/>
              <a:gd name="T11" fmla="*/ 1 h 27"/>
              <a:gd name="T12" fmla="*/ 23 w 23"/>
              <a:gd name="T13" fmla="*/ 1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7">
                <a:moveTo>
                  <a:pt x="23" y="15"/>
                </a:moveTo>
                <a:cubicBezTo>
                  <a:pt x="23" y="21"/>
                  <a:pt x="15" y="27"/>
                  <a:pt x="7" y="24"/>
                </a:cubicBezTo>
                <a:cubicBezTo>
                  <a:pt x="3" y="23"/>
                  <a:pt x="0" y="21"/>
                  <a:pt x="2" y="16"/>
                </a:cubicBezTo>
                <a:cubicBezTo>
                  <a:pt x="3" y="14"/>
                  <a:pt x="2" y="12"/>
                  <a:pt x="2" y="10"/>
                </a:cubicBezTo>
                <a:cubicBezTo>
                  <a:pt x="3" y="8"/>
                  <a:pt x="2" y="3"/>
                  <a:pt x="3" y="3"/>
                </a:cubicBezTo>
                <a:cubicBezTo>
                  <a:pt x="7" y="1"/>
                  <a:pt x="12" y="0"/>
                  <a:pt x="15" y="1"/>
                </a:cubicBezTo>
                <a:cubicBezTo>
                  <a:pt x="21" y="2"/>
                  <a:pt x="23" y="7"/>
                  <a:pt x="23" y="1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0" name="Freeform 60"/>
          <p:cNvSpPr>
            <a:spLocks/>
          </p:cNvSpPr>
          <p:nvPr/>
        </p:nvSpPr>
        <p:spPr bwMode="auto">
          <a:xfrm>
            <a:off x="4837113" y="1409700"/>
            <a:ext cx="93663" cy="63500"/>
          </a:xfrm>
          <a:custGeom>
            <a:avLst/>
            <a:gdLst>
              <a:gd name="T0" fmla="*/ 37 w 39"/>
              <a:gd name="T1" fmla="*/ 7 h 27"/>
              <a:gd name="T2" fmla="*/ 39 w 39"/>
              <a:gd name="T3" fmla="*/ 27 h 27"/>
              <a:gd name="T4" fmla="*/ 2 w 39"/>
              <a:gd name="T5" fmla="*/ 27 h 27"/>
              <a:gd name="T6" fmla="*/ 8 w 39"/>
              <a:gd name="T7" fmla="*/ 3 h 27"/>
              <a:gd name="T8" fmla="*/ 13 w 39"/>
              <a:gd name="T9" fmla="*/ 1 h 27"/>
              <a:gd name="T10" fmla="*/ 27 w 39"/>
              <a:gd name="T11" fmla="*/ 1 h 27"/>
              <a:gd name="T12" fmla="*/ 37 w 39"/>
              <a:gd name="T13" fmla="*/ 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27">
                <a:moveTo>
                  <a:pt x="37" y="7"/>
                </a:moveTo>
                <a:cubicBezTo>
                  <a:pt x="38" y="13"/>
                  <a:pt x="38" y="20"/>
                  <a:pt x="39" y="27"/>
                </a:cubicBezTo>
                <a:cubicBezTo>
                  <a:pt x="26" y="27"/>
                  <a:pt x="14" y="27"/>
                  <a:pt x="2" y="27"/>
                </a:cubicBezTo>
                <a:cubicBezTo>
                  <a:pt x="1" y="19"/>
                  <a:pt x="0" y="10"/>
                  <a:pt x="8" y="3"/>
                </a:cubicBezTo>
                <a:cubicBezTo>
                  <a:pt x="9" y="2"/>
                  <a:pt x="11" y="2"/>
                  <a:pt x="13" y="1"/>
                </a:cubicBezTo>
                <a:cubicBezTo>
                  <a:pt x="18" y="1"/>
                  <a:pt x="22" y="0"/>
                  <a:pt x="27" y="1"/>
                </a:cubicBezTo>
                <a:cubicBezTo>
                  <a:pt x="30" y="2"/>
                  <a:pt x="34" y="5"/>
                  <a:pt x="37" y="7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1" name="Freeform 61"/>
          <p:cNvSpPr>
            <a:spLocks/>
          </p:cNvSpPr>
          <p:nvPr/>
        </p:nvSpPr>
        <p:spPr bwMode="auto">
          <a:xfrm>
            <a:off x="4921250" y="1409700"/>
            <a:ext cx="66675" cy="63500"/>
          </a:xfrm>
          <a:custGeom>
            <a:avLst/>
            <a:gdLst>
              <a:gd name="T0" fmla="*/ 2 w 28"/>
              <a:gd name="T1" fmla="*/ 7 h 27"/>
              <a:gd name="T2" fmla="*/ 0 w 28"/>
              <a:gd name="T3" fmla="*/ 2 h 27"/>
              <a:gd name="T4" fmla="*/ 15 w 28"/>
              <a:gd name="T5" fmla="*/ 1 h 27"/>
              <a:gd name="T6" fmla="*/ 24 w 28"/>
              <a:gd name="T7" fmla="*/ 8 h 27"/>
              <a:gd name="T8" fmla="*/ 28 w 28"/>
              <a:gd name="T9" fmla="*/ 27 h 27"/>
              <a:gd name="T10" fmla="*/ 7 w 28"/>
              <a:gd name="T11" fmla="*/ 27 h 27"/>
              <a:gd name="T12" fmla="*/ 2 w 28"/>
              <a:gd name="T13" fmla="*/ 7 h 27"/>
              <a:gd name="T14" fmla="*/ 2 w 28"/>
              <a:gd name="T15" fmla="*/ 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2" y="7"/>
                </a:moveTo>
                <a:cubicBezTo>
                  <a:pt x="1" y="5"/>
                  <a:pt x="1" y="3"/>
                  <a:pt x="0" y="2"/>
                </a:cubicBezTo>
                <a:cubicBezTo>
                  <a:pt x="5" y="2"/>
                  <a:pt x="10" y="0"/>
                  <a:pt x="15" y="1"/>
                </a:cubicBezTo>
                <a:cubicBezTo>
                  <a:pt x="19" y="2"/>
                  <a:pt x="23" y="5"/>
                  <a:pt x="24" y="8"/>
                </a:cubicBezTo>
                <a:cubicBezTo>
                  <a:pt x="26" y="14"/>
                  <a:pt x="26" y="20"/>
                  <a:pt x="28" y="27"/>
                </a:cubicBezTo>
                <a:cubicBezTo>
                  <a:pt x="20" y="27"/>
                  <a:pt x="13" y="27"/>
                  <a:pt x="7" y="27"/>
                </a:cubicBezTo>
                <a:cubicBezTo>
                  <a:pt x="5" y="20"/>
                  <a:pt x="4" y="14"/>
                  <a:pt x="2" y="7"/>
                </a:cubicBezTo>
                <a:cubicBezTo>
                  <a:pt x="2" y="7"/>
                  <a:pt x="2" y="7"/>
                  <a:pt x="2" y="7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2" name="Freeform 62"/>
          <p:cNvSpPr>
            <a:spLocks/>
          </p:cNvSpPr>
          <p:nvPr/>
        </p:nvSpPr>
        <p:spPr bwMode="auto">
          <a:xfrm>
            <a:off x="4851400" y="1344613"/>
            <a:ext cx="65088" cy="66675"/>
          </a:xfrm>
          <a:custGeom>
            <a:avLst/>
            <a:gdLst>
              <a:gd name="T0" fmla="*/ 25 w 27"/>
              <a:gd name="T1" fmla="*/ 21 h 28"/>
              <a:gd name="T2" fmla="*/ 8 w 27"/>
              <a:gd name="T3" fmla="*/ 25 h 28"/>
              <a:gd name="T4" fmla="*/ 2 w 27"/>
              <a:gd name="T5" fmla="*/ 10 h 28"/>
              <a:gd name="T6" fmla="*/ 17 w 27"/>
              <a:gd name="T7" fmla="*/ 2 h 28"/>
              <a:gd name="T8" fmla="*/ 26 w 27"/>
              <a:gd name="T9" fmla="*/ 15 h 28"/>
              <a:gd name="T10" fmla="*/ 25 w 27"/>
              <a:gd name="T11" fmla="*/ 2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8">
                <a:moveTo>
                  <a:pt x="25" y="21"/>
                </a:moveTo>
                <a:cubicBezTo>
                  <a:pt x="18" y="27"/>
                  <a:pt x="14" y="28"/>
                  <a:pt x="8" y="25"/>
                </a:cubicBezTo>
                <a:cubicBezTo>
                  <a:pt x="2" y="21"/>
                  <a:pt x="0" y="16"/>
                  <a:pt x="2" y="10"/>
                </a:cubicBezTo>
                <a:cubicBezTo>
                  <a:pt x="4" y="4"/>
                  <a:pt x="10" y="0"/>
                  <a:pt x="17" y="2"/>
                </a:cubicBezTo>
                <a:cubicBezTo>
                  <a:pt x="22" y="3"/>
                  <a:pt x="27" y="9"/>
                  <a:pt x="26" y="15"/>
                </a:cubicBezTo>
                <a:cubicBezTo>
                  <a:pt x="26" y="17"/>
                  <a:pt x="26" y="19"/>
                  <a:pt x="25" y="2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3" name="Freeform 63"/>
          <p:cNvSpPr>
            <a:spLocks/>
          </p:cNvSpPr>
          <p:nvPr/>
        </p:nvSpPr>
        <p:spPr bwMode="auto">
          <a:xfrm>
            <a:off x="4911725" y="1344613"/>
            <a:ext cx="61913" cy="66675"/>
          </a:xfrm>
          <a:custGeom>
            <a:avLst/>
            <a:gdLst>
              <a:gd name="T0" fmla="*/ 0 w 26"/>
              <a:gd name="T1" fmla="*/ 21 h 28"/>
              <a:gd name="T2" fmla="*/ 3 w 26"/>
              <a:gd name="T3" fmla="*/ 13 h 28"/>
              <a:gd name="T4" fmla="*/ 10 w 26"/>
              <a:gd name="T5" fmla="*/ 2 h 28"/>
              <a:gd name="T6" fmla="*/ 24 w 26"/>
              <a:gd name="T7" fmla="*/ 10 h 28"/>
              <a:gd name="T8" fmla="*/ 19 w 26"/>
              <a:gd name="T9" fmla="*/ 25 h 28"/>
              <a:gd name="T10" fmla="*/ 3 w 26"/>
              <a:gd name="T11" fmla="*/ 23 h 28"/>
              <a:gd name="T12" fmla="*/ 0 w 26"/>
              <a:gd name="T13" fmla="*/ 21 h 28"/>
              <a:gd name="T14" fmla="*/ 0 w 26"/>
              <a:gd name="T15" fmla="*/ 2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8">
                <a:moveTo>
                  <a:pt x="0" y="21"/>
                </a:moveTo>
                <a:cubicBezTo>
                  <a:pt x="1" y="18"/>
                  <a:pt x="4" y="15"/>
                  <a:pt x="3" y="13"/>
                </a:cubicBezTo>
                <a:cubicBezTo>
                  <a:pt x="1" y="7"/>
                  <a:pt x="4" y="3"/>
                  <a:pt x="10" y="2"/>
                </a:cubicBezTo>
                <a:cubicBezTo>
                  <a:pt x="15" y="0"/>
                  <a:pt x="22" y="4"/>
                  <a:pt x="24" y="10"/>
                </a:cubicBezTo>
                <a:cubicBezTo>
                  <a:pt x="26" y="15"/>
                  <a:pt x="24" y="22"/>
                  <a:pt x="19" y="25"/>
                </a:cubicBezTo>
                <a:cubicBezTo>
                  <a:pt x="14" y="28"/>
                  <a:pt x="7" y="27"/>
                  <a:pt x="3" y="23"/>
                </a:cubicBezTo>
                <a:cubicBezTo>
                  <a:pt x="2" y="22"/>
                  <a:pt x="1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4" name="Freeform 64"/>
          <p:cNvSpPr>
            <a:spLocks/>
          </p:cNvSpPr>
          <p:nvPr/>
        </p:nvSpPr>
        <p:spPr bwMode="auto">
          <a:xfrm>
            <a:off x="4806950" y="2278063"/>
            <a:ext cx="92075" cy="68263"/>
          </a:xfrm>
          <a:custGeom>
            <a:avLst/>
            <a:gdLst>
              <a:gd name="T0" fmla="*/ 39 w 39"/>
              <a:gd name="T1" fmla="*/ 29 h 29"/>
              <a:gd name="T2" fmla="*/ 2 w 39"/>
              <a:gd name="T3" fmla="*/ 29 h 29"/>
              <a:gd name="T4" fmla="*/ 5 w 39"/>
              <a:gd name="T5" fmla="*/ 7 h 29"/>
              <a:gd name="T6" fmla="*/ 16 w 39"/>
              <a:gd name="T7" fmla="*/ 3 h 29"/>
              <a:gd name="T8" fmla="*/ 23 w 39"/>
              <a:gd name="T9" fmla="*/ 3 h 29"/>
              <a:gd name="T10" fmla="*/ 39 w 39"/>
              <a:gd name="T11" fmla="*/ 16 h 29"/>
              <a:gd name="T12" fmla="*/ 39 w 3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29">
                <a:moveTo>
                  <a:pt x="39" y="29"/>
                </a:moveTo>
                <a:cubicBezTo>
                  <a:pt x="26" y="29"/>
                  <a:pt x="14" y="29"/>
                  <a:pt x="2" y="29"/>
                </a:cubicBezTo>
                <a:cubicBezTo>
                  <a:pt x="1" y="21"/>
                  <a:pt x="0" y="13"/>
                  <a:pt x="5" y="7"/>
                </a:cubicBezTo>
                <a:cubicBezTo>
                  <a:pt x="8" y="3"/>
                  <a:pt x="11" y="0"/>
                  <a:pt x="16" y="3"/>
                </a:cubicBezTo>
                <a:cubicBezTo>
                  <a:pt x="18" y="4"/>
                  <a:pt x="21" y="4"/>
                  <a:pt x="23" y="3"/>
                </a:cubicBezTo>
                <a:cubicBezTo>
                  <a:pt x="32" y="2"/>
                  <a:pt x="38" y="6"/>
                  <a:pt x="39" y="16"/>
                </a:cubicBezTo>
                <a:cubicBezTo>
                  <a:pt x="39" y="20"/>
                  <a:pt x="39" y="24"/>
                  <a:pt x="39" y="29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5" name="Freeform 65"/>
          <p:cNvSpPr>
            <a:spLocks/>
          </p:cNvSpPr>
          <p:nvPr/>
        </p:nvSpPr>
        <p:spPr bwMode="auto">
          <a:xfrm>
            <a:off x="4889500" y="2282825"/>
            <a:ext cx="66675" cy="63500"/>
          </a:xfrm>
          <a:custGeom>
            <a:avLst/>
            <a:gdLst>
              <a:gd name="T0" fmla="*/ 0 w 28"/>
              <a:gd name="T1" fmla="*/ 1 h 27"/>
              <a:gd name="T2" fmla="*/ 15 w 28"/>
              <a:gd name="T3" fmla="*/ 0 h 27"/>
              <a:gd name="T4" fmla="*/ 21 w 28"/>
              <a:gd name="T5" fmla="*/ 3 h 27"/>
              <a:gd name="T6" fmla="*/ 26 w 28"/>
              <a:gd name="T7" fmla="*/ 27 h 27"/>
              <a:gd name="T8" fmla="*/ 6 w 28"/>
              <a:gd name="T9" fmla="*/ 27 h 27"/>
              <a:gd name="T10" fmla="*/ 0 w 28"/>
              <a:gd name="T11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7">
                <a:moveTo>
                  <a:pt x="0" y="1"/>
                </a:moveTo>
                <a:cubicBezTo>
                  <a:pt x="5" y="1"/>
                  <a:pt x="10" y="0"/>
                  <a:pt x="15" y="0"/>
                </a:cubicBezTo>
                <a:cubicBezTo>
                  <a:pt x="17" y="0"/>
                  <a:pt x="20" y="1"/>
                  <a:pt x="21" y="3"/>
                </a:cubicBezTo>
                <a:cubicBezTo>
                  <a:pt x="27" y="8"/>
                  <a:pt x="28" y="14"/>
                  <a:pt x="26" y="27"/>
                </a:cubicBezTo>
                <a:cubicBezTo>
                  <a:pt x="20" y="27"/>
                  <a:pt x="13" y="27"/>
                  <a:pt x="6" y="27"/>
                </a:cubicBezTo>
                <a:cubicBezTo>
                  <a:pt x="5" y="17"/>
                  <a:pt x="7" y="7"/>
                  <a:pt x="0" y="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6" name="Freeform 66"/>
          <p:cNvSpPr>
            <a:spLocks/>
          </p:cNvSpPr>
          <p:nvPr/>
        </p:nvSpPr>
        <p:spPr bwMode="auto">
          <a:xfrm>
            <a:off x="4821238" y="2217738"/>
            <a:ext cx="63500" cy="66675"/>
          </a:xfrm>
          <a:custGeom>
            <a:avLst/>
            <a:gdLst>
              <a:gd name="T0" fmla="*/ 27 w 27"/>
              <a:gd name="T1" fmla="*/ 17 h 28"/>
              <a:gd name="T2" fmla="*/ 8 w 27"/>
              <a:gd name="T3" fmla="*/ 24 h 28"/>
              <a:gd name="T4" fmla="*/ 2 w 27"/>
              <a:gd name="T5" fmla="*/ 10 h 28"/>
              <a:gd name="T6" fmla="*/ 13 w 27"/>
              <a:gd name="T7" fmla="*/ 1 h 28"/>
              <a:gd name="T8" fmla="*/ 26 w 27"/>
              <a:gd name="T9" fmla="*/ 9 h 28"/>
              <a:gd name="T10" fmla="*/ 27 w 27"/>
              <a:gd name="T11" fmla="*/ 1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8">
                <a:moveTo>
                  <a:pt x="27" y="17"/>
                </a:moveTo>
                <a:cubicBezTo>
                  <a:pt x="22" y="25"/>
                  <a:pt x="15" y="28"/>
                  <a:pt x="8" y="24"/>
                </a:cubicBezTo>
                <a:cubicBezTo>
                  <a:pt x="3" y="21"/>
                  <a:pt x="0" y="16"/>
                  <a:pt x="2" y="10"/>
                </a:cubicBezTo>
                <a:cubicBezTo>
                  <a:pt x="3" y="5"/>
                  <a:pt x="7" y="1"/>
                  <a:pt x="13" y="1"/>
                </a:cubicBezTo>
                <a:cubicBezTo>
                  <a:pt x="20" y="0"/>
                  <a:pt x="24" y="3"/>
                  <a:pt x="26" y="9"/>
                </a:cubicBezTo>
                <a:cubicBezTo>
                  <a:pt x="27" y="11"/>
                  <a:pt x="27" y="14"/>
                  <a:pt x="27" y="17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7" name="Freeform 67"/>
          <p:cNvSpPr>
            <a:spLocks/>
          </p:cNvSpPr>
          <p:nvPr/>
        </p:nvSpPr>
        <p:spPr bwMode="auto">
          <a:xfrm>
            <a:off x="4884738" y="2220913"/>
            <a:ext cx="57150" cy="61913"/>
          </a:xfrm>
          <a:custGeom>
            <a:avLst/>
            <a:gdLst>
              <a:gd name="T0" fmla="*/ 0 w 24"/>
              <a:gd name="T1" fmla="*/ 16 h 26"/>
              <a:gd name="T2" fmla="*/ 2 w 24"/>
              <a:gd name="T3" fmla="*/ 10 h 26"/>
              <a:gd name="T4" fmla="*/ 3 w 24"/>
              <a:gd name="T5" fmla="*/ 2 h 26"/>
              <a:gd name="T6" fmla="*/ 16 w 24"/>
              <a:gd name="T7" fmla="*/ 1 h 26"/>
              <a:gd name="T8" fmla="*/ 22 w 24"/>
              <a:gd name="T9" fmla="*/ 17 h 26"/>
              <a:gd name="T10" fmla="*/ 6 w 24"/>
              <a:gd name="T11" fmla="*/ 24 h 26"/>
              <a:gd name="T12" fmla="*/ 0 w 24"/>
              <a:gd name="T13" fmla="*/ 16 h 26"/>
              <a:gd name="T14" fmla="*/ 0 w 24"/>
              <a:gd name="T15" fmla="*/ 1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26">
                <a:moveTo>
                  <a:pt x="0" y="16"/>
                </a:moveTo>
                <a:cubicBezTo>
                  <a:pt x="0" y="14"/>
                  <a:pt x="1" y="12"/>
                  <a:pt x="2" y="10"/>
                </a:cubicBezTo>
                <a:cubicBezTo>
                  <a:pt x="2" y="7"/>
                  <a:pt x="2" y="2"/>
                  <a:pt x="3" y="2"/>
                </a:cubicBezTo>
                <a:cubicBezTo>
                  <a:pt x="7" y="1"/>
                  <a:pt x="12" y="0"/>
                  <a:pt x="16" y="1"/>
                </a:cubicBezTo>
                <a:cubicBezTo>
                  <a:pt x="22" y="3"/>
                  <a:pt x="24" y="11"/>
                  <a:pt x="22" y="17"/>
                </a:cubicBezTo>
                <a:cubicBezTo>
                  <a:pt x="19" y="23"/>
                  <a:pt x="13" y="26"/>
                  <a:pt x="6" y="24"/>
                </a:cubicBezTo>
                <a:cubicBezTo>
                  <a:pt x="1" y="23"/>
                  <a:pt x="1" y="20"/>
                  <a:pt x="0" y="16"/>
                </a:cubicBezTo>
                <a:cubicBezTo>
                  <a:pt x="0" y="16"/>
                  <a:pt x="0" y="16"/>
                  <a:pt x="0" y="1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8" name="Freeform 68"/>
          <p:cNvSpPr>
            <a:spLocks/>
          </p:cNvSpPr>
          <p:nvPr/>
        </p:nvSpPr>
        <p:spPr bwMode="auto">
          <a:xfrm>
            <a:off x="4864100" y="4543425"/>
            <a:ext cx="92075" cy="66675"/>
          </a:xfrm>
          <a:custGeom>
            <a:avLst/>
            <a:gdLst>
              <a:gd name="T0" fmla="*/ 38 w 39"/>
              <a:gd name="T1" fmla="*/ 28 h 28"/>
              <a:gd name="T2" fmla="*/ 3 w 39"/>
              <a:gd name="T3" fmla="*/ 28 h 28"/>
              <a:gd name="T4" fmla="*/ 0 w 39"/>
              <a:gd name="T5" fmla="*/ 27 h 28"/>
              <a:gd name="T6" fmla="*/ 2 w 39"/>
              <a:gd name="T7" fmla="*/ 10 h 28"/>
              <a:gd name="T8" fmla="*/ 8 w 39"/>
              <a:gd name="T9" fmla="*/ 3 h 28"/>
              <a:gd name="T10" fmla="*/ 29 w 39"/>
              <a:gd name="T11" fmla="*/ 2 h 28"/>
              <a:gd name="T12" fmla="*/ 38 w 39"/>
              <a:gd name="T13" fmla="*/ 14 h 28"/>
              <a:gd name="T14" fmla="*/ 38 w 39"/>
              <a:gd name="T1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8">
                <a:moveTo>
                  <a:pt x="38" y="28"/>
                </a:moveTo>
                <a:cubicBezTo>
                  <a:pt x="26" y="28"/>
                  <a:pt x="14" y="28"/>
                  <a:pt x="3" y="28"/>
                </a:cubicBezTo>
                <a:cubicBezTo>
                  <a:pt x="3" y="28"/>
                  <a:pt x="2" y="27"/>
                  <a:pt x="0" y="27"/>
                </a:cubicBezTo>
                <a:cubicBezTo>
                  <a:pt x="1" y="21"/>
                  <a:pt x="1" y="15"/>
                  <a:pt x="2" y="10"/>
                </a:cubicBezTo>
                <a:cubicBezTo>
                  <a:pt x="3" y="7"/>
                  <a:pt x="6" y="3"/>
                  <a:pt x="8" y="3"/>
                </a:cubicBezTo>
                <a:cubicBezTo>
                  <a:pt x="15" y="1"/>
                  <a:pt x="22" y="0"/>
                  <a:pt x="29" y="2"/>
                </a:cubicBezTo>
                <a:cubicBezTo>
                  <a:pt x="33" y="3"/>
                  <a:pt x="36" y="9"/>
                  <a:pt x="38" y="14"/>
                </a:cubicBezTo>
                <a:cubicBezTo>
                  <a:pt x="39" y="18"/>
                  <a:pt x="38" y="23"/>
                  <a:pt x="38" y="28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9" name="Freeform 69"/>
          <p:cNvSpPr>
            <a:spLocks/>
          </p:cNvSpPr>
          <p:nvPr/>
        </p:nvSpPr>
        <p:spPr bwMode="auto">
          <a:xfrm>
            <a:off x="4945063" y="4545013"/>
            <a:ext cx="63500" cy="65088"/>
          </a:xfrm>
          <a:custGeom>
            <a:avLst/>
            <a:gdLst>
              <a:gd name="T0" fmla="*/ 27 w 27"/>
              <a:gd name="T1" fmla="*/ 27 h 27"/>
              <a:gd name="T2" fmla="*/ 6 w 27"/>
              <a:gd name="T3" fmla="*/ 27 h 27"/>
              <a:gd name="T4" fmla="*/ 0 w 27"/>
              <a:gd name="T5" fmla="*/ 1 h 27"/>
              <a:gd name="T6" fmla="*/ 16 w 27"/>
              <a:gd name="T7" fmla="*/ 0 h 27"/>
              <a:gd name="T8" fmla="*/ 26 w 27"/>
              <a:gd name="T9" fmla="*/ 11 h 27"/>
              <a:gd name="T10" fmla="*/ 27 w 27"/>
              <a:gd name="T11" fmla="*/ 16 h 27"/>
              <a:gd name="T12" fmla="*/ 27 w 27"/>
              <a:gd name="T13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27">
                <a:moveTo>
                  <a:pt x="27" y="27"/>
                </a:moveTo>
                <a:cubicBezTo>
                  <a:pt x="19" y="27"/>
                  <a:pt x="13" y="27"/>
                  <a:pt x="6" y="27"/>
                </a:cubicBezTo>
                <a:cubicBezTo>
                  <a:pt x="5" y="18"/>
                  <a:pt x="8" y="8"/>
                  <a:pt x="0" y="1"/>
                </a:cubicBezTo>
                <a:cubicBezTo>
                  <a:pt x="5" y="1"/>
                  <a:pt x="11" y="0"/>
                  <a:pt x="16" y="0"/>
                </a:cubicBezTo>
                <a:cubicBezTo>
                  <a:pt x="20" y="0"/>
                  <a:pt x="25" y="5"/>
                  <a:pt x="26" y="11"/>
                </a:cubicBezTo>
                <a:cubicBezTo>
                  <a:pt x="27" y="13"/>
                  <a:pt x="27" y="15"/>
                  <a:pt x="27" y="16"/>
                </a:cubicBezTo>
                <a:cubicBezTo>
                  <a:pt x="27" y="20"/>
                  <a:pt x="27" y="23"/>
                  <a:pt x="27" y="27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0" name="Freeform 70"/>
          <p:cNvSpPr>
            <a:spLocks/>
          </p:cNvSpPr>
          <p:nvPr/>
        </p:nvSpPr>
        <p:spPr bwMode="auto">
          <a:xfrm>
            <a:off x="4879975" y="4483100"/>
            <a:ext cx="60325" cy="60325"/>
          </a:xfrm>
          <a:custGeom>
            <a:avLst/>
            <a:gdLst>
              <a:gd name="T0" fmla="*/ 25 w 25"/>
              <a:gd name="T1" fmla="*/ 13 h 25"/>
              <a:gd name="T2" fmla="*/ 12 w 25"/>
              <a:gd name="T3" fmla="*/ 25 h 25"/>
              <a:gd name="T4" fmla="*/ 0 w 25"/>
              <a:gd name="T5" fmla="*/ 12 h 25"/>
              <a:gd name="T6" fmla="*/ 12 w 25"/>
              <a:gd name="T7" fmla="*/ 0 h 25"/>
              <a:gd name="T8" fmla="*/ 25 w 25"/>
              <a:gd name="T9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5">
                <a:moveTo>
                  <a:pt x="25" y="13"/>
                </a:moveTo>
                <a:cubicBezTo>
                  <a:pt x="25" y="20"/>
                  <a:pt x="20" y="25"/>
                  <a:pt x="12" y="25"/>
                </a:cubicBezTo>
                <a:cubicBezTo>
                  <a:pt x="5" y="25"/>
                  <a:pt x="0" y="20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0" y="0"/>
                  <a:pt x="25" y="5"/>
                  <a:pt x="25" y="1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1" name="Freeform 71"/>
          <p:cNvSpPr>
            <a:spLocks/>
          </p:cNvSpPr>
          <p:nvPr/>
        </p:nvSpPr>
        <p:spPr bwMode="auto">
          <a:xfrm>
            <a:off x="4940300" y="4481513"/>
            <a:ext cx="57150" cy="61913"/>
          </a:xfrm>
          <a:custGeom>
            <a:avLst/>
            <a:gdLst>
              <a:gd name="T0" fmla="*/ 10 w 24"/>
              <a:gd name="T1" fmla="*/ 26 h 26"/>
              <a:gd name="T2" fmla="*/ 1 w 24"/>
              <a:gd name="T3" fmla="*/ 16 h 26"/>
              <a:gd name="T4" fmla="*/ 1 w 24"/>
              <a:gd name="T5" fmla="*/ 11 h 26"/>
              <a:gd name="T6" fmla="*/ 8 w 24"/>
              <a:gd name="T7" fmla="*/ 1 h 26"/>
              <a:gd name="T8" fmla="*/ 23 w 24"/>
              <a:gd name="T9" fmla="*/ 12 h 26"/>
              <a:gd name="T10" fmla="*/ 10 w 24"/>
              <a:gd name="T11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26">
                <a:moveTo>
                  <a:pt x="10" y="26"/>
                </a:moveTo>
                <a:cubicBezTo>
                  <a:pt x="2" y="25"/>
                  <a:pt x="0" y="23"/>
                  <a:pt x="1" y="16"/>
                </a:cubicBezTo>
                <a:cubicBezTo>
                  <a:pt x="2" y="14"/>
                  <a:pt x="2" y="12"/>
                  <a:pt x="1" y="11"/>
                </a:cubicBezTo>
                <a:cubicBezTo>
                  <a:pt x="0" y="5"/>
                  <a:pt x="2" y="2"/>
                  <a:pt x="8" y="1"/>
                </a:cubicBezTo>
                <a:cubicBezTo>
                  <a:pt x="15" y="0"/>
                  <a:pt x="22" y="5"/>
                  <a:pt x="23" y="12"/>
                </a:cubicBezTo>
                <a:cubicBezTo>
                  <a:pt x="24" y="20"/>
                  <a:pt x="18" y="26"/>
                  <a:pt x="10" y="2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2" name="Freeform 72"/>
          <p:cNvSpPr>
            <a:spLocks/>
          </p:cNvSpPr>
          <p:nvPr/>
        </p:nvSpPr>
        <p:spPr bwMode="auto">
          <a:xfrm>
            <a:off x="7454900" y="3133725"/>
            <a:ext cx="92075" cy="61913"/>
          </a:xfrm>
          <a:custGeom>
            <a:avLst/>
            <a:gdLst>
              <a:gd name="T0" fmla="*/ 32 w 39"/>
              <a:gd name="T1" fmla="*/ 0 h 26"/>
              <a:gd name="T2" fmla="*/ 37 w 39"/>
              <a:gd name="T3" fmla="*/ 26 h 26"/>
              <a:gd name="T4" fmla="*/ 0 w 39"/>
              <a:gd name="T5" fmla="*/ 26 h 26"/>
              <a:gd name="T6" fmla="*/ 2 w 39"/>
              <a:gd name="T7" fmla="*/ 9 h 26"/>
              <a:gd name="T8" fmla="*/ 16 w 39"/>
              <a:gd name="T9" fmla="*/ 1 h 26"/>
              <a:gd name="T10" fmla="*/ 25 w 39"/>
              <a:gd name="T11" fmla="*/ 0 h 26"/>
              <a:gd name="T12" fmla="*/ 32 w 39"/>
              <a:gd name="T1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26">
                <a:moveTo>
                  <a:pt x="32" y="0"/>
                </a:moveTo>
                <a:cubicBezTo>
                  <a:pt x="38" y="8"/>
                  <a:pt x="39" y="17"/>
                  <a:pt x="37" y="26"/>
                </a:cubicBezTo>
                <a:cubicBezTo>
                  <a:pt x="25" y="26"/>
                  <a:pt x="13" y="26"/>
                  <a:pt x="0" y="26"/>
                </a:cubicBezTo>
                <a:cubicBezTo>
                  <a:pt x="0" y="21"/>
                  <a:pt x="0" y="15"/>
                  <a:pt x="2" y="9"/>
                </a:cubicBezTo>
                <a:cubicBezTo>
                  <a:pt x="4" y="2"/>
                  <a:pt x="8" y="0"/>
                  <a:pt x="16" y="1"/>
                </a:cubicBezTo>
                <a:cubicBezTo>
                  <a:pt x="19" y="1"/>
                  <a:pt x="22" y="1"/>
                  <a:pt x="25" y="0"/>
                </a:cubicBezTo>
                <a:cubicBezTo>
                  <a:pt x="27" y="0"/>
                  <a:pt x="30" y="0"/>
                  <a:pt x="32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3" name="Freeform 73"/>
          <p:cNvSpPr>
            <a:spLocks/>
          </p:cNvSpPr>
          <p:nvPr/>
        </p:nvSpPr>
        <p:spPr bwMode="auto">
          <a:xfrm>
            <a:off x="7531100" y="3133725"/>
            <a:ext cx="68263" cy="61913"/>
          </a:xfrm>
          <a:custGeom>
            <a:avLst/>
            <a:gdLst>
              <a:gd name="T0" fmla="*/ 0 w 29"/>
              <a:gd name="T1" fmla="*/ 0 h 26"/>
              <a:gd name="T2" fmla="*/ 19 w 29"/>
              <a:gd name="T3" fmla="*/ 0 h 26"/>
              <a:gd name="T4" fmla="*/ 29 w 29"/>
              <a:gd name="T5" fmla="*/ 14 h 26"/>
              <a:gd name="T6" fmla="*/ 29 w 29"/>
              <a:gd name="T7" fmla="*/ 26 h 26"/>
              <a:gd name="T8" fmla="*/ 8 w 29"/>
              <a:gd name="T9" fmla="*/ 26 h 26"/>
              <a:gd name="T10" fmla="*/ 0 w 29"/>
              <a:gd name="T11" fmla="*/ 0 h 26"/>
              <a:gd name="T12" fmla="*/ 0 w 29"/>
              <a:gd name="T1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6">
                <a:moveTo>
                  <a:pt x="0" y="0"/>
                </a:moveTo>
                <a:cubicBezTo>
                  <a:pt x="6" y="0"/>
                  <a:pt x="13" y="0"/>
                  <a:pt x="19" y="0"/>
                </a:cubicBezTo>
                <a:cubicBezTo>
                  <a:pt x="23" y="0"/>
                  <a:pt x="28" y="7"/>
                  <a:pt x="29" y="14"/>
                </a:cubicBezTo>
                <a:cubicBezTo>
                  <a:pt x="29" y="18"/>
                  <a:pt x="29" y="22"/>
                  <a:pt x="29" y="26"/>
                </a:cubicBezTo>
                <a:cubicBezTo>
                  <a:pt x="22" y="26"/>
                  <a:pt x="15" y="26"/>
                  <a:pt x="8" y="26"/>
                </a:cubicBezTo>
                <a:cubicBezTo>
                  <a:pt x="7" y="17"/>
                  <a:pt x="10" y="7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4" name="Freeform 74"/>
          <p:cNvSpPr>
            <a:spLocks/>
          </p:cNvSpPr>
          <p:nvPr/>
        </p:nvSpPr>
        <p:spPr bwMode="auto">
          <a:xfrm>
            <a:off x="7466013" y="3067050"/>
            <a:ext cx="65088" cy="66675"/>
          </a:xfrm>
          <a:custGeom>
            <a:avLst/>
            <a:gdLst>
              <a:gd name="T0" fmla="*/ 26 w 27"/>
              <a:gd name="T1" fmla="*/ 21 h 28"/>
              <a:gd name="T2" fmla="*/ 9 w 27"/>
              <a:gd name="T3" fmla="*/ 25 h 28"/>
              <a:gd name="T4" fmla="*/ 3 w 27"/>
              <a:gd name="T5" fmla="*/ 9 h 28"/>
              <a:gd name="T6" fmla="*/ 17 w 27"/>
              <a:gd name="T7" fmla="*/ 1 h 28"/>
              <a:gd name="T8" fmla="*/ 26 w 27"/>
              <a:gd name="T9" fmla="*/ 15 h 28"/>
              <a:gd name="T10" fmla="*/ 26 w 27"/>
              <a:gd name="T11" fmla="*/ 2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8">
                <a:moveTo>
                  <a:pt x="26" y="21"/>
                </a:moveTo>
                <a:cubicBezTo>
                  <a:pt x="19" y="27"/>
                  <a:pt x="14" y="28"/>
                  <a:pt x="9" y="25"/>
                </a:cubicBezTo>
                <a:cubicBezTo>
                  <a:pt x="2" y="21"/>
                  <a:pt x="0" y="15"/>
                  <a:pt x="3" y="9"/>
                </a:cubicBezTo>
                <a:cubicBezTo>
                  <a:pt x="5" y="3"/>
                  <a:pt x="11" y="0"/>
                  <a:pt x="17" y="1"/>
                </a:cubicBezTo>
                <a:cubicBezTo>
                  <a:pt x="24" y="3"/>
                  <a:pt x="27" y="8"/>
                  <a:pt x="26" y="15"/>
                </a:cubicBezTo>
                <a:cubicBezTo>
                  <a:pt x="26" y="17"/>
                  <a:pt x="26" y="19"/>
                  <a:pt x="26" y="2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5" name="Freeform 75"/>
          <p:cNvSpPr>
            <a:spLocks/>
          </p:cNvSpPr>
          <p:nvPr/>
        </p:nvSpPr>
        <p:spPr bwMode="auto">
          <a:xfrm>
            <a:off x="7527925" y="3067050"/>
            <a:ext cx="58738" cy="66675"/>
          </a:xfrm>
          <a:custGeom>
            <a:avLst/>
            <a:gdLst>
              <a:gd name="T0" fmla="*/ 0 w 25"/>
              <a:gd name="T1" fmla="*/ 21 h 28"/>
              <a:gd name="T2" fmla="*/ 2 w 25"/>
              <a:gd name="T3" fmla="*/ 10 h 28"/>
              <a:gd name="T4" fmla="*/ 5 w 25"/>
              <a:gd name="T5" fmla="*/ 3 h 28"/>
              <a:gd name="T6" fmla="*/ 20 w 25"/>
              <a:gd name="T7" fmla="*/ 5 h 28"/>
              <a:gd name="T8" fmla="*/ 20 w 25"/>
              <a:gd name="T9" fmla="*/ 22 h 28"/>
              <a:gd name="T10" fmla="*/ 4 w 25"/>
              <a:gd name="T11" fmla="*/ 24 h 28"/>
              <a:gd name="T12" fmla="*/ 0 w 25"/>
              <a:gd name="T13" fmla="*/ 21 h 28"/>
              <a:gd name="T14" fmla="*/ 0 w 25"/>
              <a:gd name="T15" fmla="*/ 2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28">
                <a:moveTo>
                  <a:pt x="0" y="21"/>
                </a:moveTo>
                <a:cubicBezTo>
                  <a:pt x="0" y="17"/>
                  <a:pt x="1" y="13"/>
                  <a:pt x="2" y="10"/>
                </a:cubicBezTo>
                <a:cubicBezTo>
                  <a:pt x="3" y="7"/>
                  <a:pt x="3" y="4"/>
                  <a:pt x="5" y="3"/>
                </a:cubicBezTo>
                <a:cubicBezTo>
                  <a:pt x="10" y="0"/>
                  <a:pt x="17" y="1"/>
                  <a:pt x="20" y="5"/>
                </a:cubicBezTo>
                <a:cubicBezTo>
                  <a:pt x="25" y="10"/>
                  <a:pt x="25" y="17"/>
                  <a:pt x="20" y="22"/>
                </a:cubicBezTo>
                <a:cubicBezTo>
                  <a:pt x="16" y="27"/>
                  <a:pt x="9" y="28"/>
                  <a:pt x="4" y="24"/>
                </a:cubicBezTo>
                <a:cubicBezTo>
                  <a:pt x="2" y="23"/>
                  <a:pt x="1" y="22"/>
                  <a:pt x="0" y="21"/>
                </a:cubicBezTo>
                <a:cubicBezTo>
                  <a:pt x="0" y="21"/>
                  <a:pt x="0" y="21"/>
                  <a:pt x="0" y="2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6" name="Freeform 76"/>
          <p:cNvSpPr>
            <a:spLocks/>
          </p:cNvSpPr>
          <p:nvPr/>
        </p:nvSpPr>
        <p:spPr bwMode="auto">
          <a:xfrm>
            <a:off x="8142288" y="3173413"/>
            <a:ext cx="95250" cy="76200"/>
          </a:xfrm>
          <a:custGeom>
            <a:avLst/>
            <a:gdLst>
              <a:gd name="T0" fmla="*/ 38 w 40"/>
              <a:gd name="T1" fmla="*/ 11 h 32"/>
              <a:gd name="T2" fmla="*/ 40 w 40"/>
              <a:gd name="T3" fmla="*/ 32 h 32"/>
              <a:gd name="T4" fmla="*/ 21 w 40"/>
              <a:gd name="T5" fmla="*/ 32 h 32"/>
              <a:gd name="T6" fmla="*/ 2 w 40"/>
              <a:gd name="T7" fmla="*/ 32 h 32"/>
              <a:gd name="T8" fmla="*/ 6 w 40"/>
              <a:gd name="T9" fmla="*/ 8 h 32"/>
              <a:gd name="T10" fmla="*/ 10 w 40"/>
              <a:gd name="T11" fmla="*/ 5 h 32"/>
              <a:gd name="T12" fmla="*/ 36 w 40"/>
              <a:gd name="T13" fmla="*/ 10 h 32"/>
              <a:gd name="T14" fmla="*/ 38 w 40"/>
              <a:gd name="T15" fmla="*/ 11 h 32"/>
              <a:gd name="T16" fmla="*/ 38 w 40"/>
              <a:gd name="T17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32">
                <a:moveTo>
                  <a:pt x="38" y="11"/>
                </a:moveTo>
                <a:cubicBezTo>
                  <a:pt x="39" y="18"/>
                  <a:pt x="39" y="24"/>
                  <a:pt x="40" y="32"/>
                </a:cubicBezTo>
                <a:cubicBezTo>
                  <a:pt x="33" y="32"/>
                  <a:pt x="27" y="32"/>
                  <a:pt x="21" y="32"/>
                </a:cubicBezTo>
                <a:cubicBezTo>
                  <a:pt x="15" y="32"/>
                  <a:pt x="9" y="32"/>
                  <a:pt x="2" y="32"/>
                </a:cubicBezTo>
                <a:cubicBezTo>
                  <a:pt x="1" y="24"/>
                  <a:pt x="0" y="16"/>
                  <a:pt x="6" y="8"/>
                </a:cubicBezTo>
                <a:cubicBezTo>
                  <a:pt x="7" y="7"/>
                  <a:pt x="9" y="5"/>
                  <a:pt x="10" y="5"/>
                </a:cubicBezTo>
                <a:cubicBezTo>
                  <a:pt x="18" y="9"/>
                  <a:pt x="29" y="0"/>
                  <a:pt x="36" y="10"/>
                </a:cubicBezTo>
                <a:cubicBezTo>
                  <a:pt x="36" y="10"/>
                  <a:pt x="37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7" name="Freeform 77"/>
          <p:cNvSpPr>
            <a:spLocks/>
          </p:cNvSpPr>
          <p:nvPr/>
        </p:nvSpPr>
        <p:spPr bwMode="auto">
          <a:xfrm>
            <a:off x="8224838" y="3182938"/>
            <a:ext cx="65088" cy="66675"/>
          </a:xfrm>
          <a:custGeom>
            <a:avLst/>
            <a:gdLst>
              <a:gd name="T0" fmla="*/ 3 w 27"/>
              <a:gd name="T1" fmla="*/ 7 h 28"/>
              <a:gd name="T2" fmla="*/ 3 w 27"/>
              <a:gd name="T3" fmla="*/ 7 h 28"/>
              <a:gd name="T4" fmla="*/ 0 w 27"/>
              <a:gd name="T5" fmla="*/ 2 h 28"/>
              <a:gd name="T6" fmla="*/ 15 w 27"/>
              <a:gd name="T7" fmla="*/ 1 h 28"/>
              <a:gd name="T8" fmla="*/ 25 w 27"/>
              <a:gd name="T9" fmla="*/ 9 h 28"/>
              <a:gd name="T10" fmla="*/ 27 w 27"/>
              <a:gd name="T11" fmla="*/ 28 h 28"/>
              <a:gd name="T12" fmla="*/ 7 w 27"/>
              <a:gd name="T13" fmla="*/ 28 h 28"/>
              <a:gd name="T14" fmla="*/ 3 w 27"/>
              <a:gd name="T15" fmla="*/ 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28"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2" y="5"/>
                  <a:pt x="1" y="3"/>
                  <a:pt x="0" y="2"/>
                </a:cubicBezTo>
                <a:cubicBezTo>
                  <a:pt x="5" y="2"/>
                  <a:pt x="10" y="1"/>
                  <a:pt x="15" y="1"/>
                </a:cubicBezTo>
                <a:cubicBezTo>
                  <a:pt x="21" y="0"/>
                  <a:pt x="24" y="5"/>
                  <a:pt x="25" y="9"/>
                </a:cubicBezTo>
                <a:cubicBezTo>
                  <a:pt x="27" y="15"/>
                  <a:pt x="26" y="21"/>
                  <a:pt x="27" y="28"/>
                </a:cubicBezTo>
                <a:cubicBezTo>
                  <a:pt x="20" y="28"/>
                  <a:pt x="13" y="28"/>
                  <a:pt x="7" y="28"/>
                </a:cubicBezTo>
                <a:cubicBezTo>
                  <a:pt x="6" y="20"/>
                  <a:pt x="4" y="14"/>
                  <a:pt x="3" y="7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8" name="Freeform 78"/>
          <p:cNvSpPr>
            <a:spLocks/>
          </p:cNvSpPr>
          <p:nvPr/>
        </p:nvSpPr>
        <p:spPr bwMode="auto">
          <a:xfrm>
            <a:off x="8159750" y="3122613"/>
            <a:ext cx="60325" cy="63500"/>
          </a:xfrm>
          <a:custGeom>
            <a:avLst/>
            <a:gdLst>
              <a:gd name="T0" fmla="*/ 26 w 26"/>
              <a:gd name="T1" fmla="*/ 18 h 27"/>
              <a:gd name="T2" fmla="*/ 16 w 26"/>
              <a:gd name="T3" fmla="*/ 25 h 27"/>
              <a:gd name="T4" fmla="*/ 1 w 26"/>
              <a:gd name="T5" fmla="*/ 15 h 27"/>
              <a:gd name="T6" fmla="*/ 12 w 26"/>
              <a:gd name="T7" fmla="*/ 1 h 27"/>
              <a:gd name="T8" fmla="*/ 26 w 26"/>
              <a:gd name="T9" fmla="*/ 14 h 27"/>
              <a:gd name="T10" fmla="*/ 26 w 26"/>
              <a:gd name="T11" fmla="*/ 18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7">
                <a:moveTo>
                  <a:pt x="26" y="18"/>
                </a:moveTo>
                <a:cubicBezTo>
                  <a:pt x="23" y="20"/>
                  <a:pt x="20" y="24"/>
                  <a:pt x="16" y="25"/>
                </a:cubicBezTo>
                <a:cubicBezTo>
                  <a:pt x="9" y="27"/>
                  <a:pt x="2" y="22"/>
                  <a:pt x="1" y="15"/>
                </a:cubicBezTo>
                <a:cubicBezTo>
                  <a:pt x="0" y="7"/>
                  <a:pt x="5" y="1"/>
                  <a:pt x="12" y="1"/>
                </a:cubicBezTo>
                <a:cubicBezTo>
                  <a:pt x="20" y="0"/>
                  <a:pt x="26" y="6"/>
                  <a:pt x="26" y="14"/>
                </a:cubicBezTo>
                <a:cubicBezTo>
                  <a:pt x="26" y="15"/>
                  <a:pt x="26" y="17"/>
                  <a:pt x="26" y="18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9" name="Freeform 79"/>
          <p:cNvSpPr>
            <a:spLocks/>
          </p:cNvSpPr>
          <p:nvPr/>
        </p:nvSpPr>
        <p:spPr bwMode="auto">
          <a:xfrm>
            <a:off x="8220075" y="3119438"/>
            <a:ext cx="57150" cy="66675"/>
          </a:xfrm>
          <a:custGeom>
            <a:avLst/>
            <a:gdLst>
              <a:gd name="T0" fmla="*/ 0 w 24"/>
              <a:gd name="T1" fmla="*/ 19 h 28"/>
              <a:gd name="T2" fmla="*/ 1 w 24"/>
              <a:gd name="T3" fmla="*/ 9 h 28"/>
              <a:gd name="T4" fmla="*/ 2 w 24"/>
              <a:gd name="T5" fmla="*/ 4 h 28"/>
              <a:gd name="T6" fmla="*/ 20 w 24"/>
              <a:gd name="T7" fmla="*/ 6 h 28"/>
              <a:gd name="T8" fmla="*/ 19 w 24"/>
              <a:gd name="T9" fmla="*/ 23 h 28"/>
              <a:gd name="T10" fmla="*/ 2 w 24"/>
              <a:gd name="T11" fmla="*/ 23 h 28"/>
              <a:gd name="T12" fmla="*/ 0 w 24"/>
              <a:gd name="T13" fmla="*/ 19 h 28"/>
              <a:gd name="T14" fmla="*/ 0 w 24"/>
              <a:gd name="T15" fmla="*/ 19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28">
                <a:moveTo>
                  <a:pt x="0" y="19"/>
                </a:moveTo>
                <a:cubicBezTo>
                  <a:pt x="0" y="16"/>
                  <a:pt x="0" y="12"/>
                  <a:pt x="1" y="9"/>
                </a:cubicBezTo>
                <a:cubicBezTo>
                  <a:pt x="1" y="7"/>
                  <a:pt x="1" y="5"/>
                  <a:pt x="2" y="4"/>
                </a:cubicBezTo>
                <a:cubicBezTo>
                  <a:pt x="7" y="0"/>
                  <a:pt x="15" y="1"/>
                  <a:pt x="20" y="6"/>
                </a:cubicBezTo>
                <a:cubicBezTo>
                  <a:pt x="24" y="11"/>
                  <a:pt x="24" y="18"/>
                  <a:pt x="19" y="23"/>
                </a:cubicBezTo>
                <a:cubicBezTo>
                  <a:pt x="15" y="27"/>
                  <a:pt x="6" y="28"/>
                  <a:pt x="2" y="23"/>
                </a:cubicBezTo>
                <a:cubicBezTo>
                  <a:pt x="1" y="22"/>
                  <a:pt x="0" y="21"/>
                  <a:pt x="0" y="19"/>
                </a:cubicBezTo>
                <a:cubicBezTo>
                  <a:pt x="0" y="19"/>
                  <a:pt x="0" y="19"/>
                  <a:pt x="0" y="19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0" name="Freeform 80"/>
          <p:cNvSpPr>
            <a:spLocks/>
          </p:cNvSpPr>
          <p:nvPr/>
        </p:nvSpPr>
        <p:spPr bwMode="auto">
          <a:xfrm>
            <a:off x="7459663" y="1347788"/>
            <a:ext cx="92075" cy="66675"/>
          </a:xfrm>
          <a:custGeom>
            <a:avLst/>
            <a:gdLst>
              <a:gd name="T0" fmla="*/ 2 w 39"/>
              <a:gd name="T1" fmla="*/ 28 h 28"/>
              <a:gd name="T2" fmla="*/ 7 w 39"/>
              <a:gd name="T3" fmla="*/ 4 h 28"/>
              <a:gd name="T4" fmla="*/ 9 w 39"/>
              <a:gd name="T5" fmla="*/ 2 h 28"/>
              <a:gd name="T6" fmla="*/ 30 w 39"/>
              <a:gd name="T7" fmla="*/ 2 h 28"/>
              <a:gd name="T8" fmla="*/ 39 w 39"/>
              <a:gd name="T9" fmla="*/ 17 h 28"/>
              <a:gd name="T10" fmla="*/ 39 w 39"/>
              <a:gd name="T11" fmla="*/ 28 h 28"/>
              <a:gd name="T12" fmla="*/ 2 w 3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28">
                <a:moveTo>
                  <a:pt x="2" y="28"/>
                </a:moveTo>
                <a:cubicBezTo>
                  <a:pt x="2" y="19"/>
                  <a:pt x="0" y="11"/>
                  <a:pt x="7" y="4"/>
                </a:cubicBezTo>
                <a:cubicBezTo>
                  <a:pt x="8" y="3"/>
                  <a:pt x="8" y="2"/>
                  <a:pt x="9" y="2"/>
                </a:cubicBezTo>
                <a:cubicBezTo>
                  <a:pt x="16" y="2"/>
                  <a:pt x="24" y="0"/>
                  <a:pt x="30" y="2"/>
                </a:cubicBezTo>
                <a:cubicBezTo>
                  <a:pt x="36" y="4"/>
                  <a:pt x="39" y="10"/>
                  <a:pt x="39" y="17"/>
                </a:cubicBezTo>
                <a:cubicBezTo>
                  <a:pt x="39" y="20"/>
                  <a:pt x="39" y="24"/>
                  <a:pt x="39" y="28"/>
                </a:cubicBezTo>
                <a:cubicBezTo>
                  <a:pt x="26" y="28"/>
                  <a:pt x="14" y="28"/>
                  <a:pt x="2" y="28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1" name="Freeform 81"/>
          <p:cNvSpPr>
            <a:spLocks/>
          </p:cNvSpPr>
          <p:nvPr/>
        </p:nvSpPr>
        <p:spPr bwMode="auto">
          <a:xfrm>
            <a:off x="7542213" y="1349375"/>
            <a:ext cx="66675" cy="65088"/>
          </a:xfrm>
          <a:custGeom>
            <a:avLst/>
            <a:gdLst>
              <a:gd name="T0" fmla="*/ 26 w 28"/>
              <a:gd name="T1" fmla="*/ 27 h 27"/>
              <a:gd name="T2" fmla="*/ 6 w 28"/>
              <a:gd name="T3" fmla="*/ 27 h 27"/>
              <a:gd name="T4" fmla="*/ 0 w 28"/>
              <a:gd name="T5" fmla="*/ 1 h 27"/>
              <a:gd name="T6" fmla="*/ 15 w 28"/>
              <a:gd name="T7" fmla="*/ 0 h 27"/>
              <a:gd name="T8" fmla="*/ 21 w 28"/>
              <a:gd name="T9" fmla="*/ 2 h 27"/>
              <a:gd name="T10" fmla="*/ 26 w 28"/>
              <a:gd name="T1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7">
                <a:moveTo>
                  <a:pt x="26" y="27"/>
                </a:moveTo>
                <a:cubicBezTo>
                  <a:pt x="20" y="27"/>
                  <a:pt x="13" y="27"/>
                  <a:pt x="6" y="27"/>
                </a:cubicBezTo>
                <a:cubicBezTo>
                  <a:pt x="6" y="18"/>
                  <a:pt x="7" y="8"/>
                  <a:pt x="0" y="1"/>
                </a:cubicBezTo>
                <a:cubicBezTo>
                  <a:pt x="4" y="1"/>
                  <a:pt x="10" y="0"/>
                  <a:pt x="15" y="0"/>
                </a:cubicBezTo>
                <a:cubicBezTo>
                  <a:pt x="17" y="0"/>
                  <a:pt x="19" y="1"/>
                  <a:pt x="21" y="2"/>
                </a:cubicBezTo>
                <a:cubicBezTo>
                  <a:pt x="28" y="9"/>
                  <a:pt x="27" y="18"/>
                  <a:pt x="26" y="27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2" name="Freeform 82"/>
          <p:cNvSpPr>
            <a:spLocks/>
          </p:cNvSpPr>
          <p:nvPr/>
        </p:nvSpPr>
        <p:spPr bwMode="auto">
          <a:xfrm>
            <a:off x="7475538" y="1287463"/>
            <a:ext cx="61913" cy="60325"/>
          </a:xfrm>
          <a:custGeom>
            <a:avLst/>
            <a:gdLst>
              <a:gd name="T0" fmla="*/ 13 w 26"/>
              <a:gd name="T1" fmla="*/ 25 h 25"/>
              <a:gd name="T2" fmla="*/ 1 w 26"/>
              <a:gd name="T3" fmla="*/ 13 h 25"/>
              <a:gd name="T4" fmla="*/ 13 w 26"/>
              <a:gd name="T5" fmla="*/ 0 h 25"/>
              <a:gd name="T6" fmla="*/ 26 w 26"/>
              <a:gd name="T7" fmla="*/ 13 h 25"/>
              <a:gd name="T8" fmla="*/ 13 w 26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5">
                <a:moveTo>
                  <a:pt x="13" y="25"/>
                </a:moveTo>
                <a:cubicBezTo>
                  <a:pt x="6" y="25"/>
                  <a:pt x="1" y="20"/>
                  <a:pt x="1" y="13"/>
                </a:cubicBezTo>
                <a:cubicBezTo>
                  <a:pt x="0" y="6"/>
                  <a:pt x="6" y="0"/>
                  <a:pt x="13" y="0"/>
                </a:cubicBezTo>
                <a:cubicBezTo>
                  <a:pt x="19" y="0"/>
                  <a:pt x="26" y="6"/>
                  <a:pt x="26" y="13"/>
                </a:cubicBezTo>
                <a:cubicBezTo>
                  <a:pt x="26" y="19"/>
                  <a:pt x="20" y="25"/>
                  <a:pt x="13" y="2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3" name="Freeform 83"/>
          <p:cNvSpPr>
            <a:spLocks/>
          </p:cNvSpPr>
          <p:nvPr/>
        </p:nvSpPr>
        <p:spPr bwMode="auto">
          <a:xfrm>
            <a:off x="7535863" y="1285875"/>
            <a:ext cx="58738" cy="63500"/>
          </a:xfrm>
          <a:custGeom>
            <a:avLst/>
            <a:gdLst>
              <a:gd name="T0" fmla="*/ 3 w 25"/>
              <a:gd name="T1" fmla="*/ 14 h 27"/>
              <a:gd name="T2" fmla="*/ 7 w 25"/>
              <a:gd name="T3" fmla="*/ 2 h 27"/>
              <a:gd name="T4" fmla="*/ 22 w 25"/>
              <a:gd name="T5" fmla="*/ 8 h 27"/>
              <a:gd name="T6" fmla="*/ 20 w 25"/>
              <a:gd name="T7" fmla="*/ 22 h 27"/>
              <a:gd name="T8" fmla="*/ 3 w 25"/>
              <a:gd name="T9" fmla="*/ 23 h 27"/>
              <a:gd name="T10" fmla="*/ 2 w 25"/>
              <a:gd name="T11" fmla="*/ 19 h 27"/>
              <a:gd name="T12" fmla="*/ 3 w 25"/>
              <a:gd name="T13" fmla="*/ 1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27">
                <a:moveTo>
                  <a:pt x="3" y="14"/>
                </a:moveTo>
                <a:cubicBezTo>
                  <a:pt x="1" y="8"/>
                  <a:pt x="0" y="3"/>
                  <a:pt x="7" y="2"/>
                </a:cubicBezTo>
                <a:cubicBezTo>
                  <a:pt x="13" y="0"/>
                  <a:pt x="20" y="3"/>
                  <a:pt x="22" y="8"/>
                </a:cubicBezTo>
                <a:cubicBezTo>
                  <a:pt x="25" y="12"/>
                  <a:pt x="24" y="19"/>
                  <a:pt x="20" y="22"/>
                </a:cubicBezTo>
                <a:cubicBezTo>
                  <a:pt x="15" y="27"/>
                  <a:pt x="8" y="27"/>
                  <a:pt x="3" y="23"/>
                </a:cubicBezTo>
                <a:cubicBezTo>
                  <a:pt x="2" y="22"/>
                  <a:pt x="2" y="20"/>
                  <a:pt x="2" y="19"/>
                </a:cubicBezTo>
                <a:cubicBezTo>
                  <a:pt x="1" y="17"/>
                  <a:pt x="2" y="15"/>
                  <a:pt x="3" y="14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4" name="Freeform 84"/>
          <p:cNvSpPr>
            <a:spLocks/>
          </p:cNvSpPr>
          <p:nvPr/>
        </p:nvSpPr>
        <p:spPr bwMode="auto">
          <a:xfrm>
            <a:off x="5854700" y="4059238"/>
            <a:ext cx="93663" cy="63500"/>
          </a:xfrm>
          <a:custGeom>
            <a:avLst/>
            <a:gdLst>
              <a:gd name="T0" fmla="*/ 2 w 39"/>
              <a:gd name="T1" fmla="*/ 27 h 27"/>
              <a:gd name="T2" fmla="*/ 7 w 39"/>
              <a:gd name="T3" fmla="*/ 3 h 27"/>
              <a:gd name="T4" fmla="*/ 15 w 39"/>
              <a:gd name="T5" fmla="*/ 1 h 27"/>
              <a:gd name="T6" fmla="*/ 23 w 39"/>
              <a:gd name="T7" fmla="*/ 1 h 27"/>
              <a:gd name="T8" fmla="*/ 39 w 39"/>
              <a:gd name="T9" fmla="*/ 14 h 27"/>
              <a:gd name="T10" fmla="*/ 39 w 39"/>
              <a:gd name="T11" fmla="*/ 27 h 27"/>
              <a:gd name="T12" fmla="*/ 2 w 39"/>
              <a:gd name="T13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27">
                <a:moveTo>
                  <a:pt x="2" y="27"/>
                </a:moveTo>
                <a:cubicBezTo>
                  <a:pt x="1" y="18"/>
                  <a:pt x="0" y="10"/>
                  <a:pt x="7" y="3"/>
                </a:cubicBezTo>
                <a:cubicBezTo>
                  <a:pt x="9" y="1"/>
                  <a:pt x="12" y="1"/>
                  <a:pt x="15" y="1"/>
                </a:cubicBezTo>
                <a:cubicBezTo>
                  <a:pt x="17" y="1"/>
                  <a:pt x="20" y="2"/>
                  <a:pt x="23" y="1"/>
                </a:cubicBezTo>
                <a:cubicBezTo>
                  <a:pt x="33" y="0"/>
                  <a:pt x="38" y="4"/>
                  <a:pt x="39" y="14"/>
                </a:cubicBezTo>
                <a:cubicBezTo>
                  <a:pt x="39" y="18"/>
                  <a:pt x="39" y="22"/>
                  <a:pt x="39" y="27"/>
                </a:cubicBezTo>
                <a:cubicBezTo>
                  <a:pt x="26" y="27"/>
                  <a:pt x="14" y="27"/>
                  <a:pt x="2" y="27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5" name="Freeform 85"/>
          <p:cNvSpPr>
            <a:spLocks/>
          </p:cNvSpPr>
          <p:nvPr/>
        </p:nvSpPr>
        <p:spPr bwMode="auto">
          <a:xfrm>
            <a:off x="5943600" y="4059238"/>
            <a:ext cx="61913" cy="63500"/>
          </a:xfrm>
          <a:custGeom>
            <a:avLst/>
            <a:gdLst>
              <a:gd name="T0" fmla="*/ 25 w 26"/>
              <a:gd name="T1" fmla="*/ 27 h 27"/>
              <a:gd name="T2" fmla="*/ 6 w 26"/>
              <a:gd name="T3" fmla="*/ 27 h 27"/>
              <a:gd name="T4" fmla="*/ 0 w 26"/>
              <a:gd name="T5" fmla="*/ 1 h 27"/>
              <a:gd name="T6" fmla="*/ 13 w 26"/>
              <a:gd name="T7" fmla="*/ 0 h 27"/>
              <a:gd name="T8" fmla="*/ 19 w 26"/>
              <a:gd name="T9" fmla="*/ 3 h 27"/>
              <a:gd name="T10" fmla="*/ 25 w 26"/>
              <a:gd name="T1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7">
                <a:moveTo>
                  <a:pt x="25" y="27"/>
                </a:moveTo>
                <a:cubicBezTo>
                  <a:pt x="18" y="27"/>
                  <a:pt x="12" y="27"/>
                  <a:pt x="6" y="27"/>
                </a:cubicBezTo>
                <a:cubicBezTo>
                  <a:pt x="4" y="18"/>
                  <a:pt x="2" y="9"/>
                  <a:pt x="0" y="1"/>
                </a:cubicBezTo>
                <a:cubicBezTo>
                  <a:pt x="3" y="1"/>
                  <a:pt x="8" y="0"/>
                  <a:pt x="13" y="0"/>
                </a:cubicBezTo>
                <a:cubicBezTo>
                  <a:pt x="15" y="0"/>
                  <a:pt x="18" y="1"/>
                  <a:pt x="19" y="3"/>
                </a:cubicBezTo>
                <a:cubicBezTo>
                  <a:pt x="26" y="9"/>
                  <a:pt x="25" y="18"/>
                  <a:pt x="25" y="27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6" name="Freeform 86"/>
          <p:cNvSpPr>
            <a:spLocks/>
          </p:cNvSpPr>
          <p:nvPr/>
        </p:nvSpPr>
        <p:spPr bwMode="auto">
          <a:xfrm>
            <a:off x="5873750" y="3997325"/>
            <a:ext cx="60325" cy="58738"/>
          </a:xfrm>
          <a:custGeom>
            <a:avLst/>
            <a:gdLst>
              <a:gd name="T0" fmla="*/ 12 w 25"/>
              <a:gd name="T1" fmla="*/ 25 h 25"/>
              <a:gd name="T2" fmla="*/ 0 w 25"/>
              <a:gd name="T3" fmla="*/ 12 h 25"/>
              <a:gd name="T4" fmla="*/ 13 w 25"/>
              <a:gd name="T5" fmla="*/ 0 h 25"/>
              <a:gd name="T6" fmla="*/ 25 w 25"/>
              <a:gd name="T7" fmla="*/ 13 h 25"/>
              <a:gd name="T8" fmla="*/ 12 w 25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5">
                <a:moveTo>
                  <a:pt x="12" y="25"/>
                </a:moveTo>
                <a:cubicBezTo>
                  <a:pt x="5" y="25"/>
                  <a:pt x="0" y="19"/>
                  <a:pt x="0" y="12"/>
                </a:cubicBezTo>
                <a:cubicBezTo>
                  <a:pt x="0" y="5"/>
                  <a:pt x="6" y="0"/>
                  <a:pt x="13" y="0"/>
                </a:cubicBezTo>
                <a:cubicBezTo>
                  <a:pt x="20" y="0"/>
                  <a:pt x="25" y="6"/>
                  <a:pt x="25" y="13"/>
                </a:cubicBezTo>
                <a:cubicBezTo>
                  <a:pt x="25" y="20"/>
                  <a:pt x="20" y="25"/>
                  <a:pt x="12" y="2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7" name="Freeform 87"/>
          <p:cNvSpPr>
            <a:spLocks/>
          </p:cNvSpPr>
          <p:nvPr/>
        </p:nvSpPr>
        <p:spPr bwMode="auto">
          <a:xfrm>
            <a:off x="5930900" y="3997325"/>
            <a:ext cx="60325" cy="58738"/>
          </a:xfrm>
          <a:custGeom>
            <a:avLst/>
            <a:gdLst>
              <a:gd name="T0" fmla="*/ 12 w 25"/>
              <a:gd name="T1" fmla="*/ 25 h 25"/>
              <a:gd name="T2" fmla="*/ 3 w 25"/>
              <a:gd name="T3" fmla="*/ 14 h 25"/>
              <a:gd name="T4" fmla="*/ 2 w 25"/>
              <a:gd name="T5" fmla="*/ 9 h 25"/>
              <a:gd name="T6" fmla="*/ 7 w 25"/>
              <a:gd name="T7" fmla="*/ 1 h 25"/>
              <a:gd name="T8" fmla="*/ 20 w 25"/>
              <a:gd name="T9" fmla="*/ 4 h 25"/>
              <a:gd name="T10" fmla="*/ 23 w 25"/>
              <a:gd name="T11" fmla="*/ 17 h 25"/>
              <a:gd name="T12" fmla="*/ 12 w 25"/>
              <a:gd name="T13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25">
                <a:moveTo>
                  <a:pt x="12" y="25"/>
                </a:moveTo>
                <a:cubicBezTo>
                  <a:pt x="3" y="25"/>
                  <a:pt x="1" y="22"/>
                  <a:pt x="3" y="14"/>
                </a:cubicBezTo>
                <a:cubicBezTo>
                  <a:pt x="3" y="13"/>
                  <a:pt x="3" y="11"/>
                  <a:pt x="2" y="9"/>
                </a:cubicBezTo>
                <a:cubicBezTo>
                  <a:pt x="0" y="4"/>
                  <a:pt x="3" y="1"/>
                  <a:pt x="7" y="1"/>
                </a:cubicBezTo>
                <a:cubicBezTo>
                  <a:pt x="11" y="0"/>
                  <a:pt x="17" y="2"/>
                  <a:pt x="20" y="4"/>
                </a:cubicBezTo>
                <a:cubicBezTo>
                  <a:pt x="24" y="7"/>
                  <a:pt x="25" y="12"/>
                  <a:pt x="23" y="17"/>
                </a:cubicBezTo>
                <a:cubicBezTo>
                  <a:pt x="21" y="22"/>
                  <a:pt x="17" y="25"/>
                  <a:pt x="12" y="2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8" name="Freeform 88"/>
          <p:cNvSpPr>
            <a:spLocks/>
          </p:cNvSpPr>
          <p:nvPr/>
        </p:nvSpPr>
        <p:spPr bwMode="auto">
          <a:xfrm>
            <a:off x="5643563" y="1438275"/>
            <a:ext cx="93663" cy="63500"/>
          </a:xfrm>
          <a:custGeom>
            <a:avLst/>
            <a:gdLst>
              <a:gd name="T0" fmla="*/ 38 w 39"/>
              <a:gd name="T1" fmla="*/ 8 h 27"/>
              <a:gd name="T2" fmla="*/ 39 w 39"/>
              <a:gd name="T3" fmla="*/ 27 h 27"/>
              <a:gd name="T4" fmla="*/ 2 w 39"/>
              <a:gd name="T5" fmla="*/ 27 h 27"/>
              <a:gd name="T6" fmla="*/ 6 w 39"/>
              <a:gd name="T7" fmla="*/ 4 h 27"/>
              <a:gd name="T8" fmla="*/ 10 w 39"/>
              <a:gd name="T9" fmla="*/ 1 h 27"/>
              <a:gd name="T10" fmla="*/ 24 w 39"/>
              <a:gd name="T11" fmla="*/ 1 h 27"/>
              <a:gd name="T12" fmla="*/ 36 w 39"/>
              <a:gd name="T13" fmla="*/ 5 h 27"/>
              <a:gd name="T14" fmla="*/ 38 w 39"/>
              <a:gd name="T15" fmla="*/ 8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7">
                <a:moveTo>
                  <a:pt x="38" y="8"/>
                </a:moveTo>
                <a:cubicBezTo>
                  <a:pt x="39" y="14"/>
                  <a:pt x="39" y="20"/>
                  <a:pt x="39" y="27"/>
                </a:cubicBezTo>
                <a:cubicBezTo>
                  <a:pt x="27" y="27"/>
                  <a:pt x="15" y="27"/>
                  <a:pt x="2" y="27"/>
                </a:cubicBezTo>
                <a:cubicBezTo>
                  <a:pt x="2" y="19"/>
                  <a:pt x="0" y="11"/>
                  <a:pt x="6" y="4"/>
                </a:cubicBezTo>
                <a:cubicBezTo>
                  <a:pt x="7" y="3"/>
                  <a:pt x="9" y="1"/>
                  <a:pt x="10" y="1"/>
                </a:cubicBezTo>
                <a:cubicBezTo>
                  <a:pt x="15" y="1"/>
                  <a:pt x="20" y="3"/>
                  <a:pt x="24" y="1"/>
                </a:cubicBezTo>
                <a:cubicBezTo>
                  <a:pt x="29" y="0"/>
                  <a:pt x="33" y="1"/>
                  <a:pt x="36" y="5"/>
                </a:cubicBezTo>
                <a:cubicBezTo>
                  <a:pt x="37" y="6"/>
                  <a:pt x="38" y="7"/>
                  <a:pt x="38" y="8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9" name="Freeform 89"/>
          <p:cNvSpPr>
            <a:spLocks/>
          </p:cNvSpPr>
          <p:nvPr/>
        </p:nvSpPr>
        <p:spPr bwMode="auto">
          <a:xfrm>
            <a:off x="5727700" y="1438275"/>
            <a:ext cx="63500" cy="63500"/>
          </a:xfrm>
          <a:custGeom>
            <a:avLst/>
            <a:gdLst>
              <a:gd name="T0" fmla="*/ 3 w 27"/>
              <a:gd name="T1" fmla="*/ 8 h 27"/>
              <a:gd name="T2" fmla="*/ 1 w 27"/>
              <a:gd name="T3" fmla="*/ 5 h 27"/>
              <a:gd name="T4" fmla="*/ 0 w 27"/>
              <a:gd name="T5" fmla="*/ 2 h 27"/>
              <a:gd name="T6" fmla="*/ 16 w 27"/>
              <a:gd name="T7" fmla="*/ 0 h 27"/>
              <a:gd name="T8" fmla="*/ 27 w 27"/>
              <a:gd name="T9" fmla="*/ 12 h 27"/>
              <a:gd name="T10" fmla="*/ 27 w 27"/>
              <a:gd name="T11" fmla="*/ 21 h 27"/>
              <a:gd name="T12" fmla="*/ 27 w 27"/>
              <a:gd name="T13" fmla="*/ 27 h 27"/>
              <a:gd name="T14" fmla="*/ 7 w 27"/>
              <a:gd name="T15" fmla="*/ 27 h 27"/>
              <a:gd name="T16" fmla="*/ 3 w 27"/>
              <a:gd name="T17" fmla="*/ 8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27">
                <a:moveTo>
                  <a:pt x="3" y="8"/>
                </a:moveTo>
                <a:cubicBezTo>
                  <a:pt x="3" y="7"/>
                  <a:pt x="2" y="6"/>
                  <a:pt x="1" y="5"/>
                </a:cubicBezTo>
                <a:cubicBezTo>
                  <a:pt x="1" y="4"/>
                  <a:pt x="0" y="2"/>
                  <a:pt x="0" y="2"/>
                </a:cubicBezTo>
                <a:cubicBezTo>
                  <a:pt x="5" y="1"/>
                  <a:pt x="11" y="1"/>
                  <a:pt x="16" y="0"/>
                </a:cubicBezTo>
                <a:cubicBezTo>
                  <a:pt x="20" y="0"/>
                  <a:pt x="26" y="6"/>
                  <a:pt x="27" y="12"/>
                </a:cubicBezTo>
                <a:cubicBezTo>
                  <a:pt x="27" y="15"/>
                  <a:pt x="27" y="18"/>
                  <a:pt x="27" y="21"/>
                </a:cubicBezTo>
                <a:cubicBezTo>
                  <a:pt x="27" y="23"/>
                  <a:pt x="27" y="25"/>
                  <a:pt x="27" y="27"/>
                </a:cubicBezTo>
                <a:cubicBezTo>
                  <a:pt x="20" y="27"/>
                  <a:pt x="13" y="27"/>
                  <a:pt x="7" y="27"/>
                </a:cubicBezTo>
                <a:cubicBezTo>
                  <a:pt x="6" y="21"/>
                  <a:pt x="5" y="14"/>
                  <a:pt x="3" y="8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0" name="Freeform 90"/>
          <p:cNvSpPr>
            <a:spLocks/>
          </p:cNvSpPr>
          <p:nvPr/>
        </p:nvSpPr>
        <p:spPr bwMode="auto">
          <a:xfrm>
            <a:off x="5662613" y="1376363"/>
            <a:ext cx="60325" cy="58738"/>
          </a:xfrm>
          <a:custGeom>
            <a:avLst/>
            <a:gdLst>
              <a:gd name="T0" fmla="*/ 13 w 25"/>
              <a:gd name="T1" fmla="*/ 0 h 25"/>
              <a:gd name="T2" fmla="*/ 25 w 25"/>
              <a:gd name="T3" fmla="*/ 13 h 25"/>
              <a:gd name="T4" fmla="*/ 13 w 25"/>
              <a:gd name="T5" fmla="*/ 25 h 25"/>
              <a:gd name="T6" fmla="*/ 0 w 25"/>
              <a:gd name="T7" fmla="*/ 12 h 25"/>
              <a:gd name="T8" fmla="*/ 13 w 25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5">
                <a:moveTo>
                  <a:pt x="13" y="0"/>
                </a:moveTo>
                <a:cubicBezTo>
                  <a:pt x="20" y="0"/>
                  <a:pt x="25" y="6"/>
                  <a:pt x="25" y="13"/>
                </a:cubicBezTo>
                <a:cubicBezTo>
                  <a:pt x="25" y="20"/>
                  <a:pt x="20" y="25"/>
                  <a:pt x="13" y="25"/>
                </a:cubicBezTo>
                <a:cubicBezTo>
                  <a:pt x="6" y="25"/>
                  <a:pt x="0" y="19"/>
                  <a:pt x="0" y="12"/>
                </a:cubicBezTo>
                <a:cubicBezTo>
                  <a:pt x="0" y="5"/>
                  <a:pt x="5" y="0"/>
                  <a:pt x="13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1" name="Freeform 91"/>
          <p:cNvSpPr>
            <a:spLocks/>
          </p:cNvSpPr>
          <p:nvPr/>
        </p:nvSpPr>
        <p:spPr bwMode="auto">
          <a:xfrm>
            <a:off x="5722938" y="1373188"/>
            <a:ext cx="57150" cy="65088"/>
          </a:xfrm>
          <a:custGeom>
            <a:avLst/>
            <a:gdLst>
              <a:gd name="T0" fmla="*/ 11 w 24"/>
              <a:gd name="T1" fmla="*/ 26 h 27"/>
              <a:gd name="T2" fmla="*/ 2 w 24"/>
              <a:gd name="T3" fmla="*/ 16 h 27"/>
              <a:gd name="T4" fmla="*/ 2 w 24"/>
              <a:gd name="T5" fmla="*/ 11 h 27"/>
              <a:gd name="T6" fmla="*/ 5 w 24"/>
              <a:gd name="T7" fmla="*/ 2 h 27"/>
              <a:gd name="T8" fmla="*/ 19 w 24"/>
              <a:gd name="T9" fmla="*/ 4 h 27"/>
              <a:gd name="T10" fmla="*/ 22 w 24"/>
              <a:gd name="T11" fmla="*/ 18 h 27"/>
              <a:gd name="T12" fmla="*/ 11 w 24"/>
              <a:gd name="T13" fmla="*/ 26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7">
                <a:moveTo>
                  <a:pt x="11" y="26"/>
                </a:moveTo>
                <a:cubicBezTo>
                  <a:pt x="3" y="26"/>
                  <a:pt x="1" y="23"/>
                  <a:pt x="2" y="16"/>
                </a:cubicBezTo>
                <a:cubicBezTo>
                  <a:pt x="2" y="15"/>
                  <a:pt x="2" y="13"/>
                  <a:pt x="2" y="11"/>
                </a:cubicBezTo>
                <a:cubicBezTo>
                  <a:pt x="1" y="8"/>
                  <a:pt x="0" y="4"/>
                  <a:pt x="5" y="2"/>
                </a:cubicBezTo>
                <a:cubicBezTo>
                  <a:pt x="10" y="1"/>
                  <a:pt x="15" y="0"/>
                  <a:pt x="19" y="4"/>
                </a:cubicBezTo>
                <a:cubicBezTo>
                  <a:pt x="23" y="8"/>
                  <a:pt x="24" y="13"/>
                  <a:pt x="22" y="18"/>
                </a:cubicBezTo>
                <a:cubicBezTo>
                  <a:pt x="20" y="23"/>
                  <a:pt x="16" y="27"/>
                  <a:pt x="11" y="2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2" name="Freeform 92"/>
          <p:cNvSpPr>
            <a:spLocks/>
          </p:cNvSpPr>
          <p:nvPr/>
        </p:nvSpPr>
        <p:spPr bwMode="auto">
          <a:xfrm>
            <a:off x="8132763" y="2297113"/>
            <a:ext cx="92075" cy="79375"/>
          </a:xfrm>
          <a:custGeom>
            <a:avLst/>
            <a:gdLst>
              <a:gd name="T0" fmla="*/ 39 w 39"/>
              <a:gd name="T1" fmla="*/ 34 h 34"/>
              <a:gd name="T2" fmla="*/ 8 w 39"/>
              <a:gd name="T3" fmla="*/ 34 h 34"/>
              <a:gd name="T4" fmla="*/ 0 w 39"/>
              <a:gd name="T5" fmla="*/ 34 h 34"/>
              <a:gd name="T6" fmla="*/ 2 w 39"/>
              <a:gd name="T7" fmla="*/ 15 h 34"/>
              <a:gd name="T8" fmla="*/ 10 w 39"/>
              <a:gd name="T9" fmla="*/ 6 h 34"/>
              <a:gd name="T10" fmla="*/ 35 w 39"/>
              <a:gd name="T11" fmla="*/ 13 h 34"/>
              <a:gd name="T12" fmla="*/ 39 w 39"/>
              <a:gd name="T13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34">
                <a:moveTo>
                  <a:pt x="39" y="34"/>
                </a:moveTo>
                <a:cubicBezTo>
                  <a:pt x="27" y="34"/>
                  <a:pt x="18" y="34"/>
                  <a:pt x="8" y="34"/>
                </a:cubicBezTo>
                <a:cubicBezTo>
                  <a:pt x="6" y="34"/>
                  <a:pt x="4" y="34"/>
                  <a:pt x="0" y="34"/>
                </a:cubicBezTo>
                <a:cubicBezTo>
                  <a:pt x="1" y="27"/>
                  <a:pt x="0" y="21"/>
                  <a:pt x="2" y="15"/>
                </a:cubicBezTo>
                <a:cubicBezTo>
                  <a:pt x="3" y="12"/>
                  <a:pt x="10" y="6"/>
                  <a:pt x="10" y="6"/>
                </a:cubicBezTo>
                <a:cubicBezTo>
                  <a:pt x="18" y="12"/>
                  <a:pt x="30" y="0"/>
                  <a:pt x="35" y="13"/>
                </a:cubicBezTo>
                <a:cubicBezTo>
                  <a:pt x="37" y="19"/>
                  <a:pt x="38" y="26"/>
                  <a:pt x="39" y="34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3" name="Freeform 93"/>
          <p:cNvSpPr>
            <a:spLocks/>
          </p:cNvSpPr>
          <p:nvPr/>
        </p:nvSpPr>
        <p:spPr bwMode="auto">
          <a:xfrm>
            <a:off x="8215313" y="2309813"/>
            <a:ext cx="61913" cy="65088"/>
          </a:xfrm>
          <a:custGeom>
            <a:avLst/>
            <a:gdLst>
              <a:gd name="T0" fmla="*/ 0 w 26"/>
              <a:gd name="T1" fmla="*/ 2 h 27"/>
              <a:gd name="T2" fmla="*/ 14 w 26"/>
              <a:gd name="T3" fmla="*/ 0 h 27"/>
              <a:gd name="T4" fmla="*/ 21 w 26"/>
              <a:gd name="T5" fmla="*/ 4 h 27"/>
              <a:gd name="T6" fmla="*/ 25 w 26"/>
              <a:gd name="T7" fmla="*/ 27 h 27"/>
              <a:gd name="T8" fmla="*/ 6 w 26"/>
              <a:gd name="T9" fmla="*/ 27 h 27"/>
              <a:gd name="T10" fmla="*/ 0 w 26"/>
              <a:gd name="T11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7">
                <a:moveTo>
                  <a:pt x="0" y="2"/>
                </a:moveTo>
                <a:cubicBezTo>
                  <a:pt x="4" y="1"/>
                  <a:pt x="9" y="0"/>
                  <a:pt x="14" y="0"/>
                </a:cubicBezTo>
                <a:cubicBezTo>
                  <a:pt x="17" y="1"/>
                  <a:pt x="19" y="2"/>
                  <a:pt x="21" y="4"/>
                </a:cubicBezTo>
                <a:cubicBezTo>
                  <a:pt x="26" y="9"/>
                  <a:pt x="26" y="15"/>
                  <a:pt x="25" y="27"/>
                </a:cubicBezTo>
                <a:cubicBezTo>
                  <a:pt x="18" y="27"/>
                  <a:pt x="12" y="27"/>
                  <a:pt x="6" y="27"/>
                </a:cubicBezTo>
                <a:cubicBezTo>
                  <a:pt x="4" y="18"/>
                  <a:pt x="2" y="9"/>
                  <a:pt x="0" y="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4" name="Freeform 94"/>
          <p:cNvSpPr>
            <a:spLocks/>
          </p:cNvSpPr>
          <p:nvPr/>
        </p:nvSpPr>
        <p:spPr bwMode="auto">
          <a:xfrm>
            <a:off x="8145463" y="2246313"/>
            <a:ext cx="60325" cy="66675"/>
          </a:xfrm>
          <a:custGeom>
            <a:avLst/>
            <a:gdLst>
              <a:gd name="T0" fmla="*/ 26 w 26"/>
              <a:gd name="T1" fmla="*/ 9 h 28"/>
              <a:gd name="T2" fmla="*/ 23 w 26"/>
              <a:gd name="T3" fmla="*/ 22 h 28"/>
              <a:gd name="T4" fmla="*/ 5 w 26"/>
              <a:gd name="T5" fmla="*/ 22 h 28"/>
              <a:gd name="T6" fmla="*/ 5 w 26"/>
              <a:gd name="T7" fmla="*/ 5 h 28"/>
              <a:gd name="T8" fmla="*/ 23 w 26"/>
              <a:gd name="T9" fmla="*/ 5 h 28"/>
              <a:gd name="T10" fmla="*/ 26 w 26"/>
              <a:gd name="T11" fmla="*/ 9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8">
                <a:moveTo>
                  <a:pt x="26" y="9"/>
                </a:moveTo>
                <a:cubicBezTo>
                  <a:pt x="25" y="13"/>
                  <a:pt x="25" y="19"/>
                  <a:pt x="23" y="22"/>
                </a:cubicBezTo>
                <a:cubicBezTo>
                  <a:pt x="18" y="28"/>
                  <a:pt x="10" y="27"/>
                  <a:pt x="5" y="22"/>
                </a:cubicBezTo>
                <a:cubicBezTo>
                  <a:pt x="0" y="17"/>
                  <a:pt x="0" y="9"/>
                  <a:pt x="5" y="5"/>
                </a:cubicBezTo>
                <a:cubicBezTo>
                  <a:pt x="10" y="0"/>
                  <a:pt x="18" y="0"/>
                  <a:pt x="23" y="5"/>
                </a:cubicBezTo>
                <a:cubicBezTo>
                  <a:pt x="24" y="6"/>
                  <a:pt x="25" y="8"/>
                  <a:pt x="26" y="9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5" name="Freeform 95"/>
          <p:cNvSpPr>
            <a:spLocks/>
          </p:cNvSpPr>
          <p:nvPr/>
        </p:nvSpPr>
        <p:spPr bwMode="auto">
          <a:xfrm>
            <a:off x="8205788" y="2249488"/>
            <a:ext cx="55563" cy="63500"/>
          </a:xfrm>
          <a:custGeom>
            <a:avLst/>
            <a:gdLst>
              <a:gd name="T0" fmla="*/ 0 w 23"/>
              <a:gd name="T1" fmla="*/ 8 h 27"/>
              <a:gd name="T2" fmla="*/ 9 w 23"/>
              <a:gd name="T3" fmla="*/ 0 h 27"/>
              <a:gd name="T4" fmla="*/ 21 w 23"/>
              <a:gd name="T5" fmla="*/ 6 h 27"/>
              <a:gd name="T6" fmla="*/ 21 w 23"/>
              <a:gd name="T7" fmla="*/ 19 h 27"/>
              <a:gd name="T8" fmla="*/ 6 w 23"/>
              <a:gd name="T9" fmla="*/ 24 h 27"/>
              <a:gd name="T10" fmla="*/ 2 w 23"/>
              <a:gd name="T11" fmla="*/ 16 h 27"/>
              <a:gd name="T12" fmla="*/ 0 w 23"/>
              <a:gd name="T13" fmla="*/ 8 h 27"/>
              <a:gd name="T14" fmla="*/ 0 w 23"/>
              <a:gd name="T15" fmla="*/ 8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27">
                <a:moveTo>
                  <a:pt x="0" y="8"/>
                </a:moveTo>
                <a:cubicBezTo>
                  <a:pt x="1" y="3"/>
                  <a:pt x="4" y="1"/>
                  <a:pt x="9" y="0"/>
                </a:cubicBezTo>
                <a:cubicBezTo>
                  <a:pt x="14" y="0"/>
                  <a:pt x="19" y="1"/>
                  <a:pt x="21" y="6"/>
                </a:cubicBezTo>
                <a:cubicBezTo>
                  <a:pt x="23" y="10"/>
                  <a:pt x="23" y="16"/>
                  <a:pt x="21" y="19"/>
                </a:cubicBezTo>
                <a:cubicBezTo>
                  <a:pt x="19" y="25"/>
                  <a:pt x="12" y="27"/>
                  <a:pt x="6" y="24"/>
                </a:cubicBezTo>
                <a:cubicBezTo>
                  <a:pt x="2" y="23"/>
                  <a:pt x="0" y="21"/>
                  <a:pt x="2" y="16"/>
                </a:cubicBezTo>
                <a:cubicBezTo>
                  <a:pt x="2" y="14"/>
                  <a:pt x="1" y="10"/>
                  <a:pt x="0" y="8"/>
                </a:cubicBezTo>
                <a:cubicBezTo>
                  <a:pt x="0" y="8"/>
                  <a:pt x="0" y="8"/>
                  <a:pt x="0" y="8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6" name="Freeform 96"/>
          <p:cNvSpPr>
            <a:spLocks/>
          </p:cNvSpPr>
          <p:nvPr/>
        </p:nvSpPr>
        <p:spPr bwMode="auto">
          <a:xfrm>
            <a:off x="7399338" y="1992313"/>
            <a:ext cx="90488" cy="66675"/>
          </a:xfrm>
          <a:custGeom>
            <a:avLst/>
            <a:gdLst>
              <a:gd name="T0" fmla="*/ 38 w 38"/>
              <a:gd name="T1" fmla="*/ 28 h 28"/>
              <a:gd name="T2" fmla="*/ 0 w 38"/>
              <a:gd name="T3" fmla="*/ 28 h 28"/>
              <a:gd name="T4" fmla="*/ 3 w 38"/>
              <a:gd name="T5" fmla="*/ 8 h 28"/>
              <a:gd name="T6" fmla="*/ 16 w 38"/>
              <a:gd name="T7" fmla="*/ 2 h 28"/>
              <a:gd name="T8" fmla="*/ 23 w 38"/>
              <a:gd name="T9" fmla="*/ 2 h 28"/>
              <a:gd name="T10" fmla="*/ 37 w 38"/>
              <a:gd name="T11" fmla="*/ 9 h 28"/>
              <a:gd name="T12" fmla="*/ 38 w 38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28">
                <a:moveTo>
                  <a:pt x="38" y="28"/>
                </a:moveTo>
                <a:cubicBezTo>
                  <a:pt x="25" y="28"/>
                  <a:pt x="13" y="28"/>
                  <a:pt x="0" y="28"/>
                </a:cubicBezTo>
                <a:cubicBezTo>
                  <a:pt x="1" y="21"/>
                  <a:pt x="1" y="14"/>
                  <a:pt x="3" y="8"/>
                </a:cubicBezTo>
                <a:cubicBezTo>
                  <a:pt x="5" y="1"/>
                  <a:pt x="9" y="0"/>
                  <a:pt x="16" y="2"/>
                </a:cubicBezTo>
                <a:cubicBezTo>
                  <a:pt x="18" y="2"/>
                  <a:pt x="21" y="2"/>
                  <a:pt x="23" y="2"/>
                </a:cubicBezTo>
                <a:cubicBezTo>
                  <a:pt x="30" y="0"/>
                  <a:pt x="35" y="2"/>
                  <a:pt x="37" y="9"/>
                </a:cubicBezTo>
                <a:cubicBezTo>
                  <a:pt x="38" y="15"/>
                  <a:pt x="38" y="21"/>
                  <a:pt x="38" y="28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7" name="Freeform 97"/>
          <p:cNvSpPr>
            <a:spLocks/>
          </p:cNvSpPr>
          <p:nvPr/>
        </p:nvSpPr>
        <p:spPr bwMode="auto">
          <a:xfrm>
            <a:off x="7485063" y="1995488"/>
            <a:ext cx="63500" cy="63500"/>
          </a:xfrm>
          <a:custGeom>
            <a:avLst/>
            <a:gdLst>
              <a:gd name="T0" fmla="*/ 0 w 27"/>
              <a:gd name="T1" fmla="*/ 1 h 27"/>
              <a:gd name="T2" fmla="*/ 13 w 27"/>
              <a:gd name="T3" fmla="*/ 0 h 27"/>
              <a:gd name="T4" fmla="*/ 20 w 27"/>
              <a:gd name="T5" fmla="*/ 3 h 27"/>
              <a:gd name="T6" fmla="*/ 24 w 27"/>
              <a:gd name="T7" fmla="*/ 27 h 27"/>
              <a:gd name="T8" fmla="*/ 6 w 27"/>
              <a:gd name="T9" fmla="*/ 27 h 27"/>
              <a:gd name="T10" fmla="*/ 0 w 27"/>
              <a:gd name="T11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7">
                <a:moveTo>
                  <a:pt x="0" y="1"/>
                </a:moveTo>
                <a:cubicBezTo>
                  <a:pt x="3" y="0"/>
                  <a:pt x="8" y="0"/>
                  <a:pt x="13" y="0"/>
                </a:cubicBezTo>
                <a:cubicBezTo>
                  <a:pt x="16" y="0"/>
                  <a:pt x="18" y="1"/>
                  <a:pt x="20" y="3"/>
                </a:cubicBezTo>
                <a:cubicBezTo>
                  <a:pt x="27" y="9"/>
                  <a:pt x="25" y="18"/>
                  <a:pt x="24" y="27"/>
                </a:cubicBezTo>
                <a:cubicBezTo>
                  <a:pt x="18" y="27"/>
                  <a:pt x="11" y="27"/>
                  <a:pt x="6" y="27"/>
                </a:cubicBezTo>
                <a:cubicBezTo>
                  <a:pt x="3" y="17"/>
                  <a:pt x="1" y="8"/>
                  <a:pt x="0" y="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8" name="Freeform 98"/>
          <p:cNvSpPr>
            <a:spLocks/>
          </p:cNvSpPr>
          <p:nvPr/>
        </p:nvSpPr>
        <p:spPr bwMode="auto">
          <a:xfrm>
            <a:off x="7413625" y="1930400"/>
            <a:ext cx="61913" cy="61913"/>
          </a:xfrm>
          <a:custGeom>
            <a:avLst/>
            <a:gdLst>
              <a:gd name="T0" fmla="*/ 14 w 26"/>
              <a:gd name="T1" fmla="*/ 25 h 26"/>
              <a:gd name="T2" fmla="*/ 1 w 26"/>
              <a:gd name="T3" fmla="*/ 13 h 26"/>
              <a:gd name="T4" fmla="*/ 14 w 26"/>
              <a:gd name="T5" fmla="*/ 0 h 26"/>
              <a:gd name="T6" fmla="*/ 26 w 26"/>
              <a:gd name="T7" fmla="*/ 12 h 26"/>
              <a:gd name="T8" fmla="*/ 14 w 26"/>
              <a:gd name="T9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6">
                <a:moveTo>
                  <a:pt x="14" y="25"/>
                </a:moveTo>
                <a:cubicBezTo>
                  <a:pt x="7" y="26"/>
                  <a:pt x="1" y="20"/>
                  <a:pt x="1" y="13"/>
                </a:cubicBezTo>
                <a:cubicBezTo>
                  <a:pt x="0" y="6"/>
                  <a:pt x="7" y="0"/>
                  <a:pt x="14" y="0"/>
                </a:cubicBezTo>
                <a:cubicBezTo>
                  <a:pt x="20" y="0"/>
                  <a:pt x="26" y="6"/>
                  <a:pt x="26" y="12"/>
                </a:cubicBezTo>
                <a:cubicBezTo>
                  <a:pt x="26" y="19"/>
                  <a:pt x="20" y="25"/>
                  <a:pt x="14" y="2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9" name="Freeform 99"/>
          <p:cNvSpPr>
            <a:spLocks/>
          </p:cNvSpPr>
          <p:nvPr/>
        </p:nvSpPr>
        <p:spPr bwMode="auto">
          <a:xfrm>
            <a:off x="7473950" y="1928813"/>
            <a:ext cx="57150" cy="68263"/>
          </a:xfrm>
          <a:custGeom>
            <a:avLst/>
            <a:gdLst>
              <a:gd name="T0" fmla="*/ 24 w 24"/>
              <a:gd name="T1" fmla="*/ 14 h 29"/>
              <a:gd name="T2" fmla="*/ 7 w 24"/>
              <a:gd name="T3" fmla="*/ 26 h 29"/>
              <a:gd name="T4" fmla="*/ 2 w 24"/>
              <a:gd name="T5" fmla="*/ 17 h 29"/>
              <a:gd name="T6" fmla="*/ 2 w 24"/>
              <a:gd name="T7" fmla="*/ 11 h 29"/>
              <a:gd name="T8" fmla="*/ 9 w 24"/>
              <a:gd name="T9" fmla="*/ 2 h 29"/>
              <a:gd name="T10" fmla="*/ 24 w 24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29">
                <a:moveTo>
                  <a:pt x="24" y="14"/>
                </a:moveTo>
                <a:cubicBezTo>
                  <a:pt x="24" y="23"/>
                  <a:pt x="15" y="29"/>
                  <a:pt x="7" y="26"/>
                </a:cubicBezTo>
                <a:cubicBezTo>
                  <a:pt x="4" y="24"/>
                  <a:pt x="0" y="22"/>
                  <a:pt x="2" y="17"/>
                </a:cubicBezTo>
                <a:cubicBezTo>
                  <a:pt x="3" y="15"/>
                  <a:pt x="3" y="13"/>
                  <a:pt x="2" y="11"/>
                </a:cubicBezTo>
                <a:cubicBezTo>
                  <a:pt x="0" y="5"/>
                  <a:pt x="4" y="3"/>
                  <a:pt x="9" y="2"/>
                </a:cubicBezTo>
                <a:cubicBezTo>
                  <a:pt x="17" y="0"/>
                  <a:pt x="24" y="5"/>
                  <a:pt x="24" y="14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0" name="Freeform 100"/>
          <p:cNvSpPr>
            <a:spLocks/>
          </p:cNvSpPr>
          <p:nvPr/>
        </p:nvSpPr>
        <p:spPr bwMode="auto">
          <a:xfrm>
            <a:off x="8088313" y="4056063"/>
            <a:ext cx="92075" cy="66675"/>
          </a:xfrm>
          <a:custGeom>
            <a:avLst/>
            <a:gdLst>
              <a:gd name="T0" fmla="*/ 39 w 39"/>
              <a:gd name="T1" fmla="*/ 28 h 28"/>
              <a:gd name="T2" fmla="*/ 2 w 39"/>
              <a:gd name="T3" fmla="*/ 28 h 28"/>
              <a:gd name="T4" fmla="*/ 6 w 39"/>
              <a:gd name="T5" fmla="*/ 5 h 28"/>
              <a:gd name="T6" fmla="*/ 15 w 39"/>
              <a:gd name="T7" fmla="*/ 2 h 28"/>
              <a:gd name="T8" fmla="*/ 24 w 39"/>
              <a:gd name="T9" fmla="*/ 2 h 28"/>
              <a:gd name="T10" fmla="*/ 38 w 39"/>
              <a:gd name="T11" fmla="*/ 11 h 28"/>
              <a:gd name="T12" fmla="*/ 39 w 3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28">
                <a:moveTo>
                  <a:pt x="39" y="28"/>
                </a:moveTo>
                <a:cubicBezTo>
                  <a:pt x="26" y="28"/>
                  <a:pt x="14" y="28"/>
                  <a:pt x="2" y="28"/>
                </a:cubicBezTo>
                <a:cubicBezTo>
                  <a:pt x="1" y="20"/>
                  <a:pt x="0" y="12"/>
                  <a:pt x="6" y="5"/>
                </a:cubicBezTo>
                <a:cubicBezTo>
                  <a:pt x="8" y="2"/>
                  <a:pt x="11" y="0"/>
                  <a:pt x="15" y="2"/>
                </a:cubicBezTo>
                <a:cubicBezTo>
                  <a:pt x="18" y="3"/>
                  <a:pt x="21" y="3"/>
                  <a:pt x="24" y="2"/>
                </a:cubicBezTo>
                <a:cubicBezTo>
                  <a:pt x="32" y="1"/>
                  <a:pt x="36" y="3"/>
                  <a:pt x="38" y="11"/>
                </a:cubicBezTo>
                <a:cubicBezTo>
                  <a:pt x="39" y="16"/>
                  <a:pt x="39" y="22"/>
                  <a:pt x="39" y="28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1" name="Freeform 101"/>
          <p:cNvSpPr>
            <a:spLocks/>
          </p:cNvSpPr>
          <p:nvPr/>
        </p:nvSpPr>
        <p:spPr bwMode="auto">
          <a:xfrm>
            <a:off x="8170863" y="4059238"/>
            <a:ext cx="63500" cy="63500"/>
          </a:xfrm>
          <a:custGeom>
            <a:avLst/>
            <a:gdLst>
              <a:gd name="T0" fmla="*/ 0 w 27"/>
              <a:gd name="T1" fmla="*/ 1 h 27"/>
              <a:gd name="T2" fmla="*/ 15 w 27"/>
              <a:gd name="T3" fmla="*/ 0 h 27"/>
              <a:gd name="T4" fmla="*/ 26 w 27"/>
              <a:gd name="T5" fmla="*/ 11 h 27"/>
              <a:gd name="T6" fmla="*/ 27 w 27"/>
              <a:gd name="T7" fmla="*/ 27 h 27"/>
              <a:gd name="T8" fmla="*/ 6 w 27"/>
              <a:gd name="T9" fmla="*/ 27 h 27"/>
              <a:gd name="T10" fmla="*/ 0 w 27"/>
              <a:gd name="T11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7">
                <a:moveTo>
                  <a:pt x="0" y="1"/>
                </a:moveTo>
                <a:cubicBezTo>
                  <a:pt x="5" y="1"/>
                  <a:pt x="10" y="0"/>
                  <a:pt x="15" y="0"/>
                </a:cubicBezTo>
                <a:cubicBezTo>
                  <a:pt x="22" y="0"/>
                  <a:pt x="25" y="5"/>
                  <a:pt x="26" y="11"/>
                </a:cubicBezTo>
                <a:cubicBezTo>
                  <a:pt x="27" y="16"/>
                  <a:pt x="27" y="21"/>
                  <a:pt x="27" y="27"/>
                </a:cubicBezTo>
                <a:cubicBezTo>
                  <a:pt x="20" y="27"/>
                  <a:pt x="13" y="27"/>
                  <a:pt x="6" y="27"/>
                </a:cubicBezTo>
                <a:cubicBezTo>
                  <a:pt x="5" y="18"/>
                  <a:pt x="7" y="8"/>
                  <a:pt x="0" y="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2" name="Freeform 102"/>
          <p:cNvSpPr>
            <a:spLocks/>
          </p:cNvSpPr>
          <p:nvPr/>
        </p:nvSpPr>
        <p:spPr bwMode="auto">
          <a:xfrm>
            <a:off x="8104188" y="3997325"/>
            <a:ext cx="61913" cy="61913"/>
          </a:xfrm>
          <a:custGeom>
            <a:avLst/>
            <a:gdLst>
              <a:gd name="T0" fmla="*/ 25 w 26"/>
              <a:gd name="T1" fmla="*/ 19 h 26"/>
              <a:gd name="T2" fmla="*/ 15 w 26"/>
              <a:gd name="T3" fmla="*/ 25 h 26"/>
              <a:gd name="T4" fmla="*/ 1 w 26"/>
              <a:gd name="T5" fmla="*/ 13 h 26"/>
              <a:gd name="T6" fmla="*/ 13 w 26"/>
              <a:gd name="T7" fmla="*/ 0 h 26"/>
              <a:gd name="T8" fmla="*/ 26 w 26"/>
              <a:gd name="T9" fmla="*/ 13 h 26"/>
              <a:gd name="T10" fmla="*/ 25 w 26"/>
              <a:gd name="T11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6">
                <a:moveTo>
                  <a:pt x="25" y="19"/>
                </a:moveTo>
                <a:cubicBezTo>
                  <a:pt x="22" y="21"/>
                  <a:pt x="18" y="24"/>
                  <a:pt x="15" y="25"/>
                </a:cubicBezTo>
                <a:cubicBezTo>
                  <a:pt x="7" y="26"/>
                  <a:pt x="1" y="21"/>
                  <a:pt x="1" y="13"/>
                </a:cubicBezTo>
                <a:cubicBezTo>
                  <a:pt x="0" y="6"/>
                  <a:pt x="6" y="0"/>
                  <a:pt x="13" y="0"/>
                </a:cubicBezTo>
                <a:cubicBezTo>
                  <a:pt x="21" y="0"/>
                  <a:pt x="26" y="6"/>
                  <a:pt x="26" y="13"/>
                </a:cubicBezTo>
                <a:cubicBezTo>
                  <a:pt x="26" y="15"/>
                  <a:pt x="25" y="17"/>
                  <a:pt x="25" y="19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3" name="Freeform 103"/>
          <p:cNvSpPr>
            <a:spLocks/>
          </p:cNvSpPr>
          <p:nvPr/>
        </p:nvSpPr>
        <p:spPr bwMode="auto">
          <a:xfrm>
            <a:off x="8164513" y="4000500"/>
            <a:ext cx="58738" cy="60325"/>
          </a:xfrm>
          <a:custGeom>
            <a:avLst/>
            <a:gdLst>
              <a:gd name="T0" fmla="*/ 0 w 25"/>
              <a:gd name="T1" fmla="*/ 18 h 26"/>
              <a:gd name="T2" fmla="*/ 2 w 25"/>
              <a:gd name="T3" fmla="*/ 9 h 26"/>
              <a:gd name="T4" fmla="*/ 5 w 25"/>
              <a:gd name="T5" fmla="*/ 0 h 26"/>
              <a:gd name="T6" fmla="*/ 18 w 25"/>
              <a:gd name="T7" fmla="*/ 1 h 26"/>
              <a:gd name="T8" fmla="*/ 23 w 25"/>
              <a:gd name="T9" fmla="*/ 14 h 26"/>
              <a:gd name="T10" fmla="*/ 15 w 25"/>
              <a:gd name="T11" fmla="*/ 23 h 26"/>
              <a:gd name="T12" fmla="*/ 0 w 25"/>
              <a:gd name="T13" fmla="*/ 18 h 26"/>
              <a:gd name="T14" fmla="*/ 0 w 25"/>
              <a:gd name="T15" fmla="*/ 18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26">
                <a:moveTo>
                  <a:pt x="0" y="18"/>
                </a:moveTo>
                <a:cubicBezTo>
                  <a:pt x="1" y="15"/>
                  <a:pt x="2" y="12"/>
                  <a:pt x="2" y="9"/>
                </a:cubicBezTo>
                <a:cubicBezTo>
                  <a:pt x="2" y="6"/>
                  <a:pt x="0" y="1"/>
                  <a:pt x="5" y="0"/>
                </a:cubicBezTo>
                <a:cubicBezTo>
                  <a:pt x="9" y="0"/>
                  <a:pt x="14" y="0"/>
                  <a:pt x="18" y="1"/>
                </a:cubicBezTo>
                <a:cubicBezTo>
                  <a:pt x="22" y="3"/>
                  <a:pt x="25" y="9"/>
                  <a:pt x="23" y="14"/>
                </a:cubicBezTo>
                <a:cubicBezTo>
                  <a:pt x="21" y="18"/>
                  <a:pt x="18" y="22"/>
                  <a:pt x="15" y="23"/>
                </a:cubicBezTo>
                <a:cubicBezTo>
                  <a:pt x="9" y="26"/>
                  <a:pt x="3" y="24"/>
                  <a:pt x="0" y="18"/>
                </a:cubicBezTo>
                <a:cubicBezTo>
                  <a:pt x="0" y="18"/>
                  <a:pt x="0" y="18"/>
                  <a:pt x="0" y="18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4" name="Freeform 104"/>
          <p:cNvSpPr>
            <a:spLocks/>
          </p:cNvSpPr>
          <p:nvPr/>
        </p:nvSpPr>
        <p:spPr bwMode="auto">
          <a:xfrm>
            <a:off x="5484813" y="2573338"/>
            <a:ext cx="88900" cy="66675"/>
          </a:xfrm>
          <a:custGeom>
            <a:avLst/>
            <a:gdLst>
              <a:gd name="T0" fmla="*/ 37 w 37"/>
              <a:gd name="T1" fmla="*/ 28 h 28"/>
              <a:gd name="T2" fmla="*/ 0 w 37"/>
              <a:gd name="T3" fmla="*/ 28 h 28"/>
              <a:gd name="T4" fmla="*/ 1 w 37"/>
              <a:gd name="T5" fmla="*/ 10 h 28"/>
              <a:gd name="T6" fmla="*/ 15 w 37"/>
              <a:gd name="T7" fmla="*/ 2 h 28"/>
              <a:gd name="T8" fmla="*/ 21 w 37"/>
              <a:gd name="T9" fmla="*/ 2 h 28"/>
              <a:gd name="T10" fmla="*/ 37 w 37"/>
              <a:gd name="T11" fmla="*/ 13 h 28"/>
              <a:gd name="T12" fmla="*/ 37 w 37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8">
                <a:moveTo>
                  <a:pt x="37" y="28"/>
                </a:moveTo>
                <a:cubicBezTo>
                  <a:pt x="24" y="28"/>
                  <a:pt x="13" y="28"/>
                  <a:pt x="0" y="28"/>
                </a:cubicBezTo>
                <a:cubicBezTo>
                  <a:pt x="0" y="21"/>
                  <a:pt x="0" y="16"/>
                  <a:pt x="1" y="10"/>
                </a:cubicBezTo>
                <a:cubicBezTo>
                  <a:pt x="3" y="2"/>
                  <a:pt x="7" y="0"/>
                  <a:pt x="15" y="2"/>
                </a:cubicBezTo>
                <a:cubicBezTo>
                  <a:pt x="17" y="2"/>
                  <a:pt x="19" y="2"/>
                  <a:pt x="21" y="2"/>
                </a:cubicBezTo>
                <a:cubicBezTo>
                  <a:pt x="31" y="0"/>
                  <a:pt x="36" y="4"/>
                  <a:pt x="37" y="13"/>
                </a:cubicBezTo>
                <a:cubicBezTo>
                  <a:pt x="37" y="18"/>
                  <a:pt x="37" y="22"/>
                  <a:pt x="37" y="28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5" name="Freeform 105"/>
          <p:cNvSpPr>
            <a:spLocks/>
          </p:cNvSpPr>
          <p:nvPr/>
        </p:nvSpPr>
        <p:spPr bwMode="auto">
          <a:xfrm>
            <a:off x="5568950" y="2576513"/>
            <a:ext cx="63500" cy="63500"/>
          </a:xfrm>
          <a:custGeom>
            <a:avLst/>
            <a:gdLst>
              <a:gd name="T0" fmla="*/ 27 w 27"/>
              <a:gd name="T1" fmla="*/ 27 h 27"/>
              <a:gd name="T2" fmla="*/ 5 w 27"/>
              <a:gd name="T3" fmla="*/ 27 h 27"/>
              <a:gd name="T4" fmla="*/ 0 w 27"/>
              <a:gd name="T5" fmla="*/ 1 h 27"/>
              <a:gd name="T6" fmla="*/ 14 w 27"/>
              <a:gd name="T7" fmla="*/ 0 h 27"/>
              <a:gd name="T8" fmla="*/ 21 w 27"/>
              <a:gd name="T9" fmla="*/ 4 h 27"/>
              <a:gd name="T10" fmla="*/ 27 w 27"/>
              <a:gd name="T1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7">
                <a:moveTo>
                  <a:pt x="27" y="27"/>
                </a:moveTo>
                <a:cubicBezTo>
                  <a:pt x="18" y="27"/>
                  <a:pt x="11" y="27"/>
                  <a:pt x="5" y="27"/>
                </a:cubicBezTo>
                <a:cubicBezTo>
                  <a:pt x="4" y="17"/>
                  <a:pt x="2" y="9"/>
                  <a:pt x="0" y="1"/>
                </a:cubicBezTo>
                <a:cubicBezTo>
                  <a:pt x="3" y="1"/>
                  <a:pt x="9" y="0"/>
                  <a:pt x="14" y="0"/>
                </a:cubicBezTo>
                <a:cubicBezTo>
                  <a:pt x="16" y="0"/>
                  <a:pt x="20" y="2"/>
                  <a:pt x="21" y="4"/>
                </a:cubicBezTo>
                <a:cubicBezTo>
                  <a:pt x="23" y="11"/>
                  <a:pt x="25" y="19"/>
                  <a:pt x="27" y="27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6" name="Freeform 106"/>
          <p:cNvSpPr>
            <a:spLocks/>
          </p:cNvSpPr>
          <p:nvPr/>
        </p:nvSpPr>
        <p:spPr bwMode="auto">
          <a:xfrm>
            <a:off x="5499100" y="2513013"/>
            <a:ext cx="60325" cy="60325"/>
          </a:xfrm>
          <a:custGeom>
            <a:avLst/>
            <a:gdLst>
              <a:gd name="T0" fmla="*/ 13 w 25"/>
              <a:gd name="T1" fmla="*/ 26 h 26"/>
              <a:gd name="T2" fmla="*/ 0 w 25"/>
              <a:gd name="T3" fmla="*/ 13 h 26"/>
              <a:gd name="T4" fmla="*/ 12 w 25"/>
              <a:gd name="T5" fmla="*/ 0 h 26"/>
              <a:gd name="T6" fmla="*/ 25 w 25"/>
              <a:gd name="T7" fmla="*/ 13 h 26"/>
              <a:gd name="T8" fmla="*/ 13 w 25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6">
                <a:moveTo>
                  <a:pt x="13" y="26"/>
                </a:moveTo>
                <a:cubicBezTo>
                  <a:pt x="6" y="26"/>
                  <a:pt x="0" y="20"/>
                  <a:pt x="0" y="13"/>
                </a:cubicBezTo>
                <a:cubicBezTo>
                  <a:pt x="0" y="6"/>
                  <a:pt x="6" y="0"/>
                  <a:pt x="12" y="0"/>
                </a:cubicBezTo>
                <a:cubicBezTo>
                  <a:pt x="19" y="0"/>
                  <a:pt x="25" y="6"/>
                  <a:pt x="25" y="13"/>
                </a:cubicBezTo>
                <a:cubicBezTo>
                  <a:pt x="25" y="19"/>
                  <a:pt x="19" y="26"/>
                  <a:pt x="13" y="2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7" name="Freeform 107"/>
          <p:cNvSpPr>
            <a:spLocks/>
          </p:cNvSpPr>
          <p:nvPr/>
        </p:nvSpPr>
        <p:spPr bwMode="auto">
          <a:xfrm>
            <a:off x="5549900" y="2513013"/>
            <a:ext cx="63500" cy="63500"/>
          </a:xfrm>
          <a:custGeom>
            <a:avLst/>
            <a:gdLst>
              <a:gd name="T0" fmla="*/ 14 w 27"/>
              <a:gd name="T1" fmla="*/ 0 h 27"/>
              <a:gd name="T2" fmla="*/ 27 w 27"/>
              <a:gd name="T3" fmla="*/ 14 h 27"/>
              <a:gd name="T4" fmla="*/ 13 w 27"/>
              <a:gd name="T5" fmla="*/ 25 h 27"/>
              <a:gd name="T6" fmla="*/ 5 w 27"/>
              <a:gd name="T7" fmla="*/ 20 h 27"/>
              <a:gd name="T8" fmla="*/ 10 w 27"/>
              <a:gd name="T9" fmla="*/ 1 h 27"/>
              <a:gd name="T10" fmla="*/ 14 w 27"/>
              <a:gd name="T11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7">
                <a:moveTo>
                  <a:pt x="14" y="0"/>
                </a:moveTo>
                <a:cubicBezTo>
                  <a:pt x="22" y="0"/>
                  <a:pt x="27" y="6"/>
                  <a:pt x="27" y="14"/>
                </a:cubicBezTo>
                <a:cubicBezTo>
                  <a:pt x="26" y="21"/>
                  <a:pt x="20" y="27"/>
                  <a:pt x="13" y="25"/>
                </a:cubicBezTo>
                <a:cubicBezTo>
                  <a:pt x="10" y="25"/>
                  <a:pt x="7" y="22"/>
                  <a:pt x="5" y="20"/>
                </a:cubicBezTo>
                <a:cubicBezTo>
                  <a:pt x="9" y="14"/>
                  <a:pt x="0" y="5"/>
                  <a:pt x="10" y="1"/>
                </a:cubicBezTo>
                <a:cubicBezTo>
                  <a:pt x="11" y="0"/>
                  <a:pt x="13" y="0"/>
                  <a:pt x="14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8" name="Freeform 108"/>
          <p:cNvSpPr>
            <a:spLocks/>
          </p:cNvSpPr>
          <p:nvPr/>
        </p:nvSpPr>
        <p:spPr bwMode="auto">
          <a:xfrm>
            <a:off x="7840663" y="1349375"/>
            <a:ext cx="90488" cy="65088"/>
          </a:xfrm>
          <a:custGeom>
            <a:avLst/>
            <a:gdLst>
              <a:gd name="T0" fmla="*/ 32 w 38"/>
              <a:gd name="T1" fmla="*/ 2 h 27"/>
              <a:gd name="T2" fmla="*/ 37 w 38"/>
              <a:gd name="T3" fmla="*/ 27 h 27"/>
              <a:gd name="T4" fmla="*/ 0 w 38"/>
              <a:gd name="T5" fmla="*/ 27 h 27"/>
              <a:gd name="T6" fmla="*/ 2 w 38"/>
              <a:gd name="T7" fmla="*/ 8 h 27"/>
              <a:gd name="T8" fmla="*/ 15 w 38"/>
              <a:gd name="T9" fmla="*/ 1 h 27"/>
              <a:gd name="T10" fmla="*/ 23 w 38"/>
              <a:gd name="T11" fmla="*/ 1 h 27"/>
              <a:gd name="T12" fmla="*/ 32 w 38"/>
              <a:gd name="T13" fmla="*/ 2 h 27"/>
              <a:gd name="T14" fmla="*/ 32 w 38"/>
              <a:gd name="T15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" h="27">
                <a:moveTo>
                  <a:pt x="32" y="2"/>
                </a:moveTo>
                <a:cubicBezTo>
                  <a:pt x="38" y="9"/>
                  <a:pt x="37" y="18"/>
                  <a:pt x="37" y="27"/>
                </a:cubicBezTo>
                <a:cubicBezTo>
                  <a:pt x="25" y="27"/>
                  <a:pt x="13" y="27"/>
                  <a:pt x="0" y="27"/>
                </a:cubicBezTo>
                <a:cubicBezTo>
                  <a:pt x="0" y="21"/>
                  <a:pt x="0" y="14"/>
                  <a:pt x="2" y="8"/>
                </a:cubicBezTo>
                <a:cubicBezTo>
                  <a:pt x="4" y="1"/>
                  <a:pt x="8" y="0"/>
                  <a:pt x="15" y="1"/>
                </a:cubicBezTo>
                <a:cubicBezTo>
                  <a:pt x="18" y="2"/>
                  <a:pt x="20" y="1"/>
                  <a:pt x="23" y="1"/>
                </a:cubicBezTo>
                <a:cubicBezTo>
                  <a:pt x="26" y="1"/>
                  <a:pt x="29" y="2"/>
                  <a:pt x="32" y="2"/>
                </a:cubicBezTo>
                <a:cubicBezTo>
                  <a:pt x="32" y="2"/>
                  <a:pt x="32" y="2"/>
                  <a:pt x="32" y="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9" name="Freeform 109"/>
          <p:cNvSpPr>
            <a:spLocks/>
          </p:cNvSpPr>
          <p:nvPr/>
        </p:nvSpPr>
        <p:spPr bwMode="auto">
          <a:xfrm>
            <a:off x="7916863" y="1344613"/>
            <a:ext cx="68263" cy="69850"/>
          </a:xfrm>
          <a:custGeom>
            <a:avLst/>
            <a:gdLst>
              <a:gd name="T0" fmla="*/ 0 w 29"/>
              <a:gd name="T1" fmla="*/ 4 h 29"/>
              <a:gd name="T2" fmla="*/ 0 w 29"/>
              <a:gd name="T3" fmla="*/ 4 h 29"/>
              <a:gd name="T4" fmla="*/ 0 w 29"/>
              <a:gd name="T5" fmla="*/ 2 h 29"/>
              <a:gd name="T6" fmla="*/ 19 w 29"/>
              <a:gd name="T7" fmla="*/ 3 h 29"/>
              <a:gd name="T8" fmla="*/ 28 w 29"/>
              <a:gd name="T9" fmla="*/ 16 h 29"/>
              <a:gd name="T10" fmla="*/ 28 w 29"/>
              <a:gd name="T11" fmla="*/ 29 h 29"/>
              <a:gd name="T12" fmla="*/ 7 w 29"/>
              <a:gd name="T13" fmla="*/ 29 h 29"/>
              <a:gd name="T14" fmla="*/ 7 w 29"/>
              <a:gd name="T15" fmla="*/ 18 h 29"/>
              <a:gd name="T16" fmla="*/ 0 w 29"/>
              <a:gd name="T17" fmla="*/ 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29"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2"/>
                  <a:pt x="0" y="2"/>
                </a:cubicBezTo>
                <a:cubicBezTo>
                  <a:pt x="7" y="2"/>
                  <a:pt x="14" y="0"/>
                  <a:pt x="19" y="3"/>
                </a:cubicBezTo>
                <a:cubicBezTo>
                  <a:pt x="23" y="4"/>
                  <a:pt x="26" y="11"/>
                  <a:pt x="28" y="16"/>
                </a:cubicBezTo>
                <a:cubicBezTo>
                  <a:pt x="29" y="20"/>
                  <a:pt x="28" y="25"/>
                  <a:pt x="28" y="29"/>
                </a:cubicBezTo>
                <a:cubicBezTo>
                  <a:pt x="21" y="29"/>
                  <a:pt x="15" y="29"/>
                  <a:pt x="7" y="29"/>
                </a:cubicBezTo>
                <a:cubicBezTo>
                  <a:pt x="7" y="25"/>
                  <a:pt x="7" y="21"/>
                  <a:pt x="7" y="18"/>
                </a:cubicBezTo>
                <a:cubicBezTo>
                  <a:pt x="6" y="12"/>
                  <a:pt x="6" y="6"/>
                  <a:pt x="0" y="4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0" name="Freeform 110"/>
          <p:cNvSpPr>
            <a:spLocks/>
          </p:cNvSpPr>
          <p:nvPr/>
        </p:nvSpPr>
        <p:spPr bwMode="auto">
          <a:xfrm>
            <a:off x="7854950" y="1287463"/>
            <a:ext cx="60325" cy="60325"/>
          </a:xfrm>
          <a:custGeom>
            <a:avLst/>
            <a:gdLst>
              <a:gd name="T0" fmla="*/ 12 w 25"/>
              <a:gd name="T1" fmla="*/ 25 h 25"/>
              <a:gd name="T2" fmla="*/ 0 w 25"/>
              <a:gd name="T3" fmla="*/ 12 h 25"/>
              <a:gd name="T4" fmla="*/ 13 w 25"/>
              <a:gd name="T5" fmla="*/ 0 h 25"/>
              <a:gd name="T6" fmla="*/ 25 w 25"/>
              <a:gd name="T7" fmla="*/ 12 h 25"/>
              <a:gd name="T8" fmla="*/ 12 w 25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5">
                <a:moveTo>
                  <a:pt x="12" y="25"/>
                </a:moveTo>
                <a:cubicBezTo>
                  <a:pt x="5" y="25"/>
                  <a:pt x="0" y="19"/>
                  <a:pt x="0" y="12"/>
                </a:cubicBezTo>
                <a:cubicBezTo>
                  <a:pt x="0" y="5"/>
                  <a:pt x="6" y="0"/>
                  <a:pt x="13" y="0"/>
                </a:cubicBezTo>
                <a:cubicBezTo>
                  <a:pt x="20" y="0"/>
                  <a:pt x="25" y="6"/>
                  <a:pt x="25" y="12"/>
                </a:cubicBezTo>
                <a:cubicBezTo>
                  <a:pt x="25" y="20"/>
                  <a:pt x="20" y="25"/>
                  <a:pt x="12" y="2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1" name="Freeform 111"/>
          <p:cNvSpPr>
            <a:spLocks/>
          </p:cNvSpPr>
          <p:nvPr/>
        </p:nvSpPr>
        <p:spPr bwMode="auto">
          <a:xfrm>
            <a:off x="7915275" y="1287463"/>
            <a:ext cx="53975" cy="66675"/>
          </a:xfrm>
          <a:custGeom>
            <a:avLst/>
            <a:gdLst>
              <a:gd name="T0" fmla="*/ 23 w 23"/>
              <a:gd name="T1" fmla="*/ 13 h 28"/>
              <a:gd name="T2" fmla="*/ 5 w 23"/>
              <a:gd name="T3" fmla="*/ 24 h 28"/>
              <a:gd name="T4" fmla="*/ 1 w 23"/>
              <a:gd name="T5" fmla="*/ 17 h 28"/>
              <a:gd name="T6" fmla="*/ 2 w 23"/>
              <a:gd name="T7" fmla="*/ 10 h 28"/>
              <a:gd name="T8" fmla="*/ 10 w 23"/>
              <a:gd name="T9" fmla="*/ 0 h 28"/>
              <a:gd name="T10" fmla="*/ 23 w 23"/>
              <a:gd name="T11" fmla="*/ 1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" h="28">
                <a:moveTo>
                  <a:pt x="23" y="13"/>
                </a:moveTo>
                <a:cubicBezTo>
                  <a:pt x="23" y="22"/>
                  <a:pt x="13" y="28"/>
                  <a:pt x="5" y="24"/>
                </a:cubicBezTo>
                <a:cubicBezTo>
                  <a:pt x="2" y="22"/>
                  <a:pt x="0" y="21"/>
                  <a:pt x="1" y="17"/>
                </a:cubicBezTo>
                <a:cubicBezTo>
                  <a:pt x="2" y="15"/>
                  <a:pt x="2" y="12"/>
                  <a:pt x="2" y="10"/>
                </a:cubicBezTo>
                <a:cubicBezTo>
                  <a:pt x="1" y="3"/>
                  <a:pt x="4" y="0"/>
                  <a:pt x="10" y="0"/>
                </a:cubicBezTo>
                <a:cubicBezTo>
                  <a:pt x="18" y="0"/>
                  <a:pt x="23" y="6"/>
                  <a:pt x="23" y="1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2" name="Freeform 112"/>
          <p:cNvSpPr>
            <a:spLocks/>
          </p:cNvSpPr>
          <p:nvPr/>
        </p:nvSpPr>
        <p:spPr bwMode="auto">
          <a:xfrm>
            <a:off x="6538913" y="4535488"/>
            <a:ext cx="168275" cy="125413"/>
          </a:xfrm>
          <a:custGeom>
            <a:avLst/>
            <a:gdLst>
              <a:gd name="T0" fmla="*/ 1 w 71"/>
              <a:gd name="T1" fmla="*/ 53 h 53"/>
              <a:gd name="T2" fmla="*/ 2 w 71"/>
              <a:gd name="T3" fmla="*/ 28 h 53"/>
              <a:gd name="T4" fmla="*/ 11 w 71"/>
              <a:gd name="T5" fmla="*/ 8 h 53"/>
              <a:gd name="T6" fmla="*/ 27 w 71"/>
              <a:gd name="T7" fmla="*/ 4 h 53"/>
              <a:gd name="T8" fmla="*/ 48 w 71"/>
              <a:gd name="T9" fmla="*/ 3 h 53"/>
              <a:gd name="T10" fmla="*/ 57 w 71"/>
              <a:gd name="T11" fmla="*/ 4 h 53"/>
              <a:gd name="T12" fmla="*/ 71 w 71"/>
              <a:gd name="T13" fmla="*/ 30 h 53"/>
              <a:gd name="T14" fmla="*/ 71 w 71"/>
              <a:gd name="T15" fmla="*/ 53 h 53"/>
              <a:gd name="T16" fmla="*/ 1 w 71"/>
              <a:gd name="T17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53">
                <a:moveTo>
                  <a:pt x="1" y="53"/>
                </a:moveTo>
                <a:cubicBezTo>
                  <a:pt x="1" y="44"/>
                  <a:pt x="0" y="36"/>
                  <a:pt x="2" y="28"/>
                </a:cubicBezTo>
                <a:cubicBezTo>
                  <a:pt x="3" y="21"/>
                  <a:pt x="7" y="15"/>
                  <a:pt x="11" y="8"/>
                </a:cubicBezTo>
                <a:cubicBezTo>
                  <a:pt x="14" y="3"/>
                  <a:pt x="19" y="0"/>
                  <a:pt x="27" y="4"/>
                </a:cubicBezTo>
                <a:cubicBezTo>
                  <a:pt x="33" y="7"/>
                  <a:pt x="41" y="7"/>
                  <a:pt x="48" y="3"/>
                </a:cubicBezTo>
                <a:cubicBezTo>
                  <a:pt x="52" y="1"/>
                  <a:pt x="54" y="2"/>
                  <a:pt x="57" y="4"/>
                </a:cubicBezTo>
                <a:cubicBezTo>
                  <a:pt x="65" y="11"/>
                  <a:pt x="70" y="20"/>
                  <a:pt x="71" y="30"/>
                </a:cubicBezTo>
                <a:cubicBezTo>
                  <a:pt x="71" y="37"/>
                  <a:pt x="71" y="45"/>
                  <a:pt x="71" y="53"/>
                </a:cubicBezTo>
                <a:cubicBezTo>
                  <a:pt x="48" y="53"/>
                  <a:pt x="25" y="53"/>
                  <a:pt x="1" y="5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3" name="Freeform 113"/>
          <p:cNvSpPr>
            <a:spLocks/>
          </p:cNvSpPr>
          <p:nvPr/>
        </p:nvSpPr>
        <p:spPr bwMode="auto">
          <a:xfrm>
            <a:off x="6683375" y="4540250"/>
            <a:ext cx="123825" cy="120650"/>
          </a:xfrm>
          <a:custGeom>
            <a:avLst/>
            <a:gdLst>
              <a:gd name="T0" fmla="*/ 52 w 52"/>
              <a:gd name="T1" fmla="*/ 51 h 51"/>
              <a:gd name="T2" fmla="*/ 13 w 52"/>
              <a:gd name="T3" fmla="*/ 51 h 51"/>
              <a:gd name="T4" fmla="*/ 0 w 52"/>
              <a:gd name="T5" fmla="*/ 0 h 51"/>
              <a:gd name="T6" fmla="*/ 5 w 52"/>
              <a:gd name="T7" fmla="*/ 1 h 51"/>
              <a:gd name="T8" fmla="*/ 30 w 52"/>
              <a:gd name="T9" fmla="*/ 1 h 51"/>
              <a:gd name="T10" fmla="*/ 38 w 52"/>
              <a:gd name="T11" fmla="*/ 2 h 51"/>
              <a:gd name="T12" fmla="*/ 52 w 52"/>
              <a:gd name="T13" fmla="*/ 25 h 51"/>
              <a:gd name="T14" fmla="*/ 52 w 52"/>
              <a:gd name="T1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" h="51">
                <a:moveTo>
                  <a:pt x="52" y="51"/>
                </a:moveTo>
                <a:cubicBezTo>
                  <a:pt x="39" y="51"/>
                  <a:pt x="27" y="51"/>
                  <a:pt x="13" y="51"/>
                </a:cubicBezTo>
                <a:cubicBezTo>
                  <a:pt x="13" y="33"/>
                  <a:pt x="16" y="14"/>
                  <a:pt x="0" y="0"/>
                </a:cubicBezTo>
                <a:cubicBezTo>
                  <a:pt x="2" y="0"/>
                  <a:pt x="3" y="0"/>
                  <a:pt x="5" y="1"/>
                </a:cubicBezTo>
                <a:cubicBezTo>
                  <a:pt x="13" y="5"/>
                  <a:pt x="22" y="4"/>
                  <a:pt x="30" y="1"/>
                </a:cubicBezTo>
                <a:cubicBezTo>
                  <a:pt x="32" y="0"/>
                  <a:pt x="36" y="1"/>
                  <a:pt x="38" y="2"/>
                </a:cubicBezTo>
                <a:cubicBezTo>
                  <a:pt x="46" y="8"/>
                  <a:pt x="51" y="15"/>
                  <a:pt x="52" y="25"/>
                </a:cubicBezTo>
                <a:cubicBezTo>
                  <a:pt x="52" y="34"/>
                  <a:pt x="52" y="42"/>
                  <a:pt x="52" y="5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4" name="Freeform 114"/>
          <p:cNvSpPr>
            <a:spLocks/>
          </p:cNvSpPr>
          <p:nvPr/>
        </p:nvSpPr>
        <p:spPr bwMode="auto">
          <a:xfrm>
            <a:off x="6569075" y="4424363"/>
            <a:ext cx="112713" cy="114300"/>
          </a:xfrm>
          <a:custGeom>
            <a:avLst/>
            <a:gdLst>
              <a:gd name="T0" fmla="*/ 0 w 47"/>
              <a:gd name="T1" fmla="*/ 24 h 48"/>
              <a:gd name="T2" fmla="*/ 23 w 47"/>
              <a:gd name="T3" fmla="*/ 0 h 48"/>
              <a:gd name="T4" fmla="*/ 47 w 47"/>
              <a:gd name="T5" fmla="*/ 24 h 48"/>
              <a:gd name="T6" fmla="*/ 23 w 47"/>
              <a:gd name="T7" fmla="*/ 48 h 48"/>
              <a:gd name="T8" fmla="*/ 0 w 47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0" y="24"/>
                </a:moveTo>
                <a:cubicBezTo>
                  <a:pt x="0" y="11"/>
                  <a:pt x="10" y="0"/>
                  <a:pt x="23" y="0"/>
                </a:cubicBez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8"/>
                  <a:pt x="23" y="48"/>
                </a:cubicBezTo>
                <a:cubicBezTo>
                  <a:pt x="10" y="48"/>
                  <a:pt x="0" y="38"/>
                  <a:pt x="0" y="24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5" name="Freeform 115"/>
          <p:cNvSpPr>
            <a:spLocks/>
          </p:cNvSpPr>
          <p:nvPr/>
        </p:nvSpPr>
        <p:spPr bwMode="auto">
          <a:xfrm>
            <a:off x="6678613" y="4419600"/>
            <a:ext cx="101600" cy="120650"/>
          </a:xfrm>
          <a:custGeom>
            <a:avLst/>
            <a:gdLst>
              <a:gd name="T0" fmla="*/ 43 w 43"/>
              <a:gd name="T1" fmla="*/ 29 h 51"/>
              <a:gd name="T2" fmla="*/ 29 w 43"/>
              <a:gd name="T3" fmla="*/ 48 h 51"/>
              <a:gd name="T4" fmla="*/ 4 w 43"/>
              <a:gd name="T5" fmla="*/ 44 h 51"/>
              <a:gd name="T6" fmla="*/ 2 w 43"/>
              <a:gd name="T7" fmla="*/ 36 h 51"/>
              <a:gd name="T8" fmla="*/ 2 w 43"/>
              <a:gd name="T9" fmla="*/ 16 h 51"/>
              <a:gd name="T10" fmla="*/ 3 w 43"/>
              <a:gd name="T11" fmla="*/ 9 h 51"/>
              <a:gd name="T12" fmla="*/ 28 w 43"/>
              <a:gd name="T13" fmla="*/ 4 h 51"/>
              <a:gd name="T14" fmla="*/ 43 w 43"/>
              <a:gd name="T15" fmla="*/ 2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" h="51">
                <a:moveTo>
                  <a:pt x="43" y="29"/>
                </a:moveTo>
                <a:cubicBezTo>
                  <a:pt x="42" y="36"/>
                  <a:pt x="38" y="44"/>
                  <a:pt x="29" y="48"/>
                </a:cubicBezTo>
                <a:cubicBezTo>
                  <a:pt x="20" y="51"/>
                  <a:pt x="12" y="50"/>
                  <a:pt x="4" y="44"/>
                </a:cubicBezTo>
                <a:cubicBezTo>
                  <a:pt x="2" y="42"/>
                  <a:pt x="0" y="40"/>
                  <a:pt x="2" y="36"/>
                </a:cubicBezTo>
                <a:cubicBezTo>
                  <a:pt x="5" y="29"/>
                  <a:pt x="4" y="23"/>
                  <a:pt x="2" y="16"/>
                </a:cubicBezTo>
                <a:cubicBezTo>
                  <a:pt x="1" y="14"/>
                  <a:pt x="2" y="11"/>
                  <a:pt x="3" y="9"/>
                </a:cubicBezTo>
                <a:cubicBezTo>
                  <a:pt x="10" y="2"/>
                  <a:pt x="19" y="0"/>
                  <a:pt x="28" y="4"/>
                </a:cubicBezTo>
                <a:cubicBezTo>
                  <a:pt x="37" y="8"/>
                  <a:pt x="43" y="17"/>
                  <a:pt x="43" y="29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6" name="Freeform 116"/>
          <p:cNvSpPr>
            <a:spLocks/>
          </p:cNvSpPr>
          <p:nvPr/>
        </p:nvSpPr>
        <p:spPr bwMode="auto">
          <a:xfrm>
            <a:off x="7202488" y="4716463"/>
            <a:ext cx="93663" cy="63500"/>
          </a:xfrm>
          <a:custGeom>
            <a:avLst/>
            <a:gdLst>
              <a:gd name="T0" fmla="*/ 39 w 39"/>
              <a:gd name="T1" fmla="*/ 27 h 27"/>
              <a:gd name="T2" fmla="*/ 2 w 39"/>
              <a:gd name="T3" fmla="*/ 27 h 27"/>
              <a:gd name="T4" fmla="*/ 6 w 39"/>
              <a:gd name="T5" fmla="*/ 4 h 27"/>
              <a:gd name="T6" fmla="*/ 15 w 39"/>
              <a:gd name="T7" fmla="*/ 1 h 27"/>
              <a:gd name="T8" fmla="*/ 23 w 39"/>
              <a:gd name="T9" fmla="*/ 2 h 27"/>
              <a:gd name="T10" fmla="*/ 38 w 39"/>
              <a:gd name="T11" fmla="*/ 14 h 27"/>
              <a:gd name="T12" fmla="*/ 39 w 39"/>
              <a:gd name="T13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27">
                <a:moveTo>
                  <a:pt x="39" y="27"/>
                </a:moveTo>
                <a:cubicBezTo>
                  <a:pt x="26" y="27"/>
                  <a:pt x="14" y="27"/>
                  <a:pt x="2" y="27"/>
                </a:cubicBezTo>
                <a:cubicBezTo>
                  <a:pt x="2" y="19"/>
                  <a:pt x="0" y="11"/>
                  <a:pt x="6" y="4"/>
                </a:cubicBezTo>
                <a:cubicBezTo>
                  <a:pt x="8" y="2"/>
                  <a:pt x="11" y="0"/>
                  <a:pt x="15" y="1"/>
                </a:cubicBezTo>
                <a:cubicBezTo>
                  <a:pt x="17" y="2"/>
                  <a:pt x="21" y="2"/>
                  <a:pt x="23" y="2"/>
                </a:cubicBezTo>
                <a:cubicBezTo>
                  <a:pt x="32" y="1"/>
                  <a:pt x="37" y="5"/>
                  <a:pt x="38" y="14"/>
                </a:cubicBezTo>
                <a:cubicBezTo>
                  <a:pt x="39" y="18"/>
                  <a:pt x="39" y="23"/>
                  <a:pt x="39" y="27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7" name="Freeform 117"/>
          <p:cNvSpPr>
            <a:spLocks/>
          </p:cNvSpPr>
          <p:nvPr/>
        </p:nvSpPr>
        <p:spPr bwMode="auto">
          <a:xfrm>
            <a:off x="7291388" y="4718050"/>
            <a:ext cx="60325" cy="61913"/>
          </a:xfrm>
          <a:custGeom>
            <a:avLst/>
            <a:gdLst>
              <a:gd name="T0" fmla="*/ 24 w 26"/>
              <a:gd name="T1" fmla="*/ 26 h 26"/>
              <a:gd name="T2" fmla="*/ 5 w 26"/>
              <a:gd name="T3" fmla="*/ 26 h 26"/>
              <a:gd name="T4" fmla="*/ 0 w 26"/>
              <a:gd name="T5" fmla="*/ 1 h 26"/>
              <a:gd name="T6" fmla="*/ 12 w 26"/>
              <a:gd name="T7" fmla="*/ 0 h 26"/>
              <a:gd name="T8" fmla="*/ 19 w 26"/>
              <a:gd name="T9" fmla="*/ 2 h 26"/>
              <a:gd name="T10" fmla="*/ 24 w 26"/>
              <a:gd name="T11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6">
                <a:moveTo>
                  <a:pt x="24" y="26"/>
                </a:moveTo>
                <a:cubicBezTo>
                  <a:pt x="18" y="26"/>
                  <a:pt x="11" y="26"/>
                  <a:pt x="5" y="26"/>
                </a:cubicBezTo>
                <a:cubicBezTo>
                  <a:pt x="3" y="17"/>
                  <a:pt x="1" y="9"/>
                  <a:pt x="0" y="1"/>
                </a:cubicBezTo>
                <a:cubicBezTo>
                  <a:pt x="3" y="1"/>
                  <a:pt x="7" y="0"/>
                  <a:pt x="12" y="0"/>
                </a:cubicBezTo>
                <a:cubicBezTo>
                  <a:pt x="14" y="0"/>
                  <a:pt x="17" y="1"/>
                  <a:pt x="19" y="2"/>
                </a:cubicBezTo>
                <a:cubicBezTo>
                  <a:pt x="25" y="7"/>
                  <a:pt x="26" y="15"/>
                  <a:pt x="24" y="2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8" name="Freeform 118"/>
          <p:cNvSpPr>
            <a:spLocks/>
          </p:cNvSpPr>
          <p:nvPr/>
        </p:nvSpPr>
        <p:spPr bwMode="auto">
          <a:xfrm>
            <a:off x="7219950" y="4654550"/>
            <a:ext cx="61913" cy="61913"/>
          </a:xfrm>
          <a:custGeom>
            <a:avLst/>
            <a:gdLst>
              <a:gd name="T0" fmla="*/ 25 w 26"/>
              <a:gd name="T1" fmla="*/ 12 h 26"/>
              <a:gd name="T2" fmla="*/ 13 w 26"/>
              <a:gd name="T3" fmla="*/ 25 h 26"/>
              <a:gd name="T4" fmla="*/ 1 w 26"/>
              <a:gd name="T5" fmla="*/ 12 h 26"/>
              <a:gd name="T6" fmla="*/ 15 w 26"/>
              <a:gd name="T7" fmla="*/ 1 h 26"/>
              <a:gd name="T8" fmla="*/ 25 w 26"/>
              <a:gd name="T9" fmla="*/ 1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6">
                <a:moveTo>
                  <a:pt x="25" y="12"/>
                </a:moveTo>
                <a:cubicBezTo>
                  <a:pt x="25" y="21"/>
                  <a:pt x="20" y="26"/>
                  <a:pt x="13" y="25"/>
                </a:cubicBezTo>
                <a:cubicBezTo>
                  <a:pt x="5" y="25"/>
                  <a:pt x="0" y="19"/>
                  <a:pt x="1" y="12"/>
                </a:cubicBezTo>
                <a:cubicBezTo>
                  <a:pt x="1" y="5"/>
                  <a:pt x="7" y="0"/>
                  <a:pt x="15" y="1"/>
                </a:cubicBezTo>
                <a:cubicBezTo>
                  <a:pt x="21" y="1"/>
                  <a:pt x="26" y="6"/>
                  <a:pt x="25" y="1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9" name="Freeform 119"/>
          <p:cNvSpPr>
            <a:spLocks/>
          </p:cNvSpPr>
          <p:nvPr/>
        </p:nvSpPr>
        <p:spPr bwMode="auto">
          <a:xfrm>
            <a:off x="7278688" y="4654550"/>
            <a:ext cx="58738" cy="61913"/>
          </a:xfrm>
          <a:custGeom>
            <a:avLst/>
            <a:gdLst>
              <a:gd name="T0" fmla="*/ 9 w 25"/>
              <a:gd name="T1" fmla="*/ 1 h 26"/>
              <a:gd name="T2" fmla="*/ 23 w 25"/>
              <a:gd name="T3" fmla="*/ 9 h 26"/>
              <a:gd name="T4" fmla="*/ 19 w 25"/>
              <a:gd name="T5" fmla="*/ 22 h 26"/>
              <a:gd name="T6" fmla="*/ 5 w 25"/>
              <a:gd name="T7" fmla="*/ 24 h 26"/>
              <a:gd name="T8" fmla="*/ 4 w 25"/>
              <a:gd name="T9" fmla="*/ 2 h 26"/>
              <a:gd name="T10" fmla="*/ 9 w 25"/>
              <a:gd name="T11" fmla="*/ 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26">
                <a:moveTo>
                  <a:pt x="9" y="1"/>
                </a:moveTo>
                <a:cubicBezTo>
                  <a:pt x="17" y="0"/>
                  <a:pt x="21" y="3"/>
                  <a:pt x="23" y="9"/>
                </a:cubicBezTo>
                <a:cubicBezTo>
                  <a:pt x="25" y="14"/>
                  <a:pt x="23" y="19"/>
                  <a:pt x="19" y="22"/>
                </a:cubicBezTo>
                <a:cubicBezTo>
                  <a:pt x="15" y="26"/>
                  <a:pt x="10" y="26"/>
                  <a:pt x="5" y="24"/>
                </a:cubicBezTo>
                <a:cubicBezTo>
                  <a:pt x="1" y="22"/>
                  <a:pt x="0" y="4"/>
                  <a:pt x="4" y="2"/>
                </a:cubicBezTo>
                <a:cubicBezTo>
                  <a:pt x="6" y="1"/>
                  <a:pt x="8" y="1"/>
                  <a:pt x="9" y="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50" name="Freeform 120"/>
          <p:cNvSpPr>
            <a:spLocks/>
          </p:cNvSpPr>
          <p:nvPr/>
        </p:nvSpPr>
        <p:spPr bwMode="auto">
          <a:xfrm>
            <a:off x="6327775" y="4079875"/>
            <a:ext cx="95250" cy="71438"/>
          </a:xfrm>
          <a:custGeom>
            <a:avLst/>
            <a:gdLst>
              <a:gd name="T0" fmla="*/ 35 w 40"/>
              <a:gd name="T1" fmla="*/ 5 h 30"/>
              <a:gd name="T2" fmla="*/ 38 w 40"/>
              <a:gd name="T3" fmla="*/ 30 h 30"/>
              <a:gd name="T4" fmla="*/ 2 w 40"/>
              <a:gd name="T5" fmla="*/ 30 h 30"/>
              <a:gd name="T6" fmla="*/ 7 w 40"/>
              <a:gd name="T7" fmla="*/ 5 h 30"/>
              <a:gd name="T8" fmla="*/ 11 w 40"/>
              <a:gd name="T9" fmla="*/ 3 h 30"/>
              <a:gd name="T10" fmla="*/ 35 w 40"/>
              <a:gd name="T11" fmla="*/ 6 h 30"/>
              <a:gd name="T12" fmla="*/ 35 w 40"/>
              <a:gd name="T13" fmla="*/ 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30">
                <a:moveTo>
                  <a:pt x="35" y="5"/>
                </a:moveTo>
                <a:cubicBezTo>
                  <a:pt x="38" y="13"/>
                  <a:pt x="40" y="21"/>
                  <a:pt x="38" y="30"/>
                </a:cubicBezTo>
                <a:cubicBezTo>
                  <a:pt x="26" y="30"/>
                  <a:pt x="14" y="30"/>
                  <a:pt x="2" y="30"/>
                </a:cubicBezTo>
                <a:cubicBezTo>
                  <a:pt x="2" y="21"/>
                  <a:pt x="0" y="12"/>
                  <a:pt x="7" y="5"/>
                </a:cubicBezTo>
                <a:cubicBezTo>
                  <a:pt x="8" y="4"/>
                  <a:pt x="10" y="3"/>
                  <a:pt x="11" y="3"/>
                </a:cubicBezTo>
                <a:cubicBezTo>
                  <a:pt x="19" y="7"/>
                  <a:pt x="28" y="0"/>
                  <a:pt x="35" y="6"/>
                </a:cubicBezTo>
                <a:cubicBezTo>
                  <a:pt x="35" y="6"/>
                  <a:pt x="35" y="5"/>
                  <a:pt x="35" y="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51" name="Freeform 121"/>
          <p:cNvSpPr>
            <a:spLocks/>
          </p:cNvSpPr>
          <p:nvPr/>
        </p:nvSpPr>
        <p:spPr bwMode="auto">
          <a:xfrm>
            <a:off x="6410325" y="4087813"/>
            <a:ext cx="65088" cy="63500"/>
          </a:xfrm>
          <a:custGeom>
            <a:avLst/>
            <a:gdLst>
              <a:gd name="T0" fmla="*/ 0 w 27"/>
              <a:gd name="T1" fmla="*/ 2 h 27"/>
              <a:gd name="T2" fmla="*/ 0 w 27"/>
              <a:gd name="T3" fmla="*/ 3 h 27"/>
              <a:gd name="T4" fmla="*/ 2 w 27"/>
              <a:gd name="T5" fmla="*/ 0 h 27"/>
              <a:gd name="T6" fmla="*/ 15 w 27"/>
              <a:gd name="T7" fmla="*/ 0 h 27"/>
              <a:gd name="T8" fmla="*/ 26 w 27"/>
              <a:gd name="T9" fmla="*/ 11 h 27"/>
              <a:gd name="T10" fmla="*/ 26 w 27"/>
              <a:gd name="T11" fmla="*/ 27 h 27"/>
              <a:gd name="T12" fmla="*/ 6 w 27"/>
              <a:gd name="T13" fmla="*/ 27 h 27"/>
              <a:gd name="T14" fmla="*/ 0 w 27"/>
              <a:gd name="T15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27">
                <a:moveTo>
                  <a:pt x="0" y="2"/>
                </a:moveTo>
                <a:cubicBezTo>
                  <a:pt x="0" y="2"/>
                  <a:pt x="0" y="3"/>
                  <a:pt x="0" y="3"/>
                </a:cubicBezTo>
                <a:cubicBezTo>
                  <a:pt x="1" y="2"/>
                  <a:pt x="1" y="0"/>
                  <a:pt x="2" y="0"/>
                </a:cubicBezTo>
                <a:cubicBezTo>
                  <a:pt x="6" y="0"/>
                  <a:pt x="11" y="1"/>
                  <a:pt x="15" y="0"/>
                </a:cubicBezTo>
                <a:cubicBezTo>
                  <a:pt x="19" y="0"/>
                  <a:pt x="26" y="5"/>
                  <a:pt x="26" y="11"/>
                </a:cubicBezTo>
                <a:cubicBezTo>
                  <a:pt x="27" y="16"/>
                  <a:pt x="26" y="21"/>
                  <a:pt x="26" y="27"/>
                </a:cubicBezTo>
                <a:cubicBezTo>
                  <a:pt x="20" y="27"/>
                  <a:pt x="13" y="27"/>
                  <a:pt x="6" y="27"/>
                </a:cubicBezTo>
                <a:cubicBezTo>
                  <a:pt x="5" y="18"/>
                  <a:pt x="8" y="9"/>
                  <a:pt x="0" y="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52" name="Freeform 122"/>
          <p:cNvSpPr>
            <a:spLocks/>
          </p:cNvSpPr>
          <p:nvPr/>
        </p:nvSpPr>
        <p:spPr bwMode="auto">
          <a:xfrm>
            <a:off x="6346825" y="4022725"/>
            <a:ext cx="58738" cy="61913"/>
          </a:xfrm>
          <a:custGeom>
            <a:avLst/>
            <a:gdLst>
              <a:gd name="T0" fmla="*/ 13 w 25"/>
              <a:gd name="T1" fmla="*/ 1 h 26"/>
              <a:gd name="T2" fmla="*/ 25 w 25"/>
              <a:gd name="T3" fmla="*/ 13 h 26"/>
              <a:gd name="T4" fmla="*/ 12 w 25"/>
              <a:gd name="T5" fmla="*/ 26 h 26"/>
              <a:gd name="T6" fmla="*/ 0 w 25"/>
              <a:gd name="T7" fmla="*/ 13 h 26"/>
              <a:gd name="T8" fmla="*/ 13 w 25"/>
              <a:gd name="T9" fmla="*/ 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6">
                <a:moveTo>
                  <a:pt x="13" y="1"/>
                </a:moveTo>
                <a:cubicBezTo>
                  <a:pt x="20" y="1"/>
                  <a:pt x="25" y="6"/>
                  <a:pt x="25" y="13"/>
                </a:cubicBezTo>
                <a:cubicBezTo>
                  <a:pt x="25" y="21"/>
                  <a:pt x="19" y="26"/>
                  <a:pt x="12" y="26"/>
                </a:cubicBezTo>
                <a:cubicBezTo>
                  <a:pt x="5" y="25"/>
                  <a:pt x="0" y="20"/>
                  <a:pt x="0" y="13"/>
                </a:cubicBezTo>
                <a:cubicBezTo>
                  <a:pt x="0" y="6"/>
                  <a:pt x="6" y="0"/>
                  <a:pt x="13" y="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53" name="Freeform 123"/>
          <p:cNvSpPr>
            <a:spLocks/>
          </p:cNvSpPr>
          <p:nvPr/>
        </p:nvSpPr>
        <p:spPr bwMode="auto">
          <a:xfrm>
            <a:off x="6408738" y="4025900"/>
            <a:ext cx="53975" cy="58738"/>
          </a:xfrm>
          <a:custGeom>
            <a:avLst/>
            <a:gdLst>
              <a:gd name="T0" fmla="*/ 9 w 23"/>
              <a:gd name="T1" fmla="*/ 25 h 25"/>
              <a:gd name="T2" fmla="*/ 0 w 23"/>
              <a:gd name="T3" fmla="*/ 15 h 25"/>
              <a:gd name="T4" fmla="*/ 0 w 23"/>
              <a:gd name="T5" fmla="*/ 10 h 25"/>
              <a:gd name="T6" fmla="*/ 3 w 23"/>
              <a:gd name="T7" fmla="*/ 2 h 25"/>
              <a:gd name="T8" fmla="*/ 14 w 23"/>
              <a:gd name="T9" fmla="*/ 1 h 25"/>
              <a:gd name="T10" fmla="*/ 21 w 23"/>
              <a:gd name="T11" fmla="*/ 15 h 25"/>
              <a:gd name="T12" fmla="*/ 9 w 23"/>
              <a:gd name="T13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5">
                <a:moveTo>
                  <a:pt x="9" y="25"/>
                </a:moveTo>
                <a:cubicBezTo>
                  <a:pt x="2" y="25"/>
                  <a:pt x="0" y="22"/>
                  <a:pt x="0" y="15"/>
                </a:cubicBezTo>
                <a:cubicBezTo>
                  <a:pt x="0" y="13"/>
                  <a:pt x="0" y="11"/>
                  <a:pt x="0" y="10"/>
                </a:cubicBezTo>
                <a:cubicBezTo>
                  <a:pt x="1" y="7"/>
                  <a:pt x="1" y="2"/>
                  <a:pt x="3" y="2"/>
                </a:cubicBezTo>
                <a:cubicBezTo>
                  <a:pt x="6" y="0"/>
                  <a:pt x="11" y="0"/>
                  <a:pt x="14" y="1"/>
                </a:cubicBezTo>
                <a:cubicBezTo>
                  <a:pt x="20" y="2"/>
                  <a:pt x="23" y="9"/>
                  <a:pt x="21" y="15"/>
                </a:cubicBezTo>
                <a:cubicBezTo>
                  <a:pt x="20" y="21"/>
                  <a:pt x="15" y="25"/>
                  <a:pt x="9" y="2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" name="Grupo 1"/>
          <p:cNvGrpSpPr/>
          <p:nvPr/>
        </p:nvGrpSpPr>
        <p:grpSpPr>
          <a:xfrm>
            <a:off x="5948363" y="2560938"/>
            <a:ext cx="1142369" cy="1017997"/>
            <a:chOff x="6338888" y="2855913"/>
            <a:chExt cx="393700" cy="350837"/>
          </a:xfrm>
        </p:grpSpPr>
        <p:sp>
          <p:nvSpPr>
            <p:cNvPr id="1554" name="Freeform 124"/>
            <p:cNvSpPr>
              <a:spLocks/>
            </p:cNvSpPr>
            <p:nvPr/>
          </p:nvSpPr>
          <p:spPr bwMode="auto">
            <a:xfrm>
              <a:off x="6338888" y="3028950"/>
              <a:ext cx="249238" cy="177800"/>
            </a:xfrm>
            <a:custGeom>
              <a:avLst/>
              <a:gdLst>
                <a:gd name="T0" fmla="*/ 104 w 105"/>
                <a:gd name="T1" fmla="*/ 75 h 75"/>
                <a:gd name="T2" fmla="*/ 3 w 105"/>
                <a:gd name="T3" fmla="*/ 75 h 75"/>
                <a:gd name="T4" fmla="*/ 8 w 105"/>
                <a:gd name="T5" fmla="*/ 23 h 75"/>
                <a:gd name="T6" fmla="*/ 26 w 105"/>
                <a:gd name="T7" fmla="*/ 2 h 75"/>
                <a:gd name="T8" fmla="*/ 33 w 105"/>
                <a:gd name="T9" fmla="*/ 1 h 75"/>
                <a:gd name="T10" fmla="*/ 74 w 105"/>
                <a:gd name="T11" fmla="*/ 1 h 75"/>
                <a:gd name="T12" fmla="*/ 81 w 105"/>
                <a:gd name="T13" fmla="*/ 2 h 75"/>
                <a:gd name="T14" fmla="*/ 104 w 105"/>
                <a:gd name="T15" fmla="*/ 42 h 75"/>
                <a:gd name="T16" fmla="*/ 104 w 105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5">
                  <a:moveTo>
                    <a:pt x="104" y="75"/>
                  </a:moveTo>
                  <a:cubicBezTo>
                    <a:pt x="70" y="75"/>
                    <a:pt x="37" y="75"/>
                    <a:pt x="3" y="75"/>
                  </a:cubicBezTo>
                  <a:cubicBezTo>
                    <a:pt x="4" y="57"/>
                    <a:pt x="0" y="40"/>
                    <a:pt x="8" y="23"/>
                  </a:cubicBezTo>
                  <a:cubicBezTo>
                    <a:pt x="12" y="14"/>
                    <a:pt x="18" y="7"/>
                    <a:pt x="26" y="2"/>
                  </a:cubicBezTo>
                  <a:cubicBezTo>
                    <a:pt x="28" y="1"/>
                    <a:pt x="31" y="0"/>
                    <a:pt x="33" y="1"/>
                  </a:cubicBezTo>
                  <a:cubicBezTo>
                    <a:pt x="47" y="8"/>
                    <a:pt x="60" y="8"/>
                    <a:pt x="74" y="1"/>
                  </a:cubicBezTo>
                  <a:cubicBezTo>
                    <a:pt x="76" y="0"/>
                    <a:pt x="79" y="1"/>
                    <a:pt x="81" y="2"/>
                  </a:cubicBezTo>
                  <a:cubicBezTo>
                    <a:pt x="95" y="11"/>
                    <a:pt x="103" y="25"/>
                    <a:pt x="104" y="42"/>
                  </a:cubicBezTo>
                  <a:cubicBezTo>
                    <a:pt x="105" y="53"/>
                    <a:pt x="104" y="63"/>
                    <a:pt x="104" y="75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5" name="Freeform 125"/>
            <p:cNvSpPr>
              <a:spLocks/>
            </p:cNvSpPr>
            <p:nvPr/>
          </p:nvSpPr>
          <p:spPr bwMode="auto">
            <a:xfrm>
              <a:off x="6553200" y="3028950"/>
              <a:ext cx="179388" cy="177800"/>
            </a:xfrm>
            <a:custGeom>
              <a:avLst/>
              <a:gdLst>
                <a:gd name="T0" fmla="*/ 75 w 76"/>
                <a:gd name="T1" fmla="*/ 75 h 75"/>
                <a:gd name="T2" fmla="*/ 19 w 76"/>
                <a:gd name="T3" fmla="*/ 75 h 75"/>
                <a:gd name="T4" fmla="*/ 19 w 76"/>
                <a:gd name="T5" fmla="*/ 57 h 75"/>
                <a:gd name="T6" fmla="*/ 12 w 76"/>
                <a:gd name="T7" fmla="*/ 17 h 75"/>
                <a:gd name="T8" fmla="*/ 5 w 76"/>
                <a:gd name="T9" fmla="*/ 7 h 75"/>
                <a:gd name="T10" fmla="*/ 0 w 76"/>
                <a:gd name="T11" fmla="*/ 2 h 75"/>
                <a:gd name="T12" fmla="*/ 1 w 76"/>
                <a:gd name="T13" fmla="*/ 1 h 75"/>
                <a:gd name="T14" fmla="*/ 6 w 76"/>
                <a:gd name="T15" fmla="*/ 2 h 75"/>
                <a:gd name="T16" fmla="*/ 44 w 76"/>
                <a:gd name="T17" fmla="*/ 2 h 75"/>
                <a:gd name="T18" fmla="*/ 54 w 76"/>
                <a:gd name="T19" fmla="*/ 2 h 75"/>
                <a:gd name="T20" fmla="*/ 75 w 76"/>
                <a:gd name="T21" fmla="*/ 41 h 75"/>
                <a:gd name="T22" fmla="*/ 75 w 76"/>
                <a:gd name="T2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75">
                  <a:moveTo>
                    <a:pt x="75" y="75"/>
                  </a:moveTo>
                  <a:cubicBezTo>
                    <a:pt x="56" y="75"/>
                    <a:pt x="38" y="75"/>
                    <a:pt x="19" y="75"/>
                  </a:cubicBezTo>
                  <a:cubicBezTo>
                    <a:pt x="19" y="69"/>
                    <a:pt x="18" y="63"/>
                    <a:pt x="19" y="57"/>
                  </a:cubicBezTo>
                  <a:cubicBezTo>
                    <a:pt x="19" y="43"/>
                    <a:pt x="19" y="29"/>
                    <a:pt x="12" y="17"/>
                  </a:cubicBezTo>
                  <a:cubicBezTo>
                    <a:pt x="10" y="13"/>
                    <a:pt x="7" y="10"/>
                    <a:pt x="5" y="7"/>
                  </a:cubicBezTo>
                  <a:cubicBezTo>
                    <a:pt x="3" y="5"/>
                    <a:pt x="2" y="4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3" y="1"/>
                    <a:pt x="5" y="1"/>
                    <a:pt x="6" y="2"/>
                  </a:cubicBezTo>
                  <a:cubicBezTo>
                    <a:pt x="19" y="7"/>
                    <a:pt x="31" y="8"/>
                    <a:pt x="44" y="2"/>
                  </a:cubicBezTo>
                  <a:cubicBezTo>
                    <a:pt x="48" y="0"/>
                    <a:pt x="50" y="0"/>
                    <a:pt x="54" y="2"/>
                  </a:cubicBezTo>
                  <a:cubicBezTo>
                    <a:pt x="66" y="12"/>
                    <a:pt x="75" y="24"/>
                    <a:pt x="75" y="41"/>
                  </a:cubicBezTo>
                  <a:cubicBezTo>
                    <a:pt x="76" y="52"/>
                    <a:pt x="75" y="63"/>
                    <a:pt x="75" y="75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6" name="Freeform 126"/>
            <p:cNvSpPr>
              <a:spLocks/>
            </p:cNvSpPr>
            <p:nvPr/>
          </p:nvSpPr>
          <p:spPr bwMode="auto">
            <a:xfrm>
              <a:off x="6384925" y="2863850"/>
              <a:ext cx="163513" cy="163513"/>
            </a:xfrm>
            <a:custGeom>
              <a:avLst/>
              <a:gdLst>
                <a:gd name="T0" fmla="*/ 35 w 69"/>
                <a:gd name="T1" fmla="*/ 69 h 69"/>
                <a:gd name="T2" fmla="*/ 0 w 69"/>
                <a:gd name="T3" fmla="*/ 35 h 69"/>
                <a:gd name="T4" fmla="*/ 34 w 69"/>
                <a:gd name="T5" fmla="*/ 1 h 69"/>
                <a:gd name="T6" fmla="*/ 69 w 69"/>
                <a:gd name="T7" fmla="*/ 34 h 69"/>
                <a:gd name="T8" fmla="*/ 35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5" y="69"/>
                  </a:moveTo>
                  <a:cubicBezTo>
                    <a:pt x="16" y="69"/>
                    <a:pt x="1" y="54"/>
                    <a:pt x="0" y="35"/>
                  </a:cubicBezTo>
                  <a:cubicBezTo>
                    <a:pt x="0" y="16"/>
                    <a:pt x="16" y="1"/>
                    <a:pt x="34" y="1"/>
                  </a:cubicBezTo>
                  <a:cubicBezTo>
                    <a:pt x="53" y="0"/>
                    <a:pt x="69" y="15"/>
                    <a:pt x="69" y="34"/>
                  </a:cubicBezTo>
                  <a:cubicBezTo>
                    <a:pt x="69" y="53"/>
                    <a:pt x="54" y="68"/>
                    <a:pt x="35" y="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7" name="Freeform 127"/>
            <p:cNvSpPr>
              <a:spLocks/>
            </p:cNvSpPr>
            <p:nvPr/>
          </p:nvSpPr>
          <p:spPr bwMode="auto">
            <a:xfrm>
              <a:off x="6545263" y="2855913"/>
              <a:ext cx="147638" cy="176213"/>
            </a:xfrm>
            <a:custGeom>
              <a:avLst/>
              <a:gdLst>
                <a:gd name="T0" fmla="*/ 62 w 62"/>
                <a:gd name="T1" fmla="*/ 37 h 74"/>
                <a:gd name="T2" fmla="*/ 42 w 62"/>
                <a:gd name="T3" fmla="*/ 69 h 74"/>
                <a:gd name="T4" fmla="*/ 4 w 62"/>
                <a:gd name="T5" fmla="*/ 62 h 74"/>
                <a:gd name="T6" fmla="*/ 2 w 62"/>
                <a:gd name="T7" fmla="*/ 53 h 74"/>
                <a:gd name="T8" fmla="*/ 2 w 62"/>
                <a:gd name="T9" fmla="*/ 23 h 74"/>
                <a:gd name="T10" fmla="*/ 5 w 62"/>
                <a:gd name="T11" fmla="*/ 13 h 74"/>
                <a:gd name="T12" fmla="*/ 41 w 62"/>
                <a:gd name="T13" fmla="*/ 6 h 74"/>
                <a:gd name="T14" fmla="*/ 62 w 62"/>
                <a:gd name="T1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74">
                  <a:moveTo>
                    <a:pt x="62" y="37"/>
                  </a:moveTo>
                  <a:cubicBezTo>
                    <a:pt x="62" y="52"/>
                    <a:pt x="54" y="63"/>
                    <a:pt x="42" y="69"/>
                  </a:cubicBezTo>
                  <a:cubicBezTo>
                    <a:pt x="29" y="74"/>
                    <a:pt x="14" y="71"/>
                    <a:pt x="4" y="62"/>
                  </a:cubicBezTo>
                  <a:cubicBezTo>
                    <a:pt x="1" y="59"/>
                    <a:pt x="0" y="57"/>
                    <a:pt x="2" y="53"/>
                  </a:cubicBezTo>
                  <a:cubicBezTo>
                    <a:pt x="7" y="43"/>
                    <a:pt x="7" y="33"/>
                    <a:pt x="2" y="23"/>
                  </a:cubicBezTo>
                  <a:cubicBezTo>
                    <a:pt x="0" y="18"/>
                    <a:pt x="1" y="16"/>
                    <a:pt x="5" y="13"/>
                  </a:cubicBezTo>
                  <a:cubicBezTo>
                    <a:pt x="15" y="3"/>
                    <a:pt x="28" y="0"/>
                    <a:pt x="41" y="6"/>
                  </a:cubicBezTo>
                  <a:cubicBezTo>
                    <a:pt x="55" y="12"/>
                    <a:pt x="62" y="23"/>
                    <a:pt x="62" y="37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37" name="Google Shape;1241;p62"/>
          <p:cNvSpPr/>
          <p:nvPr/>
        </p:nvSpPr>
        <p:spPr>
          <a:xfrm>
            <a:off x="-465434" y="2483416"/>
            <a:ext cx="1580361" cy="3004585"/>
          </a:xfrm>
          <a:custGeom>
            <a:avLst/>
            <a:gdLst/>
            <a:ahLst/>
            <a:cxnLst/>
            <a:rect l="l" t="t" r="r" b="b"/>
            <a:pathLst>
              <a:path w="18725" h="35600" extrusionOk="0">
                <a:moveTo>
                  <a:pt x="102" y="1150"/>
                </a:moveTo>
                <a:cubicBezTo>
                  <a:pt x="0" y="1512"/>
                  <a:pt x="559" y="2390"/>
                  <a:pt x="814" y="2727"/>
                </a:cubicBezTo>
                <a:lnTo>
                  <a:pt x="814" y="2727"/>
                </a:lnTo>
                <a:cubicBezTo>
                  <a:pt x="464" y="2247"/>
                  <a:pt x="211" y="1723"/>
                  <a:pt x="102" y="1150"/>
                </a:cubicBezTo>
                <a:close/>
                <a:moveTo>
                  <a:pt x="956" y="639"/>
                </a:moveTo>
                <a:cubicBezTo>
                  <a:pt x="962" y="639"/>
                  <a:pt x="970" y="641"/>
                  <a:pt x="978" y="643"/>
                </a:cubicBezTo>
                <a:cubicBezTo>
                  <a:pt x="1779" y="977"/>
                  <a:pt x="2412" y="1678"/>
                  <a:pt x="2946" y="2345"/>
                </a:cubicBezTo>
                <a:cubicBezTo>
                  <a:pt x="3246" y="2678"/>
                  <a:pt x="3480" y="3112"/>
                  <a:pt x="3747" y="3479"/>
                </a:cubicBezTo>
                <a:cubicBezTo>
                  <a:pt x="2980" y="2445"/>
                  <a:pt x="2079" y="1477"/>
                  <a:pt x="1045" y="1044"/>
                </a:cubicBezTo>
                <a:cubicBezTo>
                  <a:pt x="953" y="800"/>
                  <a:pt x="890" y="639"/>
                  <a:pt x="956" y="639"/>
                </a:cubicBezTo>
                <a:close/>
                <a:moveTo>
                  <a:pt x="814" y="2727"/>
                </a:moveTo>
                <a:lnTo>
                  <a:pt x="814" y="2727"/>
                </a:lnTo>
                <a:cubicBezTo>
                  <a:pt x="1140" y="3174"/>
                  <a:pt x="1549" y="3582"/>
                  <a:pt x="2004" y="3956"/>
                </a:cubicBezTo>
                <a:lnTo>
                  <a:pt x="2004" y="3956"/>
                </a:lnTo>
                <a:cubicBezTo>
                  <a:pt x="1610" y="3618"/>
                  <a:pt x="1253" y="3255"/>
                  <a:pt x="911" y="2845"/>
                </a:cubicBezTo>
                <a:cubicBezTo>
                  <a:pt x="890" y="2824"/>
                  <a:pt x="856" y="2783"/>
                  <a:pt x="814" y="2727"/>
                </a:cubicBezTo>
                <a:close/>
                <a:moveTo>
                  <a:pt x="1145" y="1311"/>
                </a:moveTo>
                <a:cubicBezTo>
                  <a:pt x="2112" y="1811"/>
                  <a:pt x="2879" y="2812"/>
                  <a:pt x="3480" y="3612"/>
                </a:cubicBezTo>
                <a:cubicBezTo>
                  <a:pt x="3780" y="3979"/>
                  <a:pt x="4047" y="4346"/>
                  <a:pt x="4280" y="4780"/>
                </a:cubicBezTo>
                <a:cubicBezTo>
                  <a:pt x="4114" y="4513"/>
                  <a:pt x="3947" y="4313"/>
                  <a:pt x="3780" y="4079"/>
                </a:cubicBezTo>
                <a:cubicBezTo>
                  <a:pt x="3770" y="4059"/>
                  <a:pt x="3759" y="4051"/>
                  <a:pt x="3750" y="4051"/>
                </a:cubicBezTo>
                <a:cubicBezTo>
                  <a:pt x="3729" y="4051"/>
                  <a:pt x="3713" y="4090"/>
                  <a:pt x="3713" y="4113"/>
                </a:cubicBezTo>
                <a:cubicBezTo>
                  <a:pt x="3747" y="4146"/>
                  <a:pt x="3747" y="4179"/>
                  <a:pt x="3780" y="4246"/>
                </a:cubicBezTo>
                <a:cubicBezTo>
                  <a:pt x="3113" y="3612"/>
                  <a:pt x="2379" y="2978"/>
                  <a:pt x="1745" y="2311"/>
                </a:cubicBezTo>
                <a:cubicBezTo>
                  <a:pt x="1612" y="2178"/>
                  <a:pt x="1378" y="1744"/>
                  <a:pt x="1145" y="1311"/>
                </a:cubicBezTo>
                <a:close/>
                <a:moveTo>
                  <a:pt x="3580" y="4413"/>
                </a:moveTo>
                <a:cubicBezTo>
                  <a:pt x="3914" y="4680"/>
                  <a:pt x="4214" y="4980"/>
                  <a:pt x="4481" y="5280"/>
                </a:cubicBezTo>
                <a:cubicBezTo>
                  <a:pt x="4148" y="4981"/>
                  <a:pt x="3816" y="4748"/>
                  <a:pt x="3484" y="4449"/>
                </a:cubicBezTo>
                <a:lnTo>
                  <a:pt x="3484" y="4449"/>
                </a:lnTo>
                <a:cubicBezTo>
                  <a:pt x="3493" y="4457"/>
                  <a:pt x="3504" y="4460"/>
                  <a:pt x="3515" y="4460"/>
                </a:cubicBezTo>
                <a:cubicBezTo>
                  <a:pt x="3547" y="4460"/>
                  <a:pt x="3580" y="4436"/>
                  <a:pt x="3580" y="4413"/>
                </a:cubicBezTo>
                <a:close/>
                <a:moveTo>
                  <a:pt x="4314" y="7468"/>
                </a:moveTo>
                <a:lnTo>
                  <a:pt x="4314" y="7582"/>
                </a:lnTo>
                <a:cubicBezTo>
                  <a:pt x="4339" y="7590"/>
                  <a:pt x="4366" y="7599"/>
                  <a:pt x="4394" y="7606"/>
                </a:cubicBezTo>
                <a:lnTo>
                  <a:pt x="4394" y="7606"/>
                </a:lnTo>
                <a:cubicBezTo>
                  <a:pt x="4361" y="7565"/>
                  <a:pt x="4334" y="7518"/>
                  <a:pt x="4314" y="7468"/>
                </a:cubicBezTo>
                <a:close/>
                <a:moveTo>
                  <a:pt x="2794" y="8638"/>
                </a:moveTo>
                <a:cubicBezTo>
                  <a:pt x="2686" y="8643"/>
                  <a:pt x="2632" y="8687"/>
                  <a:pt x="2679" y="8783"/>
                </a:cubicBezTo>
                <a:cubicBezTo>
                  <a:pt x="2846" y="9116"/>
                  <a:pt x="3080" y="9416"/>
                  <a:pt x="3313" y="9683"/>
                </a:cubicBezTo>
                <a:cubicBezTo>
                  <a:pt x="3192" y="9481"/>
                  <a:pt x="3095" y="9267"/>
                  <a:pt x="3030" y="9056"/>
                </a:cubicBezTo>
                <a:lnTo>
                  <a:pt x="3030" y="9056"/>
                </a:lnTo>
                <a:cubicBezTo>
                  <a:pt x="2942" y="8923"/>
                  <a:pt x="2863" y="8784"/>
                  <a:pt x="2794" y="8638"/>
                </a:cubicBezTo>
                <a:close/>
                <a:moveTo>
                  <a:pt x="7286" y="15122"/>
                </a:moveTo>
                <a:cubicBezTo>
                  <a:pt x="7254" y="15194"/>
                  <a:pt x="7261" y="15278"/>
                  <a:pt x="7283" y="15321"/>
                </a:cubicBezTo>
                <a:cubicBezTo>
                  <a:pt x="7316" y="15421"/>
                  <a:pt x="7383" y="15454"/>
                  <a:pt x="7449" y="15487"/>
                </a:cubicBezTo>
                <a:lnTo>
                  <a:pt x="7449" y="15454"/>
                </a:lnTo>
                <a:cubicBezTo>
                  <a:pt x="7436" y="15415"/>
                  <a:pt x="7439" y="15387"/>
                  <a:pt x="7450" y="15372"/>
                </a:cubicBezTo>
                <a:lnTo>
                  <a:pt x="7450" y="15372"/>
                </a:lnTo>
                <a:cubicBezTo>
                  <a:pt x="7485" y="15404"/>
                  <a:pt x="7524" y="15433"/>
                  <a:pt x="7566" y="15455"/>
                </a:cubicBezTo>
                <a:lnTo>
                  <a:pt x="7566" y="15455"/>
                </a:lnTo>
                <a:cubicBezTo>
                  <a:pt x="7560" y="15443"/>
                  <a:pt x="7555" y="15432"/>
                  <a:pt x="7549" y="15421"/>
                </a:cubicBezTo>
                <a:cubicBezTo>
                  <a:pt x="7521" y="15379"/>
                  <a:pt x="7494" y="15360"/>
                  <a:pt x="7473" y="15360"/>
                </a:cubicBezTo>
                <a:cubicBezTo>
                  <a:pt x="7463" y="15360"/>
                  <a:pt x="7455" y="15364"/>
                  <a:pt x="7450" y="15372"/>
                </a:cubicBezTo>
                <a:lnTo>
                  <a:pt x="7450" y="15372"/>
                </a:lnTo>
                <a:cubicBezTo>
                  <a:pt x="7377" y="15305"/>
                  <a:pt x="7320" y="15219"/>
                  <a:pt x="7286" y="15122"/>
                </a:cubicBezTo>
                <a:close/>
                <a:moveTo>
                  <a:pt x="7566" y="15455"/>
                </a:moveTo>
                <a:lnTo>
                  <a:pt x="7566" y="15455"/>
                </a:lnTo>
                <a:cubicBezTo>
                  <a:pt x="7594" y="15518"/>
                  <a:pt x="7622" y="15593"/>
                  <a:pt x="7650" y="15621"/>
                </a:cubicBezTo>
                <a:cubicBezTo>
                  <a:pt x="7738" y="15621"/>
                  <a:pt x="7800" y="15595"/>
                  <a:pt x="7860" y="15520"/>
                </a:cubicBezTo>
                <a:lnTo>
                  <a:pt x="7860" y="15520"/>
                </a:lnTo>
                <a:cubicBezTo>
                  <a:pt x="7845" y="15520"/>
                  <a:pt x="7831" y="15521"/>
                  <a:pt x="7816" y="15521"/>
                </a:cubicBezTo>
                <a:cubicBezTo>
                  <a:pt x="7727" y="15521"/>
                  <a:pt x="7642" y="15497"/>
                  <a:pt x="7566" y="15455"/>
                </a:cubicBezTo>
                <a:close/>
                <a:moveTo>
                  <a:pt x="1045" y="15754"/>
                </a:moveTo>
                <a:cubicBezTo>
                  <a:pt x="1045" y="15761"/>
                  <a:pt x="1047" y="15769"/>
                  <a:pt x="1051" y="15778"/>
                </a:cubicBezTo>
                <a:lnTo>
                  <a:pt x="1051" y="15778"/>
                </a:lnTo>
                <a:cubicBezTo>
                  <a:pt x="1049" y="15770"/>
                  <a:pt x="1047" y="15762"/>
                  <a:pt x="1045" y="15754"/>
                </a:cubicBezTo>
                <a:close/>
                <a:moveTo>
                  <a:pt x="11624" y="13625"/>
                </a:moveTo>
                <a:cubicBezTo>
                  <a:pt x="11619" y="13681"/>
                  <a:pt x="11619" y="13736"/>
                  <a:pt x="11619" y="13786"/>
                </a:cubicBezTo>
                <a:cubicBezTo>
                  <a:pt x="11552" y="14487"/>
                  <a:pt x="11452" y="15154"/>
                  <a:pt x="11386" y="15854"/>
                </a:cubicBezTo>
                <a:cubicBezTo>
                  <a:pt x="11386" y="15287"/>
                  <a:pt x="11419" y="14687"/>
                  <a:pt x="11452" y="14120"/>
                </a:cubicBezTo>
                <a:lnTo>
                  <a:pt x="11624" y="13625"/>
                </a:lnTo>
                <a:close/>
                <a:moveTo>
                  <a:pt x="11475" y="8345"/>
                </a:moveTo>
                <a:cubicBezTo>
                  <a:pt x="11527" y="8345"/>
                  <a:pt x="11576" y="8386"/>
                  <a:pt x="11619" y="8482"/>
                </a:cubicBezTo>
                <a:cubicBezTo>
                  <a:pt x="11752" y="8783"/>
                  <a:pt x="11752" y="9150"/>
                  <a:pt x="11786" y="9450"/>
                </a:cubicBezTo>
                <a:cubicBezTo>
                  <a:pt x="11819" y="10117"/>
                  <a:pt x="11819" y="10751"/>
                  <a:pt x="11786" y="11418"/>
                </a:cubicBezTo>
                <a:cubicBezTo>
                  <a:pt x="11720" y="11977"/>
                  <a:pt x="11622" y="12568"/>
                  <a:pt x="11491" y="13096"/>
                </a:cubicBezTo>
                <a:lnTo>
                  <a:pt x="11491" y="13096"/>
                </a:lnTo>
                <a:cubicBezTo>
                  <a:pt x="11588" y="12146"/>
                  <a:pt x="11654" y="11167"/>
                  <a:pt x="11752" y="10284"/>
                </a:cubicBezTo>
                <a:cubicBezTo>
                  <a:pt x="11752" y="10226"/>
                  <a:pt x="11707" y="10190"/>
                  <a:pt x="11663" y="10190"/>
                </a:cubicBezTo>
                <a:cubicBezTo>
                  <a:pt x="11631" y="10190"/>
                  <a:pt x="11600" y="10208"/>
                  <a:pt x="11586" y="10250"/>
                </a:cubicBezTo>
                <a:cubicBezTo>
                  <a:pt x="11586" y="10317"/>
                  <a:pt x="11552" y="10450"/>
                  <a:pt x="11552" y="10517"/>
                </a:cubicBezTo>
                <a:cubicBezTo>
                  <a:pt x="11552" y="9983"/>
                  <a:pt x="11586" y="9450"/>
                  <a:pt x="11619" y="8916"/>
                </a:cubicBezTo>
                <a:cubicBezTo>
                  <a:pt x="11619" y="8835"/>
                  <a:pt x="11558" y="8791"/>
                  <a:pt x="11502" y="8791"/>
                </a:cubicBezTo>
                <a:cubicBezTo>
                  <a:pt x="11466" y="8791"/>
                  <a:pt x="11432" y="8810"/>
                  <a:pt x="11419" y="8849"/>
                </a:cubicBezTo>
                <a:cubicBezTo>
                  <a:pt x="11252" y="10417"/>
                  <a:pt x="11285" y="11952"/>
                  <a:pt x="11152" y="13486"/>
                </a:cubicBezTo>
                <a:cubicBezTo>
                  <a:pt x="11085" y="14320"/>
                  <a:pt x="11052" y="15154"/>
                  <a:pt x="11052" y="15988"/>
                </a:cubicBezTo>
                <a:cubicBezTo>
                  <a:pt x="10585" y="14086"/>
                  <a:pt x="10552" y="11851"/>
                  <a:pt x="10752" y="9950"/>
                </a:cubicBezTo>
                <a:cubicBezTo>
                  <a:pt x="10752" y="9807"/>
                  <a:pt x="11167" y="8345"/>
                  <a:pt x="11475" y="8345"/>
                </a:cubicBezTo>
                <a:close/>
                <a:moveTo>
                  <a:pt x="14863" y="15837"/>
                </a:moveTo>
                <a:cubicBezTo>
                  <a:pt x="15131" y="15837"/>
                  <a:pt x="15400" y="16151"/>
                  <a:pt x="15488" y="16622"/>
                </a:cubicBezTo>
                <a:cubicBezTo>
                  <a:pt x="15622" y="17289"/>
                  <a:pt x="15622" y="18023"/>
                  <a:pt x="15555" y="18756"/>
                </a:cubicBezTo>
                <a:cubicBezTo>
                  <a:pt x="15455" y="18523"/>
                  <a:pt x="15355" y="18356"/>
                  <a:pt x="15222" y="18156"/>
                </a:cubicBezTo>
                <a:cubicBezTo>
                  <a:pt x="15222" y="18123"/>
                  <a:pt x="15155" y="18123"/>
                  <a:pt x="15155" y="18123"/>
                </a:cubicBezTo>
                <a:cubicBezTo>
                  <a:pt x="15155" y="17355"/>
                  <a:pt x="15155" y="16455"/>
                  <a:pt x="14755" y="15854"/>
                </a:cubicBezTo>
                <a:cubicBezTo>
                  <a:pt x="14790" y="15842"/>
                  <a:pt x="14827" y="15837"/>
                  <a:pt x="14863" y="15837"/>
                </a:cubicBezTo>
                <a:close/>
                <a:moveTo>
                  <a:pt x="1879" y="16488"/>
                </a:moveTo>
                <a:lnTo>
                  <a:pt x="1879" y="16488"/>
                </a:lnTo>
                <a:cubicBezTo>
                  <a:pt x="2046" y="16622"/>
                  <a:pt x="2112" y="16688"/>
                  <a:pt x="2146" y="16755"/>
                </a:cubicBezTo>
                <a:cubicBezTo>
                  <a:pt x="2546" y="17155"/>
                  <a:pt x="2879" y="17622"/>
                  <a:pt x="3213" y="18089"/>
                </a:cubicBezTo>
                <a:cubicBezTo>
                  <a:pt x="3413" y="18356"/>
                  <a:pt x="3647" y="18690"/>
                  <a:pt x="3880" y="19023"/>
                </a:cubicBezTo>
                <a:cubicBezTo>
                  <a:pt x="3580" y="18756"/>
                  <a:pt x="3246" y="18423"/>
                  <a:pt x="2946" y="18089"/>
                </a:cubicBezTo>
                <a:cubicBezTo>
                  <a:pt x="2546" y="17522"/>
                  <a:pt x="2146" y="17022"/>
                  <a:pt x="1879" y="16488"/>
                </a:cubicBezTo>
                <a:close/>
                <a:moveTo>
                  <a:pt x="14554" y="16121"/>
                </a:moveTo>
                <a:cubicBezTo>
                  <a:pt x="14621" y="16321"/>
                  <a:pt x="14755" y="16521"/>
                  <a:pt x="14755" y="16622"/>
                </a:cubicBezTo>
                <a:cubicBezTo>
                  <a:pt x="14821" y="16955"/>
                  <a:pt x="14821" y="17322"/>
                  <a:pt x="14888" y="17656"/>
                </a:cubicBezTo>
                <a:lnTo>
                  <a:pt x="14888" y="18289"/>
                </a:lnTo>
                <a:cubicBezTo>
                  <a:pt x="14488" y="18690"/>
                  <a:pt x="14221" y="19290"/>
                  <a:pt x="13987" y="19924"/>
                </a:cubicBezTo>
                <a:cubicBezTo>
                  <a:pt x="13987" y="19323"/>
                  <a:pt x="14087" y="18790"/>
                  <a:pt x="14087" y="18289"/>
                </a:cubicBezTo>
                <a:cubicBezTo>
                  <a:pt x="14121" y="17656"/>
                  <a:pt x="14221" y="16988"/>
                  <a:pt x="14421" y="16421"/>
                </a:cubicBezTo>
                <a:cubicBezTo>
                  <a:pt x="14454" y="16288"/>
                  <a:pt x="14488" y="16188"/>
                  <a:pt x="14554" y="16121"/>
                </a:cubicBezTo>
                <a:close/>
                <a:moveTo>
                  <a:pt x="6249" y="18089"/>
                </a:moveTo>
                <a:lnTo>
                  <a:pt x="6315" y="18256"/>
                </a:lnTo>
                <a:cubicBezTo>
                  <a:pt x="6582" y="18690"/>
                  <a:pt x="6749" y="19190"/>
                  <a:pt x="6916" y="19690"/>
                </a:cubicBezTo>
                <a:cubicBezTo>
                  <a:pt x="6982" y="19924"/>
                  <a:pt x="7049" y="20124"/>
                  <a:pt x="7116" y="20324"/>
                </a:cubicBezTo>
                <a:cubicBezTo>
                  <a:pt x="6782" y="19590"/>
                  <a:pt x="6449" y="18823"/>
                  <a:pt x="6249" y="18089"/>
                </a:cubicBezTo>
                <a:close/>
                <a:moveTo>
                  <a:pt x="12486" y="19590"/>
                </a:moveTo>
                <a:cubicBezTo>
                  <a:pt x="12787" y="19690"/>
                  <a:pt x="12787" y="20024"/>
                  <a:pt x="12753" y="20324"/>
                </a:cubicBezTo>
                <a:cubicBezTo>
                  <a:pt x="12653" y="20291"/>
                  <a:pt x="12586" y="20257"/>
                  <a:pt x="12553" y="20157"/>
                </a:cubicBezTo>
                <a:cubicBezTo>
                  <a:pt x="12586" y="20157"/>
                  <a:pt x="12586" y="20157"/>
                  <a:pt x="12653" y="20191"/>
                </a:cubicBezTo>
                <a:cubicBezTo>
                  <a:pt x="12674" y="20211"/>
                  <a:pt x="12691" y="20219"/>
                  <a:pt x="12706" y="20219"/>
                </a:cubicBezTo>
                <a:cubicBezTo>
                  <a:pt x="12737" y="20219"/>
                  <a:pt x="12753" y="20180"/>
                  <a:pt x="12753" y="20157"/>
                </a:cubicBezTo>
                <a:cubicBezTo>
                  <a:pt x="12753" y="20091"/>
                  <a:pt x="12720" y="20024"/>
                  <a:pt x="12720" y="19957"/>
                </a:cubicBezTo>
                <a:cubicBezTo>
                  <a:pt x="12720" y="19934"/>
                  <a:pt x="12672" y="19895"/>
                  <a:pt x="12632" y="19895"/>
                </a:cubicBezTo>
                <a:cubicBezTo>
                  <a:pt x="12613" y="19895"/>
                  <a:pt x="12597" y="19903"/>
                  <a:pt x="12586" y="19924"/>
                </a:cubicBezTo>
                <a:cubicBezTo>
                  <a:pt x="12553" y="19924"/>
                  <a:pt x="12553" y="19957"/>
                  <a:pt x="12486" y="19957"/>
                </a:cubicBezTo>
                <a:cubicBezTo>
                  <a:pt x="12486" y="19824"/>
                  <a:pt x="12453" y="19690"/>
                  <a:pt x="12486" y="19590"/>
                </a:cubicBezTo>
                <a:close/>
                <a:moveTo>
                  <a:pt x="14788" y="18856"/>
                </a:moveTo>
                <a:lnTo>
                  <a:pt x="14788" y="18856"/>
                </a:lnTo>
                <a:cubicBezTo>
                  <a:pt x="14755" y="19290"/>
                  <a:pt x="14721" y="19657"/>
                  <a:pt x="14621" y="20024"/>
                </a:cubicBezTo>
                <a:cubicBezTo>
                  <a:pt x="14588" y="20291"/>
                  <a:pt x="14454" y="20624"/>
                  <a:pt x="14321" y="20925"/>
                </a:cubicBezTo>
                <a:cubicBezTo>
                  <a:pt x="14288" y="20925"/>
                  <a:pt x="14254" y="20958"/>
                  <a:pt x="14254" y="20991"/>
                </a:cubicBezTo>
                <a:cubicBezTo>
                  <a:pt x="14254" y="21091"/>
                  <a:pt x="14188" y="21158"/>
                  <a:pt x="14188" y="21292"/>
                </a:cubicBezTo>
                <a:lnTo>
                  <a:pt x="14188" y="21325"/>
                </a:lnTo>
                <a:cubicBezTo>
                  <a:pt x="14154" y="21292"/>
                  <a:pt x="14121" y="21258"/>
                  <a:pt x="14087" y="21258"/>
                </a:cubicBezTo>
                <a:cubicBezTo>
                  <a:pt x="14154" y="20991"/>
                  <a:pt x="14154" y="20825"/>
                  <a:pt x="14154" y="20758"/>
                </a:cubicBezTo>
                <a:cubicBezTo>
                  <a:pt x="14188" y="20491"/>
                  <a:pt x="14488" y="19323"/>
                  <a:pt x="14788" y="18856"/>
                </a:cubicBezTo>
                <a:close/>
                <a:moveTo>
                  <a:pt x="10015" y="22056"/>
                </a:moveTo>
                <a:lnTo>
                  <a:pt x="10015" y="22056"/>
                </a:lnTo>
                <a:cubicBezTo>
                  <a:pt x="9996" y="22091"/>
                  <a:pt x="9985" y="22136"/>
                  <a:pt x="9985" y="22192"/>
                </a:cubicBezTo>
                <a:cubicBezTo>
                  <a:pt x="9999" y="22192"/>
                  <a:pt x="10011" y="22195"/>
                  <a:pt x="10020" y="22201"/>
                </a:cubicBezTo>
                <a:lnTo>
                  <a:pt x="10020" y="22201"/>
                </a:lnTo>
                <a:cubicBezTo>
                  <a:pt x="10018" y="22186"/>
                  <a:pt x="10018" y="22172"/>
                  <a:pt x="10018" y="22159"/>
                </a:cubicBezTo>
                <a:cubicBezTo>
                  <a:pt x="10018" y="22127"/>
                  <a:pt x="10017" y="22093"/>
                  <a:pt x="10015" y="22056"/>
                </a:cubicBezTo>
                <a:close/>
                <a:moveTo>
                  <a:pt x="7750" y="21592"/>
                </a:moveTo>
                <a:lnTo>
                  <a:pt x="7750" y="21658"/>
                </a:lnTo>
                <a:cubicBezTo>
                  <a:pt x="7750" y="21725"/>
                  <a:pt x="7683" y="21792"/>
                  <a:pt x="7650" y="21792"/>
                </a:cubicBezTo>
                <a:cubicBezTo>
                  <a:pt x="7795" y="21996"/>
                  <a:pt x="7941" y="22277"/>
                  <a:pt x="7953" y="22277"/>
                </a:cubicBezTo>
                <a:cubicBezTo>
                  <a:pt x="7955" y="22277"/>
                  <a:pt x="7954" y="22271"/>
                  <a:pt x="7950" y="22259"/>
                </a:cubicBezTo>
                <a:cubicBezTo>
                  <a:pt x="7883" y="22025"/>
                  <a:pt x="7783" y="21792"/>
                  <a:pt x="7750" y="21592"/>
                </a:cubicBezTo>
                <a:close/>
                <a:moveTo>
                  <a:pt x="15088" y="18690"/>
                </a:moveTo>
                <a:cubicBezTo>
                  <a:pt x="15155" y="18756"/>
                  <a:pt x="15222" y="18856"/>
                  <a:pt x="15288" y="19123"/>
                </a:cubicBezTo>
                <a:cubicBezTo>
                  <a:pt x="15322" y="19323"/>
                  <a:pt x="15322" y="19590"/>
                  <a:pt x="15322" y="19790"/>
                </a:cubicBezTo>
                <a:cubicBezTo>
                  <a:pt x="15288" y="20024"/>
                  <a:pt x="15222" y="20324"/>
                  <a:pt x="15155" y="20591"/>
                </a:cubicBezTo>
                <a:lnTo>
                  <a:pt x="15155" y="20624"/>
                </a:lnTo>
                <a:cubicBezTo>
                  <a:pt x="14988" y="21191"/>
                  <a:pt x="14721" y="21759"/>
                  <a:pt x="14521" y="22259"/>
                </a:cubicBezTo>
                <a:lnTo>
                  <a:pt x="14521" y="22326"/>
                </a:lnTo>
                <a:cubicBezTo>
                  <a:pt x="14454" y="22492"/>
                  <a:pt x="14354" y="22592"/>
                  <a:pt x="14321" y="22592"/>
                </a:cubicBezTo>
                <a:cubicBezTo>
                  <a:pt x="14388" y="22292"/>
                  <a:pt x="14421" y="21992"/>
                  <a:pt x="14421" y="21692"/>
                </a:cubicBezTo>
                <a:cubicBezTo>
                  <a:pt x="14921" y="20825"/>
                  <a:pt x="15055" y="19624"/>
                  <a:pt x="15088" y="18690"/>
                </a:cubicBezTo>
                <a:close/>
                <a:moveTo>
                  <a:pt x="10129" y="22482"/>
                </a:moveTo>
                <a:lnTo>
                  <a:pt x="10118" y="22492"/>
                </a:lnTo>
                <a:lnTo>
                  <a:pt x="10085" y="22492"/>
                </a:lnTo>
                <a:lnTo>
                  <a:pt x="10185" y="22759"/>
                </a:lnTo>
                <a:cubicBezTo>
                  <a:pt x="10285" y="22759"/>
                  <a:pt x="10318" y="22693"/>
                  <a:pt x="10385" y="22659"/>
                </a:cubicBezTo>
                <a:cubicBezTo>
                  <a:pt x="10385" y="22626"/>
                  <a:pt x="10418" y="22626"/>
                  <a:pt x="10418" y="22626"/>
                </a:cubicBezTo>
                <a:cubicBezTo>
                  <a:pt x="10292" y="22626"/>
                  <a:pt x="10195" y="22566"/>
                  <a:pt x="10129" y="22482"/>
                </a:cubicBezTo>
                <a:close/>
                <a:moveTo>
                  <a:pt x="2759" y="22758"/>
                </a:moveTo>
                <a:cubicBezTo>
                  <a:pt x="2589" y="22820"/>
                  <a:pt x="2532" y="22924"/>
                  <a:pt x="2779" y="23093"/>
                </a:cubicBezTo>
                <a:cubicBezTo>
                  <a:pt x="2856" y="23075"/>
                  <a:pt x="2931" y="23061"/>
                  <a:pt x="3004" y="23049"/>
                </a:cubicBezTo>
                <a:lnTo>
                  <a:pt x="3004" y="23049"/>
                </a:lnTo>
                <a:cubicBezTo>
                  <a:pt x="2927" y="22988"/>
                  <a:pt x="2853" y="22925"/>
                  <a:pt x="2779" y="22859"/>
                </a:cubicBezTo>
                <a:cubicBezTo>
                  <a:pt x="2762" y="22842"/>
                  <a:pt x="2754" y="22797"/>
                  <a:pt x="2759" y="22758"/>
                </a:cubicBezTo>
                <a:close/>
                <a:moveTo>
                  <a:pt x="3320" y="23280"/>
                </a:moveTo>
                <a:cubicBezTo>
                  <a:pt x="3250" y="23282"/>
                  <a:pt x="3181" y="23286"/>
                  <a:pt x="3113" y="23293"/>
                </a:cubicBezTo>
                <a:cubicBezTo>
                  <a:pt x="3379" y="23426"/>
                  <a:pt x="3645" y="23537"/>
                  <a:pt x="3923" y="23633"/>
                </a:cubicBezTo>
                <a:lnTo>
                  <a:pt x="3923" y="23633"/>
                </a:lnTo>
                <a:cubicBezTo>
                  <a:pt x="3715" y="23528"/>
                  <a:pt x="3513" y="23411"/>
                  <a:pt x="3320" y="23280"/>
                </a:cubicBezTo>
                <a:close/>
                <a:moveTo>
                  <a:pt x="8587" y="23734"/>
                </a:moveTo>
                <a:lnTo>
                  <a:pt x="8587" y="23734"/>
                </a:lnTo>
                <a:cubicBezTo>
                  <a:pt x="8618" y="23764"/>
                  <a:pt x="8648" y="23793"/>
                  <a:pt x="8679" y="23822"/>
                </a:cubicBezTo>
                <a:lnTo>
                  <a:pt x="8679" y="23822"/>
                </a:lnTo>
                <a:cubicBezTo>
                  <a:pt x="8648" y="23794"/>
                  <a:pt x="8618" y="23790"/>
                  <a:pt x="8587" y="23734"/>
                </a:cubicBezTo>
                <a:close/>
                <a:moveTo>
                  <a:pt x="3923" y="23633"/>
                </a:moveTo>
                <a:cubicBezTo>
                  <a:pt x="4762" y="24058"/>
                  <a:pt x="5708" y="24292"/>
                  <a:pt x="6681" y="24471"/>
                </a:cubicBezTo>
                <a:lnTo>
                  <a:pt x="6681" y="24471"/>
                </a:lnTo>
                <a:cubicBezTo>
                  <a:pt x="5991" y="24226"/>
                  <a:pt x="5297" y="23992"/>
                  <a:pt x="4581" y="23827"/>
                </a:cubicBezTo>
                <a:cubicBezTo>
                  <a:pt x="4351" y="23769"/>
                  <a:pt x="4133" y="23706"/>
                  <a:pt x="3923" y="23633"/>
                </a:cubicBezTo>
                <a:close/>
                <a:moveTo>
                  <a:pt x="3113" y="23526"/>
                </a:moveTo>
                <a:cubicBezTo>
                  <a:pt x="3447" y="23760"/>
                  <a:pt x="3947" y="24027"/>
                  <a:pt x="3980" y="24027"/>
                </a:cubicBezTo>
                <a:cubicBezTo>
                  <a:pt x="4814" y="24327"/>
                  <a:pt x="5648" y="24494"/>
                  <a:pt x="6482" y="24661"/>
                </a:cubicBezTo>
                <a:lnTo>
                  <a:pt x="6549" y="24661"/>
                </a:lnTo>
                <a:lnTo>
                  <a:pt x="4547" y="24027"/>
                </a:lnTo>
                <a:cubicBezTo>
                  <a:pt x="4080" y="23927"/>
                  <a:pt x="3513" y="23793"/>
                  <a:pt x="3113" y="23526"/>
                </a:cubicBezTo>
                <a:close/>
                <a:moveTo>
                  <a:pt x="4114" y="22826"/>
                </a:moveTo>
                <a:cubicBezTo>
                  <a:pt x="4281" y="22959"/>
                  <a:pt x="5248" y="23093"/>
                  <a:pt x="5581" y="23160"/>
                </a:cubicBezTo>
                <a:cubicBezTo>
                  <a:pt x="5615" y="23193"/>
                  <a:pt x="5715" y="23193"/>
                  <a:pt x="5748" y="23260"/>
                </a:cubicBezTo>
                <a:cubicBezTo>
                  <a:pt x="6749" y="23660"/>
                  <a:pt x="7650" y="24194"/>
                  <a:pt x="8584" y="24694"/>
                </a:cubicBezTo>
                <a:cubicBezTo>
                  <a:pt x="8483" y="24694"/>
                  <a:pt x="8383" y="24661"/>
                  <a:pt x="8250" y="24627"/>
                </a:cubicBezTo>
                <a:cubicBezTo>
                  <a:pt x="7082" y="23993"/>
                  <a:pt x="5815" y="23360"/>
                  <a:pt x="4547" y="23126"/>
                </a:cubicBezTo>
                <a:cubicBezTo>
                  <a:pt x="4414" y="23026"/>
                  <a:pt x="4280" y="22959"/>
                  <a:pt x="4114" y="22826"/>
                </a:cubicBezTo>
                <a:close/>
                <a:moveTo>
                  <a:pt x="6681" y="24471"/>
                </a:moveTo>
                <a:lnTo>
                  <a:pt x="6681" y="24471"/>
                </a:lnTo>
                <a:cubicBezTo>
                  <a:pt x="6826" y="24523"/>
                  <a:pt x="6971" y="24575"/>
                  <a:pt x="7116" y="24627"/>
                </a:cubicBezTo>
                <a:cubicBezTo>
                  <a:pt x="7483" y="24761"/>
                  <a:pt x="7883" y="24861"/>
                  <a:pt x="8283" y="24994"/>
                </a:cubicBezTo>
                <a:cubicBezTo>
                  <a:pt x="8383" y="24994"/>
                  <a:pt x="8450" y="25028"/>
                  <a:pt x="8617" y="25094"/>
                </a:cubicBezTo>
                <a:lnTo>
                  <a:pt x="8383" y="24961"/>
                </a:lnTo>
                <a:cubicBezTo>
                  <a:pt x="7880" y="24822"/>
                  <a:pt x="7366" y="24674"/>
                  <a:pt x="6863" y="24504"/>
                </a:cubicBezTo>
                <a:lnTo>
                  <a:pt x="6863" y="24504"/>
                </a:lnTo>
                <a:cubicBezTo>
                  <a:pt x="6802" y="24493"/>
                  <a:pt x="6742" y="24482"/>
                  <a:pt x="6681" y="24471"/>
                </a:cubicBezTo>
                <a:close/>
                <a:moveTo>
                  <a:pt x="12286" y="24794"/>
                </a:moveTo>
                <a:cubicBezTo>
                  <a:pt x="12286" y="24827"/>
                  <a:pt x="12320" y="24861"/>
                  <a:pt x="12286" y="24927"/>
                </a:cubicBezTo>
                <a:cubicBezTo>
                  <a:pt x="12320" y="24927"/>
                  <a:pt x="12386" y="24927"/>
                  <a:pt x="12386" y="24961"/>
                </a:cubicBezTo>
                <a:cubicBezTo>
                  <a:pt x="12420" y="24994"/>
                  <a:pt x="12420" y="25028"/>
                  <a:pt x="12420" y="25094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470" y="25104"/>
                  <a:pt x="12460" y="25050"/>
                  <a:pt x="12453" y="24994"/>
                </a:cubicBezTo>
                <a:cubicBezTo>
                  <a:pt x="12396" y="24938"/>
                  <a:pt x="12346" y="24869"/>
                  <a:pt x="12309" y="24794"/>
                </a:cubicBezTo>
                <a:close/>
                <a:moveTo>
                  <a:pt x="18057" y="22359"/>
                </a:moveTo>
                <a:lnTo>
                  <a:pt x="18057" y="22359"/>
                </a:lnTo>
                <a:cubicBezTo>
                  <a:pt x="17990" y="22459"/>
                  <a:pt x="18057" y="22626"/>
                  <a:pt x="18090" y="22859"/>
                </a:cubicBezTo>
                <a:cubicBezTo>
                  <a:pt x="18224" y="24360"/>
                  <a:pt x="17757" y="26028"/>
                  <a:pt x="17123" y="27363"/>
                </a:cubicBezTo>
                <a:cubicBezTo>
                  <a:pt x="16977" y="27684"/>
                  <a:pt x="16862" y="27807"/>
                  <a:pt x="16775" y="27807"/>
                </a:cubicBezTo>
                <a:cubicBezTo>
                  <a:pt x="16662" y="27807"/>
                  <a:pt x="16593" y="27606"/>
                  <a:pt x="16556" y="27363"/>
                </a:cubicBezTo>
                <a:cubicBezTo>
                  <a:pt x="16589" y="27129"/>
                  <a:pt x="16656" y="26829"/>
                  <a:pt x="16723" y="26595"/>
                </a:cubicBezTo>
                <a:cubicBezTo>
                  <a:pt x="16756" y="26595"/>
                  <a:pt x="16789" y="26529"/>
                  <a:pt x="16823" y="26495"/>
                </a:cubicBezTo>
                <a:cubicBezTo>
                  <a:pt x="16889" y="26262"/>
                  <a:pt x="16889" y="26295"/>
                  <a:pt x="16889" y="26028"/>
                </a:cubicBezTo>
                <a:cubicBezTo>
                  <a:pt x="16889" y="25995"/>
                  <a:pt x="16823" y="25962"/>
                  <a:pt x="16823" y="25962"/>
                </a:cubicBezTo>
                <a:cubicBezTo>
                  <a:pt x="16823" y="25861"/>
                  <a:pt x="16823" y="25795"/>
                  <a:pt x="16889" y="25695"/>
                </a:cubicBezTo>
                <a:cubicBezTo>
                  <a:pt x="16923" y="25161"/>
                  <a:pt x="17056" y="24594"/>
                  <a:pt x="17256" y="24027"/>
                </a:cubicBezTo>
                <a:lnTo>
                  <a:pt x="17256" y="24027"/>
                </a:lnTo>
                <a:cubicBezTo>
                  <a:pt x="17256" y="24294"/>
                  <a:pt x="17223" y="24494"/>
                  <a:pt x="17223" y="24627"/>
                </a:cubicBezTo>
                <a:cubicBezTo>
                  <a:pt x="17156" y="25495"/>
                  <a:pt x="16990" y="26328"/>
                  <a:pt x="16990" y="27162"/>
                </a:cubicBezTo>
                <a:cubicBezTo>
                  <a:pt x="16990" y="27212"/>
                  <a:pt x="17031" y="27237"/>
                  <a:pt x="17073" y="27237"/>
                </a:cubicBezTo>
                <a:cubicBezTo>
                  <a:pt x="17115" y="27237"/>
                  <a:pt x="17156" y="27212"/>
                  <a:pt x="17156" y="27162"/>
                </a:cubicBezTo>
                <a:cubicBezTo>
                  <a:pt x="17323" y="25861"/>
                  <a:pt x="17623" y="24627"/>
                  <a:pt x="17490" y="23326"/>
                </a:cubicBezTo>
                <a:cubicBezTo>
                  <a:pt x="17557" y="23193"/>
                  <a:pt x="17590" y="23126"/>
                  <a:pt x="17657" y="22993"/>
                </a:cubicBezTo>
                <a:cubicBezTo>
                  <a:pt x="17823" y="22659"/>
                  <a:pt x="17957" y="22459"/>
                  <a:pt x="18057" y="22359"/>
                </a:cubicBezTo>
                <a:close/>
                <a:moveTo>
                  <a:pt x="6789" y="27663"/>
                </a:moveTo>
                <a:cubicBezTo>
                  <a:pt x="7354" y="27663"/>
                  <a:pt x="8015" y="27837"/>
                  <a:pt x="8584" y="27996"/>
                </a:cubicBezTo>
                <a:cubicBezTo>
                  <a:pt x="8383" y="27996"/>
                  <a:pt x="8117" y="27963"/>
                  <a:pt x="7916" y="27963"/>
                </a:cubicBezTo>
                <a:cubicBezTo>
                  <a:pt x="7616" y="27963"/>
                  <a:pt x="7160" y="27927"/>
                  <a:pt x="6713" y="27927"/>
                </a:cubicBezTo>
                <a:cubicBezTo>
                  <a:pt x="6415" y="27927"/>
                  <a:pt x="6122" y="27943"/>
                  <a:pt x="5882" y="27996"/>
                </a:cubicBezTo>
                <a:cubicBezTo>
                  <a:pt x="5882" y="27930"/>
                  <a:pt x="5948" y="27863"/>
                  <a:pt x="6082" y="27796"/>
                </a:cubicBezTo>
                <a:cubicBezTo>
                  <a:pt x="6284" y="27701"/>
                  <a:pt x="6526" y="27663"/>
                  <a:pt x="6789" y="27663"/>
                </a:cubicBezTo>
                <a:close/>
                <a:moveTo>
                  <a:pt x="6374" y="28352"/>
                </a:moveTo>
                <a:cubicBezTo>
                  <a:pt x="6253" y="28375"/>
                  <a:pt x="6151" y="28402"/>
                  <a:pt x="6082" y="28430"/>
                </a:cubicBezTo>
                <a:cubicBezTo>
                  <a:pt x="6148" y="28497"/>
                  <a:pt x="6282" y="28530"/>
                  <a:pt x="6449" y="28630"/>
                </a:cubicBezTo>
                <a:lnTo>
                  <a:pt x="6615" y="28630"/>
                </a:lnTo>
                <a:cubicBezTo>
                  <a:pt x="6798" y="28662"/>
                  <a:pt x="6980" y="28686"/>
                  <a:pt x="7160" y="28704"/>
                </a:cubicBezTo>
                <a:lnTo>
                  <a:pt x="7160" y="28704"/>
                </a:lnTo>
                <a:cubicBezTo>
                  <a:pt x="6893" y="28618"/>
                  <a:pt x="6631" y="28502"/>
                  <a:pt x="6374" y="28352"/>
                </a:cubicBezTo>
                <a:close/>
                <a:moveTo>
                  <a:pt x="10485" y="28797"/>
                </a:moveTo>
                <a:lnTo>
                  <a:pt x="10485" y="28797"/>
                </a:lnTo>
                <a:cubicBezTo>
                  <a:pt x="9751" y="28864"/>
                  <a:pt x="8984" y="28930"/>
                  <a:pt x="8250" y="28930"/>
                </a:cubicBezTo>
                <a:lnTo>
                  <a:pt x="7416" y="28930"/>
                </a:lnTo>
                <a:cubicBezTo>
                  <a:pt x="7883" y="28997"/>
                  <a:pt x="8383" y="29030"/>
                  <a:pt x="8817" y="29097"/>
                </a:cubicBezTo>
                <a:cubicBezTo>
                  <a:pt x="8879" y="29101"/>
                  <a:pt x="8940" y="29102"/>
                  <a:pt x="9001" y="29102"/>
                </a:cubicBezTo>
                <a:cubicBezTo>
                  <a:pt x="9528" y="29102"/>
                  <a:pt x="10006" y="28976"/>
                  <a:pt x="10485" y="28797"/>
                </a:cubicBezTo>
                <a:close/>
                <a:moveTo>
                  <a:pt x="862" y="1"/>
                </a:moveTo>
                <a:cubicBezTo>
                  <a:pt x="790" y="1"/>
                  <a:pt x="745" y="61"/>
                  <a:pt x="745" y="143"/>
                </a:cubicBezTo>
                <a:cubicBezTo>
                  <a:pt x="745" y="310"/>
                  <a:pt x="778" y="477"/>
                  <a:pt x="811" y="643"/>
                </a:cubicBezTo>
                <a:cubicBezTo>
                  <a:pt x="578" y="543"/>
                  <a:pt x="378" y="510"/>
                  <a:pt x="111" y="510"/>
                </a:cubicBezTo>
                <a:cubicBezTo>
                  <a:pt x="77" y="510"/>
                  <a:pt x="44" y="543"/>
                  <a:pt x="44" y="610"/>
                </a:cubicBezTo>
                <a:cubicBezTo>
                  <a:pt x="49" y="795"/>
                  <a:pt x="69" y="975"/>
                  <a:pt x="102" y="1150"/>
                </a:cubicBezTo>
                <a:lnTo>
                  <a:pt x="102" y="1150"/>
                </a:lnTo>
                <a:cubicBezTo>
                  <a:pt x="130" y="1051"/>
                  <a:pt x="207" y="991"/>
                  <a:pt x="354" y="991"/>
                </a:cubicBezTo>
                <a:cubicBezTo>
                  <a:pt x="431" y="991"/>
                  <a:pt x="527" y="1007"/>
                  <a:pt x="645" y="1044"/>
                </a:cubicBezTo>
                <a:cubicBezTo>
                  <a:pt x="711" y="1044"/>
                  <a:pt x="745" y="1110"/>
                  <a:pt x="745" y="1110"/>
                </a:cubicBezTo>
                <a:cubicBezTo>
                  <a:pt x="978" y="1811"/>
                  <a:pt x="1445" y="2445"/>
                  <a:pt x="2046" y="3012"/>
                </a:cubicBezTo>
                <a:lnTo>
                  <a:pt x="1979" y="3012"/>
                </a:lnTo>
                <a:lnTo>
                  <a:pt x="1879" y="2912"/>
                </a:lnTo>
                <a:lnTo>
                  <a:pt x="1278" y="2311"/>
                </a:lnTo>
                <a:cubicBezTo>
                  <a:pt x="1268" y="2301"/>
                  <a:pt x="1254" y="2296"/>
                  <a:pt x="1240" y="2296"/>
                </a:cubicBezTo>
                <a:cubicBezTo>
                  <a:pt x="1165" y="2296"/>
                  <a:pt x="1061" y="2422"/>
                  <a:pt x="1145" y="2478"/>
                </a:cubicBezTo>
                <a:cubicBezTo>
                  <a:pt x="1412" y="2745"/>
                  <a:pt x="1645" y="2945"/>
                  <a:pt x="1912" y="3179"/>
                </a:cubicBezTo>
                <a:cubicBezTo>
                  <a:pt x="1979" y="3312"/>
                  <a:pt x="2112" y="3412"/>
                  <a:pt x="2146" y="3479"/>
                </a:cubicBezTo>
                <a:cubicBezTo>
                  <a:pt x="2891" y="4196"/>
                  <a:pt x="3659" y="4868"/>
                  <a:pt x="4431" y="5532"/>
                </a:cubicBezTo>
                <a:lnTo>
                  <a:pt x="4431" y="5532"/>
                </a:lnTo>
                <a:cubicBezTo>
                  <a:pt x="3616" y="5089"/>
                  <a:pt x="2750" y="4569"/>
                  <a:pt x="2004" y="3956"/>
                </a:cubicBezTo>
                <a:lnTo>
                  <a:pt x="2004" y="3956"/>
                </a:lnTo>
                <a:cubicBezTo>
                  <a:pt x="2187" y="4113"/>
                  <a:pt x="2378" y="4265"/>
                  <a:pt x="2579" y="4413"/>
                </a:cubicBezTo>
                <a:cubicBezTo>
                  <a:pt x="3313" y="4980"/>
                  <a:pt x="4114" y="5480"/>
                  <a:pt x="4914" y="5947"/>
                </a:cubicBezTo>
                <a:cubicBezTo>
                  <a:pt x="4753" y="5809"/>
                  <a:pt x="4592" y="5671"/>
                  <a:pt x="4431" y="5532"/>
                </a:cubicBezTo>
                <a:lnTo>
                  <a:pt x="4431" y="5532"/>
                </a:lnTo>
                <a:cubicBezTo>
                  <a:pt x="4723" y="5691"/>
                  <a:pt x="5010" y="5841"/>
                  <a:pt x="5281" y="5981"/>
                </a:cubicBezTo>
                <a:cubicBezTo>
                  <a:pt x="5715" y="6681"/>
                  <a:pt x="6115" y="7382"/>
                  <a:pt x="6482" y="8115"/>
                </a:cubicBezTo>
                <a:cubicBezTo>
                  <a:pt x="6082" y="7682"/>
                  <a:pt x="5581" y="7348"/>
                  <a:pt x="5081" y="7148"/>
                </a:cubicBezTo>
                <a:cubicBezTo>
                  <a:pt x="5048" y="7115"/>
                  <a:pt x="5048" y="7048"/>
                  <a:pt x="4981" y="7015"/>
                </a:cubicBezTo>
                <a:cubicBezTo>
                  <a:pt x="4888" y="6903"/>
                  <a:pt x="4731" y="6811"/>
                  <a:pt x="4589" y="6811"/>
                </a:cubicBezTo>
                <a:cubicBezTo>
                  <a:pt x="4477" y="6811"/>
                  <a:pt x="4373" y="6868"/>
                  <a:pt x="4314" y="7015"/>
                </a:cubicBezTo>
                <a:cubicBezTo>
                  <a:pt x="4280" y="7115"/>
                  <a:pt x="4280" y="7148"/>
                  <a:pt x="4280" y="7215"/>
                </a:cubicBezTo>
                <a:cubicBezTo>
                  <a:pt x="4247" y="7215"/>
                  <a:pt x="4247" y="7282"/>
                  <a:pt x="4247" y="7315"/>
                </a:cubicBezTo>
                <a:cubicBezTo>
                  <a:pt x="4247" y="7315"/>
                  <a:pt x="4280" y="7315"/>
                  <a:pt x="4280" y="7348"/>
                </a:cubicBezTo>
                <a:cubicBezTo>
                  <a:pt x="4287" y="7390"/>
                  <a:pt x="4299" y="7430"/>
                  <a:pt x="4314" y="7468"/>
                </a:cubicBezTo>
                <a:lnTo>
                  <a:pt x="4314" y="7468"/>
                </a:lnTo>
                <a:lnTo>
                  <a:pt x="4314" y="7448"/>
                </a:lnTo>
                <a:cubicBezTo>
                  <a:pt x="4337" y="7333"/>
                  <a:pt x="4392" y="7297"/>
                  <a:pt x="4468" y="7297"/>
                </a:cubicBezTo>
                <a:cubicBezTo>
                  <a:pt x="4501" y="7297"/>
                  <a:pt x="4539" y="7305"/>
                  <a:pt x="4581" y="7315"/>
                </a:cubicBezTo>
                <a:cubicBezTo>
                  <a:pt x="4547" y="7348"/>
                  <a:pt x="4481" y="7448"/>
                  <a:pt x="4581" y="7482"/>
                </a:cubicBezTo>
                <a:cubicBezTo>
                  <a:pt x="4647" y="7515"/>
                  <a:pt x="4747" y="7515"/>
                  <a:pt x="4814" y="75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745" y="7575"/>
                  <a:pt x="4670" y="7537"/>
                  <a:pt x="4581" y="7515"/>
                </a:cubicBezTo>
                <a:lnTo>
                  <a:pt x="4581" y="7515"/>
                </a:lnTo>
                <a:cubicBezTo>
                  <a:pt x="4606" y="7590"/>
                  <a:pt x="4630" y="7627"/>
                  <a:pt x="4669" y="7655"/>
                </a:cubicBezTo>
                <a:lnTo>
                  <a:pt x="4669" y="7655"/>
                </a:lnTo>
                <a:cubicBezTo>
                  <a:pt x="4645" y="7652"/>
                  <a:pt x="4625" y="7648"/>
                  <a:pt x="4614" y="7648"/>
                </a:cubicBezTo>
                <a:cubicBezTo>
                  <a:pt x="4564" y="7648"/>
                  <a:pt x="4477" y="7630"/>
                  <a:pt x="4394" y="7606"/>
                </a:cubicBezTo>
                <a:lnTo>
                  <a:pt x="4394" y="7606"/>
                </a:lnTo>
                <a:cubicBezTo>
                  <a:pt x="4458" y="7686"/>
                  <a:pt x="4543" y="7747"/>
                  <a:pt x="4647" y="7782"/>
                </a:cubicBezTo>
                <a:cubicBezTo>
                  <a:pt x="4714" y="7782"/>
                  <a:pt x="4747" y="7715"/>
                  <a:pt x="4714" y="7682"/>
                </a:cubicBezTo>
                <a:cubicBezTo>
                  <a:pt x="4697" y="7673"/>
                  <a:pt x="4682" y="7665"/>
                  <a:pt x="4669" y="7655"/>
                </a:cubicBezTo>
                <a:lnTo>
                  <a:pt x="4669" y="7655"/>
                </a:lnTo>
                <a:cubicBezTo>
                  <a:pt x="4696" y="7659"/>
                  <a:pt x="4727" y="7663"/>
                  <a:pt x="4755" y="7663"/>
                </a:cubicBezTo>
                <a:cubicBezTo>
                  <a:pt x="4781" y="7663"/>
                  <a:pt x="4803" y="7660"/>
                  <a:pt x="4814" y="76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816" y="7577"/>
                  <a:pt x="4818" y="7577"/>
                  <a:pt x="4820" y="7577"/>
                </a:cubicBezTo>
                <a:cubicBezTo>
                  <a:pt x="4852" y="7577"/>
                  <a:pt x="4883" y="7569"/>
                  <a:pt x="4914" y="7548"/>
                </a:cubicBezTo>
                <a:cubicBezTo>
                  <a:pt x="5048" y="7548"/>
                  <a:pt x="5114" y="7482"/>
                  <a:pt x="5114" y="7382"/>
                </a:cubicBezTo>
                <a:cubicBezTo>
                  <a:pt x="5748" y="7715"/>
                  <a:pt x="6315" y="8182"/>
                  <a:pt x="6816" y="8716"/>
                </a:cubicBezTo>
                <a:cubicBezTo>
                  <a:pt x="7483" y="10050"/>
                  <a:pt x="8083" y="11384"/>
                  <a:pt x="8617" y="12785"/>
                </a:cubicBezTo>
                <a:cubicBezTo>
                  <a:pt x="7082" y="11151"/>
                  <a:pt x="5882" y="8115"/>
                  <a:pt x="3280" y="8015"/>
                </a:cubicBezTo>
                <a:lnTo>
                  <a:pt x="3246" y="8015"/>
                </a:lnTo>
                <a:cubicBezTo>
                  <a:pt x="3135" y="8015"/>
                  <a:pt x="3024" y="8001"/>
                  <a:pt x="2903" y="8001"/>
                </a:cubicBezTo>
                <a:cubicBezTo>
                  <a:pt x="2842" y="8001"/>
                  <a:pt x="2779" y="8004"/>
                  <a:pt x="2713" y="8015"/>
                </a:cubicBezTo>
                <a:cubicBezTo>
                  <a:pt x="2613" y="8015"/>
                  <a:pt x="2579" y="8115"/>
                  <a:pt x="2613" y="8149"/>
                </a:cubicBezTo>
                <a:cubicBezTo>
                  <a:pt x="2660" y="8320"/>
                  <a:pt x="2721" y="8483"/>
                  <a:pt x="2794" y="8638"/>
                </a:cubicBezTo>
                <a:lnTo>
                  <a:pt x="2794" y="8638"/>
                </a:lnTo>
                <a:cubicBezTo>
                  <a:pt x="2802" y="8637"/>
                  <a:pt x="2809" y="8637"/>
                  <a:pt x="2817" y="8637"/>
                </a:cubicBezTo>
                <a:cubicBezTo>
                  <a:pt x="2855" y="8637"/>
                  <a:pt x="2899" y="8641"/>
                  <a:pt x="2946" y="8649"/>
                </a:cubicBezTo>
                <a:cubicBezTo>
                  <a:pt x="2959" y="8781"/>
                  <a:pt x="2988" y="8918"/>
                  <a:pt x="3030" y="9056"/>
                </a:cubicBezTo>
                <a:lnTo>
                  <a:pt x="3030" y="9056"/>
                </a:lnTo>
                <a:cubicBezTo>
                  <a:pt x="3455" y="9697"/>
                  <a:pt x="4083" y="10193"/>
                  <a:pt x="4731" y="10638"/>
                </a:cubicBezTo>
                <a:lnTo>
                  <a:pt x="4731" y="10638"/>
                </a:lnTo>
                <a:cubicBezTo>
                  <a:pt x="4285" y="10286"/>
                  <a:pt x="3149" y="9079"/>
                  <a:pt x="3380" y="8783"/>
                </a:cubicBezTo>
                <a:lnTo>
                  <a:pt x="3380" y="8783"/>
                </a:lnTo>
                <a:cubicBezTo>
                  <a:pt x="3880" y="8949"/>
                  <a:pt x="4481" y="9250"/>
                  <a:pt x="4547" y="9283"/>
                </a:cubicBezTo>
                <a:cubicBezTo>
                  <a:pt x="5148" y="9750"/>
                  <a:pt x="5715" y="10350"/>
                  <a:pt x="6215" y="10951"/>
                </a:cubicBezTo>
                <a:cubicBezTo>
                  <a:pt x="6449" y="11184"/>
                  <a:pt x="6649" y="11485"/>
                  <a:pt x="6849" y="11785"/>
                </a:cubicBezTo>
                <a:cubicBezTo>
                  <a:pt x="6015" y="11018"/>
                  <a:pt x="5148" y="10317"/>
                  <a:pt x="4414" y="9583"/>
                </a:cubicBezTo>
                <a:cubicBezTo>
                  <a:pt x="4398" y="9568"/>
                  <a:pt x="4381" y="9561"/>
                  <a:pt x="4364" y="9561"/>
                </a:cubicBezTo>
                <a:cubicBezTo>
                  <a:pt x="4308" y="9561"/>
                  <a:pt x="4255" y="9632"/>
                  <a:pt x="4280" y="9683"/>
                </a:cubicBezTo>
                <a:cubicBezTo>
                  <a:pt x="4897" y="10228"/>
                  <a:pt x="5513" y="10841"/>
                  <a:pt x="6153" y="11449"/>
                </a:cubicBezTo>
                <a:lnTo>
                  <a:pt x="6153" y="11449"/>
                </a:lnTo>
                <a:cubicBezTo>
                  <a:pt x="5704" y="11217"/>
                  <a:pt x="5280" y="10999"/>
                  <a:pt x="4948" y="10784"/>
                </a:cubicBezTo>
                <a:cubicBezTo>
                  <a:pt x="4875" y="10736"/>
                  <a:pt x="4803" y="10687"/>
                  <a:pt x="4731" y="10638"/>
                </a:cubicBezTo>
                <a:lnTo>
                  <a:pt x="4731" y="10638"/>
                </a:lnTo>
                <a:cubicBezTo>
                  <a:pt x="4736" y="10642"/>
                  <a:pt x="4742" y="10646"/>
                  <a:pt x="4747" y="10651"/>
                </a:cubicBezTo>
                <a:cubicBezTo>
                  <a:pt x="5381" y="11118"/>
                  <a:pt x="5982" y="11518"/>
                  <a:pt x="6582" y="11952"/>
                </a:cubicBezTo>
                <a:cubicBezTo>
                  <a:pt x="6615" y="11952"/>
                  <a:pt x="6615" y="11985"/>
                  <a:pt x="6615" y="12018"/>
                </a:cubicBezTo>
                <a:lnTo>
                  <a:pt x="6649" y="12018"/>
                </a:lnTo>
                <a:cubicBezTo>
                  <a:pt x="6749" y="12085"/>
                  <a:pt x="6849" y="12152"/>
                  <a:pt x="6949" y="12185"/>
                </a:cubicBezTo>
                <a:cubicBezTo>
                  <a:pt x="6679" y="11944"/>
                  <a:pt x="6414" y="11697"/>
                  <a:pt x="6153" y="11449"/>
                </a:cubicBezTo>
                <a:lnTo>
                  <a:pt x="6153" y="11449"/>
                </a:lnTo>
                <a:cubicBezTo>
                  <a:pt x="7235" y="12008"/>
                  <a:pt x="8459" y="12647"/>
                  <a:pt x="8884" y="13519"/>
                </a:cubicBezTo>
                <a:cubicBezTo>
                  <a:pt x="8899" y="13564"/>
                  <a:pt x="8921" y="13582"/>
                  <a:pt x="8940" y="13582"/>
                </a:cubicBezTo>
                <a:cubicBezTo>
                  <a:pt x="8964" y="13582"/>
                  <a:pt x="8984" y="13556"/>
                  <a:pt x="8984" y="13519"/>
                </a:cubicBezTo>
                <a:cubicBezTo>
                  <a:pt x="9451" y="14687"/>
                  <a:pt x="9884" y="15821"/>
                  <a:pt x="10285" y="16988"/>
                </a:cubicBezTo>
                <a:cubicBezTo>
                  <a:pt x="10118" y="16722"/>
                  <a:pt x="9951" y="16521"/>
                  <a:pt x="9784" y="16288"/>
                </a:cubicBezTo>
                <a:cubicBezTo>
                  <a:pt x="9451" y="15821"/>
                  <a:pt x="8950" y="15254"/>
                  <a:pt x="8383" y="14987"/>
                </a:cubicBezTo>
                <a:cubicBezTo>
                  <a:pt x="8332" y="14705"/>
                  <a:pt x="7965" y="14442"/>
                  <a:pt x="7662" y="14442"/>
                </a:cubicBezTo>
                <a:cubicBezTo>
                  <a:pt x="7571" y="14442"/>
                  <a:pt x="7485" y="14466"/>
                  <a:pt x="7416" y="14520"/>
                </a:cubicBezTo>
                <a:cubicBezTo>
                  <a:pt x="7316" y="14553"/>
                  <a:pt x="7316" y="14653"/>
                  <a:pt x="7283" y="14687"/>
                </a:cubicBezTo>
                <a:lnTo>
                  <a:pt x="7283" y="14720"/>
                </a:lnTo>
                <a:cubicBezTo>
                  <a:pt x="7236" y="14860"/>
                  <a:pt x="7242" y="14999"/>
                  <a:pt x="7286" y="15122"/>
                </a:cubicBezTo>
                <a:lnTo>
                  <a:pt x="7286" y="15122"/>
                </a:lnTo>
                <a:cubicBezTo>
                  <a:pt x="7304" y="15081"/>
                  <a:pt x="7335" y="15044"/>
                  <a:pt x="7383" y="15020"/>
                </a:cubicBezTo>
                <a:cubicBezTo>
                  <a:pt x="7393" y="15017"/>
                  <a:pt x="7405" y="15015"/>
                  <a:pt x="7417" y="15015"/>
                </a:cubicBezTo>
                <a:cubicBezTo>
                  <a:pt x="7524" y="15015"/>
                  <a:pt x="7693" y="15135"/>
                  <a:pt x="7783" y="15254"/>
                </a:cubicBezTo>
                <a:lnTo>
                  <a:pt x="7683" y="15254"/>
                </a:lnTo>
                <a:cubicBezTo>
                  <a:pt x="7616" y="15254"/>
                  <a:pt x="7583" y="15454"/>
                  <a:pt x="7683" y="15454"/>
                </a:cubicBezTo>
                <a:cubicBezTo>
                  <a:pt x="7750" y="15454"/>
                  <a:pt x="7816" y="15454"/>
                  <a:pt x="7883" y="15487"/>
                </a:cubicBezTo>
                <a:cubicBezTo>
                  <a:pt x="7875" y="15499"/>
                  <a:pt x="7868" y="15510"/>
                  <a:pt x="7860" y="15520"/>
                </a:cubicBezTo>
                <a:lnTo>
                  <a:pt x="7860" y="15520"/>
                </a:lnTo>
                <a:cubicBezTo>
                  <a:pt x="8105" y="15506"/>
                  <a:pt x="8289" y="15376"/>
                  <a:pt x="8383" y="15187"/>
                </a:cubicBezTo>
                <a:cubicBezTo>
                  <a:pt x="9251" y="15554"/>
                  <a:pt x="9985" y="16622"/>
                  <a:pt x="10485" y="17556"/>
                </a:cubicBezTo>
                <a:cubicBezTo>
                  <a:pt x="10718" y="18123"/>
                  <a:pt x="10919" y="18656"/>
                  <a:pt x="11085" y="19223"/>
                </a:cubicBezTo>
                <a:cubicBezTo>
                  <a:pt x="12219" y="22326"/>
                  <a:pt x="13587" y="25328"/>
                  <a:pt x="14955" y="28330"/>
                </a:cubicBezTo>
                <a:cubicBezTo>
                  <a:pt x="14655" y="27996"/>
                  <a:pt x="14321" y="27729"/>
                  <a:pt x="13987" y="27463"/>
                </a:cubicBezTo>
                <a:lnTo>
                  <a:pt x="13987" y="27363"/>
                </a:lnTo>
                <a:cubicBezTo>
                  <a:pt x="13821" y="27229"/>
                  <a:pt x="13721" y="27129"/>
                  <a:pt x="13554" y="26996"/>
                </a:cubicBezTo>
                <a:cubicBezTo>
                  <a:pt x="13554" y="26962"/>
                  <a:pt x="13587" y="26896"/>
                  <a:pt x="13554" y="26896"/>
                </a:cubicBezTo>
                <a:cubicBezTo>
                  <a:pt x="13153" y="26562"/>
                  <a:pt x="12987" y="26062"/>
                  <a:pt x="12820" y="25628"/>
                </a:cubicBezTo>
                <a:cubicBezTo>
                  <a:pt x="12753" y="25394"/>
                  <a:pt x="12720" y="25194"/>
                  <a:pt x="12653" y="24994"/>
                </a:cubicBezTo>
                <a:lnTo>
                  <a:pt x="12653" y="24994"/>
                </a:lnTo>
                <a:lnTo>
                  <a:pt x="12720" y="25028"/>
                </a:lnTo>
                <a:cubicBezTo>
                  <a:pt x="12734" y="25041"/>
                  <a:pt x="12753" y="25049"/>
                  <a:pt x="12776" y="25049"/>
                </a:cubicBezTo>
                <a:cubicBezTo>
                  <a:pt x="12808" y="25049"/>
                  <a:pt x="12848" y="25033"/>
                  <a:pt x="12887" y="24994"/>
                </a:cubicBezTo>
                <a:cubicBezTo>
                  <a:pt x="12984" y="24703"/>
                  <a:pt x="12955" y="24192"/>
                  <a:pt x="12588" y="24192"/>
                </a:cubicBezTo>
                <a:cubicBezTo>
                  <a:pt x="12577" y="24192"/>
                  <a:pt x="12565" y="24193"/>
                  <a:pt x="12553" y="24194"/>
                </a:cubicBezTo>
                <a:cubicBezTo>
                  <a:pt x="12420" y="24194"/>
                  <a:pt x="12286" y="24327"/>
                  <a:pt x="12253" y="24460"/>
                </a:cubicBezTo>
                <a:cubicBezTo>
                  <a:pt x="12234" y="24576"/>
                  <a:pt x="12259" y="24691"/>
                  <a:pt x="12309" y="24794"/>
                </a:cubicBezTo>
                <a:lnTo>
                  <a:pt x="12320" y="24794"/>
                </a:lnTo>
                <a:cubicBezTo>
                  <a:pt x="12333" y="24792"/>
                  <a:pt x="12345" y="24791"/>
                  <a:pt x="12356" y="24791"/>
                </a:cubicBezTo>
                <a:cubicBezTo>
                  <a:pt x="12520" y="24791"/>
                  <a:pt x="12517" y="25005"/>
                  <a:pt x="12486" y="25161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525" y="25354"/>
                  <a:pt x="12593" y="25522"/>
                  <a:pt x="12620" y="25628"/>
                </a:cubicBezTo>
                <a:cubicBezTo>
                  <a:pt x="12653" y="25828"/>
                  <a:pt x="12753" y="26095"/>
                  <a:pt x="12887" y="26295"/>
                </a:cubicBezTo>
                <a:cubicBezTo>
                  <a:pt x="11986" y="25194"/>
                  <a:pt x="11419" y="23927"/>
                  <a:pt x="10919" y="22659"/>
                </a:cubicBezTo>
                <a:lnTo>
                  <a:pt x="10952" y="22626"/>
                </a:lnTo>
                <a:cubicBezTo>
                  <a:pt x="11185" y="22326"/>
                  <a:pt x="11052" y="21825"/>
                  <a:pt x="10785" y="21592"/>
                </a:cubicBezTo>
                <a:cubicBezTo>
                  <a:pt x="10683" y="21490"/>
                  <a:pt x="10542" y="21446"/>
                  <a:pt x="10407" y="21446"/>
                </a:cubicBezTo>
                <a:cubicBezTo>
                  <a:pt x="10365" y="21446"/>
                  <a:pt x="10324" y="21450"/>
                  <a:pt x="10285" y="21458"/>
                </a:cubicBezTo>
                <a:cubicBezTo>
                  <a:pt x="9996" y="21516"/>
                  <a:pt x="10007" y="21823"/>
                  <a:pt x="10015" y="22056"/>
                </a:cubicBezTo>
                <a:lnTo>
                  <a:pt x="10015" y="22056"/>
                </a:lnTo>
                <a:cubicBezTo>
                  <a:pt x="10041" y="22008"/>
                  <a:pt x="10079" y="21978"/>
                  <a:pt x="10118" y="21959"/>
                </a:cubicBezTo>
                <a:cubicBezTo>
                  <a:pt x="10157" y="21939"/>
                  <a:pt x="10196" y="21931"/>
                  <a:pt x="10234" y="21931"/>
                </a:cubicBezTo>
                <a:cubicBezTo>
                  <a:pt x="10324" y="21931"/>
                  <a:pt x="10404" y="21978"/>
                  <a:pt x="10452" y="22025"/>
                </a:cubicBezTo>
                <a:cubicBezTo>
                  <a:pt x="10552" y="22159"/>
                  <a:pt x="10618" y="22326"/>
                  <a:pt x="10618" y="22492"/>
                </a:cubicBezTo>
                <a:cubicBezTo>
                  <a:pt x="10618" y="22492"/>
                  <a:pt x="10607" y="22481"/>
                  <a:pt x="10592" y="22478"/>
                </a:cubicBezTo>
                <a:lnTo>
                  <a:pt x="10592" y="22478"/>
                </a:lnTo>
                <a:cubicBezTo>
                  <a:pt x="10590" y="22473"/>
                  <a:pt x="10587" y="22466"/>
                  <a:pt x="10585" y="22459"/>
                </a:cubicBezTo>
                <a:cubicBezTo>
                  <a:pt x="10585" y="22392"/>
                  <a:pt x="10552" y="22359"/>
                  <a:pt x="10552" y="22326"/>
                </a:cubicBezTo>
                <a:cubicBezTo>
                  <a:pt x="10485" y="22226"/>
                  <a:pt x="10485" y="22159"/>
                  <a:pt x="10418" y="22125"/>
                </a:cubicBezTo>
                <a:cubicBezTo>
                  <a:pt x="10386" y="22085"/>
                  <a:pt x="10351" y="22068"/>
                  <a:pt x="10318" y="22068"/>
                </a:cubicBezTo>
                <a:cubicBezTo>
                  <a:pt x="10212" y="22068"/>
                  <a:pt x="10110" y="22233"/>
                  <a:pt x="10085" y="22359"/>
                </a:cubicBezTo>
                <a:cubicBezTo>
                  <a:pt x="10085" y="22326"/>
                  <a:pt x="10085" y="22292"/>
                  <a:pt x="10051" y="22259"/>
                </a:cubicBezTo>
                <a:cubicBezTo>
                  <a:pt x="10051" y="22259"/>
                  <a:pt x="10051" y="22218"/>
                  <a:pt x="10020" y="22201"/>
                </a:cubicBezTo>
                <a:lnTo>
                  <a:pt x="10020" y="22201"/>
                </a:lnTo>
                <a:cubicBezTo>
                  <a:pt x="10028" y="22296"/>
                  <a:pt x="10064" y="22400"/>
                  <a:pt x="10129" y="22482"/>
                </a:cubicBezTo>
                <a:lnTo>
                  <a:pt x="10129" y="22482"/>
                </a:lnTo>
                <a:lnTo>
                  <a:pt x="10251" y="22359"/>
                </a:lnTo>
                <a:cubicBezTo>
                  <a:pt x="10251" y="22359"/>
                  <a:pt x="10285" y="22359"/>
                  <a:pt x="10285" y="22326"/>
                </a:cubicBezTo>
                <a:cubicBezTo>
                  <a:pt x="10385" y="22359"/>
                  <a:pt x="10385" y="22459"/>
                  <a:pt x="10385" y="22492"/>
                </a:cubicBezTo>
                <a:cubicBezTo>
                  <a:pt x="10385" y="22526"/>
                  <a:pt x="10418" y="22592"/>
                  <a:pt x="10418" y="22626"/>
                </a:cubicBezTo>
                <a:lnTo>
                  <a:pt x="10452" y="22626"/>
                </a:lnTo>
                <a:cubicBezTo>
                  <a:pt x="10509" y="22683"/>
                  <a:pt x="10592" y="22766"/>
                  <a:pt x="10699" y="22766"/>
                </a:cubicBezTo>
                <a:cubicBezTo>
                  <a:pt x="10716" y="22766"/>
                  <a:pt x="10733" y="22764"/>
                  <a:pt x="10752" y="22759"/>
                </a:cubicBezTo>
                <a:cubicBezTo>
                  <a:pt x="11285" y="24127"/>
                  <a:pt x="11919" y="25595"/>
                  <a:pt x="12953" y="26662"/>
                </a:cubicBezTo>
                <a:cubicBezTo>
                  <a:pt x="12353" y="26228"/>
                  <a:pt x="11786" y="25861"/>
                  <a:pt x="11185" y="25495"/>
                </a:cubicBezTo>
                <a:cubicBezTo>
                  <a:pt x="11252" y="25461"/>
                  <a:pt x="11252" y="25394"/>
                  <a:pt x="11185" y="25394"/>
                </a:cubicBezTo>
                <a:cubicBezTo>
                  <a:pt x="11119" y="25361"/>
                  <a:pt x="11019" y="25328"/>
                  <a:pt x="10919" y="25294"/>
                </a:cubicBezTo>
                <a:cubicBezTo>
                  <a:pt x="10785" y="25194"/>
                  <a:pt x="10652" y="25128"/>
                  <a:pt x="10585" y="25028"/>
                </a:cubicBezTo>
                <a:cubicBezTo>
                  <a:pt x="10151" y="24694"/>
                  <a:pt x="9751" y="24360"/>
                  <a:pt x="9351" y="23993"/>
                </a:cubicBezTo>
                <a:cubicBezTo>
                  <a:pt x="9017" y="23393"/>
                  <a:pt x="8750" y="22793"/>
                  <a:pt x="8517" y="22159"/>
                </a:cubicBezTo>
                <a:lnTo>
                  <a:pt x="8517" y="22059"/>
                </a:lnTo>
                <a:cubicBezTo>
                  <a:pt x="8083" y="20825"/>
                  <a:pt x="7750" y="19490"/>
                  <a:pt x="7149" y="18289"/>
                </a:cubicBezTo>
                <a:lnTo>
                  <a:pt x="7116" y="18223"/>
                </a:lnTo>
                <a:cubicBezTo>
                  <a:pt x="6916" y="17689"/>
                  <a:pt x="6615" y="17189"/>
                  <a:pt x="6315" y="16655"/>
                </a:cubicBezTo>
                <a:cubicBezTo>
                  <a:pt x="6302" y="16616"/>
                  <a:pt x="6279" y="16602"/>
                  <a:pt x="6253" y="16602"/>
                </a:cubicBezTo>
                <a:cubicBezTo>
                  <a:pt x="6214" y="16602"/>
                  <a:pt x="6169" y="16635"/>
                  <a:pt x="6148" y="16655"/>
                </a:cubicBezTo>
                <a:lnTo>
                  <a:pt x="5782" y="16288"/>
                </a:lnTo>
                <a:cubicBezTo>
                  <a:pt x="5771" y="16267"/>
                  <a:pt x="5754" y="16259"/>
                  <a:pt x="5735" y="16259"/>
                </a:cubicBezTo>
                <a:cubicBezTo>
                  <a:pt x="5693" y="16259"/>
                  <a:pt x="5638" y="16298"/>
                  <a:pt x="5615" y="16321"/>
                </a:cubicBezTo>
                <a:cubicBezTo>
                  <a:pt x="5412" y="16705"/>
                  <a:pt x="5356" y="17127"/>
                  <a:pt x="5405" y="17565"/>
                </a:cubicBezTo>
                <a:lnTo>
                  <a:pt x="5405" y="17565"/>
                </a:lnTo>
                <a:cubicBezTo>
                  <a:pt x="5403" y="17473"/>
                  <a:pt x="5406" y="17381"/>
                  <a:pt x="5415" y="17289"/>
                </a:cubicBezTo>
                <a:cubicBezTo>
                  <a:pt x="5426" y="17174"/>
                  <a:pt x="5457" y="17127"/>
                  <a:pt x="5503" y="17127"/>
                </a:cubicBezTo>
                <a:cubicBezTo>
                  <a:pt x="5593" y="17127"/>
                  <a:pt x="5739" y="17303"/>
                  <a:pt x="5915" y="17522"/>
                </a:cubicBezTo>
                <a:cubicBezTo>
                  <a:pt x="5942" y="18603"/>
                  <a:pt x="6494" y="19662"/>
                  <a:pt x="6987" y="20663"/>
                </a:cubicBezTo>
                <a:lnTo>
                  <a:pt x="6987" y="20663"/>
                </a:lnTo>
                <a:cubicBezTo>
                  <a:pt x="6228" y="19731"/>
                  <a:pt x="5521" y="18603"/>
                  <a:pt x="5405" y="17565"/>
                </a:cubicBezTo>
                <a:lnTo>
                  <a:pt x="5405" y="17565"/>
                </a:lnTo>
                <a:cubicBezTo>
                  <a:pt x="5423" y="18601"/>
                  <a:pt x="6033" y="19597"/>
                  <a:pt x="6615" y="20424"/>
                </a:cubicBezTo>
                <a:cubicBezTo>
                  <a:pt x="6816" y="20758"/>
                  <a:pt x="7082" y="21091"/>
                  <a:pt x="7316" y="21358"/>
                </a:cubicBezTo>
                <a:cubicBezTo>
                  <a:pt x="7215" y="21130"/>
                  <a:pt x="7102" y="20898"/>
                  <a:pt x="6987" y="20663"/>
                </a:cubicBezTo>
                <a:lnTo>
                  <a:pt x="6987" y="20663"/>
                </a:lnTo>
                <a:cubicBezTo>
                  <a:pt x="7439" y="21219"/>
                  <a:pt x="7909" y="21704"/>
                  <a:pt x="8283" y="22059"/>
                </a:cubicBezTo>
                <a:cubicBezTo>
                  <a:pt x="8483" y="22559"/>
                  <a:pt x="8684" y="23026"/>
                  <a:pt x="8950" y="23493"/>
                </a:cubicBezTo>
                <a:cubicBezTo>
                  <a:pt x="7783" y="22292"/>
                  <a:pt x="6782" y="20891"/>
                  <a:pt x="5581" y="19724"/>
                </a:cubicBezTo>
                <a:lnTo>
                  <a:pt x="5581" y="19690"/>
                </a:lnTo>
                <a:cubicBezTo>
                  <a:pt x="4948" y="17856"/>
                  <a:pt x="3580" y="15221"/>
                  <a:pt x="1612" y="14553"/>
                </a:cubicBezTo>
                <a:cubicBezTo>
                  <a:pt x="1598" y="14549"/>
                  <a:pt x="1585" y="14547"/>
                  <a:pt x="1571" y="14547"/>
                </a:cubicBezTo>
                <a:cubicBezTo>
                  <a:pt x="1487" y="14547"/>
                  <a:pt x="1416" y="14629"/>
                  <a:pt x="1445" y="14687"/>
                </a:cubicBezTo>
                <a:lnTo>
                  <a:pt x="1579" y="15187"/>
                </a:lnTo>
                <a:cubicBezTo>
                  <a:pt x="1445" y="15120"/>
                  <a:pt x="1312" y="15020"/>
                  <a:pt x="1178" y="14987"/>
                </a:cubicBezTo>
                <a:cubicBezTo>
                  <a:pt x="1166" y="14981"/>
                  <a:pt x="1154" y="14978"/>
                  <a:pt x="1140" y="14978"/>
                </a:cubicBezTo>
                <a:cubicBezTo>
                  <a:pt x="1079" y="14978"/>
                  <a:pt x="1011" y="15038"/>
                  <a:pt x="1011" y="15120"/>
                </a:cubicBezTo>
                <a:cubicBezTo>
                  <a:pt x="1058" y="15398"/>
                  <a:pt x="1145" y="15697"/>
                  <a:pt x="1267" y="16004"/>
                </a:cubicBezTo>
                <a:lnTo>
                  <a:pt x="1267" y="16004"/>
                </a:lnTo>
                <a:cubicBezTo>
                  <a:pt x="1322" y="16052"/>
                  <a:pt x="1384" y="16103"/>
                  <a:pt x="1445" y="16155"/>
                </a:cubicBezTo>
                <a:cubicBezTo>
                  <a:pt x="1800" y="17041"/>
                  <a:pt x="2390" y="17825"/>
                  <a:pt x="3050" y="18545"/>
                </a:cubicBezTo>
                <a:lnTo>
                  <a:pt x="3050" y="18545"/>
                </a:lnTo>
                <a:cubicBezTo>
                  <a:pt x="2262" y="17847"/>
                  <a:pt x="1619" y="16891"/>
                  <a:pt x="1267" y="16004"/>
                </a:cubicBezTo>
                <a:lnTo>
                  <a:pt x="1267" y="16004"/>
                </a:lnTo>
                <a:cubicBezTo>
                  <a:pt x="1160" y="15911"/>
                  <a:pt x="1074" y="15829"/>
                  <a:pt x="1051" y="15778"/>
                </a:cubicBezTo>
                <a:lnTo>
                  <a:pt x="1051" y="15778"/>
                </a:lnTo>
                <a:cubicBezTo>
                  <a:pt x="1425" y="17208"/>
                  <a:pt x="2621" y="18927"/>
                  <a:pt x="4080" y="19590"/>
                </a:cubicBezTo>
                <a:cubicBezTo>
                  <a:pt x="3734" y="19255"/>
                  <a:pt x="3383" y="18908"/>
                  <a:pt x="3050" y="18545"/>
                </a:cubicBezTo>
                <a:lnTo>
                  <a:pt x="3050" y="18545"/>
                </a:lnTo>
                <a:cubicBezTo>
                  <a:pt x="3498" y="18941"/>
                  <a:pt x="3992" y="19253"/>
                  <a:pt x="4506" y="19422"/>
                </a:cubicBezTo>
                <a:lnTo>
                  <a:pt x="4506" y="19422"/>
                </a:lnTo>
                <a:cubicBezTo>
                  <a:pt x="3604" y="18178"/>
                  <a:pt x="2813" y="16764"/>
                  <a:pt x="1612" y="15854"/>
                </a:cubicBezTo>
                <a:cubicBezTo>
                  <a:pt x="1612" y="15821"/>
                  <a:pt x="1612" y="15821"/>
                  <a:pt x="1579" y="15788"/>
                </a:cubicBezTo>
                <a:cubicBezTo>
                  <a:pt x="1437" y="15419"/>
                  <a:pt x="1428" y="15297"/>
                  <a:pt x="1492" y="15297"/>
                </a:cubicBezTo>
                <a:cubicBezTo>
                  <a:pt x="1579" y="15297"/>
                  <a:pt x="1801" y="15520"/>
                  <a:pt x="2012" y="15654"/>
                </a:cubicBezTo>
                <a:cubicBezTo>
                  <a:pt x="3258" y="16549"/>
                  <a:pt x="4198" y="18147"/>
                  <a:pt x="4832" y="19599"/>
                </a:cubicBezTo>
                <a:lnTo>
                  <a:pt x="4832" y="19599"/>
                </a:lnTo>
                <a:cubicBezTo>
                  <a:pt x="4802" y="19562"/>
                  <a:pt x="4773" y="19525"/>
                  <a:pt x="4747" y="19490"/>
                </a:cubicBezTo>
                <a:cubicBezTo>
                  <a:pt x="4667" y="19471"/>
                  <a:pt x="4586" y="19448"/>
                  <a:pt x="4506" y="19422"/>
                </a:cubicBezTo>
                <a:lnTo>
                  <a:pt x="4506" y="19422"/>
                </a:lnTo>
                <a:cubicBezTo>
                  <a:pt x="4531" y="19456"/>
                  <a:pt x="4556" y="19490"/>
                  <a:pt x="4581" y="19524"/>
                </a:cubicBezTo>
                <a:cubicBezTo>
                  <a:pt x="4647" y="19624"/>
                  <a:pt x="4781" y="19690"/>
                  <a:pt x="4914" y="19790"/>
                </a:cubicBezTo>
                <a:cubicBezTo>
                  <a:pt x="4887" y="19727"/>
                  <a:pt x="4860" y="19663"/>
                  <a:pt x="4832" y="19599"/>
                </a:cubicBezTo>
                <a:lnTo>
                  <a:pt x="4832" y="19599"/>
                </a:lnTo>
                <a:cubicBezTo>
                  <a:pt x="4919" y="19706"/>
                  <a:pt x="5024" y="19816"/>
                  <a:pt x="5148" y="19891"/>
                </a:cubicBezTo>
                <a:cubicBezTo>
                  <a:pt x="5187" y="19930"/>
                  <a:pt x="5237" y="19949"/>
                  <a:pt x="5283" y="19949"/>
                </a:cubicBezTo>
                <a:cubicBezTo>
                  <a:pt x="5353" y="19949"/>
                  <a:pt x="5415" y="19905"/>
                  <a:pt x="5415" y="19824"/>
                </a:cubicBezTo>
                <a:cubicBezTo>
                  <a:pt x="5448" y="19857"/>
                  <a:pt x="5481" y="19857"/>
                  <a:pt x="5515" y="19857"/>
                </a:cubicBezTo>
                <a:cubicBezTo>
                  <a:pt x="6849" y="21191"/>
                  <a:pt x="8016" y="22659"/>
                  <a:pt x="9317" y="23993"/>
                </a:cubicBezTo>
                <a:lnTo>
                  <a:pt x="9317" y="24027"/>
                </a:lnTo>
                <a:lnTo>
                  <a:pt x="9351" y="24027"/>
                </a:lnTo>
                <a:lnTo>
                  <a:pt x="9651" y="24327"/>
                </a:lnTo>
                <a:lnTo>
                  <a:pt x="9818" y="24494"/>
                </a:lnTo>
                <a:cubicBezTo>
                  <a:pt x="9784" y="24460"/>
                  <a:pt x="9684" y="24394"/>
                  <a:pt x="9651" y="24360"/>
                </a:cubicBezTo>
                <a:cubicBezTo>
                  <a:pt x="8650" y="23393"/>
                  <a:pt x="7616" y="22492"/>
                  <a:pt x="6749" y="21392"/>
                </a:cubicBezTo>
                <a:cubicBezTo>
                  <a:pt x="6732" y="21383"/>
                  <a:pt x="6716" y="21379"/>
                  <a:pt x="6700" y="21379"/>
                </a:cubicBezTo>
                <a:cubicBezTo>
                  <a:pt x="6655" y="21379"/>
                  <a:pt x="6624" y="21417"/>
                  <a:pt x="6649" y="21492"/>
                </a:cubicBezTo>
                <a:cubicBezTo>
                  <a:pt x="7220" y="22285"/>
                  <a:pt x="7882" y="23049"/>
                  <a:pt x="8578" y="23725"/>
                </a:cubicBezTo>
                <a:lnTo>
                  <a:pt x="8578" y="23725"/>
                </a:lnTo>
                <a:cubicBezTo>
                  <a:pt x="8482" y="23692"/>
                  <a:pt x="8448" y="23659"/>
                  <a:pt x="8350" y="23627"/>
                </a:cubicBezTo>
                <a:cubicBezTo>
                  <a:pt x="7009" y="22792"/>
                  <a:pt x="5457" y="21938"/>
                  <a:pt x="4014" y="21938"/>
                </a:cubicBezTo>
                <a:cubicBezTo>
                  <a:pt x="3555" y="21938"/>
                  <a:pt x="3106" y="22024"/>
                  <a:pt x="2679" y="22226"/>
                </a:cubicBezTo>
                <a:cubicBezTo>
                  <a:pt x="2613" y="22292"/>
                  <a:pt x="2613" y="22359"/>
                  <a:pt x="2646" y="22392"/>
                </a:cubicBezTo>
                <a:cubicBezTo>
                  <a:pt x="2746" y="22526"/>
                  <a:pt x="2813" y="22626"/>
                  <a:pt x="2913" y="22693"/>
                </a:cubicBezTo>
                <a:lnTo>
                  <a:pt x="2813" y="22693"/>
                </a:lnTo>
                <a:cubicBezTo>
                  <a:pt x="2781" y="22693"/>
                  <a:pt x="2764" y="22723"/>
                  <a:pt x="2759" y="22758"/>
                </a:cubicBezTo>
                <a:lnTo>
                  <a:pt x="2759" y="22758"/>
                </a:lnTo>
                <a:cubicBezTo>
                  <a:pt x="3025" y="22659"/>
                  <a:pt x="3565" y="22659"/>
                  <a:pt x="3647" y="22659"/>
                </a:cubicBezTo>
                <a:lnTo>
                  <a:pt x="3747" y="22659"/>
                </a:lnTo>
                <a:cubicBezTo>
                  <a:pt x="3713" y="22693"/>
                  <a:pt x="3713" y="22793"/>
                  <a:pt x="3747" y="22826"/>
                </a:cubicBezTo>
                <a:cubicBezTo>
                  <a:pt x="3813" y="22893"/>
                  <a:pt x="3914" y="22959"/>
                  <a:pt x="3980" y="23026"/>
                </a:cubicBezTo>
                <a:cubicBezTo>
                  <a:pt x="3834" y="23014"/>
                  <a:pt x="3692" y="23006"/>
                  <a:pt x="3549" y="23006"/>
                </a:cubicBezTo>
                <a:cubicBezTo>
                  <a:pt x="3371" y="23006"/>
                  <a:pt x="3193" y="23018"/>
                  <a:pt x="3004" y="23049"/>
                </a:cubicBezTo>
                <a:lnTo>
                  <a:pt x="3004" y="23049"/>
                </a:lnTo>
                <a:cubicBezTo>
                  <a:pt x="3107" y="23130"/>
                  <a:pt x="3212" y="23208"/>
                  <a:pt x="3320" y="23280"/>
                </a:cubicBezTo>
                <a:lnTo>
                  <a:pt x="3320" y="23280"/>
                </a:lnTo>
                <a:cubicBezTo>
                  <a:pt x="3351" y="23280"/>
                  <a:pt x="3382" y="23279"/>
                  <a:pt x="3413" y="23279"/>
                </a:cubicBezTo>
                <a:cubicBezTo>
                  <a:pt x="3659" y="23279"/>
                  <a:pt x="3911" y="23303"/>
                  <a:pt x="4147" y="23326"/>
                </a:cubicBezTo>
                <a:cubicBezTo>
                  <a:pt x="4280" y="23326"/>
                  <a:pt x="4414" y="23360"/>
                  <a:pt x="4547" y="23426"/>
                </a:cubicBezTo>
                <a:cubicBezTo>
                  <a:pt x="5232" y="23883"/>
                  <a:pt x="6034" y="24224"/>
                  <a:pt x="6863" y="24504"/>
                </a:cubicBezTo>
                <a:lnTo>
                  <a:pt x="6863" y="24504"/>
                </a:lnTo>
                <a:cubicBezTo>
                  <a:pt x="7581" y="24631"/>
                  <a:pt x="8309" y="24732"/>
                  <a:pt x="9017" y="24861"/>
                </a:cubicBezTo>
                <a:cubicBezTo>
                  <a:pt x="9251" y="24894"/>
                  <a:pt x="9484" y="24994"/>
                  <a:pt x="9684" y="25028"/>
                </a:cubicBezTo>
                <a:lnTo>
                  <a:pt x="9784" y="25028"/>
                </a:lnTo>
                <a:cubicBezTo>
                  <a:pt x="9851" y="25061"/>
                  <a:pt x="9985" y="25061"/>
                  <a:pt x="10085" y="25128"/>
                </a:cubicBezTo>
                <a:cubicBezTo>
                  <a:pt x="10251" y="25228"/>
                  <a:pt x="10418" y="25361"/>
                  <a:pt x="10518" y="25495"/>
                </a:cubicBezTo>
                <a:cubicBezTo>
                  <a:pt x="10530" y="25501"/>
                  <a:pt x="10543" y="25503"/>
                  <a:pt x="10554" y="25503"/>
                </a:cubicBezTo>
                <a:cubicBezTo>
                  <a:pt x="10606" y="25503"/>
                  <a:pt x="10646" y="25449"/>
                  <a:pt x="10618" y="25394"/>
                </a:cubicBezTo>
                <a:lnTo>
                  <a:pt x="10418" y="25194"/>
                </a:lnTo>
                <a:cubicBezTo>
                  <a:pt x="10485" y="25194"/>
                  <a:pt x="10518" y="25228"/>
                  <a:pt x="10618" y="25228"/>
                </a:cubicBezTo>
                <a:cubicBezTo>
                  <a:pt x="10952" y="25528"/>
                  <a:pt x="11319" y="25795"/>
                  <a:pt x="11652" y="26062"/>
                </a:cubicBezTo>
                <a:cubicBezTo>
                  <a:pt x="11417" y="26020"/>
                  <a:pt x="11165" y="25996"/>
                  <a:pt x="10908" y="25996"/>
                </a:cubicBezTo>
                <a:cubicBezTo>
                  <a:pt x="10544" y="25996"/>
                  <a:pt x="10169" y="26044"/>
                  <a:pt x="9818" y="26162"/>
                </a:cubicBezTo>
                <a:cubicBezTo>
                  <a:pt x="9818" y="26128"/>
                  <a:pt x="9784" y="26128"/>
                  <a:pt x="9784" y="26062"/>
                </a:cubicBezTo>
                <a:cubicBezTo>
                  <a:pt x="9701" y="25978"/>
                  <a:pt x="9584" y="25937"/>
                  <a:pt x="9467" y="25937"/>
                </a:cubicBezTo>
                <a:cubicBezTo>
                  <a:pt x="9351" y="25937"/>
                  <a:pt x="9234" y="25978"/>
                  <a:pt x="9151" y="26062"/>
                </a:cubicBezTo>
                <a:cubicBezTo>
                  <a:pt x="8950" y="26295"/>
                  <a:pt x="9084" y="26629"/>
                  <a:pt x="9317" y="26729"/>
                </a:cubicBezTo>
                <a:cubicBezTo>
                  <a:pt x="9351" y="26729"/>
                  <a:pt x="9417" y="26695"/>
                  <a:pt x="9417" y="26662"/>
                </a:cubicBezTo>
                <a:cubicBezTo>
                  <a:pt x="9351" y="26529"/>
                  <a:pt x="9251" y="26362"/>
                  <a:pt x="9317" y="26228"/>
                </a:cubicBezTo>
                <a:cubicBezTo>
                  <a:pt x="9379" y="26187"/>
                  <a:pt x="9441" y="26159"/>
                  <a:pt x="9503" y="26159"/>
                </a:cubicBezTo>
                <a:cubicBezTo>
                  <a:pt x="9541" y="26159"/>
                  <a:pt x="9579" y="26170"/>
                  <a:pt x="9618" y="26195"/>
                </a:cubicBezTo>
                <a:cubicBezTo>
                  <a:pt x="9584" y="26228"/>
                  <a:pt x="9484" y="26228"/>
                  <a:pt x="9451" y="26295"/>
                </a:cubicBezTo>
                <a:cubicBezTo>
                  <a:pt x="9329" y="26325"/>
                  <a:pt x="9401" y="26466"/>
                  <a:pt x="9491" y="26466"/>
                </a:cubicBezTo>
                <a:cubicBezTo>
                  <a:pt x="9499" y="26466"/>
                  <a:pt x="9508" y="26465"/>
                  <a:pt x="9518" y="26462"/>
                </a:cubicBezTo>
                <a:cubicBezTo>
                  <a:pt x="9584" y="26395"/>
                  <a:pt x="9651" y="26395"/>
                  <a:pt x="9684" y="26362"/>
                </a:cubicBezTo>
                <a:lnTo>
                  <a:pt x="9684" y="26362"/>
                </a:lnTo>
                <a:cubicBezTo>
                  <a:pt x="9684" y="26529"/>
                  <a:pt x="9651" y="26695"/>
                  <a:pt x="9584" y="26795"/>
                </a:cubicBezTo>
                <a:cubicBezTo>
                  <a:pt x="9533" y="26839"/>
                  <a:pt x="9477" y="26858"/>
                  <a:pt x="9420" y="26858"/>
                </a:cubicBezTo>
                <a:cubicBezTo>
                  <a:pt x="9217" y="26858"/>
                  <a:pt x="9003" y="26626"/>
                  <a:pt x="8950" y="26495"/>
                </a:cubicBezTo>
                <a:cubicBezTo>
                  <a:pt x="8940" y="26465"/>
                  <a:pt x="8921" y="26453"/>
                  <a:pt x="8900" y="26453"/>
                </a:cubicBezTo>
                <a:cubicBezTo>
                  <a:pt x="8851" y="26453"/>
                  <a:pt x="8794" y="26516"/>
                  <a:pt x="8817" y="26562"/>
                </a:cubicBezTo>
                <a:cubicBezTo>
                  <a:pt x="8924" y="26775"/>
                  <a:pt x="9201" y="27053"/>
                  <a:pt x="9462" y="27053"/>
                </a:cubicBezTo>
                <a:cubicBezTo>
                  <a:pt x="9527" y="27053"/>
                  <a:pt x="9591" y="27036"/>
                  <a:pt x="9651" y="26996"/>
                </a:cubicBezTo>
                <a:cubicBezTo>
                  <a:pt x="9818" y="26862"/>
                  <a:pt x="9918" y="26562"/>
                  <a:pt x="9851" y="26328"/>
                </a:cubicBezTo>
                <a:cubicBezTo>
                  <a:pt x="10151" y="26229"/>
                  <a:pt x="10450" y="26185"/>
                  <a:pt x="10746" y="26185"/>
                </a:cubicBezTo>
                <a:cubicBezTo>
                  <a:pt x="11241" y="26185"/>
                  <a:pt x="11727" y="26307"/>
                  <a:pt x="12186" y="26495"/>
                </a:cubicBezTo>
                <a:cubicBezTo>
                  <a:pt x="12686" y="26862"/>
                  <a:pt x="13187" y="27196"/>
                  <a:pt x="13654" y="27563"/>
                </a:cubicBezTo>
                <a:cubicBezTo>
                  <a:pt x="12920" y="27729"/>
                  <a:pt x="12153" y="27863"/>
                  <a:pt x="11419" y="27996"/>
                </a:cubicBezTo>
                <a:lnTo>
                  <a:pt x="10919" y="27863"/>
                </a:lnTo>
                <a:cubicBezTo>
                  <a:pt x="9818" y="27563"/>
                  <a:pt x="8784" y="27229"/>
                  <a:pt x="7683" y="27062"/>
                </a:cubicBezTo>
                <a:cubicBezTo>
                  <a:pt x="7611" y="27053"/>
                  <a:pt x="7526" y="27048"/>
                  <a:pt x="7431" y="27048"/>
                </a:cubicBezTo>
                <a:cubicBezTo>
                  <a:pt x="6860" y="27048"/>
                  <a:pt x="5953" y="27220"/>
                  <a:pt x="5782" y="27563"/>
                </a:cubicBezTo>
                <a:cubicBezTo>
                  <a:pt x="5748" y="27563"/>
                  <a:pt x="5681" y="27629"/>
                  <a:pt x="5648" y="27629"/>
                </a:cubicBezTo>
                <a:cubicBezTo>
                  <a:pt x="5581" y="27663"/>
                  <a:pt x="5581" y="27729"/>
                  <a:pt x="5615" y="27796"/>
                </a:cubicBezTo>
                <a:cubicBezTo>
                  <a:pt x="5748" y="27996"/>
                  <a:pt x="5982" y="28163"/>
                  <a:pt x="6249" y="28230"/>
                </a:cubicBezTo>
                <a:cubicBezTo>
                  <a:pt x="6249" y="28230"/>
                  <a:pt x="6282" y="28230"/>
                  <a:pt x="6282" y="28297"/>
                </a:cubicBezTo>
                <a:cubicBezTo>
                  <a:pt x="6313" y="28316"/>
                  <a:pt x="6343" y="28334"/>
                  <a:pt x="6374" y="28352"/>
                </a:cubicBezTo>
                <a:lnTo>
                  <a:pt x="6374" y="28352"/>
                </a:lnTo>
                <a:cubicBezTo>
                  <a:pt x="6546" y="28320"/>
                  <a:pt x="6753" y="28297"/>
                  <a:pt x="6949" y="28297"/>
                </a:cubicBezTo>
                <a:cubicBezTo>
                  <a:pt x="7214" y="28273"/>
                  <a:pt x="7474" y="28263"/>
                  <a:pt x="7730" y="28263"/>
                </a:cubicBezTo>
                <a:cubicBezTo>
                  <a:pt x="8569" y="28263"/>
                  <a:pt x="9367" y="28377"/>
                  <a:pt x="10185" y="28530"/>
                </a:cubicBezTo>
                <a:cubicBezTo>
                  <a:pt x="10285" y="28530"/>
                  <a:pt x="10351" y="28597"/>
                  <a:pt x="10452" y="28597"/>
                </a:cubicBezTo>
                <a:cubicBezTo>
                  <a:pt x="9951" y="28630"/>
                  <a:pt x="9417" y="28663"/>
                  <a:pt x="8884" y="28697"/>
                </a:cubicBezTo>
                <a:cubicBezTo>
                  <a:pt x="8566" y="28724"/>
                  <a:pt x="8254" y="28741"/>
                  <a:pt x="7943" y="28741"/>
                </a:cubicBezTo>
                <a:cubicBezTo>
                  <a:pt x="7682" y="28741"/>
                  <a:pt x="7422" y="28729"/>
                  <a:pt x="7160" y="28704"/>
                </a:cubicBezTo>
                <a:lnTo>
                  <a:pt x="7160" y="28704"/>
                </a:lnTo>
                <a:cubicBezTo>
                  <a:pt x="7616" y="28851"/>
                  <a:pt x="8084" y="28912"/>
                  <a:pt x="8557" y="28912"/>
                </a:cubicBezTo>
                <a:cubicBezTo>
                  <a:pt x="9571" y="28912"/>
                  <a:pt x="10605" y="28632"/>
                  <a:pt x="11586" y="28330"/>
                </a:cubicBezTo>
                <a:cubicBezTo>
                  <a:pt x="11652" y="28363"/>
                  <a:pt x="11752" y="28363"/>
                  <a:pt x="11819" y="28397"/>
                </a:cubicBezTo>
                <a:cubicBezTo>
                  <a:pt x="11844" y="28409"/>
                  <a:pt x="11865" y="28414"/>
                  <a:pt x="11883" y="28414"/>
                </a:cubicBezTo>
                <a:cubicBezTo>
                  <a:pt x="11963" y="28414"/>
                  <a:pt x="11980" y="28305"/>
                  <a:pt x="11953" y="28196"/>
                </a:cubicBezTo>
                <a:cubicBezTo>
                  <a:pt x="12019" y="28163"/>
                  <a:pt x="12153" y="28163"/>
                  <a:pt x="12253" y="28130"/>
                </a:cubicBezTo>
                <a:cubicBezTo>
                  <a:pt x="12753" y="27996"/>
                  <a:pt x="13287" y="27863"/>
                  <a:pt x="13787" y="27696"/>
                </a:cubicBezTo>
                <a:cubicBezTo>
                  <a:pt x="14354" y="28163"/>
                  <a:pt x="14921" y="28663"/>
                  <a:pt x="15422" y="29231"/>
                </a:cubicBezTo>
                <a:cubicBezTo>
                  <a:pt x="15580" y="29587"/>
                  <a:pt x="15739" y="29942"/>
                  <a:pt x="15899" y="30297"/>
                </a:cubicBezTo>
                <a:lnTo>
                  <a:pt x="15899" y="30297"/>
                </a:lnTo>
                <a:cubicBezTo>
                  <a:pt x="15512" y="29377"/>
                  <a:pt x="15068" y="28487"/>
                  <a:pt x="14655" y="27596"/>
                </a:cubicBezTo>
                <a:lnTo>
                  <a:pt x="14655" y="27596"/>
                </a:lnTo>
                <a:cubicBezTo>
                  <a:pt x="14671" y="27604"/>
                  <a:pt x="14690" y="27609"/>
                  <a:pt x="14708" y="27609"/>
                </a:cubicBezTo>
                <a:cubicBezTo>
                  <a:pt x="14763" y="27609"/>
                  <a:pt x="14813" y="27571"/>
                  <a:pt x="14788" y="27496"/>
                </a:cubicBezTo>
                <a:cubicBezTo>
                  <a:pt x="14121" y="26162"/>
                  <a:pt x="14121" y="24627"/>
                  <a:pt x="14288" y="23093"/>
                </a:cubicBezTo>
                <a:cubicBezTo>
                  <a:pt x="14321" y="23093"/>
                  <a:pt x="14321" y="23093"/>
                  <a:pt x="14388" y="23026"/>
                </a:cubicBezTo>
                <a:cubicBezTo>
                  <a:pt x="15388" y="22259"/>
                  <a:pt x="15589" y="20291"/>
                  <a:pt x="15789" y="19123"/>
                </a:cubicBezTo>
                <a:cubicBezTo>
                  <a:pt x="15922" y="18289"/>
                  <a:pt x="16289" y="15854"/>
                  <a:pt x="15255" y="15354"/>
                </a:cubicBezTo>
                <a:cubicBezTo>
                  <a:pt x="15147" y="15318"/>
                  <a:pt x="15048" y="15299"/>
                  <a:pt x="14957" y="15299"/>
                </a:cubicBezTo>
                <a:cubicBezTo>
                  <a:pt x="14796" y="15299"/>
                  <a:pt x="14661" y="15359"/>
                  <a:pt x="14554" y="15487"/>
                </a:cubicBezTo>
                <a:lnTo>
                  <a:pt x="14488" y="15454"/>
                </a:lnTo>
                <a:cubicBezTo>
                  <a:pt x="14458" y="15424"/>
                  <a:pt x="14421" y="15408"/>
                  <a:pt x="14387" y="15408"/>
                </a:cubicBezTo>
                <a:cubicBezTo>
                  <a:pt x="14345" y="15408"/>
                  <a:pt x="14306" y="15432"/>
                  <a:pt x="14288" y="15487"/>
                </a:cubicBezTo>
                <a:cubicBezTo>
                  <a:pt x="13921" y="16188"/>
                  <a:pt x="13254" y="19490"/>
                  <a:pt x="13787" y="20858"/>
                </a:cubicBezTo>
                <a:cubicBezTo>
                  <a:pt x="13721" y="21592"/>
                  <a:pt x="13787" y="22292"/>
                  <a:pt x="14087" y="22826"/>
                </a:cubicBezTo>
                <a:cubicBezTo>
                  <a:pt x="13954" y="24160"/>
                  <a:pt x="13921" y="25528"/>
                  <a:pt x="14321" y="26729"/>
                </a:cubicBezTo>
                <a:cubicBezTo>
                  <a:pt x="13954" y="25962"/>
                  <a:pt x="13620" y="25161"/>
                  <a:pt x="13287" y="24360"/>
                </a:cubicBezTo>
                <a:cubicBezTo>
                  <a:pt x="13320" y="24327"/>
                  <a:pt x="13320" y="24294"/>
                  <a:pt x="13320" y="24227"/>
                </a:cubicBezTo>
                <a:cubicBezTo>
                  <a:pt x="12887" y="23493"/>
                  <a:pt x="12787" y="22526"/>
                  <a:pt x="12720" y="21658"/>
                </a:cubicBezTo>
                <a:cubicBezTo>
                  <a:pt x="12653" y="21292"/>
                  <a:pt x="12653" y="20858"/>
                  <a:pt x="12653" y="20491"/>
                </a:cubicBezTo>
                <a:lnTo>
                  <a:pt x="12653" y="20358"/>
                </a:lnTo>
                <a:cubicBezTo>
                  <a:pt x="12720" y="20391"/>
                  <a:pt x="12787" y="20458"/>
                  <a:pt x="12887" y="20458"/>
                </a:cubicBezTo>
                <a:cubicBezTo>
                  <a:pt x="12896" y="20467"/>
                  <a:pt x="12907" y="20471"/>
                  <a:pt x="12920" y="20471"/>
                </a:cubicBezTo>
                <a:cubicBezTo>
                  <a:pt x="12956" y="20471"/>
                  <a:pt x="13005" y="20440"/>
                  <a:pt x="13053" y="20391"/>
                </a:cubicBezTo>
                <a:cubicBezTo>
                  <a:pt x="13220" y="19891"/>
                  <a:pt x="13120" y="19290"/>
                  <a:pt x="12553" y="19157"/>
                </a:cubicBezTo>
                <a:cubicBezTo>
                  <a:pt x="12486" y="19157"/>
                  <a:pt x="12420" y="19190"/>
                  <a:pt x="12420" y="19223"/>
                </a:cubicBezTo>
                <a:cubicBezTo>
                  <a:pt x="12286" y="19524"/>
                  <a:pt x="12286" y="19957"/>
                  <a:pt x="12553" y="20191"/>
                </a:cubicBezTo>
                <a:cubicBezTo>
                  <a:pt x="12553" y="20991"/>
                  <a:pt x="12486" y="21892"/>
                  <a:pt x="12653" y="22726"/>
                </a:cubicBezTo>
                <a:cubicBezTo>
                  <a:pt x="12386" y="22059"/>
                  <a:pt x="12086" y="21392"/>
                  <a:pt x="11819" y="20724"/>
                </a:cubicBezTo>
                <a:cubicBezTo>
                  <a:pt x="11619" y="19657"/>
                  <a:pt x="11486" y="18523"/>
                  <a:pt x="11452" y="17355"/>
                </a:cubicBezTo>
                <a:cubicBezTo>
                  <a:pt x="11486" y="17355"/>
                  <a:pt x="11552" y="17322"/>
                  <a:pt x="11586" y="17222"/>
                </a:cubicBezTo>
                <a:cubicBezTo>
                  <a:pt x="11719" y="16388"/>
                  <a:pt x="11819" y="15521"/>
                  <a:pt x="11919" y="14687"/>
                </a:cubicBezTo>
                <a:cubicBezTo>
                  <a:pt x="11986" y="14320"/>
                  <a:pt x="12053" y="13986"/>
                  <a:pt x="12119" y="13619"/>
                </a:cubicBezTo>
                <a:cubicBezTo>
                  <a:pt x="12420" y="11952"/>
                  <a:pt x="12386" y="10217"/>
                  <a:pt x="12453" y="8516"/>
                </a:cubicBezTo>
                <a:cubicBezTo>
                  <a:pt x="12453" y="8424"/>
                  <a:pt x="12393" y="8373"/>
                  <a:pt x="12333" y="8373"/>
                </a:cubicBezTo>
                <a:cubicBezTo>
                  <a:pt x="12283" y="8373"/>
                  <a:pt x="12234" y="8407"/>
                  <a:pt x="12219" y="8482"/>
                </a:cubicBezTo>
                <a:cubicBezTo>
                  <a:pt x="12219" y="8616"/>
                  <a:pt x="12153" y="8783"/>
                  <a:pt x="12153" y="8883"/>
                </a:cubicBezTo>
                <a:cubicBezTo>
                  <a:pt x="12086" y="8549"/>
                  <a:pt x="11986" y="8216"/>
                  <a:pt x="11786" y="7982"/>
                </a:cubicBezTo>
                <a:cubicBezTo>
                  <a:pt x="11692" y="7854"/>
                  <a:pt x="11601" y="7800"/>
                  <a:pt x="11514" y="7800"/>
                </a:cubicBezTo>
                <a:cubicBezTo>
                  <a:pt x="11006" y="7800"/>
                  <a:pt x="10618" y="9631"/>
                  <a:pt x="10618" y="9717"/>
                </a:cubicBezTo>
                <a:cubicBezTo>
                  <a:pt x="10318" y="11851"/>
                  <a:pt x="10552" y="14453"/>
                  <a:pt x="11152" y="16521"/>
                </a:cubicBezTo>
                <a:cubicBezTo>
                  <a:pt x="11152" y="17656"/>
                  <a:pt x="11285" y="18723"/>
                  <a:pt x="11452" y="19790"/>
                </a:cubicBezTo>
                <a:cubicBezTo>
                  <a:pt x="11419" y="19624"/>
                  <a:pt x="11319" y="19457"/>
                  <a:pt x="11285" y="19290"/>
                </a:cubicBezTo>
                <a:cubicBezTo>
                  <a:pt x="10618" y="17489"/>
                  <a:pt x="9985" y="15688"/>
                  <a:pt x="9317" y="13886"/>
                </a:cubicBezTo>
                <a:cubicBezTo>
                  <a:pt x="9251" y="12952"/>
                  <a:pt x="9217" y="11952"/>
                  <a:pt x="9117" y="10984"/>
                </a:cubicBezTo>
                <a:cubicBezTo>
                  <a:pt x="9151" y="10684"/>
                  <a:pt x="9151" y="10384"/>
                  <a:pt x="9217" y="10150"/>
                </a:cubicBezTo>
                <a:cubicBezTo>
                  <a:pt x="9217" y="10184"/>
                  <a:pt x="9217" y="10284"/>
                  <a:pt x="9251" y="10317"/>
                </a:cubicBezTo>
                <a:lnTo>
                  <a:pt x="9251" y="11718"/>
                </a:lnTo>
                <a:cubicBezTo>
                  <a:pt x="9251" y="11801"/>
                  <a:pt x="9326" y="11843"/>
                  <a:pt x="9401" y="11843"/>
                </a:cubicBezTo>
                <a:cubicBezTo>
                  <a:pt x="9476" y="11843"/>
                  <a:pt x="9551" y="11801"/>
                  <a:pt x="9551" y="11718"/>
                </a:cubicBezTo>
                <a:lnTo>
                  <a:pt x="9551" y="10984"/>
                </a:lnTo>
                <a:cubicBezTo>
                  <a:pt x="9551" y="10050"/>
                  <a:pt x="9484" y="9183"/>
                  <a:pt x="9417" y="8282"/>
                </a:cubicBezTo>
                <a:cubicBezTo>
                  <a:pt x="9384" y="7715"/>
                  <a:pt x="9284" y="7048"/>
                  <a:pt x="9151" y="6381"/>
                </a:cubicBezTo>
                <a:cubicBezTo>
                  <a:pt x="9151" y="5447"/>
                  <a:pt x="9117" y="4480"/>
                  <a:pt x="8784" y="3512"/>
                </a:cubicBezTo>
                <a:cubicBezTo>
                  <a:pt x="8770" y="3459"/>
                  <a:pt x="8736" y="3437"/>
                  <a:pt x="8699" y="3437"/>
                </a:cubicBezTo>
                <a:cubicBezTo>
                  <a:pt x="8644" y="3437"/>
                  <a:pt x="8584" y="3485"/>
                  <a:pt x="8584" y="3546"/>
                </a:cubicBezTo>
                <a:cubicBezTo>
                  <a:pt x="8584" y="3846"/>
                  <a:pt x="8584" y="4179"/>
                  <a:pt x="8617" y="4480"/>
                </a:cubicBezTo>
                <a:cubicBezTo>
                  <a:pt x="8317" y="3846"/>
                  <a:pt x="7950" y="3312"/>
                  <a:pt x="7449" y="2978"/>
                </a:cubicBezTo>
                <a:cubicBezTo>
                  <a:pt x="7422" y="2965"/>
                  <a:pt x="7388" y="2957"/>
                  <a:pt x="7356" y="2957"/>
                </a:cubicBezTo>
                <a:cubicBezTo>
                  <a:pt x="7311" y="2957"/>
                  <a:pt x="7269" y="2973"/>
                  <a:pt x="7249" y="3012"/>
                </a:cubicBezTo>
                <a:cubicBezTo>
                  <a:pt x="6816" y="3979"/>
                  <a:pt x="7149" y="5013"/>
                  <a:pt x="7449" y="5981"/>
                </a:cubicBezTo>
                <a:cubicBezTo>
                  <a:pt x="7748" y="6876"/>
                  <a:pt x="7924" y="7854"/>
                  <a:pt x="8204" y="8783"/>
                </a:cubicBezTo>
                <a:lnTo>
                  <a:pt x="8204" y="8783"/>
                </a:lnTo>
                <a:cubicBezTo>
                  <a:pt x="8143" y="8483"/>
                  <a:pt x="8093" y="8194"/>
                  <a:pt x="8050" y="7949"/>
                </a:cubicBezTo>
                <a:cubicBezTo>
                  <a:pt x="7750" y="6781"/>
                  <a:pt x="7283" y="5647"/>
                  <a:pt x="7116" y="4480"/>
                </a:cubicBezTo>
                <a:cubicBezTo>
                  <a:pt x="7056" y="4030"/>
                  <a:pt x="7118" y="3868"/>
                  <a:pt x="7237" y="3868"/>
                </a:cubicBezTo>
                <a:cubicBezTo>
                  <a:pt x="7516" y="3868"/>
                  <a:pt x="8103" y="4759"/>
                  <a:pt x="8150" y="4947"/>
                </a:cubicBezTo>
                <a:cubicBezTo>
                  <a:pt x="8317" y="5313"/>
                  <a:pt x="8450" y="5747"/>
                  <a:pt x="8550" y="6147"/>
                </a:cubicBezTo>
                <a:cubicBezTo>
                  <a:pt x="8617" y="6781"/>
                  <a:pt x="8717" y="7415"/>
                  <a:pt x="8784" y="7982"/>
                </a:cubicBezTo>
                <a:cubicBezTo>
                  <a:pt x="8817" y="8549"/>
                  <a:pt x="8817" y="9116"/>
                  <a:pt x="8817" y="9683"/>
                </a:cubicBezTo>
                <a:lnTo>
                  <a:pt x="8717" y="9083"/>
                </a:lnTo>
                <a:cubicBezTo>
                  <a:pt x="8717" y="8849"/>
                  <a:pt x="8650" y="8649"/>
                  <a:pt x="8650" y="8482"/>
                </a:cubicBezTo>
                <a:cubicBezTo>
                  <a:pt x="8584" y="7115"/>
                  <a:pt x="8317" y="5814"/>
                  <a:pt x="7650" y="4580"/>
                </a:cubicBezTo>
                <a:cubicBezTo>
                  <a:pt x="7636" y="4538"/>
                  <a:pt x="7604" y="4519"/>
                  <a:pt x="7572" y="4519"/>
                </a:cubicBezTo>
                <a:cubicBezTo>
                  <a:pt x="7528" y="4519"/>
                  <a:pt x="7483" y="4555"/>
                  <a:pt x="7483" y="4613"/>
                </a:cubicBezTo>
                <a:cubicBezTo>
                  <a:pt x="7449" y="4913"/>
                  <a:pt x="7449" y="4813"/>
                  <a:pt x="7483" y="5113"/>
                </a:cubicBezTo>
                <a:cubicBezTo>
                  <a:pt x="7483" y="5147"/>
                  <a:pt x="7524" y="5163"/>
                  <a:pt x="7566" y="5163"/>
                </a:cubicBezTo>
                <a:cubicBezTo>
                  <a:pt x="7608" y="5163"/>
                  <a:pt x="7650" y="5147"/>
                  <a:pt x="7650" y="5113"/>
                </a:cubicBezTo>
                <a:cubicBezTo>
                  <a:pt x="7883" y="5180"/>
                  <a:pt x="7983" y="5414"/>
                  <a:pt x="7950" y="5680"/>
                </a:cubicBezTo>
                <a:cubicBezTo>
                  <a:pt x="8250" y="6414"/>
                  <a:pt x="8283" y="7181"/>
                  <a:pt x="8383" y="7949"/>
                </a:cubicBezTo>
                <a:lnTo>
                  <a:pt x="8383" y="8149"/>
                </a:lnTo>
                <a:cubicBezTo>
                  <a:pt x="8319" y="8149"/>
                  <a:pt x="8254" y="8242"/>
                  <a:pt x="8280" y="8279"/>
                </a:cubicBezTo>
                <a:lnTo>
                  <a:pt x="8280" y="8279"/>
                </a:lnTo>
                <a:cubicBezTo>
                  <a:pt x="8294" y="8386"/>
                  <a:pt x="8402" y="9071"/>
                  <a:pt x="8465" y="9540"/>
                </a:cubicBezTo>
                <a:lnTo>
                  <a:pt x="8465" y="9540"/>
                </a:lnTo>
                <a:cubicBezTo>
                  <a:pt x="8367" y="9293"/>
                  <a:pt x="8281" y="9040"/>
                  <a:pt x="8204" y="8783"/>
                </a:cubicBezTo>
                <a:lnTo>
                  <a:pt x="8204" y="8783"/>
                </a:lnTo>
                <a:cubicBezTo>
                  <a:pt x="8284" y="9177"/>
                  <a:pt x="8384" y="9590"/>
                  <a:pt x="8517" y="9950"/>
                </a:cubicBezTo>
                <a:cubicBezTo>
                  <a:pt x="8483" y="9850"/>
                  <a:pt x="8483" y="9783"/>
                  <a:pt x="8483" y="9683"/>
                </a:cubicBezTo>
                <a:cubicBezTo>
                  <a:pt x="8478" y="9639"/>
                  <a:pt x="8472" y="9590"/>
                  <a:pt x="8465" y="9540"/>
                </a:cubicBezTo>
                <a:lnTo>
                  <a:pt x="8465" y="9540"/>
                </a:lnTo>
                <a:cubicBezTo>
                  <a:pt x="8567" y="9796"/>
                  <a:pt x="8682" y="10045"/>
                  <a:pt x="8817" y="10284"/>
                </a:cubicBezTo>
                <a:cubicBezTo>
                  <a:pt x="8884" y="10517"/>
                  <a:pt x="8884" y="10784"/>
                  <a:pt x="8917" y="11018"/>
                </a:cubicBezTo>
                <a:cubicBezTo>
                  <a:pt x="8917" y="11118"/>
                  <a:pt x="8984" y="11151"/>
                  <a:pt x="9051" y="11151"/>
                </a:cubicBezTo>
                <a:cubicBezTo>
                  <a:pt x="9084" y="11885"/>
                  <a:pt x="9117" y="12652"/>
                  <a:pt x="9151" y="13353"/>
                </a:cubicBezTo>
                <a:cubicBezTo>
                  <a:pt x="8717" y="12185"/>
                  <a:pt x="8217" y="11018"/>
                  <a:pt x="7650" y="9883"/>
                </a:cubicBezTo>
                <a:lnTo>
                  <a:pt x="7650" y="9883"/>
                </a:lnTo>
                <a:cubicBezTo>
                  <a:pt x="7669" y="9903"/>
                  <a:pt x="7689" y="9911"/>
                  <a:pt x="7706" y="9911"/>
                </a:cubicBezTo>
                <a:cubicBezTo>
                  <a:pt x="7747" y="9911"/>
                  <a:pt x="7773" y="9864"/>
                  <a:pt x="7750" y="9817"/>
                </a:cubicBezTo>
                <a:cubicBezTo>
                  <a:pt x="7616" y="9516"/>
                  <a:pt x="7416" y="9216"/>
                  <a:pt x="7216" y="8949"/>
                </a:cubicBezTo>
                <a:cubicBezTo>
                  <a:pt x="6716" y="7982"/>
                  <a:pt x="6215" y="7048"/>
                  <a:pt x="5615" y="6147"/>
                </a:cubicBezTo>
                <a:cubicBezTo>
                  <a:pt x="5715" y="6147"/>
                  <a:pt x="5715" y="6047"/>
                  <a:pt x="5648" y="6014"/>
                </a:cubicBezTo>
                <a:cubicBezTo>
                  <a:pt x="5581" y="5981"/>
                  <a:pt x="5548" y="5947"/>
                  <a:pt x="5448" y="5881"/>
                </a:cubicBezTo>
                <a:cubicBezTo>
                  <a:pt x="5415" y="5847"/>
                  <a:pt x="5415" y="5814"/>
                  <a:pt x="5381" y="5780"/>
                </a:cubicBezTo>
                <a:cubicBezTo>
                  <a:pt x="5415" y="5714"/>
                  <a:pt x="5415" y="5680"/>
                  <a:pt x="5415" y="5647"/>
                </a:cubicBezTo>
                <a:cubicBezTo>
                  <a:pt x="4614" y="3445"/>
                  <a:pt x="3213" y="944"/>
                  <a:pt x="911" y="10"/>
                </a:cubicBezTo>
                <a:cubicBezTo>
                  <a:pt x="894" y="4"/>
                  <a:pt x="877" y="1"/>
                  <a:pt x="862" y="1"/>
                </a:cubicBezTo>
                <a:close/>
                <a:moveTo>
                  <a:pt x="15899" y="30297"/>
                </a:moveTo>
                <a:cubicBezTo>
                  <a:pt x="15918" y="30342"/>
                  <a:pt x="15937" y="30387"/>
                  <a:pt x="15955" y="30431"/>
                </a:cubicBezTo>
                <a:cubicBezTo>
                  <a:pt x="15955" y="30426"/>
                  <a:pt x="15954" y="30421"/>
                  <a:pt x="15953" y="30416"/>
                </a:cubicBezTo>
                <a:lnTo>
                  <a:pt x="15953" y="30416"/>
                </a:lnTo>
                <a:cubicBezTo>
                  <a:pt x="15935" y="30376"/>
                  <a:pt x="15917" y="30337"/>
                  <a:pt x="15899" y="30297"/>
                </a:cubicBezTo>
                <a:close/>
                <a:moveTo>
                  <a:pt x="17982" y="21712"/>
                </a:moveTo>
                <a:cubicBezTo>
                  <a:pt x="17962" y="21712"/>
                  <a:pt x="17941" y="21716"/>
                  <a:pt x="17924" y="21725"/>
                </a:cubicBezTo>
                <a:cubicBezTo>
                  <a:pt x="17657" y="21959"/>
                  <a:pt x="17423" y="22192"/>
                  <a:pt x="17223" y="22492"/>
                </a:cubicBezTo>
                <a:cubicBezTo>
                  <a:pt x="17156" y="22492"/>
                  <a:pt x="17123" y="22492"/>
                  <a:pt x="17090" y="22526"/>
                </a:cubicBezTo>
                <a:cubicBezTo>
                  <a:pt x="16156" y="23526"/>
                  <a:pt x="15822" y="25795"/>
                  <a:pt x="16222" y="27363"/>
                </a:cubicBezTo>
                <a:cubicBezTo>
                  <a:pt x="15957" y="28358"/>
                  <a:pt x="15790" y="29420"/>
                  <a:pt x="15953" y="30416"/>
                </a:cubicBezTo>
                <a:lnTo>
                  <a:pt x="15953" y="30416"/>
                </a:lnTo>
                <a:cubicBezTo>
                  <a:pt x="16719" y="32114"/>
                  <a:pt x="17499" y="33803"/>
                  <a:pt x="18257" y="35535"/>
                </a:cubicBezTo>
                <a:cubicBezTo>
                  <a:pt x="18269" y="35581"/>
                  <a:pt x="18296" y="35599"/>
                  <a:pt x="18326" y="35599"/>
                </a:cubicBezTo>
                <a:cubicBezTo>
                  <a:pt x="18382" y="35599"/>
                  <a:pt x="18446" y="35534"/>
                  <a:pt x="18424" y="35468"/>
                </a:cubicBezTo>
                <a:cubicBezTo>
                  <a:pt x="17823" y="33901"/>
                  <a:pt x="17156" y="32366"/>
                  <a:pt x="16489" y="30865"/>
                </a:cubicBezTo>
                <a:cubicBezTo>
                  <a:pt x="16156" y="29831"/>
                  <a:pt x="16289" y="28830"/>
                  <a:pt x="16489" y="27863"/>
                </a:cubicBezTo>
                <a:cubicBezTo>
                  <a:pt x="16523" y="28030"/>
                  <a:pt x="16589" y="28230"/>
                  <a:pt x="16656" y="28397"/>
                </a:cubicBezTo>
                <a:cubicBezTo>
                  <a:pt x="16677" y="28461"/>
                  <a:pt x="16741" y="28498"/>
                  <a:pt x="16792" y="28498"/>
                </a:cubicBezTo>
                <a:cubicBezTo>
                  <a:pt x="16820" y="28498"/>
                  <a:pt x="16844" y="28487"/>
                  <a:pt x="16856" y="28463"/>
                </a:cubicBezTo>
                <a:cubicBezTo>
                  <a:pt x="17457" y="27896"/>
                  <a:pt x="17790" y="27129"/>
                  <a:pt x="17990" y="26295"/>
                </a:cubicBezTo>
                <a:cubicBezTo>
                  <a:pt x="18257" y="25661"/>
                  <a:pt x="18457" y="24894"/>
                  <a:pt x="18524" y="24194"/>
                </a:cubicBezTo>
                <a:cubicBezTo>
                  <a:pt x="18591" y="23693"/>
                  <a:pt x="18724" y="22526"/>
                  <a:pt x="18257" y="21825"/>
                </a:cubicBezTo>
                <a:cubicBezTo>
                  <a:pt x="18224" y="21792"/>
                  <a:pt x="18157" y="21792"/>
                  <a:pt x="18124" y="21792"/>
                </a:cubicBezTo>
                <a:cubicBezTo>
                  <a:pt x="18099" y="21743"/>
                  <a:pt x="18039" y="21712"/>
                  <a:pt x="17982" y="2171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241;p62"/>
          <p:cNvSpPr/>
          <p:nvPr/>
        </p:nvSpPr>
        <p:spPr>
          <a:xfrm rot="2257943">
            <a:off x="-574295" y="30471"/>
            <a:ext cx="1580361" cy="3004585"/>
          </a:xfrm>
          <a:custGeom>
            <a:avLst/>
            <a:gdLst/>
            <a:ahLst/>
            <a:cxnLst/>
            <a:rect l="l" t="t" r="r" b="b"/>
            <a:pathLst>
              <a:path w="18725" h="35600" extrusionOk="0">
                <a:moveTo>
                  <a:pt x="102" y="1150"/>
                </a:moveTo>
                <a:cubicBezTo>
                  <a:pt x="0" y="1512"/>
                  <a:pt x="559" y="2390"/>
                  <a:pt x="814" y="2727"/>
                </a:cubicBezTo>
                <a:lnTo>
                  <a:pt x="814" y="2727"/>
                </a:lnTo>
                <a:cubicBezTo>
                  <a:pt x="464" y="2247"/>
                  <a:pt x="211" y="1723"/>
                  <a:pt x="102" y="1150"/>
                </a:cubicBezTo>
                <a:close/>
                <a:moveTo>
                  <a:pt x="956" y="639"/>
                </a:moveTo>
                <a:cubicBezTo>
                  <a:pt x="962" y="639"/>
                  <a:pt x="970" y="641"/>
                  <a:pt x="978" y="643"/>
                </a:cubicBezTo>
                <a:cubicBezTo>
                  <a:pt x="1779" y="977"/>
                  <a:pt x="2412" y="1678"/>
                  <a:pt x="2946" y="2345"/>
                </a:cubicBezTo>
                <a:cubicBezTo>
                  <a:pt x="3246" y="2678"/>
                  <a:pt x="3480" y="3112"/>
                  <a:pt x="3747" y="3479"/>
                </a:cubicBezTo>
                <a:cubicBezTo>
                  <a:pt x="2980" y="2445"/>
                  <a:pt x="2079" y="1477"/>
                  <a:pt x="1045" y="1044"/>
                </a:cubicBezTo>
                <a:cubicBezTo>
                  <a:pt x="953" y="800"/>
                  <a:pt x="890" y="639"/>
                  <a:pt x="956" y="639"/>
                </a:cubicBezTo>
                <a:close/>
                <a:moveTo>
                  <a:pt x="814" y="2727"/>
                </a:moveTo>
                <a:lnTo>
                  <a:pt x="814" y="2727"/>
                </a:lnTo>
                <a:cubicBezTo>
                  <a:pt x="1140" y="3174"/>
                  <a:pt x="1549" y="3582"/>
                  <a:pt x="2004" y="3956"/>
                </a:cubicBezTo>
                <a:lnTo>
                  <a:pt x="2004" y="3956"/>
                </a:lnTo>
                <a:cubicBezTo>
                  <a:pt x="1610" y="3618"/>
                  <a:pt x="1253" y="3255"/>
                  <a:pt x="911" y="2845"/>
                </a:cubicBezTo>
                <a:cubicBezTo>
                  <a:pt x="890" y="2824"/>
                  <a:pt x="856" y="2783"/>
                  <a:pt x="814" y="2727"/>
                </a:cubicBezTo>
                <a:close/>
                <a:moveTo>
                  <a:pt x="1145" y="1311"/>
                </a:moveTo>
                <a:cubicBezTo>
                  <a:pt x="2112" y="1811"/>
                  <a:pt x="2879" y="2812"/>
                  <a:pt x="3480" y="3612"/>
                </a:cubicBezTo>
                <a:cubicBezTo>
                  <a:pt x="3780" y="3979"/>
                  <a:pt x="4047" y="4346"/>
                  <a:pt x="4280" y="4780"/>
                </a:cubicBezTo>
                <a:cubicBezTo>
                  <a:pt x="4114" y="4513"/>
                  <a:pt x="3947" y="4313"/>
                  <a:pt x="3780" y="4079"/>
                </a:cubicBezTo>
                <a:cubicBezTo>
                  <a:pt x="3770" y="4059"/>
                  <a:pt x="3759" y="4051"/>
                  <a:pt x="3750" y="4051"/>
                </a:cubicBezTo>
                <a:cubicBezTo>
                  <a:pt x="3729" y="4051"/>
                  <a:pt x="3713" y="4090"/>
                  <a:pt x="3713" y="4113"/>
                </a:cubicBezTo>
                <a:cubicBezTo>
                  <a:pt x="3747" y="4146"/>
                  <a:pt x="3747" y="4179"/>
                  <a:pt x="3780" y="4246"/>
                </a:cubicBezTo>
                <a:cubicBezTo>
                  <a:pt x="3113" y="3612"/>
                  <a:pt x="2379" y="2978"/>
                  <a:pt x="1745" y="2311"/>
                </a:cubicBezTo>
                <a:cubicBezTo>
                  <a:pt x="1612" y="2178"/>
                  <a:pt x="1378" y="1744"/>
                  <a:pt x="1145" y="1311"/>
                </a:cubicBezTo>
                <a:close/>
                <a:moveTo>
                  <a:pt x="3580" y="4413"/>
                </a:moveTo>
                <a:cubicBezTo>
                  <a:pt x="3914" y="4680"/>
                  <a:pt x="4214" y="4980"/>
                  <a:pt x="4481" y="5280"/>
                </a:cubicBezTo>
                <a:cubicBezTo>
                  <a:pt x="4148" y="4981"/>
                  <a:pt x="3816" y="4748"/>
                  <a:pt x="3484" y="4449"/>
                </a:cubicBezTo>
                <a:lnTo>
                  <a:pt x="3484" y="4449"/>
                </a:lnTo>
                <a:cubicBezTo>
                  <a:pt x="3493" y="4457"/>
                  <a:pt x="3504" y="4460"/>
                  <a:pt x="3515" y="4460"/>
                </a:cubicBezTo>
                <a:cubicBezTo>
                  <a:pt x="3547" y="4460"/>
                  <a:pt x="3580" y="4436"/>
                  <a:pt x="3580" y="4413"/>
                </a:cubicBezTo>
                <a:close/>
                <a:moveTo>
                  <a:pt x="4314" y="7468"/>
                </a:moveTo>
                <a:lnTo>
                  <a:pt x="4314" y="7582"/>
                </a:lnTo>
                <a:cubicBezTo>
                  <a:pt x="4339" y="7590"/>
                  <a:pt x="4366" y="7599"/>
                  <a:pt x="4394" y="7606"/>
                </a:cubicBezTo>
                <a:lnTo>
                  <a:pt x="4394" y="7606"/>
                </a:lnTo>
                <a:cubicBezTo>
                  <a:pt x="4361" y="7565"/>
                  <a:pt x="4334" y="7518"/>
                  <a:pt x="4314" y="7468"/>
                </a:cubicBezTo>
                <a:close/>
                <a:moveTo>
                  <a:pt x="2794" y="8638"/>
                </a:moveTo>
                <a:cubicBezTo>
                  <a:pt x="2686" y="8643"/>
                  <a:pt x="2632" y="8687"/>
                  <a:pt x="2679" y="8783"/>
                </a:cubicBezTo>
                <a:cubicBezTo>
                  <a:pt x="2846" y="9116"/>
                  <a:pt x="3080" y="9416"/>
                  <a:pt x="3313" y="9683"/>
                </a:cubicBezTo>
                <a:cubicBezTo>
                  <a:pt x="3192" y="9481"/>
                  <a:pt x="3095" y="9267"/>
                  <a:pt x="3030" y="9056"/>
                </a:cubicBezTo>
                <a:lnTo>
                  <a:pt x="3030" y="9056"/>
                </a:lnTo>
                <a:cubicBezTo>
                  <a:pt x="2942" y="8923"/>
                  <a:pt x="2863" y="8784"/>
                  <a:pt x="2794" y="8638"/>
                </a:cubicBezTo>
                <a:close/>
                <a:moveTo>
                  <a:pt x="7286" y="15122"/>
                </a:moveTo>
                <a:cubicBezTo>
                  <a:pt x="7254" y="15194"/>
                  <a:pt x="7261" y="15278"/>
                  <a:pt x="7283" y="15321"/>
                </a:cubicBezTo>
                <a:cubicBezTo>
                  <a:pt x="7316" y="15421"/>
                  <a:pt x="7383" y="15454"/>
                  <a:pt x="7449" y="15487"/>
                </a:cubicBezTo>
                <a:lnTo>
                  <a:pt x="7449" y="15454"/>
                </a:lnTo>
                <a:cubicBezTo>
                  <a:pt x="7436" y="15415"/>
                  <a:pt x="7439" y="15387"/>
                  <a:pt x="7450" y="15372"/>
                </a:cubicBezTo>
                <a:lnTo>
                  <a:pt x="7450" y="15372"/>
                </a:lnTo>
                <a:cubicBezTo>
                  <a:pt x="7485" y="15404"/>
                  <a:pt x="7524" y="15433"/>
                  <a:pt x="7566" y="15455"/>
                </a:cubicBezTo>
                <a:lnTo>
                  <a:pt x="7566" y="15455"/>
                </a:lnTo>
                <a:cubicBezTo>
                  <a:pt x="7560" y="15443"/>
                  <a:pt x="7555" y="15432"/>
                  <a:pt x="7549" y="15421"/>
                </a:cubicBezTo>
                <a:cubicBezTo>
                  <a:pt x="7521" y="15379"/>
                  <a:pt x="7494" y="15360"/>
                  <a:pt x="7473" y="15360"/>
                </a:cubicBezTo>
                <a:cubicBezTo>
                  <a:pt x="7463" y="15360"/>
                  <a:pt x="7455" y="15364"/>
                  <a:pt x="7450" y="15372"/>
                </a:cubicBezTo>
                <a:lnTo>
                  <a:pt x="7450" y="15372"/>
                </a:lnTo>
                <a:cubicBezTo>
                  <a:pt x="7377" y="15305"/>
                  <a:pt x="7320" y="15219"/>
                  <a:pt x="7286" y="15122"/>
                </a:cubicBezTo>
                <a:close/>
                <a:moveTo>
                  <a:pt x="7566" y="15455"/>
                </a:moveTo>
                <a:lnTo>
                  <a:pt x="7566" y="15455"/>
                </a:lnTo>
                <a:cubicBezTo>
                  <a:pt x="7594" y="15518"/>
                  <a:pt x="7622" y="15593"/>
                  <a:pt x="7650" y="15621"/>
                </a:cubicBezTo>
                <a:cubicBezTo>
                  <a:pt x="7738" y="15621"/>
                  <a:pt x="7800" y="15595"/>
                  <a:pt x="7860" y="15520"/>
                </a:cubicBezTo>
                <a:lnTo>
                  <a:pt x="7860" y="15520"/>
                </a:lnTo>
                <a:cubicBezTo>
                  <a:pt x="7845" y="15520"/>
                  <a:pt x="7831" y="15521"/>
                  <a:pt x="7816" y="15521"/>
                </a:cubicBezTo>
                <a:cubicBezTo>
                  <a:pt x="7727" y="15521"/>
                  <a:pt x="7642" y="15497"/>
                  <a:pt x="7566" y="15455"/>
                </a:cubicBezTo>
                <a:close/>
                <a:moveTo>
                  <a:pt x="1045" y="15754"/>
                </a:moveTo>
                <a:cubicBezTo>
                  <a:pt x="1045" y="15761"/>
                  <a:pt x="1047" y="15769"/>
                  <a:pt x="1051" y="15778"/>
                </a:cubicBezTo>
                <a:lnTo>
                  <a:pt x="1051" y="15778"/>
                </a:lnTo>
                <a:cubicBezTo>
                  <a:pt x="1049" y="15770"/>
                  <a:pt x="1047" y="15762"/>
                  <a:pt x="1045" y="15754"/>
                </a:cubicBezTo>
                <a:close/>
                <a:moveTo>
                  <a:pt x="11624" y="13625"/>
                </a:moveTo>
                <a:cubicBezTo>
                  <a:pt x="11619" y="13681"/>
                  <a:pt x="11619" y="13736"/>
                  <a:pt x="11619" y="13786"/>
                </a:cubicBezTo>
                <a:cubicBezTo>
                  <a:pt x="11552" y="14487"/>
                  <a:pt x="11452" y="15154"/>
                  <a:pt x="11386" y="15854"/>
                </a:cubicBezTo>
                <a:cubicBezTo>
                  <a:pt x="11386" y="15287"/>
                  <a:pt x="11419" y="14687"/>
                  <a:pt x="11452" y="14120"/>
                </a:cubicBezTo>
                <a:lnTo>
                  <a:pt x="11624" y="13625"/>
                </a:lnTo>
                <a:close/>
                <a:moveTo>
                  <a:pt x="11475" y="8345"/>
                </a:moveTo>
                <a:cubicBezTo>
                  <a:pt x="11527" y="8345"/>
                  <a:pt x="11576" y="8386"/>
                  <a:pt x="11619" y="8482"/>
                </a:cubicBezTo>
                <a:cubicBezTo>
                  <a:pt x="11752" y="8783"/>
                  <a:pt x="11752" y="9150"/>
                  <a:pt x="11786" y="9450"/>
                </a:cubicBezTo>
                <a:cubicBezTo>
                  <a:pt x="11819" y="10117"/>
                  <a:pt x="11819" y="10751"/>
                  <a:pt x="11786" y="11418"/>
                </a:cubicBezTo>
                <a:cubicBezTo>
                  <a:pt x="11720" y="11977"/>
                  <a:pt x="11622" y="12568"/>
                  <a:pt x="11491" y="13096"/>
                </a:cubicBezTo>
                <a:lnTo>
                  <a:pt x="11491" y="13096"/>
                </a:lnTo>
                <a:cubicBezTo>
                  <a:pt x="11588" y="12146"/>
                  <a:pt x="11654" y="11167"/>
                  <a:pt x="11752" y="10284"/>
                </a:cubicBezTo>
                <a:cubicBezTo>
                  <a:pt x="11752" y="10226"/>
                  <a:pt x="11707" y="10190"/>
                  <a:pt x="11663" y="10190"/>
                </a:cubicBezTo>
                <a:cubicBezTo>
                  <a:pt x="11631" y="10190"/>
                  <a:pt x="11600" y="10208"/>
                  <a:pt x="11586" y="10250"/>
                </a:cubicBezTo>
                <a:cubicBezTo>
                  <a:pt x="11586" y="10317"/>
                  <a:pt x="11552" y="10450"/>
                  <a:pt x="11552" y="10517"/>
                </a:cubicBezTo>
                <a:cubicBezTo>
                  <a:pt x="11552" y="9983"/>
                  <a:pt x="11586" y="9450"/>
                  <a:pt x="11619" y="8916"/>
                </a:cubicBezTo>
                <a:cubicBezTo>
                  <a:pt x="11619" y="8835"/>
                  <a:pt x="11558" y="8791"/>
                  <a:pt x="11502" y="8791"/>
                </a:cubicBezTo>
                <a:cubicBezTo>
                  <a:pt x="11466" y="8791"/>
                  <a:pt x="11432" y="8810"/>
                  <a:pt x="11419" y="8849"/>
                </a:cubicBezTo>
                <a:cubicBezTo>
                  <a:pt x="11252" y="10417"/>
                  <a:pt x="11285" y="11952"/>
                  <a:pt x="11152" y="13486"/>
                </a:cubicBezTo>
                <a:cubicBezTo>
                  <a:pt x="11085" y="14320"/>
                  <a:pt x="11052" y="15154"/>
                  <a:pt x="11052" y="15988"/>
                </a:cubicBezTo>
                <a:cubicBezTo>
                  <a:pt x="10585" y="14086"/>
                  <a:pt x="10552" y="11851"/>
                  <a:pt x="10752" y="9950"/>
                </a:cubicBezTo>
                <a:cubicBezTo>
                  <a:pt x="10752" y="9807"/>
                  <a:pt x="11167" y="8345"/>
                  <a:pt x="11475" y="8345"/>
                </a:cubicBezTo>
                <a:close/>
                <a:moveTo>
                  <a:pt x="14863" y="15837"/>
                </a:moveTo>
                <a:cubicBezTo>
                  <a:pt x="15131" y="15837"/>
                  <a:pt x="15400" y="16151"/>
                  <a:pt x="15488" y="16622"/>
                </a:cubicBezTo>
                <a:cubicBezTo>
                  <a:pt x="15622" y="17289"/>
                  <a:pt x="15622" y="18023"/>
                  <a:pt x="15555" y="18756"/>
                </a:cubicBezTo>
                <a:cubicBezTo>
                  <a:pt x="15455" y="18523"/>
                  <a:pt x="15355" y="18356"/>
                  <a:pt x="15222" y="18156"/>
                </a:cubicBezTo>
                <a:cubicBezTo>
                  <a:pt x="15222" y="18123"/>
                  <a:pt x="15155" y="18123"/>
                  <a:pt x="15155" y="18123"/>
                </a:cubicBezTo>
                <a:cubicBezTo>
                  <a:pt x="15155" y="17355"/>
                  <a:pt x="15155" y="16455"/>
                  <a:pt x="14755" y="15854"/>
                </a:cubicBezTo>
                <a:cubicBezTo>
                  <a:pt x="14790" y="15842"/>
                  <a:pt x="14827" y="15837"/>
                  <a:pt x="14863" y="15837"/>
                </a:cubicBezTo>
                <a:close/>
                <a:moveTo>
                  <a:pt x="1879" y="16488"/>
                </a:moveTo>
                <a:lnTo>
                  <a:pt x="1879" y="16488"/>
                </a:lnTo>
                <a:cubicBezTo>
                  <a:pt x="2046" y="16622"/>
                  <a:pt x="2112" y="16688"/>
                  <a:pt x="2146" y="16755"/>
                </a:cubicBezTo>
                <a:cubicBezTo>
                  <a:pt x="2546" y="17155"/>
                  <a:pt x="2879" y="17622"/>
                  <a:pt x="3213" y="18089"/>
                </a:cubicBezTo>
                <a:cubicBezTo>
                  <a:pt x="3413" y="18356"/>
                  <a:pt x="3647" y="18690"/>
                  <a:pt x="3880" y="19023"/>
                </a:cubicBezTo>
                <a:cubicBezTo>
                  <a:pt x="3580" y="18756"/>
                  <a:pt x="3246" y="18423"/>
                  <a:pt x="2946" y="18089"/>
                </a:cubicBezTo>
                <a:cubicBezTo>
                  <a:pt x="2546" y="17522"/>
                  <a:pt x="2146" y="17022"/>
                  <a:pt x="1879" y="16488"/>
                </a:cubicBezTo>
                <a:close/>
                <a:moveTo>
                  <a:pt x="14554" y="16121"/>
                </a:moveTo>
                <a:cubicBezTo>
                  <a:pt x="14621" y="16321"/>
                  <a:pt x="14755" y="16521"/>
                  <a:pt x="14755" y="16622"/>
                </a:cubicBezTo>
                <a:cubicBezTo>
                  <a:pt x="14821" y="16955"/>
                  <a:pt x="14821" y="17322"/>
                  <a:pt x="14888" y="17656"/>
                </a:cubicBezTo>
                <a:lnTo>
                  <a:pt x="14888" y="18289"/>
                </a:lnTo>
                <a:cubicBezTo>
                  <a:pt x="14488" y="18690"/>
                  <a:pt x="14221" y="19290"/>
                  <a:pt x="13987" y="19924"/>
                </a:cubicBezTo>
                <a:cubicBezTo>
                  <a:pt x="13987" y="19323"/>
                  <a:pt x="14087" y="18790"/>
                  <a:pt x="14087" y="18289"/>
                </a:cubicBezTo>
                <a:cubicBezTo>
                  <a:pt x="14121" y="17656"/>
                  <a:pt x="14221" y="16988"/>
                  <a:pt x="14421" y="16421"/>
                </a:cubicBezTo>
                <a:cubicBezTo>
                  <a:pt x="14454" y="16288"/>
                  <a:pt x="14488" y="16188"/>
                  <a:pt x="14554" y="16121"/>
                </a:cubicBezTo>
                <a:close/>
                <a:moveTo>
                  <a:pt x="6249" y="18089"/>
                </a:moveTo>
                <a:lnTo>
                  <a:pt x="6315" y="18256"/>
                </a:lnTo>
                <a:cubicBezTo>
                  <a:pt x="6582" y="18690"/>
                  <a:pt x="6749" y="19190"/>
                  <a:pt x="6916" y="19690"/>
                </a:cubicBezTo>
                <a:cubicBezTo>
                  <a:pt x="6982" y="19924"/>
                  <a:pt x="7049" y="20124"/>
                  <a:pt x="7116" y="20324"/>
                </a:cubicBezTo>
                <a:cubicBezTo>
                  <a:pt x="6782" y="19590"/>
                  <a:pt x="6449" y="18823"/>
                  <a:pt x="6249" y="18089"/>
                </a:cubicBezTo>
                <a:close/>
                <a:moveTo>
                  <a:pt x="12486" y="19590"/>
                </a:moveTo>
                <a:cubicBezTo>
                  <a:pt x="12787" y="19690"/>
                  <a:pt x="12787" y="20024"/>
                  <a:pt x="12753" y="20324"/>
                </a:cubicBezTo>
                <a:cubicBezTo>
                  <a:pt x="12653" y="20291"/>
                  <a:pt x="12586" y="20257"/>
                  <a:pt x="12553" y="20157"/>
                </a:cubicBezTo>
                <a:cubicBezTo>
                  <a:pt x="12586" y="20157"/>
                  <a:pt x="12586" y="20157"/>
                  <a:pt x="12653" y="20191"/>
                </a:cubicBezTo>
                <a:cubicBezTo>
                  <a:pt x="12674" y="20211"/>
                  <a:pt x="12691" y="20219"/>
                  <a:pt x="12706" y="20219"/>
                </a:cubicBezTo>
                <a:cubicBezTo>
                  <a:pt x="12737" y="20219"/>
                  <a:pt x="12753" y="20180"/>
                  <a:pt x="12753" y="20157"/>
                </a:cubicBezTo>
                <a:cubicBezTo>
                  <a:pt x="12753" y="20091"/>
                  <a:pt x="12720" y="20024"/>
                  <a:pt x="12720" y="19957"/>
                </a:cubicBezTo>
                <a:cubicBezTo>
                  <a:pt x="12720" y="19934"/>
                  <a:pt x="12672" y="19895"/>
                  <a:pt x="12632" y="19895"/>
                </a:cubicBezTo>
                <a:cubicBezTo>
                  <a:pt x="12613" y="19895"/>
                  <a:pt x="12597" y="19903"/>
                  <a:pt x="12586" y="19924"/>
                </a:cubicBezTo>
                <a:cubicBezTo>
                  <a:pt x="12553" y="19924"/>
                  <a:pt x="12553" y="19957"/>
                  <a:pt x="12486" y="19957"/>
                </a:cubicBezTo>
                <a:cubicBezTo>
                  <a:pt x="12486" y="19824"/>
                  <a:pt x="12453" y="19690"/>
                  <a:pt x="12486" y="19590"/>
                </a:cubicBezTo>
                <a:close/>
                <a:moveTo>
                  <a:pt x="14788" y="18856"/>
                </a:moveTo>
                <a:lnTo>
                  <a:pt x="14788" y="18856"/>
                </a:lnTo>
                <a:cubicBezTo>
                  <a:pt x="14755" y="19290"/>
                  <a:pt x="14721" y="19657"/>
                  <a:pt x="14621" y="20024"/>
                </a:cubicBezTo>
                <a:cubicBezTo>
                  <a:pt x="14588" y="20291"/>
                  <a:pt x="14454" y="20624"/>
                  <a:pt x="14321" y="20925"/>
                </a:cubicBezTo>
                <a:cubicBezTo>
                  <a:pt x="14288" y="20925"/>
                  <a:pt x="14254" y="20958"/>
                  <a:pt x="14254" y="20991"/>
                </a:cubicBezTo>
                <a:cubicBezTo>
                  <a:pt x="14254" y="21091"/>
                  <a:pt x="14188" y="21158"/>
                  <a:pt x="14188" y="21292"/>
                </a:cubicBezTo>
                <a:lnTo>
                  <a:pt x="14188" y="21325"/>
                </a:lnTo>
                <a:cubicBezTo>
                  <a:pt x="14154" y="21292"/>
                  <a:pt x="14121" y="21258"/>
                  <a:pt x="14087" y="21258"/>
                </a:cubicBezTo>
                <a:cubicBezTo>
                  <a:pt x="14154" y="20991"/>
                  <a:pt x="14154" y="20825"/>
                  <a:pt x="14154" y="20758"/>
                </a:cubicBezTo>
                <a:cubicBezTo>
                  <a:pt x="14188" y="20491"/>
                  <a:pt x="14488" y="19323"/>
                  <a:pt x="14788" y="18856"/>
                </a:cubicBezTo>
                <a:close/>
                <a:moveTo>
                  <a:pt x="10015" y="22056"/>
                </a:moveTo>
                <a:lnTo>
                  <a:pt x="10015" y="22056"/>
                </a:lnTo>
                <a:cubicBezTo>
                  <a:pt x="9996" y="22091"/>
                  <a:pt x="9985" y="22136"/>
                  <a:pt x="9985" y="22192"/>
                </a:cubicBezTo>
                <a:cubicBezTo>
                  <a:pt x="9999" y="22192"/>
                  <a:pt x="10011" y="22195"/>
                  <a:pt x="10020" y="22201"/>
                </a:cubicBezTo>
                <a:lnTo>
                  <a:pt x="10020" y="22201"/>
                </a:lnTo>
                <a:cubicBezTo>
                  <a:pt x="10018" y="22186"/>
                  <a:pt x="10018" y="22172"/>
                  <a:pt x="10018" y="22159"/>
                </a:cubicBezTo>
                <a:cubicBezTo>
                  <a:pt x="10018" y="22127"/>
                  <a:pt x="10017" y="22093"/>
                  <a:pt x="10015" y="22056"/>
                </a:cubicBezTo>
                <a:close/>
                <a:moveTo>
                  <a:pt x="7750" y="21592"/>
                </a:moveTo>
                <a:lnTo>
                  <a:pt x="7750" y="21658"/>
                </a:lnTo>
                <a:cubicBezTo>
                  <a:pt x="7750" y="21725"/>
                  <a:pt x="7683" y="21792"/>
                  <a:pt x="7650" y="21792"/>
                </a:cubicBezTo>
                <a:cubicBezTo>
                  <a:pt x="7795" y="21996"/>
                  <a:pt x="7941" y="22277"/>
                  <a:pt x="7953" y="22277"/>
                </a:cubicBezTo>
                <a:cubicBezTo>
                  <a:pt x="7955" y="22277"/>
                  <a:pt x="7954" y="22271"/>
                  <a:pt x="7950" y="22259"/>
                </a:cubicBezTo>
                <a:cubicBezTo>
                  <a:pt x="7883" y="22025"/>
                  <a:pt x="7783" y="21792"/>
                  <a:pt x="7750" y="21592"/>
                </a:cubicBezTo>
                <a:close/>
                <a:moveTo>
                  <a:pt x="15088" y="18690"/>
                </a:moveTo>
                <a:cubicBezTo>
                  <a:pt x="15155" y="18756"/>
                  <a:pt x="15222" y="18856"/>
                  <a:pt x="15288" y="19123"/>
                </a:cubicBezTo>
                <a:cubicBezTo>
                  <a:pt x="15322" y="19323"/>
                  <a:pt x="15322" y="19590"/>
                  <a:pt x="15322" y="19790"/>
                </a:cubicBezTo>
                <a:cubicBezTo>
                  <a:pt x="15288" y="20024"/>
                  <a:pt x="15222" y="20324"/>
                  <a:pt x="15155" y="20591"/>
                </a:cubicBezTo>
                <a:lnTo>
                  <a:pt x="15155" y="20624"/>
                </a:lnTo>
                <a:cubicBezTo>
                  <a:pt x="14988" y="21191"/>
                  <a:pt x="14721" y="21759"/>
                  <a:pt x="14521" y="22259"/>
                </a:cubicBezTo>
                <a:lnTo>
                  <a:pt x="14521" y="22326"/>
                </a:lnTo>
                <a:cubicBezTo>
                  <a:pt x="14454" y="22492"/>
                  <a:pt x="14354" y="22592"/>
                  <a:pt x="14321" y="22592"/>
                </a:cubicBezTo>
                <a:cubicBezTo>
                  <a:pt x="14388" y="22292"/>
                  <a:pt x="14421" y="21992"/>
                  <a:pt x="14421" y="21692"/>
                </a:cubicBezTo>
                <a:cubicBezTo>
                  <a:pt x="14921" y="20825"/>
                  <a:pt x="15055" y="19624"/>
                  <a:pt x="15088" y="18690"/>
                </a:cubicBezTo>
                <a:close/>
                <a:moveTo>
                  <a:pt x="10129" y="22482"/>
                </a:moveTo>
                <a:lnTo>
                  <a:pt x="10118" y="22492"/>
                </a:lnTo>
                <a:lnTo>
                  <a:pt x="10085" y="22492"/>
                </a:lnTo>
                <a:lnTo>
                  <a:pt x="10185" y="22759"/>
                </a:lnTo>
                <a:cubicBezTo>
                  <a:pt x="10285" y="22759"/>
                  <a:pt x="10318" y="22693"/>
                  <a:pt x="10385" y="22659"/>
                </a:cubicBezTo>
                <a:cubicBezTo>
                  <a:pt x="10385" y="22626"/>
                  <a:pt x="10418" y="22626"/>
                  <a:pt x="10418" y="22626"/>
                </a:cubicBezTo>
                <a:cubicBezTo>
                  <a:pt x="10292" y="22626"/>
                  <a:pt x="10195" y="22566"/>
                  <a:pt x="10129" y="22482"/>
                </a:cubicBezTo>
                <a:close/>
                <a:moveTo>
                  <a:pt x="2759" y="22758"/>
                </a:moveTo>
                <a:cubicBezTo>
                  <a:pt x="2589" y="22820"/>
                  <a:pt x="2532" y="22924"/>
                  <a:pt x="2779" y="23093"/>
                </a:cubicBezTo>
                <a:cubicBezTo>
                  <a:pt x="2856" y="23075"/>
                  <a:pt x="2931" y="23061"/>
                  <a:pt x="3004" y="23049"/>
                </a:cubicBezTo>
                <a:lnTo>
                  <a:pt x="3004" y="23049"/>
                </a:lnTo>
                <a:cubicBezTo>
                  <a:pt x="2927" y="22988"/>
                  <a:pt x="2853" y="22925"/>
                  <a:pt x="2779" y="22859"/>
                </a:cubicBezTo>
                <a:cubicBezTo>
                  <a:pt x="2762" y="22842"/>
                  <a:pt x="2754" y="22797"/>
                  <a:pt x="2759" y="22758"/>
                </a:cubicBezTo>
                <a:close/>
                <a:moveTo>
                  <a:pt x="3320" y="23280"/>
                </a:moveTo>
                <a:cubicBezTo>
                  <a:pt x="3250" y="23282"/>
                  <a:pt x="3181" y="23286"/>
                  <a:pt x="3113" y="23293"/>
                </a:cubicBezTo>
                <a:cubicBezTo>
                  <a:pt x="3379" y="23426"/>
                  <a:pt x="3645" y="23537"/>
                  <a:pt x="3923" y="23633"/>
                </a:cubicBezTo>
                <a:lnTo>
                  <a:pt x="3923" y="23633"/>
                </a:lnTo>
                <a:cubicBezTo>
                  <a:pt x="3715" y="23528"/>
                  <a:pt x="3513" y="23411"/>
                  <a:pt x="3320" y="23280"/>
                </a:cubicBezTo>
                <a:close/>
                <a:moveTo>
                  <a:pt x="8587" y="23734"/>
                </a:moveTo>
                <a:lnTo>
                  <a:pt x="8587" y="23734"/>
                </a:lnTo>
                <a:cubicBezTo>
                  <a:pt x="8618" y="23764"/>
                  <a:pt x="8648" y="23793"/>
                  <a:pt x="8679" y="23822"/>
                </a:cubicBezTo>
                <a:lnTo>
                  <a:pt x="8679" y="23822"/>
                </a:lnTo>
                <a:cubicBezTo>
                  <a:pt x="8648" y="23794"/>
                  <a:pt x="8618" y="23790"/>
                  <a:pt x="8587" y="23734"/>
                </a:cubicBezTo>
                <a:close/>
                <a:moveTo>
                  <a:pt x="3923" y="23633"/>
                </a:moveTo>
                <a:cubicBezTo>
                  <a:pt x="4762" y="24058"/>
                  <a:pt x="5708" y="24292"/>
                  <a:pt x="6681" y="24471"/>
                </a:cubicBezTo>
                <a:lnTo>
                  <a:pt x="6681" y="24471"/>
                </a:lnTo>
                <a:cubicBezTo>
                  <a:pt x="5991" y="24226"/>
                  <a:pt x="5297" y="23992"/>
                  <a:pt x="4581" y="23827"/>
                </a:cubicBezTo>
                <a:cubicBezTo>
                  <a:pt x="4351" y="23769"/>
                  <a:pt x="4133" y="23706"/>
                  <a:pt x="3923" y="23633"/>
                </a:cubicBezTo>
                <a:close/>
                <a:moveTo>
                  <a:pt x="3113" y="23526"/>
                </a:moveTo>
                <a:cubicBezTo>
                  <a:pt x="3447" y="23760"/>
                  <a:pt x="3947" y="24027"/>
                  <a:pt x="3980" y="24027"/>
                </a:cubicBezTo>
                <a:cubicBezTo>
                  <a:pt x="4814" y="24327"/>
                  <a:pt x="5648" y="24494"/>
                  <a:pt x="6482" y="24661"/>
                </a:cubicBezTo>
                <a:lnTo>
                  <a:pt x="6549" y="24661"/>
                </a:lnTo>
                <a:lnTo>
                  <a:pt x="4547" y="24027"/>
                </a:lnTo>
                <a:cubicBezTo>
                  <a:pt x="4080" y="23927"/>
                  <a:pt x="3513" y="23793"/>
                  <a:pt x="3113" y="23526"/>
                </a:cubicBezTo>
                <a:close/>
                <a:moveTo>
                  <a:pt x="4114" y="22826"/>
                </a:moveTo>
                <a:cubicBezTo>
                  <a:pt x="4281" y="22959"/>
                  <a:pt x="5248" y="23093"/>
                  <a:pt x="5581" y="23160"/>
                </a:cubicBezTo>
                <a:cubicBezTo>
                  <a:pt x="5615" y="23193"/>
                  <a:pt x="5715" y="23193"/>
                  <a:pt x="5748" y="23260"/>
                </a:cubicBezTo>
                <a:cubicBezTo>
                  <a:pt x="6749" y="23660"/>
                  <a:pt x="7650" y="24194"/>
                  <a:pt x="8584" y="24694"/>
                </a:cubicBezTo>
                <a:cubicBezTo>
                  <a:pt x="8483" y="24694"/>
                  <a:pt x="8383" y="24661"/>
                  <a:pt x="8250" y="24627"/>
                </a:cubicBezTo>
                <a:cubicBezTo>
                  <a:pt x="7082" y="23993"/>
                  <a:pt x="5815" y="23360"/>
                  <a:pt x="4547" y="23126"/>
                </a:cubicBezTo>
                <a:cubicBezTo>
                  <a:pt x="4414" y="23026"/>
                  <a:pt x="4280" y="22959"/>
                  <a:pt x="4114" y="22826"/>
                </a:cubicBezTo>
                <a:close/>
                <a:moveTo>
                  <a:pt x="6681" y="24471"/>
                </a:moveTo>
                <a:lnTo>
                  <a:pt x="6681" y="24471"/>
                </a:lnTo>
                <a:cubicBezTo>
                  <a:pt x="6826" y="24523"/>
                  <a:pt x="6971" y="24575"/>
                  <a:pt x="7116" y="24627"/>
                </a:cubicBezTo>
                <a:cubicBezTo>
                  <a:pt x="7483" y="24761"/>
                  <a:pt x="7883" y="24861"/>
                  <a:pt x="8283" y="24994"/>
                </a:cubicBezTo>
                <a:cubicBezTo>
                  <a:pt x="8383" y="24994"/>
                  <a:pt x="8450" y="25028"/>
                  <a:pt x="8617" y="25094"/>
                </a:cubicBezTo>
                <a:lnTo>
                  <a:pt x="8383" y="24961"/>
                </a:lnTo>
                <a:cubicBezTo>
                  <a:pt x="7880" y="24822"/>
                  <a:pt x="7366" y="24674"/>
                  <a:pt x="6863" y="24504"/>
                </a:cubicBezTo>
                <a:lnTo>
                  <a:pt x="6863" y="24504"/>
                </a:lnTo>
                <a:cubicBezTo>
                  <a:pt x="6802" y="24493"/>
                  <a:pt x="6742" y="24482"/>
                  <a:pt x="6681" y="24471"/>
                </a:cubicBezTo>
                <a:close/>
                <a:moveTo>
                  <a:pt x="12286" y="24794"/>
                </a:moveTo>
                <a:cubicBezTo>
                  <a:pt x="12286" y="24827"/>
                  <a:pt x="12320" y="24861"/>
                  <a:pt x="12286" y="24927"/>
                </a:cubicBezTo>
                <a:cubicBezTo>
                  <a:pt x="12320" y="24927"/>
                  <a:pt x="12386" y="24927"/>
                  <a:pt x="12386" y="24961"/>
                </a:cubicBezTo>
                <a:cubicBezTo>
                  <a:pt x="12420" y="24994"/>
                  <a:pt x="12420" y="25028"/>
                  <a:pt x="12420" y="25094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470" y="25104"/>
                  <a:pt x="12460" y="25050"/>
                  <a:pt x="12453" y="24994"/>
                </a:cubicBezTo>
                <a:cubicBezTo>
                  <a:pt x="12396" y="24938"/>
                  <a:pt x="12346" y="24869"/>
                  <a:pt x="12309" y="24794"/>
                </a:cubicBezTo>
                <a:close/>
                <a:moveTo>
                  <a:pt x="18057" y="22359"/>
                </a:moveTo>
                <a:lnTo>
                  <a:pt x="18057" y="22359"/>
                </a:lnTo>
                <a:cubicBezTo>
                  <a:pt x="17990" y="22459"/>
                  <a:pt x="18057" y="22626"/>
                  <a:pt x="18090" y="22859"/>
                </a:cubicBezTo>
                <a:cubicBezTo>
                  <a:pt x="18224" y="24360"/>
                  <a:pt x="17757" y="26028"/>
                  <a:pt x="17123" y="27363"/>
                </a:cubicBezTo>
                <a:cubicBezTo>
                  <a:pt x="16977" y="27684"/>
                  <a:pt x="16862" y="27807"/>
                  <a:pt x="16775" y="27807"/>
                </a:cubicBezTo>
                <a:cubicBezTo>
                  <a:pt x="16662" y="27807"/>
                  <a:pt x="16593" y="27606"/>
                  <a:pt x="16556" y="27363"/>
                </a:cubicBezTo>
                <a:cubicBezTo>
                  <a:pt x="16589" y="27129"/>
                  <a:pt x="16656" y="26829"/>
                  <a:pt x="16723" y="26595"/>
                </a:cubicBezTo>
                <a:cubicBezTo>
                  <a:pt x="16756" y="26595"/>
                  <a:pt x="16789" y="26529"/>
                  <a:pt x="16823" y="26495"/>
                </a:cubicBezTo>
                <a:cubicBezTo>
                  <a:pt x="16889" y="26262"/>
                  <a:pt x="16889" y="26295"/>
                  <a:pt x="16889" y="26028"/>
                </a:cubicBezTo>
                <a:cubicBezTo>
                  <a:pt x="16889" y="25995"/>
                  <a:pt x="16823" y="25962"/>
                  <a:pt x="16823" y="25962"/>
                </a:cubicBezTo>
                <a:cubicBezTo>
                  <a:pt x="16823" y="25861"/>
                  <a:pt x="16823" y="25795"/>
                  <a:pt x="16889" y="25695"/>
                </a:cubicBezTo>
                <a:cubicBezTo>
                  <a:pt x="16923" y="25161"/>
                  <a:pt x="17056" y="24594"/>
                  <a:pt x="17256" y="24027"/>
                </a:cubicBezTo>
                <a:lnTo>
                  <a:pt x="17256" y="24027"/>
                </a:lnTo>
                <a:cubicBezTo>
                  <a:pt x="17256" y="24294"/>
                  <a:pt x="17223" y="24494"/>
                  <a:pt x="17223" y="24627"/>
                </a:cubicBezTo>
                <a:cubicBezTo>
                  <a:pt x="17156" y="25495"/>
                  <a:pt x="16990" y="26328"/>
                  <a:pt x="16990" y="27162"/>
                </a:cubicBezTo>
                <a:cubicBezTo>
                  <a:pt x="16990" y="27212"/>
                  <a:pt x="17031" y="27237"/>
                  <a:pt x="17073" y="27237"/>
                </a:cubicBezTo>
                <a:cubicBezTo>
                  <a:pt x="17115" y="27237"/>
                  <a:pt x="17156" y="27212"/>
                  <a:pt x="17156" y="27162"/>
                </a:cubicBezTo>
                <a:cubicBezTo>
                  <a:pt x="17323" y="25861"/>
                  <a:pt x="17623" y="24627"/>
                  <a:pt x="17490" y="23326"/>
                </a:cubicBezTo>
                <a:cubicBezTo>
                  <a:pt x="17557" y="23193"/>
                  <a:pt x="17590" y="23126"/>
                  <a:pt x="17657" y="22993"/>
                </a:cubicBezTo>
                <a:cubicBezTo>
                  <a:pt x="17823" y="22659"/>
                  <a:pt x="17957" y="22459"/>
                  <a:pt x="18057" y="22359"/>
                </a:cubicBezTo>
                <a:close/>
                <a:moveTo>
                  <a:pt x="6789" y="27663"/>
                </a:moveTo>
                <a:cubicBezTo>
                  <a:pt x="7354" y="27663"/>
                  <a:pt x="8015" y="27837"/>
                  <a:pt x="8584" y="27996"/>
                </a:cubicBezTo>
                <a:cubicBezTo>
                  <a:pt x="8383" y="27996"/>
                  <a:pt x="8117" y="27963"/>
                  <a:pt x="7916" y="27963"/>
                </a:cubicBezTo>
                <a:cubicBezTo>
                  <a:pt x="7616" y="27963"/>
                  <a:pt x="7160" y="27927"/>
                  <a:pt x="6713" y="27927"/>
                </a:cubicBezTo>
                <a:cubicBezTo>
                  <a:pt x="6415" y="27927"/>
                  <a:pt x="6122" y="27943"/>
                  <a:pt x="5882" y="27996"/>
                </a:cubicBezTo>
                <a:cubicBezTo>
                  <a:pt x="5882" y="27930"/>
                  <a:pt x="5948" y="27863"/>
                  <a:pt x="6082" y="27796"/>
                </a:cubicBezTo>
                <a:cubicBezTo>
                  <a:pt x="6284" y="27701"/>
                  <a:pt x="6526" y="27663"/>
                  <a:pt x="6789" y="27663"/>
                </a:cubicBezTo>
                <a:close/>
                <a:moveTo>
                  <a:pt x="6374" y="28352"/>
                </a:moveTo>
                <a:cubicBezTo>
                  <a:pt x="6253" y="28375"/>
                  <a:pt x="6151" y="28402"/>
                  <a:pt x="6082" y="28430"/>
                </a:cubicBezTo>
                <a:cubicBezTo>
                  <a:pt x="6148" y="28497"/>
                  <a:pt x="6282" y="28530"/>
                  <a:pt x="6449" y="28630"/>
                </a:cubicBezTo>
                <a:lnTo>
                  <a:pt x="6615" y="28630"/>
                </a:lnTo>
                <a:cubicBezTo>
                  <a:pt x="6798" y="28662"/>
                  <a:pt x="6980" y="28686"/>
                  <a:pt x="7160" y="28704"/>
                </a:cubicBezTo>
                <a:lnTo>
                  <a:pt x="7160" y="28704"/>
                </a:lnTo>
                <a:cubicBezTo>
                  <a:pt x="6893" y="28618"/>
                  <a:pt x="6631" y="28502"/>
                  <a:pt x="6374" y="28352"/>
                </a:cubicBezTo>
                <a:close/>
                <a:moveTo>
                  <a:pt x="10485" y="28797"/>
                </a:moveTo>
                <a:lnTo>
                  <a:pt x="10485" y="28797"/>
                </a:lnTo>
                <a:cubicBezTo>
                  <a:pt x="9751" y="28864"/>
                  <a:pt x="8984" y="28930"/>
                  <a:pt x="8250" y="28930"/>
                </a:cubicBezTo>
                <a:lnTo>
                  <a:pt x="7416" y="28930"/>
                </a:lnTo>
                <a:cubicBezTo>
                  <a:pt x="7883" y="28997"/>
                  <a:pt x="8383" y="29030"/>
                  <a:pt x="8817" y="29097"/>
                </a:cubicBezTo>
                <a:cubicBezTo>
                  <a:pt x="8879" y="29101"/>
                  <a:pt x="8940" y="29102"/>
                  <a:pt x="9001" y="29102"/>
                </a:cubicBezTo>
                <a:cubicBezTo>
                  <a:pt x="9528" y="29102"/>
                  <a:pt x="10006" y="28976"/>
                  <a:pt x="10485" y="28797"/>
                </a:cubicBezTo>
                <a:close/>
                <a:moveTo>
                  <a:pt x="862" y="1"/>
                </a:moveTo>
                <a:cubicBezTo>
                  <a:pt x="790" y="1"/>
                  <a:pt x="745" y="61"/>
                  <a:pt x="745" y="143"/>
                </a:cubicBezTo>
                <a:cubicBezTo>
                  <a:pt x="745" y="310"/>
                  <a:pt x="778" y="477"/>
                  <a:pt x="811" y="643"/>
                </a:cubicBezTo>
                <a:cubicBezTo>
                  <a:pt x="578" y="543"/>
                  <a:pt x="378" y="510"/>
                  <a:pt x="111" y="510"/>
                </a:cubicBezTo>
                <a:cubicBezTo>
                  <a:pt x="77" y="510"/>
                  <a:pt x="44" y="543"/>
                  <a:pt x="44" y="610"/>
                </a:cubicBezTo>
                <a:cubicBezTo>
                  <a:pt x="49" y="795"/>
                  <a:pt x="69" y="975"/>
                  <a:pt x="102" y="1150"/>
                </a:cubicBezTo>
                <a:lnTo>
                  <a:pt x="102" y="1150"/>
                </a:lnTo>
                <a:cubicBezTo>
                  <a:pt x="130" y="1051"/>
                  <a:pt x="207" y="991"/>
                  <a:pt x="354" y="991"/>
                </a:cubicBezTo>
                <a:cubicBezTo>
                  <a:pt x="431" y="991"/>
                  <a:pt x="527" y="1007"/>
                  <a:pt x="645" y="1044"/>
                </a:cubicBezTo>
                <a:cubicBezTo>
                  <a:pt x="711" y="1044"/>
                  <a:pt x="745" y="1110"/>
                  <a:pt x="745" y="1110"/>
                </a:cubicBezTo>
                <a:cubicBezTo>
                  <a:pt x="978" y="1811"/>
                  <a:pt x="1445" y="2445"/>
                  <a:pt x="2046" y="3012"/>
                </a:cubicBezTo>
                <a:lnTo>
                  <a:pt x="1979" y="3012"/>
                </a:lnTo>
                <a:lnTo>
                  <a:pt x="1879" y="2912"/>
                </a:lnTo>
                <a:lnTo>
                  <a:pt x="1278" y="2311"/>
                </a:lnTo>
                <a:cubicBezTo>
                  <a:pt x="1268" y="2301"/>
                  <a:pt x="1254" y="2296"/>
                  <a:pt x="1240" y="2296"/>
                </a:cubicBezTo>
                <a:cubicBezTo>
                  <a:pt x="1165" y="2296"/>
                  <a:pt x="1061" y="2422"/>
                  <a:pt x="1145" y="2478"/>
                </a:cubicBezTo>
                <a:cubicBezTo>
                  <a:pt x="1412" y="2745"/>
                  <a:pt x="1645" y="2945"/>
                  <a:pt x="1912" y="3179"/>
                </a:cubicBezTo>
                <a:cubicBezTo>
                  <a:pt x="1979" y="3312"/>
                  <a:pt x="2112" y="3412"/>
                  <a:pt x="2146" y="3479"/>
                </a:cubicBezTo>
                <a:cubicBezTo>
                  <a:pt x="2891" y="4196"/>
                  <a:pt x="3659" y="4868"/>
                  <a:pt x="4431" y="5532"/>
                </a:cubicBezTo>
                <a:lnTo>
                  <a:pt x="4431" y="5532"/>
                </a:lnTo>
                <a:cubicBezTo>
                  <a:pt x="3616" y="5089"/>
                  <a:pt x="2750" y="4569"/>
                  <a:pt x="2004" y="3956"/>
                </a:cubicBezTo>
                <a:lnTo>
                  <a:pt x="2004" y="3956"/>
                </a:lnTo>
                <a:cubicBezTo>
                  <a:pt x="2187" y="4113"/>
                  <a:pt x="2378" y="4265"/>
                  <a:pt x="2579" y="4413"/>
                </a:cubicBezTo>
                <a:cubicBezTo>
                  <a:pt x="3313" y="4980"/>
                  <a:pt x="4114" y="5480"/>
                  <a:pt x="4914" y="5947"/>
                </a:cubicBezTo>
                <a:cubicBezTo>
                  <a:pt x="4753" y="5809"/>
                  <a:pt x="4592" y="5671"/>
                  <a:pt x="4431" y="5532"/>
                </a:cubicBezTo>
                <a:lnTo>
                  <a:pt x="4431" y="5532"/>
                </a:lnTo>
                <a:cubicBezTo>
                  <a:pt x="4723" y="5691"/>
                  <a:pt x="5010" y="5841"/>
                  <a:pt x="5281" y="5981"/>
                </a:cubicBezTo>
                <a:cubicBezTo>
                  <a:pt x="5715" y="6681"/>
                  <a:pt x="6115" y="7382"/>
                  <a:pt x="6482" y="8115"/>
                </a:cubicBezTo>
                <a:cubicBezTo>
                  <a:pt x="6082" y="7682"/>
                  <a:pt x="5581" y="7348"/>
                  <a:pt x="5081" y="7148"/>
                </a:cubicBezTo>
                <a:cubicBezTo>
                  <a:pt x="5048" y="7115"/>
                  <a:pt x="5048" y="7048"/>
                  <a:pt x="4981" y="7015"/>
                </a:cubicBezTo>
                <a:cubicBezTo>
                  <a:pt x="4888" y="6903"/>
                  <a:pt x="4731" y="6811"/>
                  <a:pt x="4589" y="6811"/>
                </a:cubicBezTo>
                <a:cubicBezTo>
                  <a:pt x="4477" y="6811"/>
                  <a:pt x="4373" y="6868"/>
                  <a:pt x="4314" y="7015"/>
                </a:cubicBezTo>
                <a:cubicBezTo>
                  <a:pt x="4280" y="7115"/>
                  <a:pt x="4280" y="7148"/>
                  <a:pt x="4280" y="7215"/>
                </a:cubicBezTo>
                <a:cubicBezTo>
                  <a:pt x="4247" y="7215"/>
                  <a:pt x="4247" y="7282"/>
                  <a:pt x="4247" y="7315"/>
                </a:cubicBezTo>
                <a:cubicBezTo>
                  <a:pt x="4247" y="7315"/>
                  <a:pt x="4280" y="7315"/>
                  <a:pt x="4280" y="7348"/>
                </a:cubicBezTo>
                <a:cubicBezTo>
                  <a:pt x="4287" y="7390"/>
                  <a:pt x="4299" y="7430"/>
                  <a:pt x="4314" y="7468"/>
                </a:cubicBezTo>
                <a:lnTo>
                  <a:pt x="4314" y="7468"/>
                </a:lnTo>
                <a:lnTo>
                  <a:pt x="4314" y="7448"/>
                </a:lnTo>
                <a:cubicBezTo>
                  <a:pt x="4337" y="7333"/>
                  <a:pt x="4392" y="7297"/>
                  <a:pt x="4468" y="7297"/>
                </a:cubicBezTo>
                <a:cubicBezTo>
                  <a:pt x="4501" y="7297"/>
                  <a:pt x="4539" y="7305"/>
                  <a:pt x="4581" y="7315"/>
                </a:cubicBezTo>
                <a:cubicBezTo>
                  <a:pt x="4547" y="7348"/>
                  <a:pt x="4481" y="7448"/>
                  <a:pt x="4581" y="7482"/>
                </a:cubicBezTo>
                <a:cubicBezTo>
                  <a:pt x="4647" y="7515"/>
                  <a:pt x="4747" y="7515"/>
                  <a:pt x="4814" y="75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745" y="7575"/>
                  <a:pt x="4670" y="7537"/>
                  <a:pt x="4581" y="7515"/>
                </a:cubicBezTo>
                <a:lnTo>
                  <a:pt x="4581" y="7515"/>
                </a:lnTo>
                <a:cubicBezTo>
                  <a:pt x="4606" y="7590"/>
                  <a:pt x="4630" y="7627"/>
                  <a:pt x="4669" y="7655"/>
                </a:cubicBezTo>
                <a:lnTo>
                  <a:pt x="4669" y="7655"/>
                </a:lnTo>
                <a:cubicBezTo>
                  <a:pt x="4645" y="7652"/>
                  <a:pt x="4625" y="7648"/>
                  <a:pt x="4614" y="7648"/>
                </a:cubicBezTo>
                <a:cubicBezTo>
                  <a:pt x="4564" y="7648"/>
                  <a:pt x="4477" y="7630"/>
                  <a:pt x="4394" y="7606"/>
                </a:cubicBezTo>
                <a:lnTo>
                  <a:pt x="4394" y="7606"/>
                </a:lnTo>
                <a:cubicBezTo>
                  <a:pt x="4458" y="7686"/>
                  <a:pt x="4543" y="7747"/>
                  <a:pt x="4647" y="7782"/>
                </a:cubicBezTo>
                <a:cubicBezTo>
                  <a:pt x="4714" y="7782"/>
                  <a:pt x="4747" y="7715"/>
                  <a:pt x="4714" y="7682"/>
                </a:cubicBezTo>
                <a:cubicBezTo>
                  <a:pt x="4697" y="7673"/>
                  <a:pt x="4682" y="7665"/>
                  <a:pt x="4669" y="7655"/>
                </a:cubicBezTo>
                <a:lnTo>
                  <a:pt x="4669" y="7655"/>
                </a:lnTo>
                <a:cubicBezTo>
                  <a:pt x="4696" y="7659"/>
                  <a:pt x="4727" y="7663"/>
                  <a:pt x="4755" y="7663"/>
                </a:cubicBezTo>
                <a:cubicBezTo>
                  <a:pt x="4781" y="7663"/>
                  <a:pt x="4803" y="7660"/>
                  <a:pt x="4814" y="76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816" y="7577"/>
                  <a:pt x="4818" y="7577"/>
                  <a:pt x="4820" y="7577"/>
                </a:cubicBezTo>
                <a:cubicBezTo>
                  <a:pt x="4852" y="7577"/>
                  <a:pt x="4883" y="7569"/>
                  <a:pt x="4914" y="7548"/>
                </a:cubicBezTo>
                <a:cubicBezTo>
                  <a:pt x="5048" y="7548"/>
                  <a:pt x="5114" y="7482"/>
                  <a:pt x="5114" y="7382"/>
                </a:cubicBezTo>
                <a:cubicBezTo>
                  <a:pt x="5748" y="7715"/>
                  <a:pt x="6315" y="8182"/>
                  <a:pt x="6816" y="8716"/>
                </a:cubicBezTo>
                <a:cubicBezTo>
                  <a:pt x="7483" y="10050"/>
                  <a:pt x="8083" y="11384"/>
                  <a:pt x="8617" y="12785"/>
                </a:cubicBezTo>
                <a:cubicBezTo>
                  <a:pt x="7082" y="11151"/>
                  <a:pt x="5882" y="8115"/>
                  <a:pt x="3280" y="8015"/>
                </a:cubicBezTo>
                <a:lnTo>
                  <a:pt x="3246" y="8015"/>
                </a:lnTo>
                <a:cubicBezTo>
                  <a:pt x="3135" y="8015"/>
                  <a:pt x="3024" y="8001"/>
                  <a:pt x="2903" y="8001"/>
                </a:cubicBezTo>
                <a:cubicBezTo>
                  <a:pt x="2842" y="8001"/>
                  <a:pt x="2779" y="8004"/>
                  <a:pt x="2713" y="8015"/>
                </a:cubicBezTo>
                <a:cubicBezTo>
                  <a:pt x="2613" y="8015"/>
                  <a:pt x="2579" y="8115"/>
                  <a:pt x="2613" y="8149"/>
                </a:cubicBezTo>
                <a:cubicBezTo>
                  <a:pt x="2660" y="8320"/>
                  <a:pt x="2721" y="8483"/>
                  <a:pt x="2794" y="8638"/>
                </a:cubicBezTo>
                <a:lnTo>
                  <a:pt x="2794" y="8638"/>
                </a:lnTo>
                <a:cubicBezTo>
                  <a:pt x="2802" y="8637"/>
                  <a:pt x="2809" y="8637"/>
                  <a:pt x="2817" y="8637"/>
                </a:cubicBezTo>
                <a:cubicBezTo>
                  <a:pt x="2855" y="8637"/>
                  <a:pt x="2899" y="8641"/>
                  <a:pt x="2946" y="8649"/>
                </a:cubicBezTo>
                <a:cubicBezTo>
                  <a:pt x="2959" y="8781"/>
                  <a:pt x="2988" y="8918"/>
                  <a:pt x="3030" y="9056"/>
                </a:cubicBezTo>
                <a:lnTo>
                  <a:pt x="3030" y="9056"/>
                </a:lnTo>
                <a:cubicBezTo>
                  <a:pt x="3455" y="9697"/>
                  <a:pt x="4083" y="10193"/>
                  <a:pt x="4731" y="10638"/>
                </a:cubicBezTo>
                <a:lnTo>
                  <a:pt x="4731" y="10638"/>
                </a:lnTo>
                <a:cubicBezTo>
                  <a:pt x="4285" y="10286"/>
                  <a:pt x="3149" y="9079"/>
                  <a:pt x="3380" y="8783"/>
                </a:cubicBezTo>
                <a:lnTo>
                  <a:pt x="3380" y="8783"/>
                </a:lnTo>
                <a:cubicBezTo>
                  <a:pt x="3880" y="8949"/>
                  <a:pt x="4481" y="9250"/>
                  <a:pt x="4547" y="9283"/>
                </a:cubicBezTo>
                <a:cubicBezTo>
                  <a:pt x="5148" y="9750"/>
                  <a:pt x="5715" y="10350"/>
                  <a:pt x="6215" y="10951"/>
                </a:cubicBezTo>
                <a:cubicBezTo>
                  <a:pt x="6449" y="11184"/>
                  <a:pt x="6649" y="11485"/>
                  <a:pt x="6849" y="11785"/>
                </a:cubicBezTo>
                <a:cubicBezTo>
                  <a:pt x="6015" y="11018"/>
                  <a:pt x="5148" y="10317"/>
                  <a:pt x="4414" y="9583"/>
                </a:cubicBezTo>
                <a:cubicBezTo>
                  <a:pt x="4398" y="9568"/>
                  <a:pt x="4381" y="9561"/>
                  <a:pt x="4364" y="9561"/>
                </a:cubicBezTo>
                <a:cubicBezTo>
                  <a:pt x="4308" y="9561"/>
                  <a:pt x="4255" y="9632"/>
                  <a:pt x="4280" y="9683"/>
                </a:cubicBezTo>
                <a:cubicBezTo>
                  <a:pt x="4897" y="10228"/>
                  <a:pt x="5513" y="10841"/>
                  <a:pt x="6153" y="11449"/>
                </a:cubicBezTo>
                <a:lnTo>
                  <a:pt x="6153" y="11449"/>
                </a:lnTo>
                <a:cubicBezTo>
                  <a:pt x="5704" y="11217"/>
                  <a:pt x="5280" y="10999"/>
                  <a:pt x="4948" y="10784"/>
                </a:cubicBezTo>
                <a:cubicBezTo>
                  <a:pt x="4875" y="10736"/>
                  <a:pt x="4803" y="10687"/>
                  <a:pt x="4731" y="10638"/>
                </a:cubicBezTo>
                <a:lnTo>
                  <a:pt x="4731" y="10638"/>
                </a:lnTo>
                <a:cubicBezTo>
                  <a:pt x="4736" y="10642"/>
                  <a:pt x="4742" y="10646"/>
                  <a:pt x="4747" y="10651"/>
                </a:cubicBezTo>
                <a:cubicBezTo>
                  <a:pt x="5381" y="11118"/>
                  <a:pt x="5982" y="11518"/>
                  <a:pt x="6582" y="11952"/>
                </a:cubicBezTo>
                <a:cubicBezTo>
                  <a:pt x="6615" y="11952"/>
                  <a:pt x="6615" y="11985"/>
                  <a:pt x="6615" y="12018"/>
                </a:cubicBezTo>
                <a:lnTo>
                  <a:pt x="6649" y="12018"/>
                </a:lnTo>
                <a:cubicBezTo>
                  <a:pt x="6749" y="12085"/>
                  <a:pt x="6849" y="12152"/>
                  <a:pt x="6949" y="12185"/>
                </a:cubicBezTo>
                <a:cubicBezTo>
                  <a:pt x="6679" y="11944"/>
                  <a:pt x="6414" y="11697"/>
                  <a:pt x="6153" y="11449"/>
                </a:cubicBezTo>
                <a:lnTo>
                  <a:pt x="6153" y="11449"/>
                </a:lnTo>
                <a:cubicBezTo>
                  <a:pt x="7235" y="12008"/>
                  <a:pt x="8459" y="12647"/>
                  <a:pt x="8884" y="13519"/>
                </a:cubicBezTo>
                <a:cubicBezTo>
                  <a:pt x="8899" y="13564"/>
                  <a:pt x="8921" y="13582"/>
                  <a:pt x="8940" y="13582"/>
                </a:cubicBezTo>
                <a:cubicBezTo>
                  <a:pt x="8964" y="13582"/>
                  <a:pt x="8984" y="13556"/>
                  <a:pt x="8984" y="13519"/>
                </a:cubicBezTo>
                <a:cubicBezTo>
                  <a:pt x="9451" y="14687"/>
                  <a:pt x="9884" y="15821"/>
                  <a:pt x="10285" y="16988"/>
                </a:cubicBezTo>
                <a:cubicBezTo>
                  <a:pt x="10118" y="16722"/>
                  <a:pt x="9951" y="16521"/>
                  <a:pt x="9784" y="16288"/>
                </a:cubicBezTo>
                <a:cubicBezTo>
                  <a:pt x="9451" y="15821"/>
                  <a:pt x="8950" y="15254"/>
                  <a:pt x="8383" y="14987"/>
                </a:cubicBezTo>
                <a:cubicBezTo>
                  <a:pt x="8332" y="14705"/>
                  <a:pt x="7965" y="14442"/>
                  <a:pt x="7662" y="14442"/>
                </a:cubicBezTo>
                <a:cubicBezTo>
                  <a:pt x="7571" y="14442"/>
                  <a:pt x="7485" y="14466"/>
                  <a:pt x="7416" y="14520"/>
                </a:cubicBezTo>
                <a:cubicBezTo>
                  <a:pt x="7316" y="14553"/>
                  <a:pt x="7316" y="14653"/>
                  <a:pt x="7283" y="14687"/>
                </a:cubicBezTo>
                <a:lnTo>
                  <a:pt x="7283" y="14720"/>
                </a:lnTo>
                <a:cubicBezTo>
                  <a:pt x="7236" y="14860"/>
                  <a:pt x="7242" y="14999"/>
                  <a:pt x="7286" y="15122"/>
                </a:cubicBezTo>
                <a:lnTo>
                  <a:pt x="7286" y="15122"/>
                </a:lnTo>
                <a:cubicBezTo>
                  <a:pt x="7304" y="15081"/>
                  <a:pt x="7335" y="15044"/>
                  <a:pt x="7383" y="15020"/>
                </a:cubicBezTo>
                <a:cubicBezTo>
                  <a:pt x="7393" y="15017"/>
                  <a:pt x="7405" y="15015"/>
                  <a:pt x="7417" y="15015"/>
                </a:cubicBezTo>
                <a:cubicBezTo>
                  <a:pt x="7524" y="15015"/>
                  <a:pt x="7693" y="15135"/>
                  <a:pt x="7783" y="15254"/>
                </a:cubicBezTo>
                <a:lnTo>
                  <a:pt x="7683" y="15254"/>
                </a:lnTo>
                <a:cubicBezTo>
                  <a:pt x="7616" y="15254"/>
                  <a:pt x="7583" y="15454"/>
                  <a:pt x="7683" y="15454"/>
                </a:cubicBezTo>
                <a:cubicBezTo>
                  <a:pt x="7750" y="15454"/>
                  <a:pt x="7816" y="15454"/>
                  <a:pt x="7883" y="15487"/>
                </a:cubicBezTo>
                <a:cubicBezTo>
                  <a:pt x="7875" y="15499"/>
                  <a:pt x="7868" y="15510"/>
                  <a:pt x="7860" y="15520"/>
                </a:cubicBezTo>
                <a:lnTo>
                  <a:pt x="7860" y="15520"/>
                </a:lnTo>
                <a:cubicBezTo>
                  <a:pt x="8105" y="15506"/>
                  <a:pt x="8289" y="15376"/>
                  <a:pt x="8383" y="15187"/>
                </a:cubicBezTo>
                <a:cubicBezTo>
                  <a:pt x="9251" y="15554"/>
                  <a:pt x="9985" y="16622"/>
                  <a:pt x="10485" y="17556"/>
                </a:cubicBezTo>
                <a:cubicBezTo>
                  <a:pt x="10718" y="18123"/>
                  <a:pt x="10919" y="18656"/>
                  <a:pt x="11085" y="19223"/>
                </a:cubicBezTo>
                <a:cubicBezTo>
                  <a:pt x="12219" y="22326"/>
                  <a:pt x="13587" y="25328"/>
                  <a:pt x="14955" y="28330"/>
                </a:cubicBezTo>
                <a:cubicBezTo>
                  <a:pt x="14655" y="27996"/>
                  <a:pt x="14321" y="27729"/>
                  <a:pt x="13987" y="27463"/>
                </a:cubicBezTo>
                <a:lnTo>
                  <a:pt x="13987" y="27363"/>
                </a:lnTo>
                <a:cubicBezTo>
                  <a:pt x="13821" y="27229"/>
                  <a:pt x="13721" y="27129"/>
                  <a:pt x="13554" y="26996"/>
                </a:cubicBezTo>
                <a:cubicBezTo>
                  <a:pt x="13554" y="26962"/>
                  <a:pt x="13587" y="26896"/>
                  <a:pt x="13554" y="26896"/>
                </a:cubicBezTo>
                <a:cubicBezTo>
                  <a:pt x="13153" y="26562"/>
                  <a:pt x="12987" y="26062"/>
                  <a:pt x="12820" y="25628"/>
                </a:cubicBezTo>
                <a:cubicBezTo>
                  <a:pt x="12753" y="25394"/>
                  <a:pt x="12720" y="25194"/>
                  <a:pt x="12653" y="24994"/>
                </a:cubicBezTo>
                <a:lnTo>
                  <a:pt x="12653" y="24994"/>
                </a:lnTo>
                <a:lnTo>
                  <a:pt x="12720" y="25028"/>
                </a:lnTo>
                <a:cubicBezTo>
                  <a:pt x="12734" y="25041"/>
                  <a:pt x="12753" y="25049"/>
                  <a:pt x="12776" y="25049"/>
                </a:cubicBezTo>
                <a:cubicBezTo>
                  <a:pt x="12808" y="25049"/>
                  <a:pt x="12848" y="25033"/>
                  <a:pt x="12887" y="24994"/>
                </a:cubicBezTo>
                <a:cubicBezTo>
                  <a:pt x="12984" y="24703"/>
                  <a:pt x="12955" y="24192"/>
                  <a:pt x="12588" y="24192"/>
                </a:cubicBezTo>
                <a:cubicBezTo>
                  <a:pt x="12577" y="24192"/>
                  <a:pt x="12565" y="24193"/>
                  <a:pt x="12553" y="24194"/>
                </a:cubicBezTo>
                <a:cubicBezTo>
                  <a:pt x="12420" y="24194"/>
                  <a:pt x="12286" y="24327"/>
                  <a:pt x="12253" y="24460"/>
                </a:cubicBezTo>
                <a:cubicBezTo>
                  <a:pt x="12234" y="24576"/>
                  <a:pt x="12259" y="24691"/>
                  <a:pt x="12309" y="24794"/>
                </a:cubicBezTo>
                <a:lnTo>
                  <a:pt x="12320" y="24794"/>
                </a:lnTo>
                <a:cubicBezTo>
                  <a:pt x="12333" y="24792"/>
                  <a:pt x="12345" y="24791"/>
                  <a:pt x="12356" y="24791"/>
                </a:cubicBezTo>
                <a:cubicBezTo>
                  <a:pt x="12520" y="24791"/>
                  <a:pt x="12517" y="25005"/>
                  <a:pt x="12486" y="25161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525" y="25354"/>
                  <a:pt x="12593" y="25522"/>
                  <a:pt x="12620" y="25628"/>
                </a:cubicBezTo>
                <a:cubicBezTo>
                  <a:pt x="12653" y="25828"/>
                  <a:pt x="12753" y="26095"/>
                  <a:pt x="12887" y="26295"/>
                </a:cubicBezTo>
                <a:cubicBezTo>
                  <a:pt x="11986" y="25194"/>
                  <a:pt x="11419" y="23927"/>
                  <a:pt x="10919" y="22659"/>
                </a:cubicBezTo>
                <a:lnTo>
                  <a:pt x="10952" y="22626"/>
                </a:lnTo>
                <a:cubicBezTo>
                  <a:pt x="11185" y="22326"/>
                  <a:pt x="11052" y="21825"/>
                  <a:pt x="10785" y="21592"/>
                </a:cubicBezTo>
                <a:cubicBezTo>
                  <a:pt x="10683" y="21490"/>
                  <a:pt x="10542" y="21446"/>
                  <a:pt x="10407" y="21446"/>
                </a:cubicBezTo>
                <a:cubicBezTo>
                  <a:pt x="10365" y="21446"/>
                  <a:pt x="10324" y="21450"/>
                  <a:pt x="10285" y="21458"/>
                </a:cubicBezTo>
                <a:cubicBezTo>
                  <a:pt x="9996" y="21516"/>
                  <a:pt x="10007" y="21823"/>
                  <a:pt x="10015" y="22056"/>
                </a:cubicBezTo>
                <a:lnTo>
                  <a:pt x="10015" y="22056"/>
                </a:lnTo>
                <a:cubicBezTo>
                  <a:pt x="10041" y="22008"/>
                  <a:pt x="10079" y="21978"/>
                  <a:pt x="10118" y="21959"/>
                </a:cubicBezTo>
                <a:cubicBezTo>
                  <a:pt x="10157" y="21939"/>
                  <a:pt x="10196" y="21931"/>
                  <a:pt x="10234" y="21931"/>
                </a:cubicBezTo>
                <a:cubicBezTo>
                  <a:pt x="10324" y="21931"/>
                  <a:pt x="10404" y="21978"/>
                  <a:pt x="10452" y="22025"/>
                </a:cubicBezTo>
                <a:cubicBezTo>
                  <a:pt x="10552" y="22159"/>
                  <a:pt x="10618" y="22326"/>
                  <a:pt x="10618" y="22492"/>
                </a:cubicBezTo>
                <a:cubicBezTo>
                  <a:pt x="10618" y="22492"/>
                  <a:pt x="10607" y="22481"/>
                  <a:pt x="10592" y="22478"/>
                </a:cubicBezTo>
                <a:lnTo>
                  <a:pt x="10592" y="22478"/>
                </a:lnTo>
                <a:cubicBezTo>
                  <a:pt x="10590" y="22473"/>
                  <a:pt x="10587" y="22466"/>
                  <a:pt x="10585" y="22459"/>
                </a:cubicBezTo>
                <a:cubicBezTo>
                  <a:pt x="10585" y="22392"/>
                  <a:pt x="10552" y="22359"/>
                  <a:pt x="10552" y="22326"/>
                </a:cubicBezTo>
                <a:cubicBezTo>
                  <a:pt x="10485" y="22226"/>
                  <a:pt x="10485" y="22159"/>
                  <a:pt x="10418" y="22125"/>
                </a:cubicBezTo>
                <a:cubicBezTo>
                  <a:pt x="10386" y="22085"/>
                  <a:pt x="10351" y="22068"/>
                  <a:pt x="10318" y="22068"/>
                </a:cubicBezTo>
                <a:cubicBezTo>
                  <a:pt x="10212" y="22068"/>
                  <a:pt x="10110" y="22233"/>
                  <a:pt x="10085" y="22359"/>
                </a:cubicBezTo>
                <a:cubicBezTo>
                  <a:pt x="10085" y="22326"/>
                  <a:pt x="10085" y="22292"/>
                  <a:pt x="10051" y="22259"/>
                </a:cubicBezTo>
                <a:cubicBezTo>
                  <a:pt x="10051" y="22259"/>
                  <a:pt x="10051" y="22218"/>
                  <a:pt x="10020" y="22201"/>
                </a:cubicBezTo>
                <a:lnTo>
                  <a:pt x="10020" y="22201"/>
                </a:lnTo>
                <a:cubicBezTo>
                  <a:pt x="10028" y="22296"/>
                  <a:pt x="10064" y="22400"/>
                  <a:pt x="10129" y="22482"/>
                </a:cubicBezTo>
                <a:lnTo>
                  <a:pt x="10129" y="22482"/>
                </a:lnTo>
                <a:lnTo>
                  <a:pt x="10251" y="22359"/>
                </a:lnTo>
                <a:cubicBezTo>
                  <a:pt x="10251" y="22359"/>
                  <a:pt x="10285" y="22359"/>
                  <a:pt x="10285" y="22326"/>
                </a:cubicBezTo>
                <a:cubicBezTo>
                  <a:pt x="10385" y="22359"/>
                  <a:pt x="10385" y="22459"/>
                  <a:pt x="10385" y="22492"/>
                </a:cubicBezTo>
                <a:cubicBezTo>
                  <a:pt x="10385" y="22526"/>
                  <a:pt x="10418" y="22592"/>
                  <a:pt x="10418" y="22626"/>
                </a:cubicBezTo>
                <a:lnTo>
                  <a:pt x="10452" y="22626"/>
                </a:lnTo>
                <a:cubicBezTo>
                  <a:pt x="10509" y="22683"/>
                  <a:pt x="10592" y="22766"/>
                  <a:pt x="10699" y="22766"/>
                </a:cubicBezTo>
                <a:cubicBezTo>
                  <a:pt x="10716" y="22766"/>
                  <a:pt x="10733" y="22764"/>
                  <a:pt x="10752" y="22759"/>
                </a:cubicBezTo>
                <a:cubicBezTo>
                  <a:pt x="11285" y="24127"/>
                  <a:pt x="11919" y="25595"/>
                  <a:pt x="12953" y="26662"/>
                </a:cubicBezTo>
                <a:cubicBezTo>
                  <a:pt x="12353" y="26228"/>
                  <a:pt x="11786" y="25861"/>
                  <a:pt x="11185" y="25495"/>
                </a:cubicBezTo>
                <a:cubicBezTo>
                  <a:pt x="11252" y="25461"/>
                  <a:pt x="11252" y="25394"/>
                  <a:pt x="11185" y="25394"/>
                </a:cubicBezTo>
                <a:cubicBezTo>
                  <a:pt x="11119" y="25361"/>
                  <a:pt x="11019" y="25328"/>
                  <a:pt x="10919" y="25294"/>
                </a:cubicBezTo>
                <a:cubicBezTo>
                  <a:pt x="10785" y="25194"/>
                  <a:pt x="10652" y="25128"/>
                  <a:pt x="10585" y="25028"/>
                </a:cubicBezTo>
                <a:cubicBezTo>
                  <a:pt x="10151" y="24694"/>
                  <a:pt x="9751" y="24360"/>
                  <a:pt x="9351" y="23993"/>
                </a:cubicBezTo>
                <a:cubicBezTo>
                  <a:pt x="9017" y="23393"/>
                  <a:pt x="8750" y="22793"/>
                  <a:pt x="8517" y="22159"/>
                </a:cubicBezTo>
                <a:lnTo>
                  <a:pt x="8517" y="22059"/>
                </a:lnTo>
                <a:cubicBezTo>
                  <a:pt x="8083" y="20825"/>
                  <a:pt x="7750" y="19490"/>
                  <a:pt x="7149" y="18289"/>
                </a:cubicBezTo>
                <a:lnTo>
                  <a:pt x="7116" y="18223"/>
                </a:lnTo>
                <a:cubicBezTo>
                  <a:pt x="6916" y="17689"/>
                  <a:pt x="6615" y="17189"/>
                  <a:pt x="6315" y="16655"/>
                </a:cubicBezTo>
                <a:cubicBezTo>
                  <a:pt x="6302" y="16616"/>
                  <a:pt x="6279" y="16602"/>
                  <a:pt x="6253" y="16602"/>
                </a:cubicBezTo>
                <a:cubicBezTo>
                  <a:pt x="6214" y="16602"/>
                  <a:pt x="6169" y="16635"/>
                  <a:pt x="6148" y="16655"/>
                </a:cubicBezTo>
                <a:lnTo>
                  <a:pt x="5782" y="16288"/>
                </a:lnTo>
                <a:cubicBezTo>
                  <a:pt x="5771" y="16267"/>
                  <a:pt x="5754" y="16259"/>
                  <a:pt x="5735" y="16259"/>
                </a:cubicBezTo>
                <a:cubicBezTo>
                  <a:pt x="5693" y="16259"/>
                  <a:pt x="5638" y="16298"/>
                  <a:pt x="5615" y="16321"/>
                </a:cubicBezTo>
                <a:cubicBezTo>
                  <a:pt x="5412" y="16705"/>
                  <a:pt x="5356" y="17127"/>
                  <a:pt x="5405" y="17565"/>
                </a:cubicBezTo>
                <a:lnTo>
                  <a:pt x="5405" y="17565"/>
                </a:lnTo>
                <a:cubicBezTo>
                  <a:pt x="5403" y="17473"/>
                  <a:pt x="5406" y="17381"/>
                  <a:pt x="5415" y="17289"/>
                </a:cubicBezTo>
                <a:cubicBezTo>
                  <a:pt x="5426" y="17174"/>
                  <a:pt x="5457" y="17127"/>
                  <a:pt x="5503" y="17127"/>
                </a:cubicBezTo>
                <a:cubicBezTo>
                  <a:pt x="5593" y="17127"/>
                  <a:pt x="5739" y="17303"/>
                  <a:pt x="5915" y="17522"/>
                </a:cubicBezTo>
                <a:cubicBezTo>
                  <a:pt x="5942" y="18603"/>
                  <a:pt x="6494" y="19662"/>
                  <a:pt x="6987" y="20663"/>
                </a:cubicBezTo>
                <a:lnTo>
                  <a:pt x="6987" y="20663"/>
                </a:lnTo>
                <a:cubicBezTo>
                  <a:pt x="6228" y="19731"/>
                  <a:pt x="5521" y="18603"/>
                  <a:pt x="5405" y="17565"/>
                </a:cubicBezTo>
                <a:lnTo>
                  <a:pt x="5405" y="17565"/>
                </a:lnTo>
                <a:cubicBezTo>
                  <a:pt x="5423" y="18601"/>
                  <a:pt x="6033" y="19597"/>
                  <a:pt x="6615" y="20424"/>
                </a:cubicBezTo>
                <a:cubicBezTo>
                  <a:pt x="6816" y="20758"/>
                  <a:pt x="7082" y="21091"/>
                  <a:pt x="7316" y="21358"/>
                </a:cubicBezTo>
                <a:cubicBezTo>
                  <a:pt x="7215" y="21130"/>
                  <a:pt x="7102" y="20898"/>
                  <a:pt x="6987" y="20663"/>
                </a:cubicBezTo>
                <a:lnTo>
                  <a:pt x="6987" y="20663"/>
                </a:lnTo>
                <a:cubicBezTo>
                  <a:pt x="7439" y="21219"/>
                  <a:pt x="7909" y="21704"/>
                  <a:pt x="8283" y="22059"/>
                </a:cubicBezTo>
                <a:cubicBezTo>
                  <a:pt x="8483" y="22559"/>
                  <a:pt x="8684" y="23026"/>
                  <a:pt x="8950" y="23493"/>
                </a:cubicBezTo>
                <a:cubicBezTo>
                  <a:pt x="7783" y="22292"/>
                  <a:pt x="6782" y="20891"/>
                  <a:pt x="5581" y="19724"/>
                </a:cubicBezTo>
                <a:lnTo>
                  <a:pt x="5581" y="19690"/>
                </a:lnTo>
                <a:cubicBezTo>
                  <a:pt x="4948" y="17856"/>
                  <a:pt x="3580" y="15221"/>
                  <a:pt x="1612" y="14553"/>
                </a:cubicBezTo>
                <a:cubicBezTo>
                  <a:pt x="1598" y="14549"/>
                  <a:pt x="1585" y="14547"/>
                  <a:pt x="1571" y="14547"/>
                </a:cubicBezTo>
                <a:cubicBezTo>
                  <a:pt x="1487" y="14547"/>
                  <a:pt x="1416" y="14629"/>
                  <a:pt x="1445" y="14687"/>
                </a:cubicBezTo>
                <a:lnTo>
                  <a:pt x="1579" y="15187"/>
                </a:lnTo>
                <a:cubicBezTo>
                  <a:pt x="1445" y="15120"/>
                  <a:pt x="1312" y="15020"/>
                  <a:pt x="1178" y="14987"/>
                </a:cubicBezTo>
                <a:cubicBezTo>
                  <a:pt x="1166" y="14981"/>
                  <a:pt x="1154" y="14978"/>
                  <a:pt x="1140" y="14978"/>
                </a:cubicBezTo>
                <a:cubicBezTo>
                  <a:pt x="1079" y="14978"/>
                  <a:pt x="1011" y="15038"/>
                  <a:pt x="1011" y="15120"/>
                </a:cubicBezTo>
                <a:cubicBezTo>
                  <a:pt x="1058" y="15398"/>
                  <a:pt x="1145" y="15697"/>
                  <a:pt x="1267" y="16004"/>
                </a:cubicBezTo>
                <a:lnTo>
                  <a:pt x="1267" y="16004"/>
                </a:lnTo>
                <a:cubicBezTo>
                  <a:pt x="1322" y="16052"/>
                  <a:pt x="1384" y="16103"/>
                  <a:pt x="1445" y="16155"/>
                </a:cubicBezTo>
                <a:cubicBezTo>
                  <a:pt x="1800" y="17041"/>
                  <a:pt x="2390" y="17825"/>
                  <a:pt x="3050" y="18545"/>
                </a:cubicBezTo>
                <a:lnTo>
                  <a:pt x="3050" y="18545"/>
                </a:lnTo>
                <a:cubicBezTo>
                  <a:pt x="2262" y="17847"/>
                  <a:pt x="1619" y="16891"/>
                  <a:pt x="1267" y="16004"/>
                </a:cubicBezTo>
                <a:lnTo>
                  <a:pt x="1267" y="16004"/>
                </a:lnTo>
                <a:cubicBezTo>
                  <a:pt x="1160" y="15911"/>
                  <a:pt x="1074" y="15829"/>
                  <a:pt x="1051" y="15778"/>
                </a:cubicBezTo>
                <a:lnTo>
                  <a:pt x="1051" y="15778"/>
                </a:lnTo>
                <a:cubicBezTo>
                  <a:pt x="1425" y="17208"/>
                  <a:pt x="2621" y="18927"/>
                  <a:pt x="4080" y="19590"/>
                </a:cubicBezTo>
                <a:cubicBezTo>
                  <a:pt x="3734" y="19255"/>
                  <a:pt x="3383" y="18908"/>
                  <a:pt x="3050" y="18545"/>
                </a:cubicBezTo>
                <a:lnTo>
                  <a:pt x="3050" y="18545"/>
                </a:lnTo>
                <a:cubicBezTo>
                  <a:pt x="3498" y="18941"/>
                  <a:pt x="3992" y="19253"/>
                  <a:pt x="4506" y="19422"/>
                </a:cubicBezTo>
                <a:lnTo>
                  <a:pt x="4506" y="19422"/>
                </a:lnTo>
                <a:cubicBezTo>
                  <a:pt x="3604" y="18178"/>
                  <a:pt x="2813" y="16764"/>
                  <a:pt x="1612" y="15854"/>
                </a:cubicBezTo>
                <a:cubicBezTo>
                  <a:pt x="1612" y="15821"/>
                  <a:pt x="1612" y="15821"/>
                  <a:pt x="1579" y="15788"/>
                </a:cubicBezTo>
                <a:cubicBezTo>
                  <a:pt x="1437" y="15419"/>
                  <a:pt x="1428" y="15297"/>
                  <a:pt x="1492" y="15297"/>
                </a:cubicBezTo>
                <a:cubicBezTo>
                  <a:pt x="1579" y="15297"/>
                  <a:pt x="1801" y="15520"/>
                  <a:pt x="2012" y="15654"/>
                </a:cubicBezTo>
                <a:cubicBezTo>
                  <a:pt x="3258" y="16549"/>
                  <a:pt x="4198" y="18147"/>
                  <a:pt x="4832" y="19599"/>
                </a:cubicBezTo>
                <a:lnTo>
                  <a:pt x="4832" y="19599"/>
                </a:lnTo>
                <a:cubicBezTo>
                  <a:pt x="4802" y="19562"/>
                  <a:pt x="4773" y="19525"/>
                  <a:pt x="4747" y="19490"/>
                </a:cubicBezTo>
                <a:cubicBezTo>
                  <a:pt x="4667" y="19471"/>
                  <a:pt x="4586" y="19448"/>
                  <a:pt x="4506" y="19422"/>
                </a:cubicBezTo>
                <a:lnTo>
                  <a:pt x="4506" y="19422"/>
                </a:lnTo>
                <a:cubicBezTo>
                  <a:pt x="4531" y="19456"/>
                  <a:pt x="4556" y="19490"/>
                  <a:pt x="4581" y="19524"/>
                </a:cubicBezTo>
                <a:cubicBezTo>
                  <a:pt x="4647" y="19624"/>
                  <a:pt x="4781" y="19690"/>
                  <a:pt x="4914" y="19790"/>
                </a:cubicBezTo>
                <a:cubicBezTo>
                  <a:pt x="4887" y="19727"/>
                  <a:pt x="4860" y="19663"/>
                  <a:pt x="4832" y="19599"/>
                </a:cubicBezTo>
                <a:lnTo>
                  <a:pt x="4832" y="19599"/>
                </a:lnTo>
                <a:cubicBezTo>
                  <a:pt x="4919" y="19706"/>
                  <a:pt x="5024" y="19816"/>
                  <a:pt x="5148" y="19891"/>
                </a:cubicBezTo>
                <a:cubicBezTo>
                  <a:pt x="5187" y="19930"/>
                  <a:pt x="5237" y="19949"/>
                  <a:pt x="5283" y="19949"/>
                </a:cubicBezTo>
                <a:cubicBezTo>
                  <a:pt x="5353" y="19949"/>
                  <a:pt x="5415" y="19905"/>
                  <a:pt x="5415" y="19824"/>
                </a:cubicBezTo>
                <a:cubicBezTo>
                  <a:pt x="5448" y="19857"/>
                  <a:pt x="5481" y="19857"/>
                  <a:pt x="5515" y="19857"/>
                </a:cubicBezTo>
                <a:cubicBezTo>
                  <a:pt x="6849" y="21191"/>
                  <a:pt x="8016" y="22659"/>
                  <a:pt x="9317" y="23993"/>
                </a:cubicBezTo>
                <a:lnTo>
                  <a:pt x="9317" y="24027"/>
                </a:lnTo>
                <a:lnTo>
                  <a:pt x="9351" y="24027"/>
                </a:lnTo>
                <a:lnTo>
                  <a:pt x="9651" y="24327"/>
                </a:lnTo>
                <a:lnTo>
                  <a:pt x="9818" y="24494"/>
                </a:lnTo>
                <a:cubicBezTo>
                  <a:pt x="9784" y="24460"/>
                  <a:pt x="9684" y="24394"/>
                  <a:pt x="9651" y="24360"/>
                </a:cubicBezTo>
                <a:cubicBezTo>
                  <a:pt x="8650" y="23393"/>
                  <a:pt x="7616" y="22492"/>
                  <a:pt x="6749" y="21392"/>
                </a:cubicBezTo>
                <a:cubicBezTo>
                  <a:pt x="6732" y="21383"/>
                  <a:pt x="6716" y="21379"/>
                  <a:pt x="6700" y="21379"/>
                </a:cubicBezTo>
                <a:cubicBezTo>
                  <a:pt x="6655" y="21379"/>
                  <a:pt x="6624" y="21417"/>
                  <a:pt x="6649" y="21492"/>
                </a:cubicBezTo>
                <a:cubicBezTo>
                  <a:pt x="7220" y="22285"/>
                  <a:pt x="7882" y="23049"/>
                  <a:pt x="8578" y="23725"/>
                </a:cubicBezTo>
                <a:lnTo>
                  <a:pt x="8578" y="23725"/>
                </a:lnTo>
                <a:cubicBezTo>
                  <a:pt x="8482" y="23692"/>
                  <a:pt x="8448" y="23659"/>
                  <a:pt x="8350" y="23627"/>
                </a:cubicBezTo>
                <a:cubicBezTo>
                  <a:pt x="7009" y="22792"/>
                  <a:pt x="5457" y="21938"/>
                  <a:pt x="4014" y="21938"/>
                </a:cubicBezTo>
                <a:cubicBezTo>
                  <a:pt x="3555" y="21938"/>
                  <a:pt x="3106" y="22024"/>
                  <a:pt x="2679" y="22226"/>
                </a:cubicBezTo>
                <a:cubicBezTo>
                  <a:pt x="2613" y="22292"/>
                  <a:pt x="2613" y="22359"/>
                  <a:pt x="2646" y="22392"/>
                </a:cubicBezTo>
                <a:cubicBezTo>
                  <a:pt x="2746" y="22526"/>
                  <a:pt x="2813" y="22626"/>
                  <a:pt x="2913" y="22693"/>
                </a:cubicBezTo>
                <a:lnTo>
                  <a:pt x="2813" y="22693"/>
                </a:lnTo>
                <a:cubicBezTo>
                  <a:pt x="2781" y="22693"/>
                  <a:pt x="2764" y="22723"/>
                  <a:pt x="2759" y="22758"/>
                </a:cubicBezTo>
                <a:lnTo>
                  <a:pt x="2759" y="22758"/>
                </a:lnTo>
                <a:cubicBezTo>
                  <a:pt x="3025" y="22659"/>
                  <a:pt x="3565" y="22659"/>
                  <a:pt x="3647" y="22659"/>
                </a:cubicBezTo>
                <a:lnTo>
                  <a:pt x="3747" y="22659"/>
                </a:lnTo>
                <a:cubicBezTo>
                  <a:pt x="3713" y="22693"/>
                  <a:pt x="3713" y="22793"/>
                  <a:pt x="3747" y="22826"/>
                </a:cubicBezTo>
                <a:cubicBezTo>
                  <a:pt x="3813" y="22893"/>
                  <a:pt x="3914" y="22959"/>
                  <a:pt x="3980" y="23026"/>
                </a:cubicBezTo>
                <a:cubicBezTo>
                  <a:pt x="3834" y="23014"/>
                  <a:pt x="3692" y="23006"/>
                  <a:pt x="3549" y="23006"/>
                </a:cubicBezTo>
                <a:cubicBezTo>
                  <a:pt x="3371" y="23006"/>
                  <a:pt x="3193" y="23018"/>
                  <a:pt x="3004" y="23049"/>
                </a:cubicBezTo>
                <a:lnTo>
                  <a:pt x="3004" y="23049"/>
                </a:lnTo>
                <a:cubicBezTo>
                  <a:pt x="3107" y="23130"/>
                  <a:pt x="3212" y="23208"/>
                  <a:pt x="3320" y="23280"/>
                </a:cubicBezTo>
                <a:lnTo>
                  <a:pt x="3320" y="23280"/>
                </a:lnTo>
                <a:cubicBezTo>
                  <a:pt x="3351" y="23280"/>
                  <a:pt x="3382" y="23279"/>
                  <a:pt x="3413" y="23279"/>
                </a:cubicBezTo>
                <a:cubicBezTo>
                  <a:pt x="3659" y="23279"/>
                  <a:pt x="3911" y="23303"/>
                  <a:pt x="4147" y="23326"/>
                </a:cubicBezTo>
                <a:cubicBezTo>
                  <a:pt x="4280" y="23326"/>
                  <a:pt x="4414" y="23360"/>
                  <a:pt x="4547" y="23426"/>
                </a:cubicBezTo>
                <a:cubicBezTo>
                  <a:pt x="5232" y="23883"/>
                  <a:pt x="6034" y="24224"/>
                  <a:pt x="6863" y="24504"/>
                </a:cubicBezTo>
                <a:lnTo>
                  <a:pt x="6863" y="24504"/>
                </a:lnTo>
                <a:cubicBezTo>
                  <a:pt x="7581" y="24631"/>
                  <a:pt x="8309" y="24732"/>
                  <a:pt x="9017" y="24861"/>
                </a:cubicBezTo>
                <a:cubicBezTo>
                  <a:pt x="9251" y="24894"/>
                  <a:pt x="9484" y="24994"/>
                  <a:pt x="9684" y="25028"/>
                </a:cubicBezTo>
                <a:lnTo>
                  <a:pt x="9784" y="25028"/>
                </a:lnTo>
                <a:cubicBezTo>
                  <a:pt x="9851" y="25061"/>
                  <a:pt x="9985" y="25061"/>
                  <a:pt x="10085" y="25128"/>
                </a:cubicBezTo>
                <a:cubicBezTo>
                  <a:pt x="10251" y="25228"/>
                  <a:pt x="10418" y="25361"/>
                  <a:pt x="10518" y="25495"/>
                </a:cubicBezTo>
                <a:cubicBezTo>
                  <a:pt x="10530" y="25501"/>
                  <a:pt x="10543" y="25503"/>
                  <a:pt x="10554" y="25503"/>
                </a:cubicBezTo>
                <a:cubicBezTo>
                  <a:pt x="10606" y="25503"/>
                  <a:pt x="10646" y="25449"/>
                  <a:pt x="10618" y="25394"/>
                </a:cubicBezTo>
                <a:lnTo>
                  <a:pt x="10418" y="25194"/>
                </a:lnTo>
                <a:cubicBezTo>
                  <a:pt x="10485" y="25194"/>
                  <a:pt x="10518" y="25228"/>
                  <a:pt x="10618" y="25228"/>
                </a:cubicBezTo>
                <a:cubicBezTo>
                  <a:pt x="10952" y="25528"/>
                  <a:pt x="11319" y="25795"/>
                  <a:pt x="11652" y="26062"/>
                </a:cubicBezTo>
                <a:cubicBezTo>
                  <a:pt x="11417" y="26020"/>
                  <a:pt x="11165" y="25996"/>
                  <a:pt x="10908" y="25996"/>
                </a:cubicBezTo>
                <a:cubicBezTo>
                  <a:pt x="10544" y="25996"/>
                  <a:pt x="10169" y="26044"/>
                  <a:pt x="9818" y="26162"/>
                </a:cubicBezTo>
                <a:cubicBezTo>
                  <a:pt x="9818" y="26128"/>
                  <a:pt x="9784" y="26128"/>
                  <a:pt x="9784" y="26062"/>
                </a:cubicBezTo>
                <a:cubicBezTo>
                  <a:pt x="9701" y="25978"/>
                  <a:pt x="9584" y="25937"/>
                  <a:pt x="9467" y="25937"/>
                </a:cubicBezTo>
                <a:cubicBezTo>
                  <a:pt x="9351" y="25937"/>
                  <a:pt x="9234" y="25978"/>
                  <a:pt x="9151" y="26062"/>
                </a:cubicBezTo>
                <a:cubicBezTo>
                  <a:pt x="8950" y="26295"/>
                  <a:pt x="9084" y="26629"/>
                  <a:pt x="9317" y="26729"/>
                </a:cubicBezTo>
                <a:cubicBezTo>
                  <a:pt x="9351" y="26729"/>
                  <a:pt x="9417" y="26695"/>
                  <a:pt x="9417" y="26662"/>
                </a:cubicBezTo>
                <a:cubicBezTo>
                  <a:pt x="9351" y="26529"/>
                  <a:pt x="9251" y="26362"/>
                  <a:pt x="9317" y="26228"/>
                </a:cubicBezTo>
                <a:cubicBezTo>
                  <a:pt x="9379" y="26187"/>
                  <a:pt x="9441" y="26159"/>
                  <a:pt x="9503" y="26159"/>
                </a:cubicBezTo>
                <a:cubicBezTo>
                  <a:pt x="9541" y="26159"/>
                  <a:pt x="9579" y="26170"/>
                  <a:pt x="9618" y="26195"/>
                </a:cubicBezTo>
                <a:cubicBezTo>
                  <a:pt x="9584" y="26228"/>
                  <a:pt x="9484" y="26228"/>
                  <a:pt x="9451" y="26295"/>
                </a:cubicBezTo>
                <a:cubicBezTo>
                  <a:pt x="9329" y="26325"/>
                  <a:pt x="9401" y="26466"/>
                  <a:pt x="9491" y="26466"/>
                </a:cubicBezTo>
                <a:cubicBezTo>
                  <a:pt x="9499" y="26466"/>
                  <a:pt x="9508" y="26465"/>
                  <a:pt x="9518" y="26462"/>
                </a:cubicBezTo>
                <a:cubicBezTo>
                  <a:pt x="9584" y="26395"/>
                  <a:pt x="9651" y="26395"/>
                  <a:pt x="9684" y="26362"/>
                </a:cubicBezTo>
                <a:lnTo>
                  <a:pt x="9684" y="26362"/>
                </a:lnTo>
                <a:cubicBezTo>
                  <a:pt x="9684" y="26529"/>
                  <a:pt x="9651" y="26695"/>
                  <a:pt x="9584" y="26795"/>
                </a:cubicBezTo>
                <a:cubicBezTo>
                  <a:pt x="9533" y="26839"/>
                  <a:pt x="9477" y="26858"/>
                  <a:pt x="9420" y="26858"/>
                </a:cubicBezTo>
                <a:cubicBezTo>
                  <a:pt x="9217" y="26858"/>
                  <a:pt x="9003" y="26626"/>
                  <a:pt x="8950" y="26495"/>
                </a:cubicBezTo>
                <a:cubicBezTo>
                  <a:pt x="8940" y="26465"/>
                  <a:pt x="8921" y="26453"/>
                  <a:pt x="8900" y="26453"/>
                </a:cubicBezTo>
                <a:cubicBezTo>
                  <a:pt x="8851" y="26453"/>
                  <a:pt x="8794" y="26516"/>
                  <a:pt x="8817" y="26562"/>
                </a:cubicBezTo>
                <a:cubicBezTo>
                  <a:pt x="8924" y="26775"/>
                  <a:pt x="9201" y="27053"/>
                  <a:pt x="9462" y="27053"/>
                </a:cubicBezTo>
                <a:cubicBezTo>
                  <a:pt x="9527" y="27053"/>
                  <a:pt x="9591" y="27036"/>
                  <a:pt x="9651" y="26996"/>
                </a:cubicBezTo>
                <a:cubicBezTo>
                  <a:pt x="9818" y="26862"/>
                  <a:pt x="9918" y="26562"/>
                  <a:pt x="9851" y="26328"/>
                </a:cubicBezTo>
                <a:cubicBezTo>
                  <a:pt x="10151" y="26229"/>
                  <a:pt x="10450" y="26185"/>
                  <a:pt x="10746" y="26185"/>
                </a:cubicBezTo>
                <a:cubicBezTo>
                  <a:pt x="11241" y="26185"/>
                  <a:pt x="11727" y="26307"/>
                  <a:pt x="12186" y="26495"/>
                </a:cubicBezTo>
                <a:cubicBezTo>
                  <a:pt x="12686" y="26862"/>
                  <a:pt x="13187" y="27196"/>
                  <a:pt x="13654" y="27563"/>
                </a:cubicBezTo>
                <a:cubicBezTo>
                  <a:pt x="12920" y="27729"/>
                  <a:pt x="12153" y="27863"/>
                  <a:pt x="11419" y="27996"/>
                </a:cubicBezTo>
                <a:lnTo>
                  <a:pt x="10919" y="27863"/>
                </a:lnTo>
                <a:cubicBezTo>
                  <a:pt x="9818" y="27563"/>
                  <a:pt x="8784" y="27229"/>
                  <a:pt x="7683" y="27062"/>
                </a:cubicBezTo>
                <a:cubicBezTo>
                  <a:pt x="7611" y="27053"/>
                  <a:pt x="7526" y="27048"/>
                  <a:pt x="7431" y="27048"/>
                </a:cubicBezTo>
                <a:cubicBezTo>
                  <a:pt x="6860" y="27048"/>
                  <a:pt x="5953" y="27220"/>
                  <a:pt x="5782" y="27563"/>
                </a:cubicBezTo>
                <a:cubicBezTo>
                  <a:pt x="5748" y="27563"/>
                  <a:pt x="5681" y="27629"/>
                  <a:pt x="5648" y="27629"/>
                </a:cubicBezTo>
                <a:cubicBezTo>
                  <a:pt x="5581" y="27663"/>
                  <a:pt x="5581" y="27729"/>
                  <a:pt x="5615" y="27796"/>
                </a:cubicBezTo>
                <a:cubicBezTo>
                  <a:pt x="5748" y="27996"/>
                  <a:pt x="5982" y="28163"/>
                  <a:pt x="6249" y="28230"/>
                </a:cubicBezTo>
                <a:cubicBezTo>
                  <a:pt x="6249" y="28230"/>
                  <a:pt x="6282" y="28230"/>
                  <a:pt x="6282" y="28297"/>
                </a:cubicBezTo>
                <a:cubicBezTo>
                  <a:pt x="6313" y="28316"/>
                  <a:pt x="6343" y="28334"/>
                  <a:pt x="6374" y="28352"/>
                </a:cubicBezTo>
                <a:lnTo>
                  <a:pt x="6374" y="28352"/>
                </a:lnTo>
                <a:cubicBezTo>
                  <a:pt x="6546" y="28320"/>
                  <a:pt x="6753" y="28297"/>
                  <a:pt x="6949" y="28297"/>
                </a:cubicBezTo>
                <a:cubicBezTo>
                  <a:pt x="7214" y="28273"/>
                  <a:pt x="7474" y="28263"/>
                  <a:pt x="7730" y="28263"/>
                </a:cubicBezTo>
                <a:cubicBezTo>
                  <a:pt x="8569" y="28263"/>
                  <a:pt x="9367" y="28377"/>
                  <a:pt x="10185" y="28530"/>
                </a:cubicBezTo>
                <a:cubicBezTo>
                  <a:pt x="10285" y="28530"/>
                  <a:pt x="10351" y="28597"/>
                  <a:pt x="10452" y="28597"/>
                </a:cubicBezTo>
                <a:cubicBezTo>
                  <a:pt x="9951" y="28630"/>
                  <a:pt x="9417" y="28663"/>
                  <a:pt x="8884" y="28697"/>
                </a:cubicBezTo>
                <a:cubicBezTo>
                  <a:pt x="8566" y="28724"/>
                  <a:pt x="8254" y="28741"/>
                  <a:pt x="7943" y="28741"/>
                </a:cubicBezTo>
                <a:cubicBezTo>
                  <a:pt x="7682" y="28741"/>
                  <a:pt x="7422" y="28729"/>
                  <a:pt x="7160" y="28704"/>
                </a:cubicBezTo>
                <a:lnTo>
                  <a:pt x="7160" y="28704"/>
                </a:lnTo>
                <a:cubicBezTo>
                  <a:pt x="7616" y="28851"/>
                  <a:pt x="8084" y="28912"/>
                  <a:pt x="8557" y="28912"/>
                </a:cubicBezTo>
                <a:cubicBezTo>
                  <a:pt x="9571" y="28912"/>
                  <a:pt x="10605" y="28632"/>
                  <a:pt x="11586" y="28330"/>
                </a:cubicBezTo>
                <a:cubicBezTo>
                  <a:pt x="11652" y="28363"/>
                  <a:pt x="11752" y="28363"/>
                  <a:pt x="11819" y="28397"/>
                </a:cubicBezTo>
                <a:cubicBezTo>
                  <a:pt x="11844" y="28409"/>
                  <a:pt x="11865" y="28414"/>
                  <a:pt x="11883" y="28414"/>
                </a:cubicBezTo>
                <a:cubicBezTo>
                  <a:pt x="11963" y="28414"/>
                  <a:pt x="11980" y="28305"/>
                  <a:pt x="11953" y="28196"/>
                </a:cubicBezTo>
                <a:cubicBezTo>
                  <a:pt x="12019" y="28163"/>
                  <a:pt x="12153" y="28163"/>
                  <a:pt x="12253" y="28130"/>
                </a:cubicBezTo>
                <a:cubicBezTo>
                  <a:pt x="12753" y="27996"/>
                  <a:pt x="13287" y="27863"/>
                  <a:pt x="13787" y="27696"/>
                </a:cubicBezTo>
                <a:cubicBezTo>
                  <a:pt x="14354" y="28163"/>
                  <a:pt x="14921" y="28663"/>
                  <a:pt x="15422" y="29231"/>
                </a:cubicBezTo>
                <a:cubicBezTo>
                  <a:pt x="15580" y="29587"/>
                  <a:pt x="15739" y="29942"/>
                  <a:pt x="15899" y="30297"/>
                </a:cubicBezTo>
                <a:lnTo>
                  <a:pt x="15899" y="30297"/>
                </a:lnTo>
                <a:cubicBezTo>
                  <a:pt x="15512" y="29377"/>
                  <a:pt x="15068" y="28487"/>
                  <a:pt x="14655" y="27596"/>
                </a:cubicBezTo>
                <a:lnTo>
                  <a:pt x="14655" y="27596"/>
                </a:lnTo>
                <a:cubicBezTo>
                  <a:pt x="14671" y="27604"/>
                  <a:pt x="14690" y="27609"/>
                  <a:pt x="14708" y="27609"/>
                </a:cubicBezTo>
                <a:cubicBezTo>
                  <a:pt x="14763" y="27609"/>
                  <a:pt x="14813" y="27571"/>
                  <a:pt x="14788" y="27496"/>
                </a:cubicBezTo>
                <a:cubicBezTo>
                  <a:pt x="14121" y="26162"/>
                  <a:pt x="14121" y="24627"/>
                  <a:pt x="14288" y="23093"/>
                </a:cubicBezTo>
                <a:cubicBezTo>
                  <a:pt x="14321" y="23093"/>
                  <a:pt x="14321" y="23093"/>
                  <a:pt x="14388" y="23026"/>
                </a:cubicBezTo>
                <a:cubicBezTo>
                  <a:pt x="15388" y="22259"/>
                  <a:pt x="15589" y="20291"/>
                  <a:pt x="15789" y="19123"/>
                </a:cubicBezTo>
                <a:cubicBezTo>
                  <a:pt x="15922" y="18289"/>
                  <a:pt x="16289" y="15854"/>
                  <a:pt x="15255" y="15354"/>
                </a:cubicBezTo>
                <a:cubicBezTo>
                  <a:pt x="15147" y="15318"/>
                  <a:pt x="15048" y="15299"/>
                  <a:pt x="14957" y="15299"/>
                </a:cubicBezTo>
                <a:cubicBezTo>
                  <a:pt x="14796" y="15299"/>
                  <a:pt x="14661" y="15359"/>
                  <a:pt x="14554" y="15487"/>
                </a:cubicBezTo>
                <a:lnTo>
                  <a:pt x="14488" y="15454"/>
                </a:lnTo>
                <a:cubicBezTo>
                  <a:pt x="14458" y="15424"/>
                  <a:pt x="14421" y="15408"/>
                  <a:pt x="14387" y="15408"/>
                </a:cubicBezTo>
                <a:cubicBezTo>
                  <a:pt x="14345" y="15408"/>
                  <a:pt x="14306" y="15432"/>
                  <a:pt x="14288" y="15487"/>
                </a:cubicBezTo>
                <a:cubicBezTo>
                  <a:pt x="13921" y="16188"/>
                  <a:pt x="13254" y="19490"/>
                  <a:pt x="13787" y="20858"/>
                </a:cubicBezTo>
                <a:cubicBezTo>
                  <a:pt x="13721" y="21592"/>
                  <a:pt x="13787" y="22292"/>
                  <a:pt x="14087" y="22826"/>
                </a:cubicBezTo>
                <a:cubicBezTo>
                  <a:pt x="13954" y="24160"/>
                  <a:pt x="13921" y="25528"/>
                  <a:pt x="14321" y="26729"/>
                </a:cubicBezTo>
                <a:cubicBezTo>
                  <a:pt x="13954" y="25962"/>
                  <a:pt x="13620" y="25161"/>
                  <a:pt x="13287" y="24360"/>
                </a:cubicBezTo>
                <a:cubicBezTo>
                  <a:pt x="13320" y="24327"/>
                  <a:pt x="13320" y="24294"/>
                  <a:pt x="13320" y="24227"/>
                </a:cubicBezTo>
                <a:cubicBezTo>
                  <a:pt x="12887" y="23493"/>
                  <a:pt x="12787" y="22526"/>
                  <a:pt x="12720" y="21658"/>
                </a:cubicBezTo>
                <a:cubicBezTo>
                  <a:pt x="12653" y="21292"/>
                  <a:pt x="12653" y="20858"/>
                  <a:pt x="12653" y="20491"/>
                </a:cubicBezTo>
                <a:lnTo>
                  <a:pt x="12653" y="20358"/>
                </a:lnTo>
                <a:cubicBezTo>
                  <a:pt x="12720" y="20391"/>
                  <a:pt x="12787" y="20458"/>
                  <a:pt x="12887" y="20458"/>
                </a:cubicBezTo>
                <a:cubicBezTo>
                  <a:pt x="12896" y="20467"/>
                  <a:pt x="12907" y="20471"/>
                  <a:pt x="12920" y="20471"/>
                </a:cubicBezTo>
                <a:cubicBezTo>
                  <a:pt x="12956" y="20471"/>
                  <a:pt x="13005" y="20440"/>
                  <a:pt x="13053" y="20391"/>
                </a:cubicBezTo>
                <a:cubicBezTo>
                  <a:pt x="13220" y="19891"/>
                  <a:pt x="13120" y="19290"/>
                  <a:pt x="12553" y="19157"/>
                </a:cubicBezTo>
                <a:cubicBezTo>
                  <a:pt x="12486" y="19157"/>
                  <a:pt x="12420" y="19190"/>
                  <a:pt x="12420" y="19223"/>
                </a:cubicBezTo>
                <a:cubicBezTo>
                  <a:pt x="12286" y="19524"/>
                  <a:pt x="12286" y="19957"/>
                  <a:pt x="12553" y="20191"/>
                </a:cubicBezTo>
                <a:cubicBezTo>
                  <a:pt x="12553" y="20991"/>
                  <a:pt x="12486" y="21892"/>
                  <a:pt x="12653" y="22726"/>
                </a:cubicBezTo>
                <a:cubicBezTo>
                  <a:pt x="12386" y="22059"/>
                  <a:pt x="12086" y="21392"/>
                  <a:pt x="11819" y="20724"/>
                </a:cubicBezTo>
                <a:cubicBezTo>
                  <a:pt x="11619" y="19657"/>
                  <a:pt x="11486" y="18523"/>
                  <a:pt x="11452" y="17355"/>
                </a:cubicBezTo>
                <a:cubicBezTo>
                  <a:pt x="11486" y="17355"/>
                  <a:pt x="11552" y="17322"/>
                  <a:pt x="11586" y="17222"/>
                </a:cubicBezTo>
                <a:cubicBezTo>
                  <a:pt x="11719" y="16388"/>
                  <a:pt x="11819" y="15521"/>
                  <a:pt x="11919" y="14687"/>
                </a:cubicBezTo>
                <a:cubicBezTo>
                  <a:pt x="11986" y="14320"/>
                  <a:pt x="12053" y="13986"/>
                  <a:pt x="12119" y="13619"/>
                </a:cubicBezTo>
                <a:cubicBezTo>
                  <a:pt x="12420" y="11952"/>
                  <a:pt x="12386" y="10217"/>
                  <a:pt x="12453" y="8516"/>
                </a:cubicBezTo>
                <a:cubicBezTo>
                  <a:pt x="12453" y="8424"/>
                  <a:pt x="12393" y="8373"/>
                  <a:pt x="12333" y="8373"/>
                </a:cubicBezTo>
                <a:cubicBezTo>
                  <a:pt x="12283" y="8373"/>
                  <a:pt x="12234" y="8407"/>
                  <a:pt x="12219" y="8482"/>
                </a:cubicBezTo>
                <a:cubicBezTo>
                  <a:pt x="12219" y="8616"/>
                  <a:pt x="12153" y="8783"/>
                  <a:pt x="12153" y="8883"/>
                </a:cubicBezTo>
                <a:cubicBezTo>
                  <a:pt x="12086" y="8549"/>
                  <a:pt x="11986" y="8216"/>
                  <a:pt x="11786" y="7982"/>
                </a:cubicBezTo>
                <a:cubicBezTo>
                  <a:pt x="11692" y="7854"/>
                  <a:pt x="11601" y="7800"/>
                  <a:pt x="11514" y="7800"/>
                </a:cubicBezTo>
                <a:cubicBezTo>
                  <a:pt x="11006" y="7800"/>
                  <a:pt x="10618" y="9631"/>
                  <a:pt x="10618" y="9717"/>
                </a:cubicBezTo>
                <a:cubicBezTo>
                  <a:pt x="10318" y="11851"/>
                  <a:pt x="10552" y="14453"/>
                  <a:pt x="11152" y="16521"/>
                </a:cubicBezTo>
                <a:cubicBezTo>
                  <a:pt x="11152" y="17656"/>
                  <a:pt x="11285" y="18723"/>
                  <a:pt x="11452" y="19790"/>
                </a:cubicBezTo>
                <a:cubicBezTo>
                  <a:pt x="11419" y="19624"/>
                  <a:pt x="11319" y="19457"/>
                  <a:pt x="11285" y="19290"/>
                </a:cubicBezTo>
                <a:cubicBezTo>
                  <a:pt x="10618" y="17489"/>
                  <a:pt x="9985" y="15688"/>
                  <a:pt x="9317" y="13886"/>
                </a:cubicBezTo>
                <a:cubicBezTo>
                  <a:pt x="9251" y="12952"/>
                  <a:pt x="9217" y="11952"/>
                  <a:pt x="9117" y="10984"/>
                </a:cubicBezTo>
                <a:cubicBezTo>
                  <a:pt x="9151" y="10684"/>
                  <a:pt x="9151" y="10384"/>
                  <a:pt x="9217" y="10150"/>
                </a:cubicBezTo>
                <a:cubicBezTo>
                  <a:pt x="9217" y="10184"/>
                  <a:pt x="9217" y="10284"/>
                  <a:pt x="9251" y="10317"/>
                </a:cubicBezTo>
                <a:lnTo>
                  <a:pt x="9251" y="11718"/>
                </a:lnTo>
                <a:cubicBezTo>
                  <a:pt x="9251" y="11801"/>
                  <a:pt x="9326" y="11843"/>
                  <a:pt x="9401" y="11843"/>
                </a:cubicBezTo>
                <a:cubicBezTo>
                  <a:pt x="9476" y="11843"/>
                  <a:pt x="9551" y="11801"/>
                  <a:pt x="9551" y="11718"/>
                </a:cubicBezTo>
                <a:lnTo>
                  <a:pt x="9551" y="10984"/>
                </a:lnTo>
                <a:cubicBezTo>
                  <a:pt x="9551" y="10050"/>
                  <a:pt x="9484" y="9183"/>
                  <a:pt x="9417" y="8282"/>
                </a:cubicBezTo>
                <a:cubicBezTo>
                  <a:pt x="9384" y="7715"/>
                  <a:pt x="9284" y="7048"/>
                  <a:pt x="9151" y="6381"/>
                </a:cubicBezTo>
                <a:cubicBezTo>
                  <a:pt x="9151" y="5447"/>
                  <a:pt x="9117" y="4480"/>
                  <a:pt x="8784" y="3512"/>
                </a:cubicBezTo>
                <a:cubicBezTo>
                  <a:pt x="8770" y="3459"/>
                  <a:pt x="8736" y="3437"/>
                  <a:pt x="8699" y="3437"/>
                </a:cubicBezTo>
                <a:cubicBezTo>
                  <a:pt x="8644" y="3437"/>
                  <a:pt x="8584" y="3485"/>
                  <a:pt x="8584" y="3546"/>
                </a:cubicBezTo>
                <a:cubicBezTo>
                  <a:pt x="8584" y="3846"/>
                  <a:pt x="8584" y="4179"/>
                  <a:pt x="8617" y="4480"/>
                </a:cubicBezTo>
                <a:cubicBezTo>
                  <a:pt x="8317" y="3846"/>
                  <a:pt x="7950" y="3312"/>
                  <a:pt x="7449" y="2978"/>
                </a:cubicBezTo>
                <a:cubicBezTo>
                  <a:pt x="7422" y="2965"/>
                  <a:pt x="7388" y="2957"/>
                  <a:pt x="7356" y="2957"/>
                </a:cubicBezTo>
                <a:cubicBezTo>
                  <a:pt x="7311" y="2957"/>
                  <a:pt x="7269" y="2973"/>
                  <a:pt x="7249" y="3012"/>
                </a:cubicBezTo>
                <a:cubicBezTo>
                  <a:pt x="6816" y="3979"/>
                  <a:pt x="7149" y="5013"/>
                  <a:pt x="7449" y="5981"/>
                </a:cubicBezTo>
                <a:cubicBezTo>
                  <a:pt x="7748" y="6876"/>
                  <a:pt x="7924" y="7854"/>
                  <a:pt x="8204" y="8783"/>
                </a:cubicBezTo>
                <a:lnTo>
                  <a:pt x="8204" y="8783"/>
                </a:lnTo>
                <a:cubicBezTo>
                  <a:pt x="8143" y="8483"/>
                  <a:pt x="8093" y="8194"/>
                  <a:pt x="8050" y="7949"/>
                </a:cubicBezTo>
                <a:cubicBezTo>
                  <a:pt x="7750" y="6781"/>
                  <a:pt x="7283" y="5647"/>
                  <a:pt x="7116" y="4480"/>
                </a:cubicBezTo>
                <a:cubicBezTo>
                  <a:pt x="7056" y="4030"/>
                  <a:pt x="7118" y="3868"/>
                  <a:pt x="7237" y="3868"/>
                </a:cubicBezTo>
                <a:cubicBezTo>
                  <a:pt x="7516" y="3868"/>
                  <a:pt x="8103" y="4759"/>
                  <a:pt x="8150" y="4947"/>
                </a:cubicBezTo>
                <a:cubicBezTo>
                  <a:pt x="8317" y="5313"/>
                  <a:pt x="8450" y="5747"/>
                  <a:pt x="8550" y="6147"/>
                </a:cubicBezTo>
                <a:cubicBezTo>
                  <a:pt x="8617" y="6781"/>
                  <a:pt x="8717" y="7415"/>
                  <a:pt x="8784" y="7982"/>
                </a:cubicBezTo>
                <a:cubicBezTo>
                  <a:pt x="8817" y="8549"/>
                  <a:pt x="8817" y="9116"/>
                  <a:pt x="8817" y="9683"/>
                </a:cubicBezTo>
                <a:lnTo>
                  <a:pt x="8717" y="9083"/>
                </a:lnTo>
                <a:cubicBezTo>
                  <a:pt x="8717" y="8849"/>
                  <a:pt x="8650" y="8649"/>
                  <a:pt x="8650" y="8482"/>
                </a:cubicBezTo>
                <a:cubicBezTo>
                  <a:pt x="8584" y="7115"/>
                  <a:pt x="8317" y="5814"/>
                  <a:pt x="7650" y="4580"/>
                </a:cubicBezTo>
                <a:cubicBezTo>
                  <a:pt x="7636" y="4538"/>
                  <a:pt x="7604" y="4519"/>
                  <a:pt x="7572" y="4519"/>
                </a:cubicBezTo>
                <a:cubicBezTo>
                  <a:pt x="7528" y="4519"/>
                  <a:pt x="7483" y="4555"/>
                  <a:pt x="7483" y="4613"/>
                </a:cubicBezTo>
                <a:cubicBezTo>
                  <a:pt x="7449" y="4913"/>
                  <a:pt x="7449" y="4813"/>
                  <a:pt x="7483" y="5113"/>
                </a:cubicBezTo>
                <a:cubicBezTo>
                  <a:pt x="7483" y="5147"/>
                  <a:pt x="7524" y="5163"/>
                  <a:pt x="7566" y="5163"/>
                </a:cubicBezTo>
                <a:cubicBezTo>
                  <a:pt x="7608" y="5163"/>
                  <a:pt x="7650" y="5147"/>
                  <a:pt x="7650" y="5113"/>
                </a:cubicBezTo>
                <a:cubicBezTo>
                  <a:pt x="7883" y="5180"/>
                  <a:pt x="7983" y="5414"/>
                  <a:pt x="7950" y="5680"/>
                </a:cubicBezTo>
                <a:cubicBezTo>
                  <a:pt x="8250" y="6414"/>
                  <a:pt x="8283" y="7181"/>
                  <a:pt x="8383" y="7949"/>
                </a:cubicBezTo>
                <a:lnTo>
                  <a:pt x="8383" y="8149"/>
                </a:lnTo>
                <a:cubicBezTo>
                  <a:pt x="8319" y="8149"/>
                  <a:pt x="8254" y="8242"/>
                  <a:pt x="8280" y="8279"/>
                </a:cubicBezTo>
                <a:lnTo>
                  <a:pt x="8280" y="8279"/>
                </a:lnTo>
                <a:cubicBezTo>
                  <a:pt x="8294" y="8386"/>
                  <a:pt x="8402" y="9071"/>
                  <a:pt x="8465" y="9540"/>
                </a:cubicBezTo>
                <a:lnTo>
                  <a:pt x="8465" y="9540"/>
                </a:lnTo>
                <a:cubicBezTo>
                  <a:pt x="8367" y="9293"/>
                  <a:pt x="8281" y="9040"/>
                  <a:pt x="8204" y="8783"/>
                </a:cubicBezTo>
                <a:lnTo>
                  <a:pt x="8204" y="8783"/>
                </a:lnTo>
                <a:cubicBezTo>
                  <a:pt x="8284" y="9177"/>
                  <a:pt x="8384" y="9590"/>
                  <a:pt x="8517" y="9950"/>
                </a:cubicBezTo>
                <a:cubicBezTo>
                  <a:pt x="8483" y="9850"/>
                  <a:pt x="8483" y="9783"/>
                  <a:pt x="8483" y="9683"/>
                </a:cubicBezTo>
                <a:cubicBezTo>
                  <a:pt x="8478" y="9639"/>
                  <a:pt x="8472" y="9590"/>
                  <a:pt x="8465" y="9540"/>
                </a:cubicBezTo>
                <a:lnTo>
                  <a:pt x="8465" y="9540"/>
                </a:lnTo>
                <a:cubicBezTo>
                  <a:pt x="8567" y="9796"/>
                  <a:pt x="8682" y="10045"/>
                  <a:pt x="8817" y="10284"/>
                </a:cubicBezTo>
                <a:cubicBezTo>
                  <a:pt x="8884" y="10517"/>
                  <a:pt x="8884" y="10784"/>
                  <a:pt x="8917" y="11018"/>
                </a:cubicBezTo>
                <a:cubicBezTo>
                  <a:pt x="8917" y="11118"/>
                  <a:pt x="8984" y="11151"/>
                  <a:pt x="9051" y="11151"/>
                </a:cubicBezTo>
                <a:cubicBezTo>
                  <a:pt x="9084" y="11885"/>
                  <a:pt x="9117" y="12652"/>
                  <a:pt x="9151" y="13353"/>
                </a:cubicBezTo>
                <a:cubicBezTo>
                  <a:pt x="8717" y="12185"/>
                  <a:pt x="8217" y="11018"/>
                  <a:pt x="7650" y="9883"/>
                </a:cubicBezTo>
                <a:lnTo>
                  <a:pt x="7650" y="9883"/>
                </a:lnTo>
                <a:cubicBezTo>
                  <a:pt x="7669" y="9903"/>
                  <a:pt x="7689" y="9911"/>
                  <a:pt x="7706" y="9911"/>
                </a:cubicBezTo>
                <a:cubicBezTo>
                  <a:pt x="7747" y="9911"/>
                  <a:pt x="7773" y="9864"/>
                  <a:pt x="7750" y="9817"/>
                </a:cubicBezTo>
                <a:cubicBezTo>
                  <a:pt x="7616" y="9516"/>
                  <a:pt x="7416" y="9216"/>
                  <a:pt x="7216" y="8949"/>
                </a:cubicBezTo>
                <a:cubicBezTo>
                  <a:pt x="6716" y="7982"/>
                  <a:pt x="6215" y="7048"/>
                  <a:pt x="5615" y="6147"/>
                </a:cubicBezTo>
                <a:cubicBezTo>
                  <a:pt x="5715" y="6147"/>
                  <a:pt x="5715" y="6047"/>
                  <a:pt x="5648" y="6014"/>
                </a:cubicBezTo>
                <a:cubicBezTo>
                  <a:pt x="5581" y="5981"/>
                  <a:pt x="5548" y="5947"/>
                  <a:pt x="5448" y="5881"/>
                </a:cubicBezTo>
                <a:cubicBezTo>
                  <a:pt x="5415" y="5847"/>
                  <a:pt x="5415" y="5814"/>
                  <a:pt x="5381" y="5780"/>
                </a:cubicBezTo>
                <a:cubicBezTo>
                  <a:pt x="5415" y="5714"/>
                  <a:pt x="5415" y="5680"/>
                  <a:pt x="5415" y="5647"/>
                </a:cubicBezTo>
                <a:cubicBezTo>
                  <a:pt x="4614" y="3445"/>
                  <a:pt x="3213" y="944"/>
                  <a:pt x="911" y="10"/>
                </a:cubicBezTo>
                <a:cubicBezTo>
                  <a:pt x="894" y="4"/>
                  <a:pt x="877" y="1"/>
                  <a:pt x="862" y="1"/>
                </a:cubicBezTo>
                <a:close/>
                <a:moveTo>
                  <a:pt x="15899" y="30297"/>
                </a:moveTo>
                <a:cubicBezTo>
                  <a:pt x="15918" y="30342"/>
                  <a:pt x="15937" y="30387"/>
                  <a:pt x="15955" y="30431"/>
                </a:cubicBezTo>
                <a:cubicBezTo>
                  <a:pt x="15955" y="30426"/>
                  <a:pt x="15954" y="30421"/>
                  <a:pt x="15953" y="30416"/>
                </a:cubicBezTo>
                <a:lnTo>
                  <a:pt x="15953" y="30416"/>
                </a:lnTo>
                <a:cubicBezTo>
                  <a:pt x="15935" y="30376"/>
                  <a:pt x="15917" y="30337"/>
                  <a:pt x="15899" y="30297"/>
                </a:cubicBezTo>
                <a:close/>
                <a:moveTo>
                  <a:pt x="17982" y="21712"/>
                </a:moveTo>
                <a:cubicBezTo>
                  <a:pt x="17962" y="21712"/>
                  <a:pt x="17941" y="21716"/>
                  <a:pt x="17924" y="21725"/>
                </a:cubicBezTo>
                <a:cubicBezTo>
                  <a:pt x="17657" y="21959"/>
                  <a:pt x="17423" y="22192"/>
                  <a:pt x="17223" y="22492"/>
                </a:cubicBezTo>
                <a:cubicBezTo>
                  <a:pt x="17156" y="22492"/>
                  <a:pt x="17123" y="22492"/>
                  <a:pt x="17090" y="22526"/>
                </a:cubicBezTo>
                <a:cubicBezTo>
                  <a:pt x="16156" y="23526"/>
                  <a:pt x="15822" y="25795"/>
                  <a:pt x="16222" y="27363"/>
                </a:cubicBezTo>
                <a:cubicBezTo>
                  <a:pt x="15957" y="28358"/>
                  <a:pt x="15790" y="29420"/>
                  <a:pt x="15953" y="30416"/>
                </a:cubicBezTo>
                <a:lnTo>
                  <a:pt x="15953" y="30416"/>
                </a:lnTo>
                <a:cubicBezTo>
                  <a:pt x="16719" y="32114"/>
                  <a:pt x="17499" y="33803"/>
                  <a:pt x="18257" y="35535"/>
                </a:cubicBezTo>
                <a:cubicBezTo>
                  <a:pt x="18269" y="35581"/>
                  <a:pt x="18296" y="35599"/>
                  <a:pt x="18326" y="35599"/>
                </a:cubicBezTo>
                <a:cubicBezTo>
                  <a:pt x="18382" y="35599"/>
                  <a:pt x="18446" y="35534"/>
                  <a:pt x="18424" y="35468"/>
                </a:cubicBezTo>
                <a:cubicBezTo>
                  <a:pt x="17823" y="33901"/>
                  <a:pt x="17156" y="32366"/>
                  <a:pt x="16489" y="30865"/>
                </a:cubicBezTo>
                <a:cubicBezTo>
                  <a:pt x="16156" y="29831"/>
                  <a:pt x="16289" y="28830"/>
                  <a:pt x="16489" y="27863"/>
                </a:cubicBezTo>
                <a:cubicBezTo>
                  <a:pt x="16523" y="28030"/>
                  <a:pt x="16589" y="28230"/>
                  <a:pt x="16656" y="28397"/>
                </a:cubicBezTo>
                <a:cubicBezTo>
                  <a:pt x="16677" y="28461"/>
                  <a:pt x="16741" y="28498"/>
                  <a:pt x="16792" y="28498"/>
                </a:cubicBezTo>
                <a:cubicBezTo>
                  <a:pt x="16820" y="28498"/>
                  <a:pt x="16844" y="28487"/>
                  <a:pt x="16856" y="28463"/>
                </a:cubicBezTo>
                <a:cubicBezTo>
                  <a:pt x="17457" y="27896"/>
                  <a:pt x="17790" y="27129"/>
                  <a:pt x="17990" y="26295"/>
                </a:cubicBezTo>
                <a:cubicBezTo>
                  <a:pt x="18257" y="25661"/>
                  <a:pt x="18457" y="24894"/>
                  <a:pt x="18524" y="24194"/>
                </a:cubicBezTo>
                <a:cubicBezTo>
                  <a:pt x="18591" y="23693"/>
                  <a:pt x="18724" y="22526"/>
                  <a:pt x="18257" y="21825"/>
                </a:cubicBezTo>
                <a:cubicBezTo>
                  <a:pt x="18224" y="21792"/>
                  <a:pt x="18157" y="21792"/>
                  <a:pt x="18124" y="21792"/>
                </a:cubicBezTo>
                <a:cubicBezTo>
                  <a:pt x="18099" y="21743"/>
                  <a:pt x="18039" y="21712"/>
                  <a:pt x="17982" y="2171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241;p62"/>
          <p:cNvSpPr/>
          <p:nvPr/>
        </p:nvSpPr>
        <p:spPr>
          <a:xfrm flipH="1">
            <a:off x="8133640" y="2575357"/>
            <a:ext cx="1542519" cy="2932639"/>
          </a:xfrm>
          <a:custGeom>
            <a:avLst/>
            <a:gdLst/>
            <a:ahLst/>
            <a:cxnLst/>
            <a:rect l="l" t="t" r="r" b="b"/>
            <a:pathLst>
              <a:path w="18725" h="35600" extrusionOk="0">
                <a:moveTo>
                  <a:pt x="102" y="1150"/>
                </a:moveTo>
                <a:cubicBezTo>
                  <a:pt x="0" y="1512"/>
                  <a:pt x="559" y="2390"/>
                  <a:pt x="814" y="2727"/>
                </a:cubicBezTo>
                <a:lnTo>
                  <a:pt x="814" y="2727"/>
                </a:lnTo>
                <a:cubicBezTo>
                  <a:pt x="464" y="2247"/>
                  <a:pt x="211" y="1723"/>
                  <a:pt x="102" y="1150"/>
                </a:cubicBezTo>
                <a:close/>
                <a:moveTo>
                  <a:pt x="956" y="639"/>
                </a:moveTo>
                <a:cubicBezTo>
                  <a:pt x="962" y="639"/>
                  <a:pt x="970" y="641"/>
                  <a:pt x="978" y="643"/>
                </a:cubicBezTo>
                <a:cubicBezTo>
                  <a:pt x="1779" y="977"/>
                  <a:pt x="2412" y="1678"/>
                  <a:pt x="2946" y="2345"/>
                </a:cubicBezTo>
                <a:cubicBezTo>
                  <a:pt x="3246" y="2678"/>
                  <a:pt x="3480" y="3112"/>
                  <a:pt x="3747" y="3479"/>
                </a:cubicBezTo>
                <a:cubicBezTo>
                  <a:pt x="2980" y="2445"/>
                  <a:pt x="2079" y="1477"/>
                  <a:pt x="1045" y="1044"/>
                </a:cubicBezTo>
                <a:cubicBezTo>
                  <a:pt x="953" y="800"/>
                  <a:pt x="890" y="639"/>
                  <a:pt x="956" y="639"/>
                </a:cubicBezTo>
                <a:close/>
                <a:moveTo>
                  <a:pt x="814" y="2727"/>
                </a:moveTo>
                <a:lnTo>
                  <a:pt x="814" y="2727"/>
                </a:lnTo>
                <a:cubicBezTo>
                  <a:pt x="1140" y="3174"/>
                  <a:pt x="1549" y="3582"/>
                  <a:pt x="2004" y="3956"/>
                </a:cubicBezTo>
                <a:lnTo>
                  <a:pt x="2004" y="3956"/>
                </a:lnTo>
                <a:cubicBezTo>
                  <a:pt x="1610" y="3618"/>
                  <a:pt x="1253" y="3255"/>
                  <a:pt x="911" y="2845"/>
                </a:cubicBezTo>
                <a:cubicBezTo>
                  <a:pt x="890" y="2824"/>
                  <a:pt x="856" y="2783"/>
                  <a:pt x="814" y="2727"/>
                </a:cubicBezTo>
                <a:close/>
                <a:moveTo>
                  <a:pt x="1145" y="1311"/>
                </a:moveTo>
                <a:cubicBezTo>
                  <a:pt x="2112" y="1811"/>
                  <a:pt x="2879" y="2812"/>
                  <a:pt x="3480" y="3612"/>
                </a:cubicBezTo>
                <a:cubicBezTo>
                  <a:pt x="3780" y="3979"/>
                  <a:pt x="4047" y="4346"/>
                  <a:pt x="4280" y="4780"/>
                </a:cubicBezTo>
                <a:cubicBezTo>
                  <a:pt x="4114" y="4513"/>
                  <a:pt x="3947" y="4313"/>
                  <a:pt x="3780" y="4079"/>
                </a:cubicBezTo>
                <a:cubicBezTo>
                  <a:pt x="3770" y="4059"/>
                  <a:pt x="3759" y="4051"/>
                  <a:pt x="3750" y="4051"/>
                </a:cubicBezTo>
                <a:cubicBezTo>
                  <a:pt x="3729" y="4051"/>
                  <a:pt x="3713" y="4090"/>
                  <a:pt x="3713" y="4113"/>
                </a:cubicBezTo>
                <a:cubicBezTo>
                  <a:pt x="3747" y="4146"/>
                  <a:pt x="3747" y="4179"/>
                  <a:pt x="3780" y="4246"/>
                </a:cubicBezTo>
                <a:cubicBezTo>
                  <a:pt x="3113" y="3612"/>
                  <a:pt x="2379" y="2978"/>
                  <a:pt x="1745" y="2311"/>
                </a:cubicBezTo>
                <a:cubicBezTo>
                  <a:pt x="1612" y="2178"/>
                  <a:pt x="1378" y="1744"/>
                  <a:pt x="1145" y="1311"/>
                </a:cubicBezTo>
                <a:close/>
                <a:moveTo>
                  <a:pt x="3580" y="4413"/>
                </a:moveTo>
                <a:cubicBezTo>
                  <a:pt x="3914" y="4680"/>
                  <a:pt x="4214" y="4980"/>
                  <a:pt x="4481" y="5280"/>
                </a:cubicBezTo>
                <a:cubicBezTo>
                  <a:pt x="4148" y="4981"/>
                  <a:pt x="3816" y="4748"/>
                  <a:pt x="3484" y="4449"/>
                </a:cubicBezTo>
                <a:lnTo>
                  <a:pt x="3484" y="4449"/>
                </a:lnTo>
                <a:cubicBezTo>
                  <a:pt x="3493" y="4457"/>
                  <a:pt x="3504" y="4460"/>
                  <a:pt x="3515" y="4460"/>
                </a:cubicBezTo>
                <a:cubicBezTo>
                  <a:pt x="3547" y="4460"/>
                  <a:pt x="3580" y="4436"/>
                  <a:pt x="3580" y="4413"/>
                </a:cubicBezTo>
                <a:close/>
                <a:moveTo>
                  <a:pt x="4314" y="7468"/>
                </a:moveTo>
                <a:lnTo>
                  <a:pt x="4314" y="7582"/>
                </a:lnTo>
                <a:cubicBezTo>
                  <a:pt x="4339" y="7590"/>
                  <a:pt x="4366" y="7599"/>
                  <a:pt x="4394" y="7606"/>
                </a:cubicBezTo>
                <a:lnTo>
                  <a:pt x="4394" y="7606"/>
                </a:lnTo>
                <a:cubicBezTo>
                  <a:pt x="4361" y="7565"/>
                  <a:pt x="4334" y="7518"/>
                  <a:pt x="4314" y="7468"/>
                </a:cubicBezTo>
                <a:close/>
                <a:moveTo>
                  <a:pt x="2794" y="8638"/>
                </a:moveTo>
                <a:cubicBezTo>
                  <a:pt x="2686" y="8643"/>
                  <a:pt x="2632" y="8687"/>
                  <a:pt x="2679" y="8783"/>
                </a:cubicBezTo>
                <a:cubicBezTo>
                  <a:pt x="2846" y="9116"/>
                  <a:pt x="3080" y="9416"/>
                  <a:pt x="3313" y="9683"/>
                </a:cubicBezTo>
                <a:cubicBezTo>
                  <a:pt x="3192" y="9481"/>
                  <a:pt x="3095" y="9267"/>
                  <a:pt x="3030" y="9056"/>
                </a:cubicBezTo>
                <a:lnTo>
                  <a:pt x="3030" y="9056"/>
                </a:lnTo>
                <a:cubicBezTo>
                  <a:pt x="2942" y="8923"/>
                  <a:pt x="2863" y="8784"/>
                  <a:pt x="2794" y="8638"/>
                </a:cubicBezTo>
                <a:close/>
                <a:moveTo>
                  <a:pt x="7286" y="15122"/>
                </a:moveTo>
                <a:cubicBezTo>
                  <a:pt x="7254" y="15194"/>
                  <a:pt x="7261" y="15278"/>
                  <a:pt x="7283" y="15321"/>
                </a:cubicBezTo>
                <a:cubicBezTo>
                  <a:pt x="7316" y="15421"/>
                  <a:pt x="7383" y="15454"/>
                  <a:pt x="7449" y="15487"/>
                </a:cubicBezTo>
                <a:lnTo>
                  <a:pt x="7449" y="15454"/>
                </a:lnTo>
                <a:cubicBezTo>
                  <a:pt x="7436" y="15415"/>
                  <a:pt x="7439" y="15387"/>
                  <a:pt x="7450" y="15372"/>
                </a:cubicBezTo>
                <a:lnTo>
                  <a:pt x="7450" y="15372"/>
                </a:lnTo>
                <a:cubicBezTo>
                  <a:pt x="7485" y="15404"/>
                  <a:pt x="7524" y="15433"/>
                  <a:pt x="7566" y="15455"/>
                </a:cubicBezTo>
                <a:lnTo>
                  <a:pt x="7566" y="15455"/>
                </a:lnTo>
                <a:cubicBezTo>
                  <a:pt x="7560" y="15443"/>
                  <a:pt x="7555" y="15432"/>
                  <a:pt x="7549" y="15421"/>
                </a:cubicBezTo>
                <a:cubicBezTo>
                  <a:pt x="7521" y="15379"/>
                  <a:pt x="7494" y="15360"/>
                  <a:pt x="7473" y="15360"/>
                </a:cubicBezTo>
                <a:cubicBezTo>
                  <a:pt x="7463" y="15360"/>
                  <a:pt x="7455" y="15364"/>
                  <a:pt x="7450" y="15372"/>
                </a:cubicBezTo>
                <a:lnTo>
                  <a:pt x="7450" y="15372"/>
                </a:lnTo>
                <a:cubicBezTo>
                  <a:pt x="7377" y="15305"/>
                  <a:pt x="7320" y="15219"/>
                  <a:pt x="7286" y="15122"/>
                </a:cubicBezTo>
                <a:close/>
                <a:moveTo>
                  <a:pt x="7566" y="15455"/>
                </a:moveTo>
                <a:lnTo>
                  <a:pt x="7566" y="15455"/>
                </a:lnTo>
                <a:cubicBezTo>
                  <a:pt x="7594" y="15518"/>
                  <a:pt x="7622" y="15593"/>
                  <a:pt x="7650" y="15621"/>
                </a:cubicBezTo>
                <a:cubicBezTo>
                  <a:pt x="7738" y="15621"/>
                  <a:pt x="7800" y="15595"/>
                  <a:pt x="7860" y="15520"/>
                </a:cubicBezTo>
                <a:lnTo>
                  <a:pt x="7860" y="15520"/>
                </a:lnTo>
                <a:cubicBezTo>
                  <a:pt x="7845" y="15520"/>
                  <a:pt x="7831" y="15521"/>
                  <a:pt x="7816" y="15521"/>
                </a:cubicBezTo>
                <a:cubicBezTo>
                  <a:pt x="7727" y="15521"/>
                  <a:pt x="7642" y="15497"/>
                  <a:pt x="7566" y="15455"/>
                </a:cubicBezTo>
                <a:close/>
                <a:moveTo>
                  <a:pt x="1045" y="15754"/>
                </a:moveTo>
                <a:cubicBezTo>
                  <a:pt x="1045" y="15761"/>
                  <a:pt x="1047" y="15769"/>
                  <a:pt x="1051" y="15778"/>
                </a:cubicBezTo>
                <a:lnTo>
                  <a:pt x="1051" y="15778"/>
                </a:lnTo>
                <a:cubicBezTo>
                  <a:pt x="1049" y="15770"/>
                  <a:pt x="1047" y="15762"/>
                  <a:pt x="1045" y="15754"/>
                </a:cubicBezTo>
                <a:close/>
                <a:moveTo>
                  <a:pt x="11624" y="13625"/>
                </a:moveTo>
                <a:cubicBezTo>
                  <a:pt x="11619" y="13681"/>
                  <a:pt x="11619" y="13736"/>
                  <a:pt x="11619" y="13786"/>
                </a:cubicBezTo>
                <a:cubicBezTo>
                  <a:pt x="11552" y="14487"/>
                  <a:pt x="11452" y="15154"/>
                  <a:pt x="11386" y="15854"/>
                </a:cubicBezTo>
                <a:cubicBezTo>
                  <a:pt x="11386" y="15287"/>
                  <a:pt x="11419" y="14687"/>
                  <a:pt x="11452" y="14120"/>
                </a:cubicBezTo>
                <a:lnTo>
                  <a:pt x="11624" y="13625"/>
                </a:lnTo>
                <a:close/>
                <a:moveTo>
                  <a:pt x="11475" y="8345"/>
                </a:moveTo>
                <a:cubicBezTo>
                  <a:pt x="11527" y="8345"/>
                  <a:pt x="11576" y="8386"/>
                  <a:pt x="11619" y="8482"/>
                </a:cubicBezTo>
                <a:cubicBezTo>
                  <a:pt x="11752" y="8783"/>
                  <a:pt x="11752" y="9150"/>
                  <a:pt x="11786" y="9450"/>
                </a:cubicBezTo>
                <a:cubicBezTo>
                  <a:pt x="11819" y="10117"/>
                  <a:pt x="11819" y="10751"/>
                  <a:pt x="11786" y="11418"/>
                </a:cubicBezTo>
                <a:cubicBezTo>
                  <a:pt x="11720" y="11977"/>
                  <a:pt x="11622" y="12568"/>
                  <a:pt x="11491" y="13096"/>
                </a:cubicBezTo>
                <a:lnTo>
                  <a:pt x="11491" y="13096"/>
                </a:lnTo>
                <a:cubicBezTo>
                  <a:pt x="11588" y="12146"/>
                  <a:pt x="11654" y="11167"/>
                  <a:pt x="11752" y="10284"/>
                </a:cubicBezTo>
                <a:cubicBezTo>
                  <a:pt x="11752" y="10226"/>
                  <a:pt x="11707" y="10190"/>
                  <a:pt x="11663" y="10190"/>
                </a:cubicBezTo>
                <a:cubicBezTo>
                  <a:pt x="11631" y="10190"/>
                  <a:pt x="11600" y="10208"/>
                  <a:pt x="11586" y="10250"/>
                </a:cubicBezTo>
                <a:cubicBezTo>
                  <a:pt x="11586" y="10317"/>
                  <a:pt x="11552" y="10450"/>
                  <a:pt x="11552" y="10517"/>
                </a:cubicBezTo>
                <a:cubicBezTo>
                  <a:pt x="11552" y="9983"/>
                  <a:pt x="11586" y="9450"/>
                  <a:pt x="11619" y="8916"/>
                </a:cubicBezTo>
                <a:cubicBezTo>
                  <a:pt x="11619" y="8835"/>
                  <a:pt x="11558" y="8791"/>
                  <a:pt x="11502" y="8791"/>
                </a:cubicBezTo>
                <a:cubicBezTo>
                  <a:pt x="11466" y="8791"/>
                  <a:pt x="11432" y="8810"/>
                  <a:pt x="11419" y="8849"/>
                </a:cubicBezTo>
                <a:cubicBezTo>
                  <a:pt x="11252" y="10417"/>
                  <a:pt x="11285" y="11952"/>
                  <a:pt x="11152" y="13486"/>
                </a:cubicBezTo>
                <a:cubicBezTo>
                  <a:pt x="11085" y="14320"/>
                  <a:pt x="11052" y="15154"/>
                  <a:pt x="11052" y="15988"/>
                </a:cubicBezTo>
                <a:cubicBezTo>
                  <a:pt x="10585" y="14086"/>
                  <a:pt x="10552" y="11851"/>
                  <a:pt x="10752" y="9950"/>
                </a:cubicBezTo>
                <a:cubicBezTo>
                  <a:pt x="10752" y="9807"/>
                  <a:pt x="11167" y="8345"/>
                  <a:pt x="11475" y="8345"/>
                </a:cubicBezTo>
                <a:close/>
                <a:moveTo>
                  <a:pt x="14863" y="15837"/>
                </a:moveTo>
                <a:cubicBezTo>
                  <a:pt x="15131" y="15837"/>
                  <a:pt x="15400" y="16151"/>
                  <a:pt x="15488" y="16622"/>
                </a:cubicBezTo>
                <a:cubicBezTo>
                  <a:pt x="15622" y="17289"/>
                  <a:pt x="15622" y="18023"/>
                  <a:pt x="15555" y="18756"/>
                </a:cubicBezTo>
                <a:cubicBezTo>
                  <a:pt x="15455" y="18523"/>
                  <a:pt x="15355" y="18356"/>
                  <a:pt x="15222" y="18156"/>
                </a:cubicBezTo>
                <a:cubicBezTo>
                  <a:pt x="15222" y="18123"/>
                  <a:pt x="15155" y="18123"/>
                  <a:pt x="15155" y="18123"/>
                </a:cubicBezTo>
                <a:cubicBezTo>
                  <a:pt x="15155" y="17355"/>
                  <a:pt x="15155" y="16455"/>
                  <a:pt x="14755" y="15854"/>
                </a:cubicBezTo>
                <a:cubicBezTo>
                  <a:pt x="14790" y="15842"/>
                  <a:pt x="14827" y="15837"/>
                  <a:pt x="14863" y="15837"/>
                </a:cubicBezTo>
                <a:close/>
                <a:moveTo>
                  <a:pt x="1879" y="16488"/>
                </a:moveTo>
                <a:lnTo>
                  <a:pt x="1879" y="16488"/>
                </a:lnTo>
                <a:cubicBezTo>
                  <a:pt x="2046" y="16622"/>
                  <a:pt x="2112" y="16688"/>
                  <a:pt x="2146" y="16755"/>
                </a:cubicBezTo>
                <a:cubicBezTo>
                  <a:pt x="2546" y="17155"/>
                  <a:pt x="2879" y="17622"/>
                  <a:pt x="3213" y="18089"/>
                </a:cubicBezTo>
                <a:cubicBezTo>
                  <a:pt x="3413" y="18356"/>
                  <a:pt x="3647" y="18690"/>
                  <a:pt x="3880" y="19023"/>
                </a:cubicBezTo>
                <a:cubicBezTo>
                  <a:pt x="3580" y="18756"/>
                  <a:pt x="3246" y="18423"/>
                  <a:pt x="2946" y="18089"/>
                </a:cubicBezTo>
                <a:cubicBezTo>
                  <a:pt x="2546" y="17522"/>
                  <a:pt x="2146" y="17022"/>
                  <a:pt x="1879" y="16488"/>
                </a:cubicBezTo>
                <a:close/>
                <a:moveTo>
                  <a:pt x="14554" y="16121"/>
                </a:moveTo>
                <a:cubicBezTo>
                  <a:pt x="14621" y="16321"/>
                  <a:pt x="14755" y="16521"/>
                  <a:pt x="14755" y="16622"/>
                </a:cubicBezTo>
                <a:cubicBezTo>
                  <a:pt x="14821" y="16955"/>
                  <a:pt x="14821" y="17322"/>
                  <a:pt x="14888" y="17656"/>
                </a:cubicBezTo>
                <a:lnTo>
                  <a:pt x="14888" y="18289"/>
                </a:lnTo>
                <a:cubicBezTo>
                  <a:pt x="14488" y="18690"/>
                  <a:pt x="14221" y="19290"/>
                  <a:pt x="13987" y="19924"/>
                </a:cubicBezTo>
                <a:cubicBezTo>
                  <a:pt x="13987" y="19323"/>
                  <a:pt x="14087" y="18790"/>
                  <a:pt x="14087" y="18289"/>
                </a:cubicBezTo>
                <a:cubicBezTo>
                  <a:pt x="14121" y="17656"/>
                  <a:pt x="14221" y="16988"/>
                  <a:pt x="14421" y="16421"/>
                </a:cubicBezTo>
                <a:cubicBezTo>
                  <a:pt x="14454" y="16288"/>
                  <a:pt x="14488" y="16188"/>
                  <a:pt x="14554" y="16121"/>
                </a:cubicBezTo>
                <a:close/>
                <a:moveTo>
                  <a:pt x="6249" y="18089"/>
                </a:moveTo>
                <a:lnTo>
                  <a:pt x="6315" y="18256"/>
                </a:lnTo>
                <a:cubicBezTo>
                  <a:pt x="6582" y="18690"/>
                  <a:pt x="6749" y="19190"/>
                  <a:pt x="6916" y="19690"/>
                </a:cubicBezTo>
                <a:cubicBezTo>
                  <a:pt x="6982" y="19924"/>
                  <a:pt x="7049" y="20124"/>
                  <a:pt x="7116" y="20324"/>
                </a:cubicBezTo>
                <a:cubicBezTo>
                  <a:pt x="6782" y="19590"/>
                  <a:pt x="6449" y="18823"/>
                  <a:pt x="6249" y="18089"/>
                </a:cubicBezTo>
                <a:close/>
                <a:moveTo>
                  <a:pt x="12486" y="19590"/>
                </a:moveTo>
                <a:cubicBezTo>
                  <a:pt x="12787" y="19690"/>
                  <a:pt x="12787" y="20024"/>
                  <a:pt x="12753" y="20324"/>
                </a:cubicBezTo>
                <a:cubicBezTo>
                  <a:pt x="12653" y="20291"/>
                  <a:pt x="12586" y="20257"/>
                  <a:pt x="12553" y="20157"/>
                </a:cubicBezTo>
                <a:cubicBezTo>
                  <a:pt x="12586" y="20157"/>
                  <a:pt x="12586" y="20157"/>
                  <a:pt x="12653" y="20191"/>
                </a:cubicBezTo>
                <a:cubicBezTo>
                  <a:pt x="12674" y="20211"/>
                  <a:pt x="12691" y="20219"/>
                  <a:pt x="12706" y="20219"/>
                </a:cubicBezTo>
                <a:cubicBezTo>
                  <a:pt x="12737" y="20219"/>
                  <a:pt x="12753" y="20180"/>
                  <a:pt x="12753" y="20157"/>
                </a:cubicBezTo>
                <a:cubicBezTo>
                  <a:pt x="12753" y="20091"/>
                  <a:pt x="12720" y="20024"/>
                  <a:pt x="12720" y="19957"/>
                </a:cubicBezTo>
                <a:cubicBezTo>
                  <a:pt x="12720" y="19934"/>
                  <a:pt x="12672" y="19895"/>
                  <a:pt x="12632" y="19895"/>
                </a:cubicBezTo>
                <a:cubicBezTo>
                  <a:pt x="12613" y="19895"/>
                  <a:pt x="12597" y="19903"/>
                  <a:pt x="12586" y="19924"/>
                </a:cubicBezTo>
                <a:cubicBezTo>
                  <a:pt x="12553" y="19924"/>
                  <a:pt x="12553" y="19957"/>
                  <a:pt x="12486" y="19957"/>
                </a:cubicBezTo>
                <a:cubicBezTo>
                  <a:pt x="12486" y="19824"/>
                  <a:pt x="12453" y="19690"/>
                  <a:pt x="12486" y="19590"/>
                </a:cubicBezTo>
                <a:close/>
                <a:moveTo>
                  <a:pt x="14788" y="18856"/>
                </a:moveTo>
                <a:lnTo>
                  <a:pt x="14788" y="18856"/>
                </a:lnTo>
                <a:cubicBezTo>
                  <a:pt x="14755" y="19290"/>
                  <a:pt x="14721" y="19657"/>
                  <a:pt x="14621" y="20024"/>
                </a:cubicBezTo>
                <a:cubicBezTo>
                  <a:pt x="14588" y="20291"/>
                  <a:pt x="14454" y="20624"/>
                  <a:pt x="14321" y="20925"/>
                </a:cubicBezTo>
                <a:cubicBezTo>
                  <a:pt x="14288" y="20925"/>
                  <a:pt x="14254" y="20958"/>
                  <a:pt x="14254" y="20991"/>
                </a:cubicBezTo>
                <a:cubicBezTo>
                  <a:pt x="14254" y="21091"/>
                  <a:pt x="14188" y="21158"/>
                  <a:pt x="14188" y="21292"/>
                </a:cubicBezTo>
                <a:lnTo>
                  <a:pt x="14188" y="21325"/>
                </a:lnTo>
                <a:cubicBezTo>
                  <a:pt x="14154" y="21292"/>
                  <a:pt x="14121" y="21258"/>
                  <a:pt x="14087" y="21258"/>
                </a:cubicBezTo>
                <a:cubicBezTo>
                  <a:pt x="14154" y="20991"/>
                  <a:pt x="14154" y="20825"/>
                  <a:pt x="14154" y="20758"/>
                </a:cubicBezTo>
                <a:cubicBezTo>
                  <a:pt x="14188" y="20491"/>
                  <a:pt x="14488" y="19323"/>
                  <a:pt x="14788" y="18856"/>
                </a:cubicBezTo>
                <a:close/>
                <a:moveTo>
                  <a:pt x="10015" y="22056"/>
                </a:moveTo>
                <a:lnTo>
                  <a:pt x="10015" y="22056"/>
                </a:lnTo>
                <a:cubicBezTo>
                  <a:pt x="9996" y="22091"/>
                  <a:pt x="9985" y="22136"/>
                  <a:pt x="9985" y="22192"/>
                </a:cubicBezTo>
                <a:cubicBezTo>
                  <a:pt x="9999" y="22192"/>
                  <a:pt x="10011" y="22195"/>
                  <a:pt x="10020" y="22201"/>
                </a:cubicBezTo>
                <a:lnTo>
                  <a:pt x="10020" y="22201"/>
                </a:lnTo>
                <a:cubicBezTo>
                  <a:pt x="10018" y="22186"/>
                  <a:pt x="10018" y="22172"/>
                  <a:pt x="10018" y="22159"/>
                </a:cubicBezTo>
                <a:cubicBezTo>
                  <a:pt x="10018" y="22127"/>
                  <a:pt x="10017" y="22093"/>
                  <a:pt x="10015" y="22056"/>
                </a:cubicBezTo>
                <a:close/>
                <a:moveTo>
                  <a:pt x="7750" y="21592"/>
                </a:moveTo>
                <a:lnTo>
                  <a:pt x="7750" y="21658"/>
                </a:lnTo>
                <a:cubicBezTo>
                  <a:pt x="7750" y="21725"/>
                  <a:pt x="7683" y="21792"/>
                  <a:pt x="7650" y="21792"/>
                </a:cubicBezTo>
                <a:cubicBezTo>
                  <a:pt x="7795" y="21996"/>
                  <a:pt x="7941" y="22277"/>
                  <a:pt x="7953" y="22277"/>
                </a:cubicBezTo>
                <a:cubicBezTo>
                  <a:pt x="7955" y="22277"/>
                  <a:pt x="7954" y="22271"/>
                  <a:pt x="7950" y="22259"/>
                </a:cubicBezTo>
                <a:cubicBezTo>
                  <a:pt x="7883" y="22025"/>
                  <a:pt x="7783" y="21792"/>
                  <a:pt x="7750" y="21592"/>
                </a:cubicBezTo>
                <a:close/>
                <a:moveTo>
                  <a:pt x="15088" y="18690"/>
                </a:moveTo>
                <a:cubicBezTo>
                  <a:pt x="15155" y="18756"/>
                  <a:pt x="15222" y="18856"/>
                  <a:pt x="15288" y="19123"/>
                </a:cubicBezTo>
                <a:cubicBezTo>
                  <a:pt x="15322" y="19323"/>
                  <a:pt x="15322" y="19590"/>
                  <a:pt x="15322" y="19790"/>
                </a:cubicBezTo>
                <a:cubicBezTo>
                  <a:pt x="15288" y="20024"/>
                  <a:pt x="15222" y="20324"/>
                  <a:pt x="15155" y="20591"/>
                </a:cubicBezTo>
                <a:lnTo>
                  <a:pt x="15155" y="20624"/>
                </a:lnTo>
                <a:cubicBezTo>
                  <a:pt x="14988" y="21191"/>
                  <a:pt x="14721" y="21759"/>
                  <a:pt x="14521" y="22259"/>
                </a:cubicBezTo>
                <a:lnTo>
                  <a:pt x="14521" y="22326"/>
                </a:lnTo>
                <a:cubicBezTo>
                  <a:pt x="14454" y="22492"/>
                  <a:pt x="14354" y="22592"/>
                  <a:pt x="14321" y="22592"/>
                </a:cubicBezTo>
                <a:cubicBezTo>
                  <a:pt x="14388" y="22292"/>
                  <a:pt x="14421" y="21992"/>
                  <a:pt x="14421" y="21692"/>
                </a:cubicBezTo>
                <a:cubicBezTo>
                  <a:pt x="14921" y="20825"/>
                  <a:pt x="15055" y="19624"/>
                  <a:pt x="15088" y="18690"/>
                </a:cubicBezTo>
                <a:close/>
                <a:moveTo>
                  <a:pt x="10129" y="22482"/>
                </a:moveTo>
                <a:lnTo>
                  <a:pt x="10118" y="22492"/>
                </a:lnTo>
                <a:lnTo>
                  <a:pt x="10085" y="22492"/>
                </a:lnTo>
                <a:lnTo>
                  <a:pt x="10185" y="22759"/>
                </a:lnTo>
                <a:cubicBezTo>
                  <a:pt x="10285" y="22759"/>
                  <a:pt x="10318" y="22693"/>
                  <a:pt x="10385" y="22659"/>
                </a:cubicBezTo>
                <a:cubicBezTo>
                  <a:pt x="10385" y="22626"/>
                  <a:pt x="10418" y="22626"/>
                  <a:pt x="10418" y="22626"/>
                </a:cubicBezTo>
                <a:cubicBezTo>
                  <a:pt x="10292" y="22626"/>
                  <a:pt x="10195" y="22566"/>
                  <a:pt x="10129" y="22482"/>
                </a:cubicBezTo>
                <a:close/>
                <a:moveTo>
                  <a:pt x="2759" y="22758"/>
                </a:moveTo>
                <a:cubicBezTo>
                  <a:pt x="2589" y="22820"/>
                  <a:pt x="2532" y="22924"/>
                  <a:pt x="2779" y="23093"/>
                </a:cubicBezTo>
                <a:cubicBezTo>
                  <a:pt x="2856" y="23075"/>
                  <a:pt x="2931" y="23061"/>
                  <a:pt x="3004" y="23049"/>
                </a:cubicBezTo>
                <a:lnTo>
                  <a:pt x="3004" y="23049"/>
                </a:lnTo>
                <a:cubicBezTo>
                  <a:pt x="2927" y="22988"/>
                  <a:pt x="2853" y="22925"/>
                  <a:pt x="2779" y="22859"/>
                </a:cubicBezTo>
                <a:cubicBezTo>
                  <a:pt x="2762" y="22842"/>
                  <a:pt x="2754" y="22797"/>
                  <a:pt x="2759" y="22758"/>
                </a:cubicBezTo>
                <a:close/>
                <a:moveTo>
                  <a:pt x="3320" y="23280"/>
                </a:moveTo>
                <a:cubicBezTo>
                  <a:pt x="3250" y="23282"/>
                  <a:pt x="3181" y="23286"/>
                  <a:pt x="3113" y="23293"/>
                </a:cubicBezTo>
                <a:cubicBezTo>
                  <a:pt x="3379" y="23426"/>
                  <a:pt x="3645" y="23537"/>
                  <a:pt x="3923" y="23633"/>
                </a:cubicBezTo>
                <a:lnTo>
                  <a:pt x="3923" y="23633"/>
                </a:lnTo>
                <a:cubicBezTo>
                  <a:pt x="3715" y="23528"/>
                  <a:pt x="3513" y="23411"/>
                  <a:pt x="3320" y="23280"/>
                </a:cubicBezTo>
                <a:close/>
                <a:moveTo>
                  <a:pt x="8587" y="23734"/>
                </a:moveTo>
                <a:lnTo>
                  <a:pt x="8587" y="23734"/>
                </a:lnTo>
                <a:cubicBezTo>
                  <a:pt x="8618" y="23764"/>
                  <a:pt x="8648" y="23793"/>
                  <a:pt x="8679" y="23822"/>
                </a:cubicBezTo>
                <a:lnTo>
                  <a:pt x="8679" y="23822"/>
                </a:lnTo>
                <a:cubicBezTo>
                  <a:pt x="8648" y="23794"/>
                  <a:pt x="8618" y="23790"/>
                  <a:pt x="8587" y="23734"/>
                </a:cubicBezTo>
                <a:close/>
                <a:moveTo>
                  <a:pt x="3923" y="23633"/>
                </a:moveTo>
                <a:cubicBezTo>
                  <a:pt x="4762" y="24058"/>
                  <a:pt x="5708" y="24292"/>
                  <a:pt x="6681" y="24471"/>
                </a:cubicBezTo>
                <a:lnTo>
                  <a:pt x="6681" y="24471"/>
                </a:lnTo>
                <a:cubicBezTo>
                  <a:pt x="5991" y="24226"/>
                  <a:pt x="5297" y="23992"/>
                  <a:pt x="4581" y="23827"/>
                </a:cubicBezTo>
                <a:cubicBezTo>
                  <a:pt x="4351" y="23769"/>
                  <a:pt x="4133" y="23706"/>
                  <a:pt x="3923" y="23633"/>
                </a:cubicBezTo>
                <a:close/>
                <a:moveTo>
                  <a:pt x="3113" y="23526"/>
                </a:moveTo>
                <a:cubicBezTo>
                  <a:pt x="3447" y="23760"/>
                  <a:pt x="3947" y="24027"/>
                  <a:pt x="3980" y="24027"/>
                </a:cubicBezTo>
                <a:cubicBezTo>
                  <a:pt x="4814" y="24327"/>
                  <a:pt x="5648" y="24494"/>
                  <a:pt x="6482" y="24661"/>
                </a:cubicBezTo>
                <a:lnTo>
                  <a:pt x="6549" y="24661"/>
                </a:lnTo>
                <a:lnTo>
                  <a:pt x="4547" y="24027"/>
                </a:lnTo>
                <a:cubicBezTo>
                  <a:pt x="4080" y="23927"/>
                  <a:pt x="3513" y="23793"/>
                  <a:pt x="3113" y="23526"/>
                </a:cubicBezTo>
                <a:close/>
                <a:moveTo>
                  <a:pt x="4114" y="22826"/>
                </a:moveTo>
                <a:cubicBezTo>
                  <a:pt x="4281" y="22959"/>
                  <a:pt x="5248" y="23093"/>
                  <a:pt x="5581" y="23160"/>
                </a:cubicBezTo>
                <a:cubicBezTo>
                  <a:pt x="5615" y="23193"/>
                  <a:pt x="5715" y="23193"/>
                  <a:pt x="5748" y="23260"/>
                </a:cubicBezTo>
                <a:cubicBezTo>
                  <a:pt x="6749" y="23660"/>
                  <a:pt x="7650" y="24194"/>
                  <a:pt x="8584" y="24694"/>
                </a:cubicBezTo>
                <a:cubicBezTo>
                  <a:pt x="8483" y="24694"/>
                  <a:pt x="8383" y="24661"/>
                  <a:pt x="8250" y="24627"/>
                </a:cubicBezTo>
                <a:cubicBezTo>
                  <a:pt x="7082" y="23993"/>
                  <a:pt x="5815" y="23360"/>
                  <a:pt x="4547" y="23126"/>
                </a:cubicBezTo>
                <a:cubicBezTo>
                  <a:pt x="4414" y="23026"/>
                  <a:pt x="4280" y="22959"/>
                  <a:pt x="4114" y="22826"/>
                </a:cubicBezTo>
                <a:close/>
                <a:moveTo>
                  <a:pt x="6681" y="24471"/>
                </a:moveTo>
                <a:lnTo>
                  <a:pt x="6681" y="24471"/>
                </a:lnTo>
                <a:cubicBezTo>
                  <a:pt x="6826" y="24523"/>
                  <a:pt x="6971" y="24575"/>
                  <a:pt x="7116" y="24627"/>
                </a:cubicBezTo>
                <a:cubicBezTo>
                  <a:pt x="7483" y="24761"/>
                  <a:pt x="7883" y="24861"/>
                  <a:pt x="8283" y="24994"/>
                </a:cubicBezTo>
                <a:cubicBezTo>
                  <a:pt x="8383" y="24994"/>
                  <a:pt x="8450" y="25028"/>
                  <a:pt x="8617" y="25094"/>
                </a:cubicBezTo>
                <a:lnTo>
                  <a:pt x="8383" y="24961"/>
                </a:lnTo>
                <a:cubicBezTo>
                  <a:pt x="7880" y="24822"/>
                  <a:pt x="7366" y="24674"/>
                  <a:pt x="6863" y="24504"/>
                </a:cubicBezTo>
                <a:lnTo>
                  <a:pt x="6863" y="24504"/>
                </a:lnTo>
                <a:cubicBezTo>
                  <a:pt x="6802" y="24493"/>
                  <a:pt x="6742" y="24482"/>
                  <a:pt x="6681" y="24471"/>
                </a:cubicBezTo>
                <a:close/>
                <a:moveTo>
                  <a:pt x="12286" y="24794"/>
                </a:moveTo>
                <a:cubicBezTo>
                  <a:pt x="12286" y="24827"/>
                  <a:pt x="12320" y="24861"/>
                  <a:pt x="12286" y="24927"/>
                </a:cubicBezTo>
                <a:cubicBezTo>
                  <a:pt x="12320" y="24927"/>
                  <a:pt x="12386" y="24927"/>
                  <a:pt x="12386" y="24961"/>
                </a:cubicBezTo>
                <a:cubicBezTo>
                  <a:pt x="12420" y="24994"/>
                  <a:pt x="12420" y="25028"/>
                  <a:pt x="12420" y="25094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470" y="25104"/>
                  <a:pt x="12460" y="25050"/>
                  <a:pt x="12453" y="24994"/>
                </a:cubicBezTo>
                <a:cubicBezTo>
                  <a:pt x="12396" y="24938"/>
                  <a:pt x="12346" y="24869"/>
                  <a:pt x="12309" y="24794"/>
                </a:cubicBezTo>
                <a:close/>
                <a:moveTo>
                  <a:pt x="18057" y="22359"/>
                </a:moveTo>
                <a:lnTo>
                  <a:pt x="18057" y="22359"/>
                </a:lnTo>
                <a:cubicBezTo>
                  <a:pt x="17990" y="22459"/>
                  <a:pt x="18057" y="22626"/>
                  <a:pt x="18090" y="22859"/>
                </a:cubicBezTo>
                <a:cubicBezTo>
                  <a:pt x="18224" y="24360"/>
                  <a:pt x="17757" y="26028"/>
                  <a:pt x="17123" y="27363"/>
                </a:cubicBezTo>
                <a:cubicBezTo>
                  <a:pt x="16977" y="27684"/>
                  <a:pt x="16862" y="27807"/>
                  <a:pt x="16775" y="27807"/>
                </a:cubicBezTo>
                <a:cubicBezTo>
                  <a:pt x="16662" y="27807"/>
                  <a:pt x="16593" y="27606"/>
                  <a:pt x="16556" y="27363"/>
                </a:cubicBezTo>
                <a:cubicBezTo>
                  <a:pt x="16589" y="27129"/>
                  <a:pt x="16656" y="26829"/>
                  <a:pt x="16723" y="26595"/>
                </a:cubicBezTo>
                <a:cubicBezTo>
                  <a:pt x="16756" y="26595"/>
                  <a:pt x="16789" y="26529"/>
                  <a:pt x="16823" y="26495"/>
                </a:cubicBezTo>
                <a:cubicBezTo>
                  <a:pt x="16889" y="26262"/>
                  <a:pt x="16889" y="26295"/>
                  <a:pt x="16889" y="26028"/>
                </a:cubicBezTo>
                <a:cubicBezTo>
                  <a:pt x="16889" y="25995"/>
                  <a:pt x="16823" y="25962"/>
                  <a:pt x="16823" y="25962"/>
                </a:cubicBezTo>
                <a:cubicBezTo>
                  <a:pt x="16823" y="25861"/>
                  <a:pt x="16823" y="25795"/>
                  <a:pt x="16889" y="25695"/>
                </a:cubicBezTo>
                <a:cubicBezTo>
                  <a:pt x="16923" y="25161"/>
                  <a:pt x="17056" y="24594"/>
                  <a:pt x="17256" y="24027"/>
                </a:cubicBezTo>
                <a:lnTo>
                  <a:pt x="17256" y="24027"/>
                </a:lnTo>
                <a:cubicBezTo>
                  <a:pt x="17256" y="24294"/>
                  <a:pt x="17223" y="24494"/>
                  <a:pt x="17223" y="24627"/>
                </a:cubicBezTo>
                <a:cubicBezTo>
                  <a:pt x="17156" y="25495"/>
                  <a:pt x="16990" y="26328"/>
                  <a:pt x="16990" y="27162"/>
                </a:cubicBezTo>
                <a:cubicBezTo>
                  <a:pt x="16990" y="27212"/>
                  <a:pt x="17031" y="27237"/>
                  <a:pt x="17073" y="27237"/>
                </a:cubicBezTo>
                <a:cubicBezTo>
                  <a:pt x="17115" y="27237"/>
                  <a:pt x="17156" y="27212"/>
                  <a:pt x="17156" y="27162"/>
                </a:cubicBezTo>
                <a:cubicBezTo>
                  <a:pt x="17323" y="25861"/>
                  <a:pt x="17623" y="24627"/>
                  <a:pt x="17490" y="23326"/>
                </a:cubicBezTo>
                <a:cubicBezTo>
                  <a:pt x="17557" y="23193"/>
                  <a:pt x="17590" y="23126"/>
                  <a:pt x="17657" y="22993"/>
                </a:cubicBezTo>
                <a:cubicBezTo>
                  <a:pt x="17823" y="22659"/>
                  <a:pt x="17957" y="22459"/>
                  <a:pt x="18057" y="22359"/>
                </a:cubicBezTo>
                <a:close/>
                <a:moveTo>
                  <a:pt x="6789" y="27663"/>
                </a:moveTo>
                <a:cubicBezTo>
                  <a:pt x="7354" y="27663"/>
                  <a:pt x="8015" y="27837"/>
                  <a:pt x="8584" y="27996"/>
                </a:cubicBezTo>
                <a:cubicBezTo>
                  <a:pt x="8383" y="27996"/>
                  <a:pt x="8117" y="27963"/>
                  <a:pt x="7916" y="27963"/>
                </a:cubicBezTo>
                <a:cubicBezTo>
                  <a:pt x="7616" y="27963"/>
                  <a:pt x="7160" y="27927"/>
                  <a:pt x="6713" y="27927"/>
                </a:cubicBezTo>
                <a:cubicBezTo>
                  <a:pt x="6415" y="27927"/>
                  <a:pt x="6122" y="27943"/>
                  <a:pt x="5882" y="27996"/>
                </a:cubicBezTo>
                <a:cubicBezTo>
                  <a:pt x="5882" y="27930"/>
                  <a:pt x="5948" y="27863"/>
                  <a:pt x="6082" y="27796"/>
                </a:cubicBezTo>
                <a:cubicBezTo>
                  <a:pt x="6284" y="27701"/>
                  <a:pt x="6526" y="27663"/>
                  <a:pt x="6789" y="27663"/>
                </a:cubicBezTo>
                <a:close/>
                <a:moveTo>
                  <a:pt x="6374" y="28352"/>
                </a:moveTo>
                <a:cubicBezTo>
                  <a:pt x="6253" y="28375"/>
                  <a:pt x="6151" y="28402"/>
                  <a:pt x="6082" y="28430"/>
                </a:cubicBezTo>
                <a:cubicBezTo>
                  <a:pt x="6148" y="28497"/>
                  <a:pt x="6282" y="28530"/>
                  <a:pt x="6449" y="28630"/>
                </a:cubicBezTo>
                <a:lnTo>
                  <a:pt x="6615" y="28630"/>
                </a:lnTo>
                <a:cubicBezTo>
                  <a:pt x="6798" y="28662"/>
                  <a:pt x="6980" y="28686"/>
                  <a:pt x="7160" y="28704"/>
                </a:cubicBezTo>
                <a:lnTo>
                  <a:pt x="7160" y="28704"/>
                </a:lnTo>
                <a:cubicBezTo>
                  <a:pt x="6893" y="28618"/>
                  <a:pt x="6631" y="28502"/>
                  <a:pt x="6374" y="28352"/>
                </a:cubicBezTo>
                <a:close/>
                <a:moveTo>
                  <a:pt x="10485" y="28797"/>
                </a:moveTo>
                <a:lnTo>
                  <a:pt x="10485" y="28797"/>
                </a:lnTo>
                <a:cubicBezTo>
                  <a:pt x="9751" y="28864"/>
                  <a:pt x="8984" y="28930"/>
                  <a:pt x="8250" y="28930"/>
                </a:cubicBezTo>
                <a:lnTo>
                  <a:pt x="7416" y="28930"/>
                </a:lnTo>
                <a:cubicBezTo>
                  <a:pt x="7883" y="28997"/>
                  <a:pt x="8383" y="29030"/>
                  <a:pt x="8817" y="29097"/>
                </a:cubicBezTo>
                <a:cubicBezTo>
                  <a:pt x="8879" y="29101"/>
                  <a:pt x="8940" y="29102"/>
                  <a:pt x="9001" y="29102"/>
                </a:cubicBezTo>
                <a:cubicBezTo>
                  <a:pt x="9528" y="29102"/>
                  <a:pt x="10006" y="28976"/>
                  <a:pt x="10485" y="28797"/>
                </a:cubicBezTo>
                <a:close/>
                <a:moveTo>
                  <a:pt x="862" y="1"/>
                </a:moveTo>
                <a:cubicBezTo>
                  <a:pt x="790" y="1"/>
                  <a:pt x="745" y="61"/>
                  <a:pt x="745" y="143"/>
                </a:cubicBezTo>
                <a:cubicBezTo>
                  <a:pt x="745" y="310"/>
                  <a:pt x="778" y="477"/>
                  <a:pt x="811" y="643"/>
                </a:cubicBezTo>
                <a:cubicBezTo>
                  <a:pt x="578" y="543"/>
                  <a:pt x="378" y="510"/>
                  <a:pt x="111" y="510"/>
                </a:cubicBezTo>
                <a:cubicBezTo>
                  <a:pt x="77" y="510"/>
                  <a:pt x="44" y="543"/>
                  <a:pt x="44" y="610"/>
                </a:cubicBezTo>
                <a:cubicBezTo>
                  <a:pt x="49" y="795"/>
                  <a:pt x="69" y="975"/>
                  <a:pt x="102" y="1150"/>
                </a:cubicBezTo>
                <a:lnTo>
                  <a:pt x="102" y="1150"/>
                </a:lnTo>
                <a:cubicBezTo>
                  <a:pt x="130" y="1051"/>
                  <a:pt x="207" y="991"/>
                  <a:pt x="354" y="991"/>
                </a:cubicBezTo>
                <a:cubicBezTo>
                  <a:pt x="431" y="991"/>
                  <a:pt x="527" y="1007"/>
                  <a:pt x="645" y="1044"/>
                </a:cubicBezTo>
                <a:cubicBezTo>
                  <a:pt x="711" y="1044"/>
                  <a:pt x="745" y="1110"/>
                  <a:pt x="745" y="1110"/>
                </a:cubicBezTo>
                <a:cubicBezTo>
                  <a:pt x="978" y="1811"/>
                  <a:pt x="1445" y="2445"/>
                  <a:pt x="2046" y="3012"/>
                </a:cubicBezTo>
                <a:lnTo>
                  <a:pt x="1979" y="3012"/>
                </a:lnTo>
                <a:lnTo>
                  <a:pt x="1879" y="2912"/>
                </a:lnTo>
                <a:lnTo>
                  <a:pt x="1278" y="2311"/>
                </a:lnTo>
                <a:cubicBezTo>
                  <a:pt x="1268" y="2301"/>
                  <a:pt x="1254" y="2296"/>
                  <a:pt x="1240" y="2296"/>
                </a:cubicBezTo>
                <a:cubicBezTo>
                  <a:pt x="1165" y="2296"/>
                  <a:pt x="1061" y="2422"/>
                  <a:pt x="1145" y="2478"/>
                </a:cubicBezTo>
                <a:cubicBezTo>
                  <a:pt x="1412" y="2745"/>
                  <a:pt x="1645" y="2945"/>
                  <a:pt x="1912" y="3179"/>
                </a:cubicBezTo>
                <a:cubicBezTo>
                  <a:pt x="1979" y="3312"/>
                  <a:pt x="2112" y="3412"/>
                  <a:pt x="2146" y="3479"/>
                </a:cubicBezTo>
                <a:cubicBezTo>
                  <a:pt x="2891" y="4196"/>
                  <a:pt x="3659" y="4868"/>
                  <a:pt x="4431" y="5532"/>
                </a:cubicBezTo>
                <a:lnTo>
                  <a:pt x="4431" y="5532"/>
                </a:lnTo>
                <a:cubicBezTo>
                  <a:pt x="3616" y="5089"/>
                  <a:pt x="2750" y="4569"/>
                  <a:pt x="2004" y="3956"/>
                </a:cubicBezTo>
                <a:lnTo>
                  <a:pt x="2004" y="3956"/>
                </a:lnTo>
                <a:cubicBezTo>
                  <a:pt x="2187" y="4113"/>
                  <a:pt x="2378" y="4265"/>
                  <a:pt x="2579" y="4413"/>
                </a:cubicBezTo>
                <a:cubicBezTo>
                  <a:pt x="3313" y="4980"/>
                  <a:pt x="4114" y="5480"/>
                  <a:pt x="4914" y="5947"/>
                </a:cubicBezTo>
                <a:cubicBezTo>
                  <a:pt x="4753" y="5809"/>
                  <a:pt x="4592" y="5671"/>
                  <a:pt x="4431" y="5532"/>
                </a:cubicBezTo>
                <a:lnTo>
                  <a:pt x="4431" y="5532"/>
                </a:lnTo>
                <a:cubicBezTo>
                  <a:pt x="4723" y="5691"/>
                  <a:pt x="5010" y="5841"/>
                  <a:pt x="5281" y="5981"/>
                </a:cubicBezTo>
                <a:cubicBezTo>
                  <a:pt x="5715" y="6681"/>
                  <a:pt x="6115" y="7382"/>
                  <a:pt x="6482" y="8115"/>
                </a:cubicBezTo>
                <a:cubicBezTo>
                  <a:pt x="6082" y="7682"/>
                  <a:pt x="5581" y="7348"/>
                  <a:pt x="5081" y="7148"/>
                </a:cubicBezTo>
                <a:cubicBezTo>
                  <a:pt x="5048" y="7115"/>
                  <a:pt x="5048" y="7048"/>
                  <a:pt x="4981" y="7015"/>
                </a:cubicBezTo>
                <a:cubicBezTo>
                  <a:pt x="4888" y="6903"/>
                  <a:pt x="4731" y="6811"/>
                  <a:pt x="4589" y="6811"/>
                </a:cubicBezTo>
                <a:cubicBezTo>
                  <a:pt x="4477" y="6811"/>
                  <a:pt x="4373" y="6868"/>
                  <a:pt x="4314" y="7015"/>
                </a:cubicBezTo>
                <a:cubicBezTo>
                  <a:pt x="4280" y="7115"/>
                  <a:pt x="4280" y="7148"/>
                  <a:pt x="4280" y="7215"/>
                </a:cubicBezTo>
                <a:cubicBezTo>
                  <a:pt x="4247" y="7215"/>
                  <a:pt x="4247" y="7282"/>
                  <a:pt x="4247" y="7315"/>
                </a:cubicBezTo>
                <a:cubicBezTo>
                  <a:pt x="4247" y="7315"/>
                  <a:pt x="4280" y="7315"/>
                  <a:pt x="4280" y="7348"/>
                </a:cubicBezTo>
                <a:cubicBezTo>
                  <a:pt x="4287" y="7390"/>
                  <a:pt x="4299" y="7430"/>
                  <a:pt x="4314" y="7468"/>
                </a:cubicBezTo>
                <a:lnTo>
                  <a:pt x="4314" y="7468"/>
                </a:lnTo>
                <a:lnTo>
                  <a:pt x="4314" y="7448"/>
                </a:lnTo>
                <a:cubicBezTo>
                  <a:pt x="4337" y="7333"/>
                  <a:pt x="4392" y="7297"/>
                  <a:pt x="4468" y="7297"/>
                </a:cubicBezTo>
                <a:cubicBezTo>
                  <a:pt x="4501" y="7297"/>
                  <a:pt x="4539" y="7305"/>
                  <a:pt x="4581" y="7315"/>
                </a:cubicBezTo>
                <a:cubicBezTo>
                  <a:pt x="4547" y="7348"/>
                  <a:pt x="4481" y="7448"/>
                  <a:pt x="4581" y="7482"/>
                </a:cubicBezTo>
                <a:cubicBezTo>
                  <a:pt x="4647" y="7515"/>
                  <a:pt x="4747" y="7515"/>
                  <a:pt x="4814" y="75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745" y="7575"/>
                  <a:pt x="4670" y="7537"/>
                  <a:pt x="4581" y="7515"/>
                </a:cubicBezTo>
                <a:lnTo>
                  <a:pt x="4581" y="7515"/>
                </a:lnTo>
                <a:cubicBezTo>
                  <a:pt x="4606" y="7590"/>
                  <a:pt x="4630" y="7627"/>
                  <a:pt x="4669" y="7655"/>
                </a:cubicBezTo>
                <a:lnTo>
                  <a:pt x="4669" y="7655"/>
                </a:lnTo>
                <a:cubicBezTo>
                  <a:pt x="4645" y="7652"/>
                  <a:pt x="4625" y="7648"/>
                  <a:pt x="4614" y="7648"/>
                </a:cubicBezTo>
                <a:cubicBezTo>
                  <a:pt x="4564" y="7648"/>
                  <a:pt x="4477" y="7630"/>
                  <a:pt x="4394" y="7606"/>
                </a:cubicBezTo>
                <a:lnTo>
                  <a:pt x="4394" y="7606"/>
                </a:lnTo>
                <a:cubicBezTo>
                  <a:pt x="4458" y="7686"/>
                  <a:pt x="4543" y="7747"/>
                  <a:pt x="4647" y="7782"/>
                </a:cubicBezTo>
                <a:cubicBezTo>
                  <a:pt x="4714" y="7782"/>
                  <a:pt x="4747" y="7715"/>
                  <a:pt x="4714" y="7682"/>
                </a:cubicBezTo>
                <a:cubicBezTo>
                  <a:pt x="4697" y="7673"/>
                  <a:pt x="4682" y="7665"/>
                  <a:pt x="4669" y="7655"/>
                </a:cubicBezTo>
                <a:lnTo>
                  <a:pt x="4669" y="7655"/>
                </a:lnTo>
                <a:cubicBezTo>
                  <a:pt x="4696" y="7659"/>
                  <a:pt x="4727" y="7663"/>
                  <a:pt x="4755" y="7663"/>
                </a:cubicBezTo>
                <a:cubicBezTo>
                  <a:pt x="4781" y="7663"/>
                  <a:pt x="4803" y="7660"/>
                  <a:pt x="4814" y="76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816" y="7577"/>
                  <a:pt x="4818" y="7577"/>
                  <a:pt x="4820" y="7577"/>
                </a:cubicBezTo>
                <a:cubicBezTo>
                  <a:pt x="4852" y="7577"/>
                  <a:pt x="4883" y="7569"/>
                  <a:pt x="4914" y="7548"/>
                </a:cubicBezTo>
                <a:cubicBezTo>
                  <a:pt x="5048" y="7548"/>
                  <a:pt x="5114" y="7482"/>
                  <a:pt x="5114" y="7382"/>
                </a:cubicBezTo>
                <a:cubicBezTo>
                  <a:pt x="5748" y="7715"/>
                  <a:pt x="6315" y="8182"/>
                  <a:pt x="6816" y="8716"/>
                </a:cubicBezTo>
                <a:cubicBezTo>
                  <a:pt x="7483" y="10050"/>
                  <a:pt x="8083" y="11384"/>
                  <a:pt x="8617" y="12785"/>
                </a:cubicBezTo>
                <a:cubicBezTo>
                  <a:pt x="7082" y="11151"/>
                  <a:pt x="5882" y="8115"/>
                  <a:pt x="3280" y="8015"/>
                </a:cubicBezTo>
                <a:lnTo>
                  <a:pt x="3246" y="8015"/>
                </a:lnTo>
                <a:cubicBezTo>
                  <a:pt x="3135" y="8015"/>
                  <a:pt x="3024" y="8001"/>
                  <a:pt x="2903" y="8001"/>
                </a:cubicBezTo>
                <a:cubicBezTo>
                  <a:pt x="2842" y="8001"/>
                  <a:pt x="2779" y="8004"/>
                  <a:pt x="2713" y="8015"/>
                </a:cubicBezTo>
                <a:cubicBezTo>
                  <a:pt x="2613" y="8015"/>
                  <a:pt x="2579" y="8115"/>
                  <a:pt x="2613" y="8149"/>
                </a:cubicBezTo>
                <a:cubicBezTo>
                  <a:pt x="2660" y="8320"/>
                  <a:pt x="2721" y="8483"/>
                  <a:pt x="2794" y="8638"/>
                </a:cubicBezTo>
                <a:lnTo>
                  <a:pt x="2794" y="8638"/>
                </a:lnTo>
                <a:cubicBezTo>
                  <a:pt x="2802" y="8637"/>
                  <a:pt x="2809" y="8637"/>
                  <a:pt x="2817" y="8637"/>
                </a:cubicBezTo>
                <a:cubicBezTo>
                  <a:pt x="2855" y="8637"/>
                  <a:pt x="2899" y="8641"/>
                  <a:pt x="2946" y="8649"/>
                </a:cubicBezTo>
                <a:cubicBezTo>
                  <a:pt x="2959" y="8781"/>
                  <a:pt x="2988" y="8918"/>
                  <a:pt x="3030" y="9056"/>
                </a:cubicBezTo>
                <a:lnTo>
                  <a:pt x="3030" y="9056"/>
                </a:lnTo>
                <a:cubicBezTo>
                  <a:pt x="3455" y="9697"/>
                  <a:pt x="4083" y="10193"/>
                  <a:pt x="4731" y="10638"/>
                </a:cubicBezTo>
                <a:lnTo>
                  <a:pt x="4731" y="10638"/>
                </a:lnTo>
                <a:cubicBezTo>
                  <a:pt x="4285" y="10286"/>
                  <a:pt x="3149" y="9079"/>
                  <a:pt x="3380" y="8783"/>
                </a:cubicBezTo>
                <a:lnTo>
                  <a:pt x="3380" y="8783"/>
                </a:lnTo>
                <a:cubicBezTo>
                  <a:pt x="3880" y="8949"/>
                  <a:pt x="4481" y="9250"/>
                  <a:pt x="4547" y="9283"/>
                </a:cubicBezTo>
                <a:cubicBezTo>
                  <a:pt x="5148" y="9750"/>
                  <a:pt x="5715" y="10350"/>
                  <a:pt x="6215" y="10951"/>
                </a:cubicBezTo>
                <a:cubicBezTo>
                  <a:pt x="6449" y="11184"/>
                  <a:pt x="6649" y="11485"/>
                  <a:pt x="6849" y="11785"/>
                </a:cubicBezTo>
                <a:cubicBezTo>
                  <a:pt x="6015" y="11018"/>
                  <a:pt x="5148" y="10317"/>
                  <a:pt x="4414" y="9583"/>
                </a:cubicBezTo>
                <a:cubicBezTo>
                  <a:pt x="4398" y="9568"/>
                  <a:pt x="4381" y="9561"/>
                  <a:pt x="4364" y="9561"/>
                </a:cubicBezTo>
                <a:cubicBezTo>
                  <a:pt x="4308" y="9561"/>
                  <a:pt x="4255" y="9632"/>
                  <a:pt x="4280" y="9683"/>
                </a:cubicBezTo>
                <a:cubicBezTo>
                  <a:pt x="4897" y="10228"/>
                  <a:pt x="5513" y="10841"/>
                  <a:pt x="6153" y="11449"/>
                </a:cubicBezTo>
                <a:lnTo>
                  <a:pt x="6153" y="11449"/>
                </a:lnTo>
                <a:cubicBezTo>
                  <a:pt x="5704" y="11217"/>
                  <a:pt x="5280" y="10999"/>
                  <a:pt x="4948" y="10784"/>
                </a:cubicBezTo>
                <a:cubicBezTo>
                  <a:pt x="4875" y="10736"/>
                  <a:pt x="4803" y="10687"/>
                  <a:pt x="4731" y="10638"/>
                </a:cubicBezTo>
                <a:lnTo>
                  <a:pt x="4731" y="10638"/>
                </a:lnTo>
                <a:cubicBezTo>
                  <a:pt x="4736" y="10642"/>
                  <a:pt x="4742" y="10646"/>
                  <a:pt x="4747" y="10651"/>
                </a:cubicBezTo>
                <a:cubicBezTo>
                  <a:pt x="5381" y="11118"/>
                  <a:pt x="5982" y="11518"/>
                  <a:pt x="6582" y="11952"/>
                </a:cubicBezTo>
                <a:cubicBezTo>
                  <a:pt x="6615" y="11952"/>
                  <a:pt x="6615" y="11985"/>
                  <a:pt x="6615" y="12018"/>
                </a:cubicBezTo>
                <a:lnTo>
                  <a:pt x="6649" y="12018"/>
                </a:lnTo>
                <a:cubicBezTo>
                  <a:pt x="6749" y="12085"/>
                  <a:pt x="6849" y="12152"/>
                  <a:pt x="6949" y="12185"/>
                </a:cubicBezTo>
                <a:cubicBezTo>
                  <a:pt x="6679" y="11944"/>
                  <a:pt x="6414" y="11697"/>
                  <a:pt x="6153" y="11449"/>
                </a:cubicBezTo>
                <a:lnTo>
                  <a:pt x="6153" y="11449"/>
                </a:lnTo>
                <a:cubicBezTo>
                  <a:pt x="7235" y="12008"/>
                  <a:pt x="8459" y="12647"/>
                  <a:pt x="8884" y="13519"/>
                </a:cubicBezTo>
                <a:cubicBezTo>
                  <a:pt x="8899" y="13564"/>
                  <a:pt x="8921" y="13582"/>
                  <a:pt x="8940" y="13582"/>
                </a:cubicBezTo>
                <a:cubicBezTo>
                  <a:pt x="8964" y="13582"/>
                  <a:pt x="8984" y="13556"/>
                  <a:pt x="8984" y="13519"/>
                </a:cubicBezTo>
                <a:cubicBezTo>
                  <a:pt x="9451" y="14687"/>
                  <a:pt x="9884" y="15821"/>
                  <a:pt x="10285" y="16988"/>
                </a:cubicBezTo>
                <a:cubicBezTo>
                  <a:pt x="10118" y="16722"/>
                  <a:pt x="9951" y="16521"/>
                  <a:pt x="9784" y="16288"/>
                </a:cubicBezTo>
                <a:cubicBezTo>
                  <a:pt x="9451" y="15821"/>
                  <a:pt x="8950" y="15254"/>
                  <a:pt x="8383" y="14987"/>
                </a:cubicBezTo>
                <a:cubicBezTo>
                  <a:pt x="8332" y="14705"/>
                  <a:pt x="7965" y="14442"/>
                  <a:pt x="7662" y="14442"/>
                </a:cubicBezTo>
                <a:cubicBezTo>
                  <a:pt x="7571" y="14442"/>
                  <a:pt x="7485" y="14466"/>
                  <a:pt x="7416" y="14520"/>
                </a:cubicBezTo>
                <a:cubicBezTo>
                  <a:pt x="7316" y="14553"/>
                  <a:pt x="7316" y="14653"/>
                  <a:pt x="7283" y="14687"/>
                </a:cubicBezTo>
                <a:lnTo>
                  <a:pt x="7283" y="14720"/>
                </a:lnTo>
                <a:cubicBezTo>
                  <a:pt x="7236" y="14860"/>
                  <a:pt x="7242" y="14999"/>
                  <a:pt x="7286" y="15122"/>
                </a:cubicBezTo>
                <a:lnTo>
                  <a:pt x="7286" y="15122"/>
                </a:lnTo>
                <a:cubicBezTo>
                  <a:pt x="7304" y="15081"/>
                  <a:pt x="7335" y="15044"/>
                  <a:pt x="7383" y="15020"/>
                </a:cubicBezTo>
                <a:cubicBezTo>
                  <a:pt x="7393" y="15017"/>
                  <a:pt x="7405" y="15015"/>
                  <a:pt x="7417" y="15015"/>
                </a:cubicBezTo>
                <a:cubicBezTo>
                  <a:pt x="7524" y="15015"/>
                  <a:pt x="7693" y="15135"/>
                  <a:pt x="7783" y="15254"/>
                </a:cubicBezTo>
                <a:lnTo>
                  <a:pt x="7683" y="15254"/>
                </a:lnTo>
                <a:cubicBezTo>
                  <a:pt x="7616" y="15254"/>
                  <a:pt x="7583" y="15454"/>
                  <a:pt x="7683" y="15454"/>
                </a:cubicBezTo>
                <a:cubicBezTo>
                  <a:pt x="7750" y="15454"/>
                  <a:pt x="7816" y="15454"/>
                  <a:pt x="7883" y="15487"/>
                </a:cubicBezTo>
                <a:cubicBezTo>
                  <a:pt x="7875" y="15499"/>
                  <a:pt x="7868" y="15510"/>
                  <a:pt x="7860" y="15520"/>
                </a:cubicBezTo>
                <a:lnTo>
                  <a:pt x="7860" y="15520"/>
                </a:lnTo>
                <a:cubicBezTo>
                  <a:pt x="8105" y="15506"/>
                  <a:pt x="8289" y="15376"/>
                  <a:pt x="8383" y="15187"/>
                </a:cubicBezTo>
                <a:cubicBezTo>
                  <a:pt x="9251" y="15554"/>
                  <a:pt x="9985" y="16622"/>
                  <a:pt x="10485" y="17556"/>
                </a:cubicBezTo>
                <a:cubicBezTo>
                  <a:pt x="10718" y="18123"/>
                  <a:pt x="10919" y="18656"/>
                  <a:pt x="11085" y="19223"/>
                </a:cubicBezTo>
                <a:cubicBezTo>
                  <a:pt x="12219" y="22326"/>
                  <a:pt x="13587" y="25328"/>
                  <a:pt x="14955" y="28330"/>
                </a:cubicBezTo>
                <a:cubicBezTo>
                  <a:pt x="14655" y="27996"/>
                  <a:pt x="14321" y="27729"/>
                  <a:pt x="13987" y="27463"/>
                </a:cubicBezTo>
                <a:lnTo>
                  <a:pt x="13987" y="27363"/>
                </a:lnTo>
                <a:cubicBezTo>
                  <a:pt x="13821" y="27229"/>
                  <a:pt x="13721" y="27129"/>
                  <a:pt x="13554" y="26996"/>
                </a:cubicBezTo>
                <a:cubicBezTo>
                  <a:pt x="13554" y="26962"/>
                  <a:pt x="13587" y="26896"/>
                  <a:pt x="13554" y="26896"/>
                </a:cubicBezTo>
                <a:cubicBezTo>
                  <a:pt x="13153" y="26562"/>
                  <a:pt x="12987" y="26062"/>
                  <a:pt x="12820" y="25628"/>
                </a:cubicBezTo>
                <a:cubicBezTo>
                  <a:pt x="12753" y="25394"/>
                  <a:pt x="12720" y="25194"/>
                  <a:pt x="12653" y="24994"/>
                </a:cubicBezTo>
                <a:lnTo>
                  <a:pt x="12653" y="24994"/>
                </a:lnTo>
                <a:lnTo>
                  <a:pt x="12720" y="25028"/>
                </a:lnTo>
                <a:cubicBezTo>
                  <a:pt x="12734" y="25041"/>
                  <a:pt x="12753" y="25049"/>
                  <a:pt x="12776" y="25049"/>
                </a:cubicBezTo>
                <a:cubicBezTo>
                  <a:pt x="12808" y="25049"/>
                  <a:pt x="12848" y="25033"/>
                  <a:pt x="12887" y="24994"/>
                </a:cubicBezTo>
                <a:cubicBezTo>
                  <a:pt x="12984" y="24703"/>
                  <a:pt x="12955" y="24192"/>
                  <a:pt x="12588" y="24192"/>
                </a:cubicBezTo>
                <a:cubicBezTo>
                  <a:pt x="12577" y="24192"/>
                  <a:pt x="12565" y="24193"/>
                  <a:pt x="12553" y="24194"/>
                </a:cubicBezTo>
                <a:cubicBezTo>
                  <a:pt x="12420" y="24194"/>
                  <a:pt x="12286" y="24327"/>
                  <a:pt x="12253" y="24460"/>
                </a:cubicBezTo>
                <a:cubicBezTo>
                  <a:pt x="12234" y="24576"/>
                  <a:pt x="12259" y="24691"/>
                  <a:pt x="12309" y="24794"/>
                </a:cubicBezTo>
                <a:lnTo>
                  <a:pt x="12320" y="24794"/>
                </a:lnTo>
                <a:cubicBezTo>
                  <a:pt x="12333" y="24792"/>
                  <a:pt x="12345" y="24791"/>
                  <a:pt x="12356" y="24791"/>
                </a:cubicBezTo>
                <a:cubicBezTo>
                  <a:pt x="12520" y="24791"/>
                  <a:pt x="12517" y="25005"/>
                  <a:pt x="12486" y="25161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525" y="25354"/>
                  <a:pt x="12593" y="25522"/>
                  <a:pt x="12620" y="25628"/>
                </a:cubicBezTo>
                <a:cubicBezTo>
                  <a:pt x="12653" y="25828"/>
                  <a:pt x="12753" y="26095"/>
                  <a:pt x="12887" y="26295"/>
                </a:cubicBezTo>
                <a:cubicBezTo>
                  <a:pt x="11986" y="25194"/>
                  <a:pt x="11419" y="23927"/>
                  <a:pt x="10919" y="22659"/>
                </a:cubicBezTo>
                <a:lnTo>
                  <a:pt x="10952" y="22626"/>
                </a:lnTo>
                <a:cubicBezTo>
                  <a:pt x="11185" y="22326"/>
                  <a:pt x="11052" y="21825"/>
                  <a:pt x="10785" y="21592"/>
                </a:cubicBezTo>
                <a:cubicBezTo>
                  <a:pt x="10683" y="21490"/>
                  <a:pt x="10542" y="21446"/>
                  <a:pt x="10407" y="21446"/>
                </a:cubicBezTo>
                <a:cubicBezTo>
                  <a:pt x="10365" y="21446"/>
                  <a:pt x="10324" y="21450"/>
                  <a:pt x="10285" y="21458"/>
                </a:cubicBezTo>
                <a:cubicBezTo>
                  <a:pt x="9996" y="21516"/>
                  <a:pt x="10007" y="21823"/>
                  <a:pt x="10015" y="22056"/>
                </a:cubicBezTo>
                <a:lnTo>
                  <a:pt x="10015" y="22056"/>
                </a:lnTo>
                <a:cubicBezTo>
                  <a:pt x="10041" y="22008"/>
                  <a:pt x="10079" y="21978"/>
                  <a:pt x="10118" y="21959"/>
                </a:cubicBezTo>
                <a:cubicBezTo>
                  <a:pt x="10157" y="21939"/>
                  <a:pt x="10196" y="21931"/>
                  <a:pt x="10234" y="21931"/>
                </a:cubicBezTo>
                <a:cubicBezTo>
                  <a:pt x="10324" y="21931"/>
                  <a:pt x="10404" y="21978"/>
                  <a:pt x="10452" y="22025"/>
                </a:cubicBezTo>
                <a:cubicBezTo>
                  <a:pt x="10552" y="22159"/>
                  <a:pt x="10618" y="22326"/>
                  <a:pt x="10618" y="22492"/>
                </a:cubicBezTo>
                <a:cubicBezTo>
                  <a:pt x="10618" y="22492"/>
                  <a:pt x="10607" y="22481"/>
                  <a:pt x="10592" y="22478"/>
                </a:cubicBezTo>
                <a:lnTo>
                  <a:pt x="10592" y="22478"/>
                </a:lnTo>
                <a:cubicBezTo>
                  <a:pt x="10590" y="22473"/>
                  <a:pt x="10587" y="22466"/>
                  <a:pt x="10585" y="22459"/>
                </a:cubicBezTo>
                <a:cubicBezTo>
                  <a:pt x="10585" y="22392"/>
                  <a:pt x="10552" y="22359"/>
                  <a:pt x="10552" y="22326"/>
                </a:cubicBezTo>
                <a:cubicBezTo>
                  <a:pt x="10485" y="22226"/>
                  <a:pt x="10485" y="22159"/>
                  <a:pt x="10418" y="22125"/>
                </a:cubicBezTo>
                <a:cubicBezTo>
                  <a:pt x="10386" y="22085"/>
                  <a:pt x="10351" y="22068"/>
                  <a:pt x="10318" y="22068"/>
                </a:cubicBezTo>
                <a:cubicBezTo>
                  <a:pt x="10212" y="22068"/>
                  <a:pt x="10110" y="22233"/>
                  <a:pt x="10085" y="22359"/>
                </a:cubicBezTo>
                <a:cubicBezTo>
                  <a:pt x="10085" y="22326"/>
                  <a:pt x="10085" y="22292"/>
                  <a:pt x="10051" y="22259"/>
                </a:cubicBezTo>
                <a:cubicBezTo>
                  <a:pt x="10051" y="22259"/>
                  <a:pt x="10051" y="22218"/>
                  <a:pt x="10020" y="22201"/>
                </a:cubicBezTo>
                <a:lnTo>
                  <a:pt x="10020" y="22201"/>
                </a:lnTo>
                <a:cubicBezTo>
                  <a:pt x="10028" y="22296"/>
                  <a:pt x="10064" y="22400"/>
                  <a:pt x="10129" y="22482"/>
                </a:cubicBezTo>
                <a:lnTo>
                  <a:pt x="10129" y="22482"/>
                </a:lnTo>
                <a:lnTo>
                  <a:pt x="10251" y="22359"/>
                </a:lnTo>
                <a:cubicBezTo>
                  <a:pt x="10251" y="22359"/>
                  <a:pt x="10285" y="22359"/>
                  <a:pt x="10285" y="22326"/>
                </a:cubicBezTo>
                <a:cubicBezTo>
                  <a:pt x="10385" y="22359"/>
                  <a:pt x="10385" y="22459"/>
                  <a:pt x="10385" y="22492"/>
                </a:cubicBezTo>
                <a:cubicBezTo>
                  <a:pt x="10385" y="22526"/>
                  <a:pt x="10418" y="22592"/>
                  <a:pt x="10418" y="22626"/>
                </a:cubicBezTo>
                <a:lnTo>
                  <a:pt x="10452" y="22626"/>
                </a:lnTo>
                <a:cubicBezTo>
                  <a:pt x="10509" y="22683"/>
                  <a:pt x="10592" y="22766"/>
                  <a:pt x="10699" y="22766"/>
                </a:cubicBezTo>
                <a:cubicBezTo>
                  <a:pt x="10716" y="22766"/>
                  <a:pt x="10733" y="22764"/>
                  <a:pt x="10752" y="22759"/>
                </a:cubicBezTo>
                <a:cubicBezTo>
                  <a:pt x="11285" y="24127"/>
                  <a:pt x="11919" y="25595"/>
                  <a:pt x="12953" y="26662"/>
                </a:cubicBezTo>
                <a:cubicBezTo>
                  <a:pt x="12353" y="26228"/>
                  <a:pt x="11786" y="25861"/>
                  <a:pt x="11185" y="25495"/>
                </a:cubicBezTo>
                <a:cubicBezTo>
                  <a:pt x="11252" y="25461"/>
                  <a:pt x="11252" y="25394"/>
                  <a:pt x="11185" y="25394"/>
                </a:cubicBezTo>
                <a:cubicBezTo>
                  <a:pt x="11119" y="25361"/>
                  <a:pt x="11019" y="25328"/>
                  <a:pt x="10919" y="25294"/>
                </a:cubicBezTo>
                <a:cubicBezTo>
                  <a:pt x="10785" y="25194"/>
                  <a:pt x="10652" y="25128"/>
                  <a:pt x="10585" y="25028"/>
                </a:cubicBezTo>
                <a:cubicBezTo>
                  <a:pt x="10151" y="24694"/>
                  <a:pt x="9751" y="24360"/>
                  <a:pt x="9351" y="23993"/>
                </a:cubicBezTo>
                <a:cubicBezTo>
                  <a:pt x="9017" y="23393"/>
                  <a:pt x="8750" y="22793"/>
                  <a:pt x="8517" y="22159"/>
                </a:cubicBezTo>
                <a:lnTo>
                  <a:pt x="8517" y="22059"/>
                </a:lnTo>
                <a:cubicBezTo>
                  <a:pt x="8083" y="20825"/>
                  <a:pt x="7750" y="19490"/>
                  <a:pt x="7149" y="18289"/>
                </a:cubicBezTo>
                <a:lnTo>
                  <a:pt x="7116" y="18223"/>
                </a:lnTo>
                <a:cubicBezTo>
                  <a:pt x="6916" y="17689"/>
                  <a:pt x="6615" y="17189"/>
                  <a:pt x="6315" y="16655"/>
                </a:cubicBezTo>
                <a:cubicBezTo>
                  <a:pt x="6302" y="16616"/>
                  <a:pt x="6279" y="16602"/>
                  <a:pt x="6253" y="16602"/>
                </a:cubicBezTo>
                <a:cubicBezTo>
                  <a:pt x="6214" y="16602"/>
                  <a:pt x="6169" y="16635"/>
                  <a:pt x="6148" y="16655"/>
                </a:cubicBezTo>
                <a:lnTo>
                  <a:pt x="5782" y="16288"/>
                </a:lnTo>
                <a:cubicBezTo>
                  <a:pt x="5771" y="16267"/>
                  <a:pt x="5754" y="16259"/>
                  <a:pt x="5735" y="16259"/>
                </a:cubicBezTo>
                <a:cubicBezTo>
                  <a:pt x="5693" y="16259"/>
                  <a:pt x="5638" y="16298"/>
                  <a:pt x="5615" y="16321"/>
                </a:cubicBezTo>
                <a:cubicBezTo>
                  <a:pt x="5412" y="16705"/>
                  <a:pt x="5356" y="17127"/>
                  <a:pt x="5405" y="17565"/>
                </a:cubicBezTo>
                <a:lnTo>
                  <a:pt x="5405" y="17565"/>
                </a:lnTo>
                <a:cubicBezTo>
                  <a:pt x="5403" y="17473"/>
                  <a:pt x="5406" y="17381"/>
                  <a:pt x="5415" y="17289"/>
                </a:cubicBezTo>
                <a:cubicBezTo>
                  <a:pt x="5426" y="17174"/>
                  <a:pt x="5457" y="17127"/>
                  <a:pt x="5503" y="17127"/>
                </a:cubicBezTo>
                <a:cubicBezTo>
                  <a:pt x="5593" y="17127"/>
                  <a:pt x="5739" y="17303"/>
                  <a:pt x="5915" y="17522"/>
                </a:cubicBezTo>
                <a:cubicBezTo>
                  <a:pt x="5942" y="18603"/>
                  <a:pt x="6494" y="19662"/>
                  <a:pt x="6987" y="20663"/>
                </a:cubicBezTo>
                <a:lnTo>
                  <a:pt x="6987" y="20663"/>
                </a:lnTo>
                <a:cubicBezTo>
                  <a:pt x="6228" y="19731"/>
                  <a:pt x="5521" y="18603"/>
                  <a:pt x="5405" y="17565"/>
                </a:cubicBezTo>
                <a:lnTo>
                  <a:pt x="5405" y="17565"/>
                </a:lnTo>
                <a:cubicBezTo>
                  <a:pt x="5423" y="18601"/>
                  <a:pt x="6033" y="19597"/>
                  <a:pt x="6615" y="20424"/>
                </a:cubicBezTo>
                <a:cubicBezTo>
                  <a:pt x="6816" y="20758"/>
                  <a:pt x="7082" y="21091"/>
                  <a:pt x="7316" y="21358"/>
                </a:cubicBezTo>
                <a:cubicBezTo>
                  <a:pt x="7215" y="21130"/>
                  <a:pt x="7102" y="20898"/>
                  <a:pt x="6987" y="20663"/>
                </a:cubicBezTo>
                <a:lnTo>
                  <a:pt x="6987" y="20663"/>
                </a:lnTo>
                <a:cubicBezTo>
                  <a:pt x="7439" y="21219"/>
                  <a:pt x="7909" y="21704"/>
                  <a:pt x="8283" y="22059"/>
                </a:cubicBezTo>
                <a:cubicBezTo>
                  <a:pt x="8483" y="22559"/>
                  <a:pt x="8684" y="23026"/>
                  <a:pt x="8950" y="23493"/>
                </a:cubicBezTo>
                <a:cubicBezTo>
                  <a:pt x="7783" y="22292"/>
                  <a:pt x="6782" y="20891"/>
                  <a:pt x="5581" y="19724"/>
                </a:cubicBezTo>
                <a:lnTo>
                  <a:pt x="5581" y="19690"/>
                </a:lnTo>
                <a:cubicBezTo>
                  <a:pt x="4948" y="17856"/>
                  <a:pt x="3580" y="15221"/>
                  <a:pt x="1612" y="14553"/>
                </a:cubicBezTo>
                <a:cubicBezTo>
                  <a:pt x="1598" y="14549"/>
                  <a:pt x="1585" y="14547"/>
                  <a:pt x="1571" y="14547"/>
                </a:cubicBezTo>
                <a:cubicBezTo>
                  <a:pt x="1487" y="14547"/>
                  <a:pt x="1416" y="14629"/>
                  <a:pt x="1445" y="14687"/>
                </a:cubicBezTo>
                <a:lnTo>
                  <a:pt x="1579" y="15187"/>
                </a:lnTo>
                <a:cubicBezTo>
                  <a:pt x="1445" y="15120"/>
                  <a:pt x="1312" y="15020"/>
                  <a:pt x="1178" y="14987"/>
                </a:cubicBezTo>
                <a:cubicBezTo>
                  <a:pt x="1166" y="14981"/>
                  <a:pt x="1154" y="14978"/>
                  <a:pt x="1140" y="14978"/>
                </a:cubicBezTo>
                <a:cubicBezTo>
                  <a:pt x="1079" y="14978"/>
                  <a:pt x="1011" y="15038"/>
                  <a:pt x="1011" y="15120"/>
                </a:cubicBezTo>
                <a:cubicBezTo>
                  <a:pt x="1058" y="15398"/>
                  <a:pt x="1145" y="15697"/>
                  <a:pt x="1267" y="16004"/>
                </a:cubicBezTo>
                <a:lnTo>
                  <a:pt x="1267" y="16004"/>
                </a:lnTo>
                <a:cubicBezTo>
                  <a:pt x="1322" y="16052"/>
                  <a:pt x="1384" y="16103"/>
                  <a:pt x="1445" y="16155"/>
                </a:cubicBezTo>
                <a:cubicBezTo>
                  <a:pt x="1800" y="17041"/>
                  <a:pt x="2390" y="17825"/>
                  <a:pt x="3050" y="18545"/>
                </a:cubicBezTo>
                <a:lnTo>
                  <a:pt x="3050" y="18545"/>
                </a:lnTo>
                <a:cubicBezTo>
                  <a:pt x="2262" y="17847"/>
                  <a:pt x="1619" y="16891"/>
                  <a:pt x="1267" y="16004"/>
                </a:cubicBezTo>
                <a:lnTo>
                  <a:pt x="1267" y="16004"/>
                </a:lnTo>
                <a:cubicBezTo>
                  <a:pt x="1160" y="15911"/>
                  <a:pt x="1074" y="15829"/>
                  <a:pt x="1051" y="15778"/>
                </a:cubicBezTo>
                <a:lnTo>
                  <a:pt x="1051" y="15778"/>
                </a:lnTo>
                <a:cubicBezTo>
                  <a:pt x="1425" y="17208"/>
                  <a:pt x="2621" y="18927"/>
                  <a:pt x="4080" y="19590"/>
                </a:cubicBezTo>
                <a:cubicBezTo>
                  <a:pt x="3734" y="19255"/>
                  <a:pt x="3383" y="18908"/>
                  <a:pt x="3050" y="18545"/>
                </a:cubicBezTo>
                <a:lnTo>
                  <a:pt x="3050" y="18545"/>
                </a:lnTo>
                <a:cubicBezTo>
                  <a:pt x="3498" y="18941"/>
                  <a:pt x="3992" y="19253"/>
                  <a:pt x="4506" y="19422"/>
                </a:cubicBezTo>
                <a:lnTo>
                  <a:pt x="4506" y="19422"/>
                </a:lnTo>
                <a:cubicBezTo>
                  <a:pt x="3604" y="18178"/>
                  <a:pt x="2813" y="16764"/>
                  <a:pt x="1612" y="15854"/>
                </a:cubicBezTo>
                <a:cubicBezTo>
                  <a:pt x="1612" y="15821"/>
                  <a:pt x="1612" y="15821"/>
                  <a:pt x="1579" y="15788"/>
                </a:cubicBezTo>
                <a:cubicBezTo>
                  <a:pt x="1437" y="15419"/>
                  <a:pt x="1428" y="15297"/>
                  <a:pt x="1492" y="15297"/>
                </a:cubicBezTo>
                <a:cubicBezTo>
                  <a:pt x="1579" y="15297"/>
                  <a:pt x="1801" y="15520"/>
                  <a:pt x="2012" y="15654"/>
                </a:cubicBezTo>
                <a:cubicBezTo>
                  <a:pt x="3258" y="16549"/>
                  <a:pt x="4198" y="18147"/>
                  <a:pt x="4832" y="19599"/>
                </a:cubicBezTo>
                <a:lnTo>
                  <a:pt x="4832" y="19599"/>
                </a:lnTo>
                <a:cubicBezTo>
                  <a:pt x="4802" y="19562"/>
                  <a:pt x="4773" y="19525"/>
                  <a:pt x="4747" y="19490"/>
                </a:cubicBezTo>
                <a:cubicBezTo>
                  <a:pt x="4667" y="19471"/>
                  <a:pt x="4586" y="19448"/>
                  <a:pt x="4506" y="19422"/>
                </a:cubicBezTo>
                <a:lnTo>
                  <a:pt x="4506" y="19422"/>
                </a:lnTo>
                <a:cubicBezTo>
                  <a:pt x="4531" y="19456"/>
                  <a:pt x="4556" y="19490"/>
                  <a:pt x="4581" y="19524"/>
                </a:cubicBezTo>
                <a:cubicBezTo>
                  <a:pt x="4647" y="19624"/>
                  <a:pt x="4781" y="19690"/>
                  <a:pt x="4914" y="19790"/>
                </a:cubicBezTo>
                <a:cubicBezTo>
                  <a:pt x="4887" y="19727"/>
                  <a:pt x="4860" y="19663"/>
                  <a:pt x="4832" y="19599"/>
                </a:cubicBezTo>
                <a:lnTo>
                  <a:pt x="4832" y="19599"/>
                </a:lnTo>
                <a:cubicBezTo>
                  <a:pt x="4919" y="19706"/>
                  <a:pt x="5024" y="19816"/>
                  <a:pt x="5148" y="19891"/>
                </a:cubicBezTo>
                <a:cubicBezTo>
                  <a:pt x="5187" y="19930"/>
                  <a:pt x="5237" y="19949"/>
                  <a:pt x="5283" y="19949"/>
                </a:cubicBezTo>
                <a:cubicBezTo>
                  <a:pt x="5353" y="19949"/>
                  <a:pt x="5415" y="19905"/>
                  <a:pt x="5415" y="19824"/>
                </a:cubicBezTo>
                <a:cubicBezTo>
                  <a:pt x="5448" y="19857"/>
                  <a:pt x="5481" y="19857"/>
                  <a:pt x="5515" y="19857"/>
                </a:cubicBezTo>
                <a:cubicBezTo>
                  <a:pt x="6849" y="21191"/>
                  <a:pt x="8016" y="22659"/>
                  <a:pt x="9317" y="23993"/>
                </a:cubicBezTo>
                <a:lnTo>
                  <a:pt x="9317" y="24027"/>
                </a:lnTo>
                <a:lnTo>
                  <a:pt x="9351" y="24027"/>
                </a:lnTo>
                <a:lnTo>
                  <a:pt x="9651" y="24327"/>
                </a:lnTo>
                <a:lnTo>
                  <a:pt x="9818" y="24494"/>
                </a:lnTo>
                <a:cubicBezTo>
                  <a:pt x="9784" y="24460"/>
                  <a:pt x="9684" y="24394"/>
                  <a:pt x="9651" y="24360"/>
                </a:cubicBezTo>
                <a:cubicBezTo>
                  <a:pt x="8650" y="23393"/>
                  <a:pt x="7616" y="22492"/>
                  <a:pt x="6749" y="21392"/>
                </a:cubicBezTo>
                <a:cubicBezTo>
                  <a:pt x="6732" y="21383"/>
                  <a:pt x="6716" y="21379"/>
                  <a:pt x="6700" y="21379"/>
                </a:cubicBezTo>
                <a:cubicBezTo>
                  <a:pt x="6655" y="21379"/>
                  <a:pt x="6624" y="21417"/>
                  <a:pt x="6649" y="21492"/>
                </a:cubicBezTo>
                <a:cubicBezTo>
                  <a:pt x="7220" y="22285"/>
                  <a:pt x="7882" y="23049"/>
                  <a:pt x="8578" y="23725"/>
                </a:cubicBezTo>
                <a:lnTo>
                  <a:pt x="8578" y="23725"/>
                </a:lnTo>
                <a:cubicBezTo>
                  <a:pt x="8482" y="23692"/>
                  <a:pt x="8448" y="23659"/>
                  <a:pt x="8350" y="23627"/>
                </a:cubicBezTo>
                <a:cubicBezTo>
                  <a:pt x="7009" y="22792"/>
                  <a:pt x="5457" y="21938"/>
                  <a:pt x="4014" y="21938"/>
                </a:cubicBezTo>
                <a:cubicBezTo>
                  <a:pt x="3555" y="21938"/>
                  <a:pt x="3106" y="22024"/>
                  <a:pt x="2679" y="22226"/>
                </a:cubicBezTo>
                <a:cubicBezTo>
                  <a:pt x="2613" y="22292"/>
                  <a:pt x="2613" y="22359"/>
                  <a:pt x="2646" y="22392"/>
                </a:cubicBezTo>
                <a:cubicBezTo>
                  <a:pt x="2746" y="22526"/>
                  <a:pt x="2813" y="22626"/>
                  <a:pt x="2913" y="22693"/>
                </a:cubicBezTo>
                <a:lnTo>
                  <a:pt x="2813" y="22693"/>
                </a:lnTo>
                <a:cubicBezTo>
                  <a:pt x="2781" y="22693"/>
                  <a:pt x="2764" y="22723"/>
                  <a:pt x="2759" y="22758"/>
                </a:cubicBezTo>
                <a:lnTo>
                  <a:pt x="2759" y="22758"/>
                </a:lnTo>
                <a:cubicBezTo>
                  <a:pt x="3025" y="22659"/>
                  <a:pt x="3565" y="22659"/>
                  <a:pt x="3647" y="22659"/>
                </a:cubicBezTo>
                <a:lnTo>
                  <a:pt x="3747" y="22659"/>
                </a:lnTo>
                <a:cubicBezTo>
                  <a:pt x="3713" y="22693"/>
                  <a:pt x="3713" y="22793"/>
                  <a:pt x="3747" y="22826"/>
                </a:cubicBezTo>
                <a:cubicBezTo>
                  <a:pt x="3813" y="22893"/>
                  <a:pt x="3914" y="22959"/>
                  <a:pt x="3980" y="23026"/>
                </a:cubicBezTo>
                <a:cubicBezTo>
                  <a:pt x="3834" y="23014"/>
                  <a:pt x="3692" y="23006"/>
                  <a:pt x="3549" y="23006"/>
                </a:cubicBezTo>
                <a:cubicBezTo>
                  <a:pt x="3371" y="23006"/>
                  <a:pt x="3193" y="23018"/>
                  <a:pt x="3004" y="23049"/>
                </a:cubicBezTo>
                <a:lnTo>
                  <a:pt x="3004" y="23049"/>
                </a:lnTo>
                <a:cubicBezTo>
                  <a:pt x="3107" y="23130"/>
                  <a:pt x="3212" y="23208"/>
                  <a:pt x="3320" y="23280"/>
                </a:cubicBezTo>
                <a:lnTo>
                  <a:pt x="3320" y="23280"/>
                </a:lnTo>
                <a:cubicBezTo>
                  <a:pt x="3351" y="23280"/>
                  <a:pt x="3382" y="23279"/>
                  <a:pt x="3413" y="23279"/>
                </a:cubicBezTo>
                <a:cubicBezTo>
                  <a:pt x="3659" y="23279"/>
                  <a:pt x="3911" y="23303"/>
                  <a:pt x="4147" y="23326"/>
                </a:cubicBezTo>
                <a:cubicBezTo>
                  <a:pt x="4280" y="23326"/>
                  <a:pt x="4414" y="23360"/>
                  <a:pt x="4547" y="23426"/>
                </a:cubicBezTo>
                <a:cubicBezTo>
                  <a:pt x="5232" y="23883"/>
                  <a:pt x="6034" y="24224"/>
                  <a:pt x="6863" y="24504"/>
                </a:cubicBezTo>
                <a:lnTo>
                  <a:pt x="6863" y="24504"/>
                </a:lnTo>
                <a:cubicBezTo>
                  <a:pt x="7581" y="24631"/>
                  <a:pt x="8309" y="24732"/>
                  <a:pt x="9017" y="24861"/>
                </a:cubicBezTo>
                <a:cubicBezTo>
                  <a:pt x="9251" y="24894"/>
                  <a:pt x="9484" y="24994"/>
                  <a:pt x="9684" y="25028"/>
                </a:cubicBezTo>
                <a:lnTo>
                  <a:pt x="9784" y="25028"/>
                </a:lnTo>
                <a:cubicBezTo>
                  <a:pt x="9851" y="25061"/>
                  <a:pt x="9985" y="25061"/>
                  <a:pt x="10085" y="25128"/>
                </a:cubicBezTo>
                <a:cubicBezTo>
                  <a:pt x="10251" y="25228"/>
                  <a:pt x="10418" y="25361"/>
                  <a:pt x="10518" y="25495"/>
                </a:cubicBezTo>
                <a:cubicBezTo>
                  <a:pt x="10530" y="25501"/>
                  <a:pt x="10543" y="25503"/>
                  <a:pt x="10554" y="25503"/>
                </a:cubicBezTo>
                <a:cubicBezTo>
                  <a:pt x="10606" y="25503"/>
                  <a:pt x="10646" y="25449"/>
                  <a:pt x="10618" y="25394"/>
                </a:cubicBezTo>
                <a:lnTo>
                  <a:pt x="10418" y="25194"/>
                </a:lnTo>
                <a:cubicBezTo>
                  <a:pt x="10485" y="25194"/>
                  <a:pt x="10518" y="25228"/>
                  <a:pt x="10618" y="25228"/>
                </a:cubicBezTo>
                <a:cubicBezTo>
                  <a:pt x="10952" y="25528"/>
                  <a:pt x="11319" y="25795"/>
                  <a:pt x="11652" y="26062"/>
                </a:cubicBezTo>
                <a:cubicBezTo>
                  <a:pt x="11417" y="26020"/>
                  <a:pt x="11165" y="25996"/>
                  <a:pt x="10908" y="25996"/>
                </a:cubicBezTo>
                <a:cubicBezTo>
                  <a:pt x="10544" y="25996"/>
                  <a:pt x="10169" y="26044"/>
                  <a:pt x="9818" y="26162"/>
                </a:cubicBezTo>
                <a:cubicBezTo>
                  <a:pt x="9818" y="26128"/>
                  <a:pt x="9784" y="26128"/>
                  <a:pt x="9784" y="26062"/>
                </a:cubicBezTo>
                <a:cubicBezTo>
                  <a:pt x="9701" y="25978"/>
                  <a:pt x="9584" y="25937"/>
                  <a:pt x="9467" y="25937"/>
                </a:cubicBezTo>
                <a:cubicBezTo>
                  <a:pt x="9351" y="25937"/>
                  <a:pt x="9234" y="25978"/>
                  <a:pt x="9151" y="26062"/>
                </a:cubicBezTo>
                <a:cubicBezTo>
                  <a:pt x="8950" y="26295"/>
                  <a:pt x="9084" y="26629"/>
                  <a:pt x="9317" y="26729"/>
                </a:cubicBezTo>
                <a:cubicBezTo>
                  <a:pt x="9351" y="26729"/>
                  <a:pt x="9417" y="26695"/>
                  <a:pt x="9417" y="26662"/>
                </a:cubicBezTo>
                <a:cubicBezTo>
                  <a:pt x="9351" y="26529"/>
                  <a:pt x="9251" y="26362"/>
                  <a:pt x="9317" y="26228"/>
                </a:cubicBezTo>
                <a:cubicBezTo>
                  <a:pt x="9379" y="26187"/>
                  <a:pt x="9441" y="26159"/>
                  <a:pt x="9503" y="26159"/>
                </a:cubicBezTo>
                <a:cubicBezTo>
                  <a:pt x="9541" y="26159"/>
                  <a:pt x="9579" y="26170"/>
                  <a:pt x="9618" y="26195"/>
                </a:cubicBezTo>
                <a:cubicBezTo>
                  <a:pt x="9584" y="26228"/>
                  <a:pt x="9484" y="26228"/>
                  <a:pt x="9451" y="26295"/>
                </a:cubicBezTo>
                <a:cubicBezTo>
                  <a:pt x="9329" y="26325"/>
                  <a:pt x="9401" y="26466"/>
                  <a:pt x="9491" y="26466"/>
                </a:cubicBezTo>
                <a:cubicBezTo>
                  <a:pt x="9499" y="26466"/>
                  <a:pt x="9508" y="26465"/>
                  <a:pt x="9518" y="26462"/>
                </a:cubicBezTo>
                <a:cubicBezTo>
                  <a:pt x="9584" y="26395"/>
                  <a:pt x="9651" y="26395"/>
                  <a:pt x="9684" y="26362"/>
                </a:cubicBezTo>
                <a:lnTo>
                  <a:pt x="9684" y="26362"/>
                </a:lnTo>
                <a:cubicBezTo>
                  <a:pt x="9684" y="26529"/>
                  <a:pt x="9651" y="26695"/>
                  <a:pt x="9584" y="26795"/>
                </a:cubicBezTo>
                <a:cubicBezTo>
                  <a:pt x="9533" y="26839"/>
                  <a:pt x="9477" y="26858"/>
                  <a:pt x="9420" y="26858"/>
                </a:cubicBezTo>
                <a:cubicBezTo>
                  <a:pt x="9217" y="26858"/>
                  <a:pt x="9003" y="26626"/>
                  <a:pt x="8950" y="26495"/>
                </a:cubicBezTo>
                <a:cubicBezTo>
                  <a:pt x="8940" y="26465"/>
                  <a:pt x="8921" y="26453"/>
                  <a:pt x="8900" y="26453"/>
                </a:cubicBezTo>
                <a:cubicBezTo>
                  <a:pt x="8851" y="26453"/>
                  <a:pt x="8794" y="26516"/>
                  <a:pt x="8817" y="26562"/>
                </a:cubicBezTo>
                <a:cubicBezTo>
                  <a:pt x="8924" y="26775"/>
                  <a:pt x="9201" y="27053"/>
                  <a:pt x="9462" y="27053"/>
                </a:cubicBezTo>
                <a:cubicBezTo>
                  <a:pt x="9527" y="27053"/>
                  <a:pt x="9591" y="27036"/>
                  <a:pt x="9651" y="26996"/>
                </a:cubicBezTo>
                <a:cubicBezTo>
                  <a:pt x="9818" y="26862"/>
                  <a:pt x="9918" y="26562"/>
                  <a:pt x="9851" y="26328"/>
                </a:cubicBezTo>
                <a:cubicBezTo>
                  <a:pt x="10151" y="26229"/>
                  <a:pt x="10450" y="26185"/>
                  <a:pt x="10746" y="26185"/>
                </a:cubicBezTo>
                <a:cubicBezTo>
                  <a:pt x="11241" y="26185"/>
                  <a:pt x="11727" y="26307"/>
                  <a:pt x="12186" y="26495"/>
                </a:cubicBezTo>
                <a:cubicBezTo>
                  <a:pt x="12686" y="26862"/>
                  <a:pt x="13187" y="27196"/>
                  <a:pt x="13654" y="27563"/>
                </a:cubicBezTo>
                <a:cubicBezTo>
                  <a:pt x="12920" y="27729"/>
                  <a:pt x="12153" y="27863"/>
                  <a:pt x="11419" y="27996"/>
                </a:cubicBezTo>
                <a:lnTo>
                  <a:pt x="10919" y="27863"/>
                </a:lnTo>
                <a:cubicBezTo>
                  <a:pt x="9818" y="27563"/>
                  <a:pt x="8784" y="27229"/>
                  <a:pt x="7683" y="27062"/>
                </a:cubicBezTo>
                <a:cubicBezTo>
                  <a:pt x="7611" y="27053"/>
                  <a:pt x="7526" y="27048"/>
                  <a:pt x="7431" y="27048"/>
                </a:cubicBezTo>
                <a:cubicBezTo>
                  <a:pt x="6860" y="27048"/>
                  <a:pt x="5953" y="27220"/>
                  <a:pt x="5782" y="27563"/>
                </a:cubicBezTo>
                <a:cubicBezTo>
                  <a:pt x="5748" y="27563"/>
                  <a:pt x="5681" y="27629"/>
                  <a:pt x="5648" y="27629"/>
                </a:cubicBezTo>
                <a:cubicBezTo>
                  <a:pt x="5581" y="27663"/>
                  <a:pt x="5581" y="27729"/>
                  <a:pt x="5615" y="27796"/>
                </a:cubicBezTo>
                <a:cubicBezTo>
                  <a:pt x="5748" y="27996"/>
                  <a:pt x="5982" y="28163"/>
                  <a:pt x="6249" y="28230"/>
                </a:cubicBezTo>
                <a:cubicBezTo>
                  <a:pt x="6249" y="28230"/>
                  <a:pt x="6282" y="28230"/>
                  <a:pt x="6282" y="28297"/>
                </a:cubicBezTo>
                <a:cubicBezTo>
                  <a:pt x="6313" y="28316"/>
                  <a:pt x="6343" y="28334"/>
                  <a:pt x="6374" y="28352"/>
                </a:cubicBezTo>
                <a:lnTo>
                  <a:pt x="6374" y="28352"/>
                </a:lnTo>
                <a:cubicBezTo>
                  <a:pt x="6546" y="28320"/>
                  <a:pt x="6753" y="28297"/>
                  <a:pt x="6949" y="28297"/>
                </a:cubicBezTo>
                <a:cubicBezTo>
                  <a:pt x="7214" y="28273"/>
                  <a:pt x="7474" y="28263"/>
                  <a:pt x="7730" y="28263"/>
                </a:cubicBezTo>
                <a:cubicBezTo>
                  <a:pt x="8569" y="28263"/>
                  <a:pt x="9367" y="28377"/>
                  <a:pt x="10185" y="28530"/>
                </a:cubicBezTo>
                <a:cubicBezTo>
                  <a:pt x="10285" y="28530"/>
                  <a:pt x="10351" y="28597"/>
                  <a:pt x="10452" y="28597"/>
                </a:cubicBezTo>
                <a:cubicBezTo>
                  <a:pt x="9951" y="28630"/>
                  <a:pt x="9417" y="28663"/>
                  <a:pt x="8884" y="28697"/>
                </a:cubicBezTo>
                <a:cubicBezTo>
                  <a:pt x="8566" y="28724"/>
                  <a:pt x="8254" y="28741"/>
                  <a:pt x="7943" y="28741"/>
                </a:cubicBezTo>
                <a:cubicBezTo>
                  <a:pt x="7682" y="28741"/>
                  <a:pt x="7422" y="28729"/>
                  <a:pt x="7160" y="28704"/>
                </a:cubicBezTo>
                <a:lnTo>
                  <a:pt x="7160" y="28704"/>
                </a:lnTo>
                <a:cubicBezTo>
                  <a:pt x="7616" y="28851"/>
                  <a:pt x="8084" y="28912"/>
                  <a:pt x="8557" y="28912"/>
                </a:cubicBezTo>
                <a:cubicBezTo>
                  <a:pt x="9571" y="28912"/>
                  <a:pt x="10605" y="28632"/>
                  <a:pt x="11586" y="28330"/>
                </a:cubicBezTo>
                <a:cubicBezTo>
                  <a:pt x="11652" y="28363"/>
                  <a:pt x="11752" y="28363"/>
                  <a:pt x="11819" y="28397"/>
                </a:cubicBezTo>
                <a:cubicBezTo>
                  <a:pt x="11844" y="28409"/>
                  <a:pt x="11865" y="28414"/>
                  <a:pt x="11883" y="28414"/>
                </a:cubicBezTo>
                <a:cubicBezTo>
                  <a:pt x="11963" y="28414"/>
                  <a:pt x="11980" y="28305"/>
                  <a:pt x="11953" y="28196"/>
                </a:cubicBezTo>
                <a:cubicBezTo>
                  <a:pt x="12019" y="28163"/>
                  <a:pt x="12153" y="28163"/>
                  <a:pt x="12253" y="28130"/>
                </a:cubicBezTo>
                <a:cubicBezTo>
                  <a:pt x="12753" y="27996"/>
                  <a:pt x="13287" y="27863"/>
                  <a:pt x="13787" y="27696"/>
                </a:cubicBezTo>
                <a:cubicBezTo>
                  <a:pt x="14354" y="28163"/>
                  <a:pt x="14921" y="28663"/>
                  <a:pt x="15422" y="29231"/>
                </a:cubicBezTo>
                <a:cubicBezTo>
                  <a:pt x="15580" y="29587"/>
                  <a:pt x="15739" y="29942"/>
                  <a:pt x="15899" y="30297"/>
                </a:cubicBezTo>
                <a:lnTo>
                  <a:pt x="15899" y="30297"/>
                </a:lnTo>
                <a:cubicBezTo>
                  <a:pt x="15512" y="29377"/>
                  <a:pt x="15068" y="28487"/>
                  <a:pt x="14655" y="27596"/>
                </a:cubicBezTo>
                <a:lnTo>
                  <a:pt x="14655" y="27596"/>
                </a:lnTo>
                <a:cubicBezTo>
                  <a:pt x="14671" y="27604"/>
                  <a:pt x="14690" y="27609"/>
                  <a:pt x="14708" y="27609"/>
                </a:cubicBezTo>
                <a:cubicBezTo>
                  <a:pt x="14763" y="27609"/>
                  <a:pt x="14813" y="27571"/>
                  <a:pt x="14788" y="27496"/>
                </a:cubicBezTo>
                <a:cubicBezTo>
                  <a:pt x="14121" y="26162"/>
                  <a:pt x="14121" y="24627"/>
                  <a:pt x="14288" y="23093"/>
                </a:cubicBezTo>
                <a:cubicBezTo>
                  <a:pt x="14321" y="23093"/>
                  <a:pt x="14321" y="23093"/>
                  <a:pt x="14388" y="23026"/>
                </a:cubicBezTo>
                <a:cubicBezTo>
                  <a:pt x="15388" y="22259"/>
                  <a:pt x="15589" y="20291"/>
                  <a:pt x="15789" y="19123"/>
                </a:cubicBezTo>
                <a:cubicBezTo>
                  <a:pt x="15922" y="18289"/>
                  <a:pt x="16289" y="15854"/>
                  <a:pt x="15255" y="15354"/>
                </a:cubicBezTo>
                <a:cubicBezTo>
                  <a:pt x="15147" y="15318"/>
                  <a:pt x="15048" y="15299"/>
                  <a:pt x="14957" y="15299"/>
                </a:cubicBezTo>
                <a:cubicBezTo>
                  <a:pt x="14796" y="15299"/>
                  <a:pt x="14661" y="15359"/>
                  <a:pt x="14554" y="15487"/>
                </a:cubicBezTo>
                <a:lnTo>
                  <a:pt x="14488" y="15454"/>
                </a:lnTo>
                <a:cubicBezTo>
                  <a:pt x="14458" y="15424"/>
                  <a:pt x="14421" y="15408"/>
                  <a:pt x="14387" y="15408"/>
                </a:cubicBezTo>
                <a:cubicBezTo>
                  <a:pt x="14345" y="15408"/>
                  <a:pt x="14306" y="15432"/>
                  <a:pt x="14288" y="15487"/>
                </a:cubicBezTo>
                <a:cubicBezTo>
                  <a:pt x="13921" y="16188"/>
                  <a:pt x="13254" y="19490"/>
                  <a:pt x="13787" y="20858"/>
                </a:cubicBezTo>
                <a:cubicBezTo>
                  <a:pt x="13721" y="21592"/>
                  <a:pt x="13787" y="22292"/>
                  <a:pt x="14087" y="22826"/>
                </a:cubicBezTo>
                <a:cubicBezTo>
                  <a:pt x="13954" y="24160"/>
                  <a:pt x="13921" y="25528"/>
                  <a:pt x="14321" y="26729"/>
                </a:cubicBezTo>
                <a:cubicBezTo>
                  <a:pt x="13954" y="25962"/>
                  <a:pt x="13620" y="25161"/>
                  <a:pt x="13287" y="24360"/>
                </a:cubicBezTo>
                <a:cubicBezTo>
                  <a:pt x="13320" y="24327"/>
                  <a:pt x="13320" y="24294"/>
                  <a:pt x="13320" y="24227"/>
                </a:cubicBezTo>
                <a:cubicBezTo>
                  <a:pt x="12887" y="23493"/>
                  <a:pt x="12787" y="22526"/>
                  <a:pt x="12720" y="21658"/>
                </a:cubicBezTo>
                <a:cubicBezTo>
                  <a:pt x="12653" y="21292"/>
                  <a:pt x="12653" y="20858"/>
                  <a:pt x="12653" y="20491"/>
                </a:cubicBezTo>
                <a:lnTo>
                  <a:pt x="12653" y="20358"/>
                </a:lnTo>
                <a:cubicBezTo>
                  <a:pt x="12720" y="20391"/>
                  <a:pt x="12787" y="20458"/>
                  <a:pt x="12887" y="20458"/>
                </a:cubicBezTo>
                <a:cubicBezTo>
                  <a:pt x="12896" y="20467"/>
                  <a:pt x="12907" y="20471"/>
                  <a:pt x="12920" y="20471"/>
                </a:cubicBezTo>
                <a:cubicBezTo>
                  <a:pt x="12956" y="20471"/>
                  <a:pt x="13005" y="20440"/>
                  <a:pt x="13053" y="20391"/>
                </a:cubicBezTo>
                <a:cubicBezTo>
                  <a:pt x="13220" y="19891"/>
                  <a:pt x="13120" y="19290"/>
                  <a:pt x="12553" y="19157"/>
                </a:cubicBezTo>
                <a:cubicBezTo>
                  <a:pt x="12486" y="19157"/>
                  <a:pt x="12420" y="19190"/>
                  <a:pt x="12420" y="19223"/>
                </a:cubicBezTo>
                <a:cubicBezTo>
                  <a:pt x="12286" y="19524"/>
                  <a:pt x="12286" y="19957"/>
                  <a:pt x="12553" y="20191"/>
                </a:cubicBezTo>
                <a:cubicBezTo>
                  <a:pt x="12553" y="20991"/>
                  <a:pt x="12486" y="21892"/>
                  <a:pt x="12653" y="22726"/>
                </a:cubicBezTo>
                <a:cubicBezTo>
                  <a:pt x="12386" y="22059"/>
                  <a:pt x="12086" y="21392"/>
                  <a:pt x="11819" y="20724"/>
                </a:cubicBezTo>
                <a:cubicBezTo>
                  <a:pt x="11619" y="19657"/>
                  <a:pt x="11486" y="18523"/>
                  <a:pt x="11452" y="17355"/>
                </a:cubicBezTo>
                <a:cubicBezTo>
                  <a:pt x="11486" y="17355"/>
                  <a:pt x="11552" y="17322"/>
                  <a:pt x="11586" y="17222"/>
                </a:cubicBezTo>
                <a:cubicBezTo>
                  <a:pt x="11719" y="16388"/>
                  <a:pt x="11819" y="15521"/>
                  <a:pt x="11919" y="14687"/>
                </a:cubicBezTo>
                <a:cubicBezTo>
                  <a:pt x="11986" y="14320"/>
                  <a:pt x="12053" y="13986"/>
                  <a:pt x="12119" y="13619"/>
                </a:cubicBezTo>
                <a:cubicBezTo>
                  <a:pt x="12420" y="11952"/>
                  <a:pt x="12386" y="10217"/>
                  <a:pt x="12453" y="8516"/>
                </a:cubicBezTo>
                <a:cubicBezTo>
                  <a:pt x="12453" y="8424"/>
                  <a:pt x="12393" y="8373"/>
                  <a:pt x="12333" y="8373"/>
                </a:cubicBezTo>
                <a:cubicBezTo>
                  <a:pt x="12283" y="8373"/>
                  <a:pt x="12234" y="8407"/>
                  <a:pt x="12219" y="8482"/>
                </a:cubicBezTo>
                <a:cubicBezTo>
                  <a:pt x="12219" y="8616"/>
                  <a:pt x="12153" y="8783"/>
                  <a:pt x="12153" y="8883"/>
                </a:cubicBezTo>
                <a:cubicBezTo>
                  <a:pt x="12086" y="8549"/>
                  <a:pt x="11986" y="8216"/>
                  <a:pt x="11786" y="7982"/>
                </a:cubicBezTo>
                <a:cubicBezTo>
                  <a:pt x="11692" y="7854"/>
                  <a:pt x="11601" y="7800"/>
                  <a:pt x="11514" y="7800"/>
                </a:cubicBezTo>
                <a:cubicBezTo>
                  <a:pt x="11006" y="7800"/>
                  <a:pt x="10618" y="9631"/>
                  <a:pt x="10618" y="9717"/>
                </a:cubicBezTo>
                <a:cubicBezTo>
                  <a:pt x="10318" y="11851"/>
                  <a:pt x="10552" y="14453"/>
                  <a:pt x="11152" y="16521"/>
                </a:cubicBezTo>
                <a:cubicBezTo>
                  <a:pt x="11152" y="17656"/>
                  <a:pt x="11285" y="18723"/>
                  <a:pt x="11452" y="19790"/>
                </a:cubicBezTo>
                <a:cubicBezTo>
                  <a:pt x="11419" y="19624"/>
                  <a:pt x="11319" y="19457"/>
                  <a:pt x="11285" y="19290"/>
                </a:cubicBezTo>
                <a:cubicBezTo>
                  <a:pt x="10618" y="17489"/>
                  <a:pt x="9985" y="15688"/>
                  <a:pt x="9317" y="13886"/>
                </a:cubicBezTo>
                <a:cubicBezTo>
                  <a:pt x="9251" y="12952"/>
                  <a:pt x="9217" y="11952"/>
                  <a:pt x="9117" y="10984"/>
                </a:cubicBezTo>
                <a:cubicBezTo>
                  <a:pt x="9151" y="10684"/>
                  <a:pt x="9151" y="10384"/>
                  <a:pt x="9217" y="10150"/>
                </a:cubicBezTo>
                <a:cubicBezTo>
                  <a:pt x="9217" y="10184"/>
                  <a:pt x="9217" y="10284"/>
                  <a:pt x="9251" y="10317"/>
                </a:cubicBezTo>
                <a:lnTo>
                  <a:pt x="9251" y="11718"/>
                </a:lnTo>
                <a:cubicBezTo>
                  <a:pt x="9251" y="11801"/>
                  <a:pt x="9326" y="11843"/>
                  <a:pt x="9401" y="11843"/>
                </a:cubicBezTo>
                <a:cubicBezTo>
                  <a:pt x="9476" y="11843"/>
                  <a:pt x="9551" y="11801"/>
                  <a:pt x="9551" y="11718"/>
                </a:cubicBezTo>
                <a:lnTo>
                  <a:pt x="9551" y="10984"/>
                </a:lnTo>
                <a:cubicBezTo>
                  <a:pt x="9551" y="10050"/>
                  <a:pt x="9484" y="9183"/>
                  <a:pt x="9417" y="8282"/>
                </a:cubicBezTo>
                <a:cubicBezTo>
                  <a:pt x="9384" y="7715"/>
                  <a:pt x="9284" y="7048"/>
                  <a:pt x="9151" y="6381"/>
                </a:cubicBezTo>
                <a:cubicBezTo>
                  <a:pt x="9151" y="5447"/>
                  <a:pt x="9117" y="4480"/>
                  <a:pt x="8784" y="3512"/>
                </a:cubicBezTo>
                <a:cubicBezTo>
                  <a:pt x="8770" y="3459"/>
                  <a:pt x="8736" y="3437"/>
                  <a:pt x="8699" y="3437"/>
                </a:cubicBezTo>
                <a:cubicBezTo>
                  <a:pt x="8644" y="3437"/>
                  <a:pt x="8584" y="3485"/>
                  <a:pt x="8584" y="3546"/>
                </a:cubicBezTo>
                <a:cubicBezTo>
                  <a:pt x="8584" y="3846"/>
                  <a:pt x="8584" y="4179"/>
                  <a:pt x="8617" y="4480"/>
                </a:cubicBezTo>
                <a:cubicBezTo>
                  <a:pt x="8317" y="3846"/>
                  <a:pt x="7950" y="3312"/>
                  <a:pt x="7449" y="2978"/>
                </a:cubicBezTo>
                <a:cubicBezTo>
                  <a:pt x="7422" y="2965"/>
                  <a:pt x="7388" y="2957"/>
                  <a:pt x="7356" y="2957"/>
                </a:cubicBezTo>
                <a:cubicBezTo>
                  <a:pt x="7311" y="2957"/>
                  <a:pt x="7269" y="2973"/>
                  <a:pt x="7249" y="3012"/>
                </a:cubicBezTo>
                <a:cubicBezTo>
                  <a:pt x="6816" y="3979"/>
                  <a:pt x="7149" y="5013"/>
                  <a:pt x="7449" y="5981"/>
                </a:cubicBezTo>
                <a:cubicBezTo>
                  <a:pt x="7748" y="6876"/>
                  <a:pt x="7924" y="7854"/>
                  <a:pt x="8204" y="8783"/>
                </a:cubicBezTo>
                <a:lnTo>
                  <a:pt x="8204" y="8783"/>
                </a:lnTo>
                <a:cubicBezTo>
                  <a:pt x="8143" y="8483"/>
                  <a:pt x="8093" y="8194"/>
                  <a:pt x="8050" y="7949"/>
                </a:cubicBezTo>
                <a:cubicBezTo>
                  <a:pt x="7750" y="6781"/>
                  <a:pt x="7283" y="5647"/>
                  <a:pt x="7116" y="4480"/>
                </a:cubicBezTo>
                <a:cubicBezTo>
                  <a:pt x="7056" y="4030"/>
                  <a:pt x="7118" y="3868"/>
                  <a:pt x="7237" y="3868"/>
                </a:cubicBezTo>
                <a:cubicBezTo>
                  <a:pt x="7516" y="3868"/>
                  <a:pt x="8103" y="4759"/>
                  <a:pt x="8150" y="4947"/>
                </a:cubicBezTo>
                <a:cubicBezTo>
                  <a:pt x="8317" y="5313"/>
                  <a:pt x="8450" y="5747"/>
                  <a:pt x="8550" y="6147"/>
                </a:cubicBezTo>
                <a:cubicBezTo>
                  <a:pt x="8617" y="6781"/>
                  <a:pt x="8717" y="7415"/>
                  <a:pt x="8784" y="7982"/>
                </a:cubicBezTo>
                <a:cubicBezTo>
                  <a:pt x="8817" y="8549"/>
                  <a:pt x="8817" y="9116"/>
                  <a:pt x="8817" y="9683"/>
                </a:cubicBezTo>
                <a:lnTo>
                  <a:pt x="8717" y="9083"/>
                </a:lnTo>
                <a:cubicBezTo>
                  <a:pt x="8717" y="8849"/>
                  <a:pt x="8650" y="8649"/>
                  <a:pt x="8650" y="8482"/>
                </a:cubicBezTo>
                <a:cubicBezTo>
                  <a:pt x="8584" y="7115"/>
                  <a:pt x="8317" y="5814"/>
                  <a:pt x="7650" y="4580"/>
                </a:cubicBezTo>
                <a:cubicBezTo>
                  <a:pt x="7636" y="4538"/>
                  <a:pt x="7604" y="4519"/>
                  <a:pt x="7572" y="4519"/>
                </a:cubicBezTo>
                <a:cubicBezTo>
                  <a:pt x="7528" y="4519"/>
                  <a:pt x="7483" y="4555"/>
                  <a:pt x="7483" y="4613"/>
                </a:cubicBezTo>
                <a:cubicBezTo>
                  <a:pt x="7449" y="4913"/>
                  <a:pt x="7449" y="4813"/>
                  <a:pt x="7483" y="5113"/>
                </a:cubicBezTo>
                <a:cubicBezTo>
                  <a:pt x="7483" y="5147"/>
                  <a:pt x="7524" y="5163"/>
                  <a:pt x="7566" y="5163"/>
                </a:cubicBezTo>
                <a:cubicBezTo>
                  <a:pt x="7608" y="5163"/>
                  <a:pt x="7650" y="5147"/>
                  <a:pt x="7650" y="5113"/>
                </a:cubicBezTo>
                <a:cubicBezTo>
                  <a:pt x="7883" y="5180"/>
                  <a:pt x="7983" y="5414"/>
                  <a:pt x="7950" y="5680"/>
                </a:cubicBezTo>
                <a:cubicBezTo>
                  <a:pt x="8250" y="6414"/>
                  <a:pt x="8283" y="7181"/>
                  <a:pt x="8383" y="7949"/>
                </a:cubicBezTo>
                <a:lnTo>
                  <a:pt x="8383" y="8149"/>
                </a:lnTo>
                <a:cubicBezTo>
                  <a:pt x="8319" y="8149"/>
                  <a:pt x="8254" y="8242"/>
                  <a:pt x="8280" y="8279"/>
                </a:cubicBezTo>
                <a:lnTo>
                  <a:pt x="8280" y="8279"/>
                </a:lnTo>
                <a:cubicBezTo>
                  <a:pt x="8294" y="8386"/>
                  <a:pt x="8402" y="9071"/>
                  <a:pt x="8465" y="9540"/>
                </a:cubicBezTo>
                <a:lnTo>
                  <a:pt x="8465" y="9540"/>
                </a:lnTo>
                <a:cubicBezTo>
                  <a:pt x="8367" y="9293"/>
                  <a:pt x="8281" y="9040"/>
                  <a:pt x="8204" y="8783"/>
                </a:cubicBezTo>
                <a:lnTo>
                  <a:pt x="8204" y="8783"/>
                </a:lnTo>
                <a:cubicBezTo>
                  <a:pt x="8284" y="9177"/>
                  <a:pt x="8384" y="9590"/>
                  <a:pt x="8517" y="9950"/>
                </a:cubicBezTo>
                <a:cubicBezTo>
                  <a:pt x="8483" y="9850"/>
                  <a:pt x="8483" y="9783"/>
                  <a:pt x="8483" y="9683"/>
                </a:cubicBezTo>
                <a:cubicBezTo>
                  <a:pt x="8478" y="9639"/>
                  <a:pt x="8472" y="9590"/>
                  <a:pt x="8465" y="9540"/>
                </a:cubicBezTo>
                <a:lnTo>
                  <a:pt x="8465" y="9540"/>
                </a:lnTo>
                <a:cubicBezTo>
                  <a:pt x="8567" y="9796"/>
                  <a:pt x="8682" y="10045"/>
                  <a:pt x="8817" y="10284"/>
                </a:cubicBezTo>
                <a:cubicBezTo>
                  <a:pt x="8884" y="10517"/>
                  <a:pt x="8884" y="10784"/>
                  <a:pt x="8917" y="11018"/>
                </a:cubicBezTo>
                <a:cubicBezTo>
                  <a:pt x="8917" y="11118"/>
                  <a:pt x="8984" y="11151"/>
                  <a:pt x="9051" y="11151"/>
                </a:cubicBezTo>
                <a:cubicBezTo>
                  <a:pt x="9084" y="11885"/>
                  <a:pt x="9117" y="12652"/>
                  <a:pt x="9151" y="13353"/>
                </a:cubicBezTo>
                <a:cubicBezTo>
                  <a:pt x="8717" y="12185"/>
                  <a:pt x="8217" y="11018"/>
                  <a:pt x="7650" y="9883"/>
                </a:cubicBezTo>
                <a:lnTo>
                  <a:pt x="7650" y="9883"/>
                </a:lnTo>
                <a:cubicBezTo>
                  <a:pt x="7669" y="9903"/>
                  <a:pt x="7689" y="9911"/>
                  <a:pt x="7706" y="9911"/>
                </a:cubicBezTo>
                <a:cubicBezTo>
                  <a:pt x="7747" y="9911"/>
                  <a:pt x="7773" y="9864"/>
                  <a:pt x="7750" y="9817"/>
                </a:cubicBezTo>
                <a:cubicBezTo>
                  <a:pt x="7616" y="9516"/>
                  <a:pt x="7416" y="9216"/>
                  <a:pt x="7216" y="8949"/>
                </a:cubicBezTo>
                <a:cubicBezTo>
                  <a:pt x="6716" y="7982"/>
                  <a:pt x="6215" y="7048"/>
                  <a:pt x="5615" y="6147"/>
                </a:cubicBezTo>
                <a:cubicBezTo>
                  <a:pt x="5715" y="6147"/>
                  <a:pt x="5715" y="6047"/>
                  <a:pt x="5648" y="6014"/>
                </a:cubicBezTo>
                <a:cubicBezTo>
                  <a:pt x="5581" y="5981"/>
                  <a:pt x="5548" y="5947"/>
                  <a:pt x="5448" y="5881"/>
                </a:cubicBezTo>
                <a:cubicBezTo>
                  <a:pt x="5415" y="5847"/>
                  <a:pt x="5415" y="5814"/>
                  <a:pt x="5381" y="5780"/>
                </a:cubicBezTo>
                <a:cubicBezTo>
                  <a:pt x="5415" y="5714"/>
                  <a:pt x="5415" y="5680"/>
                  <a:pt x="5415" y="5647"/>
                </a:cubicBezTo>
                <a:cubicBezTo>
                  <a:pt x="4614" y="3445"/>
                  <a:pt x="3213" y="944"/>
                  <a:pt x="911" y="10"/>
                </a:cubicBezTo>
                <a:cubicBezTo>
                  <a:pt x="894" y="4"/>
                  <a:pt x="877" y="1"/>
                  <a:pt x="862" y="1"/>
                </a:cubicBezTo>
                <a:close/>
                <a:moveTo>
                  <a:pt x="15899" y="30297"/>
                </a:moveTo>
                <a:cubicBezTo>
                  <a:pt x="15918" y="30342"/>
                  <a:pt x="15937" y="30387"/>
                  <a:pt x="15955" y="30431"/>
                </a:cubicBezTo>
                <a:cubicBezTo>
                  <a:pt x="15955" y="30426"/>
                  <a:pt x="15954" y="30421"/>
                  <a:pt x="15953" y="30416"/>
                </a:cubicBezTo>
                <a:lnTo>
                  <a:pt x="15953" y="30416"/>
                </a:lnTo>
                <a:cubicBezTo>
                  <a:pt x="15935" y="30376"/>
                  <a:pt x="15917" y="30337"/>
                  <a:pt x="15899" y="30297"/>
                </a:cubicBezTo>
                <a:close/>
                <a:moveTo>
                  <a:pt x="17982" y="21712"/>
                </a:moveTo>
                <a:cubicBezTo>
                  <a:pt x="17962" y="21712"/>
                  <a:pt x="17941" y="21716"/>
                  <a:pt x="17924" y="21725"/>
                </a:cubicBezTo>
                <a:cubicBezTo>
                  <a:pt x="17657" y="21959"/>
                  <a:pt x="17423" y="22192"/>
                  <a:pt x="17223" y="22492"/>
                </a:cubicBezTo>
                <a:cubicBezTo>
                  <a:pt x="17156" y="22492"/>
                  <a:pt x="17123" y="22492"/>
                  <a:pt x="17090" y="22526"/>
                </a:cubicBezTo>
                <a:cubicBezTo>
                  <a:pt x="16156" y="23526"/>
                  <a:pt x="15822" y="25795"/>
                  <a:pt x="16222" y="27363"/>
                </a:cubicBezTo>
                <a:cubicBezTo>
                  <a:pt x="15957" y="28358"/>
                  <a:pt x="15790" y="29420"/>
                  <a:pt x="15953" y="30416"/>
                </a:cubicBezTo>
                <a:lnTo>
                  <a:pt x="15953" y="30416"/>
                </a:lnTo>
                <a:cubicBezTo>
                  <a:pt x="16719" y="32114"/>
                  <a:pt x="17499" y="33803"/>
                  <a:pt x="18257" y="35535"/>
                </a:cubicBezTo>
                <a:cubicBezTo>
                  <a:pt x="18269" y="35581"/>
                  <a:pt x="18296" y="35599"/>
                  <a:pt x="18326" y="35599"/>
                </a:cubicBezTo>
                <a:cubicBezTo>
                  <a:pt x="18382" y="35599"/>
                  <a:pt x="18446" y="35534"/>
                  <a:pt x="18424" y="35468"/>
                </a:cubicBezTo>
                <a:cubicBezTo>
                  <a:pt x="17823" y="33901"/>
                  <a:pt x="17156" y="32366"/>
                  <a:pt x="16489" y="30865"/>
                </a:cubicBezTo>
                <a:cubicBezTo>
                  <a:pt x="16156" y="29831"/>
                  <a:pt x="16289" y="28830"/>
                  <a:pt x="16489" y="27863"/>
                </a:cubicBezTo>
                <a:cubicBezTo>
                  <a:pt x="16523" y="28030"/>
                  <a:pt x="16589" y="28230"/>
                  <a:pt x="16656" y="28397"/>
                </a:cubicBezTo>
                <a:cubicBezTo>
                  <a:pt x="16677" y="28461"/>
                  <a:pt x="16741" y="28498"/>
                  <a:pt x="16792" y="28498"/>
                </a:cubicBezTo>
                <a:cubicBezTo>
                  <a:pt x="16820" y="28498"/>
                  <a:pt x="16844" y="28487"/>
                  <a:pt x="16856" y="28463"/>
                </a:cubicBezTo>
                <a:cubicBezTo>
                  <a:pt x="17457" y="27896"/>
                  <a:pt x="17790" y="27129"/>
                  <a:pt x="17990" y="26295"/>
                </a:cubicBezTo>
                <a:cubicBezTo>
                  <a:pt x="18257" y="25661"/>
                  <a:pt x="18457" y="24894"/>
                  <a:pt x="18524" y="24194"/>
                </a:cubicBezTo>
                <a:cubicBezTo>
                  <a:pt x="18591" y="23693"/>
                  <a:pt x="18724" y="22526"/>
                  <a:pt x="18257" y="21825"/>
                </a:cubicBezTo>
                <a:cubicBezTo>
                  <a:pt x="18224" y="21792"/>
                  <a:pt x="18157" y="21792"/>
                  <a:pt x="18124" y="21792"/>
                </a:cubicBezTo>
                <a:cubicBezTo>
                  <a:pt x="18099" y="21743"/>
                  <a:pt x="18039" y="21712"/>
                  <a:pt x="17982" y="2171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241;p62"/>
          <p:cNvSpPr/>
          <p:nvPr/>
        </p:nvSpPr>
        <p:spPr>
          <a:xfrm rot="19692160" flipH="1">
            <a:off x="8169207" y="15984"/>
            <a:ext cx="1542519" cy="2932639"/>
          </a:xfrm>
          <a:custGeom>
            <a:avLst/>
            <a:gdLst/>
            <a:ahLst/>
            <a:cxnLst/>
            <a:rect l="l" t="t" r="r" b="b"/>
            <a:pathLst>
              <a:path w="18725" h="35600" extrusionOk="0">
                <a:moveTo>
                  <a:pt x="102" y="1150"/>
                </a:moveTo>
                <a:cubicBezTo>
                  <a:pt x="0" y="1512"/>
                  <a:pt x="559" y="2390"/>
                  <a:pt x="814" y="2727"/>
                </a:cubicBezTo>
                <a:lnTo>
                  <a:pt x="814" y="2727"/>
                </a:lnTo>
                <a:cubicBezTo>
                  <a:pt x="464" y="2247"/>
                  <a:pt x="211" y="1723"/>
                  <a:pt x="102" y="1150"/>
                </a:cubicBezTo>
                <a:close/>
                <a:moveTo>
                  <a:pt x="956" y="639"/>
                </a:moveTo>
                <a:cubicBezTo>
                  <a:pt x="962" y="639"/>
                  <a:pt x="970" y="641"/>
                  <a:pt x="978" y="643"/>
                </a:cubicBezTo>
                <a:cubicBezTo>
                  <a:pt x="1779" y="977"/>
                  <a:pt x="2412" y="1678"/>
                  <a:pt x="2946" y="2345"/>
                </a:cubicBezTo>
                <a:cubicBezTo>
                  <a:pt x="3246" y="2678"/>
                  <a:pt x="3480" y="3112"/>
                  <a:pt x="3747" y="3479"/>
                </a:cubicBezTo>
                <a:cubicBezTo>
                  <a:pt x="2980" y="2445"/>
                  <a:pt x="2079" y="1477"/>
                  <a:pt x="1045" y="1044"/>
                </a:cubicBezTo>
                <a:cubicBezTo>
                  <a:pt x="953" y="800"/>
                  <a:pt x="890" y="639"/>
                  <a:pt x="956" y="639"/>
                </a:cubicBezTo>
                <a:close/>
                <a:moveTo>
                  <a:pt x="814" y="2727"/>
                </a:moveTo>
                <a:lnTo>
                  <a:pt x="814" y="2727"/>
                </a:lnTo>
                <a:cubicBezTo>
                  <a:pt x="1140" y="3174"/>
                  <a:pt x="1549" y="3582"/>
                  <a:pt x="2004" y="3956"/>
                </a:cubicBezTo>
                <a:lnTo>
                  <a:pt x="2004" y="3956"/>
                </a:lnTo>
                <a:cubicBezTo>
                  <a:pt x="1610" y="3618"/>
                  <a:pt x="1253" y="3255"/>
                  <a:pt x="911" y="2845"/>
                </a:cubicBezTo>
                <a:cubicBezTo>
                  <a:pt x="890" y="2824"/>
                  <a:pt x="856" y="2783"/>
                  <a:pt x="814" y="2727"/>
                </a:cubicBezTo>
                <a:close/>
                <a:moveTo>
                  <a:pt x="1145" y="1311"/>
                </a:moveTo>
                <a:cubicBezTo>
                  <a:pt x="2112" y="1811"/>
                  <a:pt x="2879" y="2812"/>
                  <a:pt x="3480" y="3612"/>
                </a:cubicBezTo>
                <a:cubicBezTo>
                  <a:pt x="3780" y="3979"/>
                  <a:pt x="4047" y="4346"/>
                  <a:pt x="4280" y="4780"/>
                </a:cubicBezTo>
                <a:cubicBezTo>
                  <a:pt x="4114" y="4513"/>
                  <a:pt x="3947" y="4313"/>
                  <a:pt x="3780" y="4079"/>
                </a:cubicBezTo>
                <a:cubicBezTo>
                  <a:pt x="3770" y="4059"/>
                  <a:pt x="3759" y="4051"/>
                  <a:pt x="3750" y="4051"/>
                </a:cubicBezTo>
                <a:cubicBezTo>
                  <a:pt x="3729" y="4051"/>
                  <a:pt x="3713" y="4090"/>
                  <a:pt x="3713" y="4113"/>
                </a:cubicBezTo>
                <a:cubicBezTo>
                  <a:pt x="3747" y="4146"/>
                  <a:pt x="3747" y="4179"/>
                  <a:pt x="3780" y="4246"/>
                </a:cubicBezTo>
                <a:cubicBezTo>
                  <a:pt x="3113" y="3612"/>
                  <a:pt x="2379" y="2978"/>
                  <a:pt x="1745" y="2311"/>
                </a:cubicBezTo>
                <a:cubicBezTo>
                  <a:pt x="1612" y="2178"/>
                  <a:pt x="1378" y="1744"/>
                  <a:pt x="1145" y="1311"/>
                </a:cubicBezTo>
                <a:close/>
                <a:moveTo>
                  <a:pt x="3580" y="4413"/>
                </a:moveTo>
                <a:cubicBezTo>
                  <a:pt x="3914" y="4680"/>
                  <a:pt x="4214" y="4980"/>
                  <a:pt x="4481" y="5280"/>
                </a:cubicBezTo>
                <a:cubicBezTo>
                  <a:pt x="4148" y="4981"/>
                  <a:pt x="3816" y="4748"/>
                  <a:pt x="3484" y="4449"/>
                </a:cubicBezTo>
                <a:lnTo>
                  <a:pt x="3484" y="4449"/>
                </a:lnTo>
                <a:cubicBezTo>
                  <a:pt x="3493" y="4457"/>
                  <a:pt x="3504" y="4460"/>
                  <a:pt x="3515" y="4460"/>
                </a:cubicBezTo>
                <a:cubicBezTo>
                  <a:pt x="3547" y="4460"/>
                  <a:pt x="3580" y="4436"/>
                  <a:pt x="3580" y="4413"/>
                </a:cubicBezTo>
                <a:close/>
                <a:moveTo>
                  <a:pt x="4314" y="7468"/>
                </a:moveTo>
                <a:lnTo>
                  <a:pt x="4314" y="7582"/>
                </a:lnTo>
                <a:cubicBezTo>
                  <a:pt x="4339" y="7590"/>
                  <a:pt x="4366" y="7599"/>
                  <a:pt x="4394" y="7606"/>
                </a:cubicBezTo>
                <a:lnTo>
                  <a:pt x="4394" y="7606"/>
                </a:lnTo>
                <a:cubicBezTo>
                  <a:pt x="4361" y="7565"/>
                  <a:pt x="4334" y="7518"/>
                  <a:pt x="4314" y="7468"/>
                </a:cubicBezTo>
                <a:close/>
                <a:moveTo>
                  <a:pt x="2794" y="8638"/>
                </a:moveTo>
                <a:cubicBezTo>
                  <a:pt x="2686" y="8643"/>
                  <a:pt x="2632" y="8687"/>
                  <a:pt x="2679" y="8783"/>
                </a:cubicBezTo>
                <a:cubicBezTo>
                  <a:pt x="2846" y="9116"/>
                  <a:pt x="3080" y="9416"/>
                  <a:pt x="3313" y="9683"/>
                </a:cubicBezTo>
                <a:cubicBezTo>
                  <a:pt x="3192" y="9481"/>
                  <a:pt x="3095" y="9267"/>
                  <a:pt x="3030" y="9056"/>
                </a:cubicBezTo>
                <a:lnTo>
                  <a:pt x="3030" y="9056"/>
                </a:lnTo>
                <a:cubicBezTo>
                  <a:pt x="2942" y="8923"/>
                  <a:pt x="2863" y="8784"/>
                  <a:pt x="2794" y="8638"/>
                </a:cubicBezTo>
                <a:close/>
                <a:moveTo>
                  <a:pt x="7286" y="15122"/>
                </a:moveTo>
                <a:cubicBezTo>
                  <a:pt x="7254" y="15194"/>
                  <a:pt x="7261" y="15278"/>
                  <a:pt x="7283" y="15321"/>
                </a:cubicBezTo>
                <a:cubicBezTo>
                  <a:pt x="7316" y="15421"/>
                  <a:pt x="7383" y="15454"/>
                  <a:pt x="7449" y="15487"/>
                </a:cubicBezTo>
                <a:lnTo>
                  <a:pt x="7449" y="15454"/>
                </a:lnTo>
                <a:cubicBezTo>
                  <a:pt x="7436" y="15415"/>
                  <a:pt x="7439" y="15387"/>
                  <a:pt x="7450" y="15372"/>
                </a:cubicBezTo>
                <a:lnTo>
                  <a:pt x="7450" y="15372"/>
                </a:lnTo>
                <a:cubicBezTo>
                  <a:pt x="7485" y="15404"/>
                  <a:pt x="7524" y="15433"/>
                  <a:pt x="7566" y="15455"/>
                </a:cubicBezTo>
                <a:lnTo>
                  <a:pt x="7566" y="15455"/>
                </a:lnTo>
                <a:cubicBezTo>
                  <a:pt x="7560" y="15443"/>
                  <a:pt x="7555" y="15432"/>
                  <a:pt x="7549" y="15421"/>
                </a:cubicBezTo>
                <a:cubicBezTo>
                  <a:pt x="7521" y="15379"/>
                  <a:pt x="7494" y="15360"/>
                  <a:pt x="7473" y="15360"/>
                </a:cubicBezTo>
                <a:cubicBezTo>
                  <a:pt x="7463" y="15360"/>
                  <a:pt x="7455" y="15364"/>
                  <a:pt x="7450" y="15372"/>
                </a:cubicBezTo>
                <a:lnTo>
                  <a:pt x="7450" y="15372"/>
                </a:lnTo>
                <a:cubicBezTo>
                  <a:pt x="7377" y="15305"/>
                  <a:pt x="7320" y="15219"/>
                  <a:pt x="7286" y="15122"/>
                </a:cubicBezTo>
                <a:close/>
                <a:moveTo>
                  <a:pt x="7566" y="15455"/>
                </a:moveTo>
                <a:lnTo>
                  <a:pt x="7566" y="15455"/>
                </a:lnTo>
                <a:cubicBezTo>
                  <a:pt x="7594" y="15518"/>
                  <a:pt x="7622" y="15593"/>
                  <a:pt x="7650" y="15621"/>
                </a:cubicBezTo>
                <a:cubicBezTo>
                  <a:pt x="7738" y="15621"/>
                  <a:pt x="7800" y="15595"/>
                  <a:pt x="7860" y="15520"/>
                </a:cubicBezTo>
                <a:lnTo>
                  <a:pt x="7860" y="15520"/>
                </a:lnTo>
                <a:cubicBezTo>
                  <a:pt x="7845" y="15520"/>
                  <a:pt x="7831" y="15521"/>
                  <a:pt x="7816" y="15521"/>
                </a:cubicBezTo>
                <a:cubicBezTo>
                  <a:pt x="7727" y="15521"/>
                  <a:pt x="7642" y="15497"/>
                  <a:pt x="7566" y="15455"/>
                </a:cubicBezTo>
                <a:close/>
                <a:moveTo>
                  <a:pt x="1045" y="15754"/>
                </a:moveTo>
                <a:cubicBezTo>
                  <a:pt x="1045" y="15761"/>
                  <a:pt x="1047" y="15769"/>
                  <a:pt x="1051" y="15778"/>
                </a:cubicBezTo>
                <a:lnTo>
                  <a:pt x="1051" y="15778"/>
                </a:lnTo>
                <a:cubicBezTo>
                  <a:pt x="1049" y="15770"/>
                  <a:pt x="1047" y="15762"/>
                  <a:pt x="1045" y="15754"/>
                </a:cubicBezTo>
                <a:close/>
                <a:moveTo>
                  <a:pt x="11624" y="13625"/>
                </a:moveTo>
                <a:cubicBezTo>
                  <a:pt x="11619" y="13681"/>
                  <a:pt x="11619" y="13736"/>
                  <a:pt x="11619" y="13786"/>
                </a:cubicBezTo>
                <a:cubicBezTo>
                  <a:pt x="11552" y="14487"/>
                  <a:pt x="11452" y="15154"/>
                  <a:pt x="11386" y="15854"/>
                </a:cubicBezTo>
                <a:cubicBezTo>
                  <a:pt x="11386" y="15287"/>
                  <a:pt x="11419" y="14687"/>
                  <a:pt x="11452" y="14120"/>
                </a:cubicBezTo>
                <a:lnTo>
                  <a:pt x="11624" y="13625"/>
                </a:lnTo>
                <a:close/>
                <a:moveTo>
                  <a:pt x="11475" y="8345"/>
                </a:moveTo>
                <a:cubicBezTo>
                  <a:pt x="11527" y="8345"/>
                  <a:pt x="11576" y="8386"/>
                  <a:pt x="11619" y="8482"/>
                </a:cubicBezTo>
                <a:cubicBezTo>
                  <a:pt x="11752" y="8783"/>
                  <a:pt x="11752" y="9150"/>
                  <a:pt x="11786" y="9450"/>
                </a:cubicBezTo>
                <a:cubicBezTo>
                  <a:pt x="11819" y="10117"/>
                  <a:pt x="11819" y="10751"/>
                  <a:pt x="11786" y="11418"/>
                </a:cubicBezTo>
                <a:cubicBezTo>
                  <a:pt x="11720" y="11977"/>
                  <a:pt x="11622" y="12568"/>
                  <a:pt x="11491" y="13096"/>
                </a:cubicBezTo>
                <a:lnTo>
                  <a:pt x="11491" y="13096"/>
                </a:lnTo>
                <a:cubicBezTo>
                  <a:pt x="11588" y="12146"/>
                  <a:pt x="11654" y="11167"/>
                  <a:pt x="11752" y="10284"/>
                </a:cubicBezTo>
                <a:cubicBezTo>
                  <a:pt x="11752" y="10226"/>
                  <a:pt x="11707" y="10190"/>
                  <a:pt x="11663" y="10190"/>
                </a:cubicBezTo>
                <a:cubicBezTo>
                  <a:pt x="11631" y="10190"/>
                  <a:pt x="11600" y="10208"/>
                  <a:pt x="11586" y="10250"/>
                </a:cubicBezTo>
                <a:cubicBezTo>
                  <a:pt x="11586" y="10317"/>
                  <a:pt x="11552" y="10450"/>
                  <a:pt x="11552" y="10517"/>
                </a:cubicBezTo>
                <a:cubicBezTo>
                  <a:pt x="11552" y="9983"/>
                  <a:pt x="11586" y="9450"/>
                  <a:pt x="11619" y="8916"/>
                </a:cubicBezTo>
                <a:cubicBezTo>
                  <a:pt x="11619" y="8835"/>
                  <a:pt x="11558" y="8791"/>
                  <a:pt x="11502" y="8791"/>
                </a:cubicBezTo>
                <a:cubicBezTo>
                  <a:pt x="11466" y="8791"/>
                  <a:pt x="11432" y="8810"/>
                  <a:pt x="11419" y="8849"/>
                </a:cubicBezTo>
                <a:cubicBezTo>
                  <a:pt x="11252" y="10417"/>
                  <a:pt x="11285" y="11952"/>
                  <a:pt x="11152" y="13486"/>
                </a:cubicBezTo>
                <a:cubicBezTo>
                  <a:pt x="11085" y="14320"/>
                  <a:pt x="11052" y="15154"/>
                  <a:pt x="11052" y="15988"/>
                </a:cubicBezTo>
                <a:cubicBezTo>
                  <a:pt x="10585" y="14086"/>
                  <a:pt x="10552" y="11851"/>
                  <a:pt x="10752" y="9950"/>
                </a:cubicBezTo>
                <a:cubicBezTo>
                  <a:pt x="10752" y="9807"/>
                  <a:pt x="11167" y="8345"/>
                  <a:pt x="11475" y="8345"/>
                </a:cubicBezTo>
                <a:close/>
                <a:moveTo>
                  <a:pt x="14863" y="15837"/>
                </a:moveTo>
                <a:cubicBezTo>
                  <a:pt x="15131" y="15837"/>
                  <a:pt x="15400" y="16151"/>
                  <a:pt x="15488" y="16622"/>
                </a:cubicBezTo>
                <a:cubicBezTo>
                  <a:pt x="15622" y="17289"/>
                  <a:pt x="15622" y="18023"/>
                  <a:pt x="15555" y="18756"/>
                </a:cubicBezTo>
                <a:cubicBezTo>
                  <a:pt x="15455" y="18523"/>
                  <a:pt x="15355" y="18356"/>
                  <a:pt x="15222" y="18156"/>
                </a:cubicBezTo>
                <a:cubicBezTo>
                  <a:pt x="15222" y="18123"/>
                  <a:pt x="15155" y="18123"/>
                  <a:pt x="15155" y="18123"/>
                </a:cubicBezTo>
                <a:cubicBezTo>
                  <a:pt x="15155" y="17355"/>
                  <a:pt x="15155" y="16455"/>
                  <a:pt x="14755" y="15854"/>
                </a:cubicBezTo>
                <a:cubicBezTo>
                  <a:pt x="14790" y="15842"/>
                  <a:pt x="14827" y="15837"/>
                  <a:pt x="14863" y="15837"/>
                </a:cubicBezTo>
                <a:close/>
                <a:moveTo>
                  <a:pt x="1879" y="16488"/>
                </a:moveTo>
                <a:lnTo>
                  <a:pt x="1879" y="16488"/>
                </a:lnTo>
                <a:cubicBezTo>
                  <a:pt x="2046" y="16622"/>
                  <a:pt x="2112" y="16688"/>
                  <a:pt x="2146" y="16755"/>
                </a:cubicBezTo>
                <a:cubicBezTo>
                  <a:pt x="2546" y="17155"/>
                  <a:pt x="2879" y="17622"/>
                  <a:pt x="3213" y="18089"/>
                </a:cubicBezTo>
                <a:cubicBezTo>
                  <a:pt x="3413" y="18356"/>
                  <a:pt x="3647" y="18690"/>
                  <a:pt x="3880" y="19023"/>
                </a:cubicBezTo>
                <a:cubicBezTo>
                  <a:pt x="3580" y="18756"/>
                  <a:pt x="3246" y="18423"/>
                  <a:pt x="2946" y="18089"/>
                </a:cubicBezTo>
                <a:cubicBezTo>
                  <a:pt x="2546" y="17522"/>
                  <a:pt x="2146" y="17022"/>
                  <a:pt x="1879" y="16488"/>
                </a:cubicBezTo>
                <a:close/>
                <a:moveTo>
                  <a:pt x="14554" y="16121"/>
                </a:moveTo>
                <a:cubicBezTo>
                  <a:pt x="14621" y="16321"/>
                  <a:pt x="14755" y="16521"/>
                  <a:pt x="14755" y="16622"/>
                </a:cubicBezTo>
                <a:cubicBezTo>
                  <a:pt x="14821" y="16955"/>
                  <a:pt x="14821" y="17322"/>
                  <a:pt x="14888" y="17656"/>
                </a:cubicBezTo>
                <a:lnTo>
                  <a:pt x="14888" y="18289"/>
                </a:lnTo>
                <a:cubicBezTo>
                  <a:pt x="14488" y="18690"/>
                  <a:pt x="14221" y="19290"/>
                  <a:pt x="13987" y="19924"/>
                </a:cubicBezTo>
                <a:cubicBezTo>
                  <a:pt x="13987" y="19323"/>
                  <a:pt x="14087" y="18790"/>
                  <a:pt x="14087" y="18289"/>
                </a:cubicBezTo>
                <a:cubicBezTo>
                  <a:pt x="14121" y="17656"/>
                  <a:pt x="14221" y="16988"/>
                  <a:pt x="14421" y="16421"/>
                </a:cubicBezTo>
                <a:cubicBezTo>
                  <a:pt x="14454" y="16288"/>
                  <a:pt x="14488" y="16188"/>
                  <a:pt x="14554" y="16121"/>
                </a:cubicBezTo>
                <a:close/>
                <a:moveTo>
                  <a:pt x="6249" y="18089"/>
                </a:moveTo>
                <a:lnTo>
                  <a:pt x="6315" y="18256"/>
                </a:lnTo>
                <a:cubicBezTo>
                  <a:pt x="6582" y="18690"/>
                  <a:pt x="6749" y="19190"/>
                  <a:pt x="6916" y="19690"/>
                </a:cubicBezTo>
                <a:cubicBezTo>
                  <a:pt x="6982" y="19924"/>
                  <a:pt x="7049" y="20124"/>
                  <a:pt x="7116" y="20324"/>
                </a:cubicBezTo>
                <a:cubicBezTo>
                  <a:pt x="6782" y="19590"/>
                  <a:pt x="6449" y="18823"/>
                  <a:pt x="6249" y="18089"/>
                </a:cubicBezTo>
                <a:close/>
                <a:moveTo>
                  <a:pt x="12486" y="19590"/>
                </a:moveTo>
                <a:cubicBezTo>
                  <a:pt x="12787" y="19690"/>
                  <a:pt x="12787" y="20024"/>
                  <a:pt x="12753" y="20324"/>
                </a:cubicBezTo>
                <a:cubicBezTo>
                  <a:pt x="12653" y="20291"/>
                  <a:pt x="12586" y="20257"/>
                  <a:pt x="12553" y="20157"/>
                </a:cubicBezTo>
                <a:cubicBezTo>
                  <a:pt x="12586" y="20157"/>
                  <a:pt x="12586" y="20157"/>
                  <a:pt x="12653" y="20191"/>
                </a:cubicBezTo>
                <a:cubicBezTo>
                  <a:pt x="12674" y="20211"/>
                  <a:pt x="12691" y="20219"/>
                  <a:pt x="12706" y="20219"/>
                </a:cubicBezTo>
                <a:cubicBezTo>
                  <a:pt x="12737" y="20219"/>
                  <a:pt x="12753" y="20180"/>
                  <a:pt x="12753" y="20157"/>
                </a:cubicBezTo>
                <a:cubicBezTo>
                  <a:pt x="12753" y="20091"/>
                  <a:pt x="12720" y="20024"/>
                  <a:pt x="12720" y="19957"/>
                </a:cubicBezTo>
                <a:cubicBezTo>
                  <a:pt x="12720" y="19934"/>
                  <a:pt x="12672" y="19895"/>
                  <a:pt x="12632" y="19895"/>
                </a:cubicBezTo>
                <a:cubicBezTo>
                  <a:pt x="12613" y="19895"/>
                  <a:pt x="12597" y="19903"/>
                  <a:pt x="12586" y="19924"/>
                </a:cubicBezTo>
                <a:cubicBezTo>
                  <a:pt x="12553" y="19924"/>
                  <a:pt x="12553" y="19957"/>
                  <a:pt x="12486" y="19957"/>
                </a:cubicBezTo>
                <a:cubicBezTo>
                  <a:pt x="12486" y="19824"/>
                  <a:pt x="12453" y="19690"/>
                  <a:pt x="12486" y="19590"/>
                </a:cubicBezTo>
                <a:close/>
                <a:moveTo>
                  <a:pt x="14788" y="18856"/>
                </a:moveTo>
                <a:lnTo>
                  <a:pt x="14788" y="18856"/>
                </a:lnTo>
                <a:cubicBezTo>
                  <a:pt x="14755" y="19290"/>
                  <a:pt x="14721" y="19657"/>
                  <a:pt x="14621" y="20024"/>
                </a:cubicBezTo>
                <a:cubicBezTo>
                  <a:pt x="14588" y="20291"/>
                  <a:pt x="14454" y="20624"/>
                  <a:pt x="14321" y="20925"/>
                </a:cubicBezTo>
                <a:cubicBezTo>
                  <a:pt x="14288" y="20925"/>
                  <a:pt x="14254" y="20958"/>
                  <a:pt x="14254" y="20991"/>
                </a:cubicBezTo>
                <a:cubicBezTo>
                  <a:pt x="14254" y="21091"/>
                  <a:pt x="14188" y="21158"/>
                  <a:pt x="14188" y="21292"/>
                </a:cubicBezTo>
                <a:lnTo>
                  <a:pt x="14188" y="21325"/>
                </a:lnTo>
                <a:cubicBezTo>
                  <a:pt x="14154" y="21292"/>
                  <a:pt x="14121" y="21258"/>
                  <a:pt x="14087" y="21258"/>
                </a:cubicBezTo>
                <a:cubicBezTo>
                  <a:pt x="14154" y="20991"/>
                  <a:pt x="14154" y="20825"/>
                  <a:pt x="14154" y="20758"/>
                </a:cubicBezTo>
                <a:cubicBezTo>
                  <a:pt x="14188" y="20491"/>
                  <a:pt x="14488" y="19323"/>
                  <a:pt x="14788" y="18856"/>
                </a:cubicBezTo>
                <a:close/>
                <a:moveTo>
                  <a:pt x="10015" y="22056"/>
                </a:moveTo>
                <a:lnTo>
                  <a:pt x="10015" y="22056"/>
                </a:lnTo>
                <a:cubicBezTo>
                  <a:pt x="9996" y="22091"/>
                  <a:pt x="9985" y="22136"/>
                  <a:pt x="9985" y="22192"/>
                </a:cubicBezTo>
                <a:cubicBezTo>
                  <a:pt x="9999" y="22192"/>
                  <a:pt x="10011" y="22195"/>
                  <a:pt x="10020" y="22201"/>
                </a:cubicBezTo>
                <a:lnTo>
                  <a:pt x="10020" y="22201"/>
                </a:lnTo>
                <a:cubicBezTo>
                  <a:pt x="10018" y="22186"/>
                  <a:pt x="10018" y="22172"/>
                  <a:pt x="10018" y="22159"/>
                </a:cubicBezTo>
                <a:cubicBezTo>
                  <a:pt x="10018" y="22127"/>
                  <a:pt x="10017" y="22093"/>
                  <a:pt x="10015" y="22056"/>
                </a:cubicBezTo>
                <a:close/>
                <a:moveTo>
                  <a:pt x="7750" y="21592"/>
                </a:moveTo>
                <a:lnTo>
                  <a:pt x="7750" y="21658"/>
                </a:lnTo>
                <a:cubicBezTo>
                  <a:pt x="7750" y="21725"/>
                  <a:pt x="7683" y="21792"/>
                  <a:pt x="7650" y="21792"/>
                </a:cubicBezTo>
                <a:cubicBezTo>
                  <a:pt x="7795" y="21996"/>
                  <a:pt x="7941" y="22277"/>
                  <a:pt x="7953" y="22277"/>
                </a:cubicBezTo>
                <a:cubicBezTo>
                  <a:pt x="7955" y="22277"/>
                  <a:pt x="7954" y="22271"/>
                  <a:pt x="7950" y="22259"/>
                </a:cubicBezTo>
                <a:cubicBezTo>
                  <a:pt x="7883" y="22025"/>
                  <a:pt x="7783" y="21792"/>
                  <a:pt x="7750" y="21592"/>
                </a:cubicBezTo>
                <a:close/>
                <a:moveTo>
                  <a:pt x="15088" y="18690"/>
                </a:moveTo>
                <a:cubicBezTo>
                  <a:pt x="15155" y="18756"/>
                  <a:pt x="15222" y="18856"/>
                  <a:pt x="15288" y="19123"/>
                </a:cubicBezTo>
                <a:cubicBezTo>
                  <a:pt x="15322" y="19323"/>
                  <a:pt x="15322" y="19590"/>
                  <a:pt x="15322" y="19790"/>
                </a:cubicBezTo>
                <a:cubicBezTo>
                  <a:pt x="15288" y="20024"/>
                  <a:pt x="15222" y="20324"/>
                  <a:pt x="15155" y="20591"/>
                </a:cubicBezTo>
                <a:lnTo>
                  <a:pt x="15155" y="20624"/>
                </a:lnTo>
                <a:cubicBezTo>
                  <a:pt x="14988" y="21191"/>
                  <a:pt x="14721" y="21759"/>
                  <a:pt x="14521" y="22259"/>
                </a:cubicBezTo>
                <a:lnTo>
                  <a:pt x="14521" y="22326"/>
                </a:lnTo>
                <a:cubicBezTo>
                  <a:pt x="14454" y="22492"/>
                  <a:pt x="14354" y="22592"/>
                  <a:pt x="14321" y="22592"/>
                </a:cubicBezTo>
                <a:cubicBezTo>
                  <a:pt x="14388" y="22292"/>
                  <a:pt x="14421" y="21992"/>
                  <a:pt x="14421" y="21692"/>
                </a:cubicBezTo>
                <a:cubicBezTo>
                  <a:pt x="14921" y="20825"/>
                  <a:pt x="15055" y="19624"/>
                  <a:pt x="15088" y="18690"/>
                </a:cubicBezTo>
                <a:close/>
                <a:moveTo>
                  <a:pt x="10129" y="22482"/>
                </a:moveTo>
                <a:lnTo>
                  <a:pt x="10118" y="22492"/>
                </a:lnTo>
                <a:lnTo>
                  <a:pt x="10085" y="22492"/>
                </a:lnTo>
                <a:lnTo>
                  <a:pt x="10185" y="22759"/>
                </a:lnTo>
                <a:cubicBezTo>
                  <a:pt x="10285" y="22759"/>
                  <a:pt x="10318" y="22693"/>
                  <a:pt x="10385" y="22659"/>
                </a:cubicBezTo>
                <a:cubicBezTo>
                  <a:pt x="10385" y="22626"/>
                  <a:pt x="10418" y="22626"/>
                  <a:pt x="10418" y="22626"/>
                </a:cubicBezTo>
                <a:cubicBezTo>
                  <a:pt x="10292" y="22626"/>
                  <a:pt x="10195" y="22566"/>
                  <a:pt x="10129" y="22482"/>
                </a:cubicBezTo>
                <a:close/>
                <a:moveTo>
                  <a:pt x="2759" y="22758"/>
                </a:moveTo>
                <a:cubicBezTo>
                  <a:pt x="2589" y="22820"/>
                  <a:pt x="2532" y="22924"/>
                  <a:pt x="2779" y="23093"/>
                </a:cubicBezTo>
                <a:cubicBezTo>
                  <a:pt x="2856" y="23075"/>
                  <a:pt x="2931" y="23061"/>
                  <a:pt x="3004" y="23049"/>
                </a:cubicBezTo>
                <a:lnTo>
                  <a:pt x="3004" y="23049"/>
                </a:lnTo>
                <a:cubicBezTo>
                  <a:pt x="2927" y="22988"/>
                  <a:pt x="2853" y="22925"/>
                  <a:pt x="2779" y="22859"/>
                </a:cubicBezTo>
                <a:cubicBezTo>
                  <a:pt x="2762" y="22842"/>
                  <a:pt x="2754" y="22797"/>
                  <a:pt x="2759" y="22758"/>
                </a:cubicBezTo>
                <a:close/>
                <a:moveTo>
                  <a:pt x="3320" y="23280"/>
                </a:moveTo>
                <a:cubicBezTo>
                  <a:pt x="3250" y="23282"/>
                  <a:pt x="3181" y="23286"/>
                  <a:pt x="3113" y="23293"/>
                </a:cubicBezTo>
                <a:cubicBezTo>
                  <a:pt x="3379" y="23426"/>
                  <a:pt x="3645" y="23537"/>
                  <a:pt x="3923" y="23633"/>
                </a:cubicBezTo>
                <a:lnTo>
                  <a:pt x="3923" y="23633"/>
                </a:lnTo>
                <a:cubicBezTo>
                  <a:pt x="3715" y="23528"/>
                  <a:pt x="3513" y="23411"/>
                  <a:pt x="3320" y="23280"/>
                </a:cubicBezTo>
                <a:close/>
                <a:moveTo>
                  <a:pt x="8587" y="23734"/>
                </a:moveTo>
                <a:lnTo>
                  <a:pt x="8587" y="23734"/>
                </a:lnTo>
                <a:cubicBezTo>
                  <a:pt x="8618" y="23764"/>
                  <a:pt x="8648" y="23793"/>
                  <a:pt x="8679" y="23822"/>
                </a:cubicBezTo>
                <a:lnTo>
                  <a:pt x="8679" y="23822"/>
                </a:lnTo>
                <a:cubicBezTo>
                  <a:pt x="8648" y="23794"/>
                  <a:pt x="8618" y="23790"/>
                  <a:pt x="8587" y="23734"/>
                </a:cubicBezTo>
                <a:close/>
                <a:moveTo>
                  <a:pt x="3923" y="23633"/>
                </a:moveTo>
                <a:cubicBezTo>
                  <a:pt x="4762" y="24058"/>
                  <a:pt x="5708" y="24292"/>
                  <a:pt x="6681" y="24471"/>
                </a:cubicBezTo>
                <a:lnTo>
                  <a:pt x="6681" y="24471"/>
                </a:lnTo>
                <a:cubicBezTo>
                  <a:pt x="5991" y="24226"/>
                  <a:pt x="5297" y="23992"/>
                  <a:pt x="4581" y="23827"/>
                </a:cubicBezTo>
                <a:cubicBezTo>
                  <a:pt x="4351" y="23769"/>
                  <a:pt x="4133" y="23706"/>
                  <a:pt x="3923" y="23633"/>
                </a:cubicBezTo>
                <a:close/>
                <a:moveTo>
                  <a:pt x="3113" y="23526"/>
                </a:moveTo>
                <a:cubicBezTo>
                  <a:pt x="3447" y="23760"/>
                  <a:pt x="3947" y="24027"/>
                  <a:pt x="3980" y="24027"/>
                </a:cubicBezTo>
                <a:cubicBezTo>
                  <a:pt x="4814" y="24327"/>
                  <a:pt x="5648" y="24494"/>
                  <a:pt x="6482" y="24661"/>
                </a:cubicBezTo>
                <a:lnTo>
                  <a:pt x="6549" y="24661"/>
                </a:lnTo>
                <a:lnTo>
                  <a:pt x="4547" y="24027"/>
                </a:lnTo>
                <a:cubicBezTo>
                  <a:pt x="4080" y="23927"/>
                  <a:pt x="3513" y="23793"/>
                  <a:pt x="3113" y="23526"/>
                </a:cubicBezTo>
                <a:close/>
                <a:moveTo>
                  <a:pt x="4114" y="22826"/>
                </a:moveTo>
                <a:cubicBezTo>
                  <a:pt x="4281" y="22959"/>
                  <a:pt x="5248" y="23093"/>
                  <a:pt x="5581" y="23160"/>
                </a:cubicBezTo>
                <a:cubicBezTo>
                  <a:pt x="5615" y="23193"/>
                  <a:pt x="5715" y="23193"/>
                  <a:pt x="5748" y="23260"/>
                </a:cubicBezTo>
                <a:cubicBezTo>
                  <a:pt x="6749" y="23660"/>
                  <a:pt x="7650" y="24194"/>
                  <a:pt x="8584" y="24694"/>
                </a:cubicBezTo>
                <a:cubicBezTo>
                  <a:pt x="8483" y="24694"/>
                  <a:pt x="8383" y="24661"/>
                  <a:pt x="8250" y="24627"/>
                </a:cubicBezTo>
                <a:cubicBezTo>
                  <a:pt x="7082" y="23993"/>
                  <a:pt x="5815" y="23360"/>
                  <a:pt x="4547" y="23126"/>
                </a:cubicBezTo>
                <a:cubicBezTo>
                  <a:pt x="4414" y="23026"/>
                  <a:pt x="4280" y="22959"/>
                  <a:pt x="4114" y="22826"/>
                </a:cubicBezTo>
                <a:close/>
                <a:moveTo>
                  <a:pt x="6681" y="24471"/>
                </a:moveTo>
                <a:lnTo>
                  <a:pt x="6681" y="24471"/>
                </a:lnTo>
                <a:cubicBezTo>
                  <a:pt x="6826" y="24523"/>
                  <a:pt x="6971" y="24575"/>
                  <a:pt x="7116" y="24627"/>
                </a:cubicBezTo>
                <a:cubicBezTo>
                  <a:pt x="7483" y="24761"/>
                  <a:pt x="7883" y="24861"/>
                  <a:pt x="8283" y="24994"/>
                </a:cubicBezTo>
                <a:cubicBezTo>
                  <a:pt x="8383" y="24994"/>
                  <a:pt x="8450" y="25028"/>
                  <a:pt x="8617" y="25094"/>
                </a:cubicBezTo>
                <a:lnTo>
                  <a:pt x="8383" y="24961"/>
                </a:lnTo>
                <a:cubicBezTo>
                  <a:pt x="7880" y="24822"/>
                  <a:pt x="7366" y="24674"/>
                  <a:pt x="6863" y="24504"/>
                </a:cubicBezTo>
                <a:lnTo>
                  <a:pt x="6863" y="24504"/>
                </a:lnTo>
                <a:cubicBezTo>
                  <a:pt x="6802" y="24493"/>
                  <a:pt x="6742" y="24482"/>
                  <a:pt x="6681" y="24471"/>
                </a:cubicBezTo>
                <a:close/>
                <a:moveTo>
                  <a:pt x="12286" y="24794"/>
                </a:moveTo>
                <a:cubicBezTo>
                  <a:pt x="12286" y="24827"/>
                  <a:pt x="12320" y="24861"/>
                  <a:pt x="12286" y="24927"/>
                </a:cubicBezTo>
                <a:cubicBezTo>
                  <a:pt x="12320" y="24927"/>
                  <a:pt x="12386" y="24927"/>
                  <a:pt x="12386" y="24961"/>
                </a:cubicBezTo>
                <a:cubicBezTo>
                  <a:pt x="12420" y="24994"/>
                  <a:pt x="12420" y="25028"/>
                  <a:pt x="12420" y="25094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470" y="25104"/>
                  <a:pt x="12460" y="25050"/>
                  <a:pt x="12453" y="24994"/>
                </a:cubicBezTo>
                <a:cubicBezTo>
                  <a:pt x="12396" y="24938"/>
                  <a:pt x="12346" y="24869"/>
                  <a:pt x="12309" y="24794"/>
                </a:cubicBezTo>
                <a:close/>
                <a:moveTo>
                  <a:pt x="18057" y="22359"/>
                </a:moveTo>
                <a:lnTo>
                  <a:pt x="18057" y="22359"/>
                </a:lnTo>
                <a:cubicBezTo>
                  <a:pt x="17990" y="22459"/>
                  <a:pt x="18057" y="22626"/>
                  <a:pt x="18090" y="22859"/>
                </a:cubicBezTo>
                <a:cubicBezTo>
                  <a:pt x="18224" y="24360"/>
                  <a:pt x="17757" y="26028"/>
                  <a:pt x="17123" y="27363"/>
                </a:cubicBezTo>
                <a:cubicBezTo>
                  <a:pt x="16977" y="27684"/>
                  <a:pt x="16862" y="27807"/>
                  <a:pt x="16775" y="27807"/>
                </a:cubicBezTo>
                <a:cubicBezTo>
                  <a:pt x="16662" y="27807"/>
                  <a:pt x="16593" y="27606"/>
                  <a:pt x="16556" y="27363"/>
                </a:cubicBezTo>
                <a:cubicBezTo>
                  <a:pt x="16589" y="27129"/>
                  <a:pt x="16656" y="26829"/>
                  <a:pt x="16723" y="26595"/>
                </a:cubicBezTo>
                <a:cubicBezTo>
                  <a:pt x="16756" y="26595"/>
                  <a:pt x="16789" y="26529"/>
                  <a:pt x="16823" y="26495"/>
                </a:cubicBezTo>
                <a:cubicBezTo>
                  <a:pt x="16889" y="26262"/>
                  <a:pt x="16889" y="26295"/>
                  <a:pt x="16889" y="26028"/>
                </a:cubicBezTo>
                <a:cubicBezTo>
                  <a:pt x="16889" y="25995"/>
                  <a:pt x="16823" y="25962"/>
                  <a:pt x="16823" y="25962"/>
                </a:cubicBezTo>
                <a:cubicBezTo>
                  <a:pt x="16823" y="25861"/>
                  <a:pt x="16823" y="25795"/>
                  <a:pt x="16889" y="25695"/>
                </a:cubicBezTo>
                <a:cubicBezTo>
                  <a:pt x="16923" y="25161"/>
                  <a:pt x="17056" y="24594"/>
                  <a:pt x="17256" y="24027"/>
                </a:cubicBezTo>
                <a:lnTo>
                  <a:pt x="17256" y="24027"/>
                </a:lnTo>
                <a:cubicBezTo>
                  <a:pt x="17256" y="24294"/>
                  <a:pt x="17223" y="24494"/>
                  <a:pt x="17223" y="24627"/>
                </a:cubicBezTo>
                <a:cubicBezTo>
                  <a:pt x="17156" y="25495"/>
                  <a:pt x="16990" y="26328"/>
                  <a:pt x="16990" y="27162"/>
                </a:cubicBezTo>
                <a:cubicBezTo>
                  <a:pt x="16990" y="27212"/>
                  <a:pt x="17031" y="27237"/>
                  <a:pt x="17073" y="27237"/>
                </a:cubicBezTo>
                <a:cubicBezTo>
                  <a:pt x="17115" y="27237"/>
                  <a:pt x="17156" y="27212"/>
                  <a:pt x="17156" y="27162"/>
                </a:cubicBezTo>
                <a:cubicBezTo>
                  <a:pt x="17323" y="25861"/>
                  <a:pt x="17623" y="24627"/>
                  <a:pt x="17490" y="23326"/>
                </a:cubicBezTo>
                <a:cubicBezTo>
                  <a:pt x="17557" y="23193"/>
                  <a:pt x="17590" y="23126"/>
                  <a:pt x="17657" y="22993"/>
                </a:cubicBezTo>
                <a:cubicBezTo>
                  <a:pt x="17823" y="22659"/>
                  <a:pt x="17957" y="22459"/>
                  <a:pt x="18057" y="22359"/>
                </a:cubicBezTo>
                <a:close/>
                <a:moveTo>
                  <a:pt x="6789" y="27663"/>
                </a:moveTo>
                <a:cubicBezTo>
                  <a:pt x="7354" y="27663"/>
                  <a:pt x="8015" y="27837"/>
                  <a:pt x="8584" y="27996"/>
                </a:cubicBezTo>
                <a:cubicBezTo>
                  <a:pt x="8383" y="27996"/>
                  <a:pt x="8117" y="27963"/>
                  <a:pt x="7916" y="27963"/>
                </a:cubicBezTo>
                <a:cubicBezTo>
                  <a:pt x="7616" y="27963"/>
                  <a:pt x="7160" y="27927"/>
                  <a:pt x="6713" y="27927"/>
                </a:cubicBezTo>
                <a:cubicBezTo>
                  <a:pt x="6415" y="27927"/>
                  <a:pt x="6122" y="27943"/>
                  <a:pt x="5882" y="27996"/>
                </a:cubicBezTo>
                <a:cubicBezTo>
                  <a:pt x="5882" y="27930"/>
                  <a:pt x="5948" y="27863"/>
                  <a:pt x="6082" y="27796"/>
                </a:cubicBezTo>
                <a:cubicBezTo>
                  <a:pt x="6284" y="27701"/>
                  <a:pt x="6526" y="27663"/>
                  <a:pt x="6789" y="27663"/>
                </a:cubicBezTo>
                <a:close/>
                <a:moveTo>
                  <a:pt x="6374" y="28352"/>
                </a:moveTo>
                <a:cubicBezTo>
                  <a:pt x="6253" y="28375"/>
                  <a:pt x="6151" y="28402"/>
                  <a:pt x="6082" y="28430"/>
                </a:cubicBezTo>
                <a:cubicBezTo>
                  <a:pt x="6148" y="28497"/>
                  <a:pt x="6282" y="28530"/>
                  <a:pt x="6449" y="28630"/>
                </a:cubicBezTo>
                <a:lnTo>
                  <a:pt x="6615" y="28630"/>
                </a:lnTo>
                <a:cubicBezTo>
                  <a:pt x="6798" y="28662"/>
                  <a:pt x="6980" y="28686"/>
                  <a:pt x="7160" y="28704"/>
                </a:cubicBezTo>
                <a:lnTo>
                  <a:pt x="7160" y="28704"/>
                </a:lnTo>
                <a:cubicBezTo>
                  <a:pt x="6893" y="28618"/>
                  <a:pt x="6631" y="28502"/>
                  <a:pt x="6374" y="28352"/>
                </a:cubicBezTo>
                <a:close/>
                <a:moveTo>
                  <a:pt x="10485" y="28797"/>
                </a:moveTo>
                <a:lnTo>
                  <a:pt x="10485" y="28797"/>
                </a:lnTo>
                <a:cubicBezTo>
                  <a:pt x="9751" y="28864"/>
                  <a:pt x="8984" y="28930"/>
                  <a:pt x="8250" y="28930"/>
                </a:cubicBezTo>
                <a:lnTo>
                  <a:pt x="7416" y="28930"/>
                </a:lnTo>
                <a:cubicBezTo>
                  <a:pt x="7883" y="28997"/>
                  <a:pt x="8383" y="29030"/>
                  <a:pt x="8817" y="29097"/>
                </a:cubicBezTo>
                <a:cubicBezTo>
                  <a:pt x="8879" y="29101"/>
                  <a:pt x="8940" y="29102"/>
                  <a:pt x="9001" y="29102"/>
                </a:cubicBezTo>
                <a:cubicBezTo>
                  <a:pt x="9528" y="29102"/>
                  <a:pt x="10006" y="28976"/>
                  <a:pt x="10485" y="28797"/>
                </a:cubicBezTo>
                <a:close/>
                <a:moveTo>
                  <a:pt x="862" y="1"/>
                </a:moveTo>
                <a:cubicBezTo>
                  <a:pt x="790" y="1"/>
                  <a:pt x="745" y="61"/>
                  <a:pt x="745" y="143"/>
                </a:cubicBezTo>
                <a:cubicBezTo>
                  <a:pt x="745" y="310"/>
                  <a:pt x="778" y="477"/>
                  <a:pt x="811" y="643"/>
                </a:cubicBezTo>
                <a:cubicBezTo>
                  <a:pt x="578" y="543"/>
                  <a:pt x="378" y="510"/>
                  <a:pt x="111" y="510"/>
                </a:cubicBezTo>
                <a:cubicBezTo>
                  <a:pt x="77" y="510"/>
                  <a:pt x="44" y="543"/>
                  <a:pt x="44" y="610"/>
                </a:cubicBezTo>
                <a:cubicBezTo>
                  <a:pt x="49" y="795"/>
                  <a:pt x="69" y="975"/>
                  <a:pt x="102" y="1150"/>
                </a:cubicBezTo>
                <a:lnTo>
                  <a:pt x="102" y="1150"/>
                </a:lnTo>
                <a:cubicBezTo>
                  <a:pt x="130" y="1051"/>
                  <a:pt x="207" y="991"/>
                  <a:pt x="354" y="991"/>
                </a:cubicBezTo>
                <a:cubicBezTo>
                  <a:pt x="431" y="991"/>
                  <a:pt x="527" y="1007"/>
                  <a:pt x="645" y="1044"/>
                </a:cubicBezTo>
                <a:cubicBezTo>
                  <a:pt x="711" y="1044"/>
                  <a:pt x="745" y="1110"/>
                  <a:pt x="745" y="1110"/>
                </a:cubicBezTo>
                <a:cubicBezTo>
                  <a:pt x="978" y="1811"/>
                  <a:pt x="1445" y="2445"/>
                  <a:pt x="2046" y="3012"/>
                </a:cubicBezTo>
                <a:lnTo>
                  <a:pt x="1979" y="3012"/>
                </a:lnTo>
                <a:lnTo>
                  <a:pt x="1879" y="2912"/>
                </a:lnTo>
                <a:lnTo>
                  <a:pt x="1278" y="2311"/>
                </a:lnTo>
                <a:cubicBezTo>
                  <a:pt x="1268" y="2301"/>
                  <a:pt x="1254" y="2296"/>
                  <a:pt x="1240" y="2296"/>
                </a:cubicBezTo>
                <a:cubicBezTo>
                  <a:pt x="1165" y="2296"/>
                  <a:pt x="1061" y="2422"/>
                  <a:pt x="1145" y="2478"/>
                </a:cubicBezTo>
                <a:cubicBezTo>
                  <a:pt x="1412" y="2745"/>
                  <a:pt x="1645" y="2945"/>
                  <a:pt x="1912" y="3179"/>
                </a:cubicBezTo>
                <a:cubicBezTo>
                  <a:pt x="1979" y="3312"/>
                  <a:pt x="2112" y="3412"/>
                  <a:pt x="2146" y="3479"/>
                </a:cubicBezTo>
                <a:cubicBezTo>
                  <a:pt x="2891" y="4196"/>
                  <a:pt x="3659" y="4868"/>
                  <a:pt x="4431" y="5532"/>
                </a:cubicBezTo>
                <a:lnTo>
                  <a:pt x="4431" y="5532"/>
                </a:lnTo>
                <a:cubicBezTo>
                  <a:pt x="3616" y="5089"/>
                  <a:pt x="2750" y="4569"/>
                  <a:pt x="2004" y="3956"/>
                </a:cubicBezTo>
                <a:lnTo>
                  <a:pt x="2004" y="3956"/>
                </a:lnTo>
                <a:cubicBezTo>
                  <a:pt x="2187" y="4113"/>
                  <a:pt x="2378" y="4265"/>
                  <a:pt x="2579" y="4413"/>
                </a:cubicBezTo>
                <a:cubicBezTo>
                  <a:pt x="3313" y="4980"/>
                  <a:pt x="4114" y="5480"/>
                  <a:pt x="4914" y="5947"/>
                </a:cubicBezTo>
                <a:cubicBezTo>
                  <a:pt x="4753" y="5809"/>
                  <a:pt x="4592" y="5671"/>
                  <a:pt x="4431" y="5532"/>
                </a:cubicBezTo>
                <a:lnTo>
                  <a:pt x="4431" y="5532"/>
                </a:lnTo>
                <a:cubicBezTo>
                  <a:pt x="4723" y="5691"/>
                  <a:pt x="5010" y="5841"/>
                  <a:pt x="5281" y="5981"/>
                </a:cubicBezTo>
                <a:cubicBezTo>
                  <a:pt x="5715" y="6681"/>
                  <a:pt x="6115" y="7382"/>
                  <a:pt x="6482" y="8115"/>
                </a:cubicBezTo>
                <a:cubicBezTo>
                  <a:pt x="6082" y="7682"/>
                  <a:pt x="5581" y="7348"/>
                  <a:pt x="5081" y="7148"/>
                </a:cubicBezTo>
                <a:cubicBezTo>
                  <a:pt x="5048" y="7115"/>
                  <a:pt x="5048" y="7048"/>
                  <a:pt x="4981" y="7015"/>
                </a:cubicBezTo>
                <a:cubicBezTo>
                  <a:pt x="4888" y="6903"/>
                  <a:pt x="4731" y="6811"/>
                  <a:pt x="4589" y="6811"/>
                </a:cubicBezTo>
                <a:cubicBezTo>
                  <a:pt x="4477" y="6811"/>
                  <a:pt x="4373" y="6868"/>
                  <a:pt x="4314" y="7015"/>
                </a:cubicBezTo>
                <a:cubicBezTo>
                  <a:pt x="4280" y="7115"/>
                  <a:pt x="4280" y="7148"/>
                  <a:pt x="4280" y="7215"/>
                </a:cubicBezTo>
                <a:cubicBezTo>
                  <a:pt x="4247" y="7215"/>
                  <a:pt x="4247" y="7282"/>
                  <a:pt x="4247" y="7315"/>
                </a:cubicBezTo>
                <a:cubicBezTo>
                  <a:pt x="4247" y="7315"/>
                  <a:pt x="4280" y="7315"/>
                  <a:pt x="4280" y="7348"/>
                </a:cubicBezTo>
                <a:cubicBezTo>
                  <a:pt x="4287" y="7390"/>
                  <a:pt x="4299" y="7430"/>
                  <a:pt x="4314" y="7468"/>
                </a:cubicBezTo>
                <a:lnTo>
                  <a:pt x="4314" y="7468"/>
                </a:lnTo>
                <a:lnTo>
                  <a:pt x="4314" y="7448"/>
                </a:lnTo>
                <a:cubicBezTo>
                  <a:pt x="4337" y="7333"/>
                  <a:pt x="4392" y="7297"/>
                  <a:pt x="4468" y="7297"/>
                </a:cubicBezTo>
                <a:cubicBezTo>
                  <a:pt x="4501" y="7297"/>
                  <a:pt x="4539" y="7305"/>
                  <a:pt x="4581" y="7315"/>
                </a:cubicBezTo>
                <a:cubicBezTo>
                  <a:pt x="4547" y="7348"/>
                  <a:pt x="4481" y="7448"/>
                  <a:pt x="4581" y="7482"/>
                </a:cubicBezTo>
                <a:cubicBezTo>
                  <a:pt x="4647" y="7515"/>
                  <a:pt x="4747" y="7515"/>
                  <a:pt x="4814" y="75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745" y="7575"/>
                  <a:pt x="4670" y="7537"/>
                  <a:pt x="4581" y="7515"/>
                </a:cubicBezTo>
                <a:lnTo>
                  <a:pt x="4581" y="7515"/>
                </a:lnTo>
                <a:cubicBezTo>
                  <a:pt x="4606" y="7590"/>
                  <a:pt x="4630" y="7627"/>
                  <a:pt x="4669" y="7655"/>
                </a:cubicBezTo>
                <a:lnTo>
                  <a:pt x="4669" y="7655"/>
                </a:lnTo>
                <a:cubicBezTo>
                  <a:pt x="4645" y="7652"/>
                  <a:pt x="4625" y="7648"/>
                  <a:pt x="4614" y="7648"/>
                </a:cubicBezTo>
                <a:cubicBezTo>
                  <a:pt x="4564" y="7648"/>
                  <a:pt x="4477" y="7630"/>
                  <a:pt x="4394" y="7606"/>
                </a:cubicBezTo>
                <a:lnTo>
                  <a:pt x="4394" y="7606"/>
                </a:lnTo>
                <a:cubicBezTo>
                  <a:pt x="4458" y="7686"/>
                  <a:pt x="4543" y="7747"/>
                  <a:pt x="4647" y="7782"/>
                </a:cubicBezTo>
                <a:cubicBezTo>
                  <a:pt x="4714" y="7782"/>
                  <a:pt x="4747" y="7715"/>
                  <a:pt x="4714" y="7682"/>
                </a:cubicBezTo>
                <a:cubicBezTo>
                  <a:pt x="4697" y="7673"/>
                  <a:pt x="4682" y="7665"/>
                  <a:pt x="4669" y="7655"/>
                </a:cubicBezTo>
                <a:lnTo>
                  <a:pt x="4669" y="7655"/>
                </a:lnTo>
                <a:cubicBezTo>
                  <a:pt x="4696" y="7659"/>
                  <a:pt x="4727" y="7663"/>
                  <a:pt x="4755" y="7663"/>
                </a:cubicBezTo>
                <a:cubicBezTo>
                  <a:pt x="4781" y="7663"/>
                  <a:pt x="4803" y="7660"/>
                  <a:pt x="4814" y="76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816" y="7577"/>
                  <a:pt x="4818" y="7577"/>
                  <a:pt x="4820" y="7577"/>
                </a:cubicBezTo>
                <a:cubicBezTo>
                  <a:pt x="4852" y="7577"/>
                  <a:pt x="4883" y="7569"/>
                  <a:pt x="4914" y="7548"/>
                </a:cubicBezTo>
                <a:cubicBezTo>
                  <a:pt x="5048" y="7548"/>
                  <a:pt x="5114" y="7482"/>
                  <a:pt x="5114" y="7382"/>
                </a:cubicBezTo>
                <a:cubicBezTo>
                  <a:pt x="5748" y="7715"/>
                  <a:pt x="6315" y="8182"/>
                  <a:pt x="6816" y="8716"/>
                </a:cubicBezTo>
                <a:cubicBezTo>
                  <a:pt x="7483" y="10050"/>
                  <a:pt x="8083" y="11384"/>
                  <a:pt x="8617" y="12785"/>
                </a:cubicBezTo>
                <a:cubicBezTo>
                  <a:pt x="7082" y="11151"/>
                  <a:pt x="5882" y="8115"/>
                  <a:pt x="3280" y="8015"/>
                </a:cubicBezTo>
                <a:lnTo>
                  <a:pt x="3246" y="8015"/>
                </a:lnTo>
                <a:cubicBezTo>
                  <a:pt x="3135" y="8015"/>
                  <a:pt x="3024" y="8001"/>
                  <a:pt x="2903" y="8001"/>
                </a:cubicBezTo>
                <a:cubicBezTo>
                  <a:pt x="2842" y="8001"/>
                  <a:pt x="2779" y="8004"/>
                  <a:pt x="2713" y="8015"/>
                </a:cubicBezTo>
                <a:cubicBezTo>
                  <a:pt x="2613" y="8015"/>
                  <a:pt x="2579" y="8115"/>
                  <a:pt x="2613" y="8149"/>
                </a:cubicBezTo>
                <a:cubicBezTo>
                  <a:pt x="2660" y="8320"/>
                  <a:pt x="2721" y="8483"/>
                  <a:pt x="2794" y="8638"/>
                </a:cubicBezTo>
                <a:lnTo>
                  <a:pt x="2794" y="8638"/>
                </a:lnTo>
                <a:cubicBezTo>
                  <a:pt x="2802" y="8637"/>
                  <a:pt x="2809" y="8637"/>
                  <a:pt x="2817" y="8637"/>
                </a:cubicBezTo>
                <a:cubicBezTo>
                  <a:pt x="2855" y="8637"/>
                  <a:pt x="2899" y="8641"/>
                  <a:pt x="2946" y="8649"/>
                </a:cubicBezTo>
                <a:cubicBezTo>
                  <a:pt x="2959" y="8781"/>
                  <a:pt x="2988" y="8918"/>
                  <a:pt x="3030" y="9056"/>
                </a:cubicBezTo>
                <a:lnTo>
                  <a:pt x="3030" y="9056"/>
                </a:lnTo>
                <a:cubicBezTo>
                  <a:pt x="3455" y="9697"/>
                  <a:pt x="4083" y="10193"/>
                  <a:pt x="4731" y="10638"/>
                </a:cubicBezTo>
                <a:lnTo>
                  <a:pt x="4731" y="10638"/>
                </a:lnTo>
                <a:cubicBezTo>
                  <a:pt x="4285" y="10286"/>
                  <a:pt x="3149" y="9079"/>
                  <a:pt x="3380" y="8783"/>
                </a:cubicBezTo>
                <a:lnTo>
                  <a:pt x="3380" y="8783"/>
                </a:lnTo>
                <a:cubicBezTo>
                  <a:pt x="3880" y="8949"/>
                  <a:pt x="4481" y="9250"/>
                  <a:pt x="4547" y="9283"/>
                </a:cubicBezTo>
                <a:cubicBezTo>
                  <a:pt x="5148" y="9750"/>
                  <a:pt x="5715" y="10350"/>
                  <a:pt x="6215" y="10951"/>
                </a:cubicBezTo>
                <a:cubicBezTo>
                  <a:pt x="6449" y="11184"/>
                  <a:pt x="6649" y="11485"/>
                  <a:pt x="6849" y="11785"/>
                </a:cubicBezTo>
                <a:cubicBezTo>
                  <a:pt x="6015" y="11018"/>
                  <a:pt x="5148" y="10317"/>
                  <a:pt x="4414" y="9583"/>
                </a:cubicBezTo>
                <a:cubicBezTo>
                  <a:pt x="4398" y="9568"/>
                  <a:pt x="4381" y="9561"/>
                  <a:pt x="4364" y="9561"/>
                </a:cubicBezTo>
                <a:cubicBezTo>
                  <a:pt x="4308" y="9561"/>
                  <a:pt x="4255" y="9632"/>
                  <a:pt x="4280" y="9683"/>
                </a:cubicBezTo>
                <a:cubicBezTo>
                  <a:pt x="4897" y="10228"/>
                  <a:pt x="5513" y="10841"/>
                  <a:pt x="6153" y="11449"/>
                </a:cubicBezTo>
                <a:lnTo>
                  <a:pt x="6153" y="11449"/>
                </a:lnTo>
                <a:cubicBezTo>
                  <a:pt x="5704" y="11217"/>
                  <a:pt x="5280" y="10999"/>
                  <a:pt x="4948" y="10784"/>
                </a:cubicBezTo>
                <a:cubicBezTo>
                  <a:pt x="4875" y="10736"/>
                  <a:pt x="4803" y="10687"/>
                  <a:pt x="4731" y="10638"/>
                </a:cubicBezTo>
                <a:lnTo>
                  <a:pt x="4731" y="10638"/>
                </a:lnTo>
                <a:cubicBezTo>
                  <a:pt x="4736" y="10642"/>
                  <a:pt x="4742" y="10646"/>
                  <a:pt x="4747" y="10651"/>
                </a:cubicBezTo>
                <a:cubicBezTo>
                  <a:pt x="5381" y="11118"/>
                  <a:pt x="5982" y="11518"/>
                  <a:pt x="6582" y="11952"/>
                </a:cubicBezTo>
                <a:cubicBezTo>
                  <a:pt x="6615" y="11952"/>
                  <a:pt x="6615" y="11985"/>
                  <a:pt x="6615" y="12018"/>
                </a:cubicBezTo>
                <a:lnTo>
                  <a:pt x="6649" y="12018"/>
                </a:lnTo>
                <a:cubicBezTo>
                  <a:pt x="6749" y="12085"/>
                  <a:pt x="6849" y="12152"/>
                  <a:pt x="6949" y="12185"/>
                </a:cubicBezTo>
                <a:cubicBezTo>
                  <a:pt x="6679" y="11944"/>
                  <a:pt x="6414" y="11697"/>
                  <a:pt x="6153" y="11449"/>
                </a:cubicBezTo>
                <a:lnTo>
                  <a:pt x="6153" y="11449"/>
                </a:lnTo>
                <a:cubicBezTo>
                  <a:pt x="7235" y="12008"/>
                  <a:pt x="8459" y="12647"/>
                  <a:pt x="8884" y="13519"/>
                </a:cubicBezTo>
                <a:cubicBezTo>
                  <a:pt x="8899" y="13564"/>
                  <a:pt x="8921" y="13582"/>
                  <a:pt x="8940" y="13582"/>
                </a:cubicBezTo>
                <a:cubicBezTo>
                  <a:pt x="8964" y="13582"/>
                  <a:pt x="8984" y="13556"/>
                  <a:pt x="8984" y="13519"/>
                </a:cubicBezTo>
                <a:cubicBezTo>
                  <a:pt x="9451" y="14687"/>
                  <a:pt x="9884" y="15821"/>
                  <a:pt x="10285" y="16988"/>
                </a:cubicBezTo>
                <a:cubicBezTo>
                  <a:pt x="10118" y="16722"/>
                  <a:pt x="9951" y="16521"/>
                  <a:pt x="9784" y="16288"/>
                </a:cubicBezTo>
                <a:cubicBezTo>
                  <a:pt x="9451" y="15821"/>
                  <a:pt x="8950" y="15254"/>
                  <a:pt x="8383" y="14987"/>
                </a:cubicBezTo>
                <a:cubicBezTo>
                  <a:pt x="8332" y="14705"/>
                  <a:pt x="7965" y="14442"/>
                  <a:pt x="7662" y="14442"/>
                </a:cubicBezTo>
                <a:cubicBezTo>
                  <a:pt x="7571" y="14442"/>
                  <a:pt x="7485" y="14466"/>
                  <a:pt x="7416" y="14520"/>
                </a:cubicBezTo>
                <a:cubicBezTo>
                  <a:pt x="7316" y="14553"/>
                  <a:pt x="7316" y="14653"/>
                  <a:pt x="7283" y="14687"/>
                </a:cubicBezTo>
                <a:lnTo>
                  <a:pt x="7283" y="14720"/>
                </a:lnTo>
                <a:cubicBezTo>
                  <a:pt x="7236" y="14860"/>
                  <a:pt x="7242" y="14999"/>
                  <a:pt x="7286" y="15122"/>
                </a:cubicBezTo>
                <a:lnTo>
                  <a:pt x="7286" y="15122"/>
                </a:lnTo>
                <a:cubicBezTo>
                  <a:pt x="7304" y="15081"/>
                  <a:pt x="7335" y="15044"/>
                  <a:pt x="7383" y="15020"/>
                </a:cubicBezTo>
                <a:cubicBezTo>
                  <a:pt x="7393" y="15017"/>
                  <a:pt x="7405" y="15015"/>
                  <a:pt x="7417" y="15015"/>
                </a:cubicBezTo>
                <a:cubicBezTo>
                  <a:pt x="7524" y="15015"/>
                  <a:pt x="7693" y="15135"/>
                  <a:pt x="7783" y="15254"/>
                </a:cubicBezTo>
                <a:lnTo>
                  <a:pt x="7683" y="15254"/>
                </a:lnTo>
                <a:cubicBezTo>
                  <a:pt x="7616" y="15254"/>
                  <a:pt x="7583" y="15454"/>
                  <a:pt x="7683" y="15454"/>
                </a:cubicBezTo>
                <a:cubicBezTo>
                  <a:pt x="7750" y="15454"/>
                  <a:pt x="7816" y="15454"/>
                  <a:pt x="7883" y="15487"/>
                </a:cubicBezTo>
                <a:cubicBezTo>
                  <a:pt x="7875" y="15499"/>
                  <a:pt x="7868" y="15510"/>
                  <a:pt x="7860" y="15520"/>
                </a:cubicBezTo>
                <a:lnTo>
                  <a:pt x="7860" y="15520"/>
                </a:lnTo>
                <a:cubicBezTo>
                  <a:pt x="8105" y="15506"/>
                  <a:pt x="8289" y="15376"/>
                  <a:pt x="8383" y="15187"/>
                </a:cubicBezTo>
                <a:cubicBezTo>
                  <a:pt x="9251" y="15554"/>
                  <a:pt x="9985" y="16622"/>
                  <a:pt x="10485" y="17556"/>
                </a:cubicBezTo>
                <a:cubicBezTo>
                  <a:pt x="10718" y="18123"/>
                  <a:pt x="10919" y="18656"/>
                  <a:pt x="11085" y="19223"/>
                </a:cubicBezTo>
                <a:cubicBezTo>
                  <a:pt x="12219" y="22326"/>
                  <a:pt x="13587" y="25328"/>
                  <a:pt x="14955" y="28330"/>
                </a:cubicBezTo>
                <a:cubicBezTo>
                  <a:pt x="14655" y="27996"/>
                  <a:pt x="14321" y="27729"/>
                  <a:pt x="13987" y="27463"/>
                </a:cubicBezTo>
                <a:lnTo>
                  <a:pt x="13987" y="27363"/>
                </a:lnTo>
                <a:cubicBezTo>
                  <a:pt x="13821" y="27229"/>
                  <a:pt x="13721" y="27129"/>
                  <a:pt x="13554" y="26996"/>
                </a:cubicBezTo>
                <a:cubicBezTo>
                  <a:pt x="13554" y="26962"/>
                  <a:pt x="13587" y="26896"/>
                  <a:pt x="13554" y="26896"/>
                </a:cubicBezTo>
                <a:cubicBezTo>
                  <a:pt x="13153" y="26562"/>
                  <a:pt x="12987" y="26062"/>
                  <a:pt x="12820" y="25628"/>
                </a:cubicBezTo>
                <a:cubicBezTo>
                  <a:pt x="12753" y="25394"/>
                  <a:pt x="12720" y="25194"/>
                  <a:pt x="12653" y="24994"/>
                </a:cubicBezTo>
                <a:lnTo>
                  <a:pt x="12653" y="24994"/>
                </a:lnTo>
                <a:lnTo>
                  <a:pt x="12720" y="25028"/>
                </a:lnTo>
                <a:cubicBezTo>
                  <a:pt x="12734" y="25041"/>
                  <a:pt x="12753" y="25049"/>
                  <a:pt x="12776" y="25049"/>
                </a:cubicBezTo>
                <a:cubicBezTo>
                  <a:pt x="12808" y="25049"/>
                  <a:pt x="12848" y="25033"/>
                  <a:pt x="12887" y="24994"/>
                </a:cubicBezTo>
                <a:cubicBezTo>
                  <a:pt x="12984" y="24703"/>
                  <a:pt x="12955" y="24192"/>
                  <a:pt x="12588" y="24192"/>
                </a:cubicBezTo>
                <a:cubicBezTo>
                  <a:pt x="12577" y="24192"/>
                  <a:pt x="12565" y="24193"/>
                  <a:pt x="12553" y="24194"/>
                </a:cubicBezTo>
                <a:cubicBezTo>
                  <a:pt x="12420" y="24194"/>
                  <a:pt x="12286" y="24327"/>
                  <a:pt x="12253" y="24460"/>
                </a:cubicBezTo>
                <a:cubicBezTo>
                  <a:pt x="12234" y="24576"/>
                  <a:pt x="12259" y="24691"/>
                  <a:pt x="12309" y="24794"/>
                </a:cubicBezTo>
                <a:lnTo>
                  <a:pt x="12320" y="24794"/>
                </a:lnTo>
                <a:cubicBezTo>
                  <a:pt x="12333" y="24792"/>
                  <a:pt x="12345" y="24791"/>
                  <a:pt x="12356" y="24791"/>
                </a:cubicBezTo>
                <a:cubicBezTo>
                  <a:pt x="12520" y="24791"/>
                  <a:pt x="12517" y="25005"/>
                  <a:pt x="12486" y="25161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525" y="25354"/>
                  <a:pt x="12593" y="25522"/>
                  <a:pt x="12620" y="25628"/>
                </a:cubicBezTo>
                <a:cubicBezTo>
                  <a:pt x="12653" y="25828"/>
                  <a:pt x="12753" y="26095"/>
                  <a:pt x="12887" y="26295"/>
                </a:cubicBezTo>
                <a:cubicBezTo>
                  <a:pt x="11986" y="25194"/>
                  <a:pt x="11419" y="23927"/>
                  <a:pt x="10919" y="22659"/>
                </a:cubicBezTo>
                <a:lnTo>
                  <a:pt x="10952" y="22626"/>
                </a:lnTo>
                <a:cubicBezTo>
                  <a:pt x="11185" y="22326"/>
                  <a:pt x="11052" y="21825"/>
                  <a:pt x="10785" y="21592"/>
                </a:cubicBezTo>
                <a:cubicBezTo>
                  <a:pt x="10683" y="21490"/>
                  <a:pt x="10542" y="21446"/>
                  <a:pt x="10407" y="21446"/>
                </a:cubicBezTo>
                <a:cubicBezTo>
                  <a:pt x="10365" y="21446"/>
                  <a:pt x="10324" y="21450"/>
                  <a:pt x="10285" y="21458"/>
                </a:cubicBezTo>
                <a:cubicBezTo>
                  <a:pt x="9996" y="21516"/>
                  <a:pt x="10007" y="21823"/>
                  <a:pt x="10015" y="22056"/>
                </a:cubicBezTo>
                <a:lnTo>
                  <a:pt x="10015" y="22056"/>
                </a:lnTo>
                <a:cubicBezTo>
                  <a:pt x="10041" y="22008"/>
                  <a:pt x="10079" y="21978"/>
                  <a:pt x="10118" y="21959"/>
                </a:cubicBezTo>
                <a:cubicBezTo>
                  <a:pt x="10157" y="21939"/>
                  <a:pt x="10196" y="21931"/>
                  <a:pt x="10234" y="21931"/>
                </a:cubicBezTo>
                <a:cubicBezTo>
                  <a:pt x="10324" y="21931"/>
                  <a:pt x="10404" y="21978"/>
                  <a:pt x="10452" y="22025"/>
                </a:cubicBezTo>
                <a:cubicBezTo>
                  <a:pt x="10552" y="22159"/>
                  <a:pt x="10618" y="22326"/>
                  <a:pt x="10618" y="22492"/>
                </a:cubicBezTo>
                <a:cubicBezTo>
                  <a:pt x="10618" y="22492"/>
                  <a:pt x="10607" y="22481"/>
                  <a:pt x="10592" y="22478"/>
                </a:cubicBezTo>
                <a:lnTo>
                  <a:pt x="10592" y="22478"/>
                </a:lnTo>
                <a:cubicBezTo>
                  <a:pt x="10590" y="22473"/>
                  <a:pt x="10587" y="22466"/>
                  <a:pt x="10585" y="22459"/>
                </a:cubicBezTo>
                <a:cubicBezTo>
                  <a:pt x="10585" y="22392"/>
                  <a:pt x="10552" y="22359"/>
                  <a:pt x="10552" y="22326"/>
                </a:cubicBezTo>
                <a:cubicBezTo>
                  <a:pt x="10485" y="22226"/>
                  <a:pt x="10485" y="22159"/>
                  <a:pt x="10418" y="22125"/>
                </a:cubicBezTo>
                <a:cubicBezTo>
                  <a:pt x="10386" y="22085"/>
                  <a:pt x="10351" y="22068"/>
                  <a:pt x="10318" y="22068"/>
                </a:cubicBezTo>
                <a:cubicBezTo>
                  <a:pt x="10212" y="22068"/>
                  <a:pt x="10110" y="22233"/>
                  <a:pt x="10085" y="22359"/>
                </a:cubicBezTo>
                <a:cubicBezTo>
                  <a:pt x="10085" y="22326"/>
                  <a:pt x="10085" y="22292"/>
                  <a:pt x="10051" y="22259"/>
                </a:cubicBezTo>
                <a:cubicBezTo>
                  <a:pt x="10051" y="22259"/>
                  <a:pt x="10051" y="22218"/>
                  <a:pt x="10020" y="22201"/>
                </a:cubicBezTo>
                <a:lnTo>
                  <a:pt x="10020" y="22201"/>
                </a:lnTo>
                <a:cubicBezTo>
                  <a:pt x="10028" y="22296"/>
                  <a:pt x="10064" y="22400"/>
                  <a:pt x="10129" y="22482"/>
                </a:cubicBezTo>
                <a:lnTo>
                  <a:pt x="10129" y="22482"/>
                </a:lnTo>
                <a:lnTo>
                  <a:pt x="10251" y="22359"/>
                </a:lnTo>
                <a:cubicBezTo>
                  <a:pt x="10251" y="22359"/>
                  <a:pt x="10285" y="22359"/>
                  <a:pt x="10285" y="22326"/>
                </a:cubicBezTo>
                <a:cubicBezTo>
                  <a:pt x="10385" y="22359"/>
                  <a:pt x="10385" y="22459"/>
                  <a:pt x="10385" y="22492"/>
                </a:cubicBezTo>
                <a:cubicBezTo>
                  <a:pt x="10385" y="22526"/>
                  <a:pt x="10418" y="22592"/>
                  <a:pt x="10418" y="22626"/>
                </a:cubicBezTo>
                <a:lnTo>
                  <a:pt x="10452" y="22626"/>
                </a:lnTo>
                <a:cubicBezTo>
                  <a:pt x="10509" y="22683"/>
                  <a:pt x="10592" y="22766"/>
                  <a:pt x="10699" y="22766"/>
                </a:cubicBezTo>
                <a:cubicBezTo>
                  <a:pt x="10716" y="22766"/>
                  <a:pt x="10733" y="22764"/>
                  <a:pt x="10752" y="22759"/>
                </a:cubicBezTo>
                <a:cubicBezTo>
                  <a:pt x="11285" y="24127"/>
                  <a:pt x="11919" y="25595"/>
                  <a:pt x="12953" y="26662"/>
                </a:cubicBezTo>
                <a:cubicBezTo>
                  <a:pt x="12353" y="26228"/>
                  <a:pt x="11786" y="25861"/>
                  <a:pt x="11185" y="25495"/>
                </a:cubicBezTo>
                <a:cubicBezTo>
                  <a:pt x="11252" y="25461"/>
                  <a:pt x="11252" y="25394"/>
                  <a:pt x="11185" y="25394"/>
                </a:cubicBezTo>
                <a:cubicBezTo>
                  <a:pt x="11119" y="25361"/>
                  <a:pt x="11019" y="25328"/>
                  <a:pt x="10919" y="25294"/>
                </a:cubicBezTo>
                <a:cubicBezTo>
                  <a:pt x="10785" y="25194"/>
                  <a:pt x="10652" y="25128"/>
                  <a:pt x="10585" y="25028"/>
                </a:cubicBezTo>
                <a:cubicBezTo>
                  <a:pt x="10151" y="24694"/>
                  <a:pt x="9751" y="24360"/>
                  <a:pt x="9351" y="23993"/>
                </a:cubicBezTo>
                <a:cubicBezTo>
                  <a:pt x="9017" y="23393"/>
                  <a:pt x="8750" y="22793"/>
                  <a:pt x="8517" y="22159"/>
                </a:cubicBezTo>
                <a:lnTo>
                  <a:pt x="8517" y="22059"/>
                </a:lnTo>
                <a:cubicBezTo>
                  <a:pt x="8083" y="20825"/>
                  <a:pt x="7750" y="19490"/>
                  <a:pt x="7149" y="18289"/>
                </a:cubicBezTo>
                <a:lnTo>
                  <a:pt x="7116" y="18223"/>
                </a:lnTo>
                <a:cubicBezTo>
                  <a:pt x="6916" y="17689"/>
                  <a:pt x="6615" y="17189"/>
                  <a:pt x="6315" y="16655"/>
                </a:cubicBezTo>
                <a:cubicBezTo>
                  <a:pt x="6302" y="16616"/>
                  <a:pt x="6279" y="16602"/>
                  <a:pt x="6253" y="16602"/>
                </a:cubicBezTo>
                <a:cubicBezTo>
                  <a:pt x="6214" y="16602"/>
                  <a:pt x="6169" y="16635"/>
                  <a:pt x="6148" y="16655"/>
                </a:cubicBezTo>
                <a:lnTo>
                  <a:pt x="5782" y="16288"/>
                </a:lnTo>
                <a:cubicBezTo>
                  <a:pt x="5771" y="16267"/>
                  <a:pt x="5754" y="16259"/>
                  <a:pt x="5735" y="16259"/>
                </a:cubicBezTo>
                <a:cubicBezTo>
                  <a:pt x="5693" y="16259"/>
                  <a:pt x="5638" y="16298"/>
                  <a:pt x="5615" y="16321"/>
                </a:cubicBezTo>
                <a:cubicBezTo>
                  <a:pt x="5412" y="16705"/>
                  <a:pt x="5356" y="17127"/>
                  <a:pt x="5405" y="17565"/>
                </a:cubicBezTo>
                <a:lnTo>
                  <a:pt x="5405" y="17565"/>
                </a:lnTo>
                <a:cubicBezTo>
                  <a:pt x="5403" y="17473"/>
                  <a:pt x="5406" y="17381"/>
                  <a:pt x="5415" y="17289"/>
                </a:cubicBezTo>
                <a:cubicBezTo>
                  <a:pt x="5426" y="17174"/>
                  <a:pt x="5457" y="17127"/>
                  <a:pt x="5503" y="17127"/>
                </a:cubicBezTo>
                <a:cubicBezTo>
                  <a:pt x="5593" y="17127"/>
                  <a:pt x="5739" y="17303"/>
                  <a:pt x="5915" y="17522"/>
                </a:cubicBezTo>
                <a:cubicBezTo>
                  <a:pt x="5942" y="18603"/>
                  <a:pt x="6494" y="19662"/>
                  <a:pt x="6987" y="20663"/>
                </a:cubicBezTo>
                <a:lnTo>
                  <a:pt x="6987" y="20663"/>
                </a:lnTo>
                <a:cubicBezTo>
                  <a:pt x="6228" y="19731"/>
                  <a:pt x="5521" y="18603"/>
                  <a:pt x="5405" y="17565"/>
                </a:cubicBezTo>
                <a:lnTo>
                  <a:pt x="5405" y="17565"/>
                </a:lnTo>
                <a:cubicBezTo>
                  <a:pt x="5423" y="18601"/>
                  <a:pt x="6033" y="19597"/>
                  <a:pt x="6615" y="20424"/>
                </a:cubicBezTo>
                <a:cubicBezTo>
                  <a:pt x="6816" y="20758"/>
                  <a:pt x="7082" y="21091"/>
                  <a:pt x="7316" y="21358"/>
                </a:cubicBezTo>
                <a:cubicBezTo>
                  <a:pt x="7215" y="21130"/>
                  <a:pt x="7102" y="20898"/>
                  <a:pt x="6987" y="20663"/>
                </a:cubicBezTo>
                <a:lnTo>
                  <a:pt x="6987" y="20663"/>
                </a:lnTo>
                <a:cubicBezTo>
                  <a:pt x="7439" y="21219"/>
                  <a:pt x="7909" y="21704"/>
                  <a:pt x="8283" y="22059"/>
                </a:cubicBezTo>
                <a:cubicBezTo>
                  <a:pt x="8483" y="22559"/>
                  <a:pt x="8684" y="23026"/>
                  <a:pt x="8950" y="23493"/>
                </a:cubicBezTo>
                <a:cubicBezTo>
                  <a:pt x="7783" y="22292"/>
                  <a:pt x="6782" y="20891"/>
                  <a:pt x="5581" y="19724"/>
                </a:cubicBezTo>
                <a:lnTo>
                  <a:pt x="5581" y="19690"/>
                </a:lnTo>
                <a:cubicBezTo>
                  <a:pt x="4948" y="17856"/>
                  <a:pt x="3580" y="15221"/>
                  <a:pt x="1612" y="14553"/>
                </a:cubicBezTo>
                <a:cubicBezTo>
                  <a:pt x="1598" y="14549"/>
                  <a:pt x="1585" y="14547"/>
                  <a:pt x="1571" y="14547"/>
                </a:cubicBezTo>
                <a:cubicBezTo>
                  <a:pt x="1487" y="14547"/>
                  <a:pt x="1416" y="14629"/>
                  <a:pt x="1445" y="14687"/>
                </a:cubicBezTo>
                <a:lnTo>
                  <a:pt x="1579" y="15187"/>
                </a:lnTo>
                <a:cubicBezTo>
                  <a:pt x="1445" y="15120"/>
                  <a:pt x="1312" y="15020"/>
                  <a:pt x="1178" y="14987"/>
                </a:cubicBezTo>
                <a:cubicBezTo>
                  <a:pt x="1166" y="14981"/>
                  <a:pt x="1154" y="14978"/>
                  <a:pt x="1140" y="14978"/>
                </a:cubicBezTo>
                <a:cubicBezTo>
                  <a:pt x="1079" y="14978"/>
                  <a:pt x="1011" y="15038"/>
                  <a:pt x="1011" y="15120"/>
                </a:cubicBezTo>
                <a:cubicBezTo>
                  <a:pt x="1058" y="15398"/>
                  <a:pt x="1145" y="15697"/>
                  <a:pt x="1267" y="16004"/>
                </a:cubicBezTo>
                <a:lnTo>
                  <a:pt x="1267" y="16004"/>
                </a:lnTo>
                <a:cubicBezTo>
                  <a:pt x="1322" y="16052"/>
                  <a:pt x="1384" y="16103"/>
                  <a:pt x="1445" y="16155"/>
                </a:cubicBezTo>
                <a:cubicBezTo>
                  <a:pt x="1800" y="17041"/>
                  <a:pt x="2390" y="17825"/>
                  <a:pt x="3050" y="18545"/>
                </a:cubicBezTo>
                <a:lnTo>
                  <a:pt x="3050" y="18545"/>
                </a:lnTo>
                <a:cubicBezTo>
                  <a:pt x="2262" y="17847"/>
                  <a:pt x="1619" y="16891"/>
                  <a:pt x="1267" y="16004"/>
                </a:cubicBezTo>
                <a:lnTo>
                  <a:pt x="1267" y="16004"/>
                </a:lnTo>
                <a:cubicBezTo>
                  <a:pt x="1160" y="15911"/>
                  <a:pt x="1074" y="15829"/>
                  <a:pt x="1051" y="15778"/>
                </a:cubicBezTo>
                <a:lnTo>
                  <a:pt x="1051" y="15778"/>
                </a:lnTo>
                <a:cubicBezTo>
                  <a:pt x="1425" y="17208"/>
                  <a:pt x="2621" y="18927"/>
                  <a:pt x="4080" y="19590"/>
                </a:cubicBezTo>
                <a:cubicBezTo>
                  <a:pt x="3734" y="19255"/>
                  <a:pt x="3383" y="18908"/>
                  <a:pt x="3050" y="18545"/>
                </a:cubicBezTo>
                <a:lnTo>
                  <a:pt x="3050" y="18545"/>
                </a:lnTo>
                <a:cubicBezTo>
                  <a:pt x="3498" y="18941"/>
                  <a:pt x="3992" y="19253"/>
                  <a:pt x="4506" y="19422"/>
                </a:cubicBezTo>
                <a:lnTo>
                  <a:pt x="4506" y="19422"/>
                </a:lnTo>
                <a:cubicBezTo>
                  <a:pt x="3604" y="18178"/>
                  <a:pt x="2813" y="16764"/>
                  <a:pt x="1612" y="15854"/>
                </a:cubicBezTo>
                <a:cubicBezTo>
                  <a:pt x="1612" y="15821"/>
                  <a:pt x="1612" y="15821"/>
                  <a:pt x="1579" y="15788"/>
                </a:cubicBezTo>
                <a:cubicBezTo>
                  <a:pt x="1437" y="15419"/>
                  <a:pt x="1428" y="15297"/>
                  <a:pt x="1492" y="15297"/>
                </a:cubicBezTo>
                <a:cubicBezTo>
                  <a:pt x="1579" y="15297"/>
                  <a:pt x="1801" y="15520"/>
                  <a:pt x="2012" y="15654"/>
                </a:cubicBezTo>
                <a:cubicBezTo>
                  <a:pt x="3258" y="16549"/>
                  <a:pt x="4198" y="18147"/>
                  <a:pt x="4832" y="19599"/>
                </a:cubicBezTo>
                <a:lnTo>
                  <a:pt x="4832" y="19599"/>
                </a:lnTo>
                <a:cubicBezTo>
                  <a:pt x="4802" y="19562"/>
                  <a:pt x="4773" y="19525"/>
                  <a:pt x="4747" y="19490"/>
                </a:cubicBezTo>
                <a:cubicBezTo>
                  <a:pt x="4667" y="19471"/>
                  <a:pt x="4586" y="19448"/>
                  <a:pt x="4506" y="19422"/>
                </a:cubicBezTo>
                <a:lnTo>
                  <a:pt x="4506" y="19422"/>
                </a:lnTo>
                <a:cubicBezTo>
                  <a:pt x="4531" y="19456"/>
                  <a:pt x="4556" y="19490"/>
                  <a:pt x="4581" y="19524"/>
                </a:cubicBezTo>
                <a:cubicBezTo>
                  <a:pt x="4647" y="19624"/>
                  <a:pt x="4781" y="19690"/>
                  <a:pt x="4914" y="19790"/>
                </a:cubicBezTo>
                <a:cubicBezTo>
                  <a:pt x="4887" y="19727"/>
                  <a:pt x="4860" y="19663"/>
                  <a:pt x="4832" y="19599"/>
                </a:cubicBezTo>
                <a:lnTo>
                  <a:pt x="4832" y="19599"/>
                </a:lnTo>
                <a:cubicBezTo>
                  <a:pt x="4919" y="19706"/>
                  <a:pt x="5024" y="19816"/>
                  <a:pt x="5148" y="19891"/>
                </a:cubicBezTo>
                <a:cubicBezTo>
                  <a:pt x="5187" y="19930"/>
                  <a:pt x="5237" y="19949"/>
                  <a:pt x="5283" y="19949"/>
                </a:cubicBezTo>
                <a:cubicBezTo>
                  <a:pt x="5353" y="19949"/>
                  <a:pt x="5415" y="19905"/>
                  <a:pt x="5415" y="19824"/>
                </a:cubicBezTo>
                <a:cubicBezTo>
                  <a:pt x="5448" y="19857"/>
                  <a:pt x="5481" y="19857"/>
                  <a:pt x="5515" y="19857"/>
                </a:cubicBezTo>
                <a:cubicBezTo>
                  <a:pt x="6849" y="21191"/>
                  <a:pt x="8016" y="22659"/>
                  <a:pt x="9317" y="23993"/>
                </a:cubicBezTo>
                <a:lnTo>
                  <a:pt x="9317" y="24027"/>
                </a:lnTo>
                <a:lnTo>
                  <a:pt x="9351" y="24027"/>
                </a:lnTo>
                <a:lnTo>
                  <a:pt x="9651" y="24327"/>
                </a:lnTo>
                <a:lnTo>
                  <a:pt x="9818" y="24494"/>
                </a:lnTo>
                <a:cubicBezTo>
                  <a:pt x="9784" y="24460"/>
                  <a:pt x="9684" y="24394"/>
                  <a:pt x="9651" y="24360"/>
                </a:cubicBezTo>
                <a:cubicBezTo>
                  <a:pt x="8650" y="23393"/>
                  <a:pt x="7616" y="22492"/>
                  <a:pt x="6749" y="21392"/>
                </a:cubicBezTo>
                <a:cubicBezTo>
                  <a:pt x="6732" y="21383"/>
                  <a:pt x="6716" y="21379"/>
                  <a:pt x="6700" y="21379"/>
                </a:cubicBezTo>
                <a:cubicBezTo>
                  <a:pt x="6655" y="21379"/>
                  <a:pt x="6624" y="21417"/>
                  <a:pt x="6649" y="21492"/>
                </a:cubicBezTo>
                <a:cubicBezTo>
                  <a:pt x="7220" y="22285"/>
                  <a:pt x="7882" y="23049"/>
                  <a:pt x="8578" y="23725"/>
                </a:cubicBezTo>
                <a:lnTo>
                  <a:pt x="8578" y="23725"/>
                </a:lnTo>
                <a:cubicBezTo>
                  <a:pt x="8482" y="23692"/>
                  <a:pt x="8448" y="23659"/>
                  <a:pt x="8350" y="23627"/>
                </a:cubicBezTo>
                <a:cubicBezTo>
                  <a:pt x="7009" y="22792"/>
                  <a:pt x="5457" y="21938"/>
                  <a:pt x="4014" y="21938"/>
                </a:cubicBezTo>
                <a:cubicBezTo>
                  <a:pt x="3555" y="21938"/>
                  <a:pt x="3106" y="22024"/>
                  <a:pt x="2679" y="22226"/>
                </a:cubicBezTo>
                <a:cubicBezTo>
                  <a:pt x="2613" y="22292"/>
                  <a:pt x="2613" y="22359"/>
                  <a:pt x="2646" y="22392"/>
                </a:cubicBezTo>
                <a:cubicBezTo>
                  <a:pt x="2746" y="22526"/>
                  <a:pt x="2813" y="22626"/>
                  <a:pt x="2913" y="22693"/>
                </a:cubicBezTo>
                <a:lnTo>
                  <a:pt x="2813" y="22693"/>
                </a:lnTo>
                <a:cubicBezTo>
                  <a:pt x="2781" y="22693"/>
                  <a:pt x="2764" y="22723"/>
                  <a:pt x="2759" y="22758"/>
                </a:cubicBezTo>
                <a:lnTo>
                  <a:pt x="2759" y="22758"/>
                </a:lnTo>
                <a:cubicBezTo>
                  <a:pt x="3025" y="22659"/>
                  <a:pt x="3565" y="22659"/>
                  <a:pt x="3647" y="22659"/>
                </a:cubicBezTo>
                <a:lnTo>
                  <a:pt x="3747" y="22659"/>
                </a:lnTo>
                <a:cubicBezTo>
                  <a:pt x="3713" y="22693"/>
                  <a:pt x="3713" y="22793"/>
                  <a:pt x="3747" y="22826"/>
                </a:cubicBezTo>
                <a:cubicBezTo>
                  <a:pt x="3813" y="22893"/>
                  <a:pt x="3914" y="22959"/>
                  <a:pt x="3980" y="23026"/>
                </a:cubicBezTo>
                <a:cubicBezTo>
                  <a:pt x="3834" y="23014"/>
                  <a:pt x="3692" y="23006"/>
                  <a:pt x="3549" y="23006"/>
                </a:cubicBezTo>
                <a:cubicBezTo>
                  <a:pt x="3371" y="23006"/>
                  <a:pt x="3193" y="23018"/>
                  <a:pt x="3004" y="23049"/>
                </a:cubicBezTo>
                <a:lnTo>
                  <a:pt x="3004" y="23049"/>
                </a:lnTo>
                <a:cubicBezTo>
                  <a:pt x="3107" y="23130"/>
                  <a:pt x="3212" y="23208"/>
                  <a:pt x="3320" y="23280"/>
                </a:cubicBezTo>
                <a:lnTo>
                  <a:pt x="3320" y="23280"/>
                </a:lnTo>
                <a:cubicBezTo>
                  <a:pt x="3351" y="23280"/>
                  <a:pt x="3382" y="23279"/>
                  <a:pt x="3413" y="23279"/>
                </a:cubicBezTo>
                <a:cubicBezTo>
                  <a:pt x="3659" y="23279"/>
                  <a:pt x="3911" y="23303"/>
                  <a:pt x="4147" y="23326"/>
                </a:cubicBezTo>
                <a:cubicBezTo>
                  <a:pt x="4280" y="23326"/>
                  <a:pt x="4414" y="23360"/>
                  <a:pt x="4547" y="23426"/>
                </a:cubicBezTo>
                <a:cubicBezTo>
                  <a:pt x="5232" y="23883"/>
                  <a:pt x="6034" y="24224"/>
                  <a:pt x="6863" y="24504"/>
                </a:cubicBezTo>
                <a:lnTo>
                  <a:pt x="6863" y="24504"/>
                </a:lnTo>
                <a:cubicBezTo>
                  <a:pt x="7581" y="24631"/>
                  <a:pt x="8309" y="24732"/>
                  <a:pt x="9017" y="24861"/>
                </a:cubicBezTo>
                <a:cubicBezTo>
                  <a:pt x="9251" y="24894"/>
                  <a:pt x="9484" y="24994"/>
                  <a:pt x="9684" y="25028"/>
                </a:cubicBezTo>
                <a:lnTo>
                  <a:pt x="9784" y="25028"/>
                </a:lnTo>
                <a:cubicBezTo>
                  <a:pt x="9851" y="25061"/>
                  <a:pt x="9985" y="25061"/>
                  <a:pt x="10085" y="25128"/>
                </a:cubicBezTo>
                <a:cubicBezTo>
                  <a:pt x="10251" y="25228"/>
                  <a:pt x="10418" y="25361"/>
                  <a:pt x="10518" y="25495"/>
                </a:cubicBezTo>
                <a:cubicBezTo>
                  <a:pt x="10530" y="25501"/>
                  <a:pt x="10543" y="25503"/>
                  <a:pt x="10554" y="25503"/>
                </a:cubicBezTo>
                <a:cubicBezTo>
                  <a:pt x="10606" y="25503"/>
                  <a:pt x="10646" y="25449"/>
                  <a:pt x="10618" y="25394"/>
                </a:cubicBezTo>
                <a:lnTo>
                  <a:pt x="10418" y="25194"/>
                </a:lnTo>
                <a:cubicBezTo>
                  <a:pt x="10485" y="25194"/>
                  <a:pt x="10518" y="25228"/>
                  <a:pt x="10618" y="25228"/>
                </a:cubicBezTo>
                <a:cubicBezTo>
                  <a:pt x="10952" y="25528"/>
                  <a:pt x="11319" y="25795"/>
                  <a:pt x="11652" y="26062"/>
                </a:cubicBezTo>
                <a:cubicBezTo>
                  <a:pt x="11417" y="26020"/>
                  <a:pt x="11165" y="25996"/>
                  <a:pt x="10908" y="25996"/>
                </a:cubicBezTo>
                <a:cubicBezTo>
                  <a:pt x="10544" y="25996"/>
                  <a:pt x="10169" y="26044"/>
                  <a:pt x="9818" y="26162"/>
                </a:cubicBezTo>
                <a:cubicBezTo>
                  <a:pt x="9818" y="26128"/>
                  <a:pt x="9784" y="26128"/>
                  <a:pt x="9784" y="26062"/>
                </a:cubicBezTo>
                <a:cubicBezTo>
                  <a:pt x="9701" y="25978"/>
                  <a:pt x="9584" y="25937"/>
                  <a:pt x="9467" y="25937"/>
                </a:cubicBezTo>
                <a:cubicBezTo>
                  <a:pt x="9351" y="25937"/>
                  <a:pt x="9234" y="25978"/>
                  <a:pt x="9151" y="26062"/>
                </a:cubicBezTo>
                <a:cubicBezTo>
                  <a:pt x="8950" y="26295"/>
                  <a:pt x="9084" y="26629"/>
                  <a:pt x="9317" y="26729"/>
                </a:cubicBezTo>
                <a:cubicBezTo>
                  <a:pt x="9351" y="26729"/>
                  <a:pt x="9417" y="26695"/>
                  <a:pt x="9417" y="26662"/>
                </a:cubicBezTo>
                <a:cubicBezTo>
                  <a:pt x="9351" y="26529"/>
                  <a:pt x="9251" y="26362"/>
                  <a:pt x="9317" y="26228"/>
                </a:cubicBezTo>
                <a:cubicBezTo>
                  <a:pt x="9379" y="26187"/>
                  <a:pt x="9441" y="26159"/>
                  <a:pt x="9503" y="26159"/>
                </a:cubicBezTo>
                <a:cubicBezTo>
                  <a:pt x="9541" y="26159"/>
                  <a:pt x="9579" y="26170"/>
                  <a:pt x="9618" y="26195"/>
                </a:cubicBezTo>
                <a:cubicBezTo>
                  <a:pt x="9584" y="26228"/>
                  <a:pt x="9484" y="26228"/>
                  <a:pt x="9451" y="26295"/>
                </a:cubicBezTo>
                <a:cubicBezTo>
                  <a:pt x="9329" y="26325"/>
                  <a:pt x="9401" y="26466"/>
                  <a:pt x="9491" y="26466"/>
                </a:cubicBezTo>
                <a:cubicBezTo>
                  <a:pt x="9499" y="26466"/>
                  <a:pt x="9508" y="26465"/>
                  <a:pt x="9518" y="26462"/>
                </a:cubicBezTo>
                <a:cubicBezTo>
                  <a:pt x="9584" y="26395"/>
                  <a:pt x="9651" y="26395"/>
                  <a:pt x="9684" y="26362"/>
                </a:cubicBezTo>
                <a:lnTo>
                  <a:pt x="9684" y="26362"/>
                </a:lnTo>
                <a:cubicBezTo>
                  <a:pt x="9684" y="26529"/>
                  <a:pt x="9651" y="26695"/>
                  <a:pt x="9584" y="26795"/>
                </a:cubicBezTo>
                <a:cubicBezTo>
                  <a:pt x="9533" y="26839"/>
                  <a:pt x="9477" y="26858"/>
                  <a:pt x="9420" y="26858"/>
                </a:cubicBezTo>
                <a:cubicBezTo>
                  <a:pt x="9217" y="26858"/>
                  <a:pt x="9003" y="26626"/>
                  <a:pt x="8950" y="26495"/>
                </a:cubicBezTo>
                <a:cubicBezTo>
                  <a:pt x="8940" y="26465"/>
                  <a:pt x="8921" y="26453"/>
                  <a:pt x="8900" y="26453"/>
                </a:cubicBezTo>
                <a:cubicBezTo>
                  <a:pt x="8851" y="26453"/>
                  <a:pt x="8794" y="26516"/>
                  <a:pt x="8817" y="26562"/>
                </a:cubicBezTo>
                <a:cubicBezTo>
                  <a:pt x="8924" y="26775"/>
                  <a:pt x="9201" y="27053"/>
                  <a:pt x="9462" y="27053"/>
                </a:cubicBezTo>
                <a:cubicBezTo>
                  <a:pt x="9527" y="27053"/>
                  <a:pt x="9591" y="27036"/>
                  <a:pt x="9651" y="26996"/>
                </a:cubicBezTo>
                <a:cubicBezTo>
                  <a:pt x="9818" y="26862"/>
                  <a:pt x="9918" y="26562"/>
                  <a:pt x="9851" y="26328"/>
                </a:cubicBezTo>
                <a:cubicBezTo>
                  <a:pt x="10151" y="26229"/>
                  <a:pt x="10450" y="26185"/>
                  <a:pt x="10746" y="26185"/>
                </a:cubicBezTo>
                <a:cubicBezTo>
                  <a:pt x="11241" y="26185"/>
                  <a:pt x="11727" y="26307"/>
                  <a:pt x="12186" y="26495"/>
                </a:cubicBezTo>
                <a:cubicBezTo>
                  <a:pt x="12686" y="26862"/>
                  <a:pt x="13187" y="27196"/>
                  <a:pt x="13654" y="27563"/>
                </a:cubicBezTo>
                <a:cubicBezTo>
                  <a:pt x="12920" y="27729"/>
                  <a:pt x="12153" y="27863"/>
                  <a:pt x="11419" y="27996"/>
                </a:cubicBezTo>
                <a:lnTo>
                  <a:pt x="10919" y="27863"/>
                </a:lnTo>
                <a:cubicBezTo>
                  <a:pt x="9818" y="27563"/>
                  <a:pt x="8784" y="27229"/>
                  <a:pt x="7683" y="27062"/>
                </a:cubicBezTo>
                <a:cubicBezTo>
                  <a:pt x="7611" y="27053"/>
                  <a:pt x="7526" y="27048"/>
                  <a:pt x="7431" y="27048"/>
                </a:cubicBezTo>
                <a:cubicBezTo>
                  <a:pt x="6860" y="27048"/>
                  <a:pt x="5953" y="27220"/>
                  <a:pt x="5782" y="27563"/>
                </a:cubicBezTo>
                <a:cubicBezTo>
                  <a:pt x="5748" y="27563"/>
                  <a:pt x="5681" y="27629"/>
                  <a:pt x="5648" y="27629"/>
                </a:cubicBezTo>
                <a:cubicBezTo>
                  <a:pt x="5581" y="27663"/>
                  <a:pt x="5581" y="27729"/>
                  <a:pt x="5615" y="27796"/>
                </a:cubicBezTo>
                <a:cubicBezTo>
                  <a:pt x="5748" y="27996"/>
                  <a:pt x="5982" y="28163"/>
                  <a:pt x="6249" y="28230"/>
                </a:cubicBezTo>
                <a:cubicBezTo>
                  <a:pt x="6249" y="28230"/>
                  <a:pt x="6282" y="28230"/>
                  <a:pt x="6282" y="28297"/>
                </a:cubicBezTo>
                <a:cubicBezTo>
                  <a:pt x="6313" y="28316"/>
                  <a:pt x="6343" y="28334"/>
                  <a:pt x="6374" y="28352"/>
                </a:cubicBezTo>
                <a:lnTo>
                  <a:pt x="6374" y="28352"/>
                </a:lnTo>
                <a:cubicBezTo>
                  <a:pt x="6546" y="28320"/>
                  <a:pt x="6753" y="28297"/>
                  <a:pt x="6949" y="28297"/>
                </a:cubicBezTo>
                <a:cubicBezTo>
                  <a:pt x="7214" y="28273"/>
                  <a:pt x="7474" y="28263"/>
                  <a:pt x="7730" y="28263"/>
                </a:cubicBezTo>
                <a:cubicBezTo>
                  <a:pt x="8569" y="28263"/>
                  <a:pt x="9367" y="28377"/>
                  <a:pt x="10185" y="28530"/>
                </a:cubicBezTo>
                <a:cubicBezTo>
                  <a:pt x="10285" y="28530"/>
                  <a:pt x="10351" y="28597"/>
                  <a:pt x="10452" y="28597"/>
                </a:cubicBezTo>
                <a:cubicBezTo>
                  <a:pt x="9951" y="28630"/>
                  <a:pt x="9417" y="28663"/>
                  <a:pt x="8884" y="28697"/>
                </a:cubicBezTo>
                <a:cubicBezTo>
                  <a:pt x="8566" y="28724"/>
                  <a:pt x="8254" y="28741"/>
                  <a:pt x="7943" y="28741"/>
                </a:cubicBezTo>
                <a:cubicBezTo>
                  <a:pt x="7682" y="28741"/>
                  <a:pt x="7422" y="28729"/>
                  <a:pt x="7160" y="28704"/>
                </a:cubicBezTo>
                <a:lnTo>
                  <a:pt x="7160" y="28704"/>
                </a:lnTo>
                <a:cubicBezTo>
                  <a:pt x="7616" y="28851"/>
                  <a:pt x="8084" y="28912"/>
                  <a:pt x="8557" y="28912"/>
                </a:cubicBezTo>
                <a:cubicBezTo>
                  <a:pt x="9571" y="28912"/>
                  <a:pt x="10605" y="28632"/>
                  <a:pt x="11586" y="28330"/>
                </a:cubicBezTo>
                <a:cubicBezTo>
                  <a:pt x="11652" y="28363"/>
                  <a:pt x="11752" y="28363"/>
                  <a:pt x="11819" y="28397"/>
                </a:cubicBezTo>
                <a:cubicBezTo>
                  <a:pt x="11844" y="28409"/>
                  <a:pt x="11865" y="28414"/>
                  <a:pt x="11883" y="28414"/>
                </a:cubicBezTo>
                <a:cubicBezTo>
                  <a:pt x="11963" y="28414"/>
                  <a:pt x="11980" y="28305"/>
                  <a:pt x="11953" y="28196"/>
                </a:cubicBezTo>
                <a:cubicBezTo>
                  <a:pt x="12019" y="28163"/>
                  <a:pt x="12153" y="28163"/>
                  <a:pt x="12253" y="28130"/>
                </a:cubicBezTo>
                <a:cubicBezTo>
                  <a:pt x="12753" y="27996"/>
                  <a:pt x="13287" y="27863"/>
                  <a:pt x="13787" y="27696"/>
                </a:cubicBezTo>
                <a:cubicBezTo>
                  <a:pt x="14354" y="28163"/>
                  <a:pt x="14921" y="28663"/>
                  <a:pt x="15422" y="29231"/>
                </a:cubicBezTo>
                <a:cubicBezTo>
                  <a:pt x="15580" y="29587"/>
                  <a:pt x="15739" y="29942"/>
                  <a:pt x="15899" y="30297"/>
                </a:cubicBezTo>
                <a:lnTo>
                  <a:pt x="15899" y="30297"/>
                </a:lnTo>
                <a:cubicBezTo>
                  <a:pt x="15512" y="29377"/>
                  <a:pt x="15068" y="28487"/>
                  <a:pt x="14655" y="27596"/>
                </a:cubicBezTo>
                <a:lnTo>
                  <a:pt x="14655" y="27596"/>
                </a:lnTo>
                <a:cubicBezTo>
                  <a:pt x="14671" y="27604"/>
                  <a:pt x="14690" y="27609"/>
                  <a:pt x="14708" y="27609"/>
                </a:cubicBezTo>
                <a:cubicBezTo>
                  <a:pt x="14763" y="27609"/>
                  <a:pt x="14813" y="27571"/>
                  <a:pt x="14788" y="27496"/>
                </a:cubicBezTo>
                <a:cubicBezTo>
                  <a:pt x="14121" y="26162"/>
                  <a:pt x="14121" y="24627"/>
                  <a:pt x="14288" y="23093"/>
                </a:cubicBezTo>
                <a:cubicBezTo>
                  <a:pt x="14321" y="23093"/>
                  <a:pt x="14321" y="23093"/>
                  <a:pt x="14388" y="23026"/>
                </a:cubicBezTo>
                <a:cubicBezTo>
                  <a:pt x="15388" y="22259"/>
                  <a:pt x="15589" y="20291"/>
                  <a:pt x="15789" y="19123"/>
                </a:cubicBezTo>
                <a:cubicBezTo>
                  <a:pt x="15922" y="18289"/>
                  <a:pt x="16289" y="15854"/>
                  <a:pt x="15255" y="15354"/>
                </a:cubicBezTo>
                <a:cubicBezTo>
                  <a:pt x="15147" y="15318"/>
                  <a:pt x="15048" y="15299"/>
                  <a:pt x="14957" y="15299"/>
                </a:cubicBezTo>
                <a:cubicBezTo>
                  <a:pt x="14796" y="15299"/>
                  <a:pt x="14661" y="15359"/>
                  <a:pt x="14554" y="15487"/>
                </a:cubicBezTo>
                <a:lnTo>
                  <a:pt x="14488" y="15454"/>
                </a:lnTo>
                <a:cubicBezTo>
                  <a:pt x="14458" y="15424"/>
                  <a:pt x="14421" y="15408"/>
                  <a:pt x="14387" y="15408"/>
                </a:cubicBezTo>
                <a:cubicBezTo>
                  <a:pt x="14345" y="15408"/>
                  <a:pt x="14306" y="15432"/>
                  <a:pt x="14288" y="15487"/>
                </a:cubicBezTo>
                <a:cubicBezTo>
                  <a:pt x="13921" y="16188"/>
                  <a:pt x="13254" y="19490"/>
                  <a:pt x="13787" y="20858"/>
                </a:cubicBezTo>
                <a:cubicBezTo>
                  <a:pt x="13721" y="21592"/>
                  <a:pt x="13787" y="22292"/>
                  <a:pt x="14087" y="22826"/>
                </a:cubicBezTo>
                <a:cubicBezTo>
                  <a:pt x="13954" y="24160"/>
                  <a:pt x="13921" y="25528"/>
                  <a:pt x="14321" y="26729"/>
                </a:cubicBezTo>
                <a:cubicBezTo>
                  <a:pt x="13954" y="25962"/>
                  <a:pt x="13620" y="25161"/>
                  <a:pt x="13287" y="24360"/>
                </a:cubicBezTo>
                <a:cubicBezTo>
                  <a:pt x="13320" y="24327"/>
                  <a:pt x="13320" y="24294"/>
                  <a:pt x="13320" y="24227"/>
                </a:cubicBezTo>
                <a:cubicBezTo>
                  <a:pt x="12887" y="23493"/>
                  <a:pt x="12787" y="22526"/>
                  <a:pt x="12720" y="21658"/>
                </a:cubicBezTo>
                <a:cubicBezTo>
                  <a:pt x="12653" y="21292"/>
                  <a:pt x="12653" y="20858"/>
                  <a:pt x="12653" y="20491"/>
                </a:cubicBezTo>
                <a:lnTo>
                  <a:pt x="12653" y="20358"/>
                </a:lnTo>
                <a:cubicBezTo>
                  <a:pt x="12720" y="20391"/>
                  <a:pt x="12787" y="20458"/>
                  <a:pt x="12887" y="20458"/>
                </a:cubicBezTo>
                <a:cubicBezTo>
                  <a:pt x="12896" y="20467"/>
                  <a:pt x="12907" y="20471"/>
                  <a:pt x="12920" y="20471"/>
                </a:cubicBezTo>
                <a:cubicBezTo>
                  <a:pt x="12956" y="20471"/>
                  <a:pt x="13005" y="20440"/>
                  <a:pt x="13053" y="20391"/>
                </a:cubicBezTo>
                <a:cubicBezTo>
                  <a:pt x="13220" y="19891"/>
                  <a:pt x="13120" y="19290"/>
                  <a:pt x="12553" y="19157"/>
                </a:cubicBezTo>
                <a:cubicBezTo>
                  <a:pt x="12486" y="19157"/>
                  <a:pt x="12420" y="19190"/>
                  <a:pt x="12420" y="19223"/>
                </a:cubicBezTo>
                <a:cubicBezTo>
                  <a:pt x="12286" y="19524"/>
                  <a:pt x="12286" y="19957"/>
                  <a:pt x="12553" y="20191"/>
                </a:cubicBezTo>
                <a:cubicBezTo>
                  <a:pt x="12553" y="20991"/>
                  <a:pt x="12486" y="21892"/>
                  <a:pt x="12653" y="22726"/>
                </a:cubicBezTo>
                <a:cubicBezTo>
                  <a:pt x="12386" y="22059"/>
                  <a:pt x="12086" y="21392"/>
                  <a:pt x="11819" y="20724"/>
                </a:cubicBezTo>
                <a:cubicBezTo>
                  <a:pt x="11619" y="19657"/>
                  <a:pt x="11486" y="18523"/>
                  <a:pt x="11452" y="17355"/>
                </a:cubicBezTo>
                <a:cubicBezTo>
                  <a:pt x="11486" y="17355"/>
                  <a:pt x="11552" y="17322"/>
                  <a:pt x="11586" y="17222"/>
                </a:cubicBezTo>
                <a:cubicBezTo>
                  <a:pt x="11719" y="16388"/>
                  <a:pt x="11819" y="15521"/>
                  <a:pt x="11919" y="14687"/>
                </a:cubicBezTo>
                <a:cubicBezTo>
                  <a:pt x="11986" y="14320"/>
                  <a:pt x="12053" y="13986"/>
                  <a:pt x="12119" y="13619"/>
                </a:cubicBezTo>
                <a:cubicBezTo>
                  <a:pt x="12420" y="11952"/>
                  <a:pt x="12386" y="10217"/>
                  <a:pt x="12453" y="8516"/>
                </a:cubicBezTo>
                <a:cubicBezTo>
                  <a:pt x="12453" y="8424"/>
                  <a:pt x="12393" y="8373"/>
                  <a:pt x="12333" y="8373"/>
                </a:cubicBezTo>
                <a:cubicBezTo>
                  <a:pt x="12283" y="8373"/>
                  <a:pt x="12234" y="8407"/>
                  <a:pt x="12219" y="8482"/>
                </a:cubicBezTo>
                <a:cubicBezTo>
                  <a:pt x="12219" y="8616"/>
                  <a:pt x="12153" y="8783"/>
                  <a:pt x="12153" y="8883"/>
                </a:cubicBezTo>
                <a:cubicBezTo>
                  <a:pt x="12086" y="8549"/>
                  <a:pt x="11986" y="8216"/>
                  <a:pt x="11786" y="7982"/>
                </a:cubicBezTo>
                <a:cubicBezTo>
                  <a:pt x="11692" y="7854"/>
                  <a:pt x="11601" y="7800"/>
                  <a:pt x="11514" y="7800"/>
                </a:cubicBezTo>
                <a:cubicBezTo>
                  <a:pt x="11006" y="7800"/>
                  <a:pt x="10618" y="9631"/>
                  <a:pt x="10618" y="9717"/>
                </a:cubicBezTo>
                <a:cubicBezTo>
                  <a:pt x="10318" y="11851"/>
                  <a:pt x="10552" y="14453"/>
                  <a:pt x="11152" y="16521"/>
                </a:cubicBezTo>
                <a:cubicBezTo>
                  <a:pt x="11152" y="17656"/>
                  <a:pt x="11285" y="18723"/>
                  <a:pt x="11452" y="19790"/>
                </a:cubicBezTo>
                <a:cubicBezTo>
                  <a:pt x="11419" y="19624"/>
                  <a:pt x="11319" y="19457"/>
                  <a:pt x="11285" y="19290"/>
                </a:cubicBezTo>
                <a:cubicBezTo>
                  <a:pt x="10618" y="17489"/>
                  <a:pt x="9985" y="15688"/>
                  <a:pt x="9317" y="13886"/>
                </a:cubicBezTo>
                <a:cubicBezTo>
                  <a:pt x="9251" y="12952"/>
                  <a:pt x="9217" y="11952"/>
                  <a:pt x="9117" y="10984"/>
                </a:cubicBezTo>
                <a:cubicBezTo>
                  <a:pt x="9151" y="10684"/>
                  <a:pt x="9151" y="10384"/>
                  <a:pt x="9217" y="10150"/>
                </a:cubicBezTo>
                <a:cubicBezTo>
                  <a:pt x="9217" y="10184"/>
                  <a:pt x="9217" y="10284"/>
                  <a:pt x="9251" y="10317"/>
                </a:cubicBezTo>
                <a:lnTo>
                  <a:pt x="9251" y="11718"/>
                </a:lnTo>
                <a:cubicBezTo>
                  <a:pt x="9251" y="11801"/>
                  <a:pt x="9326" y="11843"/>
                  <a:pt x="9401" y="11843"/>
                </a:cubicBezTo>
                <a:cubicBezTo>
                  <a:pt x="9476" y="11843"/>
                  <a:pt x="9551" y="11801"/>
                  <a:pt x="9551" y="11718"/>
                </a:cubicBezTo>
                <a:lnTo>
                  <a:pt x="9551" y="10984"/>
                </a:lnTo>
                <a:cubicBezTo>
                  <a:pt x="9551" y="10050"/>
                  <a:pt x="9484" y="9183"/>
                  <a:pt x="9417" y="8282"/>
                </a:cubicBezTo>
                <a:cubicBezTo>
                  <a:pt x="9384" y="7715"/>
                  <a:pt x="9284" y="7048"/>
                  <a:pt x="9151" y="6381"/>
                </a:cubicBezTo>
                <a:cubicBezTo>
                  <a:pt x="9151" y="5447"/>
                  <a:pt x="9117" y="4480"/>
                  <a:pt x="8784" y="3512"/>
                </a:cubicBezTo>
                <a:cubicBezTo>
                  <a:pt x="8770" y="3459"/>
                  <a:pt x="8736" y="3437"/>
                  <a:pt x="8699" y="3437"/>
                </a:cubicBezTo>
                <a:cubicBezTo>
                  <a:pt x="8644" y="3437"/>
                  <a:pt x="8584" y="3485"/>
                  <a:pt x="8584" y="3546"/>
                </a:cubicBezTo>
                <a:cubicBezTo>
                  <a:pt x="8584" y="3846"/>
                  <a:pt x="8584" y="4179"/>
                  <a:pt x="8617" y="4480"/>
                </a:cubicBezTo>
                <a:cubicBezTo>
                  <a:pt x="8317" y="3846"/>
                  <a:pt x="7950" y="3312"/>
                  <a:pt x="7449" y="2978"/>
                </a:cubicBezTo>
                <a:cubicBezTo>
                  <a:pt x="7422" y="2965"/>
                  <a:pt x="7388" y="2957"/>
                  <a:pt x="7356" y="2957"/>
                </a:cubicBezTo>
                <a:cubicBezTo>
                  <a:pt x="7311" y="2957"/>
                  <a:pt x="7269" y="2973"/>
                  <a:pt x="7249" y="3012"/>
                </a:cubicBezTo>
                <a:cubicBezTo>
                  <a:pt x="6816" y="3979"/>
                  <a:pt x="7149" y="5013"/>
                  <a:pt x="7449" y="5981"/>
                </a:cubicBezTo>
                <a:cubicBezTo>
                  <a:pt x="7748" y="6876"/>
                  <a:pt x="7924" y="7854"/>
                  <a:pt x="8204" y="8783"/>
                </a:cubicBezTo>
                <a:lnTo>
                  <a:pt x="8204" y="8783"/>
                </a:lnTo>
                <a:cubicBezTo>
                  <a:pt x="8143" y="8483"/>
                  <a:pt x="8093" y="8194"/>
                  <a:pt x="8050" y="7949"/>
                </a:cubicBezTo>
                <a:cubicBezTo>
                  <a:pt x="7750" y="6781"/>
                  <a:pt x="7283" y="5647"/>
                  <a:pt x="7116" y="4480"/>
                </a:cubicBezTo>
                <a:cubicBezTo>
                  <a:pt x="7056" y="4030"/>
                  <a:pt x="7118" y="3868"/>
                  <a:pt x="7237" y="3868"/>
                </a:cubicBezTo>
                <a:cubicBezTo>
                  <a:pt x="7516" y="3868"/>
                  <a:pt x="8103" y="4759"/>
                  <a:pt x="8150" y="4947"/>
                </a:cubicBezTo>
                <a:cubicBezTo>
                  <a:pt x="8317" y="5313"/>
                  <a:pt x="8450" y="5747"/>
                  <a:pt x="8550" y="6147"/>
                </a:cubicBezTo>
                <a:cubicBezTo>
                  <a:pt x="8617" y="6781"/>
                  <a:pt x="8717" y="7415"/>
                  <a:pt x="8784" y="7982"/>
                </a:cubicBezTo>
                <a:cubicBezTo>
                  <a:pt x="8817" y="8549"/>
                  <a:pt x="8817" y="9116"/>
                  <a:pt x="8817" y="9683"/>
                </a:cubicBezTo>
                <a:lnTo>
                  <a:pt x="8717" y="9083"/>
                </a:lnTo>
                <a:cubicBezTo>
                  <a:pt x="8717" y="8849"/>
                  <a:pt x="8650" y="8649"/>
                  <a:pt x="8650" y="8482"/>
                </a:cubicBezTo>
                <a:cubicBezTo>
                  <a:pt x="8584" y="7115"/>
                  <a:pt x="8317" y="5814"/>
                  <a:pt x="7650" y="4580"/>
                </a:cubicBezTo>
                <a:cubicBezTo>
                  <a:pt x="7636" y="4538"/>
                  <a:pt x="7604" y="4519"/>
                  <a:pt x="7572" y="4519"/>
                </a:cubicBezTo>
                <a:cubicBezTo>
                  <a:pt x="7528" y="4519"/>
                  <a:pt x="7483" y="4555"/>
                  <a:pt x="7483" y="4613"/>
                </a:cubicBezTo>
                <a:cubicBezTo>
                  <a:pt x="7449" y="4913"/>
                  <a:pt x="7449" y="4813"/>
                  <a:pt x="7483" y="5113"/>
                </a:cubicBezTo>
                <a:cubicBezTo>
                  <a:pt x="7483" y="5147"/>
                  <a:pt x="7524" y="5163"/>
                  <a:pt x="7566" y="5163"/>
                </a:cubicBezTo>
                <a:cubicBezTo>
                  <a:pt x="7608" y="5163"/>
                  <a:pt x="7650" y="5147"/>
                  <a:pt x="7650" y="5113"/>
                </a:cubicBezTo>
                <a:cubicBezTo>
                  <a:pt x="7883" y="5180"/>
                  <a:pt x="7983" y="5414"/>
                  <a:pt x="7950" y="5680"/>
                </a:cubicBezTo>
                <a:cubicBezTo>
                  <a:pt x="8250" y="6414"/>
                  <a:pt x="8283" y="7181"/>
                  <a:pt x="8383" y="7949"/>
                </a:cubicBezTo>
                <a:lnTo>
                  <a:pt x="8383" y="8149"/>
                </a:lnTo>
                <a:cubicBezTo>
                  <a:pt x="8319" y="8149"/>
                  <a:pt x="8254" y="8242"/>
                  <a:pt x="8280" y="8279"/>
                </a:cubicBezTo>
                <a:lnTo>
                  <a:pt x="8280" y="8279"/>
                </a:lnTo>
                <a:cubicBezTo>
                  <a:pt x="8294" y="8386"/>
                  <a:pt x="8402" y="9071"/>
                  <a:pt x="8465" y="9540"/>
                </a:cubicBezTo>
                <a:lnTo>
                  <a:pt x="8465" y="9540"/>
                </a:lnTo>
                <a:cubicBezTo>
                  <a:pt x="8367" y="9293"/>
                  <a:pt x="8281" y="9040"/>
                  <a:pt x="8204" y="8783"/>
                </a:cubicBezTo>
                <a:lnTo>
                  <a:pt x="8204" y="8783"/>
                </a:lnTo>
                <a:cubicBezTo>
                  <a:pt x="8284" y="9177"/>
                  <a:pt x="8384" y="9590"/>
                  <a:pt x="8517" y="9950"/>
                </a:cubicBezTo>
                <a:cubicBezTo>
                  <a:pt x="8483" y="9850"/>
                  <a:pt x="8483" y="9783"/>
                  <a:pt x="8483" y="9683"/>
                </a:cubicBezTo>
                <a:cubicBezTo>
                  <a:pt x="8478" y="9639"/>
                  <a:pt x="8472" y="9590"/>
                  <a:pt x="8465" y="9540"/>
                </a:cubicBezTo>
                <a:lnTo>
                  <a:pt x="8465" y="9540"/>
                </a:lnTo>
                <a:cubicBezTo>
                  <a:pt x="8567" y="9796"/>
                  <a:pt x="8682" y="10045"/>
                  <a:pt x="8817" y="10284"/>
                </a:cubicBezTo>
                <a:cubicBezTo>
                  <a:pt x="8884" y="10517"/>
                  <a:pt x="8884" y="10784"/>
                  <a:pt x="8917" y="11018"/>
                </a:cubicBezTo>
                <a:cubicBezTo>
                  <a:pt x="8917" y="11118"/>
                  <a:pt x="8984" y="11151"/>
                  <a:pt x="9051" y="11151"/>
                </a:cubicBezTo>
                <a:cubicBezTo>
                  <a:pt x="9084" y="11885"/>
                  <a:pt x="9117" y="12652"/>
                  <a:pt x="9151" y="13353"/>
                </a:cubicBezTo>
                <a:cubicBezTo>
                  <a:pt x="8717" y="12185"/>
                  <a:pt x="8217" y="11018"/>
                  <a:pt x="7650" y="9883"/>
                </a:cubicBezTo>
                <a:lnTo>
                  <a:pt x="7650" y="9883"/>
                </a:lnTo>
                <a:cubicBezTo>
                  <a:pt x="7669" y="9903"/>
                  <a:pt x="7689" y="9911"/>
                  <a:pt x="7706" y="9911"/>
                </a:cubicBezTo>
                <a:cubicBezTo>
                  <a:pt x="7747" y="9911"/>
                  <a:pt x="7773" y="9864"/>
                  <a:pt x="7750" y="9817"/>
                </a:cubicBezTo>
                <a:cubicBezTo>
                  <a:pt x="7616" y="9516"/>
                  <a:pt x="7416" y="9216"/>
                  <a:pt x="7216" y="8949"/>
                </a:cubicBezTo>
                <a:cubicBezTo>
                  <a:pt x="6716" y="7982"/>
                  <a:pt x="6215" y="7048"/>
                  <a:pt x="5615" y="6147"/>
                </a:cubicBezTo>
                <a:cubicBezTo>
                  <a:pt x="5715" y="6147"/>
                  <a:pt x="5715" y="6047"/>
                  <a:pt x="5648" y="6014"/>
                </a:cubicBezTo>
                <a:cubicBezTo>
                  <a:pt x="5581" y="5981"/>
                  <a:pt x="5548" y="5947"/>
                  <a:pt x="5448" y="5881"/>
                </a:cubicBezTo>
                <a:cubicBezTo>
                  <a:pt x="5415" y="5847"/>
                  <a:pt x="5415" y="5814"/>
                  <a:pt x="5381" y="5780"/>
                </a:cubicBezTo>
                <a:cubicBezTo>
                  <a:pt x="5415" y="5714"/>
                  <a:pt x="5415" y="5680"/>
                  <a:pt x="5415" y="5647"/>
                </a:cubicBezTo>
                <a:cubicBezTo>
                  <a:pt x="4614" y="3445"/>
                  <a:pt x="3213" y="944"/>
                  <a:pt x="911" y="10"/>
                </a:cubicBezTo>
                <a:cubicBezTo>
                  <a:pt x="894" y="4"/>
                  <a:pt x="877" y="1"/>
                  <a:pt x="862" y="1"/>
                </a:cubicBezTo>
                <a:close/>
                <a:moveTo>
                  <a:pt x="15899" y="30297"/>
                </a:moveTo>
                <a:cubicBezTo>
                  <a:pt x="15918" y="30342"/>
                  <a:pt x="15937" y="30387"/>
                  <a:pt x="15955" y="30431"/>
                </a:cubicBezTo>
                <a:cubicBezTo>
                  <a:pt x="15955" y="30426"/>
                  <a:pt x="15954" y="30421"/>
                  <a:pt x="15953" y="30416"/>
                </a:cubicBezTo>
                <a:lnTo>
                  <a:pt x="15953" y="30416"/>
                </a:lnTo>
                <a:cubicBezTo>
                  <a:pt x="15935" y="30376"/>
                  <a:pt x="15917" y="30337"/>
                  <a:pt x="15899" y="30297"/>
                </a:cubicBezTo>
                <a:close/>
                <a:moveTo>
                  <a:pt x="17982" y="21712"/>
                </a:moveTo>
                <a:cubicBezTo>
                  <a:pt x="17962" y="21712"/>
                  <a:pt x="17941" y="21716"/>
                  <a:pt x="17924" y="21725"/>
                </a:cubicBezTo>
                <a:cubicBezTo>
                  <a:pt x="17657" y="21959"/>
                  <a:pt x="17423" y="22192"/>
                  <a:pt x="17223" y="22492"/>
                </a:cubicBezTo>
                <a:cubicBezTo>
                  <a:pt x="17156" y="22492"/>
                  <a:pt x="17123" y="22492"/>
                  <a:pt x="17090" y="22526"/>
                </a:cubicBezTo>
                <a:cubicBezTo>
                  <a:pt x="16156" y="23526"/>
                  <a:pt x="15822" y="25795"/>
                  <a:pt x="16222" y="27363"/>
                </a:cubicBezTo>
                <a:cubicBezTo>
                  <a:pt x="15957" y="28358"/>
                  <a:pt x="15790" y="29420"/>
                  <a:pt x="15953" y="30416"/>
                </a:cubicBezTo>
                <a:lnTo>
                  <a:pt x="15953" y="30416"/>
                </a:lnTo>
                <a:cubicBezTo>
                  <a:pt x="16719" y="32114"/>
                  <a:pt x="17499" y="33803"/>
                  <a:pt x="18257" y="35535"/>
                </a:cubicBezTo>
                <a:cubicBezTo>
                  <a:pt x="18269" y="35581"/>
                  <a:pt x="18296" y="35599"/>
                  <a:pt x="18326" y="35599"/>
                </a:cubicBezTo>
                <a:cubicBezTo>
                  <a:pt x="18382" y="35599"/>
                  <a:pt x="18446" y="35534"/>
                  <a:pt x="18424" y="35468"/>
                </a:cubicBezTo>
                <a:cubicBezTo>
                  <a:pt x="17823" y="33901"/>
                  <a:pt x="17156" y="32366"/>
                  <a:pt x="16489" y="30865"/>
                </a:cubicBezTo>
                <a:cubicBezTo>
                  <a:pt x="16156" y="29831"/>
                  <a:pt x="16289" y="28830"/>
                  <a:pt x="16489" y="27863"/>
                </a:cubicBezTo>
                <a:cubicBezTo>
                  <a:pt x="16523" y="28030"/>
                  <a:pt x="16589" y="28230"/>
                  <a:pt x="16656" y="28397"/>
                </a:cubicBezTo>
                <a:cubicBezTo>
                  <a:pt x="16677" y="28461"/>
                  <a:pt x="16741" y="28498"/>
                  <a:pt x="16792" y="28498"/>
                </a:cubicBezTo>
                <a:cubicBezTo>
                  <a:pt x="16820" y="28498"/>
                  <a:pt x="16844" y="28487"/>
                  <a:pt x="16856" y="28463"/>
                </a:cubicBezTo>
                <a:cubicBezTo>
                  <a:pt x="17457" y="27896"/>
                  <a:pt x="17790" y="27129"/>
                  <a:pt x="17990" y="26295"/>
                </a:cubicBezTo>
                <a:cubicBezTo>
                  <a:pt x="18257" y="25661"/>
                  <a:pt x="18457" y="24894"/>
                  <a:pt x="18524" y="24194"/>
                </a:cubicBezTo>
                <a:cubicBezTo>
                  <a:pt x="18591" y="23693"/>
                  <a:pt x="18724" y="22526"/>
                  <a:pt x="18257" y="21825"/>
                </a:cubicBezTo>
                <a:cubicBezTo>
                  <a:pt x="18224" y="21792"/>
                  <a:pt x="18157" y="21792"/>
                  <a:pt x="18124" y="21792"/>
                </a:cubicBezTo>
                <a:cubicBezTo>
                  <a:pt x="18099" y="21743"/>
                  <a:pt x="18039" y="21712"/>
                  <a:pt x="17982" y="2171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33"/>
          <p:cNvGrpSpPr/>
          <p:nvPr/>
        </p:nvGrpSpPr>
        <p:grpSpPr>
          <a:xfrm rot="10800000">
            <a:off x="299521" y="187620"/>
            <a:ext cx="8520507" cy="4742835"/>
            <a:chOff x="287329" y="90084"/>
            <a:chExt cx="8520507" cy="4742835"/>
          </a:xfrm>
          <a:solidFill>
            <a:srgbClr val="F1D1AB"/>
          </a:solidFill>
        </p:grpSpPr>
        <p:grpSp>
          <p:nvGrpSpPr>
            <p:cNvPr id="35" name="Google Shape;788;p50"/>
            <p:cNvGrpSpPr/>
            <p:nvPr/>
          </p:nvGrpSpPr>
          <p:grpSpPr>
            <a:xfrm>
              <a:off x="1893844" y="742545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66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788;p50"/>
            <p:cNvGrpSpPr/>
            <p:nvPr/>
          </p:nvGrpSpPr>
          <p:grpSpPr>
            <a:xfrm>
              <a:off x="8141718" y="4426824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64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788;p50"/>
            <p:cNvGrpSpPr/>
            <p:nvPr/>
          </p:nvGrpSpPr>
          <p:grpSpPr>
            <a:xfrm flipH="1">
              <a:off x="484927" y="4255025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62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Google Shape;788;p50"/>
            <p:cNvGrpSpPr/>
            <p:nvPr/>
          </p:nvGrpSpPr>
          <p:grpSpPr>
            <a:xfrm flipH="1">
              <a:off x="7814961" y="360956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60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788;p50"/>
            <p:cNvGrpSpPr/>
            <p:nvPr/>
          </p:nvGrpSpPr>
          <p:grpSpPr>
            <a:xfrm>
              <a:off x="2442818" y="3148176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58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" name="Google Shape;788;p50"/>
            <p:cNvGrpSpPr/>
            <p:nvPr/>
          </p:nvGrpSpPr>
          <p:grpSpPr>
            <a:xfrm>
              <a:off x="287329" y="114250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56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788;p50"/>
            <p:cNvGrpSpPr/>
            <p:nvPr/>
          </p:nvGrpSpPr>
          <p:grpSpPr>
            <a:xfrm>
              <a:off x="560964" y="2178062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54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" name="Google Shape;788;p50"/>
            <p:cNvGrpSpPr/>
            <p:nvPr/>
          </p:nvGrpSpPr>
          <p:grpSpPr>
            <a:xfrm>
              <a:off x="2756692" y="1444571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52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788;p50"/>
            <p:cNvGrpSpPr/>
            <p:nvPr/>
          </p:nvGrpSpPr>
          <p:grpSpPr>
            <a:xfrm>
              <a:off x="3452431" y="205768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50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788;p50"/>
            <p:cNvGrpSpPr/>
            <p:nvPr/>
          </p:nvGrpSpPr>
          <p:grpSpPr>
            <a:xfrm>
              <a:off x="7607348" y="3177946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48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" name="Google Shape;788;p50"/>
            <p:cNvGrpSpPr/>
            <p:nvPr/>
          </p:nvGrpSpPr>
          <p:grpSpPr>
            <a:xfrm flipH="1">
              <a:off x="5530203" y="90084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46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5262" y="289316"/>
            <a:ext cx="8679656" cy="5429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sz="3300" i="1" u="sng" dirty="0">
                <a:solidFill>
                  <a:schemeClr val="tx2">
                    <a:lumMod val="50000"/>
                  </a:schemeClr>
                </a:solidFill>
                <a:latin typeface="Abril Fatface" panose="020B0604020202020204" charset="0"/>
              </a:rPr>
              <a:t>Infographic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723FD3E-E16E-419E-9534-83C33F024FDF}"/>
              </a:ext>
            </a:extLst>
          </p:cNvPr>
          <p:cNvSpPr txBox="1"/>
          <p:nvPr/>
        </p:nvSpPr>
        <p:spPr>
          <a:xfrm flipH="1">
            <a:off x="4461254" y="1469137"/>
            <a:ext cx="443456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bril Fatface" panose="020B0604020202020204" charset="0"/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050" i="1" dirty="0">
              <a:solidFill>
                <a:schemeClr val="tx1">
                  <a:lumMod val="75000"/>
                  <a:lumOff val="25000"/>
                </a:schemeClr>
              </a:solidFill>
              <a:latin typeface="Abril Fatface" panose="020B0604020202020204" charset="0"/>
              <a:cs typeface="Arial" pitchFamily="34" charset="0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="" xmlns:a16="http://schemas.microsoft.com/office/drawing/2014/main" id="{3693606A-90D8-45CB-BCF8-C4FF4C1D3F45}"/>
              </a:ext>
            </a:extLst>
          </p:cNvPr>
          <p:cNvSpPr>
            <a:spLocks noChangeAspect="1"/>
          </p:cNvSpPr>
          <p:nvPr/>
        </p:nvSpPr>
        <p:spPr>
          <a:xfrm rot="900000" flipH="1">
            <a:off x="5311197" y="2200757"/>
            <a:ext cx="483856" cy="39303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 i="1">
              <a:solidFill>
                <a:schemeClr val="tx1"/>
              </a:solidFill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="" xmlns:a16="http://schemas.microsoft.com/office/drawing/2014/main" id="{1B28850B-A10B-4ED3-AB10-31B2F37BCED2}"/>
              </a:ext>
            </a:extLst>
          </p:cNvPr>
          <p:cNvSpPr>
            <a:spLocks noChangeAspect="1"/>
          </p:cNvSpPr>
          <p:nvPr/>
        </p:nvSpPr>
        <p:spPr>
          <a:xfrm flipH="1">
            <a:off x="7627157" y="2208968"/>
            <a:ext cx="531130" cy="376620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 i="1">
              <a:solidFill>
                <a:schemeClr val="tx1"/>
              </a:solidFill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="" xmlns:a16="http://schemas.microsoft.com/office/drawing/2014/main" id="{2CAA0BA2-DF81-4E23-8DBC-1A0197FB73D2}"/>
              </a:ext>
            </a:extLst>
          </p:cNvPr>
          <p:cNvSpPr>
            <a:spLocks noChangeAspect="1"/>
          </p:cNvSpPr>
          <p:nvPr/>
        </p:nvSpPr>
        <p:spPr>
          <a:xfrm flipH="1">
            <a:off x="7665149" y="3573051"/>
            <a:ext cx="455139" cy="454801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 i="1">
              <a:solidFill>
                <a:schemeClr val="tx1"/>
              </a:solidFill>
            </a:endParaRPr>
          </a:p>
        </p:txBody>
      </p:sp>
      <p:sp>
        <p:nvSpPr>
          <p:cNvPr id="18" name="Pie 2">
            <a:extLst>
              <a:ext uri="{FF2B5EF4-FFF2-40B4-BE49-F238E27FC236}">
                <a16:creationId xmlns="" xmlns:a16="http://schemas.microsoft.com/office/drawing/2014/main" id="{79370D58-A87B-427C-B584-D3F31782DF4F}"/>
              </a:ext>
            </a:extLst>
          </p:cNvPr>
          <p:cNvSpPr/>
          <p:nvPr/>
        </p:nvSpPr>
        <p:spPr>
          <a:xfrm flipH="1">
            <a:off x="5302158" y="3553688"/>
            <a:ext cx="501935" cy="493531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 i="1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C670019-F876-46FC-9BB9-DDE106B8ACF4}"/>
              </a:ext>
            </a:extLst>
          </p:cNvPr>
          <p:cNvGrpSpPr/>
          <p:nvPr/>
        </p:nvGrpSpPr>
        <p:grpSpPr>
          <a:xfrm flipH="1">
            <a:off x="6889626" y="2660766"/>
            <a:ext cx="2006190" cy="638637"/>
            <a:chOff x="2079598" y="4324401"/>
            <a:chExt cx="3303211" cy="865735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B8DD1569-3F22-49A2-87C5-A74364448A9B}"/>
                </a:ext>
              </a:extLst>
            </p:cNvPr>
            <p:cNvSpPr txBox="1"/>
            <p:nvPr/>
          </p:nvSpPr>
          <p:spPr>
            <a:xfrm>
              <a:off x="2098436" y="4501721"/>
              <a:ext cx="3255729" cy="68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bril Fatface" panose="020B060402020202020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900" i="1" dirty="0">
                <a:latin typeface="Abril Fatface" panose="020B060402020202020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FA986DB0-09D0-492B-9E7F-B7030BE1243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312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i="1" dirty="0">
                  <a:latin typeface="Abril Fatface" panose="020B0604020202020204" charset="0"/>
                  <a:cs typeface="Arial" pitchFamily="34" charset="0"/>
                </a:rPr>
                <a:t>Content  Here</a:t>
              </a:r>
              <a:endParaRPr lang="ko-KR" altLang="en-US" sz="900" i="1" dirty="0">
                <a:latin typeface="Abril Fatface" panose="020B0604020202020204" charset="0"/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EB6220F3-022E-4525-B322-B1B4962F7FC7}"/>
              </a:ext>
            </a:extLst>
          </p:cNvPr>
          <p:cNvGrpSpPr/>
          <p:nvPr/>
        </p:nvGrpSpPr>
        <p:grpSpPr>
          <a:xfrm flipH="1">
            <a:off x="4550030" y="2660766"/>
            <a:ext cx="2006190" cy="638637"/>
            <a:chOff x="2079598" y="4324401"/>
            <a:chExt cx="3303211" cy="865735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688A0208-6F66-4535-8030-FD65F51EF334}"/>
                </a:ext>
              </a:extLst>
            </p:cNvPr>
            <p:cNvSpPr txBox="1"/>
            <p:nvPr/>
          </p:nvSpPr>
          <p:spPr>
            <a:xfrm>
              <a:off x="2098436" y="4501721"/>
              <a:ext cx="3255729" cy="68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bril Fatface" panose="020B060402020202020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900" i="1" dirty="0">
                <a:latin typeface="Abril Fatface" panose="020B0604020202020204" charset="0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DFBF957C-2F81-41D0-9382-F011CF041867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312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i="1" dirty="0">
                  <a:latin typeface="Abril Fatface" panose="020B0604020202020204" charset="0"/>
                  <a:cs typeface="Arial" pitchFamily="34" charset="0"/>
                </a:rPr>
                <a:t>Content  Here</a:t>
              </a:r>
              <a:endParaRPr lang="ko-KR" altLang="en-US" sz="900" i="1" dirty="0">
                <a:latin typeface="Abril Fatface" panose="020B060402020202020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FB3FC9E6-CA3C-4BE9-9523-15FE974872C7}"/>
              </a:ext>
            </a:extLst>
          </p:cNvPr>
          <p:cNvGrpSpPr/>
          <p:nvPr/>
        </p:nvGrpSpPr>
        <p:grpSpPr>
          <a:xfrm flipH="1">
            <a:off x="6889626" y="4107313"/>
            <a:ext cx="2006190" cy="638637"/>
            <a:chOff x="2079598" y="4324401"/>
            <a:chExt cx="3303211" cy="865735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0BD914B4-E59C-4960-BA47-D5EA6C6C418D}"/>
                </a:ext>
              </a:extLst>
            </p:cNvPr>
            <p:cNvSpPr txBox="1"/>
            <p:nvPr/>
          </p:nvSpPr>
          <p:spPr>
            <a:xfrm>
              <a:off x="2098436" y="4501721"/>
              <a:ext cx="3255729" cy="68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bril Fatface" panose="020B060402020202020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900" i="1" dirty="0">
                <a:latin typeface="Abril Fatface" panose="020B060402020202020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4EF0AE5B-FB3D-4FE9-905D-A256DE61E254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312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i="1" dirty="0">
                  <a:latin typeface="Abril Fatface" panose="020B0604020202020204" charset="0"/>
                  <a:cs typeface="Arial" pitchFamily="34" charset="0"/>
                </a:rPr>
                <a:t>Content  Here</a:t>
              </a:r>
              <a:endParaRPr lang="ko-KR" altLang="en-US" sz="900" i="1" dirty="0">
                <a:latin typeface="Abril Fatface" panose="020B0604020202020204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C6802C16-BAB1-4336-B508-501F70E1D815}"/>
              </a:ext>
            </a:extLst>
          </p:cNvPr>
          <p:cNvGrpSpPr/>
          <p:nvPr/>
        </p:nvGrpSpPr>
        <p:grpSpPr>
          <a:xfrm flipH="1">
            <a:off x="4550030" y="4107313"/>
            <a:ext cx="2006190" cy="638637"/>
            <a:chOff x="2079598" y="4324401"/>
            <a:chExt cx="3303211" cy="865735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B803AB4-3690-4B66-B100-25B1F3AB5A9E}"/>
                </a:ext>
              </a:extLst>
            </p:cNvPr>
            <p:cNvSpPr txBox="1"/>
            <p:nvPr/>
          </p:nvSpPr>
          <p:spPr>
            <a:xfrm>
              <a:off x="2098436" y="4501721"/>
              <a:ext cx="3255729" cy="68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bril Fatface" panose="020B060402020202020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900" i="1" dirty="0">
                <a:latin typeface="Abril Fatface" panose="020B060402020202020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C387112-A9D1-4EC0-A219-A30B55E6A86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312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i="1" dirty="0">
                  <a:latin typeface="Abril Fatface" panose="020B0604020202020204" charset="0"/>
                  <a:cs typeface="Arial" pitchFamily="34" charset="0"/>
                </a:rPr>
                <a:t>Content  Here</a:t>
              </a:r>
              <a:endParaRPr lang="ko-KR" altLang="en-US" sz="900" i="1" dirty="0">
                <a:latin typeface="Abril Fatface" panose="020B0604020202020204" charset="0"/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33" y="1299189"/>
            <a:ext cx="3483574" cy="32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8"/>
          <p:cNvSpPr/>
          <p:nvPr/>
        </p:nvSpPr>
        <p:spPr>
          <a:xfrm>
            <a:off x="3643900" y="3892600"/>
            <a:ext cx="7728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8"/>
          <p:cNvSpPr/>
          <p:nvPr/>
        </p:nvSpPr>
        <p:spPr>
          <a:xfrm>
            <a:off x="4664825" y="1978900"/>
            <a:ext cx="7728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38"/>
          <p:cNvSpPr/>
          <p:nvPr/>
        </p:nvSpPr>
        <p:spPr>
          <a:xfrm>
            <a:off x="4664825" y="3302550"/>
            <a:ext cx="7728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38"/>
          <p:cNvSpPr/>
          <p:nvPr/>
        </p:nvSpPr>
        <p:spPr>
          <a:xfrm>
            <a:off x="3643900" y="2571750"/>
            <a:ext cx="7728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8"/>
          <p:cNvSpPr/>
          <p:nvPr/>
        </p:nvSpPr>
        <p:spPr>
          <a:xfrm>
            <a:off x="2933700" y="857250"/>
            <a:ext cx="33720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543" name="Google Shape;543;p38"/>
          <p:cNvSpPr txBox="1">
            <a:spLocks noGrp="1"/>
          </p:cNvSpPr>
          <p:nvPr>
            <p:ph type="subTitle" idx="2"/>
          </p:nvPr>
        </p:nvSpPr>
        <p:spPr>
          <a:xfrm>
            <a:off x="1411524" y="3528050"/>
            <a:ext cx="20649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Writing</a:t>
            </a:r>
            <a:endParaRPr/>
          </a:p>
        </p:txBody>
      </p:sp>
      <p:sp>
        <p:nvSpPr>
          <p:cNvPr id="544" name="Google Shape;544;p38"/>
          <p:cNvSpPr txBox="1">
            <a:spLocks noGrp="1"/>
          </p:cNvSpPr>
          <p:nvPr>
            <p:ph type="subTitle" idx="3"/>
          </p:nvPr>
        </p:nvSpPr>
        <p:spPr>
          <a:xfrm>
            <a:off x="5670575" y="1560550"/>
            <a:ext cx="20649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Publishing</a:t>
            </a:r>
            <a:endParaRPr/>
          </a:p>
        </p:txBody>
      </p:sp>
      <p:sp>
        <p:nvSpPr>
          <p:cNvPr id="545" name="Google Shape;545;p38"/>
          <p:cNvSpPr txBox="1">
            <a:spLocks noGrp="1"/>
          </p:cNvSpPr>
          <p:nvPr>
            <p:ph type="subTitle" idx="4"/>
          </p:nvPr>
        </p:nvSpPr>
        <p:spPr>
          <a:xfrm>
            <a:off x="5670298" y="2918450"/>
            <a:ext cx="20646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Teaching</a:t>
            </a:r>
            <a:endParaRPr/>
          </a:p>
        </p:txBody>
      </p:sp>
      <p:sp>
        <p:nvSpPr>
          <p:cNvPr id="546" name="Google Shape;546;p38"/>
          <p:cNvSpPr txBox="1">
            <a:spLocks noGrp="1"/>
          </p:cNvSpPr>
          <p:nvPr>
            <p:ph type="subTitle" idx="1"/>
          </p:nvPr>
        </p:nvSpPr>
        <p:spPr>
          <a:xfrm>
            <a:off x="1411524" y="2170150"/>
            <a:ext cx="20649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Reading</a:t>
            </a:r>
            <a:endParaRPr dirty="0"/>
          </a:p>
        </p:txBody>
      </p:sp>
      <p:sp>
        <p:nvSpPr>
          <p:cNvPr id="547" name="Google Shape;547;p38"/>
          <p:cNvSpPr txBox="1">
            <a:spLocks noGrp="1"/>
          </p:cNvSpPr>
          <p:nvPr>
            <p:ph type="subTitle" idx="5"/>
          </p:nvPr>
        </p:nvSpPr>
        <p:spPr>
          <a:xfrm>
            <a:off x="1411524" y="2574225"/>
            <a:ext cx="20649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548" name="Google Shape;548;p38"/>
          <p:cNvSpPr txBox="1">
            <a:spLocks noGrp="1"/>
          </p:cNvSpPr>
          <p:nvPr>
            <p:ph type="subTitle" idx="6"/>
          </p:nvPr>
        </p:nvSpPr>
        <p:spPr>
          <a:xfrm>
            <a:off x="1411524" y="3932125"/>
            <a:ext cx="20649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549" name="Google Shape;549;p38"/>
          <p:cNvSpPr txBox="1">
            <a:spLocks noGrp="1"/>
          </p:cNvSpPr>
          <p:nvPr>
            <p:ph type="subTitle" idx="7"/>
          </p:nvPr>
        </p:nvSpPr>
        <p:spPr>
          <a:xfrm>
            <a:off x="5669900" y="1964625"/>
            <a:ext cx="20646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550" name="Google Shape;550;p38"/>
          <p:cNvSpPr txBox="1">
            <a:spLocks noGrp="1"/>
          </p:cNvSpPr>
          <p:nvPr>
            <p:ph type="subTitle" idx="8"/>
          </p:nvPr>
        </p:nvSpPr>
        <p:spPr>
          <a:xfrm>
            <a:off x="5670230" y="3322525"/>
            <a:ext cx="20649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551" name="Google Shape;551;p38"/>
          <p:cNvSpPr/>
          <p:nvPr/>
        </p:nvSpPr>
        <p:spPr>
          <a:xfrm>
            <a:off x="5253392" y="3302546"/>
            <a:ext cx="41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72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8"/>
          <p:cNvSpPr/>
          <p:nvPr/>
        </p:nvSpPr>
        <p:spPr>
          <a:xfrm>
            <a:off x="8133668" y="3892597"/>
            <a:ext cx="35795" cy="32109"/>
          </a:xfrm>
          <a:custGeom>
            <a:avLst/>
            <a:gdLst/>
            <a:ahLst/>
            <a:cxnLst/>
            <a:rect l="l" t="t" r="r" b="b"/>
            <a:pathLst>
              <a:path w="883" h="750" extrusionOk="0">
                <a:moveTo>
                  <a:pt x="487" y="0"/>
                </a:moveTo>
                <a:cubicBezTo>
                  <a:pt x="153" y="0"/>
                  <a:pt x="1" y="395"/>
                  <a:pt x="213" y="638"/>
                </a:cubicBezTo>
                <a:cubicBezTo>
                  <a:pt x="291" y="716"/>
                  <a:pt x="387" y="750"/>
                  <a:pt x="482" y="750"/>
                </a:cubicBezTo>
                <a:cubicBezTo>
                  <a:pt x="684" y="750"/>
                  <a:pt x="882" y="593"/>
                  <a:pt x="882" y="365"/>
                </a:cubicBezTo>
                <a:cubicBezTo>
                  <a:pt x="882" y="152"/>
                  <a:pt x="700" y="0"/>
                  <a:pt x="487" y="0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38"/>
          <p:cNvSpPr txBox="1">
            <a:spLocks noGrp="1"/>
          </p:cNvSpPr>
          <p:nvPr>
            <p:ph type="title" idx="9"/>
          </p:nvPr>
        </p:nvSpPr>
        <p:spPr>
          <a:xfrm>
            <a:off x="3388344" y="2397588"/>
            <a:ext cx="9333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54" name="Google Shape;554;p38"/>
          <p:cNvSpPr txBox="1">
            <a:spLocks noGrp="1"/>
          </p:cNvSpPr>
          <p:nvPr>
            <p:ph type="title" idx="13"/>
          </p:nvPr>
        </p:nvSpPr>
        <p:spPr>
          <a:xfrm>
            <a:off x="3388338" y="3716673"/>
            <a:ext cx="9333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55" name="Google Shape;555;p38"/>
          <p:cNvSpPr txBox="1">
            <a:spLocks noGrp="1"/>
          </p:cNvSpPr>
          <p:nvPr>
            <p:ph type="title" idx="14"/>
          </p:nvPr>
        </p:nvSpPr>
        <p:spPr>
          <a:xfrm>
            <a:off x="4716350" y="1804541"/>
            <a:ext cx="9327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56" name="Google Shape;556;p38"/>
          <p:cNvSpPr txBox="1">
            <a:spLocks noGrp="1"/>
          </p:cNvSpPr>
          <p:nvPr>
            <p:ph type="title" idx="15"/>
          </p:nvPr>
        </p:nvSpPr>
        <p:spPr>
          <a:xfrm>
            <a:off x="4716363" y="3127807"/>
            <a:ext cx="9327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7" name="Grupo 6"/>
          <p:cNvGrpSpPr/>
          <p:nvPr/>
        </p:nvGrpSpPr>
        <p:grpSpPr>
          <a:xfrm>
            <a:off x="453646" y="2554696"/>
            <a:ext cx="874140" cy="2588804"/>
            <a:chOff x="625476" y="3657600"/>
            <a:chExt cx="495299" cy="1466850"/>
          </a:xfrm>
          <a:solidFill>
            <a:srgbClr val="AF6C41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25476" y="3657600"/>
              <a:ext cx="495299" cy="1031875"/>
            </a:xfrm>
            <a:custGeom>
              <a:avLst/>
              <a:gdLst>
                <a:gd name="T0" fmla="*/ 58 w 129"/>
                <a:gd name="T1" fmla="*/ 0 h 273"/>
                <a:gd name="T2" fmla="*/ 58 w 129"/>
                <a:gd name="T3" fmla="*/ 12 h 273"/>
                <a:gd name="T4" fmla="*/ 58 w 129"/>
                <a:gd name="T5" fmla="*/ 132 h 273"/>
                <a:gd name="T6" fmla="*/ 53 w 129"/>
                <a:gd name="T7" fmla="*/ 148 h 273"/>
                <a:gd name="T8" fmla="*/ 57 w 129"/>
                <a:gd name="T9" fmla="*/ 169 h 273"/>
                <a:gd name="T10" fmla="*/ 74 w 129"/>
                <a:gd name="T11" fmla="*/ 169 h 273"/>
                <a:gd name="T12" fmla="*/ 78 w 129"/>
                <a:gd name="T13" fmla="*/ 149 h 273"/>
                <a:gd name="T14" fmla="*/ 73 w 129"/>
                <a:gd name="T15" fmla="*/ 131 h 273"/>
                <a:gd name="T16" fmla="*/ 73 w 129"/>
                <a:gd name="T17" fmla="*/ 5 h 273"/>
                <a:gd name="T18" fmla="*/ 75 w 129"/>
                <a:gd name="T19" fmla="*/ 2 h 273"/>
                <a:gd name="T20" fmla="*/ 80 w 129"/>
                <a:gd name="T21" fmla="*/ 12 h 273"/>
                <a:gd name="T22" fmla="*/ 124 w 129"/>
                <a:gd name="T23" fmla="*/ 138 h 273"/>
                <a:gd name="T24" fmla="*/ 126 w 129"/>
                <a:gd name="T25" fmla="*/ 173 h 273"/>
                <a:gd name="T26" fmla="*/ 117 w 129"/>
                <a:gd name="T27" fmla="*/ 273 h 273"/>
                <a:gd name="T28" fmla="*/ 15 w 129"/>
                <a:gd name="T29" fmla="*/ 273 h 273"/>
                <a:gd name="T30" fmla="*/ 6 w 129"/>
                <a:gd name="T31" fmla="*/ 192 h 273"/>
                <a:gd name="T32" fmla="*/ 6 w 129"/>
                <a:gd name="T33" fmla="*/ 188 h 273"/>
                <a:gd name="T34" fmla="*/ 14 w 129"/>
                <a:gd name="T35" fmla="*/ 115 h 273"/>
                <a:gd name="T36" fmla="*/ 53 w 129"/>
                <a:gd name="T37" fmla="*/ 6 h 273"/>
                <a:gd name="T38" fmla="*/ 56 w 129"/>
                <a:gd name="T39" fmla="*/ 0 h 273"/>
                <a:gd name="T40" fmla="*/ 58 w 129"/>
                <a:gd name="T4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9" h="273">
                  <a:moveTo>
                    <a:pt x="58" y="0"/>
                  </a:moveTo>
                  <a:cubicBezTo>
                    <a:pt x="58" y="4"/>
                    <a:pt x="58" y="8"/>
                    <a:pt x="58" y="12"/>
                  </a:cubicBezTo>
                  <a:cubicBezTo>
                    <a:pt x="58" y="52"/>
                    <a:pt x="58" y="92"/>
                    <a:pt x="58" y="132"/>
                  </a:cubicBezTo>
                  <a:cubicBezTo>
                    <a:pt x="58" y="137"/>
                    <a:pt x="56" y="143"/>
                    <a:pt x="53" y="148"/>
                  </a:cubicBezTo>
                  <a:cubicBezTo>
                    <a:pt x="49" y="156"/>
                    <a:pt x="49" y="164"/>
                    <a:pt x="57" y="169"/>
                  </a:cubicBezTo>
                  <a:cubicBezTo>
                    <a:pt x="61" y="172"/>
                    <a:pt x="69" y="172"/>
                    <a:pt x="74" y="169"/>
                  </a:cubicBezTo>
                  <a:cubicBezTo>
                    <a:pt x="81" y="165"/>
                    <a:pt x="81" y="157"/>
                    <a:pt x="78" y="149"/>
                  </a:cubicBezTo>
                  <a:cubicBezTo>
                    <a:pt x="75" y="143"/>
                    <a:pt x="73" y="137"/>
                    <a:pt x="73" y="131"/>
                  </a:cubicBezTo>
                  <a:cubicBezTo>
                    <a:pt x="73" y="89"/>
                    <a:pt x="73" y="47"/>
                    <a:pt x="73" y="5"/>
                  </a:cubicBezTo>
                  <a:cubicBezTo>
                    <a:pt x="73" y="5"/>
                    <a:pt x="74" y="4"/>
                    <a:pt x="75" y="2"/>
                  </a:cubicBezTo>
                  <a:cubicBezTo>
                    <a:pt x="77" y="6"/>
                    <a:pt x="78" y="9"/>
                    <a:pt x="80" y="12"/>
                  </a:cubicBezTo>
                  <a:cubicBezTo>
                    <a:pt x="94" y="54"/>
                    <a:pt x="109" y="96"/>
                    <a:pt x="124" y="138"/>
                  </a:cubicBezTo>
                  <a:cubicBezTo>
                    <a:pt x="129" y="150"/>
                    <a:pt x="127" y="161"/>
                    <a:pt x="126" y="173"/>
                  </a:cubicBezTo>
                  <a:cubicBezTo>
                    <a:pt x="123" y="206"/>
                    <a:pt x="120" y="239"/>
                    <a:pt x="117" y="273"/>
                  </a:cubicBezTo>
                  <a:cubicBezTo>
                    <a:pt x="83" y="273"/>
                    <a:pt x="50" y="273"/>
                    <a:pt x="15" y="273"/>
                  </a:cubicBezTo>
                  <a:cubicBezTo>
                    <a:pt x="12" y="246"/>
                    <a:pt x="9" y="219"/>
                    <a:pt x="6" y="192"/>
                  </a:cubicBezTo>
                  <a:cubicBezTo>
                    <a:pt x="6" y="191"/>
                    <a:pt x="6" y="189"/>
                    <a:pt x="6" y="188"/>
                  </a:cubicBezTo>
                  <a:cubicBezTo>
                    <a:pt x="0" y="163"/>
                    <a:pt x="5" y="139"/>
                    <a:pt x="14" y="115"/>
                  </a:cubicBezTo>
                  <a:cubicBezTo>
                    <a:pt x="28" y="79"/>
                    <a:pt x="40" y="42"/>
                    <a:pt x="53" y="6"/>
                  </a:cubicBezTo>
                  <a:cubicBezTo>
                    <a:pt x="54" y="4"/>
                    <a:pt x="55" y="2"/>
                    <a:pt x="56" y="0"/>
                  </a:cubicBezTo>
                  <a:cubicBezTo>
                    <a:pt x="56" y="0"/>
                    <a:pt x="57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65163" y="4730750"/>
              <a:ext cx="425450" cy="393700"/>
            </a:xfrm>
            <a:custGeom>
              <a:avLst/>
              <a:gdLst>
                <a:gd name="T0" fmla="*/ 0 w 111"/>
                <a:gd name="T1" fmla="*/ 104 h 104"/>
                <a:gd name="T2" fmla="*/ 4 w 111"/>
                <a:gd name="T3" fmla="*/ 0 h 104"/>
                <a:gd name="T4" fmla="*/ 106 w 111"/>
                <a:gd name="T5" fmla="*/ 0 h 104"/>
                <a:gd name="T6" fmla="*/ 111 w 111"/>
                <a:gd name="T7" fmla="*/ 104 h 104"/>
                <a:gd name="T8" fmla="*/ 0 w 111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4">
                  <a:moveTo>
                    <a:pt x="0" y="104"/>
                  </a:moveTo>
                  <a:cubicBezTo>
                    <a:pt x="1" y="69"/>
                    <a:pt x="3" y="35"/>
                    <a:pt x="4" y="0"/>
                  </a:cubicBezTo>
                  <a:cubicBezTo>
                    <a:pt x="38" y="0"/>
                    <a:pt x="72" y="0"/>
                    <a:pt x="106" y="0"/>
                  </a:cubicBezTo>
                  <a:cubicBezTo>
                    <a:pt x="108" y="35"/>
                    <a:pt x="109" y="69"/>
                    <a:pt x="111" y="104"/>
                  </a:cubicBezTo>
                  <a:cubicBezTo>
                    <a:pt x="73" y="104"/>
                    <a:pt x="38" y="104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8" name="Grupo 27"/>
          <p:cNvGrpSpPr/>
          <p:nvPr/>
        </p:nvGrpSpPr>
        <p:grpSpPr>
          <a:xfrm rot="10800000">
            <a:off x="7788860" y="-17054"/>
            <a:ext cx="874140" cy="2588804"/>
            <a:chOff x="625476" y="3657600"/>
            <a:chExt cx="495299" cy="1466850"/>
          </a:xfrm>
          <a:solidFill>
            <a:srgbClr val="AF6C41"/>
          </a:solidFill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625476" y="3657600"/>
              <a:ext cx="495299" cy="1031875"/>
            </a:xfrm>
            <a:custGeom>
              <a:avLst/>
              <a:gdLst>
                <a:gd name="T0" fmla="*/ 58 w 129"/>
                <a:gd name="T1" fmla="*/ 0 h 273"/>
                <a:gd name="T2" fmla="*/ 58 w 129"/>
                <a:gd name="T3" fmla="*/ 12 h 273"/>
                <a:gd name="T4" fmla="*/ 58 w 129"/>
                <a:gd name="T5" fmla="*/ 132 h 273"/>
                <a:gd name="T6" fmla="*/ 53 w 129"/>
                <a:gd name="T7" fmla="*/ 148 h 273"/>
                <a:gd name="T8" fmla="*/ 57 w 129"/>
                <a:gd name="T9" fmla="*/ 169 h 273"/>
                <a:gd name="T10" fmla="*/ 74 w 129"/>
                <a:gd name="T11" fmla="*/ 169 h 273"/>
                <a:gd name="T12" fmla="*/ 78 w 129"/>
                <a:gd name="T13" fmla="*/ 149 h 273"/>
                <a:gd name="T14" fmla="*/ 73 w 129"/>
                <a:gd name="T15" fmla="*/ 131 h 273"/>
                <a:gd name="T16" fmla="*/ 73 w 129"/>
                <a:gd name="T17" fmla="*/ 5 h 273"/>
                <a:gd name="T18" fmla="*/ 75 w 129"/>
                <a:gd name="T19" fmla="*/ 2 h 273"/>
                <a:gd name="T20" fmla="*/ 80 w 129"/>
                <a:gd name="T21" fmla="*/ 12 h 273"/>
                <a:gd name="T22" fmla="*/ 124 w 129"/>
                <a:gd name="T23" fmla="*/ 138 h 273"/>
                <a:gd name="T24" fmla="*/ 126 w 129"/>
                <a:gd name="T25" fmla="*/ 173 h 273"/>
                <a:gd name="T26" fmla="*/ 117 w 129"/>
                <a:gd name="T27" fmla="*/ 273 h 273"/>
                <a:gd name="T28" fmla="*/ 15 w 129"/>
                <a:gd name="T29" fmla="*/ 273 h 273"/>
                <a:gd name="T30" fmla="*/ 6 w 129"/>
                <a:gd name="T31" fmla="*/ 192 h 273"/>
                <a:gd name="T32" fmla="*/ 6 w 129"/>
                <a:gd name="T33" fmla="*/ 188 h 273"/>
                <a:gd name="T34" fmla="*/ 14 w 129"/>
                <a:gd name="T35" fmla="*/ 115 h 273"/>
                <a:gd name="T36" fmla="*/ 53 w 129"/>
                <a:gd name="T37" fmla="*/ 6 h 273"/>
                <a:gd name="T38" fmla="*/ 56 w 129"/>
                <a:gd name="T39" fmla="*/ 0 h 273"/>
                <a:gd name="T40" fmla="*/ 58 w 129"/>
                <a:gd name="T4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9" h="273">
                  <a:moveTo>
                    <a:pt x="58" y="0"/>
                  </a:moveTo>
                  <a:cubicBezTo>
                    <a:pt x="58" y="4"/>
                    <a:pt x="58" y="8"/>
                    <a:pt x="58" y="12"/>
                  </a:cubicBezTo>
                  <a:cubicBezTo>
                    <a:pt x="58" y="52"/>
                    <a:pt x="58" y="92"/>
                    <a:pt x="58" y="132"/>
                  </a:cubicBezTo>
                  <a:cubicBezTo>
                    <a:pt x="58" y="137"/>
                    <a:pt x="56" y="143"/>
                    <a:pt x="53" y="148"/>
                  </a:cubicBezTo>
                  <a:cubicBezTo>
                    <a:pt x="49" y="156"/>
                    <a:pt x="49" y="164"/>
                    <a:pt x="57" y="169"/>
                  </a:cubicBezTo>
                  <a:cubicBezTo>
                    <a:pt x="61" y="172"/>
                    <a:pt x="69" y="172"/>
                    <a:pt x="74" y="169"/>
                  </a:cubicBezTo>
                  <a:cubicBezTo>
                    <a:pt x="81" y="165"/>
                    <a:pt x="81" y="157"/>
                    <a:pt x="78" y="149"/>
                  </a:cubicBezTo>
                  <a:cubicBezTo>
                    <a:pt x="75" y="143"/>
                    <a:pt x="73" y="137"/>
                    <a:pt x="73" y="131"/>
                  </a:cubicBezTo>
                  <a:cubicBezTo>
                    <a:pt x="73" y="89"/>
                    <a:pt x="73" y="47"/>
                    <a:pt x="73" y="5"/>
                  </a:cubicBezTo>
                  <a:cubicBezTo>
                    <a:pt x="73" y="5"/>
                    <a:pt x="74" y="4"/>
                    <a:pt x="75" y="2"/>
                  </a:cubicBezTo>
                  <a:cubicBezTo>
                    <a:pt x="77" y="6"/>
                    <a:pt x="78" y="9"/>
                    <a:pt x="80" y="12"/>
                  </a:cubicBezTo>
                  <a:cubicBezTo>
                    <a:pt x="94" y="54"/>
                    <a:pt x="109" y="96"/>
                    <a:pt x="124" y="138"/>
                  </a:cubicBezTo>
                  <a:cubicBezTo>
                    <a:pt x="129" y="150"/>
                    <a:pt x="127" y="161"/>
                    <a:pt x="126" y="173"/>
                  </a:cubicBezTo>
                  <a:cubicBezTo>
                    <a:pt x="123" y="206"/>
                    <a:pt x="120" y="239"/>
                    <a:pt x="117" y="273"/>
                  </a:cubicBezTo>
                  <a:cubicBezTo>
                    <a:pt x="83" y="273"/>
                    <a:pt x="50" y="273"/>
                    <a:pt x="15" y="273"/>
                  </a:cubicBezTo>
                  <a:cubicBezTo>
                    <a:pt x="12" y="246"/>
                    <a:pt x="9" y="219"/>
                    <a:pt x="6" y="192"/>
                  </a:cubicBezTo>
                  <a:cubicBezTo>
                    <a:pt x="6" y="191"/>
                    <a:pt x="6" y="189"/>
                    <a:pt x="6" y="188"/>
                  </a:cubicBezTo>
                  <a:cubicBezTo>
                    <a:pt x="0" y="163"/>
                    <a:pt x="5" y="139"/>
                    <a:pt x="14" y="115"/>
                  </a:cubicBezTo>
                  <a:cubicBezTo>
                    <a:pt x="28" y="79"/>
                    <a:pt x="40" y="42"/>
                    <a:pt x="53" y="6"/>
                  </a:cubicBezTo>
                  <a:cubicBezTo>
                    <a:pt x="54" y="4"/>
                    <a:pt x="55" y="2"/>
                    <a:pt x="56" y="0"/>
                  </a:cubicBezTo>
                  <a:cubicBezTo>
                    <a:pt x="56" y="0"/>
                    <a:pt x="57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665163" y="4730750"/>
              <a:ext cx="425450" cy="393700"/>
            </a:xfrm>
            <a:custGeom>
              <a:avLst/>
              <a:gdLst>
                <a:gd name="T0" fmla="*/ 0 w 111"/>
                <a:gd name="T1" fmla="*/ 104 h 104"/>
                <a:gd name="T2" fmla="*/ 4 w 111"/>
                <a:gd name="T3" fmla="*/ 0 h 104"/>
                <a:gd name="T4" fmla="*/ 106 w 111"/>
                <a:gd name="T5" fmla="*/ 0 h 104"/>
                <a:gd name="T6" fmla="*/ 111 w 111"/>
                <a:gd name="T7" fmla="*/ 104 h 104"/>
                <a:gd name="T8" fmla="*/ 0 w 111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4">
                  <a:moveTo>
                    <a:pt x="0" y="104"/>
                  </a:moveTo>
                  <a:cubicBezTo>
                    <a:pt x="1" y="69"/>
                    <a:pt x="3" y="35"/>
                    <a:pt x="4" y="0"/>
                  </a:cubicBezTo>
                  <a:cubicBezTo>
                    <a:pt x="38" y="0"/>
                    <a:pt x="72" y="0"/>
                    <a:pt x="106" y="0"/>
                  </a:cubicBezTo>
                  <a:cubicBezTo>
                    <a:pt x="108" y="35"/>
                    <a:pt x="109" y="69"/>
                    <a:pt x="111" y="104"/>
                  </a:cubicBezTo>
                  <a:cubicBezTo>
                    <a:pt x="73" y="104"/>
                    <a:pt x="38" y="104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 rot="10800000">
            <a:off x="299521" y="187620"/>
            <a:ext cx="8520507" cy="4742835"/>
            <a:chOff x="287329" y="90084"/>
            <a:chExt cx="8520507" cy="4742835"/>
          </a:xfrm>
          <a:solidFill>
            <a:srgbClr val="F1D1AB"/>
          </a:solidFill>
        </p:grpSpPr>
        <p:grpSp>
          <p:nvGrpSpPr>
            <p:cNvPr id="13" name="Google Shape;788;p50"/>
            <p:cNvGrpSpPr/>
            <p:nvPr/>
          </p:nvGrpSpPr>
          <p:grpSpPr>
            <a:xfrm>
              <a:off x="1893844" y="742545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48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788;p50"/>
            <p:cNvGrpSpPr/>
            <p:nvPr/>
          </p:nvGrpSpPr>
          <p:grpSpPr>
            <a:xfrm>
              <a:off x="8141718" y="4426824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46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788;p50"/>
            <p:cNvGrpSpPr/>
            <p:nvPr/>
          </p:nvGrpSpPr>
          <p:grpSpPr>
            <a:xfrm flipH="1">
              <a:off x="484927" y="4255025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44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788;p50"/>
            <p:cNvGrpSpPr/>
            <p:nvPr/>
          </p:nvGrpSpPr>
          <p:grpSpPr>
            <a:xfrm flipH="1">
              <a:off x="7814961" y="360956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42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788;p50"/>
            <p:cNvGrpSpPr/>
            <p:nvPr/>
          </p:nvGrpSpPr>
          <p:grpSpPr>
            <a:xfrm>
              <a:off x="2442818" y="3148176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40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788;p50"/>
            <p:cNvGrpSpPr/>
            <p:nvPr/>
          </p:nvGrpSpPr>
          <p:grpSpPr>
            <a:xfrm>
              <a:off x="287329" y="114250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38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788;p50"/>
            <p:cNvGrpSpPr/>
            <p:nvPr/>
          </p:nvGrpSpPr>
          <p:grpSpPr>
            <a:xfrm>
              <a:off x="560964" y="2178062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36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788;p50"/>
            <p:cNvGrpSpPr/>
            <p:nvPr/>
          </p:nvGrpSpPr>
          <p:grpSpPr>
            <a:xfrm>
              <a:off x="2756692" y="1444571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34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788;p50"/>
            <p:cNvGrpSpPr/>
            <p:nvPr/>
          </p:nvGrpSpPr>
          <p:grpSpPr>
            <a:xfrm>
              <a:off x="3452431" y="205768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32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788;p50"/>
            <p:cNvGrpSpPr/>
            <p:nvPr/>
          </p:nvGrpSpPr>
          <p:grpSpPr>
            <a:xfrm>
              <a:off x="7607348" y="3177946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30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788;p50"/>
            <p:cNvGrpSpPr/>
            <p:nvPr/>
          </p:nvGrpSpPr>
          <p:grpSpPr>
            <a:xfrm flipH="1">
              <a:off x="5530203" y="90084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28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B6FFFE06-B842-4A48-B654-32531C150C27}"/>
              </a:ext>
            </a:extLst>
          </p:cNvPr>
          <p:cNvSpPr/>
          <p:nvPr/>
        </p:nvSpPr>
        <p:spPr>
          <a:xfrm>
            <a:off x="1" y="2409732"/>
            <a:ext cx="4355976" cy="486054"/>
          </a:xfrm>
          <a:prstGeom prst="rect">
            <a:avLst/>
          </a:prstGeom>
          <a:solidFill>
            <a:srgbClr val="F1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F5679D"/>
              </a:solidFill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="" xmlns:a16="http://schemas.microsoft.com/office/drawing/2014/main" id="{7D9C1902-3DA6-45C8-A747-9D34854FBE3D}"/>
              </a:ext>
            </a:extLst>
          </p:cNvPr>
          <p:cNvSpPr/>
          <p:nvPr/>
        </p:nvSpPr>
        <p:spPr>
          <a:xfrm>
            <a:off x="567582" y="3054992"/>
            <a:ext cx="3205832" cy="1566174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" name="TextBox 8"/>
          <p:cNvSpPr txBox="1"/>
          <p:nvPr/>
        </p:nvSpPr>
        <p:spPr>
          <a:xfrm>
            <a:off x="760810" y="3133369"/>
            <a:ext cx="283435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  <a:endParaRPr lang="ko-KR" altLang="en-US" sz="900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785" y="2537344"/>
            <a:ext cx="27154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00E15FA-B00E-4676-8DD9-64B2BBAC0B23}"/>
              </a:ext>
            </a:extLst>
          </p:cNvPr>
          <p:cNvSpPr txBox="1"/>
          <p:nvPr/>
        </p:nvSpPr>
        <p:spPr>
          <a:xfrm>
            <a:off x="567582" y="156658"/>
            <a:ext cx="662548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6000" b="1" i="1" dirty="0">
                <a:solidFill>
                  <a:schemeClr val="tx2">
                    <a:lumMod val="50000"/>
                  </a:schemeClr>
                </a:solidFill>
                <a:latin typeface="Abril Fatface" panose="020B0604020202020204" charset="0"/>
                <a:cs typeface="Arial" pitchFamily="34" charset="0"/>
              </a:rPr>
              <a:t>AWESOME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9A586B0-F632-4F26-8FE8-DCEE60C401A9}"/>
              </a:ext>
            </a:extLst>
          </p:cNvPr>
          <p:cNvSpPr txBox="1"/>
          <p:nvPr/>
        </p:nvSpPr>
        <p:spPr>
          <a:xfrm>
            <a:off x="567582" y="1172321"/>
            <a:ext cx="31901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b="1" i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EBCB635-0A6A-492B-9081-8ABCCA073597}"/>
              </a:ext>
            </a:extLst>
          </p:cNvPr>
          <p:cNvSpPr txBox="1"/>
          <p:nvPr/>
        </p:nvSpPr>
        <p:spPr>
          <a:xfrm>
            <a:off x="567583" y="1607213"/>
            <a:ext cx="31901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050" i="1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050" i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8614">
            <a:off x="5239842" y="1294201"/>
            <a:ext cx="3300146" cy="361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/>
        </p:nvGrpSpPr>
        <p:grpSpPr>
          <a:xfrm rot="10800000">
            <a:off x="299521" y="187620"/>
            <a:ext cx="8520507" cy="4742835"/>
            <a:chOff x="287329" y="90084"/>
            <a:chExt cx="8520507" cy="4742835"/>
          </a:xfrm>
          <a:solidFill>
            <a:srgbClr val="F1D1AB"/>
          </a:solidFill>
        </p:grpSpPr>
        <p:grpSp>
          <p:nvGrpSpPr>
            <p:cNvPr id="25" name="Google Shape;788;p50"/>
            <p:cNvGrpSpPr/>
            <p:nvPr/>
          </p:nvGrpSpPr>
          <p:grpSpPr>
            <a:xfrm>
              <a:off x="1893844" y="742545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56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788;p50"/>
            <p:cNvGrpSpPr/>
            <p:nvPr/>
          </p:nvGrpSpPr>
          <p:grpSpPr>
            <a:xfrm>
              <a:off x="8141718" y="4426824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54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788;p50"/>
            <p:cNvGrpSpPr/>
            <p:nvPr/>
          </p:nvGrpSpPr>
          <p:grpSpPr>
            <a:xfrm flipH="1">
              <a:off x="484927" y="4255025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52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788;p50"/>
            <p:cNvGrpSpPr/>
            <p:nvPr/>
          </p:nvGrpSpPr>
          <p:grpSpPr>
            <a:xfrm flipH="1">
              <a:off x="7814961" y="360956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50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788;p50"/>
            <p:cNvGrpSpPr/>
            <p:nvPr/>
          </p:nvGrpSpPr>
          <p:grpSpPr>
            <a:xfrm>
              <a:off x="2442818" y="3148176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48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788;p50"/>
            <p:cNvGrpSpPr/>
            <p:nvPr/>
          </p:nvGrpSpPr>
          <p:grpSpPr>
            <a:xfrm>
              <a:off x="287329" y="114250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46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788;p50"/>
            <p:cNvGrpSpPr/>
            <p:nvPr/>
          </p:nvGrpSpPr>
          <p:grpSpPr>
            <a:xfrm>
              <a:off x="560964" y="2178062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44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788;p50"/>
            <p:cNvGrpSpPr/>
            <p:nvPr/>
          </p:nvGrpSpPr>
          <p:grpSpPr>
            <a:xfrm>
              <a:off x="2756692" y="1444571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42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788;p50"/>
            <p:cNvGrpSpPr/>
            <p:nvPr/>
          </p:nvGrpSpPr>
          <p:grpSpPr>
            <a:xfrm>
              <a:off x="3452431" y="205768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40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" name="Google Shape;788;p50"/>
            <p:cNvGrpSpPr/>
            <p:nvPr/>
          </p:nvGrpSpPr>
          <p:grpSpPr>
            <a:xfrm>
              <a:off x="7607348" y="3177946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38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788;p50"/>
            <p:cNvGrpSpPr/>
            <p:nvPr/>
          </p:nvGrpSpPr>
          <p:grpSpPr>
            <a:xfrm flipH="1">
              <a:off x="5530203" y="90084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36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8" name="Google Shape;1258;p64"/>
          <p:cNvSpPr/>
          <p:nvPr/>
        </p:nvSpPr>
        <p:spPr>
          <a:xfrm>
            <a:off x="1581950" y="3390522"/>
            <a:ext cx="24534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64"/>
          <p:cNvSpPr/>
          <p:nvPr/>
        </p:nvSpPr>
        <p:spPr>
          <a:xfrm>
            <a:off x="1581950" y="2418240"/>
            <a:ext cx="24534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64"/>
          <p:cNvSpPr/>
          <p:nvPr/>
        </p:nvSpPr>
        <p:spPr>
          <a:xfrm>
            <a:off x="1581950" y="1455475"/>
            <a:ext cx="24534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64"/>
          <p:cNvSpPr txBox="1">
            <a:spLocks noGrp="1"/>
          </p:cNvSpPr>
          <p:nvPr>
            <p:ph type="title"/>
          </p:nvPr>
        </p:nvSpPr>
        <p:spPr>
          <a:xfrm>
            <a:off x="1269125" y="1257759"/>
            <a:ext cx="2671500" cy="5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333,000.00</a:t>
            </a:r>
            <a:endParaRPr/>
          </a:p>
        </p:txBody>
      </p:sp>
      <p:sp>
        <p:nvSpPr>
          <p:cNvPr id="1262" name="Google Shape;1262;p64"/>
          <p:cNvSpPr txBox="1">
            <a:spLocks noGrp="1"/>
          </p:cNvSpPr>
          <p:nvPr>
            <p:ph type="title" idx="2"/>
          </p:nvPr>
        </p:nvSpPr>
        <p:spPr>
          <a:xfrm>
            <a:off x="1269125" y="2249396"/>
            <a:ext cx="2671500" cy="53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24h 37m 23s</a:t>
            </a:r>
            <a:endParaRPr/>
          </a:p>
        </p:txBody>
      </p:sp>
      <p:sp>
        <p:nvSpPr>
          <p:cNvPr id="1263" name="Google Shape;1263;p64"/>
          <p:cNvSpPr txBox="1">
            <a:spLocks noGrp="1"/>
          </p:cNvSpPr>
          <p:nvPr>
            <p:ph type="title" idx="3"/>
          </p:nvPr>
        </p:nvSpPr>
        <p:spPr>
          <a:xfrm>
            <a:off x="1269125" y="3219338"/>
            <a:ext cx="2671500" cy="53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386,000 km</a:t>
            </a:r>
            <a:endParaRPr/>
          </a:p>
        </p:txBody>
      </p:sp>
      <p:sp>
        <p:nvSpPr>
          <p:cNvPr id="1264" name="Google Shape;1264;p64"/>
          <p:cNvSpPr txBox="1">
            <a:spLocks noGrp="1"/>
          </p:cNvSpPr>
          <p:nvPr>
            <p:ph type="subTitle" idx="1"/>
          </p:nvPr>
        </p:nvSpPr>
        <p:spPr>
          <a:xfrm>
            <a:off x="531425" y="1628559"/>
            <a:ext cx="3409200" cy="4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earths is the Sun’s mass</a:t>
            </a:r>
            <a:endParaRPr/>
          </a:p>
        </p:txBody>
      </p:sp>
      <p:sp>
        <p:nvSpPr>
          <p:cNvPr id="1265" name="Google Shape;1265;p64"/>
          <p:cNvSpPr txBox="1">
            <a:spLocks noGrp="1"/>
          </p:cNvSpPr>
          <p:nvPr>
            <p:ph type="subTitle" idx="4"/>
          </p:nvPr>
        </p:nvSpPr>
        <p:spPr>
          <a:xfrm>
            <a:off x="531425" y="2619011"/>
            <a:ext cx="34092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Jupiter’s rotation period</a:t>
            </a:r>
            <a:endParaRPr/>
          </a:p>
        </p:txBody>
      </p:sp>
      <p:sp>
        <p:nvSpPr>
          <p:cNvPr id="1266" name="Google Shape;1266;p64"/>
          <p:cNvSpPr txBox="1">
            <a:spLocks noGrp="1"/>
          </p:cNvSpPr>
          <p:nvPr>
            <p:ph type="subTitle" idx="5"/>
          </p:nvPr>
        </p:nvSpPr>
        <p:spPr>
          <a:xfrm>
            <a:off x="531425" y="3592799"/>
            <a:ext cx="3409200" cy="45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Between Earth and the Moon</a:t>
            </a:r>
            <a:endParaRPr/>
          </a:p>
        </p:txBody>
      </p:sp>
      <p:sp>
        <p:nvSpPr>
          <p:cNvPr id="1268" name="Google Shape;1268;p64"/>
          <p:cNvSpPr/>
          <p:nvPr/>
        </p:nvSpPr>
        <p:spPr>
          <a:xfrm>
            <a:off x="7093452" y="1998220"/>
            <a:ext cx="1901976" cy="3070503"/>
          </a:xfrm>
          <a:custGeom>
            <a:avLst/>
            <a:gdLst/>
            <a:ahLst/>
            <a:cxnLst/>
            <a:rect l="l" t="t" r="r" b="b"/>
            <a:pathLst>
              <a:path w="30587" h="44080" extrusionOk="0">
                <a:moveTo>
                  <a:pt x="18635" y="550"/>
                </a:moveTo>
                <a:cubicBezTo>
                  <a:pt x="19331" y="550"/>
                  <a:pt x="20120" y="4243"/>
                  <a:pt x="20181" y="4518"/>
                </a:cubicBezTo>
                <a:cubicBezTo>
                  <a:pt x="20248" y="5885"/>
                  <a:pt x="19881" y="7320"/>
                  <a:pt x="19514" y="8621"/>
                </a:cubicBezTo>
                <a:cubicBezTo>
                  <a:pt x="18847" y="10989"/>
                  <a:pt x="17546" y="13191"/>
                  <a:pt x="17046" y="15559"/>
                </a:cubicBezTo>
                <a:lnTo>
                  <a:pt x="17046" y="15392"/>
                </a:lnTo>
                <a:cubicBezTo>
                  <a:pt x="17213" y="14625"/>
                  <a:pt x="17379" y="13824"/>
                  <a:pt x="17546" y="13057"/>
                </a:cubicBezTo>
                <a:cubicBezTo>
                  <a:pt x="17746" y="12157"/>
                  <a:pt x="17880" y="11189"/>
                  <a:pt x="18013" y="10289"/>
                </a:cubicBezTo>
                <a:cubicBezTo>
                  <a:pt x="18547" y="8954"/>
                  <a:pt x="18947" y="7553"/>
                  <a:pt x="19381" y="6186"/>
                </a:cubicBezTo>
                <a:cubicBezTo>
                  <a:pt x="19402" y="6143"/>
                  <a:pt x="19356" y="6101"/>
                  <a:pt x="19312" y="6101"/>
                </a:cubicBezTo>
                <a:cubicBezTo>
                  <a:pt x="19286" y="6101"/>
                  <a:pt x="19260" y="6115"/>
                  <a:pt x="19247" y="6152"/>
                </a:cubicBezTo>
                <a:cubicBezTo>
                  <a:pt x="18914" y="7186"/>
                  <a:pt x="18447" y="8187"/>
                  <a:pt x="18080" y="9221"/>
                </a:cubicBezTo>
                <a:cubicBezTo>
                  <a:pt x="18280" y="7020"/>
                  <a:pt x="18414" y="4818"/>
                  <a:pt x="18914" y="2683"/>
                </a:cubicBezTo>
                <a:cubicBezTo>
                  <a:pt x="18914" y="2644"/>
                  <a:pt x="18891" y="2628"/>
                  <a:pt x="18859" y="2628"/>
                </a:cubicBezTo>
                <a:cubicBezTo>
                  <a:pt x="18836" y="2628"/>
                  <a:pt x="18808" y="2636"/>
                  <a:pt x="18780" y="2650"/>
                </a:cubicBezTo>
                <a:cubicBezTo>
                  <a:pt x="18113" y="5018"/>
                  <a:pt x="18080" y="7520"/>
                  <a:pt x="17846" y="9988"/>
                </a:cubicBezTo>
                <a:cubicBezTo>
                  <a:pt x="17746" y="10222"/>
                  <a:pt x="17713" y="10455"/>
                  <a:pt x="17680" y="10689"/>
                </a:cubicBezTo>
                <a:cubicBezTo>
                  <a:pt x="17680" y="10722"/>
                  <a:pt x="17713" y="10789"/>
                  <a:pt x="17746" y="10789"/>
                </a:cubicBezTo>
                <a:cubicBezTo>
                  <a:pt x="17680" y="11289"/>
                  <a:pt x="17580" y="11723"/>
                  <a:pt x="17513" y="12190"/>
                </a:cubicBezTo>
                <a:cubicBezTo>
                  <a:pt x="17346" y="12890"/>
                  <a:pt x="17179" y="13658"/>
                  <a:pt x="17013" y="14358"/>
                </a:cubicBezTo>
                <a:cubicBezTo>
                  <a:pt x="16912" y="13658"/>
                  <a:pt x="16746" y="12957"/>
                  <a:pt x="16579" y="12190"/>
                </a:cubicBezTo>
                <a:cubicBezTo>
                  <a:pt x="16245" y="10655"/>
                  <a:pt x="16279" y="9021"/>
                  <a:pt x="16512" y="7487"/>
                </a:cubicBezTo>
                <a:cubicBezTo>
                  <a:pt x="16746" y="5318"/>
                  <a:pt x="16946" y="2349"/>
                  <a:pt x="18447" y="648"/>
                </a:cubicBezTo>
                <a:cubicBezTo>
                  <a:pt x="18508" y="581"/>
                  <a:pt x="18571" y="550"/>
                  <a:pt x="18635" y="550"/>
                </a:cubicBezTo>
                <a:close/>
                <a:moveTo>
                  <a:pt x="4631" y="10314"/>
                </a:moveTo>
                <a:cubicBezTo>
                  <a:pt x="4999" y="10314"/>
                  <a:pt x="5500" y="10525"/>
                  <a:pt x="6038" y="10889"/>
                </a:cubicBezTo>
                <a:cubicBezTo>
                  <a:pt x="7105" y="11656"/>
                  <a:pt x="8006" y="12824"/>
                  <a:pt x="8673" y="13958"/>
                </a:cubicBezTo>
                <a:cubicBezTo>
                  <a:pt x="9734" y="15648"/>
                  <a:pt x="9774" y="17603"/>
                  <a:pt x="9840" y="19526"/>
                </a:cubicBezTo>
                <a:lnTo>
                  <a:pt x="9840" y="19526"/>
                </a:lnTo>
                <a:cubicBezTo>
                  <a:pt x="9540" y="18826"/>
                  <a:pt x="9173" y="18227"/>
                  <a:pt x="8773" y="17627"/>
                </a:cubicBezTo>
                <a:cubicBezTo>
                  <a:pt x="8740" y="17294"/>
                  <a:pt x="8607" y="16893"/>
                  <a:pt x="8540" y="16560"/>
                </a:cubicBezTo>
                <a:cubicBezTo>
                  <a:pt x="8373" y="15893"/>
                  <a:pt x="8240" y="15225"/>
                  <a:pt x="8173" y="14558"/>
                </a:cubicBezTo>
                <a:cubicBezTo>
                  <a:pt x="8173" y="14542"/>
                  <a:pt x="8148" y="14533"/>
                  <a:pt x="8123" y="14533"/>
                </a:cubicBezTo>
                <a:cubicBezTo>
                  <a:pt x="8098" y="14533"/>
                  <a:pt x="8073" y="14542"/>
                  <a:pt x="8073" y="14558"/>
                </a:cubicBezTo>
                <a:cubicBezTo>
                  <a:pt x="8073" y="15325"/>
                  <a:pt x="8173" y="16126"/>
                  <a:pt x="8373" y="16893"/>
                </a:cubicBezTo>
                <a:cubicBezTo>
                  <a:pt x="7739" y="15893"/>
                  <a:pt x="7206" y="14892"/>
                  <a:pt x="7072" y="13624"/>
                </a:cubicBezTo>
                <a:cubicBezTo>
                  <a:pt x="7072" y="13562"/>
                  <a:pt x="7029" y="13536"/>
                  <a:pt x="6983" y="13536"/>
                </a:cubicBezTo>
                <a:cubicBezTo>
                  <a:pt x="6929" y="13536"/>
                  <a:pt x="6872" y="13571"/>
                  <a:pt x="6872" y="13624"/>
                </a:cubicBezTo>
                <a:cubicBezTo>
                  <a:pt x="6905" y="14892"/>
                  <a:pt x="7406" y="15959"/>
                  <a:pt x="8039" y="17027"/>
                </a:cubicBezTo>
                <a:cubicBezTo>
                  <a:pt x="8840" y="18394"/>
                  <a:pt x="9507" y="19562"/>
                  <a:pt x="9907" y="20896"/>
                </a:cubicBezTo>
                <a:cubicBezTo>
                  <a:pt x="9040" y="19795"/>
                  <a:pt x="7739" y="18861"/>
                  <a:pt x="7039" y="17660"/>
                </a:cubicBezTo>
                <a:cubicBezTo>
                  <a:pt x="5938" y="15826"/>
                  <a:pt x="4737" y="13958"/>
                  <a:pt x="4170" y="11890"/>
                </a:cubicBezTo>
                <a:cubicBezTo>
                  <a:pt x="3832" y="10776"/>
                  <a:pt x="4087" y="10314"/>
                  <a:pt x="4631" y="10314"/>
                </a:cubicBezTo>
                <a:close/>
                <a:moveTo>
                  <a:pt x="16383" y="26378"/>
                </a:moveTo>
                <a:cubicBezTo>
                  <a:pt x="16289" y="26416"/>
                  <a:pt x="16196" y="26457"/>
                  <a:pt x="16103" y="26501"/>
                </a:cubicBezTo>
                <a:lnTo>
                  <a:pt x="16103" y="26501"/>
                </a:lnTo>
                <a:cubicBezTo>
                  <a:pt x="16095" y="26512"/>
                  <a:pt x="16087" y="26523"/>
                  <a:pt x="16079" y="26533"/>
                </a:cubicBezTo>
                <a:cubicBezTo>
                  <a:pt x="16212" y="26500"/>
                  <a:pt x="16279" y="26433"/>
                  <a:pt x="16379" y="26400"/>
                </a:cubicBezTo>
                <a:cubicBezTo>
                  <a:pt x="16379" y="26393"/>
                  <a:pt x="16380" y="26385"/>
                  <a:pt x="16383" y="26378"/>
                </a:cubicBezTo>
                <a:close/>
                <a:moveTo>
                  <a:pt x="27855" y="26213"/>
                </a:moveTo>
                <a:lnTo>
                  <a:pt x="27855" y="26213"/>
                </a:lnTo>
                <a:cubicBezTo>
                  <a:pt x="27410" y="26676"/>
                  <a:pt x="26884" y="27021"/>
                  <a:pt x="26306" y="27264"/>
                </a:cubicBezTo>
                <a:lnTo>
                  <a:pt x="26306" y="27264"/>
                </a:lnTo>
                <a:cubicBezTo>
                  <a:pt x="26827" y="27073"/>
                  <a:pt x="27300" y="26796"/>
                  <a:pt x="27687" y="26400"/>
                </a:cubicBezTo>
                <a:cubicBezTo>
                  <a:pt x="27751" y="26335"/>
                  <a:pt x="27806" y="26272"/>
                  <a:pt x="27855" y="26213"/>
                </a:cubicBezTo>
                <a:close/>
                <a:moveTo>
                  <a:pt x="23200" y="24003"/>
                </a:moveTo>
                <a:cubicBezTo>
                  <a:pt x="23003" y="24003"/>
                  <a:pt x="22809" y="24012"/>
                  <a:pt x="22617" y="24032"/>
                </a:cubicBezTo>
                <a:cubicBezTo>
                  <a:pt x="20548" y="24299"/>
                  <a:pt x="18947" y="25733"/>
                  <a:pt x="16912" y="26133"/>
                </a:cubicBezTo>
                <a:cubicBezTo>
                  <a:pt x="16846" y="26133"/>
                  <a:pt x="16879" y="26233"/>
                  <a:pt x="16912" y="26233"/>
                </a:cubicBezTo>
                <a:cubicBezTo>
                  <a:pt x="16879" y="26233"/>
                  <a:pt x="16846" y="26233"/>
                  <a:pt x="16779" y="26300"/>
                </a:cubicBezTo>
                <a:cubicBezTo>
                  <a:pt x="16712" y="26300"/>
                  <a:pt x="16579" y="26333"/>
                  <a:pt x="16445" y="26333"/>
                </a:cubicBezTo>
                <a:cubicBezTo>
                  <a:pt x="16420" y="26333"/>
                  <a:pt x="16394" y="26354"/>
                  <a:pt x="16383" y="26378"/>
                </a:cubicBezTo>
                <a:lnTo>
                  <a:pt x="16383" y="26378"/>
                </a:lnTo>
                <a:cubicBezTo>
                  <a:pt x="16393" y="26374"/>
                  <a:pt x="16403" y="26371"/>
                  <a:pt x="16412" y="26367"/>
                </a:cubicBezTo>
                <a:cubicBezTo>
                  <a:pt x="17613" y="26533"/>
                  <a:pt x="18847" y="27367"/>
                  <a:pt x="20048" y="27534"/>
                </a:cubicBezTo>
                <a:cubicBezTo>
                  <a:pt x="21019" y="27665"/>
                  <a:pt x="22030" y="27755"/>
                  <a:pt x="23051" y="27755"/>
                </a:cubicBezTo>
                <a:cubicBezTo>
                  <a:pt x="23328" y="27755"/>
                  <a:pt x="23606" y="27749"/>
                  <a:pt x="23884" y="27734"/>
                </a:cubicBezTo>
                <a:cubicBezTo>
                  <a:pt x="24737" y="27720"/>
                  <a:pt x="25565" y="27575"/>
                  <a:pt x="26306" y="27264"/>
                </a:cubicBezTo>
                <a:lnTo>
                  <a:pt x="26306" y="27264"/>
                </a:lnTo>
                <a:cubicBezTo>
                  <a:pt x="25528" y="27548"/>
                  <a:pt x="24643" y="27638"/>
                  <a:pt x="23773" y="27638"/>
                </a:cubicBezTo>
                <a:cubicBezTo>
                  <a:pt x="23014" y="27638"/>
                  <a:pt x="22268" y="27569"/>
                  <a:pt x="21616" y="27501"/>
                </a:cubicBezTo>
                <a:cubicBezTo>
                  <a:pt x="20115" y="27334"/>
                  <a:pt x="18881" y="27201"/>
                  <a:pt x="17513" y="26433"/>
                </a:cubicBezTo>
                <a:cubicBezTo>
                  <a:pt x="17413" y="26400"/>
                  <a:pt x="17379" y="26400"/>
                  <a:pt x="17346" y="26367"/>
                </a:cubicBezTo>
                <a:cubicBezTo>
                  <a:pt x="18380" y="26200"/>
                  <a:pt x="19514" y="26300"/>
                  <a:pt x="20448" y="26233"/>
                </a:cubicBezTo>
                <a:cubicBezTo>
                  <a:pt x="22383" y="26167"/>
                  <a:pt x="24351" y="26233"/>
                  <a:pt x="26186" y="25599"/>
                </a:cubicBezTo>
                <a:cubicBezTo>
                  <a:pt x="26252" y="25566"/>
                  <a:pt x="26219" y="25499"/>
                  <a:pt x="26119" y="25499"/>
                </a:cubicBezTo>
                <a:cubicBezTo>
                  <a:pt x="24084" y="25900"/>
                  <a:pt x="22016" y="26066"/>
                  <a:pt x="19948" y="26066"/>
                </a:cubicBezTo>
                <a:cubicBezTo>
                  <a:pt x="20582" y="25866"/>
                  <a:pt x="21182" y="25433"/>
                  <a:pt x="21716" y="25166"/>
                </a:cubicBezTo>
                <a:cubicBezTo>
                  <a:pt x="21743" y="25111"/>
                  <a:pt x="21726" y="25057"/>
                  <a:pt x="21682" y="25057"/>
                </a:cubicBezTo>
                <a:cubicBezTo>
                  <a:pt x="21673" y="25057"/>
                  <a:pt x="21661" y="25060"/>
                  <a:pt x="21649" y="25066"/>
                </a:cubicBezTo>
                <a:cubicBezTo>
                  <a:pt x="21282" y="25233"/>
                  <a:pt x="20949" y="25399"/>
                  <a:pt x="20582" y="25566"/>
                </a:cubicBezTo>
                <a:cubicBezTo>
                  <a:pt x="20148" y="25733"/>
                  <a:pt x="19748" y="25866"/>
                  <a:pt x="19314" y="26066"/>
                </a:cubicBezTo>
                <a:lnTo>
                  <a:pt x="19281" y="26100"/>
                </a:lnTo>
                <a:lnTo>
                  <a:pt x="18614" y="26100"/>
                </a:lnTo>
                <a:cubicBezTo>
                  <a:pt x="18313" y="26100"/>
                  <a:pt x="17980" y="26100"/>
                  <a:pt x="17713" y="26167"/>
                </a:cubicBezTo>
                <a:cubicBezTo>
                  <a:pt x="18714" y="25900"/>
                  <a:pt x="19581" y="25399"/>
                  <a:pt x="20482" y="24899"/>
                </a:cubicBezTo>
                <a:cubicBezTo>
                  <a:pt x="21270" y="24505"/>
                  <a:pt x="22074" y="24364"/>
                  <a:pt x="22885" y="24364"/>
                </a:cubicBezTo>
                <a:cubicBezTo>
                  <a:pt x="23790" y="24364"/>
                  <a:pt x="24704" y="24539"/>
                  <a:pt x="25619" y="24732"/>
                </a:cubicBezTo>
                <a:cubicBezTo>
                  <a:pt x="26700" y="24955"/>
                  <a:pt x="28842" y="24995"/>
                  <a:pt x="27855" y="26213"/>
                </a:cubicBezTo>
                <a:lnTo>
                  <a:pt x="27855" y="26213"/>
                </a:lnTo>
                <a:cubicBezTo>
                  <a:pt x="28133" y="25923"/>
                  <a:pt x="28379" y="25587"/>
                  <a:pt x="28587" y="25199"/>
                </a:cubicBezTo>
                <a:cubicBezTo>
                  <a:pt x="28660" y="25226"/>
                  <a:pt x="28713" y="25236"/>
                  <a:pt x="28749" y="25236"/>
                </a:cubicBezTo>
                <a:cubicBezTo>
                  <a:pt x="28844" y="25236"/>
                  <a:pt x="28818" y="25166"/>
                  <a:pt x="28721" y="25166"/>
                </a:cubicBezTo>
                <a:cubicBezTo>
                  <a:pt x="26975" y="24775"/>
                  <a:pt x="25012" y="24003"/>
                  <a:pt x="23200" y="24003"/>
                </a:cubicBezTo>
                <a:close/>
                <a:moveTo>
                  <a:pt x="808" y="19454"/>
                </a:moveTo>
                <a:cubicBezTo>
                  <a:pt x="1602" y="19454"/>
                  <a:pt x="3619" y="20412"/>
                  <a:pt x="3670" y="20462"/>
                </a:cubicBezTo>
                <a:cubicBezTo>
                  <a:pt x="4570" y="20963"/>
                  <a:pt x="5338" y="21730"/>
                  <a:pt x="6038" y="22497"/>
                </a:cubicBezTo>
                <a:cubicBezTo>
                  <a:pt x="7416" y="24032"/>
                  <a:pt x="8089" y="25802"/>
                  <a:pt x="8911" y="27614"/>
                </a:cubicBezTo>
                <a:lnTo>
                  <a:pt x="8911" y="27614"/>
                </a:lnTo>
                <a:cubicBezTo>
                  <a:pt x="8402" y="27026"/>
                  <a:pt x="7824" y="26473"/>
                  <a:pt x="7206" y="25900"/>
                </a:cubicBezTo>
                <a:cubicBezTo>
                  <a:pt x="6071" y="24899"/>
                  <a:pt x="4904" y="23998"/>
                  <a:pt x="3870" y="22898"/>
                </a:cubicBezTo>
                <a:cubicBezTo>
                  <a:pt x="3069" y="22030"/>
                  <a:pt x="2569" y="21130"/>
                  <a:pt x="1535" y="20496"/>
                </a:cubicBezTo>
                <a:cubicBezTo>
                  <a:pt x="1512" y="20479"/>
                  <a:pt x="1489" y="20471"/>
                  <a:pt x="1467" y="20471"/>
                </a:cubicBezTo>
                <a:cubicBezTo>
                  <a:pt x="1363" y="20471"/>
                  <a:pt x="1291" y="20641"/>
                  <a:pt x="1401" y="20696"/>
                </a:cubicBezTo>
                <a:cubicBezTo>
                  <a:pt x="3183" y="21818"/>
                  <a:pt x="4214" y="23854"/>
                  <a:pt x="5851" y="25189"/>
                </a:cubicBezTo>
                <a:lnTo>
                  <a:pt x="5851" y="25189"/>
                </a:lnTo>
                <a:cubicBezTo>
                  <a:pt x="5149" y="24841"/>
                  <a:pt x="4479" y="24542"/>
                  <a:pt x="3870" y="23965"/>
                </a:cubicBezTo>
                <a:cubicBezTo>
                  <a:pt x="3850" y="23945"/>
                  <a:pt x="3831" y="23937"/>
                  <a:pt x="3814" y="23937"/>
                </a:cubicBezTo>
                <a:cubicBezTo>
                  <a:pt x="3773" y="23937"/>
                  <a:pt x="3746" y="23985"/>
                  <a:pt x="3770" y="24032"/>
                </a:cubicBezTo>
                <a:cubicBezTo>
                  <a:pt x="4437" y="24732"/>
                  <a:pt x="5404" y="25333"/>
                  <a:pt x="6338" y="25566"/>
                </a:cubicBezTo>
                <a:cubicBezTo>
                  <a:pt x="7272" y="26333"/>
                  <a:pt x="8106" y="27134"/>
                  <a:pt x="8840" y="28001"/>
                </a:cubicBezTo>
                <a:cubicBezTo>
                  <a:pt x="7172" y="27034"/>
                  <a:pt x="5604" y="26367"/>
                  <a:pt x="4070" y="25032"/>
                </a:cubicBezTo>
                <a:cubicBezTo>
                  <a:pt x="2502" y="23631"/>
                  <a:pt x="1401" y="21797"/>
                  <a:pt x="534" y="19829"/>
                </a:cubicBezTo>
                <a:cubicBezTo>
                  <a:pt x="419" y="19557"/>
                  <a:pt x="548" y="19454"/>
                  <a:pt x="808" y="19454"/>
                </a:cubicBezTo>
                <a:close/>
                <a:moveTo>
                  <a:pt x="18778" y="1"/>
                </a:moveTo>
                <a:cubicBezTo>
                  <a:pt x="18756" y="1"/>
                  <a:pt x="18733" y="5"/>
                  <a:pt x="18714" y="14"/>
                </a:cubicBezTo>
                <a:cubicBezTo>
                  <a:pt x="17013" y="882"/>
                  <a:pt x="16679" y="3717"/>
                  <a:pt x="16412" y="5385"/>
                </a:cubicBezTo>
                <a:cubicBezTo>
                  <a:pt x="16212" y="6719"/>
                  <a:pt x="16045" y="8054"/>
                  <a:pt x="15945" y="9388"/>
                </a:cubicBezTo>
                <a:cubicBezTo>
                  <a:pt x="15878" y="11356"/>
                  <a:pt x="16679" y="13191"/>
                  <a:pt x="16746" y="15159"/>
                </a:cubicBezTo>
                <a:cubicBezTo>
                  <a:pt x="16179" y="17894"/>
                  <a:pt x="15545" y="20629"/>
                  <a:pt x="14878" y="23331"/>
                </a:cubicBezTo>
                <a:cubicBezTo>
                  <a:pt x="13944" y="27067"/>
                  <a:pt x="12409" y="30636"/>
                  <a:pt x="11008" y="34206"/>
                </a:cubicBezTo>
                <a:cubicBezTo>
                  <a:pt x="11042" y="32871"/>
                  <a:pt x="10841" y="31537"/>
                  <a:pt x="10708" y="30236"/>
                </a:cubicBezTo>
                <a:cubicBezTo>
                  <a:pt x="10575" y="28969"/>
                  <a:pt x="10508" y="27701"/>
                  <a:pt x="10441" y="26467"/>
                </a:cubicBezTo>
                <a:cubicBezTo>
                  <a:pt x="10808" y="22230"/>
                  <a:pt x="13377" y="18294"/>
                  <a:pt x="12910" y="13958"/>
                </a:cubicBezTo>
                <a:cubicBezTo>
                  <a:pt x="12910" y="13908"/>
                  <a:pt x="12868" y="13883"/>
                  <a:pt x="12826" y="13883"/>
                </a:cubicBezTo>
                <a:cubicBezTo>
                  <a:pt x="12785" y="13883"/>
                  <a:pt x="12743" y="13908"/>
                  <a:pt x="12743" y="13958"/>
                </a:cubicBezTo>
                <a:cubicBezTo>
                  <a:pt x="12676" y="16793"/>
                  <a:pt x="11609" y="19562"/>
                  <a:pt x="10908" y="22364"/>
                </a:cubicBezTo>
                <a:cubicBezTo>
                  <a:pt x="10608" y="18328"/>
                  <a:pt x="11075" y="14191"/>
                  <a:pt x="12910" y="10522"/>
                </a:cubicBezTo>
                <a:cubicBezTo>
                  <a:pt x="12938" y="10466"/>
                  <a:pt x="12967" y="10440"/>
                  <a:pt x="12996" y="10440"/>
                </a:cubicBezTo>
                <a:cubicBezTo>
                  <a:pt x="13296" y="10440"/>
                  <a:pt x="13653" y="13055"/>
                  <a:pt x="13677" y="13229"/>
                </a:cubicBezTo>
                <a:lnTo>
                  <a:pt x="13677" y="13229"/>
                </a:lnTo>
                <a:cubicBezTo>
                  <a:pt x="13777" y="14628"/>
                  <a:pt x="13610" y="15994"/>
                  <a:pt x="13377" y="17327"/>
                </a:cubicBezTo>
                <a:cubicBezTo>
                  <a:pt x="13010" y="19395"/>
                  <a:pt x="12042" y="21230"/>
                  <a:pt x="11242" y="23198"/>
                </a:cubicBezTo>
                <a:cubicBezTo>
                  <a:pt x="11217" y="23273"/>
                  <a:pt x="11286" y="23310"/>
                  <a:pt x="11350" y="23310"/>
                </a:cubicBezTo>
                <a:cubicBezTo>
                  <a:pt x="11371" y="23310"/>
                  <a:pt x="11392" y="23306"/>
                  <a:pt x="11409" y="23298"/>
                </a:cubicBezTo>
                <a:cubicBezTo>
                  <a:pt x="13043" y="20996"/>
                  <a:pt x="13744" y="18061"/>
                  <a:pt x="14010" y="15325"/>
                </a:cubicBezTo>
                <a:cubicBezTo>
                  <a:pt x="14077" y="14525"/>
                  <a:pt x="14211" y="9888"/>
                  <a:pt x="13176" y="9621"/>
                </a:cubicBezTo>
                <a:cubicBezTo>
                  <a:pt x="13110" y="9621"/>
                  <a:pt x="13043" y="9621"/>
                  <a:pt x="13010" y="9688"/>
                </a:cubicBezTo>
                <a:cubicBezTo>
                  <a:pt x="11876" y="11790"/>
                  <a:pt x="11075" y="13891"/>
                  <a:pt x="10741" y="16226"/>
                </a:cubicBezTo>
                <a:cubicBezTo>
                  <a:pt x="10541" y="17560"/>
                  <a:pt x="10541" y="18895"/>
                  <a:pt x="10675" y="20229"/>
                </a:cubicBezTo>
                <a:cubicBezTo>
                  <a:pt x="10741" y="21130"/>
                  <a:pt x="10541" y="21997"/>
                  <a:pt x="10741" y="22864"/>
                </a:cubicBezTo>
                <a:cubicBezTo>
                  <a:pt x="10608" y="23398"/>
                  <a:pt x="10508" y="23898"/>
                  <a:pt x="10408" y="24465"/>
                </a:cubicBezTo>
                <a:lnTo>
                  <a:pt x="10408" y="23798"/>
                </a:lnTo>
                <a:cubicBezTo>
                  <a:pt x="10441" y="22531"/>
                  <a:pt x="10341" y="21330"/>
                  <a:pt x="9941" y="20162"/>
                </a:cubicBezTo>
                <a:cubicBezTo>
                  <a:pt x="9941" y="17727"/>
                  <a:pt x="9774" y="15292"/>
                  <a:pt x="8440" y="13191"/>
                </a:cubicBezTo>
                <a:cubicBezTo>
                  <a:pt x="7439" y="11556"/>
                  <a:pt x="5805" y="9788"/>
                  <a:pt x="3770" y="9555"/>
                </a:cubicBezTo>
                <a:cubicBezTo>
                  <a:pt x="3736" y="9555"/>
                  <a:pt x="3670" y="9621"/>
                  <a:pt x="3670" y="9655"/>
                </a:cubicBezTo>
                <a:cubicBezTo>
                  <a:pt x="3303" y="11690"/>
                  <a:pt x="4337" y="13524"/>
                  <a:pt x="5338" y="15292"/>
                </a:cubicBezTo>
                <a:cubicBezTo>
                  <a:pt x="5905" y="16326"/>
                  <a:pt x="6505" y="17460"/>
                  <a:pt x="7206" y="18461"/>
                </a:cubicBezTo>
                <a:cubicBezTo>
                  <a:pt x="7939" y="19562"/>
                  <a:pt x="9140" y="20296"/>
                  <a:pt x="9907" y="21363"/>
                </a:cubicBezTo>
                <a:cubicBezTo>
                  <a:pt x="10041" y="21897"/>
                  <a:pt x="10108" y="22497"/>
                  <a:pt x="10108" y="23131"/>
                </a:cubicBezTo>
                <a:cubicBezTo>
                  <a:pt x="10208" y="24999"/>
                  <a:pt x="10074" y="26834"/>
                  <a:pt x="10241" y="28702"/>
                </a:cubicBezTo>
                <a:cubicBezTo>
                  <a:pt x="10274" y="29135"/>
                  <a:pt x="10341" y="29569"/>
                  <a:pt x="10408" y="30003"/>
                </a:cubicBezTo>
                <a:cubicBezTo>
                  <a:pt x="10102" y="29238"/>
                  <a:pt x="9691" y="28578"/>
                  <a:pt x="9203" y="27966"/>
                </a:cubicBezTo>
                <a:lnTo>
                  <a:pt x="9203" y="27966"/>
                </a:lnTo>
                <a:cubicBezTo>
                  <a:pt x="9213" y="27949"/>
                  <a:pt x="9216" y="27928"/>
                  <a:pt x="9207" y="27901"/>
                </a:cubicBezTo>
                <a:cubicBezTo>
                  <a:pt x="8340" y="23698"/>
                  <a:pt x="4604" y="19362"/>
                  <a:pt x="167" y="19162"/>
                </a:cubicBezTo>
                <a:cubicBezTo>
                  <a:pt x="34" y="19162"/>
                  <a:pt x="0" y="19295"/>
                  <a:pt x="34" y="19362"/>
                </a:cubicBezTo>
                <a:cubicBezTo>
                  <a:pt x="834" y="21396"/>
                  <a:pt x="1868" y="23198"/>
                  <a:pt x="3369" y="24799"/>
                </a:cubicBezTo>
                <a:cubicBezTo>
                  <a:pt x="5004" y="26533"/>
                  <a:pt x="6872" y="27367"/>
                  <a:pt x="9007" y="28368"/>
                </a:cubicBezTo>
                <a:lnTo>
                  <a:pt x="9040" y="28368"/>
                </a:lnTo>
                <a:cubicBezTo>
                  <a:pt x="9574" y="29069"/>
                  <a:pt x="10008" y="29836"/>
                  <a:pt x="10374" y="30703"/>
                </a:cubicBezTo>
                <a:cubicBezTo>
                  <a:pt x="10541" y="32204"/>
                  <a:pt x="10675" y="33705"/>
                  <a:pt x="10508" y="35140"/>
                </a:cubicBezTo>
                <a:cubicBezTo>
                  <a:pt x="9440" y="37975"/>
                  <a:pt x="8540" y="40844"/>
                  <a:pt x="8173" y="43879"/>
                </a:cubicBezTo>
                <a:cubicBezTo>
                  <a:pt x="8140" y="44013"/>
                  <a:pt x="8223" y="44079"/>
                  <a:pt x="8319" y="44079"/>
                </a:cubicBezTo>
                <a:cubicBezTo>
                  <a:pt x="8415" y="44079"/>
                  <a:pt x="8523" y="44013"/>
                  <a:pt x="8540" y="43879"/>
                </a:cubicBezTo>
                <a:cubicBezTo>
                  <a:pt x="8840" y="41844"/>
                  <a:pt x="9340" y="39843"/>
                  <a:pt x="9941" y="37875"/>
                </a:cubicBezTo>
                <a:cubicBezTo>
                  <a:pt x="10508" y="36874"/>
                  <a:pt x="11675" y="36140"/>
                  <a:pt x="12709" y="35507"/>
                </a:cubicBezTo>
                <a:lnTo>
                  <a:pt x="12776" y="35507"/>
                </a:lnTo>
                <a:cubicBezTo>
                  <a:pt x="13058" y="35310"/>
                  <a:pt x="13422" y="35240"/>
                  <a:pt x="13809" y="35240"/>
                </a:cubicBezTo>
                <a:cubicBezTo>
                  <a:pt x="14473" y="35240"/>
                  <a:pt x="15206" y="35447"/>
                  <a:pt x="15712" y="35573"/>
                </a:cubicBezTo>
                <a:cubicBezTo>
                  <a:pt x="16412" y="35807"/>
                  <a:pt x="17079" y="36174"/>
                  <a:pt x="17780" y="36374"/>
                </a:cubicBezTo>
                <a:cubicBezTo>
                  <a:pt x="17880" y="36374"/>
                  <a:pt x="17880" y="36340"/>
                  <a:pt x="17880" y="36307"/>
                </a:cubicBezTo>
                <a:cubicBezTo>
                  <a:pt x="17379" y="35573"/>
                  <a:pt x="15878" y="35373"/>
                  <a:pt x="15111" y="35206"/>
                </a:cubicBezTo>
                <a:cubicBezTo>
                  <a:pt x="14745" y="35109"/>
                  <a:pt x="14343" y="35047"/>
                  <a:pt x="13944" y="35047"/>
                </a:cubicBezTo>
                <a:cubicBezTo>
                  <a:pt x="13798" y="35047"/>
                  <a:pt x="13653" y="35055"/>
                  <a:pt x="13510" y="35073"/>
                </a:cubicBezTo>
                <a:cubicBezTo>
                  <a:pt x="13543" y="35040"/>
                  <a:pt x="13577" y="35040"/>
                  <a:pt x="13610" y="35006"/>
                </a:cubicBezTo>
                <a:cubicBezTo>
                  <a:pt x="13710" y="34973"/>
                  <a:pt x="13744" y="34906"/>
                  <a:pt x="13844" y="34873"/>
                </a:cubicBezTo>
                <a:cubicBezTo>
                  <a:pt x="14350" y="34680"/>
                  <a:pt x="14949" y="34577"/>
                  <a:pt x="15552" y="34577"/>
                </a:cubicBezTo>
                <a:cubicBezTo>
                  <a:pt x="16936" y="34577"/>
                  <a:pt x="18342" y="35120"/>
                  <a:pt x="18714" y="36374"/>
                </a:cubicBezTo>
                <a:cubicBezTo>
                  <a:pt x="18862" y="36818"/>
                  <a:pt x="19010" y="37368"/>
                  <a:pt x="18433" y="37368"/>
                </a:cubicBezTo>
                <a:cubicBezTo>
                  <a:pt x="18360" y="37368"/>
                  <a:pt x="18277" y="37360"/>
                  <a:pt x="18180" y="37341"/>
                </a:cubicBezTo>
                <a:cubicBezTo>
                  <a:pt x="17546" y="37208"/>
                  <a:pt x="16946" y="36874"/>
                  <a:pt x="16379" y="36574"/>
                </a:cubicBezTo>
                <a:cubicBezTo>
                  <a:pt x="15478" y="36140"/>
                  <a:pt x="14711" y="35573"/>
                  <a:pt x="13744" y="35340"/>
                </a:cubicBezTo>
                <a:cubicBezTo>
                  <a:pt x="13732" y="35337"/>
                  <a:pt x="13721" y="35335"/>
                  <a:pt x="13710" y="35335"/>
                </a:cubicBezTo>
                <a:cubicBezTo>
                  <a:pt x="13606" y="35335"/>
                  <a:pt x="13589" y="35479"/>
                  <a:pt x="13710" y="35540"/>
                </a:cubicBezTo>
                <a:cubicBezTo>
                  <a:pt x="15445" y="36240"/>
                  <a:pt x="17046" y="37541"/>
                  <a:pt x="18914" y="37708"/>
                </a:cubicBezTo>
                <a:cubicBezTo>
                  <a:pt x="18981" y="37708"/>
                  <a:pt x="19047" y="37675"/>
                  <a:pt x="19047" y="37575"/>
                </a:cubicBezTo>
                <a:cubicBezTo>
                  <a:pt x="19081" y="36407"/>
                  <a:pt x="18814" y="35306"/>
                  <a:pt x="17613" y="34839"/>
                </a:cubicBezTo>
                <a:cubicBezTo>
                  <a:pt x="16975" y="34580"/>
                  <a:pt x="16221" y="34420"/>
                  <a:pt x="15479" y="34420"/>
                </a:cubicBezTo>
                <a:cubicBezTo>
                  <a:pt x="15174" y="34420"/>
                  <a:pt x="14870" y="34447"/>
                  <a:pt x="14577" y="34506"/>
                </a:cubicBezTo>
                <a:cubicBezTo>
                  <a:pt x="16045" y="33672"/>
                  <a:pt x="17546" y="32838"/>
                  <a:pt x="19047" y="32037"/>
                </a:cubicBezTo>
                <a:cubicBezTo>
                  <a:pt x="19073" y="32012"/>
                  <a:pt x="19060" y="31948"/>
                  <a:pt x="19023" y="31948"/>
                </a:cubicBezTo>
                <a:cubicBezTo>
                  <a:pt x="19011" y="31948"/>
                  <a:pt x="18997" y="31955"/>
                  <a:pt x="18981" y="31971"/>
                </a:cubicBezTo>
                <a:cubicBezTo>
                  <a:pt x="17480" y="32471"/>
                  <a:pt x="16079" y="33238"/>
                  <a:pt x="14711" y="34072"/>
                </a:cubicBezTo>
                <a:cubicBezTo>
                  <a:pt x="15712" y="32137"/>
                  <a:pt x="18414" y="31137"/>
                  <a:pt x="20448" y="30970"/>
                </a:cubicBezTo>
                <a:cubicBezTo>
                  <a:pt x="20640" y="30949"/>
                  <a:pt x="20827" y="30924"/>
                  <a:pt x="20983" y="30924"/>
                </a:cubicBezTo>
                <a:cubicBezTo>
                  <a:pt x="21315" y="30924"/>
                  <a:pt x="21499" y="31037"/>
                  <a:pt x="21249" y="31537"/>
                </a:cubicBezTo>
                <a:cubicBezTo>
                  <a:pt x="20915" y="32137"/>
                  <a:pt x="20315" y="32638"/>
                  <a:pt x="19781" y="33005"/>
                </a:cubicBezTo>
                <a:cubicBezTo>
                  <a:pt x="18714" y="33739"/>
                  <a:pt x="17413" y="33071"/>
                  <a:pt x="16279" y="33705"/>
                </a:cubicBezTo>
                <a:cubicBezTo>
                  <a:pt x="16212" y="33739"/>
                  <a:pt x="16245" y="33872"/>
                  <a:pt x="16312" y="33872"/>
                </a:cubicBezTo>
                <a:cubicBezTo>
                  <a:pt x="17546" y="33639"/>
                  <a:pt x="18780" y="33972"/>
                  <a:pt x="19915" y="33305"/>
                </a:cubicBezTo>
                <a:cubicBezTo>
                  <a:pt x="20749" y="32805"/>
                  <a:pt x="21582" y="31904"/>
                  <a:pt x="21783" y="30970"/>
                </a:cubicBezTo>
                <a:cubicBezTo>
                  <a:pt x="21783" y="30870"/>
                  <a:pt x="21783" y="30803"/>
                  <a:pt x="21716" y="30803"/>
                </a:cubicBezTo>
                <a:cubicBezTo>
                  <a:pt x="21412" y="30743"/>
                  <a:pt x="21081" y="30714"/>
                  <a:pt x="20733" y="30714"/>
                </a:cubicBezTo>
                <a:cubicBezTo>
                  <a:pt x="18372" y="30714"/>
                  <a:pt x="15238" y="32058"/>
                  <a:pt x="14511" y="34239"/>
                </a:cubicBezTo>
                <a:cubicBezTo>
                  <a:pt x="13810" y="34673"/>
                  <a:pt x="13176" y="35073"/>
                  <a:pt x="12543" y="35507"/>
                </a:cubicBezTo>
                <a:cubicBezTo>
                  <a:pt x="11842" y="35974"/>
                  <a:pt x="10908" y="36507"/>
                  <a:pt x="10274" y="37208"/>
                </a:cubicBezTo>
                <a:cubicBezTo>
                  <a:pt x="11242" y="34372"/>
                  <a:pt x="12409" y="31637"/>
                  <a:pt x="13410" y="28802"/>
                </a:cubicBezTo>
                <a:cubicBezTo>
                  <a:pt x="14044" y="28035"/>
                  <a:pt x="14878" y="27668"/>
                  <a:pt x="15445" y="26900"/>
                </a:cubicBezTo>
                <a:cubicBezTo>
                  <a:pt x="15652" y="26739"/>
                  <a:pt x="15875" y="26610"/>
                  <a:pt x="16103" y="26501"/>
                </a:cubicBezTo>
                <a:lnTo>
                  <a:pt x="16103" y="26501"/>
                </a:lnTo>
                <a:cubicBezTo>
                  <a:pt x="17025" y="25275"/>
                  <a:pt x="17723" y="23889"/>
                  <a:pt x="18881" y="22831"/>
                </a:cubicBezTo>
                <a:cubicBezTo>
                  <a:pt x="20181" y="21663"/>
                  <a:pt x="21716" y="20763"/>
                  <a:pt x="23184" y="19795"/>
                </a:cubicBezTo>
                <a:cubicBezTo>
                  <a:pt x="24251" y="19028"/>
                  <a:pt x="24785" y="17861"/>
                  <a:pt x="26119" y="17460"/>
                </a:cubicBezTo>
                <a:cubicBezTo>
                  <a:pt x="26186" y="17460"/>
                  <a:pt x="26186" y="17394"/>
                  <a:pt x="26119" y="17394"/>
                </a:cubicBezTo>
                <a:cubicBezTo>
                  <a:pt x="25252" y="17394"/>
                  <a:pt x="24718" y="18061"/>
                  <a:pt x="24084" y="18628"/>
                </a:cubicBezTo>
                <a:cubicBezTo>
                  <a:pt x="23017" y="19662"/>
                  <a:pt x="21749" y="20396"/>
                  <a:pt x="20515" y="21296"/>
                </a:cubicBezTo>
                <a:cubicBezTo>
                  <a:pt x="20849" y="20896"/>
                  <a:pt x="21182" y="20496"/>
                  <a:pt x="21549" y="20129"/>
                </a:cubicBezTo>
                <a:cubicBezTo>
                  <a:pt x="21949" y="19662"/>
                  <a:pt x="22450" y="19195"/>
                  <a:pt x="22783" y="18661"/>
                </a:cubicBezTo>
                <a:cubicBezTo>
                  <a:pt x="22829" y="18638"/>
                  <a:pt x="22812" y="18599"/>
                  <a:pt x="22786" y="18599"/>
                </a:cubicBezTo>
                <a:cubicBezTo>
                  <a:pt x="22774" y="18599"/>
                  <a:pt x="22760" y="18607"/>
                  <a:pt x="22750" y="18628"/>
                </a:cubicBezTo>
                <a:cubicBezTo>
                  <a:pt x="22216" y="18995"/>
                  <a:pt x="21783" y="19495"/>
                  <a:pt x="21382" y="19962"/>
                </a:cubicBezTo>
                <a:cubicBezTo>
                  <a:pt x="20882" y="20529"/>
                  <a:pt x="20282" y="21063"/>
                  <a:pt x="19881" y="21730"/>
                </a:cubicBezTo>
                <a:cubicBezTo>
                  <a:pt x="18947" y="22397"/>
                  <a:pt x="18247" y="23131"/>
                  <a:pt x="17580" y="23898"/>
                </a:cubicBezTo>
                <a:cubicBezTo>
                  <a:pt x="18480" y="21163"/>
                  <a:pt x="21049" y="18728"/>
                  <a:pt x="23551" y="17327"/>
                </a:cubicBezTo>
                <a:cubicBezTo>
                  <a:pt x="24384" y="16860"/>
                  <a:pt x="25252" y="16560"/>
                  <a:pt x="26119" y="16193"/>
                </a:cubicBezTo>
                <a:cubicBezTo>
                  <a:pt x="26397" y="16054"/>
                  <a:pt x="28482" y="15173"/>
                  <a:pt x="29092" y="15173"/>
                </a:cubicBezTo>
                <a:cubicBezTo>
                  <a:pt x="29214" y="15173"/>
                  <a:pt x="29277" y="15209"/>
                  <a:pt x="29255" y="15292"/>
                </a:cubicBezTo>
                <a:cubicBezTo>
                  <a:pt x="28688" y="17827"/>
                  <a:pt x="25919" y="20296"/>
                  <a:pt x="23817" y="21663"/>
                </a:cubicBezTo>
                <a:cubicBezTo>
                  <a:pt x="22150" y="22731"/>
                  <a:pt x="20048" y="22030"/>
                  <a:pt x="18580" y="23331"/>
                </a:cubicBezTo>
                <a:cubicBezTo>
                  <a:pt x="18496" y="23387"/>
                  <a:pt x="18553" y="23513"/>
                  <a:pt x="18652" y="23513"/>
                </a:cubicBezTo>
                <a:cubicBezTo>
                  <a:pt x="18672" y="23513"/>
                  <a:pt x="18692" y="23509"/>
                  <a:pt x="18714" y="23498"/>
                </a:cubicBezTo>
                <a:cubicBezTo>
                  <a:pt x="19948" y="22797"/>
                  <a:pt x="21416" y="22998"/>
                  <a:pt x="22750" y="22564"/>
                </a:cubicBezTo>
                <a:cubicBezTo>
                  <a:pt x="23817" y="22230"/>
                  <a:pt x="24785" y="21463"/>
                  <a:pt x="25652" y="20729"/>
                </a:cubicBezTo>
                <a:cubicBezTo>
                  <a:pt x="27420" y="19295"/>
                  <a:pt x="29221" y="17127"/>
                  <a:pt x="29722" y="14858"/>
                </a:cubicBezTo>
                <a:cubicBezTo>
                  <a:pt x="29755" y="14792"/>
                  <a:pt x="29655" y="14658"/>
                  <a:pt x="29555" y="14658"/>
                </a:cubicBezTo>
                <a:cubicBezTo>
                  <a:pt x="28587" y="14658"/>
                  <a:pt x="27754" y="15059"/>
                  <a:pt x="26920" y="15492"/>
                </a:cubicBezTo>
                <a:cubicBezTo>
                  <a:pt x="25585" y="16126"/>
                  <a:pt x="24151" y="16660"/>
                  <a:pt x="22883" y="17394"/>
                </a:cubicBezTo>
                <a:cubicBezTo>
                  <a:pt x="20548" y="18795"/>
                  <a:pt x="17813" y="21463"/>
                  <a:pt x="17379" y="24198"/>
                </a:cubicBezTo>
                <a:lnTo>
                  <a:pt x="17379" y="24232"/>
                </a:lnTo>
                <a:cubicBezTo>
                  <a:pt x="17046" y="24665"/>
                  <a:pt x="16746" y="25066"/>
                  <a:pt x="16445" y="25566"/>
                </a:cubicBezTo>
                <a:cubicBezTo>
                  <a:pt x="15812" y="26567"/>
                  <a:pt x="14744" y="27201"/>
                  <a:pt x="13944" y="28035"/>
                </a:cubicBezTo>
                <a:cubicBezTo>
                  <a:pt x="14511" y="26533"/>
                  <a:pt x="14978" y="25032"/>
                  <a:pt x="15378" y="23531"/>
                </a:cubicBezTo>
                <a:lnTo>
                  <a:pt x="15378" y="23498"/>
                </a:lnTo>
                <a:cubicBezTo>
                  <a:pt x="15445" y="23498"/>
                  <a:pt x="15545" y="23498"/>
                  <a:pt x="15578" y="23365"/>
                </a:cubicBezTo>
                <a:cubicBezTo>
                  <a:pt x="16212" y="21697"/>
                  <a:pt x="17446" y="20162"/>
                  <a:pt x="18280" y="18561"/>
                </a:cubicBezTo>
                <a:cubicBezTo>
                  <a:pt x="19214" y="16893"/>
                  <a:pt x="20148" y="15325"/>
                  <a:pt x="21449" y="13958"/>
                </a:cubicBezTo>
                <a:cubicBezTo>
                  <a:pt x="22383" y="12990"/>
                  <a:pt x="23417" y="12123"/>
                  <a:pt x="24384" y="11189"/>
                </a:cubicBezTo>
                <a:cubicBezTo>
                  <a:pt x="25452" y="10555"/>
                  <a:pt x="26252" y="9655"/>
                  <a:pt x="27153" y="8821"/>
                </a:cubicBezTo>
                <a:cubicBezTo>
                  <a:pt x="27211" y="8792"/>
                  <a:pt x="27169" y="8714"/>
                  <a:pt x="27114" y="8714"/>
                </a:cubicBezTo>
                <a:cubicBezTo>
                  <a:pt x="27105" y="8714"/>
                  <a:pt x="27096" y="8716"/>
                  <a:pt x="27086" y="8721"/>
                </a:cubicBezTo>
                <a:cubicBezTo>
                  <a:pt x="26419" y="9288"/>
                  <a:pt x="25785" y="9855"/>
                  <a:pt x="25118" y="10389"/>
                </a:cubicBezTo>
                <a:cubicBezTo>
                  <a:pt x="26386" y="9121"/>
                  <a:pt x="27453" y="7653"/>
                  <a:pt x="28587" y="6286"/>
                </a:cubicBezTo>
                <a:cubicBezTo>
                  <a:pt x="28663" y="6211"/>
                  <a:pt x="28587" y="6117"/>
                  <a:pt x="28503" y="6117"/>
                </a:cubicBezTo>
                <a:cubicBezTo>
                  <a:pt x="28475" y="6117"/>
                  <a:pt x="28446" y="6127"/>
                  <a:pt x="28421" y="6152"/>
                </a:cubicBezTo>
                <a:cubicBezTo>
                  <a:pt x="27020" y="7720"/>
                  <a:pt x="25719" y="9388"/>
                  <a:pt x="24218" y="10956"/>
                </a:cubicBezTo>
                <a:cubicBezTo>
                  <a:pt x="22950" y="12223"/>
                  <a:pt x="21549" y="13357"/>
                  <a:pt x="20348" y="14725"/>
                </a:cubicBezTo>
                <a:cubicBezTo>
                  <a:pt x="20181" y="14959"/>
                  <a:pt x="19981" y="15159"/>
                  <a:pt x="19848" y="15392"/>
                </a:cubicBezTo>
                <a:cubicBezTo>
                  <a:pt x="20749" y="13191"/>
                  <a:pt x="21916" y="11189"/>
                  <a:pt x="23584" y="9355"/>
                </a:cubicBezTo>
                <a:cubicBezTo>
                  <a:pt x="25085" y="7720"/>
                  <a:pt x="27387" y="5685"/>
                  <a:pt x="29455" y="4951"/>
                </a:cubicBezTo>
                <a:cubicBezTo>
                  <a:pt x="29580" y="4908"/>
                  <a:pt x="29681" y="4888"/>
                  <a:pt x="29760" y="4888"/>
                </a:cubicBezTo>
                <a:cubicBezTo>
                  <a:pt x="30587" y="4888"/>
                  <a:pt x="29070" y="7079"/>
                  <a:pt x="28888" y="7353"/>
                </a:cubicBezTo>
                <a:cubicBezTo>
                  <a:pt x="28287" y="8220"/>
                  <a:pt x="27587" y="8988"/>
                  <a:pt x="26920" y="9788"/>
                </a:cubicBezTo>
                <a:cubicBezTo>
                  <a:pt x="25385" y="11656"/>
                  <a:pt x="23084" y="12523"/>
                  <a:pt x="21349" y="14125"/>
                </a:cubicBezTo>
                <a:cubicBezTo>
                  <a:pt x="21234" y="14182"/>
                  <a:pt x="21342" y="14338"/>
                  <a:pt x="21459" y="14338"/>
                </a:cubicBezTo>
                <a:cubicBezTo>
                  <a:pt x="21478" y="14338"/>
                  <a:pt x="21497" y="14334"/>
                  <a:pt x="21516" y="14325"/>
                </a:cubicBezTo>
                <a:cubicBezTo>
                  <a:pt x="25052" y="11956"/>
                  <a:pt x="29388" y="9188"/>
                  <a:pt x="30522" y="4785"/>
                </a:cubicBezTo>
                <a:cubicBezTo>
                  <a:pt x="30556" y="4684"/>
                  <a:pt x="30455" y="4551"/>
                  <a:pt x="30389" y="4551"/>
                </a:cubicBezTo>
                <a:cubicBezTo>
                  <a:pt x="30301" y="4543"/>
                  <a:pt x="30212" y="4539"/>
                  <a:pt x="30124" y="4539"/>
                </a:cubicBezTo>
                <a:cubicBezTo>
                  <a:pt x="28035" y="4539"/>
                  <a:pt x="25859" y="6739"/>
                  <a:pt x="24451" y="7987"/>
                </a:cubicBezTo>
                <a:cubicBezTo>
                  <a:pt x="22049" y="10122"/>
                  <a:pt x="20248" y="12957"/>
                  <a:pt x="19348" y="15993"/>
                </a:cubicBezTo>
                <a:lnTo>
                  <a:pt x="19348" y="16026"/>
                </a:lnTo>
                <a:cubicBezTo>
                  <a:pt x="18714" y="16993"/>
                  <a:pt x="18180" y="17994"/>
                  <a:pt x="17613" y="18995"/>
                </a:cubicBezTo>
                <a:cubicBezTo>
                  <a:pt x="17013" y="20162"/>
                  <a:pt x="16179" y="21230"/>
                  <a:pt x="15545" y="22464"/>
                </a:cubicBezTo>
                <a:cubicBezTo>
                  <a:pt x="16079" y="20229"/>
                  <a:pt x="16546" y="17994"/>
                  <a:pt x="17013" y="15726"/>
                </a:cubicBezTo>
                <a:cubicBezTo>
                  <a:pt x="17046" y="15726"/>
                  <a:pt x="17046" y="15692"/>
                  <a:pt x="17046" y="15659"/>
                </a:cubicBezTo>
                <a:lnTo>
                  <a:pt x="17046" y="15630"/>
                </a:lnTo>
                <a:lnTo>
                  <a:pt x="17046" y="15630"/>
                </a:lnTo>
                <a:cubicBezTo>
                  <a:pt x="17060" y="15693"/>
                  <a:pt x="17113" y="15730"/>
                  <a:pt x="17162" y="15730"/>
                </a:cubicBezTo>
                <a:cubicBezTo>
                  <a:pt x="17199" y="15730"/>
                  <a:pt x="17234" y="15708"/>
                  <a:pt x="17246" y="15659"/>
                </a:cubicBezTo>
                <a:cubicBezTo>
                  <a:pt x="19247" y="11022"/>
                  <a:pt x="22283" y="4718"/>
                  <a:pt x="18914" y="48"/>
                </a:cubicBezTo>
                <a:cubicBezTo>
                  <a:pt x="18890" y="24"/>
                  <a:pt x="18833" y="1"/>
                  <a:pt x="187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64"/>
          <p:cNvSpPr/>
          <p:nvPr/>
        </p:nvSpPr>
        <p:spPr>
          <a:xfrm>
            <a:off x="7609487" y="2299473"/>
            <a:ext cx="42595" cy="418154"/>
          </a:xfrm>
          <a:custGeom>
            <a:avLst/>
            <a:gdLst/>
            <a:ahLst/>
            <a:cxnLst/>
            <a:rect l="l" t="t" r="r" b="b"/>
            <a:pathLst>
              <a:path w="685" h="6003" extrusionOk="0">
                <a:moveTo>
                  <a:pt x="676" y="1"/>
                </a:moveTo>
                <a:cubicBezTo>
                  <a:pt x="668" y="1"/>
                  <a:pt x="651" y="9"/>
                  <a:pt x="634" y="26"/>
                </a:cubicBezTo>
                <a:cubicBezTo>
                  <a:pt x="34" y="1927"/>
                  <a:pt x="0" y="3996"/>
                  <a:pt x="134" y="5964"/>
                </a:cubicBezTo>
                <a:cubicBezTo>
                  <a:pt x="134" y="5983"/>
                  <a:pt x="156" y="6002"/>
                  <a:pt x="175" y="6002"/>
                </a:cubicBezTo>
                <a:cubicBezTo>
                  <a:pt x="189" y="6002"/>
                  <a:pt x="201" y="5992"/>
                  <a:pt x="201" y="5964"/>
                </a:cubicBezTo>
                <a:cubicBezTo>
                  <a:pt x="334" y="3962"/>
                  <a:pt x="301" y="1994"/>
                  <a:pt x="668" y="26"/>
                </a:cubicBezTo>
                <a:cubicBezTo>
                  <a:pt x="684" y="9"/>
                  <a:pt x="684" y="1"/>
                  <a:pt x="67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64"/>
          <p:cNvSpPr/>
          <p:nvPr/>
        </p:nvSpPr>
        <p:spPr>
          <a:xfrm>
            <a:off x="7964796" y="2573433"/>
            <a:ext cx="214530" cy="274868"/>
          </a:xfrm>
          <a:custGeom>
            <a:avLst/>
            <a:gdLst/>
            <a:ahLst/>
            <a:cxnLst/>
            <a:rect l="l" t="t" r="r" b="b"/>
            <a:pathLst>
              <a:path w="3450" h="3946" extrusionOk="0">
                <a:moveTo>
                  <a:pt x="3371" y="1"/>
                </a:moveTo>
                <a:cubicBezTo>
                  <a:pt x="3353" y="1"/>
                  <a:pt x="3337" y="8"/>
                  <a:pt x="3326" y="29"/>
                </a:cubicBezTo>
                <a:cubicBezTo>
                  <a:pt x="2159" y="1230"/>
                  <a:pt x="1091" y="2564"/>
                  <a:pt x="24" y="3899"/>
                </a:cubicBezTo>
                <a:cubicBezTo>
                  <a:pt x="0" y="3922"/>
                  <a:pt x="43" y="3946"/>
                  <a:pt x="83" y="3946"/>
                </a:cubicBezTo>
                <a:cubicBezTo>
                  <a:pt x="99" y="3946"/>
                  <a:pt x="114" y="3942"/>
                  <a:pt x="124" y="3932"/>
                </a:cubicBezTo>
                <a:cubicBezTo>
                  <a:pt x="1291" y="2731"/>
                  <a:pt x="2426" y="1397"/>
                  <a:pt x="3426" y="63"/>
                </a:cubicBezTo>
                <a:cubicBezTo>
                  <a:pt x="3449" y="39"/>
                  <a:pt x="3409" y="1"/>
                  <a:pt x="33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64"/>
          <p:cNvSpPr/>
          <p:nvPr/>
        </p:nvSpPr>
        <p:spPr>
          <a:xfrm>
            <a:off x="8054151" y="3244158"/>
            <a:ext cx="185366" cy="173099"/>
          </a:xfrm>
          <a:custGeom>
            <a:avLst/>
            <a:gdLst/>
            <a:ahLst/>
            <a:cxnLst/>
            <a:rect l="l" t="t" r="r" b="b"/>
            <a:pathLst>
              <a:path w="2981" h="2485" extrusionOk="0">
                <a:moveTo>
                  <a:pt x="2874" y="0"/>
                </a:moveTo>
                <a:cubicBezTo>
                  <a:pt x="2867" y="0"/>
                  <a:pt x="2861" y="2"/>
                  <a:pt x="2857" y="7"/>
                </a:cubicBezTo>
                <a:cubicBezTo>
                  <a:pt x="1923" y="808"/>
                  <a:pt x="889" y="1575"/>
                  <a:pt x="55" y="2409"/>
                </a:cubicBezTo>
                <a:cubicBezTo>
                  <a:pt x="1" y="2436"/>
                  <a:pt x="34" y="2485"/>
                  <a:pt x="66" y="2485"/>
                </a:cubicBezTo>
                <a:cubicBezTo>
                  <a:pt x="74" y="2485"/>
                  <a:pt x="82" y="2482"/>
                  <a:pt x="88" y="2475"/>
                </a:cubicBezTo>
                <a:cubicBezTo>
                  <a:pt x="1055" y="1742"/>
                  <a:pt x="2023" y="908"/>
                  <a:pt x="2923" y="107"/>
                </a:cubicBezTo>
                <a:cubicBezTo>
                  <a:pt x="2981" y="78"/>
                  <a:pt x="2915" y="0"/>
                  <a:pt x="287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64"/>
          <p:cNvSpPr/>
          <p:nvPr/>
        </p:nvSpPr>
        <p:spPr>
          <a:xfrm>
            <a:off x="7893659" y="3813881"/>
            <a:ext cx="192952" cy="41864"/>
          </a:xfrm>
          <a:custGeom>
            <a:avLst/>
            <a:gdLst/>
            <a:ahLst/>
            <a:cxnLst/>
            <a:rect l="l" t="t" r="r" b="b"/>
            <a:pathLst>
              <a:path w="3103" h="601" extrusionOk="0">
                <a:moveTo>
                  <a:pt x="3003" y="1"/>
                </a:moveTo>
                <a:cubicBezTo>
                  <a:pt x="2002" y="134"/>
                  <a:pt x="968" y="167"/>
                  <a:pt x="67" y="501"/>
                </a:cubicBezTo>
                <a:cubicBezTo>
                  <a:pt x="0" y="501"/>
                  <a:pt x="67" y="601"/>
                  <a:pt x="100" y="601"/>
                </a:cubicBezTo>
                <a:cubicBezTo>
                  <a:pt x="1101" y="434"/>
                  <a:pt x="2069" y="267"/>
                  <a:pt x="3069" y="134"/>
                </a:cubicBezTo>
                <a:cubicBezTo>
                  <a:pt x="3103" y="134"/>
                  <a:pt x="3103" y="1"/>
                  <a:pt x="30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64"/>
          <p:cNvSpPr/>
          <p:nvPr/>
        </p:nvSpPr>
        <p:spPr>
          <a:xfrm>
            <a:off x="7630256" y="4273964"/>
            <a:ext cx="159747" cy="109293"/>
          </a:xfrm>
          <a:custGeom>
            <a:avLst/>
            <a:gdLst/>
            <a:ahLst/>
            <a:cxnLst/>
            <a:rect l="l" t="t" r="r" b="b"/>
            <a:pathLst>
              <a:path w="2569" h="1569" extrusionOk="0">
                <a:moveTo>
                  <a:pt x="2468" y="0"/>
                </a:moveTo>
                <a:cubicBezTo>
                  <a:pt x="2068" y="334"/>
                  <a:pt x="1701" y="634"/>
                  <a:pt x="1301" y="868"/>
                </a:cubicBezTo>
                <a:cubicBezTo>
                  <a:pt x="901" y="1134"/>
                  <a:pt x="500" y="1301"/>
                  <a:pt x="67" y="1501"/>
                </a:cubicBezTo>
                <a:cubicBezTo>
                  <a:pt x="0" y="1501"/>
                  <a:pt x="33" y="1568"/>
                  <a:pt x="133" y="1568"/>
                </a:cubicBezTo>
                <a:cubicBezTo>
                  <a:pt x="1034" y="1401"/>
                  <a:pt x="1968" y="801"/>
                  <a:pt x="2535" y="67"/>
                </a:cubicBezTo>
                <a:cubicBezTo>
                  <a:pt x="2569" y="34"/>
                  <a:pt x="2502" y="0"/>
                  <a:pt x="24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64"/>
          <p:cNvSpPr/>
          <p:nvPr/>
        </p:nvSpPr>
        <p:spPr>
          <a:xfrm>
            <a:off x="6875739" y="2895178"/>
            <a:ext cx="89916" cy="295626"/>
          </a:xfrm>
          <a:custGeom>
            <a:avLst/>
            <a:gdLst/>
            <a:ahLst/>
            <a:cxnLst/>
            <a:rect l="l" t="t" r="r" b="b"/>
            <a:pathLst>
              <a:path w="1446" h="4244" extrusionOk="0">
                <a:moveTo>
                  <a:pt x="88" y="0"/>
                </a:moveTo>
                <a:cubicBezTo>
                  <a:pt x="48" y="0"/>
                  <a:pt x="1" y="31"/>
                  <a:pt x="25" y="80"/>
                </a:cubicBezTo>
                <a:cubicBezTo>
                  <a:pt x="492" y="1414"/>
                  <a:pt x="526" y="2949"/>
                  <a:pt x="1293" y="4183"/>
                </a:cubicBezTo>
                <a:cubicBezTo>
                  <a:pt x="1307" y="4225"/>
                  <a:pt x="1338" y="4244"/>
                  <a:pt x="1368" y="4244"/>
                </a:cubicBezTo>
                <a:cubicBezTo>
                  <a:pt x="1409" y="4244"/>
                  <a:pt x="1446" y="4208"/>
                  <a:pt x="1426" y="4150"/>
                </a:cubicBezTo>
                <a:cubicBezTo>
                  <a:pt x="993" y="2782"/>
                  <a:pt x="793" y="1314"/>
                  <a:pt x="125" y="13"/>
                </a:cubicBezTo>
                <a:cubicBezTo>
                  <a:pt x="117" y="5"/>
                  <a:pt x="103" y="0"/>
                  <a:pt x="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64"/>
          <p:cNvSpPr/>
          <p:nvPr/>
        </p:nvSpPr>
        <p:spPr>
          <a:xfrm>
            <a:off x="7277621" y="2945818"/>
            <a:ext cx="55218" cy="292492"/>
          </a:xfrm>
          <a:custGeom>
            <a:avLst/>
            <a:gdLst/>
            <a:ahLst/>
            <a:cxnLst/>
            <a:rect l="l" t="t" r="r" b="b"/>
            <a:pathLst>
              <a:path w="888" h="4199" extrusionOk="0">
                <a:moveTo>
                  <a:pt x="818" y="1"/>
                </a:moveTo>
                <a:cubicBezTo>
                  <a:pt x="792" y="1"/>
                  <a:pt x="760" y="14"/>
                  <a:pt x="734" y="54"/>
                </a:cubicBezTo>
                <a:cubicBezTo>
                  <a:pt x="467" y="1388"/>
                  <a:pt x="134" y="2756"/>
                  <a:pt x="0" y="4123"/>
                </a:cubicBezTo>
                <a:cubicBezTo>
                  <a:pt x="0" y="4173"/>
                  <a:pt x="17" y="4198"/>
                  <a:pt x="42" y="4198"/>
                </a:cubicBezTo>
                <a:cubicBezTo>
                  <a:pt x="67" y="4198"/>
                  <a:pt x="100" y="4173"/>
                  <a:pt x="134" y="4123"/>
                </a:cubicBezTo>
                <a:cubicBezTo>
                  <a:pt x="401" y="2789"/>
                  <a:pt x="634" y="1421"/>
                  <a:pt x="868" y="54"/>
                </a:cubicBezTo>
                <a:cubicBezTo>
                  <a:pt x="888" y="33"/>
                  <a:pt x="859" y="1"/>
                  <a:pt x="8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64"/>
          <p:cNvSpPr/>
          <p:nvPr/>
        </p:nvSpPr>
        <p:spPr>
          <a:xfrm>
            <a:off x="-199400" y="3494400"/>
            <a:ext cx="1097033" cy="1612320"/>
          </a:xfrm>
          <a:custGeom>
            <a:avLst/>
            <a:gdLst/>
            <a:ahLst/>
            <a:cxnLst/>
            <a:rect l="l" t="t" r="r" b="b"/>
            <a:pathLst>
              <a:path w="19078" h="28953" extrusionOk="0">
                <a:moveTo>
                  <a:pt x="12279" y="1039"/>
                </a:moveTo>
                <a:cubicBezTo>
                  <a:pt x="12600" y="1039"/>
                  <a:pt x="12713" y="1446"/>
                  <a:pt x="12740" y="1983"/>
                </a:cubicBezTo>
                <a:cubicBezTo>
                  <a:pt x="12673" y="1883"/>
                  <a:pt x="12573" y="1783"/>
                  <a:pt x="12473" y="1716"/>
                </a:cubicBezTo>
                <a:cubicBezTo>
                  <a:pt x="12299" y="1564"/>
                  <a:pt x="12111" y="1511"/>
                  <a:pt x="11936" y="1511"/>
                </a:cubicBezTo>
                <a:cubicBezTo>
                  <a:pt x="11857" y="1511"/>
                  <a:pt x="11781" y="1522"/>
                  <a:pt x="11710" y="1539"/>
                </a:cubicBezTo>
                <a:lnTo>
                  <a:pt x="11710" y="1539"/>
                </a:lnTo>
                <a:cubicBezTo>
                  <a:pt x="11739" y="1521"/>
                  <a:pt x="11739" y="1483"/>
                  <a:pt x="11739" y="1483"/>
                </a:cubicBezTo>
                <a:cubicBezTo>
                  <a:pt x="11842" y="1441"/>
                  <a:pt x="11970" y="1413"/>
                  <a:pt x="12109" y="1413"/>
                </a:cubicBezTo>
                <a:cubicBezTo>
                  <a:pt x="12194" y="1413"/>
                  <a:pt x="12283" y="1424"/>
                  <a:pt x="12373" y="1449"/>
                </a:cubicBezTo>
                <a:cubicBezTo>
                  <a:pt x="12382" y="1452"/>
                  <a:pt x="12390" y="1454"/>
                  <a:pt x="12398" y="1454"/>
                </a:cubicBezTo>
                <a:cubicBezTo>
                  <a:pt x="12478" y="1454"/>
                  <a:pt x="12497" y="1313"/>
                  <a:pt x="12406" y="1282"/>
                </a:cubicBezTo>
                <a:cubicBezTo>
                  <a:pt x="12239" y="1216"/>
                  <a:pt x="12139" y="1216"/>
                  <a:pt x="11972" y="1149"/>
                </a:cubicBezTo>
                <a:lnTo>
                  <a:pt x="12006" y="1116"/>
                </a:lnTo>
                <a:cubicBezTo>
                  <a:pt x="12110" y="1063"/>
                  <a:pt x="12201" y="1039"/>
                  <a:pt x="12279" y="1039"/>
                </a:cubicBezTo>
                <a:close/>
                <a:moveTo>
                  <a:pt x="6245" y="597"/>
                </a:moveTo>
                <a:cubicBezTo>
                  <a:pt x="6341" y="597"/>
                  <a:pt x="6451" y="624"/>
                  <a:pt x="6568" y="682"/>
                </a:cubicBezTo>
                <a:cubicBezTo>
                  <a:pt x="6835" y="749"/>
                  <a:pt x="7035" y="882"/>
                  <a:pt x="7202" y="1049"/>
                </a:cubicBezTo>
                <a:cubicBezTo>
                  <a:pt x="7091" y="1005"/>
                  <a:pt x="6976" y="979"/>
                  <a:pt x="6866" y="979"/>
                </a:cubicBezTo>
                <a:cubicBezTo>
                  <a:pt x="6646" y="979"/>
                  <a:pt x="6446" y="1082"/>
                  <a:pt x="6335" y="1349"/>
                </a:cubicBezTo>
                <a:cubicBezTo>
                  <a:pt x="6202" y="1583"/>
                  <a:pt x="6202" y="1916"/>
                  <a:pt x="6235" y="2250"/>
                </a:cubicBezTo>
                <a:cubicBezTo>
                  <a:pt x="6001" y="1683"/>
                  <a:pt x="5868" y="1082"/>
                  <a:pt x="5968" y="749"/>
                </a:cubicBezTo>
                <a:lnTo>
                  <a:pt x="5968" y="715"/>
                </a:lnTo>
                <a:cubicBezTo>
                  <a:pt x="6024" y="640"/>
                  <a:pt x="6122" y="597"/>
                  <a:pt x="6245" y="597"/>
                </a:cubicBezTo>
                <a:close/>
                <a:moveTo>
                  <a:pt x="6533" y="212"/>
                </a:moveTo>
                <a:cubicBezTo>
                  <a:pt x="6934" y="212"/>
                  <a:pt x="7406" y="511"/>
                  <a:pt x="7669" y="749"/>
                </a:cubicBezTo>
                <a:cubicBezTo>
                  <a:pt x="8136" y="1216"/>
                  <a:pt x="8537" y="1950"/>
                  <a:pt x="8403" y="2683"/>
                </a:cubicBezTo>
                <a:cubicBezTo>
                  <a:pt x="8336" y="2383"/>
                  <a:pt x="8170" y="2016"/>
                  <a:pt x="8036" y="1749"/>
                </a:cubicBezTo>
                <a:lnTo>
                  <a:pt x="8036" y="1716"/>
                </a:lnTo>
                <a:cubicBezTo>
                  <a:pt x="7869" y="949"/>
                  <a:pt x="7202" y="415"/>
                  <a:pt x="6468" y="282"/>
                </a:cubicBezTo>
                <a:lnTo>
                  <a:pt x="6235" y="282"/>
                </a:lnTo>
                <a:cubicBezTo>
                  <a:pt x="6326" y="233"/>
                  <a:pt x="6427" y="212"/>
                  <a:pt x="6533" y="212"/>
                </a:cubicBezTo>
                <a:close/>
                <a:moveTo>
                  <a:pt x="11839" y="1883"/>
                </a:moveTo>
                <a:lnTo>
                  <a:pt x="11839" y="1883"/>
                </a:lnTo>
                <a:cubicBezTo>
                  <a:pt x="11672" y="2250"/>
                  <a:pt x="11505" y="2683"/>
                  <a:pt x="11405" y="3117"/>
                </a:cubicBezTo>
                <a:cubicBezTo>
                  <a:pt x="11405" y="2750"/>
                  <a:pt x="11505" y="2317"/>
                  <a:pt x="11572" y="2016"/>
                </a:cubicBezTo>
                <a:lnTo>
                  <a:pt x="11839" y="1883"/>
                </a:lnTo>
                <a:close/>
                <a:moveTo>
                  <a:pt x="7360" y="1662"/>
                </a:moveTo>
                <a:cubicBezTo>
                  <a:pt x="7387" y="1662"/>
                  <a:pt x="7422" y="1679"/>
                  <a:pt x="7469" y="1716"/>
                </a:cubicBezTo>
                <a:cubicBezTo>
                  <a:pt x="7480" y="1727"/>
                  <a:pt x="7491" y="1731"/>
                  <a:pt x="7502" y="1731"/>
                </a:cubicBezTo>
                <a:cubicBezTo>
                  <a:pt x="7525" y="1731"/>
                  <a:pt x="7547" y="1716"/>
                  <a:pt x="7569" y="1716"/>
                </a:cubicBezTo>
                <a:cubicBezTo>
                  <a:pt x="7836" y="2083"/>
                  <a:pt x="8036" y="2517"/>
                  <a:pt x="8070" y="2617"/>
                </a:cubicBezTo>
                <a:cubicBezTo>
                  <a:pt x="8103" y="2717"/>
                  <a:pt x="8203" y="2984"/>
                  <a:pt x="8070" y="3117"/>
                </a:cubicBezTo>
                <a:cubicBezTo>
                  <a:pt x="8036" y="3150"/>
                  <a:pt x="8003" y="3150"/>
                  <a:pt x="8003" y="3150"/>
                </a:cubicBezTo>
                <a:cubicBezTo>
                  <a:pt x="7969" y="3150"/>
                  <a:pt x="7869" y="3150"/>
                  <a:pt x="7803" y="3117"/>
                </a:cubicBezTo>
                <a:cubicBezTo>
                  <a:pt x="7569" y="2984"/>
                  <a:pt x="7469" y="2683"/>
                  <a:pt x="7402" y="2450"/>
                </a:cubicBezTo>
                <a:cubicBezTo>
                  <a:pt x="7374" y="2278"/>
                  <a:pt x="7197" y="1662"/>
                  <a:pt x="7360" y="1662"/>
                </a:cubicBezTo>
                <a:close/>
                <a:moveTo>
                  <a:pt x="6952" y="1228"/>
                </a:moveTo>
                <a:cubicBezTo>
                  <a:pt x="7035" y="1228"/>
                  <a:pt x="7123" y="1270"/>
                  <a:pt x="7202" y="1349"/>
                </a:cubicBezTo>
                <a:lnTo>
                  <a:pt x="7169" y="1349"/>
                </a:lnTo>
                <a:cubicBezTo>
                  <a:pt x="7069" y="1349"/>
                  <a:pt x="7035" y="1383"/>
                  <a:pt x="7002" y="1449"/>
                </a:cubicBezTo>
                <a:cubicBezTo>
                  <a:pt x="6869" y="1850"/>
                  <a:pt x="6969" y="2717"/>
                  <a:pt x="7269" y="3217"/>
                </a:cubicBezTo>
                <a:cubicBezTo>
                  <a:pt x="7169" y="3084"/>
                  <a:pt x="7002" y="3017"/>
                  <a:pt x="6902" y="2884"/>
                </a:cubicBezTo>
                <a:cubicBezTo>
                  <a:pt x="6635" y="2517"/>
                  <a:pt x="6468" y="1783"/>
                  <a:pt x="6702" y="1383"/>
                </a:cubicBezTo>
                <a:cubicBezTo>
                  <a:pt x="6772" y="1278"/>
                  <a:pt x="6860" y="1228"/>
                  <a:pt x="6952" y="1228"/>
                </a:cubicBezTo>
                <a:close/>
                <a:moveTo>
                  <a:pt x="12639" y="2417"/>
                </a:moveTo>
                <a:cubicBezTo>
                  <a:pt x="12706" y="2550"/>
                  <a:pt x="12740" y="2650"/>
                  <a:pt x="12806" y="2784"/>
                </a:cubicBezTo>
                <a:cubicBezTo>
                  <a:pt x="12806" y="3050"/>
                  <a:pt x="12806" y="3251"/>
                  <a:pt x="12740" y="3384"/>
                </a:cubicBezTo>
                <a:cubicBezTo>
                  <a:pt x="12740" y="3050"/>
                  <a:pt x="12706" y="2717"/>
                  <a:pt x="12639" y="2417"/>
                </a:cubicBezTo>
                <a:close/>
                <a:moveTo>
                  <a:pt x="11138" y="2383"/>
                </a:moveTo>
                <a:cubicBezTo>
                  <a:pt x="11038" y="2750"/>
                  <a:pt x="11005" y="3217"/>
                  <a:pt x="11005" y="3617"/>
                </a:cubicBezTo>
                <a:cubicBezTo>
                  <a:pt x="10905" y="3351"/>
                  <a:pt x="10872" y="3050"/>
                  <a:pt x="10972" y="2717"/>
                </a:cubicBezTo>
                <a:cubicBezTo>
                  <a:pt x="10972" y="2617"/>
                  <a:pt x="11005" y="2550"/>
                  <a:pt x="11038" y="2450"/>
                </a:cubicBezTo>
                <a:lnTo>
                  <a:pt x="11138" y="2383"/>
                </a:lnTo>
                <a:close/>
                <a:moveTo>
                  <a:pt x="7969" y="3517"/>
                </a:moveTo>
                <a:cubicBezTo>
                  <a:pt x="8003" y="3584"/>
                  <a:pt x="8036" y="3617"/>
                  <a:pt x="8070" y="3718"/>
                </a:cubicBezTo>
                <a:cubicBezTo>
                  <a:pt x="7976" y="3755"/>
                  <a:pt x="7888" y="3771"/>
                  <a:pt x="7803" y="3771"/>
                </a:cubicBezTo>
                <a:cubicBezTo>
                  <a:pt x="7582" y="3771"/>
                  <a:pt x="7376" y="3662"/>
                  <a:pt x="7136" y="3517"/>
                </a:cubicBezTo>
                <a:lnTo>
                  <a:pt x="7136" y="3517"/>
                </a:lnTo>
                <a:cubicBezTo>
                  <a:pt x="7269" y="3567"/>
                  <a:pt x="7411" y="3592"/>
                  <a:pt x="7552" y="3592"/>
                </a:cubicBezTo>
                <a:cubicBezTo>
                  <a:pt x="7694" y="3592"/>
                  <a:pt x="7836" y="3567"/>
                  <a:pt x="7969" y="3517"/>
                </a:cubicBezTo>
                <a:close/>
                <a:moveTo>
                  <a:pt x="12106" y="2083"/>
                </a:moveTo>
                <a:cubicBezTo>
                  <a:pt x="12406" y="2617"/>
                  <a:pt x="12406" y="3251"/>
                  <a:pt x="12339" y="3884"/>
                </a:cubicBezTo>
                <a:cubicBezTo>
                  <a:pt x="12239" y="3718"/>
                  <a:pt x="12139" y="3517"/>
                  <a:pt x="11972" y="3417"/>
                </a:cubicBezTo>
                <a:cubicBezTo>
                  <a:pt x="11953" y="3408"/>
                  <a:pt x="11933" y="3404"/>
                  <a:pt x="11915" y="3404"/>
                </a:cubicBezTo>
                <a:cubicBezTo>
                  <a:pt x="11869" y="3404"/>
                  <a:pt x="11829" y="3427"/>
                  <a:pt x="11806" y="3451"/>
                </a:cubicBezTo>
                <a:cubicBezTo>
                  <a:pt x="11739" y="3551"/>
                  <a:pt x="11705" y="3684"/>
                  <a:pt x="11672" y="3751"/>
                </a:cubicBezTo>
                <a:cubicBezTo>
                  <a:pt x="11739" y="3150"/>
                  <a:pt x="11906" y="2583"/>
                  <a:pt x="12106" y="2083"/>
                </a:cubicBezTo>
                <a:close/>
                <a:moveTo>
                  <a:pt x="11984" y="3865"/>
                </a:moveTo>
                <a:cubicBezTo>
                  <a:pt x="12177" y="4192"/>
                  <a:pt x="12180" y="4621"/>
                  <a:pt x="11972" y="4918"/>
                </a:cubicBezTo>
                <a:cubicBezTo>
                  <a:pt x="11906" y="4818"/>
                  <a:pt x="11872" y="4752"/>
                  <a:pt x="11872" y="4718"/>
                </a:cubicBezTo>
                <a:cubicBezTo>
                  <a:pt x="11839" y="4551"/>
                  <a:pt x="11806" y="4351"/>
                  <a:pt x="11839" y="4185"/>
                </a:cubicBezTo>
                <a:lnTo>
                  <a:pt x="11972" y="3918"/>
                </a:lnTo>
                <a:cubicBezTo>
                  <a:pt x="11984" y="3906"/>
                  <a:pt x="11987" y="3887"/>
                  <a:pt x="11984" y="3865"/>
                </a:cubicBezTo>
                <a:close/>
                <a:moveTo>
                  <a:pt x="5501" y="4918"/>
                </a:moveTo>
                <a:cubicBezTo>
                  <a:pt x="6001" y="5052"/>
                  <a:pt x="6468" y="5252"/>
                  <a:pt x="6702" y="5619"/>
                </a:cubicBezTo>
                <a:cubicBezTo>
                  <a:pt x="6802" y="5752"/>
                  <a:pt x="6835" y="5886"/>
                  <a:pt x="6835" y="5952"/>
                </a:cubicBezTo>
                <a:cubicBezTo>
                  <a:pt x="6535" y="5452"/>
                  <a:pt x="6035" y="5085"/>
                  <a:pt x="5501" y="4918"/>
                </a:cubicBezTo>
                <a:close/>
                <a:moveTo>
                  <a:pt x="12639" y="5586"/>
                </a:moveTo>
                <a:cubicBezTo>
                  <a:pt x="12673" y="5586"/>
                  <a:pt x="12639" y="5586"/>
                  <a:pt x="12639" y="5619"/>
                </a:cubicBezTo>
                <a:cubicBezTo>
                  <a:pt x="12473" y="5886"/>
                  <a:pt x="12339" y="6019"/>
                  <a:pt x="12172" y="6053"/>
                </a:cubicBezTo>
                <a:cubicBezTo>
                  <a:pt x="12239" y="5952"/>
                  <a:pt x="12373" y="5852"/>
                  <a:pt x="12406" y="5719"/>
                </a:cubicBezTo>
                <a:cubicBezTo>
                  <a:pt x="12506" y="5652"/>
                  <a:pt x="12573" y="5619"/>
                  <a:pt x="12639" y="5586"/>
                </a:cubicBezTo>
                <a:close/>
                <a:moveTo>
                  <a:pt x="5209" y="5156"/>
                </a:moveTo>
                <a:cubicBezTo>
                  <a:pt x="5219" y="5156"/>
                  <a:pt x="5234" y="5185"/>
                  <a:pt x="5234" y="5185"/>
                </a:cubicBezTo>
                <a:cubicBezTo>
                  <a:pt x="5801" y="5352"/>
                  <a:pt x="6335" y="5652"/>
                  <a:pt x="6635" y="6186"/>
                </a:cubicBezTo>
                <a:cubicBezTo>
                  <a:pt x="6589" y="6191"/>
                  <a:pt x="6542" y="6193"/>
                  <a:pt x="6494" y="6193"/>
                </a:cubicBezTo>
                <a:cubicBezTo>
                  <a:pt x="5880" y="6193"/>
                  <a:pt x="5139" y="5804"/>
                  <a:pt x="5201" y="5185"/>
                </a:cubicBezTo>
                <a:cubicBezTo>
                  <a:pt x="5201" y="5163"/>
                  <a:pt x="5205" y="5156"/>
                  <a:pt x="5209" y="5156"/>
                </a:cubicBezTo>
                <a:close/>
                <a:moveTo>
                  <a:pt x="4539" y="5044"/>
                </a:moveTo>
                <a:cubicBezTo>
                  <a:pt x="4690" y="5044"/>
                  <a:pt x="4857" y="5065"/>
                  <a:pt x="5001" y="5085"/>
                </a:cubicBezTo>
                <a:lnTo>
                  <a:pt x="5001" y="5119"/>
                </a:lnTo>
                <a:cubicBezTo>
                  <a:pt x="4667" y="5919"/>
                  <a:pt x="5568" y="6386"/>
                  <a:pt x="6335" y="6453"/>
                </a:cubicBezTo>
                <a:cubicBezTo>
                  <a:pt x="6168" y="6486"/>
                  <a:pt x="5968" y="6486"/>
                  <a:pt x="5835" y="6486"/>
                </a:cubicBezTo>
                <a:cubicBezTo>
                  <a:pt x="5134" y="6419"/>
                  <a:pt x="4500" y="6186"/>
                  <a:pt x="4167" y="5586"/>
                </a:cubicBezTo>
                <a:cubicBezTo>
                  <a:pt x="3936" y="5147"/>
                  <a:pt x="4200" y="5044"/>
                  <a:pt x="4539" y="5044"/>
                </a:cubicBezTo>
                <a:close/>
                <a:moveTo>
                  <a:pt x="4194" y="4740"/>
                </a:moveTo>
                <a:cubicBezTo>
                  <a:pt x="4260" y="4740"/>
                  <a:pt x="4328" y="4744"/>
                  <a:pt x="4400" y="4752"/>
                </a:cubicBezTo>
                <a:cubicBezTo>
                  <a:pt x="4033" y="4785"/>
                  <a:pt x="3700" y="4952"/>
                  <a:pt x="3733" y="5419"/>
                </a:cubicBezTo>
                <a:cubicBezTo>
                  <a:pt x="3800" y="5886"/>
                  <a:pt x="4233" y="6286"/>
                  <a:pt x="4834" y="6553"/>
                </a:cubicBezTo>
                <a:lnTo>
                  <a:pt x="4801" y="6553"/>
                </a:lnTo>
                <a:cubicBezTo>
                  <a:pt x="4367" y="6386"/>
                  <a:pt x="2966" y="5586"/>
                  <a:pt x="3566" y="4952"/>
                </a:cubicBezTo>
                <a:cubicBezTo>
                  <a:pt x="3750" y="4795"/>
                  <a:pt x="3953" y="4740"/>
                  <a:pt x="4194" y="4740"/>
                </a:cubicBezTo>
                <a:close/>
                <a:moveTo>
                  <a:pt x="10492" y="6203"/>
                </a:moveTo>
                <a:cubicBezTo>
                  <a:pt x="10555" y="6203"/>
                  <a:pt x="10621" y="6219"/>
                  <a:pt x="10671" y="6253"/>
                </a:cubicBezTo>
                <a:cubicBezTo>
                  <a:pt x="10738" y="6319"/>
                  <a:pt x="10705" y="6553"/>
                  <a:pt x="10605" y="6686"/>
                </a:cubicBezTo>
                <a:cubicBezTo>
                  <a:pt x="10538" y="6553"/>
                  <a:pt x="10505" y="6486"/>
                  <a:pt x="10505" y="6453"/>
                </a:cubicBezTo>
                <a:cubicBezTo>
                  <a:pt x="10495" y="6434"/>
                  <a:pt x="10478" y="6426"/>
                  <a:pt x="10459" y="6426"/>
                </a:cubicBezTo>
                <a:cubicBezTo>
                  <a:pt x="10410" y="6426"/>
                  <a:pt x="10347" y="6481"/>
                  <a:pt x="10371" y="6553"/>
                </a:cubicBezTo>
                <a:cubicBezTo>
                  <a:pt x="10405" y="6586"/>
                  <a:pt x="10405" y="6686"/>
                  <a:pt x="10438" y="6720"/>
                </a:cubicBezTo>
                <a:cubicBezTo>
                  <a:pt x="10338" y="6686"/>
                  <a:pt x="10238" y="6553"/>
                  <a:pt x="10238" y="6419"/>
                </a:cubicBezTo>
                <a:cubicBezTo>
                  <a:pt x="10238" y="6353"/>
                  <a:pt x="10271" y="6286"/>
                  <a:pt x="10338" y="6253"/>
                </a:cubicBezTo>
                <a:cubicBezTo>
                  <a:pt x="10371" y="6219"/>
                  <a:pt x="10430" y="6203"/>
                  <a:pt x="10492" y="6203"/>
                </a:cubicBezTo>
                <a:close/>
                <a:moveTo>
                  <a:pt x="6902" y="6586"/>
                </a:moveTo>
                <a:cubicBezTo>
                  <a:pt x="6969" y="6620"/>
                  <a:pt x="7035" y="6686"/>
                  <a:pt x="7069" y="6720"/>
                </a:cubicBezTo>
                <a:cubicBezTo>
                  <a:pt x="6802" y="6786"/>
                  <a:pt x="6502" y="6853"/>
                  <a:pt x="6202" y="6853"/>
                </a:cubicBezTo>
                <a:cubicBezTo>
                  <a:pt x="6502" y="6853"/>
                  <a:pt x="6735" y="6753"/>
                  <a:pt x="6902" y="6586"/>
                </a:cubicBezTo>
                <a:close/>
                <a:moveTo>
                  <a:pt x="17676" y="6686"/>
                </a:moveTo>
                <a:cubicBezTo>
                  <a:pt x="17743" y="6686"/>
                  <a:pt x="17810" y="6686"/>
                  <a:pt x="17843" y="6720"/>
                </a:cubicBezTo>
                <a:cubicBezTo>
                  <a:pt x="17843" y="6920"/>
                  <a:pt x="17810" y="7153"/>
                  <a:pt x="17743" y="7387"/>
                </a:cubicBezTo>
                <a:cubicBezTo>
                  <a:pt x="17710" y="7120"/>
                  <a:pt x="17710" y="6886"/>
                  <a:pt x="17676" y="6686"/>
                </a:cubicBezTo>
                <a:close/>
                <a:moveTo>
                  <a:pt x="13791" y="6673"/>
                </a:moveTo>
                <a:cubicBezTo>
                  <a:pt x="14063" y="6673"/>
                  <a:pt x="14174" y="7107"/>
                  <a:pt x="14174" y="7320"/>
                </a:cubicBezTo>
                <a:cubicBezTo>
                  <a:pt x="14174" y="7520"/>
                  <a:pt x="14040" y="7720"/>
                  <a:pt x="13907" y="7820"/>
                </a:cubicBezTo>
                <a:cubicBezTo>
                  <a:pt x="14007" y="7620"/>
                  <a:pt x="14007" y="7287"/>
                  <a:pt x="13874" y="7053"/>
                </a:cubicBezTo>
                <a:cubicBezTo>
                  <a:pt x="13840" y="6953"/>
                  <a:pt x="13807" y="6920"/>
                  <a:pt x="13740" y="6886"/>
                </a:cubicBezTo>
                <a:lnTo>
                  <a:pt x="13740" y="6853"/>
                </a:lnTo>
                <a:cubicBezTo>
                  <a:pt x="13774" y="6786"/>
                  <a:pt x="13740" y="6686"/>
                  <a:pt x="13707" y="6686"/>
                </a:cubicBezTo>
                <a:cubicBezTo>
                  <a:pt x="13737" y="6677"/>
                  <a:pt x="13765" y="6673"/>
                  <a:pt x="13791" y="6673"/>
                </a:cubicBezTo>
                <a:close/>
                <a:moveTo>
                  <a:pt x="13207" y="7053"/>
                </a:moveTo>
                <a:lnTo>
                  <a:pt x="13207" y="7053"/>
                </a:lnTo>
                <a:cubicBezTo>
                  <a:pt x="13140" y="7387"/>
                  <a:pt x="13140" y="7754"/>
                  <a:pt x="13173" y="8087"/>
                </a:cubicBezTo>
                <a:cubicBezTo>
                  <a:pt x="13040" y="8021"/>
                  <a:pt x="12973" y="7887"/>
                  <a:pt x="12906" y="7754"/>
                </a:cubicBezTo>
                <a:lnTo>
                  <a:pt x="12873" y="7720"/>
                </a:lnTo>
                <a:cubicBezTo>
                  <a:pt x="12906" y="7587"/>
                  <a:pt x="13006" y="7387"/>
                  <a:pt x="13073" y="7253"/>
                </a:cubicBezTo>
                <a:cubicBezTo>
                  <a:pt x="13140" y="7187"/>
                  <a:pt x="13173" y="7120"/>
                  <a:pt x="13207" y="7053"/>
                </a:cubicBezTo>
                <a:close/>
                <a:moveTo>
                  <a:pt x="13674" y="7220"/>
                </a:moveTo>
                <a:cubicBezTo>
                  <a:pt x="13740" y="7387"/>
                  <a:pt x="13707" y="7554"/>
                  <a:pt x="13674" y="7720"/>
                </a:cubicBezTo>
                <a:cubicBezTo>
                  <a:pt x="13640" y="7854"/>
                  <a:pt x="13507" y="8054"/>
                  <a:pt x="13340" y="8121"/>
                </a:cubicBezTo>
                <a:cubicBezTo>
                  <a:pt x="13340" y="8054"/>
                  <a:pt x="13373" y="7954"/>
                  <a:pt x="13373" y="7887"/>
                </a:cubicBezTo>
                <a:cubicBezTo>
                  <a:pt x="13407" y="7854"/>
                  <a:pt x="13473" y="7854"/>
                  <a:pt x="13473" y="7787"/>
                </a:cubicBezTo>
                <a:cubicBezTo>
                  <a:pt x="13573" y="7620"/>
                  <a:pt x="13640" y="7420"/>
                  <a:pt x="13674" y="7220"/>
                </a:cubicBezTo>
                <a:close/>
                <a:moveTo>
                  <a:pt x="6902" y="8488"/>
                </a:moveTo>
                <a:cubicBezTo>
                  <a:pt x="7136" y="8488"/>
                  <a:pt x="7369" y="8621"/>
                  <a:pt x="7469" y="8821"/>
                </a:cubicBezTo>
                <a:cubicBezTo>
                  <a:pt x="7502" y="8888"/>
                  <a:pt x="7502" y="8921"/>
                  <a:pt x="7469" y="9021"/>
                </a:cubicBezTo>
                <a:cubicBezTo>
                  <a:pt x="7369" y="8955"/>
                  <a:pt x="7302" y="8888"/>
                  <a:pt x="7236" y="8821"/>
                </a:cubicBezTo>
                <a:cubicBezTo>
                  <a:pt x="7231" y="8817"/>
                  <a:pt x="7226" y="8815"/>
                  <a:pt x="7220" y="8815"/>
                </a:cubicBezTo>
                <a:cubicBezTo>
                  <a:pt x="7186" y="8815"/>
                  <a:pt x="7140" y="8893"/>
                  <a:pt x="7169" y="8921"/>
                </a:cubicBezTo>
                <a:cubicBezTo>
                  <a:pt x="7202" y="8955"/>
                  <a:pt x="7236" y="8955"/>
                  <a:pt x="7236" y="8988"/>
                </a:cubicBezTo>
                <a:lnTo>
                  <a:pt x="7202" y="8988"/>
                </a:lnTo>
                <a:cubicBezTo>
                  <a:pt x="7035" y="8921"/>
                  <a:pt x="6902" y="8755"/>
                  <a:pt x="6835" y="8588"/>
                </a:cubicBezTo>
                <a:cubicBezTo>
                  <a:pt x="6835" y="8588"/>
                  <a:pt x="6835" y="8554"/>
                  <a:pt x="6802" y="8554"/>
                </a:cubicBezTo>
                <a:cubicBezTo>
                  <a:pt x="6835" y="8554"/>
                  <a:pt x="6835" y="8488"/>
                  <a:pt x="6902" y="8488"/>
                </a:cubicBezTo>
                <a:close/>
                <a:moveTo>
                  <a:pt x="12639" y="12524"/>
                </a:moveTo>
                <a:lnTo>
                  <a:pt x="12639" y="12524"/>
                </a:lnTo>
                <a:cubicBezTo>
                  <a:pt x="12573" y="12724"/>
                  <a:pt x="12639" y="13024"/>
                  <a:pt x="12673" y="13258"/>
                </a:cubicBezTo>
                <a:lnTo>
                  <a:pt x="12639" y="13224"/>
                </a:lnTo>
                <a:cubicBezTo>
                  <a:pt x="12573" y="13124"/>
                  <a:pt x="12539" y="13024"/>
                  <a:pt x="12539" y="12924"/>
                </a:cubicBezTo>
                <a:cubicBezTo>
                  <a:pt x="12506" y="12791"/>
                  <a:pt x="12539" y="12624"/>
                  <a:pt x="12639" y="12524"/>
                </a:cubicBezTo>
                <a:close/>
                <a:moveTo>
                  <a:pt x="12978" y="12158"/>
                </a:moveTo>
                <a:cubicBezTo>
                  <a:pt x="13016" y="12158"/>
                  <a:pt x="13049" y="12176"/>
                  <a:pt x="13073" y="12224"/>
                </a:cubicBezTo>
                <a:cubicBezTo>
                  <a:pt x="13340" y="12457"/>
                  <a:pt x="13307" y="13091"/>
                  <a:pt x="13040" y="13291"/>
                </a:cubicBezTo>
                <a:cubicBezTo>
                  <a:pt x="13040" y="13291"/>
                  <a:pt x="13006" y="13358"/>
                  <a:pt x="12973" y="13358"/>
                </a:cubicBezTo>
                <a:cubicBezTo>
                  <a:pt x="13140" y="13058"/>
                  <a:pt x="13140" y="12724"/>
                  <a:pt x="12973" y="12424"/>
                </a:cubicBezTo>
                <a:cubicBezTo>
                  <a:pt x="12940" y="12390"/>
                  <a:pt x="12898" y="12374"/>
                  <a:pt x="12856" y="12374"/>
                </a:cubicBezTo>
                <a:cubicBezTo>
                  <a:pt x="12815" y="12374"/>
                  <a:pt x="12773" y="12390"/>
                  <a:pt x="12740" y="12424"/>
                </a:cubicBezTo>
                <a:lnTo>
                  <a:pt x="12740" y="12257"/>
                </a:lnTo>
                <a:cubicBezTo>
                  <a:pt x="12825" y="12214"/>
                  <a:pt x="12910" y="12158"/>
                  <a:pt x="12978" y="12158"/>
                </a:cubicBezTo>
                <a:close/>
                <a:moveTo>
                  <a:pt x="831" y="10623"/>
                </a:moveTo>
                <a:lnTo>
                  <a:pt x="2832" y="11256"/>
                </a:lnTo>
                <a:cubicBezTo>
                  <a:pt x="5167" y="12924"/>
                  <a:pt x="7569" y="14292"/>
                  <a:pt x="9571" y="16126"/>
                </a:cubicBezTo>
                <a:cubicBezTo>
                  <a:pt x="8470" y="15526"/>
                  <a:pt x="7236" y="14959"/>
                  <a:pt x="6135" y="14258"/>
                </a:cubicBezTo>
                <a:cubicBezTo>
                  <a:pt x="5167" y="13658"/>
                  <a:pt x="4300" y="12958"/>
                  <a:pt x="3366" y="12357"/>
                </a:cubicBezTo>
                <a:cubicBezTo>
                  <a:pt x="2499" y="11757"/>
                  <a:pt x="1565" y="11290"/>
                  <a:pt x="831" y="10623"/>
                </a:cubicBezTo>
                <a:close/>
                <a:moveTo>
                  <a:pt x="1065" y="10522"/>
                </a:moveTo>
                <a:cubicBezTo>
                  <a:pt x="1465" y="10522"/>
                  <a:pt x="1965" y="10623"/>
                  <a:pt x="2232" y="10623"/>
                </a:cubicBezTo>
                <a:cubicBezTo>
                  <a:pt x="3500" y="10623"/>
                  <a:pt x="4667" y="11223"/>
                  <a:pt x="5735" y="11790"/>
                </a:cubicBezTo>
                <a:cubicBezTo>
                  <a:pt x="7736" y="12857"/>
                  <a:pt x="9370" y="14192"/>
                  <a:pt x="10371" y="16126"/>
                </a:cubicBezTo>
                <a:cubicBezTo>
                  <a:pt x="8336" y="13091"/>
                  <a:pt x="4500" y="11356"/>
                  <a:pt x="1065" y="10522"/>
                </a:cubicBezTo>
                <a:close/>
                <a:moveTo>
                  <a:pt x="3133" y="11390"/>
                </a:moveTo>
                <a:lnTo>
                  <a:pt x="3133" y="11390"/>
                </a:lnTo>
                <a:cubicBezTo>
                  <a:pt x="5968" y="12424"/>
                  <a:pt x="8470" y="13858"/>
                  <a:pt x="10371" y="16360"/>
                </a:cubicBezTo>
                <a:cubicBezTo>
                  <a:pt x="8303" y="14292"/>
                  <a:pt x="5401" y="12791"/>
                  <a:pt x="3133" y="11390"/>
                </a:cubicBezTo>
                <a:close/>
                <a:moveTo>
                  <a:pt x="17510" y="6886"/>
                </a:moveTo>
                <a:cubicBezTo>
                  <a:pt x="17543" y="7287"/>
                  <a:pt x="17576" y="7720"/>
                  <a:pt x="17576" y="8121"/>
                </a:cubicBezTo>
                <a:cubicBezTo>
                  <a:pt x="17410" y="8788"/>
                  <a:pt x="17176" y="9422"/>
                  <a:pt x="16876" y="10089"/>
                </a:cubicBezTo>
                <a:cubicBezTo>
                  <a:pt x="16242" y="11623"/>
                  <a:pt x="15808" y="13224"/>
                  <a:pt x="15241" y="14792"/>
                </a:cubicBezTo>
                <a:cubicBezTo>
                  <a:pt x="15041" y="15359"/>
                  <a:pt x="14874" y="15926"/>
                  <a:pt x="14708" y="16460"/>
                </a:cubicBezTo>
                <a:cubicBezTo>
                  <a:pt x="14908" y="15293"/>
                  <a:pt x="15175" y="14125"/>
                  <a:pt x="15508" y="12958"/>
                </a:cubicBezTo>
                <a:cubicBezTo>
                  <a:pt x="15575" y="12591"/>
                  <a:pt x="15708" y="12224"/>
                  <a:pt x="15842" y="11857"/>
                </a:cubicBezTo>
                <a:cubicBezTo>
                  <a:pt x="16242" y="10756"/>
                  <a:pt x="16709" y="9689"/>
                  <a:pt x="17109" y="8521"/>
                </a:cubicBezTo>
                <a:cubicBezTo>
                  <a:pt x="17086" y="8474"/>
                  <a:pt x="17029" y="8427"/>
                  <a:pt x="16997" y="8427"/>
                </a:cubicBezTo>
                <a:cubicBezTo>
                  <a:pt x="16984" y="8427"/>
                  <a:pt x="16976" y="8435"/>
                  <a:pt x="16976" y="8454"/>
                </a:cubicBezTo>
                <a:cubicBezTo>
                  <a:pt x="16842" y="8721"/>
                  <a:pt x="16709" y="9021"/>
                  <a:pt x="16576" y="9255"/>
                </a:cubicBezTo>
                <a:cubicBezTo>
                  <a:pt x="16842" y="8454"/>
                  <a:pt x="17043" y="7554"/>
                  <a:pt x="17510" y="6886"/>
                </a:cubicBezTo>
                <a:close/>
                <a:moveTo>
                  <a:pt x="698" y="10689"/>
                </a:moveTo>
                <a:cubicBezTo>
                  <a:pt x="2032" y="11990"/>
                  <a:pt x="3900" y="12958"/>
                  <a:pt x="5468" y="14058"/>
                </a:cubicBezTo>
                <a:cubicBezTo>
                  <a:pt x="6969" y="15092"/>
                  <a:pt x="8670" y="15793"/>
                  <a:pt x="10204" y="16760"/>
                </a:cubicBezTo>
                <a:lnTo>
                  <a:pt x="10338" y="16894"/>
                </a:lnTo>
                <a:cubicBezTo>
                  <a:pt x="8737" y="16360"/>
                  <a:pt x="7336" y="15559"/>
                  <a:pt x="5901" y="14792"/>
                </a:cubicBezTo>
                <a:cubicBezTo>
                  <a:pt x="4067" y="13858"/>
                  <a:pt x="2365" y="12724"/>
                  <a:pt x="931" y="11123"/>
                </a:cubicBezTo>
                <a:cubicBezTo>
                  <a:pt x="731" y="10923"/>
                  <a:pt x="698" y="10756"/>
                  <a:pt x="698" y="10689"/>
                </a:cubicBezTo>
                <a:close/>
                <a:moveTo>
                  <a:pt x="18644" y="9555"/>
                </a:moveTo>
                <a:lnTo>
                  <a:pt x="18644" y="9789"/>
                </a:lnTo>
                <a:cubicBezTo>
                  <a:pt x="18677" y="11390"/>
                  <a:pt x="18310" y="12958"/>
                  <a:pt x="17743" y="14425"/>
                </a:cubicBezTo>
                <a:cubicBezTo>
                  <a:pt x="17176" y="15893"/>
                  <a:pt x="16242" y="17227"/>
                  <a:pt x="15408" y="18562"/>
                </a:cubicBezTo>
                <a:cubicBezTo>
                  <a:pt x="15508" y="18361"/>
                  <a:pt x="15575" y="18095"/>
                  <a:pt x="15675" y="17894"/>
                </a:cubicBezTo>
                <a:cubicBezTo>
                  <a:pt x="16375" y="16193"/>
                  <a:pt x="17076" y="14459"/>
                  <a:pt x="17710" y="12724"/>
                </a:cubicBezTo>
                <a:cubicBezTo>
                  <a:pt x="18043" y="11857"/>
                  <a:pt x="18477" y="10689"/>
                  <a:pt x="18644" y="9555"/>
                </a:cubicBezTo>
                <a:close/>
                <a:moveTo>
                  <a:pt x="17209" y="6886"/>
                </a:moveTo>
                <a:cubicBezTo>
                  <a:pt x="16442" y="7887"/>
                  <a:pt x="16075" y="9588"/>
                  <a:pt x="15808" y="10889"/>
                </a:cubicBezTo>
                <a:cubicBezTo>
                  <a:pt x="14741" y="13391"/>
                  <a:pt x="14007" y="16060"/>
                  <a:pt x="13840" y="18762"/>
                </a:cubicBezTo>
                <a:cubicBezTo>
                  <a:pt x="13840" y="18812"/>
                  <a:pt x="13874" y="18837"/>
                  <a:pt x="13907" y="18837"/>
                </a:cubicBezTo>
                <a:cubicBezTo>
                  <a:pt x="13940" y="18837"/>
                  <a:pt x="13974" y="18812"/>
                  <a:pt x="13974" y="18762"/>
                </a:cubicBezTo>
                <a:cubicBezTo>
                  <a:pt x="14040" y="17127"/>
                  <a:pt x="14407" y="15626"/>
                  <a:pt x="14908" y="14125"/>
                </a:cubicBezTo>
                <a:lnTo>
                  <a:pt x="14908" y="14125"/>
                </a:lnTo>
                <a:cubicBezTo>
                  <a:pt x="14541" y="15593"/>
                  <a:pt x="14207" y="17094"/>
                  <a:pt x="14074" y="18595"/>
                </a:cubicBezTo>
                <a:cubicBezTo>
                  <a:pt x="14007" y="18962"/>
                  <a:pt x="13907" y="19362"/>
                  <a:pt x="13874" y="19729"/>
                </a:cubicBezTo>
                <a:cubicBezTo>
                  <a:pt x="13240" y="15459"/>
                  <a:pt x="14574" y="10756"/>
                  <a:pt x="16976" y="7220"/>
                </a:cubicBezTo>
                <a:cubicBezTo>
                  <a:pt x="17043" y="7087"/>
                  <a:pt x="17143" y="6953"/>
                  <a:pt x="17209" y="6886"/>
                </a:cubicBezTo>
                <a:close/>
                <a:moveTo>
                  <a:pt x="18043" y="6920"/>
                </a:moveTo>
                <a:cubicBezTo>
                  <a:pt x="18077" y="6987"/>
                  <a:pt x="18177" y="7120"/>
                  <a:pt x="18210" y="7220"/>
                </a:cubicBezTo>
                <a:cubicBezTo>
                  <a:pt x="18877" y="9255"/>
                  <a:pt x="17843" y="11590"/>
                  <a:pt x="17176" y="13558"/>
                </a:cubicBezTo>
                <a:cubicBezTo>
                  <a:pt x="16676" y="15026"/>
                  <a:pt x="16042" y="16393"/>
                  <a:pt x="15508" y="17794"/>
                </a:cubicBezTo>
                <a:cubicBezTo>
                  <a:pt x="15308" y="18295"/>
                  <a:pt x="15141" y="18795"/>
                  <a:pt x="14974" y="19295"/>
                </a:cubicBezTo>
                <a:cubicBezTo>
                  <a:pt x="14741" y="19629"/>
                  <a:pt x="14574" y="19929"/>
                  <a:pt x="14407" y="20263"/>
                </a:cubicBezTo>
                <a:cubicBezTo>
                  <a:pt x="14407" y="20296"/>
                  <a:pt x="14407" y="20296"/>
                  <a:pt x="14374" y="20329"/>
                </a:cubicBezTo>
                <a:cubicBezTo>
                  <a:pt x="15008" y="17894"/>
                  <a:pt x="15708" y="15459"/>
                  <a:pt x="16709" y="13124"/>
                </a:cubicBezTo>
                <a:cubicBezTo>
                  <a:pt x="17343" y="11623"/>
                  <a:pt x="17776" y="9989"/>
                  <a:pt x="17776" y="8421"/>
                </a:cubicBezTo>
                <a:cubicBezTo>
                  <a:pt x="17910" y="7921"/>
                  <a:pt x="18010" y="7420"/>
                  <a:pt x="18043" y="6920"/>
                </a:cubicBezTo>
                <a:close/>
                <a:moveTo>
                  <a:pt x="17543" y="9422"/>
                </a:moveTo>
                <a:lnTo>
                  <a:pt x="17543" y="9422"/>
                </a:lnTo>
                <a:cubicBezTo>
                  <a:pt x="17376" y="10889"/>
                  <a:pt x="16876" y="12257"/>
                  <a:pt x="16309" y="13658"/>
                </a:cubicBezTo>
                <a:cubicBezTo>
                  <a:pt x="15408" y="15760"/>
                  <a:pt x="14841" y="17928"/>
                  <a:pt x="14307" y="20129"/>
                </a:cubicBezTo>
                <a:cubicBezTo>
                  <a:pt x="14274" y="20113"/>
                  <a:pt x="14249" y="20104"/>
                  <a:pt x="14232" y="20104"/>
                </a:cubicBezTo>
                <a:cubicBezTo>
                  <a:pt x="14216" y="20104"/>
                  <a:pt x="14207" y="20113"/>
                  <a:pt x="14207" y="20129"/>
                </a:cubicBezTo>
                <a:cubicBezTo>
                  <a:pt x="14074" y="20430"/>
                  <a:pt x="14007" y="20730"/>
                  <a:pt x="13907" y="21063"/>
                </a:cubicBezTo>
                <a:cubicBezTo>
                  <a:pt x="13974" y="20730"/>
                  <a:pt x="14007" y="20430"/>
                  <a:pt x="14040" y="20129"/>
                </a:cubicBezTo>
                <a:cubicBezTo>
                  <a:pt x="14051" y="20150"/>
                  <a:pt x="14064" y="20158"/>
                  <a:pt x="14078" y="20158"/>
                </a:cubicBezTo>
                <a:cubicBezTo>
                  <a:pt x="14109" y="20158"/>
                  <a:pt x="14141" y="20119"/>
                  <a:pt x="14141" y="20096"/>
                </a:cubicBezTo>
                <a:cubicBezTo>
                  <a:pt x="14174" y="19629"/>
                  <a:pt x="14241" y="19195"/>
                  <a:pt x="14341" y="18728"/>
                </a:cubicBezTo>
                <a:cubicBezTo>
                  <a:pt x="14708" y="17060"/>
                  <a:pt x="15308" y="15426"/>
                  <a:pt x="15875" y="13758"/>
                </a:cubicBezTo>
                <a:cubicBezTo>
                  <a:pt x="16375" y="12390"/>
                  <a:pt x="17043" y="10923"/>
                  <a:pt x="17543" y="9422"/>
                </a:cubicBezTo>
                <a:close/>
                <a:moveTo>
                  <a:pt x="6564" y="0"/>
                </a:moveTo>
                <a:cubicBezTo>
                  <a:pt x="6232" y="0"/>
                  <a:pt x="5919" y="139"/>
                  <a:pt x="5701" y="482"/>
                </a:cubicBezTo>
                <a:cubicBezTo>
                  <a:pt x="5668" y="549"/>
                  <a:pt x="5668" y="615"/>
                  <a:pt x="5601" y="649"/>
                </a:cubicBezTo>
                <a:cubicBezTo>
                  <a:pt x="5501" y="882"/>
                  <a:pt x="5501" y="1082"/>
                  <a:pt x="5534" y="1282"/>
                </a:cubicBezTo>
                <a:cubicBezTo>
                  <a:pt x="5601" y="1950"/>
                  <a:pt x="6035" y="2717"/>
                  <a:pt x="6368" y="3150"/>
                </a:cubicBezTo>
                <a:cubicBezTo>
                  <a:pt x="6689" y="3605"/>
                  <a:pt x="7181" y="4038"/>
                  <a:pt x="7707" y="4038"/>
                </a:cubicBezTo>
                <a:cubicBezTo>
                  <a:pt x="7837" y="4038"/>
                  <a:pt x="7970" y="4011"/>
                  <a:pt x="8103" y="3951"/>
                </a:cubicBezTo>
                <a:cubicBezTo>
                  <a:pt x="8403" y="4585"/>
                  <a:pt x="8537" y="5185"/>
                  <a:pt x="8570" y="5852"/>
                </a:cubicBezTo>
                <a:lnTo>
                  <a:pt x="8570" y="5919"/>
                </a:lnTo>
                <a:cubicBezTo>
                  <a:pt x="8670" y="6753"/>
                  <a:pt x="8603" y="7587"/>
                  <a:pt x="8770" y="8421"/>
                </a:cubicBezTo>
                <a:cubicBezTo>
                  <a:pt x="8336" y="7654"/>
                  <a:pt x="7703" y="6953"/>
                  <a:pt x="6935" y="6553"/>
                </a:cubicBezTo>
                <a:cubicBezTo>
                  <a:pt x="7035" y="6453"/>
                  <a:pt x="7069" y="6319"/>
                  <a:pt x="7102" y="6153"/>
                </a:cubicBezTo>
                <a:cubicBezTo>
                  <a:pt x="7202" y="5385"/>
                  <a:pt x="6168" y="4918"/>
                  <a:pt x="5568" y="4752"/>
                </a:cubicBezTo>
                <a:cubicBezTo>
                  <a:pt x="5209" y="4644"/>
                  <a:pt x="4763" y="4546"/>
                  <a:pt x="4334" y="4546"/>
                </a:cubicBezTo>
                <a:cubicBezTo>
                  <a:pt x="3966" y="4546"/>
                  <a:pt x="3610" y="4618"/>
                  <a:pt x="3333" y="4818"/>
                </a:cubicBezTo>
                <a:cubicBezTo>
                  <a:pt x="2699" y="5319"/>
                  <a:pt x="3433" y="6253"/>
                  <a:pt x="3867" y="6553"/>
                </a:cubicBezTo>
                <a:cubicBezTo>
                  <a:pt x="4406" y="6920"/>
                  <a:pt x="5224" y="7189"/>
                  <a:pt x="5979" y="7189"/>
                </a:cubicBezTo>
                <a:cubicBezTo>
                  <a:pt x="6391" y="7189"/>
                  <a:pt x="6784" y="7108"/>
                  <a:pt x="7102" y="6920"/>
                </a:cubicBezTo>
                <a:lnTo>
                  <a:pt x="7102" y="6886"/>
                </a:lnTo>
                <a:cubicBezTo>
                  <a:pt x="8070" y="7620"/>
                  <a:pt x="8703" y="8755"/>
                  <a:pt x="9270" y="9822"/>
                </a:cubicBezTo>
                <a:cubicBezTo>
                  <a:pt x="8937" y="9755"/>
                  <a:pt x="8603" y="9755"/>
                  <a:pt x="8336" y="9622"/>
                </a:cubicBezTo>
                <a:cubicBezTo>
                  <a:pt x="8070" y="9555"/>
                  <a:pt x="7836" y="9388"/>
                  <a:pt x="7603" y="9255"/>
                </a:cubicBezTo>
                <a:cubicBezTo>
                  <a:pt x="7669" y="9155"/>
                  <a:pt x="7703" y="9088"/>
                  <a:pt x="7703" y="8988"/>
                </a:cubicBezTo>
                <a:cubicBezTo>
                  <a:pt x="7703" y="8955"/>
                  <a:pt x="7703" y="8921"/>
                  <a:pt x="7669" y="8921"/>
                </a:cubicBezTo>
                <a:cubicBezTo>
                  <a:pt x="7669" y="8888"/>
                  <a:pt x="7669" y="8788"/>
                  <a:pt x="7603" y="8755"/>
                </a:cubicBezTo>
                <a:cubicBezTo>
                  <a:pt x="7536" y="8554"/>
                  <a:pt x="7336" y="8388"/>
                  <a:pt x="7069" y="8321"/>
                </a:cubicBezTo>
                <a:cubicBezTo>
                  <a:pt x="6935" y="8254"/>
                  <a:pt x="6735" y="8221"/>
                  <a:pt x="6568" y="8221"/>
                </a:cubicBezTo>
                <a:cubicBezTo>
                  <a:pt x="6402" y="8221"/>
                  <a:pt x="6268" y="8254"/>
                  <a:pt x="6202" y="8321"/>
                </a:cubicBezTo>
                <a:lnTo>
                  <a:pt x="6168" y="8321"/>
                </a:lnTo>
                <a:cubicBezTo>
                  <a:pt x="6168" y="8304"/>
                  <a:pt x="6143" y="8296"/>
                  <a:pt x="6118" y="8296"/>
                </a:cubicBezTo>
                <a:cubicBezTo>
                  <a:pt x="6093" y="8296"/>
                  <a:pt x="6068" y="8304"/>
                  <a:pt x="6068" y="8321"/>
                </a:cubicBezTo>
                <a:cubicBezTo>
                  <a:pt x="5901" y="8721"/>
                  <a:pt x="6235" y="9255"/>
                  <a:pt x="6502" y="9455"/>
                </a:cubicBezTo>
                <a:cubicBezTo>
                  <a:pt x="6613" y="9551"/>
                  <a:pt x="6755" y="9593"/>
                  <a:pt x="6902" y="9593"/>
                </a:cubicBezTo>
                <a:cubicBezTo>
                  <a:pt x="7063" y="9593"/>
                  <a:pt x="7230" y="9542"/>
                  <a:pt x="7369" y="9455"/>
                </a:cubicBezTo>
                <a:lnTo>
                  <a:pt x="7402" y="9422"/>
                </a:lnTo>
                <a:cubicBezTo>
                  <a:pt x="7436" y="9422"/>
                  <a:pt x="7436" y="9388"/>
                  <a:pt x="7502" y="9388"/>
                </a:cubicBezTo>
                <a:cubicBezTo>
                  <a:pt x="7969" y="9738"/>
                  <a:pt x="8563" y="10113"/>
                  <a:pt x="9128" y="10113"/>
                </a:cubicBezTo>
                <a:cubicBezTo>
                  <a:pt x="9210" y="10113"/>
                  <a:pt x="9291" y="10106"/>
                  <a:pt x="9370" y="10089"/>
                </a:cubicBezTo>
                <a:cubicBezTo>
                  <a:pt x="9404" y="10122"/>
                  <a:pt x="9404" y="10156"/>
                  <a:pt x="9437" y="10256"/>
                </a:cubicBezTo>
                <a:cubicBezTo>
                  <a:pt x="10438" y="11990"/>
                  <a:pt x="11005" y="13925"/>
                  <a:pt x="11539" y="15893"/>
                </a:cubicBezTo>
                <a:lnTo>
                  <a:pt x="11405" y="15993"/>
                </a:lnTo>
                <a:cubicBezTo>
                  <a:pt x="11372" y="16060"/>
                  <a:pt x="11405" y="16093"/>
                  <a:pt x="11439" y="16093"/>
                </a:cubicBezTo>
                <a:cubicBezTo>
                  <a:pt x="11505" y="16093"/>
                  <a:pt x="11539" y="16060"/>
                  <a:pt x="11572" y="16060"/>
                </a:cubicBezTo>
                <a:cubicBezTo>
                  <a:pt x="11572" y="16093"/>
                  <a:pt x="11605" y="16126"/>
                  <a:pt x="11605" y="16160"/>
                </a:cubicBezTo>
                <a:cubicBezTo>
                  <a:pt x="12006" y="17494"/>
                  <a:pt x="12339" y="18862"/>
                  <a:pt x="12606" y="20163"/>
                </a:cubicBezTo>
                <a:cubicBezTo>
                  <a:pt x="12239" y="18928"/>
                  <a:pt x="11539" y="17828"/>
                  <a:pt x="10605" y="16894"/>
                </a:cubicBezTo>
                <a:lnTo>
                  <a:pt x="10605" y="16827"/>
                </a:lnTo>
                <a:cubicBezTo>
                  <a:pt x="10671" y="16827"/>
                  <a:pt x="10705" y="16794"/>
                  <a:pt x="10705" y="16760"/>
                </a:cubicBezTo>
                <a:cubicBezTo>
                  <a:pt x="10038" y="14725"/>
                  <a:pt x="8436" y="13391"/>
                  <a:pt x="6702" y="12257"/>
                </a:cubicBezTo>
                <a:cubicBezTo>
                  <a:pt x="5768" y="11657"/>
                  <a:pt x="4734" y="11156"/>
                  <a:pt x="3700" y="10789"/>
                </a:cubicBezTo>
                <a:cubicBezTo>
                  <a:pt x="2532" y="10389"/>
                  <a:pt x="1265" y="10656"/>
                  <a:pt x="97" y="10322"/>
                </a:cubicBezTo>
                <a:cubicBezTo>
                  <a:pt x="90" y="10319"/>
                  <a:pt x="83" y="10317"/>
                  <a:pt x="77" y="10317"/>
                </a:cubicBezTo>
                <a:cubicBezTo>
                  <a:pt x="24" y="10317"/>
                  <a:pt x="1" y="10433"/>
                  <a:pt x="30" y="10522"/>
                </a:cubicBezTo>
                <a:cubicBezTo>
                  <a:pt x="1365" y="12424"/>
                  <a:pt x="3166" y="13725"/>
                  <a:pt x="5201" y="14859"/>
                </a:cubicBezTo>
                <a:cubicBezTo>
                  <a:pt x="6769" y="15726"/>
                  <a:pt x="8537" y="16860"/>
                  <a:pt x="10371" y="17194"/>
                </a:cubicBezTo>
                <a:cubicBezTo>
                  <a:pt x="11105" y="18028"/>
                  <a:pt x="11839" y="18928"/>
                  <a:pt x="12373" y="20029"/>
                </a:cubicBezTo>
                <a:cubicBezTo>
                  <a:pt x="12573" y="20463"/>
                  <a:pt x="12773" y="20963"/>
                  <a:pt x="12940" y="21464"/>
                </a:cubicBezTo>
                <a:cubicBezTo>
                  <a:pt x="13507" y="23932"/>
                  <a:pt x="13940" y="26400"/>
                  <a:pt x="14274" y="28902"/>
                </a:cubicBezTo>
                <a:cubicBezTo>
                  <a:pt x="14274" y="28936"/>
                  <a:pt x="14316" y="28952"/>
                  <a:pt x="14357" y="28952"/>
                </a:cubicBezTo>
                <a:cubicBezTo>
                  <a:pt x="14399" y="28952"/>
                  <a:pt x="14441" y="28936"/>
                  <a:pt x="14441" y="28902"/>
                </a:cubicBezTo>
                <a:cubicBezTo>
                  <a:pt x="14374" y="26934"/>
                  <a:pt x="14074" y="25033"/>
                  <a:pt x="13674" y="23098"/>
                </a:cubicBezTo>
                <a:lnTo>
                  <a:pt x="13674" y="22965"/>
                </a:lnTo>
                <a:cubicBezTo>
                  <a:pt x="13707" y="22598"/>
                  <a:pt x="13774" y="22264"/>
                  <a:pt x="13874" y="21931"/>
                </a:cubicBezTo>
                <a:lnTo>
                  <a:pt x="13907" y="21931"/>
                </a:lnTo>
                <a:lnTo>
                  <a:pt x="14040" y="21430"/>
                </a:lnTo>
                <a:cubicBezTo>
                  <a:pt x="15275" y="18795"/>
                  <a:pt x="17243" y="16460"/>
                  <a:pt x="18177" y="13691"/>
                </a:cubicBezTo>
                <a:cubicBezTo>
                  <a:pt x="19077" y="11190"/>
                  <a:pt x="19077" y="8454"/>
                  <a:pt x="18210" y="6119"/>
                </a:cubicBezTo>
                <a:cubicBezTo>
                  <a:pt x="18210" y="6086"/>
                  <a:pt x="18177" y="6053"/>
                  <a:pt x="18143" y="6053"/>
                </a:cubicBezTo>
                <a:lnTo>
                  <a:pt x="18077" y="6053"/>
                </a:lnTo>
                <a:lnTo>
                  <a:pt x="18077" y="6019"/>
                </a:lnTo>
                <a:cubicBezTo>
                  <a:pt x="18077" y="5952"/>
                  <a:pt x="18027" y="5919"/>
                  <a:pt x="17977" y="5919"/>
                </a:cubicBezTo>
                <a:cubicBezTo>
                  <a:pt x="17927" y="5919"/>
                  <a:pt x="17877" y="5952"/>
                  <a:pt x="17877" y="6019"/>
                </a:cubicBezTo>
                <a:lnTo>
                  <a:pt x="17877" y="6086"/>
                </a:lnTo>
                <a:cubicBezTo>
                  <a:pt x="16375" y="6453"/>
                  <a:pt x="15375" y="9622"/>
                  <a:pt x="14908" y="10756"/>
                </a:cubicBezTo>
                <a:cubicBezTo>
                  <a:pt x="13707" y="13758"/>
                  <a:pt x="13207" y="17027"/>
                  <a:pt x="13807" y="20196"/>
                </a:cubicBezTo>
                <a:cubicBezTo>
                  <a:pt x="13707" y="20796"/>
                  <a:pt x="13674" y="21430"/>
                  <a:pt x="13674" y="22064"/>
                </a:cubicBezTo>
                <a:cubicBezTo>
                  <a:pt x="13674" y="22097"/>
                  <a:pt x="13674" y="22131"/>
                  <a:pt x="13640" y="22197"/>
                </a:cubicBezTo>
                <a:cubicBezTo>
                  <a:pt x="13140" y="20029"/>
                  <a:pt x="12539" y="17861"/>
                  <a:pt x="11972" y="15760"/>
                </a:cubicBezTo>
                <a:cubicBezTo>
                  <a:pt x="12239" y="15526"/>
                  <a:pt x="12473" y="15126"/>
                  <a:pt x="12573" y="14859"/>
                </a:cubicBezTo>
                <a:cubicBezTo>
                  <a:pt x="12740" y="14459"/>
                  <a:pt x="12873" y="14058"/>
                  <a:pt x="12906" y="13625"/>
                </a:cubicBezTo>
                <a:cubicBezTo>
                  <a:pt x="13006" y="13625"/>
                  <a:pt x="13073" y="13625"/>
                  <a:pt x="13140" y="13591"/>
                </a:cubicBezTo>
                <a:cubicBezTo>
                  <a:pt x="13640" y="13391"/>
                  <a:pt x="13640" y="12524"/>
                  <a:pt x="13373" y="12124"/>
                </a:cubicBezTo>
                <a:cubicBezTo>
                  <a:pt x="13279" y="11975"/>
                  <a:pt x="13146" y="11914"/>
                  <a:pt x="13003" y="11914"/>
                </a:cubicBezTo>
                <a:cubicBezTo>
                  <a:pt x="12794" y="11914"/>
                  <a:pt x="12565" y="12045"/>
                  <a:pt x="12406" y="12224"/>
                </a:cubicBezTo>
                <a:cubicBezTo>
                  <a:pt x="12306" y="12390"/>
                  <a:pt x="12239" y="12557"/>
                  <a:pt x="12206" y="12724"/>
                </a:cubicBezTo>
                <a:cubicBezTo>
                  <a:pt x="12172" y="12724"/>
                  <a:pt x="12172" y="12757"/>
                  <a:pt x="12172" y="12791"/>
                </a:cubicBezTo>
                <a:cubicBezTo>
                  <a:pt x="12172" y="12924"/>
                  <a:pt x="12206" y="13058"/>
                  <a:pt x="12306" y="13191"/>
                </a:cubicBezTo>
                <a:cubicBezTo>
                  <a:pt x="12306" y="13224"/>
                  <a:pt x="12339" y="13258"/>
                  <a:pt x="12339" y="13258"/>
                </a:cubicBezTo>
                <a:cubicBezTo>
                  <a:pt x="12406" y="13425"/>
                  <a:pt x="12573" y="13558"/>
                  <a:pt x="12706" y="13591"/>
                </a:cubicBezTo>
                <a:cubicBezTo>
                  <a:pt x="12673" y="14292"/>
                  <a:pt x="12306" y="14926"/>
                  <a:pt x="11839" y="15526"/>
                </a:cubicBezTo>
                <a:lnTo>
                  <a:pt x="11572" y="14625"/>
                </a:lnTo>
                <a:cubicBezTo>
                  <a:pt x="11339" y="13758"/>
                  <a:pt x="11038" y="12924"/>
                  <a:pt x="10705" y="12090"/>
                </a:cubicBezTo>
                <a:lnTo>
                  <a:pt x="10705" y="12090"/>
                </a:lnTo>
                <a:cubicBezTo>
                  <a:pt x="10723" y="12108"/>
                  <a:pt x="10771" y="12137"/>
                  <a:pt x="10817" y="12137"/>
                </a:cubicBezTo>
                <a:cubicBezTo>
                  <a:pt x="10854" y="12137"/>
                  <a:pt x="10890" y="12117"/>
                  <a:pt x="10905" y="12057"/>
                </a:cubicBezTo>
                <a:cubicBezTo>
                  <a:pt x="10905" y="11923"/>
                  <a:pt x="10972" y="11790"/>
                  <a:pt x="11005" y="11623"/>
                </a:cubicBezTo>
                <a:cubicBezTo>
                  <a:pt x="11205" y="11223"/>
                  <a:pt x="11339" y="10756"/>
                  <a:pt x="11505" y="10289"/>
                </a:cubicBezTo>
                <a:cubicBezTo>
                  <a:pt x="11713" y="10423"/>
                  <a:pt x="11974" y="10497"/>
                  <a:pt x="12228" y="10497"/>
                </a:cubicBezTo>
                <a:cubicBezTo>
                  <a:pt x="12546" y="10497"/>
                  <a:pt x="12855" y="10381"/>
                  <a:pt x="13040" y="10122"/>
                </a:cubicBezTo>
                <a:cubicBezTo>
                  <a:pt x="13073" y="10089"/>
                  <a:pt x="13040" y="10055"/>
                  <a:pt x="13006" y="10055"/>
                </a:cubicBezTo>
                <a:cubicBezTo>
                  <a:pt x="12806" y="10089"/>
                  <a:pt x="12573" y="10189"/>
                  <a:pt x="12339" y="10256"/>
                </a:cubicBezTo>
                <a:cubicBezTo>
                  <a:pt x="12235" y="10290"/>
                  <a:pt x="12138" y="10305"/>
                  <a:pt x="12044" y="10305"/>
                </a:cubicBezTo>
                <a:cubicBezTo>
                  <a:pt x="11868" y="10305"/>
                  <a:pt x="11701" y="10254"/>
                  <a:pt x="11505" y="10189"/>
                </a:cubicBezTo>
                <a:cubicBezTo>
                  <a:pt x="11572" y="9889"/>
                  <a:pt x="11672" y="9622"/>
                  <a:pt x="11705" y="9355"/>
                </a:cubicBezTo>
                <a:cubicBezTo>
                  <a:pt x="12139" y="9355"/>
                  <a:pt x="12639" y="8788"/>
                  <a:pt x="12740" y="8421"/>
                </a:cubicBezTo>
                <a:lnTo>
                  <a:pt x="12806" y="8421"/>
                </a:lnTo>
                <a:cubicBezTo>
                  <a:pt x="12873" y="8454"/>
                  <a:pt x="13006" y="8521"/>
                  <a:pt x="13073" y="8521"/>
                </a:cubicBezTo>
                <a:cubicBezTo>
                  <a:pt x="13207" y="8554"/>
                  <a:pt x="13340" y="8554"/>
                  <a:pt x="13473" y="8554"/>
                </a:cubicBezTo>
                <a:cubicBezTo>
                  <a:pt x="13907" y="8454"/>
                  <a:pt x="14241" y="8054"/>
                  <a:pt x="14374" y="7620"/>
                </a:cubicBezTo>
                <a:cubicBezTo>
                  <a:pt x="14507" y="7220"/>
                  <a:pt x="14341" y="6620"/>
                  <a:pt x="13907" y="6419"/>
                </a:cubicBezTo>
                <a:cubicBezTo>
                  <a:pt x="13828" y="6386"/>
                  <a:pt x="13750" y="6372"/>
                  <a:pt x="13673" y="6372"/>
                </a:cubicBezTo>
                <a:cubicBezTo>
                  <a:pt x="13365" y="6372"/>
                  <a:pt x="13087" y="6612"/>
                  <a:pt x="12873" y="6853"/>
                </a:cubicBezTo>
                <a:cubicBezTo>
                  <a:pt x="12639" y="7187"/>
                  <a:pt x="12406" y="7687"/>
                  <a:pt x="12506" y="8087"/>
                </a:cubicBezTo>
                <a:cubicBezTo>
                  <a:pt x="12506" y="8187"/>
                  <a:pt x="12539" y="8254"/>
                  <a:pt x="12573" y="8287"/>
                </a:cubicBezTo>
                <a:cubicBezTo>
                  <a:pt x="12406" y="8421"/>
                  <a:pt x="12239" y="8621"/>
                  <a:pt x="12139" y="8788"/>
                </a:cubicBezTo>
                <a:cubicBezTo>
                  <a:pt x="12006" y="8921"/>
                  <a:pt x="11872" y="9055"/>
                  <a:pt x="11705" y="9088"/>
                </a:cubicBezTo>
                <a:cubicBezTo>
                  <a:pt x="11739" y="8788"/>
                  <a:pt x="11806" y="8454"/>
                  <a:pt x="11839" y="8187"/>
                </a:cubicBezTo>
                <a:lnTo>
                  <a:pt x="11872" y="8187"/>
                </a:lnTo>
                <a:cubicBezTo>
                  <a:pt x="11906" y="8187"/>
                  <a:pt x="12006" y="8121"/>
                  <a:pt x="11972" y="8087"/>
                </a:cubicBezTo>
                <a:lnTo>
                  <a:pt x="11872" y="8021"/>
                </a:lnTo>
                <a:cubicBezTo>
                  <a:pt x="11906" y="7420"/>
                  <a:pt x="11972" y="6853"/>
                  <a:pt x="11906" y="6286"/>
                </a:cubicBezTo>
                <a:lnTo>
                  <a:pt x="11906" y="6286"/>
                </a:lnTo>
                <a:cubicBezTo>
                  <a:pt x="11931" y="6288"/>
                  <a:pt x="11957" y="6290"/>
                  <a:pt x="11983" y="6290"/>
                </a:cubicBezTo>
                <a:cubicBezTo>
                  <a:pt x="12685" y="6290"/>
                  <a:pt x="13303" y="5423"/>
                  <a:pt x="13207" y="4618"/>
                </a:cubicBezTo>
                <a:cubicBezTo>
                  <a:pt x="13307" y="4385"/>
                  <a:pt x="13340" y="4084"/>
                  <a:pt x="13307" y="3784"/>
                </a:cubicBezTo>
                <a:cubicBezTo>
                  <a:pt x="13307" y="3517"/>
                  <a:pt x="13240" y="3117"/>
                  <a:pt x="13106" y="2784"/>
                </a:cubicBezTo>
                <a:lnTo>
                  <a:pt x="13106" y="2683"/>
                </a:lnTo>
                <a:cubicBezTo>
                  <a:pt x="13165" y="2098"/>
                  <a:pt x="13044" y="766"/>
                  <a:pt x="12268" y="766"/>
                </a:cubicBezTo>
                <a:cubicBezTo>
                  <a:pt x="12160" y="766"/>
                  <a:pt x="12040" y="792"/>
                  <a:pt x="11906" y="849"/>
                </a:cubicBezTo>
                <a:cubicBezTo>
                  <a:pt x="11705" y="916"/>
                  <a:pt x="11572" y="1082"/>
                  <a:pt x="11405" y="1282"/>
                </a:cubicBezTo>
                <a:cubicBezTo>
                  <a:pt x="11072" y="1449"/>
                  <a:pt x="10838" y="1783"/>
                  <a:pt x="10671" y="2216"/>
                </a:cubicBezTo>
                <a:cubicBezTo>
                  <a:pt x="10171" y="3251"/>
                  <a:pt x="10505" y="4618"/>
                  <a:pt x="11005" y="5619"/>
                </a:cubicBezTo>
                <a:cubicBezTo>
                  <a:pt x="11138" y="5919"/>
                  <a:pt x="11272" y="6086"/>
                  <a:pt x="11505" y="6186"/>
                </a:cubicBezTo>
                <a:lnTo>
                  <a:pt x="11505" y="6219"/>
                </a:lnTo>
                <a:cubicBezTo>
                  <a:pt x="11539" y="6253"/>
                  <a:pt x="11572" y="6286"/>
                  <a:pt x="11639" y="6286"/>
                </a:cubicBezTo>
                <a:cubicBezTo>
                  <a:pt x="11639" y="6786"/>
                  <a:pt x="11572" y="7287"/>
                  <a:pt x="11539" y="7754"/>
                </a:cubicBezTo>
                <a:cubicBezTo>
                  <a:pt x="11372" y="7620"/>
                  <a:pt x="11205" y="7554"/>
                  <a:pt x="11072" y="7420"/>
                </a:cubicBezTo>
                <a:cubicBezTo>
                  <a:pt x="10905" y="7253"/>
                  <a:pt x="10738" y="7087"/>
                  <a:pt x="10638" y="6886"/>
                </a:cubicBezTo>
                <a:cubicBezTo>
                  <a:pt x="10705" y="6786"/>
                  <a:pt x="10805" y="6620"/>
                  <a:pt x="10838" y="6553"/>
                </a:cubicBezTo>
                <a:cubicBezTo>
                  <a:pt x="10872" y="6386"/>
                  <a:pt x="10872" y="6219"/>
                  <a:pt x="10805" y="6053"/>
                </a:cubicBezTo>
                <a:cubicBezTo>
                  <a:pt x="10705" y="5893"/>
                  <a:pt x="10546" y="5817"/>
                  <a:pt x="10378" y="5817"/>
                </a:cubicBezTo>
                <a:cubicBezTo>
                  <a:pt x="10264" y="5817"/>
                  <a:pt x="10145" y="5852"/>
                  <a:pt x="10038" y="5919"/>
                </a:cubicBezTo>
                <a:cubicBezTo>
                  <a:pt x="10004" y="5952"/>
                  <a:pt x="9904" y="5986"/>
                  <a:pt x="9904" y="6086"/>
                </a:cubicBezTo>
                <a:cubicBezTo>
                  <a:pt x="9892" y="6049"/>
                  <a:pt x="9866" y="6035"/>
                  <a:pt x="9838" y="6035"/>
                </a:cubicBezTo>
                <a:cubicBezTo>
                  <a:pt x="9791" y="6035"/>
                  <a:pt x="9737" y="6077"/>
                  <a:pt x="9737" y="6119"/>
                </a:cubicBezTo>
                <a:cubicBezTo>
                  <a:pt x="9737" y="6253"/>
                  <a:pt x="9771" y="6386"/>
                  <a:pt x="9837" y="6553"/>
                </a:cubicBezTo>
                <a:lnTo>
                  <a:pt x="9837" y="6586"/>
                </a:lnTo>
                <a:cubicBezTo>
                  <a:pt x="9837" y="6620"/>
                  <a:pt x="9871" y="6653"/>
                  <a:pt x="9904" y="6720"/>
                </a:cubicBezTo>
                <a:cubicBezTo>
                  <a:pt x="10026" y="6903"/>
                  <a:pt x="10148" y="7058"/>
                  <a:pt x="10346" y="7058"/>
                </a:cubicBezTo>
                <a:cubicBezTo>
                  <a:pt x="10365" y="7058"/>
                  <a:pt x="10384" y="7056"/>
                  <a:pt x="10405" y="7053"/>
                </a:cubicBezTo>
                <a:cubicBezTo>
                  <a:pt x="10438" y="7053"/>
                  <a:pt x="10505" y="7053"/>
                  <a:pt x="10538" y="6987"/>
                </a:cubicBezTo>
                <a:cubicBezTo>
                  <a:pt x="10771" y="7420"/>
                  <a:pt x="11105" y="7820"/>
                  <a:pt x="11539" y="8054"/>
                </a:cubicBezTo>
                <a:cubicBezTo>
                  <a:pt x="11339" y="9255"/>
                  <a:pt x="10938" y="10456"/>
                  <a:pt x="10771" y="11723"/>
                </a:cubicBezTo>
                <a:lnTo>
                  <a:pt x="10738" y="11723"/>
                </a:lnTo>
                <a:cubicBezTo>
                  <a:pt x="10705" y="11723"/>
                  <a:pt x="10605" y="11757"/>
                  <a:pt x="10571" y="11790"/>
                </a:cubicBezTo>
                <a:cubicBezTo>
                  <a:pt x="10271" y="11156"/>
                  <a:pt x="10004" y="10556"/>
                  <a:pt x="9671" y="9922"/>
                </a:cubicBezTo>
                <a:cubicBezTo>
                  <a:pt x="9537" y="9689"/>
                  <a:pt x="9404" y="9455"/>
                  <a:pt x="9270" y="9222"/>
                </a:cubicBezTo>
                <a:cubicBezTo>
                  <a:pt x="9204" y="9055"/>
                  <a:pt x="9070" y="8821"/>
                  <a:pt x="9004" y="8654"/>
                </a:cubicBezTo>
                <a:cubicBezTo>
                  <a:pt x="9070" y="7720"/>
                  <a:pt x="9070" y="6653"/>
                  <a:pt x="8903" y="5652"/>
                </a:cubicBezTo>
                <a:cubicBezTo>
                  <a:pt x="9370" y="5085"/>
                  <a:pt x="9604" y="4351"/>
                  <a:pt x="9604" y="3617"/>
                </a:cubicBezTo>
                <a:cubicBezTo>
                  <a:pt x="9604" y="3551"/>
                  <a:pt x="9562" y="3517"/>
                  <a:pt x="9521" y="3517"/>
                </a:cubicBezTo>
                <a:cubicBezTo>
                  <a:pt x="9479" y="3517"/>
                  <a:pt x="9437" y="3551"/>
                  <a:pt x="9437" y="3617"/>
                </a:cubicBezTo>
                <a:cubicBezTo>
                  <a:pt x="9437" y="4285"/>
                  <a:pt x="9204" y="4885"/>
                  <a:pt x="8870" y="5452"/>
                </a:cubicBezTo>
                <a:cubicBezTo>
                  <a:pt x="8737" y="4918"/>
                  <a:pt x="8570" y="4385"/>
                  <a:pt x="8336" y="3918"/>
                </a:cubicBezTo>
                <a:lnTo>
                  <a:pt x="8370" y="3884"/>
                </a:lnTo>
                <a:cubicBezTo>
                  <a:pt x="8428" y="3798"/>
                  <a:pt x="8385" y="3711"/>
                  <a:pt x="8286" y="3711"/>
                </a:cubicBezTo>
                <a:cubicBezTo>
                  <a:pt x="8271" y="3711"/>
                  <a:pt x="8254" y="3713"/>
                  <a:pt x="8236" y="3718"/>
                </a:cubicBezTo>
                <a:cubicBezTo>
                  <a:pt x="8236" y="3718"/>
                  <a:pt x="8203" y="3718"/>
                  <a:pt x="8203" y="3751"/>
                </a:cubicBezTo>
                <a:cubicBezTo>
                  <a:pt x="8170" y="3718"/>
                  <a:pt x="8103" y="3617"/>
                  <a:pt x="8103" y="3584"/>
                </a:cubicBezTo>
                <a:cubicBezTo>
                  <a:pt x="8236" y="3551"/>
                  <a:pt x="8336" y="3517"/>
                  <a:pt x="8370" y="3384"/>
                </a:cubicBezTo>
                <a:cubicBezTo>
                  <a:pt x="8503" y="3251"/>
                  <a:pt x="8603" y="3117"/>
                  <a:pt x="8670" y="2950"/>
                </a:cubicBezTo>
                <a:cubicBezTo>
                  <a:pt x="9037" y="2116"/>
                  <a:pt x="8270" y="1016"/>
                  <a:pt x="7669" y="449"/>
                </a:cubicBezTo>
                <a:cubicBezTo>
                  <a:pt x="7349" y="182"/>
                  <a:pt x="6944" y="0"/>
                  <a:pt x="656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64"/>
          <p:cNvSpPr/>
          <p:nvPr/>
        </p:nvSpPr>
        <p:spPr>
          <a:xfrm rot="59522">
            <a:off x="1371608" y="738666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64"/>
          <p:cNvSpPr/>
          <p:nvPr/>
        </p:nvSpPr>
        <p:spPr>
          <a:xfrm rot="59522">
            <a:off x="1103608" y="1021816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1849">
            <a:off x="5183592" y="1200121"/>
            <a:ext cx="3384294" cy="3491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65"/>
          <p:cNvGrpSpPr/>
          <p:nvPr/>
        </p:nvGrpSpPr>
        <p:grpSpPr>
          <a:xfrm rot="-4584363" flipH="1">
            <a:off x="970177" y="679373"/>
            <a:ext cx="2109778" cy="3994469"/>
            <a:chOff x="1801450" y="1355975"/>
            <a:chExt cx="841475" cy="1593175"/>
          </a:xfrm>
        </p:grpSpPr>
        <p:sp>
          <p:nvSpPr>
            <p:cNvPr id="1284" name="Google Shape;1284;p65"/>
            <p:cNvSpPr/>
            <p:nvPr/>
          </p:nvSpPr>
          <p:spPr>
            <a:xfrm>
              <a:off x="1801450" y="1355975"/>
              <a:ext cx="841475" cy="1593175"/>
            </a:xfrm>
            <a:custGeom>
              <a:avLst/>
              <a:gdLst/>
              <a:ahLst/>
              <a:cxnLst/>
              <a:rect l="l" t="t" r="r" b="b"/>
              <a:pathLst>
                <a:path w="33659" h="63727" extrusionOk="0">
                  <a:moveTo>
                    <a:pt x="6558" y="7010"/>
                  </a:moveTo>
                  <a:cubicBezTo>
                    <a:pt x="6639" y="7010"/>
                    <a:pt x="6723" y="7041"/>
                    <a:pt x="6772" y="7090"/>
                  </a:cubicBezTo>
                  <a:cubicBezTo>
                    <a:pt x="6872" y="7156"/>
                    <a:pt x="6906" y="7323"/>
                    <a:pt x="6906" y="7490"/>
                  </a:cubicBezTo>
                  <a:cubicBezTo>
                    <a:pt x="6906" y="7657"/>
                    <a:pt x="6872" y="7790"/>
                    <a:pt x="6806" y="7957"/>
                  </a:cubicBezTo>
                  <a:cubicBezTo>
                    <a:pt x="6772" y="7957"/>
                    <a:pt x="6739" y="7957"/>
                    <a:pt x="6739" y="7990"/>
                  </a:cubicBezTo>
                  <a:lnTo>
                    <a:pt x="6739" y="7957"/>
                  </a:lnTo>
                  <a:cubicBezTo>
                    <a:pt x="6727" y="7920"/>
                    <a:pt x="6701" y="7906"/>
                    <a:pt x="6675" y="7906"/>
                  </a:cubicBezTo>
                  <a:cubicBezTo>
                    <a:pt x="6630" y="7906"/>
                    <a:pt x="6584" y="7948"/>
                    <a:pt x="6606" y="7990"/>
                  </a:cubicBezTo>
                  <a:cubicBezTo>
                    <a:pt x="6606" y="8024"/>
                    <a:pt x="6639" y="8024"/>
                    <a:pt x="6639" y="8090"/>
                  </a:cubicBezTo>
                  <a:cubicBezTo>
                    <a:pt x="6472" y="8024"/>
                    <a:pt x="6339" y="7824"/>
                    <a:pt x="6239" y="7690"/>
                  </a:cubicBezTo>
                  <a:cubicBezTo>
                    <a:pt x="6139" y="7623"/>
                    <a:pt x="6105" y="7523"/>
                    <a:pt x="6072" y="7457"/>
                  </a:cubicBezTo>
                  <a:cubicBezTo>
                    <a:pt x="6072" y="7357"/>
                    <a:pt x="6105" y="7323"/>
                    <a:pt x="6139" y="7257"/>
                  </a:cubicBezTo>
                  <a:cubicBezTo>
                    <a:pt x="6239" y="7156"/>
                    <a:pt x="6372" y="7090"/>
                    <a:pt x="6472" y="7023"/>
                  </a:cubicBezTo>
                  <a:cubicBezTo>
                    <a:pt x="6499" y="7014"/>
                    <a:pt x="6528" y="7010"/>
                    <a:pt x="6558" y="7010"/>
                  </a:cubicBezTo>
                  <a:close/>
                  <a:moveTo>
                    <a:pt x="7766" y="14152"/>
                  </a:moveTo>
                  <a:cubicBezTo>
                    <a:pt x="8085" y="14152"/>
                    <a:pt x="8572" y="14599"/>
                    <a:pt x="8107" y="14795"/>
                  </a:cubicBezTo>
                  <a:cubicBezTo>
                    <a:pt x="8073" y="14762"/>
                    <a:pt x="8040" y="14762"/>
                    <a:pt x="7940" y="14695"/>
                  </a:cubicBezTo>
                  <a:cubicBezTo>
                    <a:pt x="7931" y="14691"/>
                    <a:pt x="7920" y="14689"/>
                    <a:pt x="7909" y="14689"/>
                  </a:cubicBezTo>
                  <a:cubicBezTo>
                    <a:pt x="7839" y="14689"/>
                    <a:pt x="7740" y="14771"/>
                    <a:pt x="7740" y="14829"/>
                  </a:cubicBezTo>
                  <a:cubicBezTo>
                    <a:pt x="7573" y="14762"/>
                    <a:pt x="7473" y="14595"/>
                    <a:pt x="7540" y="14362"/>
                  </a:cubicBezTo>
                  <a:cubicBezTo>
                    <a:pt x="7557" y="14211"/>
                    <a:pt x="7651" y="14152"/>
                    <a:pt x="7766" y="14152"/>
                  </a:cubicBezTo>
                  <a:close/>
                  <a:moveTo>
                    <a:pt x="14078" y="1252"/>
                  </a:moveTo>
                  <a:lnTo>
                    <a:pt x="14078" y="1252"/>
                  </a:lnTo>
                  <a:cubicBezTo>
                    <a:pt x="16513" y="2520"/>
                    <a:pt x="18047" y="5989"/>
                    <a:pt x="18581" y="8424"/>
                  </a:cubicBezTo>
                  <a:cubicBezTo>
                    <a:pt x="19081" y="10626"/>
                    <a:pt x="18381" y="12794"/>
                    <a:pt x="17914" y="14995"/>
                  </a:cubicBezTo>
                  <a:cubicBezTo>
                    <a:pt x="17780" y="12293"/>
                    <a:pt x="17447" y="9491"/>
                    <a:pt x="16880" y="6923"/>
                  </a:cubicBezTo>
                  <a:cubicBezTo>
                    <a:pt x="16446" y="4922"/>
                    <a:pt x="15679" y="2620"/>
                    <a:pt x="14078" y="1252"/>
                  </a:cubicBezTo>
                  <a:close/>
                  <a:moveTo>
                    <a:pt x="28784" y="14515"/>
                  </a:moveTo>
                  <a:cubicBezTo>
                    <a:pt x="28812" y="14515"/>
                    <a:pt x="28843" y="14532"/>
                    <a:pt x="28888" y="14562"/>
                  </a:cubicBezTo>
                  <a:lnTo>
                    <a:pt x="29022" y="14695"/>
                  </a:lnTo>
                  <a:cubicBezTo>
                    <a:pt x="29055" y="14862"/>
                    <a:pt x="29122" y="15095"/>
                    <a:pt x="29122" y="15262"/>
                  </a:cubicBezTo>
                  <a:cubicBezTo>
                    <a:pt x="29022" y="14995"/>
                    <a:pt x="28855" y="14795"/>
                    <a:pt x="28688" y="14595"/>
                  </a:cubicBezTo>
                  <a:cubicBezTo>
                    <a:pt x="28725" y="14540"/>
                    <a:pt x="28751" y="14515"/>
                    <a:pt x="28784" y="14515"/>
                  </a:cubicBezTo>
                  <a:close/>
                  <a:moveTo>
                    <a:pt x="13911" y="1486"/>
                  </a:moveTo>
                  <a:cubicBezTo>
                    <a:pt x="17680" y="4688"/>
                    <a:pt x="16946" y="11193"/>
                    <a:pt x="17513" y="16029"/>
                  </a:cubicBezTo>
                  <a:cubicBezTo>
                    <a:pt x="16446" y="13261"/>
                    <a:pt x="15512" y="10492"/>
                    <a:pt x="15112" y="7457"/>
                  </a:cubicBezTo>
                  <a:cubicBezTo>
                    <a:pt x="14911" y="5755"/>
                    <a:pt x="14745" y="3320"/>
                    <a:pt x="13911" y="1486"/>
                  </a:cubicBezTo>
                  <a:close/>
                  <a:moveTo>
                    <a:pt x="13510" y="6523"/>
                  </a:moveTo>
                  <a:cubicBezTo>
                    <a:pt x="14044" y="10125"/>
                    <a:pt x="14845" y="13661"/>
                    <a:pt x="16880" y="16597"/>
                  </a:cubicBezTo>
                  <a:cubicBezTo>
                    <a:pt x="14545" y="14562"/>
                    <a:pt x="13911" y="11526"/>
                    <a:pt x="13611" y="8424"/>
                  </a:cubicBezTo>
                  <a:lnTo>
                    <a:pt x="13510" y="6523"/>
                  </a:lnTo>
                  <a:close/>
                  <a:moveTo>
                    <a:pt x="13010" y="819"/>
                  </a:moveTo>
                  <a:cubicBezTo>
                    <a:pt x="13077" y="852"/>
                    <a:pt x="13210" y="952"/>
                    <a:pt x="13277" y="985"/>
                  </a:cubicBezTo>
                  <a:cubicBezTo>
                    <a:pt x="14511" y="3487"/>
                    <a:pt x="14745" y="6323"/>
                    <a:pt x="15078" y="9024"/>
                  </a:cubicBezTo>
                  <a:cubicBezTo>
                    <a:pt x="15378" y="11826"/>
                    <a:pt x="16446" y="14528"/>
                    <a:pt x="17580" y="17197"/>
                  </a:cubicBezTo>
                  <a:cubicBezTo>
                    <a:pt x="17447" y="17130"/>
                    <a:pt x="17380" y="17030"/>
                    <a:pt x="17246" y="16963"/>
                  </a:cubicBezTo>
                  <a:lnTo>
                    <a:pt x="17246" y="16863"/>
                  </a:lnTo>
                  <a:cubicBezTo>
                    <a:pt x="14378" y="11826"/>
                    <a:pt x="14178" y="6423"/>
                    <a:pt x="12843" y="952"/>
                  </a:cubicBezTo>
                  <a:cubicBezTo>
                    <a:pt x="12843" y="852"/>
                    <a:pt x="12877" y="819"/>
                    <a:pt x="13010" y="819"/>
                  </a:cubicBezTo>
                  <a:close/>
                  <a:moveTo>
                    <a:pt x="11669" y="22752"/>
                  </a:moveTo>
                  <a:cubicBezTo>
                    <a:pt x="11767" y="22752"/>
                    <a:pt x="11880" y="22779"/>
                    <a:pt x="12009" y="22834"/>
                  </a:cubicBezTo>
                  <a:cubicBezTo>
                    <a:pt x="12410" y="23001"/>
                    <a:pt x="12543" y="23535"/>
                    <a:pt x="12043" y="23635"/>
                  </a:cubicBezTo>
                  <a:lnTo>
                    <a:pt x="11943" y="23635"/>
                  </a:lnTo>
                  <a:cubicBezTo>
                    <a:pt x="11876" y="23635"/>
                    <a:pt x="11843" y="23668"/>
                    <a:pt x="11776" y="23702"/>
                  </a:cubicBezTo>
                  <a:cubicBezTo>
                    <a:pt x="11542" y="23668"/>
                    <a:pt x="11376" y="23502"/>
                    <a:pt x="11242" y="23301"/>
                  </a:cubicBezTo>
                  <a:cubicBezTo>
                    <a:pt x="11266" y="22939"/>
                    <a:pt x="11413" y="22752"/>
                    <a:pt x="11669" y="22752"/>
                  </a:cubicBezTo>
                  <a:close/>
                  <a:moveTo>
                    <a:pt x="28688" y="15296"/>
                  </a:moveTo>
                  <a:lnTo>
                    <a:pt x="28688" y="15296"/>
                  </a:lnTo>
                  <a:cubicBezTo>
                    <a:pt x="29222" y="18631"/>
                    <a:pt x="27254" y="21200"/>
                    <a:pt x="25519" y="23868"/>
                  </a:cubicBezTo>
                  <a:cubicBezTo>
                    <a:pt x="24685" y="25169"/>
                    <a:pt x="24018" y="26537"/>
                    <a:pt x="24051" y="28038"/>
                  </a:cubicBezTo>
                  <a:cubicBezTo>
                    <a:pt x="23051" y="25670"/>
                    <a:pt x="25185" y="22501"/>
                    <a:pt x="26286" y="20499"/>
                  </a:cubicBezTo>
                  <a:cubicBezTo>
                    <a:pt x="26953" y="19332"/>
                    <a:pt x="27587" y="18164"/>
                    <a:pt x="28121" y="16930"/>
                  </a:cubicBezTo>
                  <a:cubicBezTo>
                    <a:pt x="28354" y="16430"/>
                    <a:pt x="28521" y="15929"/>
                    <a:pt x="28621" y="15429"/>
                  </a:cubicBezTo>
                  <a:cubicBezTo>
                    <a:pt x="28621" y="15362"/>
                    <a:pt x="28621" y="15329"/>
                    <a:pt x="28688" y="15296"/>
                  </a:cubicBezTo>
                  <a:close/>
                  <a:moveTo>
                    <a:pt x="28888" y="15262"/>
                  </a:moveTo>
                  <a:lnTo>
                    <a:pt x="29255" y="15996"/>
                  </a:lnTo>
                  <a:cubicBezTo>
                    <a:pt x="29355" y="18798"/>
                    <a:pt x="27354" y="21800"/>
                    <a:pt x="26286" y="24169"/>
                  </a:cubicBezTo>
                  <a:cubicBezTo>
                    <a:pt x="25719" y="25603"/>
                    <a:pt x="24885" y="27104"/>
                    <a:pt x="24285" y="28639"/>
                  </a:cubicBezTo>
                  <a:cubicBezTo>
                    <a:pt x="24251" y="28605"/>
                    <a:pt x="24251" y="28538"/>
                    <a:pt x="24251" y="28538"/>
                  </a:cubicBezTo>
                  <a:cubicBezTo>
                    <a:pt x="23951" y="25770"/>
                    <a:pt x="26053" y="23768"/>
                    <a:pt x="27387" y="21500"/>
                  </a:cubicBezTo>
                  <a:cubicBezTo>
                    <a:pt x="28454" y="19632"/>
                    <a:pt x="29288" y="17430"/>
                    <a:pt x="28888" y="15262"/>
                  </a:cubicBezTo>
                  <a:close/>
                  <a:moveTo>
                    <a:pt x="29388" y="14962"/>
                  </a:moveTo>
                  <a:cubicBezTo>
                    <a:pt x="32557" y="17831"/>
                    <a:pt x="31423" y="23868"/>
                    <a:pt x="28421" y="26370"/>
                  </a:cubicBezTo>
                  <a:cubicBezTo>
                    <a:pt x="27520" y="27137"/>
                    <a:pt x="26186" y="27805"/>
                    <a:pt x="25185" y="28672"/>
                  </a:cubicBezTo>
                  <a:cubicBezTo>
                    <a:pt x="26787" y="26670"/>
                    <a:pt x="28888" y="24836"/>
                    <a:pt x="29589" y="22301"/>
                  </a:cubicBezTo>
                  <a:cubicBezTo>
                    <a:pt x="30089" y="20399"/>
                    <a:pt x="30256" y="17964"/>
                    <a:pt x="29522" y="15996"/>
                  </a:cubicBezTo>
                  <a:cubicBezTo>
                    <a:pt x="29522" y="15829"/>
                    <a:pt x="29522" y="15696"/>
                    <a:pt x="29455" y="15529"/>
                  </a:cubicBezTo>
                  <a:lnTo>
                    <a:pt x="29455" y="15529"/>
                  </a:lnTo>
                  <a:cubicBezTo>
                    <a:pt x="30689" y="18131"/>
                    <a:pt x="30289" y="20866"/>
                    <a:pt x="29355" y="23602"/>
                  </a:cubicBezTo>
                  <a:cubicBezTo>
                    <a:pt x="29314" y="23643"/>
                    <a:pt x="29349" y="23671"/>
                    <a:pt x="29390" y="23671"/>
                  </a:cubicBezTo>
                  <a:cubicBezTo>
                    <a:pt x="29415" y="23671"/>
                    <a:pt x="29442" y="23660"/>
                    <a:pt x="29455" y="23635"/>
                  </a:cubicBezTo>
                  <a:cubicBezTo>
                    <a:pt x="30923" y="20966"/>
                    <a:pt x="30856" y="17631"/>
                    <a:pt x="29388" y="14995"/>
                  </a:cubicBezTo>
                  <a:lnTo>
                    <a:pt x="29388" y="14962"/>
                  </a:lnTo>
                  <a:close/>
                  <a:moveTo>
                    <a:pt x="1035" y="21033"/>
                  </a:moveTo>
                  <a:lnTo>
                    <a:pt x="1035" y="21033"/>
                  </a:lnTo>
                  <a:cubicBezTo>
                    <a:pt x="5772" y="22000"/>
                    <a:pt x="7906" y="25803"/>
                    <a:pt x="10675" y="29139"/>
                  </a:cubicBezTo>
                  <a:cubicBezTo>
                    <a:pt x="9608" y="28205"/>
                    <a:pt x="8607" y="27271"/>
                    <a:pt x="7606" y="26304"/>
                  </a:cubicBezTo>
                  <a:cubicBezTo>
                    <a:pt x="5772" y="24502"/>
                    <a:pt x="3837" y="22501"/>
                    <a:pt x="1435" y="21433"/>
                  </a:cubicBezTo>
                  <a:cubicBezTo>
                    <a:pt x="1235" y="21300"/>
                    <a:pt x="1102" y="21166"/>
                    <a:pt x="1035" y="21033"/>
                  </a:cubicBezTo>
                  <a:close/>
                  <a:moveTo>
                    <a:pt x="20916" y="25370"/>
                  </a:moveTo>
                  <a:cubicBezTo>
                    <a:pt x="21449" y="26604"/>
                    <a:pt x="22050" y="27971"/>
                    <a:pt x="22017" y="29306"/>
                  </a:cubicBezTo>
                  <a:cubicBezTo>
                    <a:pt x="21583" y="28438"/>
                    <a:pt x="21083" y="27538"/>
                    <a:pt x="20549" y="26704"/>
                  </a:cubicBezTo>
                  <a:cubicBezTo>
                    <a:pt x="20682" y="26270"/>
                    <a:pt x="20782" y="25837"/>
                    <a:pt x="20916" y="25370"/>
                  </a:cubicBezTo>
                  <a:close/>
                  <a:moveTo>
                    <a:pt x="31417" y="28991"/>
                  </a:moveTo>
                  <a:cubicBezTo>
                    <a:pt x="31583" y="28991"/>
                    <a:pt x="31768" y="29050"/>
                    <a:pt x="31924" y="29139"/>
                  </a:cubicBezTo>
                  <a:cubicBezTo>
                    <a:pt x="32190" y="29272"/>
                    <a:pt x="32224" y="29506"/>
                    <a:pt x="32090" y="29773"/>
                  </a:cubicBezTo>
                  <a:cubicBezTo>
                    <a:pt x="32004" y="29945"/>
                    <a:pt x="31882" y="30011"/>
                    <a:pt x="31752" y="30011"/>
                  </a:cubicBezTo>
                  <a:cubicBezTo>
                    <a:pt x="31631" y="30011"/>
                    <a:pt x="31503" y="29953"/>
                    <a:pt x="31390" y="29873"/>
                  </a:cubicBezTo>
                  <a:lnTo>
                    <a:pt x="31390" y="29839"/>
                  </a:lnTo>
                  <a:cubicBezTo>
                    <a:pt x="31442" y="29735"/>
                    <a:pt x="31352" y="29651"/>
                    <a:pt x="31262" y="29651"/>
                  </a:cubicBezTo>
                  <a:cubicBezTo>
                    <a:pt x="31237" y="29651"/>
                    <a:pt x="31212" y="29658"/>
                    <a:pt x="31190" y="29673"/>
                  </a:cubicBezTo>
                  <a:cubicBezTo>
                    <a:pt x="31123" y="29606"/>
                    <a:pt x="31090" y="29539"/>
                    <a:pt x="31056" y="29472"/>
                  </a:cubicBezTo>
                  <a:cubicBezTo>
                    <a:pt x="31056" y="29439"/>
                    <a:pt x="31023" y="29339"/>
                    <a:pt x="31056" y="29272"/>
                  </a:cubicBezTo>
                  <a:cubicBezTo>
                    <a:pt x="31056" y="29139"/>
                    <a:pt x="31123" y="29106"/>
                    <a:pt x="31190" y="29039"/>
                  </a:cubicBezTo>
                  <a:cubicBezTo>
                    <a:pt x="31256" y="29005"/>
                    <a:pt x="31334" y="28991"/>
                    <a:pt x="31417" y="28991"/>
                  </a:cubicBezTo>
                  <a:close/>
                  <a:moveTo>
                    <a:pt x="29522" y="16697"/>
                  </a:moveTo>
                  <a:lnTo>
                    <a:pt x="29522" y="16697"/>
                  </a:lnTo>
                  <a:cubicBezTo>
                    <a:pt x="30089" y="18831"/>
                    <a:pt x="29789" y="21433"/>
                    <a:pt x="28955" y="23301"/>
                  </a:cubicBezTo>
                  <a:cubicBezTo>
                    <a:pt x="27921" y="25670"/>
                    <a:pt x="25652" y="27438"/>
                    <a:pt x="24285" y="29606"/>
                  </a:cubicBezTo>
                  <a:cubicBezTo>
                    <a:pt x="24251" y="29673"/>
                    <a:pt x="24251" y="29706"/>
                    <a:pt x="24285" y="29706"/>
                  </a:cubicBezTo>
                  <a:lnTo>
                    <a:pt x="24051" y="30206"/>
                  </a:lnTo>
                  <a:cubicBezTo>
                    <a:pt x="24618" y="27571"/>
                    <a:pt x="26186" y="24969"/>
                    <a:pt x="27254" y="22734"/>
                  </a:cubicBezTo>
                  <a:cubicBezTo>
                    <a:pt x="28088" y="21000"/>
                    <a:pt x="29288" y="18831"/>
                    <a:pt x="29522" y="16697"/>
                  </a:cubicBezTo>
                  <a:close/>
                  <a:moveTo>
                    <a:pt x="1035" y="20900"/>
                  </a:moveTo>
                  <a:lnTo>
                    <a:pt x="1035" y="20900"/>
                  </a:lnTo>
                  <a:cubicBezTo>
                    <a:pt x="4204" y="21200"/>
                    <a:pt x="7106" y="22868"/>
                    <a:pt x="9374" y="25036"/>
                  </a:cubicBezTo>
                  <a:cubicBezTo>
                    <a:pt x="11175" y="26737"/>
                    <a:pt x="11609" y="29339"/>
                    <a:pt x="13110" y="31274"/>
                  </a:cubicBezTo>
                  <a:cubicBezTo>
                    <a:pt x="12910" y="31040"/>
                    <a:pt x="12677" y="30840"/>
                    <a:pt x="12410" y="30640"/>
                  </a:cubicBezTo>
                  <a:cubicBezTo>
                    <a:pt x="9041" y="26804"/>
                    <a:pt x="6505" y="21834"/>
                    <a:pt x="1035" y="20900"/>
                  </a:cubicBezTo>
                  <a:close/>
                  <a:moveTo>
                    <a:pt x="1835" y="21734"/>
                  </a:moveTo>
                  <a:lnTo>
                    <a:pt x="1835" y="21734"/>
                  </a:lnTo>
                  <a:cubicBezTo>
                    <a:pt x="5772" y="23969"/>
                    <a:pt x="8774" y="27805"/>
                    <a:pt x="12210" y="30807"/>
                  </a:cubicBezTo>
                  <a:cubicBezTo>
                    <a:pt x="12510" y="31074"/>
                    <a:pt x="12743" y="31340"/>
                    <a:pt x="13077" y="31574"/>
                  </a:cubicBezTo>
                  <a:cubicBezTo>
                    <a:pt x="10675" y="30607"/>
                    <a:pt x="8073" y="30340"/>
                    <a:pt x="6072" y="28538"/>
                  </a:cubicBezTo>
                  <a:cubicBezTo>
                    <a:pt x="4704" y="27304"/>
                    <a:pt x="3837" y="25503"/>
                    <a:pt x="2903" y="23935"/>
                  </a:cubicBezTo>
                  <a:cubicBezTo>
                    <a:pt x="2769" y="23668"/>
                    <a:pt x="2369" y="22968"/>
                    <a:pt x="1936" y="22267"/>
                  </a:cubicBezTo>
                  <a:lnTo>
                    <a:pt x="1936" y="22267"/>
                  </a:lnTo>
                  <a:cubicBezTo>
                    <a:pt x="5038" y="25603"/>
                    <a:pt x="8407" y="29106"/>
                    <a:pt x="12343" y="31207"/>
                  </a:cubicBezTo>
                  <a:cubicBezTo>
                    <a:pt x="12356" y="31220"/>
                    <a:pt x="12368" y="31225"/>
                    <a:pt x="12378" y="31225"/>
                  </a:cubicBezTo>
                  <a:cubicBezTo>
                    <a:pt x="12420" y="31225"/>
                    <a:pt x="12437" y="31134"/>
                    <a:pt x="12410" y="31107"/>
                  </a:cubicBezTo>
                  <a:cubicBezTo>
                    <a:pt x="10342" y="29472"/>
                    <a:pt x="8207" y="27971"/>
                    <a:pt x="6239" y="26137"/>
                  </a:cubicBezTo>
                  <a:cubicBezTo>
                    <a:pt x="4704" y="24702"/>
                    <a:pt x="3270" y="23201"/>
                    <a:pt x="1835" y="21734"/>
                  </a:cubicBezTo>
                  <a:close/>
                  <a:moveTo>
                    <a:pt x="21183" y="18031"/>
                  </a:moveTo>
                  <a:lnTo>
                    <a:pt x="21183" y="18031"/>
                  </a:lnTo>
                  <a:cubicBezTo>
                    <a:pt x="18414" y="21367"/>
                    <a:pt x="15145" y="27438"/>
                    <a:pt x="17647" y="31607"/>
                  </a:cubicBezTo>
                  <a:cubicBezTo>
                    <a:pt x="17713" y="31674"/>
                    <a:pt x="17713" y="31774"/>
                    <a:pt x="17713" y="31807"/>
                  </a:cubicBezTo>
                  <a:cubicBezTo>
                    <a:pt x="16112" y="29306"/>
                    <a:pt x="16112" y="26437"/>
                    <a:pt x="17113" y="23602"/>
                  </a:cubicBezTo>
                  <a:cubicBezTo>
                    <a:pt x="17580" y="22334"/>
                    <a:pt x="18281" y="21166"/>
                    <a:pt x="19081" y="20132"/>
                  </a:cubicBezTo>
                  <a:cubicBezTo>
                    <a:pt x="19248" y="19866"/>
                    <a:pt x="20349" y="18698"/>
                    <a:pt x="21183" y="18031"/>
                  </a:cubicBezTo>
                  <a:close/>
                  <a:moveTo>
                    <a:pt x="21716" y="17697"/>
                  </a:moveTo>
                  <a:lnTo>
                    <a:pt x="21716" y="17697"/>
                  </a:lnTo>
                  <a:cubicBezTo>
                    <a:pt x="21583" y="20766"/>
                    <a:pt x="20415" y="23168"/>
                    <a:pt x="19215" y="25970"/>
                  </a:cubicBezTo>
                  <a:cubicBezTo>
                    <a:pt x="18381" y="27838"/>
                    <a:pt x="17747" y="29839"/>
                    <a:pt x="18080" y="31841"/>
                  </a:cubicBezTo>
                  <a:cubicBezTo>
                    <a:pt x="18047" y="31841"/>
                    <a:pt x="18014" y="31807"/>
                    <a:pt x="18014" y="31774"/>
                  </a:cubicBezTo>
                  <a:cubicBezTo>
                    <a:pt x="17880" y="30640"/>
                    <a:pt x="17847" y="29506"/>
                    <a:pt x="17914" y="28338"/>
                  </a:cubicBezTo>
                  <a:cubicBezTo>
                    <a:pt x="18147" y="25370"/>
                    <a:pt x="19515" y="22968"/>
                    <a:pt x="21116" y="20533"/>
                  </a:cubicBezTo>
                  <a:cubicBezTo>
                    <a:pt x="21165" y="20483"/>
                    <a:pt x="21123" y="20397"/>
                    <a:pt x="21070" y="20397"/>
                  </a:cubicBezTo>
                  <a:cubicBezTo>
                    <a:pt x="21052" y="20397"/>
                    <a:pt x="21033" y="20407"/>
                    <a:pt x="21016" y="20433"/>
                  </a:cubicBezTo>
                  <a:cubicBezTo>
                    <a:pt x="18381" y="23201"/>
                    <a:pt x="17380" y="27171"/>
                    <a:pt x="17680" y="31007"/>
                  </a:cubicBezTo>
                  <a:cubicBezTo>
                    <a:pt x="15946" y="26604"/>
                    <a:pt x="18948" y="21533"/>
                    <a:pt x="21583" y="17998"/>
                  </a:cubicBezTo>
                  <a:cubicBezTo>
                    <a:pt x="21616" y="17931"/>
                    <a:pt x="21583" y="17831"/>
                    <a:pt x="21550" y="17831"/>
                  </a:cubicBezTo>
                  <a:cubicBezTo>
                    <a:pt x="21583" y="17797"/>
                    <a:pt x="21683" y="17764"/>
                    <a:pt x="21716" y="17697"/>
                  </a:cubicBezTo>
                  <a:close/>
                  <a:moveTo>
                    <a:pt x="22131" y="17585"/>
                  </a:moveTo>
                  <a:cubicBezTo>
                    <a:pt x="22242" y="17585"/>
                    <a:pt x="22304" y="17659"/>
                    <a:pt x="22350" y="17797"/>
                  </a:cubicBezTo>
                  <a:cubicBezTo>
                    <a:pt x="22750" y="20299"/>
                    <a:pt x="21249" y="23168"/>
                    <a:pt x="20515" y="25470"/>
                  </a:cubicBezTo>
                  <a:cubicBezTo>
                    <a:pt x="20382" y="25803"/>
                    <a:pt x="20282" y="26137"/>
                    <a:pt x="20215" y="26437"/>
                  </a:cubicBezTo>
                  <a:cubicBezTo>
                    <a:pt x="19615" y="28438"/>
                    <a:pt x="19215" y="30373"/>
                    <a:pt x="18281" y="32208"/>
                  </a:cubicBezTo>
                  <a:cubicBezTo>
                    <a:pt x="17547" y="26971"/>
                    <a:pt x="22784" y="22701"/>
                    <a:pt x="21950" y="17631"/>
                  </a:cubicBezTo>
                  <a:cubicBezTo>
                    <a:pt x="22022" y="17600"/>
                    <a:pt x="22082" y="17585"/>
                    <a:pt x="22131" y="17585"/>
                  </a:cubicBezTo>
                  <a:close/>
                  <a:moveTo>
                    <a:pt x="32645" y="31836"/>
                  </a:moveTo>
                  <a:cubicBezTo>
                    <a:pt x="32708" y="31836"/>
                    <a:pt x="32772" y="31855"/>
                    <a:pt x="32791" y="31874"/>
                  </a:cubicBezTo>
                  <a:cubicBezTo>
                    <a:pt x="32824" y="31941"/>
                    <a:pt x="32891" y="31974"/>
                    <a:pt x="32891" y="32008"/>
                  </a:cubicBezTo>
                  <a:cubicBezTo>
                    <a:pt x="32924" y="32141"/>
                    <a:pt x="32891" y="32274"/>
                    <a:pt x="32791" y="32341"/>
                  </a:cubicBezTo>
                  <a:cubicBezTo>
                    <a:pt x="32758" y="32475"/>
                    <a:pt x="32624" y="32541"/>
                    <a:pt x="32457" y="32608"/>
                  </a:cubicBezTo>
                  <a:lnTo>
                    <a:pt x="32457" y="32541"/>
                  </a:lnTo>
                  <a:cubicBezTo>
                    <a:pt x="32457" y="32508"/>
                    <a:pt x="32391" y="32475"/>
                    <a:pt x="32324" y="32441"/>
                  </a:cubicBezTo>
                  <a:cubicBezTo>
                    <a:pt x="32391" y="32341"/>
                    <a:pt x="32391" y="32174"/>
                    <a:pt x="32424" y="32041"/>
                  </a:cubicBezTo>
                  <a:cubicBezTo>
                    <a:pt x="32424" y="31974"/>
                    <a:pt x="32457" y="31874"/>
                    <a:pt x="32524" y="31874"/>
                  </a:cubicBezTo>
                  <a:cubicBezTo>
                    <a:pt x="32552" y="31846"/>
                    <a:pt x="32598" y="31836"/>
                    <a:pt x="32645" y="31836"/>
                  </a:cubicBezTo>
                  <a:close/>
                  <a:moveTo>
                    <a:pt x="27210" y="31841"/>
                  </a:moveTo>
                  <a:cubicBezTo>
                    <a:pt x="27272" y="31841"/>
                    <a:pt x="27331" y="31852"/>
                    <a:pt x="27387" y="31874"/>
                  </a:cubicBezTo>
                  <a:cubicBezTo>
                    <a:pt x="27654" y="32041"/>
                    <a:pt x="27487" y="32641"/>
                    <a:pt x="27387" y="32842"/>
                  </a:cubicBezTo>
                  <a:cubicBezTo>
                    <a:pt x="27292" y="32984"/>
                    <a:pt x="27164" y="33025"/>
                    <a:pt x="27038" y="33025"/>
                  </a:cubicBezTo>
                  <a:cubicBezTo>
                    <a:pt x="26986" y="33025"/>
                    <a:pt x="26935" y="33018"/>
                    <a:pt x="26887" y="33008"/>
                  </a:cubicBezTo>
                  <a:cubicBezTo>
                    <a:pt x="26620" y="32942"/>
                    <a:pt x="26486" y="32708"/>
                    <a:pt x="26453" y="32475"/>
                  </a:cubicBezTo>
                  <a:lnTo>
                    <a:pt x="26453" y="32475"/>
                  </a:lnTo>
                  <a:cubicBezTo>
                    <a:pt x="26486" y="32508"/>
                    <a:pt x="26586" y="32541"/>
                    <a:pt x="26687" y="32541"/>
                  </a:cubicBezTo>
                  <a:cubicBezTo>
                    <a:pt x="26753" y="32541"/>
                    <a:pt x="26853" y="32475"/>
                    <a:pt x="26787" y="32375"/>
                  </a:cubicBezTo>
                  <a:cubicBezTo>
                    <a:pt x="26720" y="32208"/>
                    <a:pt x="26620" y="32108"/>
                    <a:pt x="26820" y="31974"/>
                  </a:cubicBezTo>
                  <a:cubicBezTo>
                    <a:pt x="26953" y="31885"/>
                    <a:pt x="27087" y="31841"/>
                    <a:pt x="27210" y="31841"/>
                  </a:cubicBezTo>
                  <a:close/>
                  <a:moveTo>
                    <a:pt x="26920" y="36344"/>
                  </a:moveTo>
                  <a:cubicBezTo>
                    <a:pt x="26898" y="36344"/>
                    <a:pt x="26964" y="36359"/>
                    <a:pt x="27002" y="36359"/>
                  </a:cubicBezTo>
                  <a:cubicBezTo>
                    <a:pt x="27020" y="36359"/>
                    <a:pt x="27031" y="36355"/>
                    <a:pt x="27020" y="36344"/>
                  </a:cubicBezTo>
                  <a:lnTo>
                    <a:pt x="27020" y="36344"/>
                  </a:lnTo>
                  <a:cubicBezTo>
                    <a:pt x="27120" y="36377"/>
                    <a:pt x="27187" y="36444"/>
                    <a:pt x="27287" y="36511"/>
                  </a:cubicBezTo>
                  <a:cubicBezTo>
                    <a:pt x="27454" y="36644"/>
                    <a:pt x="27520" y="36811"/>
                    <a:pt x="27420" y="37011"/>
                  </a:cubicBezTo>
                  <a:cubicBezTo>
                    <a:pt x="27392" y="37095"/>
                    <a:pt x="27270" y="37227"/>
                    <a:pt x="27152" y="37227"/>
                  </a:cubicBezTo>
                  <a:cubicBezTo>
                    <a:pt x="27130" y="37227"/>
                    <a:pt x="27108" y="37222"/>
                    <a:pt x="27087" y="37211"/>
                  </a:cubicBezTo>
                  <a:cubicBezTo>
                    <a:pt x="26953" y="37178"/>
                    <a:pt x="26887" y="36944"/>
                    <a:pt x="26887" y="36811"/>
                  </a:cubicBezTo>
                  <a:cubicBezTo>
                    <a:pt x="26887" y="36753"/>
                    <a:pt x="26842" y="36717"/>
                    <a:pt x="26797" y="36717"/>
                  </a:cubicBezTo>
                  <a:cubicBezTo>
                    <a:pt x="26765" y="36717"/>
                    <a:pt x="26734" y="36736"/>
                    <a:pt x="26720" y="36778"/>
                  </a:cubicBezTo>
                  <a:cubicBezTo>
                    <a:pt x="26708" y="36806"/>
                    <a:pt x="26697" y="36834"/>
                    <a:pt x="26688" y="36861"/>
                  </a:cubicBezTo>
                  <a:lnTo>
                    <a:pt x="26688" y="36861"/>
                  </a:lnTo>
                  <a:cubicBezTo>
                    <a:pt x="26692" y="36734"/>
                    <a:pt x="26706" y="36606"/>
                    <a:pt x="26753" y="36511"/>
                  </a:cubicBezTo>
                  <a:cubicBezTo>
                    <a:pt x="26787" y="36477"/>
                    <a:pt x="26787" y="36444"/>
                    <a:pt x="26787" y="36377"/>
                  </a:cubicBezTo>
                  <a:lnTo>
                    <a:pt x="26853" y="36344"/>
                  </a:lnTo>
                  <a:close/>
                  <a:moveTo>
                    <a:pt x="11009" y="35210"/>
                  </a:moveTo>
                  <a:lnTo>
                    <a:pt x="11009" y="35210"/>
                  </a:lnTo>
                  <a:cubicBezTo>
                    <a:pt x="12009" y="35510"/>
                    <a:pt x="12943" y="36010"/>
                    <a:pt x="14011" y="36744"/>
                  </a:cubicBezTo>
                  <a:cubicBezTo>
                    <a:pt x="14611" y="37311"/>
                    <a:pt x="15345" y="37878"/>
                    <a:pt x="16046" y="38379"/>
                  </a:cubicBezTo>
                  <a:cubicBezTo>
                    <a:pt x="15445" y="38112"/>
                    <a:pt x="14911" y="37812"/>
                    <a:pt x="14378" y="37445"/>
                  </a:cubicBezTo>
                  <a:cubicBezTo>
                    <a:pt x="13277" y="36711"/>
                    <a:pt x="12176" y="35877"/>
                    <a:pt x="11009" y="35210"/>
                  </a:cubicBezTo>
                  <a:close/>
                  <a:moveTo>
                    <a:pt x="8873" y="34115"/>
                  </a:moveTo>
                  <a:cubicBezTo>
                    <a:pt x="10709" y="34115"/>
                    <a:pt x="12349" y="34672"/>
                    <a:pt x="14078" y="35644"/>
                  </a:cubicBezTo>
                  <a:cubicBezTo>
                    <a:pt x="15845" y="36644"/>
                    <a:pt x="17013" y="38312"/>
                    <a:pt x="18547" y="39513"/>
                  </a:cubicBezTo>
                  <a:cubicBezTo>
                    <a:pt x="16446" y="38446"/>
                    <a:pt x="14845" y="36844"/>
                    <a:pt x="12843" y="35677"/>
                  </a:cubicBezTo>
                  <a:cubicBezTo>
                    <a:pt x="11776" y="35043"/>
                    <a:pt x="10708" y="34776"/>
                    <a:pt x="9574" y="34643"/>
                  </a:cubicBezTo>
                  <a:cubicBezTo>
                    <a:pt x="8960" y="34409"/>
                    <a:pt x="8294" y="34303"/>
                    <a:pt x="7645" y="34303"/>
                  </a:cubicBezTo>
                  <a:cubicBezTo>
                    <a:pt x="7554" y="34303"/>
                    <a:pt x="7463" y="34305"/>
                    <a:pt x="7373" y="34309"/>
                  </a:cubicBezTo>
                  <a:cubicBezTo>
                    <a:pt x="7406" y="34276"/>
                    <a:pt x="7439" y="34276"/>
                    <a:pt x="7540" y="34209"/>
                  </a:cubicBezTo>
                  <a:cubicBezTo>
                    <a:pt x="7997" y="34146"/>
                    <a:pt x="8440" y="34115"/>
                    <a:pt x="8873" y="34115"/>
                  </a:cubicBezTo>
                  <a:close/>
                  <a:moveTo>
                    <a:pt x="6739" y="34676"/>
                  </a:moveTo>
                  <a:cubicBezTo>
                    <a:pt x="6739" y="34710"/>
                    <a:pt x="6772" y="34710"/>
                    <a:pt x="6839" y="34710"/>
                  </a:cubicBezTo>
                  <a:cubicBezTo>
                    <a:pt x="7906" y="34776"/>
                    <a:pt x="8840" y="34810"/>
                    <a:pt x="9741" y="34976"/>
                  </a:cubicBezTo>
                  <a:cubicBezTo>
                    <a:pt x="11509" y="35644"/>
                    <a:pt x="13077" y="36978"/>
                    <a:pt x="14611" y="37945"/>
                  </a:cubicBezTo>
                  <a:cubicBezTo>
                    <a:pt x="15879" y="38679"/>
                    <a:pt x="17213" y="39313"/>
                    <a:pt x="18547" y="39880"/>
                  </a:cubicBezTo>
                  <a:cubicBezTo>
                    <a:pt x="16046" y="39680"/>
                    <a:pt x="14111" y="38712"/>
                    <a:pt x="11943" y="37378"/>
                  </a:cubicBezTo>
                  <a:cubicBezTo>
                    <a:pt x="10275" y="36311"/>
                    <a:pt x="8607" y="35177"/>
                    <a:pt x="6639" y="34776"/>
                  </a:cubicBezTo>
                  <a:cubicBezTo>
                    <a:pt x="6639" y="34710"/>
                    <a:pt x="6706" y="34676"/>
                    <a:pt x="6739" y="34676"/>
                  </a:cubicBezTo>
                  <a:close/>
                  <a:moveTo>
                    <a:pt x="9889" y="33683"/>
                  </a:moveTo>
                  <a:cubicBezTo>
                    <a:pt x="13267" y="33683"/>
                    <a:pt x="16448" y="36914"/>
                    <a:pt x="18848" y="39313"/>
                  </a:cubicBezTo>
                  <a:cubicBezTo>
                    <a:pt x="19114" y="39546"/>
                    <a:pt x="19381" y="39847"/>
                    <a:pt x="19682" y="40113"/>
                  </a:cubicBezTo>
                  <a:lnTo>
                    <a:pt x="19415" y="39980"/>
                  </a:lnTo>
                  <a:cubicBezTo>
                    <a:pt x="16195" y="37348"/>
                    <a:pt x="13348" y="33912"/>
                    <a:pt x="9169" y="33912"/>
                  </a:cubicBezTo>
                  <a:cubicBezTo>
                    <a:pt x="8845" y="33912"/>
                    <a:pt x="8514" y="33933"/>
                    <a:pt x="8173" y="33976"/>
                  </a:cubicBezTo>
                  <a:cubicBezTo>
                    <a:pt x="8749" y="33774"/>
                    <a:pt x="9322" y="33683"/>
                    <a:pt x="9889" y="33683"/>
                  </a:cubicBezTo>
                  <a:close/>
                  <a:moveTo>
                    <a:pt x="6972" y="35043"/>
                  </a:moveTo>
                  <a:cubicBezTo>
                    <a:pt x="9141" y="35877"/>
                    <a:pt x="11042" y="37178"/>
                    <a:pt x="13043" y="38379"/>
                  </a:cubicBezTo>
                  <a:cubicBezTo>
                    <a:pt x="14518" y="39304"/>
                    <a:pt x="16267" y="40179"/>
                    <a:pt x="18054" y="40179"/>
                  </a:cubicBezTo>
                  <a:cubicBezTo>
                    <a:pt x="18329" y="40179"/>
                    <a:pt x="18605" y="40158"/>
                    <a:pt x="18881" y="40113"/>
                  </a:cubicBezTo>
                  <a:cubicBezTo>
                    <a:pt x="19048" y="40180"/>
                    <a:pt x="19248" y="40280"/>
                    <a:pt x="19415" y="40347"/>
                  </a:cubicBezTo>
                  <a:cubicBezTo>
                    <a:pt x="18974" y="40276"/>
                    <a:pt x="18534" y="40253"/>
                    <a:pt x="18088" y="40253"/>
                  </a:cubicBezTo>
                  <a:cubicBezTo>
                    <a:pt x="17488" y="40253"/>
                    <a:pt x="16878" y="40294"/>
                    <a:pt x="16246" y="40314"/>
                  </a:cubicBezTo>
                  <a:cubicBezTo>
                    <a:pt x="16226" y="40314"/>
                    <a:pt x="16206" y="40314"/>
                    <a:pt x="16187" y="40314"/>
                  </a:cubicBezTo>
                  <a:cubicBezTo>
                    <a:pt x="12643" y="40314"/>
                    <a:pt x="9593" y="37332"/>
                    <a:pt x="6972" y="35043"/>
                  </a:cubicBezTo>
                  <a:close/>
                  <a:moveTo>
                    <a:pt x="20549" y="27204"/>
                  </a:moveTo>
                  <a:cubicBezTo>
                    <a:pt x="22083" y="29939"/>
                    <a:pt x="23584" y="32675"/>
                    <a:pt x="24552" y="35677"/>
                  </a:cubicBezTo>
                  <a:cubicBezTo>
                    <a:pt x="24585" y="35777"/>
                    <a:pt x="24585" y="35844"/>
                    <a:pt x="24618" y="35944"/>
                  </a:cubicBezTo>
                  <a:cubicBezTo>
                    <a:pt x="23184" y="35043"/>
                    <a:pt x="22083" y="33609"/>
                    <a:pt x="20682" y="32641"/>
                  </a:cubicBezTo>
                  <a:cubicBezTo>
                    <a:pt x="20655" y="32628"/>
                    <a:pt x="20621" y="32619"/>
                    <a:pt x="20592" y="32619"/>
                  </a:cubicBezTo>
                  <a:cubicBezTo>
                    <a:pt x="20550" y="32619"/>
                    <a:pt x="20515" y="32636"/>
                    <a:pt x="20515" y="32675"/>
                  </a:cubicBezTo>
                  <a:lnTo>
                    <a:pt x="20515" y="32708"/>
                  </a:lnTo>
                  <a:cubicBezTo>
                    <a:pt x="20490" y="32693"/>
                    <a:pt x="20462" y="32686"/>
                    <a:pt x="20433" y="32686"/>
                  </a:cubicBezTo>
                  <a:cubicBezTo>
                    <a:pt x="20269" y="32686"/>
                    <a:pt x="20074" y="32900"/>
                    <a:pt x="20215" y="33042"/>
                  </a:cubicBezTo>
                  <a:lnTo>
                    <a:pt x="20249" y="33108"/>
                  </a:lnTo>
                  <a:cubicBezTo>
                    <a:pt x="20382" y="33208"/>
                    <a:pt x="20482" y="33342"/>
                    <a:pt x="20616" y="33375"/>
                  </a:cubicBezTo>
                  <a:cubicBezTo>
                    <a:pt x="20649" y="33442"/>
                    <a:pt x="20716" y="33475"/>
                    <a:pt x="20716" y="33509"/>
                  </a:cubicBezTo>
                  <a:cubicBezTo>
                    <a:pt x="20731" y="33587"/>
                    <a:pt x="20784" y="33622"/>
                    <a:pt x="20843" y="33622"/>
                  </a:cubicBezTo>
                  <a:cubicBezTo>
                    <a:pt x="20908" y="33622"/>
                    <a:pt x="20981" y="33579"/>
                    <a:pt x="21016" y="33509"/>
                  </a:cubicBezTo>
                  <a:cubicBezTo>
                    <a:pt x="21083" y="33509"/>
                    <a:pt x="21116" y="33375"/>
                    <a:pt x="21049" y="33342"/>
                  </a:cubicBezTo>
                  <a:cubicBezTo>
                    <a:pt x="21016" y="33309"/>
                    <a:pt x="20949" y="33275"/>
                    <a:pt x="20916" y="33275"/>
                  </a:cubicBezTo>
                  <a:cubicBezTo>
                    <a:pt x="20882" y="33175"/>
                    <a:pt x="20782" y="33108"/>
                    <a:pt x="20749" y="33008"/>
                  </a:cubicBezTo>
                  <a:cubicBezTo>
                    <a:pt x="20732" y="32975"/>
                    <a:pt x="20731" y="32961"/>
                    <a:pt x="20742" y="32961"/>
                  </a:cubicBezTo>
                  <a:cubicBezTo>
                    <a:pt x="20793" y="32961"/>
                    <a:pt x="21127" y="33309"/>
                    <a:pt x="21183" y="33309"/>
                  </a:cubicBezTo>
                  <a:cubicBezTo>
                    <a:pt x="21616" y="33675"/>
                    <a:pt x="22017" y="34109"/>
                    <a:pt x="22417" y="34476"/>
                  </a:cubicBezTo>
                  <a:cubicBezTo>
                    <a:pt x="23117" y="35143"/>
                    <a:pt x="23784" y="35810"/>
                    <a:pt x="24685" y="36277"/>
                  </a:cubicBezTo>
                  <a:cubicBezTo>
                    <a:pt x="25586" y="39513"/>
                    <a:pt x="25719" y="42849"/>
                    <a:pt x="25552" y="46184"/>
                  </a:cubicBezTo>
                  <a:cubicBezTo>
                    <a:pt x="25552" y="46556"/>
                    <a:pt x="25528" y="46902"/>
                    <a:pt x="25521" y="47267"/>
                  </a:cubicBezTo>
                  <a:lnTo>
                    <a:pt x="25521" y="47267"/>
                  </a:lnTo>
                  <a:cubicBezTo>
                    <a:pt x="24023" y="43223"/>
                    <a:pt x="21995" y="39024"/>
                    <a:pt x="18914" y="35844"/>
                  </a:cubicBezTo>
                  <a:cubicBezTo>
                    <a:pt x="18681" y="35010"/>
                    <a:pt x="18447" y="34209"/>
                    <a:pt x="18281" y="33375"/>
                  </a:cubicBezTo>
                  <a:cubicBezTo>
                    <a:pt x="19415" y="31474"/>
                    <a:pt x="19948" y="29339"/>
                    <a:pt x="20549" y="27204"/>
                  </a:cubicBezTo>
                  <a:close/>
                  <a:moveTo>
                    <a:pt x="12855" y="0"/>
                  </a:moveTo>
                  <a:cubicBezTo>
                    <a:pt x="12777" y="0"/>
                    <a:pt x="12716" y="103"/>
                    <a:pt x="12743" y="185"/>
                  </a:cubicBezTo>
                  <a:cubicBezTo>
                    <a:pt x="12777" y="285"/>
                    <a:pt x="12877" y="418"/>
                    <a:pt x="12910" y="485"/>
                  </a:cubicBezTo>
                  <a:lnTo>
                    <a:pt x="12810" y="485"/>
                  </a:lnTo>
                  <a:lnTo>
                    <a:pt x="12576" y="352"/>
                  </a:lnTo>
                  <a:cubicBezTo>
                    <a:pt x="12576" y="318"/>
                    <a:pt x="12476" y="318"/>
                    <a:pt x="12443" y="318"/>
                  </a:cubicBezTo>
                  <a:cubicBezTo>
                    <a:pt x="12376" y="285"/>
                    <a:pt x="12276" y="285"/>
                    <a:pt x="12210" y="252"/>
                  </a:cubicBezTo>
                  <a:cubicBezTo>
                    <a:pt x="12193" y="243"/>
                    <a:pt x="12178" y="240"/>
                    <a:pt x="12164" y="240"/>
                  </a:cubicBezTo>
                  <a:cubicBezTo>
                    <a:pt x="12062" y="240"/>
                    <a:pt x="12022" y="427"/>
                    <a:pt x="12109" y="485"/>
                  </a:cubicBezTo>
                  <a:cubicBezTo>
                    <a:pt x="12143" y="485"/>
                    <a:pt x="12210" y="518"/>
                    <a:pt x="12243" y="518"/>
                  </a:cubicBezTo>
                  <a:lnTo>
                    <a:pt x="12243" y="618"/>
                  </a:lnTo>
                  <a:cubicBezTo>
                    <a:pt x="13944" y="6089"/>
                    <a:pt x="11776" y="14128"/>
                    <a:pt x="17547" y="17531"/>
                  </a:cubicBezTo>
                  <a:lnTo>
                    <a:pt x="17547" y="18164"/>
                  </a:lnTo>
                  <a:cubicBezTo>
                    <a:pt x="17547" y="18231"/>
                    <a:pt x="17597" y="18264"/>
                    <a:pt x="17647" y="18264"/>
                  </a:cubicBezTo>
                  <a:cubicBezTo>
                    <a:pt x="17697" y="18264"/>
                    <a:pt x="17747" y="18231"/>
                    <a:pt x="17747" y="18164"/>
                  </a:cubicBezTo>
                  <a:cubicBezTo>
                    <a:pt x="17747" y="18098"/>
                    <a:pt x="17747" y="18031"/>
                    <a:pt x="17780" y="17964"/>
                  </a:cubicBezTo>
                  <a:cubicBezTo>
                    <a:pt x="18080" y="18665"/>
                    <a:pt x="18381" y="19365"/>
                    <a:pt x="18647" y="20032"/>
                  </a:cubicBezTo>
                  <a:cubicBezTo>
                    <a:pt x="18147" y="20699"/>
                    <a:pt x="17713" y="21367"/>
                    <a:pt x="17380" y="22134"/>
                  </a:cubicBezTo>
                  <a:cubicBezTo>
                    <a:pt x="16046" y="19499"/>
                    <a:pt x="14044" y="17364"/>
                    <a:pt x="12043" y="15196"/>
                  </a:cubicBezTo>
                  <a:cubicBezTo>
                    <a:pt x="12310" y="15129"/>
                    <a:pt x="12443" y="14829"/>
                    <a:pt x="12543" y="14595"/>
                  </a:cubicBezTo>
                  <a:cubicBezTo>
                    <a:pt x="12610" y="14262"/>
                    <a:pt x="12643" y="13828"/>
                    <a:pt x="12743" y="13494"/>
                  </a:cubicBezTo>
                  <a:cubicBezTo>
                    <a:pt x="12843" y="13628"/>
                    <a:pt x="12910" y="13761"/>
                    <a:pt x="13043" y="13828"/>
                  </a:cubicBezTo>
                  <a:lnTo>
                    <a:pt x="13144" y="13961"/>
                  </a:lnTo>
                  <a:cubicBezTo>
                    <a:pt x="13182" y="13987"/>
                    <a:pt x="13225" y="13998"/>
                    <a:pt x="13267" y="13998"/>
                  </a:cubicBezTo>
                  <a:cubicBezTo>
                    <a:pt x="13336" y="13998"/>
                    <a:pt x="13402" y="13969"/>
                    <a:pt x="13444" y="13928"/>
                  </a:cubicBezTo>
                  <a:cubicBezTo>
                    <a:pt x="13477" y="13861"/>
                    <a:pt x="13544" y="13828"/>
                    <a:pt x="13544" y="13795"/>
                  </a:cubicBezTo>
                  <a:lnTo>
                    <a:pt x="13544" y="13694"/>
                  </a:lnTo>
                  <a:lnTo>
                    <a:pt x="13544" y="13661"/>
                  </a:lnTo>
                  <a:cubicBezTo>
                    <a:pt x="13510" y="13461"/>
                    <a:pt x="13410" y="13328"/>
                    <a:pt x="13244" y="13161"/>
                  </a:cubicBezTo>
                  <a:cubicBezTo>
                    <a:pt x="13210" y="13127"/>
                    <a:pt x="13144" y="13094"/>
                    <a:pt x="13110" y="13094"/>
                  </a:cubicBezTo>
                  <a:lnTo>
                    <a:pt x="12943" y="12927"/>
                  </a:lnTo>
                  <a:cubicBezTo>
                    <a:pt x="12928" y="12897"/>
                    <a:pt x="12893" y="12881"/>
                    <a:pt x="12856" y="12881"/>
                  </a:cubicBezTo>
                  <a:cubicBezTo>
                    <a:pt x="12810" y="12881"/>
                    <a:pt x="12762" y="12906"/>
                    <a:pt x="12743" y="12961"/>
                  </a:cubicBezTo>
                  <a:cubicBezTo>
                    <a:pt x="12543" y="13261"/>
                    <a:pt x="12510" y="13628"/>
                    <a:pt x="12410" y="13995"/>
                  </a:cubicBezTo>
                  <a:cubicBezTo>
                    <a:pt x="12376" y="14262"/>
                    <a:pt x="12376" y="14962"/>
                    <a:pt x="12043" y="15029"/>
                  </a:cubicBezTo>
                  <a:cubicBezTo>
                    <a:pt x="12009" y="15029"/>
                    <a:pt x="12009" y="15095"/>
                    <a:pt x="12009" y="15095"/>
                  </a:cubicBezTo>
                  <a:cubicBezTo>
                    <a:pt x="11776" y="14862"/>
                    <a:pt x="11609" y="14662"/>
                    <a:pt x="11409" y="14462"/>
                  </a:cubicBezTo>
                  <a:cubicBezTo>
                    <a:pt x="11109" y="13494"/>
                    <a:pt x="10909" y="12494"/>
                    <a:pt x="10775" y="11526"/>
                  </a:cubicBezTo>
                  <a:cubicBezTo>
                    <a:pt x="10809" y="11493"/>
                    <a:pt x="10809" y="11460"/>
                    <a:pt x="10775" y="11359"/>
                  </a:cubicBezTo>
                  <a:cubicBezTo>
                    <a:pt x="10775" y="11326"/>
                    <a:pt x="10742" y="11293"/>
                    <a:pt x="10742" y="11259"/>
                  </a:cubicBezTo>
                  <a:lnTo>
                    <a:pt x="10742" y="11193"/>
                  </a:lnTo>
                  <a:lnTo>
                    <a:pt x="10708" y="11159"/>
                  </a:lnTo>
                  <a:cubicBezTo>
                    <a:pt x="11575" y="10780"/>
                    <a:pt x="11078" y="9367"/>
                    <a:pt x="10272" y="9367"/>
                  </a:cubicBezTo>
                  <a:cubicBezTo>
                    <a:pt x="10085" y="9367"/>
                    <a:pt x="9881" y="9443"/>
                    <a:pt x="9674" y="9625"/>
                  </a:cubicBezTo>
                  <a:cubicBezTo>
                    <a:pt x="9541" y="9758"/>
                    <a:pt x="9474" y="9958"/>
                    <a:pt x="9674" y="10092"/>
                  </a:cubicBezTo>
                  <a:cubicBezTo>
                    <a:pt x="9848" y="10213"/>
                    <a:pt x="9994" y="10271"/>
                    <a:pt x="10141" y="10271"/>
                  </a:cubicBezTo>
                  <a:cubicBezTo>
                    <a:pt x="10277" y="10271"/>
                    <a:pt x="10415" y="10221"/>
                    <a:pt x="10575" y="10125"/>
                  </a:cubicBezTo>
                  <a:lnTo>
                    <a:pt x="10575" y="10125"/>
                  </a:lnTo>
                  <a:cubicBezTo>
                    <a:pt x="10708" y="10325"/>
                    <a:pt x="10675" y="10759"/>
                    <a:pt x="10342" y="10792"/>
                  </a:cubicBezTo>
                  <a:cubicBezTo>
                    <a:pt x="10175" y="10826"/>
                    <a:pt x="10008" y="11026"/>
                    <a:pt x="10175" y="11193"/>
                  </a:cubicBezTo>
                  <a:cubicBezTo>
                    <a:pt x="10275" y="11326"/>
                    <a:pt x="10408" y="11493"/>
                    <a:pt x="10542" y="11626"/>
                  </a:cubicBezTo>
                  <a:cubicBezTo>
                    <a:pt x="10542" y="11660"/>
                    <a:pt x="10575" y="11660"/>
                    <a:pt x="10575" y="11660"/>
                  </a:cubicBezTo>
                  <a:cubicBezTo>
                    <a:pt x="10875" y="12260"/>
                    <a:pt x="10909" y="13194"/>
                    <a:pt x="11042" y="13828"/>
                  </a:cubicBezTo>
                  <a:cubicBezTo>
                    <a:pt x="11075" y="13961"/>
                    <a:pt x="11075" y="14028"/>
                    <a:pt x="11109" y="14161"/>
                  </a:cubicBezTo>
                  <a:cubicBezTo>
                    <a:pt x="10508" y="13461"/>
                    <a:pt x="9875" y="12760"/>
                    <a:pt x="9241" y="11993"/>
                  </a:cubicBezTo>
                  <a:cubicBezTo>
                    <a:pt x="9341" y="11960"/>
                    <a:pt x="9341" y="11860"/>
                    <a:pt x="9241" y="11826"/>
                  </a:cubicBezTo>
                  <a:cubicBezTo>
                    <a:pt x="8440" y="11460"/>
                    <a:pt x="8407" y="9758"/>
                    <a:pt x="8540" y="8691"/>
                  </a:cubicBezTo>
                  <a:cubicBezTo>
                    <a:pt x="8607" y="8658"/>
                    <a:pt x="8707" y="8624"/>
                    <a:pt x="8740" y="8491"/>
                  </a:cubicBezTo>
                  <a:cubicBezTo>
                    <a:pt x="8832" y="8187"/>
                    <a:pt x="8784" y="7606"/>
                    <a:pt x="8372" y="7606"/>
                  </a:cubicBezTo>
                  <a:cubicBezTo>
                    <a:pt x="8331" y="7606"/>
                    <a:pt x="8287" y="7612"/>
                    <a:pt x="8240" y="7623"/>
                  </a:cubicBezTo>
                  <a:cubicBezTo>
                    <a:pt x="7640" y="7790"/>
                    <a:pt x="7806" y="8524"/>
                    <a:pt x="8073" y="8924"/>
                  </a:cubicBezTo>
                  <a:cubicBezTo>
                    <a:pt x="8107" y="8958"/>
                    <a:pt x="8207" y="8958"/>
                    <a:pt x="8240" y="8958"/>
                  </a:cubicBezTo>
                  <a:cubicBezTo>
                    <a:pt x="8207" y="9525"/>
                    <a:pt x="8140" y="10159"/>
                    <a:pt x="8240" y="10692"/>
                  </a:cubicBezTo>
                  <a:cubicBezTo>
                    <a:pt x="7773" y="9992"/>
                    <a:pt x="7306" y="9291"/>
                    <a:pt x="6939" y="8491"/>
                  </a:cubicBezTo>
                  <a:cubicBezTo>
                    <a:pt x="7206" y="8324"/>
                    <a:pt x="7239" y="7957"/>
                    <a:pt x="7273" y="7690"/>
                  </a:cubicBezTo>
                  <a:cubicBezTo>
                    <a:pt x="7306" y="7423"/>
                    <a:pt x="7273" y="7090"/>
                    <a:pt x="7073" y="6823"/>
                  </a:cubicBezTo>
                  <a:cubicBezTo>
                    <a:pt x="6931" y="6682"/>
                    <a:pt x="6756" y="6625"/>
                    <a:pt x="6574" y="6625"/>
                  </a:cubicBezTo>
                  <a:cubicBezTo>
                    <a:pt x="6283" y="6625"/>
                    <a:pt x="5977" y="6771"/>
                    <a:pt x="5772" y="6956"/>
                  </a:cubicBezTo>
                  <a:cubicBezTo>
                    <a:pt x="5738" y="6990"/>
                    <a:pt x="5738" y="7023"/>
                    <a:pt x="5705" y="7023"/>
                  </a:cubicBezTo>
                  <a:cubicBezTo>
                    <a:pt x="5691" y="7019"/>
                    <a:pt x="5677" y="7016"/>
                    <a:pt x="5662" y="7016"/>
                  </a:cubicBezTo>
                  <a:cubicBezTo>
                    <a:pt x="5564" y="7016"/>
                    <a:pt x="5447" y="7103"/>
                    <a:pt x="5505" y="7190"/>
                  </a:cubicBezTo>
                  <a:cubicBezTo>
                    <a:pt x="5505" y="7257"/>
                    <a:pt x="5538" y="7290"/>
                    <a:pt x="5538" y="7290"/>
                  </a:cubicBezTo>
                  <a:cubicBezTo>
                    <a:pt x="5438" y="7690"/>
                    <a:pt x="5638" y="8191"/>
                    <a:pt x="6105" y="8291"/>
                  </a:cubicBezTo>
                  <a:lnTo>
                    <a:pt x="6205" y="8291"/>
                  </a:lnTo>
                  <a:cubicBezTo>
                    <a:pt x="6342" y="8427"/>
                    <a:pt x="6501" y="8542"/>
                    <a:pt x="6664" y="8542"/>
                  </a:cubicBezTo>
                  <a:cubicBezTo>
                    <a:pt x="6700" y="8542"/>
                    <a:pt x="6736" y="8536"/>
                    <a:pt x="6772" y="8524"/>
                  </a:cubicBezTo>
                  <a:lnTo>
                    <a:pt x="6839" y="8524"/>
                  </a:lnTo>
                  <a:cubicBezTo>
                    <a:pt x="7373" y="9758"/>
                    <a:pt x="8040" y="10826"/>
                    <a:pt x="8774" y="11860"/>
                  </a:cubicBezTo>
                  <a:cubicBezTo>
                    <a:pt x="8590" y="11913"/>
                    <a:pt x="8405" y="11936"/>
                    <a:pt x="8221" y="11936"/>
                  </a:cubicBezTo>
                  <a:cubicBezTo>
                    <a:pt x="7369" y="11936"/>
                    <a:pt x="6509" y="11451"/>
                    <a:pt x="5605" y="11259"/>
                  </a:cubicBezTo>
                  <a:cubicBezTo>
                    <a:pt x="5705" y="10993"/>
                    <a:pt x="5705" y="10759"/>
                    <a:pt x="5672" y="10592"/>
                  </a:cubicBezTo>
                  <a:cubicBezTo>
                    <a:pt x="5638" y="10509"/>
                    <a:pt x="5555" y="10467"/>
                    <a:pt x="5471" y="10467"/>
                  </a:cubicBezTo>
                  <a:cubicBezTo>
                    <a:pt x="5388" y="10467"/>
                    <a:pt x="5305" y="10509"/>
                    <a:pt x="5271" y="10592"/>
                  </a:cubicBezTo>
                  <a:cubicBezTo>
                    <a:pt x="5271" y="10659"/>
                    <a:pt x="5238" y="10759"/>
                    <a:pt x="5171" y="10826"/>
                  </a:cubicBezTo>
                  <a:cubicBezTo>
                    <a:pt x="5104" y="10926"/>
                    <a:pt x="5205" y="10993"/>
                    <a:pt x="5238" y="10993"/>
                  </a:cubicBezTo>
                  <a:cubicBezTo>
                    <a:pt x="5238" y="11026"/>
                    <a:pt x="5205" y="11126"/>
                    <a:pt x="5205" y="11159"/>
                  </a:cubicBezTo>
                  <a:cubicBezTo>
                    <a:pt x="5071" y="11026"/>
                    <a:pt x="4904" y="10993"/>
                    <a:pt x="4771" y="10993"/>
                  </a:cubicBezTo>
                  <a:cubicBezTo>
                    <a:pt x="4671" y="10993"/>
                    <a:pt x="4604" y="11093"/>
                    <a:pt x="4537" y="11193"/>
                  </a:cubicBezTo>
                  <a:cubicBezTo>
                    <a:pt x="4437" y="11259"/>
                    <a:pt x="4371" y="11293"/>
                    <a:pt x="4404" y="11359"/>
                  </a:cubicBezTo>
                  <a:cubicBezTo>
                    <a:pt x="4404" y="11426"/>
                    <a:pt x="4437" y="11460"/>
                    <a:pt x="4437" y="11526"/>
                  </a:cubicBezTo>
                  <a:cubicBezTo>
                    <a:pt x="4437" y="11760"/>
                    <a:pt x="4504" y="11960"/>
                    <a:pt x="4671" y="12027"/>
                  </a:cubicBezTo>
                  <a:cubicBezTo>
                    <a:pt x="4720" y="12075"/>
                    <a:pt x="4804" y="12106"/>
                    <a:pt x="4872" y="12106"/>
                  </a:cubicBezTo>
                  <a:cubicBezTo>
                    <a:pt x="4897" y="12106"/>
                    <a:pt x="4920" y="12102"/>
                    <a:pt x="4938" y="12093"/>
                  </a:cubicBezTo>
                  <a:cubicBezTo>
                    <a:pt x="4975" y="12101"/>
                    <a:pt x="5013" y="12105"/>
                    <a:pt x="5050" y="12105"/>
                  </a:cubicBezTo>
                  <a:cubicBezTo>
                    <a:pt x="5179" y="12105"/>
                    <a:pt x="5309" y="12056"/>
                    <a:pt x="5438" y="11927"/>
                  </a:cubicBezTo>
                  <a:cubicBezTo>
                    <a:pt x="5571" y="11826"/>
                    <a:pt x="5571" y="11693"/>
                    <a:pt x="5538" y="11593"/>
                  </a:cubicBezTo>
                  <a:lnTo>
                    <a:pt x="5538" y="11593"/>
                  </a:lnTo>
                  <a:cubicBezTo>
                    <a:pt x="6428" y="11771"/>
                    <a:pt x="7338" y="12259"/>
                    <a:pt x="8178" y="12259"/>
                  </a:cubicBezTo>
                  <a:cubicBezTo>
                    <a:pt x="8440" y="12259"/>
                    <a:pt x="8695" y="12212"/>
                    <a:pt x="8941" y="12093"/>
                  </a:cubicBezTo>
                  <a:cubicBezTo>
                    <a:pt x="9708" y="13094"/>
                    <a:pt x="10508" y="14028"/>
                    <a:pt x="11342" y="14995"/>
                  </a:cubicBezTo>
                  <a:lnTo>
                    <a:pt x="11442" y="15362"/>
                  </a:lnTo>
                  <a:cubicBezTo>
                    <a:pt x="11473" y="15424"/>
                    <a:pt x="11512" y="15450"/>
                    <a:pt x="11550" y="15450"/>
                  </a:cubicBezTo>
                  <a:cubicBezTo>
                    <a:pt x="11595" y="15450"/>
                    <a:pt x="11640" y="15416"/>
                    <a:pt x="11676" y="15362"/>
                  </a:cubicBezTo>
                  <a:cubicBezTo>
                    <a:pt x="12176" y="15963"/>
                    <a:pt x="12710" y="16496"/>
                    <a:pt x="13210" y="17097"/>
                  </a:cubicBezTo>
                  <a:cubicBezTo>
                    <a:pt x="12376" y="17030"/>
                    <a:pt x="11609" y="16463"/>
                    <a:pt x="10842" y="16130"/>
                  </a:cubicBezTo>
                  <a:cubicBezTo>
                    <a:pt x="10075" y="15796"/>
                    <a:pt x="9341" y="15496"/>
                    <a:pt x="8607" y="15129"/>
                  </a:cubicBezTo>
                  <a:cubicBezTo>
                    <a:pt x="9156" y="14580"/>
                    <a:pt x="8728" y="13404"/>
                    <a:pt x="7953" y="13404"/>
                  </a:cubicBezTo>
                  <a:cubicBezTo>
                    <a:pt x="7834" y="13404"/>
                    <a:pt x="7706" y="13432"/>
                    <a:pt x="7573" y="13494"/>
                  </a:cubicBezTo>
                  <a:cubicBezTo>
                    <a:pt x="6689" y="13890"/>
                    <a:pt x="6863" y="15371"/>
                    <a:pt x="7738" y="15371"/>
                  </a:cubicBezTo>
                  <a:cubicBezTo>
                    <a:pt x="7821" y="15371"/>
                    <a:pt x="7911" y="15358"/>
                    <a:pt x="8007" y="15329"/>
                  </a:cubicBezTo>
                  <a:cubicBezTo>
                    <a:pt x="8073" y="15429"/>
                    <a:pt x="8107" y="15462"/>
                    <a:pt x="8273" y="15496"/>
                  </a:cubicBezTo>
                  <a:cubicBezTo>
                    <a:pt x="8309" y="15505"/>
                    <a:pt x="8342" y="15509"/>
                    <a:pt x="8373" y="15509"/>
                  </a:cubicBezTo>
                  <a:cubicBezTo>
                    <a:pt x="8456" y="15509"/>
                    <a:pt x="8516" y="15478"/>
                    <a:pt x="8540" y="15429"/>
                  </a:cubicBezTo>
                  <a:cubicBezTo>
                    <a:pt x="9441" y="15863"/>
                    <a:pt x="10442" y="16263"/>
                    <a:pt x="11409" y="16663"/>
                  </a:cubicBezTo>
                  <a:cubicBezTo>
                    <a:pt x="11979" y="16920"/>
                    <a:pt x="12452" y="17299"/>
                    <a:pt x="13078" y="17299"/>
                  </a:cubicBezTo>
                  <a:cubicBezTo>
                    <a:pt x="13184" y="17299"/>
                    <a:pt x="13294" y="17288"/>
                    <a:pt x="13410" y="17264"/>
                  </a:cubicBezTo>
                  <a:cubicBezTo>
                    <a:pt x="14878" y="18865"/>
                    <a:pt x="16279" y="20499"/>
                    <a:pt x="17413" y="22367"/>
                  </a:cubicBezTo>
                  <a:cubicBezTo>
                    <a:pt x="16913" y="23435"/>
                    <a:pt x="16546" y="24536"/>
                    <a:pt x="16379" y="25670"/>
                  </a:cubicBezTo>
                  <a:cubicBezTo>
                    <a:pt x="15112" y="25336"/>
                    <a:pt x="13577" y="25103"/>
                    <a:pt x="12610" y="24169"/>
                  </a:cubicBezTo>
                  <a:cubicBezTo>
                    <a:pt x="13377" y="23802"/>
                    <a:pt x="13077" y="22467"/>
                    <a:pt x="12076" y="22301"/>
                  </a:cubicBezTo>
                  <a:cubicBezTo>
                    <a:pt x="11974" y="22281"/>
                    <a:pt x="11878" y="22272"/>
                    <a:pt x="11787" y="22272"/>
                  </a:cubicBezTo>
                  <a:cubicBezTo>
                    <a:pt x="10533" y="22272"/>
                    <a:pt x="10354" y="24011"/>
                    <a:pt x="11612" y="24011"/>
                  </a:cubicBezTo>
                  <a:cubicBezTo>
                    <a:pt x="11664" y="24011"/>
                    <a:pt x="11719" y="24008"/>
                    <a:pt x="11776" y="24002"/>
                  </a:cubicBezTo>
                  <a:cubicBezTo>
                    <a:pt x="11776" y="24154"/>
                    <a:pt x="11887" y="24306"/>
                    <a:pt x="12033" y="24306"/>
                  </a:cubicBezTo>
                  <a:cubicBezTo>
                    <a:pt x="12047" y="24306"/>
                    <a:pt x="12062" y="24305"/>
                    <a:pt x="12076" y="24302"/>
                  </a:cubicBezTo>
                  <a:lnTo>
                    <a:pt x="12343" y="24302"/>
                  </a:lnTo>
                  <a:cubicBezTo>
                    <a:pt x="13277" y="25303"/>
                    <a:pt x="15045" y="25803"/>
                    <a:pt x="16346" y="25937"/>
                  </a:cubicBezTo>
                  <a:cubicBezTo>
                    <a:pt x="16046" y="28138"/>
                    <a:pt x="16413" y="30373"/>
                    <a:pt x="17880" y="32375"/>
                  </a:cubicBezTo>
                  <a:cubicBezTo>
                    <a:pt x="17914" y="32608"/>
                    <a:pt x="17947" y="32842"/>
                    <a:pt x="18014" y="33042"/>
                  </a:cubicBezTo>
                  <a:cubicBezTo>
                    <a:pt x="17914" y="33175"/>
                    <a:pt x="17880" y="33275"/>
                    <a:pt x="17780" y="33375"/>
                  </a:cubicBezTo>
                  <a:cubicBezTo>
                    <a:pt x="17707" y="33547"/>
                    <a:pt x="17831" y="33718"/>
                    <a:pt x="17955" y="33718"/>
                  </a:cubicBezTo>
                  <a:cubicBezTo>
                    <a:pt x="18000" y="33718"/>
                    <a:pt x="18045" y="33695"/>
                    <a:pt x="18080" y="33642"/>
                  </a:cubicBezTo>
                  <a:cubicBezTo>
                    <a:pt x="18214" y="34276"/>
                    <a:pt x="18381" y="34843"/>
                    <a:pt x="18581" y="35477"/>
                  </a:cubicBezTo>
                  <a:cubicBezTo>
                    <a:pt x="17713" y="34609"/>
                    <a:pt x="16746" y="33809"/>
                    <a:pt x="15679" y="33108"/>
                  </a:cubicBezTo>
                  <a:cubicBezTo>
                    <a:pt x="15178" y="32808"/>
                    <a:pt x="14711" y="32475"/>
                    <a:pt x="14244" y="32141"/>
                  </a:cubicBezTo>
                  <a:cubicBezTo>
                    <a:pt x="14278" y="32108"/>
                    <a:pt x="14244" y="32008"/>
                    <a:pt x="14211" y="31974"/>
                  </a:cubicBezTo>
                  <a:cubicBezTo>
                    <a:pt x="12777" y="30673"/>
                    <a:pt x="12176" y="28772"/>
                    <a:pt x="11342" y="27104"/>
                  </a:cubicBezTo>
                  <a:cubicBezTo>
                    <a:pt x="10708" y="25937"/>
                    <a:pt x="9841" y="25003"/>
                    <a:pt x="8840" y="24135"/>
                  </a:cubicBezTo>
                  <a:cubicBezTo>
                    <a:pt x="6439" y="22034"/>
                    <a:pt x="3370" y="20833"/>
                    <a:pt x="234" y="20666"/>
                  </a:cubicBezTo>
                  <a:cubicBezTo>
                    <a:pt x="68" y="20666"/>
                    <a:pt x="1" y="20833"/>
                    <a:pt x="101" y="20966"/>
                  </a:cubicBezTo>
                  <a:cubicBezTo>
                    <a:pt x="2603" y="23168"/>
                    <a:pt x="3570" y="26537"/>
                    <a:pt x="5938" y="28939"/>
                  </a:cubicBezTo>
                  <a:cubicBezTo>
                    <a:pt x="8107" y="31107"/>
                    <a:pt x="11409" y="31040"/>
                    <a:pt x="14044" y="32441"/>
                  </a:cubicBezTo>
                  <a:cubicBezTo>
                    <a:pt x="14111" y="32508"/>
                    <a:pt x="14211" y="32541"/>
                    <a:pt x="14278" y="32641"/>
                  </a:cubicBezTo>
                  <a:cubicBezTo>
                    <a:pt x="16846" y="34476"/>
                    <a:pt x="18948" y="36177"/>
                    <a:pt x="20849" y="38812"/>
                  </a:cubicBezTo>
                  <a:cubicBezTo>
                    <a:pt x="21683" y="39980"/>
                    <a:pt x="22383" y="41181"/>
                    <a:pt x="23051" y="42448"/>
                  </a:cubicBezTo>
                  <a:cubicBezTo>
                    <a:pt x="22417" y="41815"/>
                    <a:pt x="21683" y="41314"/>
                    <a:pt x="20916" y="40881"/>
                  </a:cubicBezTo>
                  <a:cubicBezTo>
                    <a:pt x="20916" y="40847"/>
                    <a:pt x="20882" y="40847"/>
                    <a:pt x="20882" y="40814"/>
                  </a:cubicBezTo>
                  <a:cubicBezTo>
                    <a:pt x="18008" y="38097"/>
                    <a:pt x="14132" y="33476"/>
                    <a:pt x="9990" y="33476"/>
                  </a:cubicBezTo>
                  <a:cubicBezTo>
                    <a:pt x="8843" y="33476"/>
                    <a:pt x="7677" y="33830"/>
                    <a:pt x="6505" y="34676"/>
                  </a:cubicBezTo>
                  <a:cubicBezTo>
                    <a:pt x="6483" y="34661"/>
                    <a:pt x="6462" y="34655"/>
                    <a:pt x="6444" y="34655"/>
                  </a:cubicBezTo>
                  <a:cubicBezTo>
                    <a:pt x="6380" y="34655"/>
                    <a:pt x="6346" y="34732"/>
                    <a:pt x="6372" y="34810"/>
                  </a:cubicBezTo>
                  <a:cubicBezTo>
                    <a:pt x="6272" y="34843"/>
                    <a:pt x="6239" y="34876"/>
                    <a:pt x="6172" y="34976"/>
                  </a:cubicBezTo>
                  <a:cubicBezTo>
                    <a:pt x="6037" y="35084"/>
                    <a:pt x="6142" y="35322"/>
                    <a:pt x="6275" y="35322"/>
                  </a:cubicBezTo>
                  <a:cubicBezTo>
                    <a:pt x="6307" y="35322"/>
                    <a:pt x="6340" y="35309"/>
                    <a:pt x="6372" y="35277"/>
                  </a:cubicBezTo>
                  <a:cubicBezTo>
                    <a:pt x="6439" y="35177"/>
                    <a:pt x="6539" y="35143"/>
                    <a:pt x="6606" y="35110"/>
                  </a:cubicBezTo>
                  <a:cubicBezTo>
                    <a:pt x="8540" y="36978"/>
                    <a:pt x="10608" y="38712"/>
                    <a:pt x="12943" y="40013"/>
                  </a:cubicBezTo>
                  <a:cubicBezTo>
                    <a:pt x="15445" y="41381"/>
                    <a:pt x="18080" y="40314"/>
                    <a:pt x="20682" y="41181"/>
                  </a:cubicBezTo>
                  <a:lnTo>
                    <a:pt x="20782" y="41181"/>
                  </a:lnTo>
                  <a:cubicBezTo>
                    <a:pt x="21716" y="41681"/>
                    <a:pt x="22584" y="42315"/>
                    <a:pt x="23351" y="43049"/>
                  </a:cubicBezTo>
                  <a:cubicBezTo>
                    <a:pt x="24051" y="44483"/>
                    <a:pt x="24685" y="45984"/>
                    <a:pt x="25252" y="47485"/>
                  </a:cubicBezTo>
                  <a:cubicBezTo>
                    <a:pt x="25287" y="47544"/>
                    <a:pt x="25339" y="47570"/>
                    <a:pt x="25390" y="47570"/>
                  </a:cubicBezTo>
                  <a:cubicBezTo>
                    <a:pt x="25439" y="47570"/>
                    <a:pt x="25487" y="47545"/>
                    <a:pt x="25519" y="47503"/>
                  </a:cubicBezTo>
                  <a:lnTo>
                    <a:pt x="25519" y="47503"/>
                  </a:lnTo>
                  <a:lnTo>
                    <a:pt x="25519" y="47519"/>
                  </a:lnTo>
                  <a:lnTo>
                    <a:pt x="25519" y="47886"/>
                  </a:lnTo>
                  <a:lnTo>
                    <a:pt x="25519" y="47986"/>
                  </a:lnTo>
                  <a:cubicBezTo>
                    <a:pt x="25386" y="53556"/>
                    <a:pt x="25886" y="59227"/>
                    <a:pt x="29689" y="63664"/>
                  </a:cubicBezTo>
                  <a:cubicBezTo>
                    <a:pt x="29715" y="63708"/>
                    <a:pt x="29756" y="63726"/>
                    <a:pt x="29799" y="63726"/>
                  </a:cubicBezTo>
                  <a:cubicBezTo>
                    <a:pt x="29918" y="63726"/>
                    <a:pt x="30053" y="63586"/>
                    <a:pt x="29956" y="63463"/>
                  </a:cubicBezTo>
                  <a:cubicBezTo>
                    <a:pt x="27254" y="60295"/>
                    <a:pt x="26386" y="56625"/>
                    <a:pt x="26086" y="52789"/>
                  </a:cubicBezTo>
                  <a:cubicBezTo>
                    <a:pt x="27020" y="52289"/>
                    <a:pt x="27187" y="51055"/>
                    <a:pt x="27520" y="50121"/>
                  </a:cubicBezTo>
                  <a:cubicBezTo>
                    <a:pt x="27587" y="50121"/>
                    <a:pt x="27687" y="50121"/>
                    <a:pt x="27721" y="50020"/>
                  </a:cubicBezTo>
                  <a:cubicBezTo>
                    <a:pt x="27854" y="49854"/>
                    <a:pt x="27787" y="49654"/>
                    <a:pt x="27721" y="49453"/>
                  </a:cubicBezTo>
                  <a:cubicBezTo>
                    <a:pt x="27704" y="49387"/>
                    <a:pt x="27637" y="49353"/>
                    <a:pt x="27570" y="49353"/>
                  </a:cubicBezTo>
                  <a:cubicBezTo>
                    <a:pt x="27504" y="49353"/>
                    <a:pt x="27437" y="49387"/>
                    <a:pt x="27420" y="49453"/>
                  </a:cubicBezTo>
                  <a:cubicBezTo>
                    <a:pt x="27220" y="49954"/>
                    <a:pt x="27087" y="50487"/>
                    <a:pt x="26887" y="51021"/>
                  </a:cubicBezTo>
                  <a:cubicBezTo>
                    <a:pt x="26720" y="51522"/>
                    <a:pt x="26520" y="52155"/>
                    <a:pt x="26053" y="52489"/>
                  </a:cubicBezTo>
                  <a:cubicBezTo>
                    <a:pt x="25953" y="51055"/>
                    <a:pt x="25953" y="49620"/>
                    <a:pt x="25953" y="48186"/>
                  </a:cubicBezTo>
                  <a:cubicBezTo>
                    <a:pt x="26019" y="48186"/>
                    <a:pt x="26086" y="48186"/>
                    <a:pt x="26119" y="48119"/>
                  </a:cubicBezTo>
                  <a:cubicBezTo>
                    <a:pt x="27587" y="46184"/>
                    <a:pt x="28254" y="43983"/>
                    <a:pt x="28721" y="41681"/>
                  </a:cubicBezTo>
                  <a:cubicBezTo>
                    <a:pt x="28855" y="41648"/>
                    <a:pt x="28921" y="41481"/>
                    <a:pt x="29055" y="41314"/>
                  </a:cubicBezTo>
                  <a:cubicBezTo>
                    <a:pt x="29422" y="40614"/>
                    <a:pt x="30022" y="40013"/>
                    <a:pt x="30456" y="39346"/>
                  </a:cubicBezTo>
                  <a:cubicBezTo>
                    <a:pt x="30890" y="38812"/>
                    <a:pt x="31256" y="38279"/>
                    <a:pt x="31690" y="37712"/>
                  </a:cubicBezTo>
                  <a:cubicBezTo>
                    <a:pt x="31690" y="37812"/>
                    <a:pt x="31723" y="37878"/>
                    <a:pt x="31723" y="37979"/>
                  </a:cubicBezTo>
                  <a:cubicBezTo>
                    <a:pt x="31723" y="38049"/>
                    <a:pt x="31779" y="38091"/>
                    <a:pt x="31837" y="38091"/>
                  </a:cubicBezTo>
                  <a:cubicBezTo>
                    <a:pt x="31888" y="38091"/>
                    <a:pt x="31941" y="38057"/>
                    <a:pt x="31957" y="37979"/>
                  </a:cubicBezTo>
                  <a:cubicBezTo>
                    <a:pt x="32024" y="37778"/>
                    <a:pt x="32024" y="37545"/>
                    <a:pt x="31957" y="37378"/>
                  </a:cubicBezTo>
                  <a:cubicBezTo>
                    <a:pt x="32024" y="37345"/>
                    <a:pt x="32057" y="37311"/>
                    <a:pt x="32057" y="37278"/>
                  </a:cubicBezTo>
                  <a:cubicBezTo>
                    <a:pt x="32090" y="37211"/>
                    <a:pt x="32090" y="37145"/>
                    <a:pt x="32057" y="37111"/>
                  </a:cubicBezTo>
                  <a:cubicBezTo>
                    <a:pt x="31957" y="37045"/>
                    <a:pt x="31924" y="37011"/>
                    <a:pt x="31890" y="36978"/>
                  </a:cubicBezTo>
                  <a:cubicBezTo>
                    <a:pt x="31863" y="36969"/>
                    <a:pt x="31839" y="36965"/>
                    <a:pt x="31818" y="36965"/>
                  </a:cubicBezTo>
                  <a:cubicBezTo>
                    <a:pt x="31759" y="36965"/>
                    <a:pt x="31723" y="36996"/>
                    <a:pt x="31723" y="37045"/>
                  </a:cubicBezTo>
                  <a:cubicBezTo>
                    <a:pt x="31723" y="37178"/>
                    <a:pt x="31690" y="37345"/>
                    <a:pt x="31723" y="37478"/>
                  </a:cubicBezTo>
                  <a:lnTo>
                    <a:pt x="31323" y="37845"/>
                  </a:lnTo>
                  <a:cubicBezTo>
                    <a:pt x="30923" y="38379"/>
                    <a:pt x="30556" y="38946"/>
                    <a:pt x="30156" y="39480"/>
                  </a:cubicBezTo>
                  <a:cubicBezTo>
                    <a:pt x="29889" y="39880"/>
                    <a:pt x="29555" y="40280"/>
                    <a:pt x="29255" y="40647"/>
                  </a:cubicBezTo>
                  <a:cubicBezTo>
                    <a:pt x="29222" y="40680"/>
                    <a:pt x="29055" y="40981"/>
                    <a:pt x="28888" y="41181"/>
                  </a:cubicBezTo>
                  <a:cubicBezTo>
                    <a:pt x="28921" y="40947"/>
                    <a:pt x="28955" y="40714"/>
                    <a:pt x="28988" y="40480"/>
                  </a:cubicBezTo>
                  <a:cubicBezTo>
                    <a:pt x="29055" y="40447"/>
                    <a:pt x="29088" y="40347"/>
                    <a:pt x="29088" y="40314"/>
                  </a:cubicBezTo>
                  <a:cubicBezTo>
                    <a:pt x="29088" y="40280"/>
                    <a:pt x="29088" y="40280"/>
                    <a:pt x="29055" y="40213"/>
                  </a:cubicBezTo>
                  <a:cubicBezTo>
                    <a:pt x="29188" y="39446"/>
                    <a:pt x="29288" y="38612"/>
                    <a:pt x="29388" y="37812"/>
                  </a:cubicBezTo>
                  <a:cubicBezTo>
                    <a:pt x="29422" y="37812"/>
                    <a:pt x="29455" y="37778"/>
                    <a:pt x="29422" y="37712"/>
                  </a:cubicBezTo>
                  <a:cubicBezTo>
                    <a:pt x="29422" y="37678"/>
                    <a:pt x="29422" y="37678"/>
                    <a:pt x="29388" y="37645"/>
                  </a:cubicBezTo>
                  <a:lnTo>
                    <a:pt x="29522" y="36778"/>
                  </a:lnTo>
                  <a:cubicBezTo>
                    <a:pt x="30923" y="36144"/>
                    <a:pt x="31557" y="34710"/>
                    <a:pt x="32224" y="33375"/>
                  </a:cubicBezTo>
                  <a:cubicBezTo>
                    <a:pt x="32257" y="33375"/>
                    <a:pt x="32357" y="33375"/>
                    <a:pt x="32391" y="33342"/>
                  </a:cubicBezTo>
                  <a:lnTo>
                    <a:pt x="32424" y="33309"/>
                  </a:lnTo>
                  <a:lnTo>
                    <a:pt x="32624" y="33309"/>
                  </a:lnTo>
                  <a:cubicBezTo>
                    <a:pt x="32758" y="33309"/>
                    <a:pt x="32924" y="33275"/>
                    <a:pt x="33058" y="33175"/>
                  </a:cubicBezTo>
                  <a:cubicBezTo>
                    <a:pt x="33491" y="32942"/>
                    <a:pt x="33658" y="32208"/>
                    <a:pt x="33391" y="31841"/>
                  </a:cubicBezTo>
                  <a:cubicBezTo>
                    <a:pt x="33226" y="31634"/>
                    <a:pt x="32997" y="31543"/>
                    <a:pt x="32759" y="31543"/>
                  </a:cubicBezTo>
                  <a:cubicBezTo>
                    <a:pt x="32613" y="31543"/>
                    <a:pt x="32463" y="31577"/>
                    <a:pt x="32324" y="31641"/>
                  </a:cubicBezTo>
                  <a:cubicBezTo>
                    <a:pt x="32090" y="31774"/>
                    <a:pt x="31957" y="32108"/>
                    <a:pt x="31990" y="32375"/>
                  </a:cubicBezTo>
                  <a:cubicBezTo>
                    <a:pt x="31957" y="32375"/>
                    <a:pt x="31924" y="32441"/>
                    <a:pt x="31924" y="32475"/>
                  </a:cubicBezTo>
                  <a:cubicBezTo>
                    <a:pt x="31890" y="32708"/>
                    <a:pt x="31924" y="32942"/>
                    <a:pt x="32090" y="33108"/>
                  </a:cubicBezTo>
                  <a:cubicBezTo>
                    <a:pt x="31557" y="34443"/>
                    <a:pt x="30856" y="35877"/>
                    <a:pt x="29555" y="36611"/>
                  </a:cubicBezTo>
                  <a:cubicBezTo>
                    <a:pt x="29622" y="36111"/>
                    <a:pt x="29722" y="35610"/>
                    <a:pt x="29789" y="35043"/>
                  </a:cubicBezTo>
                  <a:cubicBezTo>
                    <a:pt x="30289" y="34976"/>
                    <a:pt x="30556" y="34443"/>
                    <a:pt x="30756" y="33942"/>
                  </a:cubicBezTo>
                  <a:cubicBezTo>
                    <a:pt x="30798" y="33970"/>
                    <a:pt x="30839" y="33986"/>
                    <a:pt x="30878" y="33986"/>
                  </a:cubicBezTo>
                  <a:cubicBezTo>
                    <a:pt x="30933" y="33986"/>
                    <a:pt x="30984" y="33954"/>
                    <a:pt x="31023" y="33876"/>
                  </a:cubicBezTo>
                  <a:cubicBezTo>
                    <a:pt x="31123" y="33542"/>
                    <a:pt x="30956" y="33275"/>
                    <a:pt x="30890" y="32975"/>
                  </a:cubicBezTo>
                  <a:cubicBezTo>
                    <a:pt x="30846" y="32860"/>
                    <a:pt x="30766" y="32813"/>
                    <a:pt x="30683" y="32813"/>
                  </a:cubicBezTo>
                  <a:cubicBezTo>
                    <a:pt x="30574" y="32813"/>
                    <a:pt x="30460" y="32894"/>
                    <a:pt x="30423" y="33008"/>
                  </a:cubicBezTo>
                  <a:cubicBezTo>
                    <a:pt x="30389" y="33142"/>
                    <a:pt x="30356" y="33309"/>
                    <a:pt x="30356" y="33475"/>
                  </a:cubicBezTo>
                  <a:cubicBezTo>
                    <a:pt x="30356" y="33509"/>
                    <a:pt x="30356" y="33542"/>
                    <a:pt x="30389" y="33542"/>
                  </a:cubicBezTo>
                  <a:cubicBezTo>
                    <a:pt x="30256" y="33942"/>
                    <a:pt x="30122" y="34276"/>
                    <a:pt x="29922" y="34509"/>
                  </a:cubicBezTo>
                  <a:cubicBezTo>
                    <a:pt x="30222" y="33108"/>
                    <a:pt x="30623" y="31707"/>
                    <a:pt x="31256" y="30440"/>
                  </a:cubicBezTo>
                  <a:cubicBezTo>
                    <a:pt x="31290" y="30473"/>
                    <a:pt x="31323" y="30507"/>
                    <a:pt x="31390" y="30507"/>
                  </a:cubicBezTo>
                  <a:cubicBezTo>
                    <a:pt x="31534" y="30603"/>
                    <a:pt x="31694" y="30653"/>
                    <a:pt x="31854" y="30653"/>
                  </a:cubicBezTo>
                  <a:cubicBezTo>
                    <a:pt x="32027" y="30653"/>
                    <a:pt x="32201" y="30594"/>
                    <a:pt x="32357" y="30473"/>
                  </a:cubicBezTo>
                  <a:cubicBezTo>
                    <a:pt x="32758" y="30040"/>
                    <a:pt x="32791" y="29372"/>
                    <a:pt x="32357" y="29005"/>
                  </a:cubicBezTo>
                  <a:cubicBezTo>
                    <a:pt x="32143" y="28812"/>
                    <a:pt x="31832" y="28716"/>
                    <a:pt x="31531" y="28716"/>
                  </a:cubicBezTo>
                  <a:cubicBezTo>
                    <a:pt x="31364" y="28716"/>
                    <a:pt x="31199" y="28746"/>
                    <a:pt x="31056" y="28805"/>
                  </a:cubicBezTo>
                  <a:cubicBezTo>
                    <a:pt x="30556" y="29039"/>
                    <a:pt x="30523" y="29806"/>
                    <a:pt x="30956" y="30140"/>
                  </a:cubicBezTo>
                  <a:cubicBezTo>
                    <a:pt x="31023" y="30140"/>
                    <a:pt x="31023" y="30173"/>
                    <a:pt x="31056" y="30173"/>
                  </a:cubicBezTo>
                  <a:lnTo>
                    <a:pt x="31056" y="30206"/>
                  </a:lnTo>
                  <a:cubicBezTo>
                    <a:pt x="30256" y="31674"/>
                    <a:pt x="29855" y="33275"/>
                    <a:pt x="29522" y="34876"/>
                  </a:cubicBezTo>
                  <a:lnTo>
                    <a:pt x="29522" y="34943"/>
                  </a:lnTo>
                  <a:cubicBezTo>
                    <a:pt x="29388" y="35644"/>
                    <a:pt x="29255" y="36344"/>
                    <a:pt x="29188" y="37111"/>
                  </a:cubicBezTo>
                  <a:cubicBezTo>
                    <a:pt x="28755" y="36010"/>
                    <a:pt x="28121" y="35010"/>
                    <a:pt x="27621" y="33942"/>
                  </a:cubicBezTo>
                  <a:cubicBezTo>
                    <a:pt x="27687" y="33942"/>
                    <a:pt x="27687" y="33876"/>
                    <a:pt x="27687" y="33842"/>
                  </a:cubicBezTo>
                  <a:cubicBezTo>
                    <a:pt x="27621" y="33675"/>
                    <a:pt x="27587" y="33609"/>
                    <a:pt x="27554" y="33475"/>
                  </a:cubicBezTo>
                  <a:lnTo>
                    <a:pt x="27587" y="33475"/>
                  </a:lnTo>
                  <a:cubicBezTo>
                    <a:pt x="28054" y="33175"/>
                    <a:pt x="28121" y="32208"/>
                    <a:pt x="27721" y="31841"/>
                  </a:cubicBezTo>
                  <a:cubicBezTo>
                    <a:pt x="27585" y="31705"/>
                    <a:pt x="27409" y="31651"/>
                    <a:pt x="27225" y="31651"/>
                  </a:cubicBezTo>
                  <a:cubicBezTo>
                    <a:pt x="27003" y="31651"/>
                    <a:pt x="26769" y="31731"/>
                    <a:pt x="26586" y="31841"/>
                  </a:cubicBezTo>
                  <a:cubicBezTo>
                    <a:pt x="26353" y="32008"/>
                    <a:pt x="26253" y="32308"/>
                    <a:pt x="26386" y="32541"/>
                  </a:cubicBezTo>
                  <a:cubicBezTo>
                    <a:pt x="26286" y="32541"/>
                    <a:pt x="26220" y="32641"/>
                    <a:pt x="26253" y="32708"/>
                  </a:cubicBezTo>
                  <a:cubicBezTo>
                    <a:pt x="26378" y="33147"/>
                    <a:pt x="26709" y="33615"/>
                    <a:pt x="27164" y="33615"/>
                  </a:cubicBezTo>
                  <a:cubicBezTo>
                    <a:pt x="27193" y="33615"/>
                    <a:pt x="27223" y="33613"/>
                    <a:pt x="27254" y="33609"/>
                  </a:cubicBezTo>
                  <a:cubicBezTo>
                    <a:pt x="27787" y="34943"/>
                    <a:pt x="28421" y="36277"/>
                    <a:pt x="29122" y="37512"/>
                  </a:cubicBezTo>
                  <a:cubicBezTo>
                    <a:pt x="29122" y="37678"/>
                    <a:pt x="29088" y="37812"/>
                    <a:pt x="29088" y="37979"/>
                  </a:cubicBezTo>
                  <a:cubicBezTo>
                    <a:pt x="29022" y="38546"/>
                    <a:pt x="28921" y="39179"/>
                    <a:pt x="28855" y="39780"/>
                  </a:cubicBezTo>
                  <a:cubicBezTo>
                    <a:pt x="28788" y="39680"/>
                    <a:pt x="28755" y="39613"/>
                    <a:pt x="28721" y="39480"/>
                  </a:cubicBezTo>
                  <a:cubicBezTo>
                    <a:pt x="28706" y="39418"/>
                    <a:pt x="28661" y="39392"/>
                    <a:pt x="28612" y="39392"/>
                  </a:cubicBezTo>
                  <a:cubicBezTo>
                    <a:pt x="28555" y="39392"/>
                    <a:pt x="28490" y="39426"/>
                    <a:pt x="28454" y="39480"/>
                  </a:cubicBezTo>
                  <a:lnTo>
                    <a:pt x="28221" y="39113"/>
                  </a:lnTo>
                  <a:cubicBezTo>
                    <a:pt x="28088" y="38946"/>
                    <a:pt x="27687" y="38446"/>
                    <a:pt x="27554" y="38112"/>
                  </a:cubicBezTo>
                  <a:lnTo>
                    <a:pt x="27587" y="38112"/>
                  </a:lnTo>
                  <a:cubicBezTo>
                    <a:pt x="27687" y="38112"/>
                    <a:pt x="27721" y="38045"/>
                    <a:pt x="27687" y="37979"/>
                  </a:cubicBezTo>
                  <a:cubicBezTo>
                    <a:pt x="27621" y="37845"/>
                    <a:pt x="27621" y="37645"/>
                    <a:pt x="27520" y="37545"/>
                  </a:cubicBezTo>
                  <a:cubicBezTo>
                    <a:pt x="27520" y="37545"/>
                    <a:pt x="27554" y="37545"/>
                    <a:pt x="27554" y="37512"/>
                  </a:cubicBezTo>
                  <a:cubicBezTo>
                    <a:pt x="27954" y="37278"/>
                    <a:pt x="28054" y="36711"/>
                    <a:pt x="27754" y="36344"/>
                  </a:cubicBezTo>
                  <a:cubicBezTo>
                    <a:pt x="27580" y="36054"/>
                    <a:pt x="27203" y="35864"/>
                    <a:pt x="26866" y="35864"/>
                  </a:cubicBezTo>
                  <a:cubicBezTo>
                    <a:pt x="26816" y="35864"/>
                    <a:pt x="26767" y="35868"/>
                    <a:pt x="26720" y="35877"/>
                  </a:cubicBezTo>
                  <a:cubicBezTo>
                    <a:pt x="26553" y="35944"/>
                    <a:pt x="26386" y="36111"/>
                    <a:pt x="26353" y="36277"/>
                  </a:cubicBezTo>
                  <a:cubicBezTo>
                    <a:pt x="26253" y="36544"/>
                    <a:pt x="26353" y="36811"/>
                    <a:pt x="26520" y="37045"/>
                  </a:cubicBezTo>
                  <a:cubicBezTo>
                    <a:pt x="26534" y="37086"/>
                    <a:pt x="26565" y="37105"/>
                    <a:pt x="26597" y="37105"/>
                  </a:cubicBezTo>
                  <a:cubicBezTo>
                    <a:pt x="26617" y="37105"/>
                    <a:pt x="26636" y="37098"/>
                    <a:pt x="26652" y="37086"/>
                  </a:cubicBezTo>
                  <a:lnTo>
                    <a:pt x="26652" y="37086"/>
                  </a:lnTo>
                  <a:cubicBezTo>
                    <a:pt x="26655" y="37203"/>
                    <a:pt x="26697" y="37319"/>
                    <a:pt x="26787" y="37445"/>
                  </a:cubicBezTo>
                  <a:cubicBezTo>
                    <a:pt x="26920" y="37545"/>
                    <a:pt x="27053" y="37612"/>
                    <a:pt x="27220" y="37612"/>
                  </a:cubicBezTo>
                  <a:cubicBezTo>
                    <a:pt x="26953" y="37945"/>
                    <a:pt x="27254" y="38212"/>
                    <a:pt x="27420" y="38546"/>
                  </a:cubicBezTo>
                  <a:cubicBezTo>
                    <a:pt x="27787" y="39179"/>
                    <a:pt x="28221" y="39780"/>
                    <a:pt x="28688" y="40347"/>
                  </a:cubicBezTo>
                  <a:cubicBezTo>
                    <a:pt x="28555" y="41147"/>
                    <a:pt x="28421" y="41948"/>
                    <a:pt x="28221" y="42682"/>
                  </a:cubicBezTo>
                  <a:cubicBezTo>
                    <a:pt x="28021" y="43516"/>
                    <a:pt x="27754" y="44350"/>
                    <a:pt x="27420" y="45184"/>
                  </a:cubicBezTo>
                  <a:cubicBezTo>
                    <a:pt x="27120" y="45951"/>
                    <a:pt x="26186" y="46818"/>
                    <a:pt x="26086" y="47552"/>
                  </a:cubicBezTo>
                  <a:cubicBezTo>
                    <a:pt x="26086" y="47519"/>
                    <a:pt x="26053" y="47485"/>
                    <a:pt x="26053" y="47452"/>
                  </a:cubicBezTo>
                  <a:cubicBezTo>
                    <a:pt x="26053" y="47385"/>
                    <a:pt x="26019" y="47385"/>
                    <a:pt x="26019" y="47385"/>
                  </a:cubicBezTo>
                  <a:cubicBezTo>
                    <a:pt x="26053" y="46051"/>
                    <a:pt x="26053" y="44717"/>
                    <a:pt x="26053" y="43382"/>
                  </a:cubicBezTo>
                  <a:cubicBezTo>
                    <a:pt x="26053" y="40947"/>
                    <a:pt x="25619" y="38612"/>
                    <a:pt x="24952" y="36311"/>
                  </a:cubicBezTo>
                  <a:cubicBezTo>
                    <a:pt x="25019" y="36277"/>
                    <a:pt x="25019" y="36177"/>
                    <a:pt x="24919" y="36144"/>
                  </a:cubicBezTo>
                  <a:cubicBezTo>
                    <a:pt x="24618" y="35210"/>
                    <a:pt x="24285" y="34309"/>
                    <a:pt x="23918" y="33375"/>
                  </a:cubicBezTo>
                  <a:cubicBezTo>
                    <a:pt x="23784" y="32775"/>
                    <a:pt x="23784" y="32141"/>
                    <a:pt x="23885" y="31474"/>
                  </a:cubicBezTo>
                  <a:lnTo>
                    <a:pt x="23885" y="31474"/>
                  </a:lnTo>
                  <a:cubicBezTo>
                    <a:pt x="23901" y="31491"/>
                    <a:pt x="23935" y="31499"/>
                    <a:pt x="23964" y="31499"/>
                  </a:cubicBezTo>
                  <a:cubicBezTo>
                    <a:pt x="23993" y="31499"/>
                    <a:pt x="24018" y="31491"/>
                    <a:pt x="24018" y="31474"/>
                  </a:cubicBezTo>
                  <a:cubicBezTo>
                    <a:pt x="24552" y="29306"/>
                    <a:pt x="26586" y="28338"/>
                    <a:pt x="28254" y="27137"/>
                  </a:cubicBezTo>
                  <a:cubicBezTo>
                    <a:pt x="29722" y="26103"/>
                    <a:pt x="30556" y="24769"/>
                    <a:pt x="31123" y="23101"/>
                  </a:cubicBezTo>
                  <a:cubicBezTo>
                    <a:pt x="32190" y="19932"/>
                    <a:pt x="31590" y="16463"/>
                    <a:pt x="29222" y="14428"/>
                  </a:cubicBezTo>
                  <a:cubicBezTo>
                    <a:pt x="29222" y="14362"/>
                    <a:pt x="29188" y="14328"/>
                    <a:pt x="29188" y="14295"/>
                  </a:cubicBezTo>
                  <a:cubicBezTo>
                    <a:pt x="29138" y="14220"/>
                    <a:pt x="29088" y="14182"/>
                    <a:pt x="29024" y="14182"/>
                  </a:cubicBezTo>
                  <a:cubicBezTo>
                    <a:pt x="29003" y="14182"/>
                    <a:pt x="28980" y="14186"/>
                    <a:pt x="28955" y="14195"/>
                  </a:cubicBezTo>
                  <a:cubicBezTo>
                    <a:pt x="28855" y="14128"/>
                    <a:pt x="28755" y="14028"/>
                    <a:pt x="28621" y="13961"/>
                  </a:cubicBezTo>
                  <a:cubicBezTo>
                    <a:pt x="28594" y="13934"/>
                    <a:pt x="28556" y="13921"/>
                    <a:pt x="28516" y="13921"/>
                  </a:cubicBezTo>
                  <a:cubicBezTo>
                    <a:pt x="28410" y="13921"/>
                    <a:pt x="28288" y="14007"/>
                    <a:pt x="28288" y="14128"/>
                  </a:cubicBezTo>
                  <a:cubicBezTo>
                    <a:pt x="28421" y="17164"/>
                    <a:pt x="25886" y="20199"/>
                    <a:pt x="24585" y="22834"/>
                  </a:cubicBezTo>
                  <a:cubicBezTo>
                    <a:pt x="23718" y="24636"/>
                    <a:pt x="22850" y="26837"/>
                    <a:pt x="23985" y="28639"/>
                  </a:cubicBezTo>
                  <a:lnTo>
                    <a:pt x="23985" y="28839"/>
                  </a:lnTo>
                  <a:cubicBezTo>
                    <a:pt x="23985" y="28939"/>
                    <a:pt x="24085" y="28939"/>
                    <a:pt x="24185" y="28939"/>
                  </a:cubicBezTo>
                  <a:cubicBezTo>
                    <a:pt x="23751" y="30140"/>
                    <a:pt x="23518" y="31340"/>
                    <a:pt x="23584" y="32541"/>
                  </a:cubicBezTo>
                  <a:cubicBezTo>
                    <a:pt x="23151" y="31541"/>
                    <a:pt x="22650" y="30540"/>
                    <a:pt x="22117" y="29606"/>
                  </a:cubicBezTo>
                  <a:lnTo>
                    <a:pt x="22150" y="29539"/>
                  </a:lnTo>
                  <a:cubicBezTo>
                    <a:pt x="22383" y="27971"/>
                    <a:pt x="21483" y="26637"/>
                    <a:pt x="20982" y="25169"/>
                  </a:cubicBezTo>
                  <a:cubicBezTo>
                    <a:pt x="21049" y="25003"/>
                    <a:pt x="21083" y="24836"/>
                    <a:pt x="21183" y="24702"/>
                  </a:cubicBezTo>
                  <a:cubicBezTo>
                    <a:pt x="21950" y="22334"/>
                    <a:pt x="23251" y="19499"/>
                    <a:pt x="22517" y="16963"/>
                  </a:cubicBezTo>
                  <a:cubicBezTo>
                    <a:pt x="22472" y="16875"/>
                    <a:pt x="22383" y="16830"/>
                    <a:pt x="22309" y="16830"/>
                  </a:cubicBezTo>
                  <a:cubicBezTo>
                    <a:pt x="22272" y="16830"/>
                    <a:pt x="22239" y="16841"/>
                    <a:pt x="22217" y="16863"/>
                  </a:cubicBezTo>
                  <a:cubicBezTo>
                    <a:pt x="20982" y="17664"/>
                    <a:pt x="19882" y="18665"/>
                    <a:pt x="18914" y="19832"/>
                  </a:cubicBezTo>
                  <a:lnTo>
                    <a:pt x="18147" y="17831"/>
                  </a:lnTo>
                  <a:cubicBezTo>
                    <a:pt x="18247" y="17797"/>
                    <a:pt x="18281" y="17664"/>
                    <a:pt x="18147" y="17631"/>
                  </a:cubicBezTo>
                  <a:cubicBezTo>
                    <a:pt x="18114" y="17597"/>
                    <a:pt x="18080" y="17597"/>
                    <a:pt x="18047" y="17531"/>
                  </a:cubicBezTo>
                  <a:cubicBezTo>
                    <a:pt x="18014" y="17464"/>
                    <a:pt x="17947" y="17364"/>
                    <a:pt x="17947" y="17297"/>
                  </a:cubicBezTo>
                  <a:cubicBezTo>
                    <a:pt x="18447" y="13694"/>
                    <a:pt x="19648" y="10159"/>
                    <a:pt x="18381" y="6623"/>
                  </a:cubicBezTo>
                  <a:cubicBezTo>
                    <a:pt x="17547" y="4321"/>
                    <a:pt x="15879" y="1486"/>
                    <a:pt x="13410" y="618"/>
                  </a:cubicBezTo>
                  <a:cubicBezTo>
                    <a:pt x="13244" y="418"/>
                    <a:pt x="13110" y="185"/>
                    <a:pt x="12910" y="18"/>
                  </a:cubicBezTo>
                  <a:cubicBezTo>
                    <a:pt x="12891" y="6"/>
                    <a:pt x="12873" y="0"/>
                    <a:pt x="128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5"/>
            <p:cNvSpPr/>
            <p:nvPr/>
          </p:nvSpPr>
          <p:spPr>
            <a:xfrm>
              <a:off x="1930725" y="1577050"/>
              <a:ext cx="42550" cy="35950"/>
            </a:xfrm>
            <a:custGeom>
              <a:avLst/>
              <a:gdLst/>
              <a:ahLst/>
              <a:cxnLst/>
              <a:rect l="l" t="t" r="r" b="b"/>
              <a:pathLst>
                <a:path w="1702" h="1438" extrusionOk="0">
                  <a:moveTo>
                    <a:pt x="1001" y="448"/>
                  </a:moveTo>
                  <a:cubicBezTo>
                    <a:pt x="1068" y="448"/>
                    <a:pt x="1101" y="448"/>
                    <a:pt x="1168" y="482"/>
                  </a:cubicBezTo>
                  <a:lnTo>
                    <a:pt x="1201" y="515"/>
                  </a:lnTo>
                  <a:lnTo>
                    <a:pt x="1201" y="648"/>
                  </a:lnTo>
                  <a:cubicBezTo>
                    <a:pt x="1201" y="710"/>
                    <a:pt x="1117" y="1023"/>
                    <a:pt x="1051" y="1023"/>
                  </a:cubicBezTo>
                  <a:cubicBezTo>
                    <a:pt x="1045" y="1023"/>
                    <a:pt x="1040" y="1021"/>
                    <a:pt x="1034" y="1015"/>
                  </a:cubicBezTo>
                  <a:cubicBezTo>
                    <a:pt x="867" y="982"/>
                    <a:pt x="734" y="782"/>
                    <a:pt x="634" y="615"/>
                  </a:cubicBezTo>
                  <a:cubicBezTo>
                    <a:pt x="734" y="515"/>
                    <a:pt x="901" y="448"/>
                    <a:pt x="1001" y="448"/>
                  </a:cubicBezTo>
                  <a:close/>
                  <a:moveTo>
                    <a:pt x="1048" y="0"/>
                  </a:moveTo>
                  <a:cubicBezTo>
                    <a:pt x="745" y="0"/>
                    <a:pt x="409" y="159"/>
                    <a:pt x="267" y="415"/>
                  </a:cubicBezTo>
                  <a:cubicBezTo>
                    <a:pt x="0" y="782"/>
                    <a:pt x="200" y="1349"/>
                    <a:pt x="701" y="1416"/>
                  </a:cubicBezTo>
                  <a:cubicBezTo>
                    <a:pt x="734" y="1416"/>
                    <a:pt x="767" y="1349"/>
                    <a:pt x="834" y="1349"/>
                  </a:cubicBezTo>
                  <a:cubicBezTo>
                    <a:pt x="905" y="1411"/>
                    <a:pt x="979" y="1438"/>
                    <a:pt x="1051" y="1438"/>
                  </a:cubicBezTo>
                  <a:cubicBezTo>
                    <a:pt x="1249" y="1438"/>
                    <a:pt x="1437" y="1236"/>
                    <a:pt x="1535" y="1015"/>
                  </a:cubicBezTo>
                  <a:cubicBezTo>
                    <a:pt x="1701" y="648"/>
                    <a:pt x="1668" y="148"/>
                    <a:pt x="1201" y="15"/>
                  </a:cubicBezTo>
                  <a:cubicBezTo>
                    <a:pt x="1152" y="5"/>
                    <a:pt x="1100" y="0"/>
                    <a:pt x="1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5"/>
            <p:cNvSpPr/>
            <p:nvPr/>
          </p:nvSpPr>
          <p:spPr>
            <a:xfrm>
              <a:off x="2089600" y="1641625"/>
              <a:ext cx="24600" cy="24950"/>
            </a:xfrm>
            <a:custGeom>
              <a:avLst/>
              <a:gdLst/>
              <a:ahLst/>
              <a:cxnLst/>
              <a:rect l="l" t="t" r="r" b="b"/>
              <a:pathLst>
                <a:path w="984" h="998" extrusionOk="0">
                  <a:moveTo>
                    <a:pt x="717" y="0"/>
                  </a:moveTo>
                  <a:cubicBezTo>
                    <a:pt x="517" y="34"/>
                    <a:pt x="350" y="100"/>
                    <a:pt x="217" y="334"/>
                  </a:cubicBezTo>
                  <a:cubicBezTo>
                    <a:pt x="182" y="308"/>
                    <a:pt x="150" y="298"/>
                    <a:pt x="123" y="298"/>
                  </a:cubicBezTo>
                  <a:cubicBezTo>
                    <a:pt x="43" y="298"/>
                    <a:pt x="0" y="384"/>
                    <a:pt x="50" y="434"/>
                  </a:cubicBezTo>
                  <a:cubicBezTo>
                    <a:pt x="83" y="467"/>
                    <a:pt x="150" y="534"/>
                    <a:pt x="183" y="601"/>
                  </a:cubicBezTo>
                  <a:cubicBezTo>
                    <a:pt x="183" y="734"/>
                    <a:pt x="217" y="867"/>
                    <a:pt x="250" y="934"/>
                  </a:cubicBezTo>
                  <a:cubicBezTo>
                    <a:pt x="280" y="979"/>
                    <a:pt x="317" y="997"/>
                    <a:pt x="354" y="997"/>
                  </a:cubicBezTo>
                  <a:cubicBezTo>
                    <a:pt x="400" y="997"/>
                    <a:pt x="447" y="971"/>
                    <a:pt x="483" y="934"/>
                  </a:cubicBezTo>
                  <a:cubicBezTo>
                    <a:pt x="483" y="901"/>
                    <a:pt x="517" y="901"/>
                    <a:pt x="517" y="867"/>
                  </a:cubicBezTo>
                  <a:lnTo>
                    <a:pt x="684" y="867"/>
                  </a:lnTo>
                  <a:cubicBezTo>
                    <a:pt x="984" y="734"/>
                    <a:pt x="984" y="434"/>
                    <a:pt x="984" y="200"/>
                  </a:cubicBezTo>
                  <a:cubicBezTo>
                    <a:pt x="984" y="67"/>
                    <a:pt x="850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5"/>
            <p:cNvSpPr/>
            <p:nvPr/>
          </p:nvSpPr>
          <p:spPr>
            <a:xfrm>
              <a:off x="2125025" y="1918375"/>
              <a:ext cx="40875" cy="35175"/>
            </a:xfrm>
            <a:custGeom>
              <a:avLst/>
              <a:gdLst/>
              <a:ahLst/>
              <a:cxnLst/>
              <a:rect l="l" t="t" r="r" b="b"/>
              <a:pathLst>
                <a:path w="1635" h="1407" extrusionOk="0">
                  <a:moveTo>
                    <a:pt x="868" y="397"/>
                  </a:moveTo>
                  <a:cubicBezTo>
                    <a:pt x="951" y="397"/>
                    <a:pt x="1034" y="422"/>
                    <a:pt x="1101" y="472"/>
                  </a:cubicBezTo>
                  <a:cubicBezTo>
                    <a:pt x="1168" y="505"/>
                    <a:pt x="1168" y="538"/>
                    <a:pt x="1168" y="672"/>
                  </a:cubicBezTo>
                  <a:cubicBezTo>
                    <a:pt x="1168" y="805"/>
                    <a:pt x="1101" y="972"/>
                    <a:pt x="1001" y="1006"/>
                  </a:cubicBezTo>
                  <a:cubicBezTo>
                    <a:pt x="993" y="1018"/>
                    <a:pt x="982" y="1024"/>
                    <a:pt x="970" y="1024"/>
                  </a:cubicBezTo>
                  <a:cubicBezTo>
                    <a:pt x="885" y="1024"/>
                    <a:pt x="718" y="743"/>
                    <a:pt x="601" y="538"/>
                  </a:cubicBezTo>
                  <a:cubicBezTo>
                    <a:pt x="601" y="505"/>
                    <a:pt x="634" y="505"/>
                    <a:pt x="634" y="472"/>
                  </a:cubicBezTo>
                  <a:cubicBezTo>
                    <a:pt x="701" y="422"/>
                    <a:pt x="784" y="397"/>
                    <a:pt x="868" y="397"/>
                  </a:cubicBezTo>
                  <a:close/>
                  <a:moveTo>
                    <a:pt x="859" y="1"/>
                  </a:moveTo>
                  <a:cubicBezTo>
                    <a:pt x="707" y="1"/>
                    <a:pt x="559" y="35"/>
                    <a:pt x="434" y="105"/>
                  </a:cubicBezTo>
                  <a:cubicBezTo>
                    <a:pt x="0" y="338"/>
                    <a:pt x="67" y="1039"/>
                    <a:pt x="467" y="1272"/>
                  </a:cubicBezTo>
                  <a:cubicBezTo>
                    <a:pt x="492" y="1281"/>
                    <a:pt x="515" y="1285"/>
                    <a:pt x="536" y="1285"/>
                  </a:cubicBezTo>
                  <a:cubicBezTo>
                    <a:pt x="597" y="1285"/>
                    <a:pt x="634" y="1247"/>
                    <a:pt x="634" y="1172"/>
                  </a:cubicBezTo>
                  <a:cubicBezTo>
                    <a:pt x="736" y="1299"/>
                    <a:pt x="876" y="1407"/>
                    <a:pt x="1025" y="1407"/>
                  </a:cubicBezTo>
                  <a:cubicBezTo>
                    <a:pt x="1072" y="1407"/>
                    <a:pt x="1120" y="1396"/>
                    <a:pt x="1168" y="1372"/>
                  </a:cubicBezTo>
                  <a:cubicBezTo>
                    <a:pt x="1401" y="1306"/>
                    <a:pt x="1568" y="972"/>
                    <a:pt x="1602" y="772"/>
                  </a:cubicBezTo>
                  <a:cubicBezTo>
                    <a:pt x="1635" y="605"/>
                    <a:pt x="1602" y="372"/>
                    <a:pt x="1468" y="205"/>
                  </a:cubicBezTo>
                  <a:cubicBezTo>
                    <a:pt x="1293" y="69"/>
                    <a:pt x="1072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5"/>
            <p:cNvSpPr/>
            <p:nvPr/>
          </p:nvSpPr>
          <p:spPr>
            <a:xfrm>
              <a:off x="2107750" y="1983475"/>
              <a:ext cx="16475" cy="15425"/>
            </a:xfrm>
            <a:custGeom>
              <a:avLst/>
              <a:gdLst/>
              <a:ahLst/>
              <a:cxnLst/>
              <a:rect l="l" t="t" r="r" b="b"/>
              <a:pathLst>
                <a:path w="659" h="617" extrusionOk="0">
                  <a:moveTo>
                    <a:pt x="239" y="0"/>
                  </a:moveTo>
                  <a:cubicBezTo>
                    <a:pt x="127" y="0"/>
                    <a:pt x="1" y="118"/>
                    <a:pt x="24" y="236"/>
                  </a:cubicBezTo>
                  <a:cubicBezTo>
                    <a:pt x="24" y="236"/>
                    <a:pt x="24" y="270"/>
                    <a:pt x="91" y="270"/>
                  </a:cubicBezTo>
                  <a:lnTo>
                    <a:pt x="91" y="403"/>
                  </a:lnTo>
                  <a:cubicBezTo>
                    <a:pt x="91" y="403"/>
                    <a:pt x="91" y="436"/>
                    <a:pt x="124" y="536"/>
                  </a:cubicBezTo>
                  <a:cubicBezTo>
                    <a:pt x="155" y="597"/>
                    <a:pt x="219" y="616"/>
                    <a:pt x="290" y="616"/>
                  </a:cubicBezTo>
                  <a:cubicBezTo>
                    <a:pt x="375" y="616"/>
                    <a:pt x="470" y="588"/>
                    <a:pt x="525" y="570"/>
                  </a:cubicBezTo>
                  <a:cubicBezTo>
                    <a:pt x="625" y="536"/>
                    <a:pt x="658" y="436"/>
                    <a:pt x="625" y="370"/>
                  </a:cubicBezTo>
                  <a:cubicBezTo>
                    <a:pt x="591" y="236"/>
                    <a:pt x="458" y="169"/>
                    <a:pt x="358" y="69"/>
                  </a:cubicBezTo>
                  <a:cubicBezTo>
                    <a:pt x="328" y="21"/>
                    <a:pt x="285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5"/>
            <p:cNvSpPr/>
            <p:nvPr/>
          </p:nvSpPr>
          <p:spPr>
            <a:xfrm>
              <a:off x="2302650" y="2128875"/>
              <a:ext cx="42550" cy="34400"/>
            </a:xfrm>
            <a:custGeom>
              <a:avLst/>
              <a:gdLst/>
              <a:ahLst/>
              <a:cxnLst/>
              <a:rect l="l" t="t" r="r" b="b"/>
              <a:pathLst>
                <a:path w="1702" h="1376" extrusionOk="0">
                  <a:moveTo>
                    <a:pt x="568" y="424"/>
                  </a:moveTo>
                  <a:cubicBezTo>
                    <a:pt x="668" y="424"/>
                    <a:pt x="734" y="458"/>
                    <a:pt x="834" y="558"/>
                  </a:cubicBezTo>
                  <a:cubicBezTo>
                    <a:pt x="834" y="558"/>
                    <a:pt x="901" y="591"/>
                    <a:pt x="934" y="625"/>
                  </a:cubicBezTo>
                  <a:cubicBezTo>
                    <a:pt x="1001" y="625"/>
                    <a:pt x="1068" y="725"/>
                    <a:pt x="1035" y="725"/>
                  </a:cubicBezTo>
                  <a:lnTo>
                    <a:pt x="1068" y="758"/>
                  </a:lnTo>
                  <a:lnTo>
                    <a:pt x="1068" y="791"/>
                  </a:lnTo>
                  <a:cubicBezTo>
                    <a:pt x="1035" y="825"/>
                    <a:pt x="1001" y="825"/>
                    <a:pt x="934" y="891"/>
                  </a:cubicBezTo>
                  <a:cubicBezTo>
                    <a:pt x="922" y="900"/>
                    <a:pt x="910" y="903"/>
                    <a:pt x="897" y="903"/>
                  </a:cubicBezTo>
                  <a:cubicBezTo>
                    <a:pt x="802" y="903"/>
                    <a:pt x="689" y="712"/>
                    <a:pt x="601" y="625"/>
                  </a:cubicBezTo>
                  <a:cubicBezTo>
                    <a:pt x="568" y="591"/>
                    <a:pt x="534" y="591"/>
                    <a:pt x="501" y="591"/>
                  </a:cubicBezTo>
                  <a:cubicBezTo>
                    <a:pt x="491" y="601"/>
                    <a:pt x="484" y="605"/>
                    <a:pt x="479" y="605"/>
                  </a:cubicBezTo>
                  <a:cubicBezTo>
                    <a:pt x="467" y="605"/>
                    <a:pt x="467" y="581"/>
                    <a:pt x="467" y="558"/>
                  </a:cubicBezTo>
                  <a:lnTo>
                    <a:pt x="467" y="458"/>
                  </a:lnTo>
                  <a:lnTo>
                    <a:pt x="467" y="424"/>
                  </a:lnTo>
                  <a:close/>
                  <a:moveTo>
                    <a:pt x="541" y="1"/>
                  </a:moveTo>
                  <a:cubicBezTo>
                    <a:pt x="424" y="1"/>
                    <a:pt x="307" y="27"/>
                    <a:pt x="201" y="91"/>
                  </a:cubicBezTo>
                  <a:cubicBezTo>
                    <a:pt x="34" y="191"/>
                    <a:pt x="0" y="391"/>
                    <a:pt x="0" y="558"/>
                  </a:cubicBezTo>
                  <a:cubicBezTo>
                    <a:pt x="0" y="758"/>
                    <a:pt x="167" y="1125"/>
                    <a:pt x="401" y="1225"/>
                  </a:cubicBezTo>
                  <a:cubicBezTo>
                    <a:pt x="467" y="1192"/>
                    <a:pt x="501" y="1192"/>
                    <a:pt x="534" y="1125"/>
                  </a:cubicBezTo>
                  <a:cubicBezTo>
                    <a:pt x="568" y="1225"/>
                    <a:pt x="668" y="1292"/>
                    <a:pt x="801" y="1358"/>
                  </a:cubicBezTo>
                  <a:cubicBezTo>
                    <a:pt x="843" y="1370"/>
                    <a:pt x="886" y="1376"/>
                    <a:pt x="930" y="1376"/>
                  </a:cubicBezTo>
                  <a:cubicBezTo>
                    <a:pt x="1126" y="1376"/>
                    <a:pt x="1325" y="1262"/>
                    <a:pt x="1435" y="1125"/>
                  </a:cubicBezTo>
                  <a:cubicBezTo>
                    <a:pt x="1702" y="858"/>
                    <a:pt x="1435" y="424"/>
                    <a:pt x="1201" y="258"/>
                  </a:cubicBezTo>
                  <a:cubicBezTo>
                    <a:pt x="1042" y="121"/>
                    <a:pt x="790" y="1"/>
                    <a:pt x="5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5"/>
            <p:cNvSpPr/>
            <p:nvPr/>
          </p:nvSpPr>
          <p:spPr>
            <a:xfrm>
              <a:off x="2507800" y="2123550"/>
              <a:ext cx="40875" cy="125625"/>
            </a:xfrm>
            <a:custGeom>
              <a:avLst/>
              <a:gdLst/>
              <a:ahLst/>
              <a:cxnLst/>
              <a:rect l="l" t="t" r="r" b="b"/>
              <a:pathLst>
                <a:path w="1635" h="5025" extrusionOk="0">
                  <a:moveTo>
                    <a:pt x="667" y="471"/>
                  </a:moveTo>
                  <a:cubicBezTo>
                    <a:pt x="734" y="471"/>
                    <a:pt x="801" y="471"/>
                    <a:pt x="868" y="504"/>
                  </a:cubicBezTo>
                  <a:cubicBezTo>
                    <a:pt x="968" y="571"/>
                    <a:pt x="1001" y="637"/>
                    <a:pt x="1101" y="671"/>
                  </a:cubicBezTo>
                  <a:cubicBezTo>
                    <a:pt x="1168" y="804"/>
                    <a:pt x="1201" y="971"/>
                    <a:pt x="1134" y="1104"/>
                  </a:cubicBezTo>
                  <a:cubicBezTo>
                    <a:pt x="1101" y="1004"/>
                    <a:pt x="1034" y="971"/>
                    <a:pt x="1001" y="904"/>
                  </a:cubicBezTo>
                  <a:cubicBezTo>
                    <a:pt x="970" y="858"/>
                    <a:pt x="910" y="833"/>
                    <a:pt x="852" y="833"/>
                  </a:cubicBezTo>
                  <a:cubicBezTo>
                    <a:pt x="784" y="833"/>
                    <a:pt x="719" y="866"/>
                    <a:pt x="701" y="938"/>
                  </a:cubicBezTo>
                  <a:cubicBezTo>
                    <a:pt x="667" y="938"/>
                    <a:pt x="667" y="971"/>
                    <a:pt x="634" y="971"/>
                  </a:cubicBezTo>
                  <a:cubicBezTo>
                    <a:pt x="601" y="938"/>
                    <a:pt x="534" y="838"/>
                    <a:pt x="534" y="804"/>
                  </a:cubicBezTo>
                  <a:cubicBezTo>
                    <a:pt x="467" y="738"/>
                    <a:pt x="501" y="637"/>
                    <a:pt x="534" y="571"/>
                  </a:cubicBezTo>
                  <a:cubicBezTo>
                    <a:pt x="534" y="571"/>
                    <a:pt x="583" y="497"/>
                    <a:pt x="597" y="497"/>
                  </a:cubicBezTo>
                  <a:cubicBezTo>
                    <a:pt x="599" y="497"/>
                    <a:pt x="601" y="499"/>
                    <a:pt x="601" y="504"/>
                  </a:cubicBezTo>
                  <a:cubicBezTo>
                    <a:pt x="601" y="504"/>
                    <a:pt x="634" y="504"/>
                    <a:pt x="634" y="471"/>
                  </a:cubicBezTo>
                  <a:close/>
                  <a:moveTo>
                    <a:pt x="602" y="1"/>
                  </a:moveTo>
                  <a:cubicBezTo>
                    <a:pt x="580" y="1"/>
                    <a:pt x="557" y="2"/>
                    <a:pt x="534" y="4"/>
                  </a:cubicBezTo>
                  <a:cubicBezTo>
                    <a:pt x="100" y="104"/>
                    <a:pt x="0" y="671"/>
                    <a:pt x="267" y="1004"/>
                  </a:cubicBezTo>
                  <a:lnTo>
                    <a:pt x="301" y="1071"/>
                  </a:lnTo>
                  <a:cubicBezTo>
                    <a:pt x="334" y="1238"/>
                    <a:pt x="434" y="1438"/>
                    <a:pt x="534" y="1571"/>
                  </a:cubicBezTo>
                  <a:cubicBezTo>
                    <a:pt x="467" y="2739"/>
                    <a:pt x="701" y="3806"/>
                    <a:pt x="868" y="4974"/>
                  </a:cubicBezTo>
                  <a:cubicBezTo>
                    <a:pt x="868" y="5011"/>
                    <a:pt x="890" y="5025"/>
                    <a:pt x="919" y="5025"/>
                  </a:cubicBezTo>
                  <a:cubicBezTo>
                    <a:pt x="968" y="5025"/>
                    <a:pt x="1034" y="4983"/>
                    <a:pt x="1034" y="4941"/>
                  </a:cubicBezTo>
                  <a:cubicBezTo>
                    <a:pt x="968" y="4007"/>
                    <a:pt x="801" y="3073"/>
                    <a:pt x="801" y="2139"/>
                  </a:cubicBezTo>
                  <a:lnTo>
                    <a:pt x="801" y="2139"/>
                  </a:lnTo>
                  <a:cubicBezTo>
                    <a:pt x="834" y="2172"/>
                    <a:pt x="868" y="2239"/>
                    <a:pt x="868" y="2272"/>
                  </a:cubicBezTo>
                  <a:cubicBezTo>
                    <a:pt x="896" y="2291"/>
                    <a:pt x="926" y="2299"/>
                    <a:pt x="956" y="2299"/>
                  </a:cubicBezTo>
                  <a:cubicBezTo>
                    <a:pt x="1034" y="2299"/>
                    <a:pt x="1110" y="2244"/>
                    <a:pt x="1134" y="2172"/>
                  </a:cubicBezTo>
                  <a:lnTo>
                    <a:pt x="1134" y="2139"/>
                  </a:lnTo>
                  <a:cubicBezTo>
                    <a:pt x="1201" y="2105"/>
                    <a:pt x="1301" y="2005"/>
                    <a:pt x="1301" y="1905"/>
                  </a:cubicBezTo>
                  <a:cubicBezTo>
                    <a:pt x="1301" y="1772"/>
                    <a:pt x="1268" y="1672"/>
                    <a:pt x="1201" y="1571"/>
                  </a:cubicBezTo>
                  <a:cubicBezTo>
                    <a:pt x="1535" y="1305"/>
                    <a:pt x="1635" y="838"/>
                    <a:pt x="1435" y="504"/>
                  </a:cubicBezTo>
                  <a:cubicBezTo>
                    <a:pt x="1277" y="252"/>
                    <a:pt x="972" y="1"/>
                    <a:pt x="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5"/>
            <p:cNvSpPr/>
            <p:nvPr/>
          </p:nvSpPr>
          <p:spPr>
            <a:xfrm>
              <a:off x="2014100" y="1774200"/>
              <a:ext cx="84250" cy="56575"/>
            </a:xfrm>
            <a:custGeom>
              <a:avLst/>
              <a:gdLst/>
              <a:ahLst/>
              <a:cxnLst/>
              <a:rect l="l" t="t" r="r" b="b"/>
              <a:pathLst>
                <a:path w="3370" h="2263" extrusionOk="0">
                  <a:moveTo>
                    <a:pt x="3203" y="1"/>
                  </a:moveTo>
                  <a:cubicBezTo>
                    <a:pt x="2503" y="34"/>
                    <a:pt x="1669" y="134"/>
                    <a:pt x="902" y="435"/>
                  </a:cubicBezTo>
                  <a:cubicBezTo>
                    <a:pt x="839" y="309"/>
                    <a:pt x="729" y="255"/>
                    <a:pt x="624" y="255"/>
                  </a:cubicBezTo>
                  <a:cubicBezTo>
                    <a:pt x="448" y="255"/>
                    <a:pt x="284" y="406"/>
                    <a:pt x="368" y="635"/>
                  </a:cubicBezTo>
                  <a:lnTo>
                    <a:pt x="368" y="701"/>
                  </a:lnTo>
                  <a:cubicBezTo>
                    <a:pt x="201" y="735"/>
                    <a:pt x="68" y="802"/>
                    <a:pt x="34" y="968"/>
                  </a:cubicBezTo>
                  <a:cubicBezTo>
                    <a:pt x="1" y="1235"/>
                    <a:pt x="168" y="1402"/>
                    <a:pt x="334" y="1535"/>
                  </a:cubicBezTo>
                  <a:cubicBezTo>
                    <a:pt x="393" y="1574"/>
                    <a:pt x="463" y="1591"/>
                    <a:pt x="538" y="1591"/>
                  </a:cubicBezTo>
                  <a:cubicBezTo>
                    <a:pt x="591" y="1591"/>
                    <a:pt x="646" y="1583"/>
                    <a:pt x="701" y="1569"/>
                  </a:cubicBezTo>
                  <a:cubicBezTo>
                    <a:pt x="868" y="1802"/>
                    <a:pt x="1035" y="2069"/>
                    <a:pt x="1268" y="2236"/>
                  </a:cubicBezTo>
                  <a:cubicBezTo>
                    <a:pt x="1295" y="2254"/>
                    <a:pt x="1324" y="2262"/>
                    <a:pt x="1352" y="2262"/>
                  </a:cubicBezTo>
                  <a:cubicBezTo>
                    <a:pt x="1426" y="2262"/>
                    <a:pt x="1484" y="2200"/>
                    <a:pt x="1435" y="2102"/>
                  </a:cubicBezTo>
                  <a:cubicBezTo>
                    <a:pt x="1335" y="1736"/>
                    <a:pt x="1202" y="1402"/>
                    <a:pt x="1068" y="1002"/>
                  </a:cubicBezTo>
                  <a:cubicBezTo>
                    <a:pt x="1068" y="935"/>
                    <a:pt x="1035" y="802"/>
                    <a:pt x="1035" y="735"/>
                  </a:cubicBezTo>
                  <a:cubicBezTo>
                    <a:pt x="1102" y="701"/>
                    <a:pt x="1235" y="635"/>
                    <a:pt x="1369" y="601"/>
                  </a:cubicBezTo>
                  <a:cubicBezTo>
                    <a:pt x="2002" y="401"/>
                    <a:pt x="2669" y="468"/>
                    <a:pt x="3237" y="268"/>
                  </a:cubicBezTo>
                  <a:cubicBezTo>
                    <a:pt x="3370" y="234"/>
                    <a:pt x="3337" y="68"/>
                    <a:pt x="3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5"/>
            <p:cNvSpPr/>
            <p:nvPr/>
          </p:nvSpPr>
          <p:spPr>
            <a:xfrm>
              <a:off x="2527800" y="2344325"/>
              <a:ext cx="64775" cy="57275"/>
            </a:xfrm>
            <a:custGeom>
              <a:avLst/>
              <a:gdLst/>
              <a:ahLst/>
              <a:cxnLst/>
              <a:rect l="l" t="t" r="r" b="b"/>
              <a:pathLst>
                <a:path w="2591" h="2291" extrusionOk="0">
                  <a:moveTo>
                    <a:pt x="2035" y="1"/>
                  </a:moveTo>
                  <a:cubicBezTo>
                    <a:pt x="1870" y="1"/>
                    <a:pt x="1712" y="182"/>
                    <a:pt x="1735" y="346"/>
                  </a:cubicBezTo>
                  <a:lnTo>
                    <a:pt x="1735" y="446"/>
                  </a:lnTo>
                  <a:cubicBezTo>
                    <a:pt x="1469" y="513"/>
                    <a:pt x="1168" y="746"/>
                    <a:pt x="968" y="913"/>
                  </a:cubicBezTo>
                  <a:cubicBezTo>
                    <a:pt x="668" y="1146"/>
                    <a:pt x="34" y="1747"/>
                    <a:pt x="1" y="2147"/>
                  </a:cubicBezTo>
                  <a:cubicBezTo>
                    <a:pt x="1" y="2239"/>
                    <a:pt x="61" y="2290"/>
                    <a:pt x="121" y="2290"/>
                  </a:cubicBezTo>
                  <a:cubicBezTo>
                    <a:pt x="170" y="2290"/>
                    <a:pt x="219" y="2256"/>
                    <a:pt x="234" y="2181"/>
                  </a:cubicBezTo>
                  <a:cubicBezTo>
                    <a:pt x="268" y="1980"/>
                    <a:pt x="768" y="1580"/>
                    <a:pt x="935" y="1380"/>
                  </a:cubicBezTo>
                  <a:cubicBezTo>
                    <a:pt x="1068" y="1280"/>
                    <a:pt x="1569" y="780"/>
                    <a:pt x="1902" y="746"/>
                  </a:cubicBezTo>
                  <a:cubicBezTo>
                    <a:pt x="1936" y="813"/>
                    <a:pt x="2036" y="846"/>
                    <a:pt x="2169" y="913"/>
                  </a:cubicBezTo>
                  <a:lnTo>
                    <a:pt x="2236" y="913"/>
                  </a:lnTo>
                  <a:cubicBezTo>
                    <a:pt x="2284" y="949"/>
                    <a:pt x="2344" y="968"/>
                    <a:pt x="2401" y="968"/>
                  </a:cubicBezTo>
                  <a:cubicBezTo>
                    <a:pt x="2502" y="968"/>
                    <a:pt x="2591" y="908"/>
                    <a:pt x="2569" y="780"/>
                  </a:cubicBezTo>
                  <a:cubicBezTo>
                    <a:pt x="2536" y="513"/>
                    <a:pt x="2403" y="313"/>
                    <a:pt x="2236" y="112"/>
                  </a:cubicBezTo>
                  <a:cubicBezTo>
                    <a:pt x="2176" y="33"/>
                    <a:pt x="2105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5"/>
            <p:cNvSpPr/>
            <p:nvPr/>
          </p:nvSpPr>
          <p:spPr>
            <a:xfrm>
              <a:off x="2319325" y="2218700"/>
              <a:ext cx="60075" cy="33375"/>
            </a:xfrm>
            <a:custGeom>
              <a:avLst/>
              <a:gdLst/>
              <a:ahLst/>
              <a:cxnLst/>
              <a:rect l="l" t="t" r="r" b="b"/>
              <a:pathLst>
                <a:path w="2403" h="1335" extrusionOk="0">
                  <a:moveTo>
                    <a:pt x="801" y="0"/>
                  </a:moveTo>
                  <a:cubicBezTo>
                    <a:pt x="401" y="0"/>
                    <a:pt x="67" y="167"/>
                    <a:pt x="34" y="601"/>
                  </a:cubicBezTo>
                  <a:cubicBezTo>
                    <a:pt x="1" y="968"/>
                    <a:pt x="201" y="1301"/>
                    <a:pt x="568" y="1335"/>
                  </a:cubicBezTo>
                  <a:cubicBezTo>
                    <a:pt x="634" y="1301"/>
                    <a:pt x="701" y="1268"/>
                    <a:pt x="701" y="1168"/>
                  </a:cubicBezTo>
                  <a:cubicBezTo>
                    <a:pt x="701" y="1034"/>
                    <a:pt x="701" y="934"/>
                    <a:pt x="668" y="801"/>
                  </a:cubicBezTo>
                  <a:lnTo>
                    <a:pt x="668" y="768"/>
                  </a:lnTo>
                  <a:lnTo>
                    <a:pt x="734" y="668"/>
                  </a:lnTo>
                  <a:cubicBezTo>
                    <a:pt x="955" y="557"/>
                    <a:pt x="1206" y="521"/>
                    <a:pt x="1455" y="521"/>
                  </a:cubicBezTo>
                  <a:cubicBezTo>
                    <a:pt x="1732" y="521"/>
                    <a:pt x="2007" y="566"/>
                    <a:pt x="2236" y="601"/>
                  </a:cubicBezTo>
                  <a:cubicBezTo>
                    <a:pt x="2336" y="601"/>
                    <a:pt x="2402" y="467"/>
                    <a:pt x="2336" y="434"/>
                  </a:cubicBezTo>
                  <a:cubicBezTo>
                    <a:pt x="2083" y="257"/>
                    <a:pt x="1735" y="176"/>
                    <a:pt x="1392" y="176"/>
                  </a:cubicBezTo>
                  <a:cubicBezTo>
                    <a:pt x="1282" y="176"/>
                    <a:pt x="1173" y="184"/>
                    <a:pt x="1068" y="201"/>
                  </a:cubicBezTo>
                  <a:cubicBezTo>
                    <a:pt x="1035" y="100"/>
                    <a:pt x="901" y="0"/>
                    <a:pt x="8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4" name="Google Shape;1294;p65"/>
          <p:cNvGrpSpPr/>
          <p:nvPr/>
        </p:nvGrpSpPr>
        <p:grpSpPr>
          <a:xfrm rot="4584363">
            <a:off x="6024050" y="698711"/>
            <a:ext cx="2109778" cy="3994469"/>
            <a:chOff x="1801450" y="1355975"/>
            <a:chExt cx="841475" cy="1593175"/>
          </a:xfrm>
        </p:grpSpPr>
        <p:sp>
          <p:nvSpPr>
            <p:cNvPr id="1295" name="Google Shape;1295;p65"/>
            <p:cNvSpPr/>
            <p:nvPr/>
          </p:nvSpPr>
          <p:spPr>
            <a:xfrm>
              <a:off x="1801450" y="1355975"/>
              <a:ext cx="841475" cy="1593175"/>
            </a:xfrm>
            <a:custGeom>
              <a:avLst/>
              <a:gdLst/>
              <a:ahLst/>
              <a:cxnLst/>
              <a:rect l="l" t="t" r="r" b="b"/>
              <a:pathLst>
                <a:path w="33659" h="63727" extrusionOk="0">
                  <a:moveTo>
                    <a:pt x="6558" y="7010"/>
                  </a:moveTo>
                  <a:cubicBezTo>
                    <a:pt x="6639" y="7010"/>
                    <a:pt x="6723" y="7041"/>
                    <a:pt x="6772" y="7090"/>
                  </a:cubicBezTo>
                  <a:cubicBezTo>
                    <a:pt x="6872" y="7156"/>
                    <a:pt x="6906" y="7323"/>
                    <a:pt x="6906" y="7490"/>
                  </a:cubicBezTo>
                  <a:cubicBezTo>
                    <a:pt x="6906" y="7657"/>
                    <a:pt x="6872" y="7790"/>
                    <a:pt x="6806" y="7957"/>
                  </a:cubicBezTo>
                  <a:cubicBezTo>
                    <a:pt x="6772" y="7957"/>
                    <a:pt x="6739" y="7957"/>
                    <a:pt x="6739" y="7990"/>
                  </a:cubicBezTo>
                  <a:lnTo>
                    <a:pt x="6739" y="7957"/>
                  </a:lnTo>
                  <a:cubicBezTo>
                    <a:pt x="6727" y="7920"/>
                    <a:pt x="6701" y="7906"/>
                    <a:pt x="6675" y="7906"/>
                  </a:cubicBezTo>
                  <a:cubicBezTo>
                    <a:pt x="6630" y="7906"/>
                    <a:pt x="6584" y="7948"/>
                    <a:pt x="6606" y="7990"/>
                  </a:cubicBezTo>
                  <a:cubicBezTo>
                    <a:pt x="6606" y="8024"/>
                    <a:pt x="6639" y="8024"/>
                    <a:pt x="6639" y="8090"/>
                  </a:cubicBezTo>
                  <a:cubicBezTo>
                    <a:pt x="6472" y="8024"/>
                    <a:pt x="6339" y="7824"/>
                    <a:pt x="6239" y="7690"/>
                  </a:cubicBezTo>
                  <a:cubicBezTo>
                    <a:pt x="6139" y="7623"/>
                    <a:pt x="6105" y="7523"/>
                    <a:pt x="6072" y="7457"/>
                  </a:cubicBezTo>
                  <a:cubicBezTo>
                    <a:pt x="6072" y="7357"/>
                    <a:pt x="6105" y="7323"/>
                    <a:pt x="6139" y="7257"/>
                  </a:cubicBezTo>
                  <a:cubicBezTo>
                    <a:pt x="6239" y="7156"/>
                    <a:pt x="6372" y="7090"/>
                    <a:pt x="6472" y="7023"/>
                  </a:cubicBezTo>
                  <a:cubicBezTo>
                    <a:pt x="6499" y="7014"/>
                    <a:pt x="6528" y="7010"/>
                    <a:pt x="6558" y="7010"/>
                  </a:cubicBezTo>
                  <a:close/>
                  <a:moveTo>
                    <a:pt x="7766" y="14152"/>
                  </a:moveTo>
                  <a:cubicBezTo>
                    <a:pt x="8085" y="14152"/>
                    <a:pt x="8572" y="14599"/>
                    <a:pt x="8107" y="14795"/>
                  </a:cubicBezTo>
                  <a:cubicBezTo>
                    <a:pt x="8073" y="14762"/>
                    <a:pt x="8040" y="14762"/>
                    <a:pt x="7940" y="14695"/>
                  </a:cubicBezTo>
                  <a:cubicBezTo>
                    <a:pt x="7931" y="14691"/>
                    <a:pt x="7920" y="14689"/>
                    <a:pt x="7909" y="14689"/>
                  </a:cubicBezTo>
                  <a:cubicBezTo>
                    <a:pt x="7839" y="14689"/>
                    <a:pt x="7740" y="14771"/>
                    <a:pt x="7740" y="14829"/>
                  </a:cubicBezTo>
                  <a:cubicBezTo>
                    <a:pt x="7573" y="14762"/>
                    <a:pt x="7473" y="14595"/>
                    <a:pt x="7540" y="14362"/>
                  </a:cubicBezTo>
                  <a:cubicBezTo>
                    <a:pt x="7557" y="14211"/>
                    <a:pt x="7651" y="14152"/>
                    <a:pt x="7766" y="14152"/>
                  </a:cubicBezTo>
                  <a:close/>
                  <a:moveTo>
                    <a:pt x="14078" y="1252"/>
                  </a:moveTo>
                  <a:lnTo>
                    <a:pt x="14078" y="1252"/>
                  </a:lnTo>
                  <a:cubicBezTo>
                    <a:pt x="16513" y="2520"/>
                    <a:pt x="18047" y="5989"/>
                    <a:pt x="18581" y="8424"/>
                  </a:cubicBezTo>
                  <a:cubicBezTo>
                    <a:pt x="19081" y="10626"/>
                    <a:pt x="18381" y="12794"/>
                    <a:pt x="17914" y="14995"/>
                  </a:cubicBezTo>
                  <a:cubicBezTo>
                    <a:pt x="17780" y="12293"/>
                    <a:pt x="17447" y="9491"/>
                    <a:pt x="16880" y="6923"/>
                  </a:cubicBezTo>
                  <a:cubicBezTo>
                    <a:pt x="16446" y="4922"/>
                    <a:pt x="15679" y="2620"/>
                    <a:pt x="14078" y="1252"/>
                  </a:cubicBezTo>
                  <a:close/>
                  <a:moveTo>
                    <a:pt x="28784" y="14515"/>
                  </a:moveTo>
                  <a:cubicBezTo>
                    <a:pt x="28812" y="14515"/>
                    <a:pt x="28843" y="14532"/>
                    <a:pt x="28888" y="14562"/>
                  </a:cubicBezTo>
                  <a:lnTo>
                    <a:pt x="29022" y="14695"/>
                  </a:lnTo>
                  <a:cubicBezTo>
                    <a:pt x="29055" y="14862"/>
                    <a:pt x="29122" y="15095"/>
                    <a:pt x="29122" y="15262"/>
                  </a:cubicBezTo>
                  <a:cubicBezTo>
                    <a:pt x="29022" y="14995"/>
                    <a:pt x="28855" y="14795"/>
                    <a:pt x="28688" y="14595"/>
                  </a:cubicBezTo>
                  <a:cubicBezTo>
                    <a:pt x="28725" y="14540"/>
                    <a:pt x="28751" y="14515"/>
                    <a:pt x="28784" y="14515"/>
                  </a:cubicBezTo>
                  <a:close/>
                  <a:moveTo>
                    <a:pt x="13911" y="1486"/>
                  </a:moveTo>
                  <a:cubicBezTo>
                    <a:pt x="17680" y="4688"/>
                    <a:pt x="16946" y="11193"/>
                    <a:pt x="17513" y="16029"/>
                  </a:cubicBezTo>
                  <a:cubicBezTo>
                    <a:pt x="16446" y="13261"/>
                    <a:pt x="15512" y="10492"/>
                    <a:pt x="15112" y="7457"/>
                  </a:cubicBezTo>
                  <a:cubicBezTo>
                    <a:pt x="14911" y="5755"/>
                    <a:pt x="14745" y="3320"/>
                    <a:pt x="13911" y="1486"/>
                  </a:cubicBezTo>
                  <a:close/>
                  <a:moveTo>
                    <a:pt x="13510" y="6523"/>
                  </a:moveTo>
                  <a:cubicBezTo>
                    <a:pt x="14044" y="10125"/>
                    <a:pt x="14845" y="13661"/>
                    <a:pt x="16880" y="16597"/>
                  </a:cubicBezTo>
                  <a:cubicBezTo>
                    <a:pt x="14545" y="14562"/>
                    <a:pt x="13911" y="11526"/>
                    <a:pt x="13611" y="8424"/>
                  </a:cubicBezTo>
                  <a:lnTo>
                    <a:pt x="13510" y="6523"/>
                  </a:lnTo>
                  <a:close/>
                  <a:moveTo>
                    <a:pt x="13010" y="819"/>
                  </a:moveTo>
                  <a:cubicBezTo>
                    <a:pt x="13077" y="852"/>
                    <a:pt x="13210" y="952"/>
                    <a:pt x="13277" y="985"/>
                  </a:cubicBezTo>
                  <a:cubicBezTo>
                    <a:pt x="14511" y="3487"/>
                    <a:pt x="14745" y="6323"/>
                    <a:pt x="15078" y="9024"/>
                  </a:cubicBezTo>
                  <a:cubicBezTo>
                    <a:pt x="15378" y="11826"/>
                    <a:pt x="16446" y="14528"/>
                    <a:pt x="17580" y="17197"/>
                  </a:cubicBezTo>
                  <a:cubicBezTo>
                    <a:pt x="17447" y="17130"/>
                    <a:pt x="17380" y="17030"/>
                    <a:pt x="17246" y="16963"/>
                  </a:cubicBezTo>
                  <a:lnTo>
                    <a:pt x="17246" y="16863"/>
                  </a:lnTo>
                  <a:cubicBezTo>
                    <a:pt x="14378" y="11826"/>
                    <a:pt x="14178" y="6423"/>
                    <a:pt x="12843" y="952"/>
                  </a:cubicBezTo>
                  <a:cubicBezTo>
                    <a:pt x="12843" y="852"/>
                    <a:pt x="12877" y="819"/>
                    <a:pt x="13010" y="819"/>
                  </a:cubicBezTo>
                  <a:close/>
                  <a:moveTo>
                    <a:pt x="11669" y="22752"/>
                  </a:moveTo>
                  <a:cubicBezTo>
                    <a:pt x="11767" y="22752"/>
                    <a:pt x="11880" y="22779"/>
                    <a:pt x="12009" y="22834"/>
                  </a:cubicBezTo>
                  <a:cubicBezTo>
                    <a:pt x="12410" y="23001"/>
                    <a:pt x="12543" y="23535"/>
                    <a:pt x="12043" y="23635"/>
                  </a:cubicBezTo>
                  <a:lnTo>
                    <a:pt x="11943" y="23635"/>
                  </a:lnTo>
                  <a:cubicBezTo>
                    <a:pt x="11876" y="23635"/>
                    <a:pt x="11843" y="23668"/>
                    <a:pt x="11776" y="23702"/>
                  </a:cubicBezTo>
                  <a:cubicBezTo>
                    <a:pt x="11542" y="23668"/>
                    <a:pt x="11376" y="23502"/>
                    <a:pt x="11242" y="23301"/>
                  </a:cubicBezTo>
                  <a:cubicBezTo>
                    <a:pt x="11266" y="22939"/>
                    <a:pt x="11413" y="22752"/>
                    <a:pt x="11669" y="22752"/>
                  </a:cubicBezTo>
                  <a:close/>
                  <a:moveTo>
                    <a:pt x="28688" y="15296"/>
                  </a:moveTo>
                  <a:lnTo>
                    <a:pt x="28688" y="15296"/>
                  </a:lnTo>
                  <a:cubicBezTo>
                    <a:pt x="29222" y="18631"/>
                    <a:pt x="27254" y="21200"/>
                    <a:pt x="25519" y="23868"/>
                  </a:cubicBezTo>
                  <a:cubicBezTo>
                    <a:pt x="24685" y="25169"/>
                    <a:pt x="24018" y="26537"/>
                    <a:pt x="24051" y="28038"/>
                  </a:cubicBezTo>
                  <a:cubicBezTo>
                    <a:pt x="23051" y="25670"/>
                    <a:pt x="25185" y="22501"/>
                    <a:pt x="26286" y="20499"/>
                  </a:cubicBezTo>
                  <a:cubicBezTo>
                    <a:pt x="26953" y="19332"/>
                    <a:pt x="27587" y="18164"/>
                    <a:pt x="28121" y="16930"/>
                  </a:cubicBezTo>
                  <a:cubicBezTo>
                    <a:pt x="28354" y="16430"/>
                    <a:pt x="28521" y="15929"/>
                    <a:pt x="28621" y="15429"/>
                  </a:cubicBezTo>
                  <a:cubicBezTo>
                    <a:pt x="28621" y="15362"/>
                    <a:pt x="28621" y="15329"/>
                    <a:pt x="28688" y="15296"/>
                  </a:cubicBezTo>
                  <a:close/>
                  <a:moveTo>
                    <a:pt x="28888" y="15262"/>
                  </a:moveTo>
                  <a:lnTo>
                    <a:pt x="29255" y="15996"/>
                  </a:lnTo>
                  <a:cubicBezTo>
                    <a:pt x="29355" y="18798"/>
                    <a:pt x="27354" y="21800"/>
                    <a:pt x="26286" y="24169"/>
                  </a:cubicBezTo>
                  <a:cubicBezTo>
                    <a:pt x="25719" y="25603"/>
                    <a:pt x="24885" y="27104"/>
                    <a:pt x="24285" y="28639"/>
                  </a:cubicBezTo>
                  <a:cubicBezTo>
                    <a:pt x="24251" y="28605"/>
                    <a:pt x="24251" y="28538"/>
                    <a:pt x="24251" y="28538"/>
                  </a:cubicBezTo>
                  <a:cubicBezTo>
                    <a:pt x="23951" y="25770"/>
                    <a:pt x="26053" y="23768"/>
                    <a:pt x="27387" y="21500"/>
                  </a:cubicBezTo>
                  <a:cubicBezTo>
                    <a:pt x="28454" y="19632"/>
                    <a:pt x="29288" y="17430"/>
                    <a:pt x="28888" y="15262"/>
                  </a:cubicBezTo>
                  <a:close/>
                  <a:moveTo>
                    <a:pt x="29388" y="14962"/>
                  </a:moveTo>
                  <a:cubicBezTo>
                    <a:pt x="32557" y="17831"/>
                    <a:pt x="31423" y="23868"/>
                    <a:pt x="28421" y="26370"/>
                  </a:cubicBezTo>
                  <a:cubicBezTo>
                    <a:pt x="27520" y="27137"/>
                    <a:pt x="26186" y="27805"/>
                    <a:pt x="25185" y="28672"/>
                  </a:cubicBezTo>
                  <a:cubicBezTo>
                    <a:pt x="26787" y="26670"/>
                    <a:pt x="28888" y="24836"/>
                    <a:pt x="29589" y="22301"/>
                  </a:cubicBezTo>
                  <a:cubicBezTo>
                    <a:pt x="30089" y="20399"/>
                    <a:pt x="30256" y="17964"/>
                    <a:pt x="29522" y="15996"/>
                  </a:cubicBezTo>
                  <a:cubicBezTo>
                    <a:pt x="29522" y="15829"/>
                    <a:pt x="29522" y="15696"/>
                    <a:pt x="29455" y="15529"/>
                  </a:cubicBezTo>
                  <a:lnTo>
                    <a:pt x="29455" y="15529"/>
                  </a:lnTo>
                  <a:cubicBezTo>
                    <a:pt x="30689" y="18131"/>
                    <a:pt x="30289" y="20866"/>
                    <a:pt x="29355" y="23602"/>
                  </a:cubicBezTo>
                  <a:cubicBezTo>
                    <a:pt x="29314" y="23643"/>
                    <a:pt x="29349" y="23671"/>
                    <a:pt x="29390" y="23671"/>
                  </a:cubicBezTo>
                  <a:cubicBezTo>
                    <a:pt x="29415" y="23671"/>
                    <a:pt x="29442" y="23660"/>
                    <a:pt x="29455" y="23635"/>
                  </a:cubicBezTo>
                  <a:cubicBezTo>
                    <a:pt x="30923" y="20966"/>
                    <a:pt x="30856" y="17631"/>
                    <a:pt x="29388" y="14995"/>
                  </a:cubicBezTo>
                  <a:lnTo>
                    <a:pt x="29388" y="14962"/>
                  </a:lnTo>
                  <a:close/>
                  <a:moveTo>
                    <a:pt x="1035" y="21033"/>
                  </a:moveTo>
                  <a:lnTo>
                    <a:pt x="1035" y="21033"/>
                  </a:lnTo>
                  <a:cubicBezTo>
                    <a:pt x="5772" y="22000"/>
                    <a:pt x="7906" y="25803"/>
                    <a:pt x="10675" y="29139"/>
                  </a:cubicBezTo>
                  <a:cubicBezTo>
                    <a:pt x="9608" y="28205"/>
                    <a:pt x="8607" y="27271"/>
                    <a:pt x="7606" y="26304"/>
                  </a:cubicBezTo>
                  <a:cubicBezTo>
                    <a:pt x="5772" y="24502"/>
                    <a:pt x="3837" y="22501"/>
                    <a:pt x="1435" y="21433"/>
                  </a:cubicBezTo>
                  <a:cubicBezTo>
                    <a:pt x="1235" y="21300"/>
                    <a:pt x="1102" y="21166"/>
                    <a:pt x="1035" y="21033"/>
                  </a:cubicBezTo>
                  <a:close/>
                  <a:moveTo>
                    <a:pt x="20916" y="25370"/>
                  </a:moveTo>
                  <a:cubicBezTo>
                    <a:pt x="21449" y="26604"/>
                    <a:pt x="22050" y="27971"/>
                    <a:pt x="22017" y="29306"/>
                  </a:cubicBezTo>
                  <a:cubicBezTo>
                    <a:pt x="21583" y="28438"/>
                    <a:pt x="21083" y="27538"/>
                    <a:pt x="20549" y="26704"/>
                  </a:cubicBezTo>
                  <a:cubicBezTo>
                    <a:pt x="20682" y="26270"/>
                    <a:pt x="20782" y="25837"/>
                    <a:pt x="20916" y="25370"/>
                  </a:cubicBezTo>
                  <a:close/>
                  <a:moveTo>
                    <a:pt x="31417" y="28991"/>
                  </a:moveTo>
                  <a:cubicBezTo>
                    <a:pt x="31583" y="28991"/>
                    <a:pt x="31768" y="29050"/>
                    <a:pt x="31924" y="29139"/>
                  </a:cubicBezTo>
                  <a:cubicBezTo>
                    <a:pt x="32190" y="29272"/>
                    <a:pt x="32224" y="29506"/>
                    <a:pt x="32090" y="29773"/>
                  </a:cubicBezTo>
                  <a:cubicBezTo>
                    <a:pt x="32004" y="29945"/>
                    <a:pt x="31882" y="30011"/>
                    <a:pt x="31752" y="30011"/>
                  </a:cubicBezTo>
                  <a:cubicBezTo>
                    <a:pt x="31631" y="30011"/>
                    <a:pt x="31503" y="29953"/>
                    <a:pt x="31390" y="29873"/>
                  </a:cubicBezTo>
                  <a:lnTo>
                    <a:pt x="31390" y="29839"/>
                  </a:lnTo>
                  <a:cubicBezTo>
                    <a:pt x="31442" y="29735"/>
                    <a:pt x="31352" y="29651"/>
                    <a:pt x="31262" y="29651"/>
                  </a:cubicBezTo>
                  <a:cubicBezTo>
                    <a:pt x="31237" y="29651"/>
                    <a:pt x="31212" y="29658"/>
                    <a:pt x="31190" y="29673"/>
                  </a:cubicBezTo>
                  <a:cubicBezTo>
                    <a:pt x="31123" y="29606"/>
                    <a:pt x="31090" y="29539"/>
                    <a:pt x="31056" y="29472"/>
                  </a:cubicBezTo>
                  <a:cubicBezTo>
                    <a:pt x="31056" y="29439"/>
                    <a:pt x="31023" y="29339"/>
                    <a:pt x="31056" y="29272"/>
                  </a:cubicBezTo>
                  <a:cubicBezTo>
                    <a:pt x="31056" y="29139"/>
                    <a:pt x="31123" y="29106"/>
                    <a:pt x="31190" y="29039"/>
                  </a:cubicBezTo>
                  <a:cubicBezTo>
                    <a:pt x="31256" y="29005"/>
                    <a:pt x="31334" y="28991"/>
                    <a:pt x="31417" y="28991"/>
                  </a:cubicBezTo>
                  <a:close/>
                  <a:moveTo>
                    <a:pt x="29522" y="16697"/>
                  </a:moveTo>
                  <a:lnTo>
                    <a:pt x="29522" y="16697"/>
                  </a:lnTo>
                  <a:cubicBezTo>
                    <a:pt x="30089" y="18831"/>
                    <a:pt x="29789" y="21433"/>
                    <a:pt x="28955" y="23301"/>
                  </a:cubicBezTo>
                  <a:cubicBezTo>
                    <a:pt x="27921" y="25670"/>
                    <a:pt x="25652" y="27438"/>
                    <a:pt x="24285" y="29606"/>
                  </a:cubicBezTo>
                  <a:cubicBezTo>
                    <a:pt x="24251" y="29673"/>
                    <a:pt x="24251" y="29706"/>
                    <a:pt x="24285" y="29706"/>
                  </a:cubicBezTo>
                  <a:lnTo>
                    <a:pt x="24051" y="30206"/>
                  </a:lnTo>
                  <a:cubicBezTo>
                    <a:pt x="24618" y="27571"/>
                    <a:pt x="26186" y="24969"/>
                    <a:pt x="27254" y="22734"/>
                  </a:cubicBezTo>
                  <a:cubicBezTo>
                    <a:pt x="28088" y="21000"/>
                    <a:pt x="29288" y="18831"/>
                    <a:pt x="29522" y="16697"/>
                  </a:cubicBezTo>
                  <a:close/>
                  <a:moveTo>
                    <a:pt x="1035" y="20900"/>
                  </a:moveTo>
                  <a:lnTo>
                    <a:pt x="1035" y="20900"/>
                  </a:lnTo>
                  <a:cubicBezTo>
                    <a:pt x="4204" y="21200"/>
                    <a:pt x="7106" y="22868"/>
                    <a:pt x="9374" y="25036"/>
                  </a:cubicBezTo>
                  <a:cubicBezTo>
                    <a:pt x="11175" y="26737"/>
                    <a:pt x="11609" y="29339"/>
                    <a:pt x="13110" y="31274"/>
                  </a:cubicBezTo>
                  <a:cubicBezTo>
                    <a:pt x="12910" y="31040"/>
                    <a:pt x="12677" y="30840"/>
                    <a:pt x="12410" y="30640"/>
                  </a:cubicBezTo>
                  <a:cubicBezTo>
                    <a:pt x="9041" y="26804"/>
                    <a:pt x="6505" y="21834"/>
                    <a:pt x="1035" y="20900"/>
                  </a:cubicBezTo>
                  <a:close/>
                  <a:moveTo>
                    <a:pt x="1835" y="21734"/>
                  </a:moveTo>
                  <a:lnTo>
                    <a:pt x="1835" y="21734"/>
                  </a:lnTo>
                  <a:cubicBezTo>
                    <a:pt x="5772" y="23969"/>
                    <a:pt x="8774" y="27805"/>
                    <a:pt x="12210" y="30807"/>
                  </a:cubicBezTo>
                  <a:cubicBezTo>
                    <a:pt x="12510" y="31074"/>
                    <a:pt x="12743" y="31340"/>
                    <a:pt x="13077" y="31574"/>
                  </a:cubicBezTo>
                  <a:cubicBezTo>
                    <a:pt x="10675" y="30607"/>
                    <a:pt x="8073" y="30340"/>
                    <a:pt x="6072" y="28538"/>
                  </a:cubicBezTo>
                  <a:cubicBezTo>
                    <a:pt x="4704" y="27304"/>
                    <a:pt x="3837" y="25503"/>
                    <a:pt x="2903" y="23935"/>
                  </a:cubicBezTo>
                  <a:cubicBezTo>
                    <a:pt x="2769" y="23668"/>
                    <a:pt x="2369" y="22968"/>
                    <a:pt x="1936" y="22267"/>
                  </a:cubicBezTo>
                  <a:lnTo>
                    <a:pt x="1936" y="22267"/>
                  </a:lnTo>
                  <a:cubicBezTo>
                    <a:pt x="5038" y="25603"/>
                    <a:pt x="8407" y="29106"/>
                    <a:pt x="12343" y="31207"/>
                  </a:cubicBezTo>
                  <a:cubicBezTo>
                    <a:pt x="12356" y="31220"/>
                    <a:pt x="12368" y="31225"/>
                    <a:pt x="12378" y="31225"/>
                  </a:cubicBezTo>
                  <a:cubicBezTo>
                    <a:pt x="12420" y="31225"/>
                    <a:pt x="12437" y="31134"/>
                    <a:pt x="12410" y="31107"/>
                  </a:cubicBezTo>
                  <a:cubicBezTo>
                    <a:pt x="10342" y="29472"/>
                    <a:pt x="8207" y="27971"/>
                    <a:pt x="6239" y="26137"/>
                  </a:cubicBezTo>
                  <a:cubicBezTo>
                    <a:pt x="4704" y="24702"/>
                    <a:pt x="3270" y="23201"/>
                    <a:pt x="1835" y="21734"/>
                  </a:cubicBezTo>
                  <a:close/>
                  <a:moveTo>
                    <a:pt x="21183" y="18031"/>
                  </a:moveTo>
                  <a:lnTo>
                    <a:pt x="21183" y="18031"/>
                  </a:lnTo>
                  <a:cubicBezTo>
                    <a:pt x="18414" y="21367"/>
                    <a:pt x="15145" y="27438"/>
                    <a:pt x="17647" y="31607"/>
                  </a:cubicBezTo>
                  <a:cubicBezTo>
                    <a:pt x="17713" y="31674"/>
                    <a:pt x="17713" y="31774"/>
                    <a:pt x="17713" y="31807"/>
                  </a:cubicBezTo>
                  <a:cubicBezTo>
                    <a:pt x="16112" y="29306"/>
                    <a:pt x="16112" y="26437"/>
                    <a:pt x="17113" y="23602"/>
                  </a:cubicBezTo>
                  <a:cubicBezTo>
                    <a:pt x="17580" y="22334"/>
                    <a:pt x="18281" y="21166"/>
                    <a:pt x="19081" y="20132"/>
                  </a:cubicBezTo>
                  <a:cubicBezTo>
                    <a:pt x="19248" y="19866"/>
                    <a:pt x="20349" y="18698"/>
                    <a:pt x="21183" y="18031"/>
                  </a:cubicBezTo>
                  <a:close/>
                  <a:moveTo>
                    <a:pt x="21716" y="17697"/>
                  </a:moveTo>
                  <a:lnTo>
                    <a:pt x="21716" y="17697"/>
                  </a:lnTo>
                  <a:cubicBezTo>
                    <a:pt x="21583" y="20766"/>
                    <a:pt x="20415" y="23168"/>
                    <a:pt x="19215" y="25970"/>
                  </a:cubicBezTo>
                  <a:cubicBezTo>
                    <a:pt x="18381" y="27838"/>
                    <a:pt x="17747" y="29839"/>
                    <a:pt x="18080" y="31841"/>
                  </a:cubicBezTo>
                  <a:cubicBezTo>
                    <a:pt x="18047" y="31841"/>
                    <a:pt x="18014" y="31807"/>
                    <a:pt x="18014" y="31774"/>
                  </a:cubicBezTo>
                  <a:cubicBezTo>
                    <a:pt x="17880" y="30640"/>
                    <a:pt x="17847" y="29506"/>
                    <a:pt x="17914" y="28338"/>
                  </a:cubicBezTo>
                  <a:cubicBezTo>
                    <a:pt x="18147" y="25370"/>
                    <a:pt x="19515" y="22968"/>
                    <a:pt x="21116" y="20533"/>
                  </a:cubicBezTo>
                  <a:cubicBezTo>
                    <a:pt x="21165" y="20483"/>
                    <a:pt x="21123" y="20397"/>
                    <a:pt x="21070" y="20397"/>
                  </a:cubicBezTo>
                  <a:cubicBezTo>
                    <a:pt x="21052" y="20397"/>
                    <a:pt x="21033" y="20407"/>
                    <a:pt x="21016" y="20433"/>
                  </a:cubicBezTo>
                  <a:cubicBezTo>
                    <a:pt x="18381" y="23201"/>
                    <a:pt x="17380" y="27171"/>
                    <a:pt x="17680" y="31007"/>
                  </a:cubicBezTo>
                  <a:cubicBezTo>
                    <a:pt x="15946" y="26604"/>
                    <a:pt x="18948" y="21533"/>
                    <a:pt x="21583" y="17998"/>
                  </a:cubicBezTo>
                  <a:cubicBezTo>
                    <a:pt x="21616" y="17931"/>
                    <a:pt x="21583" y="17831"/>
                    <a:pt x="21550" y="17831"/>
                  </a:cubicBezTo>
                  <a:cubicBezTo>
                    <a:pt x="21583" y="17797"/>
                    <a:pt x="21683" y="17764"/>
                    <a:pt x="21716" y="17697"/>
                  </a:cubicBezTo>
                  <a:close/>
                  <a:moveTo>
                    <a:pt x="22131" y="17585"/>
                  </a:moveTo>
                  <a:cubicBezTo>
                    <a:pt x="22242" y="17585"/>
                    <a:pt x="22304" y="17659"/>
                    <a:pt x="22350" y="17797"/>
                  </a:cubicBezTo>
                  <a:cubicBezTo>
                    <a:pt x="22750" y="20299"/>
                    <a:pt x="21249" y="23168"/>
                    <a:pt x="20515" y="25470"/>
                  </a:cubicBezTo>
                  <a:cubicBezTo>
                    <a:pt x="20382" y="25803"/>
                    <a:pt x="20282" y="26137"/>
                    <a:pt x="20215" y="26437"/>
                  </a:cubicBezTo>
                  <a:cubicBezTo>
                    <a:pt x="19615" y="28438"/>
                    <a:pt x="19215" y="30373"/>
                    <a:pt x="18281" y="32208"/>
                  </a:cubicBezTo>
                  <a:cubicBezTo>
                    <a:pt x="17547" y="26971"/>
                    <a:pt x="22784" y="22701"/>
                    <a:pt x="21950" y="17631"/>
                  </a:cubicBezTo>
                  <a:cubicBezTo>
                    <a:pt x="22022" y="17600"/>
                    <a:pt x="22082" y="17585"/>
                    <a:pt x="22131" y="17585"/>
                  </a:cubicBezTo>
                  <a:close/>
                  <a:moveTo>
                    <a:pt x="32645" y="31836"/>
                  </a:moveTo>
                  <a:cubicBezTo>
                    <a:pt x="32708" y="31836"/>
                    <a:pt x="32772" y="31855"/>
                    <a:pt x="32791" y="31874"/>
                  </a:cubicBezTo>
                  <a:cubicBezTo>
                    <a:pt x="32824" y="31941"/>
                    <a:pt x="32891" y="31974"/>
                    <a:pt x="32891" y="32008"/>
                  </a:cubicBezTo>
                  <a:cubicBezTo>
                    <a:pt x="32924" y="32141"/>
                    <a:pt x="32891" y="32274"/>
                    <a:pt x="32791" y="32341"/>
                  </a:cubicBezTo>
                  <a:cubicBezTo>
                    <a:pt x="32758" y="32475"/>
                    <a:pt x="32624" y="32541"/>
                    <a:pt x="32457" y="32608"/>
                  </a:cubicBezTo>
                  <a:lnTo>
                    <a:pt x="32457" y="32541"/>
                  </a:lnTo>
                  <a:cubicBezTo>
                    <a:pt x="32457" y="32508"/>
                    <a:pt x="32391" y="32475"/>
                    <a:pt x="32324" y="32441"/>
                  </a:cubicBezTo>
                  <a:cubicBezTo>
                    <a:pt x="32391" y="32341"/>
                    <a:pt x="32391" y="32174"/>
                    <a:pt x="32424" y="32041"/>
                  </a:cubicBezTo>
                  <a:cubicBezTo>
                    <a:pt x="32424" y="31974"/>
                    <a:pt x="32457" y="31874"/>
                    <a:pt x="32524" y="31874"/>
                  </a:cubicBezTo>
                  <a:cubicBezTo>
                    <a:pt x="32552" y="31846"/>
                    <a:pt x="32598" y="31836"/>
                    <a:pt x="32645" y="31836"/>
                  </a:cubicBezTo>
                  <a:close/>
                  <a:moveTo>
                    <a:pt x="27210" y="31841"/>
                  </a:moveTo>
                  <a:cubicBezTo>
                    <a:pt x="27272" y="31841"/>
                    <a:pt x="27331" y="31852"/>
                    <a:pt x="27387" y="31874"/>
                  </a:cubicBezTo>
                  <a:cubicBezTo>
                    <a:pt x="27654" y="32041"/>
                    <a:pt x="27487" y="32641"/>
                    <a:pt x="27387" y="32842"/>
                  </a:cubicBezTo>
                  <a:cubicBezTo>
                    <a:pt x="27292" y="32984"/>
                    <a:pt x="27164" y="33025"/>
                    <a:pt x="27038" y="33025"/>
                  </a:cubicBezTo>
                  <a:cubicBezTo>
                    <a:pt x="26986" y="33025"/>
                    <a:pt x="26935" y="33018"/>
                    <a:pt x="26887" y="33008"/>
                  </a:cubicBezTo>
                  <a:cubicBezTo>
                    <a:pt x="26620" y="32942"/>
                    <a:pt x="26486" y="32708"/>
                    <a:pt x="26453" y="32475"/>
                  </a:cubicBezTo>
                  <a:lnTo>
                    <a:pt x="26453" y="32475"/>
                  </a:lnTo>
                  <a:cubicBezTo>
                    <a:pt x="26486" y="32508"/>
                    <a:pt x="26586" y="32541"/>
                    <a:pt x="26687" y="32541"/>
                  </a:cubicBezTo>
                  <a:cubicBezTo>
                    <a:pt x="26753" y="32541"/>
                    <a:pt x="26853" y="32475"/>
                    <a:pt x="26787" y="32375"/>
                  </a:cubicBezTo>
                  <a:cubicBezTo>
                    <a:pt x="26720" y="32208"/>
                    <a:pt x="26620" y="32108"/>
                    <a:pt x="26820" y="31974"/>
                  </a:cubicBezTo>
                  <a:cubicBezTo>
                    <a:pt x="26953" y="31885"/>
                    <a:pt x="27087" y="31841"/>
                    <a:pt x="27210" y="31841"/>
                  </a:cubicBezTo>
                  <a:close/>
                  <a:moveTo>
                    <a:pt x="26920" y="36344"/>
                  </a:moveTo>
                  <a:cubicBezTo>
                    <a:pt x="26898" y="36344"/>
                    <a:pt x="26964" y="36359"/>
                    <a:pt x="27002" y="36359"/>
                  </a:cubicBezTo>
                  <a:cubicBezTo>
                    <a:pt x="27020" y="36359"/>
                    <a:pt x="27031" y="36355"/>
                    <a:pt x="27020" y="36344"/>
                  </a:cubicBezTo>
                  <a:lnTo>
                    <a:pt x="27020" y="36344"/>
                  </a:lnTo>
                  <a:cubicBezTo>
                    <a:pt x="27120" y="36377"/>
                    <a:pt x="27187" y="36444"/>
                    <a:pt x="27287" y="36511"/>
                  </a:cubicBezTo>
                  <a:cubicBezTo>
                    <a:pt x="27454" y="36644"/>
                    <a:pt x="27520" y="36811"/>
                    <a:pt x="27420" y="37011"/>
                  </a:cubicBezTo>
                  <a:cubicBezTo>
                    <a:pt x="27392" y="37095"/>
                    <a:pt x="27270" y="37227"/>
                    <a:pt x="27152" y="37227"/>
                  </a:cubicBezTo>
                  <a:cubicBezTo>
                    <a:pt x="27130" y="37227"/>
                    <a:pt x="27108" y="37222"/>
                    <a:pt x="27087" y="37211"/>
                  </a:cubicBezTo>
                  <a:cubicBezTo>
                    <a:pt x="26953" y="37178"/>
                    <a:pt x="26887" y="36944"/>
                    <a:pt x="26887" y="36811"/>
                  </a:cubicBezTo>
                  <a:cubicBezTo>
                    <a:pt x="26887" y="36753"/>
                    <a:pt x="26842" y="36717"/>
                    <a:pt x="26797" y="36717"/>
                  </a:cubicBezTo>
                  <a:cubicBezTo>
                    <a:pt x="26765" y="36717"/>
                    <a:pt x="26734" y="36736"/>
                    <a:pt x="26720" y="36778"/>
                  </a:cubicBezTo>
                  <a:cubicBezTo>
                    <a:pt x="26708" y="36806"/>
                    <a:pt x="26697" y="36834"/>
                    <a:pt x="26688" y="36861"/>
                  </a:cubicBezTo>
                  <a:lnTo>
                    <a:pt x="26688" y="36861"/>
                  </a:lnTo>
                  <a:cubicBezTo>
                    <a:pt x="26692" y="36734"/>
                    <a:pt x="26706" y="36606"/>
                    <a:pt x="26753" y="36511"/>
                  </a:cubicBezTo>
                  <a:cubicBezTo>
                    <a:pt x="26787" y="36477"/>
                    <a:pt x="26787" y="36444"/>
                    <a:pt x="26787" y="36377"/>
                  </a:cubicBezTo>
                  <a:lnTo>
                    <a:pt x="26853" y="36344"/>
                  </a:lnTo>
                  <a:close/>
                  <a:moveTo>
                    <a:pt x="11009" y="35210"/>
                  </a:moveTo>
                  <a:lnTo>
                    <a:pt x="11009" y="35210"/>
                  </a:lnTo>
                  <a:cubicBezTo>
                    <a:pt x="12009" y="35510"/>
                    <a:pt x="12943" y="36010"/>
                    <a:pt x="14011" y="36744"/>
                  </a:cubicBezTo>
                  <a:cubicBezTo>
                    <a:pt x="14611" y="37311"/>
                    <a:pt x="15345" y="37878"/>
                    <a:pt x="16046" y="38379"/>
                  </a:cubicBezTo>
                  <a:cubicBezTo>
                    <a:pt x="15445" y="38112"/>
                    <a:pt x="14911" y="37812"/>
                    <a:pt x="14378" y="37445"/>
                  </a:cubicBezTo>
                  <a:cubicBezTo>
                    <a:pt x="13277" y="36711"/>
                    <a:pt x="12176" y="35877"/>
                    <a:pt x="11009" y="35210"/>
                  </a:cubicBezTo>
                  <a:close/>
                  <a:moveTo>
                    <a:pt x="8873" y="34115"/>
                  </a:moveTo>
                  <a:cubicBezTo>
                    <a:pt x="10709" y="34115"/>
                    <a:pt x="12349" y="34672"/>
                    <a:pt x="14078" y="35644"/>
                  </a:cubicBezTo>
                  <a:cubicBezTo>
                    <a:pt x="15845" y="36644"/>
                    <a:pt x="17013" y="38312"/>
                    <a:pt x="18547" y="39513"/>
                  </a:cubicBezTo>
                  <a:cubicBezTo>
                    <a:pt x="16446" y="38446"/>
                    <a:pt x="14845" y="36844"/>
                    <a:pt x="12843" y="35677"/>
                  </a:cubicBezTo>
                  <a:cubicBezTo>
                    <a:pt x="11776" y="35043"/>
                    <a:pt x="10708" y="34776"/>
                    <a:pt x="9574" y="34643"/>
                  </a:cubicBezTo>
                  <a:cubicBezTo>
                    <a:pt x="8960" y="34409"/>
                    <a:pt x="8294" y="34303"/>
                    <a:pt x="7645" y="34303"/>
                  </a:cubicBezTo>
                  <a:cubicBezTo>
                    <a:pt x="7554" y="34303"/>
                    <a:pt x="7463" y="34305"/>
                    <a:pt x="7373" y="34309"/>
                  </a:cubicBezTo>
                  <a:cubicBezTo>
                    <a:pt x="7406" y="34276"/>
                    <a:pt x="7439" y="34276"/>
                    <a:pt x="7540" y="34209"/>
                  </a:cubicBezTo>
                  <a:cubicBezTo>
                    <a:pt x="7997" y="34146"/>
                    <a:pt x="8440" y="34115"/>
                    <a:pt x="8873" y="34115"/>
                  </a:cubicBezTo>
                  <a:close/>
                  <a:moveTo>
                    <a:pt x="6739" y="34676"/>
                  </a:moveTo>
                  <a:cubicBezTo>
                    <a:pt x="6739" y="34710"/>
                    <a:pt x="6772" y="34710"/>
                    <a:pt x="6839" y="34710"/>
                  </a:cubicBezTo>
                  <a:cubicBezTo>
                    <a:pt x="7906" y="34776"/>
                    <a:pt x="8840" y="34810"/>
                    <a:pt x="9741" y="34976"/>
                  </a:cubicBezTo>
                  <a:cubicBezTo>
                    <a:pt x="11509" y="35644"/>
                    <a:pt x="13077" y="36978"/>
                    <a:pt x="14611" y="37945"/>
                  </a:cubicBezTo>
                  <a:cubicBezTo>
                    <a:pt x="15879" y="38679"/>
                    <a:pt x="17213" y="39313"/>
                    <a:pt x="18547" y="39880"/>
                  </a:cubicBezTo>
                  <a:cubicBezTo>
                    <a:pt x="16046" y="39680"/>
                    <a:pt x="14111" y="38712"/>
                    <a:pt x="11943" y="37378"/>
                  </a:cubicBezTo>
                  <a:cubicBezTo>
                    <a:pt x="10275" y="36311"/>
                    <a:pt x="8607" y="35177"/>
                    <a:pt x="6639" y="34776"/>
                  </a:cubicBezTo>
                  <a:cubicBezTo>
                    <a:pt x="6639" y="34710"/>
                    <a:pt x="6706" y="34676"/>
                    <a:pt x="6739" y="34676"/>
                  </a:cubicBezTo>
                  <a:close/>
                  <a:moveTo>
                    <a:pt x="9889" y="33683"/>
                  </a:moveTo>
                  <a:cubicBezTo>
                    <a:pt x="13267" y="33683"/>
                    <a:pt x="16448" y="36914"/>
                    <a:pt x="18848" y="39313"/>
                  </a:cubicBezTo>
                  <a:cubicBezTo>
                    <a:pt x="19114" y="39546"/>
                    <a:pt x="19381" y="39847"/>
                    <a:pt x="19682" y="40113"/>
                  </a:cubicBezTo>
                  <a:lnTo>
                    <a:pt x="19415" y="39980"/>
                  </a:lnTo>
                  <a:cubicBezTo>
                    <a:pt x="16195" y="37348"/>
                    <a:pt x="13348" y="33912"/>
                    <a:pt x="9169" y="33912"/>
                  </a:cubicBezTo>
                  <a:cubicBezTo>
                    <a:pt x="8845" y="33912"/>
                    <a:pt x="8514" y="33933"/>
                    <a:pt x="8173" y="33976"/>
                  </a:cubicBezTo>
                  <a:cubicBezTo>
                    <a:pt x="8749" y="33774"/>
                    <a:pt x="9322" y="33683"/>
                    <a:pt x="9889" y="33683"/>
                  </a:cubicBezTo>
                  <a:close/>
                  <a:moveTo>
                    <a:pt x="6972" y="35043"/>
                  </a:moveTo>
                  <a:cubicBezTo>
                    <a:pt x="9141" y="35877"/>
                    <a:pt x="11042" y="37178"/>
                    <a:pt x="13043" y="38379"/>
                  </a:cubicBezTo>
                  <a:cubicBezTo>
                    <a:pt x="14518" y="39304"/>
                    <a:pt x="16267" y="40179"/>
                    <a:pt x="18054" y="40179"/>
                  </a:cubicBezTo>
                  <a:cubicBezTo>
                    <a:pt x="18329" y="40179"/>
                    <a:pt x="18605" y="40158"/>
                    <a:pt x="18881" y="40113"/>
                  </a:cubicBezTo>
                  <a:cubicBezTo>
                    <a:pt x="19048" y="40180"/>
                    <a:pt x="19248" y="40280"/>
                    <a:pt x="19415" y="40347"/>
                  </a:cubicBezTo>
                  <a:cubicBezTo>
                    <a:pt x="18974" y="40276"/>
                    <a:pt x="18534" y="40253"/>
                    <a:pt x="18088" y="40253"/>
                  </a:cubicBezTo>
                  <a:cubicBezTo>
                    <a:pt x="17488" y="40253"/>
                    <a:pt x="16878" y="40294"/>
                    <a:pt x="16246" y="40314"/>
                  </a:cubicBezTo>
                  <a:cubicBezTo>
                    <a:pt x="16226" y="40314"/>
                    <a:pt x="16206" y="40314"/>
                    <a:pt x="16187" y="40314"/>
                  </a:cubicBezTo>
                  <a:cubicBezTo>
                    <a:pt x="12643" y="40314"/>
                    <a:pt x="9593" y="37332"/>
                    <a:pt x="6972" y="35043"/>
                  </a:cubicBezTo>
                  <a:close/>
                  <a:moveTo>
                    <a:pt x="20549" y="27204"/>
                  </a:moveTo>
                  <a:cubicBezTo>
                    <a:pt x="22083" y="29939"/>
                    <a:pt x="23584" y="32675"/>
                    <a:pt x="24552" y="35677"/>
                  </a:cubicBezTo>
                  <a:cubicBezTo>
                    <a:pt x="24585" y="35777"/>
                    <a:pt x="24585" y="35844"/>
                    <a:pt x="24618" y="35944"/>
                  </a:cubicBezTo>
                  <a:cubicBezTo>
                    <a:pt x="23184" y="35043"/>
                    <a:pt x="22083" y="33609"/>
                    <a:pt x="20682" y="32641"/>
                  </a:cubicBezTo>
                  <a:cubicBezTo>
                    <a:pt x="20655" y="32628"/>
                    <a:pt x="20621" y="32619"/>
                    <a:pt x="20592" y="32619"/>
                  </a:cubicBezTo>
                  <a:cubicBezTo>
                    <a:pt x="20550" y="32619"/>
                    <a:pt x="20515" y="32636"/>
                    <a:pt x="20515" y="32675"/>
                  </a:cubicBezTo>
                  <a:lnTo>
                    <a:pt x="20515" y="32708"/>
                  </a:lnTo>
                  <a:cubicBezTo>
                    <a:pt x="20490" y="32693"/>
                    <a:pt x="20462" y="32686"/>
                    <a:pt x="20433" y="32686"/>
                  </a:cubicBezTo>
                  <a:cubicBezTo>
                    <a:pt x="20269" y="32686"/>
                    <a:pt x="20074" y="32900"/>
                    <a:pt x="20215" y="33042"/>
                  </a:cubicBezTo>
                  <a:lnTo>
                    <a:pt x="20249" y="33108"/>
                  </a:lnTo>
                  <a:cubicBezTo>
                    <a:pt x="20382" y="33208"/>
                    <a:pt x="20482" y="33342"/>
                    <a:pt x="20616" y="33375"/>
                  </a:cubicBezTo>
                  <a:cubicBezTo>
                    <a:pt x="20649" y="33442"/>
                    <a:pt x="20716" y="33475"/>
                    <a:pt x="20716" y="33509"/>
                  </a:cubicBezTo>
                  <a:cubicBezTo>
                    <a:pt x="20731" y="33587"/>
                    <a:pt x="20784" y="33622"/>
                    <a:pt x="20843" y="33622"/>
                  </a:cubicBezTo>
                  <a:cubicBezTo>
                    <a:pt x="20908" y="33622"/>
                    <a:pt x="20981" y="33579"/>
                    <a:pt x="21016" y="33509"/>
                  </a:cubicBezTo>
                  <a:cubicBezTo>
                    <a:pt x="21083" y="33509"/>
                    <a:pt x="21116" y="33375"/>
                    <a:pt x="21049" y="33342"/>
                  </a:cubicBezTo>
                  <a:cubicBezTo>
                    <a:pt x="21016" y="33309"/>
                    <a:pt x="20949" y="33275"/>
                    <a:pt x="20916" y="33275"/>
                  </a:cubicBezTo>
                  <a:cubicBezTo>
                    <a:pt x="20882" y="33175"/>
                    <a:pt x="20782" y="33108"/>
                    <a:pt x="20749" y="33008"/>
                  </a:cubicBezTo>
                  <a:cubicBezTo>
                    <a:pt x="20732" y="32975"/>
                    <a:pt x="20731" y="32961"/>
                    <a:pt x="20742" y="32961"/>
                  </a:cubicBezTo>
                  <a:cubicBezTo>
                    <a:pt x="20793" y="32961"/>
                    <a:pt x="21127" y="33309"/>
                    <a:pt x="21183" y="33309"/>
                  </a:cubicBezTo>
                  <a:cubicBezTo>
                    <a:pt x="21616" y="33675"/>
                    <a:pt x="22017" y="34109"/>
                    <a:pt x="22417" y="34476"/>
                  </a:cubicBezTo>
                  <a:cubicBezTo>
                    <a:pt x="23117" y="35143"/>
                    <a:pt x="23784" y="35810"/>
                    <a:pt x="24685" y="36277"/>
                  </a:cubicBezTo>
                  <a:cubicBezTo>
                    <a:pt x="25586" y="39513"/>
                    <a:pt x="25719" y="42849"/>
                    <a:pt x="25552" y="46184"/>
                  </a:cubicBezTo>
                  <a:cubicBezTo>
                    <a:pt x="25552" y="46556"/>
                    <a:pt x="25528" y="46902"/>
                    <a:pt x="25521" y="47267"/>
                  </a:cubicBezTo>
                  <a:lnTo>
                    <a:pt x="25521" y="47267"/>
                  </a:lnTo>
                  <a:cubicBezTo>
                    <a:pt x="24023" y="43223"/>
                    <a:pt x="21995" y="39024"/>
                    <a:pt x="18914" y="35844"/>
                  </a:cubicBezTo>
                  <a:cubicBezTo>
                    <a:pt x="18681" y="35010"/>
                    <a:pt x="18447" y="34209"/>
                    <a:pt x="18281" y="33375"/>
                  </a:cubicBezTo>
                  <a:cubicBezTo>
                    <a:pt x="19415" y="31474"/>
                    <a:pt x="19948" y="29339"/>
                    <a:pt x="20549" y="27204"/>
                  </a:cubicBezTo>
                  <a:close/>
                  <a:moveTo>
                    <a:pt x="12855" y="0"/>
                  </a:moveTo>
                  <a:cubicBezTo>
                    <a:pt x="12777" y="0"/>
                    <a:pt x="12716" y="103"/>
                    <a:pt x="12743" y="185"/>
                  </a:cubicBezTo>
                  <a:cubicBezTo>
                    <a:pt x="12777" y="285"/>
                    <a:pt x="12877" y="418"/>
                    <a:pt x="12910" y="485"/>
                  </a:cubicBezTo>
                  <a:lnTo>
                    <a:pt x="12810" y="485"/>
                  </a:lnTo>
                  <a:lnTo>
                    <a:pt x="12576" y="352"/>
                  </a:lnTo>
                  <a:cubicBezTo>
                    <a:pt x="12576" y="318"/>
                    <a:pt x="12476" y="318"/>
                    <a:pt x="12443" y="318"/>
                  </a:cubicBezTo>
                  <a:cubicBezTo>
                    <a:pt x="12376" y="285"/>
                    <a:pt x="12276" y="285"/>
                    <a:pt x="12210" y="252"/>
                  </a:cubicBezTo>
                  <a:cubicBezTo>
                    <a:pt x="12193" y="243"/>
                    <a:pt x="12178" y="240"/>
                    <a:pt x="12164" y="240"/>
                  </a:cubicBezTo>
                  <a:cubicBezTo>
                    <a:pt x="12062" y="240"/>
                    <a:pt x="12022" y="427"/>
                    <a:pt x="12109" y="485"/>
                  </a:cubicBezTo>
                  <a:cubicBezTo>
                    <a:pt x="12143" y="485"/>
                    <a:pt x="12210" y="518"/>
                    <a:pt x="12243" y="518"/>
                  </a:cubicBezTo>
                  <a:lnTo>
                    <a:pt x="12243" y="618"/>
                  </a:lnTo>
                  <a:cubicBezTo>
                    <a:pt x="13944" y="6089"/>
                    <a:pt x="11776" y="14128"/>
                    <a:pt x="17547" y="17531"/>
                  </a:cubicBezTo>
                  <a:lnTo>
                    <a:pt x="17547" y="18164"/>
                  </a:lnTo>
                  <a:cubicBezTo>
                    <a:pt x="17547" y="18231"/>
                    <a:pt x="17597" y="18264"/>
                    <a:pt x="17647" y="18264"/>
                  </a:cubicBezTo>
                  <a:cubicBezTo>
                    <a:pt x="17697" y="18264"/>
                    <a:pt x="17747" y="18231"/>
                    <a:pt x="17747" y="18164"/>
                  </a:cubicBezTo>
                  <a:cubicBezTo>
                    <a:pt x="17747" y="18098"/>
                    <a:pt x="17747" y="18031"/>
                    <a:pt x="17780" y="17964"/>
                  </a:cubicBezTo>
                  <a:cubicBezTo>
                    <a:pt x="18080" y="18665"/>
                    <a:pt x="18381" y="19365"/>
                    <a:pt x="18647" y="20032"/>
                  </a:cubicBezTo>
                  <a:cubicBezTo>
                    <a:pt x="18147" y="20699"/>
                    <a:pt x="17713" y="21367"/>
                    <a:pt x="17380" y="22134"/>
                  </a:cubicBezTo>
                  <a:cubicBezTo>
                    <a:pt x="16046" y="19499"/>
                    <a:pt x="14044" y="17364"/>
                    <a:pt x="12043" y="15196"/>
                  </a:cubicBezTo>
                  <a:cubicBezTo>
                    <a:pt x="12310" y="15129"/>
                    <a:pt x="12443" y="14829"/>
                    <a:pt x="12543" y="14595"/>
                  </a:cubicBezTo>
                  <a:cubicBezTo>
                    <a:pt x="12610" y="14262"/>
                    <a:pt x="12643" y="13828"/>
                    <a:pt x="12743" y="13494"/>
                  </a:cubicBezTo>
                  <a:cubicBezTo>
                    <a:pt x="12843" y="13628"/>
                    <a:pt x="12910" y="13761"/>
                    <a:pt x="13043" y="13828"/>
                  </a:cubicBezTo>
                  <a:lnTo>
                    <a:pt x="13144" y="13961"/>
                  </a:lnTo>
                  <a:cubicBezTo>
                    <a:pt x="13182" y="13987"/>
                    <a:pt x="13225" y="13998"/>
                    <a:pt x="13267" y="13998"/>
                  </a:cubicBezTo>
                  <a:cubicBezTo>
                    <a:pt x="13336" y="13998"/>
                    <a:pt x="13402" y="13969"/>
                    <a:pt x="13444" y="13928"/>
                  </a:cubicBezTo>
                  <a:cubicBezTo>
                    <a:pt x="13477" y="13861"/>
                    <a:pt x="13544" y="13828"/>
                    <a:pt x="13544" y="13795"/>
                  </a:cubicBezTo>
                  <a:lnTo>
                    <a:pt x="13544" y="13694"/>
                  </a:lnTo>
                  <a:lnTo>
                    <a:pt x="13544" y="13661"/>
                  </a:lnTo>
                  <a:cubicBezTo>
                    <a:pt x="13510" y="13461"/>
                    <a:pt x="13410" y="13328"/>
                    <a:pt x="13244" y="13161"/>
                  </a:cubicBezTo>
                  <a:cubicBezTo>
                    <a:pt x="13210" y="13127"/>
                    <a:pt x="13144" y="13094"/>
                    <a:pt x="13110" y="13094"/>
                  </a:cubicBezTo>
                  <a:lnTo>
                    <a:pt x="12943" y="12927"/>
                  </a:lnTo>
                  <a:cubicBezTo>
                    <a:pt x="12928" y="12897"/>
                    <a:pt x="12893" y="12881"/>
                    <a:pt x="12856" y="12881"/>
                  </a:cubicBezTo>
                  <a:cubicBezTo>
                    <a:pt x="12810" y="12881"/>
                    <a:pt x="12762" y="12906"/>
                    <a:pt x="12743" y="12961"/>
                  </a:cubicBezTo>
                  <a:cubicBezTo>
                    <a:pt x="12543" y="13261"/>
                    <a:pt x="12510" y="13628"/>
                    <a:pt x="12410" y="13995"/>
                  </a:cubicBezTo>
                  <a:cubicBezTo>
                    <a:pt x="12376" y="14262"/>
                    <a:pt x="12376" y="14962"/>
                    <a:pt x="12043" y="15029"/>
                  </a:cubicBezTo>
                  <a:cubicBezTo>
                    <a:pt x="12009" y="15029"/>
                    <a:pt x="12009" y="15095"/>
                    <a:pt x="12009" y="15095"/>
                  </a:cubicBezTo>
                  <a:cubicBezTo>
                    <a:pt x="11776" y="14862"/>
                    <a:pt x="11609" y="14662"/>
                    <a:pt x="11409" y="14462"/>
                  </a:cubicBezTo>
                  <a:cubicBezTo>
                    <a:pt x="11109" y="13494"/>
                    <a:pt x="10909" y="12494"/>
                    <a:pt x="10775" y="11526"/>
                  </a:cubicBezTo>
                  <a:cubicBezTo>
                    <a:pt x="10809" y="11493"/>
                    <a:pt x="10809" y="11460"/>
                    <a:pt x="10775" y="11359"/>
                  </a:cubicBezTo>
                  <a:cubicBezTo>
                    <a:pt x="10775" y="11326"/>
                    <a:pt x="10742" y="11293"/>
                    <a:pt x="10742" y="11259"/>
                  </a:cubicBezTo>
                  <a:lnTo>
                    <a:pt x="10742" y="11193"/>
                  </a:lnTo>
                  <a:lnTo>
                    <a:pt x="10708" y="11159"/>
                  </a:lnTo>
                  <a:cubicBezTo>
                    <a:pt x="11575" y="10780"/>
                    <a:pt x="11078" y="9367"/>
                    <a:pt x="10272" y="9367"/>
                  </a:cubicBezTo>
                  <a:cubicBezTo>
                    <a:pt x="10085" y="9367"/>
                    <a:pt x="9881" y="9443"/>
                    <a:pt x="9674" y="9625"/>
                  </a:cubicBezTo>
                  <a:cubicBezTo>
                    <a:pt x="9541" y="9758"/>
                    <a:pt x="9474" y="9958"/>
                    <a:pt x="9674" y="10092"/>
                  </a:cubicBezTo>
                  <a:cubicBezTo>
                    <a:pt x="9848" y="10213"/>
                    <a:pt x="9994" y="10271"/>
                    <a:pt x="10141" y="10271"/>
                  </a:cubicBezTo>
                  <a:cubicBezTo>
                    <a:pt x="10277" y="10271"/>
                    <a:pt x="10415" y="10221"/>
                    <a:pt x="10575" y="10125"/>
                  </a:cubicBezTo>
                  <a:lnTo>
                    <a:pt x="10575" y="10125"/>
                  </a:lnTo>
                  <a:cubicBezTo>
                    <a:pt x="10708" y="10325"/>
                    <a:pt x="10675" y="10759"/>
                    <a:pt x="10342" y="10792"/>
                  </a:cubicBezTo>
                  <a:cubicBezTo>
                    <a:pt x="10175" y="10826"/>
                    <a:pt x="10008" y="11026"/>
                    <a:pt x="10175" y="11193"/>
                  </a:cubicBezTo>
                  <a:cubicBezTo>
                    <a:pt x="10275" y="11326"/>
                    <a:pt x="10408" y="11493"/>
                    <a:pt x="10542" y="11626"/>
                  </a:cubicBezTo>
                  <a:cubicBezTo>
                    <a:pt x="10542" y="11660"/>
                    <a:pt x="10575" y="11660"/>
                    <a:pt x="10575" y="11660"/>
                  </a:cubicBezTo>
                  <a:cubicBezTo>
                    <a:pt x="10875" y="12260"/>
                    <a:pt x="10909" y="13194"/>
                    <a:pt x="11042" y="13828"/>
                  </a:cubicBezTo>
                  <a:cubicBezTo>
                    <a:pt x="11075" y="13961"/>
                    <a:pt x="11075" y="14028"/>
                    <a:pt x="11109" y="14161"/>
                  </a:cubicBezTo>
                  <a:cubicBezTo>
                    <a:pt x="10508" y="13461"/>
                    <a:pt x="9875" y="12760"/>
                    <a:pt x="9241" y="11993"/>
                  </a:cubicBezTo>
                  <a:cubicBezTo>
                    <a:pt x="9341" y="11960"/>
                    <a:pt x="9341" y="11860"/>
                    <a:pt x="9241" y="11826"/>
                  </a:cubicBezTo>
                  <a:cubicBezTo>
                    <a:pt x="8440" y="11460"/>
                    <a:pt x="8407" y="9758"/>
                    <a:pt x="8540" y="8691"/>
                  </a:cubicBezTo>
                  <a:cubicBezTo>
                    <a:pt x="8607" y="8658"/>
                    <a:pt x="8707" y="8624"/>
                    <a:pt x="8740" y="8491"/>
                  </a:cubicBezTo>
                  <a:cubicBezTo>
                    <a:pt x="8832" y="8187"/>
                    <a:pt x="8784" y="7606"/>
                    <a:pt x="8372" y="7606"/>
                  </a:cubicBezTo>
                  <a:cubicBezTo>
                    <a:pt x="8331" y="7606"/>
                    <a:pt x="8287" y="7612"/>
                    <a:pt x="8240" y="7623"/>
                  </a:cubicBezTo>
                  <a:cubicBezTo>
                    <a:pt x="7640" y="7790"/>
                    <a:pt x="7806" y="8524"/>
                    <a:pt x="8073" y="8924"/>
                  </a:cubicBezTo>
                  <a:cubicBezTo>
                    <a:pt x="8107" y="8958"/>
                    <a:pt x="8207" y="8958"/>
                    <a:pt x="8240" y="8958"/>
                  </a:cubicBezTo>
                  <a:cubicBezTo>
                    <a:pt x="8207" y="9525"/>
                    <a:pt x="8140" y="10159"/>
                    <a:pt x="8240" y="10692"/>
                  </a:cubicBezTo>
                  <a:cubicBezTo>
                    <a:pt x="7773" y="9992"/>
                    <a:pt x="7306" y="9291"/>
                    <a:pt x="6939" y="8491"/>
                  </a:cubicBezTo>
                  <a:cubicBezTo>
                    <a:pt x="7206" y="8324"/>
                    <a:pt x="7239" y="7957"/>
                    <a:pt x="7273" y="7690"/>
                  </a:cubicBezTo>
                  <a:cubicBezTo>
                    <a:pt x="7306" y="7423"/>
                    <a:pt x="7273" y="7090"/>
                    <a:pt x="7073" y="6823"/>
                  </a:cubicBezTo>
                  <a:cubicBezTo>
                    <a:pt x="6931" y="6682"/>
                    <a:pt x="6756" y="6625"/>
                    <a:pt x="6574" y="6625"/>
                  </a:cubicBezTo>
                  <a:cubicBezTo>
                    <a:pt x="6283" y="6625"/>
                    <a:pt x="5977" y="6771"/>
                    <a:pt x="5772" y="6956"/>
                  </a:cubicBezTo>
                  <a:cubicBezTo>
                    <a:pt x="5738" y="6990"/>
                    <a:pt x="5738" y="7023"/>
                    <a:pt x="5705" y="7023"/>
                  </a:cubicBezTo>
                  <a:cubicBezTo>
                    <a:pt x="5691" y="7019"/>
                    <a:pt x="5677" y="7016"/>
                    <a:pt x="5662" y="7016"/>
                  </a:cubicBezTo>
                  <a:cubicBezTo>
                    <a:pt x="5564" y="7016"/>
                    <a:pt x="5447" y="7103"/>
                    <a:pt x="5505" y="7190"/>
                  </a:cubicBezTo>
                  <a:cubicBezTo>
                    <a:pt x="5505" y="7257"/>
                    <a:pt x="5538" y="7290"/>
                    <a:pt x="5538" y="7290"/>
                  </a:cubicBezTo>
                  <a:cubicBezTo>
                    <a:pt x="5438" y="7690"/>
                    <a:pt x="5638" y="8191"/>
                    <a:pt x="6105" y="8291"/>
                  </a:cubicBezTo>
                  <a:lnTo>
                    <a:pt x="6205" y="8291"/>
                  </a:lnTo>
                  <a:cubicBezTo>
                    <a:pt x="6342" y="8427"/>
                    <a:pt x="6501" y="8542"/>
                    <a:pt x="6664" y="8542"/>
                  </a:cubicBezTo>
                  <a:cubicBezTo>
                    <a:pt x="6700" y="8542"/>
                    <a:pt x="6736" y="8536"/>
                    <a:pt x="6772" y="8524"/>
                  </a:cubicBezTo>
                  <a:lnTo>
                    <a:pt x="6839" y="8524"/>
                  </a:lnTo>
                  <a:cubicBezTo>
                    <a:pt x="7373" y="9758"/>
                    <a:pt x="8040" y="10826"/>
                    <a:pt x="8774" y="11860"/>
                  </a:cubicBezTo>
                  <a:cubicBezTo>
                    <a:pt x="8590" y="11913"/>
                    <a:pt x="8405" y="11936"/>
                    <a:pt x="8221" y="11936"/>
                  </a:cubicBezTo>
                  <a:cubicBezTo>
                    <a:pt x="7369" y="11936"/>
                    <a:pt x="6509" y="11451"/>
                    <a:pt x="5605" y="11259"/>
                  </a:cubicBezTo>
                  <a:cubicBezTo>
                    <a:pt x="5705" y="10993"/>
                    <a:pt x="5705" y="10759"/>
                    <a:pt x="5672" y="10592"/>
                  </a:cubicBezTo>
                  <a:cubicBezTo>
                    <a:pt x="5638" y="10509"/>
                    <a:pt x="5555" y="10467"/>
                    <a:pt x="5471" y="10467"/>
                  </a:cubicBezTo>
                  <a:cubicBezTo>
                    <a:pt x="5388" y="10467"/>
                    <a:pt x="5305" y="10509"/>
                    <a:pt x="5271" y="10592"/>
                  </a:cubicBezTo>
                  <a:cubicBezTo>
                    <a:pt x="5271" y="10659"/>
                    <a:pt x="5238" y="10759"/>
                    <a:pt x="5171" y="10826"/>
                  </a:cubicBezTo>
                  <a:cubicBezTo>
                    <a:pt x="5104" y="10926"/>
                    <a:pt x="5205" y="10993"/>
                    <a:pt x="5238" y="10993"/>
                  </a:cubicBezTo>
                  <a:cubicBezTo>
                    <a:pt x="5238" y="11026"/>
                    <a:pt x="5205" y="11126"/>
                    <a:pt x="5205" y="11159"/>
                  </a:cubicBezTo>
                  <a:cubicBezTo>
                    <a:pt x="5071" y="11026"/>
                    <a:pt x="4904" y="10993"/>
                    <a:pt x="4771" y="10993"/>
                  </a:cubicBezTo>
                  <a:cubicBezTo>
                    <a:pt x="4671" y="10993"/>
                    <a:pt x="4604" y="11093"/>
                    <a:pt x="4537" y="11193"/>
                  </a:cubicBezTo>
                  <a:cubicBezTo>
                    <a:pt x="4437" y="11259"/>
                    <a:pt x="4371" y="11293"/>
                    <a:pt x="4404" y="11359"/>
                  </a:cubicBezTo>
                  <a:cubicBezTo>
                    <a:pt x="4404" y="11426"/>
                    <a:pt x="4437" y="11460"/>
                    <a:pt x="4437" y="11526"/>
                  </a:cubicBezTo>
                  <a:cubicBezTo>
                    <a:pt x="4437" y="11760"/>
                    <a:pt x="4504" y="11960"/>
                    <a:pt x="4671" y="12027"/>
                  </a:cubicBezTo>
                  <a:cubicBezTo>
                    <a:pt x="4720" y="12075"/>
                    <a:pt x="4804" y="12106"/>
                    <a:pt x="4872" y="12106"/>
                  </a:cubicBezTo>
                  <a:cubicBezTo>
                    <a:pt x="4897" y="12106"/>
                    <a:pt x="4920" y="12102"/>
                    <a:pt x="4938" y="12093"/>
                  </a:cubicBezTo>
                  <a:cubicBezTo>
                    <a:pt x="4975" y="12101"/>
                    <a:pt x="5013" y="12105"/>
                    <a:pt x="5050" y="12105"/>
                  </a:cubicBezTo>
                  <a:cubicBezTo>
                    <a:pt x="5179" y="12105"/>
                    <a:pt x="5309" y="12056"/>
                    <a:pt x="5438" y="11927"/>
                  </a:cubicBezTo>
                  <a:cubicBezTo>
                    <a:pt x="5571" y="11826"/>
                    <a:pt x="5571" y="11693"/>
                    <a:pt x="5538" y="11593"/>
                  </a:cubicBezTo>
                  <a:lnTo>
                    <a:pt x="5538" y="11593"/>
                  </a:lnTo>
                  <a:cubicBezTo>
                    <a:pt x="6428" y="11771"/>
                    <a:pt x="7338" y="12259"/>
                    <a:pt x="8178" y="12259"/>
                  </a:cubicBezTo>
                  <a:cubicBezTo>
                    <a:pt x="8440" y="12259"/>
                    <a:pt x="8695" y="12212"/>
                    <a:pt x="8941" y="12093"/>
                  </a:cubicBezTo>
                  <a:cubicBezTo>
                    <a:pt x="9708" y="13094"/>
                    <a:pt x="10508" y="14028"/>
                    <a:pt x="11342" y="14995"/>
                  </a:cubicBezTo>
                  <a:lnTo>
                    <a:pt x="11442" y="15362"/>
                  </a:lnTo>
                  <a:cubicBezTo>
                    <a:pt x="11473" y="15424"/>
                    <a:pt x="11512" y="15450"/>
                    <a:pt x="11550" y="15450"/>
                  </a:cubicBezTo>
                  <a:cubicBezTo>
                    <a:pt x="11595" y="15450"/>
                    <a:pt x="11640" y="15416"/>
                    <a:pt x="11676" y="15362"/>
                  </a:cubicBezTo>
                  <a:cubicBezTo>
                    <a:pt x="12176" y="15963"/>
                    <a:pt x="12710" y="16496"/>
                    <a:pt x="13210" y="17097"/>
                  </a:cubicBezTo>
                  <a:cubicBezTo>
                    <a:pt x="12376" y="17030"/>
                    <a:pt x="11609" y="16463"/>
                    <a:pt x="10842" y="16130"/>
                  </a:cubicBezTo>
                  <a:cubicBezTo>
                    <a:pt x="10075" y="15796"/>
                    <a:pt x="9341" y="15496"/>
                    <a:pt x="8607" y="15129"/>
                  </a:cubicBezTo>
                  <a:cubicBezTo>
                    <a:pt x="9156" y="14580"/>
                    <a:pt x="8728" y="13404"/>
                    <a:pt x="7953" y="13404"/>
                  </a:cubicBezTo>
                  <a:cubicBezTo>
                    <a:pt x="7834" y="13404"/>
                    <a:pt x="7706" y="13432"/>
                    <a:pt x="7573" y="13494"/>
                  </a:cubicBezTo>
                  <a:cubicBezTo>
                    <a:pt x="6689" y="13890"/>
                    <a:pt x="6863" y="15371"/>
                    <a:pt x="7738" y="15371"/>
                  </a:cubicBezTo>
                  <a:cubicBezTo>
                    <a:pt x="7821" y="15371"/>
                    <a:pt x="7911" y="15358"/>
                    <a:pt x="8007" y="15329"/>
                  </a:cubicBezTo>
                  <a:cubicBezTo>
                    <a:pt x="8073" y="15429"/>
                    <a:pt x="8107" y="15462"/>
                    <a:pt x="8273" y="15496"/>
                  </a:cubicBezTo>
                  <a:cubicBezTo>
                    <a:pt x="8309" y="15505"/>
                    <a:pt x="8342" y="15509"/>
                    <a:pt x="8373" y="15509"/>
                  </a:cubicBezTo>
                  <a:cubicBezTo>
                    <a:pt x="8456" y="15509"/>
                    <a:pt x="8516" y="15478"/>
                    <a:pt x="8540" y="15429"/>
                  </a:cubicBezTo>
                  <a:cubicBezTo>
                    <a:pt x="9441" y="15863"/>
                    <a:pt x="10442" y="16263"/>
                    <a:pt x="11409" y="16663"/>
                  </a:cubicBezTo>
                  <a:cubicBezTo>
                    <a:pt x="11979" y="16920"/>
                    <a:pt x="12452" y="17299"/>
                    <a:pt x="13078" y="17299"/>
                  </a:cubicBezTo>
                  <a:cubicBezTo>
                    <a:pt x="13184" y="17299"/>
                    <a:pt x="13294" y="17288"/>
                    <a:pt x="13410" y="17264"/>
                  </a:cubicBezTo>
                  <a:cubicBezTo>
                    <a:pt x="14878" y="18865"/>
                    <a:pt x="16279" y="20499"/>
                    <a:pt x="17413" y="22367"/>
                  </a:cubicBezTo>
                  <a:cubicBezTo>
                    <a:pt x="16913" y="23435"/>
                    <a:pt x="16546" y="24536"/>
                    <a:pt x="16379" y="25670"/>
                  </a:cubicBezTo>
                  <a:cubicBezTo>
                    <a:pt x="15112" y="25336"/>
                    <a:pt x="13577" y="25103"/>
                    <a:pt x="12610" y="24169"/>
                  </a:cubicBezTo>
                  <a:cubicBezTo>
                    <a:pt x="13377" y="23802"/>
                    <a:pt x="13077" y="22467"/>
                    <a:pt x="12076" y="22301"/>
                  </a:cubicBezTo>
                  <a:cubicBezTo>
                    <a:pt x="11974" y="22281"/>
                    <a:pt x="11878" y="22272"/>
                    <a:pt x="11787" y="22272"/>
                  </a:cubicBezTo>
                  <a:cubicBezTo>
                    <a:pt x="10533" y="22272"/>
                    <a:pt x="10354" y="24011"/>
                    <a:pt x="11612" y="24011"/>
                  </a:cubicBezTo>
                  <a:cubicBezTo>
                    <a:pt x="11664" y="24011"/>
                    <a:pt x="11719" y="24008"/>
                    <a:pt x="11776" y="24002"/>
                  </a:cubicBezTo>
                  <a:cubicBezTo>
                    <a:pt x="11776" y="24154"/>
                    <a:pt x="11887" y="24306"/>
                    <a:pt x="12033" y="24306"/>
                  </a:cubicBezTo>
                  <a:cubicBezTo>
                    <a:pt x="12047" y="24306"/>
                    <a:pt x="12062" y="24305"/>
                    <a:pt x="12076" y="24302"/>
                  </a:cubicBezTo>
                  <a:lnTo>
                    <a:pt x="12343" y="24302"/>
                  </a:lnTo>
                  <a:cubicBezTo>
                    <a:pt x="13277" y="25303"/>
                    <a:pt x="15045" y="25803"/>
                    <a:pt x="16346" y="25937"/>
                  </a:cubicBezTo>
                  <a:cubicBezTo>
                    <a:pt x="16046" y="28138"/>
                    <a:pt x="16413" y="30373"/>
                    <a:pt x="17880" y="32375"/>
                  </a:cubicBezTo>
                  <a:cubicBezTo>
                    <a:pt x="17914" y="32608"/>
                    <a:pt x="17947" y="32842"/>
                    <a:pt x="18014" y="33042"/>
                  </a:cubicBezTo>
                  <a:cubicBezTo>
                    <a:pt x="17914" y="33175"/>
                    <a:pt x="17880" y="33275"/>
                    <a:pt x="17780" y="33375"/>
                  </a:cubicBezTo>
                  <a:cubicBezTo>
                    <a:pt x="17707" y="33547"/>
                    <a:pt x="17831" y="33718"/>
                    <a:pt x="17955" y="33718"/>
                  </a:cubicBezTo>
                  <a:cubicBezTo>
                    <a:pt x="18000" y="33718"/>
                    <a:pt x="18045" y="33695"/>
                    <a:pt x="18080" y="33642"/>
                  </a:cubicBezTo>
                  <a:cubicBezTo>
                    <a:pt x="18214" y="34276"/>
                    <a:pt x="18381" y="34843"/>
                    <a:pt x="18581" y="35477"/>
                  </a:cubicBezTo>
                  <a:cubicBezTo>
                    <a:pt x="17713" y="34609"/>
                    <a:pt x="16746" y="33809"/>
                    <a:pt x="15679" y="33108"/>
                  </a:cubicBezTo>
                  <a:cubicBezTo>
                    <a:pt x="15178" y="32808"/>
                    <a:pt x="14711" y="32475"/>
                    <a:pt x="14244" y="32141"/>
                  </a:cubicBezTo>
                  <a:cubicBezTo>
                    <a:pt x="14278" y="32108"/>
                    <a:pt x="14244" y="32008"/>
                    <a:pt x="14211" y="31974"/>
                  </a:cubicBezTo>
                  <a:cubicBezTo>
                    <a:pt x="12777" y="30673"/>
                    <a:pt x="12176" y="28772"/>
                    <a:pt x="11342" y="27104"/>
                  </a:cubicBezTo>
                  <a:cubicBezTo>
                    <a:pt x="10708" y="25937"/>
                    <a:pt x="9841" y="25003"/>
                    <a:pt x="8840" y="24135"/>
                  </a:cubicBezTo>
                  <a:cubicBezTo>
                    <a:pt x="6439" y="22034"/>
                    <a:pt x="3370" y="20833"/>
                    <a:pt x="234" y="20666"/>
                  </a:cubicBezTo>
                  <a:cubicBezTo>
                    <a:pt x="68" y="20666"/>
                    <a:pt x="1" y="20833"/>
                    <a:pt x="101" y="20966"/>
                  </a:cubicBezTo>
                  <a:cubicBezTo>
                    <a:pt x="2603" y="23168"/>
                    <a:pt x="3570" y="26537"/>
                    <a:pt x="5938" y="28939"/>
                  </a:cubicBezTo>
                  <a:cubicBezTo>
                    <a:pt x="8107" y="31107"/>
                    <a:pt x="11409" y="31040"/>
                    <a:pt x="14044" y="32441"/>
                  </a:cubicBezTo>
                  <a:cubicBezTo>
                    <a:pt x="14111" y="32508"/>
                    <a:pt x="14211" y="32541"/>
                    <a:pt x="14278" y="32641"/>
                  </a:cubicBezTo>
                  <a:cubicBezTo>
                    <a:pt x="16846" y="34476"/>
                    <a:pt x="18948" y="36177"/>
                    <a:pt x="20849" y="38812"/>
                  </a:cubicBezTo>
                  <a:cubicBezTo>
                    <a:pt x="21683" y="39980"/>
                    <a:pt x="22383" y="41181"/>
                    <a:pt x="23051" y="42448"/>
                  </a:cubicBezTo>
                  <a:cubicBezTo>
                    <a:pt x="22417" y="41815"/>
                    <a:pt x="21683" y="41314"/>
                    <a:pt x="20916" y="40881"/>
                  </a:cubicBezTo>
                  <a:cubicBezTo>
                    <a:pt x="20916" y="40847"/>
                    <a:pt x="20882" y="40847"/>
                    <a:pt x="20882" y="40814"/>
                  </a:cubicBezTo>
                  <a:cubicBezTo>
                    <a:pt x="18008" y="38097"/>
                    <a:pt x="14132" y="33476"/>
                    <a:pt x="9990" y="33476"/>
                  </a:cubicBezTo>
                  <a:cubicBezTo>
                    <a:pt x="8843" y="33476"/>
                    <a:pt x="7677" y="33830"/>
                    <a:pt x="6505" y="34676"/>
                  </a:cubicBezTo>
                  <a:cubicBezTo>
                    <a:pt x="6483" y="34661"/>
                    <a:pt x="6462" y="34655"/>
                    <a:pt x="6444" y="34655"/>
                  </a:cubicBezTo>
                  <a:cubicBezTo>
                    <a:pt x="6380" y="34655"/>
                    <a:pt x="6346" y="34732"/>
                    <a:pt x="6372" y="34810"/>
                  </a:cubicBezTo>
                  <a:cubicBezTo>
                    <a:pt x="6272" y="34843"/>
                    <a:pt x="6239" y="34876"/>
                    <a:pt x="6172" y="34976"/>
                  </a:cubicBezTo>
                  <a:cubicBezTo>
                    <a:pt x="6037" y="35084"/>
                    <a:pt x="6142" y="35322"/>
                    <a:pt x="6275" y="35322"/>
                  </a:cubicBezTo>
                  <a:cubicBezTo>
                    <a:pt x="6307" y="35322"/>
                    <a:pt x="6340" y="35309"/>
                    <a:pt x="6372" y="35277"/>
                  </a:cubicBezTo>
                  <a:cubicBezTo>
                    <a:pt x="6439" y="35177"/>
                    <a:pt x="6539" y="35143"/>
                    <a:pt x="6606" y="35110"/>
                  </a:cubicBezTo>
                  <a:cubicBezTo>
                    <a:pt x="8540" y="36978"/>
                    <a:pt x="10608" y="38712"/>
                    <a:pt x="12943" y="40013"/>
                  </a:cubicBezTo>
                  <a:cubicBezTo>
                    <a:pt x="15445" y="41381"/>
                    <a:pt x="18080" y="40314"/>
                    <a:pt x="20682" y="41181"/>
                  </a:cubicBezTo>
                  <a:lnTo>
                    <a:pt x="20782" y="41181"/>
                  </a:lnTo>
                  <a:cubicBezTo>
                    <a:pt x="21716" y="41681"/>
                    <a:pt x="22584" y="42315"/>
                    <a:pt x="23351" y="43049"/>
                  </a:cubicBezTo>
                  <a:cubicBezTo>
                    <a:pt x="24051" y="44483"/>
                    <a:pt x="24685" y="45984"/>
                    <a:pt x="25252" y="47485"/>
                  </a:cubicBezTo>
                  <a:cubicBezTo>
                    <a:pt x="25287" y="47544"/>
                    <a:pt x="25339" y="47570"/>
                    <a:pt x="25390" y="47570"/>
                  </a:cubicBezTo>
                  <a:cubicBezTo>
                    <a:pt x="25439" y="47570"/>
                    <a:pt x="25487" y="47545"/>
                    <a:pt x="25519" y="47503"/>
                  </a:cubicBezTo>
                  <a:lnTo>
                    <a:pt x="25519" y="47503"/>
                  </a:lnTo>
                  <a:lnTo>
                    <a:pt x="25519" y="47519"/>
                  </a:lnTo>
                  <a:lnTo>
                    <a:pt x="25519" y="47886"/>
                  </a:lnTo>
                  <a:lnTo>
                    <a:pt x="25519" y="47986"/>
                  </a:lnTo>
                  <a:cubicBezTo>
                    <a:pt x="25386" y="53556"/>
                    <a:pt x="25886" y="59227"/>
                    <a:pt x="29689" y="63664"/>
                  </a:cubicBezTo>
                  <a:cubicBezTo>
                    <a:pt x="29715" y="63708"/>
                    <a:pt x="29756" y="63726"/>
                    <a:pt x="29799" y="63726"/>
                  </a:cubicBezTo>
                  <a:cubicBezTo>
                    <a:pt x="29918" y="63726"/>
                    <a:pt x="30053" y="63586"/>
                    <a:pt x="29956" y="63463"/>
                  </a:cubicBezTo>
                  <a:cubicBezTo>
                    <a:pt x="27254" y="60295"/>
                    <a:pt x="26386" y="56625"/>
                    <a:pt x="26086" y="52789"/>
                  </a:cubicBezTo>
                  <a:cubicBezTo>
                    <a:pt x="27020" y="52289"/>
                    <a:pt x="27187" y="51055"/>
                    <a:pt x="27520" y="50121"/>
                  </a:cubicBezTo>
                  <a:cubicBezTo>
                    <a:pt x="27587" y="50121"/>
                    <a:pt x="27687" y="50121"/>
                    <a:pt x="27721" y="50020"/>
                  </a:cubicBezTo>
                  <a:cubicBezTo>
                    <a:pt x="27854" y="49854"/>
                    <a:pt x="27787" y="49654"/>
                    <a:pt x="27721" y="49453"/>
                  </a:cubicBezTo>
                  <a:cubicBezTo>
                    <a:pt x="27704" y="49387"/>
                    <a:pt x="27637" y="49353"/>
                    <a:pt x="27570" y="49353"/>
                  </a:cubicBezTo>
                  <a:cubicBezTo>
                    <a:pt x="27504" y="49353"/>
                    <a:pt x="27437" y="49387"/>
                    <a:pt x="27420" y="49453"/>
                  </a:cubicBezTo>
                  <a:cubicBezTo>
                    <a:pt x="27220" y="49954"/>
                    <a:pt x="27087" y="50487"/>
                    <a:pt x="26887" y="51021"/>
                  </a:cubicBezTo>
                  <a:cubicBezTo>
                    <a:pt x="26720" y="51522"/>
                    <a:pt x="26520" y="52155"/>
                    <a:pt x="26053" y="52489"/>
                  </a:cubicBezTo>
                  <a:cubicBezTo>
                    <a:pt x="25953" y="51055"/>
                    <a:pt x="25953" y="49620"/>
                    <a:pt x="25953" y="48186"/>
                  </a:cubicBezTo>
                  <a:cubicBezTo>
                    <a:pt x="26019" y="48186"/>
                    <a:pt x="26086" y="48186"/>
                    <a:pt x="26119" y="48119"/>
                  </a:cubicBezTo>
                  <a:cubicBezTo>
                    <a:pt x="27587" y="46184"/>
                    <a:pt x="28254" y="43983"/>
                    <a:pt x="28721" y="41681"/>
                  </a:cubicBezTo>
                  <a:cubicBezTo>
                    <a:pt x="28855" y="41648"/>
                    <a:pt x="28921" y="41481"/>
                    <a:pt x="29055" y="41314"/>
                  </a:cubicBezTo>
                  <a:cubicBezTo>
                    <a:pt x="29422" y="40614"/>
                    <a:pt x="30022" y="40013"/>
                    <a:pt x="30456" y="39346"/>
                  </a:cubicBezTo>
                  <a:cubicBezTo>
                    <a:pt x="30890" y="38812"/>
                    <a:pt x="31256" y="38279"/>
                    <a:pt x="31690" y="37712"/>
                  </a:cubicBezTo>
                  <a:cubicBezTo>
                    <a:pt x="31690" y="37812"/>
                    <a:pt x="31723" y="37878"/>
                    <a:pt x="31723" y="37979"/>
                  </a:cubicBezTo>
                  <a:cubicBezTo>
                    <a:pt x="31723" y="38049"/>
                    <a:pt x="31779" y="38091"/>
                    <a:pt x="31837" y="38091"/>
                  </a:cubicBezTo>
                  <a:cubicBezTo>
                    <a:pt x="31888" y="38091"/>
                    <a:pt x="31941" y="38057"/>
                    <a:pt x="31957" y="37979"/>
                  </a:cubicBezTo>
                  <a:cubicBezTo>
                    <a:pt x="32024" y="37778"/>
                    <a:pt x="32024" y="37545"/>
                    <a:pt x="31957" y="37378"/>
                  </a:cubicBezTo>
                  <a:cubicBezTo>
                    <a:pt x="32024" y="37345"/>
                    <a:pt x="32057" y="37311"/>
                    <a:pt x="32057" y="37278"/>
                  </a:cubicBezTo>
                  <a:cubicBezTo>
                    <a:pt x="32090" y="37211"/>
                    <a:pt x="32090" y="37145"/>
                    <a:pt x="32057" y="37111"/>
                  </a:cubicBezTo>
                  <a:cubicBezTo>
                    <a:pt x="31957" y="37045"/>
                    <a:pt x="31924" y="37011"/>
                    <a:pt x="31890" y="36978"/>
                  </a:cubicBezTo>
                  <a:cubicBezTo>
                    <a:pt x="31863" y="36969"/>
                    <a:pt x="31839" y="36965"/>
                    <a:pt x="31818" y="36965"/>
                  </a:cubicBezTo>
                  <a:cubicBezTo>
                    <a:pt x="31759" y="36965"/>
                    <a:pt x="31723" y="36996"/>
                    <a:pt x="31723" y="37045"/>
                  </a:cubicBezTo>
                  <a:cubicBezTo>
                    <a:pt x="31723" y="37178"/>
                    <a:pt x="31690" y="37345"/>
                    <a:pt x="31723" y="37478"/>
                  </a:cubicBezTo>
                  <a:lnTo>
                    <a:pt x="31323" y="37845"/>
                  </a:lnTo>
                  <a:cubicBezTo>
                    <a:pt x="30923" y="38379"/>
                    <a:pt x="30556" y="38946"/>
                    <a:pt x="30156" y="39480"/>
                  </a:cubicBezTo>
                  <a:cubicBezTo>
                    <a:pt x="29889" y="39880"/>
                    <a:pt x="29555" y="40280"/>
                    <a:pt x="29255" y="40647"/>
                  </a:cubicBezTo>
                  <a:cubicBezTo>
                    <a:pt x="29222" y="40680"/>
                    <a:pt x="29055" y="40981"/>
                    <a:pt x="28888" y="41181"/>
                  </a:cubicBezTo>
                  <a:cubicBezTo>
                    <a:pt x="28921" y="40947"/>
                    <a:pt x="28955" y="40714"/>
                    <a:pt x="28988" y="40480"/>
                  </a:cubicBezTo>
                  <a:cubicBezTo>
                    <a:pt x="29055" y="40447"/>
                    <a:pt x="29088" y="40347"/>
                    <a:pt x="29088" y="40314"/>
                  </a:cubicBezTo>
                  <a:cubicBezTo>
                    <a:pt x="29088" y="40280"/>
                    <a:pt x="29088" y="40280"/>
                    <a:pt x="29055" y="40213"/>
                  </a:cubicBezTo>
                  <a:cubicBezTo>
                    <a:pt x="29188" y="39446"/>
                    <a:pt x="29288" y="38612"/>
                    <a:pt x="29388" y="37812"/>
                  </a:cubicBezTo>
                  <a:cubicBezTo>
                    <a:pt x="29422" y="37812"/>
                    <a:pt x="29455" y="37778"/>
                    <a:pt x="29422" y="37712"/>
                  </a:cubicBezTo>
                  <a:cubicBezTo>
                    <a:pt x="29422" y="37678"/>
                    <a:pt x="29422" y="37678"/>
                    <a:pt x="29388" y="37645"/>
                  </a:cubicBezTo>
                  <a:lnTo>
                    <a:pt x="29522" y="36778"/>
                  </a:lnTo>
                  <a:cubicBezTo>
                    <a:pt x="30923" y="36144"/>
                    <a:pt x="31557" y="34710"/>
                    <a:pt x="32224" y="33375"/>
                  </a:cubicBezTo>
                  <a:cubicBezTo>
                    <a:pt x="32257" y="33375"/>
                    <a:pt x="32357" y="33375"/>
                    <a:pt x="32391" y="33342"/>
                  </a:cubicBezTo>
                  <a:lnTo>
                    <a:pt x="32424" y="33309"/>
                  </a:lnTo>
                  <a:lnTo>
                    <a:pt x="32624" y="33309"/>
                  </a:lnTo>
                  <a:cubicBezTo>
                    <a:pt x="32758" y="33309"/>
                    <a:pt x="32924" y="33275"/>
                    <a:pt x="33058" y="33175"/>
                  </a:cubicBezTo>
                  <a:cubicBezTo>
                    <a:pt x="33491" y="32942"/>
                    <a:pt x="33658" y="32208"/>
                    <a:pt x="33391" y="31841"/>
                  </a:cubicBezTo>
                  <a:cubicBezTo>
                    <a:pt x="33226" y="31634"/>
                    <a:pt x="32997" y="31543"/>
                    <a:pt x="32759" y="31543"/>
                  </a:cubicBezTo>
                  <a:cubicBezTo>
                    <a:pt x="32613" y="31543"/>
                    <a:pt x="32463" y="31577"/>
                    <a:pt x="32324" y="31641"/>
                  </a:cubicBezTo>
                  <a:cubicBezTo>
                    <a:pt x="32090" y="31774"/>
                    <a:pt x="31957" y="32108"/>
                    <a:pt x="31990" y="32375"/>
                  </a:cubicBezTo>
                  <a:cubicBezTo>
                    <a:pt x="31957" y="32375"/>
                    <a:pt x="31924" y="32441"/>
                    <a:pt x="31924" y="32475"/>
                  </a:cubicBezTo>
                  <a:cubicBezTo>
                    <a:pt x="31890" y="32708"/>
                    <a:pt x="31924" y="32942"/>
                    <a:pt x="32090" y="33108"/>
                  </a:cubicBezTo>
                  <a:cubicBezTo>
                    <a:pt x="31557" y="34443"/>
                    <a:pt x="30856" y="35877"/>
                    <a:pt x="29555" y="36611"/>
                  </a:cubicBezTo>
                  <a:cubicBezTo>
                    <a:pt x="29622" y="36111"/>
                    <a:pt x="29722" y="35610"/>
                    <a:pt x="29789" y="35043"/>
                  </a:cubicBezTo>
                  <a:cubicBezTo>
                    <a:pt x="30289" y="34976"/>
                    <a:pt x="30556" y="34443"/>
                    <a:pt x="30756" y="33942"/>
                  </a:cubicBezTo>
                  <a:cubicBezTo>
                    <a:pt x="30798" y="33970"/>
                    <a:pt x="30839" y="33986"/>
                    <a:pt x="30878" y="33986"/>
                  </a:cubicBezTo>
                  <a:cubicBezTo>
                    <a:pt x="30933" y="33986"/>
                    <a:pt x="30984" y="33954"/>
                    <a:pt x="31023" y="33876"/>
                  </a:cubicBezTo>
                  <a:cubicBezTo>
                    <a:pt x="31123" y="33542"/>
                    <a:pt x="30956" y="33275"/>
                    <a:pt x="30890" y="32975"/>
                  </a:cubicBezTo>
                  <a:cubicBezTo>
                    <a:pt x="30846" y="32860"/>
                    <a:pt x="30766" y="32813"/>
                    <a:pt x="30683" y="32813"/>
                  </a:cubicBezTo>
                  <a:cubicBezTo>
                    <a:pt x="30574" y="32813"/>
                    <a:pt x="30460" y="32894"/>
                    <a:pt x="30423" y="33008"/>
                  </a:cubicBezTo>
                  <a:cubicBezTo>
                    <a:pt x="30389" y="33142"/>
                    <a:pt x="30356" y="33309"/>
                    <a:pt x="30356" y="33475"/>
                  </a:cubicBezTo>
                  <a:cubicBezTo>
                    <a:pt x="30356" y="33509"/>
                    <a:pt x="30356" y="33542"/>
                    <a:pt x="30389" y="33542"/>
                  </a:cubicBezTo>
                  <a:cubicBezTo>
                    <a:pt x="30256" y="33942"/>
                    <a:pt x="30122" y="34276"/>
                    <a:pt x="29922" y="34509"/>
                  </a:cubicBezTo>
                  <a:cubicBezTo>
                    <a:pt x="30222" y="33108"/>
                    <a:pt x="30623" y="31707"/>
                    <a:pt x="31256" y="30440"/>
                  </a:cubicBezTo>
                  <a:cubicBezTo>
                    <a:pt x="31290" y="30473"/>
                    <a:pt x="31323" y="30507"/>
                    <a:pt x="31390" y="30507"/>
                  </a:cubicBezTo>
                  <a:cubicBezTo>
                    <a:pt x="31534" y="30603"/>
                    <a:pt x="31694" y="30653"/>
                    <a:pt x="31854" y="30653"/>
                  </a:cubicBezTo>
                  <a:cubicBezTo>
                    <a:pt x="32027" y="30653"/>
                    <a:pt x="32201" y="30594"/>
                    <a:pt x="32357" y="30473"/>
                  </a:cubicBezTo>
                  <a:cubicBezTo>
                    <a:pt x="32758" y="30040"/>
                    <a:pt x="32791" y="29372"/>
                    <a:pt x="32357" y="29005"/>
                  </a:cubicBezTo>
                  <a:cubicBezTo>
                    <a:pt x="32143" y="28812"/>
                    <a:pt x="31832" y="28716"/>
                    <a:pt x="31531" y="28716"/>
                  </a:cubicBezTo>
                  <a:cubicBezTo>
                    <a:pt x="31364" y="28716"/>
                    <a:pt x="31199" y="28746"/>
                    <a:pt x="31056" y="28805"/>
                  </a:cubicBezTo>
                  <a:cubicBezTo>
                    <a:pt x="30556" y="29039"/>
                    <a:pt x="30523" y="29806"/>
                    <a:pt x="30956" y="30140"/>
                  </a:cubicBezTo>
                  <a:cubicBezTo>
                    <a:pt x="31023" y="30140"/>
                    <a:pt x="31023" y="30173"/>
                    <a:pt x="31056" y="30173"/>
                  </a:cubicBezTo>
                  <a:lnTo>
                    <a:pt x="31056" y="30206"/>
                  </a:lnTo>
                  <a:cubicBezTo>
                    <a:pt x="30256" y="31674"/>
                    <a:pt x="29855" y="33275"/>
                    <a:pt x="29522" y="34876"/>
                  </a:cubicBezTo>
                  <a:lnTo>
                    <a:pt x="29522" y="34943"/>
                  </a:lnTo>
                  <a:cubicBezTo>
                    <a:pt x="29388" y="35644"/>
                    <a:pt x="29255" y="36344"/>
                    <a:pt x="29188" y="37111"/>
                  </a:cubicBezTo>
                  <a:cubicBezTo>
                    <a:pt x="28755" y="36010"/>
                    <a:pt x="28121" y="35010"/>
                    <a:pt x="27621" y="33942"/>
                  </a:cubicBezTo>
                  <a:cubicBezTo>
                    <a:pt x="27687" y="33942"/>
                    <a:pt x="27687" y="33876"/>
                    <a:pt x="27687" y="33842"/>
                  </a:cubicBezTo>
                  <a:cubicBezTo>
                    <a:pt x="27621" y="33675"/>
                    <a:pt x="27587" y="33609"/>
                    <a:pt x="27554" y="33475"/>
                  </a:cubicBezTo>
                  <a:lnTo>
                    <a:pt x="27587" y="33475"/>
                  </a:lnTo>
                  <a:cubicBezTo>
                    <a:pt x="28054" y="33175"/>
                    <a:pt x="28121" y="32208"/>
                    <a:pt x="27721" y="31841"/>
                  </a:cubicBezTo>
                  <a:cubicBezTo>
                    <a:pt x="27585" y="31705"/>
                    <a:pt x="27409" y="31651"/>
                    <a:pt x="27225" y="31651"/>
                  </a:cubicBezTo>
                  <a:cubicBezTo>
                    <a:pt x="27003" y="31651"/>
                    <a:pt x="26769" y="31731"/>
                    <a:pt x="26586" y="31841"/>
                  </a:cubicBezTo>
                  <a:cubicBezTo>
                    <a:pt x="26353" y="32008"/>
                    <a:pt x="26253" y="32308"/>
                    <a:pt x="26386" y="32541"/>
                  </a:cubicBezTo>
                  <a:cubicBezTo>
                    <a:pt x="26286" y="32541"/>
                    <a:pt x="26220" y="32641"/>
                    <a:pt x="26253" y="32708"/>
                  </a:cubicBezTo>
                  <a:cubicBezTo>
                    <a:pt x="26378" y="33147"/>
                    <a:pt x="26709" y="33615"/>
                    <a:pt x="27164" y="33615"/>
                  </a:cubicBezTo>
                  <a:cubicBezTo>
                    <a:pt x="27193" y="33615"/>
                    <a:pt x="27223" y="33613"/>
                    <a:pt x="27254" y="33609"/>
                  </a:cubicBezTo>
                  <a:cubicBezTo>
                    <a:pt x="27787" y="34943"/>
                    <a:pt x="28421" y="36277"/>
                    <a:pt x="29122" y="37512"/>
                  </a:cubicBezTo>
                  <a:cubicBezTo>
                    <a:pt x="29122" y="37678"/>
                    <a:pt x="29088" y="37812"/>
                    <a:pt x="29088" y="37979"/>
                  </a:cubicBezTo>
                  <a:cubicBezTo>
                    <a:pt x="29022" y="38546"/>
                    <a:pt x="28921" y="39179"/>
                    <a:pt x="28855" y="39780"/>
                  </a:cubicBezTo>
                  <a:cubicBezTo>
                    <a:pt x="28788" y="39680"/>
                    <a:pt x="28755" y="39613"/>
                    <a:pt x="28721" y="39480"/>
                  </a:cubicBezTo>
                  <a:cubicBezTo>
                    <a:pt x="28706" y="39418"/>
                    <a:pt x="28661" y="39392"/>
                    <a:pt x="28612" y="39392"/>
                  </a:cubicBezTo>
                  <a:cubicBezTo>
                    <a:pt x="28555" y="39392"/>
                    <a:pt x="28490" y="39426"/>
                    <a:pt x="28454" y="39480"/>
                  </a:cubicBezTo>
                  <a:lnTo>
                    <a:pt x="28221" y="39113"/>
                  </a:lnTo>
                  <a:cubicBezTo>
                    <a:pt x="28088" y="38946"/>
                    <a:pt x="27687" y="38446"/>
                    <a:pt x="27554" y="38112"/>
                  </a:cubicBezTo>
                  <a:lnTo>
                    <a:pt x="27587" y="38112"/>
                  </a:lnTo>
                  <a:cubicBezTo>
                    <a:pt x="27687" y="38112"/>
                    <a:pt x="27721" y="38045"/>
                    <a:pt x="27687" y="37979"/>
                  </a:cubicBezTo>
                  <a:cubicBezTo>
                    <a:pt x="27621" y="37845"/>
                    <a:pt x="27621" y="37645"/>
                    <a:pt x="27520" y="37545"/>
                  </a:cubicBezTo>
                  <a:cubicBezTo>
                    <a:pt x="27520" y="37545"/>
                    <a:pt x="27554" y="37545"/>
                    <a:pt x="27554" y="37512"/>
                  </a:cubicBezTo>
                  <a:cubicBezTo>
                    <a:pt x="27954" y="37278"/>
                    <a:pt x="28054" y="36711"/>
                    <a:pt x="27754" y="36344"/>
                  </a:cubicBezTo>
                  <a:cubicBezTo>
                    <a:pt x="27580" y="36054"/>
                    <a:pt x="27203" y="35864"/>
                    <a:pt x="26866" y="35864"/>
                  </a:cubicBezTo>
                  <a:cubicBezTo>
                    <a:pt x="26816" y="35864"/>
                    <a:pt x="26767" y="35868"/>
                    <a:pt x="26720" y="35877"/>
                  </a:cubicBezTo>
                  <a:cubicBezTo>
                    <a:pt x="26553" y="35944"/>
                    <a:pt x="26386" y="36111"/>
                    <a:pt x="26353" y="36277"/>
                  </a:cubicBezTo>
                  <a:cubicBezTo>
                    <a:pt x="26253" y="36544"/>
                    <a:pt x="26353" y="36811"/>
                    <a:pt x="26520" y="37045"/>
                  </a:cubicBezTo>
                  <a:cubicBezTo>
                    <a:pt x="26534" y="37086"/>
                    <a:pt x="26565" y="37105"/>
                    <a:pt x="26597" y="37105"/>
                  </a:cubicBezTo>
                  <a:cubicBezTo>
                    <a:pt x="26617" y="37105"/>
                    <a:pt x="26636" y="37098"/>
                    <a:pt x="26652" y="37086"/>
                  </a:cubicBezTo>
                  <a:lnTo>
                    <a:pt x="26652" y="37086"/>
                  </a:lnTo>
                  <a:cubicBezTo>
                    <a:pt x="26655" y="37203"/>
                    <a:pt x="26697" y="37319"/>
                    <a:pt x="26787" y="37445"/>
                  </a:cubicBezTo>
                  <a:cubicBezTo>
                    <a:pt x="26920" y="37545"/>
                    <a:pt x="27053" y="37612"/>
                    <a:pt x="27220" y="37612"/>
                  </a:cubicBezTo>
                  <a:cubicBezTo>
                    <a:pt x="26953" y="37945"/>
                    <a:pt x="27254" y="38212"/>
                    <a:pt x="27420" y="38546"/>
                  </a:cubicBezTo>
                  <a:cubicBezTo>
                    <a:pt x="27787" y="39179"/>
                    <a:pt x="28221" y="39780"/>
                    <a:pt x="28688" y="40347"/>
                  </a:cubicBezTo>
                  <a:cubicBezTo>
                    <a:pt x="28555" y="41147"/>
                    <a:pt x="28421" y="41948"/>
                    <a:pt x="28221" y="42682"/>
                  </a:cubicBezTo>
                  <a:cubicBezTo>
                    <a:pt x="28021" y="43516"/>
                    <a:pt x="27754" y="44350"/>
                    <a:pt x="27420" y="45184"/>
                  </a:cubicBezTo>
                  <a:cubicBezTo>
                    <a:pt x="27120" y="45951"/>
                    <a:pt x="26186" y="46818"/>
                    <a:pt x="26086" y="47552"/>
                  </a:cubicBezTo>
                  <a:cubicBezTo>
                    <a:pt x="26086" y="47519"/>
                    <a:pt x="26053" y="47485"/>
                    <a:pt x="26053" y="47452"/>
                  </a:cubicBezTo>
                  <a:cubicBezTo>
                    <a:pt x="26053" y="47385"/>
                    <a:pt x="26019" y="47385"/>
                    <a:pt x="26019" y="47385"/>
                  </a:cubicBezTo>
                  <a:cubicBezTo>
                    <a:pt x="26053" y="46051"/>
                    <a:pt x="26053" y="44717"/>
                    <a:pt x="26053" y="43382"/>
                  </a:cubicBezTo>
                  <a:cubicBezTo>
                    <a:pt x="26053" y="40947"/>
                    <a:pt x="25619" y="38612"/>
                    <a:pt x="24952" y="36311"/>
                  </a:cubicBezTo>
                  <a:cubicBezTo>
                    <a:pt x="25019" y="36277"/>
                    <a:pt x="25019" y="36177"/>
                    <a:pt x="24919" y="36144"/>
                  </a:cubicBezTo>
                  <a:cubicBezTo>
                    <a:pt x="24618" y="35210"/>
                    <a:pt x="24285" y="34309"/>
                    <a:pt x="23918" y="33375"/>
                  </a:cubicBezTo>
                  <a:cubicBezTo>
                    <a:pt x="23784" y="32775"/>
                    <a:pt x="23784" y="32141"/>
                    <a:pt x="23885" y="31474"/>
                  </a:cubicBezTo>
                  <a:lnTo>
                    <a:pt x="23885" y="31474"/>
                  </a:lnTo>
                  <a:cubicBezTo>
                    <a:pt x="23901" y="31491"/>
                    <a:pt x="23935" y="31499"/>
                    <a:pt x="23964" y="31499"/>
                  </a:cubicBezTo>
                  <a:cubicBezTo>
                    <a:pt x="23993" y="31499"/>
                    <a:pt x="24018" y="31491"/>
                    <a:pt x="24018" y="31474"/>
                  </a:cubicBezTo>
                  <a:cubicBezTo>
                    <a:pt x="24552" y="29306"/>
                    <a:pt x="26586" y="28338"/>
                    <a:pt x="28254" y="27137"/>
                  </a:cubicBezTo>
                  <a:cubicBezTo>
                    <a:pt x="29722" y="26103"/>
                    <a:pt x="30556" y="24769"/>
                    <a:pt x="31123" y="23101"/>
                  </a:cubicBezTo>
                  <a:cubicBezTo>
                    <a:pt x="32190" y="19932"/>
                    <a:pt x="31590" y="16463"/>
                    <a:pt x="29222" y="14428"/>
                  </a:cubicBezTo>
                  <a:cubicBezTo>
                    <a:pt x="29222" y="14362"/>
                    <a:pt x="29188" y="14328"/>
                    <a:pt x="29188" y="14295"/>
                  </a:cubicBezTo>
                  <a:cubicBezTo>
                    <a:pt x="29138" y="14220"/>
                    <a:pt x="29088" y="14182"/>
                    <a:pt x="29024" y="14182"/>
                  </a:cubicBezTo>
                  <a:cubicBezTo>
                    <a:pt x="29003" y="14182"/>
                    <a:pt x="28980" y="14186"/>
                    <a:pt x="28955" y="14195"/>
                  </a:cubicBezTo>
                  <a:cubicBezTo>
                    <a:pt x="28855" y="14128"/>
                    <a:pt x="28755" y="14028"/>
                    <a:pt x="28621" y="13961"/>
                  </a:cubicBezTo>
                  <a:cubicBezTo>
                    <a:pt x="28594" y="13934"/>
                    <a:pt x="28556" y="13921"/>
                    <a:pt x="28516" y="13921"/>
                  </a:cubicBezTo>
                  <a:cubicBezTo>
                    <a:pt x="28410" y="13921"/>
                    <a:pt x="28288" y="14007"/>
                    <a:pt x="28288" y="14128"/>
                  </a:cubicBezTo>
                  <a:cubicBezTo>
                    <a:pt x="28421" y="17164"/>
                    <a:pt x="25886" y="20199"/>
                    <a:pt x="24585" y="22834"/>
                  </a:cubicBezTo>
                  <a:cubicBezTo>
                    <a:pt x="23718" y="24636"/>
                    <a:pt x="22850" y="26837"/>
                    <a:pt x="23985" y="28639"/>
                  </a:cubicBezTo>
                  <a:lnTo>
                    <a:pt x="23985" y="28839"/>
                  </a:lnTo>
                  <a:cubicBezTo>
                    <a:pt x="23985" y="28939"/>
                    <a:pt x="24085" y="28939"/>
                    <a:pt x="24185" y="28939"/>
                  </a:cubicBezTo>
                  <a:cubicBezTo>
                    <a:pt x="23751" y="30140"/>
                    <a:pt x="23518" y="31340"/>
                    <a:pt x="23584" y="32541"/>
                  </a:cubicBezTo>
                  <a:cubicBezTo>
                    <a:pt x="23151" y="31541"/>
                    <a:pt x="22650" y="30540"/>
                    <a:pt x="22117" y="29606"/>
                  </a:cubicBezTo>
                  <a:lnTo>
                    <a:pt x="22150" y="29539"/>
                  </a:lnTo>
                  <a:cubicBezTo>
                    <a:pt x="22383" y="27971"/>
                    <a:pt x="21483" y="26637"/>
                    <a:pt x="20982" y="25169"/>
                  </a:cubicBezTo>
                  <a:cubicBezTo>
                    <a:pt x="21049" y="25003"/>
                    <a:pt x="21083" y="24836"/>
                    <a:pt x="21183" y="24702"/>
                  </a:cubicBezTo>
                  <a:cubicBezTo>
                    <a:pt x="21950" y="22334"/>
                    <a:pt x="23251" y="19499"/>
                    <a:pt x="22517" y="16963"/>
                  </a:cubicBezTo>
                  <a:cubicBezTo>
                    <a:pt x="22472" y="16875"/>
                    <a:pt x="22383" y="16830"/>
                    <a:pt x="22309" y="16830"/>
                  </a:cubicBezTo>
                  <a:cubicBezTo>
                    <a:pt x="22272" y="16830"/>
                    <a:pt x="22239" y="16841"/>
                    <a:pt x="22217" y="16863"/>
                  </a:cubicBezTo>
                  <a:cubicBezTo>
                    <a:pt x="20982" y="17664"/>
                    <a:pt x="19882" y="18665"/>
                    <a:pt x="18914" y="19832"/>
                  </a:cubicBezTo>
                  <a:lnTo>
                    <a:pt x="18147" y="17831"/>
                  </a:lnTo>
                  <a:cubicBezTo>
                    <a:pt x="18247" y="17797"/>
                    <a:pt x="18281" y="17664"/>
                    <a:pt x="18147" y="17631"/>
                  </a:cubicBezTo>
                  <a:cubicBezTo>
                    <a:pt x="18114" y="17597"/>
                    <a:pt x="18080" y="17597"/>
                    <a:pt x="18047" y="17531"/>
                  </a:cubicBezTo>
                  <a:cubicBezTo>
                    <a:pt x="18014" y="17464"/>
                    <a:pt x="17947" y="17364"/>
                    <a:pt x="17947" y="17297"/>
                  </a:cubicBezTo>
                  <a:cubicBezTo>
                    <a:pt x="18447" y="13694"/>
                    <a:pt x="19648" y="10159"/>
                    <a:pt x="18381" y="6623"/>
                  </a:cubicBezTo>
                  <a:cubicBezTo>
                    <a:pt x="17547" y="4321"/>
                    <a:pt x="15879" y="1486"/>
                    <a:pt x="13410" y="618"/>
                  </a:cubicBezTo>
                  <a:cubicBezTo>
                    <a:pt x="13244" y="418"/>
                    <a:pt x="13110" y="185"/>
                    <a:pt x="12910" y="18"/>
                  </a:cubicBezTo>
                  <a:cubicBezTo>
                    <a:pt x="12891" y="6"/>
                    <a:pt x="12873" y="0"/>
                    <a:pt x="128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5"/>
            <p:cNvSpPr/>
            <p:nvPr/>
          </p:nvSpPr>
          <p:spPr>
            <a:xfrm>
              <a:off x="1930725" y="1577050"/>
              <a:ext cx="42550" cy="35950"/>
            </a:xfrm>
            <a:custGeom>
              <a:avLst/>
              <a:gdLst/>
              <a:ahLst/>
              <a:cxnLst/>
              <a:rect l="l" t="t" r="r" b="b"/>
              <a:pathLst>
                <a:path w="1702" h="1438" extrusionOk="0">
                  <a:moveTo>
                    <a:pt x="1001" y="448"/>
                  </a:moveTo>
                  <a:cubicBezTo>
                    <a:pt x="1068" y="448"/>
                    <a:pt x="1101" y="448"/>
                    <a:pt x="1168" y="482"/>
                  </a:cubicBezTo>
                  <a:lnTo>
                    <a:pt x="1201" y="515"/>
                  </a:lnTo>
                  <a:lnTo>
                    <a:pt x="1201" y="648"/>
                  </a:lnTo>
                  <a:cubicBezTo>
                    <a:pt x="1201" y="710"/>
                    <a:pt x="1117" y="1023"/>
                    <a:pt x="1051" y="1023"/>
                  </a:cubicBezTo>
                  <a:cubicBezTo>
                    <a:pt x="1045" y="1023"/>
                    <a:pt x="1040" y="1021"/>
                    <a:pt x="1034" y="1015"/>
                  </a:cubicBezTo>
                  <a:cubicBezTo>
                    <a:pt x="867" y="982"/>
                    <a:pt x="734" y="782"/>
                    <a:pt x="634" y="615"/>
                  </a:cubicBezTo>
                  <a:cubicBezTo>
                    <a:pt x="734" y="515"/>
                    <a:pt x="901" y="448"/>
                    <a:pt x="1001" y="448"/>
                  </a:cubicBezTo>
                  <a:close/>
                  <a:moveTo>
                    <a:pt x="1048" y="0"/>
                  </a:moveTo>
                  <a:cubicBezTo>
                    <a:pt x="745" y="0"/>
                    <a:pt x="409" y="159"/>
                    <a:pt x="267" y="415"/>
                  </a:cubicBezTo>
                  <a:cubicBezTo>
                    <a:pt x="0" y="782"/>
                    <a:pt x="200" y="1349"/>
                    <a:pt x="701" y="1416"/>
                  </a:cubicBezTo>
                  <a:cubicBezTo>
                    <a:pt x="734" y="1416"/>
                    <a:pt x="767" y="1349"/>
                    <a:pt x="834" y="1349"/>
                  </a:cubicBezTo>
                  <a:cubicBezTo>
                    <a:pt x="905" y="1411"/>
                    <a:pt x="979" y="1438"/>
                    <a:pt x="1051" y="1438"/>
                  </a:cubicBezTo>
                  <a:cubicBezTo>
                    <a:pt x="1249" y="1438"/>
                    <a:pt x="1437" y="1236"/>
                    <a:pt x="1535" y="1015"/>
                  </a:cubicBezTo>
                  <a:cubicBezTo>
                    <a:pt x="1701" y="648"/>
                    <a:pt x="1668" y="148"/>
                    <a:pt x="1201" y="15"/>
                  </a:cubicBezTo>
                  <a:cubicBezTo>
                    <a:pt x="1152" y="5"/>
                    <a:pt x="1100" y="0"/>
                    <a:pt x="1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5"/>
            <p:cNvSpPr/>
            <p:nvPr/>
          </p:nvSpPr>
          <p:spPr>
            <a:xfrm>
              <a:off x="2089600" y="1641625"/>
              <a:ext cx="24600" cy="24950"/>
            </a:xfrm>
            <a:custGeom>
              <a:avLst/>
              <a:gdLst/>
              <a:ahLst/>
              <a:cxnLst/>
              <a:rect l="l" t="t" r="r" b="b"/>
              <a:pathLst>
                <a:path w="984" h="998" extrusionOk="0">
                  <a:moveTo>
                    <a:pt x="717" y="0"/>
                  </a:moveTo>
                  <a:cubicBezTo>
                    <a:pt x="517" y="34"/>
                    <a:pt x="350" y="100"/>
                    <a:pt x="217" y="334"/>
                  </a:cubicBezTo>
                  <a:cubicBezTo>
                    <a:pt x="182" y="308"/>
                    <a:pt x="150" y="298"/>
                    <a:pt x="123" y="298"/>
                  </a:cubicBezTo>
                  <a:cubicBezTo>
                    <a:pt x="43" y="298"/>
                    <a:pt x="0" y="384"/>
                    <a:pt x="50" y="434"/>
                  </a:cubicBezTo>
                  <a:cubicBezTo>
                    <a:pt x="83" y="467"/>
                    <a:pt x="150" y="534"/>
                    <a:pt x="183" y="601"/>
                  </a:cubicBezTo>
                  <a:cubicBezTo>
                    <a:pt x="183" y="734"/>
                    <a:pt x="217" y="867"/>
                    <a:pt x="250" y="934"/>
                  </a:cubicBezTo>
                  <a:cubicBezTo>
                    <a:pt x="280" y="979"/>
                    <a:pt x="317" y="997"/>
                    <a:pt x="354" y="997"/>
                  </a:cubicBezTo>
                  <a:cubicBezTo>
                    <a:pt x="400" y="997"/>
                    <a:pt x="447" y="971"/>
                    <a:pt x="483" y="934"/>
                  </a:cubicBezTo>
                  <a:cubicBezTo>
                    <a:pt x="483" y="901"/>
                    <a:pt x="517" y="901"/>
                    <a:pt x="517" y="867"/>
                  </a:cubicBezTo>
                  <a:lnTo>
                    <a:pt x="684" y="867"/>
                  </a:lnTo>
                  <a:cubicBezTo>
                    <a:pt x="984" y="734"/>
                    <a:pt x="984" y="434"/>
                    <a:pt x="984" y="200"/>
                  </a:cubicBezTo>
                  <a:cubicBezTo>
                    <a:pt x="984" y="67"/>
                    <a:pt x="850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5"/>
            <p:cNvSpPr/>
            <p:nvPr/>
          </p:nvSpPr>
          <p:spPr>
            <a:xfrm>
              <a:off x="2125025" y="1918375"/>
              <a:ext cx="40875" cy="35175"/>
            </a:xfrm>
            <a:custGeom>
              <a:avLst/>
              <a:gdLst/>
              <a:ahLst/>
              <a:cxnLst/>
              <a:rect l="l" t="t" r="r" b="b"/>
              <a:pathLst>
                <a:path w="1635" h="1407" extrusionOk="0">
                  <a:moveTo>
                    <a:pt x="868" y="397"/>
                  </a:moveTo>
                  <a:cubicBezTo>
                    <a:pt x="951" y="397"/>
                    <a:pt x="1034" y="422"/>
                    <a:pt x="1101" y="472"/>
                  </a:cubicBezTo>
                  <a:cubicBezTo>
                    <a:pt x="1168" y="505"/>
                    <a:pt x="1168" y="538"/>
                    <a:pt x="1168" y="672"/>
                  </a:cubicBezTo>
                  <a:cubicBezTo>
                    <a:pt x="1168" y="805"/>
                    <a:pt x="1101" y="972"/>
                    <a:pt x="1001" y="1006"/>
                  </a:cubicBezTo>
                  <a:cubicBezTo>
                    <a:pt x="993" y="1018"/>
                    <a:pt x="982" y="1024"/>
                    <a:pt x="970" y="1024"/>
                  </a:cubicBezTo>
                  <a:cubicBezTo>
                    <a:pt x="885" y="1024"/>
                    <a:pt x="718" y="743"/>
                    <a:pt x="601" y="538"/>
                  </a:cubicBezTo>
                  <a:cubicBezTo>
                    <a:pt x="601" y="505"/>
                    <a:pt x="634" y="505"/>
                    <a:pt x="634" y="472"/>
                  </a:cubicBezTo>
                  <a:cubicBezTo>
                    <a:pt x="701" y="422"/>
                    <a:pt x="784" y="397"/>
                    <a:pt x="868" y="397"/>
                  </a:cubicBezTo>
                  <a:close/>
                  <a:moveTo>
                    <a:pt x="859" y="1"/>
                  </a:moveTo>
                  <a:cubicBezTo>
                    <a:pt x="707" y="1"/>
                    <a:pt x="559" y="35"/>
                    <a:pt x="434" y="105"/>
                  </a:cubicBezTo>
                  <a:cubicBezTo>
                    <a:pt x="0" y="338"/>
                    <a:pt x="67" y="1039"/>
                    <a:pt x="467" y="1272"/>
                  </a:cubicBezTo>
                  <a:cubicBezTo>
                    <a:pt x="492" y="1281"/>
                    <a:pt x="515" y="1285"/>
                    <a:pt x="536" y="1285"/>
                  </a:cubicBezTo>
                  <a:cubicBezTo>
                    <a:pt x="597" y="1285"/>
                    <a:pt x="634" y="1247"/>
                    <a:pt x="634" y="1172"/>
                  </a:cubicBezTo>
                  <a:cubicBezTo>
                    <a:pt x="736" y="1299"/>
                    <a:pt x="876" y="1407"/>
                    <a:pt x="1025" y="1407"/>
                  </a:cubicBezTo>
                  <a:cubicBezTo>
                    <a:pt x="1072" y="1407"/>
                    <a:pt x="1120" y="1396"/>
                    <a:pt x="1168" y="1372"/>
                  </a:cubicBezTo>
                  <a:cubicBezTo>
                    <a:pt x="1401" y="1306"/>
                    <a:pt x="1568" y="972"/>
                    <a:pt x="1602" y="772"/>
                  </a:cubicBezTo>
                  <a:cubicBezTo>
                    <a:pt x="1635" y="605"/>
                    <a:pt x="1602" y="372"/>
                    <a:pt x="1468" y="205"/>
                  </a:cubicBezTo>
                  <a:cubicBezTo>
                    <a:pt x="1293" y="69"/>
                    <a:pt x="1072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5"/>
            <p:cNvSpPr/>
            <p:nvPr/>
          </p:nvSpPr>
          <p:spPr>
            <a:xfrm>
              <a:off x="2107750" y="1983475"/>
              <a:ext cx="16475" cy="15425"/>
            </a:xfrm>
            <a:custGeom>
              <a:avLst/>
              <a:gdLst/>
              <a:ahLst/>
              <a:cxnLst/>
              <a:rect l="l" t="t" r="r" b="b"/>
              <a:pathLst>
                <a:path w="659" h="617" extrusionOk="0">
                  <a:moveTo>
                    <a:pt x="239" y="0"/>
                  </a:moveTo>
                  <a:cubicBezTo>
                    <a:pt x="127" y="0"/>
                    <a:pt x="1" y="118"/>
                    <a:pt x="24" y="236"/>
                  </a:cubicBezTo>
                  <a:cubicBezTo>
                    <a:pt x="24" y="236"/>
                    <a:pt x="24" y="270"/>
                    <a:pt x="91" y="270"/>
                  </a:cubicBezTo>
                  <a:lnTo>
                    <a:pt x="91" y="403"/>
                  </a:lnTo>
                  <a:cubicBezTo>
                    <a:pt x="91" y="403"/>
                    <a:pt x="91" y="436"/>
                    <a:pt x="124" y="536"/>
                  </a:cubicBezTo>
                  <a:cubicBezTo>
                    <a:pt x="155" y="597"/>
                    <a:pt x="219" y="616"/>
                    <a:pt x="290" y="616"/>
                  </a:cubicBezTo>
                  <a:cubicBezTo>
                    <a:pt x="375" y="616"/>
                    <a:pt x="470" y="588"/>
                    <a:pt x="525" y="570"/>
                  </a:cubicBezTo>
                  <a:cubicBezTo>
                    <a:pt x="625" y="536"/>
                    <a:pt x="658" y="436"/>
                    <a:pt x="625" y="370"/>
                  </a:cubicBezTo>
                  <a:cubicBezTo>
                    <a:pt x="591" y="236"/>
                    <a:pt x="458" y="169"/>
                    <a:pt x="358" y="69"/>
                  </a:cubicBezTo>
                  <a:cubicBezTo>
                    <a:pt x="328" y="21"/>
                    <a:pt x="285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5"/>
            <p:cNvSpPr/>
            <p:nvPr/>
          </p:nvSpPr>
          <p:spPr>
            <a:xfrm>
              <a:off x="2302650" y="2128875"/>
              <a:ext cx="42550" cy="34400"/>
            </a:xfrm>
            <a:custGeom>
              <a:avLst/>
              <a:gdLst/>
              <a:ahLst/>
              <a:cxnLst/>
              <a:rect l="l" t="t" r="r" b="b"/>
              <a:pathLst>
                <a:path w="1702" h="1376" extrusionOk="0">
                  <a:moveTo>
                    <a:pt x="568" y="424"/>
                  </a:moveTo>
                  <a:cubicBezTo>
                    <a:pt x="668" y="424"/>
                    <a:pt x="734" y="458"/>
                    <a:pt x="834" y="558"/>
                  </a:cubicBezTo>
                  <a:cubicBezTo>
                    <a:pt x="834" y="558"/>
                    <a:pt x="901" y="591"/>
                    <a:pt x="934" y="625"/>
                  </a:cubicBezTo>
                  <a:cubicBezTo>
                    <a:pt x="1001" y="625"/>
                    <a:pt x="1068" y="725"/>
                    <a:pt x="1035" y="725"/>
                  </a:cubicBezTo>
                  <a:lnTo>
                    <a:pt x="1068" y="758"/>
                  </a:lnTo>
                  <a:lnTo>
                    <a:pt x="1068" y="791"/>
                  </a:lnTo>
                  <a:cubicBezTo>
                    <a:pt x="1035" y="825"/>
                    <a:pt x="1001" y="825"/>
                    <a:pt x="934" y="891"/>
                  </a:cubicBezTo>
                  <a:cubicBezTo>
                    <a:pt x="922" y="900"/>
                    <a:pt x="910" y="903"/>
                    <a:pt x="897" y="903"/>
                  </a:cubicBezTo>
                  <a:cubicBezTo>
                    <a:pt x="802" y="903"/>
                    <a:pt x="689" y="712"/>
                    <a:pt x="601" y="625"/>
                  </a:cubicBezTo>
                  <a:cubicBezTo>
                    <a:pt x="568" y="591"/>
                    <a:pt x="534" y="591"/>
                    <a:pt x="501" y="591"/>
                  </a:cubicBezTo>
                  <a:cubicBezTo>
                    <a:pt x="491" y="601"/>
                    <a:pt x="484" y="605"/>
                    <a:pt x="479" y="605"/>
                  </a:cubicBezTo>
                  <a:cubicBezTo>
                    <a:pt x="467" y="605"/>
                    <a:pt x="467" y="581"/>
                    <a:pt x="467" y="558"/>
                  </a:cubicBezTo>
                  <a:lnTo>
                    <a:pt x="467" y="458"/>
                  </a:lnTo>
                  <a:lnTo>
                    <a:pt x="467" y="424"/>
                  </a:lnTo>
                  <a:close/>
                  <a:moveTo>
                    <a:pt x="541" y="1"/>
                  </a:moveTo>
                  <a:cubicBezTo>
                    <a:pt x="424" y="1"/>
                    <a:pt x="307" y="27"/>
                    <a:pt x="201" y="91"/>
                  </a:cubicBezTo>
                  <a:cubicBezTo>
                    <a:pt x="34" y="191"/>
                    <a:pt x="0" y="391"/>
                    <a:pt x="0" y="558"/>
                  </a:cubicBezTo>
                  <a:cubicBezTo>
                    <a:pt x="0" y="758"/>
                    <a:pt x="167" y="1125"/>
                    <a:pt x="401" y="1225"/>
                  </a:cubicBezTo>
                  <a:cubicBezTo>
                    <a:pt x="467" y="1192"/>
                    <a:pt x="501" y="1192"/>
                    <a:pt x="534" y="1125"/>
                  </a:cubicBezTo>
                  <a:cubicBezTo>
                    <a:pt x="568" y="1225"/>
                    <a:pt x="668" y="1292"/>
                    <a:pt x="801" y="1358"/>
                  </a:cubicBezTo>
                  <a:cubicBezTo>
                    <a:pt x="843" y="1370"/>
                    <a:pt x="886" y="1376"/>
                    <a:pt x="930" y="1376"/>
                  </a:cubicBezTo>
                  <a:cubicBezTo>
                    <a:pt x="1126" y="1376"/>
                    <a:pt x="1325" y="1262"/>
                    <a:pt x="1435" y="1125"/>
                  </a:cubicBezTo>
                  <a:cubicBezTo>
                    <a:pt x="1702" y="858"/>
                    <a:pt x="1435" y="424"/>
                    <a:pt x="1201" y="258"/>
                  </a:cubicBezTo>
                  <a:cubicBezTo>
                    <a:pt x="1042" y="121"/>
                    <a:pt x="790" y="1"/>
                    <a:pt x="5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65"/>
            <p:cNvSpPr/>
            <p:nvPr/>
          </p:nvSpPr>
          <p:spPr>
            <a:xfrm>
              <a:off x="2507800" y="2123550"/>
              <a:ext cx="40875" cy="125625"/>
            </a:xfrm>
            <a:custGeom>
              <a:avLst/>
              <a:gdLst/>
              <a:ahLst/>
              <a:cxnLst/>
              <a:rect l="l" t="t" r="r" b="b"/>
              <a:pathLst>
                <a:path w="1635" h="5025" extrusionOk="0">
                  <a:moveTo>
                    <a:pt x="667" y="471"/>
                  </a:moveTo>
                  <a:cubicBezTo>
                    <a:pt x="734" y="471"/>
                    <a:pt x="801" y="471"/>
                    <a:pt x="868" y="504"/>
                  </a:cubicBezTo>
                  <a:cubicBezTo>
                    <a:pt x="968" y="571"/>
                    <a:pt x="1001" y="637"/>
                    <a:pt x="1101" y="671"/>
                  </a:cubicBezTo>
                  <a:cubicBezTo>
                    <a:pt x="1168" y="804"/>
                    <a:pt x="1201" y="971"/>
                    <a:pt x="1134" y="1104"/>
                  </a:cubicBezTo>
                  <a:cubicBezTo>
                    <a:pt x="1101" y="1004"/>
                    <a:pt x="1034" y="971"/>
                    <a:pt x="1001" y="904"/>
                  </a:cubicBezTo>
                  <a:cubicBezTo>
                    <a:pt x="970" y="858"/>
                    <a:pt x="910" y="833"/>
                    <a:pt x="852" y="833"/>
                  </a:cubicBezTo>
                  <a:cubicBezTo>
                    <a:pt x="784" y="833"/>
                    <a:pt x="719" y="866"/>
                    <a:pt x="701" y="938"/>
                  </a:cubicBezTo>
                  <a:cubicBezTo>
                    <a:pt x="667" y="938"/>
                    <a:pt x="667" y="971"/>
                    <a:pt x="634" y="971"/>
                  </a:cubicBezTo>
                  <a:cubicBezTo>
                    <a:pt x="601" y="938"/>
                    <a:pt x="534" y="838"/>
                    <a:pt x="534" y="804"/>
                  </a:cubicBezTo>
                  <a:cubicBezTo>
                    <a:pt x="467" y="738"/>
                    <a:pt x="501" y="637"/>
                    <a:pt x="534" y="571"/>
                  </a:cubicBezTo>
                  <a:cubicBezTo>
                    <a:pt x="534" y="571"/>
                    <a:pt x="583" y="497"/>
                    <a:pt x="597" y="497"/>
                  </a:cubicBezTo>
                  <a:cubicBezTo>
                    <a:pt x="599" y="497"/>
                    <a:pt x="601" y="499"/>
                    <a:pt x="601" y="504"/>
                  </a:cubicBezTo>
                  <a:cubicBezTo>
                    <a:pt x="601" y="504"/>
                    <a:pt x="634" y="504"/>
                    <a:pt x="634" y="471"/>
                  </a:cubicBezTo>
                  <a:close/>
                  <a:moveTo>
                    <a:pt x="602" y="1"/>
                  </a:moveTo>
                  <a:cubicBezTo>
                    <a:pt x="580" y="1"/>
                    <a:pt x="557" y="2"/>
                    <a:pt x="534" y="4"/>
                  </a:cubicBezTo>
                  <a:cubicBezTo>
                    <a:pt x="100" y="104"/>
                    <a:pt x="0" y="671"/>
                    <a:pt x="267" y="1004"/>
                  </a:cubicBezTo>
                  <a:lnTo>
                    <a:pt x="301" y="1071"/>
                  </a:lnTo>
                  <a:cubicBezTo>
                    <a:pt x="334" y="1238"/>
                    <a:pt x="434" y="1438"/>
                    <a:pt x="534" y="1571"/>
                  </a:cubicBezTo>
                  <a:cubicBezTo>
                    <a:pt x="467" y="2739"/>
                    <a:pt x="701" y="3806"/>
                    <a:pt x="868" y="4974"/>
                  </a:cubicBezTo>
                  <a:cubicBezTo>
                    <a:pt x="868" y="5011"/>
                    <a:pt x="890" y="5025"/>
                    <a:pt x="919" y="5025"/>
                  </a:cubicBezTo>
                  <a:cubicBezTo>
                    <a:pt x="968" y="5025"/>
                    <a:pt x="1034" y="4983"/>
                    <a:pt x="1034" y="4941"/>
                  </a:cubicBezTo>
                  <a:cubicBezTo>
                    <a:pt x="968" y="4007"/>
                    <a:pt x="801" y="3073"/>
                    <a:pt x="801" y="2139"/>
                  </a:cubicBezTo>
                  <a:lnTo>
                    <a:pt x="801" y="2139"/>
                  </a:lnTo>
                  <a:cubicBezTo>
                    <a:pt x="834" y="2172"/>
                    <a:pt x="868" y="2239"/>
                    <a:pt x="868" y="2272"/>
                  </a:cubicBezTo>
                  <a:cubicBezTo>
                    <a:pt x="896" y="2291"/>
                    <a:pt x="926" y="2299"/>
                    <a:pt x="956" y="2299"/>
                  </a:cubicBezTo>
                  <a:cubicBezTo>
                    <a:pt x="1034" y="2299"/>
                    <a:pt x="1110" y="2244"/>
                    <a:pt x="1134" y="2172"/>
                  </a:cubicBezTo>
                  <a:lnTo>
                    <a:pt x="1134" y="2139"/>
                  </a:lnTo>
                  <a:cubicBezTo>
                    <a:pt x="1201" y="2105"/>
                    <a:pt x="1301" y="2005"/>
                    <a:pt x="1301" y="1905"/>
                  </a:cubicBezTo>
                  <a:cubicBezTo>
                    <a:pt x="1301" y="1772"/>
                    <a:pt x="1268" y="1672"/>
                    <a:pt x="1201" y="1571"/>
                  </a:cubicBezTo>
                  <a:cubicBezTo>
                    <a:pt x="1535" y="1305"/>
                    <a:pt x="1635" y="838"/>
                    <a:pt x="1435" y="504"/>
                  </a:cubicBezTo>
                  <a:cubicBezTo>
                    <a:pt x="1277" y="252"/>
                    <a:pt x="972" y="1"/>
                    <a:pt x="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65"/>
            <p:cNvSpPr/>
            <p:nvPr/>
          </p:nvSpPr>
          <p:spPr>
            <a:xfrm>
              <a:off x="2014100" y="1774200"/>
              <a:ext cx="84250" cy="56575"/>
            </a:xfrm>
            <a:custGeom>
              <a:avLst/>
              <a:gdLst/>
              <a:ahLst/>
              <a:cxnLst/>
              <a:rect l="l" t="t" r="r" b="b"/>
              <a:pathLst>
                <a:path w="3370" h="2263" extrusionOk="0">
                  <a:moveTo>
                    <a:pt x="3203" y="1"/>
                  </a:moveTo>
                  <a:cubicBezTo>
                    <a:pt x="2503" y="34"/>
                    <a:pt x="1669" y="134"/>
                    <a:pt x="902" y="435"/>
                  </a:cubicBezTo>
                  <a:cubicBezTo>
                    <a:pt x="839" y="309"/>
                    <a:pt x="729" y="255"/>
                    <a:pt x="624" y="255"/>
                  </a:cubicBezTo>
                  <a:cubicBezTo>
                    <a:pt x="448" y="255"/>
                    <a:pt x="284" y="406"/>
                    <a:pt x="368" y="635"/>
                  </a:cubicBezTo>
                  <a:lnTo>
                    <a:pt x="368" y="701"/>
                  </a:lnTo>
                  <a:cubicBezTo>
                    <a:pt x="201" y="735"/>
                    <a:pt x="68" y="802"/>
                    <a:pt x="34" y="968"/>
                  </a:cubicBezTo>
                  <a:cubicBezTo>
                    <a:pt x="1" y="1235"/>
                    <a:pt x="168" y="1402"/>
                    <a:pt x="334" y="1535"/>
                  </a:cubicBezTo>
                  <a:cubicBezTo>
                    <a:pt x="393" y="1574"/>
                    <a:pt x="463" y="1591"/>
                    <a:pt x="538" y="1591"/>
                  </a:cubicBezTo>
                  <a:cubicBezTo>
                    <a:pt x="591" y="1591"/>
                    <a:pt x="646" y="1583"/>
                    <a:pt x="701" y="1569"/>
                  </a:cubicBezTo>
                  <a:cubicBezTo>
                    <a:pt x="868" y="1802"/>
                    <a:pt x="1035" y="2069"/>
                    <a:pt x="1268" y="2236"/>
                  </a:cubicBezTo>
                  <a:cubicBezTo>
                    <a:pt x="1295" y="2254"/>
                    <a:pt x="1324" y="2262"/>
                    <a:pt x="1352" y="2262"/>
                  </a:cubicBezTo>
                  <a:cubicBezTo>
                    <a:pt x="1426" y="2262"/>
                    <a:pt x="1484" y="2200"/>
                    <a:pt x="1435" y="2102"/>
                  </a:cubicBezTo>
                  <a:cubicBezTo>
                    <a:pt x="1335" y="1736"/>
                    <a:pt x="1202" y="1402"/>
                    <a:pt x="1068" y="1002"/>
                  </a:cubicBezTo>
                  <a:cubicBezTo>
                    <a:pt x="1068" y="935"/>
                    <a:pt x="1035" y="802"/>
                    <a:pt x="1035" y="735"/>
                  </a:cubicBezTo>
                  <a:cubicBezTo>
                    <a:pt x="1102" y="701"/>
                    <a:pt x="1235" y="635"/>
                    <a:pt x="1369" y="601"/>
                  </a:cubicBezTo>
                  <a:cubicBezTo>
                    <a:pt x="2002" y="401"/>
                    <a:pt x="2669" y="468"/>
                    <a:pt x="3237" y="268"/>
                  </a:cubicBezTo>
                  <a:cubicBezTo>
                    <a:pt x="3370" y="234"/>
                    <a:pt x="3337" y="68"/>
                    <a:pt x="3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65"/>
            <p:cNvSpPr/>
            <p:nvPr/>
          </p:nvSpPr>
          <p:spPr>
            <a:xfrm>
              <a:off x="2527800" y="2344325"/>
              <a:ext cx="64775" cy="57275"/>
            </a:xfrm>
            <a:custGeom>
              <a:avLst/>
              <a:gdLst/>
              <a:ahLst/>
              <a:cxnLst/>
              <a:rect l="l" t="t" r="r" b="b"/>
              <a:pathLst>
                <a:path w="2591" h="2291" extrusionOk="0">
                  <a:moveTo>
                    <a:pt x="2035" y="1"/>
                  </a:moveTo>
                  <a:cubicBezTo>
                    <a:pt x="1870" y="1"/>
                    <a:pt x="1712" y="182"/>
                    <a:pt x="1735" y="346"/>
                  </a:cubicBezTo>
                  <a:lnTo>
                    <a:pt x="1735" y="446"/>
                  </a:lnTo>
                  <a:cubicBezTo>
                    <a:pt x="1469" y="513"/>
                    <a:pt x="1168" y="746"/>
                    <a:pt x="968" y="913"/>
                  </a:cubicBezTo>
                  <a:cubicBezTo>
                    <a:pt x="668" y="1146"/>
                    <a:pt x="34" y="1747"/>
                    <a:pt x="1" y="2147"/>
                  </a:cubicBezTo>
                  <a:cubicBezTo>
                    <a:pt x="1" y="2239"/>
                    <a:pt x="61" y="2290"/>
                    <a:pt x="121" y="2290"/>
                  </a:cubicBezTo>
                  <a:cubicBezTo>
                    <a:pt x="170" y="2290"/>
                    <a:pt x="219" y="2256"/>
                    <a:pt x="234" y="2181"/>
                  </a:cubicBezTo>
                  <a:cubicBezTo>
                    <a:pt x="268" y="1980"/>
                    <a:pt x="768" y="1580"/>
                    <a:pt x="935" y="1380"/>
                  </a:cubicBezTo>
                  <a:cubicBezTo>
                    <a:pt x="1068" y="1280"/>
                    <a:pt x="1569" y="780"/>
                    <a:pt x="1902" y="746"/>
                  </a:cubicBezTo>
                  <a:cubicBezTo>
                    <a:pt x="1936" y="813"/>
                    <a:pt x="2036" y="846"/>
                    <a:pt x="2169" y="913"/>
                  </a:cubicBezTo>
                  <a:lnTo>
                    <a:pt x="2236" y="913"/>
                  </a:lnTo>
                  <a:cubicBezTo>
                    <a:pt x="2284" y="949"/>
                    <a:pt x="2344" y="968"/>
                    <a:pt x="2401" y="968"/>
                  </a:cubicBezTo>
                  <a:cubicBezTo>
                    <a:pt x="2502" y="968"/>
                    <a:pt x="2591" y="908"/>
                    <a:pt x="2569" y="780"/>
                  </a:cubicBezTo>
                  <a:cubicBezTo>
                    <a:pt x="2536" y="513"/>
                    <a:pt x="2403" y="313"/>
                    <a:pt x="2236" y="112"/>
                  </a:cubicBezTo>
                  <a:cubicBezTo>
                    <a:pt x="2176" y="33"/>
                    <a:pt x="2105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5"/>
            <p:cNvSpPr/>
            <p:nvPr/>
          </p:nvSpPr>
          <p:spPr>
            <a:xfrm>
              <a:off x="2319325" y="2218700"/>
              <a:ext cx="60075" cy="33375"/>
            </a:xfrm>
            <a:custGeom>
              <a:avLst/>
              <a:gdLst/>
              <a:ahLst/>
              <a:cxnLst/>
              <a:rect l="l" t="t" r="r" b="b"/>
              <a:pathLst>
                <a:path w="2403" h="1335" extrusionOk="0">
                  <a:moveTo>
                    <a:pt x="801" y="0"/>
                  </a:moveTo>
                  <a:cubicBezTo>
                    <a:pt x="401" y="0"/>
                    <a:pt x="67" y="167"/>
                    <a:pt x="34" y="601"/>
                  </a:cubicBezTo>
                  <a:cubicBezTo>
                    <a:pt x="1" y="968"/>
                    <a:pt x="201" y="1301"/>
                    <a:pt x="568" y="1335"/>
                  </a:cubicBezTo>
                  <a:cubicBezTo>
                    <a:pt x="634" y="1301"/>
                    <a:pt x="701" y="1268"/>
                    <a:pt x="701" y="1168"/>
                  </a:cubicBezTo>
                  <a:cubicBezTo>
                    <a:pt x="701" y="1034"/>
                    <a:pt x="701" y="934"/>
                    <a:pt x="668" y="801"/>
                  </a:cubicBezTo>
                  <a:lnTo>
                    <a:pt x="668" y="768"/>
                  </a:lnTo>
                  <a:lnTo>
                    <a:pt x="734" y="668"/>
                  </a:lnTo>
                  <a:cubicBezTo>
                    <a:pt x="955" y="557"/>
                    <a:pt x="1206" y="521"/>
                    <a:pt x="1455" y="521"/>
                  </a:cubicBezTo>
                  <a:cubicBezTo>
                    <a:pt x="1732" y="521"/>
                    <a:pt x="2007" y="566"/>
                    <a:pt x="2236" y="601"/>
                  </a:cubicBezTo>
                  <a:cubicBezTo>
                    <a:pt x="2336" y="601"/>
                    <a:pt x="2402" y="467"/>
                    <a:pt x="2336" y="434"/>
                  </a:cubicBezTo>
                  <a:cubicBezTo>
                    <a:pt x="2083" y="257"/>
                    <a:pt x="1735" y="176"/>
                    <a:pt x="1392" y="176"/>
                  </a:cubicBezTo>
                  <a:cubicBezTo>
                    <a:pt x="1282" y="176"/>
                    <a:pt x="1173" y="184"/>
                    <a:pt x="1068" y="201"/>
                  </a:cubicBezTo>
                  <a:cubicBezTo>
                    <a:pt x="1035" y="100"/>
                    <a:pt x="901" y="0"/>
                    <a:pt x="8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6" name="Google Shape;1306;p65"/>
          <p:cNvSpPr/>
          <p:nvPr/>
        </p:nvSpPr>
        <p:spPr>
          <a:xfrm>
            <a:off x="3525204" y="857250"/>
            <a:ext cx="20922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65"/>
          <p:cNvSpPr txBox="1">
            <a:spLocks noGrp="1"/>
          </p:cNvSpPr>
          <p:nvPr>
            <p:ph type="title"/>
          </p:nvPr>
        </p:nvSpPr>
        <p:spPr>
          <a:xfrm>
            <a:off x="713238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Year</a:t>
            </a:r>
            <a:endParaRPr/>
          </a:p>
        </p:txBody>
      </p:sp>
      <p:sp>
        <p:nvSpPr>
          <p:cNvPr id="1309" name="Google Shape;1309;p65"/>
          <p:cNvSpPr txBox="1">
            <a:spLocks noGrp="1"/>
          </p:cNvSpPr>
          <p:nvPr>
            <p:ph type="body" idx="4294967295"/>
          </p:nvPr>
        </p:nvSpPr>
        <p:spPr>
          <a:xfrm>
            <a:off x="2642550" y="4210050"/>
            <a:ext cx="3858900" cy="3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Insert your multimedia content here</a:t>
            </a:r>
            <a:endParaRPr sz="1400"/>
          </a:p>
        </p:txBody>
      </p:sp>
      <p:grpSp>
        <p:nvGrpSpPr>
          <p:cNvPr id="1310" name="Google Shape;1310;p65"/>
          <p:cNvGrpSpPr/>
          <p:nvPr/>
        </p:nvGrpSpPr>
        <p:grpSpPr>
          <a:xfrm>
            <a:off x="3494753" y="3442370"/>
            <a:ext cx="3381300" cy="324155"/>
            <a:chOff x="2590800" y="3095625"/>
            <a:chExt cx="3381300" cy="324155"/>
          </a:xfrm>
        </p:grpSpPr>
        <p:sp>
          <p:nvSpPr>
            <p:cNvPr id="1311" name="Google Shape;1311;p65"/>
            <p:cNvSpPr/>
            <p:nvPr/>
          </p:nvSpPr>
          <p:spPr>
            <a:xfrm rot="5400000">
              <a:off x="2854535" y="3278374"/>
              <a:ext cx="151658" cy="131153"/>
            </a:xfrm>
            <a:prstGeom prst="flowChartExtra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2" name="Google Shape;1312;p65"/>
            <p:cNvGrpSpPr/>
            <p:nvPr/>
          </p:nvGrpSpPr>
          <p:grpSpPr>
            <a:xfrm>
              <a:off x="3105213" y="3268118"/>
              <a:ext cx="150997" cy="151659"/>
              <a:chOff x="2114538" y="3483681"/>
              <a:chExt cx="219313" cy="220275"/>
            </a:xfrm>
          </p:grpSpPr>
          <p:sp>
            <p:nvSpPr>
              <p:cNvPr id="1313" name="Google Shape;1313;p65"/>
              <p:cNvSpPr/>
              <p:nvPr/>
            </p:nvSpPr>
            <p:spPr>
              <a:xfrm rot="5400000">
                <a:off x="2099650" y="3498569"/>
                <a:ext cx="220275" cy="190500"/>
              </a:xfrm>
              <a:prstGeom prst="flowChartExtra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65"/>
              <p:cNvSpPr/>
              <p:nvPr/>
            </p:nvSpPr>
            <p:spPr>
              <a:xfrm>
                <a:off x="2305050" y="3497831"/>
                <a:ext cx="28800" cy="192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5" name="Google Shape;1315;p65"/>
            <p:cNvGrpSpPr/>
            <p:nvPr/>
          </p:nvGrpSpPr>
          <p:grpSpPr>
            <a:xfrm flipH="1">
              <a:off x="2604499" y="3268118"/>
              <a:ext cx="150997" cy="151659"/>
              <a:chOff x="2114538" y="3483681"/>
              <a:chExt cx="219313" cy="220275"/>
            </a:xfrm>
          </p:grpSpPr>
          <p:sp>
            <p:nvSpPr>
              <p:cNvPr id="1316" name="Google Shape;1316;p65"/>
              <p:cNvSpPr/>
              <p:nvPr/>
            </p:nvSpPr>
            <p:spPr>
              <a:xfrm rot="5400000">
                <a:off x="2099650" y="3498569"/>
                <a:ext cx="220275" cy="190500"/>
              </a:xfrm>
              <a:prstGeom prst="flowChartExtra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65"/>
              <p:cNvSpPr/>
              <p:nvPr/>
            </p:nvSpPr>
            <p:spPr>
              <a:xfrm>
                <a:off x="2305050" y="3497831"/>
                <a:ext cx="28800" cy="192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8" name="Google Shape;1318;p65"/>
            <p:cNvSpPr/>
            <p:nvPr/>
          </p:nvSpPr>
          <p:spPr>
            <a:xfrm>
              <a:off x="2590800" y="3095625"/>
              <a:ext cx="3381300" cy="35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65"/>
            <p:cNvSpPr/>
            <p:nvPr/>
          </p:nvSpPr>
          <p:spPr>
            <a:xfrm>
              <a:off x="2590800" y="3095625"/>
              <a:ext cx="2130600" cy="3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201" y="1552958"/>
            <a:ext cx="2032995" cy="2611490"/>
          </a:xfrm>
          <a:prstGeom prst="rect">
            <a:avLst/>
          </a:prstGeom>
        </p:spPr>
      </p:pic>
      <p:sp>
        <p:nvSpPr>
          <p:cNvPr id="41" name="Google Shape;1340;p66"/>
          <p:cNvSpPr txBox="1">
            <a:spLocks/>
          </p:cNvSpPr>
          <p:nvPr/>
        </p:nvSpPr>
        <p:spPr>
          <a:xfrm>
            <a:off x="1046298" y="2667586"/>
            <a:ext cx="16971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>
              <a:spcAft>
                <a:spcPts val="1600"/>
              </a:spcAft>
              <a:buFont typeface="Lato"/>
              <a:buNone/>
            </a:pPr>
            <a:r>
              <a:rPr lang="en-US" sz="1400" i="1" smtClean="0">
                <a:solidFill>
                  <a:srgbClr val="AF6C41"/>
                </a:solidFill>
              </a:rPr>
              <a:t>Venus has a beautiful name</a:t>
            </a:r>
            <a:endParaRPr lang="en-US" sz="1400" i="1" dirty="0">
              <a:solidFill>
                <a:srgbClr val="AF6C41"/>
              </a:solidFill>
            </a:endParaRPr>
          </a:p>
        </p:txBody>
      </p:sp>
      <p:sp>
        <p:nvSpPr>
          <p:cNvPr id="42" name="Google Shape;1343;p66"/>
          <p:cNvSpPr txBox="1">
            <a:spLocks/>
          </p:cNvSpPr>
          <p:nvPr/>
        </p:nvSpPr>
        <p:spPr>
          <a:xfrm>
            <a:off x="6723809" y="2667586"/>
            <a:ext cx="16971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  <a:buFont typeface="Lato"/>
              <a:buNone/>
            </a:pPr>
            <a:r>
              <a:rPr lang="en-US" sz="1400" i="1" smtClean="0">
                <a:solidFill>
                  <a:srgbClr val="AF6C41"/>
                </a:solidFill>
              </a:rPr>
              <a:t>Mercury is the smallest planet</a:t>
            </a:r>
            <a:endParaRPr lang="en-US" sz="1400" i="1">
              <a:solidFill>
                <a:srgbClr val="AF6C41"/>
              </a:solidFill>
            </a:endParaRPr>
          </a:p>
        </p:txBody>
      </p:sp>
      <p:sp>
        <p:nvSpPr>
          <p:cNvPr id="43" name="Google Shape;1344;p66"/>
          <p:cNvSpPr txBox="1">
            <a:spLocks/>
          </p:cNvSpPr>
          <p:nvPr/>
        </p:nvSpPr>
        <p:spPr>
          <a:xfrm>
            <a:off x="1046298" y="4095959"/>
            <a:ext cx="16971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>
              <a:spcAft>
                <a:spcPts val="1600"/>
              </a:spcAft>
              <a:buFont typeface="Lato"/>
              <a:buNone/>
            </a:pPr>
            <a:r>
              <a:rPr lang="en-US" sz="1400" i="1" smtClean="0">
                <a:solidFill>
                  <a:srgbClr val="AF6C41"/>
                </a:solidFill>
              </a:rPr>
              <a:t>Jupiter is the biggest planet</a:t>
            </a:r>
            <a:endParaRPr lang="en-US" sz="1400" i="1">
              <a:solidFill>
                <a:srgbClr val="AF6C41"/>
              </a:solidFill>
            </a:endParaRPr>
          </a:p>
        </p:txBody>
      </p:sp>
      <p:sp>
        <p:nvSpPr>
          <p:cNvPr id="44" name="Google Shape;1345;p66"/>
          <p:cNvSpPr txBox="1">
            <a:spLocks/>
          </p:cNvSpPr>
          <p:nvPr/>
        </p:nvSpPr>
        <p:spPr>
          <a:xfrm>
            <a:off x="6723821" y="4095960"/>
            <a:ext cx="16971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  <a:buFont typeface="Lato"/>
              <a:buNone/>
            </a:pPr>
            <a:r>
              <a:rPr lang="en-US" sz="1400" i="1" smtClean="0">
                <a:solidFill>
                  <a:srgbClr val="AF6C41"/>
                </a:solidFill>
              </a:rPr>
              <a:t>Mars is actually a very cold place</a:t>
            </a:r>
            <a:endParaRPr lang="en-US" sz="1400" i="1">
              <a:solidFill>
                <a:srgbClr val="AF6C4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66"/>
          <p:cNvSpPr/>
          <p:nvPr/>
        </p:nvSpPr>
        <p:spPr>
          <a:xfrm flipH="1">
            <a:off x="7130893" y="1757251"/>
            <a:ext cx="1895242" cy="3410367"/>
          </a:xfrm>
          <a:custGeom>
            <a:avLst/>
            <a:gdLst/>
            <a:ahLst/>
            <a:cxnLst/>
            <a:rect l="l" t="t" r="r" b="b"/>
            <a:pathLst>
              <a:path w="20582" h="37036" extrusionOk="0">
                <a:moveTo>
                  <a:pt x="3803" y="493"/>
                </a:moveTo>
                <a:cubicBezTo>
                  <a:pt x="4137" y="860"/>
                  <a:pt x="4204" y="1360"/>
                  <a:pt x="4204" y="1827"/>
                </a:cubicBezTo>
                <a:cubicBezTo>
                  <a:pt x="4170" y="1761"/>
                  <a:pt x="4137" y="1694"/>
                  <a:pt x="4137" y="1660"/>
                </a:cubicBezTo>
                <a:cubicBezTo>
                  <a:pt x="4137" y="1619"/>
                  <a:pt x="4113" y="1600"/>
                  <a:pt x="4086" y="1600"/>
                </a:cubicBezTo>
                <a:cubicBezTo>
                  <a:pt x="4049" y="1600"/>
                  <a:pt x="4003" y="1636"/>
                  <a:pt x="4003" y="1694"/>
                </a:cubicBezTo>
                <a:lnTo>
                  <a:pt x="4003" y="1727"/>
                </a:lnTo>
                <a:cubicBezTo>
                  <a:pt x="3937" y="1560"/>
                  <a:pt x="3837" y="1427"/>
                  <a:pt x="3803" y="1394"/>
                </a:cubicBezTo>
                <a:cubicBezTo>
                  <a:pt x="3670" y="1093"/>
                  <a:pt x="3637" y="760"/>
                  <a:pt x="3803" y="493"/>
                </a:cubicBezTo>
                <a:close/>
                <a:moveTo>
                  <a:pt x="1500" y="655"/>
                </a:moveTo>
                <a:cubicBezTo>
                  <a:pt x="1762" y="655"/>
                  <a:pt x="2275" y="1239"/>
                  <a:pt x="2302" y="1294"/>
                </a:cubicBezTo>
                <a:cubicBezTo>
                  <a:pt x="2302" y="1294"/>
                  <a:pt x="2336" y="1360"/>
                  <a:pt x="2336" y="1394"/>
                </a:cubicBezTo>
                <a:cubicBezTo>
                  <a:pt x="2269" y="1294"/>
                  <a:pt x="2135" y="1260"/>
                  <a:pt x="2035" y="1227"/>
                </a:cubicBezTo>
                <a:cubicBezTo>
                  <a:pt x="2019" y="1218"/>
                  <a:pt x="2000" y="1214"/>
                  <a:pt x="1981" y="1214"/>
                </a:cubicBezTo>
                <a:cubicBezTo>
                  <a:pt x="1925" y="1214"/>
                  <a:pt x="1869" y="1252"/>
                  <a:pt x="1869" y="1327"/>
                </a:cubicBezTo>
                <a:cubicBezTo>
                  <a:pt x="1969" y="1527"/>
                  <a:pt x="2035" y="1694"/>
                  <a:pt x="2135" y="1827"/>
                </a:cubicBezTo>
                <a:cubicBezTo>
                  <a:pt x="2148" y="1839"/>
                  <a:pt x="2160" y="1847"/>
                  <a:pt x="2170" y="1847"/>
                </a:cubicBezTo>
                <a:cubicBezTo>
                  <a:pt x="2189" y="1847"/>
                  <a:pt x="2202" y="1824"/>
                  <a:pt x="2202" y="1761"/>
                </a:cubicBezTo>
                <a:cubicBezTo>
                  <a:pt x="2202" y="1694"/>
                  <a:pt x="2169" y="1594"/>
                  <a:pt x="2169" y="1527"/>
                </a:cubicBezTo>
                <a:lnTo>
                  <a:pt x="2169" y="1527"/>
                </a:lnTo>
                <a:cubicBezTo>
                  <a:pt x="2436" y="1694"/>
                  <a:pt x="2669" y="1927"/>
                  <a:pt x="2602" y="2127"/>
                </a:cubicBezTo>
                <a:cubicBezTo>
                  <a:pt x="2536" y="2127"/>
                  <a:pt x="2469" y="2127"/>
                  <a:pt x="2436" y="2094"/>
                </a:cubicBezTo>
                <a:cubicBezTo>
                  <a:pt x="2269" y="2027"/>
                  <a:pt x="2102" y="1894"/>
                  <a:pt x="1935" y="1727"/>
                </a:cubicBezTo>
                <a:cubicBezTo>
                  <a:pt x="1769" y="1527"/>
                  <a:pt x="1302" y="1060"/>
                  <a:pt x="1368" y="760"/>
                </a:cubicBezTo>
                <a:cubicBezTo>
                  <a:pt x="1393" y="685"/>
                  <a:pt x="1440" y="655"/>
                  <a:pt x="1500" y="655"/>
                </a:cubicBezTo>
                <a:close/>
                <a:moveTo>
                  <a:pt x="6338" y="2228"/>
                </a:moveTo>
                <a:lnTo>
                  <a:pt x="6570" y="2856"/>
                </a:lnTo>
                <a:lnTo>
                  <a:pt x="6570" y="2856"/>
                </a:lnTo>
                <a:cubicBezTo>
                  <a:pt x="6557" y="2825"/>
                  <a:pt x="6531" y="2812"/>
                  <a:pt x="6503" y="2812"/>
                </a:cubicBezTo>
                <a:cubicBezTo>
                  <a:pt x="6447" y="2812"/>
                  <a:pt x="6383" y="2863"/>
                  <a:pt x="6405" y="2928"/>
                </a:cubicBezTo>
                <a:cubicBezTo>
                  <a:pt x="6472" y="3061"/>
                  <a:pt x="6472" y="3195"/>
                  <a:pt x="6505" y="3262"/>
                </a:cubicBezTo>
                <a:cubicBezTo>
                  <a:pt x="6505" y="3262"/>
                  <a:pt x="6472" y="3262"/>
                  <a:pt x="6472" y="3328"/>
                </a:cubicBezTo>
                <a:lnTo>
                  <a:pt x="6472" y="3428"/>
                </a:lnTo>
                <a:cubicBezTo>
                  <a:pt x="6305" y="3028"/>
                  <a:pt x="6172" y="2594"/>
                  <a:pt x="6338" y="2228"/>
                </a:cubicBezTo>
                <a:close/>
                <a:moveTo>
                  <a:pt x="8140" y="2561"/>
                </a:moveTo>
                <a:lnTo>
                  <a:pt x="8140" y="2561"/>
                </a:lnTo>
                <a:cubicBezTo>
                  <a:pt x="8340" y="2928"/>
                  <a:pt x="8206" y="3362"/>
                  <a:pt x="7973" y="3695"/>
                </a:cubicBezTo>
                <a:cubicBezTo>
                  <a:pt x="7973" y="3595"/>
                  <a:pt x="7940" y="3495"/>
                  <a:pt x="7940" y="3395"/>
                </a:cubicBezTo>
                <a:lnTo>
                  <a:pt x="7940" y="3095"/>
                </a:lnTo>
                <a:cubicBezTo>
                  <a:pt x="7973" y="2928"/>
                  <a:pt x="8040" y="2728"/>
                  <a:pt x="8140" y="2561"/>
                </a:cubicBezTo>
                <a:close/>
                <a:moveTo>
                  <a:pt x="1270" y="2694"/>
                </a:moveTo>
                <a:cubicBezTo>
                  <a:pt x="1669" y="2694"/>
                  <a:pt x="2042" y="3329"/>
                  <a:pt x="2202" y="3729"/>
                </a:cubicBezTo>
                <a:cubicBezTo>
                  <a:pt x="2169" y="3729"/>
                  <a:pt x="2169" y="3729"/>
                  <a:pt x="2135" y="3695"/>
                </a:cubicBezTo>
                <a:lnTo>
                  <a:pt x="2102" y="3695"/>
                </a:lnTo>
                <a:cubicBezTo>
                  <a:pt x="2035" y="3595"/>
                  <a:pt x="2002" y="3562"/>
                  <a:pt x="1935" y="3495"/>
                </a:cubicBezTo>
                <a:cubicBezTo>
                  <a:pt x="1869" y="3395"/>
                  <a:pt x="1869" y="3328"/>
                  <a:pt x="1869" y="3262"/>
                </a:cubicBezTo>
                <a:cubicBezTo>
                  <a:pt x="1869" y="3245"/>
                  <a:pt x="1852" y="3237"/>
                  <a:pt x="1835" y="3237"/>
                </a:cubicBezTo>
                <a:cubicBezTo>
                  <a:pt x="1819" y="3237"/>
                  <a:pt x="1802" y="3245"/>
                  <a:pt x="1802" y="3262"/>
                </a:cubicBezTo>
                <a:lnTo>
                  <a:pt x="1802" y="3395"/>
                </a:lnTo>
                <a:cubicBezTo>
                  <a:pt x="1602" y="3228"/>
                  <a:pt x="1368" y="3061"/>
                  <a:pt x="1302" y="3028"/>
                </a:cubicBezTo>
                <a:cubicBezTo>
                  <a:pt x="1278" y="3013"/>
                  <a:pt x="1257" y="3006"/>
                  <a:pt x="1238" y="3006"/>
                </a:cubicBezTo>
                <a:cubicBezTo>
                  <a:pt x="1176" y="3006"/>
                  <a:pt x="1142" y="3077"/>
                  <a:pt x="1168" y="3128"/>
                </a:cubicBezTo>
                <a:cubicBezTo>
                  <a:pt x="1201" y="3295"/>
                  <a:pt x="1302" y="3462"/>
                  <a:pt x="1368" y="3595"/>
                </a:cubicBezTo>
                <a:cubicBezTo>
                  <a:pt x="1001" y="3362"/>
                  <a:pt x="768" y="3061"/>
                  <a:pt x="968" y="2828"/>
                </a:cubicBezTo>
                <a:cubicBezTo>
                  <a:pt x="1068" y="2734"/>
                  <a:pt x="1170" y="2694"/>
                  <a:pt x="1270" y="2694"/>
                </a:cubicBezTo>
                <a:close/>
                <a:moveTo>
                  <a:pt x="1535" y="3362"/>
                </a:moveTo>
                <a:cubicBezTo>
                  <a:pt x="1635" y="3395"/>
                  <a:pt x="1668" y="3428"/>
                  <a:pt x="1769" y="3528"/>
                </a:cubicBezTo>
                <a:cubicBezTo>
                  <a:pt x="1769" y="3528"/>
                  <a:pt x="1935" y="3662"/>
                  <a:pt x="1969" y="3729"/>
                </a:cubicBezTo>
                <a:cubicBezTo>
                  <a:pt x="1969" y="3762"/>
                  <a:pt x="2002" y="3762"/>
                  <a:pt x="2002" y="3829"/>
                </a:cubicBezTo>
                <a:lnTo>
                  <a:pt x="2002" y="3862"/>
                </a:lnTo>
                <a:lnTo>
                  <a:pt x="1969" y="3862"/>
                </a:lnTo>
                <a:cubicBezTo>
                  <a:pt x="1869" y="3762"/>
                  <a:pt x="1802" y="3729"/>
                  <a:pt x="1769" y="3662"/>
                </a:cubicBezTo>
                <a:cubicBezTo>
                  <a:pt x="1668" y="3562"/>
                  <a:pt x="1602" y="3495"/>
                  <a:pt x="1535" y="3362"/>
                </a:cubicBezTo>
                <a:close/>
                <a:moveTo>
                  <a:pt x="9708" y="4929"/>
                </a:moveTo>
                <a:cubicBezTo>
                  <a:pt x="9641" y="5263"/>
                  <a:pt x="9441" y="5530"/>
                  <a:pt x="9174" y="5597"/>
                </a:cubicBezTo>
                <a:cubicBezTo>
                  <a:pt x="9341" y="5363"/>
                  <a:pt x="9474" y="5096"/>
                  <a:pt x="9708" y="4929"/>
                </a:cubicBezTo>
                <a:close/>
                <a:moveTo>
                  <a:pt x="604" y="6529"/>
                </a:moveTo>
                <a:cubicBezTo>
                  <a:pt x="931" y="6529"/>
                  <a:pt x="1388" y="7061"/>
                  <a:pt x="1702" y="7531"/>
                </a:cubicBezTo>
                <a:cubicBezTo>
                  <a:pt x="1668" y="7498"/>
                  <a:pt x="1602" y="7431"/>
                  <a:pt x="1535" y="7398"/>
                </a:cubicBezTo>
                <a:cubicBezTo>
                  <a:pt x="1529" y="7392"/>
                  <a:pt x="1522" y="7389"/>
                  <a:pt x="1514" y="7389"/>
                </a:cubicBezTo>
                <a:cubicBezTo>
                  <a:pt x="1481" y="7389"/>
                  <a:pt x="1441" y="7444"/>
                  <a:pt x="1468" y="7498"/>
                </a:cubicBezTo>
                <a:lnTo>
                  <a:pt x="1568" y="7598"/>
                </a:lnTo>
                <a:lnTo>
                  <a:pt x="1201" y="7498"/>
                </a:lnTo>
                <a:cubicBezTo>
                  <a:pt x="1001" y="7398"/>
                  <a:pt x="167" y="6998"/>
                  <a:pt x="368" y="6664"/>
                </a:cubicBezTo>
                <a:cubicBezTo>
                  <a:pt x="433" y="6570"/>
                  <a:pt x="513" y="6529"/>
                  <a:pt x="604" y="6529"/>
                </a:cubicBezTo>
                <a:close/>
                <a:moveTo>
                  <a:pt x="3670" y="6998"/>
                </a:moveTo>
                <a:lnTo>
                  <a:pt x="3670" y="6998"/>
                </a:lnTo>
                <a:cubicBezTo>
                  <a:pt x="4204" y="7164"/>
                  <a:pt x="4537" y="7698"/>
                  <a:pt x="4771" y="8198"/>
                </a:cubicBezTo>
                <a:lnTo>
                  <a:pt x="4637" y="8065"/>
                </a:lnTo>
                <a:cubicBezTo>
                  <a:pt x="4604" y="8065"/>
                  <a:pt x="4504" y="8165"/>
                  <a:pt x="4537" y="8198"/>
                </a:cubicBezTo>
                <a:cubicBezTo>
                  <a:pt x="4537" y="8232"/>
                  <a:pt x="4604" y="8232"/>
                  <a:pt x="4604" y="8265"/>
                </a:cubicBezTo>
                <a:cubicBezTo>
                  <a:pt x="4604" y="8265"/>
                  <a:pt x="4537" y="8265"/>
                  <a:pt x="4537" y="8232"/>
                </a:cubicBezTo>
                <a:cubicBezTo>
                  <a:pt x="4437" y="8032"/>
                  <a:pt x="4304" y="7865"/>
                  <a:pt x="4137" y="7698"/>
                </a:cubicBezTo>
                <a:cubicBezTo>
                  <a:pt x="4127" y="7688"/>
                  <a:pt x="4114" y="7684"/>
                  <a:pt x="4101" y="7684"/>
                </a:cubicBezTo>
                <a:cubicBezTo>
                  <a:pt x="4070" y="7684"/>
                  <a:pt x="4037" y="7708"/>
                  <a:pt x="4037" y="7731"/>
                </a:cubicBezTo>
                <a:cubicBezTo>
                  <a:pt x="3870" y="7531"/>
                  <a:pt x="3703" y="7231"/>
                  <a:pt x="3670" y="6998"/>
                </a:cubicBezTo>
                <a:close/>
                <a:moveTo>
                  <a:pt x="15111" y="9099"/>
                </a:moveTo>
                <a:cubicBezTo>
                  <a:pt x="15312" y="9533"/>
                  <a:pt x="15145" y="10000"/>
                  <a:pt x="14845" y="10267"/>
                </a:cubicBezTo>
                <a:cubicBezTo>
                  <a:pt x="14911" y="9933"/>
                  <a:pt x="14978" y="9566"/>
                  <a:pt x="14911" y="9266"/>
                </a:cubicBezTo>
                <a:lnTo>
                  <a:pt x="14911" y="9233"/>
                </a:lnTo>
                <a:cubicBezTo>
                  <a:pt x="14978" y="9199"/>
                  <a:pt x="15045" y="9132"/>
                  <a:pt x="15111" y="9099"/>
                </a:cubicBezTo>
                <a:close/>
                <a:moveTo>
                  <a:pt x="3153" y="10032"/>
                </a:moveTo>
                <a:cubicBezTo>
                  <a:pt x="3221" y="10032"/>
                  <a:pt x="3286" y="10050"/>
                  <a:pt x="3336" y="10100"/>
                </a:cubicBezTo>
                <a:cubicBezTo>
                  <a:pt x="3336" y="10167"/>
                  <a:pt x="3370" y="10200"/>
                  <a:pt x="3370" y="10233"/>
                </a:cubicBezTo>
                <a:lnTo>
                  <a:pt x="3036" y="10233"/>
                </a:lnTo>
                <a:cubicBezTo>
                  <a:pt x="2969" y="10233"/>
                  <a:pt x="2969" y="10367"/>
                  <a:pt x="3036" y="10367"/>
                </a:cubicBezTo>
                <a:lnTo>
                  <a:pt x="3136" y="10367"/>
                </a:lnTo>
                <a:lnTo>
                  <a:pt x="3136" y="10400"/>
                </a:lnTo>
                <a:cubicBezTo>
                  <a:pt x="2960" y="10439"/>
                  <a:pt x="2784" y="10455"/>
                  <a:pt x="2615" y="10455"/>
                </a:cubicBezTo>
                <a:cubicBezTo>
                  <a:pt x="2496" y="10455"/>
                  <a:pt x="2379" y="10447"/>
                  <a:pt x="2269" y="10433"/>
                </a:cubicBezTo>
                <a:cubicBezTo>
                  <a:pt x="2436" y="10300"/>
                  <a:pt x="2669" y="10200"/>
                  <a:pt x="2836" y="10100"/>
                </a:cubicBezTo>
                <a:cubicBezTo>
                  <a:pt x="2919" y="10079"/>
                  <a:pt x="3041" y="10032"/>
                  <a:pt x="3153" y="10032"/>
                </a:cubicBezTo>
                <a:close/>
                <a:moveTo>
                  <a:pt x="14778" y="9399"/>
                </a:moveTo>
                <a:cubicBezTo>
                  <a:pt x="14778" y="9766"/>
                  <a:pt x="14711" y="10233"/>
                  <a:pt x="14544" y="10533"/>
                </a:cubicBezTo>
                <a:cubicBezTo>
                  <a:pt x="14444" y="10600"/>
                  <a:pt x="14344" y="10667"/>
                  <a:pt x="14211" y="10700"/>
                </a:cubicBezTo>
                <a:lnTo>
                  <a:pt x="14344" y="10433"/>
                </a:lnTo>
                <a:cubicBezTo>
                  <a:pt x="14378" y="10400"/>
                  <a:pt x="14311" y="10333"/>
                  <a:pt x="14277" y="10333"/>
                </a:cubicBezTo>
                <a:cubicBezTo>
                  <a:pt x="14378" y="10000"/>
                  <a:pt x="14511" y="9666"/>
                  <a:pt x="14778" y="9399"/>
                </a:cubicBezTo>
                <a:close/>
                <a:moveTo>
                  <a:pt x="10882" y="10541"/>
                </a:moveTo>
                <a:cubicBezTo>
                  <a:pt x="11053" y="10541"/>
                  <a:pt x="11226" y="10949"/>
                  <a:pt x="11309" y="11334"/>
                </a:cubicBezTo>
                <a:cubicBezTo>
                  <a:pt x="11209" y="11101"/>
                  <a:pt x="11175" y="10934"/>
                  <a:pt x="11042" y="10734"/>
                </a:cubicBezTo>
                <a:cubicBezTo>
                  <a:pt x="11042" y="10723"/>
                  <a:pt x="11023" y="10715"/>
                  <a:pt x="10997" y="10715"/>
                </a:cubicBezTo>
                <a:cubicBezTo>
                  <a:pt x="10945" y="10715"/>
                  <a:pt x="10864" y="10745"/>
                  <a:pt x="10842" y="10834"/>
                </a:cubicBezTo>
                <a:cubicBezTo>
                  <a:pt x="10775" y="11234"/>
                  <a:pt x="10875" y="11668"/>
                  <a:pt x="11008" y="12068"/>
                </a:cubicBezTo>
                <a:lnTo>
                  <a:pt x="10975" y="12068"/>
                </a:lnTo>
                <a:cubicBezTo>
                  <a:pt x="10842" y="11901"/>
                  <a:pt x="10775" y="11734"/>
                  <a:pt x="10708" y="11534"/>
                </a:cubicBezTo>
                <a:cubicBezTo>
                  <a:pt x="10675" y="11334"/>
                  <a:pt x="10541" y="10834"/>
                  <a:pt x="10775" y="10600"/>
                </a:cubicBezTo>
                <a:cubicBezTo>
                  <a:pt x="10810" y="10559"/>
                  <a:pt x="10846" y="10541"/>
                  <a:pt x="10882" y="10541"/>
                </a:cubicBezTo>
                <a:close/>
                <a:moveTo>
                  <a:pt x="15845" y="13002"/>
                </a:moveTo>
                <a:cubicBezTo>
                  <a:pt x="15845" y="13002"/>
                  <a:pt x="15845" y="13035"/>
                  <a:pt x="15879" y="13035"/>
                </a:cubicBezTo>
                <a:cubicBezTo>
                  <a:pt x="15945" y="13069"/>
                  <a:pt x="15979" y="13069"/>
                  <a:pt x="16012" y="13102"/>
                </a:cubicBezTo>
                <a:lnTo>
                  <a:pt x="16012" y="13135"/>
                </a:lnTo>
                <a:cubicBezTo>
                  <a:pt x="16012" y="13202"/>
                  <a:pt x="16045" y="13235"/>
                  <a:pt x="16112" y="13235"/>
                </a:cubicBezTo>
                <a:cubicBezTo>
                  <a:pt x="16112" y="13269"/>
                  <a:pt x="16145" y="13336"/>
                  <a:pt x="16145" y="13336"/>
                </a:cubicBezTo>
                <a:cubicBezTo>
                  <a:pt x="16162" y="13352"/>
                  <a:pt x="16179" y="13361"/>
                  <a:pt x="16200" y="13361"/>
                </a:cubicBezTo>
                <a:cubicBezTo>
                  <a:pt x="16221" y="13361"/>
                  <a:pt x="16246" y="13352"/>
                  <a:pt x="16279" y="13336"/>
                </a:cubicBezTo>
                <a:cubicBezTo>
                  <a:pt x="16312" y="13235"/>
                  <a:pt x="16312" y="13202"/>
                  <a:pt x="16312" y="13135"/>
                </a:cubicBezTo>
                <a:cubicBezTo>
                  <a:pt x="16312" y="13102"/>
                  <a:pt x="16312" y="13069"/>
                  <a:pt x="16279" y="13035"/>
                </a:cubicBezTo>
                <a:cubicBezTo>
                  <a:pt x="16312" y="13035"/>
                  <a:pt x="16346" y="13035"/>
                  <a:pt x="16379" y="13069"/>
                </a:cubicBezTo>
                <a:cubicBezTo>
                  <a:pt x="16612" y="13135"/>
                  <a:pt x="16846" y="13235"/>
                  <a:pt x="16546" y="13402"/>
                </a:cubicBezTo>
                <a:cubicBezTo>
                  <a:pt x="16359" y="13458"/>
                  <a:pt x="16120" y="13504"/>
                  <a:pt x="15887" y="13504"/>
                </a:cubicBezTo>
                <a:cubicBezTo>
                  <a:pt x="15704" y="13504"/>
                  <a:pt x="15525" y="13476"/>
                  <a:pt x="15378" y="13402"/>
                </a:cubicBezTo>
                <a:cubicBezTo>
                  <a:pt x="15378" y="13269"/>
                  <a:pt x="15445" y="13202"/>
                  <a:pt x="15612" y="13069"/>
                </a:cubicBezTo>
                <a:cubicBezTo>
                  <a:pt x="15678" y="13035"/>
                  <a:pt x="15779" y="13002"/>
                  <a:pt x="15845" y="13002"/>
                </a:cubicBezTo>
                <a:close/>
                <a:moveTo>
                  <a:pt x="6225" y="13256"/>
                </a:moveTo>
                <a:cubicBezTo>
                  <a:pt x="6272" y="13256"/>
                  <a:pt x="6314" y="13287"/>
                  <a:pt x="6338" y="13336"/>
                </a:cubicBezTo>
                <a:cubicBezTo>
                  <a:pt x="6338" y="13369"/>
                  <a:pt x="6338" y="13369"/>
                  <a:pt x="6305" y="13402"/>
                </a:cubicBezTo>
                <a:cubicBezTo>
                  <a:pt x="6172" y="13436"/>
                  <a:pt x="6105" y="13602"/>
                  <a:pt x="6038" y="13736"/>
                </a:cubicBezTo>
                <a:cubicBezTo>
                  <a:pt x="6005" y="13903"/>
                  <a:pt x="5972" y="14103"/>
                  <a:pt x="5972" y="14370"/>
                </a:cubicBezTo>
                <a:cubicBezTo>
                  <a:pt x="5871" y="14169"/>
                  <a:pt x="5871" y="13936"/>
                  <a:pt x="5938" y="13736"/>
                </a:cubicBezTo>
                <a:cubicBezTo>
                  <a:pt x="5972" y="13569"/>
                  <a:pt x="6038" y="13369"/>
                  <a:pt x="6172" y="13269"/>
                </a:cubicBezTo>
                <a:cubicBezTo>
                  <a:pt x="6190" y="13260"/>
                  <a:pt x="6207" y="13256"/>
                  <a:pt x="6225" y="13256"/>
                </a:cubicBezTo>
                <a:close/>
                <a:moveTo>
                  <a:pt x="2602" y="14069"/>
                </a:moveTo>
                <a:lnTo>
                  <a:pt x="2602" y="14069"/>
                </a:lnTo>
                <a:cubicBezTo>
                  <a:pt x="2769" y="14103"/>
                  <a:pt x="2969" y="14203"/>
                  <a:pt x="3170" y="14270"/>
                </a:cubicBezTo>
                <a:lnTo>
                  <a:pt x="3170" y="14370"/>
                </a:lnTo>
                <a:cubicBezTo>
                  <a:pt x="3336" y="14536"/>
                  <a:pt x="3503" y="14703"/>
                  <a:pt x="3670" y="14837"/>
                </a:cubicBezTo>
                <a:cubicBezTo>
                  <a:pt x="3627" y="14819"/>
                  <a:pt x="3586" y="14811"/>
                  <a:pt x="3548" y="14811"/>
                </a:cubicBezTo>
                <a:cubicBezTo>
                  <a:pt x="3441" y="14811"/>
                  <a:pt x="3361" y="14880"/>
                  <a:pt x="3336" y="15003"/>
                </a:cubicBezTo>
                <a:cubicBezTo>
                  <a:pt x="3336" y="15037"/>
                  <a:pt x="3370" y="15070"/>
                  <a:pt x="3436" y="15070"/>
                </a:cubicBezTo>
                <a:cubicBezTo>
                  <a:pt x="3470" y="15070"/>
                  <a:pt x="3536" y="15037"/>
                  <a:pt x="3603" y="15037"/>
                </a:cubicBezTo>
                <a:cubicBezTo>
                  <a:pt x="3703" y="15103"/>
                  <a:pt x="3870" y="15204"/>
                  <a:pt x="4003" y="15270"/>
                </a:cubicBezTo>
                <a:cubicBezTo>
                  <a:pt x="3970" y="15320"/>
                  <a:pt x="3912" y="15345"/>
                  <a:pt x="3841" y="15345"/>
                </a:cubicBezTo>
                <a:cubicBezTo>
                  <a:pt x="3770" y="15345"/>
                  <a:pt x="3687" y="15320"/>
                  <a:pt x="3603" y="15270"/>
                </a:cubicBezTo>
                <a:cubicBezTo>
                  <a:pt x="3303" y="15170"/>
                  <a:pt x="3003" y="15003"/>
                  <a:pt x="2803" y="14737"/>
                </a:cubicBezTo>
                <a:cubicBezTo>
                  <a:pt x="2769" y="14703"/>
                  <a:pt x="2769" y="14670"/>
                  <a:pt x="2703" y="14603"/>
                </a:cubicBezTo>
                <a:cubicBezTo>
                  <a:pt x="2703" y="14603"/>
                  <a:pt x="2736" y="14570"/>
                  <a:pt x="2703" y="14570"/>
                </a:cubicBezTo>
                <a:cubicBezTo>
                  <a:pt x="2636" y="14403"/>
                  <a:pt x="2602" y="14236"/>
                  <a:pt x="2602" y="14069"/>
                </a:cubicBezTo>
                <a:close/>
                <a:moveTo>
                  <a:pt x="14688" y="15355"/>
                </a:moveTo>
                <a:cubicBezTo>
                  <a:pt x="14744" y="15355"/>
                  <a:pt x="14811" y="15370"/>
                  <a:pt x="14878" y="15370"/>
                </a:cubicBezTo>
                <a:cubicBezTo>
                  <a:pt x="14711" y="15404"/>
                  <a:pt x="14544" y="15504"/>
                  <a:pt x="14444" y="15604"/>
                </a:cubicBezTo>
                <a:lnTo>
                  <a:pt x="14378" y="15570"/>
                </a:lnTo>
                <a:lnTo>
                  <a:pt x="13877" y="15570"/>
                </a:lnTo>
                <a:cubicBezTo>
                  <a:pt x="14016" y="15431"/>
                  <a:pt x="14248" y="15362"/>
                  <a:pt x="14476" y="15362"/>
                </a:cubicBezTo>
                <a:cubicBezTo>
                  <a:pt x="14521" y="15362"/>
                  <a:pt x="14567" y="15365"/>
                  <a:pt x="14611" y="15370"/>
                </a:cubicBezTo>
                <a:cubicBezTo>
                  <a:pt x="14633" y="15359"/>
                  <a:pt x="14659" y="15355"/>
                  <a:pt x="14688" y="15355"/>
                </a:cubicBezTo>
                <a:close/>
                <a:moveTo>
                  <a:pt x="15153" y="15591"/>
                </a:moveTo>
                <a:cubicBezTo>
                  <a:pt x="15195" y="15591"/>
                  <a:pt x="15236" y="15595"/>
                  <a:pt x="15278" y="15604"/>
                </a:cubicBezTo>
                <a:cubicBezTo>
                  <a:pt x="15512" y="15704"/>
                  <a:pt x="15312" y="15937"/>
                  <a:pt x="15178" y="16071"/>
                </a:cubicBezTo>
                <a:lnTo>
                  <a:pt x="15045" y="16071"/>
                </a:lnTo>
                <a:cubicBezTo>
                  <a:pt x="15111" y="16037"/>
                  <a:pt x="15178" y="15937"/>
                  <a:pt x="15178" y="15871"/>
                </a:cubicBezTo>
                <a:cubicBezTo>
                  <a:pt x="15178" y="15704"/>
                  <a:pt x="14878" y="15704"/>
                  <a:pt x="14811" y="15704"/>
                </a:cubicBezTo>
                <a:lnTo>
                  <a:pt x="14778" y="15704"/>
                </a:lnTo>
                <a:cubicBezTo>
                  <a:pt x="14903" y="15629"/>
                  <a:pt x="15028" y="15591"/>
                  <a:pt x="15153" y="15591"/>
                </a:cubicBezTo>
                <a:close/>
                <a:moveTo>
                  <a:pt x="15045" y="16171"/>
                </a:moveTo>
                <a:cubicBezTo>
                  <a:pt x="15031" y="16178"/>
                  <a:pt x="15018" y="16185"/>
                  <a:pt x="15004" y="16192"/>
                </a:cubicBezTo>
                <a:lnTo>
                  <a:pt x="15004" y="16192"/>
                </a:lnTo>
                <a:cubicBezTo>
                  <a:pt x="15008" y="16188"/>
                  <a:pt x="15011" y="16181"/>
                  <a:pt x="15011" y="16171"/>
                </a:cubicBezTo>
                <a:close/>
                <a:moveTo>
                  <a:pt x="14344" y="15704"/>
                </a:moveTo>
                <a:cubicBezTo>
                  <a:pt x="14344" y="15737"/>
                  <a:pt x="14311" y="15737"/>
                  <a:pt x="14311" y="15771"/>
                </a:cubicBezTo>
                <a:cubicBezTo>
                  <a:pt x="14235" y="15871"/>
                  <a:pt x="14293" y="15972"/>
                  <a:pt x="14383" y="15972"/>
                </a:cubicBezTo>
                <a:cubicBezTo>
                  <a:pt x="14412" y="15972"/>
                  <a:pt x="14445" y="15962"/>
                  <a:pt x="14478" y="15937"/>
                </a:cubicBezTo>
                <a:cubicBezTo>
                  <a:pt x="14544" y="15871"/>
                  <a:pt x="14644" y="15837"/>
                  <a:pt x="14711" y="15737"/>
                </a:cubicBezTo>
                <a:lnTo>
                  <a:pt x="14711" y="15737"/>
                </a:lnTo>
                <a:cubicBezTo>
                  <a:pt x="14711" y="15771"/>
                  <a:pt x="14678" y="15771"/>
                  <a:pt x="14711" y="15837"/>
                </a:cubicBezTo>
                <a:cubicBezTo>
                  <a:pt x="14711" y="15871"/>
                  <a:pt x="14711" y="15904"/>
                  <a:pt x="14778" y="15937"/>
                </a:cubicBezTo>
                <a:cubicBezTo>
                  <a:pt x="14778" y="16004"/>
                  <a:pt x="14811" y="16037"/>
                  <a:pt x="14845" y="16037"/>
                </a:cubicBezTo>
                <a:cubicBezTo>
                  <a:pt x="14811" y="16037"/>
                  <a:pt x="14811" y="16071"/>
                  <a:pt x="14811" y="16104"/>
                </a:cubicBezTo>
                <a:cubicBezTo>
                  <a:pt x="14845" y="16104"/>
                  <a:pt x="14878" y="16171"/>
                  <a:pt x="14978" y="16171"/>
                </a:cubicBezTo>
                <a:cubicBezTo>
                  <a:pt x="14978" y="16188"/>
                  <a:pt x="14986" y="16196"/>
                  <a:pt x="14995" y="16196"/>
                </a:cubicBezTo>
                <a:cubicBezTo>
                  <a:pt x="14995" y="16196"/>
                  <a:pt x="14996" y="16196"/>
                  <a:pt x="14996" y="16196"/>
                </a:cubicBezTo>
                <a:lnTo>
                  <a:pt x="14996" y="16196"/>
                </a:lnTo>
                <a:cubicBezTo>
                  <a:pt x="14836" y="16274"/>
                  <a:pt x="14639" y="16327"/>
                  <a:pt x="14452" y="16327"/>
                </a:cubicBezTo>
                <a:cubicBezTo>
                  <a:pt x="14210" y="16327"/>
                  <a:pt x="13985" y="16238"/>
                  <a:pt x="13877" y="16004"/>
                </a:cubicBezTo>
                <a:cubicBezTo>
                  <a:pt x="13810" y="15904"/>
                  <a:pt x="13810" y="15871"/>
                  <a:pt x="13810" y="15771"/>
                </a:cubicBezTo>
                <a:cubicBezTo>
                  <a:pt x="13977" y="15771"/>
                  <a:pt x="14177" y="15737"/>
                  <a:pt x="14344" y="15704"/>
                </a:cubicBezTo>
                <a:close/>
                <a:moveTo>
                  <a:pt x="5371" y="18539"/>
                </a:moveTo>
                <a:cubicBezTo>
                  <a:pt x="5505" y="18606"/>
                  <a:pt x="5671" y="18673"/>
                  <a:pt x="5805" y="18739"/>
                </a:cubicBezTo>
                <a:lnTo>
                  <a:pt x="5838" y="18773"/>
                </a:lnTo>
                <a:cubicBezTo>
                  <a:pt x="5838" y="18773"/>
                  <a:pt x="5805" y="18839"/>
                  <a:pt x="5771" y="18839"/>
                </a:cubicBezTo>
                <a:cubicBezTo>
                  <a:pt x="5771" y="18791"/>
                  <a:pt x="5736" y="18760"/>
                  <a:pt x="5703" y="18760"/>
                </a:cubicBezTo>
                <a:cubicBezTo>
                  <a:pt x="5692" y="18760"/>
                  <a:pt x="5680" y="18764"/>
                  <a:pt x="5671" y="18773"/>
                </a:cubicBezTo>
                <a:cubicBezTo>
                  <a:pt x="5638" y="18773"/>
                  <a:pt x="5638" y="18839"/>
                  <a:pt x="5605" y="18839"/>
                </a:cubicBezTo>
                <a:cubicBezTo>
                  <a:pt x="5538" y="18839"/>
                  <a:pt x="5505" y="18773"/>
                  <a:pt x="5471" y="18773"/>
                </a:cubicBezTo>
                <a:cubicBezTo>
                  <a:pt x="5438" y="18773"/>
                  <a:pt x="5438" y="18839"/>
                  <a:pt x="5438" y="18839"/>
                </a:cubicBezTo>
                <a:cubicBezTo>
                  <a:pt x="5371" y="18773"/>
                  <a:pt x="5338" y="18706"/>
                  <a:pt x="5271" y="18573"/>
                </a:cubicBezTo>
                <a:cubicBezTo>
                  <a:pt x="5304" y="18539"/>
                  <a:pt x="5338" y="18539"/>
                  <a:pt x="5371" y="18539"/>
                </a:cubicBezTo>
                <a:close/>
                <a:moveTo>
                  <a:pt x="4903" y="17987"/>
                </a:moveTo>
                <a:cubicBezTo>
                  <a:pt x="5129" y="17987"/>
                  <a:pt x="5354" y="18071"/>
                  <a:pt x="5538" y="18239"/>
                </a:cubicBezTo>
                <a:lnTo>
                  <a:pt x="5805" y="18506"/>
                </a:lnTo>
                <a:cubicBezTo>
                  <a:pt x="5646" y="18406"/>
                  <a:pt x="5498" y="18343"/>
                  <a:pt x="5349" y="18343"/>
                </a:cubicBezTo>
                <a:cubicBezTo>
                  <a:pt x="5248" y="18343"/>
                  <a:pt x="5145" y="18372"/>
                  <a:pt x="5038" y="18439"/>
                </a:cubicBezTo>
                <a:cubicBezTo>
                  <a:pt x="5004" y="18506"/>
                  <a:pt x="4971" y="18539"/>
                  <a:pt x="5004" y="18606"/>
                </a:cubicBezTo>
                <a:cubicBezTo>
                  <a:pt x="5038" y="18706"/>
                  <a:pt x="5138" y="18839"/>
                  <a:pt x="5204" y="18906"/>
                </a:cubicBezTo>
                <a:cubicBezTo>
                  <a:pt x="5138" y="18906"/>
                  <a:pt x="5004" y="18906"/>
                  <a:pt x="4937" y="18873"/>
                </a:cubicBezTo>
                <a:cubicBezTo>
                  <a:pt x="4771" y="18839"/>
                  <a:pt x="3870" y="18673"/>
                  <a:pt x="4170" y="18339"/>
                </a:cubicBezTo>
                <a:cubicBezTo>
                  <a:pt x="4369" y="18104"/>
                  <a:pt x="4636" y="17987"/>
                  <a:pt x="4903" y="17987"/>
                </a:cubicBezTo>
                <a:close/>
                <a:moveTo>
                  <a:pt x="19615" y="19573"/>
                </a:moveTo>
                <a:cubicBezTo>
                  <a:pt x="19615" y="19662"/>
                  <a:pt x="19563" y="19750"/>
                  <a:pt x="19528" y="19838"/>
                </a:cubicBezTo>
                <a:lnTo>
                  <a:pt x="19528" y="19838"/>
                </a:lnTo>
                <a:cubicBezTo>
                  <a:pt x="19528" y="19805"/>
                  <a:pt x="19508" y="19767"/>
                  <a:pt x="19474" y="19767"/>
                </a:cubicBezTo>
                <a:cubicBezTo>
                  <a:pt x="19466" y="19767"/>
                  <a:pt x="19457" y="19769"/>
                  <a:pt x="19448" y="19773"/>
                </a:cubicBezTo>
                <a:cubicBezTo>
                  <a:pt x="19348" y="19840"/>
                  <a:pt x="19214" y="19874"/>
                  <a:pt x="19148" y="19940"/>
                </a:cubicBezTo>
                <a:cubicBezTo>
                  <a:pt x="19281" y="19773"/>
                  <a:pt x="19448" y="19673"/>
                  <a:pt x="19615" y="19573"/>
                </a:cubicBezTo>
                <a:close/>
                <a:moveTo>
                  <a:pt x="19682" y="19144"/>
                </a:moveTo>
                <a:cubicBezTo>
                  <a:pt x="19794" y="19144"/>
                  <a:pt x="19879" y="19183"/>
                  <a:pt x="19948" y="19206"/>
                </a:cubicBezTo>
                <a:cubicBezTo>
                  <a:pt x="19381" y="19340"/>
                  <a:pt x="18881" y="19740"/>
                  <a:pt x="18647" y="20274"/>
                </a:cubicBezTo>
                <a:cubicBezTo>
                  <a:pt x="18647" y="20274"/>
                  <a:pt x="18635" y="20274"/>
                  <a:pt x="18625" y="20289"/>
                </a:cubicBezTo>
                <a:lnTo>
                  <a:pt x="18625" y="20289"/>
                </a:lnTo>
                <a:cubicBezTo>
                  <a:pt x="18741" y="19802"/>
                  <a:pt x="19128" y="19270"/>
                  <a:pt x="19515" y="19173"/>
                </a:cubicBezTo>
                <a:cubicBezTo>
                  <a:pt x="19577" y="19152"/>
                  <a:pt x="19632" y="19144"/>
                  <a:pt x="19682" y="19144"/>
                </a:cubicBezTo>
                <a:close/>
                <a:moveTo>
                  <a:pt x="20048" y="19440"/>
                </a:moveTo>
                <a:lnTo>
                  <a:pt x="20048" y="19440"/>
                </a:lnTo>
                <a:cubicBezTo>
                  <a:pt x="20115" y="19573"/>
                  <a:pt x="20048" y="19773"/>
                  <a:pt x="19948" y="19940"/>
                </a:cubicBezTo>
                <a:cubicBezTo>
                  <a:pt x="19881" y="20040"/>
                  <a:pt x="19815" y="20174"/>
                  <a:pt x="19715" y="20240"/>
                </a:cubicBezTo>
                <a:cubicBezTo>
                  <a:pt x="19688" y="20240"/>
                  <a:pt x="19641" y="20261"/>
                  <a:pt x="19590" y="20303"/>
                </a:cubicBezTo>
                <a:lnTo>
                  <a:pt x="19590" y="20303"/>
                </a:lnTo>
                <a:cubicBezTo>
                  <a:pt x="19832" y="20078"/>
                  <a:pt x="19971" y="19826"/>
                  <a:pt x="19781" y="19573"/>
                </a:cubicBezTo>
                <a:lnTo>
                  <a:pt x="19715" y="19573"/>
                </a:lnTo>
                <a:cubicBezTo>
                  <a:pt x="19848" y="19540"/>
                  <a:pt x="19948" y="19507"/>
                  <a:pt x="20048" y="19440"/>
                </a:cubicBezTo>
                <a:close/>
                <a:moveTo>
                  <a:pt x="19548" y="19874"/>
                </a:moveTo>
                <a:cubicBezTo>
                  <a:pt x="19381" y="20174"/>
                  <a:pt x="19114" y="20374"/>
                  <a:pt x="18814" y="20507"/>
                </a:cubicBezTo>
                <a:cubicBezTo>
                  <a:pt x="18814" y="20441"/>
                  <a:pt x="18814" y="20441"/>
                  <a:pt x="18847" y="20407"/>
                </a:cubicBezTo>
                <a:cubicBezTo>
                  <a:pt x="19048" y="20240"/>
                  <a:pt x="19314" y="20074"/>
                  <a:pt x="19515" y="19907"/>
                </a:cubicBezTo>
                <a:cubicBezTo>
                  <a:pt x="19515" y="19907"/>
                  <a:pt x="19515" y="19874"/>
                  <a:pt x="19548" y="19874"/>
                </a:cubicBezTo>
                <a:close/>
                <a:moveTo>
                  <a:pt x="17213" y="19607"/>
                </a:moveTo>
                <a:cubicBezTo>
                  <a:pt x="17280" y="19940"/>
                  <a:pt x="17213" y="20274"/>
                  <a:pt x="17113" y="20607"/>
                </a:cubicBezTo>
                <a:lnTo>
                  <a:pt x="17113" y="20441"/>
                </a:lnTo>
                <a:cubicBezTo>
                  <a:pt x="17113" y="20407"/>
                  <a:pt x="17113" y="20407"/>
                  <a:pt x="17046" y="20407"/>
                </a:cubicBezTo>
                <a:cubicBezTo>
                  <a:pt x="17046" y="20107"/>
                  <a:pt x="17046" y="19874"/>
                  <a:pt x="17213" y="19607"/>
                </a:cubicBezTo>
                <a:close/>
                <a:moveTo>
                  <a:pt x="15445" y="20908"/>
                </a:moveTo>
                <a:cubicBezTo>
                  <a:pt x="15645" y="21408"/>
                  <a:pt x="15478" y="21975"/>
                  <a:pt x="15278" y="22542"/>
                </a:cubicBezTo>
                <a:lnTo>
                  <a:pt x="15278" y="22575"/>
                </a:lnTo>
                <a:cubicBezTo>
                  <a:pt x="15011" y="22075"/>
                  <a:pt x="15111" y="21375"/>
                  <a:pt x="15445" y="20908"/>
                </a:cubicBezTo>
                <a:close/>
                <a:moveTo>
                  <a:pt x="19679" y="22860"/>
                </a:moveTo>
                <a:cubicBezTo>
                  <a:pt x="19840" y="22860"/>
                  <a:pt x="20000" y="22885"/>
                  <a:pt x="20148" y="22942"/>
                </a:cubicBezTo>
                <a:cubicBezTo>
                  <a:pt x="19948" y="23176"/>
                  <a:pt x="19715" y="23343"/>
                  <a:pt x="19481" y="23509"/>
                </a:cubicBezTo>
                <a:cubicBezTo>
                  <a:pt x="19259" y="23509"/>
                  <a:pt x="19051" y="23539"/>
                  <a:pt x="18839" y="23539"/>
                </a:cubicBezTo>
                <a:cubicBezTo>
                  <a:pt x="18732" y="23539"/>
                  <a:pt x="18625" y="23532"/>
                  <a:pt x="18514" y="23509"/>
                </a:cubicBezTo>
                <a:cubicBezTo>
                  <a:pt x="18547" y="23409"/>
                  <a:pt x="18614" y="23343"/>
                  <a:pt x="18681" y="23243"/>
                </a:cubicBezTo>
                <a:cubicBezTo>
                  <a:pt x="18714" y="23243"/>
                  <a:pt x="18781" y="23209"/>
                  <a:pt x="18814" y="23209"/>
                </a:cubicBezTo>
                <a:cubicBezTo>
                  <a:pt x="18847" y="23209"/>
                  <a:pt x="18847" y="23176"/>
                  <a:pt x="18814" y="23109"/>
                </a:cubicBezTo>
                <a:cubicBezTo>
                  <a:pt x="19056" y="22955"/>
                  <a:pt x="19369" y="22860"/>
                  <a:pt x="19679" y="22860"/>
                </a:cubicBezTo>
                <a:close/>
                <a:moveTo>
                  <a:pt x="7873" y="22409"/>
                </a:moveTo>
                <a:cubicBezTo>
                  <a:pt x="8206" y="22742"/>
                  <a:pt x="8373" y="23109"/>
                  <a:pt x="8507" y="23543"/>
                </a:cubicBezTo>
                <a:cubicBezTo>
                  <a:pt x="8473" y="23509"/>
                  <a:pt x="8473" y="23443"/>
                  <a:pt x="8440" y="23443"/>
                </a:cubicBezTo>
                <a:cubicBezTo>
                  <a:pt x="8340" y="23376"/>
                  <a:pt x="8307" y="23243"/>
                  <a:pt x="8273" y="23109"/>
                </a:cubicBezTo>
                <a:cubicBezTo>
                  <a:pt x="8250" y="23074"/>
                  <a:pt x="8214" y="23060"/>
                  <a:pt x="8181" y="23060"/>
                </a:cubicBezTo>
                <a:cubicBezTo>
                  <a:pt x="8119" y="23060"/>
                  <a:pt x="8063" y="23111"/>
                  <a:pt x="8106" y="23176"/>
                </a:cubicBezTo>
                <a:cubicBezTo>
                  <a:pt x="8106" y="23209"/>
                  <a:pt x="8140" y="23243"/>
                  <a:pt x="8140" y="23276"/>
                </a:cubicBezTo>
                <a:cubicBezTo>
                  <a:pt x="8128" y="23264"/>
                  <a:pt x="8106" y="23256"/>
                  <a:pt x="8086" y="23256"/>
                </a:cubicBezTo>
                <a:cubicBezTo>
                  <a:pt x="8051" y="23256"/>
                  <a:pt x="8019" y="23279"/>
                  <a:pt x="8040" y="23343"/>
                </a:cubicBezTo>
                <a:cubicBezTo>
                  <a:pt x="8106" y="23543"/>
                  <a:pt x="8173" y="23776"/>
                  <a:pt x="8273" y="23976"/>
                </a:cubicBezTo>
                <a:cubicBezTo>
                  <a:pt x="8106" y="23910"/>
                  <a:pt x="8006" y="23776"/>
                  <a:pt x="7940" y="23576"/>
                </a:cubicBezTo>
                <a:cubicBezTo>
                  <a:pt x="7806" y="23243"/>
                  <a:pt x="7706" y="22776"/>
                  <a:pt x="7873" y="22409"/>
                </a:cubicBezTo>
                <a:close/>
                <a:moveTo>
                  <a:pt x="8607" y="23743"/>
                </a:moveTo>
                <a:cubicBezTo>
                  <a:pt x="8640" y="23876"/>
                  <a:pt x="8640" y="24010"/>
                  <a:pt x="8673" y="24177"/>
                </a:cubicBezTo>
                <a:cubicBezTo>
                  <a:pt x="8607" y="24177"/>
                  <a:pt x="8507" y="24110"/>
                  <a:pt x="8507" y="24110"/>
                </a:cubicBezTo>
                <a:cubicBezTo>
                  <a:pt x="8473" y="24077"/>
                  <a:pt x="8473" y="24043"/>
                  <a:pt x="8440" y="24043"/>
                </a:cubicBezTo>
                <a:cubicBezTo>
                  <a:pt x="8440" y="24043"/>
                  <a:pt x="8473" y="24043"/>
                  <a:pt x="8473" y="24010"/>
                </a:cubicBezTo>
                <a:cubicBezTo>
                  <a:pt x="8473" y="23910"/>
                  <a:pt x="8440" y="23876"/>
                  <a:pt x="8440" y="23776"/>
                </a:cubicBezTo>
                <a:lnTo>
                  <a:pt x="8440" y="23776"/>
                </a:lnTo>
                <a:cubicBezTo>
                  <a:pt x="8470" y="23806"/>
                  <a:pt x="8507" y="23823"/>
                  <a:pt x="8538" y="23823"/>
                </a:cubicBezTo>
                <a:cubicBezTo>
                  <a:pt x="8576" y="23823"/>
                  <a:pt x="8607" y="23798"/>
                  <a:pt x="8607" y="23743"/>
                </a:cubicBezTo>
                <a:close/>
                <a:moveTo>
                  <a:pt x="5171" y="23443"/>
                </a:moveTo>
                <a:cubicBezTo>
                  <a:pt x="5371" y="23509"/>
                  <a:pt x="5605" y="23543"/>
                  <a:pt x="5771" y="23710"/>
                </a:cubicBezTo>
                <a:cubicBezTo>
                  <a:pt x="5938" y="23843"/>
                  <a:pt x="6038" y="24010"/>
                  <a:pt x="6138" y="24210"/>
                </a:cubicBezTo>
                <a:cubicBezTo>
                  <a:pt x="6172" y="24243"/>
                  <a:pt x="6205" y="24343"/>
                  <a:pt x="6205" y="24377"/>
                </a:cubicBezTo>
                <a:cubicBezTo>
                  <a:pt x="6105" y="24277"/>
                  <a:pt x="5972" y="24210"/>
                  <a:pt x="5838" y="24177"/>
                </a:cubicBezTo>
                <a:lnTo>
                  <a:pt x="5805" y="24177"/>
                </a:lnTo>
                <a:cubicBezTo>
                  <a:pt x="5771" y="24077"/>
                  <a:pt x="5671" y="24043"/>
                  <a:pt x="5605" y="24010"/>
                </a:cubicBezTo>
                <a:lnTo>
                  <a:pt x="5505" y="24010"/>
                </a:lnTo>
                <a:cubicBezTo>
                  <a:pt x="5304" y="23876"/>
                  <a:pt x="5038" y="23710"/>
                  <a:pt x="4937" y="23443"/>
                </a:cubicBezTo>
                <a:close/>
                <a:moveTo>
                  <a:pt x="11342" y="24877"/>
                </a:moveTo>
                <a:cubicBezTo>
                  <a:pt x="11492" y="24997"/>
                  <a:pt x="11615" y="25144"/>
                  <a:pt x="11687" y="25342"/>
                </a:cubicBezTo>
                <a:lnTo>
                  <a:pt x="11687" y="25342"/>
                </a:lnTo>
                <a:cubicBezTo>
                  <a:pt x="11673" y="25330"/>
                  <a:pt x="11655" y="25325"/>
                  <a:pt x="11636" y="25325"/>
                </a:cubicBezTo>
                <a:cubicBezTo>
                  <a:pt x="11586" y="25325"/>
                  <a:pt x="11529" y="25357"/>
                  <a:pt x="11509" y="25377"/>
                </a:cubicBezTo>
                <a:cubicBezTo>
                  <a:pt x="11489" y="25368"/>
                  <a:pt x="11470" y="25364"/>
                  <a:pt x="11452" y="25364"/>
                </a:cubicBezTo>
                <a:cubicBezTo>
                  <a:pt x="11409" y="25364"/>
                  <a:pt x="11375" y="25387"/>
                  <a:pt x="11375" y="25411"/>
                </a:cubicBezTo>
                <a:cubicBezTo>
                  <a:pt x="11309" y="25244"/>
                  <a:pt x="11309" y="25044"/>
                  <a:pt x="11342" y="24877"/>
                </a:cubicBezTo>
                <a:close/>
                <a:moveTo>
                  <a:pt x="7210" y="27113"/>
                </a:moveTo>
                <a:cubicBezTo>
                  <a:pt x="7346" y="27113"/>
                  <a:pt x="7482" y="27137"/>
                  <a:pt x="7606" y="27179"/>
                </a:cubicBezTo>
                <a:lnTo>
                  <a:pt x="7639" y="27179"/>
                </a:lnTo>
                <a:cubicBezTo>
                  <a:pt x="7539" y="27212"/>
                  <a:pt x="7473" y="27212"/>
                  <a:pt x="7373" y="27245"/>
                </a:cubicBezTo>
                <a:cubicBezTo>
                  <a:pt x="7306" y="27245"/>
                  <a:pt x="7172" y="27245"/>
                  <a:pt x="7106" y="27279"/>
                </a:cubicBezTo>
                <a:cubicBezTo>
                  <a:pt x="7006" y="27346"/>
                  <a:pt x="6972" y="27379"/>
                  <a:pt x="6872" y="27412"/>
                </a:cubicBezTo>
                <a:cubicBezTo>
                  <a:pt x="6839" y="27412"/>
                  <a:pt x="6805" y="27446"/>
                  <a:pt x="6805" y="27446"/>
                </a:cubicBezTo>
                <a:cubicBezTo>
                  <a:pt x="6772" y="27446"/>
                  <a:pt x="6772" y="27512"/>
                  <a:pt x="6805" y="27546"/>
                </a:cubicBezTo>
                <a:cubicBezTo>
                  <a:pt x="6705" y="27612"/>
                  <a:pt x="6672" y="27746"/>
                  <a:pt x="6705" y="27879"/>
                </a:cubicBezTo>
                <a:cubicBezTo>
                  <a:pt x="6605" y="27879"/>
                  <a:pt x="6505" y="27846"/>
                  <a:pt x="6439" y="27746"/>
                </a:cubicBezTo>
                <a:cubicBezTo>
                  <a:pt x="6305" y="27579"/>
                  <a:pt x="6539" y="27379"/>
                  <a:pt x="6672" y="27279"/>
                </a:cubicBezTo>
                <a:cubicBezTo>
                  <a:pt x="6828" y="27162"/>
                  <a:pt x="7019" y="27113"/>
                  <a:pt x="7210" y="27113"/>
                </a:cubicBezTo>
                <a:close/>
                <a:moveTo>
                  <a:pt x="7439" y="27446"/>
                </a:moveTo>
                <a:lnTo>
                  <a:pt x="7439" y="27579"/>
                </a:lnTo>
                <a:cubicBezTo>
                  <a:pt x="7373" y="27746"/>
                  <a:pt x="7172" y="27813"/>
                  <a:pt x="7006" y="27879"/>
                </a:cubicBezTo>
                <a:lnTo>
                  <a:pt x="6939" y="27879"/>
                </a:lnTo>
                <a:cubicBezTo>
                  <a:pt x="7039" y="27746"/>
                  <a:pt x="7039" y="27546"/>
                  <a:pt x="7272" y="27512"/>
                </a:cubicBezTo>
                <a:cubicBezTo>
                  <a:pt x="7306" y="27512"/>
                  <a:pt x="7373" y="27446"/>
                  <a:pt x="7439" y="27446"/>
                </a:cubicBezTo>
                <a:close/>
                <a:moveTo>
                  <a:pt x="3841" y="1"/>
                </a:moveTo>
                <a:cubicBezTo>
                  <a:pt x="3812" y="1"/>
                  <a:pt x="3787" y="9"/>
                  <a:pt x="3770" y="26"/>
                </a:cubicBezTo>
                <a:cubicBezTo>
                  <a:pt x="3370" y="493"/>
                  <a:pt x="3503" y="1093"/>
                  <a:pt x="3770" y="1560"/>
                </a:cubicBezTo>
                <a:cubicBezTo>
                  <a:pt x="3770" y="2428"/>
                  <a:pt x="4104" y="3395"/>
                  <a:pt x="4470" y="4229"/>
                </a:cubicBezTo>
                <a:cubicBezTo>
                  <a:pt x="4003" y="3528"/>
                  <a:pt x="3536" y="2761"/>
                  <a:pt x="3036" y="2061"/>
                </a:cubicBezTo>
                <a:cubicBezTo>
                  <a:pt x="3093" y="1575"/>
                  <a:pt x="2393" y="235"/>
                  <a:pt x="1709" y="235"/>
                </a:cubicBezTo>
                <a:cubicBezTo>
                  <a:pt x="1594" y="235"/>
                  <a:pt x="1479" y="273"/>
                  <a:pt x="1368" y="360"/>
                </a:cubicBezTo>
                <a:cubicBezTo>
                  <a:pt x="968" y="693"/>
                  <a:pt x="1502" y="1394"/>
                  <a:pt x="1769" y="1694"/>
                </a:cubicBezTo>
                <a:cubicBezTo>
                  <a:pt x="1850" y="1803"/>
                  <a:pt x="2468" y="2314"/>
                  <a:pt x="2799" y="2314"/>
                </a:cubicBezTo>
                <a:cubicBezTo>
                  <a:pt x="2873" y="2314"/>
                  <a:pt x="2933" y="2288"/>
                  <a:pt x="2969" y="2228"/>
                </a:cubicBezTo>
                <a:cubicBezTo>
                  <a:pt x="3503" y="3228"/>
                  <a:pt x="4037" y="4196"/>
                  <a:pt x="4604" y="5163"/>
                </a:cubicBezTo>
                <a:cubicBezTo>
                  <a:pt x="4370" y="4996"/>
                  <a:pt x="4137" y="4829"/>
                  <a:pt x="3870" y="4663"/>
                </a:cubicBezTo>
                <a:cubicBezTo>
                  <a:pt x="3470" y="4362"/>
                  <a:pt x="3036" y="4062"/>
                  <a:pt x="2602" y="3762"/>
                </a:cubicBezTo>
                <a:cubicBezTo>
                  <a:pt x="2524" y="3315"/>
                  <a:pt x="1906" y="2225"/>
                  <a:pt x="1321" y="2225"/>
                </a:cubicBezTo>
                <a:cubicBezTo>
                  <a:pt x="1164" y="2225"/>
                  <a:pt x="1009" y="2304"/>
                  <a:pt x="868" y="2494"/>
                </a:cubicBezTo>
                <a:cubicBezTo>
                  <a:pt x="344" y="3182"/>
                  <a:pt x="1814" y="4063"/>
                  <a:pt x="2436" y="4063"/>
                </a:cubicBezTo>
                <a:cubicBezTo>
                  <a:pt x="2447" y="4063"/>
                  <a:pt x="2458" y="4063"/>
                  <a:pt x="2469" y="4062"/>
                </a:cubicBezTo>
                <a:cubicBezTo>
                  <a:pt x="2502" y="4062"/>
                  <a:pt x="2536" y="4029"/>
                  <a:pt x="2602" y="3995"/>
                </a:cubicBezTo>
                <a:cubicBezTo>
                  <a:pt x="2936" y="4229"/>
                  <a:pt x="3303" y="4429"/>
                  <a:pt x="3637" y="4696"/>
                </a:cubicBezTo>
                <a:cubicBezTo>
                  <a:pt x="4037" y="4929"/>
                  <a:pt x="4437" y="5230"/>
                  <a:pt x="4804" y="5563"/>
                </a:cubicBezTo>
                <a:cubicBezTo>
                  <a:pt x="5671" y="7031"/>
                  <a:pt x="6505" y="8499"/>
                  <a:pt x="7306" y="10000"/>
                </a:cubicBezTo>
                <a:cubicBezTo>
                  <a:pt x="7873" y="11101"/>
                  <a:pt x="8440" y="12235"/>
                  <a:pt x="8874" y="13402"/>
                </a:cubicBezTo>
                <a:cubicBezTo>
                  <a:pt x="7973" y="12101"/>
                  <a:pt x="6772" y="11034"/>
                  <a:pt x="5505" y="10033"/>
                </a:cubicBezTo>
                <a:cubicBezTo>
                  <a:pt x="5271" y="9499"/>
                  <a:pt x="5038" y="8899"/>
                  <a:pt x="4771" y="8365"/>
                </a:cubicBezTo>
                <a:cubicBezTo>
                  <a:pt x="4804" y="8365"/>
                  <a:pt x="4804" y="8365"/>
                  <a:pt x="4837" y="8332"/>
                </a:cubicBezTo>
                <a:cubicBezTo>
                  <a:pt x="4871" y="8365"/>
                  <a:pt x="4937" y="8399"/>
                  <a:pt x="4971" y="8399"/>
                </a:cubicBezTo>
                <a:cubicBezTo>
                  <a:pt x="4983" y="8405"/>
                  <a:pt x="4995" y="8407"/>
                  <a:pt x="5009" y="8407"/>
                </a:cubicBezTo>
                <a:cubicBezTo>
                  <a:pt x="5070" y="8407"/>
                  <a:pt x="5138" y="8348"/>
                  <a:pt x="5138" y="8265"/>
                </a:cubicBezTo>
                <a:cubicBezTo>
                  <a:pt x="5004" y="7531"/>
                  <a:pt x="4470" y="6697"/>
                  <a:pt x="3670" y="6564"/>
                </a:cubicBezTo>
                <a:cubicBezTo>
                  <a:pt x="3603" y="6564"/>
                  <a:pt x="3503" y="6597"/>
                  <a:pt x="3503" y="6664"/>
                </a:cubicBezTo>
                <a:cubicBezTo>
                  <a:pt x="3470" y="7164"/>
                  <a:pt x="3803" y="7698"/>
                  <a:pt x="4137" y="8032"/>
                </a:cubicBezTo>
                <a:cubicBezTo>
                  <a:pt x="4204" y="8098"/>
                  <a:pt x="4337" y="8232"/>
                  <a:pt x="4470" y="8265"/>
                </a:cubicBezTo>
                <a:cubicBezTo>
                  <a:pt x="4704" y="8832"/>
                  <a:pt x="4971" y="9366"/>
                  <a:pt x="5304" y="9866"/>
                </a:cubicBezTo>
                <a:cubicBezTo>
                  <a:pt x="4337" y="9099"/>
                  <a:pt x="3336" y="8432"/>
                  <a:pt x="2336" y="7765"/>
                </a:cubicBezTo>
                <a:lnTo>
                  <a:pt x="2336" y="7731"/>
                </a:lnTo>
                <a:cubicBezTo>
                  <a:pt x="2369" y="7698"/>
                  <a:pt x="2436" y="7665"/>
                  <a:pt x="2436" y="7598"/>
                </a:cubicBezTo>
                <a:cubicBezTo>
                  <a:pt x="2436" y="7565"/>
                  <a:pt x="2436" y="7531"/>
                  <a:pt x="2369" y="7531"/>
                </a:cubicBezTo>
                <a:lnTo>
                  <a:pt x="2269" y="7531"/>
                </a:lnTo>
                <a:cubicBezTo>
                  <a:pt x="2002" y="7098"/>
                  <a:pt x="1668" y="6697"/>
                  <a:pt x="1335" y="6431"/>
                </a:cubicBezTo>
                <a:cubicBezTo>
                  <a:pt x="1156" y="6291"/>
                  <a:pt x="845" y="6104"/>
                  <a:pt x="589" y="6104"/>
                </a:cubicBezTo>
                <a:cubicBezTo>
                  <a:pt x="416" y="6104"/>
                  <a:pt x="268" y="6189"/>
                  <a:pt x="201" y="6431"/>
                </a:cubicBezTo>
                <a:cubicBezTo>
                  <a:pt x="1" y="7164"/>
                  <a:pt x="1268" y="7731"/>
                  <a:pt x="1969" y="7832"/>
                </a:cubicBezTo>
                <a:cubicBezTo>
                  <a:pt x="2102" y="7898"/>
                  <a:pt x="2169" y="7998"/>
                  <a:pt x="2269" y="8065"/>
                </a:cubicBezTo>
                <a:cubicBezTo>
                  <a:pt x="2286" y="8082"/>
                  <a:pt x="2302" y="8090"/>
                  <a:pt x="2319" y="8090"/>
                </a:cubicBezTo>
                <a:cubicBezTo>
                  <a:pt x="2336" y="8090"/>
                  <a:pt x="2352" y="8082"/>
                  <a:pt x="2369" y="8065"/>
                </a:cubicBezTo>
                <a:cubicBezTo>
                  <a:pt x="3370" y="8832"/>
                  <a:pt x="4370" y="9566"/>
                  <a:pt x="5338" y="10333"/>
                </a:cubicBezTo>
                <a:cubicBezTo>
                  <a:pt x="4804" y="10167"/>
                  <a:pt x="4270" y="10100"/>
                  <a:pt x="3670" y="10100"/>
                </a:cubicBezTo>
                <a:cubicBezTo>
                  <a:pt x="3637" y="9933"/>
                  <a:pt x="3536" y="9766"/>
                  <a:pt x="3370" y="9733"/>
                </a:cubicBezTo>
                <a:cubicBezTo>
                  <a:pt x="3302" y="9715"/>
                  <a:pt x="3232" y="9707"/>
                  <a:pt x="3160" y="9707"/>
                </a:cubicBezTo>
                <a:cubicBezTo>
                  <a:pt x="2696" y="9707"/>
                  <a:pt x="2157" y="10049"/>
                  <a:pt x="1869" y="10367"/>
                </a:cubicBezTo>
                <a:cubicBezTo>
                  <a:pt x="1802" y="10433"/>
                  <a:pt x="1835" y="10567"/>
                  <a:pt x="1969" y="10600"/>
                </a:cubicBezTo>
                <a:cubicBezTo>
                  <a:pt x="2126" y="10663"/>
                  <a:pt x="2461" y="10726"/>
                  <a:pt x="2792" y="10726"/>
                </a:cubicBezTo>
                <a:cubicBezTo>
                  <a:pt x="3164" y="10726"/>
                  <a:pt x="3531" y="10647"/>
                  <a:pt x="3637" y="10400"/>
                </a:cubicBezTo>
                <a:lnTo>
                  <a:pt x="3670" y="10367"/>
                </a:lnTo>
                <a:cubicBezTo>
                  <a:pt x="4370" y="10400"/>
                  <a:pt x="5038" y="10367"/>
                  <a:pt x="5671" y="10667"/>
                </a:cubicBezTo>
                <a:cubicBezTo>
                  <a:pt x="6839" y="11568"/>
                  <a:pt x="7973" y="12535"/>
                  <a:pt x="8940" y="13702"/>
                </a:cubicBezTo>
                <a:lnTo>
                  <a:pt x="8974" y="13702"/>
                </a:lnTo>
                <a:cubicBezTo>
                  <a:pt x="9708" y="15504"/>
                  <a:pt x="10341" y="17338"/>
                  <a:pt x="11008" y="19173"/>
                </a:cubicBezTo>
                <a:cubicBezTo>
                  <a:pt x="11375" y="20240"/>
                  <a:pt x="11809" y="21341"/>
                  <a:pt x="12176" y="22442"/>
                </a:cubicBezTo>
                <a:cubicBezTo>
                  <a:pt x="11109" y="20407"/>
                  <a:pt x="9341" y="18839"/>
                  <a:pt x="7506" y="17405"/>
                </a:cubicBezTo>
                <a:cubicBezTo>
                  <a:pt x="7272" y="17038"/>
                  <a:pt x="7006" y="16671"/>
                  <a:pt x="6839" y="16204"/>
                </a:cubicBezTo>
                <a:cubicBezTo>
                  <a:pt x="6705" y="15871"/>
                  <a:pt x="6639" y="15537"/>
                  <a:pt x="6605" y="15204"/>
                </a:cubicBezTo>
                <a:cubicBezTo>
                  <a:pt x="6672" y="15204"/>
                  <a:pt x="6705" y="15204"/>
                  <a:pt x="6772" y="15103"/>
                </a:cubicBezTo>
                <a:cubicBezTo>
                  <a:pt x="6872" y="14837"/>
                  <a:pt x="6939" y="14503"/>
                  <a:pt x="6839" y="14203"/>
                </a:cubicBezTo>
                <a:cubicBezTo>
                  <a:pt x="6872" y="13869"/>
                  <a:pt x="6839" y="13569"/>
                  <a:pt x="6705" y="13269"/>
                </a:cubicBezTo>
                <a:cubicBezTo>
                  <a:pt x="6705" y="13235"/>
                  <a:pt x="6639" y="13202"/>
                  <a:pt x="6605" y="13202"/>
                </a:cubicBezTo>
                <a:cubicBezTo>
                  <a:pt x="6539" y="13102"/>
                  <a:pt x="6472" y="13035"/>
                  <a:pt x="6338" y="13035"/>
                </a:cubicBezTo>
                <a:cubicBezTo>
                  <a:pt x="6138" y="13035"/>
                  <a:pt x="5972" y="13235"/>
                  <a:pt x="5871" y="13402"/>
                </a:cubicBezTo>
                <a:cubicBezTo>
                  <a:pt x="5671" y="13836"/>
                  <a:pt x="5771" y="14436"/>
                  <a:pt x="6038" y="14837"/>
                </a:cubicBezTo>
                <a:cubicBezTo>
                  <a:pt x="6105" y="15037"/>
                  <a:pt x="6138" y="15237"/>
                  <a:pt x="6305" y="15337"/>
                </a:cubicBezTo>
                <a:cubicBezTo>
                  <a:pt x="6314" y="15346"/>
                  <a:pt x="6323" y="15350"/>
                  <a:pt x="6331" y="15350"/>
                </a:cubicBezTo>
                <a:cubicBezTo>
                  <a:pt x="6354" y="15350"/>
                  <a:pt x="6372" y="15319"/>
                  <a:pt x="6372" y="15270"/>
                </a:cubicBezTo>
                <a:lnTo>
                  <a:pt x="6372" y="15237"/>
                </a:lnTo>
                <a:cubicBezTo>
                  <a:pt x="6472" y="15904"/>
                  <a:pt x="6772" y="16538"/>
                  <a:pt x="7139" y="17072"/>
                </a:cubicBezTo>
                <a:cubicBezTo>
                  <a:pt x="6272" y="16404"/>
                  <a:pt x="5338" y="15737"/>
                  <a:pt x="4504" y="15070"/>
                </a:cubicBezTo>
                <a:cubicBezTo>
                  <a:pt x="4504" y="15037"/>
                  <a:pt x="4504" y="15037"/>
                  <a:pt x="4470" y="15003"/>
                </a:cubicBezTo>
                <a:cubicBezTo>
                  <a:pt x="4437" y="14737"/>
                  <a:pt x="4204" y="14536"/>
                  <a:pt x="4003" y="14370"/>
                </a:cubicBezTo>
                <a:cubicBezTo>
                  <a:pt x="3670" y="14036"/>
                  <a:pt x="3203" y="13736"/>
                  <a:pt x="2869" y="13702"/>
                </a:cubicBezTo>
                <a:cubicBezTo>
                  <a:pt x="2836" y="13691"/>
                  <a:pt x="2803" y="13688"/>
                  <a:pt x="2772" y="13688"/>
                </a:cubicBezTo>
                <a:cubicBezTo>
                  <a:pt x="2710" y="13688"/>
                  <a:pt x="2658" y="13702"/>
                  <a:pt x="2636" y="13702"/>
                </a:cubicBezTo>
                <a:cubicBezTo>
                  <a:pt x="2602" y="13702"/>
                  <a:pt x="2502" y="13669"/>
                  <a:pt x="2469" y="13669"/>
                </a:cubicBezTo>
                <a:cubicBezTo>
                  <a:pt x="2369" y="13669"/>
                  <a:pt x="2302" y="13736"/>
                  <a:pt x="2336" y="13836"/>
                </a:cubicBezTo>
                <a:cubicBezTo>
                  <a:pt x="2336" y="13869"/>
                  <a:pt x="2369" y="13903"/>
                  <a:pt x="2436" y="14003"/>
                </a:cubicBezTo>
                <a:cubicBezTo>
                  <a:pt x="2369" y="14270"/>
                  <a:pt x="2536" y="14737"/>
                  <a:pt x="2769" y="14903"/>
                </a:cubicBezTo>
                <a:cubicBezTo>
                  <a:pt x="3036" y="15204"/>
                  <a:pt x="3503" y="15537"/>
                  <a:pt x="3937" y="15537"/>
                </a:cubicBezTo>
                <a:cubicBezTo>
                  <a:pt x="4104" y="15537"/>
                  <a:pt x="4270" y="15437"/>
                  <a:pt x="4370" y="15337"/>
                </a:cubicBezTo>
                <a:cubicBezTo>
                  <a:pt x="5805" y="16571"/>
                  <a:pt x="7373" y="17672"/>
                  <a:pt x="8807" y="18873"/>
                </a:cubicBezTo>
                <a:cubicBezTo>
                  <a:pt x="8540" y="18773"/>
                  <a:pt x="8307" y="18739"/>
                  <a:pt x="8040" y="18706"/>
                </a:cubicBezTo>
                <a:lnTo>
                  <a:pt x="6038" y="18439"/>
                </a:lnTo>
                <a:cubicBezTo>
                  <a:pt x="6005" y="18372"/>
                  <a:pt x="5972" y="18272"/>
                  <a:pt x="5938" y="18239"/>
                </a:cubicBezTo>
                <a:cubicBezTo>
                  <a:pt x="5663" y="17900"/>
                  <a:pt x="5306" y="17709"/>
                  <a:pt x="4937" y="17709"/>
                </a:cubicBezTo>
                <a:cubicBezTo>
                  <a:pt x="4726" y="17709"/>
                  <a:pt x="4510" y="17772"/>
                  <a:pt x="4304" y="17905"/>
                </a:cubicBezTo>
                <a:cubicBezTo>
                  <a:pt x="4137" y="18039"/>
                  <a:pt x="3837" y="18239"/>
                  <a:pt x="3937" y="18506"/>
                </a:cubicBezTo>
                <a:cubicBezTo>
                  <a:pt x="4003" y="18739"/>
                  <a:pt x="4270" y="18873"/>
                  <a:pt x="4470" y="18906"/>
                </a:cubicBezTo>
                <a:cubicBezTo>
                  <a:pt x="4778" y="19015"/>
                  <a:pt x="5194" y="19104"/>
                  <a:pt x="5595" y="19104"/>
                </a:cubicBezTo>
                <a:cubicBezTo>
                  <a:pt x="5933" y="19104"/>
                  <a:pt x="6261" y="19041"/>
                  <a:pt x="6505" y="18873"/>
                </a:cubicBezTo>
                <a:cubicBezTo>
                  <a:pt x="6539" y="18873"/>
                  <a:pt x="6539" y="18839"/>
                  <a:pt x="6539" y="18773"/>
                </a:cubicBezTo>
                <a:cubicBezTo>
                  <a:pt x="7439" y="18873"/>
                  <a:pt x="8373" y="18773"/>
                  <a:pt x="9107" y="19106"/>
                </a:cubicBezTo>
                <a:cubicBezTo>
                  <a:pt x="9341" y="19340"/>
                  <a:pt x="9607" y="19540"/>
                  <a:pt x="9841" y="19773"/>
                </a:cubicBezTo>
                <a:lnTo>
                  <a:pt x="9874" y="19840"/>
                </a:lnTo>
                <a:lnTo>
                  <a:pt x="9941" y="19840"/>
                </a:lnTo>
                <a:cubicBezTo>
                  <a:pt x="10842" y="20707"/>
                  <a:pt x="11676" y="21708"/>
                  <a:pt x="12343" y="22909"/>
                </a:cubicBezTo>
                <a:lnTo>
                  <a:pt x="12376" y="22909"/>
                </a:lnTo>
                <a:cubicBezTo>
                  <a:pt x="13210" y="25344"/>
                  <a:pt x="14044" y="27846"/>
                  <a:pt x="14644" y="30381"/>
                </a:cubicBezTo>
                <a:cubicBezTo>
                  <a:pt x="14211" y="29547"/>
                  <a:pt x="13644" y="28847"/>
                  <a:pt x="12876" y="28179"/>
                </a:cubicBezTo>
                <a:cubicBezTo>
                  <a:pt x="12286" y="27457"/>
                  <a:pt x="12018" y="26703"/>
                  <a:pt x="11723" y="25820"/>
                </a:cubicBezTo>
                <a:lnTo>
                  <a:pt x="11723" y="25820"/>
                </a:lnTo>
                <a:cubicBezTo>
                  <a:pt x="11745" y="25844"/>
                  <a:pt x="11785" y="25844"/>
                  <a:pt x="11809" y="25844"/>
                </a:cubicBezTo>
                <a:cubicBezTo>
                  <a:pt x="11809" y="25878"/>
                  <a:pt x="11842" y="25911"/>
                  <a:pt x="11842" y="25945"/>
                </a:cubicBezTo>
                <a:cubicBezTo>
                  <a:pt x="11856" y="26000"/>
                  <a:pt x="11905" y="26027"/>
                  <a:pt x="11952" y="26027"/>
                </a:cubicBezTo>
                <a:cubicBezTo>
                  <a:pt x="12018" y="26027"/>
                  <a:pt x="12081" y="25975"/>
                  <a:pt x="12043" y="25878"/>
                </a:cubicBezTo>
                <a:cubicBezTo>
                  <a:pt x="12043" y="25844"/>
                  <a:pt x="12009" y="25744"/>
                  <a:pt x="12009" y="25711"/>
                </a:cubicBezTo>
                <a:cubicBezTo>
                  <a:pt x="12276" y="25544"/>
                  <a:pt x="12176" y="25211"/>
                  <a:pt x="11976" y="24910"/>
                </a:cubicBezTo>
                <a:cubicBezTo>
                  <a:pt x="11842" y="24610"/>
                  <a:pt x="11542" y="24377"/>
                  <a:pt x="11275" y="24277"/>
                </a:cubicBezTo>
                <a:cubicBezTo>
                  <a:pt x="11262" y="24272"/>
                  <a:pt x="11249" y="24270"/>
                  <a:pt x="11236" y="24270"/>
                </a:cubicBezTo>
                <a:cubicBezTo>
                  <a:pt x="11158" y="24270"/>
                  <a:pt x="11109" y="24353"/>
                  <a:pt x="11109" y="24410"/>
                </a:cubicBezTo>
                <a:cubicBezTo>
                  <a:pt x="11008" y="24777"/>
                  <a:pt x="11109" y="25578"/>
                  <a:pt x="11542" y="25744"/>
                </a:cubicBezTo>
                <a:cubicBezTo>
                  <a:pt x="11676" y="26378"/>
                  <a:pt x="11842" y="27045"/>
                  <a:pt x="12176" y="27579"/>
                </a:cubicBezTo>
                <a:cubicBezTo>
                  <a:pt x="11509" y="27079"/>
                  <a:pt x="10808" y="26678"/>
                  <a:pt x="10041" y="26245"/>
                </a:cubicBezTo>
                <a:cubicBezTo>
                  <a:pt x="9507" y="25578"/>
                  <a:pt x="9040" y="24944"/>
                  <a:pt x="8673" y="24243"/>
                </a:cubicBezTo>
                <a:cubicBezTo>
                  <a:pt x="8840" y="24243"/>
                  <a:pt x="9007" y="24210"/>
                  <a:pt x="9140" y="24077"/>
                </a:cubicBezTo>
                <a:cubicBezTo>
                  <a:pt x="9307" y="23843"/>
                  <a:pt x="9140" y="23576"/>
                  <a:pt x="8874" y="23409"/>
                </a:cubicBezTo>
                <a:cubicBezTo>
                  <a:pt x="8774" y="22842"/>
                  <a:pt x="8473" y="22342"/>
                  <a:pt x="7973" y="21942"/>
                </a:cubicBezTo>
                <a:cubicBezTo>
                  <a:pt x="7936" y="21929"/>
                  <a:pt x="7904" y="21922"/>
                  <a:pt x="7876" y="21922"/>
                </a:cubicBezTo>
                <a:cubicBezTo>
                  <a:pt x="7829" y="21922"/>
                  <a:pt x="7794" y="21945"/>
                  <a:pt x="7773" y="22008"/>
                </a:cubicBezTo>
                <a:cubicBezTo>
                  <a:pt x="7339" y="22609"/>
                  <a:pt x="7539" y="23910"/>
                  <a:pt x="8307" y="24210"/>
                </a:cubicBezTo>
                <a:cubicBezTo>
                  <a:pt x="8340" y="24210"/>
                  <a:pt x="8373" y="24243"/>
                  <a:pt x="8440" y="24243"/>
                </a:cubicBezTo>
                <a:cubicBezTo>
                  <a:pt x="8673" y="24877"/>
                  <a:pt x="9007" y="25444"/>
                  <a:pt x="9441" y="25945"/>
                </a:cubicBezTo>
                <a:cubicBezTo>
                  <a:pt x="8440" y="25411"/>
                  <a:pt x="7473" y="24944"/>
                  <a:pt x="6605" y="24410"/>
                </a:cubicBezTo>
                <a:cubicBezTo>
                  <a:pt x="6605" y="24377"/>
                  <a:pt x="6605" y="24377"/>
                  <a:pt x="6539" y="24343"/>
                </a:cubicBezTo>
                <a:cubicBezTo>
                  <a:pt x="6539" y="24343"/>
                  <a:pt x="6505" y="24343"/>
                  <a:pt x="6505" y="24277"/>
                </a:cubicBezTo>
                <a:cubicBezTo>
                  <a:pt x="6505" y="23943"/>
                  <a:pt x="6138" y="23509"/>
                  <a:pt x="5938" y="23343"/>
                </a:cubicBezTo>
                <a:cubicBezTo>
                  <a:pt x="5775" y="23180"/>
                  <a:pt x="5369" y="22968"/>
                  <a:pt x="5070" y="22968"/>
                </a:cubicBezTo>
                <a:cubicBezTo>
                  <a:pt x="4941" y="22968"/>
                  <a:pt x="4831" y="23008"/>
                  <a:pt x="4771" y="23109"/>
                </a:cubicBezTo>
                <a:cubicBezTo>
                  <a:pt x="4537" y="23409"/>
                  <a:pt x="5138" y="23843"/>
                  <a:pt x="5304" y="23943"/>
                </a:cubicBezTo>
                <a:cubicBezTo>
                  <a:pt x="5505" y="24110"/>
                  <a:pt x="5705" y="24243"/>
                  <a:pt x="5972" y="24377"/>
                </a:cubicBezTo>
                <a:cubicBezTo>
                  <a:pt x="6038" y="24443"/>
                  <a:pt x="6172" y="24544"/>
                  <a:pt x="6305" y="24577"/>
                </a:cubicBezTo>
                <a:cubicBezTo>
                  <a:pt x="6338" y="24577"/>
                  <a:pt x="6338" y="24544"/>
                  <a:pt x="6338" y="24544"/>
                </a:cubicBezTo>
                <a:lnTo>
                  <a:pt x="6439" y="24544"/>
                </a:lnTo>
                <a:cubicBezTo>
                  <a:pt x="7606" y="25377"/>
                  <a:pt x="8974" y="26045"/>
                  <a:pt x="10308" y="26745"/>
                </a:cubicBezTo>
                <a:cubicBezTo>
                  <a:pt x="10091" y="26691"/>
                  <a:pt x="9861" y="26668"/>
                  <a:pt x="9624" y="26668"/>
                </a:cubicBezTo>
                <a:cubicBezTo>
                  <a:pt x="9132" y="26668"/>
                  <a:pt x="8613" y="26766"/>
                  <a:pt x="8140" y="26879"/>
                </a:cubicBezTo>
                <a:cubicBezTo>
                  <a:pt x="8106" y="26845"/>
                  <a:pt x="8040" y="26845"/>
                  <a:pt x="8006" y="26778"/>
                </a:cubicBezTo>
                <a:cubicBezTo>
                  <a:pt x="7805" y="26687"/>
                  <a:pt x="7563" y="26635"/>
                  <a:pt x="7325" y="26635"/>
                </a:cubicBezTo>
                <a:cubicBezTo>
                  <a:pt x="7130" y="26635"/>
                  <a:pt x="6937" y="26670"/>
                  <a:pt x="6772" y="26745"/>
                </a:cubicBezTo>
                <a:cubicBezTo>
                  <a:pt x="6439" y="27045"/>
                  <a:pt x="6005" y="27412"/>
                  <a:pt x="6138" y="27746"/>
                </a:cubicBezTo>
                <a:cubicBezTo>
                  <a:pt x="6205" y="28046"/>
                  <a:pt x="6539" y="28113"/>
                  <a:pt x="6805" y="28113"/>
                </a:cubicBezTo>
                <a:cubicBezTo>
                  <a:pt x="6843" y="28120"/>
                  <a:pt x="6885" y="28124"/>
                  <a:pt x="6930" y="28124"/>
                </a:cubicBezTo>
                <a:cubicBezTo>
                  <a:pt x="7280" y="28124"/>
                  <a:pt x="7795" y="27897"/>
                  <a:pt x="7706" y="27512"/>
                </a:cubicBezTo>
                <a:cubicBezTo>
                  <a:pt x="7739" y="27512"/>
                  <a:pt x="7806" y="27546"/>
                  <a:pt x="7840" y="27546"/>
                </a:cubicBezTo>
                <a:cubicBezTo>
                  <a:pt x="7851" y="27552"/>
                  <a:pt x="7864" y="27554"/>
                  <a:pt x="7877" y="27554"/>
                </a:cubicBezTo>
                <a:cubicBezTo>
                  <a:pt x="7935" y="27554"/>
                  <a:pt x="7989" y="27495"/>
                  <a:pt x="7906" y="27412"/>
                </a:cubicBezTo>
                <a:cubicBezTo>
                  <a:pt x="7873" y="27379"/>
                  <a:pt x="7806" y="27346"/>
                  <a:pt x="7739" y="27279"/>
                </a:cubicBezTo>
                <a:cubicBezTo>
                  <a:pt x="7840" y="27279"/>
                  <a:pt x="7906" y="27245"/>
                  <a:pt x="8006" y="27245"/>
                </a:cubicBezTo>
                <a:cubicBezTo>
                  <a:pt x="8140" y="27379"/>
                  <a:pt x="7973" y="27512"/>
                  <a:pt x="7873" y="27579"/>
                </a:cubicBezTo>
                <a:cubicBezTo>
                  <a:pt x="7840" y="27612"/>
                  <a:pt x="7873" y="27679"/>
                  <a:pt x="7906" y="27679"/>
                </a:cubicBezTo>
                <a:cubicBezTo>
                  <a:pt x="8040" y="27579"/>
                  <a:pt x="8240" y="27446"/>
                  <a:pt x="8206" y="27279"/>
                </a:cubicBezTo>
                <a:lnTo>
                  <a:pt x="8206" y="27212"/>
                </a:lnTo>
                <a:cubicBezTo>
                  <a:pt x="8675" y="27137"/>
                  <a:pt x="9133" y="27094"/>
                  <a:pt x="9603" y="27094"/>
                </a:cubicBezTo>
                <a:cubicBezTo>
                  <a:pt x="9971" y="27094"/>
                  <a:pt x="10347" y="27120"/>
                  <a:pt x="10742" y="27179"/>
                </a:cubicBezTo>
                <a:cubicBezTo>
                  <a:pt x="12543" y="28179"/>
                  <a:pt x="14144" y="29347"/>
                  <a:pt x="14744" y="31348"/>
                </a:cubicBezTo>
                <a:cubicBezTo>
                  <a:pt x="15178" y="33183"/>
                  <a:pt x="15412" y="35051"/>
                  <a:pt x="15478" y="36886"/>
                </a:cubicBezTo>
                <a:cubicBezTo>
                  <a:pt x="15478" y="36986"/>
                  <a:pt x="15562" y="37036"/>
                  <a:pt x="15645" y="37036"/>
                </a:cubicBezTo>
                <a:cubicBezTo>
                  <a:pt x="15728" y="37036"/>
                  <a:pt x="15812" y="36986"/>
                  <a:pt x="15812" y="36886"/>
                </a:cubicBezTo>
                <a:cubicBezTo>
                  <a:pt x="15712" y="34250"/>
                  <a:pt x="15211" y="31615"/>
                  <a:pt x="14511" y="29047"/>
                </a:cubicBezTo>
                <a:cubicBezTo>
                  <a:pt x="14011" y="27579"/>
                  <a:pt x="15011" y="25844"/>
                  <a:pt x="15712" y="24443"/>
                </a:cubicBezTo>
                <a:lnTo>
                  <a:pt x="15712" y="24443"/>
                </a:lnTo>
                <a:cubicBezTo>
                  <a:pt x="15687" y="24492"/>
                  <a:pt x="15717" y="24523"/>
                  <a:pt x="15760" y="24523"/>
                </a:cubicBezTo>
                <a:cubicBezTo>
                  <a:pt x="15776" y="24523"/>
                  <a:pt x="15794" y="24519"/>
                  <a:pt x="15812" y="24510"/>
                </a:cubicBezTo>
                <a:cubicBezTo>
                  <a:pt x="16512" y="23776"/>
                  <a:pt x="17313" y="23576"/>
                  <a:pt x="18180" y="23343"/>
                </a:cubicBezTo>
                <a:lnTo>
                  <a:pt x="18180" y="23343"/>
                </a:lnTo>
                <a:cubicBezTo>
                  <a:pt x="18147" y="23376"/>
                  <a:pt x="18147" y="23443"/>
                  <a:pt x="18147" y="23509"/>
                </a:cubicBezTo>
                <a:cubicBezTo>
                  <a:pt x="18147" y="23576"/>
                  <a:pt x="18180" y="23676"/>
                  <a:pt x="18247" y="23710"/>
                </a:cubicBezTo>
                <a:cubicBezTo>
                  <a:pt x="18436" y="23757"/>
                  <a:pt x="18608" y="23804"/>
                  <a:pt x="18787" y="23804"/>
                </a:cubicBezTo>
                <a:cubicBezTo>
                  <a:pt x="18861" y="23804"/>
                  <a:pt x="18936" y="23796"/>
                  <a:pt x="19014" y="23776"/>
                </a:cubicBezTo>
                <a:cubicBezTo>
                  <a:pt x="19014" y="23776"/>
                  <a:pt x="19048" y="23843"/>
                  <a:pt x="19081" y="23843"/>
                </a:cubicBezTo>
                <a:cubicBezTo>
                  <a:pt x="19681" y="23743"/>
                  <a:pt x="20148" y="23409"/>
                  <a:pt x="20515" y="22942"/>
                </a:cubicBezTo>
                <a:cubicBezTo>
                  <a:pt x="20582" y="22876"/>
                  <a:pt x="20549" y="22776"/>
                  <a:pt x="20482" y="22709"/>
                </a:cubicBezTo>
                <a:cubicBezTo>
                  <a:pt x="20266" y="22577"/>
                  <a:pt x="19989" y="22514"/>
                  <a:pt x="19702" y="22514"/>
                </a:cubicBezTo>
                <a:cubicBezTo>
                  <a:pt x="19191" y="22514"/>
                  <a:pt x="18646" y="22713"/>
                  <a:pt x="18347" y="23076"/>
                </a:cubicBezTo>
                <a:cubicBezTo>
                  <a:pt x="17406" y="23173"/>
                  <a:pt x="16308" y="23586"/>
                  <a:pt x="15757" y="24345"/>
                </a:cubicBezTo>
                <a:lnTo>
                  <a:pt x="15757" y="24345"/>
                </a:lnTo>
                <a:cubicBezTo>
                  <a:pt x="15823" y="24242"/>
                  <a:pt x="15851" y="24154"/>
                  <a:pt x="15879" y="24043"/>
                </a:cubicBezTo>
                <a:cubicBezTo>
                  <a:pt x="16512" y="22742"/>
                  <a:pt x="17313" y="21675"/>
                  <a:pt x="18314" y="20741"/>
                </a:cubicBezTo>
                <a:cubicBezTo>
                  <a:pt x="18347" y="20741"/>
                  <a:pt x="18347" y="20774"/>
                  <a:pt x="18380" y="20774"/>
                </a:cubicBezTo>
                <a:cubicBezTo>
                  <a:pt x="18414" y="20774"/>
                  <a:pt x="18480" y="20774"/>
                  <a:pt x="18514" y="20741"/>
                </a:cubicBezTo>
                <a:cubicBezTo>
                  <a:pt x="18547" y="20841"/>
                  <a:pt x="18581" y="20874"/>
                  <a:pt x="18681" y="20908"/>
                </a:cubicBezTo>
                <a:cubicBezTo>
                  <a:pt x="18733" y="20931"/>
                  <a:pt x="18788" y="20941"/>
                  <a:pt x="18845" y="20941"/>
                </a:cubicBezTo>
                <a:cubicBezTo>
                  <a:pt x="19116" y="20941"/>
                  <a:pt x="19427" y="20712"/>
                  <a:pt x="19648" y="20574"/>
                </a:cubicBezTo>
                <a:cubicBezTo>
                  <a:pt x="19781" y="20507"/>
                  <a:pt x="19915" y="20274"/>
                  <a:pt x="20048" y="20074"/>
                </a:cubicBezTo>
                <a:cubicBezTo>
                  <a:pt x="20248" y="19840"/>
                  <a:pt x="20415" y="19507"/>
                  <a:pt x="20382" y="19173"/>
                </a:cubicBezTo>
                <a:cubicBezTo>
                  <a:pt x="20382" y="19106"/>
                  <a:pt x="20348" y="19073"/>
                  <a:pt x="20315" y="19073"/>
                </a:cubicBezTo>
                <a:cubicBezTo>
                  <a:pt x="20215" y="18940"/>
                  <a:pt x="20115" y="18839"/>
                  <a:pt x="19848" y="18839"/>
                </a:cubicBezTo>
                <a:cubicBezTo>
                  <a:pt x="19809" y="18835"/>
                  <a:pt x="19771" y="18832"/>
                  <a:pt x="19733" y="18832"/>
                </a:cubicBezTo>
                <a:cubicBezTo>
                  <a:pt x="18978" y="18832"/>
                  <a:pt x="18314" y="19745"/>
                  <a:pt x="18314" y="20507"/>
                </a:cubicBezTo>
                <a:cubicBezTo>
                  <a:pt x="17713" y="21008"/>
                  <a:pt x="17213" y="21575"/>
                  <a:pt x="16813" y="22209"/>
                </a:cubicBezTo>
                <a:cubicBezTo>
                  <a:pt x="16813" y="22175"/>
                  <a:pt x="16846" y="22075"/>
                  <a:pt x="16846" y="22042"/>
                </a:cubicBezTo>
                <a:cubicBezTo>
                  <a:pt x="16946" y="21708"/>
                  <a:pt x="17046" y="21341"/>
                  <a:pt x="17113" y="20941"/>
                </a:cubicBezTo>
                <a:cubicBezTo>
                  <a:pt x="17546" y="20574"/>
                  <a:pt x="17546" y="19773"/>
                  <a:pt x="17446" y="19240"/>
                </a:cubicBezTo>
                <a:cubicBezTo>
                  <a:pt x="17407" y="19201"/>
                  <a:pt x="17368" y="19184"/>
                  <a:pt x="17322" y="19184"/>
                </a:cubicBezTo>
                <a:cubicBezTo>
                  <a:pt x="17290" y="19184"/>
                  <a:pt x="17254" y="19193"/>
                  <a:pt x="17213" y="19206"/>
                </a:cubicBezTo>
                <a:cubicBezTo>
                  <a:pt x="16813" y="19607"/>
                  <a:pt x="16713" y="20374"/>
                  <a:pt x="16846" y="20941"/>
                </a:cubicBezTo>
                <a:cubicBezTo>
                  <a:pt x="16779" y="21241"/>
                  <a:pt x="16713" y="21575"/>
                  <a:pt x="16646" y="21875"/>
                </a:cubicBezTo>
                <a:cubicBezTo>
                  <a:pt x="16512" y="22275"/>
                  <a:pt x="16379" y="22676"/>
                  <a:pt x="16212" y="23042"/>
                </a:cubicBezTo>
                <a:lnTo>
                  <a:pt x="16212" y="23076"/>
                </a:lnTo>
                <a:cubicBezTo>
                  <a:pt x="15945" y="23610"/>
                  <a:pt x="15645" y="24210"/>
                  <a:pt x="15378" y="24777"/>
                </a:cubicBezTo>
                <a:cubicBezTo>
                  <a:pt x="15211" y="25111"/>
                  <a:pt x="15011" y="25511"/>
                  <a:pt x="14845" y="25911"/>
                </a:cubicBezTo>
                <a:cubicBezTo>
                  <a:pt x="15111" y="24944"/>
                  <a:pt x="15312" y="23910"/>
                  <a:pt x="15278" y="22909"/>
                </a:cubicBezTo>
                <a:cubicBezTo>
                  <a:pt x="15312" y="22909"/>
                  <a:pt x="15378" y="22909"/>
                  <a:pt x="15445" y="22876"/>
                </a:cubicBezTo>
                <a:cubicBezTo>
                  <a:pt x="15845" y="22242"/>
                  <a:pt x="16012" y="21208"/>
                  <a:pt x="15645" y="20507"/>
                </a:cubicBezTo>
                <a:cubicBezTo>
                  <a:pt x="15624" y="20444"/>
                  <a:pt x="15563" y="20421"/>
                  <a:pt x="15495" y="20421"/>
                </a:cubicBezTo>
                <a:cubicBezTo>
                  <a:pt x="15456" y="20421"/>
                  <a:pt x="15415" y="20428"/>
                  <a:pt x="15378" y="20441"/>
                </a:cubicBezTo>
                <a:cubicBezTo>
                  <a:pt x="15045" y="20841"/>
                  <a:pt x="14878" y="21408"/>
                  <a:pt x="14845" y="21875"/>
                </a:cubicBezTo>
                <a:cubicBezTo>
                  <a:pt x="14845" y="22108"/>
                  <a:pt x="14845" y="22609"/>
                  <a:pt x="15145" y="22709"/>
                </a:cubicBezTo>
                <a:cubicBezTo>
                  <a:pt x="15011" y="23776"/>
                  <a:pt x="14878" y="24877"/>
                  <a:pt x="14811" y="26011"/>
                </a:cubicBezTo>
                <a:cubicBezTo>
                  <a:pt x="14811" y="26045"/>
                  <a:pt x="14811" y="26045"/>
                  <a:pt x="14845" y="26045"/>
                </a:cubicBezTo>
                <a:cubicBezTo>
                  <a:pt x="14544" y="26712"/>
                  <a:pt x="14311" y="27379"/>
                  <a:pt x="14311" y="28046"/>
                </a:cubicBezTo>
                <a:cubicBezTo>
                  <a:pt x="13410" y="24944"/>
                  <a:pt x="12309" y="21942"/>
                  <a:pt x="11309" y="19040"/>
                </a:cubicBezTo>
                <a:cubicBezTo>
                  <a:pt x="11242" y="18873"/>
                  <a:pt x="11175" y="18706"/>
                  <a:pt x="11142" y="18539"/>
                </a:cubicBezTo>
                <a:cubicBezTo>
                  <a:pt x="11242" y="17705"/>
                  <a:pt x="11475" y="16905"/>
                  <a:pt x="11709" y="16171"/>
                </a:cubicBezTo>
                <a:cubicBezTo>
                  <a:pt x="12176" y="15904"/>
                  <a:pt x="12576" y="15737"/>
                  <a:pt x="13143" y="15704"/>
                </a:cubicBezTo>
                <a:lnTo>
                  <a:pt x="13644" y="15704"/>
                </a:lnTo>
                <a:cubicBezTo>
                  <a:pt x="13644" y="15937"/>
                  <a:pt x="13810" y="16238"/>
                  <a:pt x="14044" y="16371"/>
                </a:cubicBezTo>
                <a:cubicBezTo>
                  <a:pt x="14194" y="16465"/>
                  <a:pt x="14366" y="16506"/>
                  <a:pt x="14535" y="16506"/>
                </a:cubicBezTo>
                <a:cubicBezTo>
                  <a:pt x="14666" y="16506"/>
                  <a:pt x="14795" y="16481"/>
                  <a:pt x="14911" y="16438"/>
                </a:cubicBezTo>
                <a:cubicBezTo>
                  <a:pt x="15145" y="16371"/>
                  <a:pt x="15478" y="16204"/>
                  <a:pt x="15645" y="16004"/>
                </a:cubicBezTo>
                <a:cubicBezTo>
                  <a:pt x="15745" y="15904"/>
                  <a:pt x="15812" y="15737"/>
                  <a:pt x="15745" y="15570"/>
                </a:cubicBezTo>
                <a:cubicBezTo>
                  <a:pt x="15636" y="15135"/>
                  <a:pt x="15087" y="14913"/>
                  <a:pt x="14580" y="14913"/>
                </a:cubicBezTo>
                <a:cubicBezTo>
                  <a:pt x="14310" y="14913"/>
                  <a:pt x="14051" y="14976"/>
                  <a:pt x="13877" y="15103"/>
                </a:cubicBezTo>
                <a:cubicBezTo>
                  <a:pt x="13744" y="15204"/>
                  <a:pt x="13710" y="15270"/>
                  <a:pt x="13677" y="15404"/>
                </a:cubicBezTo>
                <a:cubicBezTo>
                  <a:pt x="13010" y="15437"/>
                  <a:pt x="12343" y="15570"/>
                  <a:pt x="11809" y="15904"/>
                </a:cubicBezTo>
                <a:cubicBezTo>
                  <a:pt x="12176" y="14870"/>
                  <a:pt x="12643" y="13903"/>
                  <a:pt x="13143" y="12902"/>
                </a:cubicBezTo>
                <a:cubicBezTo>
                  <a:pt x="13521" y="12991"/>
                  <a:pt x="13929" y="13020"/>
                  <a:pt x="14327" y="13020"/>
                </a:cubicBezTo>
                <a:cubicBezTo>
                  <a:pt x="14526" y="13020"/>
                  <a:pt x="14722" y="13013"/>
                  <a:pt x="14911" y="13002"/>
                </a:cubicBezTo>
                <a:cubicBezTo>
                  <a:pt x="14978" y="13169"/>
                  <a:pt x="15078" y="13336"/>
                  <a:pt x="15211" y="13402"/>
                </a:cubicBezTo>
                <a:cubicBezTo>
                  <a:pt x="15245" y="13536"/>
                  <a:pt x="15345" y="13602"/>
                  <a:pt x="15478" y="13702"/>
                </a:cubicBezTo>
                <a:cubicBezTo>
                  <a:pt x="15484" y="13709"/>
                  <a:pt x="15491" y="13711"/>
                  <a:pt x="15496" y="13711"/>
                </a:cubicBezTo>
                <a:cubicBezTo>
                  <a:pt x="15523" y="13711"/>
                  <a:pt x="15545" y="13657"/>
                  <a:pt x="15545" y="13602"/>
                </a:cubicBezTo>
                <a:lnTo>
                  <a:pt x="15545" y="13569"/>
                </a:lnTo>
                <a:cubicBezTo>
                  <a:pt x="15645" y="13602"/>
                  <a:pt x="15712" y="13602"/>
                  <a:pt x="15812" y="13602"/>
                </a:cubicBezTo>
                <a:cubicBezTo>
                  <a:pt x="15883" y="13615"/>
                  <a:pt x="15959" y="13622"/>
                  <a:pt x="16039" y="13622"/>
                </a:cubicBezTo>
                <a:cubicBezTo>
                  <a:pt x="16374" y="13622"/>
                  <a:pt x="16764" y="13505"/>
                  <a:pt x="16979" y="13235"/>
                </a:cubicBezTo>
                <a:cubicBezTo>
                  <a:pt x="17313" y="12768"/>
                  <a:pt x="16512" y="12535"/>
                  <a:pt x="16179" y="12535"/>
                </a:cubicBezTo>
                <a:lnTo>
                  <a:pt x="16045" y="12535"/>
                </a:lnTo>
                <a:cubicBezTo>
                  <a:pt x="15949" y="12492"/>
                  <a:pt x="15832" y="12477"/>
                  <a:pt x="15709" y="12477"/>
                </a:cubicBezTo>
                <a:cubicBezTo>
                  <a:pt x="15448" y="12477"/>
                  <a:pt x="15159" y="12546"/>
                  <a:pt x="14978" y="12568"/>
                </a:cubicBezTo>
                <a:cubicBezTo>
                  <a:pt x="14911" y="12568"/>
                  <a:pt x="14878" y="12668"/>
                  <a:pt x="14878" y="12702"/>
                </a:cubicBezTo>
                <a:lnTo>
                  <a:pt x="14878" y="12835"/>
                </a:lnTo>
                <a:cubicBezTo>
                  <a:pt x="14522" y="12746"/>
                  <a:pt x="14122" y="12731"/>
                  <a:pt x="13736" y="12731"/>
                </a:cubicBezTo>
                <a:cubicBezTo>
                  <a:pt x="13544" y="12731"/>
                  <a:pt x="13355" y="12735"/>
                  <a:pt x="13177" y="12735"/>
                </a:cubicBezTo>
                <a:cubicBezTo>
                  <a:pt x="13510" y="12101"/>
                  <a:pt x="13810" y="11501"/>
                  <a:pt x="14144" y="10834"/>
                </a:cubicBezTo>
                <a:cubicBezTo>
                  <a:pt x="14311" y="10834"/>
                  <a:pt x="14411" y="10734"/>
                  <a:pt x="14511" y="10700"/>
                </a:cubicBezTo>
                <a:cubicBezTo>
                  <a:pt x="15211" y="10367"/>
                  <a:pt x="15745" y="9433"/>
                  <a:pt x="15312" y="8732"/>
                </a:cubicBezTo>
                <a:cubicBezTo>
                  <a:pt x="15264" y="8709"/>
                  <a:pt x="15234" y="8685"/>
                  <a:pt x="15208" y="8685"/>
                </a:cubicBezTo>
                <a:cubicBezTo>
                  <a:pt x="15198" y="8685"/>
                  <a:pt x="15188" y="8689"/>
                  <a:pt x="15178" y="8699"/>
                </a:cubicBezTo>
                <a:cubicBezTo>
                  <a:pt x="14911" y="8832"/>
                  <a:pt x="14744" y="8932"/>
                  <a:pt x="14578" y="9166"/>
                </a:cubicBezTo>
                <a:cubicBezTo>
                  <a:pt x="14077" y="9499"/>
                  <a:pt x="13810" y="10167"/>
                  <a:pt x="13844" y="10734"/>
                </a:cubicBezTo>
                <a:cubicBezTo>
                  <a:pt x="13844" y="10767"/>
                  <a:pt x="13844" y="10767"/>
                  <a:pt x="13877" y="10767"/>
                </a:cubicBezTo>
                <a:lnTo>
                  <a:pt x="13877" y="10867"/>
                </a:lnTo>
                <a:cubicBezTo>
                  <a:pt x="13343" y="11734"/>
                  <a:pt x="12810" y="12702"/>
                  <a:pt x="12309" y="13669"/>
                </a:cubicBezTo>
                <a:cubicBezTo>
                  <a:pt x="12409" y="12835"/>
                  <a:pt x="12510" y="11935"/>
                  <a:pt x="12409" y="11101"/>
                </a:cubicBezTo>
                <a:lnTo>
                  <a:pt x="12409" y="11101"/>
                </a:lnTo>
                <a:cubicBezTo>
                  <a:pt x="12440" y="11121"/>
                  <a:pt x="12465" y="11129"/>
                  <a:pt x="12487" y="11129"/>
                </a:cubicBezTo>
                <a:cubicBezTo>
                  <a:pt x="12537" y="11129"/>
                  <a:pt x="12574" y="11090"/>
                  <a:pt x="12643" y="11067"/>
                </a:cubicBezTo>
                <a:cubicBezTo>
                  <a:pt x="12676" y="11034"/>
                  <a:pt x="12676" y="11000"/>
                  <a:pt x="12643" y="10934"/>
                </a:cubicBezTo>
                <a:cubicBezTo>
                  <a:pt x="12510" y="10834"/>
                  <a:pt x="12409" y="10767"/>
                  <a:pt x="12376" y="10600"/>
                </a:cubicBezTo>
                <a:cubicBezTo>
                  <a:pt x="12343" y="10400"/>
                  <a:pt x="12309" y="10167"/>
                  <a:pt x="12309" y="9900"/>
                </a:cubicBezTo>
                <a:cubicBezTo>
                  <a:pt x="12309" y="9599"/>
                  <a:pt x="12309" y="9333"/>
                  <a:pt x="12376" y="9032"/>
                </a:cubicBezTo>
                <a:cubicBezTo>
                  <a:pt x="12476" y="9333"/>
                  <a:pt x="12510" y="9599"/>
                  <a:pt x="12510" y="9900"/>
                </a:cubicBezTo>
                <a:cubicBezTo>
                  <a:pt x="12510" y="9833"/>
                  <a:pt x="12476" y="9766"/>
                  <a:pt x="12476" y="9700"/>
                </a:cubicBezTo>
                <a:cubicBezTo>
                  <a:pt x="12476" y="9683"/>
                  <a:pt x="12451" y="9675"/>
                  <a:pt x="12426" y="9675"/>
                </a:cubicBezTo>
                <a:cubicBezTo>
                  <a:pt x="12401" y="9675"/>
                  <a:pt x="12376" y="9683"/>
                  <a:pt x="12376" y="9700"/>
                </a:cubicBezTo>
                <a:cubicBezTo>
                  <a:pt x="12376" y="10033"/>
                  <a:pt x="12376" y="10333"/>
                  <a:pt x="12476" y="10667"/>
                </a:cubicBezTo>
                <a:cubicBezTo>
                  <a:pt x="12476" y="10712"/>
                  <a:pt x="12510" y="10730"/>
                  <a:pt x="12551" y="10730"/>
                </a:cubicBezTo>
                <a:cubicBezTo>
                  <a:pt x="12600" y="10730"/>
                  <a:pt x="12658" y="10704"/>
                  <a:pt x="12676" y="10667"/>
                </a:cubicBezTo>
                <a:cubicBezTo>
                  <a:pt x="12810" y="10000"/>
                  <a:pt x="12743" y="9233"/>
                  <a:pt x="12510" y="8599"/>
                </a:cubicBezTo>
                <a:cubicBezTo>
                  <a:pt x="12489" y="8558"/>
                  <a:pt x="12430" y="8529"/>
                  <a:pt x="12380" y="8529"/>
                </a:cubicBezTo>
                <a:cubicBezTo>
                  <a:pt x="12349" y="8529"/>
                  <a:pt x="12322" y="8540"/>
                  <a:pt x="12309" y="8565"/>
                </a:cubicBezTo>
                <a:cubicBezTo>
                  <a:pt x="12009" y="9066"/>
                  <a:pt x="12043" y="9766"/>
                  <a:pt x="12076" y="10333"/>
                </a:cubicBezTo>
                <a:cubicBezTo>
                  <a:pt x="12076" y="10400"/>
                  <a:pt x="12176" y="10667"/>
                  <a:pt x="12243" y="10834"/>
                </a:cubicBezTo>
                <a:cubicBezTo>
                  <a:pt x="12243" y="11868"/>
                  <a:pt x="12309" y="12869"/>
                  <a:pt x="12176" y="13903"/>
                </a:cubicBezTo>
                <a:cubicBezTo>
                  <a:pt x="12043" y="14103"/>
                  <a:pt x="11976" y="14370"/>
                  <a:pt x="11876" y="14603"/>
                </a:cubicBezTo>
                <a:cubicBezTo>
                  <a:pt x="11876" y="13869"/>
                  <a:pt x="11709" y="13035"/>
                  <a:pt x="11475" y="12335"/>
                </a:cubicBezTo>
                <a:cubicBezTo>
                  <a:pt x="11509" y="12335"/>
                  <a:pt x="11509" y="12268"/>
                  <a:pt x="11509" y="12235"/>
                </a:cubicBezTo>
                <a:lnTo>
                  <a:pt x="11509" y="11935"/>
                </a:lnTo>
                <a:cubicBezTo>
                  <a:pt x="11576" y="11768"/>
                  <a:pt x="11642" y="11534"/>
                  <a:pt x="11642" y="11334"/>
                </a:cubicBezTo>
                <a:cubicBezTo>
                  <a:pt x="11576" y="10934"/>
                  <a:pt x="11475" y="10167"/>
                  <a:pt x="10942" y="10167"/>
                </a:cubicBezTo>
                <a:cubicBezTo>
                  <a:pt x="10441" y="10167"/>
                  <a:pt x="10475" y="10900"/>
                  <a:pt x="10508" y="11201"/>
                </a:cubicBezTo>
                <a:cubicBezTo>
                  <a:pt x="10541" y="11601"/>
                  <a:pt x="10742" y="12168"/>
                  <a:pt x="11175" y="12268"/>
                </a:cubicBezTo>
                <a:cubicBezTo>
                  <a:pt x="11375" y="13169"/>
                  <a:pt x="11676" y="14036"/>
                  <a:pt x="11676" y="14937"/>
                </a:cubicBezTo>
                <a:cubicBezTo>
                  <a:pt x="11242" y="16004"/>
                  <a:pt x="11008" y="17038"/>
                  <a:pt x="10975" y="18072"/>
                </a:cubicBezTo>
                <a:cubicBezTo>
                  <a:pt x="10008" y="15404"/>
                  <a:pt x="8974" y="12835"/>
                  <a:pt x="7773" y="10267"/>
                </a:cubicBezTo>
                <a:cubicBezTo>
                  <a:pt x="7806" y="9566"/>
                  <a:pt x="7706" y="8899"/>
                  <a:pt x="7639" y="8198"/>
                </a:cubicBezTo>
                <a:cubicBezTo>
                  <a:pt x="7806" y="7698"/>
                  <a:pt x="7973" y="7164"/>
                  <a:pt x="8206" y="6697"/>
                </a:cubicBezTo>
                <a:cubicBezTo>
                  <a:pt x="8373" y="6364"/>
                  <a:pt x="8607" y="6030"/>
                  <a:pt x="8807" y="5697"/>
                </a:cubicBezTo>
                <a:lnTo>
                  <a:pt x="8840" y="5697"/>
                </a:lnTo>
                <a:cubicBezTo>
                  <a:pt x="8840" y="5713"/>
                  <a:pt x="8857" y="5722"/>
                  <a:pt x="8882" y="5722"/>
                </a:cubicBezTo>
                <a:cubicBezTo>
                  <a:pt x="8907" y="5722"/>
                  <a:pt x="8940" y="5713"/>
                  <a:pt x="8974" y="5697"/>
                </a:cubicBezTo>
                <a:cubicBezTo>
                  <a:pt x="8974" y="5722"/>
                  <a:pt x="8993" y="5786"/>
                  <a:pt x="9046" y="5786"/>
                </a:cubicBezTo>
                <a:cubicBezTo>
                  <a:pt x="9063" y="5786"/>
                  <a:pt x="9083" y="5779"/>
                  <a:pt x="9107" y="5763"/>
                </a:cubicBezTo>
                <a:cubicBezTo>
                  <a:pt x="9708" y="5597"/>
                  <a:pt x="10508" y="4996"/>
                  <a:pt x="10308" y="4262"/>
                </a:cubicBezTo>
                <a:cubicBezTo>
                  <a:pt x="10308" y="4229"/>
                  <a:pt x="10208" y="4196"/>
                  <a:pt x="10175" y="4196"/>
                </a:cubicBezTo>
                <a:cubicBezTo>
                  <a:pt x="9374" y="4229"/>
                  <a:pt x="8874" y="4863"/>
                  <a:pt x="8673" y="5530"/>
                </a:cubicBezTo>
                <a:cubicBezTo>
                  <a:pt x="8173" y="6197"/>
                  <a:pt x="7806" y="7031"/>
                  <a:pt x="7606" y="7865"/>
                </a:cubicBezTo>
                <a:cubicBezTo>
                  <a:pt x="7539" y="7565"/>
                  <a:pt x="7539" y="7264"/>
                  <a:pt x="7539" y="6998"/>
                </a:cubicBezTo>
                <a:cubicBezTo>
                  <a:pt x="7506" y="5897"/>
                  <a:pt x="7606" y="4896"/>
                  <a:pt x="7806" y="3862"/>
                </a:cubicBezTo>
                <a:cubicBezTo>
                  <a:pt x="7832" y="3887"/>
                  <a:pt x="7857" y="3951"/>
                  <a:pt x="7911" y="3951"/>
                </a:cubicBezTo>
                <a:cubicBezTo>
                  <a:pt x="7929" y="3951"/>
                  <a:pt x="7949" y="3945"/>
                  <a:pt x="7973" y="3929"/>
                </a:cubicBezTo>
                <a:cubicBezTo>
                  <a:pt x="8707" y="3595"/>
                  <a:pt x="8807" y="2528"/>
                  <a:pt x="8273" y="1994"/>
                </a:cubicBezTo>
                <a:cubicBezTo>
                  <a:pt x="8240" y="1961"/>
                  <a:pt x="8206" y="1944"/>
                  <a:pt x="8177" y="1944"/>
                </a:cubicBezTo>
                <a:cubicBezTo>
                  <a:pt x="8148" y="1944"/>
                  <a:pt x="8123" y="1961"/>
                  <a:pt x="8106" y="1994"/>
                </a:cubicBezTo>
                <a:cubicBezTo>
                  <a:pt x="7806" y="2194"/>
                  <a:pt x="7673" y="2528"/>
                  <a:pt x="7673" y="2895"/>
                </a:cubicBezTo>
                <a:cubicBezTo>
                  <a:pt x="7673" y="3061"/>
                  <a:pt x="7639" y="3362"/>
                  <a:pt x="7706" y="3528"/>
                </a:cubicBezTo>
                <a:cubicBezTo>
                  <a:pt x="7439" y="4262"/>
                  <a:pt x="7306" y="5096"/>
                  <a:pt x="7272" y="5997"/>
                </a:cubicBezTo>
                <a:cubicBezTo>
                  <a:pt x="7139" y="5363"/>
                  <a:pt x="6972" y="4729"/>
                  <a:pt x="6805" y="4096"/>
                </a:cubicBezTo>
                <a:lnTo>
                  <a:pt x="6805" y="4062"/>
                </a:lnTo>
                <a:cubicBezTo>
                  <a:pt x="6805" y="4029"/>
                  <a:pt x="6772" y="3995"/>
                  <a:pt x="6772" y="3929"/>
                </a:cubicBezTo>
                <a:cubicBezTo>
                  <a:pt x="6772" y="3895"/>
                  <a:pt x="6705" y="3862"/>
                  <a:pt x="6705" y="3829"/>
                </a:cubicBezTo>
                <a:cubicBezTo>
                  <a:pt x="6705" y="3762"/>
                  <a:pt x="6772" y="3729"/>
                  <a:pt x="6772" y="3695"/>
                </a:cubicBezTo>
                <a:cubicBezTo>
                  <a:pt x="6787" y="3725"/>
                  <a:pt x="6829" y="3742"/>
                  <a:pt x="6871" y="3742"/>
                </a:cubicBezTo>
                <a:cubicBezTo>
                  <a:pt x="6922" y="3742"/>
                  <a:pt x="6972" y="3717"/>
                  <a:pt x="6972" y="3662"/>
                </a:cubicBezTo>
                <a:cubicBezTo>
                  <a:pt x="6972" y="3262"/>
                  <a:pt x="6939" y="2861"/>
                  <a:pt x="6805" y="2528"/>
                </a:cubicBezTo>
                <a:lnTo>
                  <a:pt x="6805" y="2361"/>
                </a:lnTo>
                <a:cubicBezTo>
                  <a:pt x="6805" y="2328"/>
                  <a:pt x="6772" y="2328"/>
                  <a:pt x="6772" y="2328"/>
                </a:cubicBezTo>
                <a:lnTo>
                  <a:pt x="6505" y="1694"/>
                </a:lnTo>
                <a:cubicBezTo>
                  <a:pt x="6489" y="1644"/>
                  <a:pt x="6447" y="1619"/>
                  <a:pt x="6405" y="1619"/>
                </a:cubicBezTo>
                <a:cubicBezTo>
                  <a:pt x="6363" y="1619"/>
                  <a:pt x="6322" y="1644"/>
                  <a:pt x="6305" y="1694"/>
                </a:cubicBezTo>
                <a:cubicBezTo>
                  <a:pt x="6038" y="2061"/>
                  <a:pt x="6005" y="2494"/>
                  <a:pt x="6105" y="2928"/>
                </a:cubicBezTo>
                <a:cubicBezTo>
                  <a:pt x="6172" y="3262"/>
                  <a:pt x="6305" y="3762"/>
                  <a:pt x="6539" y="4062"/>
                </a:cubicBezTo>
                <a:cubicBezTo>
                  <a:pt x="6672" y="4996"/>
                  <a:pt x="7006" y="5897"/>
                  <a:pt x="7306" y="6764"/>
                </a:cubicBezTo>
                <a:cubicBezTo>
                  <a:pt x="7339" y="7932"/>
                  <a:pt x="7506" y="9066"/>
                  <a:pt x="7673" y="10100"/>
                </a:cubicBezTo>
                <a:cubicBezTo>
                  <a:pt x="6805" y="8332"/>
                  <a:pt x="5838" y="6531"/>
                  <a:pt x="4804" y="4829"/>
                </a:cubicBezTo>
                <a:lnTo>
                  <a:pt x="4804" y="4763"/>
                </a:lnTo>
                <a:cubicBezTo>
                  <a:pt x="4537" y="4196"/>
                  <a:pt x="4370" y="3595"/>
                  <a:pt x="4270" y="2995"/>
                </a:cubicBezTo>
                <a:cubicBezTo>
                  <a:pt x="4170" y="2661"/>
                  <a:pt x="4137" y="2261"/>
                  <a:pt x="4037" y="1927"/>
                </a:cubicBezTo>
                <a:lnTo>
                  <a:pt x="4037" y="1927"/>
                </a:lnTo>
                <a:cubicBezTo>
                  <a:pt x="4112" y="2003"/>
                  <a:pt x="4198" y="2067"/>
                  <a:pt x="4265" y="2067"/>
                </a:cubicBezTo>
                <a:cubicBezTo>
                  <a:pt x="4316" y="2067"/>
                  <a:pt x="4356" y="2029"/>
                  <a:pt x="4370" y="1927"/>
                </a:cubicBezTo>
                <a:cubicBezTo>
                  <a:pt x="4437" y="1927"/>
                  <a:pt x="4470" y="1894"/>
                  <a:pt x="4470" y="1861"/>
                </a:cubicBezTo>
                <a:cubicBezTo>
                  <a:pt x="4604" y="1227"/>
                  <a:pt x="4437" y="426"/>
                  <a:pt x="3937" y="26"/>
                </a:cubicBezTo>
                <a:cubicBezTo>
                  <a:pt x="3903" y="9"/>
                  <a:pt x="3870" y="1"/>
                  <a:pt x="384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66"/>
          <p:cNvSpPr/>
          <p:nvPr/>
        </p:nvSpPr>
        <p:spPr>
          <a:xfrm>
            <a:off x="108368" y="1757252"/>
            <a:ext cx="1895242" cy="3410367"/>
          </a:xfrm>
          <a:custGeom>
            <a:avLst/>
            <a:gdLst/>
            <a:ahLst/>
            <a:cxnLst/>
            <a:rect l="l" t="t" r="r" b="b"/>
            <a:pathLst>
              <a:path w="20582" h="37036" extrusionOk="0">
                <a:moveTo>
                  <a:pt x="3803" y="493"/>
                </a:moveTo>
                <a:cubicBezTo>
                  <a:pt x="4137" y="860"/>
                  <a:pt x="4204" y="1360"/>
                  <a:pt x="4204" y="1827"/>
                </a:cubicBezTo>
                <a:cubicBezTo>
                  <a:pt x="4170" y="1761"/>
                  <a:pt x="4137" y="1694"/>
                  <a:pt x="4137" y="1660"/>
                </a:cubicBezTo>
                <a:cubicBezTo>
                  <a:pt x="4137" y="1619"/>
                  <a:pt x="4113" y="1600"/>
                  <a:pt x="4086" y="1600"/>
                </a:cubicBezTo>
                <a:cubicBezTo>
                  <a:pt x="4049" y="1600"/>
                  <a:pt x="4003" y="1636"/>
                  <a:pt x="4003" y="1694"/>
                </a:cubicBezTo>
                <a:lnTo>
                  <a:pt x="4003" y="1727"/>
                </a:lnTo>
                <a:cubicBezTo>
                  <a:pt x="3937" y="1560"/>
                  <a:pt x="3837" y="1427"/>
                  <a:pt x="3803" y="1394"/>
                </a:cubicBezTo>
                <a:cubicBezTo>
                  <a:pt x="3670" y="1093"/>
                  <a:pt x="3637" y="760"/>
                  <a:pt x="3803" y="493"/>
                </a:cubicBezTo>
                <a:close/>
                <a:moveTo>
                  <a:pt x="1500" y="655"/>
                </a:moveTo>
                <a:cubicBezTo>
                  <a:pt x="1762" y="655"/>
                  <a:pt x="2275" y="1239"/>
                  <a:pt x="2302" y="1294"/>
                </a:cubicBezTo>
                <a:cubicBezTo>
                  <a:pt x="2302" y="1294"/>
                  <a:pt x="2336" y="1360"/>
                  <a:pt x="2336" y="1394"/>
                </a:cubicBezTo>
                <a:cubicBezTo>
                  <a:pt x="2269" y="1294"/>
                  <a:pt x="2135" y="1260"/>
                  <a:pt x="2035" y="1227"/>
                </a:cubicBezTo>
                <a:cubicBezTo>
                  <a:pt x="2019" y="1218"/>
                  <a:pt x="2000" y="1214"/>
                  <a:pt x="1981" y="1214"/>
                </a:cubicBezTo>
                <a:cubicBezTo>
                  <a:pt x="1925" y="1214"/>
                  <a:pt x="1869" y="1252"/>
                  <a:pt x="1869" y="1327"/>
                </a:cubicBezTo>
                <a:cubicBezTo>
                  <a:pt x="1969" y="1527"/>
                  <a:pt x="2035" y="1694"/>
                  <a:pt x="2135" y="1827"/>
                </a:cubicBezTo>
                <a:cubicBezTo>
                  <a:pt x="2148" y="1839"/>
                  <a:pt x="2160" y="1847"/>
                  <a:pt x="2170" y="1847"/>
                </a:cubicBezTo>
                <a:cubicBezTo>
                  <a:pt x="2189" y="1847"/>
                  <a:pt x="2202" y="1824"/>
                  <a:pt x="2202" y="1761"/>
                </a:cubicBezTo>
                <a:cubicBezTo>
                  <a:pt x="2202" y="1694"/>
                  <a:pt x="2169" y="1594"/>
                  <a:pt x="2169" y="1527"/>
                </a:cubicBezTo>
                <a:lnTo>
                  <a:pt x="2169" y="1527"/>
                </a:lnTo>
                <a:cubicBezTo>
                  <a:pt x="2436" y="1694"/>
                  <a:pt x="2669" y="1927"/>
                  <a:pt x="2602" y="2127"/>
                </a:cubicBezTo>
                <a:cubicBezTo>
                  <a:pt x="2536" y="2127"/>
                  <a:pt x="2469" y="2127"/>
                  <a:pt x="2436" y="2094"/>
                </a:cubicBezTo>
                <a:cubicBezTo>
                  <a:pt x="2269" y="2027"/>
                  <a:pt x="2102" y="1894"/>
                  <a:pt x="1935" y="1727"/>
                </a:cubicBezTo>
                <a:cubicBezTo>
                  <a:pt x="1769" y="1527"/>
                  <a:pt x="1302" y="1060"/>
                  <a:pt x="1368" y="760"/>
                </a:cubicBezTo>
                <a:cubicBezTo>
                  <a:pt x="1393" y="685"/>
                  <a:pt x="1440" y="655"/>
                  <a:pt x="1500" y="655"/>
                </a:cubicBezTo>
                <a:close/>
                <a:moveTo>
                  <a:pt x="6338" y="2228"/>
                </a:moveTo>
                <a:lnTo>
                  <a:pt x="6570" y="2856"/>
                </a:lnTo>
                <a:lnTo>
                  <a:pt x="6570" y="2856"/>
                </a:lnTo>
                <a:cubicBezTo>
                  <a:pt x="6557" y="2825"/>
                  <a:pt x="6531" y="2812"/>
                  <a:pt x="6503" y="2812"/>
                </a:cubicBezTo>
                <a:cubicBezTo>
                  <a:pt x="6447" y="2812"/>
                  <a:pt x="6383" y="2863"/>
                  <a:pt x="6405" y="2928"/>
                </a:cubicBezTo>
                <a:cubicBezTo>
                  <a:pt x="6472" y="3061"/>
                  <a:pt x="6472" y="3195"/>
                  <a:pt x="6505" y="3262"/>
                </a:cubicBezTo>
                <a:cubicBezTo>
                  <a:pt x="6505" y="3262"/>
                  <a:pt x="6472" y="3262"/>
                  <a:pt x="6472" y="3328"/>
                </a:cubicBezTo>
                <a:lnTo>
                  <a:pt x="6472" y="3428"/>
                </a:lnTo>
                <a:cubicBezTo>
                  <a:pt x="6305" y="3028"/>
                  <a:pt x="6172" y="2594"/>
                  <a:pt x="6338" y="2228"/>
                </a:cubicBezTo>
                <a:close/>
                <a:moveTo>
                  <a:pt x="8140" y="2561"/>
                </a:moveTo>
                <a:lnTo>
                  <a:pt x="8140" y="2561"/>
                </a:lnTo>
                <a:cubicBezTo>
                  <a:pt x="8340" y="2928"/>
                  <a:pt x="8206" y="3362"/>
                  <a:pt x="7973" y="3695"/>
                </a:cubicBezTo>
                <a:cubicBezTo>
                  <a:pt x="7973" y="3595"/>
                  <a:pt x="7940" y="3495"/>
                  <a:pt x="7940" y="3395"/>
                </a:cubicBezTo>
                <a:lnTo>
                  <a:pt x="7940" y="3095"/>
                </a:lnTo>
                <a:cubicBezTo>
                  <a:pt x="7973" y="2928"/>
                  <a:pt x="8040" y="2728"/>
                  <a:pt x="8140" y="2561"/>
                </a:cubicBezTo>
                <a:close/>
                <a:moveTo>
                  <a:pt x="1270" y="2694"/>
                </a:moveTo>
                <a:cubicBezTo>
                  <a:pt x="1669" y="2694"/>
                  <a:pt x="2042" y="3329"/>
                  <a:pt x="2202" y="3729"/>
                </a:cubicBezTo>
                <a:cubicBezTo>
                  <a:pt x="2169" y="3729"/>
                  <a:pt x="2169" y="3729"/>
                  <a:pt x="2135" y="3695"/>
                </a:cubicBezTo>
                <a:lnTo>
                  <a:pt x="2102" y="3695"/>
                </a:lnTo>
                <a:cubicBezTo>
                  <a:pt x="2035" y="3595"/>
                  <a:pt x="2002" y="3562"/>
                  <a:pt x="1935" y="3495"/>
                </a:cubicBezTo>
                <a:cubicBezTo>
                  <a:pt x="1869" y="3395"/>
                  <a:pt x="1869" y="3328"/>
                  <a:pt x="1869" y="3262"/>
                </a:cubicBezTo>
                <a:cubicBezTo>
                  <a:pt x="1869" y="3245"/>
                  <a:pt x="1852" y="3237"/>
                  <a:pt x="1835" y="3237"/>
                </a:cubicBezTo>
                <a:cubicBezTo>
                  <a:pt x="1819" y="3237"/>
                  <a:pt x="1802" y="3245"/>
                  <a:pt x="1802" y="3262"/>
                </a:cubicBezTo>
                <a:lnTo>
                  <a:pt x="1802" y="3395"/>
                </a:lnTo>
                <a:cubicBezTo>
                  <a:pt x="1602" y="3228"/>
                  <a:pt x="1368" y="3061"/>
                  <a:pt x="1302" y="3028"/>
                </a:cubicBezTo>
                <a:cubicBezTo>
                  <a:pt x="1278" y="3013"/>
                  <a:pt x="1257" y="3006"/>
                  <a:pt x="1238" y="3006"/>
                </a:cubicBezTo>
                <a:cubicBezTo>
                  <a:pt x="1176" y="3006"/>
                  <a:pt x="1142" y="3077"/>
                  <a:pt x="1168" y="3128"/>
                </a:cubicBezTo>
                <a:cubicBezTo>
                  <a:pt x="1201" y="3295"/>
                  <a:pt x="1302" y="3462"/>
                  <a:pt x="1368" y="3595"/>
                </a:cubicBezTo>
                <a:cubicBezTo>
                  <a:pt x="1001" y="3362"/>
                  <a:pt x="768" y="3061"/>
                  <a:pt x="968" y="2828"/>
                </a:cubicBezTo>
                <a:cubicBezTo>
                  <a:pt x="1068" y="2734"/>
                  <a:pt x="1170" y="2694"/>
                  <a:pt x="1270" y="2694"/>
                </a:cubicBezTo>
                <a:close/>
                <a:moveTo>
                  <a:pt x="1535" y="3362"/>
                </a:moveTo>
                <a:cubicBezTo>
                  <a:pt x="1635" y="3395"/>
                  <a:pt x="1668" y="3428"/>
                  <a:pt x="1769" y="3528"/>
                </a:cubicBezTo>
                <a:cubicBezTo>
                  <a:pt x="1769" y="3528"/>
                  <a:pt x="1935" y="3662"/>
                  <a:pt x="1969" y="3729"/>
                </a:cubicBezTo>
                <a:cubicBezTo>
                  <a:pt x="1969" y="3762"/>
                  <a:pt x="2002" y="3762"/>
                  <a:pt x="2002" y="3829"/>
                </a:cubicBezTo>
                <a:lnTo>
                  <a:pt x="2002" y="3862"/>
                </a:lnTo>
                <a:lnTo>
                  <a:pt x="1969" y="3862"/>
                </a:lnTo>
                <a:cubicBezTo>
                  <a:pt x="1869" y="3762"/>
                  <a:pt x="1802" y="3729"/>
                  <a:pt x="1769" y="3662"/>
                </a:cubicBezTo>
                <a:cubicBezTo>
                  <a:pt x="1668" y="3562"/>
                  <a:pt x="1602" y="3495"/>
                  <a:pt x="1535" y="3362"/>
                </a:cubicBezTo>
                <a:close/>
                <a:moveTo>
                  <a:pt x="9708" y="4929"/>
                </a:moveTo>
                <a:cubicBezTo>
                  <a:pt x="9641" y="5263"/>
                  <a:pt x="9441" y="5530"/>
                  <a:pt x="9174" y="5597"/>
                </a:cubicBezTo>
                <a:cubicBezTo>
                  <a:pt x="9341" y="5363"/>
                  <a:pt x="9474" y="5096"/>
                  <a:pt x="9708" y="4929"/>
                </a:cubicBezTo>
                <a:close/>
                <a:moveTo>
                  <a:pt x="604" y="6529"/>
                </a:moveTo>
                <a:cubicBezTo>
                  <a:pt x="931" y="6529"/>
                  <a:pt x="1388" y="7061"/>
                  <a:pt x="1702" y="7531"/>
                </a:cubicBezTo>
                <a:cubicBezTo>
                  <a:pt x="1668" y="7498"/>
                  <a:pt x="1602" y="7431"/>
                  <a:pt x="1535" y="7398"/>
                </a:cubicBezTo>
                <a:cubicBezTo>
                  <a:pt x="1529" y="7392"/>
                  <a:pt x="1522" y="7389"/>
                  <a:pt x="1514" y="7389"/>
                </a:cubicBezTo>
                <a:cubicBezTo>
                  <a:pt x="1481" y="7389"/>
                  <a:pt x="1441" y="7444"/>
                  <a:pt x="1468" y="7498"/>
                </a:cubicBezTo>
                <a:lnTo>
                  <a:pt x="1568" y="7598"/>
                </a:lnTo>
                <a:lnTo>
                  <a:pt x="1201" y="7498"/>
                </a:lnTo>
                <a:cubicBezTo>
                  <a:pt x="1001" y="7398"/>
                  <a:pt x="167" y="6998"/>
                  <a:pt x="368" y="6664"/>
                </a:cubicBezTo>
                <a:cubicBezTo>
                  <a:pt x="433" y="6570"/>
                  <a:pt x="513" y="6529"/>
                  <a:pt x="604" y="6529"/>
                </a:cubicBezTo>
                <a:close/>
                <a:moveTo>
                  <a:pt x="3670" y="6998"/>
                </a:moveTo>
                <a:lnTo>
                  <a:pt x="3670" y="6998"/>
                </a:lnTo>
                <a:cubicBezTo>
                  <a:pt x="4204" y="7164"/>
                  <a:pt x="4537" y="7698"/>
                  <a:pt x="4771" y="8198"/>
                </a:cubicBezTo>
                <a:lnTo>
                  <a:pt x="4637" y="8065"/>
                </a:lnTo>
                <a:cubicBezTo>
                  <a:pt x="4604" y="8065"/>
                  <a:pt x="4504" y="8165"/>
                  <a:pt x="4537" y="8198"/>
                </a:cubicBezTo>
                <a:cubicBezTo>
                  <a:pt x="4537" y="8232"/>
                  <a:pt x="4604" y="8232"/>
                  <a:pt x="4604" y="8265"/>
                </a:cubicBezTo>
                <a:cubicBezTo>
                  <a:pt x="4604" y="8265"/>
                  <a:pt x="4537" y="8265"/>
                  <a:pt x="4537" y="8232"/>
                </a:cubicBezTo>
                <a:cubicBezTo>
                  <a:pt x="4437" y="8032"/>
                  <a:pt x="4304" y="7865"/>
                  <a:pt x="4137" y="7698"/>
                </a:cubicBezTo>
                <a:cubicBezTo>
                  <a:pt x="4127" y="7688"/>
                  <a:pt x="4114" y="7684"/>
                  <a:pt x="4101" y="7684"/>
                </a:cubicBezTo>
                <a:cubicBezTo>
                  <a:pt x="4070" y="7684"/>
                  <a:pt x="4037" y="7708"/>
                  <a:pt x="4037" y="7731"/>
                </a:cubicBezTo>
                <a:cubicBezTo>
                  <a:pt x="3870" y="7531"/>
                  <a:pt x="3703" y="7231"/>
                  <a:pt x="3670" y="6998"/>
                </a:cubicBezTo>
                <a:close/>
                <a:moveTo>
                  <a:pt x="15111" y="9099"/>
                </a:moveTo>
                <a:cubicBezTo>
                  <a:pt x="15312" y="9533"/>
                  <a:pt x="15145" y="10000"/>
                  <a:pt x="14845" y="10267"/>
                </a:cubicBezTo>
                <a:cubicBezTo>
                  <a:pt x="14911" y="9933"/>
                  <a:pt x="14978" y="9566"/>
                  <a:pt x="14911" y="9266"/>
                </a:cubicBezTo>
                <a:lnTo>
                  <a:pt x="14911" y="9233"/>
                </a:lnTo>
                <a:cubicBezTo>
                  <a:pt x="14978" y="9199"/>
                  <a:pt x="15045" y="9132"/>
                  <a:pt x="15111" y="9099"/>
                </a:cubicBezTo>
                <a:close/>
                <a:moveTo>
                  <a:pt x="3153" y="10032"/>
                </a:moveTo>
                <a:cubicBezTo>
                  <a:pt x="3221" y="10032"/>
                  <a:pt x="3286" y="10050"/>
                  <a:pt x="3336" y="10100"/>
                </a:cubicBezTo>
                <a:cubicBezTo>
                  <a:pt x="3336" y="10167"/>
                  <a:pt x="3370" y="10200"/>
                  <a:pt x="3370" y="10233"/>
                </a:cubicBezTo>
                <a:lnTo>
                  <a:pt x="3036" y="10233"/>
                </a:lnTo>
                <a:cubicBezTo>
                  <a:pt x="2969" y="10233"/>
                  <a:pt x="2969" y="10367"/>
                  <a:pt x="3036" y="10367"/>
                </a:cubicBezTo>
                <a:lnTo>
                  <a:pt x="3136" y="10367"/>
                </a:lnTo>
                <a:lnTo>
                  <a:pt x="3136" y="10400"/>
                </a:lnTo>
                <a:cubicBezTo>
                  <a:pt x="2960" y="10439"/>
                  <a:pt x="2784" y="10455"/>
                  <a:pt x="2615" y="10455"/>
                </a:cubicBezTo>
                <a:cubicBezTo>
                  <a:pt x="2496" y="10455"/>
                  <a:pt x="2379" y="10447"/>
                  <a:pt x="2269" y="10433"/>
                </a:cubicBezTo>
                <a:cubicBezTo>
                  <a:pt x="2436" y="10300"/>
                  <a:pt x="2669" y="10200"/>
                  <a:pt x="2836" y="10100"/>
                </a:cubicBezTo>
                <a:cubicBezTo>
                  <a:pt x="2919" y="10079"/>
                  <a:pt x="3041" y="10032"/>
                  <a:pt x="3153" y="10032"/>
                </a:cubicBezTo>
                <a:close/>
                <a:moveTo>
                  <a:pt x="14778" y="9399"/>
                </a:moveTo>
                <a:cubicBezTo>
                  <a:pt x="14778" y="9766"/>
                  <a:pt x="14711" y="10233"/>
                  <a:pt x="14544" y="10533"/>
                </a:cubicBezTo>
                <a:cubicBezTo>
                  <a:pt x="14444" y="10600"/>
                  <a:pt x="14344" y="10667"/>
                  <a:pt x="14211" y="10700"/>
                </a:cubicBezTo>
                <a:lnTo>
                  <a:pt x="14344" y="10433"/>
                </a:lnTo>
                <a:cubicBezTo>
                  <a:pt x="14378" y="10400"/>
                  <a:pt x="14311" y="10333"/>
                  <a:pt x="14277" y="10333"/>
                </a:cubicBezTo>
                <a:cubicBezTo>
                  <a:pt x="14378" y="10000"/>
                  <a:pt x="14511" y="9666"/>
                  <a:pt x="14778" y="9399"/>
                </a:cubicBezTo>
                <a:close/>
                <a:moveTo>
                  <a:pt x="10882" y="10541"/>
                </a:moveTo>
                <a:cubicBezTo>
                  <a:pt x="11053" y="10541"/>
                  <a:pt x="11226" y="10949"/>
                  <a:pt x="11309" y="11334"/>
                </a:cubicBezTo>
                <a:cubicBezTo>
                  <a:pt x="11209" y="11101"/>
                  <a:pt x="11175" y="10934"/>
                  <a:pt x="11042" y="10734"/>
                </a:cubicBezTo>
                <a:cubicBezTo>
                  <a:pt x="11042" y="10723"/>
                  <a:pt x="11023" y="10715"/>
                  <a:pt x="10997" y="10715"/>
                </a:cubicBezTo>
                <a:cubicBezTo>
                  <a:pt x="10945" y="10715"/>
                  <a:pt x="10864" y="10745"/>
                  <a:pt x="10842" y="10834"/>
                </a:cubicBezTo>
                <a:cubicBezTo>
                  <a:pt x="10775" y="11234"/>
                  <a:pt x="10875" y="11668"/>
                  <a:pt x="11008" y="12068"/>
                </a:cubicBezTo>
                <a:lnTo>
                  <a:pt x="10975" y="12068"/>
                </a:lnTo>
                <a:cubicBezTo>
                  <a:pt x="10842" y="11901"/>
                  <a:pt x="10775" y="11734"/>
                  <a:pt x="10708" y="11534"/>
                </a:cubicBezTo>
                <a:cubicBezTo>
                  <a:pt x="10675" y="11334"/>
                  <a:pt x="10541" y="10834"/>
                  <a:pt x="10775" y="10600"/>
                </a:cubicBezTo>
                <a:cubicBezTo>
                  <a:pt x="10810" y="10559"/>
                  <a:pt x="10846" y="10541"/>
                  <a:pt x="10882" y="10541"/>
                </a:cubicBezTo>
                <a:close/>
                <a:moveTo>
                  <a:pt x="15845" y="13002"/>
                </a:moveTo>
                <a:cubicBezTo>
                  <a:pt x="15845" y="13002"/>
                  <a:pt x="15845" y="13035"/>
                  <a:pt x="15879" y="13035"/>
                </a:cubicBezTo>
                <a:cubicBezTo>
                  <a:pt x="15945" y="13069"/>
                  <a:pt x="15979" y="13069"/>
                  <a:pt x="16012" y="13102"/>
                </a:cubicBezTo>
                <a:lnTo>
                  <a:pt x="16012" y="13135"/>
                </a:lnTo>
                <a:cubicBezTo>
                  <a:pt x="16012" y="13202"/>
                  <a:pt x="16045" y="13235"/>
                  <a:pt x="16112" y="13235"/>
                </a:cubicBezTo>
                <a:cubicBezTo>
                  <a:pt x="16112" y="13269"/>
                  <a:pt x="16145" y="13336"/>
                  <a:pt x="16145" y="13336"/>
                </a:cubicBezTo>
                <a:cubicBezTo>
                  <a:pt x="16162" y="13352"/>
                  <a:pt x="16179" y="13361"/>
                  <a:pt x="16200" y="13361"/>
                </a:cubicBezTo>
                <a:cubicBezTo>
                  <a:pt x="16221" y="13361"/>
                  <a:pt x="16246" y="13352"/>
                  <a:pt x="16279" y="13336"/>
                </a:cubicBezTo>
                <a:cubicBezTo>
                  <a:pt x="16312" y="13235"/>
                  <a:pt x="16312" y="13202"/>
                  <a:pt x="16312" y="13135"/>
                </a:cubicBezTo>
                <a:cubicBezTo>
                  <a:pt x="16312" y="13102"/>
                  <a:pt x="16312" y="13069"/>
                  <a:pt x="16279" y="13035"/>
                </a:cubicBezTo>
                <a:cubicBezTo>
                  <a:pt x="16312" y="13035"/>
                  <a:pt x="16346" y="13035"/>
                  <a:pt x="16379" y="13069"/>
                </a:cubicBezTo>
                <a:cubicBezTo>
                  <a:pt x="16612" y="13135"/>
                  <a:pt x="16846" y="13235"/>
                  <a:pt x="16546" y="13402"/>
                </a:cubicBezTo>
                <a:cubicBezTo>
                  <a:pt x="16359" y="13458"/>
                  <a:pt x="16120" y="13504"/>
                  <a:pt x="15887" y="13504"/>
                </a:cubicBezTo>
                <a:cubicBezTo>
                  <a:pt x="15704" y="13504"/>
                  <a:pt x="15525" y="13476"/>
                  <a:pt x="15378" y="13402"/>
                </a:cubicBezTo>
                <a:cubicBezTo>
                  <a:pt x="15378" y="13269"/>
                  <a:pt x="15445" y="13202"/>
                  <a:pt x="15612" y="13069"/>
                </a:cubicBezTo>
                <a:cubicBezTo>
                  <a:pt x="15678" y="13035"/>
                  <a:pt x="15779" y="13002"/>
                  <a:pt x="15845" y="13002"/>
                </a:cubicBezTo>
                <a:close/>
                <a:moveTo>
                  <a:pt x="6225" y="13256"/>
                </a:moveTo>
                <a:cubicBezTo>
                  <a:pt x="6272" y="13256"/>
                  <a:pt x="6314" y="13287"/>
                  <a:pt x="6338" y="13336"/>
                </a:cubicBezTo>
                <a:cubicBezTo>
                  <a:pt x="6338" y="13369"/>
                  <a:pt x="6338" y="13369"/>
                  <a:pt x="6305" y="13402"/>
                </a:cubicBezTo>
                <a:cubicBezTo>
                  <a:pt x="6172" y="13436"/>
                  <a:pt x="6105" y="13602"/>
                  <a:pt x="6038" y="13736"/>
                </a:cubicBezTo>
                <a:cubicBezTo>
                  <a:pt x="6005" y="13903"/>
                  <a:pt x="5972" y="14103"/>
                  <a:pt x="5972" y="14370"/>
                </a:cubicBezTo>
                <a:cubicBezTo>
                  <a:pt x="5871" y="14169"/>
                  <a:pt x="5871" y="13936"/>
                  <a:pt x="5938" y="13736"/>
                </a:cubicBezTo>
                <a:cubicBezTo>
                  <a:pt x="5972" y="13569"/>
                  <a:pt x="6038" y="13369"/>
                  <a:pt x="6172" y="13269"/>
                </a:cubicBezTo>
                <a:cubicBezTo>
                  <a:pt x="6190" y="13260"/>
                  <a:pt x="6207" y="13256"/>
                  <a:pt x="6225" y="13256"/>
                </a:cubicBezTo>
                <a:close/>
                <a:moveTo>
                  <a:pt x="2602" y="14069"/>
                </a:moveTo>
                <a:lnTo>
                  <a:pt x="2602" y="14069"/>
                </a:lnTo>
                <a:cubicBezTo>
                  <a:pt x="2769" y="14103"/>
                  <a:pt x="2969" y="14203"/>
                  <a:pt x="3170" y="14270"/>
                </a:cubicBezTo>
                <a:lnTo>
                  <a:pt x="3170" y="14370"/>
                </a:lnTo>
                <a:cubicBezTo>
                  <a:pt x="3336" y="14536"/>
                  <a:pt x="3503" y="14703"/>
                  <a:pt x="3670" y="14837"/>
                </a:cubicBezTo>
                <a:cubicBezTo>
                  <a:pt x="3627" y="14819"/>
                  <a:pt x="3586" y="14811"/>
                  <a:pt x="3548" y="14811"/>
                </a:cubicBezTo>
                <a:cubicBezTo>
                  <a:pt x="3441" y="14811"/>
                  <a:pt x="3361" y="14880"/>
                  <a:pt x="3336" y="15003"/>
                </a:cubicBezTo>
                <a:cubicBezTo>
                  <a:pt x="3336" y="15037"/>
                  <a:pt x="3370" y="15070"/>
                  <a:pt x="3436" y="15070"/>
                </a:cubicBezTo>
                <a:cubicBezTo>
                  <a:pt x="3470" y="15070"/>
                  <a:pt x="3536" y="15037"/>
                  <a:pt x="3603" y="15037"/>
                </a:cubicBezTo>
                <a:cubicBezTo>
                  <a:pt x="3703" y="15103"/>
                  <a:pt x="3870" y="15204"/>
                  <a:pt x="4003" y="15270"/>
                </a:cubicBezTo>
                <a:cubicBezTo>
                  <a:pt x="3970" y="15320"/>
                  <a:pt x="3912" y="15345"/>
                  <a:pt x="3841" y="15345"/>
                </a:cubicBezTo>
                <a:cubicBezTo>
                  <a:pt x="3770" y="15345"/>
                  <a:pt x="3687" y="15320"/>
                  <a:pt x="3603" y="15270"/>
                </a:cubicBezTo>
                <a:cubicBezTo>
                  <a:pt x="3303" y="15170"/>
                  <a:pt x="3003" y="15003"/>
                  <a:pt x="2803" y="14737"/>
                </a:cubicBezTo>
                <a:cubicBezTo>
                  <a:pt x="2769" y="14703"/>
                  <a:pt x="2769" y="14670"/>
                  <a:pt x="2703" y="14603"/>
                </a:cubicBezTo>
                <a:cubicBezTo>
                  <a:pt x="2703" y="14603"/>
                  <a:pt x="2736" y="14570"/>
                  <a:pt x="2703" y="14570"/>
                </a:cubicBezTo>
                <a:cubicBezTo>
                  <a:pt x="2636" y="14403"/>
                  <a:pt x="2602" y="14236"/>
                  <a:pt x="2602" y="14069"/>
                </a:cubicBezTo>
                <a:close/>
                <a:moveTo>
                  <a:pt x="14688" y="15355"/>
                </a:moveTo>
                <a:cubicBezTo>
                  <a:pt x="14744" y="15355"/>
                  <a:pt x="14811" y="15370"/>
                  <a:pt x="14878" y="15370"/>
                </a:cubicBezTo>
                <a:cubicBezTo>
                  <a:pt x="14711" y="15404"/>
                  <a:pt x="14544" y="15504"/>
                  <a:pt x="14444" y="15604"/>
                </a:cubicBezTo>
                <a:lnTo>
                  <a:pt x="14378" y="15570"/>
                </a:lnTo>
                <a:lnTo>
                  <a:pt x="13877" y="15570"/>
                </a:lnTo>
                <a:cubicBezTo>
                  <a:pt x="14016" y="15431"/>
                  <a:pt x="14248" y="15362"/>
                  <a:pt x="14476" y="15362"/>
                </a:cubicBezTo>
                <a:cubicBezTo>
                  <a:pt x="14521" y="15362"/>
                  <a:pt x="14567" y="15365"/>
                  <a:pt x="14611" y="15370"/>
                </a:cubicBezTo>
                <a:cubicBezTo>
                  <a:pt x="14633" y="15359"/>
                  <a:pt x="14659" y="15355"/>
                  <a:pt x="14688" y="15355"/>
                </a:cubicBezTo>
                <a:close/>
                <a:moveTo>
                  <a:pt x="15153" y="15591"/>
                </a:moveTo>
                <a:cubicBezTo>
                  <a:pt x="15195" y="15591"/>
                  <a:pt x="15236" y="15595"/>
                  <a:pt x="15278" y="15604"/>
                </a:cubicBezTo>
                <a:cubicBezTo>
                  <a:pt x="15512" y="15704"/>
                  <a:pt x="15312" y="15937"/>
                  <a:pt x="15178" y="16071"/>
                </a:cubicBezTo>
                <a:lnTo>
                  <a:pt x="15045" y="16071"/>
                </a:lnTo>
                <a:cubicBezTo>
                  <a:pt x="15111" y="16037"/>
                  <a:pt x="15178" y="15937"/>
                  <a:pt x="15178" y="15871"/>
                </a:cubicBezTo>
                <a:cubicBezTo>
                  <a:pt x="15178" y="15704"/>
                  <a:pt x="14878" y="15704"/>
                  <a:pt x="14811" y="15704"/>
                </a:cubicBezTo>
                <a:lnTo>
                  <a:pt x="14778" y="15704"/>
                </a:lnTo>
                <a:cubicBezTo>
                  <a:pt x="14903" y="15629"/>
                  <a:pt x="15028" y="15591"/>
                  <a:pt x="15153" y="15591"/>
                </a:cubicBezTo>
                <a:close/>
                <a:moveTo>
                  <a:pt x="15045" y="16171"/>
                </a:moveTo>
                <a:cubicBezTo>
                  <a:pt x="15031" y="16178"/>
                  <a:pt x="15018" y="16185"/>
                  <a:pt x="15004" y="16192"/>
                </a:cubicBezTo>
                <a:lnTo>
                  <a:pt x="15004" y="16192"/>
                </a:lnTo>
                <a:cubicBezTo>
                  <a:pt x="15008" y="16188"/>
                  <a:pt x="15011" y="16181"/>
                  <a:pt x="15011" y="16171"/>
                </a:cubicBezTo>
                <a:close/>
                <a:moveTo>
                  <a:pt x="14344" y="15704"/>
                </a:moveTo>
                <a:cubicBezTo>
                  <a:pt x="14344" y="15737"/>
                  <a:pt x="14311" y="15737"/>
                  <a:pt x="14311" y="15771"/>
                </a:cubicBezTo>
                <a:cubicBezTo>
                  <a:pt x="14235" y="15871"/>
                  <a:pt x="14293" y="15972"/>
                  <a:pt x="14383" y="15972"/>
                </a:cubicBezTo>
                <a:cubicBezTo>
                  <a:pt x="14412" y="15972"/>
                  <a:pt x="14445" y="15962"/>
                  <a:pt x="14478" y="15937"/>
                </a:cubicBezTo>
                <a:cubicBezTo>
                  <a:pt x="14544" y="15871"/>
                  <a:pt x="14644" y="15837"/>
                  <a:pt x="14711" y="15737"/>
                </a:cubicBezTo>
                <a:lnTo>
                  <a:pt x="14711" y="15737"/>
                </a:lnTo>
                <a:cubicBezTo>
                  <a:pt x="14711" y="15771"/>
                  <a:pt x="14678" y="15771"/>
                  <a:pt x="14711" y="15837"/>
                </a:cubicBezTo>
                <a:cubicBezTo>
                  <a:pt x="14711" y="15871"/>
                  <a:pt x="14711" y="15904"/>
                  <a:pt x="14778" y="15937"/>
                </a:cubicBezTo>
                <a:cubicBezTo>
                  <a:pt x="14778" y="16004"/>
                  <a:pt x="14811" y="16037"/>
                  <a:pt x="14845" y="16037"/>
                </a:cubicBezTo>
                <a:cubicBezTo>
                  <a:pt x="14811" y="16037"/>
                  <a:pt x="14811" y="16071"/>
                  <a:pt x="14811" y="16104"/>
                </a:cubicBezTo>
                <a:cubicBezTo>
                  <a:pt x="14845" y="16104"/>
                  <a:pt x="14878" y="16171"/>
                  <a:pt x="14978" y="16171"/>
                </a:cubicBezTo>
                <a:cubicBezTo>
                  <a:pt x="14978" y="16188"/>
                  <a:pt x="14986" y="16196"/>
                  <a:pt x="14995" y="16196"/>
                </a:cubicBezTo>
                <a:cubicBezTo>
                  <a:pt x="14995" y="16196"/>
                  <a:pt x="14996" y="16196"/>
                  <a:pt x="14996" y="16196"/>
                </a:cubicBezTo>
                <a:lnTo>
                  <a:pt x="14996" y="16196"/>
                </a:lnTo>
                <a:cubicBezTo>
                  <a:pt x="14836" y="16274"/>
                  <a:pt x="14639" y="16327"/>
                  <a:pt x="14452" y="16327"/>
                </a:cubicBezTo>
                <a:cubicBezTo>
                  <a:pt x="14210" y="16327"/>
                  <a:pt x="13985" y="16238"/>
                  <a:pt x="13877" y="16004"/>
                </a:cubicBezTo>
                <a:cubicBezTo>
                  <a:pt x="13810" y="15904"/>
                  <a:pt x="13810" y="15871"/>
                  <a:pt x="13810" y="15771"/>
                </a:cubicBezTo>
                <a:cubicBezTo>
                  <a:pt x="13977" y="15771"/>
                  <a:pt x="14177" y="15737"/>
                  <a:pt x="14344" y="15704"/>
                </a:cubicBezTo>
                <a:close/>
                <a:moveTo>
                  <a:pt x="5371" y="18539"/>
                </a:moveTo>
                <a:cubicBezTo>
                  <a:pt x="5505" y="18606"/>
                  <a:pt x="5671" y="18673"/>
                  <a:pt x="5805" y="18739"/>
                </a:cubicBezTo>
                <a:lnTo>
                  <a:pt x="5838" y="18773"/>
                </a:lnTo>
                <a:cubicBezTo>
                  <a:pt x="5838" y="18773"/>
                  <a:pt x="5805" y="18839"/>
                  <a:pt x="5771" y="18839"/>
                </a:cubicBezTo>
                <a:cubicBezTo>
                  <a:pt x="5771" y="18791"/>
                  <a:pt x="5736" y="18760"/>
                  <a:pt x="5703" y="18760"/>
                </a:cubicBezTo>
                <a:cubicBezTo>
                  <a:pt x="5692" y="18760"/>
                  <a:pt x="5680" y="18764"/>
                  <a:pt x="5671" y="18773"/>
                </a:cubicBezTo>
                <a:cubicBezTo>
                  <a:pt x="5638" y="18773"/>
                  <a:pt x="5638" y="18839"/>
                  <a:pt x="5605" y="18839"/>
                </a:cubicBezTo>
                <a:cubicBezTo>
                  <a:pt x="5538" y="18839"/>
                  <a:pt x="5505" y="18773"/>
                  <a:pt x="5471" y="18773"/>
                </a:cubicBezTo>
                <a:cubicBezTo>
                  <a:pt x="5438" y="18773"/>
                  <a:pt x="5438" y="18839"/>
                  <a:pt x="5438" y="18839"/>
                </a:cubicBezTo>
                <a:cubicBezTo>
                  <a:pt x="5371" y="18773"/>
                  <a:pt x="5338" y="18706"/>
                  <a:pt x="5271" y="18573"/>
                </a:cubicBezTo>
                <a:cubicBezTo>
                  <a:pt x="5304" y="18539"/>
                  <a:pt x="5338" y="18539"/>
                  <a:pt x="5371" y="18539"/>
                </a:cubicBezTo>
                <a:close/>
                <a:moveTo>
                  <a:pt x="4903" y="17987"/>
                </a:moveTo>
                <a:cubicBezTo>
                  <a:pt x="5129" y="17987"/>
                  <a:pt x="5354" y="18071"/>
                  <a:pt x="5538" y="18239"/>
                </a:cubicBezTo>
                <a:lnTo>
                  <a:pt x="5805" y="18506"/>
                </a:lnTo>
                <a:cubicBezTo>
                  <a:pt x="5646" y="18406"/>
                  <a:pt x="5498" y="18343"/>
                  <a:pt x="5349" y="18343"/>
                </a:cubicBezTo>
                <a:cubicBezTo>
                  <a:pt x="5248" y="18343"/>
                  <a:pt x="5145" y="18372"/>
                  <a:pt x="5038" y="18439"/>
                </a:cubicBezTo>
                <a:cubicBezTo>
                  <a:pt x="5004" y="18506"/>
                  <a:pt x="4971" y="18539"/>
                  <a:pt x="5004" y="18606"/>
                </a:cubicBezTo>
                <a:cubicBezTo>
                  <a:pt x="5038" y="18706"/>
                  <a:pt x="5138" y="18839"/>
                  <a:pt x="5204" y="18906"/>
                </a:cubicBezTo>
                <a:cubicBezTo>
                  <a:pt x="5138" y="18906"/>
                  <a:pt x="5004" y="18906"/>
                  <a:pt x="4937" y="18873"/>
                </a:cubicBezTo>
                <a:cubicBezTo>
                  <a:pt x="4771" y="18839"/>
                  <a:pt x="3870" y="18673"/>
                  <a:pt x="4170" y="18339"/>
                </a:cubicBezTo>
                <a:cubicBezTo>
                  <a:pt x="4369" y="18104"/>
                  <a:pt x="4636" y="17987"/>
                  <a:pt x="4903" y="17987"/>
                </a:cubicBezTo>
                <a:close/>
                <a:moveTo>
                  <a:pt x="19615" y="19573"/>
                </a:moveTo>
                <a:cubicBezTo>
                  <a:pt x="19615" y="19662"/>
                  <a:pt x="19563" y="19750"/>
                  <a:pt x="19528" y="19838"/>
                </a:cubicBezTo>
                <a:lnTo>
                  <a:pt x="19528" y="19838"/>
                </a:lnTo>
                <a:cubicBezTo>
                  <a:pt x="19528" y="19805"/>
                  <a:pt x="19508" y="19767"/>
                  <a:pt x="19474" y="19767"/>
                </a:cubicBezTo>
                <a:cubicBezTo>
                  <a:pt x="19466" y="19767"/>
                  <a:pt x="19457" y="19769"/>
                  <a:pt x="19448" y="19773"/>
                </a:cubicBezTo>
                <a:cubicBezTo>
                  <a:pt x="19348" y="19840"/>
                  <a:pt x="19214" y="19874"/>
                  <a:pt x="19148" y="19940"/>
                </a:cubicBezTo>
                <a:cubicBezTo>
                  <a:pt x="19281" y="19773"/>
                  <a:pt x="19448" y="19673"/>
                  <a:pt x="19615" y="19573"/>
                </a:cubicBezTo>
                <a:close/>
                <a:moveTo>
                  <a:pt x="19682" y="19144"/>
                </a:moveTo>
                <a:cubicBezTo>
                  <a:pt x="19794" y="19144"/>
                  <a:pt x="19879" y="19183"/>
                  <a:pt x="19948" y="19206"/>
                </a:cubicBezTo>
                <a:cubicBezTo>
                  <a:pt x="19381" y="19340"/>
                  <a:pt x="18881" y="19740"/>
                  <a:pt x="18647" y="20274"/>
                </a:cubicBezTo>
                <a:cubicBezTo>
                  <a:pt x="18647" y="20274"/>
                  <a:pt x="18635" y="20274"/>
                  <a:pt x="18625" y="20289"/>
                </a:cubicBezTo>
                <a:lnTo>
                  <a:pt x="18625" y="20289"/>
                </a:lnTo>
                <a:cubicBezTo>
                  <a:pt x="18741" y="19802"/>
                  <a:pt x="19128" y="19270"/>
                  <a:pt x="19515" y="19173"/>
                </a:cubicBezTo>
                <a:cubicBezTo>
                  <a:pt x="19577" y="19152"/>
                  <a:pt x="19632" y="19144"/>
                  <a:pt x="19682" y="19144"/>
                </a:cubicBezTo>
                <a:close/>
                <a:moveTo>
                  <a:pt x="20048" y="19440"/>
                </a:moveTo>
                <a:lnTo>
                  <a:pt x="20048" y="19440"/>
                </a:lnTo>
                <a:cubicBezTo>
                  <a:pt x="20115" y="19573"/>
                  <a:pt x="20048" y="19773"/>
                  <a:pt x="19948" y="19940"/>
                </a:cubicBezTo>
                <a:cubicBezTo>
                  <a:pt x="19881" y="20040"/>
                  <a:pt x="19815" y="20174"/>
                  <a:pt x="19715" y="20240"/>
                </a:cubicBezTo>
                <a:cubicBezTo>
                  <a:pt x="19688" y="20240"/>
                  <a:pt x="19641" y="20261"/>
                  <a:pt x="19590" y="20303"/>
                </a:cubicBezTo>
                <a:lnTo>
                  <a:pt x="19590" y="20303"/>
                </a:lnTo>
                <a:cubicBezTo>
                  <a:pt x="19832" y="20078"/>
                  <a:pt x="19971" y="19826"/>
                  <a:pt x="19781" y="19573"/>
                </a:cubicBezTo>
                <a:lnTo>
                  <a:pt x="19715" y="19573"/>
                </a:lnTo>
                <a:cubicBezTo>
                  <a:pt x="19848" y="19540"/>
                  <a:pt x="19948" y="19507"/>
                  <a:pt x="20048" y="19440"/>
                </a:cubicBezTo>
                <a:close/>
                <a:moveTo>
                  <a:pt x="19548" y="19874"/>
                </a:moveTo>
                <a:cubicBezTo>
                  <a:pt x="19381" y="20174"/>
                  <a:pt x="19114" y="20374"/>
                  <a:pt x="18814" y="20507"/>
                </a:cubicBezTo>
                <a:cubicBezTo>
                  <a:pt x="18814" y="20441"/>
                  <a:pt x="18814" y="20441"/>
                  <a:pt x="18847" y="20407"/>
                </a:cubicBezTo>
                <a:cubicBezTo>
                  <a:pt x="19048" y="20240"/>
                  <a:pt x="19314" y="20074"/>
                  <a:pt x="19515" y="19907"/>
                </a:cubicBezTo>
                <a:cubicBezTo>
                  <a:pt x="19515" y="19907"/>
                  <a:pt x="19515" y="19874"/>
                  <a:pt x="19548" y="19874"/>
                </a:cubicBezTo>
                <a:close/>
                <a:moveTo>
                  <a:pt x="17213" y="19607"/>
                </a:moveTo>
                <a:cubicBezTo>
                  <a:pt x="17280" y="19940"/>
                  <a:pt x="17213" y="20274"/>
                  <a:pt x="17113" y="20607"/>
                </a:cubicBezTo>
                <a:lnTo>
                  <a:pt x="17113" y="20441"/>
                </a:lnTo>
                <a:cubicBezTo>
                  <a:pt x="17113" y="20407"/>
                  <a:pt x="17113" y="20407"/>
                  <a:pt x="17046" y="20407"/>
                </a:cubicBezTo>
                <a:cubicBezTo>
                  <a:pt x="17046" y="20107"/>
                  <a:pt x="17046" y="19874"/>
                  <a:pt x="17213" y="19607"/>
                </a:cubicBezTo>
                <a:close/>
                <a:moveTo>
                  <a:pt x="15445" y="20908"/>
                </a:moveTo>
                <a:cubicBezTo>
                  <a:pt x="15645" y="21408"/>
                  <a:pt x="15478" y="21975"/>
                  <a:pt x="15278" y="22542"/>
                </a:cubicBezTo>
                <a:lnTo>
                  <a:pt x="15278" y="22575"/>
                </a:lnTo>
                <a:cubicBezTo>
                  <a:pt x="15011" y="22075"/>
                  <a:pt x="15111" y="21375"/>
                  <a:pt x="15445" y="20908"/>
                </a:cubicBezTo>
                <a:close/>
                <a:moveTo>
                  <a:pt x="19679" y="22860"/>
                </a:moveTo>
                <a:cubicBezTo>
                  <a:pt x="19840" y="22860"/>
                  <a:pt x="20000" y="22885"/>
                  <a:pt x="20148" y="22942"/>
                </a:cubicBezTo>
                <a:cubicBezTo>
                  <a:pt x="19948" y="23176"/>
                  <a:pt x="19715" y="23343"/>
                  <a:pt x="19481" y="23509"/>
                </a:cubicBezTo>
                <a:cubicBezTo>
                  <a:pt x="19259" y="23509"/>
                  <a:pt x="19051" y="23539"/>
                  <a:pt x="18839" y="23539"/>
                </a:cubicBezTo>
                <a:cubicBezTo>
                  <a:pt x="18732" y="23539"/>
                  <a:pt x="18625" y="23532"/>
                  <a:pt x="18514" y="23509"/>
                </a:cubicBezTo>
                <a:cubicBezTo>
                  <a:pt x="18547" y="23409"/>
                  <a:pt x="18614" y="23343"/>
                  <a:pt x="18681" y="23243"/>
                </a:cubicBezTo>
                <a:cubicBezTo>
                  <a:pt x="18714" y="23243"/>
                  <a:pt x="18781" y="23209"/>
                  <a:pt x="18814" y="23209"/>
                </a:cubicBezTo>
                <a:cubicBezTo>
                  <a:pt x="18847" y="23209"/>
                  <a:pt x="18847" y="23176"/>
                  <a:pt x="18814" y="23109"/>
                </a:cubicBezTo>
                <a:cubicBezTo>
                  <a:pt x="19056" y="22955"/>
                  <a:pt x="19369" y="22860"/>
                  <a:pt x="19679" y="22860"/>
                </a:cubicBezTo>
                <a:close/>
                <a:moveTo>
                  <a:pt x="7873" y="22409"/>
                </a:moveTo>
                <a:cubicBezTo>
                  <a:pt x="8206" y="22742"/>
                  <a:pt x="8373" y="23109"/>
                  <a:pt x="8507" y="23543"/>
                </a:cubicBezTo>
                <a:cubicBezTo>
                  <a:pt x="8473" y="23509"/>
                  <a:pt x="8473" y="23443"/>
                  <a:pt x="8440" y="23443"/>
                </a:cubicBezTo>
                <a:cubicBezTo>
                  <a:pt x="8340" y="23376"/>
                  <a:pt x="8307" y="23243"/>
                  <a:pt x="8273" y="23109"/>
                </a:cubicBezTo>
                <a:cubicBezTo>
                  <a:pt x="8250" y="23074"/>
                  <a:pt x="8214" y="23060"/>
                  <a:pt x="8181" y="23060"/>
                </a:cubicBezTo>
                <a:cubicBezTo>
                  <a:pt x="8119" y="23060"/>
                  <a:pt x="8063" y="23111"/>
                  <a:pt x="8106" y="23176"/>
                </a:cubicBezTo>
                <a:cubicBezTo>
                  <a:pt x="8106" y="23209"/>
                  <a:pt x="8140" y="23243"/>
                  <a:pt x="8140" y="23276"/>
                </a:cubicBezTo>
                <a:cubicBezTo>
                  <a:pt x="8128" y="23264"/>
                  <a:pt x="8106" y="23256"/>
                  <a:pt x="8086" y="23256"/>
                </a:cubicBezTo>
                <a:cubicBezTo>
                  <a:pt x="8051" y="23256"/>
                  <a:pt x="8019" y="23279"/>
                  <a:pt x="8040" y="23343"/>
                </a:cubicBezTo>
                <a:cubicBezTo>
                  <a:pt x="8106" y="23543"/>
                  <a:pt x="8173" y="23776"/>
                  <a:pt x="8273" y="23976"/>
                </a:cubicBezTo>
                <a:cubicBezTo>
                  <a:pt x="8106" y="23910"/>
                  <a:pt x="8006" y="23776"/>
                  <a:pt x="7940" y="23576"/>
                </a:cubicBezTo>
                <a:cubicBezTo>
                  <a:pt x="7806" y="23243"/>
                  <a:pt x="7706" y="22776"/>
                  <a:pt x="7873" y="22409"/>
                </a:cubicBezTo>
                <a:close/>
                <a:moveTo>
                  <a:pt x="8607" y="23743"/>
                </a:moveTo>
                <a:cubicBezTo>
                  <a:pt x="8640" y="23876"/>
                  <a:pt x="8640" y="24010"/>
                  <a:pt x="8673" y="24177"/>
                </a:cubicBezTo>
                <a:cubicBezTo>
                  <a:pt x="8607" y="24177"/>
                  <a:pt x="8507" y="24110"/>
                  <a:pt x="8507" y="24110"/>
                </a:cubicBezTo>
                <a:cubicBezTo>
                  <a:pt x="8473" y="24077"/>
                  <a:pt x="8473" y="24043"/>
                  <a:pt x="8440" y="24043"/>
                </a:cubicBezTo>
                <a:cubicBezTo>
                  <a:pt x="8440" y="24043"/>
                  <a:pt x="8473" y="24043"/>
                  <a:pt x="8473" y="24010"/>
                </a:cubicBezTo>
                <a:cubicBezTo>
                  <a:pt x="8473" y="23910"/>
                  <a:pt x="8440" y="23876"/>
                  <a:pt x="8440" y="23776"/>
                </a:cubicBezTo>
                <a:lnTo>
                  <a:pt x="8440" y="23776"/>
                </a:lnTo>
                <a:cubicBezTo>
                  <a:pt x="8470" y="23806"/>
                  <a:pt x="8507" y="23823"/>
                  <a:pt x="8538" y="23823"/>
                </a:cubicBezTo>
                <a:cubicBezTo>
                  <a:pt x="8576" y="23823"/>
                  <a:pt x="8607" y="23798"/>
                  <a:pt x="8607" y="23743"/>
                </a:cubicBezTo>
                <a:close/>
                <a:moveTo>
                  <a:pt x="5171" y="23443"/>
                </a:moveTo>
                <a:cubicBezTo>
                  <a:pt x="5371" y="23509"/>
                  <a:pt x="5605" y="23543"/>
                  <a:pt x="5771" y="23710"/>
                </a:cubicBezTo>
                <a:cubicBezTo>
                  <a:pt x="5938" y="23843"/>
                  <a:pt x="6038" y="24010"/>
                  <a:pt x="6138" y="24210"/>
                </a:cubicBezTo>
                <a:cubicBezTo>
                  <a:pt x="6172" y="24243"/>
                  <a:pt x="6205" y="24343"/>
                  <a:pt x="6205" y="24377"/>
                </a:cubicBezTo>
                <a:cubicBezTo>
                  <a:pt x="6105" y="24277"/>
                  <a:pt x="5972" y="24210"/>
                  <a:pt x="5838" y="24177"/>
                </a:cubicBezTo>
                <a:lnTo>
                  <a:pt x="5805" y="24177"/>
                </a:lnTo>
                <a:cubicBezTo>
                  <a:pt x="5771" y="24077"/>
                  <a:pt x="5671" y="24043"/>
                  <a:pt x="5605" y="24010"/>
                </a:cubicBezTo>
                <a:lnTo>
                  <a:pt x="5505" y="24010"/>
                </a:lnTo>
                <a:cubicBezTo>
                  <a:pt x="5304" y="23876"/>
                  <a:pt x="5038" y="23710"/>
                  <a:pt x="4937" y="23443"/>
                </a:cubicBezTo>
                <a:close/>
                <a:moveTo>
                  <a:pt x="11342" y="24877"/>
                </a:moveTo>
                <a:cubicBezTo>
                  <a:pt x="11492" y="24997"/>
                  <a:pt x="11615" y="25144"/>
                  <a:pt x="11687" y="25342"/>
                </a:cubicBezTo>
                <a:lnTo>
                  <a:pt x="11687" y="25342"/>
                </a:lnTo>
                <a:cubicBezTo>
                  <a:pt x="11673" y="25330"/>
                  <a:pt x="11655" y="25325"/>
                  <a:pt x="11636" y="25325"/>
                </a:cubicBezTo>
                <a:cubicBezTo>
                  <a:pt x="11586" y="25325"/>
                  <a:pt x="11529" y="25357"/>
                  <a:pt x="11509" y="25377"/>
                </a:cubicBezTo>
                <a:cubicBezTo>
                  <a:pt x="11489" y="25368"/>
                  <a:pt x="11470" y="25364"/>
                  <a:pt x="11452" y="25364"/>
                </a:cubicBezTo>
                <a:cubicBezTo>
                  <a:pt x="11409" y="25364"/>
                  <a:pt x="11375" y="25387"/>
                  <a:pt x="11375" y="25411"/>
                </a:cubicBezTo>
                <a:cubicBezTo>
                  <a:pt x="11309" y="25244"/>
                  <a:pt x="11309" y="25044"/>
                  <a:pt x="11342" y="24877"/>
                </a:cubicBezTo>
                <a:close/>
                <a:moveTo>
                  <a:pt x="7210" y="27113"/>
                </a:moveTo>
                <a:cubicBezTo>
                  <a:pt x="7346" y="27113"/>
                  <a:pt x="7482" y="27137"/>
                  <a:pt x="7606" y="27179"/>
                </a:cubicBezTo>
                <a:lnTo>
                  <a:pt x="7639" y="27179"/>
                </a:lnTo>
                <a:cubicBezTo>
                  <a:pt x="7539" y="27212"/>
                  <a:pt x="7473" y="27212"/>
                  <a:pt x="7373" y="27245"/>
                </a:cubicBezTo>
                <a:cubicBezTo>
                  <a:pt x="7306" y="27245"/>
                  <a:pt x="7172" y="27245"/>
                  <a:pt x="7106" y="27279"/>
                </a:cubicBezTo>
                <a:cubicBezTo>
                  <a:pt x="7006" y="27346"/>
                  <a:pt x="6972" y="27379"/>
                  <a:pt x="6872" y="27412"/>
                </a:cubicBezTo>
                <a:cubicBezTo>
                  <a:pt x="6839" y="27412"/>
                  <a:pt x="6805" y="27446"/>
                  <a:pt x="6805" y="27446"/>
                </a:cubicBezTo>
                <a:cubicBezTo>
                  <a:pt x="6772" y="27446"/>
                  <a:pt x="6772" y="27512"/>
                  <a:pt x="6805" y="27546"/>
                </a:cubicBezTo>
                <a:cubicBezTo>
                  <a:pt x="6705" y="27612"/>
                  <a:pt x="6672" y="27746"/>
                  <a:pt x="6705" y="27879"/>
                </a:cubicBezTo>
                <a:cubicBezTo>
                  <a:pt x="6605" y="27879"/>
                  <a:pt x="6505" y="27846"/>
                  <a:pt x="6439" y="27746"/>
                </a:cubicBezTo>
                <a:cubicBezTo>
                  <a:pt x="6305" y="27579"/>
                  <a:pt x="6539" y="27379"/>
                  <a:pt x="6672" y="27279"/>
                </a:cubicBezTo>
                <a:cubicBezTo>
                  <a:pt x="6828" y="27162"/>
                  <a:pt x="7019" y="27113"/>
                  <a:pt x="7210" y="27113"/>
                </a:cubicBezTo>
                <a:close/>
                <a:moveTo>
                  <a:pt x="7439" y="27446"/>
                </a:moveTo>
                <a:lnTo>
                  <a:pt x="7439" y="27579"/>
                </a:lnTo>
                <a:cubicBezTo>
                  <a:pt x="7373" y="27746"/>
                  <a:pt x="7172" y="27813"/>
                  <a:pt x="7006" y="27879"/>
                </a:cubicBezTo>
                <a:lnTo>
                  <a:pt x="6939" y="27879"/>
                </a:lnTo>
                <a:cubicBezTo>
                  <a:pt x="7039" y="27746"/>
                  <a:pt x="7039" y="27546"/>
                  <a:pt x="7272" y="27512"/>
                </a:cubicBezTo>
                <a:cubicBezTo>
                  <a:pt x="7306" y="27512"/>
                  <a:pt x="7373" y="27446"/>
                  <a:pt x="7439" y="27446"/>
                </a:cubicBezTo>
                <a:close/>
                <a:moveTo>
                  <a:pt x="3841" y="1"/>
                </a:moveTo>
                <a:cubicBezTo>
                  <a:pt x="3812" y="1"/>
                  <a:pt x="3787" y="9"/>
                  <a:pt x="3770" y="26"/>
                </a:cubicBezTo>
                <a:cubicBezTo>
                  <a:pt x="3370" y="493"/>
                  <a:pt x="3503" y="1093"/>
                  <a:pt x="3770" y="1560"/>
                </a:cubicBezTo>
                <a:cubicBezTo>
                  <a:pt x="3770" y="2428"/>
                  <a:pt x="4104" y="3395"/>
                  <a:pt x="4470" y="4229"/>
                </a:cubicBezTo>
                <a:cubicBezTo>
                  <a:pt x="4003" y="3528"/>
                  <a:pt x="3536" y="2761"/>
                  <a:pt x="3036" y="2061"/>
                </a:cubicBezTo>
                <a:cubicBezTo>
                  <a:pt x="3093" y="1575"/>
                  <a:pt x="2393" y="235"/>
                  <a:pt x="1709" y="235"/>
                </a:cubicBezTo>
                <a:cubicBezTo>
                  <a:pt x="1594" y="235"/>
                  <a:pt x="1479" y="273"/>
                  <a:pt x="1368" y="360"/>
                </a:cubicBezTo>
                <a:cubicBezTo>
                  <a:pt x="968" y="693"/>
                  <a:pt x="1502" y="1394"/>
                  <a:pt x="1769" y="1694"/>
                </a:cubicBezTo>
                <a:cubicBezTo>
                  <a:pt x="1850" y="1803"/>
                  <a:pt x="2468" y="2314"/>
                  <a:pt x="2799" y="2314"/>
                </a:cubicBezTo>
                <a:cubicBezTo>
                  <a:pt x="2873" y="2314"/>
                  <a:pt x="2933" y="2288"/>
                  <a:pt x="2969" y="2228"/>
                </a:cubicBezTo>
                <a:cubicBezTo>
                  <a:pt x="3503" y="3228"/>
                  <a:pt x="4037" y="4196"/>
                  <a:pt x="4604" y="5163"/>
                </a:cubicBezTo>
                <a:cubicBezTo>
                  <a:pt x="4370" y="4996"/>
                  <a:pt x="4137" y="4829"/>
                  <a:pt x="3870" y="4663"/>
                </a:cubicBezTo>
                <a:cubicBezTo>
                  <a:pt x="3470" y="4362"/>
                  <a:pt x="3036" y="4062"/>
                  <a:pt x="2602" y="3762"/>
                </a:cubicBezTo>
                <a:cubicBezTo>
                  <a:pt x="2524" y="3315"/>
                  <a:pt x="1906" y="2225"/>
                  <a:pt x="1321" y="2225"/>
                </a:cubicBezTo>
                <a:cubicBezTo>
                  <a:pt x="1164" y="2225"/>
                  <a:pt x="1009" y="2304"/>
                  <a:pt x="868" y="2494"/>
                </a:cubicBezTo>
                <a:cubicBezTo>
                  <a:pt x="344" y="3182"/>
                  <a:pt x="1814" y="4063"/>
                  <a:pt x="2436" y="4063"/>
                </a:cubicBezTo>
                <a:cubicBezTo>
                  <a:pt x="2447" y="4063"/>
                  <a:pt x="2458" y="4063"/>
                  <a:pt x="2469" y="4062"/>
                </a:cubicBezTo>
                <a:cubicBezTo>
                  <a:pt x="2502" y="4062"/>
                  <a:pt x="2536" y="4029"/>
                  <a:pt x="2602" y="3995"/>
                </a:cubicBezTo>
                <a:cubicBezTo>
                  <a:pt x="2936" y="4229"/>
                  <a:pt x="3303" y="4429"/>
                  <a:pt x="3637" y="4696"/>
                </a:cubicBezTo>
                <a:cubicBezTo>
                  <a:pt x="4037" y="4929"/>
                  <a:pt x="4437" y="5230"/>
                  <a:pt x="4804" y="5563"/>
                </a:cubicBezTo>
                <a:cubicBezTo>
                  <a:pt x="5671" y="7031"/>
                  <a:pt x="6505" y="8499"/>
                  <a:pt x="7306" y="10000"/>
                </a:cubicBezTo>
                <a:cubicBezTo>
                  <a:pt x="7873" y="11101"/>
                  <a:pt x="8440" y="12235"/>
                  <a:pt x="8874" y="13402"/>
                </a:cubicBezTo>
                <a:cubicBezTo>
                  <a:pt x="7973" y="12101"/>
                  <a:pt x="6772" y="11034"/>
                  <a:pt x="5505" y="10033"/>
                </a:cubicBezTo>
                <a:cubicBezTo>
                  <a:pt x="5271" y="9499"/>
                  <a:pt x="5038" y="8899"/>
                  <a:pt x="4771" y="8365"/>
                </a:cubicBezTo>
                <a:cubicBezTo>
                  <a:pt x="4804" y="8365"/>
                  <a:pt x="4804" y="8365"/>
                  <a:pt x="4837" y="8332"/>
                </a:cubicBezTo>
                <a:cubicBezTo>
                  <a:pt x="4871" y="8365"/>
                  <a:pt x="4937" y="8399"/>
                  <a:pt x="4971" y="8399"/>
                </a:cubicBezTo>
                <a:cubicBezTo>
                  <a:pt x="4983" y="8405"/>
                  <a:pt x="4995" y="8407"/>
                  <a:pt x="5009" y="8407"/>
                </a:cubicBezTo>
                <a:cubicBezTo>
                  <a:pt x="5070" y="8407"/>
                  <a:pt x="5138" y="8348"/>
                  <a:pt x="5138" y="8265"/>
                </a:cubicBezTo>
                <a:cubicBezTo>
                  <a:pt x="5004" y="7531"/>
                  <a:pt x="4470" y="6697"/>
                  <a:pt x="3670" y="6564"/>
                </a:cubicBezTo>
                <a:cubicBezTo>
                  <a:pt x="3603" y="6564"/>
                  <a:pt x="3503" y="6597"/>
                  <a:pt x="3503" y="6664"/>
                </a:cubicBezTo>
                <a:cubicBezTo>
                  <a:pt x="3470" y="7164"/>
                  <a:pt x="3803" y="7698"/>
                  <a:pt x="4137" y="8032"/>
                </a:cubicBezTo>
                <a:cubicBezTo>
                  <a:pt x="4204" y="8098"/>
                  <a:pt x="4337" y="8232"/>
                  <a:pt x="4470" y="8265"/>
                </a:cubicBezTo>
                <a:cubicBezTo>
                  <a:pt x="4704" y="8832"/>
                  <a:pt x="4971" y="9366"/>
                  <a:pt x="5304" y="9866"/>
                </a:cubicBezTo>
                <a:cubicBezTo>
                  <a:pt x="4337" y="9099"/>
                  <a:pt x="3336" y="8432"/>
                  <a:pt x="2336" y="7765"/>
                </a:cubicBezTo>
                <a:lnTo>
                  <a:pt x="2336" y="7731"/>
                </a:lnTo>
                <a:cubicBezTo>
                  <a:pt x="2369" y="7698"/>
                  <a:pt x="2436" y="7665"/>
                  <a:pt x="2436" y="7598"/>
                </a:cubicBezTo>
                <a:cubicBezTo>
                  <a:pt x="2436" y="7565"/>
                  <a:pt x="2436" y="7531"/>
                  <a:pt x="2369" y="7531"/>
                </a:cubicBezTo>
                <a:lnTo>
                  <a:pt x="2269" y="7531"/>
                </a:lnTo>
                <a:cubicBezTo>
                  <a:pt x="2002" y="7098"/>
                  <a:pt x="1668" y="6697"/>
                  <a:pt x="1335" y="6431"/>
                </a:cubicBezTo>
                <a:cubicBezTo>
                  <a:pt x="1156" y="6291"/>
                  <a:pt x="845" y="6104"/>
                  <a:pt x="589" y="6104"/>
                </a:cubicBezTo>
                <a:cubicBezTo>
                  <a:pt x="416" y="6104"/>
                  <a:pt x="268" y="6189"/>
                  <a:pt x="201" y="6431"/>
                </a:cubicBezTo>
                <a:cubicBezTo>
                  <a:pt x="1" y="7164"/>
                  <a:pt x="1268" y="7731"/>
                  <a:pt x="1969" y="7832"/>
                </a:cubicBezTo>
                <a:cubicBezTo>
                  <a:pt x="2102" y="7898"/>
                  <a:pt x="2169" y="7998"/>
                  <a:pt x="2269" y="8065"/>
                </a:cubicBezTo>
                <a:cubicBezTo>
                  <a:pt x="2286" y="8082"/>
                  <a:pt x="2302" y="8090"/>
                  <a:pt x="2319" y="8090"/>
                </a:cubicBezTo>
                <a:cubicBezTo>
                  <a:pt x="2336" y="8090"/>
                  <a:pt x="2352" y="8082"/>
                  <a:pt x="2369" y="8065"/>
                </a:cubicBezTo>
                <a:cubicBezTo>
                  <a:pt x="3370" y="8832"/>
                  <a:pt x="4370" y="9566"/>
                  <a:pt x="5338" y="10333"/>
                </a:cubicBezTo>
                <a:cubicBezTo>
                  <a:pt x="4804" y="10167"/>
                  <a:pt x="4270" y="10100"/>
                  <a:pt x="3670" y="10100"/>
                </a:cubicBezTo>
                <a:cubicBezTo>
                  <a:pt x="3637" y="9933"/>
                  <a:pt x="3536" y="9766"/>
                  <a:pt x="3370" y="9733"/>
                </a:cubicBezTo>
                <a:cubicBezTo>
                  <a:pt x="3302" y="9715"/>
                  <a:pt x="3232" y="9707"/>
                  <a:pt x="3160" y="9707"/>
                </a:cubicBezTo>
                <a:cubicBezTo>
                  <a:pt x="2696" y="9707"/>
                  <a:pt x="2157" y="10049"/>
                  <a:pt x="1869" y="10367"/>
                </a:cubicBezTo>
                <a:cubicBezTo>
                  <a:pt x="1802" y="10433"/>
                  <a:pt x="1835" y="10567"/>
                  <a:pt x="1969" y="10600"/>
                </a:cubicBezTo>
                <a:cubicBezTo>
                  <a:pt x="2126" y="10663"/>
                  <a:pt x="2461" y="10726"/>
                  <a:pt x="2792" y="10726"/>
                </a:cubicBezTo>
                <a:cubicBezTo>
                  <a:pt x="3164" y="10726"/>
                  <a:pt x="3531" y="10647"/>
                  <a:pt x="3637" y="10400"/>
                </a:cubicBezTo>
                <a:lnTo>
                  <a:pt x="3670" y="10367"/>
                </a:lnTo>
                <a:cubicBezTo>
                  <a:pt x="4370" y="10400"/>
                  <a:pt x="5038" y="10367"/>
                  <a:pt x="5671" y="10667"/>
                </a:cubicBezTo>
                <a:cubicBezTo>
                  <a:pt x="6839" y="11568"/>
                  <a:pt x="7973" y="12535"/>
                  <a:pt x="8940" y="13702"/>
                </a:cubicBezTo>
                <a:lnTo>
                  <a:pt x="8974" y="13702"/>
                </a:lnTo>
                <a:cubicBezTo>
                  <a:pt x="9708" y="15504"/>
                  <a:pt x="10341" y="17338"/>
                  <a:pt x="11008" y="19173"/>
                </a:cubicBezTo>
                <a:cubicBezTo>
                  <a:pt x="11375" y="20240"/>
                  <a:pt x="11809" y="21341"/>
                  <a:pt x="12176" y="22442"/>
                </a:cubicBezTo>
                <a:cubicBezTo>
                  <a:pt x="11109" y="20407"/>
                  <a:pt x="9341" y="18839"/>
                  <a:pt x="7506" y="17405"/>
                </a:cubicBezTo>
                <a:cubicBezTo>
                  <a:pt x="7272" y="17038"/>
                  <a:pt x="7006" y="16671"/>
                  <a:pt x="6839" y="16204"/>
                </a:cubicBezTo>
                <a:cubicBezTo>
                  <a:pt x="6705" y="15871"/>
                  <a:pt x="6639" y="15537"/>
                  <a:pt x="6605" y="15204"/>
                </a:cubicBezTo>
                <a:cubicBezTo>
                  <a:pt x="6672" y="15204"/>
                  <a:pt x="6705" y="15204"/>
                  <a:pt x="6772" y="15103"/>
                </a:cubicBezTo>
                <a:cubicBezTo>
                  <a:pt x="6872" y="14837"/>
                  <a:pt x="6939" y="14503"/>
                  <a:pt x="6839" y="14203"/>
                </a:cubicBezTo>
                <a:cubicBezTo>
                  <a:pt x="6872" y="13869"/>
                  <a:pt x="6839" y="13569"/>
                  <a:pt x="6705" y="13269"/>
                </a:cubicBezTo>
                <a:cubicBezTo>
                  <a:pt x="6705" y="13235"/>
                  <a:pt x="6639" y="13202"/>
                  <a:pt x="6605" y="13202"/>
                </a:cubicBezTo>
                <a:cubicBezTo>
                  <a:pt x="6539" y="13102"/>
                  <a:pt x="6472" y="13035"/>
                  <a:pt x="6338" y="13035"/>
                </a:cubicBezTo>
                <a:cubicBezTo>
                  <a:pt x="6138" y="13035"/>
                  <a:pt x="5972" y="13235"/>
                  <a:pt x="5871" y="13402"/>
                </a:cubicBezTo>
                <a:cubicBezTo>
                  <a:pt x="5671" y="13836"/>
                  <a:pt x="5771" y="14436"/>
                  <a:pt x="6038" y="14837"/>
                </a:cubicBezTo>
                <a:cubicBezTo>
                  <a:pt x="6105" y="15037"/>
                  <a:pt x="6138" y="15237"/>
                  <a:pt x="6305" y="15337"/>
                </a:cubicBezTo>
                <a:cubicBezTo>
                  <a:pt x="6314" y="15346"/>
                  <a:pt x="6323" y="15350"/>
                  <a:pt x="6331" y="15350"/>
                </a:cubicBezTo>
                <a:cubicBezTo>
                  <a:pt x="6354" y="15350"/>
                  <a:pt x="6372" y="15319"/>
                  <a:pt x="6372" y="15270"/>
                </a:cubicBezTo>
                <a:lnTo>
                  <a:pt x="6372" y="15237"/>
                </a:lnTo>
                <a:cubicBezTo>
                  <a:pt x="6472" y="15904"/>
                  <a:pt x="6772" y="16538"/>
                  <a:pt x="7139" y="17072"/>
                </a:cubicBezTo>
                <a:cubicBezTo>
                  <a:pt x="6272" y="16404"/>
                  <a:pt x="5338" y="15737"/>
                  <a:pt x="4504" y="15070"/>
                </a:cubicBezTo>
                <a:cubicBezTo>
                  <a:pt x="4504" y="15037"/>
                  <a:pt x="4504" y="15037"/>
                  <a:pt x="4470" y="15003"/>
                </a:cubicBezTo>
                <a:cubicBezTo>
                  <a:pt x="4437" y="14737"/>
                  <a:pt x="4204" y="14536"/>
                  <a:pt x="4003" y="14370"/>
                </a:cubicBezTo>
                <a:cubicBezTo>
                  <a:pt x="3670" y="14036"/>
                  <a:pt x="3203" y="13736"/>
                  <a:pt x="2869" y="13702"/>
                </a:cubicBezTo>
                <a:cubicBezTo>
                  <a:pt x="2836" y="13691"/>
                  <a:pt x="2803" y="13688"/>
                  <a:pt x="2772" y="13688"/>
                </a:cubicBezTo>
                <a:cubicBezTo>
                  <a:pt x="2710" y="13688"/>
                  <a:pt x="2658" y="13702"/>
                  <a:pt x="2636" y="13702"/>
                </a:cubicBezTo>
                <a:cubicBezTo>
                  <a:pt x="2602" y="13702"/>
                  <a:pt x="2502" y="13669"/>
                  <a:pt x="2469" y="13669"/>
                </a:cubicBezTo>
                <a:cubicBezTo>
                  <a:pt x="2369" y="13669"/>
                  <a:pt x="2302" y="13736"/>
                  <a:pt x="2336" y="13836"/>
                </a:cubicBezTo>
                <a:cubicBezTo>
                  <a:pt x="2336" y="13869"/>
                  <a:pt x="2369" y="13903"/>
                  <a:pt x="2436" y="14003"/>
                </a:cubicBezTo>
                <a:cubicBezTo>
                  <a:pt x="2369" y="14270"/>
                  <a:pt x="2536" y="14737"/>
                  <a:pt x="2769" y="14903"/>
                </a:cubicBezTo>
                <a:cubicBezTo>
                  <a:pt x="3036" y="15204"/>
                  <a:pt x="3503" y="15537"/>
                  <a:pt x="3937" y="15537"/>
                </a:cubicBezTo>
                <a:cubicBezTo>
                  <a:pt x="4104" y="15537"/>
                  <a:pt x="4270" y="15437"/>
                  <a:pt x="4370" y="15337"/>
                </a:cubicBezTo>
                <a:cubicBezTo>
                  <a:pt x="5805" y="16571"/>
                  <a:pt x="7373" y="17672"/>
                  <a:pt x="8807" y="18873"/>
                </a:cubicBezTo>
                <a:cubicBezTo>
                  <a:pt x="8540" y="18773"/>
                  <a:pt x="8307" y="18739"/>
                  <a:pt x="8040" y="18706"/>
                </a:cubicBezTo>
                <a:lnTo>
                  <a:pt x="6038" y="18439"/>
                </a:lnTo>
                <a:cubicBezTo>
                  <a:pt x="6005" y="18372"/>
                  <a:pt x="5972" y="18272"/>
                  <a:pt x="5938" y="18239"/>
                </a:cubicBezTo>
                <a:cubicBezTo>
                  <a:pt x="5663" y="17900"/>
                  <a:pt x="5306" y="17709"/>
                  <a:pt x="4937" y="17709"/>
                </a:cubicBezTo>
                <a:cubicBezTo>
                  <a:pt x="4726" y="17709"/>
                  <a:pt x="4510" y="17772"/>
                  <a:pt x="4304" y="17905"/>
                </a:cubicBezTo>
                <a:cubicBezTo>
                  <a:pt x="4137" y="18039"/>
                  <a:pt x="3837" y="18239"/>
                  <a:pt x="3937" y="18506"/>
                </a:cubicBezTo>
                <a:cubicBezTo>
                  <a:pt x="4003" y="18739"/>
                  <a:pt x="4270" y="18873"/>
                  <a:pt x="4470" y="18906"/>
                </a:cubicBezTo>
                <a:cubicBezTo>
                  <a:pt x="4778" y="19015"/>
                  <a:pt x="5194" y="19104"/>
                  <a:pt x="5595" y="19104"/>
                </a:cubicBezTo>
                <a:cubicBezTo>
                  <a:pt x="5933" y="19104"/>
                  <a:pt x="6261" y="19041"/>
                  <a:pt x="6505" y="18873"/>
                </a:cubicBezTo>
                <a:cubicBezTo>
                  <a:pt x="6539" y="18873"/>
                  <a:pt x="6539" y="18839"/>
                  <a:pt x="6539" y="18773"/>
                </a:cubicBezTo>
                <a:cubicBezTo>
                  <a:pt x="7439" y="18873"/>
                  <a:pt x="8373" y="18773"/>
                  <a:pt x="9107" y="19106"/>
                </a:cubicBezTo>
                <a:cubicBezTo>
                  <a:pt x="9341" y="19340"/>
                  <a:pt x="9607" y="19540"/>
                  <a:pt x="9841" y="19773"/>
                </a:cubicBezTo>
                <a:lnTo>
                  <a:pt x="9874" y="19840"/>
                </a:lnTo>
                <a:lnTo>
                  <a:pt x="9941" y="19840"/>
                </a:lnTo>
                <a:cubicBezTo>
                  <a:pt x="10842" y="20707"/>
                  <a:pt x="11676" y="21708"/>
                  <a:pt x="12343" y="22909"/>
                </a:cubicBezTo>
                <a:lnTo>
                  <a:pt x="12376" y="22909"/>
                </a:lnTo>
                <a:cubicBezTo>
                  <a:pt x="13210" y="25344"/>
                  <a:pt x="14044" y="27846"/>
                  <a:pt x="14644" y="30381"/>
                </a:cubicBezTo>
                <a:cubicBezTo>
                  <a:pt x="14211" y="29547"/>
                  <a:pt x="13644" y="28847"/>
                  <a:pt x="12876" y="28179"/>
                </a:cubicBezTo>
                <a:cubicBezTo>
                  <a:pt x="12286" y="27457"/>
                  <a:pt x="12018" y="26703"/>
                  <a:pt x="11723" y="25820"/>
                </a:cubicBezTo>
                <a:lnTo>
                  <a:pt x="11723" y="25820"/>
                </a:lnTo>
                <a:cubicBezTo>
                  <a:pt x="11745" y="25844"/>
                  <a:pt x="11785" y="25844"/>
                  <a:pt x="11809" y="25844"/>
                </a:cubicBezTo>
                <a:cubicBezTo>
                  <a:pt x="11809" y="25878"/>
                  <a:pt x="11842" y="25911"/>
                  <a:pt x="11842" y="25945"/>
                </a:cubicBezTo>
                <a:cubicBezTo>
                  <a:pt x="11856" y="26000"/>
                  <a:pt x="11905" y="26027"/>
                  <a:pt x="11952" y="26027"/>
                </a:cubicBezTo>
                <a:cubicBezTo>
                  <a:pt x="12018" y="26027"/>
                  <a:pt x="12081" y="25975"/>
                  <a:pt x="12043" y="25878"/>
                </a:cubicBezTo>
                <a:cubicBezTo>
                  <a:pt x="12043" y="25844"/>
                  <a:pt x="12009" y="25744"/>
                  <a:pt x="12009" y="25711"/>
                </a:cubicBezTo>
                <a:cubicBezTo>
                  <a:pt x="12276" y="25544"/>
                  <a:pt x="12176" y="25211"/>
                  <a:pt x="11976" y="24910"/>
                </a:cubicBezTo>
                <a:cubicBezTo>
                  <a:pt x="11842" y="24610"/>
                  <a:pt x="11542" y="24377"/>
                  <a:pt x="11275" y="24277"/>
                </a:cubicBezTo>
                <a:cubicBezTo>
                  <a:pt x="11262" y="24272"/>
                  <a:pt x="11249" y="24270"/>
                  <a:pt x="11236" y="24270"/>
                </a:cubicBezTo>
                <a:cubicBezTo>
                  <a:pt x="11158" y="24270"/>
                  <a:pt x="11109" y="24353"/>
                  <a:pt x="11109" y="24410"/>
                </a:cubicBezTo>
                <a:cubicBezTo>
                  <a:pt x="11008" y="24777"/>
                  <a:pt x="11109" y="25578"/>
                  <a:pt x="11542" y="25744"/>
                </a:cubicBezTo>
                <a:cubicBezTo>
                  <a:pt x="11676" y="26378"/>
                  <a:pt x="11842" y="27045"/>
                  <a:pt x="12176" y="27579"/>
                </a:cubicBezTo>
                <a:cubicBezTo>
                  <a:pt x="11509" y="27079"/>
                  <a:pt x="10808" y="26678"/>
                  <a:pt x="10041" y="26245"/>
                </a:cubicBezTo>
                <a:cubicBezTo>
                  <a:pt x="9507" y="25578"/>
                  <a:pt x="9040" y="24944"/>
                  <a:pt x="8673" y="24243"/>
                </a:cubicBezTo>
                <a:cubicBezTo>
                  <a:pt x="8840" y="24243"/>
                  <a:pt x="9007" y="24210"/>
                  <a:pt x="9140" y="24077"/>
                </a:cubicBezTo>
                <a:cubicBezTo>
                  <a:pt x="9307" y="23843"/>
                  <a:pt x="9140" y="23576"/>
                  <a:pt x="8874" y="23409"/>
                </a:cubicBezTo>
                <a:cubicBezTo>
                  <a:pt x="8774" y="22842"/>
                  <a:pt x="8473" y="22342"/>
                  <a:pt x="7973" y="21942"/>
                </a:cubicBezTo>
                <a:cubicBezTo>
                  <a:pt x="7936" y="21929"/>
                  <a:pt x="7904" y="21922"/>
                  <a:pt x="7876" y="21922"/>
                </a:cubicBezTo>
                <a:cubicBezTo>
                  <a:pt x="7829" y="21922"/>
                  <a:pt x="7794" y="21945"/>
                  <a:pt x="7773" y="22008"/>
                </a:cubicBezTo>
                <a:cubicBezTo>
                  <a:pt x="7339" y="22609"/>
                  <a:pt x="7539" y="23910"/>
                  <a:pt x="8307" y="24210"/>
                </a:cubicBezTo>
                <a:cubicBezTo>
                  <a:pt x="8340" y="24210"/>
                  <a:pt x="8373" y="24243"/>
                  <a:pt x="8440" y="24243"/>
                </a:cubicBezTo>
                <a:cubicBezTo>
                  <a:pt x="8673" y="24877"/>
                  <a:pt x="9007" y="25444"/>
                  <a:pt x="9441" y="25945"/>
                </a:cubicBezTo>
                <a:cubicBezTo>
                  <a:pt x="8440" y="25411"/>
                  <a:pt x="7473" y="24944"/>
                  <a:pt x="6605" y="24410"/>
                </a:cubicBezTo>
                <a:cubicBezTo>
                  <a:pt x="6605" y="24377"/>
                  <a:pt x="6605" y="24377"/>
                  <a:pt x="6539" y="24343"/>
                </a:cubicBezTo>
                <a:cubicBezTo>
                  <a:pt x="6539" y="24343"/>
                  <a:pt x="6505" y="24343"/>
                  <a:pt x="6505" y="24277"/>
                </a:cubicBezTo>
                <a:cubicBezTo>
                  <a:pt x="6505" y="23943"/>
                  <a:pt x="6138" y="23509"/>
                  <a:pt x="5938" y="23343"/>
                </a:cubicBezTo>
                <a:cubicBezTo>
                  <a:pt x="5775" y="23180"/>
                  <a:pt x="5369" y="22968"/>
                  <a:pt x="5070" y="22968"/>
                </a:cubicBezTo>
                <a:cubicBezTo>
                  <a:pt x="4941" y="22968"/>
                  <a:pt x="4831" y="23008"/>
                  <a:pt x="4771" y="23109"/>
                </a:cubicBezTo>
                <a:cubicBezTo>
                  <a:pt x="4537" y="23409"/>
                  <a:pt x="5138" y="23843"/>
                  <a:pt x="5304" y="23943"/>
                </a:cubicBezTo>
                <a:cubicBezTo>
                  <a:pt x="5505" y="24110"/>
                  <a:pt x="5705" y="24243"/>
                  <a:pt x="5972" y="24377"/>
                </a:cubicBezTo>
                <a:cubicBezTo>
                  <a:pt x="6038" y="24443"/>
                  <a:pt x="6172" y="24544"/>
                  <a:pt x="6305" y="24577"/>
                </a:cubicBezTo>
                <a:cubicBezTo>
                  <a:pt x="6338" y="24577"/>
                  <a:pt x="6338" y="24544"/>
                  <a:pt x="6338" y="24544"/>
                </a:cubicBezTo>
                <a:lnTo>
                  <a:pt x="6439" y="24544"/>
                </a:lnTo>
                <a:cubicBezTo>
                  <a:pt x="7606" y="25377"/>
                  <a:pt x="8974" y="26045"/>
                  <a:pt x="10308" y="26745"/>
                </a:cubicBezTo>
                <a:cubicBezTo>
                  <a:pt x="10091" y="26691"/>
                  <a:pt x="9861" y="26668"/>
                  <a:pt x="9624" y="26668"/>
                </a:cubicBezTo>
                <a:cubicBezTo>
                  <a:pt x="9132" y="26668"/>
                  <a:pt x="8613" y="26766"/>
                  <a:pt x="8140" y="26879"/>
                </a:cubicBezTo>
                <a:cubicBezTo>
                  <a:pt x="8106" y="26845"/>
                  <a:pt x="8040" y="26845"/>
                  <a:pt x="8006" y="26778"/>
                </a:cubicBezTo>
                <a:cubicBezTo>
                  <a:pt x="7805" y="26687"/>
                  <a:pt x="7563" y="26635"/>
                  <a:pt x="7325" y="26635"/>
                </a:cubicBezTo>
                <a:cubicBezTo>
                  <a:pt x="7130" y="26635"/>
                  <a:pt x="6937" y="26670"/>
                  <a:pt x="6772" y="26745"/>
                </a:cubicBezTo>
                <a:cubicBezTo>
                  <a:pt x="6439" y="27045"/>
                  <a:pt x="6005" y="27412"/>
                  <a:pt x="6138" y="27746"/>
                </a:cubicBezTo>
                <a:cubicBezTo>
                  <a:pt x="6205" y="28046"/>
                  <a:pt x="6539" y="28113"/>
                  <a:pt x="6805" y="28113"/>
                </a:cubicBezTo>
                <a:cubicBezTo>
                  <a:pt x="6843" y="28120"/>
                  <a:pt x="6885" y="28124"/>
                  <a:pt x="6930" y="28124"/>
                </a:cubicBezTo>
                <a:cubicBezTo>
                  <a:pt x="7280" y="28124"/>
                  <a:pt x="7795" y="27897"/>
                  <a:pt x="7706" y="27512"/>
                </a:cubicBezTo>
                <a:cubicBezTo>
                  <a:pt x="7739" y="27512"/>
                  <a:pt x="7806" y="27546"/>
                  <a:pt x="7840" y="27546"/>
                </a:cubicBezTo>
                <a:cubicBezTo>
                  <a:pt x="7851" y="27552"/>
                  <a:pt x="7864" y="27554"/>
                  <a:pt x="7877" y="27554"/>
                </a:cubicBezTo>
                <a:cubicBezTo>
                  <a:pt x="7935" y="27554"/>
                  <a:pt x="7989" y="27495"/>
                  <a:pt x="7906" y="27412"/>
                </a:cubicBezTo>
                <a:cubicBezTo>
                  <a:pt x="7873" y="27379"/>
                  <a:pt x="7806" y="27346"/>
                  <a:pt x="7739" y="27279"/>
                </a:cubicBezTo>
                <a:cubicBezTo>
                  <a:pt x="7840" y="27279"/>
                  <a:pt x="7906" y="27245"/>
                  <a:pt x="8006" y="27245"/>
                </a:cubicBezTo>
                <a:cubicBezTo>
                  <a:pt x="8140" y="27379"/>
                  <a:pt x="7973" y="27512"/>
                  <a:pt x="7873" y="27579"/>
                </a:cubicBezTo>
                <a:cubicBezTo>
                  <a:pt x="7840" y="27612"/>
                  <a:pt x="7873" y="27679"/>
                  <a:pt x="7906" y="27679"/>
                </a:cubicBezTo>
                <a:cubicBezTo>
                  <a:pt x="8040" y="27579"/>
                  <a:pt x="8240" y="27446"/>
                  <a:pt x="8206" y="27279"/>
                </a:cubicBezTo>
                <a:lnTo>
                  <a:pt x="8206" y="27212"/>
                </a:lnTo>
                <a:cubicBezTo>
                  <a:pt x="8675" y="27137"/>
                  <a:pt x="9133" y="27094"/>
                  <a:pt x="9603" y="27094"/>
                </a:cubicBezTo>
                <a:cubicBezTo>
                  <a:pt x="9971" y="27094"/>
                  <a:pt x="10347" y="27120"/>
                  <a:pt x="10742" y="27179"/>
                </a:cubicBezTo>
                <a:cubicBezTo>
                  <a:pt x="12543" y="28179"/>
                  <a:pt x="14144" y="29347"/>
                  <a:pt x="14744" y="31348"/>
                </a:cubicBezTo>
                <a:cubicBezTo>
                  <a:pt x="15178" y="33183"/>
                  <a:pt x="15412" y="35051"/>
                  <a:pt x="15478" y="36886"/>
                </a:cubicBezTo>
                <a:cubicBezTo>
                  <a:pt x="15478" y="36986"/>
                  <a:pt x="15562" y="37036"/>
                  <a:pt x="15645" y="37036"/>
                </a:cubicBezTo>
                <a:cubicBezTo>
                  <a:pt x="15728" y="37036"/>
                  <a:pt x="15812" y="36986"/>
                  <a:pt x="15812" y="36886"/>
                </a:cubicBezTo>
                <a:cubicBezTo>
                  <a:pt x="15712" y="34250"/>
                  <a:pt x="15211" y="31615"/>
                  <a:pt x="14511" y="29047"/>
                </a:cubicBezTo>
                <a:cubicBezTo>
                  <a:pt x="14011" y="27579"/>
                  <a:pt x="15011" y="25844"/>
                  <a:pt x="15712" y="24443"/>
                </a:cubicBezTo>
                <a:lnTo>
                  <a:pt x="15712" y="24443"/>
                </a:lnTo>
                <a:cubicBezTo>
                  <a:pt x="15687" y="24492"/>
                  <a:pt x="15717" y="24523"/>
                  <a:pt x="15760" y="24523"/>
                </a:cubicBezTo>
                <a:cubicBezTo>
                  <a:pt x="15776" y="24523"/>
                  <a:pt x="15794" y="24519"/>
                  <a:pt x="15812" y="24510"/>
                </a:cubicBezTo>
                <a:cubicBezTo>
                  <a:pt x="16512" y="23776"/>
                  <a:pt x="17313" y="23576"/>
                  <a:pt x="18180" y="23343"/>
                </a:cubicBezTo>
                <a:lnTo>
                  <a:pt x="18180" y="23343"/>
                </a:lnTo>
                <a:cubicBezTo>
                  <a:pt x="18147" y="23376"/>
                  <a:pt x="18147" y="23443"/>
                  <a:pt x="18147" y="23509"/>
                </a:cubicBezTo>
                <a:cubicBezTo>
                  <a:pt x="18147" y="23576"/>
                  <a:pt x="18180" y="23676"/>
                  <a:pt x="18247" y="23710"/>
                </a:cubicBezTo>
                <a:cubicBezTo>
                  <a:pt x="18436" y="23757"/>
                  <a:pt x="18608" y="23804"/>
                  <a:pt x="18787" y="23804"/>
                </a:cubicBezTo>
                <a:cubicBezTo>
                  <a:pt x="18861" y="23804"/>
                  <a:pt x="18936" y="23796"/>
                  <a:pt x="19014" y="23776"/>
                </a:cubicBezTo>
                <a:cubicBezTo>
                  <a:pt x="19014" y="23776"/>
                  <a:pt x="19048" y="23843"/>
                  <a:pt x="19081" y="23843"/>
                </a:cubicBezTo>
                <a:cubicBezTo>
                  <a:pt x="19681" y="23743"/>
                  <a:pt x="20148" y="23409"/>
                  <a:pt x="20515" y="22942"/>
                </a:cubicBezTo>
                <a:cubicBezTo>
                  <a:pt x="20582" y="22876"/>
                  <a:pt x="20549" y="22776"/>
                  <a:pt x="20482" y="22709"/>
                </a:cubicBezTo>
                <a:cubicBezTo>
                  <a:pt x="20266" y="22577"/>
                  <a:pt x="19989" y="22514"/>
                  <a:pt x="19702" y="22514"/>
                </a:cubicBezTo>
                <a:cubicBezTo>
                  <a:pt x="19191" y="22514"/>
                  <a:pt x="18646" y="22713"/>
                  <a:pt x="18347" y="23076"/>
                </a:cubicBezTo>
                <a:cubicBezTo>
                  <a:pt x="17406" y="23173"/>
                  <a:pt x="16308" y="23586"/>
                  <a:pt x="15757" y="24345"/>
                </a:cubicBezTo>
                <a:lnTo>
                  <a:pt x="15757" y="24345"/>
                </a:lnTo>
                <a:cubicBezTo>
                  <a:pt x="15823" y="24242"/>
                  <a:pt x="15851" y="24154"/>
                  <a:pt x="15879" y="24043"/>
                </a:cubicBezTo>
                <a:cubicBezTo>
                  <a:pt x="16512" y="22742"/>
                  <a:pt x="17313" y="21675"/>
                  <a:pt x="18314" y="20741"/>
                </a:cubicBezTo>
                <a:cubicBezTo>
                  <a:pt x="18347" y="20741"/>
                  <a:pt x="18347" y="20774"/>
                  <a:pt x="18380" y="20774"/>
                </a:cubicBezTo>
                <a:cubicBezTo>
                  <a:pt x="18414" y="20774"/>
                  <a:pt x="18480" y="20774"/>
                  <a:pt x="18514" y="20741"/>
                </a:cubicBezTo>
                <a:cubicBezTo>
                  <a:pt x="18547" y="20841"/>
                  <a:pt x="18581" y="20874"/>
                  <a:pt x="18681" y="20908"/>
                </a:cubicBezTo>
                <a:cubicBezTo>
                  <a:pt x="18733" y="20931"/>
                  <a:pt x="18788" y="20941"/>
                  <a:pt x="18845" y="20941"/>
                </a:cubicBezTo>
                <a:cubicBezTo>
                  <a:pt x="19116" y="20941"/>
                  <a:pt x="19427" y="20712"/>
                  <a:pt x="19648" y="20574"/>
                </a:cubicBezTo>
                <a:cubicBezTo>
                  <a:pt x="19781" y="20507"/>
                  <a:pt x="19915" y="20274"/>
                  <a:pt x="20048" y="20074"/>
                </a:cubicBezTo>
                <a:cubicBezTo>
                  <a:pt x="20248" y="19840"/>
                  <a:pt x="20415" y="19507"/>
                  <a:pt x="20382" y="19173"/>
                </a:cubicBezTo>
                <a:cubicBezTo>
                  <a:pt x="20382" y="19106"/>
                  <a:pt x="20348" y="19073"/>
                  <a:pt x="20315" y="19073"/>
                </a:cubicBezTo>
                <a:cubicBezTo>
                  <a:pt x="20215" y="18940"/>
                  <a:pt x="20115" y="18839"/>
                  <a:pt x="19848" y="18839"/>
                </a:cubicBezTo>
                <a:cubicBezTo>
                  <a:pt x="19809" y="18835"/>
                  <a:pt x="19771" y="18832"/>
                  <a:pt x="19733" y="18832"/>
                </a:cubicBezTo>
                <a:cubicBezTo>
                  <a:pt x="18978" y="18832"/>
                  <a:pt x="18314" y="19745"/>
                  <a:pt x="18314" y="20507"/>
                </a:cubicBezTo>
                <a:cubicBezTo>
                  <a:pt x="17713" y="21008"/>
                  <a:pt x="17213" y="21575"/>
                  <a:pt x="16813" y="22209"/>
                </a:cubicBezTo>
                <a:cubicBezTo>
                  <a:pt x="16813" y="22175"/>
                  <a:pt x="16846" y="22075"/>
                  <a:pt x="16846" y="22042"/>
                </a:cubicBezTo>
                <a:cubicBezTo>
                  <a:pt x="16946" y="21708"/>
                  <a:pt x="17046" y="21341"/>
                  <a:pt x="17113" y="20941"/>
                </a:cubicBezTo>
                <a:cubicBezTo>
                  <a:pt x="17546" y="20574"/>
                  <a:pt x="17546" y="19773"/>
                  <a:pt x="17446" y="19240"/>
                </a:cubicBezTo>
                <a:cubicBezTo>
                  <a:pt x="17407" y="19201"/>
                  <a:pt x="17368" y="19184"/>
                  <a:pt x="17322" y="19184"/>
                </a:cubicBezTo>
                <a:cubicBezTo>
                  <a:pt x="17290" y="19184"/>
                  <a:pt x="17254" y="19193"/>
                  <a:pt x="17213" y="19206"/>
                </a:cubicBezTo>
                <a:cubicBezTo>
                  <a:pt x="16813" y="19607"/>
                  <a:pt x="16713" y="20374"/>
                  <a:pt x="16846" y="20941"/>
                </a:cubicBezTo>
                <a:cubicBezTo>
                  <a:pt x="16779" y="21241"/>
                  <a:pt x="16713" y="21575"/>
                  <a:pt x="16646" y="21875"/>
                </a:cubicBezTo>
                <a:cubicBezTo>
                  <a:pt x="16512" y="22275"/>
                  <a:pt x="16379" y="22676"/>
                  <a:pt x="16212" y="23042"/>
                </a:cubicBezTo>
                <a:lnTo>
                  <a:pt x="16212" y="23076"/>
                </a:lnTo>
                <a:cubicBezTo>
                  <a:pt x="15945" y="23610"/>
                  <a:pt x="15645" y="24210"/>
                  <a:pt x="15378" y="24777"/>
                </a:cubicBezTo>
                <a:cubicBezTo>
                  <a:pt x="15211" y="25111"/>
                  <a:pt x="15011" y="25511"/>
                  <a:pt x="14845" y="25911"/>
                </a:cubicBezTo>
                <a:cubicBezTo>
                  <a:pt x="15111" y="24944"/>
                  <a:pt x="15312" y="23910"/>
                  <a:pt x="15278" y="22909"/>
                </a:cubicBezTo>
                <a:cubicBezTo>
                  <a:pt x="15312" y="22909"/>
                  <a:pt x="15378" y="22909"/>
                  <a:pt x="15445" y="22876"/>
                </a:cubicBezTo>
                <a:cubicBezTo>
                  <a:pt x="15845" y="22242"/>
                  <a:pt x="16012" y="21208"/>
                  <a:pt x="15645" y="20507"/>
                </a:cubicBezTo>
                <a:cubicBezTo>
                  <a:pt x="15624" y="20444"/>
                  <a:pt x="15563" y="20421"/>
                  <a:pt x="15495" y="20421"/>
                </a:cubicBezTo>
                <a:cubicBezTo>
                  <a:pt x="15456" y="20421"/>
                  <a:pt x="15415" y="20428"/>
                  <a:pt x="15378" y="20441"/>
                </a:cubicBezTo>
                <a:cubicBezTo>
                  <a:pt x="15045" y="20841"/>
                  <a:pt x="14878" y="21408"/>
                  <a:pt x="14845" y="21875"/>
                </a:cubicBezTo>
                <a:cubicBezTo>
                  <a:pt x="14845" y="22108"/>
                  <a:pt x="14845" y="22609"/>
                  <a:pt x="15145" y="22709"/>
                </a:cubicBezTo>
                <a:cubicBezTo>
                  <a:pt x="15011" y="23776"/>
                  <a:pt x="14878" y="24877"/>
                  <a:pt x="14811" y="26011"/>
                </a:cubicBezTo>
                <a:cubicBezTo>
                  <a:pt x="14811" y="26045"/>
                  <a:pt x="14811" y="26045"/>
                  <a:pt x="14845" y="26045"/>
                </a:cubicBezTo>
                <a:cubicBezTo>
                  <a:pt x="14544" y="26712"/>
                  <a:pt x="14311" y="27379"/>
                  <a:pt x="14311" y="28046"/>
                </a:cubicBezTo>
                <a:cubicBezTo>
                  <a:pt x="13410" y="24944"/>
                  <a:pt x="12309" y="21942"/>
                  <a:pt x="11309" y="19040"/>
                </a:cubicBezTo>
                <a:cubicBezTo>
                  <a:pt x="11242" y="18873"/>
                  <a:pt x="11175" y="18706"/>
                  <a:pt x="11142" y="18539"/>
                </a:cubicBezTo>
                <a:cubicBezTo>
                  <a:pt x="11242" y="17705"/>
                  <a:pt x="11475" y="16905"/>
                  <a:pt x="11709" y="16171"/>
                </a:cubicBezTo>
                <a:cubicBezTo>
                  <a:pt x="12176" y="15904"/>
                  <a:pt x="12576" y="15737"/>
                  <a:pt x="13143" y="15704"/>
                </a:cubicBezTo>
                <a:lnTo>
                  <a:pt x="13644" y="15704"/>
                </a:lnTo>
                <a:cubicBezTo>
                  <a:pt x="13644" y="15937"/>
                  <a:pt x="13810" y="16238"/>
                  <a:pt x="14044" y="16371"/>
                </a:cubicBezTo>
                <a:cubicBezTo>
                  <a:pt x="14194" y="16465"/>
                  <a:pt x="14366" y="16506"/>
                  <a:pt x="14535" y="16506"/>
                </a:cubicBezTo>
                <a:cubicBezTo>
                  <a:pt x="14666" y="16506"/>
                  <a:pt x="14795" y="16481"/>
                  <a:pt x="14911" y="16438"/>
                </a:cubicBezTo>
                <a:cubicBezTo>
                  <a:pt x="15145" y="16371"/>
                  <a:pt x="15478" y="16204"/>
                  <a:pt x="15645" y="16004"/>
                </a:cubicBezTo>
                <a:cubicBezTo>
                  <a:pt x="15745" y="15904"/>
                  <a:pt x="15812" y="15737"/>
                  <a:pt x="15745" y="15570"/>
                </a:cubicBezTo>
                <a:cubicBezTo>
                  <a:pt x="15636" y="15135"/>
                  <a:pt x="15087" y="14913"/>
                  <a:pt x="14580" y="14913"/>
                </a:cubicBezTo>
                <a:cubicBezTo>
                  <a:pt x="14310" y="14913"/>
                  <a:pt x="14051" y="14976"/>
                  <a:pt x="13877" y="15103"/>
                </a:cubicBezTo>
                <a:cubicBezTo>
                  <a:pt x="13744" y="15204"/>
                  <a:pt x="13710" y="15270"/>
                  <a:pt x="13677" y="15404"/>
                </a:cubicBezTo>
                <a:cubicBezTo>
                  <a:pt x="13010" y="15437"/>
                  <a:pt x="12343" y="15570"/>
                  <a:pt x="11809" y="15904"/>
                </a:cubicBezTo>
                <a:cubicBezTo>
                  <a:pt x="12176" y="14870"/>
                  <a:pt x="12643" y="13903"/>
                  <a:pt x="13143" y="12902"/>
                </a:cubicBezTo>
                <a:cubicBezTo>
                  <a:pt x="13521" y="12991"/>
                  <a:pt x="13929" y="13020"/>
                  <a:pt x="14327" y="13020"/>
                </a:cubicBezTo>
                <a:cubicBezTo>
                  <a:pt x="14526" y="13020"/>
                  <a:pt x="14722" y="13013"/>
                  <a:pt x="14911" y="13002"/>
                </a:cubicBezTo>
                <a:cubicBezTo>
                  <a:pt x="14978" y="13169"/>
                  <a:pt x="15078" y="13336"/>
                  <a:pt x="15211" y="13402"/>
                </a:cubicBezTo>
                <a:cubicBezTo>
                  <a:pt x="15245" y="13536"/>
                  <a:pt x="15345" y="13602"/>
                  <a:pt x="15478" y="13702"/>
                </a:cubicBezTo>
                <a:cubicBezTo>
                  <a:pt x="15484" y="13709"/>
                  <a:pt x="15491" y="13711"/>
                  <a:pt x="15496" y="13711"/>
                </a:cubicBezTo>
                <a:cubicBezTo>
                  <a:pt x="15523" y="13711"/>
                  <a:pt x="15545" y="13657"/>
                  <a:pt x="15545" y="13602"/>
                </a:cubicBezTo>
                <a:lnTo>
                  <a:pt x="15545" y="13569"/>
                </a:lnTo>
                <a:cubicBezTo>
                  <a:pt x="15645" y="13602"/>
                  <a:pt x="15712" y="13602"/>
                  <a:pt x="15812" y="13602"/>
                </a:cubicBezTo>
                <a:cubicBezTo>
                  <a:pt x="15883" y="13615"/>
                  <a:pt x="15959" y="13622"/>
                  <a:pt x="16039" y="13622"/>
                </a:cubicBezTo>
                <a:cubicBezTo>
                  <a:pt x="16374" y="13622"/>
                  <a:pt x="16764" y="13505"/>
                  <a:pt x="16979" y="13235"/>
                </a:cubicBezTo>
                <a:cubicBezTo>
                  <a:pt x="17313" y="12768"/>
                  <a:pt x="16512" y="12535"/>
                  <a:pt x="16179" y="12535"/>
                </a:cubicBezTo>
                <a:lnTo>
                  <a:pt x="16045" y="12535"/>
                </a:lnTo>
                <a:cubicBezTo>
                  <a:pt x="15949" y="12492"/>
                  <a:pt x="15832" y="12477"/>
                  <a:pt x="15709" y="12477"/>
                </a:cubicBezTo>
                <a:cubicBezTo>
                  <a:pt x="15448" y="12477"/>
                  <a:pt x="15159" y="12546"/>
                  <a:pt x="14978" y="12568"/>
                </a:cubicBezTo>
                <a:cubicBezTo>
                  <a:pt x="14911" y="12568"/>
                  <a:pt x="14878" y="12668"/>
                  <a:pt x="14878" y="12702"/>
                </a:cubicBezTo>
                <a:lnTo>
                  <a:pt x="14878" y="12835"/>
                </a:lnTo>
                <a:cubicBezTo>
                  <a:pt x="14522" y="12746"/>
                  <a:pt x="14122" y="12731"/>
                  <a:pt x="13736" y="12731"/>
                </a:cubicBezTo>
                <a:cubicBezTo>
                  <a:pt x="13544" y="12731"/>
                  <a:pt x="13355" y="12735"/>
                  <a:pt x="13177" y="12735"/>
                </a:cubicBezTo>
                <a:cubicBezTo>
                  <a:pt x="13510" y="12101"/>
                  <a:pt x="13810" y="11501"/>
                  <a:pt x="14144" y="10834"/>
                </a:cubicBezTo>
                <a:cubicBezTo>
                  <a:pt x="14311" y="10834"/>
                  <a:pt x="14411" y="10734"/>
                  <a:pt x="14511" y="10700"/>
                </a:cubicBezTo>
                <a:cubicBezTo>
                  <a:pt x="15211" y="10367"/>
                  <a:pt x="15745" y="9433"/>
                  <a:pt x="15312" y="8732"/>
                </a:cubicBezTo>
                <a:cubicBezTo>
                  <a:pt x="15264" y="8709"/>
                  <a:pt x="15234" y="8685"/>
                  <a:pt x="15208" y="8685"/>
                </a:cubicBezTo>
                <a:cubicBezTo>
                  <a:pt x="15198" y="8685"/>
                  <a:pt x="15188" y="8689"/>
                  <a:pt x="15178" y="8699"/>
                </a:cubicBezTo>
                <a:cubicBezTo>
                  <a:pt x="14911" y="8832"/>
                  <a:pt x="14744" y="8932"/>
                  <a:pt x="14578" y="9166"/>
                </a:cubicBezTo>
                <a:cubicBezTo>
                  <a:pt x="14077" y="9499"/>
                  <a:pt x="13810" y="10167"/>
                  <a:pt x="13844" y="10734"/>
                </a:cubicBezTo>
                <a:cubicBezTo>
                  <a:pt x="13844" y="10767"/>
                  <a:pt x="13844" y="10767"/>
                  <a:pt x="13877" y="10767"/>
                </a:cubicBezTo>
                <a:lnTo>
                  <a:pt x="13877" y="10867"/>
                </a:lnTo>
                <a:cubicBezTo>
                  <a:pt x="13343" y="11734"/>
                  <a:pt x="12810" y="12702"/>
                  <a:pt x="12309" y="13669"/>
                </a:cubicBezTo>
                <a:cubicBezTo>
                  <a:pt x="12409" y="12835"/>
                  <a:pt x="12510" y="11935"/>
                  <a:pt x="12409" y="11101"/>
                </a:cubicBezTo>
                <a:lnTo>
                  <a:pt x="12409" y="11101"/>
                </a:lnTo>
                <a:cubicBezTo>
                  <a:pt x="12440" y="11121"/>
                  <a:pt x="12465" y="11129"/>
                  <a:pt x="12487" y="11129"/>
                </a:cubicBezTo>
                <a:cubicBezTo>
                  <a:pt x="12537" y="11129"/>
                  <a:pt x="12574" y="11090"/>
                  <a:pt x="12643" y="11067"/>
                </a:cubicBezTo>
                <a:cubicBezTo>
                  <a:pt x="12676" y="11034"/>
                  <a:pt x="12676" y="11000"/>
                  <a:pt x="12643" y="10934"/>
                </a:cubicBezTo>
                <a:cubicBezTo>
                  <a:pt x="12510" y="10834"/>
                  <a:pt x="12409" y="10767"/>
                  <a:pt x="12376" y="10600"/>
                </a:cubicBezTo>
                <a:cubicBezTo>
                  <a:pt x="12343" y="10400"/>
                  <a:pt x="12309" y="10167"/>
                  <a:pt x="12309" y="9900"/>
                </a:cubicBezTo>
                <a:cubicBezTo>
                  <a:pt x="12309" y="9599"/>
                  <a:pt x="12309" y="9333"/>
                  <a:pt x="12376" y="9032"/>
                </a:cubicBezTo>
                <a:cubicBezTo>
                  <a:pt x="12476" y="9333"/>
                  <a:pt x="12510" y="9599"/>
                  <a:pt x="12510" y="9900"/>
                </a:cubicBezTo>
                <a:cubicBezTo>
                  <a:pt x="12510" y="9833"/>
                  <a:pt x="12476" y="9766"/>
                  <a:pt x="12476" y="9700"/>
                </a:cubicBezTo>
                <a:cubicBezTo>
                  <a:pt x="12476" y="9683"/>
                  <a:pt x="12451" y="9675"/>
                  <a:pt x="12426" y="9675"/>
                </a:cubicBezTo>
                <a:cubicBezTo>
                  <a:pt x="12401" y="9675"/>
                  <a:pt x="12376" y="9683"/>
                  <a:pt x="12376" y="9700"/>
                </a:cubicBezTo>
                <a:cubicBezTo>
                  <a:pt x="12376" y="10033"/>
                  <a:pt x="12376" y="10333"/>
                  <a:pt x="12476" y="10667"/>
                </a:cubicBezTo>
                <a:cubicBezTo>
                  <a:pt x="12476" y="10712"/>
                  <a:pt x="12510" y="10730"/>
                  <a:pt x="12551" y="10730"/>
                </a:cubicBezTo>
                <a:cubicBezTo>
                  <a:pt x="12600" y="10730"/>
                  <a:pt x="12658" y="10704"/>
                  <a:pt x="12676" y="10667"/>
                </a:cubicBezTo>
                <a:cubicBezTo>
                  <a:pt x="12810" y="10000"/>
                  <a:pt x="12743" y="9233"/>
                  <a:pt x="12510" y="8599"/>
                </a:cubicBezTo>
                <a:cubicBezTo>
                  <a:pt x="12489" y="8558"/>
                  <a:pt x="12430" y="8529"/>
                  <a:pt x="12380" y="8529"/>
                </a:cubicBezTo>
                <a:cubicBezTo>
                  <a:pt x="12349" y="8529"/>
                  <a:pt x="12322" y="8540"/>
                  <a:pt x="12309" y="8565"/>
                </a:cubicBezTo>
                <a:cubicBezTo>
                  <a:pt x="12009" y="9066"/>
                  <a:pt x="12043" y="9766"/>
                  <a:pt x="12076" y="10333"/>
                </a:cubicBezTo>
                <a:cubicBezTo>
                  <a:pt x="12076" y="10400"/>
                  <a:pt x="12176" y="10667"/>
                  <a:pt x="12243" y="10834"/>
                </a:cubicBezTo>
                <a:cubicBezTo>
                  <a:pt x="12243" y="11868"/>
                  <a:pt x="12309" y="12869"/>
                  <a:pt x="12176" y="13903"/>
                </a:cubicBezTo>
                <a:cubicBezTo>
                  <a:pt x="12043" y="14103"/>
                  <a:pt x="11976" y="14370"/>
                  <a:pt x="11876" y="14603"/>
                </a:cubicBezTo>
                <a:cubicBezTo>
                  <a:pt x="11876" y="13869"/>
                  <a:pt x="11709" y="13035"/>
                  <a:pt x="11475" y="12335"/>
                </a:cubicBezTo>
                <a:cubicBezTo>
                  <a:pt x="11509" y="12335"/>
                  <a:pt x="11509" y="12268"/>
                  <a:pt x="11509" y="12235"/>
                </a:cubicBezTo>
                <a:lnTo>
                  <a:pt x="11509" y="11935"/>
                </a:lnTo>
                <a:cubicBezTo>
                  <a:pt x="11576" y="11768"/>
                  <a:pt x="11642" y="11534"/>
                  <a:pt x="11642" y="11334"/>
                </a:cubicBezTo>
                <a:cubicBezTo>
                  <a:pt x="11576" y="10934"/>
                  <a:pt x="11475" y="10167"/>
                  <a:pt x="10942" y="10167"/>
                </a:cubicBezTo>
                <a:cubicBezTo>
                  <a:pt x="10441" y="10167"/>
                  <a:pt x="10475" y="10900"/>
                  <a:pt x="10508" y="11201"/>
                </a:cubicBezTo>
                <a:cubicBezTo>
                  <a:pt x="10541" y="11601"/>
                  <a:pt x="10742" y="12168"/>
                  <a:pt x="11175" y="12268"/>
                </a:cubicBezTo>
                <a:cubicBezTo>
                  <a:pt x="11375" y="13169"/>
                  <a:pt x="11676" y="14036"/>
                  <a:pt x="11676" y="14937"/>
                </a:cubicBezTo>
                <a:cubicBezTo>
                  <a:pt x="11242" y="16004"/>
                  <a:pt x="11008" y="17038"/>
                  <a:pt x="10975" y="18072"/>
                </a:cubicBezTo>
                <a:cubicBezTo>
                  <a:pt x="10008" y="15404"/>
                  <a:pt x="8974" y="12835"/>
                  <a:pt x="7773" y="10267"/>
                </a:cubicBezTo>
                <a:cubicBezTo>
                  <a:pt x="7806" y="9566"/>
                  <a:pt x="7706" y="8899"/>
                  <a:pt x="7639" y="8198"/>
                </a:cubicBezTo>
                <a:cubicBezTo>
                  <a:pt x="7806" y="7698"/>
                  <a:pt x="7973" y="7164"/>
                  <a:pt x="8206" y="6697"/>
                </a:cubicBezTo>
                <a:cubicBezTo>
                  <a:pt x="8373" y="6364"/>
                  <a:pt x="8607" y="6030"/>
                  <a:pt x="8807" y="5697"/>
                </a:cubicBezTo>
                <a:lnTo>
                  <a:pt x="8840" y="5697"/>
                </a:lnTo>
                <a:cubicBezTo>
                  <a:pt x="8840" y="5713"/>
                  <a:pt x="8857" y="5722"/>
                  <a:pt x="8882" y="5722"/>
                </a:cubicBezTo>
                <a:cubicBezTo>
                  <a:pt x="8907" y="5722"/>
                  <a:pt x="8940" y="5713"/>
                  <a:pt x="8974" y="5697"/>
                </a:cubicBezTo>
                <a:cubicBezTo>
                  <a:pt x="8974" y="5722"/>
                  <a:pt x="8993" y="5786"/>
                  <a:pt x="9046" y="5786"/>
                </a:cubicBezTo>
                <a:cubicBezTo>
                  <a:pt x="9063" y="5786"/>
                  <a:pt x="9083" y="5779"/>
                  <a:pt x="9107" y="5763"/>
                </a:cubicBezTo>
                <a:cubicBezTo>
                  <a:pt x="9708" y="5597"/>
                  <a:pt x="10508" y="4996"/>
                  <a:pt x="10308" y="4262"/>
                </a:cubicBezTo>
                <a:cubicBezTo>
                  <a:pt x="10308" y="4229"/>
                  <a:pt x="10208" y="4196"/>
                  <a:pt x="10175" y="4196"/>
                </a:cubicBezTo>
                <a:cubicBezTo>
                  <a:pt x="9374" y="4229"/>
                  <a:pt x="8874" y="4863"/>
                  <a:pt x="8673" y="5530"/>
                </a:cubicBezTo>
                <a:cubicBezTo>
                  <a:pt x="8173" y="6197"/>
                  <a:pt x="7806" y="7031"/>
                  <a:pt x="7606" y="7865"/>
                </a:cubicBezTo>
                <a:cubicBezTo>
                  <a:pt x="7539" y="7565"/>
                  <a:pt x="7539" y="7264"/>
                  <a:pt x="7539" y="6998"/>
                </a:cubicBezTo>
                <a:cubicBezTo>
                  <a:pt x="7506" y="5897"/>
                  <a:pt x="7606" y="4896"/>
                  <a:pt x="7806" y="3862"/>
                </a:cubicBezTo>
                <a:cubicBezTo>
                  <a:pt x="7832" y="3887"/>
                  <a:pt x="7857" y="3951"/>
                  <a:pt x="7911" y="3951"/>
                </a:cubicBezTo>
                <a:cubicBezTo>
                  <a:pt x="7929" y="3951"/>
                  <a:pt x="7949" y="3945"/>
                  <a:pt x="7973" y="3929"/>
                </a:cubicBezTo>
                <a:cubicBezTo>
                  <a:pt x="8707" y="3595"/>
                  <a:pt x="8807" y="2528"/>
                  <a:pt x="8273" y="1994"/>
                </a:cubicBezTo>
                <a:cubicBezTo>
                  <a:pt x="8240" y="1961"/>
                  <a:pt x="8206" y="1944"/>
                  <a:pt x="8177" y="1944"/>
                </a:cubicBezTo>
                <a:cubicBezTo>
                  <a:pt x="8148" y="1944"/>
                  <a:pt x="8123" y="1961"/>
                  <a:pt x="8106" y="1994"/>
                </a:cubicBezTo>
                <a:cubicBezTo>
                  <a:pt x="7806" y="2194"/>
                  <a:pt x="7673" y="2528"/>
                  <a:pt x="7673" y="2895"/>
                </a:cubicBezTo>
                <a:cubicBezTo>
                  <a:pt x="7673" y="3061"/>
                  <a:pt x="7639" y="3362"/>
                  <a:pt x="7706" y="3528"/>
                </a:cubicBezTo>
                <a:cubicBezTo>
                  <a:pt x="7439" y="4262"/>
                  <a:pt x="7306" y="5096"/>
                  <a:pt x="7272" y="5997"/>
                </a:cubicBezTo>
                <a:cubicBezTo>
                  <a:pt x="7139" y="5363"/>
                  <a:pt x="6972" y="4729"/>
                  <a:pt x="6805" y="4096"/>
                </a:cubicBezTo>
                <a:lnTo>
                  <a:pt x="6805" y="4062"/>
                </a:lnTo>
                <a:cubicBezTo>
                  <a:pt x="6805" y="4029"/>
                  <a:pt x="6772" y="3995"/>
                  <a:pt x="6772" y="3929"/>
                </a:cubicBezTo>
                <a:cubicBezTo>
                  <a:pt x="6772" y="3895"/>
                  <a:pt x="6705" y="3862"/>
                  <a:pt x="6705" y="3829"/>
                </a:cubicBezTo>
                <a:cubicBezTo>
                  <a:pt x="6705" y="3762"/>
                  <a:pt x="6772" y="3729"/>
                  <a:pt x="6772" y="3695"/>
                </a:cubicBezTo>
                <a:cubicBezTo>
                  <a:pt x="6787" y="3725"/>
                  <a:pt x="6829" y="3742"/>
                  <a:pt x="6871" y="3742"/>
                </a:cubicBezTo>
                <a:cubicBezTo>
                  <a:pt x="6922" y="3742"/>
                  <a:pt x="6972" y="3717"/>
                  <a:pt x="6972" y="3662"/>
                </a:cubicBezTo>
                <a:cubicBezTo>
                  <a:pt x="6972" y="3262"/>
                  <a:pt x="6939" y="2861"/>
                  <a:pt x="6805" y="2528"/>
                </a:cubicBezTo>
                <a:lnTo>
                  <a:pt x="6805" y="2361"/>
                </a:lnTo>
                <a:cubicBezTo>
                  <a:pt x="6805" y="2328"/>
                  <a:pt x="6772" y="2328"/>
                  <a:pt x="6772" y="2328"/>
                </a:cubicBezTo>
                <a:lnTo>
                  <a:pt x="6505" y="1694"/>
                </a:lnTo>
                <a:cubicBezTo>
                  <a:pt x="6489" y="1644"/>
                  <a:pt x="6447" y="1619"/>
                  <a:pt x="6405" y="1619"/>
                </a:cubicBezTo>
                <a:cubicBezTo>
                  <a:pt x="6363" y="1619"/>
                  <a:pt x="6322" y="1644"/>
                  <a:pt x="6305" y="1694"/>
                </a:cubicBezTo>
                <a:cubicBezTo>
                  <a:pt x="6038" y="2061"/>
                  <a:pt x="6005" y="2494"/>
                  <a:pt x="6105" y="2928"/>
                </a:cubicBezTo>
                <a:cubicBezTo>
                  <a:pt x="6172" y="3262"/>
                  <a:pt x="6305" y="3762"/>
                  <a:pt x="6539" y="4062"/>
                </a:cubicBezTo>
                <a:cubicBezTo>
                  <a:pt x="6672" y="4996"/>
                  <a:pt x="7006" y="5897"/>
                  <a:pt x="7306" y="6764"/>
                </a:cubicBezTo>
                <a:cubicBezTo>
                  <a:pt x="7339" y="7932"/>
                  <a:pt x="7506" y="9066"/>
                  <a:pt x="7673" y="10100"/>
                </a:cubicBezTo>
                <a:cubicBezTo>
                  <a:pt x="6805" y="8332"/>
                  <a:pt x="5838" y="6531"/>
                  <a:pt x="4804" y="4829"/>
                </a:cubicBezTo>
                <a:lnTo>
                  <a:pt x="4804" y="4763"/>
                </a:lnTo>
                <a:cubicBezTo>
                  <a:pt x="4537" y="4196"/>
                  <a:pt x="4370" y="3595"/>
                  <a:pt x="4270" y="2995"/>
                </a:cubicBezTo>
                <a:cubicBezTo>
                  <a:pt x="4170" y="2661"/>
                  <a:pt x="4137" y="2261"/>
                  <a:pt x="4037" y="1927"/>
                </a:cubicBezTo>
                <a:lnTo>
                  <a:pt x="4037" y="1927"/>
                </a:lnTo>
                <a:cubicBezTo>
                  <a:pt x="4112" y="2003"/>
                  <a:pt x="4198" y="2067"/>
                  <a:pt x="4265" y="2067"/>
                </a:cubicBezTo>
                <a:cubicBezTo>
                  <a:pt x="4316" y="2067"/>
                  <a:pt x="4356" y="2029"/>
                  <a:pt x="4370" y="1927"/>
                </a:cubicBezTo>
                <a:cubicBezTo>
                  <a:pt x="4437" y="1927"/>
                  <a:pt x="4470" y="1894"/>
                  <a:pt x="4470" y="1861"/>
                </a:cubicBezTo>
                <a:cubicBezTo>
                  <a:pt x="4604" y="1227"/>
                  <a:pt x="4437" y="426"/>
                  <a:pt x="3937" y="26"/>
                </a:cubicBezTo>
                <a:cubicBezTo>
                  <a:pt x="3903" y="9"/>
                  <a:pt x="3870" y="1"/>
                  <a:pt x="384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66"/>
          <p:cNvSpPr/>
          <p:nvPr/>
        </p:nvSpPr>
        <p:spPr>
          <a:xfrm>
            <a:off x="5802754" y="3520188"/>
            <a:ext cx="7728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66"/>
          <p:cNvSpPr/>
          <p:nvPr/>
        </p:nvSpPr>
        <p:spPr>
          <a:xfrm>
            <a:off x="2590797" y="3520188"/>
            <a:ext cx="7728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66"/>
          <p:cNvSpPr/>
          <p:nvPr/>
        </p:nvSpPr>
        <p:spPr>
          <a:xfrm>
            <a:off x="5775002" y="2086050"/>
            <a:ext cx="7728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66"/>
          <p:cNvSpPr/>
          <p:nvPr/>
        </p:nvSpPr>
        <p:spPr>
          <a:xfrm>
            <a:off x="2591447" y="2086063"/>
            <a:ext cx="7728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66"/>
          <p:cNvSpPr/>
          <p:nvPr/>
        </p:nvSpPr>
        <p:spPr>
          <a:xfrm>
            <a:off x="1999667" y="857250"/>
            <a:ext cx="51435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66"/>
          <p:cNvSpPr txBox="1">
            <a:spLocks noGrp="1"/>
          </p:cNvSpPr>
          <p:nvPr>
            <p:ph type="title"/>
          </p:nvPr>
        </p:nvSpPr>
        <p:spPr>
          <a:xfrm>
            <a:off x="713238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Announcements</a:t>
            </a:r>
            <a:endParaRPr/>
          </a:p>
        </p:txBody>
      </p:sp>
      <p:sp>
        <p:nvSpPr>
          <p:cNvPr id="1334" name="Google Shape;1334;p66"/>
          <p:cNvSpPr txBox="1">
            <a:spLocks noGrp="1"/>
          </p:cNvSpPr>
          <p:nvPr>
            <p:ph type="title" idx="4294967295"/>
          </p:nvPr>
        </p:nvSpPr>
        <p:spPr>
          <a:xfrm>
            <a:off x="5784604" y="3342528"/>
            <a:ext cx="7536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04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335" name="Google Shape;1335;p66"/>
          <p:cNvSpPr txBox="1">
            <a:spLocks noGrp="1"/>
          </p:cNvSpPr>
          <p:nvPr>
            <p:ph type="title" idx="4294967295"/>
          </p:nvPr>
        </p:nvSpPr>
        <p:spPr>
          <a:xfrm>
            <a:off x="5784611" y="1928286"/>
            <a:ext cx="7536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03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336" name="Google Shape;1336;p66"/>
          <p:cNvSpPr txBox="1">
            <a:spLocks noGrp="1"/>
          </p:cNvSpPr>
          <p:nvPr>
            <p:ph type="title" idx="4294967295"/>
          </p:nvPr>
        </p:nvSpPr>
        <p:spPr>
          <a:xfrm>
            <a:off x="2543073" y="3342536"/>
            <a:ext cx="7536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02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337" name="Google Shape;1337;p66"/>
          <p:cNvSpPr txBox="1">
            <a:spLocks noGrp="1"/>
          </p:cNvSpPr>
          <p:nvPr>
            <p:ph type="title" idx="4294967295"/>
          </p:nvPr>
        </p:nvSpPr>
        <p:spPr>
          <a:xfrm>
            <a:off x="2552598" y="1928286"/>
            <a:ext cx="7536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01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338" name="Google Shape;1338;p66"/>
          <p:cNvSpPr txBox="1">
            <a:spLocks noGrp="1"/>
          </p:cNvSpPr>
          <p:nvPr>
            <p:ph type="subTitle" idx="4294967295"/>
          </p:nvPr>
        </p:nvSpPr>
        <p:spPr>
          <a:xfrm>
            <a:off x="6562208" y="3117502"/>
            <a:ext cx="16971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Mars</a:t>
            </a:r>
            <a:endParaRPr sz="1800" i="1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339" name="Google Shape;1339;p66"/>
          <p:cNvSpPr txBox="1">
            <a:spLocks noGrp="1"/>
          </p:cNvSpPr>
          <p:nvPr>
            <p:ph type="subTitle" idx="4294967295"/>
          </p:nvPr>
        </p:nvSpPr>
        <p:spPr>
          <a:xfrm>
            <a:off x="884689" y="3117502"/>
            <a:ext cx="16971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Jupiter</a:t>
            </a:r>
            <a:endParaRPr sz="1800" i="1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340" name="Google Shape;1340;p66"/>
          <p:cNvSpPr txBox="1">
            <a:spLocks noGrp="1"/>
          </p:cNvSpPr>
          <p:nvPr>
            <p:ph type="subTitle" idx="4294967295"/>
          </p:nvPr>
        </p:nvSpPr>
        <p:spPr>
          <a:xfrm>
            <a:off x="884689" y="2091826"/>
            <a:ext cx="169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Venus has a beautiful name</a:t>
            </a:r>
            <a:endParaRPr sz="1400" dirty="0"/>
          </a:p>
        </p:txBody>
      </p:sp>
      <p:sp>
        <p:nvSpPr>
          <p:cNvPr id="1341" name="Google Shape;1341;p66"/>
          <p:cNvSpPr txBox="1">
            <a:spLocks noGrp="1"/>
          </p:cNvSpPr>
          <p:nvPr>
            <p:ph type="subTitle" idx="4294967295"/>
          </p:nvPr>
        </p:nvSpPr>
        <p:spPr>
          <a:xfrm>
            <a:off x="6562193" y="1687750"/>
            <a:ext cx="16971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Mercury</a:t>
            </a:r>
            <a:endParaRPr sz="1800" i="1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342" name="Google Shape;1342;p66"/>
          <p:cNvSpPr txBox="1">
            <a:spLocks noGrp="1"/>
          </p:cNvSpPr>
          <p:nvPr>
            <p:ph type="subTitle" idx="4294967295"/>
          </p:nvPr>
        </p:nvSpPr>
        <p:spPr>
          <a:xfrm>
            <a:off x="884689" y="1687750"/>
            <a:ext cx="16971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i="1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Venus</a:t>
            </a:r>
            <a:endParaRPr sz="1800" i="1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343" name="Google Shape;1343;p66"/>
          <p:cNvSpPr txBox="1">
            <a:spLocks noGrp="1"/>
          </p:cNvSpPr>
          <p:nvPr>
            <p:ph type="subTitle" idx="4294967295"/>
          </p:nvPr>
        </p:nvSpPr>
        <p:spPr>
          <a:xfrm>
            <a:off x="6562200" y="2091826"/>
            <a:ext cx="169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Mercury is the smallest planet</a:t>
            </a:r>
            <a:endParaRPr sz="1400"/>
          </a:p>
        </p:txBody>
      </p:sp>
      <p:sp>
        <p:nvSpPr>
          <p:cNvPr id="1344" name="Google Shape;1344;p66"/>
          <p:cNvSpPr txBox="1">
            <a:spLocks noGrp="1"/>
          </p:cNvSpPr>
          <p:nvPr>
            <p:ph type="subTitle" idx="4294967295"/>
          </p:nvPr>
        </p:nvSpPr>
        <p:spPr>
          <a:xfrm>
            <a:off x="884689" y="3520199"/>
            <a:ext cx="169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Jupiter is the biggest planet</a:t>
            </a:r>
            <a:endParaRPr sz="1400"/>
          </a:p>
        </p:txBody>
      </p:sp>
      <p:sp>
        <p:nvSpPr>
          <p:cNvPr id="1345" name="Google Shape;1345;p66"/>
          <p:cNvSpPr txBox="1">
            <a:spLocks noGrp="1"/>
          </p:cNvSpPr>
          <p:nvPr>
            <p:ph type="subTitle" idx="4294967295"/>
          </p:nvPr>
        </p:nvSpPr>
        <p:spPr>
          <a:xfrm>
            <a:off x="6562212" y="3520200"/>
            <a:ext cx="169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Mars is actually a very cold place</a:t>
            </a:r>
            <a:endParaRPr sz="14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300" y="2461196"/>
            <a:ext cx="3055430" cy="2310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0" name="Grupo 1379"/>
          <p:cNvGrpSpPr/>
          <p:nvPr/>
        </p:nvGrpSpPr>
        <p:grpSpPr>
          <a:xfrm>
            <a:off x="538518" y="-373506"/>
            <a:ext cx="8372475" cy="5932488"/>
            <a:chOff x="9593263" y="-719137"/>
            <a:chExt cx="8372475" cy="5932488"/>
          </a:xfrm>
          <a:solidFill>
            <a:srgbClr val="F1D1AB"/>
          </a:solidFill>
        </p:grpSpPr>
        <p:sp>
          <p:nvSpPr>
            <p:cNvPr id="1360" name="Google Shape;1360;p67"/>
            <p:cNvSpPr/>
            <p:nvPr/>
          </p:nvSpPr>
          <p:spPr>
            <a:xfrm>
              <a:off x="10246250" y="4375763"/>
              <a:ext cx="6700" cy="3525"/>
            </a:xfrm>
            <a:custGeom>
              <a:avLst/>
              <a:gdLst/>
              <a:ahLst/>
              <a:cxnLst/>
              <a:rect l="l" t="t" r="r" b="b"/>
              <a:pathLst>
                <a:path w="268" h="141" extrusionOk="0">
                  <a:moveTo>
                    <a:pt x="176" y="1"/>
                  </a:moveTo>
                  <a:cubicBezTo>
                    <a:pt x="160" y="1"/>
                    <a:pt x="145" y="5"/>
                    <a:pt x="134" y="16"/>
                  </a:cubicBezTo>
                  <a:cubicBezTo>
                    <a:pt x="67" y="49"/>
                    <a:pt x="0" y="82"/>
                    <a:pt x="34" y="116"/>
                  </a:cubicBezTo>
                  <a:cubicBezTo>
                    <a:pt x="34" y="132"/>
                    <a:pt x="50" y="141"/>
                    <a:pt x="75" y="141"/>
                  </a:cubicBezTo>
                  <a:cubicBezTo>
                    <a:pt x="100" y="141"/>
                    <a:pt x="134" y="132"/>
                    <a:pt x="167" y="116"/>
                  </a:cubicBezTo>
                  <a:cubicBezTo>
                    <a:pt x="234" y="82"/>
                    <a:pt x="267" y="49"/>
                    <a:pt x="267" y="16"/>
                  </a:cubicBezTo>
                  <a:cubicBezTo>
                    <a:pt x="245" y="16"/>
                    <a:pt x="208" y="1"/>
                    <a:pt x="1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0344150" y="996950"/>
              <a:ext cx="412750" cy="396875"/>
            </a:xfrm>
            <a:custGeom>
              <a:avLst/>
              <a:gdLst>
                <a:gd name="T0" fmla="*/ 185 w 185"/>
                <a:gd name="T1" fmla="*/ 110 h 178"/>
                <a:gd name="T2" fmla="*/ 127 w 185"/>
                <a:gd name="T3" fmla="*/ 127 h 178"/>
                <a:gd name="T4" fmla="*/ 97 w 185"/>
                <a:gd name="T5" fmla="*/ 178 h 178"/>
                <a:gd name="T6" fmla="*/ 62 w 185"/>
                <a:gd name="T7" fmla="*/ 128 h 178"/>
                <a:gd name="T8" fmla="*/ 0 w 185"/>
                <a:gd name="T9" fmla="*/ 111 h 178"/>
                <a:gd name="T10" fmla="*/ 32 w 185"/>
                <a:gd name="T11" fmla="*/ 2 h 178"/>
                <a:gd name="T12" fmla="*/ 82 w 185"/>
                <a:gd name="T13" fmla="*/ 24 h 178"/>
                <a:gd name="T14" fmla="*/ 101 w 185"/>
                <a:gd name="T15" fmla="*/ 23 h 178"/>
                <a:gd name="T16" fmla="*/ 146 w 185"/>
                <a:gd name="T17" fmla="*/ 0 h 178"/>
                <a:gd name="T18" fmla="*/ 142 w 185"/>
                <a:gd name="T19" fmla="*/ 41 h 178"/>
                <a:gd name="T20" fmla="*/ 158 w 185"/>
                <a:gd name="T21" fmla="*/ 83 h 178"/>
                <a:gd name="T22" fmla="*/ 185 w 185"/>
                <a:gd name="T23" fmla="*/ 110 h 178"/>
                <a:gd name="T24" fmla="*/ 125 w 185"/>
                <a:gd name="T25" fmla="*/ 30 h 178"/>
                <a:gd name="T26" fmla="*/ 52 w 185"/>
                <a:gd name="T27" fmla="*/ 28 h 178"/>
                <a:gd name="T28" fmla="*/ 37 w 185"/>
                <a:gd name="T29" fmla="*/ 102 h 178"/>
                <a:gd name="T30" fmla="*/ 96 w 185"/>
                <a:gd name="T31" fmla="*/ 144 h 178"/>
                <a:gd name="T32" fmla="*/ 151 w 185"/>
                <a:gd name="T33" fmla="*/ 99 h 178"/>
                <a:gd name="T34" fmla="*/ 125 w 185"/>
                <a:gd name="T35" fmla="*/ 3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5" h="178">
                  <a:moveTo>
                    <a:pt x="185" y="110"/>
                  </a:moveTo>
                  <a:cubicBezTo>
                    <a:pt x="162" y="116"/>
                    <a:pt x="141" y="116"/>
                    <a:pt x="127" y="127"/>
                  </a:cubicBezTo>
                  <a:cubicBezTo>
                    <a:pt x="113" y="138"/>
                    <a:pt x="108" y="159"/>
                    <a:pt x="97" y="178"/>
                  </a:cubicBezTo>
                  <a:cubicBezTo>
                    <a:pt x="85" y="159"/>
                    <a:pt x="77" y="139"/>
                    <a:pt x="62" y="128"/>
                  </a:cubicBezTo>
                  <a:cubicBezTo>
                    <a:pt x="47" y="118"/>
                    <a:pt x="25" y="118"/>
                    <a:pt x="0" y="111"/>
                  </a:cubicBezTo>
                  <a:cubicBezTo>
                    <a:pt x="43" y="84"/>
                    <a:pt x="48" y="47"/>
                    <a:pt x="32" y="2"/>
                  </a:cubicBezTo>
                  <a:cubicBezTo>
                    <a:pt x="53" y="12"/>
                    <a:pt x="67" y="19"/>
                    <a:pt x="82" y="24"/>
                  </a:cubicBezTo>
                  <a:cubicBezTo>
                    <a:pt x="88" y="26"/>
                    <a:pt x="96" y="25"/>
                    <a:pt x="101" y="23"/>
                  </a:cubicBezTo>
                  <a:cubicBezTo>
                    <a:pt x="114" y="17"/>
                    <a:pt x="127" y="10"/>
                    <a:pt x="146" y="0"/>
                  </a:cubicBezTo>
                  <a:cubicBezTo>
                    <a:pt x="145" y="16"/>
                    <a:pt x="145" y="29"/>
                    <a:pt x="142" y="41"/>
                  </a:cubicBezTo>
                  <a:cubicBezTo>
                    <a:pt x="139" y="59"/>
                    <a:pt x="144" y="72"/>
                    <a:pt x="158" y="83"/>
                  </a:cubicBezTo>
                  <a:cubicBezTo>
                    <a:pt x="167" y="90"/>
                    <a:pt x="174" y="99"/>
                    <a:pt x="185" y="110"/>
                  </a:cubicBezTo>
                  <a:close/>
                  <a:moveTo>
                    <a:pt x="125" y="30"/>
                  </a:moveTo>
                  <a:cubicBezTo>
                    <a:pt x="102" y="49"/>
                    <a:pt x="80" y="45"/>
                    <a:pt x="52" y="28"/>
                  </a:cubicBezTo>
                  <a:cubicBezTo>
                    <a:pt x="63" y="60"/>
                    <a:pt x="58" y="82"/>
                    <a:pt x="37" y="102"/>
                  </a:cubicBezTo>
                  <a:cubicBezTo>
                    <a:pt x="68" y="101"/>
                    <a:pt x="83" y="120"/>
                    <a:pt x="96" y="144"/>
                  </a:cubicBezTo>
                  <a:cubicBezTo>
                    <a:pt x="104" y="115"/>
                    <a:pt x="123" y="103"/>
                    <a:pt x="151" y="99"/>
                  </a:cubicBezTo>
                  <a:cubicBezTo>
                    <a:pt x="127" y="81"/>
                    <a:pt x="121" y="59"/>
                    <a:pt x="12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3662025" y="1416050"/>
              <a:ext cx="355600" cy="395288"/>
            </a:xfrm>
            <a:custGeom>
              <a:avLst/>
              <a:gdLst>
                <a:gd name="T0" fmla="*/ 159 w 159"/>
                <a:gd name="T1" fmla="*/ 101 h 177"/>
                <a:gd name="T2" fmla="*/ 97 w 159"/>
                <a:gd name="T3" fmla="*/ 177 h 177"/>
                <a:gd name="T4" fmla="*/ 0 w 159"/>
                <a:gd name="T5" fmla="*/ 128 h 177"/>
                <a:gd name="T6" fmla="*/ 23 w 159"/>
                <a:gd name="T7" fmla="*/ 72 h 177"/>
                <a:gd name="T8" fmla="*/ 4 w 159"/>
                <a:gd name="T9" fmla="*/ 13 h 177"/>
                <a:gd name="T10" fmla="*/ 104 w 159"/>
                <a:gd name="T11" fmla="*/ 0 h 177"/>
                <a:gd name="T12" fmla="*/ 159 w 159"/>
                <a:gd name="T13" fmla="*/ 101 h 177"/>
                <a:gd name="T14" fmla="*/ 128 w 159"/>
                <a:gd name="T15" fmla="*/ 95 h 177"/>
                <a:gd name="T16" fmla="*/ 94 w 159"/>
                <a:gd name="T17" fmla="*/ 26 h 177"/>
                <a:gd name="T18" fmla="*/ 30 w 159"/>
                <a:gd name="T19" fmla="*/ 38 h 177"/>
                <a:gd name="T20" fmla="*/ 40 w 159"/>
                <a:gd name="T21" fmla="*/ 77 h 177"/>
                <a:gd name="T22" fmla="*/ 26 w 159"/>
                <a:gd name="T23" fmla="*/ 115 h 177"/>
                <a:gd name="T24" fmla="*/ 94 w 159"/>
                <a:gd name="T25" fmla="*/ 148 h 177"/>
                <a:gd name="T26" fmla="*/ 128 w 159"/>
                <a:gd name="T27" fmla="*/ 9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177">
                  <a:moveTo>
                    <a:pt x="159" y="101"/>
                  </a:moveTo>
                  <a:cubicBezTo>
                    <a:pt x="115" y="109"/>
                    <a:pt x="100" y="136"/>
                    <a:pt x="97" y="177"/>
                  </a:cubicBezTo>
                  <a:cubicBezTo>
                    <a:pt x="74" y="143"/>
                    <a:pt x="49" y="115"/>
                    <a:pt x="0" y="128"/>
                  </a:cubicBezTo>
                  <a:cubicBezTo>
                    <a:pt x="10" y="106"/>
                    <a:pt x="23" y="89"/>
                    <a:pt x="23" y="72"/>
                  </a:cubicBezTo>
                  <a:cubicBezTo>
                    <a:pt x="24" y="54"/>
                    <a:pt x="12" y="36"/>
                    <a:pt x="4" y="13"/>
                  </a:cubicBezTo>
                  <a:cubicBezTo>
                    <a:pt x="42" y="32"/>
                    <a:pt x="75" y="37"/>
                    <a:pt x="104" y="0"/>
                  </a:cubicBezTo>
                  <a:cubicBezTo>
                    <a:pt x="104" y="44"/>
                    <a:pt x="117" y="79"/>
                    <a:pt x="159" y="101"/>
                  </a:cubicBezTo>
                  <a:close/>
                  <a:moveTo>
                    <a:pt x="128" y="95"/>
                  </a:moveTo>
                  <a:cubicBezTo>
                    <a:pt x="104" y="79"/>
                    <a:pt x="93" y="59"/>
                    <a:pt x="94" y="26"/>
                  </a:cubicBezTo>
                  <a:cubicBezTo>
                    <a:pt x="74" y="53"/>
                    <a:pt x="53" y="51"/>
                    <a:pt x="30" y="38"/>
                  </a:cubicBezTo>
                  <a:cubicBezTo>
                    <a:pt x="34" y="54"/>
                    <a:pt x="41" y="66"/>
                    <a:pt x="40" y="77"/>
                  </a:cubicBezTo>
                  <a:cubicBezTo>
                    <a:pt x="40" y="88"/>
                    <a:pt x="32" y="98"/>
                    <a:pt x="26" y="115"/>
                  </a:cubicBezTo>
                  <a:cubicBezTo>
                    <a:pt x="61" y="100"/>
                    <a:pt x="71" y="130"/>
                    <a:pt x="94" y="148"/>
                  </a:cubicBezTo>
                  <a:cubicBezTo>
                    <a:pt x="87" y="115"/>
                    <a:pt x="103" y="102"/>
                    <a:pt x="128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6889413" y="2462213"/>
              <a:ext cx="398463" cy="363538"/>
            </a:xfrm>
            <a:custGeom>
              <a:avLst/>
              <a:gdLst>
                <a:gd name="T0" fmla="*/ 160 w 179"/>
                <a:gd name="T1" fmla="*/ 163 h 163"/>
                <a:gd name="T2" fmla="*/ 103 w 179"/>
                <a:gd name="T3" fmla="*/ 136 h 163"/>
                <a:gd name="T4" fmla="*/ 49 w 179"/>
                <a:gd name="T5" fmla="*/ 147 h 163"/>
                <a:gd name="T6" fmla="*/ 43 w 179"/>
                <a:gd name="T7" fmla="*/ 92 h 163"/>
                <a:gd name="T8" fmla="*/ 0 w 179"/>
                <a:gd name="T9" fmla="*/ 48 h 163"/>
                <a:gd name="T10" fmla="*/ 80 w 179"/>
                <a:gd name="T11" fmla="*/ 0 h 163"/>
                <a:gd name="T12" fmla="*/ 179 w 179"/>
                <a:gd name="T13" fmla="*/ 70 h 163"/>
                <a:gd name="T14" fmla="*/ 160 w 179"/>
                <a:gd name="T15" fmla="*/ 163 h 163"/>
                <a:gd name="T16" fmla="*/ 63 w 179"/>
                <a:gd name="T17" fmla="*/ 129 h 163"/>
                <a:gd name="T18" fmla="*/ 136 w 179"/>
                <a:gd name="T19" fmla="*/ 137 h 163"/>
                <a:gd name="T20" fmla="*/ 147 w 179"/>
                <a:gd name="T21" fmla="*/ 74 h 163"/>
                <a:gd name="T22" fmla="*/ 82 w 179"/>
                <a:gd name="T23" fmla="*/ 27 h 163"/>
                <a:gd name="T24" fmla="*/ 36 w 179"/>
                <a:gd name="T25" fmla="*/ 63 h 163"/>
                <a:gd name="T26" fmla="*/ 63 w 179"/>
                <a:gd name="T27" fmla="*/ 12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" h="163">
                  <a:moveTo>
                    <a:pt x="160" y="163"/>
                  </a:moveTo>
                  <a:cubicBezTo>
                    <a:pt x="138" y="151"/>
                    <a:pt x="121" y="138"/>
                    <a:pt x="103" y="136"/>
                  </a:cubicBezTo>
                  <a:cubicBezTo>
                    <a:pt x="86" y="134"/>
                    <a:pt x="68" y="143"/>
                    <a:pt x="49" y="147"/>
                  </a:cubicBezTo>
                  <a:cubicBezTo>
                    <a:pt x="47" y="128"/>
                    <a:pt x="50" y="108"/>
                    <a:pt x="43" y="92"/>
                  </a:cubicBezTo>
                  <a:cubicBezTo>
                    <a:pt x="35" y="77"/>
                    <a:pt x="18" y="66"/>
                    <a:pt x="0" y="48"/>
                  </a:cubicBezTo>
                  <a:cubicBezTo>
                    <a:pt x="40" y="50"/>
                    <a:pt x="72" y="46"/>
                    <a:pt x="80" y="0"/>
                  </a:cubicBezTo>
                  <a:cubicBezTo>
                    <a:pt x="101" y="41"/>
                    <a:pt x="131" y="66"/>
                    <a:pt x="179" y="70"/>
                  </a:cubicBezTo>
                  <a:cubicBezTo>
                    <a:pt x="139" y="94"/>
                    <a:pt x="142" y="125"/>
                    <a:pt x="160" y="163"/>
                  </a:cubicBezTo>
                  <a:close/>
                  <a:moveTo>
                    <a:pt x="63" y="129"/>
                  </a:moveTo>
                  <a:cubicBezTo>
                    <a:pt x="90" y="110"/>
                    <a:pt x="110" y="122"/>
                    <a:pt x="136" y="137"/>
                  </a:cubicBezTo>
                  <a:cubicBezTo>
                    <a:pt x="126" y="110"/>
                    <a:pt x="125" y="91"/>
                    <a:pt x="147" y="74"/>
                  </a:cubicBezTo>
                  <a:cubicBezTo>
                    <a:pt x="116" y="73"/>
                    <a:pt x="100" y="53"/>
                    <a:pt x="82" y="27"/>
                  </a:cubicBezTo>
                  <a:cubicBezTo>
                    <a:pt x="80" y="62"/>
                    <a:pt x="58" y="62"/>
                    <a:pt x="36" y="63"/>
                  </a:cubicBezTo>
                  <a:cubicBezTo>
                    <a:pt x="56" y="80"/>
                    <a:pt x="68" y="99"/>
                    <a:pt x="63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15270163" y="-190500"/>
              <a:ext cx="390525" cy="361950"/>
            </a:xfrm>
            <a:custGeom>
              <a:avLst/>
              <a:gdLst>
                <a:gd name="T0" fmla="*/ 80 w 175"/>
                <a:gd name="T1" fmla="*/ 0 h 162"/>
                <a:gd name="T2" fmla="*/ 175 w 175"/>
                <a:gd name="T3" fmla="*/ 65 h 162"/>
                <a:gd name="T4" fmla="*/ 166 w 175"/>
                <a:gd name="T5" fmla="*/ 79 h 162"/>
                <a:gd name="T6" fmla="*/ 151 w 175"/>
                <a:gd name="T7" fmla="*/ 147 h 162"/>
                <a:gd name="T8" fmla="*/ 154 w 175"/>
                <a:gd name="T9" fmla="*/ 162 h 162"/>
                <a:gd name="T10" fmla="*/ 45 w 175"/>
                <a:gd name="T11" fmla="*/ 153 h 162"/>
                <a:gd name="T12" fmla="*/ 0 w 175"/>
                <a:gd name="T13" fmla="*/ 54 h 162"/>
                <a:gd name="T14" fmla="*/ 80 w 175"/>
                <a:gd name="T15" fmla="*/ 0 h 162"/>
                <a:gd name="T16" fmla="*/ 61 w 175"/>
                <a:gd name="T17" fmla="*/ 128 h 162"/>
                <a:gd name="T18" fmla="*/ 98 w 175"/>
                <a:gd name="T19" fmla="*/ 120 h 162"/>
                <a:gd name="T20" fmla="*/ 134 w 175"/>
                <a:gd name="T21" fmla="*/ 136 h 162"/>
                <a:gd name="T22" fmla="*/ 151 w 175"/>
                <a:gd name="T23" fmla="*/ 74 h 162"/>
                <a:gd name="T24" fmla="*/ 84 w 175"/>
                <a:gd name="T25" fmla="*/ 32 h 162"/>
                <a:gd name="T26" fmla="*/ 34 w 175"/>
                <a:gd name="T27" fmla="*/ 66 h 162"/>
                <a:gd name="T28" fmla="*/ 61 w 175"/>
                <a:gd name="T29" fmla="*/ 12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5" h="162">
                  <a:moveTo>
                    <a:pt x="80" y="0"/>
                  </a:moveTo>
                  <a:cubicBezTo>
                    <a:pt x="99" y="41"/>
                    <a:pt x="128" y="65"/>
                    <a:pt x="175" y="65"/>
                  </a:cubicBezTo>
                  <a:cubicBezTo>
                    <a:pt x="170" y="72"/>
                    <a:pt x="169" y="77"/>
                    <a:pt x="166" y="79"/>
                  </a:cubicBezTo>
                  <a:cubicBezTo>
                    <a:pt x="140" y="98"/>
                    <a:pt x="141" y="121"/>
                    <a:pt x="151" y="147"/>
                  </a:cubicBezTo>
                  <a:cubicBezTo>
                    <a:pt x="153" y="150"/>
                    <a:pt x="152" y="154"/>
                    <a:pt x="154" y="162"/>
                  </a:cubicBezTo>
                  <a:cubicBezTo>
                    <a:pt x="118" y="139"/>
                    <a:pt x="84" y="125"/>
                    <a:pt x="45" y="153"/>
                  </a:cubicBezTo>
                  <a:cubicBezTo>
                    <a:pt x="56" y="108"/>
                    <a:pt x="36" y="78"/>
                    <a:pt x="0" y="54"/>
                  </a:cubicBezTo>
                  <a:cubicBezTo>
                    <a:pt x="40" y="55"/>
                    <a:pt x="71" y="45"/>
                    <a:pt x="80" y="0"/>
                  </a:cubicBezTo>
                  <a:close/>
                  <a:moveTo>
                    <a:pt x="61" y="128"/>
                  </a:moveTo>
                  <a:cubicBezTo>
                    <a:pt x="75" y="124"/>
                    <a:pt x="87" y="119"/>
                    <a:pt x="98" y="120"/>
                  </a:cubicBezTo>
                  <a:cubicBezTo>
                    <a:pt x="108" y="121"/>
                    <a:pt x="119" y="129"/>
                    <a:pt x="134" y="136"/>
                  </a:cubicBezTo>
                  <a:cubicBezTo>
                    <a:pt x="124" y="111"/>
                    <a:pt x="121" y="91"/>
                    <a:pt x="151" y="74"/>
                  </a:cubicBezTo>
                  <a:cubicBezTo>
                    <a:pt x="118" y="69"/>
                    <a:pt x="96" y="59"/>
                    <a:pt x="84" y="32"/>
                  </a:cubicBezTo>
                  <a:cubicBezTo>
                    <a:pt x="77" y="59"/>
                    <a:pt x="57" y="64"/>
                    <a:pt x="34" y="66"/>
                  </a:cubicBezTo>
                  <a:cubicBezTo>
                    <a:pt x="55" y="83"/>
                    <a:pt x="66" y="102"/>
                    <a:pt x="61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1923713" y="4852988"/>
              <a:ext cx="339725" cy="360363"/>
            </a:xfrm>
            <a:custGeom>
              <a:avLst/>
              <a:gdLst>
                <a:gd name="T0" fmla="*/ 0 w 153"/>
                <a:gd name="T1" fmla="*/ 74 h 161"/>
                <a:gd name="T2" fmla="*/ 60 w 153"/>
                <a:gd name="T3" fmla="*/ 0 h 161"/>
                <a:gd name="T4" fmla="*/ 153 w 153"/>
                <a:gd name="T5" fmla="*/ 37 h 161"/>
                <a:gd name="T6" fmla="*/ 148 w 153"/>
                <a:gd name="T7" fmla="*/ 136 h 161"/>
                <a:gd name="T8" fmla="*/ 97 w 153"/>
                <a:gd name="T9" fmla="*/ 130 h 161"/>
                <a:gd name="T10" fmla="*/ 54 w 153"/>
                <a:gd name="T11" fmla="*/ 161 h 161"/>
                <a:gd name="T12" fmla="*/ 0 w 153"/>
                <a:gd name="T13" fmla="*/ 74 h 161"/>
                <a:gd name="T14" fmla="*/ 69 w 153"/>
                <a:gd name="T15" fmla="*/ 27 h 161"/>
                <a:gd name="T16" fmla="*/ 31 w 153"/>
                <a:gd name="T17" fmla="*/ 78 h 161"/>
                <a:gd name="T18" fmla="*/ 65 w 153"/>
                <a:gd name="T19" fmla="*/ 137 h 161"/>
                <a:gd name="T20" fmla="*/ 129 w 153"/>
                <a:gd name="T21" fmla="*/ 119 h 161"/>
                <a:gd name="T22" fmla="*/ 128 w 153"/>
                <a:gd name="T23" fmla="*/ 51 h 161"/>
                <a:gd name="T24" fmla="*/ 69 w 153"/>
                <a:gd name="T25" fmla="*/ 2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61">
                  <a:moveTo>
                    <a:pt x="0" y="74"/>
                  </a:moveTo>
                  <a:cubicBezTo>
                    <a:pt x="38" y="64"/>
                    <a:pt x="59" y="42"/>
                    <a:pt x="60" y="0"/>
                  </a:cubicBezTo>
                  <a:cubicBezTo>
                    <a:pt x="84" y="32"/>
                    <a:pt x="112" y="48"/>
                    <a:pt x="153" y="37"/>
                  </a:cubicBezTo>
                  <a:cubicBezTo>
                    <a:pt x="128" y="70"/>
                    <a:pt x="130" y="102"/>
                    <a:pt x="148" y="136"/>
                  </a:cubicBezTo>
                  <a:cubicBezTo>
                    <a:pt x="129" y="133"/>
                    <a:pt x="112" y="126"/>
                    <a:pt x="97" y="130"/>
                  </a:cubicBezTo>
                  <a:cubicBezTo>
                    <a:pt x="83" y="134"/>
                    <a:pt x="71" y="148"/>
                    <a:pt x="54" y="161"/>
                  </a:cubicBezTo>
                  <a:cubicBezTo>
                    <a:pt x="56" y="119"/>
                    <a:pt x="40" y="90"/>
                    <a:pt x="0" y="74"/>
                  </a:cubicBezTo>
                  <a:close/>
                  <a:moveTo>
                    <a:pt x="69" y="27"/>
                  </a:moveTo>
                  <a:cubicBezTo>
                    <a:pt x="68" y="54"/>
                    <a:pt x="54" y="69"/>
                    <a:pt x="31" y="78"/>
                  </a:cubicBezTo>
                  <a:cubicBezTo>
                    <a:pt x="56" y="87"/>
                    <a:pt x="63" y="108"/>
                    <a:pt x="65" y="137"/>
                  </a:cubicBezTo>
                  <a:cubicBezTo>
                    <a:pt x="83" y="110"/>
                    <a:pt x="104" y="114"/>
                    <a:pt x="129" y="119"/>
                  </a:cubicBezTo>
                  <a:cubicBezTo>
                    <a:pt x="111" y="95"/>
                    <a:pt x="116" y="74"/>
                    <a:pt x="128" y="51"/>
                  </a:cubicBezTo>
                  <a:cubicBezTo>
                    <a:pt x="101" y="61"/>
                    <a:pt x="84" y="49"/>
                    <a:pt x="6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1998325" y="3335338"/>
              <a:ext cx="368300" cy="331788"/>
            </a:xfrm>
            <a:custGeom>
              <a:avLst/>
              <a:gdLst>
                <a:gd name="T0" fmla="*/ 43 w 165"/>
                <a:gd name="T1" fmla="*/ 10 h 149"/>
                <a:gd name="T2" fmla="*/ 144 w 165"/>
                <a:gd name="T3" fmla="*/ 0 h 149"/>
                <a:gd name="T4" fmla="*/ 165 w 165"/>
                <a:gd name="T5" fmla="*/ 82 h 149"/>
                <a:gd name="T6" fmla="*/ 72 w 165"/>
                <a:gd name="T7" fmla="*/ 149 h 149"/>
                <a:gd name="T8" fmla="*/ 0 w 165"/>
                <a:gd name="T9" fmla="*/ 105 h 149"/>
                <a:gd name="T10" fmla="*/ 43 w 165"/>
                <a:gd name="T11" fmla="*/ 10 h 149"/>
                <a:gd name="T12" fmla="*/ 75 w 165"/>
                <a:gd name="T13" fmla="*/ 115 h 149"/>
                <a:gd name="T14" fmla="*/ 133 w 165"/>
                <a:gd name="T15" fmla="*/ 73 h 149"/>
                <a:gd name="T16" fmla="*/ 126 w 165"/>
                <a:gd name="T17" fmla="*/ 19 h 149"/>
                <a:gd name="T18" fmla="*/ 55 w 165"/>
                <a:gd name="T19" fmla="*/ 29 h 149"/>
                <a:gd name="T20" fmla="*/ 27 w 165"/>
                <a:gd name="T21" fmla="*/ 94 h 149"/>
                <a:gd name="T22" fmla="*/ 75 w 165"/>
                <a:gd name="T23" fmla="*/ 11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49">
                  <a:moveTo>
                    <a:pt x="43" y="10"/>
                  </a:moveTo>
                  <a:cubicBezTo>
                    <a:pt x="80" y="32"/>
                    <a:pt x="111" y="20"/>
                    <a:pt x="144" y="0"/>
                  </a:cubicBezTo>
                  <a:cubicBezTo>
                    <a:pt x="134" y="32"/>
                    <a:pt x="126" y="62"/>
                    <a:pt x="165" y="82"/>
                  </a:cubicBezTo>
                  <a:cubicBezTo>
                    <a:pt x="122" y="88"/>
                    <a:pt x="92" y="110"/>
                    <a:pt x="72" y="149"/>
                  </a:cubicBezTo>
                  <a:cubicBezTo>
                    <a:pt x="64" y="107"/>
                    <a:pt x="36" y="101"/>
                    <a:pt x="0" y="105"/>
                  </a:cubicBezTo>
                  <a:cubicBezTo>
                    <a:pt x="28" y="79"/>
                    <a:pt x="55" y="55"/>
                    <a:pt x="43" y="10"/>
                  </a:cubicBezTo>
                  <a:close/>
                  <a:moveTo>
                    <a:pt x="75" y="115"/>
                  </a:moveTo>
                  <a:cubicBezTo>
                    <a:pt x="95" y="101"/>
                    <a:pt x="113" y="87"/>
                    <a:pt x="133" y="73"/>
                  </a:cubicBezTo>
                  <a:cubicBezTo>
                    <a:pt x="114" y="64"/>
                    <a:pt x="118" y="44"/>
                    <a:pt x="126" y="19"/>
                  </a:cubicBezTo>
                  <a:cubicBezTo>
                    <a:pt x="102" y="37"/>
                    <a:pt x="81" y="40"/>
                    <a:pt x="55" y="29"/>
                  </a:cubicBezTo>
                  <a:cubicBezTo>
                    <a:pt x="65" y="60"/>
                    <a:pt x="46" y="74"/>
                    <a:pt x="27" y="94"/>
                  </a:cubicBezTo>
                  <a:cubicBezTo>
                    <a:pt x="53" y="89"/>
                    <a:pt x="68" y="98"/>
                    <a:pt x="75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0261600" y="2801938"/>
              <a:ext cx="339725" cy="325438"/>
            </a:xfrm>
            <a:custGeom>
              <a:avLst/>
              <a:gdLst>
                <a:gd name="T0" fmla="*/ 45 w 152"/>
                <a:gd name="T1" fmla="*/ 146 h 146"/>
                <a:gd name="T2" fmla="*/ 0 w 152"/>
                <a:gd name="T3" fmla="*/ 68 h 146"/>
                <a:gd name="T4" fmla="*/ 62 w 152"/>
                <a:gd name="T5" fmla="*/ 0 h 146"/>
                <a:gd name="T6" fmla="*/ 99 w 152"/>
                <a:gd name="T7" fmla="*/ 36 h 146"/>
                <a:gd name="T8" fmla="*/ 152 w 152"/>
                <a:gd name="T9" fmla="*/ 39 h 146"/>
                <a:gd name="T10" fmla="*/ 139 w 152"/>
                <a:gd name="T11" fmla="*/ 128 h 146"/>
                <a:gd name="T12" fmla="*/ 45 w 152"/>
                <a:gd name="T13" fmla="*/ 146 h 146"/>
                <a:gd name="T14" fmla="*/ 122 w 152"/>
                <a:gd name="T15" fmla="*/ 57 h 146"/>
                <a:gd name="T16" fmla="*/ 66 w 152"/>
                <a:gd name="T17" fmla="*/ 33 h 146"/>
                <a:gd name="T18" fmla="*/ 28 w 152"/>
                <a:gd name="T19" fmla="*/ 73 h 146"/>
                <a:gd name="T20" fmla="*/ 56 w 152"/>
                <a:gd name="T21" fmla="*/ 116 h 146"/>
                <a:gd name="T22" fmla="*/ 118 w 152"/>
                <a:gd name="T23" fmla="*/ 105 h 146"/>
                <a:gd name="T24" fmla="*/ 122 w 152"/>
                <a:gd name="T25" fmla="*/ 5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46">
                  <a:moveTo>
                    <a:pt x="45" y="146"/>
                  </a:moveTo>
                  <a:cubicBezTo>
                    <a:pt x="52" y="106"/>
                    <a:pt x="31" y="85"/>
                    <a:pt x="0" y="68"/>
                  </a:cubicBezTo>
                  <a:cubicBezTo>
                    <a:pt x="38" y="61"/>
                    <a:pt x="59" y="39"/>
                    <a:pt x="62" y="0"/>
                  </a:cubicBezTo>
                  <a:cubicBezTo>
                    <a:pt x="77" y="15"/>
                    <a:pt x="86" y="30"/>
                    <a:pt x="99" y="36"/>
                  </a:cubicBezTo>
                  <a:cubicBezTo>
                    <a:pt x="113" y="42"/>
                    <a:pt x="130" y="38"/>
                    <a:pt x="152" y="39"/>
                  </a:cubicBezTo>
                  <a:cubicBezTo>
                    <a:pt x="125" y="66"/>
                    <a:pt x="118" y="95"/>
                    <a:pt x="139" y="128"/>
                  </a:cubicBezTo>
                  <a:cubicBezTo>
                    <a:pt x="103" y="114"/>
                    <a:pt x="73" y="119"/>
                    <a:pt x="45" y="146"/>
                  </a:cubicBezTo>
                  <a:close/>
                  <a:moveTo>
                    <a:pt x="122" y="57"/>
                  </a:moveTo>
                  <a:cubicBezTo>
                    <a:pt x="102" y="49"/>
                    <a:pt x="85" y="41"/>
                    <a:pt x="66" y="33"/>
                  </a:cubicBezTo>
                  <a:cubicBezTo>
                    <a:pt x="69" y="56"/>
                    <a:pt x="48" y="62"/>
                    <a:pt x="28" y="73"/>
                  </a:cubicBezTo>
                  <a:cubicBezTo>
                    <a:pt x="53" y="81"/>
                    <a:pt x="58" y="99"/>
                    <a:pt x="56" y="116"/>
                  </a:cubicBezTo>
                  <a:cubicBezTo>
                    <a:pt x="78" y="112"/>
                    <a:pt x="97" y="109"/>
                    <a:pt x="118" y="105"/>
                  </a:cubicBezTo>
                  <a:cubicBezTo>
                    <a:pt x="103" y="88"/>
                    <a:pt x="110" y="71"/>
                    <a:pt x="12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1507788" y="2559050"/>
              <a:ext cx="303213" cy="347663"/>
            </a:xfrm>
            <a:custGeom>
              <a:avLst/>
              <a:gdLst>
                <a:gd name="T0" fmla="*/ 0 w 136"/>
                <a:gd name="T1" fmla="*/ 66 h 156"/>
                <a:gd name="T2" fmla="*/ 52 w 136"/>
                <a:gd name="T3" fmla="*/ 0 h 156"/>
                <a:gd name="T4" fmla="*/ 136 w 136"/>
                <a:gd name="T5" fmla="*/ 42 h 156"/>
                <a:gd name="T6" fmla="*/ 118 w 136"/>
                <a:gd name="T7" fmla="*/ 93 h 156"/>
                <a:gd name="T8" fmla="*/ 135 w 136"/>
                <a:gd name="T9" fmla="*/ 142 h 156"/>
                <a:gd name="T10" fmla="*/ 52 w 136"/>
                <a:gd name="T11" fmla="*/ 156 h 156"/>
                <a:gd name="T12" fmla="*/ 0 w 136"/>
                <a:gd name="T13" fmla="*/ 66 h 156"/>
                <a:gd name="T14" fmla="*/ 107 w 136"/>
                <a:gd name="T15" fmla="*/ 120 h 156"/>
                <a:gd name="T16" fmla="*/ 108 w 136"/>
                <a:gd name="T17" fmla="*/ 57 h 156"/>
                <a:gd name="T18" fmla="*/ 59 w 136"/>
                <a:gd name="T19" fmla="*/ 27 h 156"/>
                <a:gd name="T20" fmla="*/ 30 w 136"/>
                <a:gd name="T21" fmla="*/ 68 h 156"/>
                <a:gd name="T22" fmla="*/ 64 w 136"/>
                <a:gd name="T23" fmla="*/ 126 h 156"/>
                <a:gd name="T24" fmla="*/ 107 w 136"/>
                <a:gd name="T25" fmla="*/ 12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156">
                  <a:moveTo>
                    <a:pt x="0" y="66"/>
                  </a:moveTo>
                  <a:cubicBezTo>
                    <a:pt x="41" y="60"/>
                    <a:pt x="49" y="33"/>
                    <a:pt x="52" y="0"/>
                  </a:cubicBezTo>
                  <a:cubicBezTo>
                    <a:pt x="72" y="30"/>
                    <a:pt x="94" y="54"/>
                    <a:pt x="136" y="42"/>
                  </a:cubicBezTo>
                  <a:cubicBezTo>
                    <a:pt x="129" y="63"/>
                    <a:pt x="118" y="78"/>
                    <a:pt x="118" y="93"/>
                  </a:cubicBezTo>
                  <a:cubicBezTo>
                    <a:pt x="118" y="108"/>
                    <a:pt x="127" y="123"/>
                    <a:pt x="135" y="142"/>
                  </a:cubicBezTo>
                  <a:cubicBezTo>
                    <a:pt x="103" y="129"/>
                    <a:pt x="75" y="123"/>
                    <a:pt x="52" y="156"/>
                  </a:cubicBezTo>
                  <a:cubicBezTo>
                    <a:pt x="50" y="117"/>
                    <a:pt x="36" y="86"/>
                    <a:pt x="0" y="66"/>
                  </a:cubicBezTo>
                  <a:close/>
                  <a:moveTo>
                    <a:pt x="107" y="120"/>
                  </a:moveTo>
                  <a:cubicBezTo>
                    <a:pt x="108" y="98"/>
                    <a:pt x="108" y="79"/>
                    <a:pt x="108" y="57"/>
                  </a:cubicBezTo>
                  <a:cubicBezTo>
                    <a:pt x="87" y="64"/>
                    <a:pt x="75" y="46"/>
                    <a:pt x="59" y="27"/>
                  </a:cubicBezTo>
                  <a:cubicBezTo>
                    <a:pt x="58" y="52"/>
                    <a:pt x="50" y="67"/>
                    <a:pt x="30" y="68"/>
                  </a:cubicBezTo>
                  <a:cubicBezTo>
                    <a:pt x="42" y="88"/>
                    <a:pt x="53" y="107"/>
                    <a:pt x="64" y="126"/>
                  </a:cubicBezTo>
                  <a:cubicBezTo>
                    <a:pt x="76" y="109"/>
                    <a:pt x="93" y="113"/>
                    <a:pt x="107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5954375" y="1089025"/>
              <a:ext cx="330200" cy="327025"/>
            </a:xfrm>
            <a:custGeom>
              <a:avLst/>
              <a:gdLst>
                <a:gd name="T0" fmla="*/ 139 w 148"/>
                <a:gd name="T1" fmla="*/ 16 h 147"/>
                <a:gd name="T2" fmla="*/ 132 w 148"/>
                <a:gd name="T3" fmla="*/ 37 h 147"/>
                <a:gd name="T4" fmla="*/ 136 w 148"/>
                <a:gd name="T5" fmla="*/ 85 h 147"/>
                <a:gd name="T6" fmla="*/ 125 w 148"/>
                <a:gd name="T7" fmla="*/ 106 h 147"/>
                <a:gd name="T8" fmla="*/ 61 w 148"/>
                <a:gd name="T9" fmla="*/ 147 h 147"/>
                <a:gd name="T10" fmla="*/ 0 w 148"/>
                <a:gd name="T11" fmla="*/ 80 h 147"/>
                <a:gd name="T12" fmla="*/ 47 w 148"/>
                <a:gd name="T13" fmla="*/ 0 h 147"/>
                <a:gd name="T14" fmla="*/ 139 w 148"/>
                <a:gd name="T15" fmla="*/ 16 h 147"/>
                <a:gd name="T16" fmla="*/ 125 w 148"/>
                <a:gd name="T17" fmla="*/ 96 h 147"/>
                <a:gd name="T18" fmla="*/ 121 w 148"/>
                <a:gd name="T19" fmla="*/ 36 h 147"/>
                <a:gd name="T20" fmla="*/ 57 w 148"/>
                <a:gd name="T21" fmla="*/ 20 h 147"/>
                <a:gd name="T22" fmla="*/ 24 w 148"/>
                <a:gd name="T23" fmla="*/ 78 h 147"/>
                <a:gd name="T24" fmla="*/ 69 w 148"/>
                <a:gd name="T25" fmla="*/ 122 h 147"/>
                <a:gd name="T26" fmla="*/ 125 w 148"/>
                <a:gd name="T27" fmla="*/ 9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7">
                  <a:moveTo>
                    <a:pt x="139" y="16"/>
                  </a:moveTo>
                  <a:cubicBezTo>
                    <a:pt x="136" y="25"/>
                    <a:pt x="135" y="32"/>
                    <a:pt x="132" y="37"/>
                  </a:cubicBezTo>
                  <a:cubicBezTo>
                    <a:pt x="124" y="54"/>
                    <a:pt x="123" y="69"/>
                    <a:pt x="136" y="85"/>
                  </a:cubicBezTo>
                  <a:cubicBezTo>
                    <a:pt x="148" y="99"/>
                    <a:pt x="142" y="109"/>
                    <a:pt x="125" y="106"/>
                  </a:cubicBezTo>
                  <a:cubicBezTo>
                    <a:pt x="93" y="100"/>
                    <a:pt x="82" y="126"/>
                    <a:pt x="61" y="147"/>
                  </a:cubicBezTo>
                  <a:cubicBezTo>
                    <a:pt x="56" y="110"/>
                    <a:pt x="39" y="85"/>
                    <a:pt x="0" y="80"/>
                  </a:cubicBezTo>
                  <a:cubicBezTo>
                    <a:pt x="34" y="63"/>
                    <a:pt x="50" y="37"/>
                    <a:pt x="47" y="0"/>
                  </a:cubicBezTo>
                  <a:cubicBezTo>
                    <a:pt x="93" y="26"/>
                    <a:pt x="93" y="26"/>
                    <a:pt x="139" y="16"/>
                  </a:cubicBezTo>
                  <a:close/>
                  <a:moveTo>
                    <a:pt x="125" y="96"/>
                  </a:moveTo>
                  <a:cubicBezTo>
                    <a:pt x="116" y="73"/>
                    <a:pt x="101" y="56"/>
                    <a:pt x="121" y="36"/>
                  </a:cubicBezTo>
                  <a:cubicBezTo>
                    <a:pt x="79" y="37"/>
                    <a:pt x="79" y="37"/>
                    <a:pt x="57" y="20"/>
                  </a:cubicBezTo>
                  <a:cubicBezTo>
                    <a:pt x="61" y="47"/>
                    <a:pt x="49" y="63"/>
                    <a:pt x="24" y="78"/>
                  </a:cubicBezTo>
                  <a:cubicBezTo>
                    <a:pt x="54" y="80"/>
                    <a:pt x="64" y="96"/>
                    <a:pt x="69" y="122"/>
                  </a:cubicBezTo>
                  <a:cubicBezTo>
                    <a:pt x="83" y="100"/>
                    <a:pt x="98" y="87"/>
                    <a:pt x="12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2609513" y="1376363"/>
              <a:ext cx="334963" cy="304800"/>
            </a:xfrm>
            <a:custGeom>
              <a:avLst/>
              <a:gdLst>
                <a:gd name="T0" fmla="*/ 33 w 150"/>
                <a:gd name="T1" fmla="*/ 137 h 137"/>
                <a:gd name="T2" fmla="*/ 0 w 150"/>
                <a:gd name="T3" fmla="*/ 54 h 137"/>
                <a:gd name="T4" fmla="*/ 69 w 150"/>
                <a:gd name="T5" fmla="*/ 0 h 137"/>
                <a:gd name="T6" fmla="*/ 150 w 150"/>
                <a:gd name="T7" fmla="*/ 42 h 137"/>
                <a:gd name="T8" fmla="*/ 118 w 150"/>
                <a:gd name="T9" fmla="*/ 86 h 137"/>
                <a:gd name="T10" fmla="*/ 121 w 150"/>
                <a:gd name="T11" fmla="*/ 135 h 137"/>
                <a:gd name="T12" fmla="*/ 33 w 150"/>
                <a:gd name="T13" fmla="*/ 137 h 137"/>
                <a:gd name="T14" fmla="*/ 72 w 150"/>
                <a:gd name="T15" fmla="*/ 32 h 137"/>
                <a:gd name="T16" fmla="*/ 30 w 150"/>
                <a:gd name="T17" fmla="*/ 65 h 137"/>
                <a:gd name="T18" fmla="*/ 47 w 150"/>
                <a:gd name="T19" fmla="*/ 109 h 137"/>
                <a:gd name="T20" fmla="*/ 105 w 150"/>
                <a:gd name="T21" fmla="*/ 107 h 137"/>
                <a:gd name="T22" fmla="*/ 118 w 150"/>
                <a:gd name="T23" fmla="*/ 62 h 137"/>
                <a:gd name="T24" fmla="*/ 72 w 150"/>
                <a:gd name="T25" fmla="*/ 3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37">
                  <a:moveTo>
                    <a:pt x="33" y="137"/>
                  </a:moveTo>
                  <a:cubicBezTo>
                    <a:pt x="38" y="102"/>
                    <a:pt x="34" y="74"/>
                    <a:pt x="0" y="54"/>
                  </a:cubicBezTo>
                  <a:cubicBezTo>
                    <a:pt x="33" y="48"/>
                    <a:pt x="62" y="40"/>
                    <a:pt x="69" y="0"/>
                  </a:cubicBezTo>
                  <a:cubicBezTo>
                    <a:pt x="87" y="31"/>
                    <a:pt x="108" y="52"/>
                    <a:pt x="150" y="42"/>
                  </a:cubicBezTo>
                  <a:cubicBezTo>
                    <a:pt x="136" y="61"/>
                    <a:pt x="122" y="72"/>
                    <a:pt x="118" y="86"/>
                  </a:cubicBezTo>
                  <a:cubicBezTo>
                    <a:pt x="114" y="99"/>
                    <a:pt x="119" y="115"/>
                    <a:pt x="121" y="135"/>
                  </a:cubicBezTo>
                  <a:cubicBezTo>
                    <a:pt x="92" y="117"/>
                    <a:pt x="63" y="112"/>
                    <a:pt x="33" y="137"/>
                  </a:cubicBezTo>
                  <a:close/>
                  <a:moveTo>
                    <a:pt x="72" y="32"/>
                  </a:moveTo>
                  <a:cubicBezTo>
                    <a:pt x="60" y="42"/>
                    <a:pt x="46" y="53"/>
                    <a:pt x="30" y="65"/>
                  </a:cubicBezTo>
                  <a:cubicBezTo>
                    <a:pt x="47" y="74"/>
                    <a:pt x="51" y="93"/>
                    <a:pt x="47" y="109"/>
                  </a:cubicBezTo>
                  <a:cubicBezTo>
                    <a:pt x="68" y="109"/>
                    <a:pt x="86" y="108"/>
                    <a:pt x="105" y="107"/>
                  </a:cubicBezTo>
                  <a:cubicBezTo>
                    <a:pt x="100" y="90"/>
                    <a:pt x="101" y="73"/>
                    <a:pt x="118" y="62"/>
                  </a:cubicBezTo>
                  <a:cubicBezTo>
                    <a:pt x="101" y="51"/>
                    <a:pt x="86" y="41"/>
                    <a:pt x="7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5093950" y="3987800"/>
              <a:ext cx="354013" cy="279400"/>
            </a:xfrm>
            <a:custGeom>
              <a:avLst/>
              <a:gdLst>
                <a:gd name="T0" fmla="*/ 159 w 159"/>
                <a:gd name="T1" fmla="*/ 61 h 125"/>
                <a:gd name="T2" fmla="*/ 115 w 159"/>
                <a:gd name="T3" fmla="*/ 125 h 125"/>
                <a:gd name="T4" fmla="*/ 16 w 159"/>
                <a:gd name="T5" fmla="*/ 108 h 125"/>
                <a:gd name="T6" fmla="*/ 26 w 159"/>
                <a:gd name="T7" fmla="*/ 64 h 125"/>
                <a:gd name="T8" fmla="*/ 0 w 159"/>
                <a:gd name="T9" fmla="*/ 32 h 125"/>
                <a:gd name="T10" fmla="*/ 87 w 159"/>
                <a:gd name="T11" fmla="*/ 0 h 125"/>
                <a:gd name="T12" fmla="*/ 159 w 159"/>
                <a:gd name="T13" fmla="*/ 61 h 125"/>
                <a:gd name="T14" fmla="*/ 102 w 159"/>
                <a:gd name="T15" fmla="*/ 100 h 125"/>
                <a:gd name="T16" fmla="*/ 131 w 159"/>
                <a:gd name="T17" fmla="*/ 62 h 125"/>
                <a:gd name="T18" fmla="*/ 86 w 159"/>
                <a:gd name="T19" fmla="*/ 29 h 125"/>
                <a:gd name="T20" fmla="*/ 34 w 159"/>
                <a:gd name="T21" fmla="*/ 45 h 125"/>
                <a:gd name="T22" fmla="*/ 42 w 159"/>
                <a:gd name="T23" fmla="*/ 87 h 125"/>
                <a:gd name="T24" fmla="*/ 102 w 159"/>
                <a:gd name="T25" fmla="*/ 10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25">
                  <a:moveTo>
                    <a:pt x="159" y="61"/>
                  </a:moveTo>
                  <a:cubicBezTo>
                    <a:pt x="126" y="70"/>
                    <a:pt x="109" y="88"/>
                    <a:pt x="115" y="125"/>
                  </a:cubicBezTo>
                  <a:cubicBezTo>
                    <a:pt x="84" y="100"/>
                    <a:pt x="52" y="95"/>
                    <a:pt x="16" y="108"/>
                  </a:cubicBezTo>
                  <a:cubicBezTo>
                    <a:pt x="20" y="91"/>
                    <a:pt x="29" y="76"/>
                    <a:pt x="26" y="64"/>
                  </a:cubicBezTo>
                  <a:cubicBezTo>
                    <a:pt x="23" y="53"/>
                    <a:pt x="8" y="44"/>
                    <a:pt x="0" y="32"/>
                  </a:cubicBezTo>
                  <a:cubicBezTo>
                    <a:pt x="34" y="33"/>
                    <a:pt x="65" y="35"/>
                    <a:pt x="87" y="0"/>
                  </a:cubicBezTo>
                  <a:cubicBezTo>
                    <a:pt x="96" y="39"/>
                    <a:pt x="124" y="52"/>
                    <a:pt x="159" y="61"/>
                  </a:cubicBezTo>
                  <a:close/>
                  <a:moveTo>
                    <a:pt x="102" y="100"/>
                  </a:moveTo>
                  <a:cubicBezTo>
                    <a:pt x="94" y="79"/>
                    <a:pt x="113" y="72"/>
                    <a:pt x="131" y="62"/>
                  </a:cubicBezTo>
                  <a:cubicBezTo>
                    <a:pt x="108" y="54"/>
                    <a:pt x="88" y="50"/>
                    <a:pt x="86" y="29"/>
                  </a:cubicBezTo>
                  <a:cubicBezTo>
                    <a:pt x="66" y="35"/>
                    <a:pt x="49" y="41"/>
                    <a:pt x="34" y="45"/>
                  </a:cubicBezTo>
                  <a:cubicBezTo>
                    <a:pt x="37" y="59"/>
                    <a:pt x="40" y="74"/>
                    <a:pt x="42" y="87"/>
                  </a:cubicBezTo>
                  <a:cubicBezTo>
                    <a:pt x="60" y="91"/>
                    <a:pt x="80" y="95"/>
                    <a:pt x="10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5867063" y="3348038"/>
              <a:ext cx="317500" cy="276225"/>
            </a:xfrm>
            <a:custGeom>
              <a:avLst/>
              <a:gdLst>
                <a:gd name="T0" fmla="*/ 0 w 142"/>
                <a:gd name="T1" fmla="*/ 59 h 124"/>
                <a:gd name="T2" fmla="*/ 65 w 142"/>
                <a:gd name="T3" fmla="*/ 0 h 124"/>
                <a:gd name="T4" fmla="*/ 142 w 142"/>
                <a:gd name="T5" fmla="*/ 40 h 124"/>
                <a:gd name="T6" fmla="*/ 126 w 142"/>
                <a:gd name="T7" fmla="*/ 111 h 124"/>
                <a:gd name="T8" fmla="*/ 35 w 142"/>
                <a:gd name="T9" fmla="*/ 124 h 124"/>
                <a:gd name="T10" fmla="*/ 0 w 142"/>
                <a:gd name="T11" fmla="*/ 59 h 124"/>
                <a:gd name="T12" fmla="*/ 25 w 142"/>
                <a:gd name="T13" fmla="*/ 63 h 124"/>
                <a:gd name="T14" fmla="*/ 49 w 142"/>
                <a:gd name="T15" fmla="*/ 98 h 124"/>
                <a:gd name="T16" fmla="*/ 104 w 142"/>
                <a:gd name="T17" fmla="*/ 92 h 124"/>
                <a:gd name="T18" fmla="*/ 112 w 142"/>
                <a:gd name="T19" fmla="*/ 52 h 124"/>
                <a:gd name="T20" fmla="*/ 65 w 142"/>
                <a:gd name="T21" fmla="*/ 32 h 124"/>
                <a:gd name="T22" fmla="*/ 25 w 142"/>
                <a:gd name="T23" fmla="*/ 6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124">
                  <a:moveTo>
                    <a:pt x="0" y="59"/>
                  </a:moveTo>
                  <a:cubicBezTo>
                    <a:pt x="32" y="53"/>
                    <a:pt x="56" y="40"/>
                    <a:pt x="65" y="0"/>
                  </a:cubicBezTo>
                  <a:cubicBezTo>
                    <a:pt x="81" y="41"/>
                    <a:pt x="109" y="44"/>
                    <a:pt x="142" y="40"/>
                  </a:cubicBezTo>
                  <a:cubicBezTo>
                    <a:pt x="119" y="60"/>
                    <a:pt x="108" y="81"/>
                    <a:pt x="126" y="111"/>
                  </a:cubicBezTo>
                  <a:cubicBezTo>
                    <a:pt x="93" y="100"/>
                    <a:pt x="64" y="100"/>
                    <a:pt x="35" y="124"/>
                  </a:cubicBezTo>
                  <a:cubicBezTo>
                    <a:pt x="43" y="90"/>
                    <a:pt x="29" y="71"/>
                    <a:pt x="0" y="59"/>
                  </a:cubicBezTo>
                  <a:close/>
                  <a:moveTo>
                    <a:pt x="25" y="63"/>
                  </a:moveTo>
                  <a:cubicBezTo>
                    <a:pt x="45" y="70"/>
                    <a:pt x="51" y="83"/>
                    <a:pt x="49" y="98"/>
                  </a:cubicBezTo>
                  <a:cubicBezTo>
                    <a:pt x="69" y="96"/>
                    <a:pt x="87" y="94"/>
                    <a:pt x="104" y="92"/>
                  </a:cubicBezTo>
                  <a:cubicBezTo>
                    <a:pt x="106" y="79"/>
                    <a:pt x="109" y="65"/>
                    <a:pt x="112" y="52"/>
                  </a:cubicBezTo>
                  <a:cubicBezTo>
                    <a:pt x="98" y="46"/>
                    <a:pt x="83" y="40"/>
                    <a:pt x="65" y="32"/>
                  </a:cubicBezTo>
                  <a:cubicBezTo>
                    <a:pt x="63" y="52"/>
                    <a:pt x="44" y="56"/>
                    <a:pt x="2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13941425" y="92075"/>
              <a:ext cx="265113" cy="273050"/>
            </a:xfrm>
            <a:custGeom>
              <a:avLst/>
              <a:gdLst>
                <a:gd name="T0" fmla="*/ 48 w 119"/>
                <a:gd name="T1" fmla="*/ 123 h 123"/>
                <a:gd name="T2" fmla="*/ 0 w 119"/>
                <a:gd name="T3" fmla="*/ 62 h 123"/>
                <a:gd name="T4" fmla="*/ 42 w 119"/>
                <a:gd name="T5" fmla="*/ 0 h 123"/>
                <a:gd name="T6" fmla="*/ 117 w 119"/>
                <a:gd name="T7" fmla="*/ 19 h 123"/>
                <a:gd name="T8" fmla="*/ 103 w 119"/>
                <a:gd name="T9" fmla="*/ 60 h 123"/>
                <a:gd name="T10" fmla="*/ 119 w 119"/>
                <a:gd name="T11" fmla="*/ 98 h 123"/>
                <a:gd name="T12" fmla="*/ 48 w 119"/>
                <a:gd name="T13" fmla="*/ 123 h 123"/>
                <a:gd name="T14" fmla="*/ 29 w 119"/>
                <a:gd name="T15" fmla="*/ 62 h 123"/>
                <a:gd name="T16" fmla="*/ 55 w 119"/>
                <a:gd name="T17" fmla="*/ 95 h 123"/>
                <a:gd name="T18" fmla="*/ 94 w 119"/>
                <a:gd name="T19" fmla="*/ 81 h 123"/>
                <a:gd name="T20" fmla="*/ 94 w 119"/>
                <a:gd name="T21" fmla="*/ 39 h 123"/>
                <a:gd name="T22" fmla="*/ 53 w 119"/>
                <a:gd name="T23" fmla="*/ 26 h 123"/>
                <a:gd name="T24" fmla="*/ 29 w 119"/>
                <a:gd name="T25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3">
                  <a:moveTo>
                    <a:pt x="48" y="123"/>
                  </a:moveTo>
                  <a:cubicBezTo>
                    <a:pt x="33" y="83"/>
                    <a:pt x="33" y="83"/>
                    <a:pt x="0" y="62"/>
                  </a:cubicBezTo>
                  <a:cubicBezTo>
                    <a:pt x="24" y="49"/>
                    <a:pt x="49" y="37"/>
                    <a:pt x="42" y="0"/>
                  </a:cubicBezTo>
                  <a:cubicBezTo>
                    <a:pt x="62" y="25"/>
                    <a:pt x="87" y="29"/>
                    <a:pt x="117" y="19"/>
                  </a:cubicBezTo>
                  <a:cubicBezTo>
                    <a:pt x="111" y="35"/>
                    <a:pt x="103" y="48"/>
                    <a:pt x="103" y="60"/>
                  </a:cubicBezTo>
                  <a:cubicBezTo>
                    <a:pt x="104" y="71"/>
                    <a:pt x="112" y="82"/>
                    <a:pt x="119" y="98"/>
                  </a:cubicBezTo>
                  <a:cubicBezTo>
                    <a:pt x="89" y="90"/>
                    <a:pt x="65" y="95"/>
                    <a:pt x="48" y="123"/>
                  </a:cubicBezTo>
                  <a:close/>
                  <a:moveTo>
                    <a:pt x="29" y="62"/>
                  </a:moveTo>
                  <a:cubicBezTo>
                    <a:pt x="37" y="72"/>
                    <a:pt x="46" y="84"/>
                    <a:pt x="55" y="95"/>
                  </a:cubicBezTo>
                  <a:cubicBezTo>
                    <a:pt x="68" y="91"/>
                    <a:pt x="82" y="85"/>
                    <a:pt x="94" y="81"/>
                  </a:cubicBezTo>
                  <a:cubicBezTo>
                    <a:pt x="94" y="67"/>
                    <a:pt x="94" y="51"/>
                    <a:pt x="94" y="39"/>
                  </a:cubicBezTo>
                  <a:cubicBezTo>
                    <a:pt x="79" y="35"/>
                    <a:pt x="65" y="30"/>
                    <a:pt x="53" y="26"/>
                  </a:cubicBezTo>
                  <a:cubicBezTo>
                    <a:pt x="45" y="38"/>
                    <a:pt x="37" y="50"/>
                    <a:pt x="29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17689513" y="1835150"/>
              <a:ext cx="276225" cy="285750"/>
            </a:xfrm>
            <a:custGeom>
              <a:avLst/>
              <a:gdLst>
                <a:gd name="T0" fmla="*/ 61 w 124"/>
                <a:gd name="T1" fmla="*/ 128 h 128"/>
                <a:gd name="T2" fmla="*/ 0 w 124"/>
                <a:gd name="T3" fmla="*/ 100 h 128"/>
                <a:gd name="T4" fmla="*/ 16 w 124"/>
                <a:gd name="T5" fmla="*/ 24 h 128"/>
                <a:gd name="T6" fmla="*/ 93 w 124"/>
                <a:gd name="T7" fmla="*/ 0 h 128"/>
                <a:gd name="T8" fmla="*/ 124 w 124"/>
                <a:gd name="T9" fmla="*/ 60 h 128"/>
                <a:gd name="T10" fmla="*/ 82 w 124"/>
                <a:gd name="T11" fmla="*/ 85 h 128"/>
                <a:gd name="T12" fmla="*/ 61 w 124"/>
                <a:gd name="T13" fmla="*/ 128 h 128"/>
                <a:gd name="T14" fmla="*/ 27 w 124"/>
                <a:gd name="T15" fmla="*/ 85 h 128"/>
                <a:gd name="T16" fmla="*/ 61 w 124"/>
                <a:gd name="T17" fmla="*/ 98 h 128"/>
                <a:gd name="T18" fmla="*/ 93 w 124"/>
                <a:gd name="T19" fmla="*/ 65 h 128"/>
                <a:gd name="T20" fmla="*/ 79 w 124"/>
                <a:gd name="T21" fmla="*/ 30 h 128"/>
                <a:gd name="T22" fmla="*/ 36 w 124"/>
                <a:gd name="T23" fmla="*/ 43 h 128"/>
                <a:gd name="T24" fmla="*/ 27 w 124"/>
                <a:gd name="T25" fmla="*/ 8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8">
                  <a:moveTo>
                    <a:pt x="61" y="128"/>
                  </a:moveTo>
                  <a:cubicBezTo>
                    <a:pt x="50" y="99"/>
                    <a:pt x="28" y="98"/>
                    <a:pt x="0" y="100"/>
                  </a:cubicBezTo>
                  <a:cubicBezTo>
                    <a:pt x="22" y="76"/>
                    <a:pt x="28" y="53"/>
                    <a:pt x="16" y="24"/>
                  </a:cubicBezTo>
                  <a:cubicBezTo>
                    <a:pt x="48" y="35"/>
                    <a:pt x="71" y="25"/>
                    <a:pt x="93" y="0"/>
                  </a:cubicBezTo>
                  <a:cubicBezTo>
                    <a:pt x="91" y="28"/>
                    <a:pt x="87" y="53"/>
                    <a:pt x="124" y="60"/>
                  </a:cubicBezTo>
                  <a:cubicBezTo>
                    <a:pt x="106" y="71"/>
                    <a:pt x="91" y="76"/>
                    <a:pt x="82" y="85"/>
                  </a:cubicBezTo>
                  <a:cubicBezTo>
                    <a:pt x="73" y="95"/>
                    <a:pt x="70" y="110"/>
                    <a:pt x="61" y="128"/>
                  </a:cubicBezTo>
                  <a:close/>
                  <a:moveTo>
                    <a:pt x="27" y="85"/>
                  </a:moveTo>
                  <a:cubicBezTo>
                    <a:pt x="37" y="89"/>
                    <a:pt x="50" y="94"/>
                    <a:pt x="61" y="98"/>
                  </a:cubicBezTo>
                  <a:cubicBezTo>
                    <a:pt x="72" y="87"/>
                    <a:pt x="84" y="75"/>
                    <a:pt x="93" y="65"/>
                  </a:cubicBezTo>
                  <a:cubicBezTo>
                    <a:pt x="88" y="51"/>
                    <a:pt x="83" y="39"/>
                    <a:pt x="79" y="30"/>
                  </a:cubicBezTo>
                  <a:cubicBezTo>
                    <a:pt x="63" y="34"/>
                    <a:pt x="49" y="39"/>
                    <a:pt x="36" y="43"/>
                  </a:cubicBezTo>
                  <a:cubicBezTo>
                    <a:pt x="33" y="57"/>
                    <a:pt x="30" y="71"/>
                    <a:pt x="27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4568488" y="3263900"/>
              <a:ext cx="257175" cy="271463"/>
            </a:xfrm>
            <a:custGeom>
              <a:avLst/>
              <a:gdLst>
                <a:gd name="T0" fmla="*/ 75 w 116"/>
                <a:gd name="T1" fmla="*/ 95 h 122"/>
                <a:gd name="T2" fmla="*/ 78 w 116"/>
                <a:gd name="T3" fmla="*/ 72 h 122"/>
                <a:gd name="T4" fmla="*/ 84 w 116"/>
                <a:gd name="T5" fmla="*/ 72 h 122"/>
                <a:gd name="T6" fmla="*/ 87 w 116"/>
                <a:gd name="T7" fmla="*/ 122 h 122"/>
                <a:gd name="T8" fmla="*/ 19 w 116"/>
                <a:gd name="T9" fmla="*/ 121 h 122"/>
                <a:gd name="T10" fmla="*/ 0 w 116"/>
                <a:gd name="T11" fmla="*/ 43 h 122"/>
                <a:gd name="T12" fmla="*/ 64 w 116"/>
                <a:gd name="T13" fmla="*/ 0 h 122"/>
                <a:gd name="T14" fmla="*/ 116 w 116"/>
                <a:gd name="T15" fmla="*/ 42 h 122"/>
                <a:gd name="T16" fmla="*/ 88 w 116"/>
                <a:gd name="T17" fmla="*/ 71 h 122"/>
                <a:gd name="T18" fmla="*/ 84 w 116"/>
                <a:gd name="T19" fmla="*/ 68 h 122"/>
                <a:gd name="T20" fmla="*/ 91 w 116"/>
                <a:gd name="T21" fmla="*/ 55 h 122"/>
                <a:gd name="T22" fmla="*/ 60 w 116"/>
                <a:gd name="T23" fmla="*/ 29 h 122"/>
                <a:gd name="T24" fmla="*/ 28 w 116"/>
                <a:gd name="T25" fmla="*/ 54 h 122"/>
                <a:gd name="T26" fmla="*/ 35 w 116"/>
                <a:gd name="T27" fmla="*/ 96 h 122"/>
                <a:gd name="T28" fmla="*/ 75 w 116"/>
                <a:gd name="T29" fmla="*/ 9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22">
                  <a:moveTo>
                    <a:pt x="75" y="95"/>
                  </a:moveTo>
                  <a:cubicBezTo>
                    <a:pt x="76" y="89"/>
                    <a:pt x="77" y="80"/>
                    <a:pt x="78" y="72"/>
                  </a:cubicBezTo>
                  <a:cubicBezTo>
                    <a:pt x="80" y="72"/>
                    <a:pt x="82" y="72"/>
                    <a:pt x="84" y="72"/>
                  </a:cubicBezTo>
                  <a:cubicBezTo>
                    <a:pt x="85" y="87"/>
                    <a:pt x="85" y="102"/>
                    <a:pt x="87" y="122"/>
                  </a:cubicBezTo>
                  <a:cubicBezTo>
                    <a:pt x="63" y="103"/>
                    <a:pt x="42" y="101"/>
                    <a:pt x="19" y="121"/>
                  </a:cubicBezTo>
                  <a:cubicBezTo>
                    <a:pt x="27" y="93"/>
                    <a:pt x="27" y="67"/>
                    <a:pt x="0" y="43"/>
                  </a:cubicBezTo>
                  <a:cubicBezTo>
                    <a:pt x="37" y="45"/>
                    <a:pt x="52" y="26"/>
                    <a:pt x="64" y="0"/>
                  </a:cubicBezTo>
                  <a:cubicBezTo>
                    <a:pt x="71" y="25"/>
                    <a:pt x="82" y="45"/>
                    <a:pt x="116" y="42"/>
                  </a:cubicBezTo>
                  <a:cubicBezTo>
                    <a:pt x="104" y="55"/>
                    <a:pt x="96" y="63"/>
                    <a:pt x="88" y="71"/>
                  </a:cubicBezTo>
                  <a:cubicBezTo>
                    <a:pt x="87" y="70"/>
                    <a:pt x="86" y="69"/>
                    <a:pt x="84" y="68"/>
                  </a:cubicBezTo>
                  <a:cubicBezTo>
                    <a:pt x="87" y="63"/>
                    <a:pt x="90" y="58"/>
                    <a:pt x="91" y="55"/>
                  </a:cubicBezTo>
                  <a:cubicBezTo>
                    <a:pt x="80" y="46"/>
                    <a:pt x="71" y="38"/>
                    <a:pt x="60" y="29"/>
                  </a:cubicBezTo>
                  <a:cubicBezTo>
                    <a:pt x="52" y="36"/>
                    <a:pt x="40" y="45"/>
                    <a:pt x="28" y="54"/>
                  </a:cubicBezTo>
                  <a:cubicBezTo>
                    <a:pt x="30" y="67"/>
                    <a:pt x="33" y="83"/>
                    <a:pt x="35" y="96"/>
                  </a:cubicBezTo>
                  <a:cubicBezTo>
                    <a:pt x="47" y="96"/>
                    <a:pt x="60" y="96"/>
                    <a:pt x="7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11512550" y="1244600"/>
              <a:ext cx="269875" cy="271463"/>
            </a:xfrm>
            <a:custGeom>
              <a:avLst/>
              <a:gdLst>
                <a:gd name="T0" fmla="*/ 103 w 121"/>
                <a:gd name="T1" fmla="*/ 122 h 122"/>
                <a:gd name="T2" fmla="*/ 25 w 121"/>
                <a:gd name="T3" fmla="*/ 111 h 122"/>
                <a:gd name="T4" fmla="*/ 27 w 121"/>
                <a:gd name="T5" fmla="*/ 68 h 122"/>
                <a:gd name="T6" fmla="*/ 0 w 121"/>
                <a:gd name="T7" fmla="*/ 36 h 122"/>
                <a:gd name="T8" fmla="*/ 56 w 121"/>
                <a:gd name="T9" fmla="*/ 0 h 122"/>
                <a:gd name="T10" fmla="*/ 121 w 121"/>
                <a:gd name="T11" fmla="*/ 59 h 122"/>
                <a:gd name="T12" fmla="*/ 103 w 121"/>
                <a:gd name="T13" fmla="*/ 122 h 122"/>
                <a:gd name="T14" fmla="*/ 26 w 121"/>
                <a:gd name="T15" fmla="*/ 49 h 122"/>
                <a:gd name="T16" fmla="*/ 42 w 121"/>
                <a:gd name="T17" fmla="*/ 90 h 122"/>
                <a:gd name="T18" fmla="*/ 84 w 121"/>
                <a:gd name="T19" fmla="*/ 97 h 122"/>
                <a:gd name="T20" fmla="*/ 96 w 121"/>
                <a:gd name="T21" fmla="*/ 63 h 122"/>
                <a:gd name="T22" fmla="*/ 60 w 121"/>
                <a:gd name="T23" fmla="*/ 31 h 122"/>
                <a:gd name="T24" fmla="*/ 26 w 121"/>
                <a:gd name="T25" fmla="*/ 4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2">
                  <a:moveTo>
                    <a:pt x="103" y="122"/>
                  </a:moveTo>
                  <a:cubicBezTo>
                    <a:pt x="78" y="106"/>
                    <a:pt x="56" y="92"/>
                    <a:pt x="25" y="111"/>
                  </a:cubicBezTo>
                  <a:cubicBezTo>
                    <a:pt x="26" y="94"/>
                    <a:pt x="31" y="80"/>
                    <a:pt x="27" y="68"/>
                  </a:cubicBezTo>
                  <a:cubicBezTo>
                    <a:pt x="24" y="58"/>
                    <a:pt x="12" y="50"/>
                    <a:pt x="0" y="36"/>
                  </a:cubicBezTo>
                  <a:cubicBezTo>
                    <a:pt x="26" y="35"/>
                    <a:pt x="49" y="35"/>
                    <a:pt x="56" y="0"/>
                  </a:cubicBezTo>
                  <a:cubicBezTo>
                    <a:pt x="71" y="33"/>
                    <a:pt x="90" y="53"/>
                    <a:pt x="121" y="59"/>
                  </a:cubicBezTo>
                  <a:cubicBezTo>
                    <a:pt x="95" y="76"/>
                    <a:pt x="94" y="97"/>
                    <a:pt x="103" y="122"/>
                  </a:cubicBezTo>
                  <a:close/>
                  <a:moveTo>
                    <a:pt x="26" y="49"/>
                  </a:moveTo>
                  <a:cubicBezTo>
                    <a:pt x="30" y="60"/>
                    <a:pt x="36" y="75"/>
                    <a:pt x="42" y="90"/>
                  </a:cubicBezTo>
                  <a:cubicBezTo>
                    <a:pt x="55" y="92"/>
                    <a:pt x="71" y="95"/>
                    <a:pt x="84" y="97"/>
                  </a:cubicBezTo>
                  <a:cubicBezTo>
                    <a:pt x="88" y="85"/>
                    <a:pt x="92" y="73"/>
                    <a:pt x="96" y="63"/>
                  </a:cubicBezTo>
                  <a:cubicBezTo>
                    <a:pt x="84" y="52"/>
                    <a:pt x="71" y="41"/>
                    <a:pt x="60" y="31"/>
                  </a:cubicBezTo>
                  <a:cubicBezTo>
                    <a:pt x="49" y="37"/>
                    <a:pt x="37" y="43"/>
                    <a:pt x="2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12896850" y="3148013"/>
              <a:ext cx="252413" cy="265113"/>
            </a:xfrm>
            <a:custGeom>
              <a:avLst/>
              <a:gdLst>
                <a:gd name="T0" fmla="*/ 0 w 113"/>
                <a:gd name="T1" fmla="*/ 57 h 119"/>
                <a:gd name="T2" fmla="*/ 43 w 113"/>
                <a:gd name="T3" fmla="*/ 0 h 119"/>
                <a:gd name="T4" fmla="*/ 113 w 113"/>
                <a:gd name="T5" fmla="*/ 28 h 119"/>
                <a:gd name="T6" fmla="*/ 97 w 113"/>
                <a:gd name="T7" fmla="*/ 66 h 119"/>
                <a:gd name="T8" fmla="*/ 110 w 113"/>
                <a:gd name="T9" fmla="*/ 101 h 119"/>
                <a:gd name="T10" fmla="*/ 42 w 113"/>
                <a:gd name="T11" fmla="*/ 119 h 119"/>
                <a:gd name="T12" fmla="*/ 0 w 113"/>
                <a:gd name="T13" fmla="*/ 57 h 119"/>
                <a:gd name="T14" fmla="*/ 27 w 113"/>
                <a:gd name="T15" fmla="*/ 59 h 119"/>
                <a:gd name="T16" fmla="*/ 50 w 113"/>
                <a:gd name="T17" fmla="*/ 92 h 119"/>
                <a:gd name="T18" fmla="*/ 88 w 113"/>
                <a:gd name="T19" fmla="*/ 84 h 119"/>
                <a:gd name="T20" fmla="*/ 91 w 113"/>
                <a:gd name="T21" fmla="*/ 44 h 119"/>
                <a:gd name="T22" fmla="*/ 52 w 113"/>
                <a:gd name="T23" fmla="*/ 30 h 119"/>
                <a:gd name="T24" fmla="*/ 27 w 113"/>
                <a:gd name="T25" fmla="*/ 5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9">
                  <a:moveTo>
                    <a:pt x="0" y="57"/>
                  </a:moveTo>
                  <a:cubicBezTo>
                    <a:pt x="25" y="48"/>
                    <a:pt x="44" y="35"/>
                    <a:pt x="43" y="0"/>
                  </a:cubicBezTo>
                  <a:cubicBezTo>
                    <a:pt x="62" y="26"/>
                    <a:pt x="82" y="38"/>
                    <a:pt x="113" y="28"/>
                  </a:cubicBezTo>
                  <a:cubicBezTo>
                    <a:pt x="106" y="43"/>
                    <a:pt x="98" y="54"/>
                    <a:pt x="97" y="66"/>
                  </a:cubicBezTo>
                  <a:cubicBezTo>
                    <a:pt x="97" y="76"/>
                    <a:pt x="104" y="87"/>
                    <a:pt x="110" y="101"/>
                  </a:cubicBezTo>
                  <a:cubicBezTo>
                    <a:pt x="83" y="94"/>
                    <a:pt x="58" y="88"/>
                    <a:pt x="42" y="119"/>
                  </a:cubicBezTo>
                  <a:cubicBezTo>
                    <a:pt x="38" y="90"/>
                    <a:pt x="29" y="68"/>
                    <a:pt x="0" y="57"/>
                  </a:cubicBezTo>
                  <a:close/>
                  <a:moveTo>
                    <a:pt x="27" y="59"/>
                  </a:moveTo>
                  <a:cubicBezTo>
                    <a:pt x="34" y="70"/>
                    <a:pt x="42" y="81"/>
                    <a:pt x="50" y="92"/>
                  </a:cubicBezTo>
                  <a:cubicBezTo>
                    <a:pt x="62" y="89"/>
                    <a:pt x="77" y="86"/>
                    <a:pt x="88" y="84"/>
                  </a:cubicBezTo>
                  <a:cubicBezTo>
                    <a:pt x="89" y="70"/>
                    <a:pt x="90" y="56"/>
                    <a:pt x="91" y="44"/>
                  </a:cubicBezTo>
                  <a:cubicBezTo>
                    <a:pt x="77" y="40"/>
                    <a:pt x="63" y="34"/>
                    <a:pt x="52" y="30"/>
                  </a:cubicBezTo>
                  <a:cubicBezTo>
                    <a:pt x="44" y="40"/>
                    <a:pt x="35" y="50"/>
                    <a:pt x="27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12553950" y="2457450"/>
              <a:ext cx="252413" cy="266700"/>
            </a:xfrm>
            <a:custGeom>
              <a:avLst/>
              <a:gdLst>
                <a:gd name="T0" fmla="*/ 18 w 113"/>
                <a:gd name="T1" fmla="*/ 0 h 119"/>
                <a:gd name="T2" fmla="*/ 91 w 113"/>
                <a:gd name="T3" fmla="*/ 10 h 119"/>
                <a:gd name="T4" fmla="*/ 113 w 113"/>
                <a:gd name="T5" fmla="*/ 83 h 119"/>
                <a:gd name="T6" fmla="*/ 53 w 113"/>
                <a:gd name="T7" fmla="*/ 119 h 119"/>
                <a:gd name="T8" fmla="*/ 37 w 113"/>
                <a:gd name="T9" fmla="*/ 91 h 119"/>
                <a:gd name="T10" fmla="*/ 9 w 113"/>
                <a:gd name="T11" fmla="*/ 68 h 119"/>
                <a:gd name="T12" fmla="*/ 0 w 113"/>
                <a:gd name="T13" fmla="*/ 53 h 119"/>
                <a:gd name="T14" fmla="*/ 18 w 113"/>
                <a:gd name="T15" fmla="*/ 0 h 119"/>
                <a:gd name="T16" fmla="*/ 71 w 113"/>
                <a:gd name="T17" fmla="*/ 30 h 119"/>
                <a:gd name="T18" fmla="*/ 30 w 113"/>
                <a:gd name="T19" fmla="*/ 23 h 119"/>
                <a:gd name="T20" fmla="*/ 17 w 113"/>
                <a:gd name="T21" fmla="*/ 58 h 119"/>
                <a:gd name="T22" fmla="*/ 51 w 113"/>
                <a:gd name="T23" fmla="*/ 89 h 119"/>
                <a:gd name="T24" fmla="*/ 84 w 113"/>
                <a:gd name="T25" fmla="*/ 71 h 119"/>
                <a:gd name="T26" fmla="*/ 71 w 113"/>
                <a:gd name="T27" fmla="*/ 3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119">
                  <a:moveTo>
                    <a:pt x="18" y="0"/>
                  </a:moveTo>
                  <a:cubicBezTo>
                    <a:pt x="38" y="17"/>
                    <a:pt x="61" y="25"/>
                    <a:pt x="91" y="10"/>
                  </a:cubicBezTo>
                  <a:cubicBezTo>
                    <a:pt x="79" y="41"/>
                    <a:pt x="87" y="62"/>
                    <a:pt x="113" y="83"/>
                  </a:cubicBezTo>
                  <a:cubicBezTo>
                    <a:pt x="85" y="84"/>
                    <a:pt x="59" y="82"/>
                    <a:pt x="53" y="119"/>
                  </a:cubicBezTo>
                  <a:cubicBezTo>
                    <a:pt x="46" y="105"/>
                    <a:pt x="43" y="97"/>
                    <a:pt x="37" y="91"/>
                  </a:cubicBezTo>
                  <a:cubicBezTo>
                    <a:pt x="29" y="82"/>
                    <a:pt x="18" y="76"/>
                    <a:pt x="9" y="68"/>
                  </a:cubicBezTo>
                  <a:cubicBezTo>
                    <a:pt x="5" y="64"/>
                    <a:pt x="3" y="58"/>
                    <a:pt x="0" y="53"/>
                  </a:cubicBezTo>
                  <a:cubicBezTo>
                    <a:pt x="0" y="53"/>
                    <a:pt x="17" y="2"/>
                    <a:pt x="18" y="0"/>
                  </a:cubicBezTo>
                  <a:close/>
                  <a:moveTo>
                    <a:pt x="71" y="30"/>
                  </a:moveTo>
                  <a:cubicBezTo>
                    <a:pt x="58" y="28"/>
                    <a:pt x="43" y="26"/>
                    <a:pt x="30" y="23"/>
                  </a:cubicBezTo>
                  <a:cubicBezTo>
                    <a:pt x="26" y="36"/>
                    <a:pt x="21" y="48"/>
                    <a:pt x="17" y="58"/>
                  </a:cubicBezTo>
                  <a:cubicBezTo>
                    <a:pt x="28" y="68"/>
                    <a:pt x="40" y="78"/>
                    <a:pt x="51" y="89"/>
                  </a:cubicBezTo>
                  <a:cubicBezTo>
                    <a:pt x="61" y="83"/>
                    <a:pt x="74" y="77"/>
                    <a:pt x="84" y="71"/>
                  </a:cubicBezTo>
                  <a:cubicBezTo>
                    <a:pt x="80" y="58"/>
                    <a:pt x="76" y="45"/>
                    <a:pt x="7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13428663" y="4098925"/>
              <a:ext cx="276225" cy="234950"/>
            </a:xfrm>
            <a:custGeom>
              <a:avLst/>
              <a:gdLst>
                <a:gd name="T0" fmla="*/ 116 w 124"/>
                <a:gd name="T1" fmla="*/ 12 h 105"/>
                <a:gd name="T2" fmla="*/ 124 w 124"/>
                <a:gd name="T3" fmla="*/ 73 h 105"/>
                <a:gd name="T4" fmla="*/ 48 w 124"/>
                <a:gd name="T5" fmla="*/ 105 h 105"/>
                <a:gd name="T6" fmla="*/ 0 w 124"/>
                <a:gd name="T7" fmla="*/ 64 h 105"/>
                <a:gd name="T8" fmla="*/ 40 w 124"/>
                <a:gd name="T9" fmla="*/ 0 h 105"/>
                <a:gd name="T10" fmla="*/ 116 w 124"/>
                <a:gd name="T11" fmla="*/ 12 h 105"/>
                <a:gd name="T12" fmla="*/ 54 w 124"/>
                <a:gd name="T13" fmla="*/ 26 h 105"/>
                <a:gd name="T14" fmla="*/ 31 w 124"/>
                <a:gd name="T15" fmla="*/ 57 h 105"/>
                <a:gd name="T16" fmla="*/ 55 w 124"/>
                <a:gd name="T17" fmla="*/ 81 h 105"/>
                <a:gd name="T18" fmla="*/ 97 w 124"/>
                <a:gd name="T19" fmla="*/ 64 h 105"/>
                <a:gd name="T20" fmla="*/ 94 w 124"/>
                <a:gd name="T21" fmla="*/ 28 h 105"/>
                <a:gd name="T22" fmla="*/ 54 w 124"/>
                <a:gd name="T23" fmla="*/ 2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05">
                  <a:moveTo>
                    <a:pt x="116" y="12"/>
                  </a:moveTo>
                  <a:cubicBezTo>
                    <a:pt x="104" y="33"/>
                    <a:pt x="97" y="52"/>
                    <a:pt x="124" y="73"/>
                  </a:cubicBezTo>
                  <a:cubicBezTo>
                    <a:pt x="92" y="75"/>
                    <a:pt x="65" y="76"/>
                    <a:pt x="48" y="105"/>
                  </a:cubicBezTo>
                  <a:cubicBezTo>
                    <a:pt x="46" y="76"/>
                    <a:pt x="27" y="68"/>
                    <a:pt x="0" y="64"/>
                  </a:cubicBezTo>
                  <a:cubicBezTo>
                    <a:pt x="24" y="48"/>
                    <a:pt x="48" y="38"/>
                    <a:pt x="40" y="0"/>
                  </a:cubicBezTo>
                  <a:cubicBezTo>
                    <a:pt x="67" y="23"/>
                    <a:pt x="90" y="23"/>
                    <a:pt x="116" y="12"/>
                  </a:cubicBezTo>
                  <a:close/>
                  <a:moveTo>
                    <a:pt x="54" y="26"/>
                  </a:moveTo>
                  <a:cubicBezTo>
                    <a:pt x="47" y="36"/>
                    <a:pt x="38" y="48"/>
                    <a:pt x="31" y="57"/>
                  </a:cubicBezTo>
                  <a:cubicBezTo>
                    <a:pt x="38" y="65"/>
                    <a:pt x="47" y="74"/>
                    <a:pt x="55" y="81"/>
                  </a:cubicBezTo>
                  <a:cubicBezTo>
                    <a:pt x="68" y="76"/>
                    <a:pt x="85" y="69"/>
                    <a:pt x="97" y="64"/>
                  </a:cubicBezTo>
                  <a:cubicBezTo>
                    <a:pt x="96" y="52"/>
                    <a:pt x="95" y="40"/>
                    <a:pt x="94" y="28"/>
                  </a:cubicBezTo>
                  <a:cubicBezTo>
                    <a:pt x="83" y="28"/>
                    <a:pt x="69" y="27"/>
                    <a:pt x="5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13082588" y="-719137"/>
              <a:ext cx="249238" cy="219075"/>
            </a:xfrm>
            <a:custGeom>
              <a:avLst/>
              <a:gdLst>
                <a:gd name="T0" fmla="*/ 0 w 112"/>
                <a:gd name="T1" fmla="*/ 42 h 98"/>
                <a:gd name="T2" fmla="*/ 40 w 112"/>
                <a:gd name="T3" fmla="*/ 0 h 98"/>
                <a:gd name="T4" fmla="*/ 112 w 112"/>
                <a:gd name="T5" fmla="*/ 22 h 98"/>
                <a:gd name="T6" fmla="*/ 108 w 112"/>
                <a:gd name="T7" fmla="*/ 87 h 98"/>
                <a:gd name="T8" fmla="*/ 35 w 112"/>
                <a:gd name="T9" fmla="*/ 98 h 98"/>
                <a:gd name="T10" fmla="*/ 85 w 112"/>
                <a:gd name="T11" fmla="*/ 73 h 98"/>
                <a:gd name="T12" fmla="*/ 83 w 112"/>
                <a:gd name="T13" fmla="*/ 36 h 98"/>
                <a:gd name="T14" fmla="*/ 43 w 112"/>
                <a:gd name="T15" fmla="*/ 18 h 98"/>
                <a:gd name="T16" fmla="*/ 9 w 112"/>
                <a:gd name="T17" fmla="*/ 52 h 98"/>
                <a:gd name="T18" fmla="*/ 0 w 112"/>
                <a:gd name="T19" fmla="*/ 4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98">
                  <a:moveTo>
                    <a:pt x="0" y="42"/>
                  </a:moveTo>
                  <a:cubicBezTo>
                    <a:pt x="15" y="27"/>
                    <a:pt x="27" y="15"/>
                    <a:pt x="40" y="0"/>
                  </a:cubicBezTo>
                  <a:cubicBezTo>
                    <a:pt x="55" y="16"/>
                    <a:pt x="76" y="30"/>
                    <a:pt x="112" y="22"/>
                  </a:cubicBezTo>
                  <a:cubicBezTo>
                    <a:pt x="90" y="47"/>
                    <a:pt x="91" y="67"/>
                    <a:pt x="108" y="87"/>
                  </a:cubicBezTo>
                  <a:cubicBezTo>
                    <a:pt x="82" y="82"/>
                    <a:pt x="56" y="76"/>
                    <a:pt x="35" y="98"/>
                  </a:cubicBezTo>
                  <a:cubicBezTo>
                    <a:pt x="29" y="77"/>
                    <a:pt x="48" y="69"/>
                    <a:pt x="85" y="73"/>
                  </a:cubicBezTo>
                  <a:cubicBezTo>
                    <a:pt x="84" y="61"/>
                    <a:pt x="84" y="49"/>
                    <a:pt x="83" y="36"/>
                  </a:cubicBezTo>
                  <a:cubicBezTo>
                    <a:pt x="71" y="31"/>
                    <a:pt x="56" y="24"/>
                    <a:pt x="43" y="18"/>
                  </a:cubicBezTo>
                  <a:cubicBezTo>
                    <a:pt x="33" y="29"/>
                    <a:pt x="21" y="40"/>
                    <a:pt x="9" y="52"/>
                  </a:cubicBezTo>
                  <a:cubicBezTo>
                    <a:pt x="5" y="47"/>
                    <a:pt x="1" y="43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9593263" y="935038"/>
              <a:ext cx="239713" cy="188913"/>
            </a:xfrm>
            <a:custGeom>
              <a:avLst/>
              <a:gdLst>
                <a:gd name="T0" fmla="*/ 0 w 108"/>
                <a:gd name="T1" fmla="*/ 29 h 85"/>
                <a:gd name="T2" fmla="*/ 56 w 108"/>
                <a:gd name="T3" fmla="*/ 0 h 85"/>
                <a:gd name="T4" fmla="*/ 108 w 108"/>
                <a:gd name="T5" fmla="*/ 30 h 85"/>
                <a:gd name="T6" fmla="*/ 86 w 108"/>
                <a:gd name="T7" fmla="*/ 85 h 85"/>
                <a:gd name="T8" fmla="*/ 45 w 108"/>
                <a:gd name="T9" fmla="*/ 67 h 85"/>
                <a:gd name="T10" fmla="*/ 46 w 108"/>
                <a:gd name="T11" fmla="*/ 62 h 85"/>
                <a:gd name="T12" fmla="*/ 67 w 108"/>
                <a:gd name="T13" fmla="*/ 67 h 85"/>
                <a:gd name="T14" fmla="*/ 80 w 108"/>
                <a:gd name="T15" fmla="*/ 36 h 85"/>
                <a:gd name="T16" fmla="*/ 51 w 108"/>
                <a:gd name="T17" fmla="*/ 16 h 85"/>
                <a:gd name="T18" fmla="*/ 20 w 108"/>
                <a:gd name="T19" fmla="*/ 33 h 85"/>
                <a:gd name="T20" fmla="*/ 29 w 108"/>
                <a:gd name="T21" fmla="*/ 65 h 85"/>
                <a:gd name="T22" fmla="*/ 38 w 108"/>
                <a:gd name="T23" fmla="*/ 67 h 85"/>
                <a:gd name="T24" fmla="*/ 38 w 108"/>
                <a:gd name="T25" fmla="*/ 72 h 85"/>
                <a:gd name="T26" fmla="*/ 10 w 108"/>
                <a:gd name="T27" fmla="*/ 81 h 85"/>
                <a:gd name="T28" fmla="*/ 0 w 108"/>
                <a:gd name="T2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85">
                  <a:moveTo>
                    <a:pt x="0" y="29"/>
                  </a:moveTo>
                  <a:cubicBezTo>
                    <a:pt x="19" y="19"/>
                    <a:pt x="37" y="10"/>
                    <a:pt x="56" y="0"/>
                  </a:cubicBezTo>
                  <a:cubicBezTo>
                    <a:pt x="61" y="21"/>
                    <a:pt x="81" y="27"/>
                    <a:pt x="108" y="30"/>
                  </a:cubicBezTo>
                  <a:cubicBezTo>
                    <a:pt x="86" y="44"/>
                    <a:pt x="71" y="57"/>
                    <a:pt x="86" y="85"/>
                  </a:cubicBezTo>
                  <a:cubicBezTo>
                    <a:pt x="67" y="77"/>
                    <a:pt x="56" y="72"/>
                    <a:pt x="45" y="67"/>
                  </a:cubicBezTo>
                  <a:cubicBezTo>
                    <a:pt x="45" y="65"/>
                    <a:pt x="45" y="64"/>
                    <a:pt x="46" y="62"/>
                  </a:cubicBezTo>
                  <a:cubicBezTo>
                    <a:pt x="53" y="64"/>
                    <a:pt x="61" y="66"/>
                    <a:pt x="67" y="67"/>
                  </a:cubicBezTo>
                  <a:cubicBezTo>
                    <a:pt x="72" y="56"/>
                    <a:pt x="76" y="46"/>
                    <a:pt x="80" y="36"/>
                  </a:cubicBezTo>
                  <a:cubicBezTo>
                    <a:pt x="71" y="30"/>
                    <a:pt x="61" y="23"/>
                    <a:pt x="51" y="16"/>
                  </a:cubicBezTo>
                  <a:cubicBezTo>
                    <a:pt x="41" y="21"/>
                    <a:pt x="30" y="27"/>
                    <a:pt x="20" y="33"/>
                  </a:cubicBezTo>
                  <a:cubicBezTo>
                    <a:pt x="23" y="42"/>
                    <a:pt x="26" y="53"/>
                    <a:pt x="29" y="65"/>
                  </a:cubicBezTo>
                  <a:cubicBezTo>
                    <a:pt x="30" y="65"/>
                    <a:pt x="34" y="66"/>
                    <a:pt x="38" y="67"/>
                  </a:cubicBezTo>
                  <a:cubicBezTo>
                    <a:pt x="38" y="69"/>
                    <a:pt x="38" y="70"/>
                    <a:pt x="38" y="72"/>
                  </a:cubicBezTo>
                  <a:cubicBezTo>
                    <a:pt x="31" y="74"/>
                    <a:pt x="23" y="76"/>
                    <a:pt x="10" y="81"/>
                  </a:cubicBezTo>
                  <a:cubicBezTo>
                    <a:pt x="25" y="55"/>
                    <a:pt x="12" y="40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15305088" y="3443288"/>
              <a:ext cx="206375" cy="239713"/>
            </a:xfrm>
            <a:custGeom>
              <a:avLst/>
              <a:gdLst>
                <a:gd name="T0" fmla="*/ 37 w 92"/>
                <a:gd name="T1" fmla="*/ 0 h 107"/>
                <a:gd name="T2" fmla="*/ 50 w 92"/>
                <a:gd name="T3" fmla="*/ 26 h 107"/>
                <a:gd name="T4" fmla="*/ 91 w 92"/>
                <a:gd name="T5" fmla="*/ 46 h 107"/>
                <a:gd name="T6" fmla="*/ 92 w 92"/>
                <a:gd name="T7" fmla="*/ 93 h 107"/>
                <a:gd name="T8" fmla="*/ 37 w 92"/>
                <a:gd name="T9" fmla="*/ 107 h 107"/>
                <a:gd name="T10" fmla="*/ 4 w 92"/>
                <a:gd name="T11" fmla="*/ 62 h 107"/>
                <a:gd name="T12" fmla="*/ 34 w 92"/>
                <a:gd name="T13" fmla="*/ 40 h 107"/>
                <a:gd name="T14" fmla="*/ 0 w 92"/>
                <a:gd name="T15" fmla="*/ 29 h 107"/>
                <a:gd name="T16" fmla="*/ 15 w 92"/>
                <a:gd name="T17" fmla="*/ 1 h 107"/>
                <a:gd name="T18" fmla="*/ 10 w 92"/>
                <a:gd name="T19" fmla="*/ 24 h 107"/>
                <a:gd name="T20" fmla="*/ 30 w 92"/>
                <a:gd name="T21" fmla="*/ 37 h 107"/>
                <a:gd name="T22" fmla="*/ 37 w 92"/>
                <a:gd name="T23" fmla="*/ 0 h 107"/>
                <a:gd name="T24" fmla="*/ 63 w 92"/>
                <a:gd name="T25" fmla="*/ 51 h 107"/>
                <a:gd name="T26" fmla="*/ 77 w 92"/>
                <a:gd name="T27" fmla="*/ 50 h 107"/>
                <a:gd name="T28" fmla="*/ 47 w 92"/>
                <a:gd name="T29" fmla="*/ 38 h 107"/>
                <a:gd name="T30" fmla="*/ 25 w 92"/>
                <a:gd name="T31" fmla="*/ 59 h 107"/>
                <a:gd name="T32" fmla="*/ 44 w 92"/>
                <a:gd name="T33" fmla="*/ 87 h 107"/>
                <a:gd name="T34" fmla="*/ 76 w 92"/>
                <a:gd name="T35" fmla="*/ 80 h 107"/>
                <a:gd name="T36" fmla="*/ 68 w 92"/>
                <a:gd name="T37" fmla="*/ 81 h 107"/>
                <a:gd name="T38" fmla="*/ 63 w 92"/>
                <a:gd name="T39" fmla="*/ 5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107">
                  <a:moveTo>
                    <a:pt x="37" y="0"/>
                  </a:moveTo>
                  <a:cubicBezTo>
                    <a:pt x="41" y="9"/>
                    <a:pt x="43" y="20"/>
                    <a:pt x="50" y="26"/>
                  </a:cubicBezTo>
                  <a:cubicBezTo>
                    <a:pt x="62" y="34"/>
                    <a:pt x="77" y="39"/>
                    <a:pt x="91" y="46"/>
                  </a:cubicBezTo>
                  <a:cubicBezTo>
                    <a:pt x="85" y="58"/>
                    <a:pt x="75" y="74"/>
                    <a:pt x="92" y="93"/>
                  </a:cubicBezTo>
                  <a:cubicBezTo>
                    <a:pt x="71" y="85"/>
                    <a:pt x="53" y="88"/>
                    <a:pt x="37" y="107"/>
                  </a:cubicBezTo>
                  <a:cubicBezTo>
                    <a:pt x="32" y="85"/>
                    <a:pt x="30" y="65"/>
                    <a:pt x="4" y="62"/>
                  </a:cubicBezTo>
                  <a:cubicBezTo>
                    <a:pt x="17" y="53"/>
                    <a:pt x="26" y="46"/>
                    <a:pt x="34" y="40"/>
                  </a:cubicBezTo>
                  <a:cubicBezTo>
                    <a:pt x="21" y="36"/>
                    <a:pt x="11" y="33"/>
                    <a:pt x="0" y="29"/>
                  </a:cubicBezTo>
                  <a:cubicBezTo>
                    <a:pt x="5" y="19"/>
                    <a:pt x="10" y="10"/>
                    <a:pt x="15" y="1"/>
                  </a:cubicBezTo>
                  <a:cubicBezTo>
                    <a:pt x="14" y="9"/>
                    <a:pt x="12" y="16"/>
                    <a:pt x="10" y="24"/>
                  </a:cubicBezTo>
                  <a:cubicBezTo>
                    <a:pt x="15" y="27"/>
                    <a:pt x="20" y="30"/>
                    <a:pt x="30" y="37"/>
                  </a:cubicBezTo>
                  <a:cubicBezTo>
                    <a:pt x="33" y="22"/>
                    <a:pt x="35" y="11"/>
                    <a:pt x="37" y="0"/>
                  </a:cubicBezTo>
                  <a:close/>
                  <a:moveTo>
                    <a:pt x="63" y="51"/>
                  </a:moveTo>
                  <a:cubicBezTo>
                    <a:pt x="68" y="51"/>
                    <a:pt x="72" y="51"/>
                    <a:pt x="77" y="50"/>
                  </a:cubicBezTo>
                  <a:cubicBezTo>
                    <a:pt x="66" y="46"/>
                    <a:pt x="55" y="41"/>
                    <a:pt x="47" y="38"/>
                  </a:cubicBezTo>
                  <a:cubicBezTo>
                    <a:pt x="38" y="46"/>
                    <a:pt x="31" y="53"/>
                    <a:pt x="25" y="59"/>
                  </a:cubicBezTo>
                  <a:cubicBezTo>
                    <a:pt x="32" y="69"/>
                    <a:pt x="38" y="78"/>
                    <a:pt x="44" y="87"/>
                  </a:cubicBezTo>
                  <a:cubicBezTo>
                    <a:pt x="54" y="85"/>
                    <a:pt x="65" y="83"/>
                    <a:pt x="76" y="80"/>
                  </a:cubicBezTo>
                  <a:cubicBezTo>
                    <a:pt x="73" y="81"/>
                    <a:pt x="71" y="81"/>
                    <a:pt x="68" y="81"/>
                  </a:cubicBezTo>
                  <a:cubicBezTo>
                    <a:pt x="66" y="71"/>
                    <a:pt x="65" y="61"/>
                    <a:pt x="63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16054388" y="4275138"/>
              <a:ext cx="139700" cy="184150"/>
            </a:xfrm>
            <a:custGeom>
              <a:avLst/>
              <a:gdLst>
                <a:gd name="T0" fmla="*/ 0 w 62"/>
                <a:gd name="T1" fmla="*/ 54 h 82"/>
                <a:gd name="T2" fmla="*/ 3 w 62"/>
                <a:gd name="T3" fmla="*/ 4 h 82"/>
                <a:gd name="T4" fmla="*/ 39 w 62"/>
                <a:gd name="T5" fmla="*/ 0 h 82"/>
                <a:gd name="T6" fmla="*/ 62 w 62"/>
                <a:gd name="T7" fmla="*/ 46 h 82"/>
                <a:gd name="T8" fmla="*/ 35 w 62"/>
                <a:gd name="T9" fmla="*/ 82 h 82"/>
                <a:gd name="T10" fmla="*/ 9 w 62"/>
                <a:gd name="T11" fmla="*/ 71 h 82"/>
                <a:gd name="T12" fmla="*/ 0 w 62"/>
                <a:gd name="T13" fmla="*/ 54 h 82"/>
                <a:gd name="T14" fmla="*/ 13 w 62"/>
                <a:gd name="T15" fmla="*/ 46 h 82"/>
                <a:gd name="T16" fmla="*/ 37 w 62"/>
                <a:gd name="T17" fmla="*/ 36 h 82"/>
                <a:gd name="T18" fmla="*/ 46 w 62"/>
                <a:gd name="T19" fmla="*/ 51 h 82"/>
                <a:gd name="T20" fmla="*/ 53 w 62"/>
                <a:gd name="T21" fmla="*/ 49 h 82"/>
                <a:gd name="T22" fmla="*/ 39 w 62"/>
                <a:gd name="T23" fmla="*/ 15 h 82"/>
                <a:gd name="T24" fmla="*/ 11 w 62"/>
                <a:gd name="T25" fmla="*/ 16 h 82"/>
                <a:gd name="T26" fmla="*/ 13 w 62"/>
                <a:gd name="T27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82">
                  <a:moveTo>
                    <a:pt x="0" y="54"/>
                  </a:moveTo>
                  <a:cubicBezTo>
                    <a:pt x="1" y="37"/>
                    <a:pt x="2" y="21"/>
                    <a:pt x="3" y="4"/>
                  </a:cubicBezTo>
                  <a:cubicBezTo>
                    <a:pt x="14" y="7"/>
                    <a:pt x="29" y="17"/>
                    <a:pt x="39" y="0"/>
                  </a:cubicBezTo>
                  <a:cubicBezTo>
                    <a:pt x="48" y="17"/>
                    <a:pt x="55" y="32"/>
                    <a:pt x="62" y="46"/>
                  </a:cubicBezTo>
                  <a:cubicBezTo>
                    <a:pt x="54" y="57"/>
                    <a:pt x="45" y="70"/>
                    <a:pt x="35" y="82"/>
                  </a:cubicBezTo>
                  <a:cubicBezTo>
                    <a:pt x="28" y="79"/>
                    <a:pt x="19" y="75"/>
                    <a:pt x="9" y="71"/>
                  </a:cubicBezTo>
                  <a:cubicBezTo>
                    <a:pt x="13" y="62"/>
                    <a:pt x="11" y="54"/>
                    <a:pt x="0" y="54"/>
                  </a:cubicBezTo>
                  <a:close/>
                  <a:moveTo>
                    <a:pt x="13" y="46"/>
                  </a:moveTo>
                  <a:cubicBezTo>
                    <a:pt x="22" y="42"/>
                    <a:pt x="30" y="39"/>
                    <a:pt x="37" y="36"/>
                  </a:cubicBezTo>
                  <a:cubicBezTo>
                    <a:pt x="40" y="40"/>
                    <a:pt x="43" y="46"/>
                    <a:pt x="46" y="51"/>
                  </a:cubicBezTo>
                  <a:cubicBezTo>
                    <a:pt x="48" y="50"/>
                    <a:pt x="50" y="50"/>
                    <a:pt x="53" y="49"/>
                  </a:cubicBezTo>
                  <a:cubicBezTo>
                    <a:pt x="48" y="37"/>
                    <a:pt x="44" y="26"/>
                    <a:pt x="39" y="15"/>
                  </a:cubicBezTo>
                  <a:cubicBezTo>
                    <a:pt x="30" y="15"/>
                    <a:pt x="21" y="16"/>
                    <a:pt x="11" y="16"/>
                  </a:cubicBezTo>
                  <a:cubicBezTo>
                    <a:pt x="11" y="24"/>
                    <a:pt x="12" y="33"/>
                    <a:pt x="1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4679613" y="1701800"/>
              <a:ext cx="209550" cy="192088"/>
            </a:xfrm>
            <a:custGeom>
              <a:avLst/>
              <a:gdLst>
                <a:gd name="T0" fmla="*/ 59 w 94"/>
                <a:gd name="T1" fmla="*/ 86 h 86"/>
                <a:gd name="T2" fmla="*/ 4 w 94"/>
                <a:gd name="T3" fmla="*/ 67 h 86"/>
                <a:gd name="T4" fmla="*/ 0 w 94"/>
                <a:gd name="T5" fmla="*/ 14 h 86"/>
                <a:gd name="T6" fmla="*/ 56 w 94"/>
                <a:gd name="T7" fmla="*/ 0 h 86"/>
                <a:gd name="T8" fmla="*/ 62 w 94"/>
                <a:gd name="T9" fmla="*/ 26 h 86"/>
                <a:gd name="T10" fmla="*/ 58 w 94"/>
                <a:gd name="T11" fmla="*/ 27 h 86"/>
                <a:gd name="T12" fmla="*/ 49 w 94"/>
                <a:gd name="T13" fmla="*/ 13 h 86"/>
                <a:gd name="T14" fmla="*/ 14 w 94"/>
                <a:gd name="T15" fmla="*/ 23 h 86"/>
                <a:gd name="T16" fmla="*/ 16 w 94"/>
                <a:gd name="T17" fmla="*/ 56 h 86"/>
                <a:gd name="T18" fmla="*/ 51 w 94"/>
                <a:gd name="T19" fmla="*/ 66 h 86"/>
                <a:gd name="T20" fmla="*/ 71 w 94"/>
                <a:gd name="T21" fmla="*/ 40 h 86"/>
                <a:gd name="T22" fmla="*/ 65 w 94"/>
                <a:gd name="T23" fmla="*/ 31 h 86"/>
                <a:gd name="T24" fmla="*/ 67 w 94"/>
                <a:gd name="T25" fmla="*/ 27 h 86"/>
                <a:gd name="T26" fmla="*/ 94 w 94"/>
                <a:gd name="T27" fmla="*/ 42 h 86"/>
                <a:gd name="T28" fmla="*/ 59 w 94"/>
                <a:gd name="T2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86">
                  <a:moveTo>
                    <a:pt x="59" y="86"/>
                  </a:moveTo>
                  <a:cubicBezTo>
                    <a:pt x="41" y="66"/>
                    <a:pt x="21" y="63"/>
                    <a:pt x="4" y="67"/>
                  </a:cubicBezTo>
                  <a:cubicBezTo>
                    <a:pt x="3" y="47"/>
                    <a:pt x="1" y="29"/>
                    <a:pt x="0" y="14"/>
                  </a:cubicBezTo>
                  <a:cubicBezTo>
                    <a:pt x="15" y="10"/>
                    <a:pt x="35" y="5"/>
                    <a:pt x="56" y="0"/>
                  </a:cubicBezTo>
                  <a:cubicBezTo>
                    <a:pt x="57" y="6"/>
                    <a:pt x="60" y="16"/>
                    <a:pt x="62" y="26"/>
                  </a:cubicBezTo>
                  <a:cubicBezTo>
                    <a:pt x="61" y="26"/>
                    <a:pt x="59" y="27"/>
                    <a:pt x="58" y="27"/>
                  </a:cubicBezTo>
                  <a:cubicBezTo>
                    <a:pt x="55" y="22"/>
                    <a:pt x="51" y="17"/>
                    <a:pt x="49" y="13"/>
                  </a:cubicBezTo>
                  <a:cubicBezTo>
                    <a:pt x="36" y="17"/>
                    <a:pt x="25" y="20"/>
                    <a:pt x="14" y="23"/>
                  </a:cubicBezTo>
                  <a:cubicBezTo>
                    <a:pt x="14" y="33"/>
                    <a:pt x="15" y="45"/>
                    <a:pt x="16" y="56"/>
                  </a:cubicBezTo>
                  <a:cubicBezTo>
                    <a:pt x="26" y="59"/>
                    <a:pt x="38" y="62"/>
                    <a:pt x="51" y="66"/>
                  </a:cubicBezTo>
                  <a:cubicBezTo>
                    <a:pt x="56" y="59"/>
                    <a:pt x="63" y="50"/>
                    <a:pt x="71" y="40"/>
                  </a:cubicBezTo>
                  <a:cubicBezTo>
                    <a:pt x="70" y="38"/>
                    <a:pt x="67" y="34"/>
                    <a:pt x="65" y="31"/>
                  </a:cubicBezTo>
                  <a:cubicBezTo>
                    <a:pt x="66" y="29"/>
                    <a:pt x="67" y="28"/>
                    <a:pt x="67" y="27"/>
                  </a:cubicBezTo>
                  <a:cubicBezTo>
                    <a:pt x="75" y="31"/>
                    <a:pt x="82" y="36"/>
                    <a:pt x="94" y="42"/>
                  </a:cubicBezTo>
                  <a:cubicBezTo>
                    <a:pt x="71" y="50"/>
                    <a:pt x="56" y="60"/>
                    <a:pt x="59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2879388" y="560388"/>
              <a:ext cx="204788" cy="212725"/>
            </a:xfrm>
            <a:custGeom>
              <a:avLst/>
              <a:gdLst>
                <a:gd name="T0" fmla="*/ 17 w 92"/>
                <a:gd name="T1" fmla="*/ 31 h 96"/>
                <a:gd name="T2" fmla="*/ 3 w 92"/>
                <a:gd name="T3" fmla="*/ 2 h 96"/>
                <a:gd name="T4" fmla="*/ 61 w 92"/>
                <a:gd name="T5" fmla="*/ 0 h 96"/>
                <a:gd name="T6" fmla="*/ 92 w 92"/>
                <a:gd name="T7" fmla="*/ 61 h 96"/>
                <a:gd name="T8" fmla="*/ 50 w 92"/>
                <a:gd name="T9" fmla="*/ 96 h 96"/>
                <a:gd name="T10" fmla="*/ 0 w 92"/>
                <a:gd name="T11" fmla="*/ 59 h 96"/>
                <a:gd name="T12" fmla="*/ 17 w 92"/>
                <a:gd name="T13" fmla="*/ 31 h 96"/>
                <a:gd name="T14" fmla="*/ 15 w 92"/>
                <a:gd name="T15" fmla="*/ 56 h 96"/>
                <a:gd name="T16" fmla="*/ 43 w 92"/>
                <a:gd name="T17" fmla="*/ 77 h 96"/>
                <a:gd name="T18" fmla="*/ 66 w 92"/>
                <a:gd name="T19" fmla="*/ 53 h 96"/>
                <a:gd name="T20" fmla="*/ 53 w 92"/>
                <a:gd name="T21" fmla="*/ 19 h 96"/>
                <a:gd name="T22" fmla="*/ 54 w 92"/>
                <a:gd name="T23" fmla="*/ 41 h 96"/>
                <a:gd name="T24" fmla="*/ 19 w 92"/>
                <a:gd name="T25" fmla="*/ 30 h 96"/>
                <a:gd name="T26" fmla="*/ 18 w 92"/>
                <a:gd name="T27" fmla="*/ 20 h 96"/>
                <a:gd name="T28" fmla="*/ 17 w 92"/>
                <a:gd name="T29" fmla="*/ 3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96">
                  <a:moveTo>
                    <a:pt x="17" y="31"/>
                  </a:moveTo>
                  <a:cubicBezTo>
                    <a:pt x="13" y="24"/>
                    <a:pt x="9" y="16"/>
                    <a:pt x="3" y="2"/>
                  </a:cubicBezTo>
                  <a:cubicBezTo>
                    <a:pt x="26" y="12"/>
                    <a:pt x="44" y="21"/>
                    <a:pt x="61" y="0"/>
                  </a:cubicBezTo>
                  <a:cubicBezTo>
                    <a:pt x="61" y="25"/>
                    <a:pt x="66" y="46"/>
                    <a:pt x="92" y="61"/>
                  </a:cubicBezTo>
                  <a:cubicBezTo>
                    <a:pt x="65" y="64"/>
                    <a:pt x="50" y="73"/>
                    <a:pt x="50" y="96"/>
                  </a:cubicBezTo>
                  <a:cubicBezTo>
                    <a:pt x="33" y="83"/>
                    <a:pt x="17" y="71"/>
                    <a:pt x="0" y="59"/>
                  </a:cubicBezTo>
                  <a:cubicBezTo>
                    <a:pt x="4" y="52"/>
                    <a:pt x="10" y="41"/>
                    <a:pt x="17" y="31"/>
                  </a:cubicBezTo>
                  <a:cubicBezTo>
                    <a:pt x="16" y="39"/>
                    <a:pt x="15" y="47"/>
                    <a:pt x="15" y="56"/>
                  </a:cubicBezTo>
                  <a:cubicBezTo>
                    <a:pt x="23" y="62"/>
                    <a:pt x="33" y="70"/>
                    <a:pt x="43" y="77"/>
                  </a:cubicBezTo>
                  <a:cubicBezTo>
                    <a:pt x="50" y="69"/>
                    <a:pt x="58" y="61"/>
                    <a:pt x="66" y="53"/>
                  </a:cubicBezTo>
                  <a:cubicBezTo>
                    <a:pt x="62" y="43"/>
                    <a:pt x="58" y="31"/>
                    <a:pt x="53" y="19"/>
                  </a:cubicBezTo>
                  <a:cubicBezTo>
                    <a:pt x="53" y="27"/>
                    <a:pt x="54" y="34"/>
                    <a:pt x="54" y="41"/>
                  </a:cubicBezTo>
                  <a:cubicBezTo>
                    <a:pt x="42" y="37"/>
                    <a:pt x="31" y="34"/>
                    <a:pt x="19" y="30"/>
                  </a:cubicBezTo>
                  <a:cubicBezTo>
                    <a:pt x="19" y="26"/>
                    <a:pt x="19" y="23"/>
                    <a:pt x="18" y="20"/>
                  </a:cubicBezTo>
                  <a:cubicBezTo>
                    <a:pt x="18" y="24"/>
                    <a:pt x="17" y="27"/>
                    <a:pt x="1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4" name="Freeform 30"/>
            <p:cNvSpPr>
              <a:spLocks noEditPoints="1"/>
            </p:cNvSpPr>
            <p:nvPr/>
          </p:nvSpPr>
          <p:spPr bwMode="auto">
            <a:xfrm>
              <a:off x="9634538" y="1966913"/>
              <a:ext cx="193675" cy="203200"/>
            </a:xfrm>
            <a:custGeom>
              <a:avLst/>
              <a:gdLst>
                <a:gd name="T0" fmla="*/ 0 w 87"/>
                <a:gd name="T1" fmla="*/ 77 h 91"/>
                <a:gd name="T2" fmla="*/ 1 w 87"/>
                <a:gd name="T3" fmla="*/ 17 h 91"/>
                <a:gd name="T4" fmla="*/ 61 w 87"/>
                <a:gd name="T5" fmla="*/ 0 h 91"/>
                <a:gd name="T6" fmla="*/ 87 w 87"/>
                <a:gd name="T7" fmla="*/ 45 h 91"/>
                <a:gd name="T8" fmla="*/ 48 w 87"/>
                <a:gd name="T9" fmla="*/ 91 h 91"/>
                <a:gd name="T10" fmla="*/ 0 w 87"/>
                <a:gd name="T11" fmla="*/ 77 h 91"/>
                <a:gd name="T12" fmla="*/ 21 w 87"/>
                <a:gd name="T13" fmla="*/ 31 h 91"/>
                <a:gd name="T14" fmla="*/ 17 w 87"/>
                <a:gd name="T15" fmla="*/ 65 h 91"/>
                <a:gd name="T16" fmla="*/ 48 w 87"/>
                <a:gd name="T17" fmla="*/ 75 h 91"/>
                <a:gd name="T18" fmla="*/ 70 w 87"/>
                <a:gd name="T19" fmla="*/ 49 h 91"/>
                <a:gd name="T20" fmla="*/ 52 w 87"/>
                <a:gd name="T21" fmla="*/ 22 h 91"/>
                <a:gd name="T22" fmla="*/ 21 w 87"/>
                <a:gd name="T23" fmla="*/ 3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91">
                  <a:moveTo>
                    <a:pt x="0" y="77"/>
                  </a:moveTo>
                  <a:cubicBezTo>
                    <a:pt x="15" y="58"/>
                    <a:pt x="15" y="40"/>
                    <a:pt x="1" y="17"/>
                  </a:cubicBezTo>
                  <a:cubicBezTo>
                    <a:pt x="27" y="24"/>
                    <a:pt x="46" y="20"/>
                    <a:pt x="61" y="0"/>
                  </a:cubicBezTo>
                  <a:cubicBezTo>
                    <a:pt x="62" y="22"/>
                    <a:pt x="65" y="40"/>
                    <a:pt x="87" y="45"/>
                  </a:cubicBezTo>
                  <a:cubicBezTo>
                    <a:pt x="74" y="60"/>
                    <a:pt x="62" y="75"/>
                    <a:pt x="48" y="91"/>
                  </a:cubicBezTo>
                  <a:cubicBezTo>
                    <a:pt x="38" y="79"/>
                    <a:pt x="23" y="67"/>
                    <a:pt x="0" y="77"/>
                  </a:cubicBezTo>
                  <a:close/>
                  <a:moveTo>
                    <a:pt x="21" y="31"/>
                  </a:moveTo>
                  <a:cubicBezTo>
                    <a:pt x="20" y="44"/>
                    <a:pt x="19" y="56"/>
                    <a:pt x="17" y="65"/>
                  </a:cubicBezTo>
                  <a:cubicBezTo>
                    <a:pt x="28" y="69"/>
                    <a:pt x="39" y="72"/>
                    <a:pt x="48" y="75"/>
                  </a:cubicBezTo>
                  <a:cubicBezTo>
                    <a:pt x="55" y="66"/>
                    <a:pt x="63" y="57"/>
                    <a:pt x="70" y="49"/>
                  </a:cubicBezTo>
                  <a:cubicBezTo>
                    <a:pt x="63" y="40"/>
                    <a:pt x="57" y="30"/>
                    <a:pt x="52" y="22"/>
                  </a:cubicBezTo>
                  <a:cubicBezTo>
                    <a:pt x="42" y="25"/>
                    <a:pt x="31" y="28"/>
                    <a:pt x="2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5" name="Freeform 31"/>
            <p:cNvSpPr>
              <a:spLocks noEditPoints="1"/>
            </p:cNvSpPr>
            <p:nvPr/>
          </p:nvSpPr>
          <p:spPr bwMode="auto">
            <a:xfrm>
              <a:off x="14216063" y="4654550"/>
              <a:ext cx="211138" cy="217488"/>
            </a:xfrm>
            <a:custGeom>
              <a:avLst/>
              <a:gdLst>
                <a:gd name="T0" fmla="*/ 0 w 95"/>
                <a:gd name="T1" fmla="*/ 57 h 97"/>
                <a:gd name="T2" fmla="*/ 16 w 95"/>
                <a:gd name="T3" fmla="*/ 0 h 97"/>
                <a:gd name="T4" fmla="*/ 74 w 95"/>
                <a:gd name="T5" fmla="*/ 0 h 97"/>
                <a:gd name="T6" fmla="*/ 95 w 95"/>
                <a:gd name="T7" fmla="*/ 60 h 97"/>
                <a:gd name="T8" fmla="*/ 48 w 95"/>
                <a:gd name="T9" fmla="*/ 97 h 97"/>
                <a:gd name="T10" fmla="*/ 0 w 95"/>
                <a:gd name="T11" fmla="*/ 57 h 97"/>
                <a:gd name="T12" fmla="*/ 30 w 95"/>
                <a:gd name="T13" fmla="*/ 18 h 97"/>
                <a:gd name="T14" fmla="*/ 20 w 95"/>
                <a:gd name="T15" fmla="*/ 49 h 97"/>
                <a:gd name="T16" fmla="*/ 46 w 95"/>
                <a:gd name="T17" fmla="*/ 70 h 97"/>
                <a:gd name="T18" fmla="*/ 72 w 95"/>
                <a:gd name="T19" fmla="*/ 52 h 97"/>
                <a:gd name="T20" fmla="*/ 64 w 95"/>
                <a:gd name="T21" fmla="*/ 19 h 97"/>
                <a:gd name="T22" fmla="*/ 30 w 95"/>
                <a:gd name="T23" fmla="*/ 1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97">
                  <a:moveTo>
                    <a:pt x="0" y="57"/>
                  </a:moveTo>
                  <a:cubicBezTo>
                    <a:pt x="20" y="42"/>
                    <a:pt x="23" y="25"/>
                    <a:pt x="16" y="0"/>
                  </a:cubicBezTo>
                  <a:cubicBezTo>
                    <a:pt x="37" y="9"/>
                    <a:pt x="55" y="21"/>
                    <a:pt x="74" y="0"/>
                  </a:cubicBezTo>
                  <a:cubicBezTo>
                    <a:pt x="67" y="25"/>
                    <a:pt x="74" y="43"/>
                    <a:pt x="95" y="60"/>
                  </a:cubicBezTo>
                  <a:cubicBezTo>
                    <a:pt x="70" y="62"/>
                    <a:pt x="53" y="68"/>
                    <a:pt x="48" y="97"/>
                  </a:cubicBezTo>
                  <a:cubicBezTo>
                    <a:pt x="37" y="72"/>
                    <a:pt x="26" y="55"/>
                    <a:pt x="0" y="57"/>
                  </a:cubicBezTo>
                  <a:close/>
                  <a:moveTo>
                    <a:pt x="30" y="18"/>
                  </a:moveTo>
                  <a:cubicBezTo>
                    <a:pt x="27" y="28"/>
                    <a:pt x="24" y="39"/>
                    <a:pt x="20" y="49"/>
                  </a:cubicBezTo>
                  <a:cubicBezTo>
                    <a:pt x="29" y="56"/>
                    <a:pt x="38" y="64"/>
                    <a:pt x="46" y="70"/>
                  </a:cubicBezTo>
                  <a:cubicBezTo>
                    <a:pt x="55" y="64"/>
                    <a:pt x="64" y="57"/>
                    <a:pt x="72" y="52"/>
                  </a:cubicBezTo>
                  <a:cubicBezTo>
                    <a:pt x="69" y="41"/>
                    <a:pt x="66" y="30"/>
                    <a:pt x="64" y="19"/>
                  </a:cubicBezTo>
                  <a:cubicBezTo>
                    <a:pt x="54" y="19"/>
                    <a:pt x="43" y="18"/>
                    <a:pt x="3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6" name="Freeform 32"/>
            <p:cNvSpPr>
              <a:spLocks noEditPoints="1"/>
            </p:cNvSpPr>
            <p:nvPr/>
          </p:nvSpPr>
          <p:spPr bwMode="auto">
            <a:xfrm>
              <a:off x="15965488" y="2419350"/>
              <a:ext cx="168275" cy="174625"/>
            </a:xfrm>
            <a:custGeom>
              <a:avLst/>
              <a:gdLst>
                <a:gd name="T0" fmla="*/ 0 w 75"/>
                <a:gd name="T1" fmla="*/ 29 h 78"/>
                <a:gd name="T2" fmla="*/ 33 w 75"/>
                <a:gd name="T3" fmla="*/ 0 h 78"/>
                <a:gd name="T4" fmla="*/ 75 w 75"/>
                <a:gd name="T5" fmla="*/ 31 h 78"/>
                <a:gd name="T6" fmla="*/ 67 w 75"/>
                <a:gd name="T7" fmla="*/ 78 h 78"/>
                <a:gd name="T8" fmla="*/ 22 w 75"/>
                <a:gd name="T9" fmla="*/ 78 h 78"/>
                <a:gd name="T10" fmla="*/ 0 w 75"/>
                <a:gd name="T11" fmla="*/ 29 h 78"/>
                <a:gd name="T12" fmla="*/ 15 w 75"/>
                <a:gd name="T13" fmla="*/ 37 h 78"/>
                <a:gd name="T14" fmla="*/ 26 w 75"/>
                <a:gd name="T15" fmla="*/ 67 h 78"/>
                <a:gd name="T16" fmla="*/ 57 w 75"/>
                <a:gd name="T17" fmla="*/ 67 h 78"/>
                <a:gd name="T18" fmla="*/ 65 w 75"/>
                <a:gd name="T19" fmla="*/ 34 h 78"/>
                <a:gd name="T20" fmla="*/ 37 w 75"/>
                <a:gd name="T21" fmla="*/ 18 h 78"/>
                <a:gd name="T22" fmla="*/ 15 w 75"/>
                <a:gd name="T23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78">
                  <a:moveTo>
                    <a:pt x="0" y="29"/>
                  </a:moveTo>
                  <a:cubicBezTo>
                    <a:pt x="19" y="30"/>
                    <a:pt x="29" y="16"/>
                    <a:pt x="33" y="0"/>
                  </a:cubicBezTo>
                  <a:cubicBezTo>
                    <a:pt x="48" y="11"/>
                    <a:pt x="62" y="21"/>
                    <a:pt x="75" y="31"/>
                  </a:cubicBezTo>
                  <a:cubicBezTo>
                    <a:pt x="73" y="45"/>
                    <a:pt x="70" y="63"/>
                    <a:pt x="67" y="78"/>
                  </a:cubicBezTo>
                  <a:cubicBezTo>
                    <a:pt x="53" y="78"/>
                    <a:pt x="37" y="78"/>
                    <a:pt x="22" y="78"/>
                  </a:cubicBezTo>
                  <a:cubicBezTo>
                    <a:pt x="16" y="65"/>
                    <a:pt x="8" y="48"/>
                    <a:pt x="0" y="29"/>
                  </a:cubicBezTo>
                  <a:close/>
                  <a:moveTo>
                    <a:pt x="15" y="37"/>
                  </a:moveTo>
                  <a:cubicBezTo>
                    <a:pt x="19" y="46"/>
                    <a:pt x="23" y="58"/>
                    <a:pt x="26" y="67"/>
                  </a:cubicBezTo>
                  <a:cubicBezTo>
                    <a:pt x="37" y="67"/>
                    <a:pt x="48" y="67"/>
                    <a:pt x="57" y="67"/>
                  </a:cubicBezTo>
                  <a:cubicBezTo>
                    <a:pt x="60" y="56"/>
                    <a:pt x="62" y="45"/>
                    <a:pt x="65" y="34"/>
                  </a:cubicBezTo>
                  <a:cubicBezTo>
                    <a:pt x="56" y="29"/>
                    <a:pt x="46" y="23"/>
                    <a:pt x="37" y="18"/>
                  </a:cubicBezTo>
                  <a:cubicBezTo>
                    <a:pt x="30" y="24"/>
                    <a:pt x="23" y="30"/>
                    <a:pt x="1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7" name="Freeform 33"/>
            <p:cNvSpPr>
              <a:spLocks noEditPoints="1"/>
            </p:cNvSpPr>
            <p:nvPr/>
          </p:nvSpPr>
          <p:spPr bwMode="auto">
            <a:xfrm>
              <a:off x="11452225" y="661988"/>
              <a:ext cx="152400" cy="169863"/>
            </a:xfrm>
            <a:custGeom>
              <a:avLst/>
              <a:gdLst>
                <a:gd name="T0" fmla="*/ 36 w 68"/>
                <a:gd name="T1" fmla="*/ 0 h 76"/>
                <a:gd name="T2" fmla="*/ 68 w 68"/>
                <a:gd name="T3" fmla="*/ 26 h 76"/>
                <a:gd name="T4" fmla="*/ 54 w 68"/>
                <a:gd name="T5" fmla="*/ 73 h 76"/>
                <a:gd name="T6" fmla="*/ 12 w 68"/>
                <a:gd name="T7" fmla="*/ 76 h 76"/>
                <a:gd name="T8" fmla="*/ 0 w 68"/>
                <a:gd name="T9" fmla="*/ 31 h 76"/>
                <a:gd name="T10" fmla="*/ 36 w 68"/>
                <a:gd name="T11" fmla="*/ 0 h 76"/>
                <a:gd name="T12" fmla="*/ 57 w 68"/>
                <a:gd name="T13" fmla="*/ 31 h 76"/>
                <a:gd name="T14" fmla="*/ 35 w 68"/>
                <a:gd name="T15" fmla="*/ 14 h 76"/>
                <a:gd name="T16" fmla="*/ 12 w 68"/>
                <a:gd name="T17" fmla="*/ 34 h 76"/>
                <a:gd name="T18" fmla="*/ 21 w 68"/>
                <a:gd name="T19" fmla="*/ 64 h 76"/>
                <a:gd name="T20" fmla="*/ 48 w 68"/>
                <a:gd name="T21" fmla="*/ 63 h 76"/>
                <a:gd name="T22" fmla="*/ 57 w 68"/>
                <a:gd name="T23" fmla="*/ 3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76">
                  <a:moveTo>
                    <a:pt x="36" y="0"/>
                  </a:moveTo>
                  <a:cubicBezTo>
                    <a:pt x="46" y="8"/>
                    <a:pt x="57" y="17"/>
                    <a:pt x="68" y="26"/>
                  </a:cubicBezTo>
                  <a:cubicBezTo>
                    <a:pt x="64" y="40"/>
                    <a:pt x="59" y="58"/>
                    <a:pt x="54" y="73"/>
                  </a:cubicBezTo>
                  <a:cubicBezTo>
                    <a:pt x="40" y="74"/>
                    <a:pt x="25" y="75"/>
                    <a:pt x="12" y="76"/>
                  </a:cubicBezTo>
                  <a:cubicBezTo>
                    <a:pt x="9" y="62"/>
                    <a:pt x="4" y="46"/>
                    <a:pt x="0" y="31"/>
                  </a:cubicBezTo>
                  <a:cubicBezTo>
                    <a:pt x="11" y="22"/>
                    <a:pt x="24" y="10"/>
                    <a:pt x="36" y="0"/>
                  </a:cubicBezTo>
                  <a:close/>
                  <a:moveTo>
                    <a:pt x="57" y="31"/>
                  </a:moveTo>
                  <a:cubicBezTo>
                    <a:pt x="49" y="25"/>
                    <a:pt x="42" y="19"/>
                    <a:pt x="35" y="14"/>
                  </a:cubicBezTo>
                  <a:cubicBezTo>
                    <a:pt x="27" y="21"/>
                    <a:pt x="19" y="28"/>
                    <a:pt x="12" y="34"/>
                  </a:cubicBezTo>
                  <a:cubicBezTo>
                    <a:pt x="15" y="44"/>
                    <a:pt x="18" y="55"/>
                    <a:pt x="21" y="64"/>
                  </a:cubicBezTo>
                  <a:cubicBezTo>
                    <a:pt x="31" y="64"/>
                    <a:pt x="40" y="63"/>
                    <a:pt x="48" y="63"/>
                  </a:cubicBezTo>
                  <a:cubicBezTo>
                    <a:pt x="51" y="52"/>
                    <a:pt x="54" y="42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8" name="Freeform 34"/>
            <p:cNvSpPr>
              <a:spLocks noEditPoints="1"/>
            </p:cNvSpPr>
            <p:nvPr/>
          </p:nvSpPr>
          <p:spPr bwMode="auto">
            <a:xfrm>
              <a:off x="16735425" y="1741488"/>
              <a:ext cx="169863" cy="163513"/>
            </a:xfrm>
            <a:custGeom>
              <a:avLst/>
              <a:gdLst>
                <a:gd name="T0" fmla="*/ 20 w 76"/>
                <a:gd name="T1" fmla="*/ 73 h 73"/>
                <a:gd name="T2" fmla="*/ 0 w 76"/>
                <a:gd name="T3" fmla="*/ 33 h 73"/>
                <a:gd name="T4" fmla="*/ 41 w 76"/>
                <a:gd name="T5" fmla="*/ 0 h 73"/>
                <a:gd name="T6" fmla="*/ 76 w 76"/>
                <a:gd name="T7" fmla="*/ 24 h 73"/>
                <a:gd name="T8" fmla="*/ 65 w 76"/>
                <a:gd name="T9" fmla="*/ 73 h 73"/>
                <a:gd name="T10" fmla="*/ 20 w 76"/>
                <a:gd name="T11" fmla="*/ 73 h 73"/>
                <a:gd name="T12" fmla="*/ 26 w 76"/>
                <a:gd name="T13" fmla="*/ 64 h 73"/>
                <a:gd name="T14" fmla="*/ 57 w 76"/>
                <a:gd name="T15" fmla="*/ 62 h 73"/>
                <a:gd name="T16" fmla="*/ 64 w 76"/>
                <a:gd name="T17" fmla="*/ 32 h 73"/>
                <a:gd name="T18" fmla="*/ 38 w 76"/>
                <a:gd name="T19" fmla="*/ 16 h 73"/>
                <a:gd name="T20" fmla="*/ 15 w 76"/>
                <a:gd name="T21" fmla="*/ 35 h 73"/>
                <a:gd name="T22" fmla="*/ 26 w 76"/>
                <a:gd name="T23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73">
                  <a:moveTo>
                    <a:pt x="20" y="73"/>
                  </a:moveTo>
                  <a:cubicBezTo>
                    <a:pt x="13" y="59"/>
                    <a:pt x="6" y="45"/>
                    <a:pt x="0" y="33"/>
                  </a:cubicBezTo>
                  <a:cubicBezTo>
                    <a:pt x="12" y="23"/>
                    <a:pt x="26" y="12"/>
                    <a:pt x="41" y="0"/>
                  </a:cubicBezTo>
                  <a:cubicBezTo>
                    <a:pt x="47" y="13"/>
                    <a:pt x="58" y="27"/>
                    <a:pt x="76" y="24"/>
                  </a:cubicBezTo>
                  <a:cubicBezTo>
                    <a:pt x="72" y="41"/>
                    <a:pt x="69" y="58"/>
                    <a:pt x="65" y="73"/>
                  </a:cubicBezTo>
                  <a:cubicBezTo>
                    <a:pt x="51" y="73"/>
                    <a:pt x="34" y="73"/>
                    <a:pt x="20" y="73"/>
                  </a:cubicBezTo>
                  <a:close/>
                  <a:moveTo>
                    <a:pt x="26" y="64"/>
                  </a:moveTo>
                  <a:cubicBezTo>
                    <a:pt x="36" y="63"/>
                    <a:pt x="47" y="62"/>
                    <a:pt x="57" y="62"/>
                  </a:cubicBezTo>
                  <a:cubicBezTo>
                    <a:pt x="60" y="51"/>
                    <a:pt x="62" y="41"/>
                    <a:pt x="64" y="32"/>
                  </a:cubicBezTo>
                  <a:cubicBezTo>
                    <a:pt x="55" y="26"/>
                    <a:pt x="46" y="21"/>
                    <a:pt x="38" y="16"/>
                  </a:cubicBezTo>
                  <a:cubicBezTo>
                    <a:pt x="30" y="23"/>
                    <a:pt x="22" y="30"/>
                    <a:pt x="15" y="35"/>
                  </a:cubicBezTo>
                  <a:cubicBezTo>
                    <a:pt x="19" y="46"/>
                    <a:pt x="22" y="55"/>
                    <a:pt x="26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9" name="Freeform 35"/>
            <p:cNvSpPr>
              <a:spLocks noEditPoints="1"/>
            </p:cNvSpPr>
            <p:nvPr/>
          </p:nvSpPr>
          <p:spPr bwMode="auto">
            <a:xfrm>
              <a:off x="10367963" y="1827213"/>
              <a:ext cx="152400" cy="184150"/>
            </a:xfrm>
            <a:custGeom>
              <a:avLst/>
              <a:gdLst>
                <a:gd name="T0" fmla="*/ 19 w 68"/>
                <a:gd name="T1" fmla="*/ 0 h 83"/>
                <a:gd name="T2" fmla="*/ 60 w 68"/>
                <a:gd name="T3" fmla="*/ 11 h 83"/>
                <a:gd name="T4" fmla="*/ 68 w 68"/>
                <a:gd name="T5" fmla="*/ 61 h 83"/>
                <a:gd name="T6" fmla="*/ 29 w 68"/>
                <a:gd name="T7" fmla="*/ 83 h 83"/>
                <a:gd name="T8" fmla="*/ 0 w 68"/>
                <a:gd name="T9" fmla="*/ 50 h 83"/>
                <a:gd name="T10" fmla="*/ 19 w 68"/>
                <a:gd name="T11" fmla="*/ 0 h 83"/>
                <a:gd name="T12" fmla="*/ 33 w 68"/>
                <a:gd name="T13" fmla="*/ 67 h 83"/>
                <a:gd name="T14" fmla="*/ 56 w 68"/>
                <a:gd name="T15" fmla="*/ 54 h 83"/>
                <a:gd name="T16" fmla="*/ 52 w 68"/>
                <a:gd name="T17" fmla="*/ 20 h 83"/>
                <a:gd name="T18" fmla="*/ 25 w 68"/>
                <a:gd name="T19" fmla="*/ 14 h 83"/>
                <a:gd name="T20" fmla="*/ 13 w 68"/>
                <a:gd name="T21" fmla="*/ 43 h 83"/>
                <a:gd name="T22" fmla="*/ 33 w 68"/>
                <a:gd name="T23" fmla="*/ 6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83">
                  <a:moveTo>
                    <a:pt x="19" y="0"/>
                  </a:moveTo>
                  <a:cubicBezTo>
                    <a:pt x="31" y="3"/>
                    <a:pt x="46" y="7"/>
                    <a:pt x="60" y="11"/>
                  </a:cubicBezTo>
                  <a:cubicBezTo>
                    <a:pt x="62" y="25"/>
                    <a:pt x="65" y="44"/>
                    <a:pt x="68" y="61"/>
                  </a:cubicBezTo>
                  <a:cubicBezTo>
                    <a:pt x="57" y="67"/>
                    <a:pt x="44" y="75"/>
                    <a:pt x="29" y="83"/>
                  </a:cubicBezTo>
                  <a:cubicBezTo>
                    <a:pt x="26" y="69"/>
                    <a:pt x="20" y="52"/>
                    <a:pt x="0" y="50"/>
                  </a:cubicBezTo>
                  <a:cubicBezTo>
                    <a:pt x="7" y="32"/>
                    <a:pt x="13" y="14"/>
                    <a:pt x="19" y="0"/>
                  </a:cubicBezTo>
                  <a:close/>
                  <a:moveTo>
                    <a:pt x="33" y="67"/>
                  </a:moveTo>
                  <a:cubicBezTo>
                    <a:pt x="41" y="63"/>
                    <a:pt x="49" y="58"/>
                    <a:pt x="56" y="54"/>
                  </a:cubicBezTo>
                  <a:cubicBezTo>
                    <a:pt x="55" y="42"/>
                    <a:pt x="53" y="30"/>
                    <a:pt x="52" y="20"/>
                  </a:cubicBezTo>
                  <a:cubicBezTo>
                    <a:pt x="43" y="18"/>
                    <a:pt x="33" y="16"/>
                    <a:pt x="25" y="14"/>
                  </a:cubicBezTo>
                  <a:cubicBezTo>
                    <a:pt x="21" y="24"/>
                    <a:pt x="16" y="34"/>
                    <a:pt x="13" y="43"/>
                  </a:cubicBezTo>
                  <a:cubicBezTo>
                    <a:pt x="20" y="51"/>
                    <a:pt x="27" y="60"/>
                    <a:pt x="33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6" name="Freeform 36"/>
            <p:cNvSpPr>
              <a:spLocks noEditPoints="1"/>
            </p:cNvSpPr>
            <p:nvPr/>
          </p:nvSpPr>
          <p:spPr bwMode="auto">
            <a:xfrm>
              <a:off x="12841288" y="3983038"/>
              <a:ext cx="182563" cy="185738"/>
            </a:xfrm>
            <a:custGeom>
              <a:avLst/>
              <a:gdLst>
                <a:gd name="T0" fmla="*/ 82 w 82"/>
                <a:gd name="T1" fmla="*/ 49 h 83"/>
                <a:gd name="T2" fmla="*/ 36 w 82"/>
                <a:gd name="T3" fmla="*/ 83 h 83"/>
                <a:gd name="T4" fmla="*/ 0 w 82"/>
                <a:gd name="T5" fmla="*/ 65 h 83"/>
                <a:gd name="T6" fmla="*/ 19 w 82"/>
                <a:gd name="T7" fmla="*/ 11 h 83"/>
                <a:gd name="T8" fmla="*/ 68 w 82"/>
                <a:gd name="T9" fmla="*/ 0 h 83"/>
                <a:gd name="T10" fmla="*/ 82 w 82"/>
                <a:gd name="T11" fmla="*/ 49 h 83"/>
                <a:gd name="T12" fmla="*/ 24 w 82"/>
                <a:gd name="T13" fmla="*/ 25 h 83"/>
                <a:gd name="T14" fmla="*/ 13 w 82"/>
                <a:gd name="T15" fmla="*/ 55 h 83"/>
                <a:gd name="T16" fmla="*/ 39 w 82"/>
                <a:gd name="T17" fmla="*/ 70 h 83"/>
                <a:gd name="T18" fmla="*/ 65 w 82"/>
                <a:gd name="T19" fmla="*/ 48 h 83"/>
                <a:gd name="T20" fmla="*/ 57 w 82"/>
                <a:gd name="T21" fmla="*/ 21 h 83"/>
                <a:gd name="T22" fmla="*/ 24 w 82"/>
                <a:gd name="T23" fmla="*/ 2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3">
                  <a:moveTo>
                    <a:pt x="82" y="49"/>
                  </a:moveTo>
                  <a:cubicBezTo>
                    <a:pt x="66" y="61"/>
                    <a:pt x="51" y="71"/>
                    <a:pt x="36" y="83"/>
                  </a:cubicBezTo>
                  <a:cubicBezTo>
                    <a:pt x="29" y="71"/>
                    <a:pt x="18" y="59"/>
                    <a:pt x="0" y="65"/>
                  </a:cubicBezTo>
                  <a:cubicBezTo>
                    <a:pt x="6" y="47"/>
                    <a:pt x="12" y="30"/>
                    <a:pt x="19" y="11"/>
                  </a:cubicBezTo>
                  <a:cubicBezTo>
                    <a:pt x="32" y="16"/>
                    <a:pt x="50" y="23"/>
                    <a:pt x="68" y="0"/>
                  </a:cubicBezTo>
                  <a:cubicBezTo>
                    <a:pt x="67" y="23"/>
                    <a:pt x="63" y="42"/>
                    <a:pt x="82" y="49"/>
                  </a:cubicBezTo>
                  <a:close/>
                  <a:moveTo>
                    <a:pt x="24" y="25"/>
                  </a:moveTo>
                  <a:cubicBezTo>
                    <a:pt x="20" y="35"/>
                    <a:pt x="17" y="45"/>
                    <a:pt x="13" y="55"/>
                  </a:cubicBezTo>
                  <a:cubicBezTo>
                    <a:pt x="22" y="60"/>
                    <a:pt x="31" y="66"/>
                    <a:pt x="39" y="70"/>
                  </a:cubicBezTo>
                  <a:cubicBezTo>
                    <a:pt x="48" y="63"/>
                    <a:pt x="57" y="55"/>
                    <a:pt x="65" y="48"/>
                  </a:cubicBezTo>
                  <a:cubicBezTo>
                    <a:pt x="62" y="39"/>
                    <a:pt x="60" y="30"/>
                    <a:pt x="57" y="21"/>
                  </a:cubicBezTo>
                  <a:cubicBezTo>
                    <a:pt x="47" y="22"/>
                    <a:pt x="36" y="23"/>
                    <a:pt x="2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7" name="Freeform 37"/>
            <p:cNvSpPr>
              <a:spLocks noEditPoints="1"/>
            </p:cNvSpPr>
            <p:nvPr/>
          </p:nvSpPr>
          <p:spPr bwMode="auto">
            <a:xfrm>
              <a:off x="13501688" y="3008313"/>
              <a:ext cx="171450" cy="146050"/>
            </a:xfrm>
            <a:custGeom>
              <a:avLst/>
              <a:gdLst>
                <a:gd name="T0" fmla="*/ 6 w 77"/>
                <a:gd name="T1" fmla="*/ 0 h 65"/>
                <a:gd name="T2" fmla="*/ 56 w 77"/>
                <a:gd name="T3" fmla="*/ 0 h 65"/>
                <a:gd name="T4" fmla="*/ 77 w 77"/>
                <a:gd name="T5" fmla="*/ 41 h 65"/>
                <a:gd name="T6" fmla="*/ 44 w 77"/>
                <a:gd name="T7" fmla="*/ 65 h 65"/>
                <a:gd name="T8" fmla="*/ 0 w 77"/>
                <a:gd name="T9" fmla="*/ 40 h 65"/>
                <a:gd name="T10" fmla="*/ 6 w 77"/>
                <a:gd name="T11" fmla="*/ 0 h 65"/>
                <a:gd name="T12" fmla="*/ 20 w 77"/>
                <a:gd name="T13" fmla="*/ 17 h 65"/>
                <a:gd name="T14" fmla="*/ 21 w 77"/>
                <a:gd name="T15" fmla="*/ 9 h 65"/>
                <a:gd name="T16" fmla="*/ 13 w 77"/>
                <a:gd name="T17" fmla="*/ 37 h 65"/>
                <a:gd name="T18" fmla="*/ 42 w 77"/>
                <a:gd name="T19" fmla="*/ 54 h 65"/>
                <a:gd name="T20" fmla="*/ 65 w 77"/>
                <a:gd name="T21" fmla="*/ 37 h 65"/>
                <a:gd name="T22" fmla="*/ 50 w 77"/>
                <a:gd name="T23" fmla="*/ 9 h 65"/>
                <a:gd name="T24" fmla="*/ 51 w 77"/>
                <a:gd name="T25" fmla="*/ 18 h 65"/>
                <a:gd name="T26" fmla="*/ 20 w 77"/>
                <a:gd name="T27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65">
                  <a:moveTo>
                    <a:pt x="6" y="0"/>
                  </a:moveTo>
                  <a:cubicBezTo>
                    <a:pt x="25" y="0"/>
                    <a:pt x="42" y="0"/>
                    <a:pt x="56" y="0"/>
                  </a:cubicBezTo>
                  <a:cubicBezTo>
                    <a:pt x="63" y="13"/>
                    <a:pt x="71" y="28"/>
                    <a:pt x="77" y="41"/>
                  </a:cubicBezTo>
                  <a:cubicBezTo>
                    <a:pt x="67" y="48"/>
                    <a:pt x="56" y="57"/>
                    <a:pt x="44" y="65"/>
                  </a:cubicBezTo>
                  <a:cubicBezTo>
                    <a:pt x="31" y="58"/>
                    <a:pt x="16" y="49"/>
                    <a:pt x="0" y="40"/>
                  </a:cubicBezTo>
                  <a:cubicBezTo>
                    <a:pt x="15" y="30"/>
                    <a:pt x="14" y="15"/>
                    <a:pt x="6" y="0"/>
                  </a:cubicBezTo>
                  <a:close/>
                  <a:moveTo>
                    <a:pt x="20" y="17"/>
                  </a:moveTo>
                  <a:cubicBezTo>
                    <a:pt x="20" y="14"/>
                    <a:pt x="20" y="12"/>
                    <a:pt x="21" y="9"/>
                  </a:cubicBezTo>
                  <a:cubicBezTo>
                    <a:pt x="18" y="19"/>
                    <a:pt x="15" y="28"/>
                    <a:pt x="13" y="37"/>
                  </a:cubicBezTo>
                  <a:cubicBezTo>
                    <a:pt x="23" y="43"/>
                    <a:pt x="33" y="49"/>
                    <a:pt x="42" y="54"/>
                  </a:cubicBezTo>
                  <a:cubicBezTo>
                    <a:pt x="50" y="49"/>
                    <a:pt x="58" y="43"/>
                    <a:pt x="65" y="37"/>
                  </a:cubicBezTo>
                  <a:cubicBezTo>
                    <a:pt x="60" y="28"/>
                    <a:pt x="55" y="18"/>
                    <a:pt x="50" y="9"/>
                  </a:cubicBezTo>
                  <a:cubicBezTo>
                    <a:pt x="50" y="12"/>
                    <a:pt x="50" y="15"/>
                    <a:pt x="51" y="18"/>
                  </a:cubicBezTo>
                  <a:cubicBezTo>
                    <a:pt x="40" y="17"/>
                    <a:pt x="30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8" name="Freeform 38"/>
            <p:cNvSpPr>
              <a:spLocks noEditPoints="1"/>
            </p:cNvSpPr>
            <p:nvPr/>
          </p:nvSpPr>
          <p:spPr bwMode="auto">
            <a:xfrm>
              <a:off x="14287500" y="903288"/>
              <a:ext cx="139700" cy="160338"/>
            </a:xfrm>
            <a:custGeom>
              <a:avLst/>
              <a:gdLst>
                <a:gd name="T0" fmla="*/ 0 w 63"/>
                <a:gd name="T1" fmla="*/ 29 h 72"/>
                <a:gd name="T2" fmla="*/ 26 w 63"/>
                <a:gd name="T3" fmla="*/ 0 h 72"/>
                <a:gd name="T4" fmla="*/ 63 w 63"/>
                <a:gd name="T5" fmla="*/ 27 h 72"/>
                <a:gd name="T6" fmla="*/ 58 w 63"/>
                <a:gd name="T7" fmla="*/ 72 h 72"/>
                <a:gd name="T8" fmla="*/ 18 w 63"/>
                <a:gd name="T9" fmla="*/ 71 h 72"/>
                <a:gd name="T10" fmla="*/ 0 w 63"/>
                <a:gd name="T11" fmla="*/ 29 h 72"/>
                <a:gd name="T12" fmla="*/ 11 w 63"/>
                <a:gd name="T13" fmla="*/ 33 h 72"/>
                <a:gd name="T14" fmla="*/ 24 w 63"/>
                <a:gd name="T15" fmla="*/ 62 h 72"/>
                <a:gd name="T16" fmla="*/ 50 w 63"/>
                <a:gd name="T17" fmla="*/ 61 h 72"/>
                <a:gd name="T18" fmla="*/ 53 w 63"/>
                <a:gd name="T19" fmla="*/ 32 h 72"/>
                <a:gd name="T20" fmla="*/ 28 w 63"/>
                <a:gd name="T21" fmla="*/ 12 h 72"/>
                <a:gd name="T22" fmla="*/ 11 w 63"/>
                <a:gd name="T23" fmla="*/ 3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72">
                  <a:moveTo>
                    <a:pt x="0" y="29"/>
                  </a:moveTo>
                  <a:cubicBezTo>
                    <a:pt x="9" y="19"/>
                    <a:pt x="18" y="9"/>
                    <a:pt x="26" y="0"/>
                  </a:cubicBezTo>
                  <a:cubicBezTo>
                    <a:pt x="37" y="8"/>
                    <a:pt x="51" y="18"/>
                    <a:pt x="63" y="27"/>
                  </a:cubicBezTo>
                  <a:cubicBezTo>
                    <a:pt x="61" y="42"/>
                    <a:pt x="59" y="58"/>
                    <a:pt x="58" y="72"/>
                  </a:cubicBezTo>
                  <a:cubicBezTo>
                    <a:pt x="46" y="72"/>
                    <a:pt x="33" y="72"/>
                    <a:pt x="18" y="71"/>
                  </a:cubicBezTo>
                  <a:cubicBezTo>
                    <a:pt x="13" y="60"/>
                    <a:pt x="6" y="44"/>
                    <a:pt x="0" y="29"/>
                  </a:cubicBezTo>
                  <a:close/>
                  <a:moveTo>
                    <a:pt x="11" y="33"/>
                  </a:moveTo>
                  <a:cubicBezTo>
                    <a:pt x="15" y="43"/>
                    <a:pt x="20" y="53"/>
                    <a:pt x="24" y="62"/>
                  </a:cubicBezTo>
                  <a:cubicBezTo>
                    <a:pt x="33" y="62"/>
                    <a:pt x="42" y="61"/>
                    <a:pt x="50" y="61"/>
                  </a:cubicBezTo>
                  <a:cubicBezTo>
                    <a:pt x="51" y="51"/>
                    <a:pt x="52" y="41"/>
                    <a:pt x="53" y="32"/>
                  </a:cubicBezTo>
                  <a:cubicBezTo>
                    <a:pt x="44" y="25"/>
                    <a:pt x="35" y="18"/>
                    <a:pt x="28" y="12"/>
                  </a:cubicBezTo>
                  <a:cubicBezTo>
                    <a:pt x="22" y="19"/>
                    <a:pt x="16" y="26"/>
                    <a:pt x="1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9" name="Freeform 39"/>
            <p:cNvSpPr>
              <a:spLocks/>
            </p:cNvSpPr>
            <p:nvPr/>
          </p:nvSpPr>
          <p:spPr bwMode="auto">
            <a:xfrm>
              <a:off x="12444413" y="309563"/>
              <a:ext cx="141288" cy="163513"/>
            </a:xfrm>
            <a:custGeom>
              <a:avLst/>
              <a:gdLst>
                <a:gd name="T0" fmla="*/ 33 w 63"/>
                <a:gd name="T1" fmla="*/ 70 h 73"/>
                <a:gd name="T2" fmla="*/ 52 w 63"/>
                <a:gd name="T3" fmla="*/ 35 h 73"/>
                <a:gd name="T4" fmla="*/ 38 w 63"/>
                <a:gd name="T5" fmla="*/ 10 h 73"/>
                <a:gd name="T6" fmla="*/ 12 w 63"/>
                <a:gd name="T7" fmla="*/ 16 h 73"/>
                <a:gd name="T8" fmla="*/ 10 w 63"/>
                <a:gd name="T9" fmla="*/ 44 h 73"/>
                <a:gd name="T10" fmla="*/ 31 w 63"/>
                <a:gd name="T11" fmla="*/ 55 h 73"/>
                <a:gd name="T12" fmla="*/ 30 w 63"/>
                <a:gd name="T13" fmla="*/ 58 h 73"/>
                <a:gd name="T14" fmla="*/ 0 w 63"/>
                <a:gd name="T15" fmla="*/ 53 h 73"/>
                <a:gd name="T16" fmla="*/ 3 w 63"/>
                <a:gd name="T17" fmla="*/ 7 h 73"/>
                <a:gd name="T18" fmla="*/ 42 w 63"/>
                <a:gd name="T19" fmla="*/ 0 h 73"/>
                <a:gd name="T20" fmla="*/ 63 w 63"/>
                <a:gd name="T21" fmla="*/ 40 h 73"/>
                <a:gd name="T22" fmla="*/ 38 w 63"/>
                <a:gd name="T23" fmla="*/ 73 h 73"/>
                <a:gd name="T24" fmla="*/ 33 w 63"/>
                <a:gd name="T25" fmla="*/ 7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73">
                  <a:moveTo>
                    <a:pt x="33" y="70"/>
                  </a:moveTo>
                  <a:cubicBezTo>
                    <a:pt x="39" y="59"/>
                    <a:pt x="45" y="48"/>
                    <a:pt x="52" y="35"/>
                  </a:cubicBezTo>
                  <a:cubicBezTo>
                    <a:pt x="48" y="29"/>
                    <a:pt x="43" y="19"/>
                    <a:pt x="38" y="10"/>
                  </a:cubicBezTo>
                  <a:cubicBezTo>
                    <a:pt x="30" y="12"/>
                    <a:pt x="21" y="14"/>
                    <a:pt x="12" y="16"/>
                  </a:cubicBezTo>
                  <a:cubicBezTo>
                    <a:pt x="12" y="24"/>
                    <a:pt x="11" y="34"/>
                    <a:pt x="10" y="44"/>
                  </a:cubicBezTo>
                  <a:cubicBezTo>
                    <a:pt x="16" y="47"/>
                    <a:pt x="24" y="51"/>
                    <a:pt x="31" y="55"/>
                  </a:cubicBezTo>
                  <a:cubicBezTo>
                    <a:pt x="31" y="56"/>
                    <a:pt x="31" y="57"/>
                    <a:pt x="30" y="58"/>
                  </a:cubicBezTo>
                  <a:cubicBezTo>
                    <a:pt x="19" y="56"/>
                    <a:pt x="8" y="55"/>
                    <a:pt x="0" y="53"/>
                  </a:cubicBezTo>
                  <a:cubicBezTo>
                    <a:pt x="1" y="36"/>
                    <a:pt x="2" y="21"/>
                    <a:pt x="3" y="7"/>
                  </a:cubicBezTo>
                  <a:cubicBezTo>
                    <a:pt x="14" y="5"/>
                    <a:pt x="29" y="2"/>
                    <a:pt x="42" y="0"/>
                  </a:cubicBezTo>
                  <a:cubicBezTo>
                    <a:pt x="48" y="11"/>
                    <a:pt x="56" y="26"/>
                    <a:pt x="63" y="40"/>
                  </a:cubicBezTo>
                  <a:cubicBezTo>
                    <a:pt x="56" y="49"/>
                    <a:pt x="47" y="61"/>
                    <a:pt x="38" y="73"/>
                  </a:cubicBezTo>
                  <a:cubicBezTo>
                    <a:pt x="36" y="72"/>
                    <a:pt x="34" y="71"/>
                    <a:pt x="3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0" name="Freeform 40"/>
            <p:cNvSpPr>
              <a:spLocks/>
            </p:cNvSpPr>
            <p:nvPr/>
          </p:nvSpPr>
          <p:spPr bwMode="auto">
            <a:xfrm>
              <a:off x="16911638" y="3252788"/>
              <a:ext cx="149225" cy="168275"/>
            </a:xfrm>
            <a:custGeom>
              <a:avLst/>
              <a:gdLst>
                <a:gd name="T0" fmla="*/ 7 w 67"/>
                <a:gd name="T1" fmla="*/ 55 h 76"/>
                <a:gd name="T2" fmla="*/ 0 w 67"/>
                <a:gd name="T3" fmla="*/ 7 h 76"/>
                <a:gd name="T4" fmla="*/ 34 w 67"/>
                <a:gd name="T5" fmla="*/ 0 h 76"/>
                <a:gd name="T6" fmla="*/ 67 w 67"/>
                <a:gd name="T7" fmla="*/ 45 h 76"/>
                <a:gd name="T8" fmla="*/ 66 w 67"/>
                <a:gd name="T9" fmla="*/ 47 h 76"/>
                <a:gd name="T10" fmla="*/ 34 w 67"/>
                <a:gd name="T11" fmla="*/ 15 h 76"/>
                <a:gd name="T12" fmla="*/ 11 w 67"/>
                <a:gd name="T13" fmla="*/ 20 h 76"/>
                <a:gd name="T14" fmla="*/ 15 w 67"/>
                <a:gd name="T15" fmla="*/ 49 h 76"/>
                <a:gd name="T16" fmla="*/ 42 w 67"/>
                <a:gd name="T17" fmla="*/ 63 h 76"/>
                <a:gd name="T18" fmla="*/ 52 w 67"/>
                <a:gd name="T19" fmla="*/ 46 h 76"/>
                <a:gd name="T20" fmla="*/ 56 w 67"/>
                <a:gd name="T21" fmla="*/ 47 h 76"/>
                <a:gd name="T22" fmla="*/ 49 w 67"/>
                <a:gd name="T23" fmla="*/ 76 h 76"/>
                <a:gd name="T24" fmla="*/ 7 w 67"/>
                <a:gd name="T25" fmla="*/ 5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76">
                  <a:moveTo>
                    <a:pt x="7" y="55"/>
                  </a:moveTo>
                  <a:cubicBezTo>
                    <a:pt x="5" y="40"/>
                    <a:pt x="3" y="24"/>
                    <a:pt x="0" y="7"/>
                  </a:cubicBezTo>
                  <a:cubicBezTo>
                    <a:pt x="12" y="9"/>
                    <a:pt x="27" y="17"/>
                    <a:pt x="34" y="0"/>
                  </a:cubicBezTo>
                  <a:cubicBezTo>
                    <a:pt x="46" y="16"/>
                    <a:pt x="57" y="31"/>
                    <a:pt x="67" y="45"/>
                  </a:cubicBezTo>
                  <a:cubicBezTo>
                    <a:pt x="67" y="46"/>
                    <a:pt x="66" y="46"/>
                    <a:pt x="66" y="47"/>
                  </a:cubicBezTo>
                  <a:cubicBezTo>
                    <a:pt x="56" y="36"/>
                    <a:pt x="45" y="26"/>
                    <a:pt x="34" y="15"/>
                  </a:cubicBezTo>
                  <a:cubicBezTo>
                    <a:pt x="29" y="16"/>
                    <a:pt x="20" y="18"/>
                    <a:pt x="11" y="20"/>
                  </a:cubicBezTo>
                  <a:cubicBezTo>
                    <a:pt x="13" y="29"/>
                    <a:pt x="14" y="38"/>
                    <a:pt x="15" y="49"/>
                  </a:cubicBezTo>
                  <a:cubicBezTo>
                    <a:pt x="23" y="53"/>
                    <a:pt x="32" y="58"/>
                    <a:pt x="42" y="63"/>
                  </a:cubicBezTo>
                  <a:cubicBezTo>
                    <a:pt x="45" y="58"/>
                    <a:pt x="48" y="52"/>
                    <a:pt x="52" y="46"/>
                  </a:cubicBezTo>
                  <a:cubicBezTo>
                    <a:pt x="53" y="46"/>
                    <a:pt x="54" y="47"/>
                    <a:pt x="56" y="47"/>
                  </a:cubicBezTo>
                  <a:cubicBezTo>
                    <a:pt x="53" y="57"/>
                    <a:pt x="51" y="67"/>
                    <a:pt x="49" y="76"/>
                  </a:cubicBezTo>
                  <a:cubicBezTo>
                    <a:pt x="35" y="69"/>
                    <a:pt x="21" y="62"/>
                    <a:pt x="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1" name="Freeform 41"/>
            <p:cNvSpPr>
              <a:spLocks noEditPoints="1"/>
            </p:cNvSpPr>
            <p:nvPr/>
          </p:nvSpPr>
          <p:spPr bwMode="auto">
            <a:xfrm>
              <a:off x="13147675" y="2641600"/>
              <a:ext cx="123825" cy="149225"/>
            </a:xfrm>
            <a:custGeom>
              <a:avLst/>
              <a:gdLst>
                <a:gd name="T0" fmla="*/ 13 w 56"/>
                <a:gd name="T1" fmla="*/ 67 h 67"/>
                <a:gd name="T2" fmla="*/ 0 w 56"/>
                <a:gd name="T3" fmla="*/ 27 h 67"/>
                <a:gd name="T4" fmla="*/ 27 w 56"/>
                <a:gd name="T5" fmla="*/ 0 h 67"/>
                <a:gd name="T6" fmla="*/ 56 w 56"/>
                <a:gd name="T7" fmla="*/ 15 h 67"/>
                <a:gd name="T8" fmla="*/ 46 w 56"/>
                <a:gd name="T9" fmla="*/ 60 h 67"/>
                <a:gd name="T10" fmla="*/ 13 w 56"/>
                <a:gd name="T11" fmla="*/ 67 h 67"/>
                <a:gd name="T12" fmla="*/ 46 w 56"/>
                <a:gd name="T13" fmla="*/ 22 h 67"/>
                <a:gd name="T14" fmla="*/ 27 w 56"/>
                <a:gd name="T15" fmla="*/ 10 h 67"/>
                <a:gd name="T16" fmla="*/ 10 w 56"/>
                <a:gd name="T17" fmla="*/ 30 h 67"/>
                <a:gd name="T18" fmla="*/ 18 w 56"/>
                <a:gd name="T19" fmla="*/ 55 h 67"/>
                <a:gd name="T20" fmla="*/ 40 w 56"/>
                <a:gd name="T21" fmla="*/ 51 h 67"/>
                <a:gd name="T22" fmla="*/ 46 w 56"/>
                <a:gd name="T23" fmla="*/ 2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67">
                  <a:moveTo>
                    <a:pt x="13" y="67"/>
                  </a:moveTo>
                  <a:cubicBezTo>
                    <a:pt x="9" y="54"/>
                    <a:pt x="4" y="40"/>
                    <a:pt x="0" y="27"/>
                  </a:cubicBezTo>
                  <a:cubicBezTo>
                    <a:pt x="9" y="19"/>
                    <a:pt x="18" y="9"/>
                    <a:pt x="27" y="0"/>
                  </a:cubicBezTo>
                  <a:cubicBezTo>
                    <a:pt x="36" y="4"/>
                    <a:pt x="46" y="10"/>
                    <a:pt x="56" y="15"/>
                  </a:cubicBezTo>
                  <a:cubicBezTo>
                    <a:pt x="53" y="29"/>
                    <a:pt x="49" y="44"/>
                    <a:pt x="46" y="60"/>
                  </a:cubicBezTo>
                  <a:cubicBezTo>
                    <a:pt x="36" y="62"/>
                    <a:pt x="24" y="64"/>
                    <a:pt x="13" y="67"/>
                  </a:cubicBezTo>
                  <a:close/>
                  <a:moveTo>
                    <a:pt x="46" y="22"/>
                  </a:moveTo>
                  <a:cubicBezTo>
                    <a:pt x="40" y="18"/>
                    <a:pt x="33" y="14"/>
                    <a:pt x="27" y="10"/>
                  </a:cubicBezTo>
                  <a:cubicBezTo>
                    <a:pt x="21" y="17"/>
                    <a:pt x="15" y="23"/>
                    <a:pt x="10" y="30"/>
                  </a:cubicBezTo>
                  <a:cubicBezTo>
                    <a:pt x="13" y="38"/>
                    <a:pt x="16" y="47"/>
                    <a:pt x="18" y="55"/>
                  </a:cubicBezTo>
                  <a:cubicBezTo>
                    <a:pt x="26" y="53"/>
                    <a:pt x="34" y="52"/>
                    <a:pt x="40" y="51"/>
                  </a:cubicBezTo>
                  <a:cubicBezTo>
                    <a:pt x="42" y="42"/>
                    <a:pt x="44" y="32"/>
                    <a:pt x="4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2" name="Freeform 42"/>
            <p:cNvSpPr>
              <a:spLocks/>
            </p:cNvSpPr>
            <p:nvPr/>
          </p:nvSpPr>
          <p:spPr bwMode="auto">
            <a:xfrm>
              <a:off x="11541125" y="4046538"/>
              <a:ext cx="109538" cy="142875"/>
            </a:xfrm>
            <a:custGeom>
              <a:avLst/>
              <a:gdLst>
                <a:gd name="T0" fmla="*/ 49 w 49"/>
                <a:gd name="T1" fmla="*/ 40 h 64"/>
                <a:gd name="T2" fmla="*/ 38 w 49"/>
                <a:gd name="T3" fmla="*/ 64 h 64"/>
                <a:gd name="T4" fmla="*/ 0 w 49"/>
                <a:gd name="T5" fmla="*/ 49 h 64"/>
                <a:gd name="T6" fmla="*/ 2 w 49"/>
                <a:gd name="T7" fmla="*/ 11 h 64"/>
                <a:gd name="T8" fmla="*/ 41 w 49"/>
                <a:gd name="T9" fmla="*/ 0 h 64"/>
                <a:gd name="T10" fmla="*/ 49 w 49"/>
                <a:gd name="T11" fmla="*/ 26 h 64"/>
                <a:gd name="T12" fmla="*/ 47 w 49"/>
                <a:gd name="T13" fmla="*/ 28 h 64"/>
                <a:gd name="T14" fmla="*/ 35 w 49"/>
                <a:gd name="T15" fmla="*/ 12 h 64"/>
                <a:gd name="T16" fmla="*/ 11 w 49"/>
                <a:gd name="T17" fmla="*/ 17 h 64"/>
                <a:gd name="T18" fmla="*/ 9 w 49"/>
                <a:gd name="T19" fmla="*/ 44 h 64"/>
                <a:gd name="T20" fmla="*/ 34 w 49"/>
                <a:gd name="T21" fmla="*/ 52 h 64"/>
                <a:gd name="T22" fmla="*/ 45 w 49"/>
                <a:gd name="T23" fmla="*/ 37 h 64"/>
                <a:gd name="T24" fmla="*/ 49 w 49"/>
                <a:gd name="T25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64">
                  <a:moveTo>
                    <a:pt x="49" y="40"/>
                  </a:moveTo>
                  <a:cubicBezTo>
                    <a:pt x="45" y="49"/>
                    <a:pt x="41" y="57"/>
                    <a:pt x="38" y="64"/>
                  </a:cubicBezTo>
                  <a:cubicBezTo>
                    <a:pt x="25" y="59"/>
                    <a:pt x="12" y="54"/>
                    <a:pt x="0" y="49"/>
                  </a:cubicBezTo>
                  <a:cubicBezTo>
                    <a:pt x="1" y="37"/>
                    <a:pt x="2" y="23"/>
                    <a:pt x="2" y="11"/>
                  </a:cubicBezTo>
                  <a:cubicBezTo>
                    <a:pt x="14" y="8"/>
                    <a:pt x="27" y="4"/>
                    <a:pt x="41" y="0"/>
                  </a:cubicBezTo>
                  <a:cubicBezTo>
                    <a:pt x="43" y="7"/>
                    <a:pt x="46" y="17"/>
                    <a:pt x="49" y="26"/>
                  </a:cubicBezTo>
                  <a:cubicBezTo>
                    <a:pt x="49" y="27"/>
                    <a:pt x="48" y="28"/>
                    <a:pt x="47" y="28"/>
                  </a:cubicBezTo>
                  <a:cubicBezTo>
                    <a:pt x="43" y="23"/>
                    <a:pt x="39" y="17"/>
                    <a:pt x="35" y="12"/>
                  </a:cubicBezTo>
                  <a:cubicBezTo>
                    <a:pt x="27" y="14"/>
                    <a:pt x="19" y="15"/>
                    <a:pt x="11" y="17"/>
                  </a:cubicBezTo>
                  <a:cubicBezTo>
                    <a:pt x="10" y="25"/>
                    <a:pt x="9" y="34"/>
                    <a:pt x="9" y="44"/>
                  </a:cubicBezTo>
                  <a:cubicBezTo>
                    <a:pt x="16" y="46"/>
                    <a:pt x="25" y="49"/>
                    <a:pt x="34" y="52"/>
                  </a:cubicBezTo>
                  <a:cubicBezTo>
                    <a:pt x="37" y="48"/>
                    <a:pt x="41" y="42"/>
                    <a:pt x="45" y="37"/>
                  </a:cubicBezTo>
                  <a:cubicBezTo>
                    <a:pt x="46" y="38"/>
                    <a:pt x="47" y="39"/>
                    <a:pt x="4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3" name="Freeform 43"/>
            <p:cNvSpPr>
              <a:spLocks/>
            </p:cNvSpPr>
            <p:nvPr/>
          </p:nvSpPr>
          <p:spPr bwMode="auto">
            <a:xfrm>
              <a:off x="13490575" y="1208088"/>
              <a:ext cx="130175" cy="134938"/>
            </a:xfrm>
            <a:custGeom>
              <a:avLst/>
              <a:gdLst>
                <a:gd name="T0" fmla="*/ 58 w 58"/>
                <a:gd name="T1" fmla="*/ 16 h 60"/>
                <a:gd name="T2" fmla="*/ 54 w 58"/>
                <a:gd name="T3" fmla="*/ 52 h 60"/>
                <a:gd name="T4" fmla="*/ 19 w 58"/>
                <a:gd name="T5" fmla="*/ 60 h 60"/>
                <a:gd name="T6" fmla="*/ 0 w 58"/>
                <a:gd name="T7" fmla="*/ 28 h 60"/>
                <a:gd name="T8" fmla="*/ 26 w 58"/>
                <a:gd name="T9" fmla="*/ 0 h 60"/>
                <a:gd name="T10" fmla="*/ 58 w 58"/>
                <a:gd name="T11" fmla="*/ 17 h 60"/>
                <a:gd name="T12" fmla="*/ 25 w 58"/>
                <a:gd name="T13" fmla="*/ 13 h 60"/>
                <a:gd name="T14" fmla="*/ 12 w 58"/>
                <a:gd name="T15" fmla="*/ 29 h 60"/>
                <a:gd name="T16" fmla="*/ 23 w 58"/>
                <a:gd name="T17" fmla="*/ 52 h 60"/>
                <a:gd name="T18" fmla="*/ 48 w 58"/>
                <a:gd name="T19" fmla="*/ 45 h 60"/>
                <a:gd name="T20" fmla="*/ 45 w 58"/>
                <a:gd name="T21" fmla="*/ 42 h 60"/>
                <a:gd name="T22" fmla="*/ 58 w 58"/>
                <a:gd name="T23" fmla="*/ 1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60">
                  <a:moveTo>
                    <a:pt x="58" y="16"/>
                  </a:moveTo>
                  <a:cubicBezTo>
                    <a:pt x="57" y="28"/>
                    <a:pt x="56" y="40"/>
                    <a:pt x="54" y="52"/>
                  </a:cubicBezTo>
                  <a:cubicBezTo>
                    <a:pt x="43" y="54"/>
                    <a:pt x="30" y="57"/>
                    <a:pt x="19" y="60"/>
                  </a:cubicBezTo>
                  <a:cubicBezTo>
                    <a:pt x="13" y="49"/>
                    <a:pt x="6" y="38"/>
                    <a:pt x="0" y="28"/>
                  </a:cubicBezTo>
                  <a:cubicBezTo>
                    <a:pt x="8" y="19"/>
                    <a:pt x="17" y="9"/>
                    <a:pt x="26" y="0"/>
                  </a:cubicBezTo>
                  <a:cubicBezTo>
                    <a:pt x="36" y="5"/>
                    <a:pt x="47" y="11"/>
                    <a:pt x="58" y="17"/>
                  </a:cubicBezTo>
                  <a:cubicBezTo>
                    <a:pt x="48" y="16"/>
                    <a:pt x="37" y="14"/>
                    <a:pt x="25" y="13"/>
                  </a:cubicBezTo>
                  <a:cubicBezTo>
                    <a:pt x="22" y="17"/>
                    <a:pt x="17" y="23"/>
                    <a:pt x="12" y="29"/>
                  </a:cubicBezTo>
                  <a:cubicBezTo>
                    <a:pt x="16" y="37"/>
                    <a:pt x="19" y="44"/>
                    <a:pt x="23" y="52"/>
                  </a:cubicBezTo>
                  <a:cubicBezTo>
                    <a:pt x="31" y="49"/>
                    <a:pt x="40" y="47"/>
                    <a:pt x="48" y="45"/>
                  </a:cubicBezTo>
                  <a:cubicBezTo>
                    <a:pt x="47" y="44"/>
                    <a:pt x="46" y="43"/>
                    <a:pt x="45" y="42"/>
                  </a:cubicBezTo>
                  <a:cubicBezTo>
                    <a:pt x="49" y="33"/>
                    <a:pt x="54" y="25"/>
                    <a:pt x="5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4" name="Freeform 44"/>
            <p:cNvSpPr>
              <a:spLocks/>
            </p:cNvSpPr>
            <p:nvPr/>
          </p:nvSpPr>
          <p:spPr bwMode="auto">
            <a:xfrm>
              <a:off x="15165388" y="2235200"/>
              <a:ext cx="128588" cy="115888"/>
            </a:xfrm>
            <a:custGeom>
              <a:avLst/>
              <a:gdLst>
                <a:gd name="T0" fmla="*/ 58 w 58"/>
                <a:gd name="T1" fmla="*/ 37 h 52"/>
                <a:gd name="T2" fmla="*/ 25 w 58"/>
                <a:gd name="T3" fmla="*/ 52 h 52"/>
                <a:gd name="T4" fmla="*/ 0 w 58"/>
                <a:gd name="T5" fmla="*/ 27 h 52"/>
                <a:gd name="T6" fmla="*/ 27 w 58"/>
                <a:gd name="T7" fmla="*/ 42 h 52"/>
                <a:gd name="T8" fmla="*/ 48 w 58"/>
                <a:gd name="T9" fmla="*/ 32 h 52"/>
                <a:gd name="T10" fmla="*/ 45 w 58"/>
                <a:gd name="T11" fmla="*/ 10 h 52"/>
                <a:gd name="T12" fmla="*/ 15 w 58"/>
                <a:gd name="T13" fmla="*/ 12 h 52"/>
                <a:gd name="T14" fmla="*/ 17 w 58"/>
                <a:gd name="T15" fmla="*/ 0 h 52"/>
                <a:gd name="T16" fmla="*/ 54 w 58"/>
                <a:gd name="T17" fmla="*/ 3 h 52"/>
                <a:gd name="T18" fmla="*/ 58 w 58"/>
                <a:gd name="T1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2">
                  <a:moveTo>
                    <a:pt x="58" y="37"/>
                  </a:moveTo>
                  <a:cubicBezTo>
                    <a:pt x="47" y="41"/>
                    <a:pt x="36" y="47"/>
                    <a:pt x="25" y="52"/>
                  </a:cubicBezTo>
                  <a:cubicBezTo>
                    <a:pt x="18" y="46"/>
                    <a:pt x="10" y="37"/>
                    <a:pt x="0" y="27"/>
                  </a:cubicBezTo>
                  <a:cubicBezTo>
                    <a:pt x="15" y="22"/>
                    <a:pt x="18" y="38"/>
                    <a:pt x="27" y="42"/>
                  </a:cubicBezTo>
                  <a:cubicBezTo>
                    <a:pt x="34" y="39"/>
                    <a:pt x="41" y="35"/>
                    <a:pt x="48" y="32"/>
                  </a:cubicBezTo>
                  <a:cubicBezTo>
                    <a:pt x="47" y="25"/>
                    <a:pt x="46" y="18"/>
                    <a:pt x="45" y="10"/>
                  </a:cubicBezTo>
                  <a:cubicBezTo>
                    <a:pt x="35" y="11"/>
                    <a:pt x="26" y="11"/>
                    <a:pt x="15" y="12"/>
                  </a:cubicBezTo>
                  <a:cubicBezTo>
                    <a:pt x="16" y="9"/>
                    <a:pt x="16" y="4"/>
                    <a:pt x="17" y="0"/>
                  </a:cubicBezTo>
                  <a:cubicBezTo>
                    <a:pt x="30" y="2"/>
                    <a:pt x="42" y="2"/>
                    <a:pt x="54" y="3"/>
                  </a:cubicBezTo>
                  <a:cubicBezTo>
                    <a:pt x="55" y="13"/>
                    <a:pt x="56" y="25"/>
                    <a:pt x="5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5" name="Freeform 45"/>
            <p:cNvSpPr>
              <a:spLocks noEditPoints="1"/>
            </p:cNvSpPr>
            <p:nvPr/>
          </p:nvSpPr>
          <p:spPr bwMode="auto">
            <a:xfrm>
              <a:off x="11198225" y="3409950"/>
              <a:ext cx="127000" cy="119063"/>
            </a:xfrm>
            <a:custGeom>
              <a:avLst/>
              <a:gdLst>
                <a:gd name="T0" fmla="*/ 8 w 57"/>
                <a:gd name="T1" fmla="*/ 47 h 53"/>
                <a:gd name="T2" fmla="*/ 0 w 57"/>
                <a:gd name="T3" fmla="*/ 15 h 53"/>
                <a:gd name="T4" fmla="*/ 33 w 57"/>
                <a:gd name="T5" fmla="*/ 0 h 53"/>
                <a:gd name="T6" fmla="*/ 57 w 57"/>
                <a:gd name="T7" fmla="*/ 24 h 53"/>
                <a:gd name="T8" fmla="*/ 44 w 57"/>
                <a:gd name="T9" fmla="*/ 53 h 53"/>
                <a:gd name="T10" fmla="*/ 8 w 57"/>
                <a:gd name="T11" fmla="*/ 47 h 53"/>
                <a:gd name="T12" fmla="*/ 32 w 57"/>
                <a:gd name="T13" fmla="*/ 9 h 53"/>
                <a:gd name="T14" fmla="*/ 10 w 57"/>
                <a:gd name="T15" fmla="*/ 20 h 53"/>
                <a:gd name="T16" fmla="*/ 15 w 57"/>
                <a:gd name="T17" fmla="*/ 41 h 53"/>
                <a:gd name="T18" fmla="*/ 37 w 57"/>
                <a:gd name="T19" fmla="*/ 44 h 53"/>
                <a:gd name="T20" fmla="*/ 48 w 57"/>
                <a:gd name="T21" fmla="*/ 25 h 53"/>
                <a:gd name="T22" fmla="*/ 32 w 57"/>
                <a:gd name="T23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53">
                  <a:moveTo>
                    <a:pt x="8" y="47"/>
                  </a:moveTo>
                  <a:cubicBezTo>
                    <a:pt x="6" y="37"/>
                    <a:pt x="3" y="25"/>
                    <a:pt x="0" y="15"/>
                  </a:cubicBezTo>
                  <a:cubicBezTo>
                    <a:pt x="10" y="11"/>
                    <a:pt x="22" y="5"/>
                    <a:pt x="33" y="0"/>
                  </a:cubicBezTo>
                  <a:cubicBezTo>
                    <a:pt x="40" y="7"/>
                    <a:pt x="48" y="15"/>
                    <a:pt x="57" y="24"/>
                  </a:cubicBezTo>
                  <a:cubicBezTo>
                    <a:pt x="53" y="32"/>
                    <a:pt x="49" y="42"/>
                    <a:pt x="44" y="53"/>
                  </a:cubicBezTo>
                  <a:cubicBezTo>
                    <a:pt x="33" y="51"/>
                    <a:pt x="20" y="49"/>
                    <a:pt x="8" y="47"/>
                  </a:cubicBezTo>
                  <a:close/>
                  <a:moveTo>
                    <a:pt x="32" y="9"/>
                  </a:moveTo>
                  <a:cubicBezTo>
                    <a:pt x="24" y="13"/>
                    <a:pt x="17" y="16"/>
                    <a:pt x="10" y="20"/>
                  </a:cubicBezTo>
                  <a:cubicBezTo>
                    <a:pt x="12" y="28"/>
                    <a:pt x="13" y="34"/>
                    <a:pt x="15" y="41"/>
                  </a:cubicBezTo>
                  <a:cubicBezTo>
                    <a:pt x="23" y="42"/>
                    <a:pt x="31" y="43"/>
                    <a:pt x="37" y="44"/>
                  </a:cubicBezTo>
                  <a:cubicBezTo>
                    <a:pt x="41" y="37"/>
                    <a:pt x="45" y="30"/>
                    <a:pt x="48" y="25"/>
                  </a:cubicBezTo>
                  <a:cubicBezTo>
                    <a:pt x="42" y="20"/>
                    <a:pt x="37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6" name="Freeform 46"/>
            <p:cNvSpPr>
              <a:spLocks/>
            </p:cNvSpPr>
            <p:nvPr/>
          </p:nvSpPr>
          <p:spPr bwMode="auto">
            <a:xfrm>
              <a:off x="13963650" y="2901950"/>
              <a:ext cx="144463" cy="150813"/>
            </a:xfrm>
            <a:custGeom>
              <a:avLst/>
              <a:gdLst>
                <a:gd name="T0" fmla="*/ 65 w 65"/>
                <a:gd name="T1" fmla="*/ 40 h 68"/>
                <a:gd name="T2" fmla="*/ 62 w 65"/>
                <a:gd name="T3" fmla="*/ 68 h 68"/>
                <a:gd name="T4" fmla="*/ 6 w 65"/>
                <a:gd name="T5" fmla="*/ 52 h 68"/>
                <a:gd name="T6" fmla="*/ 12 w 65"/>
                <a:gd name="T7" fmla="*/ 29 h 68"/>
                <a:gd name="T8" fmla="*/ 0 w 65"/>
                <a:gd name="T9" fmla="*/ 0 h 68"/>
                <a:gd name="T10" fmla="*/ 22 w 65"/>
                <a:gd name="T11" fmla="*/ 10 h 68"/>
                <a:gd name="T12" fmla="*/ 23 w 65"/>
                <a:gd name="T13" fmla="*/ 9 h 68"/>
                <a:gd name="T14" fmla="*/ 19 w 65"/>
                <a:gd name="T15" fmla="*/ 45 h 68"/>
                <a:gd name="T16" fmla="*/ 53 w 65"/>
                <a:gd name="T17" fmla="*/ 55 h 68"/>
                <a:gd name="T18" fmla="*/ 65 w 65"/>
                <a:gd name="T19" fmla="*/ 41 h 68"/>
                <a:gd name="T20" fmla="*/ 65 w 65"/>
                <a:gd name="T21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68">
                  <a:moveTo>
                    <a:pt x="65" y="40"/>
                  </a:moveTo>
                  <a:cubicBezTo>
                    <a:pt x="64" y="51"/>
                    <a:pt x="63" y="62"/>
                    <a:pt x="62" y="68"/>
                  </a:cubicBezTo>
                  <a:cubicBezTo>
                    <a:pt x="42" y="63"/>
                    <a:pt x="25" y="57"/>
                    <a:pt x="6" y="52"/>
                  </a:cubicBezTo>
                  <a:cubicBezTo>
                    <a:pt x="7" y="47"/>
                    <a:pt x="12" y="38"/>
                    <a:pt x="12" y="29"/>
                  </a:cubicBezTo>
                  <a:cubicBezTo>
                    <a:pt x="11" y="20"/>
                    <a:pt x="5" y="12"/>
                    <a:pt x="0" y="0"/>
                  </a:cubicBezTo>
                  <a:cubicBezTo>
                    <a:pt x="10" y="4"/>
                    <a:pt x="16" y="7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22"/>
                    <a:pt x="20" y="34"/>
                    <a:pt x="19" y="45"/>
                  </a:cubicBezTo>
                  <a:cubicBezTo>
                    <a:pt x="32" y="49"/>
                    <a:pt x="43" y="52"/>
                    <a:pt x="53" y="55"/>
                  </a:cubicBezTo>
                  <a:cubicBezTo>
                    <a:pt x="57" y="51"/>
                    <a:pt x="61" y="46"/>
                    <a:pt x="65" y="41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7" name="Freeform 47"/>
            <p:cNvSpPr>
              <a:spLocks/>
            </p:cNvSpPr>
            <p:nvPr/>
          </p:nvSpPr>
          <p:spPr bwMode="auto">
            <a:xfrm>
              <a:off x="14012863" y="2886075"/>
              <a:ext cx="146050" cy="107950"/>
            </a:xfrm>
            <a:custGeom>
              <a:avLst/>
              <a:gdLst>
                <a:gd name="T0" fmla="*/ 0 w 66"/>
                <a:gd name="T1" fmla="*/ 17 h 48"/>
                <a:gd name="T2" fmla="*/ 30 w 66"/>
                <a:gd name="T3" fmla="*/ 0 h 48"/>
                <a:gd name="T4" fmla="*/ 66 w 66"/>
                <a:gd name="T5" fmla="*/ 41 h 48"/>
                <a:gd name="T6" fmla="*/ 43 w 66"/>
                <a:gd name="T7" fmla="*/ 47 h 48"/>
                <a:gd name="T8" fmla="*/ 43 w 66"/>
                <a:gd name="T9" fmla="*/ 48 h 48"/>
                <a:gd name="T10" fmla="*/ 51 w 66"/>
                <a:gd name="T11" fmla="*/ 39 h 48"/>
                <a:gd name="T12" fmla="*/ 30 w 66"/>
                <a:gd name="T13" fmla="*/ 14 h 48"/>
                <a:gd name="T14" fmla="*/ 1 w 66"/>
                <a:gd name="T15" fmla="*/ 16 h 48"/>
                <a:gd name="T16" fmla="*/ 0 w 66"/>
                <a:gd name="T1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8">
                  <a:moveTo>
                    <a:pt x="0" y="17"/>
                  </a:moveTo>
                  <a:cubicBezTo>
                    <a:pt x="11" y="10"/>
                    <a:pt x="22" y="4"/>
                    <a:pt x="30" y="0"/>
                  </a:cubicBezTo>
                  <a:cubicBezTo>
                    <a:pt x="43" y="14"/>
                    <a:pt x="53" y="26"/>
                    <a:pt x="66" y="41"/>
                  </a:cubicBezTo>
                  <a:cubicBezTo>
                    <a:pt x="59" y="43"/>
                    <a:pt x="51" y="45"/>
                    <a:pt x="43" y="47"/>
                  </a:cubicBezTo>
                  <a:cubicBezTo>
                    <a:pt x="43" y="47"/>
                    <a:pt x="43" y="48"/>
                    <a:pt x="43" y="48"/>
                  </a:cubicBezTo>
                  <a:cubicBezTo>
                    <a:pt x="46" y="44"/>
                    <a:pt x="49" y="41"/>
                    <a:pt x="51" y="39"/>
                  </a:cubicBezTo>
                  <a:cubicBezTo>
                    <a:pt x="42" y="29"/>
                    <a:pt x="34" y="20"/>
                    <a:pt x="30" y="14"/>
                  </a:cubicBezTo>
                  <a:cubicBezTo>
                    <a:pt x="18" y="15"/>
                    <a:pt x="9" y="15"/>
                    <a:pt x="1" y="16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8" name="Freeform 48"/>
            <p:cNvSpPr>
              <a:spLocks/>
            </p:cNvSpPr>
            <p:nvPr/>
          </p:nvSpPr>
          <p:spPr bwMode="auto">
            <a:xfrm>
              <a:off x="15403513" y="5070475"/>
              <a:ext cx="93663" cy="109538"/>
            </a:xfrm>
            <a:custGeom>
              <a:avLst/>
              <a:gdLst>
                <a:gd name="T0" fmla="*/ 30 w 42"/>
                <a:gd name="T1" fmla="*/ 0 h 49"/>
                <a:gd name="T2" fmla="*/ 42 w 42"/>
                <a:gd name="T3" fmla="*/ 21 h 49"/>
                <a:gd name="T4" fmla="*/ 24 w 42"/>
                <a:gd name="T5" fmla="*/ 49 h 49"/>
                <a:gd name="T6" fmla="*/ 21 w 42"/>
                <a:gd name="T7" fmla="*/ 48 h 49"/>
                <a:gd name="T8" fmla="*/ 35 w 42"/>
                <a:gd name="T9" fmla="*/ 22 h 49"/>
                <a:gd name="T10" fmla="*/ 26 w 42"/>
                <a:gd name="T11" fmla="*/ 9 h 49"/>
                <a:gd name="T12" fmla="*/ 0 w 42"/>
                <a:gd name="T13" fmla="*/ 48 h 49"/>
                <a:gd name="T14" fmla="*/ 1 w 42"/>
                <a:gd name="T15" fmla="*/ 12 h 49"/>
                <a:gd name="T16" fmla="*/ 30 w 42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9">
                  <a:moveTo>
                    <a:pt x="30" y="0"/>
                  </a:moveTo>
                  <a:cubicBezTo>
                    <a:pt x="33" y="6"/>
                    <a:pt x="38" y="14"/>
                    <a:pt x="42" y="21"/>
                  </a:cubicBezTo>
                  <a:cubicBezTo>
                    <a:pt x="36" y="30"/>
                    <a:pt x="30" y="40"/>
                    <a:pt x="24" y="49"/>
                  </a:cubicBezTo>
                  <a:cubicBezTo>
                    <a:pt x="23" y="49"/>
                    <a:pt x="22" y="48"/>
                    <a:pt x="21" y="48"/>
                  </a:cubicBezTo>
                  <a:cubicBezTo>
                    <a:pt x="25" y="39"/>
                    <a:pt x="30" y="31"/>
                    <a:pt x="35" y="22"/>
                  </a:cubicBezTo>
                  <a:cubicBezTo>
                    <a:pt x="32" y="17"/>
                    <a:pt x="29" y="12"/>
                    <a:pt x="26" y="9"/>
                  </a:cubicBezTo>
                  <a:cubicBezTo>
                    <a:pt x="2" y="9"/>
                    <a:pt x="10" y="32"/>
                    <a:pt x="0" y="48"/>
                  </a:cubicBezTo>
                  <a:cubicBezTo>
                    <a:pt x="1" y="32"/>
                    <a:pt x="1" y="22"/>
                    <a:pt x="1" y="12"/>
                  </a:cubicBezTo>
                  <a:cubicBezTo>
                    <a:pt x="11" y="8"/>
                    <a:pt x="21" y="4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9" name="Freeform 49"/>
            <p:cNvSpPr>
              <a:spLocks/>
            </p:cNvSpPr>
            <p:nvPr/>
          </p:nvSpPr>
          <p:spPr bwMode="auto">
            <a:xfrm>
              <a:off x="14698663" y="2571750"/>
              <a:ext cx="109538" cy="103188"/>
            </a:xfrm>
            <a:custGeom>
              <a:avLst/>
              <a:gdLst>
                <a:gd name="T0" fmla="*/ 49 w 49"/>
                <a:gd name="T1" fmla="*/ 17 h 46"/>
                <a:gd name="T2" fmla="*/ 43 w 49"/>
                <a:gd name="T3" fmla="*/ 23 h 46"/>
                <a:gd name="T4" fmla="*/ 27 w 49"/>
                <a:gd name="T5" fmla="*/ 9 h 46"/>
                <a:gd name="T6" fmla="*/ 13 w 49"/>
                <a:gd name="T7" fmla="*/ 46 h 46"/>
                <a:gd name="T8" fmla="*/ 3 w 49"/>
                <a:gd name="T9" fmla="*/ 16 h 46"/>
                <a:gd name="T10" fmla="*/ 25 w 49"/>
                <a:gd name="T11" fmla="*/ 0 h 46"/>
                <a:gd name="T12" fmla="*/ 49 w 49"/>
                <a:gd name="T13" fmla="*/ 1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6">
                  <a:moveTo>
                    <a:pt x="49" y="17"/>
                  </a:moveTo>
                  <a:cubicBezTo>
                    <a:pt x="47" y="19"/>
                    <a:pt x="45" y="21"/>
                    <a:pt x="43" y="23"/>
                  </a:cubicBezTo>
                  <a:cubicBezTo>
                    <a:pt x="37" y="18"/>
                    <a:pt x="32" y="13"/>
                    <a:pt x="27" y="9"/>
                  </a:cubicBezTo>
                  <a:cubicBezTo>
                    <a:pt x="0" y="13"/>
                    <a:pt x="24" y="35"/>
                    <a:pt x="13" y="46"/>
                  </a:cubicBezTo>
                  <a:cubicBezTo>
                    <a:pt x="10" y="35"/>
                    <a:pt x="6" y="26"/>
                    <a:pt x="3" y="16"/>
                  </a:cubicBezTo>
                  <a:cubicBezTo>
                    <a:pt x="9" y="12"/>
                    <a:pt x="17" y="6"/>
                    <a:pt x="25" y="0"/>
                  </a:cubicBezTo>
                  <a:cubicBezTo>
                    <a:pt x="31" y="4"/>
                    <a:pt x="39" y="10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9" name="Google Shape;1362;p67"/>
          <p:cNvSpPr/>
          <p:nvPr/>
        </p:nvSpPr>
        <p:spPr>
          <a:xfrm flipH="1">
            <a:off x="7626201" y="2246736"/>
            <a:ext cx="1284792" cy="2442648"/>
          </a:xfrm>
          <a:custGeom>
            <a:avLst/>
            <a:gdLst/>
            <a:ahLst/>
            <a:cxnLst/>
            <a:rect l="l" t="t" r="r" b="b"/>
            <a:pathLst>
              <a:path w="18725" h="35600" extrusionOk="0">
                <a:moveTo>
                  <a:pt x="102" y="1150"/>
                </a:moveTo>
                <a:cubicBezTo>
                  <a:pt x="0" y="1512"/>
                  <a:pt x="559" y="2390"/>
                  <a:pt x="814" y="2727"/>
                </a:cubicBezTo>
                <a:lnTo>
                  <a:pt x="814" y="2727"/>
                </a:lnTo>
                <a:cubicBezTo>
                  <a:pt x="464" y="2247"/>
                  <a:pt x="211" y="1723"/>
                  <a:pt x="102" y="1150"/>
                </a:cubicBezTo>
                <a:close/>
                <a:moveTo>
                  <a:pt x="956" y="639"/>
                </a:moveTo>
                <a:cubicBezTo>
                  <a:pt x="962" y="639"/>
                  <a:pt x="970" y="641"/>
                  <a:pt x="978" y="643"/>
                </a:cubicBezTo>
                <a:cubicBezTo>
                  <a:pt x="1779" y="977"/>
                  <a:pt x="2412" y="1678"/>
                  <a:pt x="2946" y="2345"/>
                </a:cubicBezTo>
                <a:cubicBezTo>
                  <a:pt x="3246" y="2678"/>
                  <a:pt x="3480" y="3112"/>
                  <a:pt x="3747" y="3479"/>
                </a:cubicBezTo>
                <a:cubicBezTo>
                  <a:pt x="2980" y="2445"/>
                  <a:pt x="2079" y="1477"/>
                  <a:pt x="1045" y="1044"/>
                </a:cubicBezTo>
                <a:cubicBezTo>
                  <a:pt x="953" y="800"/>
                  <a:pt x="890" y="639"/>
                  <a:pt x="956" y="639"/>
                </a:cubicBezTo>
                <a:close/>
                <a:moveTo>
                  <a:pt x="814" y="2727"/>
                </a:moveTo>
                <a:lnTo>
                  <a:pt x="814" y="2727"/>
                </a:lnTo>
                <a:cubicBezTo>
                  <a:pt x="1140" y="3174"/>
                  <a:pt x="1549" y="3582"/>
                  <a:pt x="2004" y="3956"/>
                </a:cubicBezTo>
                <a:lnTo>
                  <a:pt x="2004" y="3956"/>
                </a:lnTo>
                <a:cubicBezTo>
                  <a:pt x="1610" y="3618"/>
                  <a:pt x="1253" y="3255"/>
                  <a:pt x="911" y="2845"/>
                </a:cubicBezTo>
                <a:cubicBezTo>
                  <a:pt x="890" y="2824"/>
                  <a:pt x="856" y="2783"/>
                  <a:pt x="814" y="2727"/>
                </a:cubicBezTo>
                <a:close/>
                <a:moveTo>
                  <a:pt x="1145" y="1311"/>
                </a:moveTo>
                <a:cubicBezTo>
                  <a:pt x="2112" y="1811"/>
                  <a:pt x="2879" y="2812"/>
                  <a:pt x="3480" y="3612"/>
                </a:cubicBezTo>
                <a:cubicBezTo>
                  <a:pt x="3780" y="3979"/>
                  <a:pt x="4047" y="4346"/>
                  <a:pt x="4280" y="4780"/>
                </a:cubicBezTo>
                <a:cubicBezTo>
                  <a:pt x="4114" y="4513"/>
                  <a:pt x="3947" y="4313"/>
                  <a:pt x="3780" y="4079"/>
                </a:cubicBezTo>
                <a:cubicBezTo>
                  <a:pt x="3770" y="4059"/>
                  <a:pt x="3759" y="4051"/>
                  <a:pt x="3750" y="4051"/>
                </a:cubicBezTo>
                <a:cubicBezTo>
                  <a:pt x="3729" y="4051"/>
                  <a:pt x="3713" y="4090"/>
                  <a:pt x="3713" y="4113"/>
                </a:cubicBezTo>
                <a:cubicBezTo>
                  <a:pt x="3747" y="4146"/>
                  <a:pt x="3747" y="4179"/>
                  <a:pt x="3780" y="4246"/>
                </a:cubicBezTo>
                <a:cubicBezTo>
                  <a:pt x="3113" y="3612"/>
                  <a:pt x="2379" y="2978"/>
                  <a:pt x="1745" y="2311"/>
                </a:cubicBezTo>
                <a:cubicBezTo>
                  <a:pt x="1612" y="2178"/>
                  <a:pt x="1378" y="1744"/>
                  <a:pt x="1145" y="1311"/>
                </a:cubicBezTo>
                <a:close/>
                <a:moveTo>
                  <a:pt x="3580" y="4413"/>
                </a:moveTo>
                <a:cubicBezTo>
                  <a:pt x="3914" y="4680"/>
                  <a:pt x="4214" y="4980"/>
                  <a:pt x="4481" y="5280"/>
                </a:cubicBezTo>
                <a:cubicBezTo>
                  <a:pt x="4148" y="4981"/>
                  <a:pt x="3816" y="4748"/>
                  <a:pt x="3484" y="4449"/>
                </a:cubicBezTo>
                <a:lnTo>
                  <a:pt x="3484" y="4449"/>
                </a:lnTo>
                <a:cubicBezTo>
                  <a:pt x="3493" y="4457"/>
                  <a:pt x="3504" y="4460"/>
                  <a:pt x="3515" y="4460"/>
                </a:cubicBezTo>
                <a:cubicBezTo>
                  <a:pt x="3547" y="4460"/>
                  <a:pt x="3580" y="4436"/>
                  <a:pt x="3580" y="4413"/>
                </a:cubicBezTo>
                <a:close/>
                <a:moveTo>
                  <a:pt x="4314" y="7468"/>
                </a:moveTo>
                <a:lnTo>
                  <a:pt x="4314" y="7582"/>
                </a:lnTo>
                <a:cubicBezTo>
                  <a:pt x="4339" y="7590"/>
                  <a:pt x="4366" y="7599"/>
                  <a:pt x="4394" y="7606"/>
                </a:cubicBezTo>
                <a:lnTo>
                  <a:pt x="4394" y="7606"/>
                </a:lnTo>
                <a:cubicBezTo>
                  <a:pt x="4361" y="7565"/>
                  <a:pt x="4334" y="7518"/>
                  <a:pt x="4314" y="7468"/>
                </a:cubicBezTo>
                <a:close/>
                <a:moveTo>
                  <a:pt x="2794" y="8638"/>
                </a:moveTo>
                <a:cubicBezTo>
                  <a:pt x="2686" y="8643"/>
                  <a:pt x="2632" y="8687"/>
                  <a:pt x="2679" y="8783"/>
                </a:cubicBezTo>
                <a:cubicBezTo>
                  <a:pt x="2846" y="9116"/>
                  <a:pt x="3080" y="9416"/>
                  <a:pt x="3313" y="9683"/>
                </a:cubicBezTo>
                <a:cubicBezTo>
                  <a:pt x="3192" y="9481"/>
                  <a:pt x="3095" y="9267"/>
                  <a:pt x="3030" y="9056"/>
                </a:cubicBezTo>
                <a:lnTo>
                  <a:pt x="3030" y="9056"/>
                </a:lnTo>
                <a:cubicBezTo>
                  <a:pt x="2942" y="8923"/>
                  <a:pt x="2863" y="8784"/>
                  <a:pt x="2794" y="8638"/>
                </a:cubicBezTo>
                <a:close/>
                <a:moveTo>
                  <a:pt x="7286" y="15122"/>
                </a:moveTo>
                <a:cubicBezTo>
                  <a:pt x="7254" y="15194"/>
                  <a:pt x="7261" y="15278"/>
                  <a:pt x="7283" y="15321"/>
                </a:cubicBezTo>
                <a:cubicBezTo>
                  <a:pt x="7316" y="15421"/>
                  <a:pt x="7383" y="15454"/>
                  <a:pt x="7449" y="15487"/>
                </a:cubicBezTo>
                <a:lnTo>
                  <a:pt x="7449" y="15454"/>
                </a:lnTo>
                <a:cubicBezTo>
                  <a:pt x="7436" y="15415"/>
                  <a:pt x="7439" y="15387"/>
                  <a:pt x="7450" y="15372"/>
                </a:cubicBezTo>
                <a:lnTo>
                  <a:pt x="7450" y="15372"/>
                </a:lnTo>
                <a:cubicBezTo>
                  <a:pt x="7485" y="15404"/>
                  <a:pt x="7524" y="15433"/>
                  <a:pt x="7566" y="15455"/>
                </a:cubicBezTo>
                <a:lnTo>
                  <a:pt x="7566" y="15455"/>
                </a:lnTo>
                <a:cubicBezTo>
                  <a:pt x="7560" y="15443"/>
                  <a:pt x="7555" y="15432"/>
                  <a:pt x="7549" y="15421"/>
                </a:cubicBezTo>
                <a:cubicBezTo>
                  <a:pt x="7521" y="15379"/>
                  <a:pt x="7494" y="15360"/>
                  <a:pt x="7473" y="15360"/>
                </a:cubicBezTo>
                <a:cubicBezTo>
                  <a:pt x="7463" y="15360"/>
                  <a:pt x="7455" y="15364"/>
                  <a:pt x="7450" y="15372"/>
                </a:cubicBezTo>
                <a:lnTo>
                  <a:pt x="7450" y="15372"/>
                </a:lnTo>
                <a:cubicBezTo>
                  <a:pt x="7377" y="15305"/>
                  <a:pt x="7320" y="15219"/>
                  <a:pt x="7286" y="15122"/>
                </a:cubicBezTo>
                <a:close/>
                <a:moveTo>
                  <a:pt x="7566" y="15455"/>
                </a:moveTo>
                <a:lnTo>
                  <a:pt x="7566" y="15455"/>
                </a:lnTo>
                <a:cubicBezTo>
                  <a:pt x="7594" y="15518"/>
                  <a:pt x="7622" y="15593"/>
                  <a:pt x="7650" y="15621"/>
                </a:cubicBezTo>
                <a:cubicBezTo>
                  <a:pt x="7738" y="15621"/>
                  <a:pt x="7800" y="15595"/>
                  <a:pt x="7860" y="15520"/>
                </a:cubicBezTo>
                <a:lnTo>
                  <a:pt x="7860" y="15520"/>
                </a:lnTo>
                <a:cubicBezTo>
                  <a:pt x="7845" y="15520"/>
                  <a:pt x="7831" y="15521"/>
                  <a:pt x="7816" y="15521"/>
                </a:cubicBezTo>
                <a:cubicBezTo>
                  <a:pt x="7727" y="15521"/>
                  <a:pt x="7642" y="15497"/>
                  <a:pt x="7566" y="15455"/>
                </a:cubicBezTo>
                <a:close/>
                <a:moveTo>
                  <a:pt x="1045" y="15754"/>
                </a:moveTo>
                <a:cubicBezTo>
                  <a:pt x="1045" y="15761"/>
                  <a:pt x="1047" y="15769"/>
                  <a:pt x="1051" y="15778"/>
                </a:cubicBezTo>
                <a:lnTo>
                  <a:pt x="1051" y="15778"/>
                </a:lnTo>
                <a:cubicBezTo>
                  <a:pt x="1049" y="15770"/>
                  <a:pt x="1047" y="15762"/>
                  <a:pt x="1045" y="15754"/>
                </a:cubicBezTo>
                <a:close/>
                <a:moveTo>
                  <a:pt x="11624" y="13625"/>
                </a:moveTo>
                <a:cubicBezTo>
                  <a:pt x="11619" y="13681"/>
                  <a:pt x="11619" y="13736"/>
                  <a:pt x="11619" y="13786"/>
                </a:cubicBezTo>
                <a:cubicBezTo>
                  <a:pt x="11552" y="14487"/>
                  <a:pt x="11452" y="15154"/>
                  <a:pt x="11386" y="15854"/>
                </a:cubicBezTo>
                <a:cubicBezTo>
                  <a:pt x="11386" y="15287"/>
                  <a:pt x="11419" y="14687"/>
                  <a:pt x="11452" y="14120"/>
                </a:cubicBezTo>
                <a:lnTo>
                  <a:pt x="11624" y="13625"/>
                </a:lnTo>
                <a:close/>
                <a:moveTo>
                  <a:pt x="11475" y="8345"/>
                </a:moveTo>
                <a:cubicBezTo>
                  <a:pt x="11527" y="8345"/>
                  <a:pt x="11576" y="8386"/>
                  <a:pt x="11619" y="8482"/>
                </a:cubicBezTo>
                <a:cubicBezTo>
                  <a:pt x="11752" y="8783"/>
                  <a:pt x="11752" y="9150"/>
                  <a:pt x="11786" y="9450"/>
                </a:cubicBezTo>
                <a:cubicBezTo>
                  <a:pt x="11819" y="10117"/>
                  <a:pt x="11819" y="10751"/>
                  <a:pt x="11786" y="11418"/>
                </a:cubicBezTo>
                <a:cubicBezTo>
                  <a:pt x="11720" y="11977"/>
                  <a:pt x="11622" y="12568"/>
                  <a:pt x="11491" y="13096"/>
                </a:cubicBezTo>
                <a:lnTo>
                  <a:pt x="11491" y="13096"/>
                </a:lnTo>
                <a:cubicBezTo>
                  <a:pt x="11588" y="12146"/>
                  <a:pt x="11654" y="11167"/>
                  <a:pt x="11752" y="10284"/>
                </a:cubicBezTo>
                <a:cubicBezTo>
                  <a:pt x="11752" y="10226"/>
                  <a:pt x="11707" y="10190"/>
                  <a:pt x="11663" y="10190"/>
                </a:cubicBezTo>
                <a:cubicBezTo>
                  <a:pt x="11631" y="10190"/>
                  <a:pt x="11600" y="10208"/>
                  <a:pt x="11586" y="10250"/>
                </a:cubicBezTo>
                <a:cubicBezTo>
                  <a:pt x="11586" y="10317"/>
                  <a:pt x="11552" y="10450"/>
                  <a:pt x="11552" y="10517"/>
                </a:cubicBezTo>
                <a:cubicBezTo>
                  <a:pt x="11552" y="9983"/>
                  <a:pt x="11586" y="9450"/>
                  <a:pt x="11619" y="8916"/>
                </a:cubicBezTo>
                <a:cubicBezTo>
                  <a:pt x="11619" y="8835"/>
                  <a:pt x="11558" y="8791"/>
                  <a:pt x="11502" y="8791"/>
                </a:cubicBezTo>
                <a:cubicBezTo>
                  <a:pt x="11466" y="8791"/>
                  <a:pt x="11432" y="8810"/>
                  <a:pt x="11419" y="8849"/>
                </a:cubicBezTo>
                <a:cubicBezTo>
                  <a:pt x="11252" y="10417"/>
                  <a:pt x="11285" y="11952"/>
                  <a:pt x="11152" y="13486"/>
                </a:cubicBezTo>
                <a:cubicBezTo>
                  <a:pt x="11085" y="14320"/>
                  <a:pt x="11052" y="15154"/>
                  <a:pt x="11052" y="15988"/>
                </a:cubicBezTo>
                <a:cubicBezTo>
                  <a:pt x="10585" y="14086"/>
                  <a:pt x="10552" y="11851"/>
                  <a:pt x="10752" y="9950"/>
                </a:cubicBezTo>
                <a:cubicBezTo>
                  <a:pt x="10752" y="9807"/>
                  <a:pt x="11167" y="8345"/>
                  <a:pt x="11475" y="8345"/>
                </a:cubicBezTo>
                <a:close/>
                <a:moveTo>
                  <a:pt x="14863" y="15837"/>
                </a:moveTo>
                <a:cubicBezTo>
                  <a:pt x="15131" y="15837"/>
                  <a:pt x="15400" y="16151"/>
                  <a:pt x="15488" y="16622"/>
                </a:cubicBezTo>
                <a:cubicBezTo>
                  <a:pt x="15622" y="17289"/>
                  <a:pt x="15622" y="18023"/>
                  <a:pt x="15555" y="18756"/>
                </a:cubicBezTo>
                <a:cubicBezTo>
                  <a:pt x="15455" y="18523"/>
                  <a:pt x="15355" y="18356"/>
                  <a:pt x="15222" y="18156"/>
                </a:cubicBezTo>
                <a:cubicBezTo>
                  <a:pt x="15222" y="18123"/>
                  <a:pt x="15155" y="18123"/>
                  <a:pt x="15155" y="18123"/>
                </a:cubicBezTo>
                <a:cubicBezTo>
                  <a:pt x="15155" y="17355"/>
                  <a:pt x="15155" y="16455"/>
                  <a:pt x="14755" y="15854"/>
                </a:cubicBezTo>
                <a:cubicBezTo>
                  <a:pt x="14790" y="15842"/>
                  <a:pt x="14827" y="15837"/>
                  <a:pt x="14863" y="15837"/>
                </a:cubicBezTo>
                <a:close/>
                <a:moveTo>
                  <a:pt x="1879" y="16488"/>
                </a:moveTo>
                <a:lnTo>
                  <a:pt x="1879" y="16488"/>
                </a:lnTo>
                <a:cubicBezTo>
                  <a:pt x="2046" y="16622"/>
                  <a:pt x="2112" y="16688"/>
                  <a:pt x="2146" y="16755"/>
                </a:cubicBezTo>
                <a:cubicBezTo>
                  <a:pt x="2546" y="17155"/>
                  <a:pt x="2879" y="17622"/>
                  <a:pt x="3213" y="18089"/>
                </a:cubicBezTo>
                <a:cubicBezTo>
                  <a:pt x="3413" y="18356"/>
                  <a:pt x="3647" y="18690"/>
                  <a:pt x="3880" y="19023"/>
                </a:cubicBezTo>
                <a:cubicBezTo>
                  <a:pt x="3580" y="18756"/>
                  <a:pt x="3246" y="18423"/>
                  <a:pt x="2946" y="18089"/>
                </a:cubicBezTo>
                <a:cubicBezTo>
                  <a:pt x="2546" y="17522"/>
                  <a:pt x="2146" y="17022"/>
                  <a:pt x="1879" y="16488"/>
                </a:cubicBezTo>
                <a:close/>
                <a:moveTo>
                  <a:pt x="14554" y="16121"/>
                </a:moveTo>
                <a:cubicBezTo>
                  <a:pt x="14621" y="16321"/>
                  <a:pt x="14755" y="16521"/>
                  <a:pt x="14755" y="16622"/>
                </a:cubicBezTo>
                <a:cubicBezTo>
                  <a:pt x="14821" y="16955"/>
                  <a:pt x="14821" y="17322"/>
                  <a:pt x="14888" y="17656"/>
                </a:cubicBezTo>
                <a:lnTo>
                  <a:pt x="14888" y="18289"/>
                </a:lnTo>
                <a:cubicBezTo>
                  <a:pt x="14488" y="18690"/>
                  <a:pt x="14221" y="19290"/>
                  <a:pt x="13987" y="19924"/>
                </a:cubicBezTo>
                <a:cubicBezTo>
                  <a:pt x="13987" y="19323"/>
                  <a:pt x="14087" y="18790"/>
                  <a:pt x="14087" y="18289"/>
                </a:cubicBezTo>
                <a:cubicBezTo>
                  <a:pt x="14121" y="17656"/>
                  <a:pt x="14221" y="16988"/>
                  <a:pt x="14421" y="16421"/>
                </a:cubicBezTo>
                <a:cubicBezTo>
                  <a:pt x="14454" y="16288"/>
                  <a:pt x="14488" y="16188"/>
                  <a:pt x="14554" y="16121"/>
                </a:cubicBezTo>
                <a:close/>
                <a:moveTo>
                  <a:pt x="6249" y="18089"/>
                </a:moveTo>
                <a:lnTo>
                  <a:pt x="6315" y="18256"/>
                </a:lnTo>
                <a:cubicBezTo>
                  <a:pt x="6582" y="18690"/>
                  <a:pt x="6749" y="19190"/>
                  <a:pt x="6916" y="19690"/>
                </a:cubicBezTo>
                <a:cubicBezTo>
                  <a:pt x="6982" y="19924"/>
                  <a:pt x="7049" y="20124"/>
                  <a:pt x="7116" y="20324"/>
                </a:cubicBezTo>
                <a:cubicBezTo>
                  <a:pt x="6782" y="19590"/>
                  <a:pt x="6449" y="18823"/>
                  <a:pt x="6249" y="18089"/>
                </a:cubicBezTo>
                <a:close/>
                <a:moveTo>
                  <a:pt x="12486" y="19590"/>
                </a:moveTo>
                <a:cubicBezTo>
                  <a:pt x="12787" y="19690"/>
                  <a:pt x="12787" y="20024"/>
                  <a:pt x="12753" y="20324"/>
                </a:cubicBezTo>
                <a:cubicBezTo>
                  <a:pt x="12653" y="20291"/>
                  <a:pt x="12586" y="20257"/>
                  <a:pt x="12553" y="20157"/>
                </a:cubicBezTo>
                <a:cubicBezTo>
                  <a:pt x="12586" y="20157"/>
                  <a:pt x="12586" y="20157"/>
                  <a:pt x="12653" y="20191"/>
                </a:cubicBezTo>
                <a:cubicBezTo>
                  <a:pt x="12674" y="20211"/>
                  <a:pt x="12691" y="20219"/>
                  <a:pt x="12706" y="20219"/>
                </a:cubicBezTo>
                <a:cubicBezTo>
                  <a:pt x="12737" y="20219"/>
                  <a:pt x="12753" y="20180"/>
                  <a:pt x="12753" y="20157"/>
                </a:cubicBezTo>
                <a:cubicBezTo>
                  <a:pt x="12753" y="20091"/>
                  <a:pt x="12720" y="20024"/>
                  <a:pt x="12720" y="19957"/>
                </a:cubicBezTo>
                <a:cubicBezTo>
                  <a:pt x="12720" y="19934"/>
                  <a:pt x="12672" y="19895"/>
                  <a:pt x="12632" y="19895"/>
                </a:cubicBezTo>
                <a:cubicBezTo>
                  <a:pt x="12613" y="19895"/>
                  <a:pt x="12597" y="19903"/>
                  <a:pt x="12586" y="19924"/>
                </a:cubicBezTo>
                <a:cubicBezTo>
                  <a:pt x="12553" y="19924"/>
                  <a:pt x="12553" y="19957"/>
                  <a:pt x="12486" y="19957"/>
                </a:cubicBezTo>
                <a:cubicBezTo>
                  <a:pt x="12486" y="19824"/>
                  <a:pt x="12453" y="19690"/>
                  <a:pt x="12486" y="19590"/>
                </a:cubicBezTo>
                <a:close/>
                <a:moveTo>
                  <a:pt x="14788" y="18856"/>
                </a:moveTo>
                <a:lnTo>
                  <a:pt x="14788" y="18856"/>
                </a:lnTo>
                <a:cubicBezTo>
                  <a:pt x="14755" y="19290"/>
                  <a:pt x="14721" y="19657"/>
                  <a:pt x="14621" y="20024"/>
                </a:cubicBezTo>
                <a:cubicBezTo>
                  <a:pt x="14588" y="20291"/>
                  <a:pt x="14454" y="20624"/>
                  <a:pt x="14321" y="20925"/>
                </a:cubicBezTo>
                <a:cubicBezTo>
                  <a:pt x="14288" y="20925"/>
                  <a:pt x="14254" y="20958"/>
                  <a:pt x="14254" y="20991"/>
                </a:cubicBezTo>
                <a:cubicBezTo>
                  <a:pt x="14254" y="21091"/>
                  <a:pt x="14188" y="21158"/>
                  <a:pt x="14188" y="21292"/>
                </a:cubicBezTo>
                <a:lnTo>
                  <a:pt x="14188" y="21325"/>
                </a:lnTo>
                <a:cubicBezTo>
                  <a:pt x="14154" y="21292"/>
                  <a:pt x="14121" y="21258"/>
                  <a:pt x="14087" y="21258"/>
                </a:cubicBezTo>
                <a:cubicBezTo>
                  <a:pt x="14154" y="20991"/>
                  <a:pt x="14154" y="20825"/>
                  <a:pt x="14154" y="20758"/>
                </a:cubicBezTo>
                <a:cubicBezTo>
                  <a:pt x="14188" y="20491"/>
                  <a:pt x="14488" y="19323"/>
                  <a:pt x="14788" y="18856"/>
                </a:cubicBezTo>
                <a:close/>
                <a:moveTo>
                  <a:pt x="10015" y="22056"/>
                </a:moveTo>
                <a:lnTo>
                  <a:pt x="10015" y="22056"/>
                </a:lnTo>
                <a:cubicBezTo>
                  <a:pt x="9996" y="22091"/>
                  <a:pt x="9985" y="22136"/>
                  <a:pt x="9985" y="22192"/>
                </a:cubicBezTo>
                <a:cubicBezTo>
                  <a:pt x="9999" y="22192"/>
                  <a:pt x="10011" y="22195"/>
                  <a:pt x="10020" y="22201"/>
                </a:cubicBezTo>
                <a:lnTo>
                  <a:pt x="10020" y="22201"/>
                </a:lnTo>
                <a:cubicBezTo>
                  <a:pt x="10018" y="22186"/>
                  <a:pt x="10018" y="22172"/>
                  <a:pt x="10018" y="22159"/>
                </a:cubicBezTo>
                <a:cubicBezTo>
                  <a:pt x="10018" y="22127"/>
                  <a:pt x="10017" y="22093"/>
                  <a:pt x="10015" y="22056"/>
                </a:cubicBezTo>
                <a:close/>
                <a:moveTo>
                  <a:pt x="7750" y="21592"/>
                </a:moveTo>
                <a:lnTo>
                  <a:pt x="7750" y="21658"/>
                </a:lnTo>
                <a:cubicBezTo>
                  <a:pt x="7750" y="21725"/>
                  <a:pt x="7683" y="21792"/>
                  <a:pt x="7650" y="21792"/>
                </a:cubicBezTo>
                <a:cubicBezTo>
                  <a:pt x="7795" y="21996"/>
                  <a:pt x="7941" y="22277"/>
                  <a:pt x="7953" y="22277"/>
                </a:cubicBezTo>
                <a:cubicBezTo>
                  <a:pt x="7955" y="22277"/>
                  <a:pt x="7954" y="22271"/>
                  <a:pt x="7950" y="22259"/>
                </a:cubicBezTo>
                <a:cubicBezTo>
                  <a:pt x="7883" y="22025"/>
                  <a:pt x="7783" y="21792"/>
                  <a:pt x="7750" y="21592"/>
                </a:cubicBezTo>
                <a:close/>
                <a:moveTo>
                  <a:pt x="15088" y="18690"/>
                </a:moveTo>
                <a:cubicBezTo>
                  <a:pt x="15155" y="18756"/>
                  <a:pt x="15222" y="18856"/>
                  <a:pt x="15288" y="19123"/>
                </a:cubicBezTo>
                <a:cubicBezTo>
                  <a:pt x="15322" y="19323"/>
                  <a:pt x="15322" y="19590"/>
                  <a:pt x="15322" y="19790"/>
                </a:cubicBezTo>
                <a:cubicBezTo>
                  <a:pt x="15288" y="20024"/>
                  <a:pt x="15222" y="20324"/>
                  <a:pt x="15155" y="20591"/>
                </a:cubicBezTo>
                <a:lnTo>
                  <a:pt x="15155" y="20624"/>
                </a:lnTo>
                <a:cubicBezTo>
                  <a:pt x="14988" y="21191"/>
                  <a:pt x="14721" y="21759"/>
                  <a:pt x="14521" y="22259"/>
                </a:cubicBezTo>
                <a:lnTo>
                  <a:pt x="14521" y="22326"/>
                </a:lnTo>
                <a:cubicBezTo>
                  <a:pt x="14454" y="22492"/>
                  <a:pt x="14354" y="22592"/>
                  <a:pt x="14321" y="22592"/>
                </a:cubicBezTo>
                <a:cubicBezTo>
                  <a:pt x="14388" y="22292"/>
                  <a:pt x="14421" y="21992"/>
                  <a:pt x="14421" y="21692"/>
                </a:cubicBezTo>
                <a:cubicBezTo>
                  <a:pt x="14921" y="20825"/>
                  <a:pt x="15055" y="19624"/>
                  <a:pt x="15088" y="18690"/>
                </a:cubicBezTo>
                <a:close/>
                <a:moveTo>
                  <a:pt x="10129" y="22482"/>
                </a:moveTo>
                <a:lnTo>
                  <a:pt x="10118" y="22492"/>
                </a:lnTo>
                <a:lnTo>
                  <a:pt x="10085" y="22492"/>
                </a:lnTo>
                <a:lnTo>
                  <a:pt x="10185" y="22759"/>
                </a:lnTo>
                <a:cubicBezTo>
                  <a:pt x="10285" y="22759"/>
                  <a:pt x="10318" y="22693"/>
                  <a:pt x="10385" y="22659"/>
                </a:cubicBezTo>
                <a:cubicBezTo>
                  <a:pt x="10385" y="22626"/>
                  <a:pt x="10418" y="22626"/>
                  <a:pt x="10418" y="22626"/>
                </a:cubicBezTo>
                <a:cubicBezTo>
                  <a:pt x="10292" y="22626"/>
                  <a:pt x="10195" y="22566"/>
                  <a:pt x="10129" y="22482"/>
                </a:cubicBezTo>
                <a:close/>
                <a:moveTo>
                  <a:pt x="2759" y="22758"/>
                </a:moveTo>
                <a:cubicBezTo>
                  <a:pt x="2589" y="22820"/>
                  <a:pt x="2532" y="22924"/>
                  <a:pt x="2779" y="23093"/>
                </a:cubicBezTo>
                <a:cubicBezTo>
                  <a:pt x="2856" y="23075"/>
                  <a:pt x="2931" y="23061"/>
                  <a:pt x="3004" y="23049"/>
                </a:cubicBezTo>
                <a:lnTo>
                  <a:pt x="3004" y="23049"/>
                </a:lnTo>
                <a:cubicBezTo>
                  <a:pt x="2927" y="22988"/>
                  <a:pt x="2853" y="22925"/>
                  <a:pt x="2779" y="22859"/>
                </a:cubicBezTo>
                <a:cubicBezTo>
                  <a:pt x="2762" y="22842"/>
                  <a:pt x="2754" y="22797"/>
                  <a:pt x="2759" y="22758"/>
                </a:cubicBezTo>
                <a:close/>
                <a:moveTo>
                  <a:pt x="3320" y="23280"/>
                </a:moveTo>
                <a:cubicBezTo>
                  <a:pt x="3250" y="23282"/>
                  <a:pt x="3181" y="23286"/>
                  <a:pt x="3113" y="23293"/>
                </a:cubicBezTo>
                <a:cubicBezTo>
                  <a:pt x="3379" y="23426"/>
                  <a:pt x="3645" y="23537"/>
                  <a:pt x="3923" y="23633"/>
                </a:cubicBezTo>
                <a:lnTo>
                  <a:pt x="3923" y="23633"/>
                </a:lnTo>
                <a:cubicBezTo>
                  <a:pt x="3715" y="23528"/>
                  <a:pt x="3513" y="23411"/>
                  <a:pt x="3320" y="23280"/>
                </a:cubicBezTo>
                <a:close/>
                <a:moveTo>
                  <a:pt x="8587" y="23734"/>
                </a:moveTo>
                <a:lnTo>
                  <a:pt x="8587" y="23734"/>
                </a:lnTo>
                <a:cubicBezTo>
                  <a:pt x="8618" y="23764"/>
                  <a:pt x="8648" y="23793"/>
                  <a:pt x="8679" y="23822"/>
                </a:cubicBezTo>
                <a:lnTo>
                  <a:pt x="8679" y="23822"/>
                </a:lnTo>
                <a:cubicBezTo>
                  <a:pt x="8648" y="23794"/>
                  <a:pt x="8618" y="23790"/>
                  <a:pt x="8587" y="23734"/>
                </a:cubicBezTo>
                <a:close/>
                <a:moveTo>
                  <a:pt x="3923" y="23633"/>
                </a:moveTo>
                <a:cubicBezTo>
                  <a:pt x="4762" y="24058"/>
                  <a:pt x="5708" y="24292"/>
                  <a:pt x="6681" y="24471"/>
                </a:cubicBezTo>
                <a:lnTo>
                  <a:pt x="6681" y="24471"/>
                </a:lnTo>
                <a:cubicBezTo>
                  <a:pt x="5991" y="24226"/>
                  <a:pt x="5297" y="23992"/>
                  <a:pt x="4581" y="23827"/>
                </a:cubicBezTo>
                <a:cubicBezTo>
                  <a:pt x="4351" y="23769"/>
                  <a:pt x="4133" y="23706"/>
                  <a:pt x="3923" y="23633"/>
                </a:cubicBezTo>
                <a:close/>
                <a:moveTo>
                  <a:pt x="3113" y="23526"/>
                </a:moveTo>
                <a:cubicBezTo>
                  <a:pt x="3447" y="23760"/>
                  <a:pt x="3947" y="24027"/>
                  <a:pt x="3980" y="24027"/>
                </a:cubicBezTo>
                <a:cubicBezTo>
                  <a:pt x="4814" y="24327"/>
                  <a:pt x="5648" y="24494"/>
                  <a:pt x="6482" y="24661"/>
                </a:cubicBezTo>
                <a:lnTo>
                  <a:pt x="6549" y="24661"/>
                </a:lnTo>
                <a:lnTo>
                  <a:pt x="4547" y="24027"/>
                </a:lnTo>
                <a:cubicBezTo>
                  <a:pt x="4080" y="23927"/>
                  <a:pt x="3513" y="23793"/>
                  <a:pt x="3113" y="23526"/>
                </a:cubicBezTo>
                <a:close/>
                <a:moveTo>
                  <a:pt x="4114" y="22826"/>
                </a:moveTo>
                <a:cubicBezTo>
                  <a:pt x="4281" y="22959"/>
                  <a:pt x="5248" y="23093"/>
                  <a:pt x="5581" y="23160"/>
                </a:cubicBezTo>
                <a:cubicBezTo>
                  <a:pt x="5615" y="23193"/>
                  <a:pt x="5715" y="23193"/>
                  <a:pt x="5748" y="23260"/>
                </a:cubicBezTo>
                <a:cubicBezTo>
                  <a:pt x="6749" y="23660"/>
                  <a:pt x="7650" y="24194"/>
                  <a:pt x="8584" y="24694"/>
                </a:cubicBezTo>
                <a:cubicBezTo>
                  <a:pt x="8483" y="24694"/>
                  <a:pt x="8383" y="24661"/>
                  <a:pt x="8250" y="24627"/>
                </a:cubicBezTo>
                <a:cubicBezTo>
                  <a:pt x="7082" y="23993"/>
                  <a:pt x="5815" y="23360"/>
                  <a:pt x="4547" y="23126"/>
                </a:cubicBezTo>
                <a:cubicBezTo>
                  <a:pt x="4414" y="23026"/>
                  <a:pt x="4280" y="22959"/>
                  <a:pt x="4114" y="22826"/>
                </a:cubicBezTo>
                <a:close/>
                <a:moveTo>
                  <a:pt x="6681" y="24471"/>
                </a:moveTo>
                <a:lnTo>
                  <a:pt x="6681" y="24471"/>
                </a:lnTo>
                <a:cubicBezTo>
                  <a:pt x="6826" y="24523"/>
                  <a:pt x="6971" y="24575"/>
                  <a:pt x="7116" y="24627"/>
                </a:cubicBezTo>
                <a:cubicBezTo>
                  <a:pt x="7483" y="24761"/>
                  <a:pt x="7883" y="24861"/>
                  <a:pt x="8283" y="24994"/>
                </a:cubicBezTo>
                <a:cubicBezTo>
                  <a:pt x="8383" y="24994"/>
                  <a:pt x="8450" y="25028"/>
                  <a:pt x="8617" y="25094"/>
                </a:cubicBezTo>
                <a:lnTo>
                  <a:pt x="8383" y="24961"/>
                </a:lnTo>
                <a:cubicBezTo>
                  <a:pt x="7880" y="24822"/>
                  <a:pt x="7366" y="24674"/>
                  <a:pt x="6863" y="24504"/>
                </a:cubicBezTo>
                <a:lnTo>
                  <a:pt x="6863" y="24504"/>
                </a:lnTo>
                <a:cubicBezTo>
                  <a:pt x="6802" y="24493"/>
                  <a:pt x="6742" y="24482"/>
                  <a:pt x="6681" y="24471"/>
                </a:cubicBezTo>
                <a:close/>
                <a:moveTo>
                  <a:pt x="12286" y="24794"/>
                </a:moveTo>
                <a:cubicBezTo>
                  <a:pt x="12286" y="24827"/>
                  <a:pt x="12320" y="24861"/>
                  <a:pt x="12286" y="24927"/>
                </a:cubicBezTo>
                <a:cubicBezTo>
                  <a:pt x="12320" y="24927"/>
                  <a:pt x="12386" y="24927"/>
                  <a:pt x="12386" y="24961"/>
                </a:cubicBezTo>
                <a:cubicBezTo>
                  <a:pt x="12420" y="24994"/>
                  <a:pt x="12420" y="25028"/>
                  <a:pt x="12420" y="25094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470" y="25104"/>
                  <a:pt x="12460" y="25050"/>
                  <a:pt x="12453" y="24994"/>
                </a:cubicBezTo>
                <a:cubicBezTo>
                  <a:pt x="12396" y="24938"/>
                  <a:pt x="12346" y="24869"/>
                  <a:pt x="12309" y="24794"/>
                </a:cubicBezTo>
                <a:close/>
                <a:moveTo>
                  <a:pt x="18057" y="22359"/>
                </a:moveTo>
                <a:lnTo>
                  <a:pt x="18057" y="22359"/>
                </a:lnTo>
                <a:cubicBezTo>
                  <a:pt x="17990" y="22459"/>
                  <a:pt x="18057" y="22626"/>
                  <a:pt x="18090" y="22859"/>
                </a:cubicBezTo>
                <a:cubicBezTo>
                  <a:pt x="18224" y="24360"/>
                  <a:pt x="17757" y="26028"/>
                  <a:pt x="17123" y="27363"/>
                </a:cubicBezTo>
                <a:cubicBezTo>
                  <a:pt x="16977" y="27684"/>
                  <a:pt x="16862" y="27807"/>
                  <a:pt x="16775" y="27807"/>
                </a:cubicBezTo>
                <a:cubicBezTo>
                  <a:pt x="16662" y="27807"/>
                  <a:pt x="16593" y="27606"/>
                  <a:pt x="16556" y="27363"/>
                </a:cubicBezTo>
                <a:cubicBezTo>
                  <a:pt x="16589" y="27129"/>
                  <a:pt x="16656" y="26829"/>
                  <a:pt x="16723" y="26595"/>
                </a:cubicBezTo>
                <a:cubicBezTo>
                  <a:pt x="16756" y="26595"/>
                  <a:pt x="16789" y="26529"/>
                  <a:pt x="16823" y="26495"/>
                </a:cubicBezTo>
                <a:cubicBezTo>
                  <a:pt x="16889" y="26262"/>
                  <a:pt x="16889" y="26295"/>
                  <a:pt x="16889" y="26028"/>
                </a:cubicBezTo>
                <a:cubicBezTo>
                  <a:pt x="16889" y="25995"/>
                  <a:pt x="16823" y="25962"/>
                  <a:pt x="16823" y="25962"/>
                </a:cubicBezTo>
                <a:cubicBezTo>
                  <a:pt x="16823" y="25861"/>
                  <a:pt x="16823" y="25795"/>
                  <a:pt x="16889" y="25695"/>
                </a:cubicBezTo>
                <a:cubicBezTo>
                  <a:pt x="16923" y="25161"/>
                  <a:pt x="17056" y="24594"/>
                  <a:pt x="17256" y="24027"/>
                </a:cubicBezTo>
                <a:lnTo>
                  <a:pt x="17256" y="24027"/>
                </a:lnTo>
                <a:cubicBezTo>
                  <a:pt x="17256" y="24294"/>
                  <a:pt x="17223" y="24494"/>
                  <a:pt x="17223" y="24627"/>
                </a:cubicBezTo>
                <a:cubicBezTo>
                  <a:pt x="17156" y="25495"/>
                  <a:pt x="16990" y="26328"/>
                  <a:pt x="16990" y="27162"/>
                </a:cubicBezTo>
                <a:cubicBezTo>
                  <a:pt x="16990" y="27212"/>
                  <a:pt x="17031" y="27237"/>
                  <a:pt x="17073" y="27237"/>
                </a:cubicBezTo>
                <a:cubicBezTo>
                  <a:pt x="17115" y="27237"/>
                  <a:pt x="17156" y="27212"/>
                  <a:pt x="17156" y="27162"/>
                </a:cubicBezTo>
                <a:cubicBezTo>
                  <a:pt x="17323" y="25861"/>
                  <a:pt x="17623" y="24627"/>
                  <a:pt x="17490" y="23326"/>
                </a:cubicBezTo>
                <a:cubicBezTo>
                  <a:pt x="17557" y="23193"/>
                  <a:pt x="17590" y="23126"/>
                  <a:pt x="17657" y="22993"/>
                </a:cubicBezTo>
                <a:cubicBezTo>
                  <a:pt x="17823" y="22659"/>
                  <a:pt x="17957" y="22459"/>
                  <a:pt x="18057" y="22359"/>
                </a:cubicBezTo>
                <a:close/>
                <a:moveTo>
                  <a:pt x="6789" y="27663"/>
                </a:moveTo>
                <a:cubicBezTo>
                  <a:pt x="7354" y="27663"/>
                  <a:pt x="8015" y="27837"/>
                  <a:pt x="8584" y="27996"/>
                </a:cubicBezTo>
                <a:cubicBezTo>
                  <a:pt x="8383" y="27996"/>
                  <a:pt x="8117" y="27963"/>
                  <a:pt x="7916" y="27963"/>
                </a:cubicBezTo>
                <a:cubicBezTo>
                  <a:pt x="7616" y="27963"/>
                  <a:pt x="7160" y="27927"/>
                  <a:pt x="6713" y="27927"/>
                </a:cubicBezTo>
                <a:cubicBezTo>
                  <a:pt x="6415" y="27927"/>
                  <a:pt x="6122" y="27943"/>
                  <a:pt x="5882" y="27996"/>
                </a:cubicBezTo>
                <a:cubicBezTo>
                  <a:pt x="5882" y="27930"/>
                  <a:pt x="5948" y="27863"/>
                  <a:pt x="6082" y="27796"/>
                </a:cubicBezTo>
                <a:cubicBezTo>
                  <a:pt x="6284" y="27701"/>
                  <a:pt x="6526" y="27663"/>
                  <a:pt x="6789" y="27663"/>
                </a:cubicBezTo>
                <a:close/>
                <a:moveTo>
                  <a:pt x="6374" y="28352"/>
                </a:moveTo>
                <a:cubicBezTo>
                  <a:pt x="6253" y="28375"/>
                  <a:pt x="6151" y="28402"/>
                  <a:pt x="6082" y="28430"/>
                </a:cubicBezTo>
                <a:cubicBezTo>
                  <a:pt x="6148" y="28497"/>
                  <a:pt x="6282" y="28530"/>
                  <a:pt x="6449" y="28630"/>
                </a:cubicBezTo>
                <a:lnTo>
                  <a:pt x="6615" y="28630"/>
                </a:lnTo>
                <a:cubicBezTo>
                  <a:pt x="6798" y="28662"/>
                  <a:pt x="6980" y="28686"/>
                  <a:pt x="7160" y="28704"/>
                </a:cubicBezTo>
                <a:lnTo>
                  <a:pt x="7160" y="28704"/>
                </a:lnTo>
                <a:cubicBezTo>
                  <a:pt x="6893" y="28618"/>
                  <a:pt x="6631" y="28502"/>
                  <a:pt x="6374" y="28352"/>
                </a:cubicBezTo>
                <a:close/>
                <a:moveTo>
                  <a:pt x="10485" y="28797"/>
                </a:moveTo>
                <a:lnTo>
                  <a:pt x="10485" y="28797"/>
                </a:lnTo>
                <a:cubicBezTo>
                  <a:pt x="9751" y="28864"/>
                  <a:pt x="8984" y="28930"/>
                  <a:pt x="8250" y="28930"/>
                </a:cubicBezTo>
                <a:lnTo>
                  <a:pt x="7416" y="28930"/>
                </a:lnTo>
                <a:cubicBezTo>
                  <a:pt x="7883" y="28997"/>
                  <a:pt x="8383" y="29030"/>
                  <a:pt x="8817" y="29097"/>
                </a:cubicBezTo>
                <a:cubicBezTo>
                  <a:pt x="8879" y="29101"/>
                  <a:pt x="8940" y="29102"/>
                  <a:pt x="9001" y="29102"/>
                </a:cubicBezTo>
                <a:cubicBezTo>
                  <a:pt x="9528" y="29102"/>
                  <a:pt x="10006" y="28976"/>
                  <a:pt x="10485" y="28797"/>
                </a:cubicBezTo>
                <a:close/>
                <a:moveTo>
                  <a:pt x="862" y="1"/>
                </a:moveTo>
                <a:cubicBezTo>
                  <a:pt x="790" y="1"/>
                  <a:pt x="745" y="61"/>
                  <a:pt x="745" y="143"/>
                </a:cubicBezTo>
                <a:cubicBezTo>
                  <a:pt x="745" y="310"/>
                  <a:pt x="778" y="477"/>
                  <a:pt x="811" y="643"/>
                </a:cubicBezTo>
                <a:cubicBezTo>
                  <a:pt x="578" y="543"/>
                  <a:pt x="378" y="510"/>
                  <a:pt x="111" y="510"/>
                </a:cubicBezTo>
                <a:cubicBezTo>
                  <a:pt x="77" y="510"/>
                  <a:pt x="44" y="543"/>
                  <a:pt x="44" y="610"/>
                </a:cubicBezTo>
                <a:cubicBezTo>
                  <a:pt x="49" y="795"/>
                  <a:pt x="69" y="975"/>
                  <a:pt x="102" y="1150"/>
                </a:cubicBezTo>
                <a:lnTo>
                  <a:pt x="102" y="1150"/>
                </a:lnTo>
                <a:cubicBezTo>
                  <a:pt x="130" y="1051"/>
                  <a:pt x="207" y="991"/>
                  <a:pt x="354" y="991"/>
                </a:cubicBezTo>
                <a:cubicBezTo>
                  <a:pt x="431" y="991"/>
                  <a:pt x="527" y="1007"/>
                  <a:pt x="645" y="1044"/>
                </a:cubicBezTo>
                <a:cubicBezTo>
                  <a:pt x="711" y="1044"/>
                  <a:pt x="745" y="1110"/>
                  <a:pt x="745" y="1110"/>
                </a:cubicBezTo>
                <a:cubicBezTo>
                  <a:pt x="978" y="1811"/>
                  <a:pt x="1445" y="2445"/>
                  <a:pt x="2046" y="3012"/>
                </a:cubicBezTo>
                <a:lnTo>
                  <a:pt x="1979" y="3012"/>
                </a:lnTo>
                <a:lnTo>
                  <a:pt x="1879" y="2912"/>
                </a:lnTo>
                <a:lnTo>
                  <a:pt x="1278" y="2311"/>
                </a:lnTo>
                <a:cubicBezTo>
                  <a:pt x="1268" y="2301"/>
                  <a:pt x="1254" y="2296"/>
                  <a:pt x="1240" y="2296"/>
                </a:cubicBezTo>
                <a:cubicBezTo>
                  <a:pt x="1165" y="2296"/>
                  <a:pt x="1061" y="2422"/>
                  <a:pt x="1145" y="2478"/>
                </a:cubicBezTo>
                <a:cubicBezTo>
                  <a:pt x="1412" y="2745"/>
                  <a:pt x="1645" y="2945"/>
                  <a:pt x="1912" y="3179"/>
                </a:cubicBezTo>
                <a:cubicBezTo>
                  <a:pt x="1979" y="3312"/>
                  <a:pt x="2112" y="3412"/>
                  <a:pt x="2146" y="3479"/>
                </a:cubicBezTo>
                <a:cubicBezTo>
                  <a:pt x="2891" y="4196"/>
                  <a:pt x="3659" y="4868"/>
                  <a:pt x="4431" y="5532"/>
                </a:cubicBezTo>
                <a:lnTo>
                  <a:pt x="4431" y="5532"/>
                </a:lnTo>
                <a:cubicBezTo>
                  <a:pt x="3616" y="5089"/>
                  <a:pt x="2750" y="4569"/>
                  <a:pt x="2004" y="3956"/>
                </a:cubicBezTo>
                <a:lnTo>
                  <a:pt x="2004" y="3956"/>
                </a:lnTo>
                <a:cubicBezTo>
                  <a:pt x="2187" y="4113"/>
                  <a:pt x="2378" y="4265"/>
                  <a:pt x="2579" y="4413"/>
                </a:cubicBezTo>
                <a:cubicBezTo>
                  <a:pt x="3313" y="4980"/>
                  <a:pt x="4114" y="5480"/>
                  <a:pt x="4914" y="5947"/>
                </a:cubicBezTo>
                <a:cubicBezTo>
                  <a:pt x="4753" y="5809"/>
                  <a:pt x="4592" y="5671"/>
                  <a:pt x="4431" y="5532"/>
                </a:cubicBezTo>
                <a:lnTo>
                  <a:pt x="4431" y="5532"/>
                </a:lnTo>
                <a:cubicBezTo>
                  <a:pt x="4723" y="5691"/>
                  <a:pt x="5010" y="5841"/>
                  <a:pt x="5281" y="5981"/>
                </a:cubicBezTo>
                <a:cubicBezTo>
                  <a:pt x="5715" y="6681"/>
                  <a:pt x="6115" y="7382"/>
                  <a:pt x="6482" y="8115"/>
                </a:cubicBezTo>
                <a:cubicBezTo>
                  <a:pt x="6082" y="7682"/>
                  <a:pt x="5581" y="7348"/>
                  <a:pt x="5081" y="7148"/>
                </a:cubicBezTo>
                <a:cubicBezTo>
                  <a:pt x="5048" y="7115"/>
                  <a:pt x="5048" y="7048"/>
                  <a:pt x="4981" y="7015"/>
                </a:cubicBezTo>
                <a:cubicBezTo>
                  <a:pt x="4888" y="6903"/>
                  <a:pt x="4731" y="6811"/>
                  <a:pt x="4589" y="6811"/>
                </a:cubicBezTo>
                <a:cubicBezTo>
                  <a:pt x="4477" y="6811"/>
                  <a:pt x="4373" y="6868"/>
                  <a:pt x="4314" y="7015"/>
                </a:cubicBezTo>
                <a:cubicBezTo>
                  <a:pt x="4280" y="7115"/>
                  <a:pt x="4280" y="7148"/>
                  <a:pt x="4280" y="7215"/>
                </a:cubicBezTo>
                <a:cubicBezTo>
                  <a:pt x="4247" y="7215"/>
                  <a:pt x="4247" y="7282"/>
                  <a:pt x="4247" y="7315"/>
                </a:cubicBezTo>
                <a:cubicBezTo>
                  <a:pt x="4247" y="7315"/>
                  <a:pt x="4280" y="7315"/>
                  <a:pt x="4280" y="7348"/>
                </a:cubicBezTo>
                <a:cubicBezTo>
                  <a:pt x="4287" y="7390"/>
                  <a:pt x="4299" y="7430"/>
                  <a:pt x="4314" y="7468"/>
                </a:cubicBezTo>
                <a:lnTo>
                  <a:pt x="4314" y="7468"/>
                </a:lnTo>
                <a:lnTo>
                  <a:pt x="4314" y="7448"/>
                </a:lnTo>
                <a:cubicBezTo>
                  <a:pt x="4337" y="7333"/>
                  <a:pt x="4392" y="7297"/>
                  <a:pt x="4468" y="7297"/>
                </a:cubicBezTo>
                <a:cubicBezTo>
                  <a:pt x="4501" y="7297"/>
                  <a:pt x="4539" y="7305"/>
                  <a:pt x="4581" y="7315"/>
                </a:cubicBezTo>
                <a:cubicBezTo>
                  <a:pt x="4547" y="7348"/>
                  <a:pt x="4481" y="7448"/>
                  <a:pt x="4581" y="7482"/>
                </a:cubicBezTo>
                <a:cubicBezTo>
                  <a:pt x="4647" y="7515"/>
                  <a:pt x="4747" y="7515"/>
                  <a:pt x="4814" y="75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745" y="7575"/>
                  <a:pt x="4670" y="7537"/>
                  <a:pt x="4581" y="7515"/>
                </a:cubicBezTo>
                <a:lnTo>
                  <a:pt x="4581" y="7515"/>
                </a:lnTo>
                <a:cubicBezTo>
                  <a:pt x="4606" y="7590"/>
                  <a:pt x="4630" y="7627"/>
                  <a:pt x="4669" y="7655"/>
                </a:cubicBezTo>
                <a:lnTo>
                  <a:pt x="4669" y="7655"/>
                </a:lnTo>
                <a:cubicBezTo>
                  <a:pt x="4645" y="7652"/>
                  <a:pt x="4625" y="7648"/>
                  <a:pt x="4614" y="7648"/>
                </a:cubicBezTo>
                <a:cubicBezTo>
                  <a:pt x="4564" y="7648"/>
                  <a:pt x="4477" y="7630"/>
                  <a:pt x="4394" y="7606"/>
                </a:cubicBezTo>
                <a:lnTo>
                  <a:pt x="4394" y="7606"/>
                </a:lnTo>
                <a:cubicBezTo>
                  <a:pt x="4458" y="7686"/>
                  <a:pt x="4543" y="7747"/>
                  <a:pt x="4647" y="7782"/>
                </a:cubicBezTo>
                <a:cubicBezTo>
                  <a:pt x="4714" y="7782"/>
                  <a:pt x="4747" y="7715"/>
                  <a:pt x="4714" y="7682"/>
                </a:cubicBezTo>
                <a:cubicBezTo>
                  <a:pt x="4697" y="7673"/>
                  <a:pt x="4682" y="7665"/>
                  <a:pt x="4669" y="7655"/>
                </a:cubicBezTo>
                <a:lnTo>
                  <a:pt x="4669" y="7655"/>
                </a:lnTo>
                <a:cubicBezTo>
                  <a:pt x="4696" y="7659"/>
                  <a:pt x="4727" y="7663"/>
                  <a:pt x="4755" y="7663"/>
                </a:cubicBezTo>
                <a:cubicBezTo>
                  <a:pt x="4781" y="7663"/>
                  <a:pt x="4803" y="7660"/>
                  <a:pt x="4814" y="76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816" y="7577"/>
                  <a:pt x="4818" y="7577"/>
                  <a:pt x="4820" y="7577"/>
                </a:cubicBezTo>
                <a:cubicBezTo>
                  <a:pt x="4852" y="7577"/>
                  <a:pt x="4883" y="7569"/>
                  <a:pt x="4914" y="7548"/>
                </a:cubicBezTo>
                <a:cubicBezTo>
                  <a:pt x="5048" y="7548"/>
                  <a:pt x="5114" y="7482"/>
                  <a:pt x="5114" y="7382"/>
                </a:cubicBezTo>
                <a:cubicBezTo>
                  <a:pt x="5748" y="7715"/>
                  <a:pt x="6315" y="8182"/>
                  <a:pt x="6816" y="8716"/>
                </a:cubicBezTo>
                <a:cubicBezTo>
                  <a:pt x="7483" y="10050"/>
                  <a:pt x="8083" y="11384"/>
                  <a:pt x="8617" y="12785"/>
                </a:cubicBezTo>
                <a:cubicBezTo>
                  <a:pt x="7082" y="11151"/>
                  <a:pt x="5882" y="8115"/>
                  <a:pt x="3280" y="8015"/>
                </a:cubicBezTo>
                <a:lnTo>
                  <a:pt x="3246" y="8015"/>
                </a:lnTo>
                <a:cubicBezTo>
                  <a:pt x="3135" y="8015"/>
                  <a:pt x="3024" y="8001"/>
                  <a:pt x="2903" y="8001"/>
                </a:cubicBezTo>
                <a:cubicBezTo>
                  <a:pt x="2842" y="8001"/>
                  <a:pt x="2779" y="8004"/>
                  <a:pt x="2713" y="8015"/>
                </a:cubicBezTo>
                <a:cubicBezTo>
                  <a:pt x="2613" y="8015"/>
                  <a:pt x="2579" y="8115"/>
                  <a:pt x="2613" y="8149"/>
                </a:cubicBezTo>
                <a:cubicBezTo>
                  <a:pt x="2660" y="8320"/>
                  <a:pt x="2721" y="8483"/>
                  <a:pt x="2794" y="8638"/>
                </a:cubicBezTo>
                <a:lnTo>
                  <a:pt x="2794" y="8638"/>
                </a:lnTo>
                <a:cubicBezTo>
                  <a:pt x="2802" y="8637"/>
                  <a:pt x="2809" y="8637"/>
                  <a:pt x="2817" y="8637"/>
                </a:cubicBezTo>
                <a:cubicBezTo>
                  <a:pt x="2855" y="8637"/>
                  <a:pt x="2899" y="8641"/>
                  <a:pt x="2946" y="8649"/>
                </a:cubicBezTo>
                <a:cubicBezTo>
                  <a:pt x="2959" y="8781"/>
                  <a:pt x="2988" y="8918"/>
                  <a:pt x="3030" y="9056"/>
                </a:cubicBezTo>
                <a:lnTo>
                  <a:pt x="3030" y="9056"/>
                </a:lnTo>
                <a:cubicBezTo>
                  <a:pt x="3455" y="9697"/>
                  <a:pt x="4083" y="10193"/>
                  <a:pt x="4731" y="10638"/>
                </a:cubicBezTo>
                <a:lnTo>
                  <a:pt x="4731" y="10638"/>
                </a:lnTo>
                <a:cubicBezTo>
                  <a:pt x="4285" y="10286"/>
                  <a:pt x="3149" y="9079"/>
                  <a:pt x="3380" y="8783"/>
                </a:cubicBezTo>
                <a:lnTo>
                  <a:pt x="3380" y="8783"/>
                </a:lnTo>
                <a:cubicBezTo>
                  <a:pt x="3880" y="8949"/>
                  <a:pt x="4481" y="9250"/>
                  <a:pt x="4547" y="9283"/>
                </a:cubicBezTo>
                <a:cubicBezTo>
                  <a:pt x="5148" y="9750"/>
                  <a:pt x="5715" y="10350"/>
                  <a:pt x="6215" y="10951"/>
                </a:cubicBezTo>
                <a:cubicBezTo>
                  <a:pt x="6449" y="11184"/>
                  <a:pt x="6649" y="11485"/>
                  <a:pt x="6849" y="11785"/>
                </a:cubicBezTo>
                <a:cubicBezTo>
                  <a:pt x="6015" y="11018"/>
                  <a:pt x="5148" y="10317"/>
                  <a:pt x="4414" y="9583"/>
                </a:cubicBezTo>
                <a:cubicBezTo>
                  <a:pt x="4398" y="9568"/>
                  <a:pt x="4381" y="9561"/>
                  <a:pt x="4364" y="9561"/>
                </a:cubicBezTo>
                <a:cubicBezTo>
                  <a:pt x="4308" y="9561"/>
                  <a:pt x="4255" y="9632"/>
                  <a:pt x="4280" y="9683"/>
                </a:cubicBezTo>
                <a:cubicBezTo>
                  <a:pt x="4897" y="10228"/>
                  <a:pt x="5513" y="10841"/>
                  <a:pt x="6153" y="11449"/>
                </a:cubicBezTo>
                <a:lnTo>
                  <a:pt x="6153" y="11449"/>
                </a:lnTo>
                <a:cubicBezTo>
                  <a:pt x="5704" y="11217"/>
                  <a:pt x="5280" y="10999"/>
                  <a:pt x="4948" y="10784"/>
                </a:cubicBezTo>
                <a:cubicBezTo>
                  <a:pt x="4875" y="10736"/>
                  <a:pt x="4803" y="10687"/>
                  <a:pt x="4731" y="10638"/>
                </a:cubicBezTo>
                <a:lnTo>
                  <a:pt x="4731" y="10638"/>
                </a:lnTo>
                <a:cubicBezTo>
                  <a:pt x="4736" y="10642"/>
                  <a:pt x="4742" y="10646"/>
                  <a:pt x="4747" y="10651"/>
                </a:cubicBezTo>
                <a:cubicBezTo>
                  <a:pt x="5381" y="11118"/>
                  <a:pt x="5982" y="11518"/>
                  <a:pt x="6582" y="11952"/>
                </a:cubicBezTo>
                <a:cubicBezTo>
                  <a:pt x="6615" y="11952"/>
                  <a:pt x="6615" y="11985"/>
                  <a:pt x="6615" y="12018"/>
                </a:cubicBezTo>
                <a:lnTo>
                  <a:pt x="6649" y="12018"/>
                </a:lnTo>
                <a:cubicBezTo>
                  <a:pt x="6749" y="12085"/>
                  <a:pt x="6849" y="12152"/>
                  <a:pt x="6949" y="12185"/>
                </a:cubicBezTo>
                <a:cubicBezTo>
                  <a:pt x="6679" y="11944"/>
                  <a:pt x="6414" y="11697"/>
                  <a:pt x="6153" y="11449"/>
                </a:cubicBezTo>
                <a:lnTo>
                  <a:pt x="6153" y="11449"/>
                </a:lnTo>
                <a:cubicBezTo>
                  <a:pt x="7235" y="12008"/>
                  <a:pt x="8459" y="12647"/>
                  <a:pt x="8884" y="13519"/>
                </a:cubicBezTo>
                <a:cubicBezTo>
                  <a:pt x="8899" y="13564"/>
                  <a:pt x="8921" y="13582"/>
                  <a:pt x="8940" y="13582"/>
                </a:cubicBezTo>
                <a:cubicBezTo>
                  <a:pt x="8964" y="13582"/>
                  <a:pt x="8984" y="13556"/>
                  <a:pt x="8984" y="13519"/>
                </a:cubicBezTo>
                <a:cubicBezTo>
                  <a:pt x="9451" y="14687"/>
                  <a:pt x="9884" y="15821"/>
                  <a:pt x="10285" y="16988"/>
                </a:cubicBezTo>
                <a:cubicBezTo>
                  <a:pt x="10118" y="16722"/>
                  <a:pt x="9951" y="16521"/>
                  <a:pt x="9784" y="16288"/>
                </a:cubicBezTo>
                <a:cubicBezTo>
                  <a:pt x="9451" y="15821"/>
                  <a:pt x="8950" y="15254"/>
                  <a:pt x="8383" y="14987"/>
                </a:cubicBezTo>
                <a:cubicBezTo>
                  <a:pt x="8332" y="14705"/>
                  <a:pt x="7965" y="14442"/>
                  <a:pt x="7662" y="14442"/>
                </a:cubicBezTo>
                <a:cubicBezTo>
                  <a:pt x="7571" y="14442"/>
                  <a:pt x="7485" y="14466"/>
                  <a:pt x="7416" y="14520"/>
                </a:cubicBezTo>
                <a:cubicBezTo>
                  <a:pt x="7316" y="14553"/>
                  <a:pt x="7316" y="14653"/>
                  <a:pt x="7283" y="14687"/>
                </a:cubicBezTo>
                <a:lnTo>
                  <a:pt x="7283" y="14720"/>
                </a:lnTo>
                <a:cubicBezTo>
                  <a:pt x="7236" y="14860"/>
                  <a:pt x="7242" y="14999"/>
                  <a:pt x="7286" y="15122"/>
                </a:cubicBezTo>
                <a:lnTo>
                  <a:pt x="7286" y="15122"/>
                </a:lnTo>
                <a:cubicBezTo>
                  <a:pt x="7304" y="15081"/>
                  <a:pt x="7335" y="15044"/>
                  <a:pt x="7383" y="15020"/>
                </a:cubicBezTo>
                <a:cubicBezTo>
                  <a:pt x="7393" y="15017"/>
                  <a:pt x="7405" y="15015"/>
                  <a:pt x="7417" y="15015"/>
                </a:cubicBezTo>
                <a:cubicBezTo>
                  <a:pt x="7524" y="15015"/>
                  <a:pt x="7693" y="15135"/>
                  <a:pt x="7783" y="15254"/>
                </a:cubicBezTo>
                <a:lnTo>
                  <a:pt x="7683" y="15254"/>
                </a:lnTo>
                <a:cubicBezTo>
                  <a:pt x="7616" y="15254"/>
                  <a:pt x="7583" y="15454"/>
                  <a:pt x="7683" y="15454"/>
                </a:cubicBezTo>
                <a:cubicBezTo>
                  <a:pt x="7750" y="15454"/>
                  <a:pt x="7816" y="15454"/>
                  <a:pt x="7883" y="15487"/>
                </a:cubicBezTo>
                <a:cubicBezTo>
                  <a:pt x="7875" y="15499"/>
                  <a:pt x="7868" y="15510"/>
                  <a:pt x="7860" y="15520"/>
                </a:cubicBezTo>
                <a:lnTo>
                  <a:pt x="7860" y="15520"/>
                </a:lnTo>
                <a:cubicBezTo>
                  <a:pt x="8105" y="15506"/>
                  <a:pt x="8289" y="15376"/>
                  <a:pt x="8383" y="15187"/>
                </a:cubicBezTo>
                <a:cubicBezTo>
                  <a:pt x="9251" y="15554"/>
                  <a:pt x="9985" y="16622"/>
                  <a:pt x="10485" y="17556"/>
                </a:cubicBezTo>
                <a:cubicBezTo>
                  <a:pt x="10718" y="18123"/>
                  <a:pt x="10919" y="18656"/>
                  <a:pt x="11085" y="19223"/>
                </a:cubicBezTo>
                <a:cubicBezTo>
                  <a:pt x="12219" y="22326"/>
                  <a:pt x="13587" y="25328"/>
                  <a:pt x="14955" y="28330"/>
                </a:cubicBezTo>
                <a:cubicBezTo>
                  <a:pt x="14655" y="27996"/>
                  <a:pt x="14321" y="27729"/>
                  <a:pt x="13987" y="27463"/>
                </a:cubicBezTo>
                <a:lnTo>
                  <a:pt x="13987" y="27363"/>
                </a:lnTo>
                <a:cubicBezTo>
                  <a:pt x="13821" y="27229"/>
                  <a:pt x="13721" y="27129"/>
                  <a:pt x="13554" y="26996"/>
                </a:cubicBezTo>
                <a:cubicBezTo>
                  <a:pt x="13554" y="26962"/>
                  <a:pt x="13587" y="26896"/>
                  <a:pt x="13554" y="26896"/>
                </a:cubicBezTo>
                <a:cubicBezTo>
                  <a:pt x="13153" y="26562"/>
                  <a:pt x="12987" y="26062"/>
                  <a:pt x="12820" y="25628"/>
                </a:cubicBezTo>
                <a:cubicBezTo>
                  <a:pt x="12753" y="25394"/>
                  <a:pt x="12720" y="25194"/>
                  <a:pt x="12653" y="24994"/>
                </a:cubicBezTo>
                <a:lnTo>
                  <a:pt x="12653" y="24994"/>
                </a:lnTo>
                <a:lnTo>
                  <a:pt x="12720" y="25028"/>
                </a:lnTo>
                <a:cubicBezTo>
                  <a:pt x="12734" y="25041"/>
                  <a:pt x="12753" y="25049"/>
                  <a:pt x="12776" y="25049"/>
                </a:cubicBezTo>
                <a:cubicBezTo>
                  <a:pt x="12808" y="25049"/>
                  <a:pt x="12848" y="25033"/>
                  <a:pt x="12887" y="24994"/>
                </a:cubicBezTo>
                <a:cubicBezTo>
                  <a:pt x="12984" y="24703"/>
                  <a:pt x="12955" y="24192"/>
                  <a:pt x="12588" y="24192"/>
                </a:cubicBezTo>
                <a:cubicBezTo>
                  <a:pt x="12577" y="24192"/>
                  <a:pt x="12565" y="24193"/>
                  <a:pt x="12553" y="24194"/>
                </a:cubicBezTo>
                <a:cubicBezTo>
                  <a:pt x="12420" y="24194"/>
                  <a:pt x="12286" y="24327"/>
                  <a:pt x="12253" y="24460"/>
                </a:cubicBezTo>
                <a:cubicBezTo>
                  <a:pt x="12234" y="24576"/>
                  <a:pt x="12259" y="24691"/>
                  <a:pt x="12309" y="24794"/>
                </a:cubicBezTo>
                <a:lnTo>
                  <a:pt x="12320" y="24794"/>
                </a:lnTo>
                <a:cubicBezTo>
                  <a:pt x="12333" y="24792"/>
                  <a:pt x="12345" y="24791"/>
                  <a:pt x="12356" y="24791"/>
                </a:cubicBezTo>
                <a:cubicBezTo>
                  <a:pt x="12520" y="24791"/>
                  <a:pt x="12517" y="25005"/>
                  <a:pt x="12486" y="25161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525" y="25354"/>
                  <a:pt x="12593" y="25522"/>
                  <a:pt x="12620" y="25628"/>
                </a:cubicBezTo>
                <a:cubicBezTo>
                  <a:pt x="12653" y="25828"/>
                  <a:pt x="12753" y="26095"/>
                  <a:pt x="12887" y="26295"/>
                </a:cubicBezTo>
                <a:cubicBezTo>
                  <a:pt x="11986" y="25194"/>
                  <a:pt x="11419" y="23927"/>
                  <a:pt x="10919" y="22659"/>
                </a:cubicBezTo>
                <a:lnTo>
                  <a:pt x="10952" y="22626"/>
                </a:lnTo>
                <a:cubicBezTo>
                  <a:pt x="11185" y="22326"/>
                  <a:pt x="11052" y="21825"/>
                  <a:pt x="10785" y="21592"/>
                </a:cubicBezTo>
                <a:cubicBezTo>
                  <a:pt x="10683" y="21490"/>
                  <a:pt x="10542" y="21446"/>
                  <a:pt x="10407" y="21446"/>
                </a:cubicBezTo>
                <a:cubicBezTo>
                  <a:pt x="10365" y="21446"/>
                  <a:pt x="10324" y="21450"/>
                  <a:pt x="10285" y="21458"/>
                </a:cubicBezTo>
                <a:cubicBezTo>
                  <a:pt x="9996" y="21516"/>
                  <a:pt x="10007" y="21823"/>
                  <a:pt x="10015" y="22056"/>
                </a:cubicBezTo>
                <a:lnTo>
                  <a:pt x="10015" y="22056"/>
                </a:lnTo>
                <a:cubicBezTo>
                  <a:pt x="10041" y="22008"/>
                  <a:pt x="10079" y="21978"/>
                  <a:pt x="10118" y="21959"/>
                </a:cubicBezTo>
                <a:cubicBezTo>
                  <a:pt x="10157" y="21939"/>
                  <a:pt x="10196" y="21931"/>
                  <a:pt x="10234" y="21931"/>
                </a:cubicBezTo>
                <a:cubicBezTo>
                  <a:pt x="10324" y="21931"/>
                  <a:pt x="10404" y="21978"/>
                  <a:pt x="10452" y="22025"/>
                </a:cubicBezTo>
                <a:cubicBezTo>
                  <a:pt x="10552" y="22159"/>
                  <a:pt x="10618" y="22326"/>
                  <a:pt x="10618" y="22492"/>
                </a:cubicBezTo>
                <a:cubicBezTo>
                  <a:pt x="10618" y="22492"/>
                  <a:pt x="10607" y="22481"/>
                  <a:pt x="10592" y="22478"/>
                </a:cubicBezTo>
                <a:lnTo>
                  <a:pt x="10592" y="22478"/>
                </a:lnTo>
                <a:cubicBezTo>
                  <a:pt x="10590" y="22473"/>
                  <a:pt x="10587" y="22466"/>
                  <a:pt x="10585" y="22459"/>
                </a:cubicBezTo>
                <a:cubicBezTo>
                  <a:pt x="10585" y="22392"/>
                  <a:pt x="10552" y="22359"/>
                  <a:pt x="10552" y="22326"/>
                </a:cubicBezTo>
                <a:cubicBezTo>
                  <a:pt x="10485" y="22226"/>
                  <a:pt x="10485" y="22159"/>
                  <a:pt x="10418" y="22125"/>
                </a:cubicBezTo>
                <a:cubicBezTo>
                  <a:pt x="10386" y="22085"/>
                  <a:pt x="10351" y="22068"/>
                  <a:pt x="10318" y="22068"/>
                </a:cubicBezTo>
                <a:cubicBezTo>
                  <a:pt x="10212" y="22068"/>
                  <a:pt x="10110" y="22233"/>
                  <a:pt x="10085" y="22359"/>
                </a:cubicBezTo>
                <a:cubicBezTo>
                  <a:pt x="10085" y="22326"/>
                  <a:pt x="10085" y="22292"/>
                  <a:pt x="10051" y="22259"/>
                </a:cubicBezTo>
                <a:cubicBezTo>
                  <a:pt x="10051" y="22259"/>
                  <a:pt x="10051" y="22218"/>
                  <a:pt x="10020" y="22201"/>
                </a:cubicBezTo>
                <a:lnTo>
                  <a:pt x="10020" y="22201"/>
                </a:lnTo>
                <a:cubicBezTo>
                  <a:pt x="10028" y="22296"/>
                  <a:pt x="10064" y="22400"/>
                  <a:pt x="10129" y="22482"/>
                </a:cubicBezTo>
                <a:lnTo>
                  <a:pt x="10129" y="22482"/>
                </a:lnTo>
                <a:lnTo>
                  <a:pt x="10251" y="22359"/>
                </a:lnTo>
                <a:cubicBezTo>
                  <a:pt x="10251" y="22359"/>
                  <a:pt x="10285" y="22359"/>
                  <a:pt x="10285" y="22326"/>
                </a:cubicBezTo>
                <a:cubicBezTo>
                  <a:pt x="10385" y="22359"/>
                  <a:pt x="10385" y="22459"/>
                  <a:pt x="10385" y="22492"/>
                </a:cubicBezTo>
                <a:cubicBezTo>
                  <a:pt x="10385" y="22526"/>
                  <a:pt x="10418" y="22592"/>
                  <a:pt x="10418" y="22626"/>
                </a:cubicBezTo>
                <a:lnTo>
                  <a:pt x="10452" y="22626"/>
                </a:lnTo>
                <a:cubicBezTo>
                  <a:pt x="10509" y="22683"/>
                  <a:pt x="10592" y="22766"/>
                  <a:pt x="10699" y="22766"/>
                </a:cubicBezTo>
                <a:cubicBezTo>
                  <a:pt x="10716" y="22766"/>
                  <a:pt x="10733" y="22764"/>
                  <a:pt x="10752" y="22759"/>
                </a:cubicBezTo>
                <a:cubicBezTo>
                  <a:pt x="11285" y="24127"/>
                  <a:pt x="11919" y="25595"/>
                  <a:pt x="12953" y="26662"/>
                </a:cubicBezTo>
                <a:cubicBezTo>
                  <a:pt x="12353" y="26228"/>
                  <a:pt x="11786" y="25861"/>
                  <a:pt x="11185" y="25495"/>
                </a:cubicBezTo>
                <a:cubicBezTo>
                  <a:pt x="11252" y="25461"/>
                  <a:pt x="11252" y="25394"/>
                  <a:pt x="11185" y="25394"/>
                </a:cubicBezTo>
                <a:cubicBezTo>
                  <a:pt x="11119" y="25361"/>
                  <a:pt x="11019" y="25328"/>
                  <a:pt x="10919" y="25294"/>
                </a:cubicBezTo>
                <a:cubicBezTo>
                  <a:pt x="10785" y="25194"/>
                  <a:pt x="10652" y="25128"/>
                  <a:pt x="10585" y="25028"/>
                </a:cubicBezTo>
                <a:cubicBezTo>
                  <a:pt x="10151" y="24694"/>
                  <a:pt x="9751" y="24360"/>
                  <a:pt x="9351" y="23993"/>
                </a:cubicBezTo>
                <a:cubicBezTo>
                  <a:pt x="9017" y="23393"/>
                  <a:pt x="8750" y="22793"/>
                  <a:pt x="8517" y="22159"/>
                </a:cubicBezTo>
                <a:lnTo>
                  <a:pt x="8517" y="22059"/>
                </a:lnTo>
                <a:cubicBezTo>
                  <a:pt x="8083" y="20825"/>
                  <a:pt x="7750" y="19490"/>
                  <a:pt x="7149" y="18289"/>
                </a:cubicBezTo>
                <a:lnTo>
                  <a:pt x="7116" y="18223"/>
                </a:lnTo>
                <a:cubicBezTo>
                  <a:pt x="6916" y="17689"/>
                  <a:pt x="6615" y="17189"/>
                  <a:pt x="6315" y="16655"/>
                </a:cubicBezTo>
                <a:cubicBezTo>
                  <a:pt x="6302" y="16616"/>
                  <a:pt x="6279" y="16602"/>
                  <a:pt x="6253" y="16602"/>
                </a:cubicBezTo>
                <a:cubicBezTo>
                  <a:pt x="6214" y="16602"/>
                  <a:pt x="6169" y="16635"/>
                  <a:pt x="6148" y="16655"/>
                </a:cubicBezTo>
                <a:lnTo>
                  <a:pt x="5782" y="16288"/>
                </a:lnTo>
                <a:cubicBezTo>
                  <a:pt x="5771" y="16267"/>
                  <a:pt x="5754" y="16259"/>
                  <a:pt x="5735" y="16259"/>
                </a:cubicBezTo>
                <a:cubicBezTo>
                  <a:pt x="5693" y="16259"/>
                  <a:pt x="5638" y="16298"/>
                  <a:pt x="5615" y="16321"/>
                </a:cubicBezTo>
                <a:cubicBezTo>
                  <a:pt x="5412" y="16705"/>
                  <a:pt x="5356" y="17127"/>
                  <a:pt x="5405" y="17565"/>
                </a:cubicBezTo>
                <a:lnTo>
                  <a:pt x="5405" y="17565"/>
                </a:lnTo>
                <a:cubicBezTo>
                  <a:pt x="5403" y="17473"/>
                  <a:pt x="5406" y="17381"/>
                  <a:pt x="5415" y="17289"/>
                </a:cubicBezTo>
                <a:cubicBezTo>
                  <a:pt x="5426" y="17174"/>
                  <a:pt x="5457" y="17127"/>
                  <a:pt x="5503" y="17127"/>
                </a:cubicBezTo>
                <a:cubicBezTo>
                  <a:pt x="5593" y="17127"/>
                  <a:pt x="5739" y="17303"/>
                  <a:pt x="5915" y="17522"/>
                </a:cubicBezTo>
                <a:cubicBezTo>
                  <a:pt x="5942" y="18603"/>
                  <a:pt x="6494" y="19662"/>
                  <a:pt x="6987" y="20663"/>
                </a:cubicBezTo>
                <a:lnTo>
                  <a:pt x="6987" y="20663"/>
                </a:lnTo>
                <a:cubicBezTo>
                  <a:pt x="6228" y="19731"/>
                  <a:pt x="5521" y="18603"/>
                  <a:pt x="5405" y="17565"/>
                </a:cubicBezTo>
                <a:lnTo>
                  <a:pt x="5405" y="17565"/>
                </a:lnTo>
                <a:cubicBezTo>
                  <a:pt x="5423" y="18601"/>
                  <a:pt x="6033" y="19597"/>
                  <a:pt x="6615" y="20424"/>
                </a:cubicBezTo>
                <a:cubicBezTo>
                  <a:pt x="6816" y="20758"/>
                  <a:pt x="7082" y="21091"/>
                  <a:pt x="7316" y="21358"/>
                </a:cubicBezTo>
                <a:cubicBezTo>
                  <a:pt x="7215" y="21130"/>
                  <a:pt x="7102" y="20898"/>
                  <a:pt x="6987" y="20663"/>
                </a:cubicBezTo>
                <a:lnTo>
                  <a:pt x="6987" y="20663"/>
                </a:lnTo>
                <a:cubicBezTo>
                  <a:pt x="7439" y="21219"/>
                  <a:pt x="7909" y="21704"/>
                  <a:pt x="8283" y="22059"/>
                </a:cubicBezTo>
                <a:cubicBezTo>
                  <a:pt x="8483" y="22559"/>
                  <a:pt x="8684" y="23026"/>
                  <a:pt x="8950" y="23493"/>
                </a:cubicBezTo>
                <a:cubicBezTo>
                  <a:pt x="7783" y="22292"/>
                  <a:pt x="6782" y="20891"/>
                  <a:pt x="5581" y="19724"/>
                </a:cubicBezTo>
                <a:lnTo>
                  <a:pt x="5581" y="19690"/>
                </a:lnTo>
                <a:cubicBezTo>
                  <a:pt x="4948" y="17856"/>
                  <a:pt x="3580" y="15221"/>
                  <a:pt x="1612" y="14553"/>
                </a:cubicBezTo>
                <a:cubicBezTo>
                  <a:pt x="1598" y="14549"/>
                  <a:pt x="1585" y="14547"/>
                  <a:pt x="1571" y="14547"/>
                </a:cubicBezTo>
                <a:cubicBezTo>
                  <a:pt x="1487" y="14547"/>
                  <a:pt x="1416" y="14629"/>
                  <a:pt x="1445" y="14687"/>
                </a:cubicBezTo>
                <a:lnTo>
                  <a:pt x="1579" y="15187"/>
                </a:lnTo>
                <a:cubicBezTo>
                  <a:pt x="1445" y="15120"/>
                  <a:pt x="1312" y="15020"/>
                  <a:pt x="1178" y="14987"/>
                </a:cubicBezTo>
                <a:cubicBezTo>
                  <a:pt x="1166" y="14981"/>
                  <a:pt x="1154" y="14978"/>
                  <a:pt x="1140" y="14978"/>
                </a:cubicBezTo>
                <a:cubicBezTo>
                  <a:pt x="1079" y="14978"/>
                  <a:pt x="1011" y="15038"/>
                  <a:pt x="1011" y="15120"/>
                </a:cubicBezTo>
                <a:cubicBezTo>
                  <a:pt x="1058" y="15398"/>
                  <a:pt x="1145" y="15697"/>
                  <a:pt x="1267" y="16004"/>
                </a:cubicBezTo>
                <a:lnTo>
                  <a:pt x="1267" y="16004"/>
                </a:lnTo>
                <a:cubicBezTo>
                  <a:pt x="1322" y="16052"/>
                  <a:pt x="1384" y="16103"/>
                  <a:pt x="1445" y="16155"/>
                </a:cubicBezTo>
                <a:cubicBezTo>
                  <a:pt x="1800" y="17041"/>
                  <a:pt x="2390" y="17825"/>
                  <a:pt x="3050" y="18545"/>
                </a:cubicBezTo>
                <a:lnTo>
                  <a:pt x="3050" y="18545"/>
                </a:lnTo>
                <a:cubicBezTo>
                  <a:pt x="2262" y="17847"/>
                  <a:pt x="1619" y="16891"/>
                  <a:pt x="1267" y="16004"/>
                </a:cubicBezTo>
                <a:lnTo>
                  <a:pt x="1267" y="16004"/>
                </a:lnTo>
                <a:cubicBezTo>
                  <a:pt x="1160" y="15911"/>
                  <a:pt x="1074" y="15829"/>
                  <a:pt x="1051" y="15778"/>
                </a:cubicBezTo>
                <a:lnTo>
                  <a:pt x="1051" y="15778"/>
                </a:lnTo>
                <a:cubicBezTo>
                  <a:pt x="1425" y="17208"/>
                  <a:pt x="2621" y="18927"/>
                  <a:pt x="4080" y="19590"/>
                </a:cubicBezTo>
                <a:cubicBezTo>
                  <a:pt x="3734" y="19255"/>
                  <a:pt x="3383" y="18908"/>
                  <a:pt x="3050" y="18545"/>
                </a:cubicBezTo>
                <a:lnTo>
                  <a:pt x="3050" y="18545"/>
                </a:lnTo>
                <a:cubicBezTo>
                  <a:pt x="3498" y="18941"/>
                  <a:pt x="3992" y="19253"/>
                  <a:pt x="4506" y="19422"/>
                </a:cubicBezTo>
                <a:lnTo>
                  <a:pt x="4506" y="19422"/>
                </a:lnTo>
                <a:cubicBezTo>
                  <a:pt x="3604" y="18178"/>
                  <a:pt x="2813" y="16764"/>
                  <a:pt x="1612" y="15854"/>
                </a:cubicBezTo>
                <a:cubicBezTo>
                  <a:pt x="1612" y="15821"/>
                  <a:pt x="1612" y="15821"/>
                  <a:pt x="1579" y="15788"/>
                </a:cubicBezTo>
                <a:cubicBezTo>
                  <a:pt x="1437" y="15419"/>
                  <a:pt x="1428" y="15297"/>
                  <a:pt x="1492" y="15297"/>
                </a:cubicBezTo>
                <a:cubicBezTo>
                  <a:pt x="1579" y="15297"/>
                  <a:pt x="1801" y="15520"/>
                  <a:pt x="2012" y="15654"/>
                </a:cubicBezTo>
                <a:cubicBezTo>
                  <a:pt x="3258" y="16549"/>
                  <a:pt x="4198" y="18147"/>
                  <a:pt x="4832" y="19599"/>
                </a:cubicBezTo>
                <a:lnTo>
                  <a:pt x="4832" y="19599"/>
                </a:lnTo>
                <a:cubicBezTo>
                  <a:pt x="4802" y="19562"/>
                  <a:pt x="4773" y="19525"/>
                  <a:pt x="4747" y="19490"/>
                </a:cubicBezTo>
                <a:cubicBezTo>
                  <a:pt x="4667" y="19471"/>
                  <a:pt x="4586" y="19448"/>
                  <a:pt x="4506" y="19422"/>
                </a:cubicBezTo>
                <a:lnTo>
                  <a:pt x="4506" y="19422"/>
                </a:lnTo>
                <a:cubicBezTo>
                  <a:pt x="4531" y="19456"/>
                  <a:pt x="4556" y="19490"/>
                  <a:pt x="4581" y="19524"/>
                </a:cubicBezTo>
                <a:cubicBezTo>
                  <a:pt x="4647" y="19624"/>
                  <a:pt x="4781" y="19690"/>
                  <a:pt x="4914" y="19790"/>
                </a:cubicBezTo>
                <a:cubicBezTo>
                  <a:pt x="4887" y="19727"/>
                  <a:pt x="4860" y="19663"/>
                  <a:pt x="4832" y="19599"/>
                </a:cubicBezTo>
                <a:lnTo>
                  <a:pt x="4832" y="19599"/>
                </a:lnTo>
                <a:cubicBezTo>
                  <a:pt x="4919" y="19706"/>
                  <a:pt x="5024" y="19816"/>
                  <a:pt x="5148" y="19891"/>
                </a:cubicBezTo>
                <a:cubicBezTo>
                  <a:pt x="5187" y="19930"/>
                  <a:pt x="5237" y="19949"/>
                  <a:pt x="5283" y="19949"/>
                </a:cubicBezTo>
                <a:cubicBezTo>
                  <a:pt x="5353" y="19949"/>
                  <a:pt x="5415" y="19905"/>
                  <a:pt x="5415" y="19824"/>
                </a:cubicBezTo>
                <a:cubicBezTo>
                  <a:pt x="5448" y="19857"/>
                  <a:pt x="5481" y="19857"/>
                  <a:pt x="5515" y="19857"/>
                </a:cubicBezTo>
                <a:cubicBezTo>
                  <a:pt x="6849" y="21191"/>
                  <a:pt x="8016" y="22659"/>
                  <a:pt x="9317" y="23993"/>
                </a:cubicBezTo>
                <a:lnTo>
                  <a:pt x="9317" y="24027"/>
                </a:lnTo>
                <a:lnTo>
                  <a:pt x="9351" y="24027"/>
                </a:lnTo>
                <a:lnTo>
                  <a:pt x="9651" y="24327"/>
                </a:lnTo>
                <a:lnTo>
                  <a:pt x="9818" y="24494"/>
                </a:lnTo>
                <a:cubicBezTo>
                  <a:pt x="9784" y="24460"/>
                  <a:pt x="9684" y="24394"/>
                  <a:pt x="9651" y="24360"/>
                </a:cubicBezTo>
                <a:cubicBezTo>
                  <a:pt x="8650" y="23393"/>
                  <a:pt x="7616" y="22492"/>
                  <a:pt x="6749" y="21392"/>
                </a:cubicBezTo>
                <a:cubicBezTo>
                  <a:pt x="6732" y="21383"/>
                  <a:pt x="6716" y="21379"/>
                  <a:pt x="6700" y="21379"/>
                </a:cubicBezTo>
                <a:cubicBezTo>
                  <a:pt x="6655" y="21379"/>
                  <a:pt x="6624" y="21417"/>
                  <a:pt x="6649" y="21492"/>
                </a:cubicBezTo>
                <a:cubicBezTo>
                  <a:pt x="7220" y="22285"/>
                  <a:pt x="7882" y="23049"/>
                  <a:pt x="8578" y="23725"/>
                </a:cubicBezTo>
                <a:lnTo>
                  <a:pt x="8578" y="23725"/>
                </a:lnTo>
                <a:cubicBezTo>
                  <a:pt x="8482" y="23692"/>
                  <a:pt x="8448" y="23659"/>
                  <a:pt x="8350" y="23627"/>
                </a:cubicBezTo>
                <a:cubicBezTo>
                  <a:pt x="7009" y="22792"/>
                  <a:pt x="5457" y="21938"/>
                  <a:pt x="4014" y="21938"/>
                </a:cubicBezTo>
                <a:cubicBezTo>
                  <a:pt x="3555" y="21938"/>
                  <a:pt x="3106" y="22024"/>
                  <a:pt x="2679" y="22226"/>
                </a:cubicBezTo>
                <a:cubicBezTo>
                  <a:pt x="2613" y="22292"/>
                  <a:pt x="2613" y="22359"/>
                  <a:pt x="2646" y="22392"/>
                </a:cubicBezTo>
                <a:cubicBezTo>
                  <a:pt x="2746" y="22526"/>
                  <a:pt x="2813" y="22626"/>
                  <a:pt x="2913" y="22693"/>
                </a:cubicBezTo>
                <a:lnTo>
                  <a:pt x="2813" y="22693"/>
                </a:lnTo>
                <a:cubicBezTo>
                  <a:pt x="2781" y="22693"/>
                  <a:pt x="2764" y="22723"/>
                  <a:pt x="2759" y="22758"/>
                </a:cubicBezTo>
                <a:lnTo>
                  <a:pt x="2759" y="22758"/>
                </a:lnTo>
                <a:cubicBezTo>
                  <a:pt x="3025" y="22659"/>
                  <a:pt x="3565" y="22659"/>
                  <a:pt x="3647" y="22659"/>
                </a:cubicBezTo>
                <a:lnTo>
                  <a:pt x="3747" y="22659"/>
                </a:lnTo>
                <a:cubicBezTo>
                  <a:pt x="3713" y="22693"/>
                  <a:pt x="3713" y="22793"/>
                  <a:pt x="3747" y="22826"/>
                </a:cubicBezTo>
                <a:cubicBezTo>
                  <a:pt x="3813" y="22893"/>
                  <a:pt x="3914" y="22959"/>
                  <a:pt x="3980" y="23026"/>
                </a:cubicBezTo>
                <a:cubicBezTo>
                  <a:pt x="3834" y="23014"/>
                  <a:pt x="3692" y="23006"/>
                  <a:pt x="3549" y="23006"/>
                </a:cubicBezTo>
                <a:cubicBezTo>
                  <a:pt x="3371" y="23006"/>
                  <a:pt x="3193" y="23018"/>
                  <a:pt x="3004" y="23049"/>
                </a:cubicBezTo>
                <a:lnTo>
                  <a:pt x="3004" y="23049"/>
                </a:lnTo>
                <a:cubicBezTo>
                  <a:pt x="3107" y="23130"/>
                  <a:pt x="3212" y="23208"/>
                  <a:pt x="3320" y="23280"/>
                </a:cubicBezTo>
                <a:lnTo>
                  <a:pt x="3320" y="23280"/>
                </a:lnTo>
                <a:cubicBezTo>
                  <a:pt x="3351" y="23280"/>
                  <a:pt x="3382" y="23279"/>
                  <a:pt x="3413" y="23279"/>
                </a:cubicBezTo>
                <a:cubicBezTo>
                  <a:pt x="3659" y="23279"/>
                  <a:pt x="3911" y="23303"/>
                  <a:pt x="4147" y="23326"/>
                </a:cubicBezTo>
                <a:cubicBezTo>
                  <a:pt x="4280" y="23326"/>
                  <a:pt x="4414" y="23360"/>
                  <a:pt x="4547" y="23426"/>
                </a:cubicBezTo>
                <a:cubicBezTo>
                  <a:pt x="5232" y="23883"/>
                  <a:pt x="6034" y="24224"/>
                  <a:pt x="6863" y="24504"/>
                </a:cubicBezTo>
                <a:lnTo>
                  <a:pt x="6863" y="24504"/>
                </a:lnTo>
                <a:cubicBezTo>
                  <a:pt x="7581" y="24631"/>
                  <a:pt x="8309" y="24732"/>
                  <a:pt x="9017" y="24861"/>
                </a:cubicBezTo>
                <a:cubicBezTo>
                  <a:pt x="9251" y="24894"/>
                  <a:pt x="9484" y="24994"/>
                  <a:pt x="9684" y="25028"/>
                </a:cubicBezTo>
                <a:lnTo>
                  <a:pt x="9784" y="25028"/>
                </a:lnTo>
                <a:cubicBezTo>
                  <a:pt x="9851" y="25061"/>
                  <a:pt x="9985" y="25061"/>
                  <a:pt x="10085" y="25128"/>
                </a:cubicBezTo>
                <a:cubicBezTo>
                  <a:pt x="10251" y="25228"/>
                  <a:pt x="10418" y="25361"/>
                  <a:pt x="10518" y="25495"/>
                </a:cubicBezTo>
                <a:cubicBezTo>
                  <a:pt x="10530" y="25501"/>
                  <a:pt x="10543" y="25503"/>
                  <a:pt x="10554" y="25503"/>
                </a:cubicBezTo>
                <a:cubicBezTo>
                  <a:pt x="10606" y="25503"/>
                  <a:pt x="10646" y="25449"/>
                  <a:pt x="10618" y="25394"/>
                </a:cubicBezTo>
                <a:lnTo>
                  <a:pt x="10418" y="25194"/>
                </a:lnTo>
                <a:cubicBezTo>
                  <a:pt x="10485" y="25194"/>
                  <a:pt x="10518" y="25228"/>
                  <a:pt x="10618" y="25228"/>
                </a:cubicBezTo>
                <a:cubicBezTo>
                  <a:pt x="10952" y="25528"/>
                  <a:pt x="11319" y="25795"/>
                  <a:pt x="11652" y="26062"/>
                </a:cubicBezTo>
                <a:cubicBezTo>
                  <a:pt x="11417" y="26020"/>
                  <a:pt x="11165" y="25996"/>
                  <a:pt x="10908" y="25996"/>
                </a:cubicBezTo>
                <a:cubicBezTo>
                  <a:pt x="10544" y="25996"/>
                  <a:pt x="10169" y="26044"/>
                  <a:pt x="9818" y="26162"/>
                </a:cubicBezTo>
                <a:cubicBezTo>
                  <a:pt x="9818" y="26128"/>
                  <a:pt x="9784" y="26128"/>
                  <a:pt x="9784" y="26062"/>
                </a:cubicBezTo>
                <a:cubicBezTo>
                  <a:pt x="9701" y="25978"/>
                  <a:pt x="9584" y="25937"/>
                  <a:pt x="9467" y="25937"/>
                </a:cubicBezTo>
                <a:cubicBezTo>
                  <a:pt x="9351" y="25937"/>
                  <a:pt x="9234" y="25978"/>
                  <a:pt x="9151" y="26062"/>
                </a:cubicBezTo>
                <a:cubicBezTo>
                  <a:pt x="8950" y="26295"/>
                  <a:pt x="9084" y="26629"/>
                  <a:pt x="9317" y="26729"/>
                </a:cubicBezTo>
                <a:cubicBezTo>
                  <a:pt x="9351" y="26729"/>
                  <a:pt x="9417" y="26695"/>
                  <a:pt x="9417" y="26662"/>
                </a:cubicBezTo>
                <a:cubicBezTo>
                  <a:pt x="9351" y="26529"/>
                  <a:pt x="9251" y="26362"/>
                  <a:pt x="9317" y="26228"/>
                </a:cubicBezTo>
                <a:cubicBezTo>
                  <a:pt x="9379" y="26187"/>
                  <a:pt x="9441" y="26159"/>
                  <a:pt x="9503" y="26159"/>
                </a:cubicBezTo>
                <a:cubicBezTo>
                  <a:pt x="9541" y="26159"/>
                  <a:pt x="9579" y="26170"/>
                  <a:pt x="9618" y="26195"/>
                </a:cubicBezTo>
                <a:cubicBezTo>
                  <a:pt x="9584" y="26228"/>
                  <a:pt x="9484" y="26228"/>
                  <a:pt x="9451" y="26295"/>
                </a:cubicBezTo>
                <a:cubicBezTo>
                  <a:pt x="9329" y="26325"/>
                  <a:pt x="9401" y="26466"/>
                  <a:pt x="9491" y="26466"/>
                </a:cubicBezTo>
                <a:cubicBezTo>
                  <a:pt x="9499" y="26466"/>
                  <a:pt x="9508" y="26465"/>
                  <a:pt x="9518" y="26462"/>
                </a:cubicBezTo>
                <a:cubicBezTo>
                  <a:pt x="9584" y="26395"/>
                  <a:pt x="9651" y="26395"/>
                  <a:pt x="9684" y="26362"/>
                </a:cubicBezTo>
                <a:lnTo>
                  <a:pt x="9684" y="26362"/>
                </a:lnTo>
                <a:cubicBezTo>
                  <a:pt x="9684" y="26529"/>
                  <a:pt x="9651" y="26695"/>
                  <a:pt x="9584" y="26795"/>
                </a:cubicBezTo>
                <a:cubicBezTo>
                  <a:pt x="9533" y="26839"/>
                  <a:pt x="9477" y="26858"/>
                  <a:pt x="9420" y="26858"/>
                </a:cubicBezTo>
                <a:cubicBezTo>
                  <a:pt x="9217" y="26858"/>
                  <a:pt x="9003" y="26626"/>
                  <a:pt x="8950" y="26495"/>
                </a:cubicBezTo>
                <a:cubicBezTo>
                  <a:pt x="8940" y="26465"/>
                  <a:pt x="8921" y="26453"/>
                  <a:pt x="8900" y="26453"/>
                </a:cubicBezTo>
                <a:cubicBezTo>
                  <a:pt x="8851" y="26453"/>
                  <a:pt x="8794" y="26516"/>
                  <a:pt x="8817" y="26562"/>
                </a:cubicBezTo>
                <a:cubicBezTo>
                  <a:pt x="8924" y="26775"/>
                  <a:pt x="9201" y="27053"/>
                  <a:pt x="9462" y="27053"/>
                </a:cubicBezTo>
                <a:cubicBezTo>
                  <a:pt x="9527" y="27053"/>
                  <a:pt x="9591" y="27036"/>
                  <a:pt x="9651" y="26996"/>
                </a:cubicBezTo>
                <a:cubicBezTo>
                  <a:pt x="9818" y="26862"/>
                  <a:pt x="9918" y="26562"/>
                  <a:pt x="9851" y="26328"/>
                </a:cubicBezTo>
                <a:cubicBezTo>
                  <a:pt x="10151" y="26229"/>
                  <a:pt x="10450" y="26185"/>
                  <a:pt x="10746" y="26185"/>
                </a:cubicBezTo>
                <a:cubicBezTo>
                  <a:pt x="11241" y="26185"/>
                  <a:pt x="11727" y="26307"/>
                  <a:pt x="12186" y="26495"/>
                </a:cubicBezTo>
                <a:cubicBezTo>
                  <a:pt x="12686" y="26862"/>
                  <a:pt x="13187" y="27196"/>
                  <a:pt x="13654" y="27563"/>
                </a:cubicBezTo>
                <a:cubicBezTo>
                  <a:pt x="12920" y="27729"/>
                  <a:pt x="12153" y="27863"/>
                  <a:pt x="11419" y="27996"/>
                </a:cubicBezTo>
                <a:lnTo>
                  <a:pt x="10919" y="27863"/>
                </a:lnTo>
                <a:cubicBezTo>
                  <a:pt x="9818" y="27563"/>
                  <a:pt x="8784" y="27229"/>
                  <a:pt x="7683" y="27062"/>
                </a:cubicBezTo>
                <a:cubicBezTo>
                  <a:pt x="7611" y="27053"/>
                  <a:pt x="7526" y="27048"/>
                  <a:pt x="7431" y="27048"/>
                </a:cubicBezTo>
                <a:cubicBezTo>
                  <a:pt x="6860" y="27048"/>
                  <a:pt x="5953" y="27220"/>
                  <a:pt x="5782" y="27563"/>
                </a:cubicBezTo>
                <a:cubicBezTo>
                  <a:pt x="5748" y="27563"/>
                  <a:pt x="5681" y="27629"/>
                  <a:pt x="5648" y="27629"/>
                </a:cubicBezTo>
                <a:cubicBezTo>
                  <a:pt x="5581" y="27663"/>
                  <a:pt x="5581" y="27729"/>
                  <a:pt x="5615" y="27796"/>
                </a:cubicBezTo>
                <a:cubicBezTo>
                  <a:pt x="5748" y="27996"/>
                  <a:pt x="5982" y="28163"/>
                  <a:pt x="6249" y="28230"/>
                </a:cubicBezTo>
                <a:cubicBezTo>
                  <a:pt x="6249" y="28230"/>
                  <a:pt x="6282" y="28230"/>
                  <a:pt x="6282" y="28297"/>
                </a:cubicBezTo>
                <a:cubicBezTo>
                  <a:pt x="6313" y="28316"/>
                  <a:pt x="6343" y="28334"/>
                  <a:pt x="6374" y="28352"/>
                </a:cubicBezTo>
                <a:lnTo>
                  <a:pt x="6374" y="28352"/>
                </a:lnTo>
                <a:cubicBezTo>
                  <a:pt x="6546" y="28320"/>
                  <a:pt x="6753" y="28297"/>
                  <a:pt x="6949" y="28297"/>
                </a:cubicBezTo>
                <a:cubicBezTo>
                  <a:pt x="7214" y="28273"/>
                  <a:pt x="7474" y="28263"/>
                  <a:pt x="7730" y="28263"/>
                </a:cubicBezTo>
                <a:cubicBezTo>
                  <a:pt x="8569" y="28263"/>
                  <a:pt x="9367" y="28377"/>
                  <a:pt x="10185" y="28530"/>
                </a:cubicBezTo>
                <a:cubicBezTo>
                  <a:pt x="10285" y="28530"/>
                  <a:pt x="10351" y="28597"/>
                  <a:pt x="10452" y="28597"/>
                </a:cubicBezTo>
                <a:cubicBezTo>
                  <a:pt x="9951" y="28630"/>
                  <a:pt x="9417" y="28663"/>
                  <a:pt x="8884" y="28697"/>
                </a:cubicBezTo>
                <a:cubicBezTo>
                  <a:pt x="8566" y="28724"/>
                  <a:pt x="8254" y="28741"/>
                  <a:pt x="7943" y="28741"/>
                </a:cubicBezTo>
                <a:cubicBezTo>
                  <a:pt x="7682" y="28741"/>
                  <a:pt x="7422" y="28729"/>
                  <a:pt x="7160" y="28704"/>
                </a:cubicBezTo>
                <a:lnTo>
                  <a:pt x="7160" y="28704"/>
                </a:lnTo>
                <a:cubicBezTo>
                  <a:pt x="7616" y="28851"/>
                  <a:pt x="8084" y="28912"/>
                  <a:pt x="8557" y="28912"/>
                </a:cubicBezTo>
                <a:cubicBezTo>
                  <a:pt x="9571" y="28912"/>
                  <a:pt x="10605" y="28632"/>
                  <a:pt x="11586" y="28330"/>
                </a:cubicBezTo>
                <a:cubicBezTo>
                  <a:pt x="11652" y="28363"/>
                  <a:pt x="11752" y="28363"/>
                  <a:pt x="11819" y="28397"/>
                </a:cubicBezTo>
                <a:cubicBezTo>
                  <a:pt x="11844" y="28409"/>
                  <a:pt x="11865" y="28414"/>
                  <a:pt x="11883" y="28414"/>
                </a:cubicBezTo>
                <a:cubicBezTo>
                  <a:pt x="11963" y="28414"/>
                  <a:pt x="11980" y="28305"/>
                  <a:pt x="11953" y="28196"/>
                </a:cubicBezTo>
                <a:cubicBezTo>
                  <a:pt x="12019" y="28163"/>
                  <a:pt x="12153" y="28163"/>
                  <a:pt x="12253" y="28130"/>
                </a:cubicBezTo>
                <a:cubicBezTo>
                  <a:pt x="12753" y="27996"/>
                  <a:pt x="13287" y="27863"/>
                  <a:pt x="13787" y="27696"/>
                </a:cubicBezTo>
                <a:cubicBezTo>
                  <a:pt x="14354" y="28163"/>
                  <a:pt x="14921" y="28663"/>
                  <a:pt x="15422" y="29231"/>
                </a:cubicBezTo>
                <a:cubicBezTo>
                  <a:pt x="15580" y="29587"/>
                  <a:pt x="15739" y="29942"/>
                  <a:pt x="15899" y="30297"/>
                </a:cubicBezTo>
                <a:lnTo>
                  <a:pt x="15899" y="30297"/>
                </a:lnTo>
                <a:cubicBezTo>
                  <a:pt x="15512" y="29377"/>
                  <a:pt x="15068" y="28487"/>
                  <a:pt x="14655" y="27596"/>
                </a:cubicBezTo>
                <a:lnTo>
                  <a:pt x="14655" y="27596"/>
                </a:lnTo>
                <a:cubicBezTo>
                  <a:pt x="14671" y="27604"/>
                  <a:pt x="14690" y="27609"/>
                  <a:pt x="14708" y="27609"/>
                </a:cubicBezTo>
                <a:cubicBezTo>
                  <a:pt x="14763" y="27609"/>
                  <a:pt x="14813" y="27571"/>
                  <a:pt x="14788" y="27496"/>
                </a:cubicBezTo>
                <a:cubicBezTo>
                  <a:pt x="14121" y="26162"/>
                  <a:pt x="14121" y="24627"/>
                  <a:pt x="14288" y="23093"/>
                </a:cubicBezTo>
                <a:cubicBezTo>
                  <a:pt x="14321" y="23093"/>
                  <a:pt x="14321" y="23093"/>
                  <a:pt x="14388" y="23026"/>
                </a:cubicBezTo>
                <a:cubicBezTo>
                  <a:pt x="15388" y="22259"/>
                  <a:pt x="15589" y="20291"/>
                  <a:pt x="15789" y="19123"/>
                </a:cubicBezTo>
                <a:cubicBezTo>
                  <a:pt x="15922" y="18289"/>
                  <a:pt x="16289" y="15854"/>
                  <a:pt x="15255" y="15354"/>
                </a:cubicBezTo>
                <a:cubicBezTo>
                  <a:pt x="15147" y="15318"/>
                  <a:pt x="15048" y="15299"/>
                  <a:pt x="14957" y="15299"/>
                </a:cubicBezTo>
                <a:cubicBezTo>
                  <a:pt x="14796" y="15299"/>
                  <a:pt x="14661" y="15359"/>
                  <a:pt x="14554" y="15487"/>
                </a:cubicBezTo>
                <a:lnTo>
                  <a:pt x="14488" y="15454"/>
                </a:lnTo>
                <a:cubicBezTo>
                  <a:pt x="14458" y="15424"/>
                  <a:pt x="14421" y="15408"/>
                  <a:pt x="14387" y="15408"/>
                </a:cubicBezTo>
                <a:cubicBezTo>
                  <a:pt x="14345" y="15408"/>
                  <a:pt x="14306" y="15432"/>
                  <a:pt x="14288" y="15487"/>
                </a:cubicBezTo>
                <a:cubicBezTo>
                  <a:pt x="13921" y="16188"/>
                  <a:pt x="13254" y="19490"/>
                  <a:pt x="13787" y="20858"/>
                </a:cubicBezTo>
                <a:cubicBezTo>
                  <a:pt x="13721" y="21592"/>
                  <a:pt x="13787" y="22292"/>
                  <a:pt x="14087" y="22826"/>
                </a:cubicBezTo>
                <a:cubicBezTo>
                  <a:pt x="13954" y="24160"/>
                  <a:pt x="13921" y="25528"/>
                  <a:pt x="14321" y="26729"/>
                </a:cubicBezTo>
                <a:cubicBezTo>
                  <a:pt x="13954" y="25962"/>
                  <a:pt x="13620" y="25161"/>
                  <a:pt x="13287" y="24360"/>
                </a:cubicBezTo>
                <a:cubicBezTo>
                  <a:pt x="13320" y="24327"/>
                  <a:pt x="13320" y="24294"/>
                  <a:pt x="13320" y="24227"/>
                </a:cubicBezTo>
                <a:cubicBezTo>
                  <a:pt x="12887" y="23493"/>
                  <a:pt x="12787" y="22526"/>
                  <a:pt x="12720" y="21658"/>
                </a:cubicBezTo>
                <a:cubicBezTo>
                  <a:pt x="12653" y="21292"/>
                  <a:pt x="12653" y="20858"/>
                  <a:pt x="12653" y="20491"/>
                </a:cubicBezTo>
                <a:lnTo>
                  <a:pt x="12653" y="20358"/>
                </a:lnTo>
                <a:cubicBezTo>
                  <a:pt x="12720" y="20391"/>
                  <a:pt x="12787" y="20458"/>
                  <a:pt x="12887" y="20458"/>
                </a:cubicBezTo>
                <a:cubicBezTo>
                  <a:pt x="12896" y="20467"/>
                  <a:pt x="12907" y="20471"/>
                  <a:pt x="12920" y="20471"/>
                </a:cubicBezTo>
                <a:cubicBezTo>
                  <a:pt x="12956" y="20471"/>
                  <a:pt x="13005" y="20440"/>
                  <a:pt x="13053" y="20391"/>
                </a:cubicBezTo>
                <a:cubicBezTo>
                  <a:pt x="13220" y="19891"/>
                  <a:pt x="13120" y="19290"/>
                  <a:pt x="12553" y="19157"/>
                </a:cubicBezTo>
                <a:cubicBezTo>
                  <a:pt x="12486" y="19157"/>
                  <a:pt x="12420" y="19190"/>
                  <a:pt x="12420" y="19223"/>
                </a:cubicBezTo>
                <a:cubicBezTo>
                  <a:pt x="12286" y="19524"/>
                  <a:pt x="12286" y="19957"/>
                  <a:pt x="12553" y="20191"/>
                </a:cubicBezTo>
                <a:cubicBezTo>
                  <a:pt x="12553" y="20991"/>
                  <a:pt x="12486" y="21892"/>
                  <a:pt x="12653" y="22726"/>
                </a:cubicBezTo>
                <a:cubicBezTo>
                  <a:pt x="12386" y="22059"/>
                  <a:pt x="12086" y="21392"/>
                  <a:pt x="11819" y="20724"/>
                </a:cubicBezTo>
                <a:cubicBezTo>
                  <a:pt x="11619" y="19657"/>
                  <a:pt x="11486" y="18523"/>
                  <a:pt x="11452" y="17355"/>
                </a:cubicBezTo>
                <a:cubicBezTo>
                  <a:pt x="11486" y="17355"/>
                  <a:pt x="11552" y="17322"/>
                  <a:pt x="11586" y="17222"/>
                </a:cubicBezTo>
                <a:cubicBezTo>
                  <a:pt x="11719" y="16388"/>
                  <a:pt x="11819" y="15521"/>
                  <a:pt x="11919" y="14687"/>
                </a:cubicBezTo>
                <a:cubicBezTo>
                  <a:pt x="11986" y="14320"/>
                  <a:pt x="12053" y="13986"/>
                  <a:pt x="12119" y="13619"/>
                </a:cubicBezTo>
                <a:cubicBezTo>
                  <a:pt x="12420" y="11952"/>
                  <a:pt x="12386" y="10217"/>
                  <a:pt x="12453" y="8516"/>
                </a:cubicBezTo>
                <a:cubicBezTo>
                  <a:pt x="12453" y="8424"/>
                  <a:pt x="12393" y="8373"/>
                  <a:pt x="12333" y="8373"/>
                </a:cubicBezTo>
                <a:cubicBezTo>
                  <a:pt x="12283" y="8373"/>
                  <a:pt x="12234" y="8407"/>
                  <a:pt x="12219" y="8482"/>
                </a:cubicBezTo>
                <a:cubicBezTo>
                  <a:pt x="12219" y="8616"/>
                  <a:pt x="12153" y="8783"/>
                  <a:pt x="12153" y="8883"/>
                </a:cubicBezTo>
                <a:cubicBezTo>
                  <a:pt x="12086" y="8549"/>
                  <a:pt x="11986" y="8216"/>
                  <a:pt x="11786" y="7982"/>
                </a:cubicBezTo>
                <a:cubicBezTo>
                  <a:pt x="11692" y="7854"/>
                  <a:pt x="11601" y="7800"/>
                  <a:pt x="11514" y="7800"/>
                </a:cubicBezTo>
                <a:cubicBezTo>
                  <a:pt x="11006" y="7800"/>
                  <a:pt x="10618" y="9631"/>
                  <a:pt x="10618" y="9717"/>
                </a:cubicBezTo>
                <a:cubicBezTo>
                  <a:pt x="10318" y="11851"/>
                  <a:pt x="10552" y="14453"/>
                  <a:pt x="11152" y="16521"/>
                </a:cubicBezTo>
                <a:cubicBezTo>
                  <a:pt x="11152" y="17656"/>
                  <a:pt x="11285" y="18723"/>
                  <a:pt x="11452" y="19790"/>
                </a:cubicBezTo>
                <a:cubicBezTo>
                  <a:pt x="11419" y="19624"/>
                  <a:pt x="11319" y="19457"/>
                  <a:pt x="11285" y="19290"/>
                </a:cubicBezTo>
                <a:cubicBezTo>
                  <a:pt x="10618" y="17489"/>
                  <a:pt x="9985" y="15688"/>
                  <a:pt x="9317" y="13886"/>
                </a:cubicBezTo>
                <a:cubicBezTo>
                  <a:pt x="9251" y="12952"/>
                  <a:pt x="9217" y="11952"/>
                  <a:pt x="9117" y="10984"/>
                </a:cubicBezTo>
                <a:cubicBezTo>
                  <a:pt x="9151" y="10684"/>
                  <a:pt x="9151" y="10384"/>
                  <a:pt x="9217" y="10150"/>
                </a:cubicBezTo>
                <a:cubicBezTo>
                  <a:pt x="9217" y="10184"/>
                  <a:pt x="9217" y="10284"/>
                  <a:pt x="9251" y="10317"/>
                </a:cubicBezTo>
                <a:lnTo>
                  <a:pt x="9251" y="11718"/>
                </a:lnTo>
                <a:cubicBezTo>
                  <a:pt x="9251" y="11801"/>
                  <a:pt x="9326" y="11843"/>
                  <a:pt x="9401" y="11843"/>
                </a:cubicBezTo>
                <a:cubicBezTo>
                  <a:pt x="9476" y="11843"/>
                  <a:pt x="9551" y="11801"/>
                  <a:pt x="9551" y="11718"/>
                </a:cubicBezTo>
                <a:lnTo>
                  <a:pt x="9551" y="10984"/>
                </a:lnTo>
                <a:cubicBezTo>
                  <a:pt x="9551" y="10050"/>
                  <a:pt x="9484" y="9183"/>
                  <a:pt x="9417" y="8282"/>
                </a:cubicBezTo>
                <a:cubicBezTo>
                  <a:pt x="9384" y="7715"/>
                  <a:pt x="9284" y="7048"/>
                  <a:pt x="9151" y="6381"/>
                </a:cubicBezTo>
                <a:cubicBezTo>
                  <a:pt x="9151" y="5447"/>
                  <a:pt x="9117" y="4480"/>
                  <a:pt x="8784" y="3512"/>
                </a:cubicBezTo>
                <a:cubicBezTo>
                  <a:pt x="8770" y="3459"/>
                  <a:pt x="8736" y="3437"/>
                  <a:pt x="8699" y="3437"/>
                </a:cubicBezTo>
                <a:cubicBezTo>
                  <a:pt x="8644" y="3437"/>
                  <a:pt x="8584" y="3485"/>
                  <a:pt x="8584" y="3546"/>
                </a:cubicBezTo>
                <a:cubicBezTo>
                  <a:pt x="8584" y="3846"/>
                  <a:pt x="8584" y="4179"/>
                  <a:pt x="8617" y="4480"/>
                </a:cubicBezTo>
                <a:cubicBezTo>
                  <a:pt x="8317" y="3846"/>
                  <a:pt x="7950" y="3312"/>
                  <a:pt x="7449" y="2978"/>
                </a:cubicBezTo>
                <a:cubicBezTo>
                  <a:pt x="7422" y="2965"/>
                  <a:pt x="7388" y="2957"/>
                  <a:pt x="7356" y="2957"/>
                </a:cubicBezTo>
                <a:cubicBezTo>
                  <a:pt x="7311" y="2957"/>
                  <a:pt x="7269" y="2973"/>
                  <a:pt x="7249" y="3012"/>
                </a:cubicBezTo>
                <a:cubicBezTo>
                  <a:pt x="6816" y="3979"/>
                  <a:pt x="7149" y="5013"/>
                  <a:pt x="7449" y="5981"/>
                </a:cubicBezTo>
                <a:cubicBezTo>
                  <a:pt x="7748" y="6876"/>
                  <a:pt x="7924" y="7854"/>
                  <a:pt x="8204" y="8783"/>
                </a:cubicBezTo>
                <a:lnTo>
                  <a:pt x="8204" y="8783"/>
                </a:lnTo>
                <a:cubicBezTo>
                  <a:pt x="8143" y="8483"/>
                  <a:pt x="8093" y="8194"/>
                  <a:pt x="8050" y="7949"/>
                </a:cubicBezTo>
                <a:cubicBezTo>
                  <a:pt x="7750" y="6781"/>
                  <a:pt x="7283" y="5647"/>
                  <a:pt x="7116" y="4480"/>
                </a:cubicBezTo>
                <a:cubicBezTo>
                  <a:pt x="7056" y="4030"/>
                  <a:pt x="7118" y="3868"/>
                  <a:pt x="7237" y="3868"/>
                </a:cubicBezTo>
                <a:cubicBezTo>
                  <a:pt x="7516" y="3868"/>
                  <a:pt x="8103" y="4759"/>
                  <a:pt x="8150" y="4947"/>
                </a:cubicBezTo>
                <a:cubicBezTo>
                  <a:pt x="8317" y="5313"/>
                  <a:pt x="8450" y="5747"/>
                  <a:pt x="8550" y="6147"/>
                </a:cubicBezTo>
                <a:cubicBezTo>
                  <a:pt x="8617" y="6781"/>
                  <a:pt x="8717" y="7415"/>
                  <a:pt x="8784" y="7982"/>
                </a:cubicBezTo>
                <a:cubicBezTo>
                  <a:pt x="8817" y="8549"/>
                  <a:pt x="8817" y="9116"/>
                  <a:pt x="8817" y="9683"/>
                </a:cubicBezTo>
                <a:lnTo>
                  <a:pt x="8717" y="9083"/>
                </a:lnTo>
                <a:cubicBezTo>
                  <a:pt x="8717" y="8849"/>
                  <a:pt x="8650" y="8649"/>
                  <a:pt x="8650" y="8482"/>
                </a:cubicBezTo>
                <a:cubicBezTo>
                  <a:pt x="8584" y="7115"/>
                  <a:pt x="8317" y="5814"/>
                  <a:pt x="7650" y="4580"/>
                </a:cubicBezTo>
                <a:cubicBezTo>
                  <a:pt x="7636" y="4538"/>
                  <a:pt x="7604" y="4519"/>
                  <a:pt x="7572" y="4519"/>
                </a:cubicBezTo>
                <a:cubicBezTo>
                  <a:pt x="7528" y="4519"/>
                  <a:pt x="7483" y="4555"/>
                  <a:pt x="7483" y="4613"/>
                </a:cubicBezTo>
                <a:cubicBezTo>
                  <a:pt x="7449" y="4913"/>
                  <a:pt x="7449" y="4813"/>
                  <a:pt x="7483" y="5113"/>
                </a:cubicBezTo>
                <a:cubicBezTo>
                  <a:pt x="7483" y="5147"/>
                  <a:pt x="7524" y="5163"/>
                  <a:pt x="7566" y="5163"/>
                </a:cubicBezTo>
                <a:cubicBezTo>
                  <a:pt x="7608" y="5163"/>
                  <a:pt x="7650" y="5147"/>
                  <a:pt x="7650" y="5113"/>
                </a:cubicBezTo>
                <a:cubicBezTo>
                  <a:pt x="7883" y="5180"/>
                  <a:pt x="7983" y="5414"/>
                  <a:pt x="7950" y="5680"/>
                </a:cubicBezTo>
                <a:cubicBezTo>
                  <a:pt x="8250" y="6414"/>
                  <a:pt x="8283" y="7181"/>
                  <a:pt x="8383" y="7949"/>
                </a:cubicBezTo>
                <a:lnTo>
                  <a:pt x="8383" y="8149"/>
                </a:lnTo>
                <a:cubicBezTo>
                  <a:pt x="8319" y="8149"/>
                  <a:pt x="8254" y="8242"/>
                  <a:pt x="8280" y="8279"/>
                </a:cubicBezTo>
                <a:lnTo>
                  <a:pt x="8280" y="8279"/>
                </a:lnTo>
                <a:cubicBezTo>
                  <a:pt x="8294" y="8386"/>
                  <a:pt x="8402" y="9071"/>
                  <a:pt x="8465" y="9540"/>
                </a:cubicBezTo>
                <a:lnTo>
                  <a:pt x="8465" y="9540"/>
                </a:lnTo>
                <a:cubicBezTo>
                  <a:pt x="8367" y="9293"/>
                  <a:pt x="8281" y="9040"/>
                  <a:pt x="8204" y="8783"/>
                </a:cubicBezTo>
                <a:lnTo>
                  <a:pt x="8204" y="8783"/>
                </a:lnTo>
                <a:cubicBezTo>
                  <a:pt x="8284" y="9177"/>
                  <a:pt x="8384" y="9590"/>
                  <a:pt x="8517" y="9950"/>
                </a:cubicBezTo>
                <a:cubicBezTo>
                  <a:pt x="8483" y="9850"/>
                  <a:pt x="8483" y="9783"/>
                  <a:pt x="8483" y="9683"/>
                </a:cubicBezTo>
                <a:cubicBezTo>
                  <a:pt x="8478" y="9639"/>
                  <a:pt x="8472" y="9590"/>
                  <a:pt x="8465" y="9540"/>
                </a:cubicBezTo>
                <a:lnTo>
                  <a:pt x="8465" y="9540"/>
                </a:lnTo>
                <a:cubicBezTo>
                  <a:pt x="8567" y="9796"/>
                  <a:pt x="8682" y="10045"/>
                  <a:pt x="8817" y="10284"/>
                </a:cubicBezTo>
                <a:cubicBezTo>
                  <a:pt x="8884" y="10517"/>
                  <a:pt x="8884" y="10784"/>
                  <a:pt x="8917" y="11018"/>
                </a:cubicBezTo>
                <a:cubicBezTo>
                  <a:pt x="8917" y="11118"/>
                  <a:pt x="8984" y="11151"/>
                  <a:pt x="9051" y="11151"/>
                </a:cubicBezTo>
                <a:cubicBezTo>
                  <a:pt x="9084" y="11885"/>
                  <a:pt x="9117" y="12652"/>
                  <a:pt x="9151" y="13353"/>
                </a:cubicBezTo>
                <a:cubicBezTo>
                  <a:pt x="8717" y="12185"/>
                  <a:pt x="8217" y="11018"/>
                  <a:pt x="7650" y="9883"/>
                </a:cubicBezTo>
                <a:lnTo>
                  <a:pt x="7650" y="9883"/>
                </a:lnTo>
                <a:cubicBezTo>
                  <a:pt x="7669" y="9903"/>
                  <a:pt x="7689" y="9911"/>
                  <a:pt x="7706" y="9911"/>
                </a:cubicBezTo>
                <a:cubicBezTo>
                  <a:pt x="7747" y="9911"/>
                  <a:pt x="7773" y="9864"/>
                  <a:pt x="7750" y="9817"/>
                </a:cubicBezTo>
                <a:cubicBezTo>
                  <a:pt x="7616" y="9516"/>
                  <a:pt x="7416" y="9216"/>
                  <a:pt x="7216" y="8949"/>
                </a:cubicBezTo>
                <a:cubicBezTo>
                  <a:pt x="6716" y="7982"/>
                  <a:pt x="6215" y="7048"/>
                  <a:pt x="5615" y="6147"/>
                </a:cubicBezTo>
                <a:cubicBezTo>
                  <a:pt x="5715" y="6147"/>
                  <a:pt x="5715" y="6047"/>
                  <a:pt x="5648" y="6014"/>
                </a:cubicBezTo>
                <a:cubicBezTo>
                  <a:pt x="5581" y="5981"/>
                  <a:pt x="5548" y="5947"/>
                  <a:pt x="5448" y="5881"/>
                </a:cubicBezTo>
                <a:cubicBezTo>
                  <a:pt x="5415" y="5847"/>
                  <a:pt x="5415" y="5814"/>
                  <a:pt x="5381" y="5780"/>
                </a:cubicBezTo>
                <a:cubicBezTo>
                  <a:pt x="5415" y="5714"/>
                  <a:pt x="5415" y="5680"/>
                  <a:pt x="5415" y="5647"/>
                </a:cubicBezTo>
                <a:cubicBezTo>
                  <a:pt x="4614" y="3445"/>
                  <a:pt x="3213" y="944"/>
                  <a:pt x="911" y="10"/>
                </a:cubicBezTo>
                <a:cubicBezTo>
                  <a:pt x="894" y="4"/>
                  <a:pt x="877" y="1"/>
                  <a:pt x="862" y="1"/>
                </a:cubicBezTo>
                <a:close/>
                <a:moveTo>
                  <a:pt x="15899" y="30297"/>
                </a:moveTo>
                <a:cubicBezTo>
                  <a:pt x="15918" y="30342"/>
                  <a:pt x="15937" y="30387"/>
                  <a:pt x="15955" y="30431"/>
                </a:cubicBezTo>
                <a:cubicBezTo>
                  <a:pt x="15955" y="30426"/>
                  <a:pt x="15954" y="30421"/>
                  <a:pt x="15953" y="30416"/>
                </a:cubicBezTo>
                <a:lnTo>
                  <a:pt x="15953" y="30416"/>
                </a:lnTo>
                <a:cubicBezTo>
                  <a:pt x="15935" y="30376"/>
                  <a:pt x="15917" y="30337"/>
                  <a:pt x="15899" y="30297"/>
                </a:cubicBezTo>
                <a:close/>
                <a:moveTo>
                  <a:pt x="17982" y="21712"/>
                </a:moveTo>
                <a:cubicBezTo>
                  <a:pt x="17962" y="21712"/>
                  <a:pt x="17941" y="21716"/>
                  <a:pt x="17924" y="21725"/>
                </a:cubicBezTo>
                <a:cubicBezTo>
                  <a:pt x="17657" y="21959"/>
                  <a:pt x="17423" y="22192"/>
                  <a:pt x="17223" y="22492"/>
                </a:cubicBezTo>
                <a:cubicBezTo>
                  <a:pt x="17156" y="22492"/>
                  <a:pt x="17123" y="22492"/>
                  <a:pt x="17090" y="22526"/>
                </a:cubicBezTo>
                <a:cubicBezTo>
                  <a:pt x="16156" y="23526"/>
                  <a:pt x="15822" y="25795"/>
                  <a:pt x="16222" y="27363"/>
                </a:cubicBezTo>
                <a:cubicBezTo>
                  <a:pt x="15957" y="28358"/>
                  <a:pt x="15790" y="29420"/>
                  <a:pt x="15953" y="30416"/>
                </a:cubicBezTo>
                <a:lnTo>
                  <a:pt x="15953" y="30416"/>
                </a:lnTo>
                <a:cubicBezTo>
                  <a:pt x="16719" y="32114"/>
                  <a:pt x="17499" y="33803"/>
                  <a:pt x="18257" y="35535"/>
                </a:cubicBezTo>
                <a:cubicBezTo>
                  <a:pt x="18269" y="35581"/>
                  <a:pt x="18296" y="35599"/>
                  <a:pt x="18326" y="35599"/>
                </a:cubicBezTo>
                <a:cubicBezTo>
                  <a:pt x="18382" y="35599"/>
                  <a:pt x="18446" y="35534"/>
                  <a:pt x="18424" y="35468"/>
                </a:cubicBezTo>
                <a:cubicBezTo>
                  <a:pt x="17823" y="33901"/>
                  <a:pt x="17156" y="32366"/>
                  <a:pt x="16489" y="30865"/>
                </a:cubicBezTo>
                <a:cubicBezTo>
                  <a:pt x="16156" y="29831"/>
                  <a:pt x="16289" y="28830"/>
                  <a:pt x="16489" y="27863"/>
                </a:cubicBezTo>
                <a:cubicBezTo>
                  <a:pt x="16523" y="28030"/>
                  <a:pt x="16589" y="28230"/>
                  <a:pt x="16656" y="28397"/>
                </a:cubicBezTo>
                <a:cubicBezTo>
                  <a:pt x="16677" y="28461"/>
                  <a:pt x="16741" y="28498"/>
                  <a:pt x="16792" y="28498"/>
                </a:cubicBezTo>
                <a:cubicBezTo>
                  <a:pt x="16820" y="28498"/>
                  <a:pt x="16844" y="28487"/>
                  <a:pt x="16856" y="28463"/>
                </a:cubicBezTo>
                <a:cubicBezTo>
                  <a:pt x="17457" y="27896"/>
                  <a:pt x="17790" y="27129"/>
                  <a:pt x="17990" y="26295"/>
                </a:cubicBezTo>
                <a:cubicBezTo>
                  <a:pt x="18257" y="25661"/>
                  <a:pt x="18457" y="24894"/>
                  <a:pt x="18524" y="24194"/>
                </a:cubicBezTo>
                <a:cubicBezTo>
                  <a:pt x="18591" y="23693"/>
                  <a:pt x="18724" y="22526"/>
                  <a:pt x="18257" y="21825"/>
                </a:cubicBezTo>
                <a:cubicBezTo>
                  <a:pt x="18224" y="21792"/>
                  <a:pt x="18157" y="21792"/>
                  <a:pt x="18124" y="21792"/>
                </a:cubicBezTo>
                <a:cubicBezTo>
                  <a:pt x="18099" y="21743"/>
                  <a:pt x="18039" y="21712"/>
                  <a:pt x="17982" y="2171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67"/>
          <p:cNvSpPr/>
          <p:nvPr/>
        </p:nvSpPr>
        <p:spPr>
          <a:xfrm>
            <a:off x="1047225" y="857250"/>
            <a:ext cx="32343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6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879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Do It?</a:t>
            </a:r>
            <a:endParaRPr/>
          </a:p>
        </p:txBody>
      </p:sp>
      <p:sp>
        <p:nvSpPr>
          <p:cNvPr id="1352" name="Google Shape;1352;p67"/>
          <p:cNvSpPr txBox="1">
            <a:spLocks noGrp="1"/>
          </p:cNvSpPr>
          <p:nvPr>
            <p:ph type="subTitle" idx="4"/>
          </p:nvPr>
        </p:nvSpPr>
        <p:spPr>
          <a:xfrm>
            <a:off x="2729750" y="3190549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353" name="Google Shape;1353;p67"/>
          <p:cNvSpPr txBox="1">
            <a:spLocks noGrp="1"/>
          </p:cNvSpPr>
          <p:nvPr>
            <p:ph type="subTitle" idx="1"/>
          </p:nvPr>
        </p:nvSpPr>
        <p:spPr>
          <a:xfrm>
            <a:off x="866450" y="1798851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354" name="Google Shape;1354;p67"/>
          <p:cNvSpPr txBox="1">
            <a:spLocks noGrp="1"/>
          </p:cNvSpPr>
          <p:nvPr>
            <p:ph type="subTitle" idx="2"/>
          </p:nvPr>
        </p:nvSpPr>
        <p:spPr>
          <a:xfrm>
            <a:off x="2729750" y="1798851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355" name="Google Shape;1355;p67"/>
          <p:cNvSpPr txBox="1">
            <a:spLocks noGrp="1"/>
          </p:cNvSpPr>
          <p:nvPr>
            <p:ph type="subTitle" idx="3"/>
          </p:nvPr>
        </p:nvSpPr>
        <p:spPr>
          <a:xfrm>
            <a:off x="866450" y="3190549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356" name="Google Shape;1356;p67"/>
          <p:cNvSpPr txBox="1">
            <a:spLocks noGrp="1"/>
          </p:cNvSpPr>
          <p:nvPr>
            <p:ph type="subTitle" idx="5"/>
          </p:nvPr>
        </p:nvSpPr>
        <p:spPr>
          <a:xfrm>
            <a:off x="866450" y="2188638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357" name="Google Shape;1357;p67"/>
          <p:cNvSpPr txBox="1">
            <a:spLocks noGrp="1"/>
          </p:cNvSpPr>
          <p:nvPr>
            <p:ph type="subTitle" idx="6"/>
          </p:nvPr>
        </p:nvSpPr>
        <p:spPr>
          <a:xfrm>
            <a:off x="2729750" y="2188638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smallest planet</a:t>
            </a:r>
            <a:endParaRPr/>
          </a:p>
        </p:txBody>
      </p:sp>
      <p:sp>
        <p:nvSpPr>
          <p:cNvPr id="1358" name="Google Shape;1358;p67"/>
          <p:cNvSpPr txBox="1">
            <a:spLocks noGrp="1"/>
          </p:cNvSpPr>
          <p:nvPr>
            <p:ph type="subTitle" idx="7"/>
          </p:nvPr>
        </p:nvSpPr>
        <p:spPr>
          <a:xfrm>
            <a:off x="866450" y="3589861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Yes, this is the ringed one. It’s a gas giant</a:t>
            </a:r>
            <a:endParaRPr/>
          </a:p>
        </p:txBody>
      </p:sp>
      <p:sp>
        <p:nvSpPr>
          <p:cNvPr id="1359" name="Google Shape;1359;p67"/>
          <p:cNvSpPr txBox="1">
            <a:spLocks noGrp="1"/>
          </p:cNvSpPr>
          <p:nvPr>
            <p:ph type="subTitle" idx="8"/>
          </p:nvPr>
        </p:nvSpPr>
        <p:spPr>
          <a:xfrm>
            <a:off x="2729750" y="3589861"/>
            <a:ext cx="18633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cold</a:t>
            </a:r>
            <a:endParaRPr/>
          </a:p>
        </p:txBody>
      </p:sp>
      <p:sp>
        <p:nvSpPr>
          <p:cNvPr id="1362" name="Google Shape;1362;p67"/>
          <p:cNvSpPr/>
          <p:nvPr/>
        </p:nvSpPr>
        <p:spPr>
          <a:xfrm>
            <a:off x="4104473" y="2246736"/>
            <a:ext cx="1296285" cy="2464499"/>
          </a:xfrm>
          <a:custGeom>
            <a:avLst/>
            <a:gdLst/>
            <a:ahLst/>
            <a:cxnLst/>
            <a:rect l="l" t="t" r="r" b="b"/>
            <a:pathLst>
              <a:path w="18725" h="35600" extrusionOk="0">
                <a:moveTo>
                  <a:pt x="102" y="1150"/>
                </a:moveTo>
                <a:cubicBezTo>
                  <a:pt x="0" y="1512"/>
                  <a:pt x="559" y="2390"/>
                  <a:pt x="814" y="2727"/>
                </a:cubicBezTo>
                <a:lnTo>
                  <a:pt x="814" y="2727"/>
                </a:lnTo>
                <a:cubicBezTo>
                  <a:pt x="464" y="2247"/>
                  <a:pt x="211" y="1723"/>
                  <a:pt x="102" y="1150"/>
                </a:cubicBezTo>
                <a:close/>
                <a:moveTo>
                  <a:pt x="956" y="639"/>
                </a:moveTo>
                <a:cubicBezTo>
                  <a:pt x="962" y="639"/>
                  <a:pt x="970" y="641"/>
                  <a:pt x="978" y="643"/>
                </a:cubicBezTo>
                <a:cubicBezTo>
                  <a:pt x="1779" y="977"/>
                  <a:pt x="2412" y="1678"/>
                  <a:pt x="2946" y="2345"/>
                </a:cubicBezTo>
                <a:cubicBezTo>
                  <a:pt x="3246" y="2678"/>
                  <a:pt x="3480" y="3112"/>
                  <a:pt x="3747" y="3479"/>
                </a:cubicBezTo>
                <a:cubicBezTo>
                  <a:pt x="2980" y="2445"/>
                  <a:pt x="2079" y="1477"/>
                  <a:pt x="1045" y="1044"/>
                </a:cubicBezTo>
                <a:cubicBezTo>
                  <a:pt x="953" y="800"/>
                  <a:pt x="890" y="639"/>
                  <a:pt x="956" y="639"/>
                </a:cubicBezTo>
                <a:close/>
                <a:moveTo>
                  <a:pt x="814" y="2727"/>
                </a:moveTo>
                <a:lnTo>
                  <a:pt x="814" y="2727"/>
                </a:lnTo>
                <a:cubicBezTo>
                  <a:pt x="1140" y="3174"/>
                  <a:pt x="1549" y="3582"/>
                  <a:pt x="2004" y="3956"/>
                </a:cubicBezTo>
                <a:lnTo>
                  <a:pt x="2004" y="3956"/>
                </a:lnTo>
                <a:cubicBezTo>
                  <a:pt x="1610" y="3618"/>
                  <a:pt x="1253" y="3255"/>
                  <a:pt x="911" y="2845"/>
                </a:cubicBezTo>
                <a:cubicBezTo>
                  <a:pt x="890" y="2824"/>
                  <a:pt x="856" y="2783"/>
                  <a:pt x="814" y="2727"/>
                </a:cubicBezTo>
                <a:close/>
                <a:moveTo>
                  <a:pt x="1145" y="1311"/>
                </a:moveTo>
                <a:cubicBezTo>
                  <a:pt x="2112" y="1811"/>
                  <a:pt x="2879" y="2812"/>
                  <a:pt x="3480" y="3612"/>
                </a:cubicBezTo>
                <a:cubicBezTo>
                  <a:pt x="3780" y="3979"/>
                  <a:pt x="4047" y="4346"/>
                  <a:pt x="4280" y="4780"/>
                </a:cubicBezTo>
                <a:cubicBezTo>
                  <a:pt x="4114" y="4513"/>
                  <a:pt x="3947" y="4313"/>
                  <a:pt x="3780" y="4079"/>
                </a:cubicBezTo>
                <a:cubicBezTo>
                  <a:pt x="3770" y="4059"/>
                  <a:pt x="3759" y="4051"/>
                  <a:pt x="3750" y="4051"/>
                </a:cubicBezTo>
                <a:cubicBezTo>
                  <a:pt x="3729" y="4051"/>
                  <a:pt x="3713" y="4090"/>
                  <a:pt x="3713" y="4113"/>
                </a:cubicBezTo>
                <a:cubicBezTo>
                  <a:pt x="3747" y="4146"/>
                  <a:pt x="3747" y="4179"/>
                  <a:pt x="3780" y="4246"/>
                </a:cubicBezTo>
                <a:cubicBezTo>
                  <a:pt x="3113" y="3612"/>
                  <a:pt x="2379" y="2978"/>
                  <a:pt x="1745" y="2311"/>
                </a:cubicBezTo>
                <a:cubicBezTo>
                  <a:pt x="1612" y="2178"/>
                  <a:pt x="1378" y="1744"/>
                  <a:pt x="1145" y="1311"/>
                </a:cubicBezTo>
                <a:close/>
                <a:moveTo>
                  <a:pt x="3580" y="4413"/>
                </a:moveTo>
                <a:cubicBezTo>
                  <a:pt x="3914" y="4680"/>
                  <a:pt x="4214" y="4980"/>
                  <a:pt x="4481" y="5280"/>
                </a:cubicBezTo>
                <a:cubicBezTo>
                  <a:pt x="4148" y="4981"/>
                  <a:pt x="3816" y="4748"/>
                  <a:pt x="3484" y="4449"/>
                </a:cubicBezTo>
                <a:lnTo>
                  <a:pt x="3484" y="4449"/>
                </a:lnTo>
                <a:cubicBezTo>
                  <a:pt x="3493" y="4457"/>
                  <a:pt x="3504" y="4460"/>
                  <a:pt x="3515" y="4460"/>
                </a:cubicBezTo>
                <a:cubicBezTo>
                  <a:pt x="3547" y="4460"/>
                  <a:pt x="3580" y="4436"/>
                  <a:pt x="3580" y="4413"/>
                </a:cubicBezTo>
                <a:close/>
                <a:moveTo>
                  <a:pt x="4314" y="7468"/>
                </a:moveTo>
                <a:lnTo>
                  <a:pt x="4314" y="7582"/>
                </a:lnTo>
                <a:cubicBezTo>
                  <a:pt x="4339" y="7590"/>
                  <a:pt x="4366" y="7599"/>
                  <a:pt x="4394" y="7606"/>
                </a:cubicBezTo>
                <a:lnTo>
                  <a:pt x="4394" y="7606"/>
                </a:lnTo>
                <a:cubicBezTo>
                  <a:pt x="4361" y="7565"/>
                  <a:pt x="4334" y="7518"/>
                  <a:pt x="4314" y="7468"/>
                </a:cubicBezTo>
                <a:close/>
                <a:moveTo>
                  <a:pt x="2794" y="8638"/>
                </a:moveTo>
                <a:cubicBezTo>
                  <a:pt x="2686" y="8643"/>
                  <a:pt x="2632" y="8687"/>
                  <a:pt x="2679" y="8783"/>
                </a:cubicBezTo>
                <a:cubicBezTo>
                  <a:pt x="2846" y="9116"/>
                  <a:pt x="3080" y="9416"/>
                  <a:pt x="3313" y="9683"/>
                </a:cubicBezTo>
                <a:cubicBezTo>
                  <a:pt x="3192" y="9481"/>
                  <a:pt x="3095" y="9267"/>
                  <a:pt x="3030" y="9056"/>
                </a:cubicBezTo>
                <a:lnTo>
                  <a:pt x="3030" y="9056"/>
                </a:lnTo>
                <a:cubicBezTo>
                  <a:pt x="2942" y="8923"/>
                  <a:pt x="2863" y="8784"/>
                  <a:pt x="2794" y="8638"/>
                </a:cubicBezTo>
                <a:close/>
                <a:moveTo>
                  <a:pt x="7286" y="15122"/>
                </a:moveTo>
                <a:cubicBezTo>
                  <a:pt x="7254" y="15194"/>
                  <a:pt x="7261" y="15278"/>
                  <a:pt x="7283" y="15321"/>
                </a:cubicBezTo>
                <a:cubicBezTo>
                  <a:pt x="7316" y="15421"/>
                  <a:pt x="7383" y="15454"/>
                  <a:pt x="7449" y="15487"/>
                </a:cubicBezTo>
                <a:lnTo>
                  <a:pt x="7449" y="15454"/>
                </a:lnTo>
                <a:cubicBezTo>
                  <a:pt x="7436" y="15415"/>
                  <a:pt x="7439" y="15387"/>
                  <a:pt x="7450" y="15372"/>
                </a:cubicBezTo>
                <a:lnTo>
                  <a:pt x="7450" y="15372"/>
                </a:lnTo>
                <a:cubicBezTo>
                  <a:pt x="7485" y="15404"/>
                  <a:pt x="7524" y="15433"/>
                  <a:pt x="7566" y="15455"/>
                </a:cubicBezTo>
                <a:lnTo>
                  <a:pt x="7566" y="15455"/>
                </a:lnTo>
                <a:cubicBezTo>
                  <a:pt x="7560" y="15443"/>
                  <a:pt x="7555" y="15432"/>
                  <a:pt x="7549" y="15421"/>
                </a:cubicBezTo>
                <a:cubicBezTo>
                  <a:pt x="7521" y="15379"/>
                  <a:pt x="7494" y="15360"/>
                  <a:pt x="7473" y="15360"/>
                </a:cubicBezTo>
                <a:cubicBezTo>
                  <a:pt x="7463" y="15360"/>
                  <a:pt x="7455" y="15364"/>
                  <a:pt x="7450" y="15372"/>
                </a:cubicBezTo>
                <a:lnTo>
                  <a:pt x="7450" y="15372"/>
                </a:lnTo>
                <a:cubicBezTo>
                  <a:pt x="7377" y="15305"/>
                  <a:pt x="7320" y="15219"/>
                  <a:pt x="7286" y="15122"/>
                </a:cubicBezTo>
                <a:close/>
                <a:moveTo>
                  <a:pt x="7566" y="15455"/>
                </a:moveTo>
                <a:lnTo>
                  <a:pt x="7566" y="15455"/>
                </a:lnTo>
                <a:cubicBezTo>
                  <a:pt x="7594" y="15518"/>
                  <a:pt x="7622" y="15593"/>
                  <a:pt x="7650" y="15621"/>
                </a:cubicBezTo>
                <a:cubicBezTo>
                  <a:pt x="7738" y="15621"/>
                  <a:pt x="7800" y="15595"/>
                  <a:pt x="7860" y="15520"/>
                </a:cubicBezTo>
                <a:lnTo>
                  <a:pt x="7860" y="15520"/>
                </a:lnTo>
                <a:cubicBezTo>
                  <a:pt x="7845" y="15520"/>
                  <a:pt x="7831" y="15521"/>
                  <a:pt x="7816" y="15521"/>
                </a:cubicBezTo>
                <a:cubicBezTo>
                  <a:pt x="7727" y="15521"/>
                  <a:pt x="7642" y="15497"/>
                  <a:pt x="7566" y="15455"/>
                </a:cubicBezTo>
                <a:close/>
                <a:moveTo>
                  <a:pt x="1045" y="15754"/>
                </a:moveTo>
                <a:cubicBezTo>
                  <a:pt x="1045" y="15761"/>
                  <a:pt x="1047" y="15769"/>
                  <a:pt x="1051" y="15778"/>
                </a:cubicBezTo>
                <a:lnTo>
                  <a:pt x="1051" y="15778"/>
                </a:lnTo>
                <a:cubicBezTo>
                  <a:pt x="1049" y="15770"/>
                  <a:pt x="1047" y="15762"/>
                  <a:pt x="1045" y="15754"/>
                </a:cubicBezTo>
                <a:close/>
                <a:moveTo>
                  <a:pt x="11624" y="13625"/>
                </a:moveTo>
                <a:cubicBezTo>
                  <a:pt x="11619" y="13681"/>
                  <a:pt x="11619" y="13736"/>
                  <a:pt x="11619" y="13786"/>
                </a:cubicBezTo>
                <a:cubicBezTo>
                  <a:pt x="11552" y="14487"/>
                  <a:pt x="11452" y="15154"/>
                  <a:pt x="11386" y="15854"/>
                </a:cubicBezTo>
                <a:cubicBezTo>
                  <a:pt x="11386" y="15287"/>
                  <a:pt x="11419" y="14687"/>
                  <a:pt x="11452" y="14120"/>
                </a:cubicBezTo>
                <a:lnTo>
                  <a:pt x="11624" y="13625"/>
                </a:lnTo>
                <a:close/>
                <a:moveTo>
                  <a:pt x="11475" y="8345"/>
                </a:moveTo>
                <a:cubicBezTo>
                  <a:pt x="11527" y="8345"/>
                  <a:pt x="11576" y="8386"/>
                  <a:pt x="11619" y="8482"/>
                </a:cubicBezTo>
                <a:cubicBezTo>
                  <a:pt x="11752" y="8783"/>
                  <a:pt x="11752" y="9150"/>
                  <a:pt x="11786" y="9450"/>
                </a:cubicBezTo>
                <a:cubicBezTo>
                  <a:pt x="11819" y="10117"/>
                  <a:pt x="11819" y="10751"/>
                  <a:pt x="11786" y="11418"/>
                </a:cubicBezTo>
                <a:cubicBezTo>
                  <a:pt x="11720" y="11977"/>
                  <a:pt x="11622" y="12568"/>
                  <a:pt x="11491" y="13096"/>
                </a:cubicBezTo>
                <a:lnTo>
                  <a:pt x="11491" y="13096"/>
                </a:lnTo>
                <a:cubicBezTo>
                  <a:pt x="11588" y="12146"/>
                  <a:pt x="11654" y="11167"/>
                  <a:pt x="11752" y="10284"/>
                </a:cubicBezTo>
                <a:cubicBezTo>
                  <a:pt x="11752" y="10226"/>
                  <a:pt x="11707" y="10190"/>
                  <a:pt x="11663" y="10190"/>
                </a:cubicBezTo>
                <a:cubicBezTo>
                  <a:pt x="11631" y="10190"/>
                  <a:pt x="11600" y="10208"/>
                  <a:pt x="11586" y="10250"/>
                </a:cubicBezTo>
                <a:cubicBezTo>
                  <a:pt x="11586" y="10317"/>
                  <a:pt x="11552" y="10450"/>
                  <a:pt x="11552" y="10517"/>
                </a:cubicBezTo>
                <a:cubicBezTo>
                  <a:pt x="11552" y="9983"/>
                  <a:pt x="11586" y="9450"/>
                  <a:pt x="11619" y="8916"/>
                </a:cubicBezTo>
                <a:cubicBezTo>
                  <a:pt x="11619" y="8835"/>
                  <a:pt x="11558" y="8791"/>
                  <a:pt x="11502" y="8791"/>
                </a:cubicBezTo>
                <a:cubicBezTo>
                  <a:pt x="11466" y="8791"/>
                  <a:pt x="11432" y="8810"/>
                  <a:pt x="11419" y="8849"/>
                </a:cubicBezTo>
                <a:cubicBezTo>
                  <a:pt x="11252" y="10417"/>
                  <a:pt x="11285" y="11952"/>
                  <a:pt x="11152" y="13486"/>
                </a:cubicBezTo>
                <a:cubicBezTo>
                  <a:pt x="11085" y="14320"/>
                  <a:pt x="11052" y="15154"/>
                  <a:pt x="11052" y="15988"/>
                </a:cubicBezTo>
                <a:cubicBezTo>
                  <a:pt x="10585" y="14086"/>
                  <a:pt x="10552" y="11851"/>
                  <a:pt x="10752" y="9950"/>
                </a:cubicBezTo>
                <a:cubicBezTo>
                  <a:pt x="10752" y="9807"/>
                  <a:pt x="11167" y="8345"/>
                  <a:pt x="11475" y="8345"/>
                </a:cubicBezTo>
                <a:close/>
                <a:moveTo>
                  <a:pt x="14863" y="15837"/>
                </a:moveTo>
                <a:cubicBezTo>
                  <a:pt x="15131" y="15837"/>
                  <a:pt x="15400" y="16151"/>
                  <a:pt x="15488" y="16622"/>
                </a:cubicBezTo>
                <a:cubicBezTo>
                  <a:pt x="15622" y="17289"/>
                  <a:pt x="15622" y="18023"/>
                  <a:pt x="15555" y="18756"/>
                </a:cubicBezTo>
                <a:cubicBezTo>
                  <a:pt x="15455" y="18523"/>
                  <a:pt x="15355" y="18356"/>
                  <a:pt x="15222" y="18156"/>
                </a:cubicBezTo>
                <a:cubicBezTo>
                  <a:pt x="15222" y="18123"/>
                  <a:pt x="15155" y="18123"/>
                  <a:pt x="15155" y="18123"/>
                </a:cubicBezTo>
                <a:cubicBezTo>
                  <a:pt x="15155" y="17355"/>
                  <a:pt x="15155" y="16455"/>
                  <a:pt x="14755" y="15854"/>
                </a:cubicBezTo>
                <a:cubicBezTo>
                  <a:pt x="14790" y="15842"/>
                  <a:pt x="14827" y="15837"/>
                  <a:pt x="14863" y="15837"/>
                </a:cubicBezTo>
                <a:close/>
                <a:moveTo>
                  <a:pt x="1879" y="16488"/>
                </a:moveTo>
                <a:lnTo>
                  <a:pt x="1879" y="16488"/>
                </a:lnTo>
                <a:cubicBezTo>
                  <a:pt x="2046" y="16622"/>
                  <a:pt x="2112" y="16688"/>
                  <a:pt x="2146" y="16755"/>
                </a:cubicBezTo>
                <a:cubicBezTo>
                  <a:pt x="2546" y="17155"/>
                  <a:pt x="2879" y="17622"/>
                  <a:pt x="3213" y="18089"/>
                </a:cubicBezTo>
                <a:cubicBezTo>
                  <a:pt x="3413" y="18356"/>
                  <a:pt x="3647" y="18690"/>
                  <a:pt x="3880" y="19023"/>
                </a:cubicBezTo>
                <a:cubicBezTo>
                  <a:pt x="3580" y="18756"/>
                  <a:pt x="3246" y="18423"/>
                  <a:pt x="2946" y="18089"/>
                </a:cubicBezTo>
                <a:cubicBezTo>
                  <a:pt x="2546" y="17522"/>
                  <a:pt x="2146" y="17022"/>
                  <a:pt x="1879" y="16488"/>
                </a:cubicBezTo>
                <a:close/>
                <a:moveTo>
                  <a:pt x="14554" y="16121"/>
                </a:moveTo>
                <a:cubicBezTo>
                  <a:pt x="14621" y="16321"/>
                  <a:pt x="14755" y="16521"/>
                  <a:pt x="14755" y="16622"/>
                </a:cubicBezTo>
                <a:cubicBezTo>
                  <a:pt x="14821" y="16955"/>
                  <a:pt x="14821" y="17322"/>
                  <a:pt x="14888" y="17656"/>
                </a:cubicBezTo>
                <a:lnTo>
                  <a:pt x="14888" y="18289"/>
                </a:lnTo>
                <a:cubicBezTo>
                  <a:pt x="14488" y="18690"/>
                  <a:pt x="14221" y="19290"/>
                  <a:pt x="13987" y="19924"/>
                </a:cubicBezTo>
                <a:cubicBezTo>
                  <a:pt x="13987" y="19323"/>
                  <a:pt x="14087" y="18790"/>
                  <a:pt x="14087" y="18289"/>
                </a:cubicBezTo>
                <a:cubicBezTo>
                  <a:pt x="14121" y="17656"/>
                  <a:pt x="14221" y="16988"/>
                  <a:pt x="14421" y="16421"/>
                </a:cubicBezTo>
                <a:cubicBezTo>
                  <a:pt x="14454" y="16288"/>
                  <a:pt x="14488" y="16188"/>
                  <a:pt x="14554" y="16121"/>
                </a:cubicBezTo>
                <a:close/>
                <a:moveTo>
                  <a:pt x="6249" y="18089"/>
                </a:moveTo>
                <a:lnTo>
                  <a:pt x="6315" y="18256"/>
                </a:lnTo>
                <a:cubicBezTo>
                  <a:pt x="6582" y="18690"/>
                  <a:pt x="6749" y="19190"/>
                  <a:pt x="6916" y="19690"/>
                </a:cubicBezTo>
                <a:cubicBezTo>
                  <a:pt x="6982" y="19924"/>
                  <a:pt x="7049" y="20124"/>
                  <a:pt x="7116" y="20324"/>
                </a:cubicBezTo>
                <a:cubicBezTo>
                  <a:pt x="6782" y="19590"/>
                  <a:pt x="6449" y="18823"/>
                  <a:pt x="6249" y="18089"/>
                </a:cubicBezTo>
                <a:close/>
                <a:moveTo>
                  <a:pt x="12486" y="19590"/>
                </a:moveTo>
                <a:cubicBezTo>
                  <a:pt x="12787" y="19690"/>
                  <a:pt x="12787" y="20024"/>
                  <a:pt x="12753" y="20324"/>
                </a:cubicBezTo>
                <a:cubicBezTo>
                  <a:pt x="12653" y="20291"/>
                  <a:pt x="12586" y="20257"/>
                  <a:pt x="12553" y="20157"/>
                </a:cubicBezTo>
                <a:cubicBezTo>
                  <a:pt x="12586" y="20157"/>
                  <a:pt x="12586" y="20157"/>
                  <a:pt x="12653" y="20191"/>
                </a:cubicBezTo>
                <a:cubicBezTo>
                  <a:pt x="12674" y="20211"/>
                  <a:pt x="12691" y="20219"/>
                  <a:pt x="12706" y="20219"/>
                </a:cubicBezTo>
                <a:cubicBezTo>
                  <a:pt x="12737" y="20219"/>
                  <a:pt x="12753" y="20180"/>
                  <a:pt x="12753" y="20157"/>
                </a:cubicBezTo>
                <a:cubicBezTo>
                  <a:pt x="12753" y="20091"/>
                  <a:pt x="12720" y="20024"/>
                  <a:pt x="12720" y="19957"/>
                </a:cubicBezTo>
                <a:cubicBezTo>
                  <a:pt x="12720" y="19934"/>
                  <a:pt x="12672" y="19895"/>
                  <a:pt x="12632" y="19895"/>
                </a:cubicBezTo>
                <a:cubicBezTo>
                  <a:pt x="12613" y="19895"/>
                  <a:pt x="12597" y="19903"/>
                  <a:pt x="12586" y="19924"/>
                </a:cubicBezTo>
                <a:cubicBezTo>
                  <a:pt x="12553" y="19924"/>
                  <a:pt x="12553" y="19957"/>
                  <a:pt x="12486" y="19957"/>
                </a:cubicBezTo>
                <a:cubicBezTo>
                  <a:pt x="12486" y="19824"/>
                  <a:pt x="12453" y="19690"/>
                  <a:pt x="12486" y="19590"/>
                </a:cubicBezTo>
                <a:close/>
                <a:moveTo>
                  <a:pt x="14788" y="18856"/>
                </a:moveTo>
                <a:lnTo>
                  <a:pt x="14788" y="18856"/>
                </a:lnTo>
                <a:cubicBezTo>
                  <a:pt x="14755" y="19290"/>
                  <a:pt x="14721" y="19657"/>
                  <a:pt x="14621" y="20024"/>
                </a:cubicBezTo>
                <a:cubicBezTo>
                  <a:pt x="14588" y="20291"/>
                  <a:pt x="14454" y="20624"/>
                  <a:pt x="14321" y="20925"/>
                </a:cubicBezTo>
                <a:cubicBezTo>
                  <a:pt x="14288" y="20925"/>
                  <a:pt x="14254" y="20958"/>
                  <a:pt x="14254" y="20991"/>
                </a:cubicBezTo>
                <a:cubicBezTo>
                  <a:pt x="14254" y="21091"/>
                  <a:pt x="14188" y="21158"/>
                  <a:pt x="14188" y="21292"/>
                </a:cubicBezTo>
                <a:lnTo>
                  <a:pt x="14188" y="21325"/>
                </a:lnTo>
                <a:cubicBezTo>
                  <a:pt x="14154" y="21292"/>
                  <a:pt x="14121" y="21258"/>
                  <a:pt x="14087" y="21258"/>
                </a:cubicBezTo>
                <a:cubicBezTo>
                  <a:pt x="14154" y="20991"/>
                  <a:pt x="14154" y="20825"/>
                  <a:pt x="14154" y="20758"/>
                </a:cubicBezTo>
                <a:cubicBezTo>
                  <a:pt x="14188" y="20491"/>
                  <a:pt x="14488" y="19323"/>
                  <a:pt x="14788" y="18856"/>
                </a:cubicBezTo>
                <a:close/>
                <a:moveTo>
                  <a:pt x="10015" y="22056"/>
                </a:moveTo>
                <a:lnTo>
                  <a:pt x="10015" y="22056"/>
                </a:lnTo>
                <a:cubicBezTo>
                  <a:pt x="9996" y="22091"/>
                  <a:pt x="9985" y="22136"/>
                  <a:pt x="9985" y="22192"/>
                </a:cubicBezTo>
                <a:cubicBezTo>
                  <a:pt x="9999" y="22192"/>
                  <a:pt x="10011" y="22195"/>
                  <a:pt x="10020" y="22201"/>
                </a:cubicBezTo>
                <a:lnTo>
                  <a:pt x="10020" y="22201"/>
                </a:lnTo>
                <a:cubicBezTo>
                  <a:pt x="10018" y="22186"/>
                  <a:pt x="10018" y="22172"/>
                  <a:pt x="10018" y="22159"/>
                </a:cubicBezTo>
                <a:cubicBezTo>
                  <a:pt x="10018" y="22127"/>
                  <a:pt x="10017" y="22093"/>
                  <a:pt x="10015" y="22056"/>
                </a:cubicBezTo>
                <a:close/>
                <a:moveTo>
                  <a:pt x="7750" y="21592"/>
                </a:moveTo>
                <a:lnTo>
                  <a:pt x="7750" y="21658"/>
                </a:lnTo>
                <a:cubicBezTo>
                  <a:pt x="7750" y="21725"/>
                  <a:pt x="7683" y="21792"/>
                  <a:pt x="7650" y="21792"/>
                </a:cubicBezTo>
                <a:cubicBezTo>
                  <a:pt x="7795" y="21996"/>
                  <a:pt x="7941" y="22277"/>
                  <a:pt x="7953" y="22277"/>
                </a:cubicBezTo>
                <a:cubicBezTo>
                  <a:pt x="7955" y="22277"/>
                  <a:pt x="7954" y="22271"/>
                  <a:pt x="7950" y="22259"/>
                </a:cubicBezTo>
                <a:cubicBezTo>
                  <a:pt x="7883" y="22025"/>
                  <a:pt x="7783" y="21792"/>
                  <a:pt x="7750" y="21592"/>
                </a:cubicBezTo>
                <a:close/>
                <a:moveTo>
                  <a:pt x="15088" y="18690"/>
                </a:moveTo>
                <a:cubicBezTo>
                  <a:pt x="15155" y="18756"/>
                  <a:pt x="15222" y="18856"/>
                  <a:pt x="15288" y="19123"/>
                </a:cubicBezTo>
                <a:cubicBezTo>
                  <a:pt x="15322" y="19323"/>
                  <a:pt x="15322" y="19590"/>
                  <a:pt x="15322" y="19790"/>
                </a:cubicBezTo>
                <a:cubicBezTo>
                  <a:pt x="15288" y="20024"/>
                  <a:pt x="15222" y="20324"/>
                  <a:pt x="15155" y="20591"/>
                </a:cubicBezTo>
                <a:lnTo>
                  <a:pt x="15155" y="20624"/>
                </a:lnTo>
                <a:cubicBezTo>
                  <a:pt x="14988" y="21191"/>
                  <a:pt x="14721" y="21759"/>
                  <a:pt x="14521" y="22259"/>
                </a:cubicBezTo>
                <a:lnTo>
                  <a:pt x="14521" y="22326"/>
                </a:lnTo>
                <a:cubicBezTo>
                  <a:pt x="14454" y="22492"/>
                  <a:pt x="14354" y="22592"/>
                  <a:pt x="14321" y="22592"/>
                </a:cubicBezTo>
                <a:cubicBezTo>
                  <a:pt x="14388" y="22292"/>
                  <a:pt x="14421" y="21992"/>
                  <a:pt x="14421" y="21692"/>
                </a:cubicBezTo>
                <a:cubicBezTo>
                  <a:pt x="14921" y="20825"/>
                  <a:pt x="15055" y="19624"/>
                  <a:pt x="15088" y="18690"/>
                </a:cubicBezTo>
                <a:close/>
                <a:moveTo>
                  <a:pt x="10129" y="22482"/>
                </a:moveTo>
                <a:lnTo>
                  <a:pt x="10118" y="22492"/>
                </a:lnTo>
                <a:lnTo>
                  <a:pt x="10085" y="22492"/>
                </a:lnTo>
                <a:lnTo>
                  <a:pt x="10185" y="22759"/>
                </a:lnTo>
                <a:cubicBezTo>
                  <a:pt x="10285" y="22759"/>
                  <a:pt x="10318" y="22693"/>
                  <a:pt x="10385" y="22659"/>
                </a:cubicBezTo>
                <a:cubicBezTo>
                  <a:pt x="10385" y="22626"/>
                  <a:pt x="10418" y="22626"/>
                  <a:pt x="10418" y="22626"/>
                </a:cubicBezTo>
                <a:cubicBezTo>
                  <a:pt x="10292" y="22626"/>
                  <a:pt x="10195" y="22566"/>
                  <a:pt x="10129" y="22482"/>
                </a:cubicBezTo>
                <a:close/>
                <a:moveTo>
                  <a:pt x="2759" y="22758"/>
                </a:moveTo>
                <a:cubicBezTo>
                  <a:pt x="2589" y="22820"/>
                  <a:pt x="2532" y="22924"/>
                  <a:pt x="2779" y="23093"/>
                </a:cubicBezTo>
                <a:cubicBezTo>
                  <a:pt x="2856" y="23075"/>
                  <a:pt x="2931" y="23061"/>
                  <a:pt x="3004" y="23049"/>
                </a:cubicBezTo>
                <a:lnTo>
                  <a:pt x="3004" y="23049"/>
                </a:lnTo>
                <a:cubicBezTo>
                  <a:pt x="2927" y="22988"/>
                  <a:pt x="2853" y="22925"/>
                  <a:pt x="2779" y="22859"/>
                </a:cubicBezTo>
                <a:cubicBezTo>
                  <a:pt x="2762" y="22842"/>
                  <a:pt x="2754" y="22797"/>
                  <a:pt x="2759" y="22758"/>
                </a:cubicBezTo>
                <a:close/>
                <a:moveTo>
                  <a:pt x="3320" y="23280"/>
                </a:moveTo>
                <a:cubicBezTo>
                  <a:pt x="3250" y="23282"/>
                  <a:pt x="3181" y="23286"/>
                  <a:pt x="3113" y="23293"/>
                </a:cubicBezTo>
                <a:cubicBezTo>
                  <a:pt x="3379" y="23426"/>
                  <a:pt x="3645" y="23537"/>
                  <a:pt x="3923" y="23633"/>
                </a:cubicBezTo>
                <a:lnTo>
                  <a:pt x="3923" y="23633"/>
                </a:lnTo>
                <a:cubicBezTo>
                  <a:pt x="3715" y="23528"/>
                  <a:pt x="3513" y="23411"/>
                  <a:pt x="3320" y="23280"/>
                </a:cubicBezTo>
                <a:close/>
                <a:moveTo>
                  <a:pt x="8587" y="23734"/>
                </a:moveTo>
                <a:lnTo>
                  <a:pt x="8587" y="23734"/>
                </a:lnTo>
                <a:cubicBezTo>
                  <a:pt x="8618" y="23764"/>
                  <a:pt x="8648" y="23793"/>
                  <a:pt x="8679" y="23822"/>
                </a:cubicBezTo>
                <a:lnTo>
                  <a:pt x="8679" y="23822"/>
                </a:lnTo>
                <a:cubicBezTo>
                  <a:pt x="8648" y="23794"/>
                  <a:pt x="8618" y="23790"/>
                  <a:pt x="8587" y="23734"/>
                </a:cubicBezTo>
                <a:close/>
                <a:moveTo>
                  <a:pt x="3923" y="23633"/>
                </a:moveTo>
                <a:cubicBezTo>
                  <a:pt x="4762" y="24058"/>
                  <a:pt x="5708" y="24292"/>
                  <a:pt x="6681" y="24471"/>
                </a:cubicBezTo>
                <a:lnTo>
                  <a:pt x="6681" y="24471"/>
                </a:lnTo>
                <a:cubicBezTo>
                  <a:pt x="5991" y="24226"/>
                  <a:pt x="5297" y="23992"/>
                  <a:pt x="4581" y="23827"/>
                </a:cubicBezTo>
                <a:cubicBezTo>
                  <a:pt x="4351" y="23769"/>
                  <a:pt x="4133" y="23706"/>
                  <a:pt x="3923" y="23633"/>
                </a:cubicBezTo>
                <a:close/>
                <a:moveTo>
                  <a:pt x="3113" y="23526"/>
                </a:moveTo>
                <a:cubicBezTo>
                  <a:pt x="3447" y="23760"/>
                  <a:pt x="3947" y="24027"/>
                  <a:pt x="3980" y="24027"/>
                </a:cubicBezTo>
                <a:cubicBezTo>
                  <a:pt x="4814" y="24327"/>
                  <a:pt x="5648" y="24494"/>
                  <a:pt x="6482" y="24661"/>
                </a:cubicBezTo>
                <a:lnTo>
                  <a:pt x="6549" y="24661"/>
                </a:lnTo>
                <a:lnTo>
                  <a:pt x="4547" y="24027"/>
                </a:lnTo>
                <a:cubicBezTo>
                  <a:pt x="4080" y="23927"/>
                  <a:pt x="3513" y="23793"/>
                  <a:pt x="3113" y="23526"/>
                </a:cubicBezTo>
                <a:close/>
                <a:moveTo>
                  <a:pt x="4114" y="22826"/>
                </a:moveTo>
                <a:cubicBezTo>
                  <a:pt x="4281" y="22959"/>
                  <a:pt x="5248" y="23093"/>
                  <a:pt x="5581" y="23160"/>
                </a:cubicBezTo>
                <a:cubicBezTo>
                  <a:pt x="5615" y="23193"/>
                  <a:pt x="5715" y="23193"/>
                  <a:pt x="5748" y="23260"/>
                </a:cubicBezTo>
                <a:cubicBezTo>
                  <a:pt x="6749" y="23660"/>
                  <a:pt x="7650" y="24194"/>
                  <a:pt x="8584" y="24694"/>
                </a:cubicBezTo>
                <a:cubicBezTo>
                  <a:pt x="8483" y="24694"/>
                  <a:pt x="8383" y="24661"/>
                  <a:pt x="8250" y="24627"/>
                </a:cubicBezTo>
                <a:cubicBezTo>
                  <a:pt x="7082" y="23993"/>
                  <a:pt x="5815" y="23360"/>
                  <a:pt x="4547" y="23126"/>
                </a:cubicBezTo>
                <a:cubicBezTo>
                  <a:pt x="4414" y="23026"/>
                  <a:pt x="4280" y="22959"/>
                  <a:pt x="4114" y="22826"/>
                </a:cubicBezTo>
                <a:close/>
                <a:moveTo>
                  <a:pt x="6681" y="24471"/>
                </a:moveTo>
                <a:lnTo>
                  <a:pt x="6681" y="24471"/>
                </a:lnTo>
                <a:cubicBezTo>
                  <a:pt x="6826" y="24523"/>
                  <a:pt x="6971" y="24575"/>
                  <a:pt x="7116" y="24627"/>
                </a:cubicBezTo>
                <a:cubicBezTo>
                  <a:pt x="7483" y="24761"/>
                  <a:pt x="7883" y="24861"/>
                  <a:pt x="8283" y="24994"/>
                </a:cubicBezTo>
                <a:cubicBezTo>
                  <a:pt x="8383" y="24994"/>
                  <a:pt x="8450" y="25028"/>
                  <a:pt x="8617" y="25094"/>
                </a:cubicBezTo>
                <a:lnTo>
                  <a:pt x="8383" y="24961"/>
                </a:lnTo>
                <a:cubicBezTo>
                  <a:pt x="7880" y="24822"/>
                  <a:pt x="7366" y="24674"/>
                  <a:pt x="6863" y="24504"/>
                </a:cubicBezTo>
                <a:lnTo>
                  <a:pt x="6863" y="24504"/>
                </a:lnTo>
                <a:cubicBezTo>
                  <a:pt x="6802" y="24493"/>
                  <a:pt x="6742" y="24482"/>
                  <a:pt x="6681" y="24471"/>
                </a:cubicBezTo>
                <a:close/>
                <a:moveTo>
                  <a:pt x="12286" y="24794"/>
                </a:moveTo>
                <a:cubicBezTo>
                  <a:pt x="12286" y="24827"/>
                  <a:pt x="12320" y="24861"/>
                  <a:pt x="12286" y="24927"/>
                </a:cubicBezTo>
                <a:cubicBezTo>
                  <a:pt x="12320" y="24927"/>
                  <a:pt x="12386" y="24927"/>
                  <a:pt x="12386" y="24961"/>
                </a:cubicBezTo>
                <a:cubicBezTo>
                  <a:pt x="12420" y="24994"/>
                  <a:pt x="12420" y="25028"/>
                  <a:pt x="12420" y="25094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470" y="25104"/>
                  <a:pt x="12460" y="25050"/>
                  <a:pt x="12453" y="24994"/>
                </a:cubicBezTo>
                <a:cubicBezTo>
                  <a:pt x="12396" y="24938"/>
                  <a:pt x="12346" y="24869"/>
                  <a:pt x="12309" y="24794"/>
                </a:cubicBezTo>
                <a:close/>
                <a:moveTo>
                  <a:pt x="18057" y="22359"/>
                </a:moveTo>
                <a:lnTo>
                  <a:pt x="18057" y="22359"/>
                </a:lnTo>
                <a:cubicBezTo>
                  <a:pt x="17990" y="22459"/>
                  <a:pt x="18057" y="22626"/>
                  <a:pt x="18090" y="22859"/>
                </a:cubicBezTo>
                <a:cubicBezTo>
                  <a:pt x="18224" y="24360"/>
                  <a:pt x="17757" y="26028"/>
                  <a:pt x="17123" y="27363"/>
                </a:cubicBezTo>
                <a:cubicBezTo>
                  <a:pt x="16977" y="27684"/>
                  <a:pt x="16862" y="27807"/>
                  <a:pt x="16775" y="27807"/>
                </a:cubicBezTo>
                <a:cubicBezTo>
                  <a:pt x="16662" y="27807"/>
                  <a:pt x="16593" y="27606"/>
                  <a:pt x="16556" y="27363"/>
                </a:cubicBezTo>
                <a:cubicBezTo>
                  <a:pt x="16589" y="27129"/>
                  <a:pt x="16656" y="26829"/>
                  <a:pt x="16723" y="26595"/>
                </a:cubicBezTo>
                <a:cubicBezTo>
                  <a:pt x="16756" y="26595"/>
                  <a:pt x="16789" y="26529"/>
                  <a:pt x="16823" y="26495"/>
                </a:cubicBezTo>
                <a:cubicBezTo>
                  <a:pt x="16889" y="26262"/>
                  <a:pt x="16889" y="26295"/>
                  <a:pt x="16889" y="26028"/>
                </a:cubicBezTo>
                <a:cubicBezTo>
                  <a:pt x="16889" y="25995"/>
                  <a:pt x="16823" y="25962"/>
                  <a:pt x="16823" y="25962"/>
                </a:cubicBezTo>
                <a:cubicBezTo>
                  <a:pt x="16823" y="25861"/>
                  <a:pt x="16823" y="25795"/>
                  <a:pt x="16889" y="25695"/>
                </a:cubicBezTo>
                <a:cubicBezTo>
                  <a:pt x="16923" y="25161"/>
                  <a:pt x="17056" y="24594"/>
                  <a:pt x="17256" y="24027"/>
                </a:cubicBezTo>
                <a:lnTo>
                  <a:pt x="17256" y="24027"/>
                </a:lnTo>
                <a:cubicBezTo>
                  <a:pt x="17256" y="24294"/>
                  <a:pt x="17223" y="24494"/>
                  <a:pt x="17223" y="24627"/>
                </a:cubicBezTo>
                <a:cubicBezTo>
                  <a:pt x="17156" y="25495"/>
                  <a:pt x="16990" y="26328"/>
                  <a:pt x="16990" y="27162"/>
                </a:cubicBezTo>
                <a:cubicBezTo>
                  <a:pt x="16990" y="27212"/>
                  <a:pt x="17031" y="27237"/>
                  <a:pt x="17073" y="27237"/>
                </a:cubicBezTo>
                <a:cubicBezTo>
                  <a:pt x="17115" y="27237"/>
                  <a:pt x="17156" y="27212"/>
                  <a:pt x="17156" y="27162"/>
                </a:cubicBezTo>
                <a:cubicBezTo>
                  <a:pt x="17323" y="25861"/>
                  <a:pt x="17623" y="24627"/>
                  <a:pt x="17490" y="23326"/>
                </a:cubicBezTo>
                <a:cubicBezTo>
                  <a:pt x="17557" y="23193"/>
                  <a:pt x="17590" y="23126"/>
                  <a:pt x="17657" y="22993"/>
                </a:cubicBezTo>
                <a:cubicBezTo>
                  <a:pt x="17823" y="22659"/>
                  <a:pt x="17957" y="22459"/>
                  <a:pt x="18057" y="22359"/>
                </a:cubicBezTo>
                <a:close/>
                <a:moveTo>
                  <a:pt x="6789" y="27663"/>
                </a:moveTo>
                <a:cubicBezTo>
                  <a:pt x="7354" y="27663"/>
                  <a:pt x="8015" y="27837"/>
                  <a:pt x="8584" y="27996"/>
                </a:cubicBezTo>
                <a:cubicBezTo>
                  <a:pt x="8383" y="27996"/>
                  <a:pt x="8117" y="27963"/>
                  <a:pt x="7916" y="27963"/>
                </a:cubicBezTo>
                <a:cubicBezTo>
                  <a:pt x="7616" y="27963"/>
                  <a:pt x="7160" y="27927"/>
                  <a:pt x="6713" y="27927"/>
                </a:cubicBezTo>
                <a:cubicBezTo>
                  <a:pt x="6415" y="27927"/>
                  <a:pt x="6122" y="27943"/>
                  <a:pt x="5882" y="27996"/>
                </a:cubicBezTo>
                <a:cubicBezTo>
                  <a:pt x="5882" y="27930"/>
                  <a:pt x="5948" y="27863"/>
                  <a:pt x="6082" y="27796"/>
                </a:cubicBezTo>
                <a:cubicBezTo>
                  <a:pt x="6284" y="27701"/>
                  <a:pt x="6526" y="27663"/>
                  <a:pt x="6789" y="27663"/>
                </a:cubicBezTo>
                <a:close/>
                <a:moveTo>
                  <a:pt x="6374" y="28352"/>
                </a:moveTo>
                <a:cubicBezTo>
                  <a:pt x="6253" y="28375"/>
                  <a:pt x="6151" y="28402"/>
                  <a:pt x="6082" y="28430"/>
                </a:cubicBezTo>
                <a:cubicBezTo>
                  <a:pt x="6148" y="28497"/>
                  <a:pt x="6282" y="28530"/>
                  <a:pt x="6449" y="28630"/>
                </a:cubicBezTo>
                <a:lnTo>
                  <a:pt x="6615" y="28630"/>
                </a:lnTo>
                <a:cubicBezTo>
                  <a:pt x="6798" y="28662"/>
                  <a:pt x="6980" y="28686"/>
                  <a:pt x="7160" y="28704"/>
                </a:cubicBezTo>
                <a:lnTo>
                  <a:pt x="7160" y="28704"/>
                </a:lnTo>
                <a:cubicBezTo>
                  <a:pt x="6893" y="28618"/>
                  <a:pt x="6631" y="28502"/>
                  <a:pt x="6374" y="28352"/>
                </a:cubicBezTo>
                <a:close/>
                <a:moveTo>
                  <a:pt x="10485" y="28797"/>
                </a:moveTo>
                <a:lnTo>
                  <a:pt x="10485" y="28797"/>
                </a:lnTo>
                <a:cubicBezTo>
                  <a:pt x="9751" y="28864"/>
                  <a:pt x="8984" y="28930"/>
                  <a:pt x="8250" y="28930"/>
                </a:cubicBezTo>
                <a:lnTo>
                  <a:pt x="7416" y="28930"/>
                </a:lnTo>
                <a:cubicBezTo>
                  <a:pt x="7883" y="28997"/>
                  <a:pt x="8383" y="29030"/>
                  <a:pt x="8817" y="29097"/>
                </a:cubicBezTo>
                <a:cubicBezTo>
                  <a:pt x="8879" y="29101"/>
                  <a:pt x="8940" y="29102"/>
                  <a:pt x="9001" y="29102"/>
                </a:cubicBezTo>
                <a:cubicBezTo>
                  <a:pt x="9528" y="29102"/>
                  <a:pt x="10006" y="28976"/>
                  <a:pt x="10485" y="28797"/>
                </a:cubicBezTo>
                <a:close/>
                <a:moveTo>
                  <a:pt x="862" y="1"/>
                </a:moveTo>
                <a:cubicBezTo>
                  <a:pt x="790" y="1"/>
                  <a:pt x="745" y="61"/>
                  <a:pt x="745" y="143"/>
                </a:cubicBezTo>
                <a:cubicBezTo>
                  <a:pt x="745" y="310"/>
                  <a:pt x="778" y="477"/>
                  <a:pt x="811" y="643"/>
                </a:cubicBezTo>
                <a:cubicBezTo>
                  <a:pt x="578" y="543"/>
                  <a:pt x="378" y="510"/>
                  <a:pt x="111" y="510"/>
                </a:cubicBezTo>
                <a:cubicBezTo>
                  <a:pt x="77" y="510"/>
                  <a:pt x="44" y="543"/>
                  <a:pt x="44" y="610"/>
                </a:cubicBezTo>
                <a:cubicBezTo>
                  <a:pt x="49" y="795"/>
                  <a:pt x="69" y="975"/>
                  <a:pt x="102" y="1150"/>
                </a:cubicBezTo>
                <a:lnTo>
                  <a:pt x="102" y="1150"/>
                </a:lnTo>
                <a:cubicBezTo>
                  <a:pt x="130" y="1051"/>
                  <a:pt x="207" y="991"/>
                  <a:pt x="354" y="991"/>
                </a:cubicBezTo>
                <a:cubicBezTo>
                  <a:pt x="431" y="991"/>
                  <a:pt x="527" y="1007"/>
                  <a:pt x="645" y="1044"/>
                </a:cubicBezTo>
                <a:cubicBezTo>
                  <a:pt x="711" y="1044"/>
                  <a:pt x="745" y="1110"/>
                  <a:pt x="745" y="1110"/>
                </a:cubicBezTo>
                <a:cubicBezTo>
                  <a:pt x="978" y="1811"/>
                  <a:pt x="1445" y="2445"/>
                  <a:pt x="2046" y="3012"/>
                </a:cubicBezTo>
                <a:lnTo>
                  <a:pt x="1979" y="3012"/>
                </a:lnTo>
                <a:lnTo>
                  <a:pt x="1879" y="2912"/>
                </a:lnTo>
                <a:lnTo>
                  <a:pt x="1278" y="2311"/>
                </a:lnTo>
                <a:cubicBezTo>
                  <a:pt x="1268" y="2301"/>
                  <a:pt x="1254" y="2296"/>
                  <a:pt x="1240" y="2296"/>
                </a:cubicBezTo>
                <a:cubicBezTo>
                  <a:pt x="1165" y="2296"/>
                  <a:pt x="1061" y="2422"/>
                  <a:pt x="1145" y="2478"/>
                </a:cubicBezTo>
                <a:cubicBezTo>
                  <a:pt x="1412" y="2745"/>
                  <a:pt x="1645" y="2945"/>
                  <a:pt x="1912" y="3179"/>
                </a:cubicBezTo>
                <a:cubicBezTo>
                  <a:pt x="1979" y="3312"/>
                  <a:pt x="2112" y="3412"/>
                  <a:pt x="2146" y="3479"/>
                </a:cubicBezTo>
                <a:cubicBezTo>
                  <a:pt x="2891" y="4196"/>
                  <a:pt x="3659" y="4868"/>
                  <a:pt x="4431" y="5532"/>
                </a:cubicBezTo>
                <a:lnTo>
                  <a:pt x="4431" y="5532"/>
                </a:lnTo>
                <a:cubicBezTo>
                  <a:pt x="3616" y="5089"/>
                  <a:pt x="2750" y="4569"/>
                  <a:pt x="2004" y="3956"/>
                </a:cubicBezTo>
                <a:lnTo>
                  <a:pt x="2004" y="3956"/>
                </a:lnTo>
                <a:cubicBezTo>
                  <a:pt x="2187" y="4113"/>
                  <a:pt x="2378" y="4265"/>
                  <a:pt x="2579" y="4413"/>
                </a:cubicBezTo>
                <a:cubicBezTo>
                  <a:pt x="3313" y="4980"/>
                  <a:pt x="4114" y="5480"/>
                  <a:pt x="4914" y="5947"/>
                </a:cubicBezTo>
                <a:cubicBezTo>
                  <a:pt x="4753" y="5809"/>
                  <a:pt x="4592" y="5671"/>
                  <a:pt x="4431" y="5532"/>
                </a:cubicBezTo>
                <a:lnTo>
                  <a:pt x="4431" y="5532"/>
                </a:lnTo>
                <a:cubicBezTo>
                  <a:pt x="4723" y="5691"/>
                  <a:pt x="5010" y="5841"/>
                  <a:pt x="5281" y="5981"/>
                </a:cubicBezTo>
                <a:cubicBezTo>
                  <a:pt x="5715" y="6681"/>
                  <a:pt x="6115" y="7382"/>
                  <a:pt x="6482" y="8115"/>
                </a:cubicBezTo>
                <a:cubicBezTo>
                  <a:pt x="6082" y="7682"/>
                  <a:pt x="5581" y="7348"/>
                  <a:pt x="5081" y="7148"/>
                </a:cubicBezTo>
                <a:cubicBezTo>
                  <a:pt x="5048" y="7115"/>
                  <a:pt x="5048" y="7048"/>
                  <a:pt x="4981" y="7015"/>
                </a:cubicBezTo>
                <a:cubicBezTo>
                  <a:pt x="4888" y="6903"/>
                  <a:pt x="4731" y="6811"/>
                  <a:pt x="4589" y="6811"/>
                </a:cubicBezTo>
                <a:cubicBezTo>
                  <a:pt x="4477" y="6811"/>
                  <a:pt x="4373" y="6868"/>
                  <a:pt x="4314" y="7015"/>
                </a:cubicBezTo>
                <a:cubicBezTo>
                  <a:pt x="4280" y="7115"/>
                  <a:pt x="4280" y="7148"/>
                  <a:pt x="4280" y="7215"/>
                </a:cubicBezTo>
                <a:cubicBezTo>
                  <a:pt x="4247" y="7215"/>
                  <a:pt x="4247" y="7282"/>
                  <a:pt x="4247" y="7315"/>
                </a:cubicBezTo>
                <a:cubicBezTo>
                  <a:pt x="4247" y="7315"/>
                  <a:pt x="4280" y="7315"/>
                  <a:pt x="4280" y="7348"/>
                </a:cubicBezTo>
                <a:cubicBezTo>
                  <a:pt x="4287" y="7390"/>
                  <a:pt x="4299" y="7430"/>
                  <a:pt x="4314" y="7468"/>
                </a:cubicBezTo>
                <a:lnTo>
                  <a:pt x="4314" y="7468"/>
                </a:lnTo>
                <a:lnTo>
                  <a:pt x="4314" y="7448"/>
                </a:lnTo>
                <a:cubicBezTo>
                  <a:pt x="4337" y="7333"/>
                  <a:pt x="4392" y="7297"/>
                  <a:pt x="4468" y="7297"/>
                </a:cubicBezTo>
                <a:cubicBezTo>
                  <a:pt x="4501" y="7297"/>
                  <a:pt x="4539" y="7305"/>
                  <a:pt x="4581" y="7315"/>
                </a:cubicBezTo>
                <a:cubicBezTo>
                  <a:pt x="4547" y="7348"/>
                  <a:pt x="4481" y="7448"/>
                  <a:pt x="4581" y="7482"/>
                </a:cubicBezTo>
                <a:cubicBezTo>
                  <a:pt x="4647" y="7515"/>
                  <a:pt x="4747" y="7515"/>
                  <a:pt x="4814" y="75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745" y="7575"/>
                  <a:pt x="4670" y="7537"/>
                  <a:pt x="4581" y="7515"/>
                </a:cubicBezTo>
                <a:lnTo>
                  <a:pt x="4581" y="7515"/>
                </a:lnTo>
                <a:cubicBezTo>
                  <a:pt x="4606" y="7590"/>
                  <a:pt x="4630" y="7627"/>
                  <a:pt x="4669" y="7655"/>
                </a:cubicBezTo>
                <a:lnTo>
                  <a:pt x="4669" y="7655"/>
                </a:lnTo>
                <a:cubicBezTo>
                  <a:pt x="4645" y="7652"/>
                  <a:pt x="4625" y="7648"/>
                  <a:pt x="4614" y="7648"/>
                </a:cubicBezTo>
                <a:cubicBezTo>
                  <a:pt x="4564" y="7648"/>
                  <a:pt x="4477" y="7630"/>
                  <a:pt x="4394" y="7606"/>
                </a:cubicBezTo>
                <a:lnTo>
                  <a:pt x="4394" y="7606"/>
                </a:lnTo>
                <a:cubicBezTo>
                  <a:pt x="4458" y="7686"/>
                  <a:pt x="4543" y="7747"/>
                  <a:pt x="4647" y="7782"/>
                </a:cubicBezTo>
                <a:cubicBezTo>
                  <a:pt x="4714" y="7782"/>
                  <a:pt x="4747" y="7715"/>
                  <a:pt x="4714" y="7682"/>
                </a:cubicBezTo>
                <a:cubicBezTo>
                  <a:pt x="4697" y="7673"/>
                  <a:pt x="4682" y="7665"/>
                  <a:pt x="4669" y="7655"/>
                </a:cubicBezTo>
                <a:lnTo>
                  <a:pt x="4669" y="7655"/>
                </a:lnTo>
                <a:cubicBezTo>
                  <a:pt x="4696" y="7659"/>
                  <a:pt x="4727" y="7663"/>
                  <a:pt x="4755" y="7663"/>
                </a:cubicBezTo>
                <a:cubicBezTo>
                  <a:pt x="4781" y="7663"/>
                  <a:pt x="4803" y="7660"/>
                  <a:pt x="4814" y="7648"/>
                </a:cubicBezTo>
                <a:lnTo>
                  <a:pt x="4814" y="7577"/>
                </a:lnTo>
                <a:lnTo>
                  <a:pt x="4814" y="7577"/>
                </a:lnTo>
                <a:cubicBezTo>
                  <a:pt x="4816" y="7577"/>
                  <a:pt x="4818" y="7577"/>
                  <a:pt x="4820" y="7577"/>
                </a:cubicBezTo>
                <a:cubicBezTo>
                  <a:pt x="4852" y="7577"/>
                  <a:pt x="4883" y="7569"/>
                  <a:pt x="4914" y="7548"/>
                </a:cubicBezTo>
                <a:cubicBezTo>
                  <a:pt x="5048" y="7548"/>
                  <a:pt x="5114" y="7482"/>
                  <a:pt x="5114" y="7382"/>
                </a:cubicBezTo>
                <a:cubicBezTo>
                  <a:pt x="5748" y="7715"/>
                  <a:pt x="6315" y="8182"/>
                  <a:pt x="6816" y="8716"/>
                </a:cubicBezTo>
                <a:cubicBezTo>
                  <a:pt x="7483" y="10050"/>
                  <a:pt x="8083" y="11384"/>
                  <a:pt x="8617" y="12785"/>
                </a:cubicBezTo>
                <a:cubicBezTo>
                  <a:pt x="7082" y="11151"/>
                  <a:pt x="5882" y="8115"/>
                  <a:pt x="3280" y="8015"/>
                </a:cubicBezTo>
                <a:lnTo>
                  <a:pt x="3246" y="8015"/>
                </a:lnTo>
                <a:cubicBezTo>
                  <a:pt x="3135" y="8015"/>
                  <a:pt x="3024" y="8001"/>
                  <a:pt x="2903" y="8001"/>
                </a:cubicBezTo>
                <a:cubicBezTo>
                  <a:pt x="2842" y="8001"/>
                  <a:pt x="2779" y="8004"/>
                  <a:pt x="2713" y="8015"/>
                </a:cubicBezTo>
                <a:cubicBezTo>
                  <a:pt x="2613" y="8015"/>
                  <a:pt x="2579" y="8115"/>
                  <a:pt x="2613" y="8149"/>
                </a:cubicBezTo>
                <a:cubicBezTo>
                  <a:pt x="2660" y="8320"/>
                  <a:pt x="2721" y="8483"/>
                  <a:pt x="2794" y="8638"/>
                </a:cubicBezTo>
                <a:lnTo>
                  <a:pt x="2794" y="8638"/>
                </a:lnTo>
                <a:cubicBezTo>
                  <a:pt x="2802" y="8637"/>
                  <a:pt x="2809" y="8637"/>
                  <a:pt x="2817" y="8637"/>
                </a:cubicBezTo>
                <a:cubicBezTo>
                  <a:pt x="2855" y="8637"/>
                  <a:pt x="2899" y="8641"/>
                  <a:pt x="2946" y="8649"/>
                </a:cubicBezTo>
                <a:cubicBezTo>
                  <a:pt x="2959" y="8781"/>
                  <a:pt x="2988" y="8918"/>
                  <a:pt x="3030" y="9056"/>
                </a:cubicBezTo>
                <a:lnTo>
                  <a:pt x="3030" y="9056"/>
                </a:lnTo>
                <a:cubicBezTo>
                  <a:pt x="3455" y="9697"/>
                  <a:pt x="4083" y="10193"/>
                  <a:pt x="4731" y="10638"/>
                </a:cubicBezTo>
                <a:lnTo>
                  <a:pt x="4731" y="10638"/>
                </a:lnTo>
                <a:cubicBezTo>
                  <a:pt x="4285" y="10286"/>
                  <a:pt x="3149" y="9079"/>
                  <a:pt x="3380" y="8783"/>
                </a:cubicBezTo>
                <a:lnTo>
                  <a:pt x="3380" y="8783"/>
                </a:lnTo>
                <a:cubicBezTo>
                  <a:pt x="3880" y="8949"/>
                  <a:pt x="4481" y="9250"/>
                  <a:pt x="4547" y="9283"/>
                </a:cubicBezTo>
                <a:cubicBezTo>
                  <a:pt x="5148" y="9750"/>
                  <a:pt x="5715" y="10350"/>
                  <a:pt x="6215" y="10951"/>
                </a:cubicBezTo>
                <a:cubicBezTo>
                  <a:pt x="6449" y="11184"/>
                  <a:pt x="6649" y="11485"/>
                  <a:pt x="6849" y="11785"/>
                </a:cubicBezTo>
                <a:cubicBezTo>
                  <a:pt x="6015" y="11018"/>
                  <a:pt x="5148" y="10317"/>
                  <a:pt x="4414" y="9583"/>
                </a:cubicBezTo>
                <a:cubicBezTo>
                  <a:pt x="4398" y="9568"/>
                  <a:pt x="4381" y="9561"/>
                  <a:pt x="4364" y="9561"/>
                </a:cubicBezTo>
                <a:cubicBezTo>
                  <a:pt x="4308" y="9561"/>
                  <a:pt x="4255" y="9632"/>
                  <a:pt x="4280" y="9683"/>
                </a:cubicBezTo>
                <a:cubicBezTo>
                  <a:pt x="4897" y="10228"/>
                  <a:pt x="5513" y="10841"/>
                  <a:pt x="6153" y="11449"/>
                </a:cubicBezTo>
                <a:lnTo>
                  <a:pt x="6153" y="11449"/>
                </a:lnTo>
                <a:cubicBezTo>
                  <a:pt x="5704" y="11217"/>
                  <a:pt x="5280" y="10999"/>
                  <a:pt x="4948" y="10784"/>
                </a:cubicBezTo>
                <a:cubicBezTo>
                  <a:pt x="4875" y="10736"/>
                  <a:pt x="4803" y="10687"/>
                  <a:pt x="4731" y="10638"/>
                </a:cubicBezTo>
                <a:lnTo>
                  <a:pt x="4731" y="10638"/>
                </a:lnTo>
                <a:cubicBezTo>
                  <a:pt x="4736" y="10642"/>
                  <a:pt x="4742" y="10646"/>
                  <a:pt x="4747" y="10651"/>
                </a:cubicBezTo>
                <a:cubicBezTo>
                  <a:pt x="5381" y="11118"/>
                  <a:pt x="5982" y="11518"/>
                  <a:pt x="6582" y="11952"/>
                </a:cubicBezTo>
                <a:cubicBezTo>
                  <a:pt x="6615" y="11952"/>
                  <a:pt x="6615" y="11985"/>
                  <a:pt x="6615" y="12018"/>
                </a:cubicBezTo>
                <a:lnTo>
                  <a:pt x="6649" y="12018"/>
                </a:lnTo>
                <a:cubicBezTo>
                  <a:pt x="6749" y="12085"/>
                  <a:pt x="6849" y="12152"/>
                  <a:pt x="6949" y="12185"/>
                </a:cubicBezTo>
                <a:cubicBezTo>
                  <a:pt x="6679" y="11944"/>
                  <a:pt x="6414" y="11697"/>
                  <a:pt x="6153" y="11449"/>
                </a:cubicBezTo>
                <a:lnTo>
                  <a:pt x="6153" y="11449"/>
                </a:lnTo>
                <a:cubicBezTo>
                  <a:pt x="7235" y="12008"/>
                  <a:pt x="8459" y="12647"/>
                  <a:pt x="8884" y="13519"/>
                </a:cubicBezTo>
                <a:cubicBezTo>
                  <a:pt x="8899" y="13564"/>
                  <a:pt x="8921" y="13582"/>
                  <a:pt x="8940" y="13582"/>
                </a:cubicBezTo>
                <a:cubicBezTo>
                  <a:pt x="8964" y="13582"/>
                  <a:pt x="8984" y="13556"/>
                  <a:pt x="8984" y="13519"/>
                </a:cubicBezTo>
                <a:cubicBezTo>
                  <a:pt x="9451" y="14687"/>
                  <a:pt x="9884" y="15821"/>
                  <a:pt x="10285" y="16988"/>
                </a:cubicBezTo>
                <a:cubicBezTo>
                  <a:pt x="10118" y="16722"/>
                  <a:pt x="9951" y="16521"/>
                  <a:pt x="9784" y="16288"/>
                </a:cubicBezTo>
                <a:cubicBezTo>
                  <a:pt x="9451" y="15821"/>
                  <a:pt x="8950" y="15254"/>
                  <a:pt x="8383" y="14987"/>
                </a:cubicBezTo>
                <a:cubicBezTo>
                  <a:pt x="8332" y="14705"/>
                  <a:pt x="7965" y="14442"/>
                  <a:pt x="7662" y="14442"/>
                </a:cubicBezTo>
                <a:cubicBezTo>
                  <a:pt x="7571" y="14442"/>
                  <a:pt x="7485" y="14466"/>
                  <a:pt x="7416" y="14520"/>
                </a:cubicBezTo>
                <a:cubicBezTo>
                  <a:pt x="7316" y="14553"/>
                  <a:pt x="7316" y="14653"/>
                  <a:pt x="7283" y="14687"/>
                </a:cubicBezTo>
                <a:lnTo>
                  <a:pt x="7283" y="14720"/>
                </a:lnTo>
                <a:cubicBezTo>
                  <a:pt x="7236" y="14860"/>
                  <a:pt x="7242" y="14999"/>
                  <a:pt x="7286" y="15122"/>
                </a:cubicBezTo>
                <a:lnTo>
                  <a:pt x="7286" y="15122"/>
                </a:lnTo>
                <a:cubicBezTo>
                  <a:pt x="7304" y="15081"/>
                  <a:pt x="7335" y="15044"/>
                  <a:pt x="7383" y="15020"/>
                </a:cubicBezTo>
                <a:cubicBezTo>
                  <a:pt x="7393" y="15017"/>
                  <a:pt x="7405" y="15015"/>
                  <a:pt x="7417" y="15015"/>
                </a:cubicBezTo>
                <a:cubicBezTo>
                  <a:pt x="7524" y="15015"/>
                  <a:pt x="7693" y="15135"/>
                  <a:pt x="7783" y="15254"/>
                </a:cubicBezTo>
                <a:lnTo>
                  <a:pt x="7683" y="15254"/>
                </a:lnTo>
                <a:cubicBezTo>
                  <a:pt x="7616" y="15254"/>
                  <a:pt x="7583" y="15454"/>
                  <a:pt x="7683" y="15454"/>
                </a:cubicBezTo>
                <a:cubicBezTo>
                  <a:pt x="7750" y="15454"/>
                  <a:pt x="7816" y="15454"/>
                  <a:pt x="7883" y="15487"/>
                </a:cubicBezTo>
                <a:cubicBezTo>
                  <a:pt x="7875" y="15499"/>
                  <a:pt x="7868" y="15510"/>
                  <a:pt x="7860" y="15520"/>
                </a:cubicBezTo>
                <a:lnTo>
                  <a:pt x="7860" y="15520"/>
                </a:lnTo>
                <a:cubicBezTo>
                  <a:pt x="8105" y="15506"/>
                  <a:pt x="8289" y="15376"/>
                  <a:pt x="8383" y="15187"/>
                </a:cubicBezTo>
                <a:cubicBezTo>
                  <a:pt x="9251" y="15554"/>
                  <a:pt x="9985" y="16622"/>
                  <a:pt x="10485" y="17556"/>
                </a:cubicBezTo>
                <a:cubicBezTo>
                  <a:pt x="10718" y="18123"/>
                  <a:pt x="10919" y="18656"/>
                  <a:pt x="11085" y="19223"/>
                </a:cubicBezTo>
                <a:cubicBezTo>
                  <a:pt x="12219" y="22326"/>
                  <a:pt x="13587" y="25328"/>
                  <a:pt x="14955" y="28330"/>
                </a:cubicBezTo>
                <a:cubicBezTo>
                  <a:pt x="14655" y="27996"/>
                  <a:pt x="14321" y="27729"/>
                  <a:pt x="13987" y="27463"/>
                </a:cubicBezTo>
                <a:lnTo>
                  <a:pt x="13987" y="27363"/>
                </a:lnTo>
                <a:cubicBezTo>
                  <a:pt x="13821" y="27229"/>
                  <a:pt x="13721" y="27129"/>
                  <a:pt x="13554" y="26996"/>
                </a:cubicBezTo>
                <a:cubicBezTo>
                  <a:pt x="13554" y="26962"/>
                  <a:pt x="13587" y="26896"/>
                  <a:pt x="13554" y="26896"/>
                </a:cubicBezTo>
                <a:cubicBezTo>
                  <a:pt x="13153" y="26562"/>
                  <a:pt x="12987" y="26062"/>
                  <a:pt x="12820" y="25628"/>
                </a:cubicBezTo>
                <a:cubicBezTo>
                  <a:pt x="12753" y="25394"/>
                  <a:pt x="12720" y="25194"/>
                  <a:pt x="12653" y="24994"/>
                </a:cubicBezTo>
                <a:lnTo>
                  <a:pt x="12653" y="24994"/>
                </a:lnTo>
                <a:lnTo>
                  <a:pt x="12720" y="25028"/>
                </a:lnTo>
                <a:cubicBezTo>
                  <a:pt x="12734" y="25041"/>
                  <a:pt x="12753" y="25049"/>
                  <a:pt x="12776" y="25049"/>
                </a:cubicBezTo>
                <a:cubicBezTo>
                  <a:pt x="12808" y="25049"/>
                  <a:pt x="12848" y="25033"/>
                  <a:pt x="12887" y="24994"/>
                </a:cubicBezTo>
                <a:cubicBezTo>
                  <a:pt x="12984" y="24703"/>
                  <a:pt x="12955" y="24192"/>
                  <a:pt x="12588" y="24192"/>
                </a:cubicBezTo>
                <a:cubicBezTo>
                  <a:pt x="12577" y="24192"/>
                  <a:pt x="12565" y="24193"/>
                  <a:pt x="12553" y="24194"/>
                </a:cubicBezTo>
                <a:cubicBezTo>
                  <a:pt x="12420" y="24194"/>
                  <a:pt x="12286" y="24327"/>
                  <a:pt x="12253" y="24460"/>
                </a:cubicBezTo>
                <a:cubicBezTo>
                  <a:pt x="12234" y="24576"/>
                  <a:pt x="12259" y="24691"/>
                  <a:pt x="12309" y="24794"/>
                </a:cubicBezTo>
                <a:lnTo>
                  <a:pt x="12320" y="24794"/>
                </a:lnTo>
                <a:cubicBezTo>
                  <a:pt x="12333" y="24792"/>
                  <a:pt x="12345" y="24791"/>
                  <a:pt x="12356" y="24791"/>
                </a:cubicBezTo>
                <a:cubicBezTo>
                  <a:pt x="12520" y="24791"/>
                  <a:pt x="12517" y="25005"/>
                  <a:pt x="12486" y="25161"/>
                </a:cubicBezTo>
                <a:lnTo>
                  <a:pt x="12481" y="25156"/>
                </a:lnTo>
                <a:lnTo>
                  <a:pt x="12481" y="25156"/>
                </a:lnTo>
                <a:cubicBezTo>
                  <a:pt x="12525" y="25354"/>
                  <a:pt x="12593" y="25522"/>
                  <a:pt x="12620" y="25628"/>
                </a:cubicBezTo>
                <a:cubicBezTo>
                  <a:pt x="12653" y="25828"/>
                  <a:pt x="12753" y="26095"/>
                  <a:pt x="12887" y="26295"/>
                </a:cubicBezTo>
                <a:cubicBezTo>
                  <a:pt x="11986" y="25194"/>
                  <a:pt x="11419" y="23927"/>
                  <a:pt x="10919" y="22659"/>
                </a:cubicBezTo>
                <a:lnTo>
                  <a:pt x="10952" y="22626"/>
                </a:lnTo>
                <a:cubicBezTo>
                  <a:pt x="11185" y="22326"/>
                  <a:pt x="11052" y="21825"/>
                  <a:pt x="10785" y="21592"/>
                </a:cubicBezTo>
                <a:cubicBezTo>
                  <a:pt x="10683" y="21490"/>
                  <a:pt x="10542" y="21446"/>
                  <a:pt x="10407" y="21446"/>
                </a:cubicBezTo>
                <a:cubicBezTo>
                  <a:pt x="10365" y="21446"/>
                  <a:pt x="10324" y="21450"/>
                  <a:pt x="10285" y="21458"/>
                </a:cubicBezTo>
                <a:cubicBezTo>
                  <a:pt x="9996" y="21516"/>
                  <a:pt x="10007" y="21823"/>
                  <a:pt x="10015" y="22056"/>
                </a:cubicBezTo>
                <a:lnTo>
                  <a:pt x="10015" y="22056"/>
                </a:lnTo>
                <a:cubicBezTo>
                  <a:pt x="10041" y="22008"/>
                  <a:pt x="10079" y="21978"/>
                  <a:pt x="10118" y="21959"/>
                </a:cubicBezTo>
                <a:cubicBezTo>
                  <a:pt x="10157" y="21939"/>
                  <a:pt x="10196" y="21931"/>
                  <a:pt x="10234" y="21931"/>
                </a:cubicBezTo>
                <a:cubicBezTo>
                  <a:pt x="10324" y="21931"/>
                  <a:pt x="10404" y="21978"/>
                  <a:pt x="10452" y="22025"/>
                </a:cubicBezTo>
                <a:cubicBezTo>
                  <a:pt x="10552" y="22159"/>
                  <a:pt x="10618" y="22326"/>
                  <a:pt x="10618" y="22492"/>
                </a:cubicBezTo>
                <a:cubicBezTo>
                  <a:pt x="10618" y="22492"/>
                  <a:pt x="10607" y="22481"/>
                  <a:pt x="10592" y="22478"/>
                </a:cubicBezTo>
                <a:lnTo>
                  <a:pt x="10592" y="22478"/>
                </a:lnTo>
                <a:cubicBezTo>
                  <a:pt x="10590" y="22473"/>
                  <a:pt x="10587" y="22466"/>
                  <a:pt x="10585" y="22459"/>
                </a:cubicBezTo>
                <a:cubicBezTo>
                  <a:pt x="10585" y="22392"/>
                  <a:pt x="10552" y="22359"/>
                  <a:pt x="10552" y="22326"/>
                </a:cubicBezTo>
                <a:cubicBezTo>
                  <a:pt x="10485" y="22226"/>
                  <a:pt x="10485" y="22159"/>
                  <a:pt x="10418" y="22125"/>
                </a:cubicBezTo>
                <a:cubicBezTo>
                  <a:pt x="10386" y="22085"/>
                  <a:pt x="10351" y="22068"/>
                  <a:pt x="10318" y="22068"/>
                </a:cubicBezTo>
                <a:cubicBezTo>
                  <a:pt x="10212" y="22068"/>
                  <a:pt x="10110" y="22233"/>
                  <a:pt x="10085" y="22359"/>
                </a:cubicBezTo>
                <a:cubicBezTo>
                  <a:pt x="10085" y="22326"/>
                  <a:pt x="10085" y="22292"/>
                  <a:pt x="10051" y="22259"/>
                </a:cubicBezTo>
                <a:cubicBezTo>
                  <a:pt x="10051" y="22259"/>
                  <a:pt x="10051" y="22218"/>
                  <a:pt x="10020" y="22201"/>
                </a:cubicBezTo>
                <a:lnTo>
                  <a:pt x="10020" y="22201"/>
                </a:lnTo>
                <a:cubicBezTo>
                  <a:pt x="10028" y="22296"/>
                  <a:pt x="10064" y="22400"/>
                  <a:pt x="10129" y="22482"/>
                </a:cubicBezTo>
                <a:lnTo>
                  <a:pt x="10129" y="22482"/>
                </a:lnTo>
                <a:lnTo>
                  <a:pt x="10251" y="22359"/>
                </a:lnTo>
                <a:cubicBezTo>
                  <a:pt x="10251" y="22359"/>
                  <a:pt x="10285" y="22359"/>
                  <a:pt x="10285" y="22326"/>
                </a:cubicBezTo>
                <a:cubicBezTo>
                  <a:pt x="10385" y="22359"/>
                  <a:pt x="10385" y="22459"/>
                  <a:pt x="10385" y="22492"/>
                </a:cubicBezTo>
                <a:cubicBezTo>
                  <a:pt x="10385" y="22526"/>
                  <a:pt x="10418" y="22592"/>
                  <a:pt x="10418" y="22626"/>
                </a:cubicBezTo>
                <a:lnTo>
                  <a:pt x="10452" y="22626"/>
                </a:lnTo>
                <a:cubicBezTo>
                  <a:pt x="10509" y="22683"/>
                  <a:pt x="10592" y="22766"/>
                  <a:pt x="10699" y="22766"/>
                </a:cubicBezTo>
                <a:cubicBezTo>
                  <a:pt x="10716" y="22766"/>
                  <a:pt x="10733" y="22764"/>
                  <a:pt x="10752" y="22759"/>
                </a:cubicBezTo>
                <a:cubicBezTo>
                  <a:pt x="11285" y="24127"/>
                  <a:pt x="11919" y="25595"/>
                  <a:pt x="12953" y="26662"/>
                </a:cubicBezTo>
                <a:cubicBezTo>
                  <a:pt x="12353" y="26228"/>
                  <a:pt x="11786" y="25861"/>
                  <a:pt x="11185" y="25495"/>
                </a:cubicBezTo>
                <a:cubicBezTo>
                  <a:pt x="11252" y="25461"/>
                  <a:pt x="11252" y="25394"/>
                  <a:pt x="11185" y="25394"/>
                </a:cubicBezTo>
                <a:cubicBezTo>
                  <a:pt x="11119" y="25361"/>
                  <a:pt x="11019" y="25328"/>
                  <a:pt x="10919" y="25294"/>
                </a:cubicBezTo>
                <a:cubicBezTo>
                  <a:pt x="10785" y="25194"/>
                  <a:pt x="10652" y="25128"/>
                  <a:pt x="10585" y="25028"/>
                </a:cubicBezTo>
                <a:cubicBezTo>
                  <a:pt x="10151" y="24694"/>
                  <a:pt x="9751" y="24360"/>
                  <a:pt x="9351" y="23993"/>
                </a:cubicBezTo>
                <a:cubicBezTo>
                  <a:pt x="9017" y="23393"/>
                  <a:pt x="8750" y="22793"/>
                  <a:pt x="8517" y="22159"/>
                </a:cubicBezTo>
                <a:lnTo>
                  <a:pt x="8517" y="22059"/>
                </a:lnTo>
                <a:cubicBezTo>
                  <a:pt x="8083" y="20825"/>
                  <a:pt x="7750" y="19490"/>
                  <a:pt x="7149" y="18289"/>
                </a:cubicBezTo>
                <a:lnTo>
                  <a:pt x="7116" y="18223"/>
                </a:lnTo>
                <a:cubicBezTo>
                  <a:pt x="6916" y="17689"/>
                  <a:pt x="6615" y="17189"/>
                  <a:pt x="6315" y="16655"/>
                </a:cubicBezTo>
                <a:cubicBezTo>
                  <a:pt x="6302" y="16616"/>
                  <a:pt x="6279" y="16602"/>
                  <a:pt x="6253" y="16602"/>
                </a:cubicBezTo>
                <a:cubicBezTo>
                  <a:pt x="6214" y="16602"/>
                  <a:pt x="6169" y="16635"/>
                  <a:pt x="6148" y="16655"/>
                </a:cubicBezTo>
                <a:lnTo>
                  <a:pt x="5782" y="16288"/>
                </a:lnTo>
                <a:cubicBezTo>
                  <a:pt x="5771" y="16267"/>
                  <a:pt x="5754" y="16259"/>
                  <a:pt x="5735" y="16259"/>
                </a:cubicBezTo>
                <a:cubicBezTo>
                  <a:pt x="5693" y="16259"/>
                  <a:pt x="5638" y="16298"/>
                  <a:pt x="5615" y="16321"/>
                </a:cubicBezTo>
                <a:cubicBezTo>
                  <a:pt x="5412" y="16705"/>
                  <a:pt x="5356" y="17127"/>
                  <a:pt x="5405" y="17565"/>
                </a:cubicBezTo>
                <a:lnTo>
                  <a:pt x="5405" y="17565"/>
                </a:lnTo>
                <a:cubicBezTo>
                  <a:pt x="5403" y="17473"/>
                  <a:pt x="5406" y="17381"/>
                  <a:pt x="5415" y="17289"/>
                </a:cubicBezTo>
                <a:cubicBezTo>
                  <a:pt x="5426" y="17174"/>
                  <a:pt x="5457" y="17127"/>
                  <a:pt x="5503" y="17127"/>
                </a:cubicBezTo>
                <a:cubicBezTo>
                  <a:pt x="5593" y="17127"/>
                  <a:pt x="5739" y="17303"/>
                  <a:pt x="5915" y="17522"/>
                </a:cubicBezTo>
                <a:cubicBezTo>
                  <a:pt x="5942" y="18603"/>
                  <a:pt x="6494" y="19662"/>
                  <a:pt x="6987" y="20663"/>
                </a:cubicBezTo>
                <a:lnTo>
                  <a:pt x="6987" y="20663"/>
                </a:lnTo>
                <a:cubicBezTo>
                  <a:pt x="6228" y="19731"/>
                  <a:pt x="5521" y="18603"/>
                  <a:pt x="5405" y="17565"/>
                </a:cubicBezTo>
                <a:lnTo>
                  <a:pt x="5405" y="17565"/>
                </a:lnTo>
                <a:cubicBezTo>
                  <a:pt x="5423" y="18601"/>
                  <a:pt x="6033" y="19597"/>
                  <a:pt x="6615" y="20424"/>
                </a:cubicBezTo>
                <a:cubicBezTo>
                  <a:pt x="6816" y="20758"/>
                  <a:pt x="7082" y="21091"/>
                  <a:pt x="7316" y="21358"/>
                </a:cubicBezTo>
                <a:cubicBezTo>
                  <a:pt x="7215" y="21130"/>
                  <a:pt x="7102" y="20898"/>
                  <a:pt x="6987" y="20663"/>
                </a:cubicBezTo>
                <a:lnTo>
                  <a:pt x="6987" y="20663"/>
                </a:lnTo>
                <a:cubicBezTo>
                  <a:pt x="7439" y="21219"/>
                  <a:pt x="7909" y="21704"/>
                  <a:pt x="8283" y="22059"/>
                </a:cubicBezTo>
                <a:cubicBezTo>
                  <a:pt x="8483" y="22559"/>
                  <a:pt x="8684" y="23026"/>
                  <a:pt x="8950" y="23493"/>
                </a:cubicBezTo>
                <a:cubicBezTo>
                  <a:pt x="7783" y="22292"/>
                  <a:pt x="6782" y="20891"/>
                  <a:pt x="5581" y="19724"/>
                </a:cubicBezTo>
                <a:lnTo>
                  <a:pt x="5581" y="19690"/>
                </a:lnTo>
                <a:cubicBezTo>
                  <a:pt x="4948" y="17856"/>
                  <a:pt x="3580" y="15221"/>
                  <a:pt x="1612" y="14553"/>
                </a:cubicBezTo>
                <a:cubicBezTo>
                  <a:pt x="1598" y="14549"/>
                  <a:pt x="1585" y="14547"/>
                  <a:pt x="1571" y="14547"/>
                </a:cubicBezTo>
                <a:cubicBezTo>
                  <a:pt x="1487" y="14547"/>
                  <a:pt x="1416" y="14629"/>
                  <a:pt x="1445" y="14687"/>
                </a:cubicBezTo>
                <a:lnTo>
                  <a:pt x="1579" y="15187"/>
                </a:lnTo>
                <a:cubicBezTo>
                  <a:pt x="1445" y="15120"/>
                  <a:pt x="1312" y="15020"/>
                  <a:pt x="1178" y="14987"/>
                </a:cubicBezTo>
                <a:cubicBezTo>
                  <a:pt x="1166" y="14981"/>
                  <a:pt x="1154" y="14978"/>
                  <a:pt x="1140" y="14978"/>
                </a:cubicBezTo>
                <a:cubicBezTo>
                  <a:pt x="1079" y="14978"/>
                  <a:pt x="1011" y="15038"/>
                  <a:pt x="1011" y="15120"/>
                </a:cubicBezTo>
                <a:cubicBezTo>
                  <a:pt x="1058" y="15398"/>
                  <a:pt x="1145" y="15697"/>
                  <a:pt x="1267" y="16004"/>
                </a:cubicBezTo>
                <a:lnTo>
                  <a:pt x="1267" y="16004"/>
                </a:lnTo>
                <a:cubicBezTo>
                  <a:pt x="1322" y="16052"/>
                  <a:pt x="1384" y="16103"/>
                  <a:pt x="1445" y="16155"/>
                </a:cubicBezTo>
                <a:cubicBezTo>
                  <a:pt x="1800" y="17041"/>
                  <a:pt x="2390" y="17825"/>
                  <a:pt x="3050" y="18545"/>
                </a:cubicBezTo>
                <a:lnTo>
                  <a:pt x="3050" y="18545"/>
                </a:lnTo>
                <a:cubicBezTo>
                  <a:pt x="2262" y="17847"/>
                  <a:pt x="1619" y="16891"/>
                  <a:pt x="1267" y="16004"/>
                </a:cubicBezTo>
                <a:lnTo>
                  <a:pt x="1267" y="16004"/>
                </a:lnTo>
                <a:cubicBezTo>
                  <a:pt x="1160" y="15911"/>
                  <a:pt x="1074" y="15829"/>
                  <a:pt x="1051" y="15778"/>
                </a:cubicBezTo>
                <a:lnTo>
                  <a:pt x="1051" y="15778"/>
                </a:lnTo>
                <a:cubicBezTo>
                  <a:pt x="1425" y="17208"/>
                  <a:pt x="2621" y="18927"/>
                  <a:pt x="4080" y="19590"/>
                </a:cubicBezTo>
                <a:cubicBezTo>
                  <a:pt x="3734" y="19255"/>
                  <a:pt x="3383" y="18908"/>
                  <a:pt x="3050" y="18545"/>
                </a:cubicBezTo>
                <a:lnTo>
                  <a:pt x="3050" y="18545"/>
                </a:lnTo>
                <a:cubicBezTo>
                  <a:pt x="3498" y="18941"/>
                  <a:pt x="3992" y="19253"/>
                  <a:pt x="4506" y="19422"/>
                </a:cubicBezTo>
                <a:lnTo>
                  <a:pt x="4506" y="19422"/>
                </a:lnTo>
                <a:cubicBezTo>
                  <a:pt x="3604" y="18178"/>
                  <a:pt x="2813" y="16764"/>
                  <a:pt x="1612" y="15854"/>
                </a:cubicBezTo>
                <a:cubicBezTo>
                  <a:pt x="1612" y="15821"/>
                  <a:pt x="1612" y="15821"/>
                  <a:pt x="1579" y="15788"/>
                </a:cubicBezTo>
                <a:cubicBezTo>
                  <a:pt x="1437" y="15419"/>
                  <a:pt x="1428" y="15297"/>
                  <a:pt x="1492" y="15297"/>
                </a:cubicBezTo>
                <a:cubicBezTo>
                  <a:pt x="1579" y="15297"/>
                  <a:pt x="1801" y="15520"/>
                  <a:pt x="2012" y="15654"/>
                </a:cubicBezTo>
                <a:cubicBezTo>
                  <a:pt x="3258" y="16549"/>
                  <a:pt x="4198" y="18147"/>
                  <a:pt x="4832" y="19599"/>
                </a:cubicBezTo>
                <a:lnTo>
                  <a:pt x="4832" y="19599"/>
                </a:lnTo>
                <a:cubicBezTo>
                  <a:pt x="4802" y="19562"/>
                  <a:pt x="4773" y="19525"/>
                  <a:pt x="4747" y="19490"/>
                </a:cubicBezTo>
                <a:cubicBezTo>
                  <a:pt x="4667" y="19471"/>
                  <a:pt x="4586" y="19448"/>
                  <a:pt x="4506" y="19422"/>
                </a:cubicBezTo>
                <a:lnTo>
                  <a:pt x="4506" y="19422"/>
                </a:lnTo>
                <a:cubicBezTo>
                  <a:pt x="4531" y="19456"/>
                  <a:pt x="4556" y="19490"/>
                  <a:pt x="4581" y="19524"/>
                </a:cubicBezTo>
                <a:cubicBezTo>
                  <a:pt x="4647" y="19624"/>
                  <a:pt x="4781" y="19690"/>
                  <a:pt x="4914" y="19790"/>
                </a:cubicBezTo>
                <a:cubicBezTo>
                  <a:pt x="4887" y="19727"/>
                  <a:pt x="4860" y="19663"/>
                  <a:pt x="4832" y="19599"/>
                </a:cubicBezTo>
                <a:lnTo>
                  <a:pt x="4832" y="19599"/>
                </a:lnTo>
                <a:cubicBezTo>
                  <a:pt x="4919" y="19706"/>
                  <a:pt x="5024" y="19816"/>
                  <a:pt x="5148" y="19891"/>
                </a:cubicBezTo>
                <a:cubicBezTo>
                  <a:pt x="5187" y="19930"/>
                  <a:pt x="5237" y="19949"/>
                  <a:pt x="5283" y="19949"/>
                </a:cubicBezTo>
                <a:cubicBezTo>
                  <a:pt x="5353" y="19949"/>
                  <a:pt x="5415" y="19905"/>
                  <a:pt x="5415" y="19824"/>
                </a:cubicBezTo>
                <a:cubicBezTo>
                  <a:pt x="5448" y="19857"/>
                  <a:pt x="5481" y="19857"/>
                  <a:pt x="5515" y="19857"/>
                </a:cubicBezTo>
                <a:cubicBezTo>
                  <a:pt x="6849" y="21191"/>
                  <a:pt x="8016" y="22659"/>
                  <a:pt x="9317" y="23993"/>
                </a:cubicBezTo>
                <a:lnTo>
                  <a:pt x="9317" y="24027"/>
                </a:lnTo>
                <a:lnTo>
                  <a:pt x="9351" y="24027"/>
                </a:lnTo>
                <a:lnTo>
                  <a:pt x="9651" y="24327"/>
                </a:lnTo>
                <a:lnTo>
                  <a:pt x="9818" y="24494"/>
                </a:lnTo>
                <a:cubicBezTo>
                  <a:pt x="9784" y="24460"/>
                  <a:pt x="9684" y="24394"/>
                  <a:pt x="9651" y="24360"/>
                </a:cubicBezTo>
                <a:cubicBezTo>
                  <a:pt x="8650" y="23393"/>
                  <a:pt x="7616" y="22492"/>
                  <a:pt x="6749" y="21392"/>
                </a:cubicBezTo>
                <a:cubicBezTo>
                  <a:pt x="6732" y="21383"/>
                  <a:pt x="6716" y="21379"/>
                  <a:pt x="6700" y="21379"/>
                </a:cubicBezTo>
                <a:cubicBezTo>
                  <a:pt x="6655" y="21379"/>
                  <a:pt x="6624" y="21417"/>
                  <a:pt x="6649" y="21492"/>
                </a:cubicBezTo>
                <a:cubicBezTo>
                  <a:pt x="7220" y="22285"/>
                  <a:pt x="7882" y="23049"/>
                  <a:pt x="8578" y="23725"/>
                </a:cubicBezTo>
                <a:lnTo>
                  <a:pt x="8578" y="23725"/>
                </a:lnTo>
                <a:cubicBezTo>
                  <a:pt x="8482" y="23692"/>
                  <a:pt x="8448" y="23659"/>
                  <a:pt x="8350" y="23627"/>
                </a:cubicBezTo>
                <a:cubicBezTo>
                  <a:pt x="7009" y="22792"/>
                  <a:pt x="5457" y="21938"/>
                  <a:pt x="4014" y="21938"/>
                </a:cubicBezTo>
                <a:cubicBezTo>
                  <a:pt x="3555" y="21938"/>
                  <a:pt x="3106" y="22024"/>
                  <a:pt x="2679" y="22226"/>
                </a:cubicBezTo>
                <a:cubicBezTo>
                  <a:pt x="2613" y="22292"/>
                  <a:pt x="2613" y="22359"/>
                  <a:pt x="2646" y="22392"/>
                </a:cubicBezTo>
                <a:cubicBezTo>
                  <a:pt x="2746" y="22526"/>
                  <a:pt x="2813" y="22626"/>
                  <a:pt x="2913" y="22693"/>
                </a:cubicBezTo>
                <a:lnTo>
                  <a:pt x="2813" y="22693"/>
                </a:lnTo>
                <a:cubicBezTo>
                  <a:pt x="2781" y="22693"/>
                  <a:pt x="2764" y="22723"/>
                  <a:pt x="2759" y="22758"/>
                </a:cubicBezTo>
                <a:lnTo>
                  <a:pt x="2759" y="22758"/>
                </a:lnTo>
                <a:cubicBezTo>
                  <a:pt x="3025" y="22659"/>
                  <a:pt x="3565" y="22659"/>
                  <a:pt x="3647" y="22659"/>
                </a:cubicBezTo>
                <a:lnTo>
                  <a:pt x="3747" y="22659"/>
                </a:lnTo>
                <a:cubicBezTo>
                  <a:pt x="3713" y="22693"/>
                  <a:pt x="3713" y="22793"/>
                  <a:pt x="3747" y="22826"/>
                </a:cubicBezTo>
                <a:cubicBezTo>
                  <a:pt x="3813" y="22893"/>
                  <a:pt x="3914" y="22959"/>
                  <a:pt x="3980" y="23026"/>
                </a:cubicBezTo>
                <a:cubicBezTo>
                  <a:pt x="3834" y="23014"/>
                  <a:pt x="3692" y="23006"/>
                  <a:pt x="3549" y="23006"/>
                </a:cubicBezTo>
                <a:cubicBezTo>
                  <a:pt x="3371" y="23006"/>
                  <a:pt x="3193" y="23018"/>
                  <a:pt x="3004" y="23049"/>
                </a:cubicBezTo>
                <a:lnTo>
                  <a:pt x="3004" y="23049"/>
                </a:lnTo>
                <a:cubicBezTo>
                  <a:pt x="3107" y="23130"/>
                  <a:pt x="3212" y="23208"/>
                  <a:pt x="3320" y="23280"/>
                </a:cubicBezTo>
                <a:lnTo>
                  <a:pt x="3320" y="23280"/>
                </a:lnTo>
                <a:cubicBezTo>
                  <a:pt x="3351" y="23280"/>
                  <a:pt x="3382" y="23279"/>
                  <a:pt x="3413" y="23279"/>
                </a:cubicBezTo>
                <a:cubicBezTo>
                  <a:pt x="3659" y="23279"/>
                  <a:pt x="3911" y="23303"/>
                  <a:pt x="4147" y="23326"/>
                </a:cubicBezTo>
                <a:cubicBezTo>
                  <a:pt x="4280" y="23326"/>
                  <a:pt x="4414" y="23360"/>
                  <a:pt x="4547" y="23426"/>
                </a:cubicBezTo>
                <a:cubicBezTo>
                  <a:pt x="5232" y="23883"/>
                  <a:pt x="6034" y="24224"/>
                  <a:pt x="6863" y="24504"/>
                </a:cubicBezTo>
                <a:lnTo>
                  <a:pt x="6863" y="24504"/>
                </a:lnTo>
                <a:cubicBezTo>
                  <a:pt x="7581" y="24631"/>
                  <a:pt x="8309" y="24732"/>
                  <a:pt x="9017" y="24861"/>
                </a:cubicBezTo>
                <a:cubicBezTo>
                  <a:pt x="9251" y="24894"/>
                  <a:pt x="9484" y="24994"/>
                  <a:pt x="9684" y="25028"/>
                </a:cubicBezTo>
                <a:lnTo>
                  <a:pt x="9784" y="25028"/>
                </a:lnTo>
                <a:cubicBezTo>
                  <a:pt x="9851" y="25061"/>
                  <a:pt x="9985" y="25061"/>
                  <a:pt x="10085" y="25128"/>
                </a:cubicBezTo>
                <a:cubicBezTo>
                  <a:pt x="10251" y="25228"/>
                  <a:pt x="10418" y="25361"/>
                  <a:pt x="10518" y="25495"/>
                </a:cubicBezTo>
                <a:cubicBezTo>
                  <a:pt x="10530" y="25501"/>
                  <a:pt x="10543" y="25503"/>
                  <a:pt x="10554" y="25503"/>
                </a:cubicBezTo>
                <a:cubicBezTo>
                  <a:pt x="10606" y="25503"/>
                  <a:pt x="10646" y="25449"/>
                  <a:pt x="10618" y="25394"/>
                </a:cubicBezTo>
                <a:lnTo>
                  <a:pt x="10418" y="25194"/>
                </a:lnTo>
                <a:cubicBezTo>
                  <a:pt x="10485" y="25194"/>
                  <a:pt x="10518" y="25228"/>
                  <a:pt x="10618" y="25228"/>
                </a:cubicBezTo>
                <a:cubicBezTo>
                  <a:pt x="10952" y="25528"/>
                  <a:pt x="11319" y="25795"/>
                  <a:pt x="11652" y="26062"/>
                </a:cubicBezTo>
                <a:cubicBezTo>
                  <a:pt x="11417" y="26020"/>
                  <a:pt x="11165" y="25996"/>
                  <a:pt x="10908" y="25996"/>
                </a:cubicBezTo>
                <a:cubicBezTo>
                  <a:pt x="10544" y="25996"/>
                  <a:pt x="10169" y="26044"/>
                  <a:pt x="9818" y="26162"/>
                </a:cubicBezTo>
                <a:cubicBezTo>
                  <a:pt x="9818" y="26128"/>
                  <a:pt x="9784" y="26128"/>
                  <a:pt x="9784" y="26062"/>
                </a:cubicBezTo>
                <a:cubicBezTo>
                  <a:pt x="9701" y="25978"/>
                  <a:pt x="9584" y="25937"/>
                  <a:pt x="9467" y="25937"/>
                </a:cubicBezTo>
                <a:cubicBezTo>
                  <a:pt x="9351" y="25937"/>
                  <a:pt x="9234" y="25978"/>
                  <a:pt x="9151" y="26062"/>
                </a:cubicBezTo>
                <a:cubicBezTo>
                  <a:pt x="8950" y="26295"/>
                  <a:pt x="9084" y="26629"/>
                  <a:pt x="9317" y="26729"/>
                </a:cubicBezTo>
                <a:cubicBezTo>
                  <a:pt x="9351" y="26729"/>
                  <a:pt x="9417" y="26695"/>
                  <a:pt x="9417" y="26662"/>
                </a:cubicBezTo>
                <a:cubicBezTo>
                  <a:pt x="9351" y="26529"/>
                  <a:pt x="9251" y="26362"/>
                  <a:pt x="9317" y="26228"/>
                </a:cubicBezTo>
                <a:cubicBezTo>
                  <a:pt x="9379" y="26187"/>
                  <a:pt x="9441" y="26159"/>
                  <a:pt x="9503" y="26159"/>
                </a:cubicBezTo>
                <a:cubicBezTo>
                  <a:pt x="9541" y="26159"/>
                  <a:pt x="9579" y="26170"/>
                  <a:pt x="9618" y="26195"/>
                </a:cubicBezTo>
                <a:cubicBezTo>
                  <a:pt x="9584" y="26228"/>
                  <a:pt x="9484" y="26228"/>
                  <a:pt x="9451" y="26295"/>
                </a:cubicBezTo>
                <a:cubicBezTo>
                  <a:pt x="9329" y="26325"/>
                  <a:pt x="9401" y="26466"/>
                  <a:pt x="9491" y="26466"/>
                </a:cubicBezTo>
                <a:cubicBezTo>
                  <a:pt x="9499" y="26466"/>
                  <a:pt x="9508" y="26465"/>
                  <a:pt x="9518" y="26462"/>
                </a:cubicBezTo>
                <a:cubicBezTo>
                  <a:pt x="9584" y="26395"/>
                  <a:pt x="9651" y="26395"/>
                  <a:pt x="9684" y="26362"/>
                </a:cubicBezTo>
                <a:lnTo>
                  <a:pt x="9684" y="26362"/>
                </a:lnTo>
                <a:cubicBezTo>
                  <a:pt x="9684" y="26529"/>
                  <a:pt x="9651" y="26695"/>
                  <a:pt x="9584" y="26795"/>
                </a:cubicBezTo>
                <a:cubicBezTo>
                  <a:pt x="9533" y="26839"/>
                  <a:pt x="9477" y="26858"/>
                  <a:pt x="9420" y="26858"/>
                </a:cubicBezTo>
                <a:cubicBezTo>
                  <a:pt x="9217" y="26858"/>
                  <a:pt x="9003" y="26626"/>
                  <a:pt x="8950" y="26495"/>
                </a:cubicBezTo>
                <a:cubicBezTo>
                  <a:pt x="8940" y="26465"/>
                  <a:pt x="8921" y="26453"/>
                  <a:pt x="8900" y="26453"/>
                </a:cubicBezTo>
                <a:cubicBezTo>
                  <a:pt x="8851" y="26453"/>
                  <a:pt x="8794" y="26516"/>
                  <a:pt x="8817" y="26562"/>
                </a:cubicBezTo>
                <a:cubicBezTo>
                  <a:pt x="8924" y="26775"/>
                  <a:pt x="9201" y="27053"/>
                  <a:pt x="9462" y="27053"/>
                </a:cubicBezTo>
                <a:cubicBezTo>
                  <a:pt x="9527" y="27053"/>
                  <a:pt x="9591" y="27036"/>
                  <a:pt x="9651" y="26996"/>
                </a:cubicBezTo>
                <a:cubicBezTo>
                  <a:pt x="9818" y="26862"/>
                  <a:pt x="9918" y="26562"/>
                  <a:pt x="9851" y="26328"/>
                </a:cubicBezTo>
                <a:cubicBezTo>
                  <a:pt x="10151" y="26229"/>
                  <a:pt x="10450" y="26185"/>
                  <a:pt x="10746" y="26185"/>
                </a:cubicBezTo>
                <a:cubicBezTo>
                  <a:pt x="11241" y="26185"/>
                  <a:pt x="11727" y="26307"/>
                  <a:pt x="12186" y="26495"/>
                </a:cubicBezTo>
                <a:cubicBezTo>
                  <a:pt x="12686" y="26862"/>
                  <a:pt x="13187" y="27196"/>
                  <a:pt x="13654" y="27563"/>
                </a:cubicBezTo>
                <a:cubicBezTo>
                  <a:pt x="12920" y="27729"/>
                  <a:pt x="12153" y="27863"/>
                  <a:pt x="11419" y="27996"/>
                </a:cubicBezTo>
                <a:lnTo>
                  <a:pt x="10919" y="27863"/>
                </a:lnTo>
                <a:cubicBezTo>
                  <a:pt x="9818" y="27563"/>
                  <a:pt x="8784" y="27229"/>
                  <a:pt x="7683" y="27062"/>
                </a:cubicBezTo>
                <a:cubicBezTo>
                  <a:pt x="7611" y="27053"/>
                  <a:pt x="7526" y="27048"/>
                  <a:pt x="7431" y="27048"/>
                </a:cubicBezTo>
                <a:cubicBezTo>
                  <a:pt x="6860" y="27048"/>
                  <a:pt x="5953" y="27220"/>
                  <a:pt x="5782" y="27563"/>
                </a:cubicBezTo>
                <a:cubicBezTo>
                  <a:pt x="5748" y="27563"/>
                  <a:pt x="5681" y="27629"/>
                  <a:pt x="5648" y="27629"/>
                </a:cubicBezTo>
                <a:cubicBezTo>
                  <a:pt x="5581" y="27663"/>
                  <a:pt x="5581" y="27729"/>
                  <a:pt x="5615" y="27796"/>
                </a:cubicBezTo>
                <a:cubicBezTo>
                  <a:pt x="5748" y="27996"/>
                  <a:pt x="5982" y="28163"/>
                  <a:pt x="6249" y="28230"/>
                </a:cubicBezTo>
                <a:cubicBezTo>
                  <a:pt x="6249" y="28230"/>
                  <a:pt x="6282" y="28230"/>
                  <a:pt x="6282" y="28297"/>
                </a:cubicBezTo>
                <a:cubicBezTo>
                  <a:pt x="6313" y="28316"/>
                  <a:pt x="6343" y="28334"/>
                  <a:pt x="6374" y="28352"/>
                </a:cubicBezTo>
                <a:lnTo>
                  <a:pt x="6374" y="28352"/>
                </a:lnTo>
                <a:cubicBezTo>
                  <a:pt x="6546" y="28320"/>
                  <a:pt x="6753" y="28297"/>
                  <a:pt x="6949" y="28297"/>
                </a:cubicBezTo>
                <a:cubicBezTo>
                  <a:pt x="7214" y="28273"/>
                  <a:pt x="7474" y="28263"/>
                  <a:pt x="7730" y="28263"/>
                </a:cubicBezTo>
                <a:cubicBezTo>
                  <a:pt x="8569" y="28263"/>
                  <a:pt x="9367" y="28377"/>
                  <a:pt x="10185" y="28530"/>
                </a:cubicBezTo>
                <a:cubicBezTo>
                  <a:pt x="10285" y="28530"/>
                  <a:pt x="10351" y="28597"/>
                  <a:pt x="10452" y="28597"/>
                </a:cubicBezTo>
                <a:cubicBezTo>
                  <a:pt x="9951" y="28630"/>
                  <a:pt x="9417" y="28663"/>
                  <a:pt x="8884" y="28697"/>
                </a:cubicBezTo>
                <a:cubicBezTo>
                  <a:pt x="8566" y="28724"/>
                  <a:pt x="8254" y="28741"/>
                  <a:pt x="7943" y="28741"/>
                </a:cubicBezTo>
                <a:cubicBezTo>
                  <a:pt x="7682" y="28741"/>
                  <a:pt x="7422" y="28729"/>
                  <a:pt x="7160" y="28704"/>
                </a:cubicBezTo>
                <a:lnTo>
                  <a:pt x="7160" y="28704"/>
                </a:lnTo>
                <a:cubicBezTo>
                  <a:pt x="7616" y="28851"/>
                  <a:pt x="8084" y="28912"/>
                  <a:pt x="8557" y="28912"/>
                </a:cubicBezTo>
                <a:cubicBezTo>
                  <a:pt x="9571" y="28912"/>
                  <a:pt x="10605" y="28632"/>
                  <a:pt x="11586" y="28330"/>
                </a:cubicBezTo>
                <a:cubicBezTo>
                  <a:pt x="11652" y="28363"/>
                  <a:pt x="11752" y="28363"/>
                  <a:pt x="11819" y="28397"/>
                </a:cubicBezTo>
                <a:cubicBezTo>
                  <a:pt x="11844" y="28409"/>
                  <a:pt x="11865" y="28414"/>
                  <a:pt x="11883" y="28414"/>
                </a:cubicBezTo>
                <a:cubicBezTo>
                  <a:pt x="11963" y="28414"/>
                  <a:pt x="11980" y="28305"/>
                  <a:pt x="11953" y="28196"/>
                </a:cubicBezTo>
                <a:cubicBezTo>
                  <a:pt x="12019" y="28163"/>
                  <a:pt x="12153" y="28163"/>
                  <a:pt x="12253" y="28130"/>
                </a:cubicBezTo>
                <a:cubicBezTo>
                  <a:pt x="12753" y="27996"/>
                  <a:pt x="13287" y="27863"/>
                  <a:pt x="13787" y="27696"/>
                </a:cubicBezTo>
                <a:cubicBezTo>
                  <a:pt x="14354" y="28163"/>
                  <a:pt x="14921" y="28663"/>
                  <a:pt x="15422" y="29231"/>
                </a:cubicBezTo>
                <a:cubicBezTo>
                  <a:pt x="15580" y="29587"/>
                  <a:pt x="15739" y="29942"/>
                  <a:pt x="15899" y="30297"/>
                </a:cubicBezTo>
                <a:lnTo>
                  <a:pt x="15899" y="30297"/>
                </a:lnTo>
                <a:cubicBezTo>
                  <a:pt x="15512" y="29377"/>
                  <a:pt x="15068" y="28487"/>
                  <a:pt x="14655" y="27596"/>
                </a:cubicBezTo>
                <a:lnTo>
                  <a:pt x="14655" y="27596"/>
                </a:lnTo>
                <a:cubicBezTo>
                  <a:pt x="14671" y="27604"/>
                  <a:pt x="14690" y="27609"/>
                  <a:pt x="14708" y="27609"/>
                </a:cubicBezTo>
                <a:cubicBezTo>
                  <a:pt x="14763" y="27609"/>
                  <a:pt x="14813" y="27571"/>
                  <a:pt x="14788" y="27496"/>
                </a:cubicBezTo>
                <a:cubicBezTo>
                  <a:pt x="14121" y="26162"/>
                  <a:pt x="14121" y="24627"/>
                  <a:pt x="14288" y="23093"/>
                </a:cubicBezTo>
                <a:cubicBezTo>
                  <a:pt x="14321" y="23093"/>
                  <a:pt x="14321" y="23093"/>
                  <a:pt x="14388" y="23026"/>
                </a:cubicBezTo>
                <a:cubicBezTo>
                  <a:pt x="15388" y="22259"/>
                  <a:pt x="15589" y="20291"/>
                  <a:pt x="15789" y="19123"/>
                </a:cubicBezTo>
                <a:cubicBezTo>
                  <a:pt x="15922" y="18289"/>
                  <a:pt x="16289" y="15854"/>
                  <a:pt x="15255" y="15354"/>
                </a:cubicBezTo>
                <a:cubicBezTo>
                  <a:pt x="15147" y="15318"/>
                  <a:pt x="15048" y="15299"/>
                  <a:pt x="14957" y="15299"/>
                </a:cubicBezTo>
                <a:cubicBezTo>
                  <a:pt x="14796" y="15299"/>
                  <a:pt x="14661" y="15359"/>
                  <a:pt x="14554" y="15487"/>
                </a:cubicBezTo>
                <a:lnTo>
                  <a:pt x="14488" y="15454"/>
                </a:lnTo>
                <a:cubicBezTo>
                  <a:pt x="14458" y="15424"/>
                  <a:pt x="14421" y="15408"/>
                  <a:pt x="14387" y="15408"/>
                </a:cubicBezTo>
                <a:cubicBezTo>
                  <a:pt x="14345" y="15408"/>
                  <a:pt x="14306" y="15432"/>
                  <a:pt x="14288" y="15487"/>
                </a:cubicBezTo>
                <a:cubicBezTo>
                  <a:pt x="13921" y="16188"/>
                  <a:pt x="13254" y="19490"/>
                  <a:pt x="13787" y="20858"/>
                </a:cubicBezTo>
                <a:cubicBezTo>
                  <a:pt x="13721" y="21592"/>
                  <a:pt x="13787" y="22292"/>
                  <a:pt x="14087" y="22826"/>
                </a:cubicBezTo>
                <a:cubicBezTo>
                  <a:pt x="13954" y="24160"/>
                  <a:pt x="13921" y="25528"/>
                  <a:pt x="14321" y="26729"/>
                </a:cubicBezTo>
                <a:cubicBezTo>
                  <a:pt x="13954" y="25962"/>
                  <a:pt x="13620" y="25161"/>
                  <a:pt x="13287" y="24360"/>
                </a:cubicBezTo>
                <a:cubicBezTo>
                  <a:pt x="13320" y="24327"/>
                  <a:pt x="13320" y="24294"/>
                  <a:pt x="13320" y="24227"/>
                </a:cubicBezTo>
                <a:cubicBezTo>
                  <a:pt x="12887" y="23493"/>
                  <a:pt x="12787" y="22526"/>
                  <a:pt x="12720" y="21658"/>
                </a:cubicBezTo>
                <a:cubicBezTo>
                  <a:pt x="12653" y="21292"/>
                  <a:pt x="12653" y="20858"/>
                  <a:pt x="12653" y="20491"/>
                </a:cubicBezTo>
                <a:lnTo>
                  <a:pt x="12653" y="20358"/>
                </a:lnTo>
                <a:cubicBezTo>
                  <a:pt x="12720" y="20391"/>
                  <a:pt x="12787" y="20458"/>
                  <a:pt x="12887" y="20458"/>
                </a:cubicBezTo>
                <a:cubicBezTo>
                  <a:pt x="12896" y="20467"/>
                  <a:pt x="12907" y="20471"/>
                  <a:pt x="12920" y="20471"/>
                </a:cubicBezTo>
                <a:cubicBezTo>
                  <a:pt x="12956" y="20471"/>
                  <a:pt x="13005" y="20440"/>
                  <a:pt x="13053" y="20391"/>
                </a:cubicBezTo>
                <a:cubicBezTo>
                  <a:pt x="13220" y="19891"/>
                  <a:pt x="13120" y="19290"/>
                  <a:pt x="12553" y="19157"/>
                </a:cubicBezTo>
                <a:cubicBezTo>
                  <a:pt x="12486" y="19157"/>
                  <a:pt x="12420" y="19190"/>
                  <a:pt x="12420" y="19223"/>
                </a:cubicBezTo>
                <a:cubicBezTo>
                  <a:pt x="12286" y="19524"/>
                  <a:pt x="12286" y="19957"/>
                  <a:pt x="12553" y="20191"/>
                </a:cubicBezTo>
                <a:cubicBezTo>
                  <a:pt x="12553" y="20991"/>
                  <a:pt x="12486" y="21892"/>
                  <a:pt x="12653" y="22726"/>
                </a:cubicBezTo>
                <a:cubicBezTo>
                  <a:pt x="12386" y="22059"/>
                  <a:pt x="12086" y="21392"/>
                  <a:pt x="11819" y="20724"/>
                </a:cubicBezTo>
                <a:cubicBezTo>
                  <a:pt x="11619" y="19657"/>
                  <a:pt x="11486" y="18523"/>
                  <a:pt x="11452" y="17355"/>
                </a:cubicBezTo>
                <a:cubicBezTo>
                  <a:pt x="11486" y="17355"/>
                  <a:pt x="11552" y="17322"/>
                  <a:pt x="11586" y="17222"/>
                </a:cubicBezTo>
                <a:cubicBezTo>
                  <a:pt x="11719" y="16388"/>
                  <a:pt x="11819" y="15521"/>
                  <a:pt x="11919" y="14687"/>
                </a:cubicBezTo>
                <a:cubicBezTo>
                  <a:pt x="11986" y="14320"/>
                  <a:pt x="12053" y="13986"/>
                  <a:pt x="12119" y="13619"/>
                </a:cubicBezTo>
                <a:cubicBezTo>
                  <a:pt x="12420" y="11952"/>
                  <a:pt x="12386" y="10217"/>
                  <a:pt x="12453" y="8516"/>
                </a:cubicBezTo>
                <a:cubicBezTo>
                  <a:pt x="12453" y="8424"/>
                  <a:pt x="12393" y="8373"/>
                  <a:pt x="12333" y="8373"/>
                </a:cubicBezTo>
                <a:cubicBezTo>
                  <a:pt x="12283" y="8373"/>
                  <a:pt x="12234" y="8407"/>
                  <a:pt x="12219" y="8482"/>
                </a:cubicBezTo>
                <a:cubicBezTo>
                  <a:pt x="12219" y="8616"/>
                  <a:pt x="12153" y="8783"/>
                  <a:pt x="12153" y="8883"/>
                </a:cubicBezTo>
                <a:cubicBezTo>
                  <a:pt x="12086" y="8549"/>
                  <a:pt x="11986" y="8216"/>
                  <a:pt x="11786" y="7982"/>
                </a:cubicBezTo>
                <a:cubicBezTo>
                  <a:pt x="11692" y="7854"/>
                  <a:pt x="11601" y="7800"/>
                  <a:pt x="11514" y="7800"/>
                </a:cubicBezTo>
                <a:cubicBezTo>
                  <a:pt x="11006" y="7800"/>
                  <a:pt x="10618" y="9631"/>
                  <a:pt x="10618" y="9717"/>
                </a:cubicBezTo>
                <a:cubicBezTo>
                  <a:pt x="10318" y="11851"/>
                  <a:pt x="10552" y="14453"/>
                  <a:pt x="11152" y="16521"/>
                </a:cubicBezTo>
                <a:cubicBezTo>
                  <a:pt x="11152" y="17656"/>
                  <a:pt x="11285" y="18723"/>
                  <a:pt x="11452" y="19790"/>
                </a:cubicBezTo>
                <a:cubicBezTo>
                  <a:pt x="11419" y="19624"/>
                  <a:pt x="11319" y="19457"/>
                  <a:pt x="11285" y="19290"/>
                </a:cubicBezTo>
                <a:cubicBezTo>
                  <a:pt x="10618" y="17489"/>
                  <a:pt x="9985" y="15688"/>
                  <a:pt x="9317" y="13886"/>
                </a:cubicBezTo>
                <a:cubicBezTo>
                  <a:pt x="9251" y="12952"/>
                  <a:pt x="9217" y="11952"/>
                  <a:pt x="9117" y="10984"/>
                </a:cubicBezTo>
                <a:cubicBezTo>
                  <a:pt x="9151" y="10684"/>
                  <a:pt x="9151" y="10384"/>
                  <a:pt x="9217" y="10150"/>
                </a:cubicBezTo>
                <a:cubicBezTo>
                  <a:pt x="9217" y="10184"/>
                  <a:pt x="9217" y="10284"/>
                  <a:pt x="9251" y="10317"/>
                </a:cubicBezTo>
                <a:lnTo>
                  <a:pt x="9251" y="11718"/>
                </a:lnTo>
                <a:cubicBezTo>
                  <a:pt x="9251" y="11801"/>
                  <a:pt x="9326" y="11843"/>
                  <a:pt x="9401" y="11843"/>
                </a:cubicBezTo>
                <a:cubicBezTo>
                  <a:pt x="9476" y="11843"/>
                  <a:pt x="9551" y="11801"/>
                  <a:pt x="9551" y="11718"/>
                </a:cubicBezTo>
                <a:lnTo>
                  <a:pt x="9551" y="10984"/>
                </a:lnTo>
                <a:cubicBezTo>
                  <a:pt x="9551" y="10050"/>
                  <a:pt x="9484" y="9183"/>
                  <a:pt x="9417" y="8282"/>
                </a:cubicBezTo>
                <a:cubicBezTo>
                  <a:pt x="9384" y="7715"/>
                  <a:pt x="9284" y="7048"/>
                  <a:pt x="9151" y="6381"/>
                </a:cubicBezTo>
                <a:cubicBezTo>
                  <a:pt x="9151" y="5447"/>
                  <a:pt x="9117" y="4480"/>
                  <a:pt x="8784" y="3512"/>
                </a:cubicBezTo>
                <a:cubicBezTo>
                  <a:pt x="8770" y="3459"/>
                  <a:pt x="8736" y="3437"/>
                  <a:pt x="8699" y="3437"/>
                </a:cubicBezTo>
                <a:cubicBezTo>
                  <a:pt x="8644" y="3437"/>
                  <a:pt x="8584" y="3485"/>
                  <a:pt x="8584" y="3546"/>
                </a:cubicBezTo>
                <a:cubicBezTo>
                  <a:pt x="8584" y="3846"/>
                  <a:pt x="8584" y="4179"/>
                  <a:pt x="8617" y="4480"/>
                </a:cubicBezTo>
                <a:cubicBezTo>
                  <a:pt x="8317" y="3846"/>
                  <a:pt x="7950" y="3312"/>
                  <a:pt x="7449" y="2978"/>
                </a:cubicBezTo>
                <a:cubicBezTo>
                  <a:pt x="7422" y="2965"/>
                  <a:pt x="7388" y="2957"/>
                  <a:pt x="7356" y="2957"/>
                </a:cubicBezTo>
                <a:cubicBezTo>
                  <a:pt x="7311" y="2957"/>
                  <a:pt x="7269" y="2973"/>
                  <a:pt x="7249" y="3012"/>
                </a:cubicBezTo>
                <a:cubicBezTo>
                  <a:pt x="6816" y="3979"/>
                  <a:pt x="7149" y="5013"/>
                  <a:pt x="7449" y="5981"/>
                </a:cubicBezTo>
                <a:cubicBezTo>
                  <a:pt x="7748" y="6876"/>
                  <a:pt x="7924" y="7854"/>
                  <a:pt x="8204" y="8783"/>
                </a:cubicBezTo>
                <a:lnTo>
                  <a:pt x="8204" y="8783"/>
                </a:lnTo>
                <a:cubicBezTo>
                  <a:pt x="8143" y="8483"/>
                  <a:pt x="8093" y="8194"/>
                  <a:pt x="8050" y="7949"/>
                </a:cubicBezTo>
                <a:cubicBezTo>
                  <a:pt x="7750" y="6781"/>
                  <a:pt x="7283" y="5647"/>
                  <a:pt x="7116" y="4480"/>
                </a:cubicBezTo>
                <a:cubicBezTo>
                  <a:pt x="7056" y="4030"/>
                  <a:pt x="7118" y="3868"/>
                  <a:pt x="7237" y="3868"/>
                </a:cubicBezTo>
                <a:cubicBezTo>
                  <a:pt x="7516" y="3868"/>
                  <a:pt x="8103" y="4759"/>
                  <a:pt x="8150" y="4947"/>
                </a:cubicBezTo>
                <a:cubicBezTo>
                  <a:pt x="8317" y="5313"/>
                  <a:pt x="8450" y="5747"/>
                  <a:pt x="8550" y="6147"/>
                </a:cubicBezTo>
                <a:cubicBezTo>
                  <a:pt x="8617" y="6781"/>
                  <a:pt x="8717" y="7415"/>
                  <a:pt x="8784" y="7982"/>
                </a:cubicBezTo>
                <a:cubicBezTo>
                  <a:pt x="8817" y="8549"/>
                  <a:pt x="8817" y="9116"/>
                  <a:pt x="8817" y="9683"/>
                </a:cubicBezTo>
                <a:lnTo>
                  <a:pt x="8717" y="9083"/>
                </a:lnTo>
                <a:cubicBezTo>
                  <a:pt x="8717" y="8849"/>
                  <a:pt x="8650" y="8649"/>
                  <a:pt x="8650" y="8482"/>
                </a:cubicBezTo>
                <a:cubicBezTo>
                  <a:pt x="8584" y="7115"/>
                  <a:pt x="8317" y="5814"/>
                  <a:pt x="7650" y="4580"/>
                </a:cubicBezTo>
                <a:cubicBezTo>
                  <a:pt x="7636" y="4538"/>
                  <a:pt x="7604" y="4519"/>
                  <a:pt x="7572" y="4519"/>
                </a:cubicBezTo>
                <a:cubicBezTo>
                  <a:pt x="7528" y="4519"/>
                  <a:pt x="7483" y="4555"/>
                  <a:pt x="7483" y="4613"/>
                </a:cubicBezTo>
                <a:cubicBezTo>
                  <a:pt x="7449" y="4913"/>
                  <a:pt x="7449" y="4813"/>
                  <a:pt x="7483" y="5113"/>
                </a:cubicBezTo>
                <a:cubicBezTo>
                  <a:pt x="7483" y="5147"/>
                  <a:pt x="7524" y="5163"/>
                  <a:pt x="7566" y="5163"/>
                </a:cubicBezTo>
                <a:cubicBezTo>
                  <a:pt x="7608" y="5163"/>
                  <a:pt x="7650" y="5147"/>
                  <a:pt x="7650" y="5113"/>
                </a:cubicBezTo>
                <a:cubicBezTo>
                  <a:pt x="7883" y="5180"/>
                  <a:pt x="7983" y="5414"/>
                  <a:pt x="7950" y="5680"/>
                </a:cubicBezTo>
                <a:cubicBezTo>
                  <a:pt x="8250" y="6414"/>
                  <a:pt x="8283" y="7181"/>
                  <a:pt x="8383" y="7949"/>
                </a:cubicBezTo>
                <a:lnTo>
                  <a:pt x="8383" y="8149"/>
                </a:lnTo>
                <a:cubicBezTo>
                  <a:pt x="8319" y="8149"/>
                  <a:pt x="8254" y="8242"/>
                  <a:pt x="8280" y="8279"/>
                </a:cubicBezTo>
                <a:lnTo>
                  <a:pt x="8280" y="8279"/>
                </a:lnTo>
                <a:cubicBezTo>
                  <a:pt x="8294" y="8386"/>
                  <a:pt x="8402" y="9071"/>
                  <a:pt x="8465" y="9540"/>
                </a:cubicBezTo>
                <a:lnTo>
                  <a:pt x="8465" y="9540"/>
                </a:lnTo>
                <a:cubicBezTo>
                  <a:pt x="8367" y="9293"/>
                  <a:pt x="8281" y="9040"/>
                  <a:pt x="8204" y="8783"/>
                </a:cubicBezTo>
                <a:lnTo>
                  <a:pt x="8204" y="8783"/>
                </a:lnTo>
                <a:cubicBezTo>
                  <a:pt x="8284" y="9177"/>
                  <a:pt x="8384" y="9590"/>
                  <a:pt x="8517" y="9950"/>
                </a:cubicBezTo>
                <a:cubicBezTo>
                  <a:pt x="8483" y="9850"/>
                  <a:pt x="8483" y="9783"/>
                  <a:pt x="8483" y="9683"/>
                </a:cubicBezTo>
                <a:cubicBezTo>
                  <a:pt x="8478" y="9639"/>
                  <a:pt x="8472" y="9590"/>
                  <a:pt x="8465" y="9540"/>
                </a:cubicBezTo>
                <a:lnTo>
                  <a:pt x="8465" y="9540"/>
                </a:lnTo>
                <a:cubicBezTo>
                  <a:pt x="8567" y="9796"/>
                  <a:pt x="8682" y="10045"/>
                  <a:pt x="8817" y="10284"/>
                </a:cubicBezTo>
                <a:cubicBezTo>
                  <a:pt x="8884" y="10517"/>
                  <a:pt x="8884" y="10784"/>
                  <a:pt x="8917" y="11018"/>
                </a:cubicBezTo>
                <a:cubicBezTo>
                  <a:pt x="8917" y="11118"/>
                  <a:pt x="8984" y="11151"/>
                  <a:pt x="9051" y="11151"/>
                </a:cubicBezTo>
                <a:cubicBezTo>
                  <a:pt x="9084" y="11885"/>
                  <a:pt x="9117" y="12652"/>
                  <a:pt x="9151" y="13353"/>
                </a:cubicBezTo>
                <a:cubicBezTo>
                  <a:pt x="8717" y="12185"/>
                  <a:pt x="8217" y="11018"/>
                  <a:pt x="7650" y="9883"/>
                </a:cubicBezTo>
                <a:lnTo>
                  <a:pt x="7650" y="9883"/>
                </a:lnTo>
                <a:cubicBezTo>
                  <a:pt x="7669" y="9903"/>
                  <a:pt x="7689" y="9911"/>
                  <a:pt x="7706" y="9911"/>
                </a:cubicBezTo>
                <a:cubicBezTo>
                  <a:pt x="7747" y="9911"/>
                  <a:pt x="7773" y="9864"/>
                  <a:pt x="7750" y="9817"/>
                </a:cubicBezTo>
                <a:cubicBezTo>
                  <a:pt x="7616" y="9516"/>
                  <a:pt x="7416" y="9216"/>
                  <a:pt x="7216" y="8949"/>
                </a:cubicBezTo>
                <a:cubicBezTo>
                  <a:pt x="6716" y="7982"/>
                  <a:pt x="6215" y="7048"/>
                  <a:pt x="5615" y="6147"/>
                </a:cubicBezTo>
                <a:cubicBezTo>
                  <a:pt x="5715" y="6147"/>
                  <a:pt x="5715" y="6047"/>
                  <a:pt x="5648" y="6014"/>
                </a:cubicBezTo>
                <a:cubicBezTo>
                  <a:pt x="5581" y="5981"/>
                  <a:pt x="5548" y="5947"/>
                  <a:pt x="5448" y="5881"/>
                </a:cubicBezTo>
                <a:cubicBezTo>
                  <a:pt x="5415" y="5847"/>
                  <a:pt x="5415" y="5814"/>
                  <a:pt x="5381" y="5780"/>
                </a:cubicBezTo>
                <a:cubicBezTo>
                  <a:pt x="5415" y="5714"/>
                  <a:pt x="5415" y="5680"/>
                  <a:pt x="5415" y="5647"/>
                </a:cubicBezTo>
                <a:cubicBezTo>
                  <a:pt x="4614" y="3445"/>
                  <a:pt x="3213" y="944"/>
                  <a:pt x="911" y="10"/>
                </a:cubicBezTo>
                <a:cubicBezTo>
                  <a:pt x="894" y="4"/>
                  <a:pt x="877" y="1"/>
                  <a:pt x="862" y="1"/>
                </a:cubicBezTo>
                <a:close/>
                <a:moveTo>
                  <a:pt x="15899" y="30297"/>
                </a:moveTo>
                <a:cubicBezTo>
                  <a:pt x="15918" y="30342"/>
                  <a:pt x="15937" y="30387"/>
                  <a:pt x="15955" y="30431"/>
                </a:cubicBezTo>
                <a:cubicBezTo>
                  <a:pt x="15955" y="30426"/>
                  <a:pt x="15954" y="30421"/>
                  <a:pt x="15953" y="30416"/>
                </a:cubicBezTo>
                <a:lnTo>
                  <a:pt x="15953" y="30416"/>
                </a:lnTo>
                <a:cubicBezTo>
                  <a:pt x="15935" y="30376"/>
                  <a:pt x="15917" y="30337"/>
                  <a:pt x="15899" y="30297"/>
                </a:cubicBezTo>
                <a:close/>
                <a:moveTo>
                  <a:pt x="17982" y="21712"/>
                </a:moveTo>
                <a:cubicBezTo>
                  <a:pt x="17962" y="21712"/>
                  <a:pt x="17941" y="21716"/>
                  <a:pt x="17924" y="21725"/>
                </a:cubicBezTo>
                <a:cubicBezTo>
                  <a:pt x="17657" y="21959"/>
                  <a:pt x="17423" y="22192"/>
                  <a:pt x="17223" y="22492"/>
                </a:cubicBezTo>
                <a:cubicBezTo>
                  <a:pt x="17156" y="22492"/>
                  <a:pt x="17123" y="22492"/>
                  <a:pt x="17090" y="22526"/>
                </a:cubicBezTo>
                <a:cubicBezTo>
                  <a:pt x="16156" y="23526"/>
                  <a:pt x="15822" y="25795"/>
                  <a:pt x="16222" y="27363"/>
                </a:cubicBezTo>
                <a:cubicBezTo>
                  <a:pt x="15957" y="28358"/>
                  <a:pt x="15790" y="29420"/>
                  <a:pt x="15953" y="30416"/>
                </a:cubicBezTo>
                <a:lnTo>
                  <a:pt x="15953" y="30416"/>
                </a:lnTo>
                <a:cubicBezTo>
                  <a:pt x="16719" y="32114"/>
                  <a:pt x="17499" y="33803"/>
                  <a:pt x="18257" y="35535"/>
                </a:cubicBezTo>
                <a:cubicBezTo>
                  <a:pt x="18269" y="35581"/>
                  <a:pt x="18296" y="35599"/>
                  <a:pt x="18326" y="35599"/>
                </a:cubicBezTo>
                <a:cubicBezTo>
                  <a:pt x="18382" y="35599"/>
                  <a:pt x="18446" y="35534"/>
                  <a:pt x="18424" y="35468"/>
                </a:cubicBezTo>
                <a:cubicBezTo>
                  <a:pt x="17823" y="33901"/>
                  <a:pt x="17156" y="32366"/>
                  <a:pt x="16489" y="30865"/>
                </a:cubicBezTo>
                <a:cubicBezTo>
                  <a:pt x="16156" y="29831"/>
                  <a:pt x="16289" y="28830"/>
                  <a:pt x="16489" y="27863"/>
                </a:cubicBezTo>
                <a:cubicBezTo>
                  <a:pt x="16523" y="28030"/>
                  <a:pt x="16589" y="28230"/>
                  <a:pt x="16656" y="28397"/>
                </a:cubicBezTo>
                <a:cubicBezTo>
                  <a:pt x="16677" y="28461"/>
                  <a:pt x="16741" y="28498"/>
                  <a:pt x="16792" y="28498"/>
                </a:cubicBezTo>
                <a:cubicBezTo>
                  <a:pt x="16820" y="28498"/>
                  <a:pt x="16844" y="28487"/>
                  <a:pt x="16856" y="28463"/>
                </a:cubicBezTo>
                <a:cubicBezTo>
                  <a:pt x="17457" y="27896"/>
                  <a:pt x="17790" y="27129"/>
                  <a:pt x="17990" y="26295"/>
                </a:cubicBezTo>
                <a:cubicBezTo>
                  <a:pt x="18257" y="25661"/>
                  <a:pt x="18457" y="24894"/>
                  <a:pt x="18524" y="24194"/>
                </a:cubicBezTo>
                <a:cubicBezTo>
                  <a:pt x="18591" y="23693"/>
                  <a:pt x="18724" y="22526"/>
                  <a:pt x="18257" y="21825"/>
                </a:cubicBezTo>
                <a:cubicBezTo>
                  <a:pt x="18224" y="21792"/>
                  <a:pt x="18157" y="21792"/>
                  <a:pt x="18124" y="21792"/>
                </a:cubicBezTo>
                <a:cubicBezTo>
                  <a:pt x="18099" y="21743"/>
                  <a:pt x="18039" y="21712"/>
                  <a:pt x="17982" y="2171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3" name="Google Shape;1363;p67"/>
          <p:cNvGrpSpPr/>
          <p:nvPr/>
        </p:nvGrpSpPr>
        <p:grpSpPr>
          <a:xfrm>
            <a:off x="4823444" y="1017695"/>
            <a:ext cx="577314" cy="368094"/>
            <a:chOff x="4816269" y="1017695"/>
            <a:chExt cx="577314" cy="368094"/>
          </a:xfrm>
        </p:grpSpPr>
        <p:sp>
          <p:nvSpPr>
            <p:cNvPr id="1364" name="Google Shape;1364;p67"/>
            <p:cNvSpPr/>
            <p:nvPr/>
          </p:nvSpPr>
          <p:spPr>
            <a:xfrm rot="59522">
              <a:off x="4817381" y="1255082"/>
              <a:ext cx="129524" cy="129596"/>
            </a:xfrm>
            <a:custGeom>
              <a:avLst/>
              <a:gdLst/>
              <a:ahLst/>
              <a:cxnLst/>
              <a:rect l="l" t="t" r="r" b="b"/>
              <a:pathLst>
                <a:path w="1794" h="1795" extrusionOk="0">
                  <a:moveTo>
                    <a:pt x="943" y="1"/>
                  </a:moveTo>
                  <a:cubicBezTo>
                    <a:pt x="730" y="426"/>
                    <a:pt x="396" y="730"/>
                    <a:pt x="1" y="882"/>
                  </a:cubicBezTo>
                  <a:lnTo>
                    <a:pt x="1" y="913"/>
                  </a:lnTo>
                  <a:cubicBezTo>
                    <a:pt x="396" y="1065"/>
                    <a:pt x="730" y="1369"/>
                    <a:pt x="882" y="1794"/>
                  </a:cubicBezTo>
                  <a:lnTo>
                    <a:pt x="943" y="1794"/>
                  </a:lnTo>
                  <a:cubicBezTo>
                    <a:pt x="1034" y="1369"/>
                    <a:pt x="1399" y="1065"/>
                    <a:pt x="1794" y="913"/>
                  </a:cubicBezTo>
                  <a:lnTo>
                    <a:pt x="1794" y="882"/>
                  </a:lnTo>
                  <a:cubicBezTo>
                    <a:pt x="1429" y="730"/>
                    <a:pt x="1095" y="426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67"/>
            <p:cNvSpPr/>
            <p:nvPr/>
          </p:nvSpPr>
          <p:spPr>
            <a:xfrm rot="59522">
              <a:off x="5212133" y="1019241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193" y="1669862"/>
            <a:ext cx="3180673" cy="3041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485178" y="-221106"/>
            <a:ext cx="8372475" cy="5932488"/>
            <a:chOff x="9593263" y="-719137"/>
            <a:chExt cx="8372475" cy="5932488"/>
          </a:xfrm>
          <a:solidFill>
            <a:srgbClr val="F1D1AB"/>
          </a:solidFill>
        </p:grpSpPr>
        <p:sp>
          <p:nvSpPr>
            <p:cNvPr id="13" name="Google Shape;1360;p67"/>
            <p:cNvSpPr/>
            <p:nvPr/>
          </p:nvSpPr>
          <p:spPr>
            <a:xfrm>
              <a:off x="10246250" y="4375763"/>
              <a:ext cx="6700" cy="3525"/>
            </a:xfrm>
            <a:custGeom>
              <a:avLst/>
              <a:gdLst/>
              <a:ahLst/>
              <a:cxnLst/>
              <a:rect l="l" t="t" r="r" b="b"/>
              <a:pathLst>
                <a:path w="268" h="141" extrusionOk="0">
                  <a:moveTo>
                    <a:pt x="176" y="1"/>
                  </a:moveTo>
                  <a:cubicBezTo>
                    <a:pt x="160" y="1"/>
                    <a:pt x="145" y="5"/>
                    <a:pt x="134" y="16"/>
                  </a:cubicBezTo>
                  <a:cubicBezTo>
                    <a:pt x="67" y="49"/>
                    <a:pt x="0" y="82"/>
                    <a:pt x="34" y="116"/>
                  </a:cubicBezTo>
                  <a:cubicBezTo>
                    <a:pt x="34" y="132"/>
                    <a:pt x="50" y="141"/>
                    <a:pt x="75" y="141"/>
                  </a:cubicBezTo>
                  <a:cubicBezTo>
                    <a:pt x="100" y="141"/>
                    <a:pt x="134" y="132"/>
                    <a:pt x="167" y="116"/>
                  </a:cubicBezTo>
                  <a:cubicBezTo>
                    <a:pt x="234" y="82"/>
                    <a:pt x="267" y="49"/>
                    <a:pt x="267" y="16"/>
                  </a:cubicBezTo>
                  <a:cubicBezTo>
                    <a:pt x="245" y="16"/>
                    <a:pt x="208" y="1"/>
                    <a:pt x="1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10344150" y="996950"/>
              <a:ext cx="412750" cy="396875"/>
            </a:xfrm>
            <a:custGeom>
              <a:avLst/>
              <a:gdLst>
                <a:gd name="T0" fmla="*/ 185 w 185"/>
                <a:gd name="T1" fmla="*/ 110 h 178"/>
                <a:gd name="T2" fmla="*/ 127 w 185"/>
                <a:gd name="T3" fmla="*/ 127 h 178"/>
                <a:gd name="T4" fmla="*/ 97 w 185"/>
                <a:gd name="T5" fmla="*/ 178 h 178"/>
                <a:gd name="T6" fmla="*/ 62 w 185"/>
                <a:gd name="T7" fmla="*/ 128 h 178"/>
                <a:gd name="T8" fmla="*/ 0 w 185"/>
                <a:gd name="T9" fmla="*/ 111 h 178"/>
                <a:gd name="T10" fmla="*/ 32 w 185"/>
                <a:gd name="T11" fmla="*/ 2 h 178"/>
                <a:gd name="T12" fmla="*/ 82 w 185"/>
                <a:gd name="T13" fmla="*/ 24 h 178"/>
                <a:gd name="T14" fmla="*/ 101 w 185"/>
                <a:gd name="T15" fmla="*/ 23 h 178"/>
                <a:gd name="T16" fmla="*/ 146 w 185"/>
                <a:gd name="T17" fmla="*/ 0 h 178"/>
                <a:gd name="T18" fmla="*/ 142 w 185"/>
                <a:gd name="T19" fmla="*/ 41 h 178"/>
                <a:gd name="T20" fmla="*/ 158 w 185"/>
                <a:gd name="T21" fmla="*/ 83 h 178"/>
                <a:gd name="T22" fmla="*/ 185 w 185"/>
                <a:gd name="T23" fmla="*/ 110 h 178"/>
                <a:gd name="T24" fmla="*/ 125 w 185"/>
                <a:gd name="T25" fmla="*/ 30 h 178"/>
                <a:gd name="T26" fmla="*/ 52 w 185"/>
                <a:gd name="T27" fmla="*/ 28 h 178"/>
                <a:gd name="T28" fmla="*/ 37 w 185"/>
                <a:gd name="T29" fmla="*/ 102 h 178"/>
                <a:gd name="T30" fmla="*/ 96 w 185"/>
                <a:gd name="T31" fmla="*/ 144 h 178"/>
                <a:gd name="T32" fmla="*/ 151 w 185"/>
                <a:gd name="T33" fmla="*/ 99 h 178"/>
                <a:gd name="T34" fmla="*/ 125 w 185"/>
                <a:gd name="T35" fmla="*/ 3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5" h="178">
                  <a:moveTo>
                    <a:pt x="185" y="110"/>
                  </a:moveTo>
                  <a:cubicBezTo>
                    <a:pt x="162" y="116"/>
                    <a:pt x="141" y="116"/>
                    <a:pt x="127" y="127"/>
                  </a:cubicBezTo>
                  <a:cubicBezTo>
                    <a:pt x="113" y="138"/>
                    <a:pt x="108" y="159"/>
                    <a:pt x="97" y="178"/>
                  </a:cubicBezTo>
                  <a:cubicBezTo>
                    <a:pt x="85" y="159"/>
                    <a:pt x="77" y="139"/>
                    <a:pt x="62" y="128"/>
                  </a:cubicBezTo>
                  <a:cubicBezTo>
                    <a:pt x="47" y="118"/>
                    <a:pt x="25" y="118"/>
                    <a:pt x="0" y="111"/>
                  </a:cubicBezTo>
                  <a:cubicBezTo>
                    <a:pt x="43" y="84"/>
                    <a:pt x="48" y="47"/>
                    <a:pt x="32" y="2"/>
                  </a:cubicBezTo>
                  <a:cubicBezTo>
                    <a:pt x="53" y="12"/>
                    <a:pt x="67" y="19"/>
                    <a:pt x="82" y="24"/>
                  </a:cubicBezTo>
                  <a:cubicBezTo>
                    <a:pt x="88" y="26"/>
                    <a:pt x="96" y="25"/>
                    <a:pt x="101" y="23"/>
                  </a:cubicBezTo>
                  <a:cubicBezTo>
                    <a:pt x="114" y="17"/>
                    <a:pt x="127" y="10"/>
                    <a:pt x="146" y="0"/>
                  </a:cubicBezTo>
                  <a:cubicBezTo>
                    <a:pt x="145" y="16"/>
                    <a:pt x="145" y="29"/>
                    <a:pt x="142" y="41"/>
                  </a:cubicBezTo>
                  <a:cubicBezTo>
                    <a:pt x="139" y="59"/>
                    <a:pt x="144" y="72"/>
                    <a:pt x="158" y="83"/>
                  </a:cubicBezTo>
                  <a:cubicBezTo>
                    <a:pt x="167" y="90"/>
                    <a:pt x="174" y="99"/>
                    <a:pt x="185" y="110"/>
                  </a:cubicBezTo>
                  <a:close/>
                  <a:moveTo>
                    <a:pt x="125" y="30"/>
                  </a:moveTo>
                  <a:cubicBezTo>
                    <a:pt x="102" y="49"/>
                    <a:pt x="80" y="45"/>
                    <a:pt x="52" y="28"/>
                  </a:cubicBezTo>
                  <a:cubicBezTo>
                    <a:pt x="63" y="60"/>
                    <a:pt x="58" y="82"/>
                    <a:pt x="37" y="102"/>
                  </a:cubicBezTo>
                  <a:cubicBezTo>
                    <a:pt x="68" y="101"/>
                    <a:pt x="83" y="120"/>
                    <a:pt x="96" y="144"/>
                  </a:cubicBezTo>
                  <a:cubicBezTo>
                    <a:pt x="104" y="115"/>
                    <a:pt x="123" y="103"/>
                    <a:pt x="151" y="99"/>
                  </a:cubicBezTo>
                  <a:cubicBezTo>
                    <a:pt x="127" y="81"/>
                    <a:pt x="121" y="59"/>
                    <a:pt x="12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13662025" y="1416050"/>
              <a:ext cx="355600" cy="395288"/>
            </a:xfrm>
            <a:custGeom>
              <a:avLst/>
              <a:gdLst>
                <a:gd name="T0" fmla="*/ 159 w 159"/>
                <a:gd name="T1" fmla="*/ 101 h 177"/>
                <a:gd name="T2" fmla="*/ 97 w 159"/>
                <a:gd name="T3" fmla="*/ 177 h 177"/>
                <a:gd name="T4" fmla="*/ 0 w 159"/>
                <a:gd name="T5" fmla="*/ 128 h 177"/>
                <a:gd name="T6" fmla="*/ 23 w 159"/>
                <a:gd name="T7" fmla="*/ 72 h 177"/>
                <a:gd name="T8" fmla="*/ 4 w 159"/>
                <a:gd name="T9" fmla="*/ 13 h 177"/>
                <a:gd name="T10" fmla="*/ 104 w 159"/>
                <a:gd name="T11" fmla="*/ 0 h 177"/>
                <a:gd name="T12" fmla="*/ 159 w 159"/>
                <a:gd name="T13" fmla="*/ 101 h 177"/>
                <a:gd name="T14" fmla="*/ 128 w 159"/>
                <a:gd name="T15" fmla="*/ 95 h 177"/>
                <a:gd name="T16" fmla="*/ 94 w 159"/>
                <a:gd name="T17" fmla="*/ 26 h 177"/>
                <a:gd name="T18" fmla="*/ 30 w 159"/>
                <a:gd name="T19" fmla="*/ 38 h 177"/>
                <a:gd name="T20" fmla="*/ 40 w 159"/>
                <a:gd name="T21" fmla="*/ 77 h 177"/>
                <a:gd name="T22" fmla="*/ 26 w 159"/>
                <a:gd name="T23" fmla="*/ 115 h 177"/>
                <a:gd name="T24" fmla="*/ 94 w 159"/>
                <a:gd name="T25" fmla="*/ 148 h 177"/>
                <a:gd name="T26" fmla="*/ 128 w 159"/>
                <a:gd name="T27" fmla="*/ 9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177">
                  <a:moveTo>
                    <a:pt x="159" y="101"/>
                  </a:moveTo>
                  <a:cubicBezTo>
                    <a:pt x="115" y="109"/>
                    <a:pt x="100" y="136"/>
                    <a:pt x="97" y="177"/>
                  </a:cubicBezTo>
                  <a:cubicBezTo>
                    <a:pt x="74" y="143"/>
                    <a:pt x="49" y="115"/>
                    <a:pt x="0" y="128"/>
                  </a:cubicBezTo>
                  <a:cubicBezTo>
                    <a:pt x="10" y="106"/>
                    <a:pt x="23" y="89"/>
                    <a:pt x="23" y="72"/>
                  </a:cubicBezTo>
                  <a:cubicBezTo>
                    <a:pt x="24" y="54"/>
                    <a:pt x="12" y="36"/>
                    <a:pt x="4" y="13"/>
                  </a:cubicBezTo>
                  <a:cubicBezTo>
                    <a:pt x="42" y="32"/>
                    <a:pt x="75" y="37"/>
                    <a:pt x="104" y="0"/>
                  </a:cubicBezTo>
                  <a:cubicBezTo>
                    <a:pt x="104" y="44"/>
                    <a:pt x="117" y="79"/>
                    <a:pt x="159" y="101"/>
                  </a:cubicBezTo>
                  <a:close/>
                  <a:moveTo>
                    <a:pt x="128" y="95"/>
                  </a:moveTo>
                  <a:cubicBezTo>
                    <a:pt x="104" y="79"/>
                    <a:pt x="93" y="59"/>
                    <a:pt x="94" y="26"/>
                  </a:cubicBezTo>
                  <a:cubicBezTo>
                    <a:pt x="74" y="53"/>
                    <a:pt x="53" y="51"/>
                    <a:pt x="30" y="38"/>
                  </a:cubicBezTo>
                  <a:cubicBezTo>
                    <a:pt x="34" y="54"/>
                    <a:pt x="41" y="66"/>
                    <a:pt x="40" y="77"/>
                  </a:cubicBezTo>
                  <a:cubicBezTo>
                    <a:pt x="40" y="88"/>
                    <a:pt x="32" y="98"/>
                    <a:pt x="26" y="115"/>
                  </a:cubicBezTo>
                  <a:cubicBezTo>
                    <a:pt x="61" y="100"/>
                    <a:pt x="71" y="130"/>
                    <a:pt x="94" y="148"/>
                  </a:cubicBezTo>
                  <a:cubicBezTo>
                    <a:pt x="87" y="115"/>
                    <a:pt x="103" y="102"/>
                    <a:pt x="128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16889413" y="2462213"/>
              <a:ext cx="398463" cy="363538"/>
            </a:xfrm>
            <a:custGeom>
              <a:avLst/>
              <a:gdLst>
                <a:gd name="T0" fmla="*/ 160 w 179"/>
                <a:gd name="T1" fmla="*/ 163 h 163"/>
                <a:gd name="T2" fmla="*/ 103 w 179"/>
                <a:gd name="T3" fmla="*/ 136 h 163"/>
                <a:gd name="T4" fmla="*/ 49 w 179"/>
                <a:gd name="T5" fmla="*/ 147 h 163"/>
                <a:gd name="T6" fmla="*/ 43 w 179"/>
                <a:gd name="T7" fmla="*/ 92 h 163"/>
                <a:gd name="T8" fmla="*/ 0 w 179"/>
                <a:gd name="T9" fmla="*/ 48 h 163"/>
                <a:gd name="T10" fmla="*/ 80 w 179"/>
                <a:gd name="T11" fmla="*/ 0 h 163"/>
                <a:gd name="T12" fmla="*/ 179 w 179"/>
                <a:gd name="T13" fmla="*/ 70 h 163"/>
                <a:gd name="T14" fmla="*/ 160 w 179"/>
                <a:gd name="T15" fmla="*/ 163 h 163"/>
                <a:gd name="T16" fmla="*/ 63 w 179"/>
                <a:gd name="T17" fmla="*/ 129 h 163"/>
                <a:gd name="T18" fmla="*/ 136 w 179"/>
                <a:gd name="T19" fmla="*/ 137 h 163"/>
                <a:gd name="T20" fmla="*/ 147 w 179"/>
                <a:gd name="T21" fmla="*/ 74 h 163"/>
                <a:gd name="T22" fmla="*/ 82 w 179"/>
                <a:gd name="T23" fmla="*/ 27 h 163"/>
                <a:gd name="T24" fmla="*/ 36 w 179"/>
                <a:gd name="T25" fmla="*/ 63 h 163"/>
                <a:gd name="T26" fmla="*/ 63 w 179"/>
                <a:gd name="T27" fmla="*/ 12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" h="163">
                  <a:moveTo>
                    <a:pt x="160" y="163"/>
                  </a:moveTo>
                  <a:cubicBezTo>
                    <a:pt x="138" y="151"/>
                    <a:pt x="121" y="138"/>
                    <a:pt x="103" y="136"/>
                  </a:cubicBezTo>
                  <a:cubicBezTo>
                    <a:pt x="86" y="134"/>
                    <a:pt x="68" y="143"/>
                    <a:pt x="49" y="147"/>
                  </a:cubicBezTo>
                  <a:cubicBezTo>
                    <a:pt x="47" y="128"/>
                    <a:pt x="50" y="108"/>
                    <a:pt x="43" y="92"/>
                  </a:cubicBezTo>
                  <a:cubicBezTo>
                    <a:pt x="35" y="77"/>
                    <a:pt x="18" y="66"/>
                    <a:pt x="0" y="48"/>
                  </a:cubicBezTo>
                  <a:cubicBezTo>
                    <a:pt x="40" y="50"/>
                    <a:pt x="72" y="46"/>
                    <a:pt x="80" y="0"/>
                  </a:cubicBezTo>
                  <a:cubicBezTo>
                    <a:pt x="101" y="41"/>
                    <a:pt x="131" y="66"/>
                    <a:pt x="179" y="70"/>
                  </a:cubicBezTo>
                  <a:cubicBezTo>
                    <a:pt x="139" y="94"/>
                    <a:pt x="142" y="125"/>
                    <a:pt x="160" y="163"/>
                  </a:cubicBezTo>
                  <a:close/>
                  <a:moveTo>
                    <a:pt x="63" y="129"/>
                  </a:moveTo>
                  <a:cubicBezTo>
                    <a:pt x="90" y="110"/>
                    <a:pt x="110" y="122"/>
                    <a:pt x="136" y="137"/>
                  </a:cubicBezTo>
                  <a:cubicBezTo>
                    <a:pt x="126" y="110"/>
                    <a:pt x="125" y="91"/>
                    <a:pt x="147" y="74"/>
                  </a:cubicBezTo>
                  <a:cubicBezTo>
                    <a:pt x="116" y="73"/>
                    <a:pt x="100" y="53"/>
                    <a:pt x="82" y="27"/>
                  </a:cubicBezTo>
                  <a:cubicBezTo>
                    <a:pt x="80" y="62"/>
                    <a:pt x="58" y="62"/>
                    <a:pt x="36" y="63"/>
                  </a:cubicBezTo>
                  <a:cubicBezTo>
                    <a:pt x="56" y="80"/>
                    <a:pt x="68" y="99"/>
                    <a:pt x="63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15270163" y="-190500"/>
              <a:ext cx="390525" cy="361950"/>
            </a:xfrm>
            <a:custGeom>
              <a:avLst/>
              <a:gdLst>
                <a:gd name="T0" fmla="*/ 80 w 175"/>
                <a:gd name="T1" fmla="*/ 0 h 162"/>
                <a:gd name="T2" fmla="*/ 175 w 175"/>
                <a:gd name="T3" fmla="*/ 65 h 162"/>
                <a:gd name="T4" fmla="*/ 166 w 175"/>
                <a:gd name="T5" fmla="*/ 79 h 162"/>
                <a:gd name="T6" fmla="*/ 151 w 175"/>
                <a:gd name="T7" fmla="*/ 147 h 162"/>
                <a:gd name="T8" fmla="*/ 154 w 175"/>
                <a:gd name="T9" fmla="*/ 162 h 162"/>
                <a:gd name="T10" fmla="*/ 45 w 175"/>
                <a:gd name="T11" fmla="*/ 153 h 162"/>
                <a:gd name="T12" fmla="*/ 0 w 175"/>
                <a:gd name="T13" fmla="*/ 54 h 162"/>
                <a:gd name="T14" fmla="*/ 80 w 175"/>
                <a:gd name="T15" fmla="*/ 0 h 162"/>
                <a:gd name="T16" fmla="*/ 61 w 175"/>
                <a:gd name="T17" fmla="*/ 128 h 162"/>
                <a:gd name="T18" fmla="*/ 98 w 175"/>
                <a:gd name="T19" fmla="*/ 120 h 162"/>
                <a:gd name="T20" fmla="*/ 134 w 175"/>
                <a:gd name="T21" fmla="*/ 136 h 162"/>
                <a:gd name="T22" fmla="*/ 151 w 175"/>
                <a:gd name="T23" fmla="*/ 74 h 162"/>
                <a:gd name="T24" fmla="*/ 84 w 175"/>
                <a:gd name="T25" fmla="*/ 32 h 162"/>
                <a:gd name="T26" fmla="*/ 34 w 175"/>
                <a:gd name="T27" fmla="*/ 66 h 162"/>
                <a:gd name="T28" fmla="*/ 61 w 175"/>
                <a:gd name="T29" fmla="*/ 12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5" h="162">
                  <a:moveTo>
                    <a:pt x="80" y="0"/>
                  </a:moveTo>
                  <a:cubicBezTo>
                    <a:pt x="99" y="41"/>
                    <a:pt x="128" y="65"/>
                    <a:pt x="175" y="65"/>
                  </a:cubicBezTo>
                  <a:cubicBezTo>
                    <a:pt x="170" y="72"/>
                    <a:pt x="169" y="77"/>
                    <a:pt x="166" y="79"/>
                  </a:cubicBezTo>
                  <a:cubicBezTo>
                    <a:pt x="140" y="98"/>
                    <a:pt x="141" y="121"/>
                    <a:pt x="151" y="147"/>
                  </a:cubicBezTo>
                  <a:cubicBezTo>
                    <a:pt x="153" y="150"/>
                    <a:pt x="152" y="154"/>
                    <a:pt x="154" y="162"/>
                  </a:cubicBezTo>
                  <a:cubicBezTo>
                    <a:pt x="118" y="139"/>
                    <a:pt x="84" y="125"/>
                    <a:pt x="45" y="153"/>
                  </a:cubicBezTo>
                  <a:cubicBezTo>
                    <a:pt x="56" y="108"/>
                    <a:pt x="36" y="78"/>
                    <a:pt x="0" y="54"/>
                  </a:cubicBezTo>
                  <a:cubicBezTo>
                    <a:pt x="40" y="55"/>
                    <a:pt x="71" y="45"/>
                    <a:pt x="80" y="0"/>
                  </a:cubicBezTo>
                  <a:close/>
                  <a:moveTo>
                    <a:pt x="61" y="128"/>
                  </a:moveTo>
                  <a:cubicBezTo>
                    <a:pt x="75" y="124"/>
                    <a:pt x="87" y="119"/>
                    <a:pt x="98" y="120"/>
                  </a:cubicBezTo>
                  <a:cubicBezTo>
                    <a:pt x="108" y="121"/>
                    <a:pt x="119" y="129"/>
                    <a:pt x="134" y="136"/>
                  </a:cubicBezTo>
                  <a:cubicBezTo>
                    <a:pt x="124" y="111"/>
                    <a:pt x="121" y="91"/>
                    <a:pt x="151" y="74"/>
                  </a:cubicBezTo>
                  <a:cubicBezTo>
                    <a:pt x="118" y="69"/>
                    <a:pt x="96" y="59"/>
                    <a:pt x="84" y="32"/>
                  </a:cubicBezTo>
                  <a:cubicBezTo>
                    <a:pt x="77" y="59"/>
                    <a:pt x="57" y="64"/>
                    <a:pt x="34" y="66"/>
                  </a:cubicBezTo>
                  <a:cubicBezTo>
                    <a:pt x="55" y="83"/>
                    <a:pt x="66" y="102"/>
                    <a:pt x="61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11923713" y="4852988"/>
              <a:ext cx="339725" cy="360363"/>
            </a:xfrm>
            <a:custGeom>
              <a:avLst/>
              <a:gdLst>
                <a:gd name="T0" fmla="*/ 0 w 153"/>
                <a:gd name="T1" fmla="*/ 74 h 161"/>
                <a:gd name="T2" fmla="*/ 60 w 153"/>
                <a:gd name="T3" fmla="*/ 0 h 161"/>
                <a:gd name="T4" fmla="*/ 153 w 153"/>
                <a:gd name="T5" fmla="*/ 37 h 161"/>
                <a:gd name="T6" fmla="*/ 148 w 153"/>
                <a:gd name="T7" fmla="*/ 136 h 161"/>
                <a:gd name="T8" fmla="*/ 97 w 153"/>
                <a:gd name="T9" fmla="*/ 130 h 161"/>
                <a:gd name="T10" fmla="*/ 54 w 153"/>
                <a:gd name="T11" fmla="*/ 161 h 161"/>
                <a:gd name="T12" fmla="*/ 0 w 153"/>
                <a:gd name="T13" fmla="*/ 74 h 161"/>
                <a:gd name="T14" fmla="*/ 69 w 153"/>
                <a:gd name="T15" fmla="*/ 27 h 161"/>
                <a:gd name="T16" fmla="*/ 31 w 153"/>
                <a:gd name="T17" fmla="*/ 78 h 161"/>
                <a:gd name="T18" fmla="*/ 65 w 153"/>
                <a:gd name="T19" fmla="*/ 137 h 161"/>
                <a:gd name="T20" fmla="*/ 129 w 153"/>
                <a:gd name="T21" fmla="*/ 119 h 161"/>
                <a:gd name="T22" fmla="*/ 128 w 153"/>
                <a:gd name="T23" fmla="*/ 51 h 161"/>
                <a:gd name="T24" fmla="*/ 69 w 153"/>
                <a:gd name="T25" fmla="*/ 2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61">
                  <a:moveTo>
                    <a:pt x="0" y="74"/>
                  </a:moveTo>
                  <a:cubicBezTo>
                    <a:pt x="38" y="64"/>
                    <a:pt x="59" y="42"/>
                    <a:pt x="60" y="0"/>
                  </a:cubicBezTo>
                  <a:cubicBezTo>
                    <a:pt x="84" y="32"/>
                    <a:pt x="112" y="48"/>
                    <a:pt x="153" y="37"/>
                  </a:cubicBezTo>
                  <a:cubicBezTo>
                    <a:pt x="128" y="70"/>
                    <a:pt x="130" y="102"/>
                    <a:pt x="148" y="136"/>
                  </a:cubicBezTo>
                  <a:cubicBezTo>
                    <a:pt x="129" y="133"/>
                    <a:pt x="112" y="126"/>
                    <a:pt x="97" y="130"/>
                  </a:cubicBezTo>
                  <a:cubicBezTo>
                    <a:pt x="83" y="134"/>
                    <a:pt x="71" y="148"/>
                    <a:pt x="54" y="161"/>
                  </a:cubicBezTo>
                  <a:cubicBezTo>
                    <a:pt x="56" y="119"/>
                    <a:pt x="40" y="90"/>
                    <a:pt x="0" y="74"/>
                  </a:cubicBezTo>
                  <a:close/>
                  <a:moveTo>
                    <a:pt x="69" y="27"/>
                  </a:moveTo>
                  <a:cubicBezTo>
                    <a:pt x="68" y="54"/>
                    <a:pt x="54" y="69"/>
                    <a:pt x="31" y="78"/>
                  </a:cubicBezTo>
                  <a:cubicBezTo>
                    <a:pt x="56" y="87"/>
                    <a:pt x="63" y="108"/>
                    <a:pt x="65" y="137"/>
                  </a:cubicBezTo>
                  <a:cubicBezTo>
                    <a:pt x="83" y="110"/>
                    <a:pt x="104" y="114"/>
                    <a:pt x="129" y="119"/>
                  </a:cubicBezTo>
                  <a:cubicBezTo>
                    <a:pt x="111" y="95"/>
                    <a:pt x="116" y="74"/>
                    <a:pt x="128" y="51"/>
                  </a:cubicBezTo>
                  <a:cubicBezTo>
                    <a:pt x="101" y="61"/>
                    <a:pt x="84" y="49"/>
                    <a:pt x="6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11998325" y="3335338"/>
              <a:ext cx="368300" cy="331788"/>
            </a:xfrm>
            <a:custGeom>
              <a:avLst/>
              <a:gdLst>
                <a:gd name="T0" fmla="*/ 43 w 165"/>
                <a:gd name="T1" fmla="*/ 10 h 149"/>
                <a:gd name="T2" fmla="*/ 144 w 165"/>
                <a:gd name="T3" fmla="*/ 0 h 149"/>
                <a:gd name="T4" fmla="*/ 165 w 165"/>
                <a:gd name="T5" fmla="*/ 82 h 149"/>
                <a:gd name="T6" fmla="*/ 72 w 165"/>
                <a:gd name="T7" fmla="*/ 149 h 149"/>
                <a:gd name="T8" fmla="*/ 0 w 165"/>
                <a:gd name="T9" fmla="*/ 105 h 149"/>
                <a:gd name="T10" fmla="*/ 43 w 165"/>
                <a:gd name="T11" fmla="*/ 10 h 149"/>
                <a:gd name="T12" fmla="*/ 75 w 165"/>
                <a:gd name="T13" fmla="*/ 115 h 149"/>
                <a:gd name="T14" fmla="*/ 133 w 165"/>
                <a:gd name="T15" fmla="*/ 73 h 149"/>
                <a:gd name="T16" fmla="*/ 126 w 165"/>
                <a:gd name="T17" fmla="*/ 19 h 149"/>
                <a:gd name="T18" fmla="*/ 55 w 165"/>
                <a:gd name="T19" fmla="*/ 29 h 149"/>
                <a:gd name="T20" fmla="*/ 27 w 165"/>
                <a:gd name="T21" fmla="*/ 94 h 149"/>
                <a:gd name="T22" fmla="*/ 75 w 165"/>
                <a:gd name="T23" fmla="*/ 11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49">
                  <a:moveTo>
                    <a:pt x="43" y="10"/>
                  </a:moveTo>
                  <a:cubicBezTo>
                    <a:pt x="80" y="32"/>
                    <a:pt x="111" y="20"/>
                    <a:pt x="144" y="0"/>
                  </a:cubicBezTo>
                  <a:cubicBezTo>
                    <a:pt x="134" y="32"/>
                    <a:pt x="126" y="62"/>
                    <a:pt x="165" y="82"/>
                  </a:cubicBezTo>
                  <a:cubicBezTo>
                    <a:pt x="122" y="88"/>
                    <a:pt x="92" y="110"/>
                    <a:pt x="72" y="149"/>
                  </a:cubicBezTo>
                  <a:cubicBezTo>
                    <a:pt x="64" y="107"/>
                    <a:pt x="36" y="101"/>
                    <a:pt x="0" y="105"/>
                  </a:cubicBezTo>
                  <a:cubicBezTo>
                    <a:pt x="28" y="79"/>
                    <a:pt x="55" y="55"/>
                    <a:pt x="43" y="10"/>
                  </a:cubicBezTo>
                  <a:close/>
                  <a:moveTo>
                    <a:pt x="75" y="115"/>
                  </a:moveTo>
                  <a:cubicBezTo>
                    <a:pt x="95" y="101"/>
                    <a:pt x="113" y="87"/>
                    <a:pt x="133" y="73"/>
                  </a:cubicBezTo>
                  <a:cubicBezTo>
                    <a:pt x="114" y="64"/>
                    <a:pt x="118" y="44"/>
                    <a:pt x="126" y="19"/>
                  </a:cubicBezTo>
                  <a:cubicBezTo>
                    <a:pt x="102" y="37"/>
                    <a:pt x="81" y="40"/>
                    <a:pt x="55" y="29"/>
                  </a:cubicBezTo>
                  <a:cubicBezTo>
                    <a:pt x="65" y="60"/>
                    <a:pt x="46" y="74"/>
                    <a:pt x="27" y="94"/>
                  </a:cubicBezTo>
                  <a:cubicBezTo>
                    <a:pt x="53" y="89"/>
                    <a:pt x="68" y="98"/>
                    <a:pt x="75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0261600" y="2801938"/>
              <a:ext cx="339725" cy="325438"/>
            </a:xfrm>
            <a:custGeom>
              <a:avLst/>
              <a:gdLst>
                <a:gd name="T0" fmla="*/ 45 w 152"/>
                <a:gd name="T1" fmla="*/ 146 h 146"/>
                <a:gd name="T2" fmla="*/ 0 w 152"/>
                <a:gd name="T3" fmla="*/ 68 h 146"/>
                <a:gd name="T4" fmla="*/ 62 w 152"/>
                <a:gd name="T5" fmla="*/ 0 h 146"/>
                <a:gd name="T6" fmla="*/ 99 w 152"/>
                <a:gd name="T7" fmla="*/ 36 h 146"/>
                <a:gd name="T8" fmla="*/ 152 w 152"/>
                <a:gd name="T9" fmla="*/ 39 h 146"/>
                <a:gd name="T10" fmla="*/ 139 w 152"/>
                <a:gd name="T11" fmla="*/ 128 h 146"/>
                <a:gd name="T12" fmla="*/ 45 w 152"/>
                <a:gd name="T13" fmla="*/ 146 h 146"/>
                <a:gd name="T14" fmla="*/ 122 w 152"/>
                <a:gd name="T15" fmla="*/ 57 h 146"/>
                <a:gd name="T16" fmla="*/ 66 w 152"/>
                <a:gd name="T17" fmla="*/ 33 h 146"/>
                <a:gd name="T18" fmla="*/ 28 w 152"/>
                <a:gd name="T19" fmla="*/ 73 h 146"/>
                <a:gd name="T20" fmla="*/ 56 w 152"/>
                <a:gd name="T21" fmla="*/ 116 h 146"/>
                <a:gd name="T22" fmla="*/ 118 w 152"/>
                <a:gd name="T23" fmla="*/ 105 h 146"/>
                <a:gd name="T24" fmla="*/ 122 w 152"/>
                <a:gd name="T25" fmla="*/ 5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46">
                  <a:moveTo>
                    <a:pt x="45" y="146"/>
                  </a:moveTo>
                  <a:cubicBezTo>
                    <a:pt x="52" y="106"/>
                    <a:pt x="31" y="85"/>
                    <a:pt x="0" y="68"/>
                  </a:cubicBezTo>
                  <a:cubicBezTo>
                    <a:pt x="38" y="61"/>
                    <a:pt x="59" y="39"/>
                    <a:pt x="62" y="0"/>
                  </a:cubicBezTo>
                  <a:cubicBezTo>
                    <a:pt x="77" y="15"/>
                    <a:pt x="86" y="30"/>
                    <a:pt x="99" y="36"/>
                  </a:cubicBezTo>
                  <a:cubicBezTo>
                    <a:pt x="113" y="42"/>
                    <a:pt x="130" y="38"/>
                    <a:pt x="152" y="39"/>
                  </a:cubicBezTo>
                  <a:cubicBezTo>
                    <a:pt x="125" y="66"/>
                    <a:pt x="118" y="95"/>
                    <a:pt x="139" y="128"/>
                  </a:cubicBezTo>
                  <a:cubicBezTo>
                    <a:pt x="103" y="114"/>
                    <a:pt x="73" y="119"/>
                    <a:pt x="45" y="146"/>
                  </a:cubicBezTo>
                  <a:close/>
                  <a:moveTo>
                    <a:pt x="122" y="57"/>
                  </a:moveTo>
                  <a:cubicBezTo>
                    <a:pt x="102" y="49"/>
                    <a:pt x="85" y="41"/>
                    <a:pt x="66" y="33"/>
                  </a:cubicBezTo>
                  <a:cubicBezTo>
                    <a:pt x="69" y="56"/>
                    <a:pt x="48" y="62"/>
                    <a:pt x="28" y="73"/>
                  </a:cubicBezTo>
                  <a:cubicBezTo>
                    <a:pt x="53" y="81"/>
                    <a:pt x="58" y="99"/>
                    <a:pt x="56" y="116"/>
                  </a:cubicBezTo>
                  <a:cubicBezTo>
                    <a:pt x="78" y="112"/>
                    <a:pt x="97" y="109"/>
                    <a:pt x="118" y="105"/>
                  </a:cubicBezTo>
                  <a:cubicBezTo>
                    <a:pt x="103" y="88"/>
                    <a:pt x="110" y="71"/>
                    <a:pt x="12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11507788" y="2559050"/>
              <a:ext cx="303213" cy="347663"/>
            </a:xfrm>
            <a:custGeom>
              <a:avLst/>
              <a:gdLst>
                <a:gd name="T0" fmla="*/ 0 w 136"/>
                <a:gd name="T1" fmla="*/ 66 h 156"/>
                <a:gd name="T2" fmla="*/ 52 w 136"/>
                <a:gd name="T3" fmla="*/ 0 h 156"/>
                <a:gd name="T4" fmla="*/ 136 w 136"/>
                <a:gd name="T5" fmla="*/ 42 h 156"/>
                <a:gd name="T6" fmla="*/ 118 w 136"/>
                <a:gd name="T7" fmla="*/ 93 h 156"/>
                <a:gd name="T8" fmla="*/ 135 w 136"/>
                <a:gd name="T9" fmla="*/ 142 h 156"/>
                <a:gd name="T10" fmla="*/ 52 w 136"/>
                <a:gd name="T11" fmla="*/ 156 h 156"/>
                <a:gd name="T12" fmla="*/ 0 w 136"/>
                <a:gd name="T13" fmla="*/ 66 h 156"/>
                <a:gd name="T14" fmla="*/ 107 w 136"/>
                <a:gd name="T15" fmla="*/ 120 h 156"/>
                <a:gd name="T16" fmla="*/ 108 w 136"/>
                <a:gd name="T17" fmla="*/ 57 h 156"/>
                <a:gd name="T18" fmla="*/ 59 w 136"/>
                <a:gd name="T19" fmla="*/ 27 h 156"/>
                <a:gd name="T20" fmla="*/ 30 w 136"/>
                <a:gd name="T21" fmla="*/ 68 h 156"/>
                <a:gd name="T22" fmla="*/ 64 w 136"/>
                <a:gd name="T23" fmla="*/ 126 h 156"/>
                <a:gd name="T24" fmla="*/ 107 w 136"/>
                <a:gd name="T25" fmla="*/ 12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156">
                  <a:moveTo>
                    <a:pt x="0" y="66"/>
                  </a:moveTo>
                  <a:cubicBezTo>
                    <a:pt x="41" y="60"/>
                    <a:pt x="49" y="33"/>
                    <a:pt x="52" y="0"/>
                  </a:cubicBezTo>
                  <a:cubicBezTo>
                    <a:pt x="72" y="30"/>
                    <a:pt x="94" y="54"/>
                    <a:pt x="136" y="42"/>
                  </a:cubicBezTo>
                  <a:cubicBezTo>
                    <a:pt x="129" y="63"/>
                    <a:pt x="118" y="78"/>
                    <a:pt x="118" y="93"/>
                  </a:cubicBezTo>
                  <a:cubicBezTo>
                    <a:pt x="118" y="108"/>
                    <a:pt x="127" y="123"/>
                    <a:pt x="135" y="142"/>
                  </a:cubicBezTo>
                  <a:cubicBezTo>
                    <a:pt x="103" y="129"/>
                    <a:pt x="75" y="123"/>
                    <a:pt x="52" y="156"/>
                  </a:cubicBezTo>
                  <a:cubicBezTo>
                    <a:pt x="50" y="117"/>
                    <a:pt x="36" y="86"/>
                    <a:pt x="0" y="66"/>
                  </a:cubicBezTo>
                  <a:close/>
                  <a:moveTo>
                    <a:pt x="107" y="120"/>
                  </a:moveTo>
                  <a:cubicBezTo>
                    <a:pt x="108" y="98"/>
                    <a:pt x="108" y="79"/>
                    <a:pt x="108" y="57"/>
                  </a:cubicBezTo>
                  <a:cubicBezTo>
                    <a:pt x="87" y="64"/>
                    <a:pt x="75" y="46"/>
                    <a:pt x="59" y="27"/>
                  </a:cubicBezTo>
                  <a:cubicBezTo>
                    <a:pt x="58" y="52"/>
                    <a:pt x="50" y="67"/>
                    <a:pt x="30" y="68"/>
                  </a:cubicBezTo>
                  <a:cubicBezTo>
                    <a:pt x="42" y="88"/>
                    <a:pt x="53" y="107"/>
                    <a:pt x="64" y="126"/>
                  </a:cubicBezTo>
                  <a:cubicBezTo>
                    <a:pt x="76" y="109"/>
                    <a:pt x="93" y="113"/>
                    <a:pt x="107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15954375" y="1089025"/>
              <a:ext cx="330200" cy="327025"/>
            </a:xfrm>
            <a:custGeom>
              <a:avLst/>
              <a:gdLst>
                <a:gd name="T0" fmla="*/ 139 w 148"/>
                <a:gd name="T1" fmla="*/ 16 h 147"/>
                <a:gd name="T2" fmla="*/ 132 w 148"/>
                <a:gd name="T3" fmla="*/ 37 h 147"/>
                <a:gd name="T4" fmla="*/ 136 w 148"/>
                <a:gd name="T5" fmla="*/ 85 h 147"/>
                <a:gd name="T6" fmla="*/ 125 w 148"/>
                <a:gd name="T7" fmla="*/ 106 h 147"/>
                <a:gd name="T8" fmla="*/ 61 w 148"/>
                <a:gd name="T9" fmla="*/ 147 h 147"/>
                <a:gd name="T10" fmla="*/ 0 w 148"/>
                <a:gd name="T11" fmla="*/ 80 h 147"/>
                <a:gd name="T12" fmla="*/ 47 w 148"/>
                <a:gd name="T13" fmla="*/ 0 h 147"/>
                <a:gd name="T14" fmla="*/ 139 w 148"/>
                <a:gd name="T15" fmla="*/ 16 h 147"/>
                <a:gd name="T16" fmla="*/ 125 w 148"/>
                <a:gd name="T17" fmla="*/ 96 h 147"/>
                <a:gd name="T18" fmla="*/ 121 w 148"/>
                <a:gd name="T19" fmla="*/ 36 h 147"/>
                <a:gd name="T20" fmla="*/ 57 w 148"/>
                <a:gd name="T21" fmla="*/ 20 h 147"/>
                <a:gd name="T22" fmla="*/ 24 w 148"/>
                <a:gd name="T23" fmla="*/ 78 h 147"/>
                <a:gd name="T24" fmla="*/ 69 w 148"/>
                <a:gd name="T25" fmla="*/ 122 h 147"/>
                <a:gd name="T26" fmla="*/ 125 w 148"/>
                <a:gd name="T27" fmla="*/ 9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7">
                  <a:moveTo>
                    <a:pt x="139" y="16"/>
                  </a:moveTo>
                  <a:cubicBezTo>
                    <a:pt x="136" y="25"/>
                    <a:pt x="135" y="32"/>
                    <a:pt x="132" y="37"/>
                  </a:cubicBezTo>
                  <a:cubicBezTo>
                    <a:pt x="124" y="54"/>
                    <a:pt x="123" y="69"/>
                    <a:pt x="136" y="85"/>
                  </a:cubicBezTo>
                  <a:cubicBezTo>
                    <a:pt x="148" y="99"/>
                    <a:pt x="142" y="109"/>
                    <a:pt x="125" y="106"/>
                  </a:cubicBezTo>
                  <a:cubicBezTo>
                    <a:pt x="93" y="100"/>
                    <a:pt x="82" y="126"/>
                    <a:pt x="61" y="147"/>
                  </a:cubicBezTo>
                  <a:cubicBezTo>
                    <a:pt x="56" y="110"/>
                    <a:pt x="39" y="85"/>
                    <a:pt x="0" y="80"/>
                  </a:cubicBezTo>
                  <a:cubicBezTo>
                    <a:pt x="34" y="63"/>
                    <a:pt x="50" y="37"/>
                    <a:pt x="47" y="0"/>
                  </a:cubicBezTo>
                  <a:cubicBezTo>
                    <a:pt x="93" y="26"/>
                    <a:pt x="93" y="26"/>
                    <a:pt x="139" y="16"/>
                  </a:cubicBezTo>
                  <a:close/>
                  <a:moveTo>
                    <a:pt x="125" y="96"/>
                  </a:moveTo>
                  <a:cubicBezTo>
                    <a:pt x="116" y="73"/>
                    <a:pt x="101" y="56"/>
                    <a:pt x="121" y="36"/>
                  </a:cubicBezTo>
                  <a:cubicBezTo>
                    <a:pt x="79" y="37"/>
                    <a:pt x="79" y="37"/>
                    <a:pt x="57" y="20"/>
                  </a:cubicBezTo>
                  <a:cubicBezTo>
                    <a:pt x="61" y="47"/>
                    <a:pt x="49" y="63"/>
                    <a:pt x="24" y="78"/>
                  </a:cubicBezTo>
                  <a:cubicBezTo>
                    <a:pt x="54" y="80"/>
                    <a:pt x="64" y="96"/>
                    <a:pt x="69" y="122"/>
                  </a:cubicBezTo>
                  <a:cubicBezTo>
                    <a:pt x="83" y="100"/>
                    <a:pt x="98" y="87"/>
                    <a:pt x="12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12609513" y="1376363"/>
              <a:ext cx="334963" cy="304800"/>
            </a:xfrm>
            <a:custGeom>
              <a:avLst/>
              <a:gdLst>
                <a:gd name="T0" fmla="*/ 33 w 150"/>
                <a:gd name="T1" fmla="*/ 137 h 137"/>
                <a:gd name="T2" fmla="*/ 0 w 150"/>
                <a:gd name="T3" fmla="*/ 54 h 137"/>
                <a:gd name="T4" fmla="*/ 69 w 150"/>
                <a:gd name="T5" fmla="*/ 0 h 137"/>
                <a:gd name="T6" fmla="*/ 150 w 150"/>
                <a:gd name="T7" fmla="*/ 42 h 137"/>
                <a:gd name="T8" fmla="*/ 118 w 150"/>
                <a:gd name="T9" fmla="*/ 86 h 137"/>
                <a:gd name="T10" fmla="*/ 121 w 150"/>
                <a:gd name="T11" fmla="*/ 135 h 137"/>
                <a:gd name="T12" fmla="*/ 33 w 150"/>
                <a:gd name="T13" fmla="*/ 137 h 137"/>
                <a:gd name="T14" fmla="*/ 72 w 150"/>
                <a:gd name="T15" fmla="*/ 32 h 137"/>
                <a:gd name="T16" fmla="*/ 30 w 150"/>
                <a:gd name="T17" fmla="*/ 65 h 137"/>
                <a:gd name="T18" fmla="*/ 47 w 150"/>
                <a:gd name="T19" fmla="*/ 109 h 137"/>
                <a:gd name="T20" fmla="*/ 105 w 150"/>
                <a:gd name="T21" fmla="*/ 107 h 137"/>
                <a:gd name="T22" fmla="*/ 118 w 150"/>
                <a:gd name="T23" fmla="*/ 62 h 137"/>
                <a:gd name="T24" fmla="*/ 72 w 150"/>
                <a:gd name="T25" fmla="*/ 3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37">
                  <a:moveTo>
                    <a:pt x="33" y="137"/>
                  </a:moveTo>
                  <a:cubicBezTo>
                    <a:pt x="38" y="102"/>
                    <a:pt x="34" y="74"/>
                    <a:pt x="0" y="54"/>
                  </a:cubicBezTo>
                  <a:cubicBezTo>
                    <a:pt x="33" y="48"/>
                    <a:pt x="62" y="40"/>
                    <a:pt x="69" y="0"/>
                  </a:cubicBezTo>
                  <a:cubicBezTo>
                    <a:pt x="87" y="31"/>
                    <a:pt x="108" y="52"/>
                    <a:pt x="150" y="42"/>
                  </a:cubicBezTo>
                  <a:cubicBezTo>
                    <a:pt x="136" y="61"/>
                    <a:pt x="122" y="72"/>
                    <a:pt x="118" y="86"/>
                  </a:cubicBezTo>
                  <a:cubicBezTo>
                    <a:pt x="114" y="99"/>
                    <a:pt x="119" y="115"/>
                    <a:pt x="121" y="135"/>
                  </a:cubicBezTo>
                  <a:cubicBezTo>
                    <a:pt x="92" y="117"/>
                    <a:pt x="63" y="112"/>
                    <a:pt x="33" y="137"/>
                  </a:cubicBezTo>
                  <a:close/>
                  <a:moveTo>
                    <a:pt x="72" y="32"/>
                  </a:moveTo>
                  <a:cubicBezTo>
                    <a:pt x="60" y="42"/>
                    <a:pt x="46" y="53"/>
                    <a:pt x="30" y="65"/>
                  </a:cubicBezTo>
                  <a:cubicBezTo>
                    <a:pt x="47" y="74"/>
                    <a:pt x="51" y="93"/>
                    <a:pt x="47" y="109"/>
                  </a:cubicBezTo>
                  <a:cubicBezTo>
                    <a:pt x="68" y="109"/>
                    <a:pt x="86" y="108"/>
                    <a:pt x="105" y="107"/>
                  </a:cubicBezTo>
                  <a:cubicBezTo>
                    <a:pt x="100" y="90"/>
                    <a:pt x="101" y="73"/>
                    <a:pt x="118" y="62"/>
                  </a:cubicBezTo>
                  <a:cubicBezTo>
                    <a:pt x="101" y="51"/>
                    <a:pt x="86" y="41"/>
                    <a:pt x="7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15093950" y="3987800"/>
              <a:ext cx="354013" cy="279400"/>
            </a:xfrm>
            <a:custGeom>
              <a:avLst/>
              <a:gdLst>
                <a:gd name="T0" fmla="*/ 159 w 159"/>
                <a:gd name="T1" fmla="*/ 61 h 125"/>
                <a:gd name="T2" fmla="*/ 115 w 159"/>
                <a:gd name="T3" fmla="*/ 125 h 125"/>
                <a:gd name="T4" fmla="*/ 16 w 159"/>
                <a:gd name="T5" fmla="*/ 108 h 125"/>
                <a:gd name="T6" fmla="*/ 26 w 159"/>
                <a:gd name="T7" fmla="*/ 64 h 125"/>
                <a:gd name="T8" fmla="*/ 0 w 159"/>
                <a:gd name="T9" fmla="*/ 32 h 125"/>
                <a:gd name="T10" fmla="*/ 87 w 159"/>
                <a:gd name="T11" fmla="*/ 0 h 125"/>
                <a:gd name="T12" fmla="*/ 159 w 159"/>
                <a:gd name="T13" fmla="*/ 61 h 125"/>
                <a:gd name="T14" fmla="*/ 102 w 159"/>
                <a:gd name="T15" fmla="*/ 100 h 125"/>
                <a:gd name="T16" fmla="*/ 131 w 159"/>
                <a:gd name="T17" fmla="*/ 62 h 125"/>
                <a:gd name="T18" fmla="*/ 86 w 159"/>
                <a:gd name="T19" fmla="*/ 29 h 125"/>
                <a:gd name="T20" fmla="*/ 34 w 159"/>
                <a:gd name="T21" fmla="*/ 45 h 125"/>
                <a:gd name="T22" fmla="*/ 42 w 159"/>
                <a:gd name="T23" fmla="*/ 87 h 125"/>
                <a:gd name="T24" fmla="*/ 102 w 159"/>
                <a:gd name="T25" fmla="*/ 10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25">
                  <a:moveTo>
                    <a:pt x="159" y="61"/>
                  </a:moveTo>
                  <a:cubicBezTo>
                    <a:pt x="126" y="70"/>
                    <a:pt x="109" y="88"/>
                    <a:pt x="115" y="125"/>
                  </a:cubicBezTo>
                  <a:cubicBezTo>
                    <a:pt x="84" y="100"/>
                    <a:pt x="52" y="95"/>
                    <a:pt x="16" y="108"/>
                  </a:cubicBezTo>
                  <a:cubicBezTo>
                    <a:pt x="20" y="91"/>
                    <a:pt x="29" y="76"/>
                    <a:pt x="26" y="64"/>
                  </a:cubicBezTo>
                  <a:cubicBezTo>
                    <a:pt x="23" y="53"/>
                    <a:pt x="8" y="44"/>
                    <a:pt x="0" y="32"/>
                  </a:cubicBezTo>
                  <a:cubicBezTo>
                    <a:pt x="34" y="33"/>
                    <a:pt x="65" y="35"/>
                    <a:pt x="87" y="0"/>
                  </a:cubicBezTo>
                  <a:cubicBezTo>
                    <a:pt x="96" y="39"/>
                    <a:pt x="124" y="52"/>
                    <a:pt x="159" y="61"/>
                  </a:cubicBezTo>
                  <a:close/>
                  <a:moveTo>
                    <a:pt x="102" y="100"/>
                  </a:moveTo>
                  <a:cubicBezTo>
                    <a:pt x="94" y="79"/>
                    <a:pt x="113" y="72"/>
                    <a:pt x="131" y="62"/>
                  </a:cubicBezTo>
                  <a:cubicBezTo>
                    <a:pt x="108" y="54"/>
                    <a:pt x="88" y="50"/>
                    <a:pt x="86" y="29"/>
                  </a:cubicBezTo>
                  <a:cubicBezTo>
                    <a:pt x="66" y="35"/>
                    <a:pt x="49" y="41"/>
                    <a:pt x="34" y="45"/>
                  </a:cubicBezTo>
                  <a:cubicBezTo>
                    <a:pt x="37" y="59"/>
                    <a:pt x="40" y="74"/>
                    <a:pt x="42" y="87"/>
                  </a:cubicBezTo>
                  <a:cubicBezTo>
                    <a:pt x="60" y="91"/>
                    <a:pt x="80" y="95"/>
                    <a:pt x="10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6"/>
            <p:cNvSpPr>
              <a:spLocks noEditPoints="1"/>
            </p:cNvSpPr>
            <p:nvPr/>
          </p:nvSpPr>
          <p:spPr bwMode="auto">
            <a:xfrm>
              <a:off x="15867063" y="3348038"/>
              <a:ext cx="317500" cy="276225"/>
            </a:xfrm>
            <a:custGeom>
              <a:avLst/>
              <a:gdLst>
                <a:gd name="T0" fmla="*/ 0 w 142"/>
                <a:gd name="T1" fmla="*/ 59 h 124"/>
                <a:gd name="T2" fmla="*/ 65 w 142"/>
                <a:gd name="T3" fmla="*/ 0 h 124"/>
                <a:gd name="T4" fmla="*/ 142 w 142"/>
                <a:gd name="T5" fmla="*/ 40 h 124"/>
                <a:gd name="T6" fmla="*/ 126 w 142"/>
                <a:gd name="T7" fmla="*/ 111 h 124"/>
                <a:gd name="T8" fmla="*/ 35 w 142"/>
                <a:gd name="T9" fmla="*/ 124 h 124"/>
                <a:gd name="T10" fmla="*/ 0 w 142"/>
                <a:gd name="T11" fmla="*/ 59 h 124"/>
                <a:gd name="T12" fmla="*/ 25 w 142"/>
                <a:gd name="T13" fmla="*/ 63 h 124"/>
                <a:gd name="T14" fmla="*/ 49 w 142"/>
                <a:gd name="T15" fmla="*/ 98 h 124"/>
                <a:gd name="T16" fmla="*/ 104 w 142"/>
                <a:gd name="T17" fmla="*/ 92 h 124"/>
                <a:gd name="T18" fmla="*/ 112 w 142"/>
                <a:gd name="T19" fmla="*/ 52 h 124"/>
                <a:gd name="T20" fmla="*/ 65 w 142"/>
                <a:gd name="T21" fmla="*/ 32 h 124"/>
                <a:gd name="T22" fmla="*/ 25 w 142"/>
                <a:gd name="T23" fmla="*/ 6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124">
                  <a:moveTo>
                    <a:pt x="0" y="59"/>
                  </a:moveTo>
                  <a:cubicBezTo>
                    <a:pt x="32" y="53"/>
                    <a:pt x="56" y="40"/>
                    <a:pt x="65" y="0"/>
                  </a:cubicBezTo>
                  <a:cubicBezTo>
                    <a:pt x="81" y="41"/>
                    <a:pt x="109" y="44"/>
                    <a:pt x="142" y="40"/>
                  </a:cubicBezTo>
                  <a:cubicBezTo>
                    <a:pt x="119" y="60"/>
                    <a:pt x="108" y="81"/>
                    <a:pt x="126" y="111"/>
                  </a:cubicBezTo>
                  <a:cubicBezTo>
                    <a:pt x="93" y="100"/>
                    <a:pt x="64" y="100"/>
                    <a:pt x="35" y="124"/>
                  </a:cubicBezTo>
                  <a:cubicBezTo>
                    <a:pt x="43" y="90"/>
                    <a:pt x="29" y="71"/>
                    <a:pt x="0" y="59"/>
                  </a:cubicBezTo>
                  <a:close/>
                  <a:moveTo>
                    <a:pt x="25" y="63"/>
                  </a:moveTo>
                  <a:cubicBezTo>
                    <a:pt x="45" y="70"/>
                    <a:pt x="51" y="83"/>
                    <a:pt x="49" y="98"/>
                  </a:cubicBezTo>
                  <a:cubicBezTo>
                    <a:pt x="69" y="96"/>
                    <a:pt x="87" y="94"/>
                    <a:pt x="104" y="92"/>
                  </a:cubicBezTo>
                  <a:cubicBezTo>
                    <a:pt x="106" y="79"/>
                    <a:pt x="109" y="65"/>
                    <a:pt x="112" y="52"/>
                  </a:cubicBezTo>
                  <a:cubicBezTo>
                    <a:pt x="98" y="46"/>
                    <a:pt x="83" y="40"/>
                    <a:pt x="65" y="32"/>
                  </a:cubicBezTo>
                  <a:cubicBezTo>
                    <a:pt x="63" y="52"/>
                    <a:pt x="44" y="56"/>
                    <a:pt x="2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13941425" y="92075"/>
              <a:ext cx="265113" cy="273050"/>
            </a:xfrm>
            <a:custGeom>
              <a:avLst/>
              <a:gdLst>
                <a:gd name="T0" fmla="*/ 48 w 119"/>
                <a:gd name="T1" fmla="*/ 123 h 123"/>
                <a:gd name="T2" fmla="*/ 0 w 119"/>
                <a:gd name="T3" fmla="*/ 62 h 123"/>
                <a:gd name="T4" fmla="*/ 42 w 119"/>
                <a:gd name="T5" fmla="*/ 0 h 123"/>
                <a:gd name="T6" fmla="*/ 117 w 119"/>
                <a:gd name="T7" fmla="*/ 19 h 123"/>
                <a:gd name="T8" fmla="*/ 103 w 119"/>
                <a:gd name="T9" fmla="*/ 60 h 123"/>
                <a:gd name="T10" fmla="*/ 119 w 119"/>
                <a:gd name="T11" fmla="*/ 98 h 123"/>
                <a:gd name="T12" fmla="*/ 48 w 119"/>
                <a:gd name="T13" fmla="*/ 123 h 123"/>
                <a:gd name="T14" fmla="*/ 29 w 119"/>
                <a:gd name="T15" fmla="*/ 62 h 123"/>
                <a:gd name="T16" fmla="*/ 55 w 119"/>
                <a:gd name="T17" fmla="*/ 95 h 123"/>
                <a:gd name="T18" fmla="*/ 94 w 119"/>
                <a:gd name="T19" fmla="*/ 81 h 123"/>
                <a:gd name="T20" fmla="*/ 94 w 119"/>
                <a:gd name="T21" fmla="*/ 39 h 123"/>
                <a:gd name="T22" fmla="*/ 53 w 119"/>
                <a:gd name="T23" fmla="*/ 26 h 123"/>
                <a:gd name="T24" fmla="*/ 29 w 119"/>
                <a:gd name="T25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3">
                  <a:moveTo>
                    <a:pt x="48" y="123"/>
                  </a:moveTo>
                  <a:cubicBezTo>
                    <a:pt x="33" y="83"/>
                    <a:pt x="33" y="83"/>
                    <a:pt x="0" y="62"/>
                  </a:cubicBezTo>
                  <a:cubicBezTo>
                    <a:pt x="24" y="49"/>
                    <a:pt x="49" y="37"/>
                    <a:pt x="42" y="0"/>
                  </a:cubicBezTo>
                  <a:cubicBezTo>
                    <a:pt x="62" y="25"/>
                    <a:pt x="87" y="29"/>
                    <a:pt x="117" y="19"/>
                  </a:cubicBezTo>
                  <a:cubicBezTo>
                    <a:pt x="111" y="35"/>
                    <a:pt x="103" y="48"/>
                    <a:pt x="103" y="60"/>
                  </a:cubicBezTo>
                  <a:cubicBezTo>
                    <a:pt x="104" y="71"/>
                    <a:pt x="112" y="82"/>
                    <a:pt x="119" y="98"/>
                  </a:cubicBezTo>
                  <a:cubicBezTo>
                    <a:pt x="89" y="90"/>
                    <a:pt x="65" y="95"/>
                    <a:pt x="48" y="123"/>
                  </a:cubicBezTo>
                  <a:close/>
                  <a:moveTo>
                    <a:pt x="29" y="62"/>
                  </a:moveTo>
                  <a:cubicBezTo>
                    <a:pt x="37" y="72"/>
                    <a:pt x="46" y="84"/>
                    <a:pt x="55" y="95"/>
                  </a:cubicBezTo>
                  <a:cubicBezTo>
                    <a:pt x="68" y="91"/>
                    <a:pt x="82" y="85"/>
                    <a:pt x="94" y="81"/>
                  </a:cubicBezTo>
                  <a:cubicBezTo>
                    <a:pt x="94" y="67"/>
                    <a:pt x="94" y="51"/>
                    <a:pt x="94" y="39"/>
                  </a:cubicBezTo>
                  <a:cubicBezTo>
                    <a:pt x="79" y="35"/>
                    <a:pt x="65" y="30"/>
                    <a:pt x="53" y="26"/>
                  </a:cubicBezTo>
                  <a:cubicBezTo>
                    <a:pt x="45" y="38"/>
                    <a:pt x="37" y="50"/>
                    <a:pt x="29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17689513" y="1835150"/>
              <a:ext cx="276225" cy="285750"/>
            </a:xfrm>
            <a:custGeom>
              <a:avLst/>
              <a:gdLst>
                <a:gd name="T0" fmla="*/ 61 w 124"/>
                <a:gd name="T1" fmla="*/ 128 h 128"/>
                <a:gd name="T2" fmla="*/ 0 w 124"/>
                <a:gd name="T3" fmla="*/ 100 h 128"/>
                <a:gd name="T4" fmla="*/ 16 w 124"/>
                <a:gd name="T5" fmla="*/ 24 h 128"/>
                <a:gd name="T6" fmla="*/ 93 w 124"/>
                <a:gd name="T7" fmla="*/ 0 h 128"/>
                <a:gd name="T8" fmla="*/ 124 w 124"/>
                <a:gd name="T9" fmla="*/ 60 h 128"/>
                <a:gd name="T10" fmla="*/ 82 w 124"/>
                <a:gd name="T11" fmla="*/ 85 h 128"/>
                <a:gd name="T12" fmla="*/ 61 w 124"/>
                <a:gd name="T13" fmla="*/ 128 h 128"/>
                <a:gd name="T14" fmla="*/ 27 w 124"/>
                <a:gd name="T15" fmla="*/ 85 h 128"/>
                <a:gd name="T16" fmla="*/ 61 w 124"/>
                <a:gd name="T17" fmla="*/ 98 h 128"/>
                <a:gd name="T18" fmla="*/ 93 w 124"/>
                <a:gd name="T19" fmla="*/ 65 h 128"/>
                <a:gd name="T20" fmla="*/ 79 w 124"/>
                <a:gd name="T21" fmla="*/ 30 h 128"/>
                <a:gd name="T22" fmla="*/ 36 w 124"/>
                <a:gd name="T23" fmla="*/ 43 h 128"/>
                <a:gd name="T24" fmla="*/ 27 w 124"/>
                <a:gd name="T25" fmla="*/ 8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8">
                  <a:moveTo>
                    <a:pt x="61" y="128"/>
                  </a:moveTo>
                  <a:cubicBezTo>
                    <a:pt x="50" y="99"/>
                    <a:pt x="28" y="98"/>
                    <a:pt x="0" y="100"/>
                  </a:cubicBezTo>
                  <a:cubicBezTo>
                    <a:pt x="22" y="76"/>
                    <a:pt x="28" y="53"/>
                    <a:pt x="16" y="24"/>
                  </a:cubicBezTo>
                  <a:cubicBezTo>
                    <a:pt x="48" y="35"/>
                    <a:pt x="71" y="25"/>
                    <a:pt x="93" y="0"/>
                  </a:cubicBezTo>
                  <a:cubicBezTo>
                    <a:pt x="91" y="28"/>
                    <a:pt x="87" y="53"/>
                    <a:pt x="124" y="60"/>
                  </a:cubicBezTo>
                  <a:cubicBezTo>
                    <a:pt x="106" y="71"/>
                    <a:pt x="91" y="76"/>
                    <a:pt x="82" y="85"/>
                  </a:cubicBezTo>
                  <a:cubicBezTo>
                    <a:pt x="73" y="95"/>
                    <a:pt x="70" y="110"/>
                    <a:pt x="61" y="128"/>
                  </a:cubicBezTo>
                  <a:close/>
                  <a:moveTo>
                    <a:pt x="27" y="85"/>
                  </a:moveTo>
                  <a:cubicBezTo>
                    <a:pt x="37" y="89"/>
                    <a:pt x="50" y="94"/>
                    <a:pt x="61" y="98"/>
                  </a:cubicBezTo>
                  <a:cubicBezTo>
                    <a:pt x="72" y="87"/>
                    <a:pt x="84" y="75"/>
                    <a:pt x="93" y="65"/>
                  </a:cubicBezTo>
                  <a:cubicBezTo>
                    <a:pt x="88" y="51"/>
                    <a:pt x="83" y="39"/>
                    <a:pt x="79" y="30"/>
                  </a:cubicBezTo>
                  <a:cubicBezTo>
                    <a:pt x="63" y="34"/>
                    <a:pt x="49" y="39"/>
                    <a:pt x="36" y="43"/>
                  </a:cubicBezTo>
                  <a:cubicBezTo>
                    <a:pt x="33" y="57"/>
                    <a:pt x="30" y="71"/>
                    <a:pt x="27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14568488" y="3263900"/>
              <a:ext cx="257175" cy="271463"/>
            </a:xfrm>
            <a:custGeom>
              <a:avLst/>
              <a:gdLst>
                <a:gd name="T0" fmla="*/ 75 w 116"/>
                <a:gd name="T1" fmla="*/ 95 h 122"/>
                <a:gd name="T2" fmla="*/ 78 w 116"/>
                <a:gd name="T3" fmla="*/ 72 h 122"/>
                <a:gd name="T4" fmla="*/ 84 w 116"/>
                <a:gd name="T5" fmla="*/ 72 h 122"/>
                <a:gd name="T6" fmla="*/ 87 w 116"/>
                <a:gd name="T7" fmla="*/ 122 h 122"/>
                <a:gd name="T8" fmla="*/ 19 w 116"/>
                <a:gd name="T9" fmla="*/ 121 h 122"/>
                <a:gd name="T10" fmla="*/ 0 w 116"/>
                <a:gd name="T11" fmla="*/ 43 h 122"/>
                <a:gd name="T12" fmla="*/ 64 w 116"/>
                <a:gd name="T13" fmla="*/ 0 h 122"/>
                <a:gd name="T14" fmla="*/ 116 w 116"/>
                <a:gd name="T15" fmla="*/ 42 h 122"/>
                <a:gd name="T16" fmla="*/ 88 w 116"/>
                <a:gd name="T17" fmla="*/ 71 h 122"/>
                <a:gd name="T18" fmla="*/ 84 w 116"/>
                <a:gd name="T19" fmla="*/ 68 h 122"/>
                <a:gd name="T20" fmla="*/ 91 w 116"/>
                <a:gd name="T21" fmla="*/ 55 h 122"/>
                <a:gd name="T22" fmla="*/ 60 w 116"/>
                <a:gd name="T23" fmla="*/ 29 h 122"/>
                <a:gd name="T24" fmla="*/ 28 w 116"/>
                <a:gd name="T25" fmla="*/ 54 h 122"/>
                <a:gd name="T26" fmla="*/ 35 w 116"/>
                <a:gd name="T27" fmla="*/ 96 h 122"/>
                <a:gd name="T28" fmla="*/ 75 w 116"/>
                <a:gd name="T29" fmla="*/ 9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22">
                  <a:moveTo>
                    <a:pt x="75" y="95"/>
                  </a:moveTo>
                  <a:cubicBezTo>
                    <a:pt x="76" y="89"/>
                    <a:pt x="77" y="80"/>
                    <a:pt x="78" y="72"/>
                  </a:cubicBezTo>
                  <a:cubicBezTo>
                    <a:pt x="80" y="72"/>
                    <a:pt x="82" y="72"/>
                    <a:pt x="84" y="72"/>
                  </a:cubicBezTo>
                  <a:cubicBezTo>
                    <a:pt x="85" y="87"/>
                    <a:pt x="85" y="102"/>
                    <a:pt x="87" y="122"/>
                  </a:cubicBezTo>
                  <a:cubicBezTo>
                    <a:pt x="63" y="103"/>
                    <a:pt x="42" y="101"/>
                    <a:pt x="19" y="121"/>
                  </a:cubicBezTo>
                  <a:cubicBezTo>
                    <a:pt x="27" y="93"/>
                    <a:pt x="27" y="67"/>
                    <a:pt x="0" y="43"/>
                  </a:cubicBezTo>
                  <a:cubicBezTo>
                    <a:pt x="37" y="45"/>
                    <a:pt x="52" y="26"/>
                    <a:pt x="64" y="0"/>
                  </a:cubicBezTo>
                  <a:cubicBezTo>
                    <a:pt x="71" y="25"/>
                    <a:pt x="82" y="45"/>
                    <a:pt x="116" y="42"/>
                  </a:cubicBezTo>
                  <a:cubicBezTo>
                    <a:pt x="104" y="55"/>
                    <a:pt x="96" y="63"/>
                    <a:pt x="88" y="71"/>
                  </a:cubicBezTo>
                  <a:cubicBezTo>
                    <a:pt x="87" y="70"/>
                    <a:pt x="86" y="69"/>
                    <a:pt x="84" y="68"/>
                  </a:cubicBezTo>
                  <a:cubicBezTo>
                    <a:pt x="87" y="63"/>
                    <a:pt x="90" y="58"/>
                    <a:pt x="91" y="55"/>
                  </a:cubicBezTo>
                  <a:cubicBezTo>
                    <a:pt x="80" y="46"/>
                    <a:pt x="71" y="38"/>
                    <a:pt x="60" y="29"/>
                  </a:cubicBezTo>
                  <a:cubicBezTo>
                    <a:pt x="52" y="36"/>
                    <a:pt x="40" y="45"/>
                    <a:pt x="28" y="54"/>
                  </a:cubicBezTo>
                  <a:cubicBezTo>
                    <a:pt x="30" y="67"/>
                    <a:pt x="33" y="83"/>
                    <a:pt x="35" y="96"/>
                  </a:cubicBezTo>
                  <a:cubicBezTo>
                    <a:pt x="47" y="96"/>
                    <a:pt x="60" y="96"/>
                    <a:pt x="7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11512550" y="1244600"/>
              <a:ext cx="269875" cy="271463"/>
            </a:xfrm>
            <a:custGeom>
              <a:avLst/>
              <a:gdLst>
                <a:gd name="T0" fmla="*/ 103 w 121"/>
                <a:gd name="T1" fmla="*/ 122 h 122"/>
                <a:gd name="T2" fmla="*/ 25 w 121"/>
                <a:gd name="T3" fmla="*/ 111 h 122"/>
                <a:gd name="T4" fmla="*/ 27 w 121"/>
                <a:gd name="T5" fmla="*/ 68 h 122"/>
                <a:gd name="T6" fmla="*/ 0 w 121"/>
                <a:gd name="T7" fmla="*/ 36 h 122"/>
                <a:gd name="T8" fmla="*/ 56 w 121"/>
                <a:gd name="T9" fmla="*/ 0 h 122"/>
                <a:gd name="T10" fmla="*/ 121 w 121"/>
                <a:gd name="T11" fmla="*/ 59 h 122"/>
                <a:gd name="T12" fmla="*/ 103 w 121"/>
                <a:gd name="T13" fmla="*/ 122 h 122"/>
                <a:gd name="T14" fmla="*/ 26 w 121"/>
                <a:gd name="T15" fmla="*/ 49 h 122"/>
                <a:gd name="T16" fmla="*/ 42 w 121"/>
                <a:gd name="T17" fmla="*/ 90 h 122"/>
                <a:gd name="T18" fmla="*/ 84 w 121"/>
                <a:gd name="T19" fmla="*/ 97 h 122"/>
                <a:gd name="T20" fmla="*/ 96 w 121"/>
                <a:gd name="T21" fmla="*/ 63 h 122"/>
                <a:gd name="T22" fmla="*/ 60 w 121"/>
                <a:gd name="T23" fmla="*/ 31 h 122"/>
                <a:gd name="T24" fmla="*/ 26 w 121"/>
                <a:gd name="T25" fmla="*/ 4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2">
                  <a:moveTo>
                    <a:pt x="103" y="122"/>
                  </a:moveTo>
                  <a:cubicBezTo>
                    <a:pt x="78" y="106"/>
                    <a:pt x="56" y="92"/>
                    <a:pt x="25" y="111"/>
                  </a:cubicBezTo>
                  <a:cubicBezTo>
                    <a:pt x="26" y="94"/>
                    <a:pt x="31" y="80"/>
                    <a:pt x="27" y="68"/>
                  </a:cubicBezTo>
                  <a:cubicBezTo>
                    <a:pt x="24" y="58"/>
                    <a:pt x="12" y="50"/>
                    <a:pt x="0" y="36"/>
                  </a:cubicBezTo>
                  <a:cubicBezTo>
                    <a:pt x="26" y="35"/>
                    <a:pt x="49" y="35"/>
                    <a:pt x="56" y="0"/>
                  </a:cubicBezTo>
                  <a:cubicBezTo>
                    <a:pt x="71" y="33"/>
                    <a:pt x="90" y="53"/>
                    <a:pt x="121" y="59"/>
                  </a:cubicBezTo>
                  <a:cubicBezTo>
                    <a:pt x="95" y="76"/>
                    <a:pt x="94" y="97"/>
                    <a:pt x="103" y="122"/>
                  </a:cubicBezTo>
                  <a:close/>
                  <a:moveTo>
                    <a:pt x="26" y="49"/>
                  </a:moveTo>
                  <a:cubicBezTo>
                    <a:pt x="30" y="60"/>
                    <a:pt x="36" y="75"/>
                    <a:pt x="42" y="90"/>
                  </a:cubicBezTo>
                  <a:cubicBezTo>
                    <a:pt x="55" y="92"/>
                    <a:pt x="71" y="95"/>
                    <a:pt x="84" y="97"/>
                  </a:cubicBezTo>
                  <a:cubicBezTo>
                    <a:pt x="88" y="85"/>
                    <a:pt x="92" y="73"/>
                    <a:pt x="96" y="63"/>
                  </a:cubicBezTo>
                  <a:cubicBezTo>
                    <a:pt x="84" y="52"/>
                    <a:pt x="71" y="41"/>
                    <a:pt x="60" y="31"/>
                  </a:cubicBezTo>
                  <a:cubicBezTo>
                    <a:pt x="49" y="37"/>
                    <a:pt x="37" y="43"/>
                    <a:pt x="2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12896850" y="3148013"/>
              <a:ext cx="252413" cy="265113"/>
            </a:xfrm>
            <a:custGeom>
              <a:avLst/>
              <a:gdLst>
                <a:gd name="T0" fmla="*/ 0 w 113"/>
                <a:gd name="T1" fmla="*/ 57 h 119"/>
                <a:gd name="T2" fmla="*/ 43 w 113"/>
                <a:gd name="T3" fmla="*/ 0 h 119"/>
                <a:gd name="T4" fmla="*/ 113 w 113"/>
                <a:gd name="T5" fmla="*/ 28 h 119"/>
                <a:gd name="T6" fmla="*/ 97 w 113"/>
                <a:gd name="T7" fmla="*/ 66 h 119"/>
                <a:gd name="T8" fmla="*/ 110 w 113"/>
                <a:gd name="T9" fmla="*/ 101 h 119"/>
                <a:gd name="T10" fmla="*/ 42 w 113"/>
                <a:gd name="T11" fmla="*/ 119 h 119"/>
                <a:gd name="T12" fmla="*/ 0 w 113"/>
                <a:gd name="T13" fmla="*/ 57 h 119"/>
                <a:gd name="T14" fmla="*/ 27 w 113"/>
                <a:gd name="T15" fmla="*/ 59 h 119"/>
                <a:gd name="T16" fmla="*/ 50 w 113"/>
                <a:gd name="T17" fmla="*/ 92 h 119"/>
                <a:gd name="T18" fmla="*/ 88 w 113"/>
                <a:gd name="T19" fmla="*/ 84 h 119"/>
                <a:gd name="T20" fmla="*/ 91 w 113"/>
                <a:gd name="T21" fmla="*/ 44 h 119"/>
                <a:gd name="T22" fmla="*/ 52 w 113"/>
                <a:gd name="T23" fmla="*/ 30 h 119"/>
                <a:gd name="T24" fmla="*/ 27 w 113"/>
                <a:gd name="T25" fmla="*/ 5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9">
                  <a:moveTo>
                    <a:pt x="0" y="57"/>
                  </a:moveTo>
                  <a:cubicBezTo>
                    <a:pt x="25" y="48"/>
                    <a:pt x="44" y="35"/>
                    <a:pt x="43" y="0"/>
                  </a:cubicBezTo>
                  <a:cubicBezTo>
                    <a:pt x="62" y="26"/>
                    <a:pt x="82" y="38"/>
                    <a:pt x="113" y="28"/>
                  </a:cubicBezTo>
                  <a:cubicBezTo>
                    <a:pt x="106" y="43"/>
                    <a:pt x="98" y="54"/>
                    <a:pt x="97" y="66"/>
                  </a:cubicBezTo>
                  <a:cubicBezTo>
                    <a:pt x="97" y="76"/>
                    <a:pt x="104" y="87"/>
                    <a:pt x="110" y="101"/>
                  </a:cubicBezTo>
                  <a:cubicBezTo>
                    <a:pt x="83" y="94"/>
                    <a:pt x="58" y="88"/>
                    <a:pt x="42" y="119"/>
                  </a:cubicBezTo>
                  <a:cubicBezTo>
                    <a:pt x="38" y="90"/>
                    <a:pt x="29" y="68"/>
                    <a:pt x="0" y="57"/>
                  </a:cubicBezTo>
                  <a:close/>
                  <a:moveTo>
                    <a:pt x="27" y="59"/>
                  </a:moveTo>
                  <a:cubicBezTo>
                    <a:pt x="34" y="70"/>
                    <a:pt x="42" y="81"/>
                    <a:pt x="50" y="92"/>
                  </a:cubicBezTo>
                  <a:cubicBezTo>
                    <a:pt x="62" y="89"/>
                    <a:pt x="77" y="86"/>
                    <a:pt x="88" y="84"/>
                  </a:cubicBezTo>
                  <a:cubicBezTo>
                    <a:pt x="89" y="70"/>
                    <a:pt x="90" y="56"/>
                    <a:pt x="91" y="44"/>
                  </a:cubicBezTo>
                  <a:cubicBezTo>
                    <a:pt x="77" y="40"/>
                    <a:pt x="63" y="34"/>
                    <a:pt x="52" y="30"/>
                  </a:cubicBezTo>
                  <a:cubicBezTo>
                    <a:pt x="44" y="40"/>
                    <a:pt x="35" y="50"/>
                    <a:pt x="27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2"/>
            <p:cNvSpPr>
              <a:spLocks noEditPoints="1"/>
            </p:cNvSpPr>
            <p:nvPr/>
          </p:nvSpPr>
          <p:spPr bwMode="auto">
            <a:xfrm>
              <a:off x="12553950" y="2457450"/>
              <a:ext cx="252413" cy="266700"/>
            </a:xfrm>
            <a:custGeom>
              <a:avLst/>
              <a:gdLst>
                <a:gd name="T0" fmla="*/ 18 w 113"/>
                <a:gd name="T1" fmla="*/ 0 h 119"/>
                <a:gd name="T2" fmla="*/ 91 w 113"/>
                <a:gd name="T3" fmla="*/ 10 h 119"/>
                <a:gd name="T4" fmla="*/ 113 w 113"/>
                <a:gd name="T5" fmla="*/ 83 h 119"/>
                <a:gd name="T6" fmla="*/ 53 w 113"/>
                <a:gd name="T7" fmla="*/ 119 h 119"/>
                <a:gd name="T8" fmla="*/ 37 w 113"/>
                <a:gd name="T9" fmla="*/ 91 h 119"/>
                <a:gd name="T10" fmla="*/ 9 w 113"/>
                <a:gd name="T11" fmla="*/ 68 h 119"/>
                <a:gd name="T12" fmla="*/ 0 w 113"/>
                <a:gd name="T13" fmla="*/ 53 h 119"/>
                <a:gd name="T14" fmla="*/ 18 w 113"/>
                <a:gd name="T15" fmla="*/ 0 h 119"/>
                <a:gd name="T16" fmla="*/ 71 w 113"/>
                <a:gd name="T17" fmla="*/ 30 h 119"/>
                <a:gd name="T18" fmla="*/ 30 w 113"/>
                <a:gd name="T19" fmla="*/ 23 h 119"/>
                <a:gd name="T20" fmla="*/ 17 w 113"/>
                <a:gd name="T21" fmla="*/ 58 h 119"/>
                <a:gd name="T22" fmla="*/ 51 w 113"/>
                <a:gd name="T23" fmla="*/ 89 h 119"/>
                <a:gd name="T24" fmla="*/ 84 w 113"/>
                <a:gd name="T25" fmla="*/ 71 h 119"/>
                <a:gd name="T26" fmla="*/ 71 w 113"/>
                <a:gd name="T27" fmla="*/ 3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119">
                  <a:moveTo>
                    <a:pt x="18" y="0"/>
                  </a:moveTo>
                  <a:cubicBezTo>
                    <a:pt x="38" y="17"/>
                    <a:pt x="61" y="25"/>
                    <a:pt x="91" y="10"/>
                  </a:cubicBezTo>
                  <a:cubicBezTo>
                    <a:pt x="79" y="41"/>
                    <a:pt x="87" y="62"/>
                    <a:pt x="113" y="83"/>
                  </a:cubicBezTo>
                  <a:cubicBezTo>
                    <a:pt x="85" y="84"/>
                    <a:pt x="59" y="82"/>
                    <a:pt x="53" y="119"/>
                  </a:cubicBezTo>
                  <a:cubicBezTo>
                    <a:pt x="46" y="105"/>
                    <a:pt x="43" y="97"/>
                    <a:pt x="37" y="91"/>
                  </a:cubicBezTo>
                  <a:cubicBezTo>
                    <a:pt x="29" y="82"/>
                    <a:pt x="18" y="76"/>
                    <a:pt x="9" y="68"/>
                  </a:cubicBezTo>
                  <a:cubicBezTo>
                    <a:pt x="5" y="64"/>
                    <a:pt x="3" y="58"/>
                    <a:pt x="0" y="53"/>
                  </a:cubicBezTo>
                  <a:cubicBezTo>
                    <a:pt x="0" y="53"/>
                    <a:pt x="17" y="2"/>
                    <a:pt x="18" y="0"/>
                  </a:cubicBezTo>
                  <a:close/>
                  <a:moveTo>
                    <a:pt x="71" y="30"/>
                  </a:moveTo>
                  <a:cubicBezTo>
                    <a:pt x="58" y="28"/>
                    <a:pt x="43" y="26"/>
                    <a:pt x="30" y="23"/>
                  </a:cubicBezTo>
                  <a:cubicBezTo>
                    <a:pt x="26" y="36"/>
                    <a:pt x="21" y="48"/>
                    <a:pt x="17" y="58"/>
                  </a:cubicBezTo>
                  <a:cubicBezTo>
                    <a:pt x="28" y="68"/>
                    <a:pt x="40" y="78"/>
                    <a:pt x="51" y="89"/>
                  </a:cubicBezTo>
                  <a:cubicBezTo>
                    <a:pt x="61" y="83"/>
                    <a:pt x="74" y="77"/>
                    <a:pt x="84" y="71"/>
                  </a:cubicBezTo>
                  <a:cubicBezTo>
                    <a:pt x="80" y="58"/>
                    <a:pt x="76" y="45"/>
                    <a:pt x="7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3"/>
            <p:cNvSpPr>
              <a:spLocks noEditPoints="1"/>
            </p:cNvSpPr>
            <p:nvPr/>
          </p:nvSpPr>
          <p:spPr bwMode="auto">
            <a:xfrm>
              <a:off x="13428663" y="4098925"/>
              <a:ext cx="276225" cy="234950"/>
            </a:xfrm>
            <a:custGeom>
              <a:avLst/>
              <a:gdLst>
                <a:gd name="T0" fmla="*/ 116 w 124"/>
                <a:gd name="T1" fmla="*/ 12 h 105"/>
                <a:gd name="T2" fmla="*/ 124 w 124"/>
                <a:gd name="T3" fmla="*/ 73 h 105"/>
                <a:gd name="T4" fmla="*/ 48 w 124"/>
                <a:gd name="T5" fmla="*/ 105 h 105"/>
                <a:gd name="T6" fmla="*/ 0 w 124"/>
                <a:gd name="T7" fmla="*/ 64 h 105"/>
                <a:gd name="T8" fmla="*/ 40 w 124"/>
                <a:gd name="T9" fmla="*/ 0 h 105"/>
                <a:gd name="T10" fmla="*/ 116 w 124"/>
                <a:gd name="T11" fmla="*/ 12 h 105"/>
                <a:gd name="T12" fmla="*/ 54 w 124"/>
                <a:gd name="T13" fmla="*/ 26 h 105"/>
                <a:gd name="T14" fmla="*/ 31 w 124"/>
                <a:gd name="T15" fmla="*/ 57 h 105"/>
                <a:gd name="T16" fmla="*/ 55 w 124"/>
                <a:gd name="T17" fmla="*/ 81 h 105"/>
                <a:gd name="T18" fmla="*/ 97 w 124"/>
                <a:gd name="T19" fmla="*/ 64 h 105"/>
                <a:gd name="T20" fmla="*/ 94 w 124"/>
                <a:gd name="T21" fmla="*/ 28 h 105"/>
                <a:gd name="T22" fmla="*/ 54 w 124"/>
                <a:gd name="T23" fmla="*/ 2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05">
                  <a:moveTo>
                    <a:pt x="116" y="12"/>
                  </a:moveTo>
                  <a:cubicBezTo>
                    <a:pt x="104" y="33"/>
                    <a:pt x="97" y="52"/>
                    <a:pt x="124" y="73"/>
                  </a:cubicBezTo>
                  <a:cubicBezTo>
                    <a:pt x="92" y="75"/>
                    <a:pt x="65" y="76"/>
                    <a:pt x="48" y="105"/>
                  </a:cubicBezTo>
                  <a:cubicBezTo>
                    <a:pt x="46" y="76"/>
                    <a:pt x="27" y="68"/>
                    <a:pt x="0" y="64"/>
                  </a:cubicBezTo>
                  <a:cubicBezTo>
                    <a:pt x="24" y="48"/>
                    <a:pt x="48" y="38"/>
                    <a:pt x="40" y="0"/>
                  </a:cubicBezTo>
                  <a:cubicBezTo>
                    <a:pt x="67" y="23"/>
                    <a:pt x="90" y="23"/>
                    <a:pt x="116" y="12"/>
                  </a:cubicBezTo>
                  <a:close/>
                  <a:moveTo>
                    <a:pt x="54" y="26"/>
                  </a:moveTo>
                  <a:cubicBezTo>
                    <a:pt x="47" y="36"/>
                    <a:pt x="38" y="48"/>
                    <a:pt x="31" y="57"/>
                  </a:cubicBezTo>
                  <a:cubicBezTo>
                    <a:pt x="38" y="65"/>
                    <a:pt x="47" y="74"/>
                    <a:pt x="55" y="81"/>
                  </a:cubicBezTo>
                  <a:cubicBezTo>
                    <a:pt x="68" y="76"/>
                    <a:pt x="85" y="69"/>
                    <a:pt x="97" y="64"/>
                  </a:cubicBezTo>
                  <a:cubicBezTo>
                    <a:pt x="96" y="52"/>
                    <a:pt x="95" y="40"/>
                    <a:pt x="94" y="28"/>
                  </a:cubicBezTo>
                  <a:cubicBezTo>
                    <a:pt x="83" y="28"/>
                    <a:pt x="69" y="27"/>
                    <a:pt x="5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13082588" y="-719137"/>
              <a:ext cx="249238" cy="219075"/>
            </a:xfrm>
            <a:custGeom>
              <a:avLst/>
              <a:gdLst>
                <a:gd name="T0" fmla="*/ 0 w 112"/>
                <a:gd name="T1" fmla="*/ 42 h 98"/>
                <a:gd name="T2" fmla="*/ 40 w 112"/>
                <a:gd name="T3" fmla="*/ 0 h 98"/>
                <a:gd name="T4" fmla="*/ 112 w 112"/>
                <a:gd name="T5" fmla="*/ 22 h 98"/>
                <a:gd name="T6" fmla="*/ 108 w 112"/>
                <a:gd name="T7" fmla="*/ 87 h 98"/>
                <a:gd name="T8" fmla="*/ 35 w 112"/>
                <a:gd name="T9" fmla="*/ 98 h 98"/>
                <a:gd name="T10" fmla="*/ 85 w 112"/>
                <a:gd name="T11" fmla="*/ 73 h 98"/>
                <a:gd name="T12" fmla="*/ 83 w 112"/>
                <a:gd name="T13" fmla="*/ 36 h 98"/>
                <a:gd name="T14" fmla="*/ 43 w 112"/>
                <a:gd name="T15" fmla="*/ 18 h 98"/>
                <a:gd name="T16" fmla="*/ 9 w 112"/>
                <a:gd name="T17" fmla="*/ 52 h 98"/>
                <a:gd name="T18" fmla="*/ 0 w 112"/>
                <a:gd name="T19" fmla="*/ 4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98">
                  <a:moveTo>
                    <a:pt x="0" y="42"/>
                  </a:moveTo>
                  <a:cubicBezTo>
                    <a:pt x="15" y="27"/>
                    <a:pt x="27" y="15"/>
                    <a:pt x="40" y="0"/>
                  </a:cubicBezTo>
                  <a:cubicBezTo>
                    <a:pt x="55" y="16"/>
                    <a:pt x="76" y="30"/>
                    <a:pt x="112" y="22"/>
                  </a:cubicBezTo>
                  <a:cubicBezTo>
                    <a:pt x="90" y="47"/>
                    <a:pt x="91" y="67"/>
                    <a:pt x="108" y="87"/>
                  </a:cubicBezTo>
                  <a:cubicBezTo>
                    <a:pt x="82" y="82"/>
                    <a:pt x="56" y="76"/>
                    <a:pt x="35" y="98"/>
                  </a:cubicBezTo>
                  <a:cubicBezTo>
                    <a:pt x="29" y="77"/>
                    <a:pt x="48" y="69"/>
                    <a:pt x="85" y="73"/>
                  </a:cubicBezTo>
                  <a:cubicBezTo>
                    <a:pt x="84" y="61"/>
                    <a:pt x="84" y="49"/>
                    <a:pt x="83" y="36"/>
                  </a:cubicBezTo>
                  <a:cubicBezTo>
                    <a:pt x="71" y="31"/>
                    <a:pt x="56" y="24"/>
                    <a:pt x="43" y="18"/>
                  </a:cubicBezTo>
                  <a:cubicBezTo>
                    <a:pt x="33" y="29"/>
                    <a:pt x="21" y="40"/>
                    <a:pt x="9" y="52"/>
                  </a:cubicBezTo>
                  <a:cubicBezTo>
                    <a:pt x="5" y="47"/>
                    <a:pt x="1" y="43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9593263" y="935038"/>
              <a:ext cx="239713" cy="188913"/>
            </a:xfrm>
            <a:custGeom>
              <a:avLst/>
              <a:gdLst>
                <a:gd name="T0" fmla="*/ 0 w 108"/>
                <a:gd name="T1" fmla="*/ 29 h 85"/>
                <a:gd name="T2" fmla="*/ 56 w 108"/>
                <a:gd name="T3" fmla="*/ 0 h 85"/>
                <a:gd name="T4" fmla="*/ 108 w 108"/>
                <a:gd name="T5" fmla="*/ 30 h 85"/>
                <a:gd name="T6" fmla="*/ 86 w 108"/>
                <a:gd name="T7" fmla="*/ 85 h 85"/>
                <a:gd name="T8" fmla="*/ 45 w 108"/>
                <a:gd name="T9" fmla="*/ 67 h 85"/>
                <a:gd name="T10" fmla="*/ 46 w 108"/>
                <a:gd name="T11" fmla="*/ 62 h 85"/>
                <a:gd name="T12" fmla="*/ 67 w 108"/>
                <a:gd name="T13" fmla="*/ 67 h 85"/>
                <a:gd name="T14" fmla="*/ 80 w 108"/>
                <a:gd name="T15" fmla="*/ 36 h 85"/>
                <a:gd name="T16" fmla="*/ 51 w 108"/>
                <a:gd name="T17" fmla="*/ 16 h 85"/>
                <a:gd name="T18" fmla="*/ 20 w 108"/>
                <a:gd name="T19" fmla="*/ 33 h 85"/>
                <a:gd name="T20" fmla="*/ 29 w 108"/>
                <a:gd name="T21" fmla="*/ 65 h 85"/>
                <a:gd name="T22" fmla="*/ 38 w 108"/>
                <a:gd name="T23" fmla="*/ 67 h 85"/>
                <a:gd name="T24" fmla="*/ 38 w 108"/>
                <a:gd name="T25" fmla="*/ 72 h 85"/>
                <a:gd name="T26" fmla="*/ 10 w 108"/>
                <a:gd name="T27" fmla="*/ 81 h 85"/>
                <a:gd name="T28" fmla="*/ 0 w 108"/>
                <a:gd name="T2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85">
                  <a:moveTo>
                    <a:pt x="0" y="29"/>
                  </a:moveTo>
                  <a:cubicBezTo>
                    <a:pt x="19" y="19"/>
                    <a:pt x="37" y="10"/>
                    <a:pt x="56" y="0"/>
                  </a:cubicBezTo>
                  <a:cubicBezTo>
                    <a:pt x="61" y="21"/>
                    <a:pt x="81" y="27"/>
                    <a:pt x="108" y="30"/>
                  </a:cubicBezTo>
                  <a:cubicBezTo>
                    <a:pt x="86" y="44"/>
                    <a:pt x="71" y="57"/>
                    <a:pt x="86" y="85"/>
                  </a:cubicBezTo>
                  <a:cubicBezTo>
                    <a:pt x="67" y="77"/>
                    <a:pt x="56" y="72"/>
                    <a:pt x="45" y="67"/>
                  </a:cubicBezTo>
                  <a:cubicBezTo>
                    <a:pt x="45" y="65"/>
                    <a:pt x="45" y="64"/>
                    <a:pt x="46" y="62"/>
                  </a:cubicBezTo>
                  <a:cubicBezTo>
                    <a:pt x="53" y="64"/>
                    <a:pt x="61" y="66"/>
                    <a:pt x="67" y="67"/>
                  </a:cubicBezTo>
                  <a:cubicBezTo>
                    <a:pt x="72" y="56"/>
                    <a:pt x="76" y="46"/>
                    <a:pt x="80" y="36"/>
                  </a:cubicBezTo>
                  <a:cubicBezTo>
                    <a:pt x="71" y="30"/>
                    <a:pt x="61" y="23"/>
                    <a:pt x="51" y="16"/>
                  </a:cubicBezTo>
                  <a:cubicBezTo>
                    <a:pt x="41" y="21"/>
                    <a:pt x="30" y="27"/>
                    <a:pt x="20" y="33"/>
                  </a:cubicBezTo>
                  <a:cubicBezTo>
                    <a:pt x="23" y="42"/>
                    <a:pt x="26" y="53"/>
                    <a:pt x="29" y="65"/>
                  </a:cubicBezTo>
                  <a:cubicBezTo>
                    <a:pt x="30" y="65"/>
                    <a:pt x="34" y="66"/>
                    <a:pt x="38" y="67"/>
                  </a:cubicBezTo>
                  <a:cubicBezTo>
                    <a:pt x="38" y="69"/>
                    <a:pt x="38" y="70"/>
                    <a:pt x="38" y="72"/>
                  </a:cubicBezTo>
                  <a:cubicBezTo>
                    <a:pt x="31" y="74"/>
                    <a:pt x="23" y="76"/>
                    <a:pt x="10" y="81"/>
                  </a:cubicBezTo>
                  <a:cubicBezTo>
                    <a:pt x="25" y="55"/>
                    <a:pt x="12" y="40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6"/>
            <p:cNvSpPr>
              <a:spLocks noEditPoints="1"/>
            </p:cNvSpPr>
            <p:nvPr/>
          </p:nvSpPr>
          <p:spPr bwMode="auto">
            <a:xfrm>
              <a:off x="15305088" y="3443288"/>
              <a:ext cx="206375" cy="239713"/>
            </a:xfrm>
            <a:custGeom>
              <a:avLst/>
              <a:gdLst>
                <a:gd name="T0" fmla="*/ 37 w 92"/>
                <a:gd name="T1" fmla="*/ 0 h 107"/>
                <a:gd name="T2" fmla="*/ 50 w 92"/>
                <a:gd name="T3" fmla="*/ 26 h 107"/>
                <a:gd name="T4" fmla="*/ 91 w 92"/>
                <a:gd name="T5" fmla="*/ 46 h 107"/>
                <a:gd name="T6" fmla="*/ 92 w 92"/>
                <a:gd name="T7" fmla="*/ 93 h 107"/>
                <a:gd name="T8" fmla="*/ 37 w 92"/>
                <a:gd name="T9" fmla="*/ 107 h 107"/>
                <a:gd name="T10" fmla="*/ 4 w 92"/>
                <a:gd name="T11" fmla="*/ 62 h 107"/>
                <a:gd name="T12" fmla="*/ 34 w 92"/>
                <a:gd name="T13" fmla="*/ 40 h 107"/>
                <a:gd name="T14" fmla="*/ 0 w 92"/>
                <a:gd name="T15" fmla="*/ 29 h 107"/>
                <a:gd name="T16" fmla="*/ 15 w 92"/>
                <a:gd name="T17" fmla="*/ 1 h 107"/>
                <a:gd name="T18" fmla="*/ 10 w 92"/>
                <a:gd name="T19" fmla="*/ 24 h 107"/>
                <a:gd name="T20" fmla="*/ 30 w 92"/>
                <a:gd name="T21" fmla="*/ 37 h 107"/>
                <a:gd name="T22" fmla="*/ 37 w 92"/>
                <a:gd name="T23" fmla="*/ 0 h 107"/>
                <a:gd name="T24" fmla="*/ 63 w 92"/>
                <a:gd name="T25" fmla="*/ 51 h 107"/>
                <a:gd name="T26" fmla="*/ 77 w 92"/>
                <a:gd name="T27" fmla="*/ 50 h 107"/>
                <a:gd name="T28" fmla="*/ 47 w 92"/>
                <a:gd name="T29" fmla="*/ 38 h 107"/>
                <a:gd name="T30" fmla="*/ 25 w 92"/>
                <a:gd name="T31" fmla="*/ 59 h 107"/>
                <a:gd name="T32" fmla="*/ 44 w 92"/>
                <a:gd name="T33" fmla="*/ 87 h 107"/>
                <a:gd name="T34" fmla="*/ 76 w 92"/>
                <a:gd name="T35" fmla="*/ 80 h 107"/>
                <a:gd name="T36" fmla="*/ 68 w 92"/>
                <a:gd name="T37" fmla="*/ 81 h 107"/>
                <a:gd name="T38" fmla="*/ 63 w 92"/>
                <a:gd name="T39" fmla="*/ 5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107">
                  <a:moveTo>
                    <a:pt x="37" y="0"/>
                  </a:moveTo>
                  <a:cubicBezTo>
                    <a:pt x="41" y="9"/>
                    <a:pt x="43" y="20"/>
                    <a:pt x="50" y="26"/>
                  </a:cubicBezTo>
                  <a:cubicBezTo>
                    <a:pt x="62" y="34"/>
                    <a:pt x="77" y="39"/>
                    <a:pt x="91" y="46"/>
                  </a:cubicBezTo>
                  <a:cubicBezTo>
                    <a:pt x="85" y="58"/>
                    <a:pt x="75" y="74"/>
                    <a:pt x="92" y="93"/>
                  </a:cubicBezTo>
                  <a:cubicBezTo>
                    <a:pt x="71" y="85"/>
                    <a:pt x="53" y="88"/>
                    <a:pt x="37" y="107"/>
                  </a:cubicBezTo>
                  <a:cubicBezTo>
                    <a:pt x="32" y="85"/>
                    <a:pt x="30" y="65"/>
                    <a:pt x="4" y="62"/>
                  </a:cubicBezTo>
                  <a:cubicBezTo>
                    <a:pt x="17" y="53"/>
                    <a:pt x="26" y="46"/>
                    <a:pt x="34" y="40"/>
                  </a:cubicBezTo>
                  <a:cubicBezTo>
                    <a:pt x="21" y="36"/>
                    <a:pt x="11" y="33"/>
                    <a:pt x="0" y="29"/>
                  </a:cubicBezTo>
                  <a:cubicBezTo>
                    <a:pt x="5" y="19"/>
                    <a:pt x="10" y="10"/>
                    <a:pt x="15" y="1"/>
                  </a:cubicBezTo>
                  <a:cubicBezTo>
                    <a:pt x="14" y="9"/>
                    <a:pt x="12" y="16"/>
                    <a:pt x="10" y="24"/>
                  </a:cubicBezTo>
                  <a:cubicBezTo>
                    <a:pt x="15" y="27"/>
                    <a:pt x="20" y="30"/>
                    <a:pt x="30" y="37"/>
                  </a:cubicBezTo>
                  <a:cubicBezTo>
                    <a:pt x="33" y="22"/>
                    <a:pt x="35" y="11"/>
                    <a:pt x="37" y="0"/>
                  </a:cubicBezTo>
                  <a:close/>
                  <a:moveTo>
                    <a:pt x="63" y="51"/>
                  </a:moveTo>
                  <a:cubicBezTo>
                    <a:pt x="68" y="51"/>
                    <a:pt x="72" y="51"/>
                    <a:pt x="77" y="50"/>
                  </a:cubicBezTo>
                  <a:cubicBezTo>
                    <a:pt x="66" y="46"/>
                    <a:pt x="55" y="41"/>
                    <a:pt x="47" y="38"/>
                  </a:cubicBezTo>
                  <a:cubicBezTo>
                    <a:pt x="38" y="46"/>
                    <a:pt x="31" y="53"/>
                    <a:pt x="25" y="59"/>
                  </a:cubicBezTo>
                  <a:cubicBezTo>
                    <a:pt x="32" y="69"/>
                    <a:pt x="38" y="78"/>
                    <a:pt x="44" y="87"/>
                  </a:cubicBezTo>
                  <a:cubicBezTo>
                    <a:pt x="54" y="85"/>
                    <a:pt x="65" y="83"/>
                    <a:pt x="76" y="80"/>
                  </a:cubicBezTo>
                  <a:cubicBezTo>
                    <a:pt x="73" y="81"/>
                    <a:pt x="71" y="81"/>
                    <a:pt x="68" y="81"/>
                  </a:cubicBezTo>
                  <a:cubicBezTo>
                    <a:pt x="66" y="71"/>
                    <a:pt x="65" y="61"/>
                    <a:pt x="63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7"/>
            <p:cNvSpPr>
              <a:spLocks noEditPoints="1"/>
            </p:cNvSpPr>
            <p:nvPr/>
          </p:nvSpPr>
          <p:spPr bwMode="auto">
            <a:xfrm>
              <a:off x="16054388" y="4275138"/>
              <a:ext cx="139700" cy="184150"/>
            </a:xfrm>
            <a:custGeom>
              <a:avLst/>
              <a:gdLst>
                <a:gd name="T0" fmla="*/ 0 w 62"/>
                <a:gd name="T1" fmla="*/ 54 h 82"/>
                <a:gd name="T2" fmla="*/ 3 w 62"/>
                <a:gd name="T3" fmla="*/ 4 h 82"/>
                <a:gd name="T4" fmla="*/ 39 w 62"/>
                <a:gd name="T5" fmla="*/ 0 h 82"/>
                <a:gd name="T6" fmla="*/ 62 w 62"/>
                <a:gd name="T7" fmla="*/ 46 h 82"/>
                <a:gd name="T8" fmla="*/ 35 w 62"/>
                <a:gd name="T9" fmla="*/ 82 h 82"/>
                <a:gd name="T10" fmla="*/ 9 w 62"/>
                <a:gd name="T11" fmla="*/ 71 h 82"/>
                <a:gd name="T12" fmla="*/ 0 w 62"/>
                <a:gd name="T13" fmla="*/ 54 h 82"/>
                <a:gd name="T14" fmla="*/ 13 w 62"/>
                <a:gd name="T15" fmla="*/ 46 h 82"/>
                <a:gd name="T16" fmla="*/ 37 w 62"/>
                <a:gd name="T17" fmla="*/ 36 h 82"/>
                <a:gd name="T18" fmla="*/ 46 w 62"/>
                <a:gd name="T19" fmla="*/ 51 h 82"/>
                <a:gd name="T20" fmla="*/ 53 w 62"/>
                <a:gd name="T21" fmla="*/ 49 h 82"/>
                <a:gd name="T22" fmla="*/ 39 w 62"/>
                <a:gd name="T23" fmla="*/ 15 h 82"/>
                <a:gd name="T24" fmla="*/ 11 w 62"/>
                <a:gd name="T25" fmla="*/ 16 h 82"/>
                <a:gd name="T26" fmla="*/ 13 w 62"/>
                <a:gd name="T27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82">
                  <a:moveTo>
                    <a:pt x="0" y="54"/>
                  </a:moveTo>
                  <a:cubicBezTo>
                    <a:pt x="1" y="37"/>
                    <a:pt x="2" y="21"/>
                    <a:pt x="3" y="4"/>
                  </a:cubicBezTo>
                  <a:cubicBezTo>
                    <a:pt x="14" y="7"/>
                    <a:pt x="29" y="17"/>
                    <a:pt x="39" y="0"/>
                  </a:cubicBezTo>
                  <a:cubicBezTo>
                    <a:pt x="48" y="17"/>
                    <a:pt x="55" y="32"/>
                    <a:pt x="62" y="46"/>
                  </a:cubicBezTo>
                  <a:cubicBezTo>
                    <a:pt x="54" y="57"/>
                    <a:pt x="45" y="70"/>
                    <a:pt x="35" y="82"/>
                  </a:cubicBezTo>
                  <a:cubicBezTo>
                    <a:pt x="28" y="79"/>
                    <a:pt x="19" y="75"/>
                    <a:pt x="9" y="71"/>
                  </a:cubicBezTo>
                  <a:cubicBezTo>
                    <a:pt x="13" y="62"/>
                    <a:pt x="11" y="54"/>
                    <a:pt x="0" y="54"/>
                  </a:cubicBezTo>
                  <a:close/>
                  <a:moveTo>
                    <a:pt x="13" y="46"/>
                  </a:moveTo>
                  <a:cubicBezTo>
                    <a:pt x="22" y="42"/>
                    <a:pt x="30" y="39"/>
                    <a:pt x="37" y="36"/>
                  </a:cubicBezTo>
                  <a:cubicBezTo>
                    <a:pt x="40" y="40"/>
                    <a:pt x="43" y="46"/>
                    <a:pt x="46" y="51"/>
                  </a:cubicBezTo>
                  <a:cubicBezTo>
                    <a:pt x="48" y="50"/>
                    <a:pt x="50" y="50"/>
                    <a:pt x="53" y="49"/>
                  </a:cubicBezTo>
                  <a:cubicBezTo>
                    <a:pt x="48" y="37"/>
                    <a:pt x="44" y="26"/>
                    <a:pt x="39" y="15"/>
                  </a:cubicBezTo>
                  <a:cubicBezTo>
                    <a:pt x="30" y="15"/>
                    <a:pt x="21" y="16"/>
                    <a:pt x="11" y="16"/>
                  </a:cubicBezTo>
                  <a:cubicBezTo>
                    <a:pt x="11" y="24"/>
                    <a:pt x="12" y="33"/>
                    <a:pt x="1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14679613" y="1701800"/>
              <a:ext cx="209550" cy="192088"/>
            </a:xfrm>
            <a:custGeom>
              <a:avLst/>
              <a:gdLst>
                <a:gd name="T0" fmla="*/ 59 w 94"/>
                <a:gd name="T1" fmla="*/ 86 h 86"/>
                <a:gd name="T2" fmla="*/ 4 w 94"/>
                <a:gd name="T3" fmla="*/ 67 h 86"/>
                <a:gd name="T4" fmla="*/ 0 w 94"/>
                <a:gd name="T5" fmla="*/ 14 h 86"/>
                <a:gd name="T6" fmla="*/ 56 w 94"/>
                <a:gd name="T7" fmla="*/ 0 h 86"/>
                <a:gd name="T8" fmla="*/ 62 w 94"/>
                <a:gd name="T9" fmla="*/ 26 h 86"/>
                <a:gd name="T10" fmla="*/ 58 w 94"/>
                <a:gd name="T11" fmla="*/ 27 h 86"/>
                <a:gd name="T12" fmla="*/ 49 w 94"/>
                <a:gd name="T13" fmla="*/ 13 h 86"/>
                <a:gd name="T14" fmla="*/ 14 w 94"/>
                <a:gd name="T15" fmla="*/ 23 h 86"/>
                <a:gd name="T16" fmla="*/ 16 w 94"/>
                <a:gd name="T17" fmla="*/ 56 h 86"/>
                <a:gd name="T18" fmla="*/ 51 w 94"/>
                <a:gd name="T19" fmla="*/ 66 h 86"/>
                <a:gd name="T20" fmla="*/ 71 w 94"/>
                <a:gd name="T21" fmla="*/ 40 h 86"/>
                <a:gd name="T22" fmla="*/ 65 w 94"/>
                <a:gd name="T23" fmla="*/ 31 h 86"/>
                <a:gd name="T24" fmla="*/ 67 w 94"/>
                <a:gd name="T25" fmla="*/ 27 h 86"/>
                <a:gd name="T26" fmla="*/ 94 w 94"/>
                <a:gd name="T27" fmla="*/ 42 h 86"/>
                <a:gd name="T28" fmla="*/ 59 w 94"/>
                <a:gd name="T2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86">
                  <a:moveTo>
                    <a:pt x="59" y="86"/>
                  </a:moveTo>
                  <a:cubicBezTo>
                    <a:pt x="41" y="66"/>
                    <a:pt x="21" y="63"/>
                    <a:pt x="4" y="67"/>
                  </a:cubicBezTo>
                  <a:cubicBezTo>
                    <a:pt x="3" y="47"/>
                    <a:pt x="1" y="29"/>
                    <a:pt x="0" y="14"/>
                  </a:cubicBezTo>
                  <a:cubicBezTo>
                    <a:pt x="15" y="10"/>
                    <a:pt x="35" y="5"/>
                    <a:pt x="56" y="0"/>
                  </a:cubicBezTo>
                  <a:cubicBezTo>
                    <a:pt x="57" y="6"/>
                    <a:pt x="60" y="16"/>
                    <a:pt x="62" y="26"/>
                  </a:cubicBezTo>
                  <a:cubicBezTo>
                    <a:pt x="61" y="26"/>
                    <a:pt x="59" y="27"/>
                    <a:pt x="58" y="27"/>
                  </a:cubicBezTo>
                  <a:cubicBezTo>
                    <a:pt x="55" y="22"/>
                    <a:pt x="51" y="17"/>
                    <a:pt x="49" y="13"/>
                  </a:cubicBezTo>
                  <a:cubicBezTo>
                    <a:pt x="36" y="17"/>
                    <a:pt x="25" y="20"/>
                    <a:pt x="14" y="23"/>
                  </a:cubicBezTo>
                  <a:cubicBezTo>
                    <a:pt x="14" y="33"/>
                    <a:pt x="15" y="45"/>
                    <a:pt x="16" y="56"/>
                  </a:cubicBezTo>
                  <a:cubicBezTo>
                    <a:pt x="26" y="59"/>
                    <a:pt x="38" y="62"/>
                    <a:pt x="51" y="66"/>
                  </a:cubicBezTo>
                  <a:cubicBezTo>
                    <a:pt x="56" y="59"/>
                    <a:pt x="63" y="50"/>
                    <a:pt x="71" y="40"/>
                  </a:cubicBezTo>
                  <a:cubicBezTo>
                    <a:pt x="70" y="38"/>
                    <a:pt x="67" y="34"/>
                    <a:pt x="65" y="31"/>
                  </a:cubicBezTo>
                  <a:cubicBezTo>
                    <a:pt x="66" y="29"/>
                    <a:pt x="67" y="28"/>
                    <a:pt x="67" y="27"/>
                  </a:cubicBezTo>
                  <a:cubicBezTo>
                    <a:pt x="75" y="31"/>
                    <a:pt x="82" y="36"/>
                    <a:pt x="94" y="42"/>
                  </a:cubicBezTo>
                  <a:cubicBezTo>
                    <a:pt x="71" y="50"/>
                    <a:pt x="56" y="60"/>
                    <a:pt x="59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12879388" y="560388"/>
              <a:ext cx="204788" cy="212725"/>
            </a:xfrm>
            <a:custGeom>
              <a:avLst/>
              <a:gdLst>
                <a:gd name="T0" fmla="*/ 17 w 92"/>
                <a:gd name="T1" fmla="*/ 31 h 96"/>
                <a:gd name="T2" fmla="*/ 3 w 92"/>
                <a:gd name="T3" fmla="*/ 2 h 96"/>
                <a:gd name="T4" fmla="*/ 61 w 92"/>
                <a:gd name="T5" fmla="*/ 0 h 96"/>
                <a:gd name="T6" fmla="*/ 92 w 92"/>
                <a:gd name="T7" fmla="*/ 61 h 96"/>
                <a:gd name="T8" fmla="*/ 50 w 92"/>
                <a:gd name="T9" fmla="*/ 96 h 96"/>
                <a:gd name="T10" fmla="*/ 0 w 92"/>
                <a:gd name="T11" fmla="*/ 59 h 96"/>
                <a:gd name="T12" fmla="*/ 17 w 92"/>
                <a:gd name="T13" fmla="*/ 31 h 96"/>
                <a:gd name="T14" fmla="*/ 15 w 92"/>
                <a:gd name="T15" fmla="*/ 56 h 96"/>
                <a:gd name="T16" fmla="*/ 43 w 92"/>
                <a:gd name="T17" fmla="*/ 77 h 96"/>
                <a:gd name="T18" fmla="*/ 66 w 92"/>
                <a:gd name="T19" fmla="*/ 53 h 96"/>
                <a:gd name="T20" fmla="*/ 53 w 92"/>
                <a:gd name="T21" fmla="*/ 19 h 96"/>
                <a:gd name="T22" fmla="*/ 54 w 92"/>
                <a:gd name="T23" fmla="*/ 41 h 96"/>
                <a:gd name="T24" fmla="*/ 19 w 92"/>
                <a:gd name="T25" fmla="*/ 30 h 96"/>
                <a:gd name="T26" fmla="*/ 18 w 92"/>
                <a:gd name="T27" fmla="*/ 20 h 96"/>
                <a:gd name="T28" fmla="*/ 17 w 92"/>
                <a:gd name="T29" fmla="*/ 3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96">
                  <a:moveTo>
                    <a:pt x="17" y="31"/>
                  </a:moveTo>
                  <a:cubicBezTo>
                    <a:pt x="13" y="24"/>
                    <a:pt x="9" y="16"/>
                    <a:pt x="3" y="2"/>
                  </a:cubicBezTo>
                  <a:cubicBezTo>
                    <a:pt x="26" y="12"/>
                    <a:pt x="44" y="21"/>
                    <a:pt x="61" y="0"/>
                  </a:cubicBezTo>
                  <a:cubicBezTo>
                    <a:pt x="61" y="25"/>
                    <a:pt x="66" y="46"/>
                    <a:pt x="92" y="61"/>
                  </a:cubicBezTo>
                  <a:cubicBezTo>
                    <a:pt x="65" y="64"/>
                    <a:pt x="50" y="73"/>
                    <a:pt x="50" y="96"/>
                  </a:cubicBezTo>
                  <a:cubicBezTo>
                    <a:pt x="33" y="83"/>
                    <a:pt x="17" y="71"/>
                    <a:pt x="0" y="59"/>
                  </a:cubicBezTo>
                  <a:cubicBezTo>
                    <a:pt x="4" y="52"/>
                    <a:pt x="10" y="41"/>
                    <a:pt x="17" y="31"/>
                  </a:cubicBezTo>
                  <a:cubicBezTo>
                    <a:pt x="16" y="39"/>
                    <a:pt x="15" y="47"/>
                    <a:pt x="15" y="56"/>
                  </a:cubicBezTo>
                  <a:cubicBezTo>
                    <a:pt x="23" y="62"/>
                    <a:pt x="33" y="70"/>
                    <a:pt x="43" y="77"/>
                  </a:cubicBezTo>
                  <a:cubicBezTo>
                    <a:pt x="50" y="69"/>
                    <a:pt x="58" y="61"/>
                    <a:pt x="66" y="53"/>
                  </a:cubicBezTo>
                  <a:cubicBezTo>
                    <a:pt x="62" y="43"/>
                    <a:pt x="58" y="31"/>
                    <a:pt x="53" y="19"/>
                  </a:cubicBezTo>
                  <a:cubicBezTo>
                    <a:pt x="53" y="27"/>
                    <a:pt x="54" y="34"/>
                    <a:pt x="54" y="41"/>
                  </a:cubicBezTo>
                  <a:cubicBezTo>
                    <a:pt x="42" y="37"/>
                    <a:pt x="31" y="34"/>
                    <a:pt x="19" y="30"/>
                  </a:cubicBezTo>
                  <a:cubicBezTo>
                    <a:pt x="19" y="26"/>
                    <a:pt x="19" y="23"/>
                    <a:pt x="18" y="20"/>
                  </a:cubicBezTo>
                  <a:cubicBezTo>
                    <a:pt x="18" y="24"/>
                    <a:pt x="17" y="27"/>
                    <a:pt x="1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9634538" y="1966913"/>
              <a:ext cx="193675" cy="203200"/>
            </a:xfrm>
            <a:custGeom>
              <a:avLst/>
              <a:gdLst>
                <a:gd name="T0" fmla="*/ 0 w 87"/>
                <a:gd name="T1" fmla="*/ 77 h 91"/>
                <a:gd name="T2" fmla="*/ 1 w 87"/>
                <a:gd name="T3" fmla="*/ 17 h 91"/>
                <a:gd name="T4" fmla="*/ 61 w 87"/>
                <a:gd name="T5" fmla="*/ 0 h 91"/>
                <a:gd name="T6" fmla="*/ 87 w 87"/>
                <a:gd name="T7" fmla="*/ 45 h 91"/>
                <a:gd name="T8" fmla="*/ 48 w 87"/>
                <a:gd name="T9" fmla="*/ 91 h 91"/>
                <a:gd name="T10" fmla="*/ 0 w 87"/>
                <a:gd name="T11" fmla="*/ 77 h 91"/>
                <a:gd name="T12" fmla="*/ 21 w 87"/>
                <a:gd name="T13" fmla="*/ 31 h 91"/>
                <a:gd name="T14" fmla="*/ 17 w 87"/>
                <a:gd name="T15" fmla="*/ 65 h 91"/>
                <a:gd name="T16" fmla="*/ 48 w 87"/>
                <a:gd name="T17" fmla="*/ 75 h 91"/>
                <a:gd name="T18" fmla="*/ 70 w 87"/>
                <a:gd name="T19" fmla="*/ 49 h 91"/>
                <a:gd name="T20" fmla="*/ 52 w 87"/>
                <a:gd name="T21" fmla="*/ 22 h 91"/>
                <a:gd name="T22" fmla="*/ 21 w 87"/>
                <a:gd name="T23" fmla="*/ 3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91">
                  <a:moveTo>
                    <a:pt x="0" y="77"/>
                  </a:moveTo>
                  <a:cubicBezTo>
                    <a:pt x="15" y="58"/>
                    <a:pt x="15" y="40"/>
                    <a:pt x="1" y="17"/>
                  </a:cubicBezTo>
                  <a:cubicBezTo>
                    <a:pt x="27" y="24"/>
                    <a:pt x="46" y="20"/>
                    <a:pt x="61" y="0"/>
                  </a:cubicBezTo>
                  <a:cubicBezTo>
                    <a:pt x="62" y="22"/>
                    <a:pt x="65" y="40"/>
                    <a:pt x="87" y="45"/>
                  </a:cubicBezTo>
                  <a:cubicBezTo>
                    <a:pt x="74" y="60"/>
                    <a:pt x="62" y="75"/>
                    <a:pt x="48" y="91"/>
                  </a:cubicBezTo>
                  <a:cubicBezTo>
                    <a:pt x="38" y="79"/>
                    <a:pt x="23" y="67"/>
                    <a:pt x="0" y="77"/>
                  </a:cubicBezTo>
                  <a:close/>
                  <a:moveTo>
                    <a:pt x="21" y="31"/>
                  </a:moveTo>
                  <a:cubicBezTo>
                    <a:pt x="20" y="44"/>
                    <a:pt x="19" y="56"/>
                    <a:pt x="17" y="65"/>
                  </a:cubicBezTo>
                  <a:cubicBezTo>
                    <a:pt x="28" y="69"/>
                    <a:pt x="39" y="72"/>
                    <a:pt x="48" y="75"/>
                  </a:cubicBezTo>
                  <a:cubicBezTo>
                    <a:pt x="55" y="66"/>
                    <a:pt x="63" y="57"/>
                    <a:pt x="70" y="49"/>
                  </a:cubicBezTo>
                  <a:cubicBezTo>
                    <a:pt x="63" y="40"/>
                    <a:pt x="57" y="30"/>
                    <a:pt x="52" y="22"/>
                  </a:cubicBezTo>
                  <a:cubicBezTo>
                    <a:pt x="42" y="25"/>
                    <a:pt x="31" y="28"/>
                    <a:pt x="2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1"/>
            <p:cNvSpPr>
              <a:spLocks noEditPoints="1"/>
            </p:cNvSpPr>
            <p:nvPr/>
          </p:nvSpPr>
          <p:spPr bwMode="auto">
            <a:xfrm>
              <a:off x="14216063" y="4654550"/>
              <a:ext cx="211138" cy="217488"/>
            </a:xfrm>
            <a:custGeom>
              <a:avLst/>
              <a:gdLst>
                <a:gd name="T0" fmla="*/ 0 w 95"/>
                <a:gd name="T1" fmla="*/ 57 h 97"/>
                <a:gd name="T2" fmla="*/ 16 w 95"/>
                <a:gd name="T3" fmla="*/ 0 h 97"/>
                <a:gd name="T4" fmla="*/ 74 w 95"/>
                <a:gd name="T5" fmla="*/ 0 h 97"/>
                <a:gd name="T6" fmla="*/ 95 w 95"/>
                <a:gd name="T7" fmla="*/ 60 h 97"/>
                <a:gd name="T8" fmla="*/ 48 w 95"/>
                <a:gd name="T9" fmla="*/ 97 h 97"/>
                <a:gd name="T10" fmla="*/ 0 w 95"/>
                <a:gd name="T11" fmla="*/ 57 h 97"/>
                <a:gd name="T12" fmla="*/ 30 w 95"/>
                <a:gd name="T13" fmla="*/ 18 h 97"/>
                <a:gd name="T14" fmla="*/ 20 w 95"/>
                <a:gd name="T15" fmla="*/ 49 h 97"/>
                <a:gd name="T16" fmla="*/ 46 w 95"/>
                <a:gd name="T17" fmla="*/ 70 h 97"/>
                <a:gd name="T18" fmla="*/ 72 w 95"/>
                <a:gd name="T19" fmla="*/ 52 h 97"/>
                <a:gd name="T20" fmla="*/ 64 w 95"/>
                <a:gd name="T21" fmla="*/ 19 h 97"/>
                <a:gd name="T22" fmla="*/ 30 w 95"/>
                <a:gd name="T23" fmla="*/ 1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97">
                  <a:moveTo>
                    <a:pt x="0" y="57"/>
                  </a:moveTo>
                  <a:cubicBezTo>
                    <a:pt x="20" y="42"/>
                    <a:pt x="23" y="25"/>
                    <a:pt x="16" y="0"/>
                  </a:cubicBezTo>
                  <a:cubicBezTo>
                    <a:pt x="37" y="9"/>
                    <a:pt x="55" y="21"/>
                    <a:pt x="74" y="0"/>
                  </a:cubicBezTo>
                  <a:cubicBezTo>
                    <a:pt x="67" y="25"/>
                    <a:pt x="74" y="43"/>
                    <a:pt x="95" y="60"/>
                  </a:cubicBezTo>
                  <a:cubicBezTo>
                    <a:pt x="70" y="62"/>
                    <a:pt x="53" y="68"/>
                    <a:pt x="48" y="97"/>
                  </a:cubicBezTo>
                  <a:cubicBezTo>
                    <a:pt x="37" y="72"/>
                    <a:pt x="26" y="55"/>
                    <a:pt x="0" y="57"/>
                  </a:cubicBezTo>
                  <a:close/>
                  <a:moveTo>
                    <a:pt x="30" y="18"/>
                  </a:moveTo>
                  <a:cubicBezTo>
                    <a:pt x="27" y="28"/>
                    <a:pt x="24" y="39"/>
                    <a:pt x="20" y="49"/>
                  </a:cubicBezTo>
                  <a:cubicBezTo>
                    <a:pt x="29" y="56"/>
                    <a:pt x="38" y="64"/>
                    <a:pt x="46" y="70"/>
                  </a:cubicBezTo>
                  <a:cubicBezTo>
                    <a:pt x="55" y="64"/>
                    <a:pt x="64" y="57"/>
                    <a:pt x="72" y="52"/>
                  </a:cubicBezTo>
                  <a:cubicBezTo>
                    <a:pt x="69" y="41"/>
                    <a:pt x="66" y="30"/>
                    <a:pt x="64" y="19"/>
                  </a:cubicBezTo>
                  <a:cubicBezTo>
                    <a:pt x="54" y="19"/>
                    <a:pt x="43" y="18"/>
                    <a:pt x="3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15965488" y="2419350"/>
              <a:ext cx="168275" cy="174625"/>
            </a:xfrm>
            <a:custGeom>
              <a:avLst/>
              <a:gdLst>
                <a:gd name="T0" fmla="*/ 0 w 75"/>
                <a:gd name="T1" fmla="*/ 29 h 78"/>
                <a:gd name="T2" fmla="*/ 33 w 75"/>
                <a:gd name="T3" fmla="*/ 0 h 78"/>
                <a:gd name="T4" fmla="*/ 75 w 75"/>
                <a:gd name="T5" fmla="*/ 31 h 78"/>
                <a:gd name="T6" fmla="*/ 67 w 75"/>
                <a:gd name="T7" fmla="*/ 78 h 78"/>
                <a:gd name="T8" fmla="*/ 22 w 75"/>
                <a:gd name="T9" fmla="*/ 78 h 78"/>
                <a:gd name="T10" fmla="*/ 0 w 75"/>
                <a:gd name="T11" fmla="*/ 29 h 78"/>
                <a:gd name="T12" fmla="*/ 15 w 75"/>
                <a:gd name="T13" fmla="*/ 37 h 78"/>
                <a:gd name="T14" fmla="*/ 26 w 75"/>
                <a:gd name="T15" fmla="*/ 67 h 78"/>
                <a:gd name="T16" fmla="*/ 57 w 75"/>
                <a:gd name="T17" fmla="*/ 67 h 78"/>
                <a:gd name="T18" fmla="*/ 65 w 75"/>
                <a:gd name="T19" fmla="*/ 34 h 78"/>
                <a:gd name="T20" fmla="*/ 37 w 75"/>
                <a:gd name="T21" fmla="*/ 18 h 78"/>
                <a:gd name="T22" fmla="*/ 15 w 75"/>
                <a:gd name="T23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78">
                  <a:moveTo>
                    <a:pt x="0" y="29"/>
                  </a:moveTo>
                  <a:cubicBezTo>
                    <a:pt x="19" y="30"/>
                    <a:pt x="29" y="16"/>
                    <a:pt x="33" y="0"/>
                  </a:cubicBezTo>
                  <a:cubicBezTo>
                    <a:pt x="48" y="11"/>
                    <a:pt x="62" y="21"/>
                    <a:pt x="75" y="31"/>
                  </a:cubicBezTo>
                  <a:cubicBezTo>
                    <a:pt x="73" y="45"/>
                    <a:pt x="70" y="63"/>
                    <a:pt x="67" y="78"/>
                  </a:cubicBezTo>
                  <a:cubicBezTo>
                    <a:pt x="53" y="78"/>
                    <a:pt x="37" y="78"/>
                    <a:pt x="22" y="78"/>
                  </a:cubicBezTo>
                  <a:cubicBezTo>
                    <a:pt x="16" y="65"/>
                    <a:pt x="8" y="48"/>
                    <a:pt x="0" y="29"/>
                  </a:cubicBezTo>
                  <a:close/>
                  <a:moveTo>
                    <a:pt x="15" y="37"/>
                  </a:moveTo>
                  <a:cubicBezTo>
                    <a:pt x="19" y="46"/>
                    <a:pt x="23" y="58"/>
                    <a:pt x="26" y="67"/>
                  </a:cubicBezTo>
                  <a:cubicBezTo>
                    <a:pt x="37" y="67"/>
                    <a:pt x="48" y="67"/>
                    <a:pt x="57" y="67"/>
                  </a:cubicBezTo>
                  <a:cubicBezTo>
                    <a:pt x="60" y="56"/>
                    <a:pt x="62" y="45"/>
                    <a:pt x="65" y="34"/>
                  </a:cubicBezTo>
                  <a:cubicBezTo>
                    <a:pt x="56" y="29"/>
                    <a:pt x="46" y="23"/>
                    <a:pt x="37" y="18"/>
                  </a:cubicBezTo>
                  <a:cubicBezTo>
                    <a:pt x="30" y="24"/>
                    <a:pt x="23" y="30"/>
                    <a:pt x="1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3"/>
            <p:cNvSpPr>
              <a:spLocks noEditPoints="1"/>
            </p:cNvSpPr>
            <p:nvPr/>
          </p:nvSpPr>
          <p:spPr bwMode="auto">
            <a:xfrm>
              <a:off x="11452225" y="661988"/>
              <a:ext cx="152400" cy="169863"/>
            </a:xfrm>
            <a:custGeom>
              <a:avLst/>
              <a:gdLst>
                <a:gd name="T0" fmla="*/ 36 w 68"/>
                <a:gd name="T1" fmla="*/ 0 h 76"/>
                <a:gd name="T2" fmla="*/ 68 w 68"/>
                <a:gd name="T3" fmla="*/ 26 h 76"/>
                <a:gd name="T4" fmla="*/ 54 w 68"/>
                <a:gd name="T5" fmla="*/ 73 h 76"/>
                <a:gd name="T6" fmla="*/ 12 w 68"/>
                <a:gd name="T7" fmla="*/ 76 h 76"/>
                <a:gd name="T8" fmla="*/ 0 w 68"/>
                <a:gd name="T9" fmla="*/ 31 h 76"/>
                <a:gd name="T10" fmla="*/ 36 w 68"/>
                <a:gd name="T11" fmla="*/ 0 h 76"/>
                <a:gd name="T12" fmla="*/ 57 w 68"/>
                <a:gd name="T13" fmla="*/ 31 h 76"/>
                <a:gd name="T14" fmla="*/ 35 w 68"/>
                <a:gd name="T15" fmla="*/ 14 h 76"/>
                <a:gd name="T16" fmla="*/ 12 w 68"/>
                <a:gd name="T17" fmla="*/ 34 h 76"/>
                <a:gd name="T18" fmla="*/ 21 w 68"/>
                <a:gd name="T19" fmla="*/ 64 h 76"/>
                <a:gd name="T20" fmla="*/ 48 w 68"/>
                <a:gd name="T21" fmla="*/ 63 h 76"/>
                <a:gd name="T22" fmla="*/ 57 w 68"/>
                <a:gd name="T23" fmla="*/ 3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76">
                  <a:moveTo>
                    <a:pt x="36" y="0"/>
                  </a:moveTo>
                  <a:cubicBezTo>
                    <a:pt x="46" y="8"/>
                    <a:pt x="57" y="17"/>
                    <a:pt x="68" y="26"/>
                  </a:cubicBezTo>
                  <a:cubicBezTo>
                    <a:pt x="64" y="40"/>
                    <a:pt x="59" y="58"/>
                    <a:pt x="54" y="73"/>
                  </a:cubicBezTo>
                  <a:cubicBezTo>
                    <a:pt x="40" y="74"/>
                    <a:pt x="25" y="75"/>
                    <a:pt x="12" y="76"/>
                  </a:cubicBezTo>
                  <a:cubicBezTo>
                    <a:pt x="9" y="62"/>
                    <a:pt x="4" y="46"/>
                    <a:pt x="0" y="31"/>
                  </a:cubicBezTo>
                  <a:cubicBezTo>
                    <a:pt x="11" y="22"/>
                    <a:pt x="24" y="10"/>
                    <a:pt x="36" y="0"/>
                  </a:cubicBezTo>
                  <a:close/>
                  <a:moveTo>
                    <a:pt x="57" y="31"/>
                  </a:moveTo>
                  <a:cubicBezTo>
                    <a:pt x="49" y="25"/>
                    <a:pt x="42" y="19"/>
                    <a:pt x="35" y="14"/>
                  </a:cubicBezTo>
                  <a:cubicBezTo>
                    <a:pt x="27" y="21"/>
                    <a:pt x="19" y="28"/>
                    <a:pt x="12" y="34"/>
                  </a:cubicBezTo>
                  <a:cubicBezTo>
                    <a:pt x="15" y="44"/>
                    <a:pt x="18" y="55"/>
                    <a:pt x="21" y="64"/>
                  </a:cubicBezTo>
                  <a:cubicBezTo>
                    <a:pt x="31" y="64"/>
                    <a:pt x="40" y="63"/>
                    <a:pt x="48" y="63"/>
                  </a:cubicBezTo>
                  <a:cubicBezTo>
                    <a:pt x="51" y="52"/>
                    <a:pt x="54" y="42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16735425" y="1741488"/>
              <a:ext cx="169863" cy="163513"/>
            </a:xfrm>
            <a:custGeom>
              <a:avLst/>
              <a:gdLst>
                <a:gd name="T0" fmla="*/ 20 w 76"/>
                <a:gd name="T1" fmla="*/ 73 h 73"/>
                <a:gd name="T2" fmla="*/ 0 w 76"/>
                <a:gd name="T3" fmla="*/ 33 h 73"/>
                <a:gd name="T4" fmla="*/ 41 w 76"/>
                <a:gd name="T5" fmla="*/ 0 h 73"/>
                <a:gd name="T6" fmla="*/ 76 w 76"/>
                <a:gd name="T7" fmla="*/ 24 h 73"/>
                <a:gd name="T8" fmla="*/ 65 w 76"/>
                <a:gd name="T9" fmla="*/ 73 h 73"/>
                <a:gd name="T10" fmla="*/ 20 w 76"/>
                <a:gd name="T11" fmla="*/ 73 h 73"/>
                <a:gd name="T12" fmla="*/ 26 w 76"/>
                <a:gd name="T13" fmla="*/ 64 h 73"/>
                <a:gd name="T14" fmla="*/ 57 w 76"/>
                <a:gd name="T15" fmla="*/ 62 h 73"/>
                <a:gd name="T16" fmla="*/ 64 w 76"/>
                <a:gd name="T17" fmla="*/ 32 h 73"/>
                <a:gd name="T18" fmla="*/ 38 w 76"/>
                <a:gd name="T19" fmla="*/ 16 h 73"/>
                <a:gd name="T20" fmla="*/ 15 w 76"/>
                <a:gd name="T21" fmla="*/ 35 h 73"/>
                <a:gd name="T22" fmla="*/ 26 w 76"/>
                <a:gd name="T23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73">
                  <a:moveTo>
                    <a:pt x="20" y="73"/>
                  </a:moveTo>
                  <a:cubicBezTo>
                    <a:pt x="13" y="59"/>
                    <a:pt x="6" y="45"/>
                    <a:pt x="0" y="33"/>
                  </a:cubicBezTo>
                  <a:cubicBezTo>
                    <a:pt x="12" y="23"/>
                    <a:pt x="26" y="12"/>
                    <a:pt x="41" y="0"/>
                  </a:cubicBezTo>
                  <a:cubicBezTo>
                    <a:pt x="47" y="13"/>
                    <a:pt x="58" y="27"/>
                    <a:pt x="76" y="24"/>
                  </a:cubicBezTo>
                  <a:cubicBezTo>
                    <a:pt x="72" y="41"/>
                    <a:pt x="69" y="58"/>
                    <a:pt x="65" y="73"/>
                  </a:cubicBezTo>
                  <a:cubicBezTo>
                    <a:pt x="51" y="73"/>
                    <a:pt x="34" y="73"/>
                    <a:pt x="20" y="73"/>
                  </a:cubicBezTo>
                  <a:close/>
                  <a:moveTo>
                    <a:pt x="26" y="64"/>
                  </a:moveTo>
                  <a:cubicBezTo>
                    <a:pt x="36" y="63"/>
                    <a:pt x="47" y="62"/>
                    <a:pt x="57" y="62"/>
                  </a:cubicBezTo>
                  <a:cubicBezTo>
                    <a:pt x="60" y="51"/>
                    <a:pt x="62" y="41"/>
                    <a:pt x="64" y="32"/>
                  </a:cubicBezTo>
                  <a:cubicBezTo>
                    <a:pt x="55" y="26"/>
                    <a:pt x="46" y="21"/>
                    <a:pt x="38" y="16"/>
                  </a:cubicBezTo>
                  <a:cubicBezTo>
                    <a:pt x="30" y="23"/>
                    <a:pt x="22" y="30"/>
                    <a:pt x="15" y="35"/>
                  </a:cubicBezTo>
                  <a:cubicBezTo>
                    <a:pt x="19" y="46"/>
                    <a:pt x="22" y="55"/>
                    <a:pt x="26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5"/>
            <p:cNvSpPr>
              <a:spLocks noEditPoints="1"/>
            </p:cNvSpPr>
            <p:nvPr/>
          </p:nvSpPr>
          <p:spPr bwMode="auto">
            <a:xfrm>
              <a:off x="10367963" y="1827213"/>
              <a:ext cx="152400" cy="184150"/>
            </a:xfrm>
            <a:custGeom>
              <a:avLst/>
              <a:gdLst>
                <a:gd name="T0" fmla="*/ 19 w 68"/>
                <a:gd name="T1" fmla="*/ 0 h 83"/>
                <a:gd name="T2" fmla="*/ 60 w 68"/>
                <a:gd name="T3" fmla="*/ 11 h 83"/>
                <a:gd name="T4" fmla="*/ 68 w 68"/>
                <a:gd name="T5" fmla="*/ 61 h 83"/>
                <a:gd name="T6" fmla="*/ 29 w 68"/>
                <a:gd name="T7" fmla="*/ 83 h 83"/>
                <a:gd name="T8" fmla="*/ 0 w 68"/>
                <a:gd name="T9" fmla="*/ 50 h 83"/>
                <a:gd name="T10" fmla="*/ 19 w 68"/>
                <a:gd name="T11" fmla="*/ 0 h 83"/>
                <a:gd name="T12" fmla="*/ 33 w 68"/>
                <a:gd name="T13" fmla="*/ 67 h 83"/>
                <a:gd name="T14" fmla="*/ 56 w 68"/>
                <a:gd name="T15" fmla="*/ 54 h 83"/>
                <a:gd name="T16" fmla="*/ 52 w 68"/>
                <a:gd name="T17" fmla="*/ 20 h 83"/>
                <a:gd name="T18" fmla="*/ 25 w 68"/>
                <a:gd name="T19" fmla="*/ 14 h 83"/>
                <a:gd name="T20" fmla="*/ 13 w 68"/>
                <a:gd name="T21" fmla="*/ 43 h 83"/>
                <a:gd name="T22" fmla="*/ 33 w 68"/>
                <a:gd name="T23" fmla="*/ 6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83">
                  <a:moveTo>
                    <a:pt x="19" y="0"/>
                  </a:moveTo>
                  <a:cubicBezTo>
                    <a:pt x="31" y="3"/>
                    <a:pt x="46" y="7"/>
                    <a:pt x="60" y="11"/>
                  </a:cubicBezTo>
                  <a:cubicBezTo>
                    <a:pt x="62" y="25"/>
                    <a:pt x="65" y="44"/>
                    <a:pt x="68" y="61"/>
                  </a:cubicBezTo>
                  <a:cubicBezTo>
                    <a:pt x="57" y="67"/>
                    <a:pt x="44" y="75"/>
                    <a:pt x="29" y="83"/>
                  </a:cubicBezTo>
                  <a:cubicBezTo>
                    <a:pt x="26" y="69"/>
                    <a:pt x="20" y="52"/>
                    <a:pt x="0" y="50"/>
                  </a:cubicBezTo>
                  <a:cubicBezTo>
                    <a:pt x="7" y="32"/>
                    <a:pt x="13" y="14"/>
                    <a:pt x="19" y="0"/>
                  </a:cubicBezTo>
                  <a:close/>
                  <a:moveTo>
                    <a:pt x="33" y="67"/>
                  </a:moveTo>
                  <a:cubicBezTo>
                    <a:pt x="41" y="63"/>
                    <a:pt x="49" y="58"/>
                    <a:pt x="56" y="54"/>
                  </a:cubicBezTo>
                  <a:cubicBezTo>
                    <a:pt x="55" y="42"/>
                    <a:pt x="53" y="30"/>
                    <a:pt x="52" y="20"/>
                  </a:cubicBezTo>
                  <a:cubicBezTo>
                    <a:pt x="43" y="18"/>
                    <a:pt x="33" y="16"/>
                    <a:pt x="25" y="14"/>
                  </a:cubicBezTo>
                  <a:cubicBezTo>
                    <a:pt x="21" y="24"/>
                    <a:pt x="16" y="34"/>
                    <a:pt x="13" y="43"/>
                  </a:cubicBezTo>
                  <a:cubicBezTo>
                    <a:pt x="20" y="51"/>
                    <a:pt x="27" y="60"/>
                    <a:pt x="33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12841288" y="3983038"/>
              <a:ext cx="182563" cy="185738"/>
            </a:xfrm>
            <a:custGeom>
              <a:avLst/>
              <a:gdLst>
                <a:gd name="T0" fmla="*/ 82 w 82"/>
                <a:gd name="T1" fmla="*/ 49 h 83"/>
                <a:gd name="T2" fmla="*/ 36 w 82"/>
                <a:gd name="T3" fmla="*/ 83 h 83"/>
                <a:gd name="T4" fmla="*/ 0 w 82"/>
                <a:gd name="T5" fmla="*/ 65 h 83"/>
                <a:gd name="T6" fmla="*/ 19 w 82"/>
                <a:gd name="T7" fmla="*/ 11 h 83"/>
                <a:gd name="T8" fmla="*/ 68 w 82"/>
                <a:gd name="T9" fmla="*/ 0 h 83"/>
                <a:gd name="T10" fmla="*/ 82 w 82"/>
                <a:gd name="T11" fmla="*/ 49 h 83"/>
                <a:gd name="T12" fmla="*/ 24 w 82"/>
                <a:gd name="T13" fmla="*/ 25 h 83"/>
                <a:gd name="T14" fmla="*/ 13 w 82"/>
                <a:gd name="T15" fmla="*/ 55 h 83"/>
                <a:gd name="T16" fmla="*/ 39 w 82"/>
                <a:gd name="T17" fmla="*/ 70 h 83"/>
                <a:gd name="T18" fmla="*/ 65 w 82"/>
                <a:gd name="T19" fmla="*/ 48 h 83"/>
                <a:gd name="T20" fmla="*/ 57 w 82"/>
                <a:gd name="T21" fmla="*/ 21 h 83"/>
                <a:gd name="T22" fmla="*/ 24 w 82"/>
                <a:gd name="T23" fmla="*/ 2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3">
                  <a:moveTo>
                    <a:pt x="82" y="49"/>
                  </a:moveTo>
                  <a:cubicBezTo>
                    <a:pt x="66" y="61"/>
                    <a:pt x="51" y="71"/>
                    <a:pt x="36" y="83"/>
                  </a:cubicBezTo>
                  <a:cubicBezTo>
                    <a:pt x="29" y="71"/>
                    <a:pt x="18" y="59"/>
                    <a:pt x="0" y="65"/>
                  </a:cubicBezTo>
                  <a:cubicBezTo>
                    <a:pt x="6" y="47"/>
                    <a:pt x="12" y="30"/>
                    <a:pt x="19" y="11"/>
                  </a:cubicBezTo>
                  <a:cubicBezTo>
                    <a:pt x="32" y="16"/>
                    <a:pt x="50" y="23"/>
                    <a:pt x="68" y="0"/>
                  </a:cubicBezTo>
                  <a:cubicBezTo>
                    <a:pt x="67" y="23"/>
                    <a:pt x="63" y="42"/>
                    <a:pt x="82" y="49"/>
                  </a:cubicBezTo>
                  <a:close/>
                  <a:moveTo>
                    <a:pt x="24" y="25"/>
                  </a:moveTo>
                  <a:cubicBezTo>
                    <a:pt x="20" y="35"/>
                    <a:pt x="17" y="45"/>
                    <a:pt x="13" y="55"/>
                  </a:cubicBezTo>
                  <a:cubicBezTo>
                    <a:pt x="22" y="60"/>
                    <a:pt x="31" y="66"/>
                    <a:pt x="39" y="70"/>
                  </a:cubicBezTo>
                  <a:cubicBezTo>
                    <a:pt x="48" y="63"/>
                    <a:pt x="57" y="55"/>
                    <a:pt x="65" y="48"/>
                  </a:cubicBezTo>
                  <a:cubicBezTo>
                    <a:pt x="62" y="39"/>
                    <a:pt x="60" y="30"/>
                    <a:pt x="57" y="21"/>
                  </a:cubicBezTo>
                  <a:cubicBezTo>
                    <a:pt x="47" y="22"/>
                    <a:pt x="36" y="23"/>
                    <a:pt x="2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7"/>
            <p:cNvSpPr>
              <a:spLocks noEditPoints="1"/>
            </p:cNvSpPr>
            <p:nvPr/>
          </p:nvSpPr>
          <p:spPr bwMode="auto">
            <a:xfrm>
              <a:off x="13501688" y="3008313"/>
              <a:ext cx="171450" cy="146050"/>
            </a:xfrm>
            <a:custGeom>
              <a:avLst/>
              <a:gdLst>
                <a:gd name="T0" fmla="*/ 6 w 77"/>
                <a:gd name="T1" fmla="*/ 0 h 65"/>
                <a:gd name="T2" fmla="*/ 56 w 77"/>
                <a:gd name="T3" fmla="*/ 0 h 65"/>
                <a:gd name="T4" fmla="*/ 77 w 77"/>
                <a:gd name="T5" fmla="*/ 41 h 65"/>
                <a:gd name="T6" fmla="*/ 44 w 77"/>
                <a:gd name="T7" fmla="*/ 65 h 65"/>
                <a:gd name="T8" fmla="*/ 0 w 77"/>
                <a:gd name="T9" fmla="*/ 40 h 65"/>
                <a:gd name="T10" fmla="*/ 6 w 77"/>
                <a:gd name="T11" fmla="*/ 0 h 65"/>
                <a:gd name="T12" fmla="*/ 20 w 77"/>
                <a:gd name="T13" fmla="*/ 17 h 65"/>
                <a:gd name="T14" fmla="*/ 21 w 77"/>
                <a:gd name="T15" fmla="*/ 9 h 65"/>
                <a:gd name="T16" fmla="*/ 13 w 77"/>
                <a:gd name="T17" fmla="*/ 37 h 65"/>
                <a:gd name="T18" fmla="*/ 42 w 77"/>
                <a:gd name="T19" fmla="*/ 54 h 65"/>
                <a:gd name="T20" fmla="*/ 65 w 77"/>
                <a:gd name="T21" fmla="*/ 37 h 65"/>
                <a:gd name="T22" fmla="*/ 50 w 77"/>
                <a:gd name="T23" fmla="*/ 9 h 65"/>
                <a:gd name="T24" fmla="*/ 51 w 77"/>
                <a:gd name="T25" fmla="*/ 18 h 65"/>
                <a:gd name="T26" fmla="*/ 20 w 77"/>
                <a:gd name="T27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65">
                  <a:moveTo>
                    <a:pt x="6" y="0"/>
                  </a:moveTo>
                  <a:cubicBezTo>
                    <a:pt x="25" y="0"/>
                    <a:pt x="42" y="0"/>
                    <a:pt x="56" y="0"/>
                  </a:cubicBezTo>
                  <a:cubicBezTo>
                    <a:pt x="63" y="13"/>
                    <a:pt x="71" y="28"/>
                    <a:pt x="77" y="41"/>
                  </a:cubicBezTo>
                  <a:cubicBezTo>
                    <a:pt x="67" y="48"/>
                    <a:pt x="56" y="57"/>
                    <a:pt x="44" y="65"/>
                  </a:cubicBezTo>
                  <a:cubicBezTo>
                    <a:pt x="31" y="58"/>
                    <a:pt x="16" y="49"/>
                    <a:pt x="0" y="40"/>
                  </a:cubicBezTo>
                  <a:cubicBezTo>
                    <a:pt x="15" y="30"/>
                    <a:pt x="14" y="15"/>
                    <a:pt x="6" y="0"/>
                  </a:cubicBezTo>
                  <a:close/>
                  <a:moveTo>
                    <a:pt x="20" y="17"/>
                  </a:moveTo>
                  <a:cubicBezTo>
                    <a:pt x="20" y="14"/>
                    <a:pt x="20" y="12"/>
                    <a:pt x="21" y="9"/>
                  </a:cubicBezTo>
                  <a:cubicBezTo>
                    <a:pt x="18" y="19"/>
                    <a:pt x="15" y="28"/>
                    <a:pt x="13" y="37"/>
                  </a:cubicBezTo>
                  <a:cubicBezTo>
                    <a:pt x="23" y="43"/>
                    <a:pt x="33" y="49"/>
                    <a:pt x="42" y="54"/>
                  </a:cubicBezTo>
                  <a:cubicBezTo>
                    <a:pt x="50" y="49"/>
                    <a:pt x="58" y="43"/>
                    <a:pt x="65" y="37"/>
                  </a:cubicBezTo>
                  <a:cubicBezTo>
                    <a:pt x="60" y="28"/>
                    <a:pt x="55" y="18"/>
                    <a:pt x="50" y="9"/>
                  </a:cubicBezTo>
                  <a:cubicBezTo>
                    <a:pt x="50" y="12"/>
                    <a:pt x="50" y="15"/>
                    <a:pt x="51" y="18"/>
                  </a:cubicBezTo>
                  <a:cubicBezTo>
                    <a:pt x="40" y="17"/>
                    <a:pt x="30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14287500" y="903288"/>
              <a:ext cx="139700" cy="160338"/>
            </a:xfrm>
            <a:custGeom>
              <a:avLst/>
              <a:gdLst>
                <a:gd name="T0" fmla="*/ 0 w 63"/>
                <a:gd name="T1" fmla="*/ 29 h 72"/>
                <a:gd name="T2" fmla="*/ 26 w 63"/>
                <a:gd name="T3" fmla="*/ 0 h 72"/>
                <a:gd name="T4" fmla="*/ 63 w 63"/>
                <a:gd name="T5" fmla="*/ 27 h 72"/>
                <a:gd name="T6" fmla="*/ 58 w 63"/>
                <a:gd name="T7" fmla="*/ 72 h 72"/>
                <a:gd name="T8" fmla="*/ 18 w 63"/>
                <a:gd name="T9" fmla="*/ 71 h 72"/>
                <a:gd name="T10" fmla="*/ 0 w 63"/>
                <a:gd name="T11" fmla="*/ 29 h 72"/>
                <a:gd name="T12" fmla="*/ 11 w 63"/>
                <a:gd name="T13" fmla="*/ 33 h 72"/>
                <a:gd name="T14" fmla="*/ 24 w 63"/>
                <a:gd name="T15" fmla="*/ 62 h 72"/>
                <a:gd name="T16" fmla="*/ 50 w 63"/>
                <a:gd name="T17" fmla="*/ 61 h 72"/>
                <a:gd name="T18" fmla="*/ 53 w 63"/>
                <a:gd name="T19" fmla="*/ 32 h 72"/>
                <a:gd name="T20" fmla="*/ 28 w 63"/>
                <a:gd name="T21" fmla="*/ 12 h 72"/>
                <a:gd name="T22" fmla="*/ 11 w 63"/>
                <a:gd name="T23" fmla="*/ 3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72">
                  <a:moveTo>
                    <a:pt x="0" y="29"/>
                  </a:moveTo>
                  <a:cubicBezTo>
                    <a:pt x="9" y="19"/>
                    <a:pt x="18" y="9"/>
                    <a:pt x="26" y="0"/>
                  </a:cubicBezTo>
                  <a:cubicBezTo>
                    <a:pt x="37" y="8"/>
                    <a:pt x="51" y="18"/>
                    <a:pt x="63" y="27"/>
                  </a:cubicBezTo>
                  <a:cubicBezTo>
                    <a:pt x="61" y="42"/>
                    <a:pt x="59" y="58"/>
                    <a:pt x="58" y="72"/>
                  </a:cubicBezTo>
                  <a:cubicBezTo>
                    <a:pt x="46" y="72"/>
                    <a:pt x="33" y="72"/>
                    <a:pt x="18" y="71"/>
                  </a:cubicBezTo>
                  <a:cubicBezTo>
                    <a:pt x="13" y="60"/>
                    <a:pt x="6" y="44"/>
                    <a:pt x="0" y="29"/>
                  </a:cubicBezTo>
                  <a:close/>
                  <a:moveTo>
                    <a:pt x="11" y="33"/>
                  </a:moveTo>
                  <a:cubicBezTo>
                    <a:pt x="15" y="43"/>
                    <a:pt x="20" y="53"/>
                    <a:pt x="24" y="62"/>
                  </a:cubicBezTo>
                  <a:cubicBezTo>
                    <a:pt x="33" y="62"/>
                    <a:pt x="42" y="61"/>
                    <a:pt x="50" y="61"/>
                  </a:cubicBezTo>
                  <a:cubicBezTo>
                    <a:pt x="51" y="51"/>
                    <a:pt x="52" y="41"/>
                    <a:pt x="53" y="32"/>
                  </a:cubicBezTo>
                  <a:cubicBezTo>
                    <a:pt x="44" y="25"/>
                    <a:pt x="35" y="18"/>
                    <a:pt x="28" y="12"/>
                  </a:cubicBezTo>
                  <a:cubicBezTo>
                    <a:pt x="22" y="19"/>
                    <a:pt x="16" y="26"/>
                    <a:pt x="1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12444413" y="309563"/>
              <a:ext cx="141288" cy="163513"/>
            </a:xfrm>
            <a:custGeom>
              <a:avLst/>
              <a:gdLst>
                <a:gd name="T0" fmla="*/ 33 w 63"/>
                <a:gd name="T1" fmla="*/ 70 h 73"/>
                <a:gd name="T2" fmla="*/ 52 w 63"/>
                <a:gd name="T3" fmla="*/ 35 h 73"/>
                <a:gd name="T4" fmla="*/ 38 w 63"/>
                <a:gd name="T5" fmla="*/ 10 h 73"/>
                <a:gd name="T6" fmla="*/ 12 w 63"/>
                <a:gd name="T7" fmla="*/ 16 h 73"/>
                <a:gd name="T8" fmla="*/ 10 w 63"/>
                <a:gd name="T9" fmla="*/ 44 h 73"/>
                <a:gd name="T10" fmla="*/ 31 w 63"/>
                <a:gd name="T11" fmla="*/ 55 h 73"/>
                <a:gd name="T12" fmla="*/ 30 w 63"/>
                <a:gd name="T13" fmla="*/ 58 h 73"/>
                <a:gd name="T14" fmla="*/ 0 w 63"/>
                <a:gd name="T15" fmla="*/ 53 h 73"/>
                <a:gd name="T16" fmla="*/ 3 w 63"/>
                <a:gd name="T17" fmla="*/ 7 h 73"/>
                <a:gd name="T18" fmla="*/ 42 w 63"/>
                <a:gd name="T19" fmla="*/ 0 h 73"/>
                <a:gd name="T20" fmla="*/ 63 w 63"/>
                <a:gd name="T21" fmla="*/ 40 h 73"/>
                <a:gd name="T22" fmla="*/ 38 w 63"/>
                <a:gd name="T23" fmla="*/ 73 h 73"/>
                <a:gd name="T24" fmla="*/ 33 w 63"/>
                <a:gd name="T25" fmla="*/ 7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73">
                  <a:moveTo>
                    <a:pt x="33" y="70"/>
                  </a:moveTo>
                  <a:cubicBezTo>
                    <a:pt x="39" y="59"/>
                    <a:pt x="45" y="48"/>
                    <a:pt x="52" y="35"/>
                  </a:cubicBezTo>
                  <a:cubicBezTo>
                    <a:pt x="48" y="29"/>
                    <a:pt x="43" y="19"/>
                    <a:pt x="38" y="10"/>
                  </a:cubicBezTo>
                  <a:cubicBezTo>
                    <a:pt x="30" y="12"/>
                    <a:pt x="21" y="14"/>
                    <a:pt x="12" y="16"/>
                  </a:cubicBezTo>
                  <a:cubicBezTo>
                    <a:pt x="12" y="24"/>
                    <a:pt x="11" y="34"/>
                    <a:pt x="10" y="44"/>
                  </a:cubicBezTo>
                  <a:cubicBezTo>
                    <a:pt x="16" y="47"/>
                    <a:pt x="24" y="51"/>
                    <a:pt x="31" y="55"/>
                  </a:cubicBezTo>
                  <a:cubicBezTo>
                    <a:pt x="31" y="56"/>
                    <a:pt x="31" y="57"/>
                    <a:pt x="30" y="58"/>
                  </a:cubicBezTo>
                  <a:cubicBezTo>
                    <a:pt x="19" y="56"/>
                    <a:pt x="8" y="55"/>
                    <a:pt x="0" y="53"/>
                  </a:cubicBezTo>
                  <a:cubicBezTo>
                    <a:pt x="1" y="36"/>
                    <a:pt x="2" y="21"/>
                    <a:pt x="3" y="7"/>
                  </a:cubicBezTo>
                  <a:cubicBezTo>
                    <a:pt x="14" y="5"/>
                    <a:pt x="29" y="2"/>
                    <a:pt x="42" y="0"/>
                  </a:cubicBezTo>
                  <a:cubicBezTo>
                    <a:pt x="48" y="11"/>
                    <a:pt x="56" y="26"/>
                    <a:pt x="63" y="40"/>
                  </a:cubicBezTo>
                  <a:cubicBezTo>
                    <a:pt x="56" y="49"/>
                    <a:pt x="47" y="61"/>
                    <a:pt x="38" y="73"/>
                  </a:cubicBezTo>
                  <a:cubicBezTo>
                    <a:pt x="36" y="72"/>
                    <a:pt x="34" y="71"/>
                    <a:pt x="3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16911638" y="3252788"/>
              <a:ext cx="149225" cy="168275"/>
            </a:xfrm>
            <a:custGeom>
              <a:avLst/>
              <a:gdLst>
                <a:gd name="T0" fmla="*/ 7 w 67"/>
                <a:gd name="T1" fmla="*/ 55 h 76"/>
                <a:gd name="T2" fmla="*/ 0 w 67"/>
                <a:gd name="T3" fmla="*/ 7 h 76"/>
                <a:gd name="T4" fmla="*/ 34 w 67"/>
                <a:gd name="T5" fmla="*/ 0 h 76"/>
                <a:gd name="T6" fmla="*/ 67 w 67"/>
                <a:gd name="T7" fmla="*/ 45 h 76"/>
                <a:gd name="T8" fmla="*/ 66 w 67"/>
                <a:gd name="T9" fmla="*/ 47 h 76"/>
                <a:gd name="T10" fmla="*/ 34 w 67"/>
                <a:gd name="T11" fmla="*/ 15 h 76"/>
                <a:gd name="T12" fmla="*/ 11 w 67"/>
                <a:gd name="T13" fmla="*/ 20 h 76"/>
                <a:gd name="T14" fmla="*/ 15 w 67"/>
                <a:gd name="T15" fmla="*/ 49 h 76"/>
                <a:gd name="T16" fmla="*/ 42 w 67"/>
                <a:gd name="T17" fmla="*/ 63 h 76"/>
                <a:gd name="T18" fmla="*/ 52 w 67"/>
                <a:gd name="T19" fmla="*/ 46 h 76"/>
                <a:gd name="T20" fmla="*/ 56 w 67"/>
                <a:gd name="T21" fmla="*/ 47 h 76"/>
                <a:gd name="T22" fmla="*/ 49 w 67"/>
                <a:gd name="T23" fmla="*/ 76 h 76"/>
                <a:gd name="T24" fmla="*/ 7 w 67"/>
                <a:gd name="T25" fmla="*/ 5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76">
                  <a:moveTo>
                    <a:pt x="7" y="55"/>
                  </a:moveTo>
                  <a:cubicBezTo>
                    <a:pt x="5" y="40"/>
                    <a:pt x="3" y="24"/>
                    <a:pt x="0" y="7"/>
                  </a:cubicBezTo>
                  <a:cubicBezTo>
                    <a:pt x="12" y="9"/>
                    <a:pt x="27" y="17"/>
                    <a:pt x="34" y="0"/>
                  </a:cubicBezTo>
                  <a:cubicBezTo>
                    <a:pt x="46" y="16"/>
                    <a:pt x="57" y="31"/>
                    <a:pt x="67" y="45"/>
                  </a:cubicBezTo>
                  <a:cubicBezTo>
                    <a:pt x="67" y="46"/>
                    <a:pt x="66" y="46"/>
                    <a:pt x="66" y="47"/>
                  </a:cubicBezTo>
                  <a:cubicBezTo>
                    <a:pt x="56" y="36"/>
                    <a:pt x="45" y="26"/>
                    <a:pt x="34" y="15"/>
                  </a:cubicBezTo>
                  <a:cubicBezTo>
                    <a:pt x="29" y="16"/>
                    <a:pt x="20" y="18"/>
                    <a:pt x="11" y="20"/>
                  </a:cubicBezTo>
                  <a:cubicBezTo>
                    <a:pt x="13" y="29"/>
                    <a:pt x="14" y="38"/>
                    <a:pt x="15" y="49"/>
                  </a:cubicBezTo>
                  <a:cubicBezTo>
                    <a:pt x="23" y="53"/>
                    <a:pt x="32" y="58"/>
                    <a:pt x="42" y="63"/>
                  </a:cubicBezTo>
                  <a:cubicBezTo>
                    <a:pt x="45" y="58"/>
                    <a:pt x="48" y="52"/>
                    <a:pt x="52" y="46"/>
                  </a:cubicBezTo>
                  <a:cubicBezTo>
                    <a:pt x="53" y="46"/>
                    <a:pt x="54" y="47"/>
                    <a:pt x="56" y="47"/>
                  </a:cubicBezTo>
                  <a:cubicBezTo>
                    <a:pt x="53" y="57"/>
                    <a:pt x="51" y="67"/>
                    <a:pt x="49" y="76"/>
                  </a:cubicBezTo>
                  <a:cubicBezTo>
                    <a:pt x="35" y="69"/>
                    <a:pt x="21" y="62"/>
                    <a:pt x="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1"/>
            <p:cNvSpPr>
              <a:spLocks noEditPoints="1"/>
            </p:cNvSpPr>
            <p:nvPr/>
          </p:nvSpPr>
          <p:spPr bwMode="auto">
            <a:xfrm>
              <a:off x="13147675" y="2641600"/>
              <a:ext cx="123825" cy="149225"/>
            </a:xfrm>
            <a:custGeom>
              <a:avLst/>
              <a:gdLst>
                <a:gd name="T0" fmla="*/ 13 w 56"/>
                <a:gd name="T1" fmla="*/ 67 h 67"/>
                <a:gd name="T2" fmla="*/ 0 w 56"/>
                <a:gd name="T3" fmla="*/ 27 h 67"/>
                <a:gd name="T4" fmla="*/ 27 w 56"/>
                <a:gd name="T5" fmla="*/ 0 h 67"/>
                <a:gd name="T6" fmla="*/ 56 w 56"/>
                <a:gd name="T7" fmla="*/ 15 h 67"/>
                <a:gd name="T8" fmla="*/ 46 w 56"/>
                <a:gd name="T9" fmla="*/ 60 h 67"/>
                <a:gd name="T10" fmla="*/ 13 w 56"/>
                <a:gd name="T11" fmla="*/ 67 h 67"/>
                <a:gd name="T12" fmla="*/ 46 w 56"/>
                <a:gd name="T13" fmla="*/ 22 h 67"/>
                <a:gd name="T14" fmla="*/ 27 w 56"/>
                <a:gd name="T15" fmla="*/ 10 h 67"/>
                <a:gd name="T16" fmla="*/ 10 w 56"/>
                <a:gd name="T17" fmla="*/ 30 h 67"/>
                <a:gd name="T18" fmla="*/ 18 w 56"/>
                <a:gd name="T19" fmla="*/ 55 h 67"/>
                <a:gd name="T20" fmla="*/ 40 w 56"/>
                <a:gd name="T21" fmla="*/ 51 h 67"/>
                <a:gd name="T22" fmla="*/ 46 w 56"/>
                <a:gd name="T23" fmla="*/ 2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67">
                  <a:moveTo>
                    <a:pt x="13" y="67"/>
                  </a:moveTo>
                  <a:cubicBezTo>
                    <a:pt x="9" y="54"/>
                    <a:pt x="4" y="40"/>
                    <a:pt x="0" y="27"/>
                  </a:cubicBezTo>
                  <a:cubicBezTo>
                    <a:pt x="9" y="19"/>
                    <a:pt x="18" y="9"/>
                    <a:pt x="27" y="0"/>
                  </a:cubicBezTo>
                  <a:cubicBezTo>
                    <a:pt x="36" y="4"/>
                    <a:pt x="46" y="10"/>
                    <a:pt x="56" y="15"/>
                  </a:cubicBezTo>
                  <a:cubicBezTo>
                    <a:pt x="53" y="29"/>
                    <a:pt x="49" y="44"/>
                    <a:pt x="46" y="60"/>
                  </a:cubicBezTo>
                  <a:cubicBezTo>
                    <a:pt x="36" y="62"/>
                    <a:pt x="24" y="64"/>
                    <a:pt x="13" y="67"/>
                  </a:cubicBezTo>
                  <a:close/>
                  <a:moveTo>
                    <a:pt x="46" y="22"/>
                  </a:moveTo>
                  <a:cubicBezTo>
                    <a:pt x="40" y="18"/>
                    <a:pt x="33" y="14"/>
                    <a:pt x="27" y="10"/>
                  </a:cubicBezTo>
                  <a:cubicBezTo>
                    <a:pt x="21" y="17"/>
                    <a:pt x="15" y="23"/>
                    <a:pt x="10" y="30"/>
                  </a:cubicBezTo>
                  <a:cubicBezTo>
                    <a:pt x="13" y="38"/>
                    <a:pt x="16" y="47"/>
                    <a:pt x="18" y="55"/>
                  </a:cubicBezTo>
                  <a:cubicBezTo>
                    <a:pt x="26" y="53"/>
                    <a:pt x="34" y="52"/>
                    <a:pt x="40" y="51"/>
                  </a:cubicBezTo>
                  <a:cubicBezTo>
                    <a:pt x="42" y="42"/>
                    <a:pt x="44" y="32"/>
                    <a:pt x="4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11541125" y="4046538"/>
              <a:ext cx="109538" cy="142875"/>
            </a:xfrm>
            <a:custGeom>
              <a:avLst/>
              <a:gdLst>
                <a:gd name="T0" fmla="*/ 49 w 49"/>
                <a:gd name="T1" fmla="*/ 40 h 64"/>
                <a:gd name="T2" fmla="*/ 38 w 49"/>
                <a:gd name="T3" fmla="*/ 64 h 64"/>
                <a:gd name="T4" fmla="*/ 0 w 49"/>
                <a:gd name="T5" fmla="*/ 49 h 64"/>
                <a:gd name="T6" fmla="*/ 2 w 49"/>
                <a:gd name="T7" fmla="*/ 11 h 64"/>
                <a:gd name="T8" fmla="*/ 41 w 49"/>
                <a:gd name="T9" fmla="*/ 0 h 64"/>
                <a:gd name="T10" fmla="*/ 49 w 49"/>
                <a:gd name="T11" fmla="*/ 26 h 64"/>
                <a:gd name="T12" fmla="*/ 47 w 49"/>
                <a:gd name="T13" fmla="*/ 28 h 64"/>
                <a:gd name="T14" fmla="*/ 35 w 49"/>
                <a:gd name="T15" fmla="*/ 12 h 64"/>
                <a:gd name="T16" fmla="*/ 11 w 49"/>
                <a:gd name="T17" fmla="*/ 17 h 64"/>
                <a:gd name="T18" fmla="*/ 9 w 49"/>
                <a:gd name="T19" fmla="*/ 44 h 64"/>
                <a:gd name="T20" fmla="*/ 34 w 49"/>
                <a:gd name="T21" fmla="*/ 52 h 64"/>
                <a:gd name="T22" fmla="*/ 45 w 49"/>
                <a:gd name="T23" fmla="*/ 37 h 64"/>
                <a:gd name="T24" fmla="*/ 49 w 49"/>
                <a:gd name="T25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64">
                  <a:moveTo>
                    <a:pt x="49" y="40"/>
                  </a:moveTo>
                  <a:cubicBezTo>
                    <a:pt x="45" y="49"/>
                    <a:pt x="41" y="57"/>
                    <a:pt x="38" y="64"/>
                  </a:cubicBezTo>
                  <a:cubicBezTo>
                    <a:pt x="25" y="59"/>
                    <a:pt x="12" y="54"/>
                    <a:pt x="0" y="49"/>
                  </a:cubicBezTo>
                  <a:cubicBezTo>
                    <a:pt x="1" y="37"/>
                    <a:pt x="2" y="23"/>
                    <a:pt x="2" y="11"/>
                  </a:cubicBezTo>
                  <a:cubicBezTo>
                    <a:pt x="14" y="8"/>
                    <a:pt x="27" y="4"/>
                    <a:pt x="41" y="0"/>
                  </a:cubicBezTo>
                  <a:cubicBezTo>
                    <a:pt x="43" y="7"/>
                    <a:pt x="46" y="17"/>
                    <a:pt x="49" y="26"/>
                  </a:cubicBezTo>
                  <a:cubicBezTo>
                    <a:pt x="49" y="27"/>
                    <a:pt x="48" y="28"/>
                    <a:pt x="47" y="28"/>
                  </a:cubicBezTo>
                  <a:cubicBezTo>
                    <a:pt x="43" y="23"/>
                    <a:pt x="39" y="17"/>
                    <a:pt x="35" y="12"/>
                  </a:cubicBezTo>
                  <a:cubicBezTo>
                    <a:pt x="27" y="14"/>
                    <a:pt x="19" y="15"/>
                    <a:pt x="11" y="17"/>
                  </a:cubicBezTo>
                  <a:cubicBezTo>
                    <a:pt x="10" y="25"/>
                    <a:pt x="9" y="34"/>
                    <a:pt x="9" y="44"/>
                  </a:cubicBezTo>
                  <a:cubicBezTo>
                    <a:pt x="16" y="46"/>
                    <a:pt x="25" y="49"/>
                    <a:pt x="34" y="52"/>
                  </a:cubicBezTo>
                  <a:cubicBezTo>
                    <a:pt x="37" y="48"/>
                    <a:pt x="41" y="42"/>
                    <a:pt x="45" y="37"/>
                  </a:cubicBezTo>
                  <a:cubicBezTo>
                    <a:pt x="46" y="38"/>
                    <a:pt x="47" y="39"/>
                    <a:pt x="4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13490575" y="1208088"/>
              <a:ext cx="130175" cy="134938"/>
            </a:xfrm>
            <a:custGeom>
              <a:avLst/>
              <a:gdLst>
                <a:gd name="T0" fmla="*/ 58 w 58"/>
                <a:gd name="T1" fmla="*/ 16 h 60"/>
                <a:gd name="T2" fmla="*/ 54 w 58"/>
                <a:gd name="T3" fmla="*/ 52 h 60"/>
                <a:gd name="T4" fmla="*/ 19 w 58"/>
                <a:gd name="T5" fmla="*/ 60 h 60"/>
                <a:gd name="T6" fmla="*/ 0 w 58"/>
                <a:gd name="T7" fmla="*/ 28 h 60"/>
                <a:gd name="T8" fmla="*/ 26 w 58"/>
                <a:gd name="T9" fmla="*/ 0 h 60"/>
                <a:gd name="T10" fmla="*/ 58 w 58"/>
                <a:gd name="T11" fmla="*/ 17 h 60"/>
                <a:gd name="T12" fmla="*/ 25 w 58"/>
                <a:gd name="T13" fmla="*/ 13 h 60"/>
                <a:gd name="T14" fmla="*/ 12 w 58"/>
                <a:gd name="T15" fmla="*/ 29 h 60"/>
                <a:gd name="T16" fmla="*/ 23 w 58"/>
                <a:gd name="T17" fmla="*/ 52 h 60"/>
                <a:gd name="T18" fmla="*/ 48 w 58"/>
                <a:gd name="T19" fmla="*/ 45 h 60"/>
                <a:gd name="T20" fmla="*/ 45 w 58"/>
                <a:gd name="T21" fmla="*/ 42 h 60"/>
                <a:gd name="T22" fmla="*/ 58 w 58"/>
                <a:gd name="T23" fmla="*/ 1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60">
                  <a:moveTo>
                    <a:pt x="58" y="16"/>
                  </a:moveTo>
                  <a:cubicBezTo>
                    <a:pt x="57" y="28"/>
                    <a:pt x="56" y="40"/>
                    <a:pt x="54" y="52"/>
                  </a:cubicBezTo>
                  <a:cubicBezTo>
                    <a:pt x="43" y="54"/>
                    <a:pt x="30" y="57"/>
                    <a:pt x="19" y="60"/>
                  </a:cubicBezTo>
                  <a:cubicBezTo>
                    <a:pt x="13" y="49"/>
                    <a:pt x="6" y="38"/>
                    <a:pt x="0" y="28"/>
                  </a:cubicBezTo>
                  <a:cubicBezTo>
                    <a:pt x="8" y="19"/>
                    <a:pt x="17" y="9"/>
                    <a:pt x="26" y="0"/>
                  </a:cubicBezTo>
                  <a:cubicBezTo>
                    <a:pt x="36" y="5"/>
                    <a:pt x="47" y="11"/>
                    <a:pt x="58" y="17"/>
                  </a:cubicBezTo>
                  <a:cubicBezTo>
                    <a:pt x="48" y="16"/>
                    <a:pt x="37" y="14"/>
                    <a:pt x="25" y="13"/>
                  </a:cubicBezTo>
                  <a:cubicBezTo>
                    <a:pt x="22" y="17"/>
                    <a:pt x="17" y="23"/>
                    <a:pt x="12" y="29"/>
                  </a:cubicBezTo>
                  <a:cubicBezTo>
                    <a:pt x="16" y="37"/>
                    <a:pt x="19" y="44"/>
                    <a:pt x="23" y="52"/>
                  </a:cubicBezTo>
                  <a:cubicBezTo>
                    <a:pt x="31" y="49"/>
                    <a:pt x="40" y="47"/>
                    <a:pt x="48" y="45"/>
                  </a:cubicBezTo>
                  <a:cubicBezTo>
                    <a:pt x="47" y="44"/>
                    <a:pt x="46" y="43"/>
                    <a:pt x="45" y="42"/>
                  </a:cubicBezTo>
                  <a:cubicBezTo>
                    <a:pt x="49" y="33"/>
                    <a:pt x="54" y="25"/>
                    <a:pt x="5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15165388" y="2235200"/>
              <a:ext cx="128588" cy="115888"/>
            </a:xfrm>
            <a:custGeom>
              <a:avLst/>
              <a:gdLst>
                <a:gd name="T0" fmla="*/ 58 w 58"/>
                <a:gd name="T1" fmla="*/ 37 h 52"/>
                <a:gd name="T2" fmla="*/ 25 w 58"/>
                <a:gd name="T3" fmla="*/ 52 h 52"/>
                <a:gd name="T4" fmla="*/ 0 w 58"/>
                <a:gd name="T5" fmla="*/ 27 h 52"/>
                <a:gd name="T6" fmla="*/ 27 w 58"/>
                <a:gd name="T7" fmla="*/ 42 h 52"/>
                <a:gd name="T8" fmla="*/ 48 w 58"/>
                <a:gd name="T9" fmla="*/ 32 h 52"/>
                <a:gd name="T10" fmla="*/ 45 w 58"/>
                <a:gd name="T11" fmla="*/ 10 h 52"/>
                <a:gd name="T12" fmla="*/ 15 w 58"/>
                <a:gd name="T13" fmla="*/ 12 h 52"/>
                <a:gd name="T14" fmla="*/ 17 w 58"/>
                <a:gd name="T15" fmla="*/ 0 h 52"/>
                <a:gd name="T16" fmla="*/ 54 w 58"/>
                <a:gd name="T17" fmla="*/ 3 h 52"/>
                <a:gd name="T18" fmla="*/ 58 w 58"/>
                <a:gd name="T1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2">
                  <a:moveTo>
                    <a:pt x="58" y="37"/>
                  </a:moveTo>
                  <a:cubicBezTo>
                    <a:pt x="47" y="41"/>
                    <a:pt x="36" y="47"/>
                    <a:pt x="25" y="52"/>
                  </a:cubicBezTo>
                  <a:cubicBezTo>
                    <a:pt x="18" y="46"/>
                    <a:pt x="10" y="37"/>
                    <a:pt x="0" y="27"/>
                  </a:cubicBezTo>
                  <a:cubicBezTo>
                    <a:pt x="15" y="22"/>
                    <a:pt x="18" y="38"/>
                    <a:pt x="27" y="42"/>
                  </a:cubicBezTo>
                  <a:cubicBezTo>
                    <a:pt x="34" y="39"/>
                    <a:pt x="41" y="35"/>
                    <a:pt x="48" y="32"/>
                  </a:cubicBezTo>
                  <a:cubicBezTo>
                    <a:pt x="47" y="25"/>
                    <a:pt x="46" y="18"/>
                    <a:pt x="45" y="10"/>
                  </a:cubicBezTo>
                  <a:cubicBezTo>
                    <a:pt x="35" y="11"/>
                    <a:pt x="26" y="11"/>
                    <a:pt x="15" y="12"/>
                  </a:cubicBezTo>
                  <a:cubicBezTo>
                    <a:pt x="16" y="9"/>
                    <a:pt x="16" y="4"/>
                    <a:pt x="17" y="0"/>
                  </a:cubicBezTo>
                  <a:cubicBezTo>
                    <a:pt x="30" y="2"/>
                    <a:pt x="42" y="2"/>
                    <a:pt x="54" y="3"/>
                  </a:cubicBezTo>
                  <a:cubicBezTo>
                    <a:pt x="55" y="13"/>
                    <a:pt x="56" y="25"/>
                    <a:pt x="5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5"/>
            <p:cNvSpPr>
              <a:spLocks noEditPoints="1"/>
            </p:cNvSpPr>
            <p:nvPr/>
          </p:nvSpPr>
          <p:spPr bwMode="auto">
            <a:xfrm>
              <a:off x="11198225" y="3409950"/>
              <a:ext cx="127000" cy="119063"/>
            </a:xfrm>
            <a:custGeom>
              <a:avLst/>
              <a:gdLst>
                <a:gd name="T0" fmla="*/ 8 w 57"/>
                <a:gd name="T1" fmla="*/ 47 h 53"/>
                <a:gd name="T2" fmla="*/ 0 w 57"/>
                <a:gd name="T3" fmla="*/ 15 h 53"/>
                <a:gd name="T4" fmla="*/ 33 w 57"/>
                <a:gd name="T5" fmla="*/ 0 h 53"/>
                <a:gd name="T6" fmla="*/ 57 w 57"/>
                <a:gd name="T7" fmla="*/ 24 h 53"/>
                <a:gd name="T8" fmla="*/ 44 w 57"/>
                <a:gd name="T9" fmla="*/ 53 h 53"/>
                <a:gd name="T10" fmla="*/ 8 w 57"/>
                <a:gd name="T11" fmla="*/ 47 h 53"/>
                <a:gd name="T12" fmla="*/ 32 w 57"/>
                <a:gd name="T13" fmla="*/ 9 h 53"/>
                <a:gd name="T14" fmla="*/ 10 w 57"/>
                <a:gd name="T15" fmla="*/ 20 h 53"/>
                <a:gd name="T16" fmla="*/ 15 w 57"/>
                <a:gd name="T17" fmla="*/ 41 h 53"/>
                <a:gd name="T18" fmla="*/ 37 w 57"/>
                <a:gd name="T19" fmla="*/ 44 h 53"/>
                <a:gd name="T20" fmla="*/ 48 w 57"/>
                <a:gd name="T21" fmla="*/ 25 h 53"/>
                <a:gd name="T22" fmla="*/ 32 w 57"/>
                <a:gd name="T23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53">
                  <a:moveTo>
                    <a:pt x="8" y="47"/>
                  </a:moveTo>
                  <a:cubicBezTo>
                    <a:pt x="6" y="37"/>
                    <a:pt x="3" y="25"/>
                    <a:pt x="0" y="15"/>
                  </a:cubicBezTo>
                  <a:cubicBezTo>
                    <a:pt x="10" y="11"/>
                    <a:pt x="22" y="5"/>
                    <a:pt x="33" y="0"/>
                  </a:cubicBezTo>
                  <a:cubicBezTo>
                    <a:pt x="40" y="7"/>
                    <a:pt x="48" y="15"/>
                    <a:pt x="57" y="24"/>
                  </a:cubicBezTo>
                  <a:cubicBezTo>
                    <a:pt x="53" y="32"/>
                    <a:pt x="49" y="42"/>
                    <a:pt x="44" y="53"/>
                  </a:cubicBezTo>
                  <a:cubicBezTo>
                    <a:pt x="33" y="51"/>
                    <a:pt x="20" y="49"/>
                    <a:pt x="8" y="47"/>
                  </a:cubicBezTo>
                  <a:close/>
                  <a:moveTo>
                    <a:pt x="32" y="9"/>
                  </a:moveTo>
                  <a:cubicBezTo>
                    <a:pt x="24" y="13"/>
                    <a:pt x="17" y="16"/>
                    <a:pt x="10" y="20"/>
                  </a:cubicBezTo>
                  <a:cubicBezTo>
                    <a:pt x="12" y="28"/>
                    <a:pt x="13" y="34"/>
                    <a:pt x="15" y="41"/>
                  </a:cubicBezTo>
                  <a:cubicBezTo>
                    <a:pt x="23" y="42"/>
                    <a:pt x="31" y="43"/>
                    <a:pt x="37" y="44"/>
                  </a:cubicBezTo>
                  <a:cubicBezTo>
                    <a:pt x="41" y="37"/>
                    <a:pt x="45" y="30"/>
                    <a:pt x="48" y="25"/>
                  </a:cubicBezTo>
                  <a:cubicBezTo>
                    <a:pt x="42" y="20"/>
                    <a:pt x="37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13963650" y="2901950"/>
              <a:ext cx="144463" cy="150813"/>
            </a:xfrm>
            <a:custGeom>
              <a:avLst/>
              <a:gdLst>
                <a:gd name="T0" fmla="*/ 65 w 65"/>
                <a:gd name="T1" fmla="*/ 40 h 68"/>
                <a:gd name="T2" fmla="*/ 62 w 65"/>
                <a:gd name="T3" fmla="*/ 68 h 68"/>
                <a:gd name="T4" fmla="*/ 6 w 65"/>
                <a:gd name="T5" fmla="*/ 52 h 68"/>
                <a:gd name="T6" fmla="*/ 12 w 65"/>
                <a:gd name="T7" fmla="*/ 29 h 68"/>
                <a:gd name="T8" fmla="*/ 0 w 65"/>
                <a:gd name="T9" fmla="*/ 0 h 68"/>
                <a:gd name="T10" fmla="*/ 22 w 65"/>
                <a:gd name="T11" fmla="*/ 10 h 68"/>
                <a:gd name="T12" fmla="*/ 23 w 65"/>
                <a:gd name="T13" fmla="*/ 9 h 68"/>
                <a:gd name="T14" fmla="*/ 19 w 65"/>
                <a:gd name="T15" fmla="*/ 45 h 68"/>
                <a:gd name="T16" fmla="*/ 53 w 65"/>
                <a:gd name="T17" fmla="*/ 55 h 68"/>
                <a:gd name="T18" fmla="*/ 65 w 65"/>
                <a:gd name="T19" fmla="*/ 41 h 68"/>
                <a:gd name="T20" fmla="*/ 65 w 65"/>
                <a:gd name="T21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68">
                  <a:moveTo>
                    <a:pt x="65" y="40"/>
                  </a:moveTo>
                  <a:cubicBezTo>
                    <a:pt x="64" y="51"/>
                    <a:pt x="63" y="62"/>
                    <a:pt x="62" y="68"/>
                  </a:cubicBezTo>
                  <a:cubicBezTo>
                    <a:pt x="42" y="63"/>
                    <a:pt x="25" y="57"/>
                    <a:pt x="6" y="52"/>
                  </a:cubicBezTo>
                  <a:cubicBezTo>
                    <a:pt x="7" y="47"/>
                    <a:pt x="12" y="38"/>
                    <a:pt x="12" y="29"/>
                  </a:cubicBezTo>
                  <a:cubicBezTo>
                    <a:pt x="11" y="20"/>
                    <a:pt x="5" y="12"/>
                    <a:pt x="0" y="0"/>
                  </a:cubicBezTo>
                  <a:cubicBezTo>
                    <a:pt x="10" y="4"/>
                    <a:pt x="16" y="7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22"/>
                    <a:pt x="20" y="34"/>
                    <a:pt x="19" y="45"/>
                  </a:cubicBezTo>
                  <a:cubicBezTo>
                    <a:pt x="32" y="49"/>
                    <a:pt x="43" y="52"/>
                    <a:pt x="53" y="55"/>
                  </a:cubicBezTo>
                  <a:cubicBezTo>
                    <a:pt x="57" y="51"/>
                    <a:pt x="61" y="46"/>
                    <a:pt x="65" y="41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14012863" y="2886075"/>
              <a:ext cx="146050" cy="107950"/>
            </a:xfrm>
            <a:custGeom>
              <a:avLst/>
              <a:gdLst>
                <a:gd name="T0" fmla="*/ 0 w 66"/>
                <a:gd name="T1" fmla="*/ 17 h 48"/>
                <a:gd name="T2" fmla="*/ 30 w 66"/>
                <a:gd name="T3" fmla="*/ 0 h 48"/>
                <a:gd name="T4" fmla="*/ 66 w 66"/>
                <a:gd name="T5" fmla="*/ 41 h 48"/>
                <a:gd name="T6" fmla="*/ 43 w 66"/>
                <a:gd name="T7" fmla="*/ 47 h 48"/>
                <a:gd name="T8" fmla="*/ 43 w 66"/>
                <a:gd name="T9" fmla="*/ 48 h 48"/>
                <a:gd name="T10" fmla="*/ 51 w 66"/>
                <a:gd name="T11" fmla="*/ 39 h 48"/>
                <a:gd name="T12" fmla="*/ 30 w 66"/>
                <a:gd name="T13" fmla="*/ 14 h 48"/>
                <a:gd name="T14" fmla="*/ 1 w 66"/>
                <a:gd name="T15" fmla="*/ 16 h 48"/>
                <a:gd name="T16" fmla="*/ 0 w 66"/>
                <a:gd name="T1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8">
                  <a:moveTo>
                    <a:pt x="0" y="17"/>
                  </a:moveTo>
                  <a:cubicBezTo>
                    <a:pt x="11" y="10"/>
                    <a:pt x="22" y="4"/>
                    <a:pt x="30" y="0"/>
                  </a:cubicBezTo>
                  <a:cubicBezTo>
                    <a:pt x="43" y="14"/>
                    <a:pt x="53" y="26"/>
                    <a:pt x="66" y="41"/>
                  </a:cubicBezTo>
                  <a:cubicBezTo>
                    <a:pt x="59" y="43"/>
                    <a:pt x="51" y="45"/>
                    <a:pt x="43" y="47"/>
                  </a:cubicBezTo>
                  <a:cubicBezTo>
                    <a:pt x="43" y="47"/>
                    <a:pt x="43" y="48"/>
                    <a:pt x="43" y="48"/>
                  </a:cubicBezTo>
                  <a:cubicBezTo>
                    <a:pt x="46" y="44"/>
                    <a:pt x="49" y="41"/>
                    <a:pt x="51" y="39"/>
                  </a:cubicBezTo>
                  <a:cubicBezTo>
                    <a:pt x="42" y="29"/>
                    <a:pt x="34" y="20"/>
                    <a:pt x="30" y="14"/>
                  </a:cubicBezTo>
                  <a:cubicBezTo>
                    <a:pt x="18" y="15"/>
                    <a:pt x="9" y="15"/>
                    <a:pt x="1" y="16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15403513" y="5070475"/>
              <a:ext cx="93663" cy="109538"/>
            </a:xfrm>
            <a:custGeom>
              <a:avLst/>
              <a:gdLst>
                <a:gd name="T0" fmla="*/ 30 w 42"/>
                <a:gd name="T1" fmla="*/ 0 h 49"/>
                <a:gd name="T2" fmla="*/ 42 w 42"/>
                <a:gd name="T3" fmla="*/ 21 h 49"/>
                <a:gd name="T4" fmla="*/ 24 w 42"/>
                <a:gd name="T5" fmla="*/ 49 h 49"/>
                <a:gd name="T6" fmla="*/ 21 w 42"/>
                <a:gd name="T7" fmla="*/ 48 h 49"/>
                <a:gd name="T8" fmla="*/ 35 w 42"/>
                <a:gd name="T9" fmla="*/ 22 h 49"/>
                <a:gd name="T10" fmla="*/ 26 w 42"/>
                <a:gd name="T11" fmla="*/ 9 h 49"/>
                <a:gd name="T12" fmla="*/ 0 w 42"/>
                <a:gd name="T13" fmla="*/ 48 h 49"/>
                <a:gd name="T14" fmla="*/ 1 w 42"/>
                <a:gd name="T15" fmla="*/ 12 h 49"/>
                <a:gd name="T16" fmla="*/ 30 w 42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9">
                  <a:moveTo>
                    <a:pt x="30" y="0"/>
                  </a:moveTo>
                  <a:cubicBezTo>
                    <a:pt x="33" y="6"/>
                    <a:pt x="38" y="14"/>
                    <a:pt x="42" y="21"/>
                  </a:cubicBezTo>
                  <a:cubicBezTo>
                    <a:pt x="36" y="30"/>
                    <a:pt x="30" y="40"/>
                    <a:pt x="24" y="49"/>
                  </a:cubicBezTo>
                  <a:cubicBezTo>
                    <a:pt x="23" y="49"/>
                    <a:pt x="22" y="48"/>
                    <a:pt x="21" y="48"/>
                  </a:cubicBezTo>
                  <a:cubicBezTo>
                    <a:pt x="25" y="39"/>
                    <a:pt x="30" y="31"/>
                    <a:pt x="35" y="22"/>
                  </a:cubicBezTo>
                  <a:cubicBezTo>
                    <a:pt x="32" y="17"/>
                    <a:pt x="29" y="12"/>
                    <a:pt x="26" y="9"/>
                  </a:cubicBezTo>
                  <a:cubicBezTo>
                    <a:pt x="2" y="9"/>
                    <a:pt x="10" y="32"/>
                    <a:pt x="0" y="48"/>
                  </a:cubicBezTo>
                  <a:cubicBezTo>
                    <a:pt x="1" y="32"/>
                    <a:pt x="1" y="22"/>
                    <a:pt x="1" y="12"/>
                  </a:cubicBezTo>
                  <a:cubicBezTo>
                    <a:pt x="11" y="8"/>
                    <a:pt x="21" y="4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14698663" y="2571750"/>
              <a:ext cx="109538" cy="103188"/>
            </a:xfrm>
            <a:custGeom>
              <a:avLst/>
              <a:gdLst>
                <a:gd name="T0" fmla="*/ 49 w 49"/>
                <a:gd name="T1" fmla="*/ 17 h 46"/>
                <a:gd name="T2" fmla="*/ 43 w 49"/>
                <a:gd name="T3" fmla="*/ 23 h 46"/>
                <a:gd name="T4" fmla="*/ 27 w 49"/>
                <a:gd name="T5" fmla="*/ 9 h 46"/>
                <a:gd name="T6" fmla="*/ 13 w 49"/>
                <a:gd name="T7" fmla="*/ 46 h 46"/>
                <a:gd name="T8" fmla="*/ 3 w 49"/>
                <a:gd name="T9" fmla="*/ 16 h 46"/>
                <a:gd name="T10" fmla="*/ 25 w 49"/>
                <a:gd name="T11" fmla="*/ 0 h 46"/>
                <a:gd name="T12" fmla="*/ 49 w 49"/>
                <a:gd name="T13" fmla="*/ 1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6">
                  <a:moveTo>
                    <a:pt x="49" y="17"/>
                  </a:moveTo>
                  <a:cubicBezTo>
                    <a:pt x="47" y="19"/>
                    <a:pt x="45" y="21"/>
                    <a:pt x="43" y="23"/>
                  </a:cubicBezTo>
                  <a:cubicBezTo>
                    <a:pt x="37" y="18"/>
                    <a:pt x="32" y="13"/>
                    <a:pt x="27" y="9"/>
                  </a:cubicBezTo>
                  <a:cubicBezTo>
                    <a:pt x="0" y="13"/>
                    <a:pt x="24" y="35"/>
                    <a:pt x="13" y="46"/>
                  </a:cubicBezTo>
                  <a:cubicBezTo>
                    <a:pt x="10" y="35"/>
                    <a:pt x="6" y="26"/>
                    <a:pt x="3" y="16"/>
                  </a:cubicBezTo>
                  <a:cubicBezTo>
                    <a:pt x="9" y="12"/>
                    <a:pt x="17" y="6"/>
                    <a:pt x="25" y="0"/>
                  </a:cubicBezTo>
                  <a:cubicBezTo>
                    <a:pt x="31" y="4"/>
                    <a:pt x="39" y="10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370" name="Google Shape;1370;p68"/>
          <p:cNvSpPr/>
          <p:nvPr/>
        </p:nvSpPr>
        <p:spPr>
          <a:xfrm>
            <a:off x="3508958" y="857250"/>
            <a:ext cx="22221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6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1372" name="Google Shape;1372;p68"/>
          <p:cNvSpPr txBox="1">
            <a:spLocks noGrp="1"/>
          </p:cNvSpPr>
          <p:nvPr>
            <p:ph type="body" idx="1"/>
          </p:nvPr>
        </p:nvSpPr>
        <p:spPr>
          <a:xfrm>
            <a:off x="1762272" y="1973800"/>
            <a:ext cx="2224200" cy="9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Here you can talk a bit about this person. Replace the image if needed</a:t>
            </a:r>
            <a:endParaRPr dirty="0"/>
          </a:p>
        </p:txBody>
      </p:sp>
      <p:sp>
        <p:nvSpPr>
          <p:cNvPr id="1373" name="Google Shape;1373;p68"/>
          <p:cNvSpPr txBox="1">
            <a:spLocks noGrp="1"/>
          </p:cNvSpPr>
          <p:nvPr>
            <p:ph type="body" idx="2"/>
          </p:nvPr>
        </p:nvSpPr>
        <p:spPr>
          <a:xfrm>
            <a:off x="4920832" y="1973800"/>
            <a:ext cx="2222100" cy="9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Here you can talk a bit about this person. Replace the image if needed</a:t>
            </a:r>
            <a:endParaRPr/>
          </a:p>
        </p:txBody>
      </p:sp>
      <p:sp>
        <p:nvSpPr>
          <p:cNvPr id="1374" name="Google Shape;1374;p68"/>
          <p:cNvSpPr/>
          <p:nvPr/>
        </p:nvSpPr>
        <p:spPr>
          <a:xfrm>
            <a:off x="1574883" y="1143152"/>
            <a:ext cx="1254071" cy="2012830"/>
          </a:xfrm>
          <a:custGeom>
            <a:avLst/>
            <a:gdLst/>
            <a:ahLst/>
            <a:cxnLst/>
            <a:rect l="l" t="t" r="r" b="b"/>
            <a:pathLst>
              <a:path w="23784" h="38176" extrusionOk="0">
                <a:moveTo>
                  <a:pt x="4719" y="1207"/>
                </a:moveTo>
                <a:cubicBezTo>
                  <a:pt x="5049" y="1207"/>
                  <a:pt x="5402" y="1385"/>
                  <a:pt x="5604" y="1587"/>
                </a:cubicBezTo>
                <a:cubicBezTo>
                  <a:pt x="5771" y="1754"/>
                  <a:pt x="5871" y="1954"/>
                  <a:pt x="5904" y="2188"/>
                </a:cubicBezTo>
                <a:cubicBezTo>
                  <a:pt x="5904" y="2388"/>
                  <a:pt x="5871" y="2855"/>
                  <a:pt x="5571" y="2921"/>
                </a:cubicBezTo>
                <a:cubicBezTo>
                  <a:pt x="5533" y="2934"/>
                  <a:pt x="5494" y="2940"/>
                  <a:pt x="5454" y="2940"/>
                </a:cubicBezTo>
                <a:cubicBezTo>
                  <a:pt x="5181" y="2940"/>
                  <a:pt x="4883" y="2667"/>
                  <a:pt x="4737" y="2521"/>
                </a:cubicBezTo>
                <a:cubicBezTo>
                  <a:pt x="4670" y="2421"/>
                  <a:pt x="4537" y="2354"/>
                  <a:pt x="4437" y="2221"/>
                </a:cubicBezTo>
                <a:lnTo>
                  <a:pt x="4437" y="2188"/>
                </a:lnTo>
                <a:cubicBezTo>
                  <a:pt x="4370" y="1887"/>
                  <a:pt x="4103" y="1354"/>
                  <a:pt x="4570" y="1220"/>
                </a:cubicBezTo>
                <a:cubicBezTo>
                  <a:pt x="4619" y="1211"/>
                  <a:pt x="4669" y="1207"/>
                  <a:pt x="4719" y="1207"/>
                </a:cubicBezTo>
                <a:close/>
                <a:moveTo>
                  <a:pt x="8218" y="3497"/>
                </a:moveTo>
                <a:cubicBezTo>
                  <a:pt x="8218" y="3497"/>
                  <a:pt x="8217" y="3497"/>
                  <a:pt x="8217" y="3497"/>
                </a:cubicBezTo>
                <a:lnTo>
                  <a:pt x="8217" y="3497"/>
                </a:lnTo>
                <a:cubicBezTo>
                  <a:pt x="8213" y="3506"/>
                  <a:pt x="8209" y="3514"/>
                  <a:pt x="8206" y="3522"/>
                </a:cubicBezTo>
                <a:cubicBezTo>
                  <a:pt x="8223" y="3505"/>
                  <a:pt x="8223" y="3497"/>
                  <a:pt x="8218" y="3497"/>
                </a:cubicBezTo>
                <a:close/>
                <a:moveTo>
                  <a:pt x="8887" y="2533"/>
                </a:moveTo>
                <a:cubicBezTo>
                  <a:pt x="8925" y="2533"/>
                  <a:pt x="8965" y="2540"/>
                  <a:pt x="9007" y="2555"/>
                </a:cubicBezTo>
                <a:cubicBezTo>
                  <a:pt x="9340" y="2721"/>
                  <a:pt x="9507" y="3188"/>
                  <a:pt x="9540" y="3522"/>
                </a:cubicBezTo>
                <a:cubicBezTo>
                  <a:pt x="9607" y="3989"/>
                  <a:pt x="9407" y="4356"/>
                  <a:pt x="8940" y="4489"/>
                </a:cubicBezTo>
                <a:cubicBezTo>
                  <a:pt x="8903" y="4501"/>
                  <a:pt x="8862" y="4509"/>
                  <a:pt x="8818" y="4509"/>
                </a:cubicBezTo>
                <a:cubicBezTo>
                  <a:pt x="8742" y="4509"/>
                  <a:pt x="8657" y="4486"/>
                  <a:pt x="8573" y="4423"/>
                </a:cubicBezTo>
                <a:cubicBezTo>
                  <a:pt x="8573" y="4356"/>
                  <a:pt x="8540" y="4322"/>
                  <a:pt x="8506" y="4322"/>
                </a:cubicBezTo>
                <a:cubicBezTo>
                  <a:pt x="8439" y="4256"/>
                  <a:pt x="8406" y="4222"/>
                  <a:pt x="8373" y="4222"/>
                </a:cubicBezTo>
                <a:cubicBezTo>
                  <a:pt x="8273" y="4056"/>
                  <a:pt x="8206" y="3755"/>
                  <a:pt x="8206" y="3522"/>
                </a:cubicBezTo>
                <a:cubicBezTo>
                  <a:pt x="8206" y="3508"/>
                  <a:pt x="8212" y="3499"/>
                  <a:pt x="8217" y="3497"/>
                </a:cubicBezTo>
                <a:lnTo>
                  <a:pt x="8217" y="3497"/>
                </a:lnTo>
                <a:cubicBezTo>
                  <a:pt x="8338" y="3208"/>
                  <a:pt x="8515" y="2533"/>
                  <a:pt x="8887" y="2533"/>
                </a:cubicBezTo>
                <a:close/>
                <a:moveTo>
                  <a:pt x="4443" y="4140"/>
                </a:moveTo>
                <a:cubicBezTo>
                  <a:pt x="4536" y="4140"/>
                  <a:pt x="4632" y="4154"/>
                  <a:pt x="4737" y="4189"/>
                </a:cubicBezTo>
                <a:cubicBezTo>
                  <a:pt x="5037" y="4222"/>
                  <a:pt x="5337" y="4389"/>
                  <a:pt x="5504" y="4656"/>
                </a:cubicBezTo>
                <a:cubicBezTo>
                  <a:pt x="5371" y="4656"/>
                  <a:pt x="5337" y="4756"/>
                  <a:pt x="5404" y="4856"/>
                </a:cubicBezTo>
                <a:cubicBezTo>
                  <a:pt x="5437" y="4856"/>
                  <a:pt x="5437" y="4890"/>
                  <a:pt x="5504" y="4890"/>
                </a:cubicBezTo>
                <a:lnTo>
                  <a:pt x="5504" y="4923"/>
                </a:lnTo>
                <a:cubicBezTo>
                  <a:pt x="5504" y="4990"/>
                  <a:pt x="5537" y="4990"/>
                  <a:pt x="5537" y="5023"/>
                </a:cubicBezTo>
                <a:lnTo>
                  <a:pt x="5504" y="5056"/>
                </a:lnTo>
                <a:cubicBezTo>
                  <a:pt x="5431" y="5130"/>
                  <a:pt x="5338" y="5158"/>
                  <a:pt x="5240" y="5158"/>
                </a:cubicBezTo>
                <a:cubicBezTo>
                  <a:pt x="5115" y="5158"/>
                  <a:pt x="4982" y="5112"/>
                  <a:pt x="4870" y="5056"/>
                </a:cubicBezTo>
                <a:cubicBezTo>
                  <a:pt x="4537" y="4890"/>
                  <a:pt x="4103" y="4589"/>
                  <a:pt x="3936" y="4256"/>
                </a:cubicBezTo>
                <a:cubicBezTo>
                  <a:pt x="4110" y="4191"/>
                  <a:pt x="4270" y="4140"/>
                  <a:pt x="4443" y="4140"/>
                </a:cubicBezTo>
                <a:close/>
                <a:moveTo>
                  <a:pt x="3857" y="5816"/>
                </a:moveTo>
                <a:lnTo>
                  <a:pt x="3857" y="5816"/>
                </a:lnTo>
                <a:cubicBezTo>
                  <a:pt x="3875" y="5841"/>
                  <a:pt x="3891" y="5867"/>
                  <a:pt x="3906" y="5894"/>
                </a:cubicBezTo>
                <a:lnTo>
                  <a:pt x="3906" y="5894"/>
                </a:lnTo>
                <a:cubicBezTo>
                  <a:pt x="3891" y="5867"/>
                  <a:pt x="3875" y="5841"/>
                  <a:pt x="3857" y="5816"/>
                </a:cubicBezTo>
                <a:close/>
                <a:moveTo>
                  <a:pt x="10398" y="5350"/>
                </a:moveTo>
                <a:cubicBezTo>
                  <a:pt x="10464" y="5350"/>
                  <a:pt x="10534" y="5372"/>
                  <a:pt x="10608" y="5423"/>
                </a:cubicBezTo>
                <a:cubicBezTo>
                  <a:pt x="10941" y="5690"/>
                  <a:pt x="11075" y="6190"/>
                  <a:pt x="11075" y="6557"/>
                </a:cubicBezTo>
                <a:cubicBezTo>
                  <a:pt x="11108" y="7024"/>
                  <a:pt x="10908" y="7425"/>
                  <a:pt x="10408" y="7458"/>
                </a:cubicBezTo>
                <a:cubicBezTo>
                  <a:pt x="10396" y="7459"/>
                  <a:pt x="10386" y="7459"/>
                  <a:pt x="10375" y="7459"/>
                </a:cubicBezTo>
                <a:cubicBezTo>
                  <a:pt x="9773" y="7459"/>
                  <a:pt x="9742" y="6546"/>
                  <a:pt x="9840" y="5890"/>
                </a:cubicBezTo>
                <a:cubicBezTo>
                  <a:pt x="9971" y="5630"/>
                  <a:pt x="10162" y="5350"/>
                  <a:pt x="10398" y="5350"/>
                </a:cubicBezTo>
                <a:close/>
                <a:moveTo>
                  <a:pt x="6039" y="6301"/>
                </a:moveTo>
                <a:cubicBezTo>
                  <a:pt x="6254" y="6301"/>
                  <a:pt x="6488" y="6363"/>
                  <a:pt x="6672" y="6424"/>
                </a:cubicBezTo>
                <a:cubicBezTo>
                  <a:pt x="7005" y="6657"/>
                  <a:pt x="7205" y="6991"/>
                  <a:pt x="7105" y="7325"/>
                </a:cubicBezTo>
                <a:cubicBezTo>
                  <a:pt x="7072" y="7325"/>
                  <a:pt x="7072" y="7325"/>
                  <a:pt x="7038" y="7258"/>
                </a:cubicBezTo>
                <a:cubicBezTo>
                  <a:pt x="7012" y="7247"/>
                  <a:pt x="6987" y="7243"/>
                  <a:pt x="6963" y="7243"/>
                </a:cubicBezTo>
                <a:cubicBezTo>
                  <a:pt x="6836" y="7243"/>
                  <a:pt x="6759" y="7379"/>
                  <a:pt x="6872" y="7491"/>
                </a:cubicBezTo>
                <a:lnTo>
                  <a:pt x="6872" y="7525"/>
                </a:lnTo>
                <a:cubicBezTo>
                  <a:pt x="6818" y="7549"/>
                  <a:pt x="6755" y="7560"/>
                  <a:pt x="6687" y="7560"/>
                </a:cubicBezTo>
                <a:cubicBezTo>
                  <a:pt x="6291" y="7560"/>
                  <a:pt x="5703" y="7195"/>
                  <a:pt x="5504" y="7024"/>
                </a:cubicBezTo>
                <a:cubicBezTo>
                  <a:pt x="5437" y="6758"/>
                  <a:pt x="5404" y="6557"/>
                  <a:pt x="5671" y="6391"/>
                </a:cubicBezTo>
                <a:cubicBezTo>
                  <a:pt x="5774" y="6326"/>
                  <a:pt x="5903" y="6301"/>
                  <a:pt x="6039" y="6301"/>
                </a:cubicBezTo>
                <a:close/>
                <a:moveTo>
                  <a:pt x="13040" y="6354"/>
                </a:moveTo>
                <a:cubicBezTo>
                  <a:pt x="13062" y="6354"/>
                  <a:pt x="13085" y="6355"/>
                  <a:pt x="13109" y="6357"/>
                </a:cubicBezTo>
                <a:cubicBezTo>
                  <a:pt x="13510" y="6391"/>
                  <a:pt x="13877" y="6591"/>
                  <a:pt x="14077" y="6858"/>
                </a:cubicBezTo>
                <a:cubicBezTo>
                  <a:pt x="14344" y="7158"/>
                  <a:pt x="14377" y="7425"/>
                  <a:pt x="14077" y="7692"/>
                </a:cubicBezTo>
                <a:cubicBezTo>
                  <a:pt x="14010" y="7758"/>
                  <a:pt x="13910" y="7825"/>
                  <a:pt x="13843" y="7825"/>
                </a:cubicBezTo>
                <a:lnTo>
                  <a:pt x="13743" y="7825"/>
                </a:lnTo>
                <a:cubicBezTo>
                  <a:pt x="13722" y="7828"/>
                  <a:pt x="13701" y="7829"/>
                  <a:pt x="13681" y="7829"/>
                </a:cubicBezTo>
                <a:cubicBezTo>
                  <a:pt x="13241" y="7829"/>
                  <a:pt x="12871" y="7172"/>
                  <a:pt x="12776" y="6758"/>
                </a:cubicBezTo>
                <a:cubicBezTo>
                  <a:pt x="12745" y="6541"/>
                  <a:pt x="12771" y="6354"/>
                  <a:pt x="13040" y="6354"/>
                </a:cubicBezTo>
                <a:close/>
                <a:moveTo>
                  <a:pt x="12300" y="8146"/>
                </a:moveTo>
                <a:cubicBezTo>
                  <a:pt x="12261" y="8146"/>
                  <a:pt x="12219" y="8150"/>
                  <a:pt x="12175" y="8159"/>
                </a:cubicBezTo>
                <a:cubicBezTo>
                  <a:pt x="11964" y="8159"/>
                  <a:pt x="11835" y="8240"/>
                  <a:pt x="11788" y="8428"/>
                </a:cubicBezTo>
                <a:lnTo>
                  <a:pt x="11788" y="8428"/>
                </a:lnTo>
                <a:cubicBezTo>
                  <a:pt x="11932" y="8248"/>
                  <a:pt x="12139" y="8166"/>
                  <a:pt x="12352" y="8166"/>
                </a:cubicBezTo>
                <a:cubicBezTo>
                  <a:pt x="12391" y="8166"/>
                  <a:pt x="12432" y="8169"/>
                  <a:pt x="12471" y="8175"/>
                </a:cubicBezTo>
                <a:lnTo>
                  <a:pt x="12471" y="8175"/>
                </a:lnTo>
                <a:cubicBezTo>
                  <a:pt x="12419" y="8156"/>
                  <a:pt x="12363" y="8146"/>
                  <a:pt x="12300" y="8146"/>
                </a:cubicBezTo>
                <a:close/>
                <a:moveTo>
                  <a:pt x="11999" y="10870"/>
                </a:moveTo>
                <a:lnTo>
                  <a:pt x="11999" y="10870"/>
                </a:lnTo>
                <a:cubicBezTo>
                  <a:pt x="11860" y="10886"/>
                  <a:pt x="11730" y="10964"/>
                  <a:pt x="11642" y="11127"/>
                </a:cubicBezTo>
                <a:cubicBezTo>
                  <a:pt x="11631" y="11162"/>
                  <a:pt x="11624" y="11198"/>
                  <a:pt x="11619" y="11234"/>
                </a:cubicBezTo>
                <a:lnTo>
                  <a:pt x="11619" y="11234"/>
                </a:lnTo>
                <a:cubicBezTo>
                  <a:pt x="11635" y="11198"/>
                  <a:pt x="11653" y="11162"/>
                  <a:pt x="11675" y="11127"/>
                </a:cubicBezTo>
                <a:cubicBezTo>
                  <a:pt x="11754" y="10998"/>
                  <a:pt x="11869" y="10914"/>
                  <a:pt x="11999" y="10870"/>
                </a:cubicBezTo>
                <a:close/>
                <a:moveTo>
                  <a:pt x="7914" y="9674"/>
                </a:moveTo>
                <a:cubicBezTo>
                  <a:pt x="7962" y="9674"/>
                  <a:pt x="8015" y="9680"/>
                  <a:pt x="8073" y="9693"/>
                </a:cubicBezTo>
                <a:cubicBezTo>
                  <a:pt x="8406" y="9760"/>
                  <a:pt x="8740" y="9993"/>
                  <a:pt x="9007" y="10260"/>
                </a:cubicBezTo>
                <a:cubicBezTo>
                  <a:pt x="8940" y="10260"/>
                  <a:pt x="8906" y="10227"/>
                  <a:pt x="8906" y="10227"/>
                </a:cubicBezTo>
                <a:cubicBezTo>
                  <a:pt x="8873" y="10227"/>
                  <a:pt x="8840" y="10260"/>
                  <a:pt x="8840" y="10327"/>
                </a:cubicBezTo>
                <a:cubicBezTo>
                  <a:pt x="8906" y="10660"/>
                  <a:pt x="9207" y="10994"/>
                  <a:pt x="8773" y="11194"/>
                </a:cubicBezTo>
                <a:cubicBezTo>
                  <a:pt x="8671" y="11250"/>
                  <a:pt x="8558" y="11275"/>
                  <a:pt x="8443" y="11275"/>
                </a:cubicBezTo>
                <a:cubicBezTo>
                  <a:pt x="8147" y="11275"/>
                  <a:pt x="7841" y="11110"/>
                  <a:pt x="7672" y="10894"/>
                </a:cubicBezTo>
                <a:cubicBezTo>
                  <a:pt x="7365" y="10525"/>
                  <a:pt x="7341" y="9674"/>
                  <a:pt x="7914" y="9674"/>
                </a:cubicBezTo>
                <a:close/>
                <a:moveTo>
                  <a:pt x="15278" y="12061"/>
                </a:moveTo>
                <a:cubicBezTo>
                  <a:pt x="15282" y="12078"/>
                  <a:pt x="15287" y="12094"/>
                  <a:pt x="15293" y="12110"/>
                </a:cubicBezTo>
                <a:lnTo>
                  <a:pt x="15293" y="12110"/>
                </a:lnTo>
                <a:cubicBezTo>
                  <a:pt x="15288" y="12105"/>
                  <a:pt x="15283" y="12100"/>
                  <a:pt x="15278" y="12095"/>
                </a:cubicBezTo>
                <a:lnTo>
                  <a:pt x="15278" y="12061"/>
                </a:lnTo>
                <a:close/>
                <a:moveTo>
                  <a:pt x="3518" y="11699"/>
                </a:moveTo>
                <a:cubicBezTo>
                  <a:pt x="3845" y="11699"/>
                  <a:pt x="4194" y="11776"/>
                  <a:pt x="4437" y="11995"/>
                </a:cubicBezTo>
                <a:cubicBezTo>
                  <a:pt x="4737" y="12362"/>
                  <a:pt x="4703" y="12595"/>
                  <a:pt x="4203" y="12862"/>
                </a:cubicBezTo>
                <a:cubicBezTo>
                  <a:pt x="3976" y="12976"/>
                  <a:pt x="3693" y="13050"/>
                  <a:pt x="3413" y="13050"/>
                </a:cubicBezTo>
                <a:cubicBezTo>
                  <a:pt x="3117" y="13050"/>
                  <a:pt x="2825" y="12967"/>
                  <a:pt x="2602" y="12762"/>
                </a:cubicBezTo>
                <a:cubicBezTo>
                  <a:pt x="2068" y="12261"/>
                  <a:pt x="2702" y="11828"/>
                  <a:pt x="3169" y="11728"/>
                </a:cubicBezTo>
                <a:cubicBezTo>
                  <a:pt x="3278" y="11710"/>
                  <a:pt x="3396" y="11699"/>
                  <a:pt x="3518" y="11699"/>
                </a:cubicBezTo>
                <a:close/>
                <a:moveTo>
                  <a:pt x="13943" y="12495"/>
                </a:moveTo>
                <a:lnTo>
                  <a:pt x="13943" y="12495"/>
                </a:lnTo>
                <a:cubicBezTo>
                  <a:pt x="13852" y="12883"/>
                  <a:pt x="13776" y="13303"/>
                  <a:pt x="13695" y="13711"/>
                </a:cubicBezTo>
                <a:lnTo>
                  <a:pt x="13695" y="13711"/>
                </a:lnTo>
                <a:cubicBezTo>
                  <a:pt x="13768" y="13303"/>
                  <a:pt x="13844" y="12893"/>
                  <a:pt x="13943" y="12495"/>
                </a:cubicBezTo>
                <a:close/>
                <a:moveTo>
                  <a:pt x="9193" y="12636"/>
                </a:moveTo>
                <a:cubicBezTo>
                  <a:pt x="9594" y="12636"/>
                  <a:pt x="9947" y="12831"/>
                  <a:pt x="10141" y="13162"/>
                </a:cubicBezTo>
                <a:cubicBezTo>
                  <a:pt x="10141" y="13262"/>
                  <a:pt x="10207" y="13396"/>
                  <a:pt x="10274" y="13429"/>
                </a:cubicBezTo>
                <a:cubicBezTo>
                  <a:pt x="10274" y="13829"/>
                  <a:pt x="10141" y="14096"/>
                  <a:pt x="9740" y="14096"/>
                </a:cubicBezTo>
                <a:cubicBezTo>
                  <a:pt x="9698" y="14104"/>
                  <a:pt x="9654" y="14108"/>
                  <a:pt x="9610" y="14108"/>
                </a:cubicBezTo>
                <a:cubicBezTo>
                  <a:pt x="9275" y="14108"/>
                  <a:pt x="8909" y="13894"/>
                  <a:pt x="8673" y="13629"/>
                </a:cubicBezTo>
                <a:cubicBezTo>
                  <a:pt x="8273" y="13262"/>
                  <a:pt x="8406" y="12728"/>
                  <a:pt x="8940" y="12662"/>
                </a:cubicBezTo>
                <a:cubicBezTo>
                  <a:pt x="9026" y="12645"/>
                  <a:pt x="9111" y="12636"/>
                  <a:pt x="9193" y="12636"/>
                </a:cubicBezTo>
                <a:close/>
                <a:moveTo>
                  <a:pt x="23422" y="14219"/>
                </a:moveTo>
                <a:cubicBezTo>
                  <a:pt x="23424" y="14322"/>
                  <a:pt x="23402" y="14447"/>
                  <a:pt x="23350" y="14596"/>
                </a:cubicBezTo>
                <a:cubicBezTo>
                  <a:pt x="23370" y="14738"/>
                  <a:pt x="23366" y="14883"/>
                  <a:pt x="23342" y="15024"/>
                </a:cubicBezTo>
                <a:lnTo>
                  <a:pt x="23342" y="15024"/>
                </a:lnTo>
                <a:cubicBezTo>
                  <a:pt x="23445" y="14822"/>
                  <a:pt x="23517" y="14592"/>
                  <a:pt x="23517" y="14396"/>
                </a:cubicBezTo>
                <a:cubicBezTo>
                  <a:pt x="23494" y="14322"/>
                  <a:pt x="23462" y="14264"/>
                  <a:pt x="23422" y="14219"/>
                </a:cubicBezTo>
                <a:close/>
                <a:moveTo>
                  <a:pt x="8073" y="15230"/>
                </a:moveTo>
                <a:cubicBezTo>
                  <a:pt x="8182" y="15358"/>
                  <a:pt x="8222" y="15535"/>
                  <a:pt x="8186" y="15708"/>
                </a:cubicBezTo>
                <a:lnTo>
                  <a:pt x="8186" y="15708"/>
                </a:lnTo>
                <a:cubicBezTo>
                  <a:pt x="8304" y="15561"/>
                  <a:pt x="8277" y="15402"/>
                  <a:pt x="8136" y="15231"/>
                </a:cubicBezTo>
                <a:lnTo>
                  <a:pt x="8136" y="15231"/>
                </a:lnTo>
                <a:cubicBezTo>
                  <a:pt x="8115" y="15231"/>
                  <a:pt x="8094" y="15230"/>
                  <a:pt x="8073" y="15230"/>
                </a:cubicBezTo>
                <a:close/>
                <a:moveTo>
                  <a:pt x="21082" y="16031"/>
                </a:moveTo>
                <a:cubicBezTo>
                  <a:pt x="21052" y="16046"/>
                  <a:pt x="21035" y="16074"/>
                  <a:pt x="21032" y="16101"/>
                </a:cubicBezTo>
                <a:lnTo>
                  <a:pt x="21032" y="16101"/>
                </a:lnTo>
                <a:cubicBezTo>
                  <a:pt x="21059" y="16078"/>
                  <a:pt x="21087" y="16054"/>
                  <a:pt x="21115" y="16031"/>
                </a:cubicBezTo>
                <a:close/>
                <a:moveTo>
                  <a:pt x="20398" y="9288"/>
                </a:moveTo>
                <a:cubicBezTo>
                  <a:pt x="20184" y="9288"/>
                  <a:pt x="19979" y="9416"/>
                  <a:pt x="19848" y="9660"/>
                </a:cubicBezTo>
                <a:cubicBezTo>
                  <a:pt x="19781" y="9693"/>
                  <a:pt x="19881" y="9726"/>
                  <a:pt x="19914" y="9726"/>
                </a:cubicBezTo>
                <a:cubicBezTo>
                  <a:pt x="20061" y="9617"/>
                  <a:pt x="20197" y="9537"/>
                  <a:pt x="20334" y="9537"/>
                </a:cubicBezTo>
                <a:cubicBezTo>
                  <a:pt x="20447" y="9537"/>
                  <a:pt x="20561" y="9591"/>
                  <a:pt x="20682" y="9726"/>
                </a:cubicBezTo>
                <a:cubicBezTo>
                  <a:pt x="20882" y="9993"/>
                  <a:pt x="21015" y="10360"/>
                  <a:pt x="21015" y="10694"/>
                </a:cubicBezTo>
                <a:lnTo>
                  <a:pt x="21015" y="11027"/>
                </a:lnTo>
                <a:cubicBezTo>
                  <a:pt x="20987" y="10999"/>
                  <a:pt x="20956" y="10987"/>
                  <a:pt x="20926" y="10987"/>
                </a:cubicBezTo>
                <a:cubicBezTo>
                  <a:pt x="20850" y="10987"/>
                  <a:pt x="20782" y="11065"/>
                  <a:pt x="20782" y="11161"/>
                </a:cubicBezTo>
                <a:lnTo>
                  <a:pt x="20782" y="11194"/>
                </a:lnTo>
                <a:lnTo>
                  <a:pt x="20748" y="11194"/>
                </a:lnTo>
                <a:cubicBezTo>
                  <a:pt x="20114" y="11061"/>
                  <a:pt x="19914" y="10193"/>
                  <a:pt x="20248" y="9693"/>
                </a:cubicBezTo>
                <a:cubicBezTo>
                  <a:pt x="20281" y="9660"/>
                  <a:pt x="20215" y="9593"/>
                  <a:pt x="20215" y="9593"/>
                </a:cubicBezTo>
                <a:cubicBezTo>
                  <a:pt x="19914" y="9760"/>
                  <a:pt x="19914" y="10260"/>
                  <a:pt x="19948" y="10560"/>
                </a:cubicBezTo>
                <a:cubicBezTo>
                  <a:pt x="20014" y="10927"/>
                  <a:pt x="20248" y="11194"/>
                  <a:pt x="20581" y="11361"/>
                </a:cubicBezTo>
                <a:cubicBezTo>
                  <a:pt x="20715" y="11394"/>
                  <a:pt x="20782" y="11428"/>
                  <a:pt x="20882" y="11428"/>
                </a:cubicBezTo>
                <a:cubicBezTo>
                  <a:pt x="20882" y="11428"/>
                  <a:pt x="20882" y="11494"/>
                  <a:pt x="20915" y="11494"/>
                </a:cubicBezTo>
                <a:cubicBezTo>
                  <a:pt x="20915" y="11528"/>
                  <a:pt x="20915" y="11561"/>
                  <a:pt x="20948" y="11594"/>
                </a:cubicBezTo>
                <a:lnTo>
                  <a:pt x="20948" y="11694"/>
                </a:lnTo>
                <a:cubicBezTo>
                  <a:pt x="20948" y="11728"/>
                  <a:pt x="21015" y="11761"/>
                  <a:pt x="21048" y="11761"/>
                </a:cubicBezTo>
                <a:cubicBezTo>
                  <a:pt x="21048" y="11861"/>
                  <a:pt x="21082" y="11995"/>
                  <a:pt x="21082" y="12061"/>
                </a:cubicBezTo>
                <a:cubicBezTo>
                  <a:pt x="21182" y="12562"/>
                  <a:pt x="21215" y="13062"/>
                  <a:pt x="21215" y="13562"/>
                </a:cubicBezTo>
                <a:cubicBezTo>
                  <a:pt x="21215" y="14096"/>
                  <a:pt x="21215" y="14596"/>
                  <a:pt x="21115" y="15164"/>
                </a:cubicBezTo>
                <a:cubicBezTo>
                  <a:pt x="21082" y="15230"/>
                  <a:pt x="21082" y="15264"/>
                  <a:pt x="21048" y="15364"/>
                </a:cubicBezTo>
                <a:cubicBezTo>
                  <a:pt x="20948" y="14830"/>
                  <a:pt x="20782" y="14330"/>
                  <a:pt x="20548" y="13863"/>
                </a:cubicBezTo>
                <a:lnTo>
                  <a:pt x="20548" y="13763"/>
                </a:lnTo>
                <a:lnTo>
                  <a:pt x="20548" y="13729"/>
                </a:lnTo>
                <a:cubicBezTo>
                  <a:pt x="20548" y="13696"/>
                  <a:pt x="20548" y="13696"/>
                  <a:pt x="20515" y="13662"/>
                </a:cubicBezTo>
                <a:lnTo>
                  <a:pt x="20515" y="13596"/>
                </a:lnTo>
                <a:cubicBezTo>
                  <a:pt x="20515" y="13596"/>
                  <a:pt x="20515" y="13562"/>
                  <a:pt x="20448" y="13562"/>
                </a:cubicBezTo>
                <a:cubicBezTo>
                  <a:pt x="20826" y="12900"/>
                  <a:pt x="19953" y="11850"/>
                  <a:pt x="19236" y="11850"/>
                </a:cubicBezTo>
                <a:cubicBezTo>
                  <a:pt x="19195" y="11850"/>
                  <a:pt x="19154" y="11854"/>
                  <a:pt x="19114" y="11861"/>
                </a:cubicBezTo>
                <a:cubicBezTo>
                  <a:pt x="19080" y="11861"/>
                  <a:pt x="19080" y="11928"/>
                  <a:pt x="19114" y="11928"/>
                </a:cubicBezTo>
                <a:cubicBezTo>
                  <a:pt x="19681" y="12095"/>
                  <a:pt x="20415" y="12728"/>
                  <a:pt x="20248" y="13396"/>
                </a:cubicBezTo>
                <a:cubicBezTo>
                  <a:pt x="20215" y="13562"/>
                  <a:pt x="20048" y="13596"/>
                  <a:pt x="19914" y="13596"/>
                </a:cubicBezTo>
                <a:cubicBezTo>
                  <a:pt x="19714" y="13596"/>
                  <a:pt x="19547" y="13329"/>
                  <a:pt x="19447" y="13195"/>
                </a:cubicBezTo>
                <a:cubicBezTo>
                  <a:pt x="19281" y="12895"/>
                  <a:pt x="19114" y="12562"/>
                  <a:pt x="19080" y="12228"/>
                </a:cubicBezTo>
                <a:cubicBezTo>
                  <a:pt x="19080" y="12211"/>
                  <a:pt x="19064" y="12203"/>
                  <a:pt x="19047" y="12203"/>
                </a:cubicBezTo>
                <a:cubicBezTo>
                  <a:pt x="19030" y="12203"/>
                  <a:pt x="19014" y="12211"/>
                  <a:pt x="19014" y="12228"/>
                </a:cubicBezTo>
                <a:cubicBezTo>
                  <a:pt x="19047" y="12695"/>
                  <a:pt x="19114" y="13229"/>
                  <a:pt x="19447" y="13596"/>
                </a:cubicBezTo>
                <a:cubicBezTo>
                  <a:pt x="19620" y="13768"/>
                  <a:pt x="19847" y="13868"/>
                  <a:pt x="20048" y="13868"/>
                </a:cubicBezTo>
                <a:cubicBezTo>
                  <a:pt x="20119" y="13868"/>
                  <a:pt x="20187" y="13855"/>
                  <a:pt x="20248" y="13829"/>
                </a:cubicBezTo>
                <a:cubicBezTo>
                  <a:pt x="20248" y="13863"/>
                  <a:pt x="20248" y="13863"/>
                  <a:pt x="20281" y="13896"/>
                </a:cubicBezTo>
                <a:cubicBezTo>
                  <a:pt x="20281" y="13896"/>
                  <a:pt x="20281" y="13929"/>
                  <a:pt x="20348" y="13929"/>
                </a:cubicBezTo>
                <a:cubicBezTo>
                  <a:pt x="20381" y="14029"/>
                  <a:pt x="20381" y="14063"/>
                  <a:pt x="20415" y="14163"/>
                </a:cubicBezTo>
                <a:cubicBezTo>
                  <a:pt x="20436" y="14226"/>
                  <a:pt x="20484" y="14250"/>
                  <a:pt x="20533" y="14250"/>
                </a:cubicBezTo>
                <a:cubicBezTo>
                  <a:pt x="20562" y="14250"/>
                  <a:pt x="20590" y="14242"/>
                  <a:pt x="20615" y="14230"/>
                </a:cubicBezTo>
                <a:cubicBezTo>
                  <a:pt x="20882" y="14697"/>
                  <a:pt x="20915" y="15230"/>
                  <a:pt x="21015" y="15731"/>
                </a:cubicBezTo>
                <a:cubicBezTo>
                  <a:pt x="21015" y="15764"/>
                  <a:pt x="21015" y="15831"/>
                  <a:pt x="21048" y="15831"/>
                </a:cubicBezTo>
                <a:cubicBezTo>
                  <a:pt x="21048" y="15864"/>
                  <a:pt x="21082" y="15931"/>
                  <a:pt x="21082" y="15997"/>
                </a:cubicBezTo>
                <a:cubicBezTo>
                  <a:pt x="21082" y="15997"/>
                  <a:pt x="21082" y="16031"/>
                  <a:pt x="21115" y="16031"/>
                </a:cubicBezTo>
                <a:cubicBezTo>
                  <a:pt x="21282" y="15964"/>
                  <a:pt x="21449" y="15797"/>
                  <a:pt x="21616" y="15731"/>
                </a:cubicBezTo>
                <a:cubicBezTo>
                  <a:pt x="21682" y="15731"/>
                  <a:pt x="21682" y="15697"/>
                  <a:pt x="21682" y="15631"/>
                </a:cubicBezTo>
                <a:cubicBezTo>
                  <a:pt x="21716" y="15731"/>
                  <a:pt x="21749" y="15797"/>
                  <a:pt x="21849" y="15897"/>
                </a:cubicBezTo>
                <a:cubicBezTo>
                  <a:pt x="22004" y="16068"/>
                  <a:pt x="22173" y="16145"/>
                  <a:pt x="22344" y="16145"/>
                </a:cubicBezTo>
                <a:cubicBezTo>
                  <a:pt x="22540" y="16145"/>
                  <a:pt x="22738" y="16043"/>
                  <a:pt x="22916" y="15864"/>
                </a:cubicBezTo>
                <a:cubicBezTo>
                  <a:pt x="23126" y="15655"/>
                  <a:pt x="23286" y="15348"/>
                  <a:pt x="23342" y="15024"/>
                </a:cubicBezTo>
                <a:lnTo>
                  <a:pt x="23342" y="15024"/>
                </a:lnTo>
                <a:cubicBezTo>
                  <a:pt x="23304" y="15098"/>
                  <a:pt x="23261" y="15168"/>
                  <a:pt x="23217" y="15230"/>
                </a:cubicBezTo>
                <a:cubicBezTo>
                  <a:pt x="23084" y="15389"/>
                  <a:pt x="22888" y="15570"/>
                  <a:pt x="22696" y="15570"/>
                </a:cubicBezTo>
                <a:cubicBezTo>
                  <a:pt x="22647" y="15570"/>
                  <a:pt x="22597" y="15558"/>
                  <a:pt x="22550" y="15530"/>
                </a:cubicBezTo>
                <a:cubicBezTo>
                  <a:pt x="22016" y="15230"/>
                  <a:pt x="22383" y="14363"/>
                  <a:pt x="22783" y="14096"/>
                </a:cubicBezTo>
                <a:cubicBezTo>
                  <a:pt x="22783" y="14096"/>
                  <a:pt x="22783" y="14063"/>
                  <a:pt x="22850" y="14063"/>
                </a:cubicBezTo>
                <a:cubicBezTo>
                  <a:pt x="23057" y="14063"/>
                  <a:pt x="23284" y="14063"/>
                  <a:pt x="23422" y="14219"/>
                </a:cubicBezTo>
                <a:lnTo>
                  <a:pt x="23422" y="14219"/>
                </a:lnTo>
                <a:cubicBezTo>
                  <a:pt x="23418" y="13932"/>
                  <a:pt x="23236" y="13813"/>
                  <a:pt x="23028" y="13813"/>
                </a:cubicBezTo>
                <a:cubicBezTo>
                  <a:pt x="22925" y="13813"/>
                  <a:pt x="22815" y="13842"/>
                  <a:pt x="22716" y="13896"/>
                </a:cubicBezTo>
                <a:cubicBezTo>
                  <a:pt x="22683" y="13896"/>
                  <a:pt x="22683" y="13929"/>
                  <a:pt x="22716" y="13996"/>
                </a:cubicBezTo>
                <a:cubicBezTo>
                  <a:pt x="22260" y="14127"/>
                  <a:pt x="21963" y="14703"/>
                  <a:pt x="22074" y="15197"/>
                </a:cubicBezTo>
                <a:lnTo>
                  <a:pt x="22074" y="15197"/>
                </a:lnTo>
                <a:cubicBezTo>
                  <a:pt x="22065" y="15182"/>
                  <a:pt x="22048" y="15175"/>
                  <a:pt x="22027" y="15175"/>
                </a:cubicBezTo>
                <a:cubicBezTo>
                  <a:pt x="22004" y="15175"/>
                  <a:pt x="21977" y="15183"/>
                  <a:pt x="21949" y="15197"/>
                </a:cubicBezTo>
                <a:cubicBezTo>
                  <a:pt x="21882" y="15230"/>
                  <a:pt x="21782" y="15264"/>
                  <a:pt x="21749" y="15297"/>
                </a:cubicBezTo>
                <a:cubicBezTo>
                  <a:pt x="21616" y="15364"/>
                  <a:pt x="21549" y="15430"/>
                  <a:pt x="21449" y="15564"/>
                </a:cubicBezTo>
                <a:cubicBezTo>
                  <a:pt x="21349" y="15697"/>
                  <a:pt x="21215" y="15831"/>
                  <a:pt x="21082" y="15897"/>
                </a:cubicBezTo>
                <a:cubicBezTo>
                  <a:pt x="21115" y="15697"/>
                  <a:pt x="21182" y="15530"/>
                  <a:pt x="21182" y="15330"/>
                </a:cubicBezTo>
                <a:cubicBezTo>
                  <a:pt x="21515" y="14596"/>
                  <a:pt x="21849" y="13929"/>
                  <a:pt x="21916" y="13162"/>
                </a:cubicBezTo>
                <a:cubicBezTo>
                  <a:pt x="22016" y="13195"/>
                  <a:pt x="22083" y="13229"/>
                  <a:pt x="22216" y="13262"/>
                </a:cubicBezTo>
                <a:cubicBezTo>
                  <a:pt x="22249" y="13262"/>
                  <a:pt x="22283" y="13229"/>
                  <a:pt x="22249" y="13195"/>
                </a:cubicBezTo>
                <a:cubicBezTo>
                  <a:pt x="22116" y="13095"/>
                  <a:pt x="22049" y="12995"/>
                  <a:pt x="21949" y="12862"/>
                </a:cubicBezTo>
                <a:lnTo>
                  <a:pt x="21949" y="12762"/>
                </a:lnTo>
                <a:cubicBezTo>
                  <a:pt x="21949" y="12728"/>
                  <a:pt x="21916" y="12695"/>
                  <a:pt x="21882" y="12695"/>
                </a:cubicBezTo>
                <a:cubicBezTo>
                  <a:pt x="21782" y="12395"/>
                  <a:pt x="21849" y="12028"/>
                  <a:pt x="22016" y="11728"/>
                </a:cubicBezTo>
                <a:cubicBezTo>
                  <a:pt x="22092" y="11498"/>
                  <a:pt x="22364" y="11249"/>
                  <a:pt x="22637" y="11249"/>
                </a:cubicBezTo>
                <a:cubicBezTo>
                  <a:pt x="22721" y="11249"/>
                  <a:pt x="22805" y="11273"/>
                  <a:pt x="22883" y="11327"/>
                </a:cubicBezTo>
                <a:cubicBezTo>
                  <a:pt x="23183" y="11494"/>
                  <a:pt x="23250" y="11828"/>
                  <a:pt x="23250" y="12095"/>
                </a:cubicBezTo>
                <a:cubicBezTo>
                  <a:pt x="23250" y="12562"/>
                  <a:pt x="23017" y="12862"/>
                  <a:pt x="22716" y="13195"/>
                </a:cubicBezTo>
                <a:cubicBezTo>
                  <a:pt x="22683" y="13229"/>
                  <a:pt x="22716" y="13329"/>
                  <a:pt x="22750" y="13329"/>
                </a:cubicBezTo>
                <a:cubicBezTo>
                  <a:pt x="23617" y="12995"/>
                  <a:pt x="23784" y="11361"/>
                  <a:pt x="22783" y="11027"/>
                </a:cubicBezTo>
                <a:cubicBezTo>
                  <a:pt x="22701" y="10998"/>
                  <a:pt x="22621" y="10984"/>
                  <a:pt x="22544" y="10984"/>
                </a:cubicBezTo>
                <a:cubicBezTo>
                  <a:pt x="21839" y="10984"/>
                  <a:pt x="21375" y="12137"/>
                  <a:pt x="21616" y="12829"/>
                </a:cubicBezTo>
                <a:cubicBezTo>
                  <a:pt x="21616" y="13029"/>
                  <a:pt x="21582" y="13262"/>
                  <a:pt x="21616" y="13496"/>
                </a:cubicBezTo>
                <a:cubicBezTo>
                  <a:pt x="21616" y="13529"/>
                  <a:pt x="21616" y="13529"/>
                  <a:pt x="21682" y="13529"/>
                </a:cubicBezTo>
                <a:cubicBezTo>
                  <a:pt x="21582" y="13929"/>
                  <a:pt x="21415" y="14363"/>
                  <a:pt x="21249" y="14730"/>
                </a:cubicBezTo>
                <a:cubicBezTo>
                  <a:pt x="21315" y="13763"/>
                  <a:pt x="21315" y="12762"/>
                  <a:pt x="21182" y="11728"/>
                </a:cubicBezTo>
                <a:cubicBezTo>
                  <a:pt x="21215" y="11694"/>
                  <a:pt x="21249" y="11661"/>
                  <a:pt x="21215" y="11561"/>
                </a:cubicBezTo>
                <a:lnTo>
                  <a:pt x="21215" y="11494"/>
                </a:lnTo>
                <a:cubicBezTo>
                  <a:pt x="21215" y="11394"/>
                  <a:pt x="21182" y="11327"/>
                  <a:pt x="21115" y="11261"/>
                </a:cubicBezTo>
                <a:cubicBezTo>
                  <a:pt x="21215" y="11194"/>
                  <a:pt x="21249" y="11027"/>
                  <a:pt x="21282" y="10860"/>
                </a:cubicBezTo>
                <a:cubicBezTo>
                  <a:pt x="21349" y="10393"/>
                  <a:pt x="21182" y="9860"/>
                  <a:pt x="20882" y="9526"/>
                </a:cubicBezTo>
                <a:cubicBezTo>
                  <a:pt x="20736" y="9366"/>
                  <a:pt x="20564" y="9288"/>
                  <a:pt x="20398" y="9288"/>
                </a:cubicBezTo>
                <a:close/>
                <a:moveTo>
                  <a:pt x="11608" y="16531"/>
                </a:moveTo>
                <a:cubicBezTo>
                  <a:pt x="11708" y="16565"/>
                  <a:pt x="11775" y="16665"/>
                  <a:pt x="11875" y="16698"/>
                </a:cubicBezTo>
                <a:cubicBezTo>
                  <a:pt x="11909" y="16831"/>
                  <a:pt x="11942" y="16931"/>
                  <a:pt x="11942" y="17032"/>
                </a:cubicBezTo>
                <a:cubicBezTo>
                  <a:pt x="11875" y="16865"/>
                  <a:pt x="11775" y="16698"/>
                  <a:pt x="11708" y="16598"/>
                </a:cubicBezTo>
                <a:lnTo>
                  <a:pt x="11608" y="16531"/>
                </a:lnTo>
                <a:close/>
                <a:moveTo>
                  <a:pt x="14989" y="15516"/>
                </a:moveTo>
                <a:cubicBezTo>
                  <a:pt x="15328" y="15516"/>
                  <a:pt x="15695" y="15894"/>
                  <a:pt x="15845" y="16164"/>
                </a:cubicBezTo>
                <a:cubicBezTo>
                  <a:pt x="16027" y="16407"/>
                  <a:pt x="16043" y="16704"/>
                  <a:pt x="16020" y="16982"/>
                </a:cubicBezTo>
                <a:lnTo>
                  <a:pt x="16020" y="16982"/>
                </a:lnTo>
                <a:cubicBezTo>
                  <a:pt x="16009" y="16978"/>
                  <a:pt x="15997" y="16976"/>
                  <a:pt x="15986" y="16976"/>
                </a:cubicBezTo>
                <a:cubicBezTo>
                  <a:pt x="15920" y="16976"/>
                  <a:pt x="15845" y="17037"/>
                  <a:pt x="15845" y="17098"/>
                </a:cubicBezTo>
                <a:lnTo>
                  <a:pt x="15845" y="17198"/>
                </a:lnTo>
                <a:lnTo>
                  <a:pt x="15778" y="17198"/>
                </a:lnTo>
                <a:cubicBezTo>
                  <a:pt x="15670" y="17385"/>
                  <a:pt x="15544" y="17459"/>
                  <a:pt x="15414" y="17459"/>
                </a:cubicBezTo>
                <a:cubicBezTo>
                  <a:pt x="15103" y="17459"/>
                  <a:pt x="14765" y="17037"/>
                  <a:pt x="14577" y="16731"/>
                </a:cubicBezTo>
                <a:cubicBezTo>
                  <a:pt x="14377" y="16364"/>
                  <a:pt x="14377" y="15664"/>
                  <a:pt x="14877" y="15530"/>
                </a:cubicBezTo>
                <a:cubicBezTo>
                  <a:pt x="14914" y="15520"/>
                  <a:pt x="14951" y="15516"/>
                  <a:pt x="14989" y="15516"/>
                </a:cubicBezTo>
                <a:close/>
                <a:moveTo>
                  <a:pt x="4135" y="17044"/>
                </a:moveTo>
                <a:cubicBezTo>
                  <a:pt x="4227" y="17044"/>
                  <a:pt x="4326" y="17071"/>
                  <a:pt x="4437" y="17132"/>
                </a:cubicBezTo>
                <a:cubicBezTo>
                  <a:pt x="4737" y="17298"/>
                  <a:pt x="4937" y="17699"/>
                  <a:pt x="5037" y="18032"/>
                </a:cubicBezTo>
                <a:cubicBezTo>
                  <a:pt x="5070" y="18132"/>
                  <a:pt x="5037" y="18266"/>
                  <a:pt x="5004" y="18399"/>
                </a:cubicBezTo>
                <a:lnTo>
                  <a:pt x="4937" y="18399"/>
                </a:lnTo>
                <a:cubicBezTo>
                  <a:pt x="4937" y="18399"/>
                  <a:pt x="4904" y="18399"/>
                  <a:pt x="4904" y="18433"/>
                </a:cubicBezTo>
                <a:cubicBezTo>
                  <a:pt x="4870" y="18466"/>
                  <a:pt x="4837" y="18533"/>
                  <a:pt x="4870" y="18566"/>
                </a:cubicBezTo>
                <a:cubicBezTo>
                  <a:pt x="4784" y="18624"/>
                  <a:pt x="4648" y="18706"/>
                  <a:pt x="4505" y="18706"/>
                </a:cubicBezTo>
                <a:cubicBezTo>
                  <a:pt x="4482" y="18706"/>
                  <a:pt x="4459" y="18704"/>
                  <a:pt x="4437" y="18699"/>
                </a:cubicBezTo>
                <a:cubicBezTo>
                  <a:pt x="4003" y="18566"/>
                  <a:pt x="3736" y="17732"/>
                  <a:pt x="3703" y="17365"/>
                </a:cubicBezTo>
                <a:cubicBezTo>
                  <a:pt x="3703" y="17321"/>
                  <a:pt x="3677" y="17296"/>
                  <a:pt x="3647" y="17291"/>
                </a:cubicBezTo>
                <a:lnTo>
                  <a:pt x="3647" y="17291"/>
                </a:lnTo>
                <a:cubicBezTo>
                  <a:pt x="3811" y="17141"/>
                  <a:pt x="3961" y="17044"/>
                  <a:pt x="4135" y="17044"/>
                </a:cubicBezTo>
                <a:close/>
                <a:moveTo>
                  <a:pt x="19381" y="14830"/>
                </a:moveTo>
                <a:cubicBezTo>
                  <a:pt x="19114" y="14830"/>
                  <a:pt x="18947" y="14930"/>
                  <a:pt x="18780" y="15097"/>
                </a:cubicBezTo>
                <a:cubicBezTo>
                  <a:pt x="18613" y="15364"/>
                  <a:pt x="18680" y="15664"/>
                  <a:pt x="18780" y="15897"/>
                </a:cubicBezTo>
                <a:cubicBezTo>
                  <a:pt x="18780" y="15914"/>
                  <a:pt x="18805" y="15922"/>
                  <a:pt x="18830" y="15922"/>
                </a:cubicBezTo>
                <a:cubicBezTo>
                  <a:pt x="18847" y="15922"/>
                  <a:pt x="18863" y="15919"/>
                  <a:pt x="18872" y="15912"/>
                </a:cubicBezTo>
                <a:lnTo>
                  <a:pt x="18872" y="15912"/>
                </a:lnTo>
                <a:cubicBezTo>
                  <a:pt x="18888" y="15957"/>
                  <a:pt x="18906" y="16000"/>
                  <a:pt x="18925" y="16043"/>
                </a:cubicBezTo>
                <a:lnTo>
                  <a:pt x="18925" y="16043"/>
                </a:lnTo>
                <a:cubicBezTo>
                  <a:pt x="18906" y="15943"/>
                  <a:pt x="18892" y="15848"/>
                  <a:pt x="18880" y="15764"/>
                </a:cubicBezTo>
                <a:lnTo>
                  <a:pt x="18880" y="15897"/>
                </a:lnTo>
                <a:cubicBezTo>
                  <a:pt x="18880" y="15903"/>
                  <a:pt x="18877" y="15908"/>
                  <a:pt x="18872" y="15912"/>
                </a:cubicBezTo>
                <a:lnTo>
                  <a:pt x="18872" y="15912"/>
                </a:lnTo>
                <a:cubicBezTo>
                  <a:pt x="18838" y="15816"/>
                  <a:pt x="18809" y="15713"/>
                  <a:pt x="18780" y="15597"/>
                </a:cubicBezTo>
                <a:cubicBezTo>
                  <a:pt x="18780" y="15564"/>
                  <a:pt x="18747" y="15564"/>
                  <a:pt x="18713" y="15564"/>
                </a:cubicBezTo>
                <a:cubicBezTo>
                  <a:pt x="18747" y="15264"/>
                  <a:pt x="18880" y="14997"/>
                  <a:pt x="19214" y="14930"/>
                </a:cubicBezTo>
                <a:cubicBezTo>
                  <a:pt x="19581" y="14930"/>
                  <a:pt x="19948" y="15197"/>
                  <a:pt x="20048" y="15530"/>
                </a:cubicBezTo>
                <a:cubicBezTo>
                  <a:pt x="20114" y="15764"/>
                  <a:pt x="20048" y="16031"/>
                  <a:pt x="19914" y="16231"/>
                </a:cubicBezTo>
                <a:cubicBezTo>
                  <a:pt x="19881" y="16264"/>
                  <a:pt x="19848" y="16364"/>
                  <a:pt x="19781" y="16431"/>
                </a:cubicBezTo>
                <a:cubicBezTo>
                  <a:pt x="19767" y="16404"/>
                  <a:pt x="19736" y="16387"/>
                  <a:pt x="19705" y="16387"/>
                </a:cubicBezTo>
                <a:cubicBezTo>
                  <a:pt x="19660" y="16387"/>
                  <a:pt x="19614" y="16420"/>
                  <a:pt x="19614" y="16498"/>
                </a:cubicBezTo>
                <a:lnTo>
                  <a:pt x="19614" y="16631"/>
                </a:lnTo>
                <a:lnTo>
                  <a:pt x="19614" y="16731"/>
                </a:lnTo>
                <a:cubicBezTo>
                  <a:pt x="19568" y="16754"/>
                  <a:pt x="19538" y="16793"/>
                  <a:pt x="19491" y="16793"/>
                </a:cubicBezTo>
                <a:cubicBezTo>
                  <a:pt x="19470" y="16793"/>
                  <a:pt x="19445" y="16785"/>
                  <a:pt x="19414" y="16765"/>
                </a:cubicBezTo>
                <a:cubicBezTo>
                  <a:pt x="19247" y="16698"/>
                  <a:pt x="19114" y="16431"/>
                  <a:pt x="19047" y="16264"/>
                </a:cubicBezTo>
                <a:cubicBezTo>
                  <a:pt x="18999" y="16192"/>
                  <a:pt x="18959" y="16119"/>
                  <a:pt x="18925" y="16043"/>
                </a:cubicBezTo>
                <a:lnTo>
                  <a:pt x="18925" y="16043"/>
                </a:lnTo>
                <a:cubicBezTo>
                  <a:pt x="19008" y="16496"/>
                  <a:pt x="19177" y="17044"/>
                  <a:pt x="19614" y="17098"/>
                </a:cubicBezTo>
                <a:cubicBezTo>
                  <a:pt x="19714" y="17098"/>
                  <a:pt x="19781" y="17098"/>
                  <a:pt x="19881" y="17065"/>
                </a:cubicBezTo>
                <a:lnTo>
                  <a:pt x="19881" y="17098"/>
                </a:lnTo>
                <a:cubicBezTo>
                  <a:pt x="19881" y="17165"/>
                  <a:pt x="19914" y="17165"/>
                  <a:pt x="19948" y="17198"/>
                </a:cubicBezTo>
                <a:cubicBezTo>
                  <a:pt x="19994" y="17657"/>
                  <a:pt x="19961" y="18116"/>
                  <a:pt x="19946" y="18575"/>
                </a:cubicBezTo>
                <a:lnTo>
                  <a:pt x="19946" y="18575"/>
                </a:lnTo>
                <a:cubicBezTo>
                  <a:pt x="20034" y="18324"/>
                  <a:pt x="20117" y="18071"/>
                  <a:pt x="20194" y="17818"/>
                </a:cubicBezTo>
                <a:lnTo>
                  <a:pt x="20194" y="17818"/>
                </a:lnTo>
                <a:cubicBezTo>
                  <a:pt x="20192" y="18143"/>
                  <a:pt x="20161" y="18463"/>
                  <a:pt x="20114" y="18766"/>
                </a:cubicBezTo>
                <a:cubicBezTo>
                  <a:pt x="20181" y="18699"/>
                  <a:pt x="20181" y="18666"/>
                  <a:pt x="20215" y="18566"/>
                </a:cubicBezTo>
                <a:cubicBezTo>
                  <a:pt x="20224" y="18556"/>
                  <a:pt x="20234" y="18552"/>
                  <a:pt x="20243" y="18552"/>
                </a:cubicBezTo>
                <a:cubicBezTo>
                  <a:pt x="20265" y="18552"/>
                  <a:pt x="20281" y="18576"/>
                  <a:pt x="20281" y="18599"/>
                </a:cubicBezTo>
                <a:cubicBezTo>
                  <a:pt x="20248" y="18766"/>
                  <a:pt x="20181" y="18933"/>
                  <a:pt x="20114" y="19100"/>
                </a:cubicBezTo>
                <a:lnTo>
                  <a:pt x="20114" y="19200"/>
                </a:lnTo>
                <a:lnTo>
                  <a:pt x="20081" y="19233"/>
                </a:lnTo>
                <a:cubicBezTo>
                  <a:pt x="20048" y="19333"/>
                  <a:pt x="20048" y="19400"/>
                  <a:pt x="20014" y="19500"/>
                </a:cubicBezTo>
                <a:cubicBezTo>
                  <a:pt x="20415" y="18533"/>
                  <a:pt x="20748" y="17532"/>
                  <a:pt x="21015" y="16531"/>
                </a:cubicBezTo>
                <a:cubicBezTo>
                  <a:pt x="21048" y="16398"/>
                  <a:pt x="21048" y="16264"/>
                  <a:pt x="21082" y="16164"/>
                </a:cubicBezTo>
                <a:cubicBezTo>
                  <a:pt x="21045" y="16164"/>
                  <a:pt x="21029" y="16134"/>
                  <a:pt x="21032" y="16101"/>
                </a:cubicBezTo>
                <a:lnTo>
                  <a:pt x="21032" y="16101"/>
                </a:lnTo>
                <a:cubicBezTo>
                  <a:pt x="20867" y="16243"/>
                  <a:pt x="20720" y="16374"/>
                  <a:pt x="20548" y="16431"/>
                </a:cubicBezTo>
                <a:cubicBezTo>
                  <a:pt x="20452" y="16899"/>
                  <a:pt x="20333" y="17360"/>
                  <a:pt x="20194" y="17818"/>
                </a:cubicBezTo>
                <a:lnTo>
                  <a:pt x="20194" y="17818"/>
                </a:lnTo>
                <a:cubicBezTo>
                  <a:pt x="20195" y="17679"/>
                  <a:pt x="20191" y="17539"/>
                  <a:pt x="20181" y="17398"/>
                </a:cubicBezTo>
                <a:lnTo>
                  <a:pt x="20215" y="17365"/>
                </a:lnTo>
                <a:cubicBezTo>
                  <a:pt x="20215" y="17198"/>
                  <a:pt x="20181" y="17032"/>
                  <a:pt x="20114" y="16898"/>
                </a:cubicBezTo>
                <a:cubicBezTo>
                  <a:pt x="20215" y="16765"/>
                  <a:pt x="20281" y="16665"/>
                  <a:pt x="20348" y="16565"/>
                </a:cubicBezTo>
                <a:cubicBezTo>
                  <a:pt x="20515" y="16264"/>
                  <a:pt x="20581" y="15997"/>
                  <a:pt x="20515" y="15664"/>
                </a:cubicBezTo>
                <a:cubicBezTo>
                  <a:pt x="20415" y="15164"/>
                  <a:pt x="19881" y="14830"/>
                  <a:pt x="19381" y="14830"/>
                </a:cubicBezTo>
                <a:close/>
                <a:moveTo>
                  <a:pt x="15069" y="18730"/>
                </a:moveTo>
                <a:cubicBezTo>
                  <a:pt x="15094" y="18730"/>
                  <a:pt x="15119" y="18731"/>
                  <a:pt x="15144" y="18733"/>
                </a:cubicBezTo>
                <a:cubicBezTo>
                  <a:pt x="15745" y="18866"/>
                  <a:pt x="15978" y="19400"/>
                  <a:pt x="15845" y="19834"/>
                </a:cubicBezTo>
                <a:cubicBezTo>
                  <a:pt x="15824" y="19803"/>
                  <a:pt x="15801" y="19791"/>
                  <a:pt x="15778" y="19791"/>
                </a:cubicBezTo>
                <a:cubicBezTo>
                  <a:pt x="15726" y="19791"/>
                  <a:pt x="15678" y="19854"/>
                  <a:pt x="15678" y="19900"/>
                </a:cubicBezTo>
                <a:cubicBezTo>
                  <a:pt x="15711" y="20000"/>
                  <a:pt x="15711" y="20067"/>
                  <a:pt x="15711" y="20067"/>
                </a:cubicBezTo>
                <a:cubicBezTo>
                  <a:pt x="15575" y="20204"/>
                  <a:pt x="15422" y="20309"/>
                  <a:pt x="15233" y="20309"/>
                </a:cubicBezTo>
                <a:cubicBezTo>
                  <a:pt x="15145" y="20309"/>
                  <a:pt x="15050" y="20287"/>
                  <a:pt x="14944" y="20234"/>
                </a:cubicBezTo>
                <a:cubicBezTo>
                  <a:pt x="14677" y="20067"/>
                  <a:pt x="14510" y="19734"/>
                  <a:pt x="14410" y="19400"/>
                </a:cubicBezTo>
                <a:cubicBezTo>
                  <a:pt x="14317" y="18962"/>
                  <a:pt x="14692" y="18730"/>
                  <a:pt x="15069" y="18730"/>
                </a:cubicBezTo>
                <a:close/>
                <a:moveTo>
                  <a:pt x="22069" y="17286"/>
                </a:moveTo>
                <a:cubicBezTo>
                  <a:pt x="21530" y="17286"/>
                  <a:pt x="21071" y="17773"/>
                  <a:pt x="20948" y="18232"/>
                </a:cubicBezTo>
                <a:cubicBezTo>
                  <a:pt x="20948" y="18266"/>
                  <a:pt x="20915" y="18366"/>
                  <a:pt x="20915" y="18399"/>
                </a:cubicBezTo>
                <a:cubicBezTo>
                  <a:pt x="20882" y="18399"/>
                  <a:pt x="20848" y="18399"/>
                  <a:pt x="20848" y="18433"/>
                </a:cubicBezTo>
                <a:cubicBezTo>
                  <a:pt x="20748" y="18466"/>
                  <a:pt x="20748" y="18533"/>
                  <a:pt x="20715" y="18599"/>
                </a:cubicBezTo>
                <a:cubicBezTo>
                  <a:pt x="20715" y="18599"/>
                  <a:pt x="20682" y="18599"/>
                  <a:pt x="20682" y="18633"/>
                </a:cubicBezTo>
                <a:cubicBezTo>
                  <a:pt x="20427" y="19090"/>
                  <a:pt x="20038" y="19470"/>
                  <a:pt x="19704" y="19861"/>
                </a:cubicBezTo>
                <a:lnTo>
                  <a:pt x="19704" y="19861"/>
                </a:lnTo>
                <a:cubicBezTo>
                  <a:pt x="19651" y="20018"/>
                  <a:pt x="19598" y="20175"/>
                  <a:pt x="19547" y="20331"/>
                </a:cubicBezTo>
                <a:lnTo>
                  <a:pt x="19547" y="20331"/>
                </a:lnTo>
                <a:cubicBezTo>
                  <a:pt x="19891" y="19815"/>
                  <a:pt x="20307" y="19257"/>
                  <a:pt x="20748" y="18933"/>
                </a:cubicBezTo>
                <a:cubicBezTo>
                  <a:pt x="20848" y="18933"/>
                  <a:pt x="20915" y="18900"/>
                  <a:pt x="20915" y="18866"/>
                </a:cubicBezTo>
                <a:lnTo>
                  <a:pt x="20948" y="18900"/>
                </a:lnTo>
                <a:cubicBezTo>
                  <a:pt x="21035" y="19030"/>
                  <a:pt x="21151" y="19132"/>
                  <a:pt x="21303" y="19132"/>
                </a:cubicBezTo>
                <a:cubicBezTo>
                  <a:pt x="21385" y="19132"/>
                  <a:pt x="21478" y="19103"/>
                  <a:pt x="21582" y="19033"/>
                </a:cubicBezTo>
                <a:cubicBezTo>
                  <a:pt x="21616" y="18966"/>
                  <a:pt x="21582" y="18933"/>
                  <a:pt x="21549" y="18933"/>
                </a:cubicBezTo>
                <a:cubicBezTo>
                  <a:pt x="21502" y="18941"/>
                  <a:pt x="21458" y="18945"/>
                  <a:pt x="21419" y="18945"/>
                </a:cubicBezTo>
                <a:cubicBezTo>
                  <a:pt x="21291" y="18945"/>
                  <a:pt x="21207" y="18901"/>
                  <a:pt x="21182" y="18799"/>
                </a:cubicBezTo>
                <a:lnTo>
                  <a:pt x="21182" y="18699"/>
                </a:lnTo>
                <a:lnTo>
                  <a:pt x="21182" y="18633"/>
                </a:lnTo>
                <a:cubicBezTo>
                  <a:pt x="21182" y="18399"/>
                  <a:pt x="21282" y="18066"/>
                  <a:pt x="21415" y="17899"/>
                </a:cubicBezTo>
                <a:cubicBezTo>
                  <a:pt x="21549" y="17721"/>
                  <a:pt x="21801" y="17573"/>
                  <a:pt x="22043" y="17573"/>
                </a:cubicBezTo>
                <a:cubicBezTo>
                  <a:pt x="22164" y="17573"/>
                  <a:pt x="22283" y="17610"/>
                  <a:pt x="22383" y="17699"/>
                </a:cubicBezTo>
                <a:cubicBezTo>
                  <a:pt x="22616" y="17899"/>
                  <a:pt x="22583" y="18299"/>
                  <a:pt x="22550" y="18599"/>
                </a:cubicBezTo>
                <a:cubicBezTo>
                  <a:pt x="22416" y="19033"/>
                  <a:pt x="22116" y="19300"/>
                  <a:pt x="21849" y="19600"/>
                </a:cubicBezTo>
                <a:cubicBezTo>
                  <a:pt x="21792" y="19629"/>
                  <a:pt x="21833" y="19707"/>
                  <a:pt x="21867" y="19707"/>
                </a:cubicBezTo>
                <a:cubicBezTo>
                  <a:pt x="21872" y="19707"/>
                  <a:pt x="21878" y="19705"/>
                  <a:pt x="21882" y="19700"/>
                </a:cubicBezTo>
                <a:cubicBezTo>
                  <a:pt x="22449" y="19467"/>
                  <a:pt x="22783" y="18933"/>
                  <a:pt x="22850" y="18366"/>
                </a:cubicBezTo>
                <a:cubicBezTo>
                  <a:pt x="22883" y="17932"/>
                  <a:pt x="22716" y="17398"/>
                  <a:pt x="22216" y="17298"/>
                </a:cubicBezTo>
                <a:cubicBezTo>
                  <a:pt x="22166" y="17290"/>
                  <a:pt x="22117" y="17286"/>
                  <a:pt x="22069" y="17286"/>
                </a:cubicBezTo>
                <a:close/>
                <a:moveTo>
                  <a:pt x="19946" y="18575"/>
                </a:moveTo>
                <a:cubicBezTo>
                  <a:pt x="19695" y="19295"/>
                  <a:pt x="19400" y="20010"/>
                  <a:pt x="19080" y="20734"/>
                </a:cubicBezTo>
                <a:cubicBezTo>
                  <a:pt x="19180" y="20567"/>
                  <a:pt x="19281" y="20401"/>
                  <a:pt x="19414" y="20234"/>
                </a:cubicBezTo>
                <a:cubicBezTo>
                  <a:pt x="19501" y="20107"/>
                  <a:pt x="19600" y="19983"/>
                  <a:pt x="19704" y="19861"/>
                </a:cubicBezTo>
                <a:lnTo>
                  <a:pt x="19704" y="19861"/>
                </a:lnTo>
                <a:cubicBezTo>
                  <a:pt x="19781" y="19638"/>
                  <a:pt x="19861" y="19416"/>
                  <a:pt x="19948" y="19200"/>
                </a:cubicBezTo>
                <a:cubicBezTo>
                  <a:pt x="19937" y="18992"/>
                  <a:pt x="19940" y="18783"/>
                  <a:pt x="19946" y="18575"/>
                </a:cubicBezTo>
                <a:close/>
                <a:moveTo>
                  <a:pt x="4270" y="20601"/>
                </a:moveTo>
                <a:cubicBezTo>
                  <a:pt x="4570" y="20601"/>
                  <a:pt x="4870" y="20768"/>
                  <a:pt x="5104" y="20968"/>
                </a:cubicBezTo>
                <a:cubicBezTo>
                  <a:pt x="5371" y="21235"/>
                  <a:pt x="5371" y="21468"/>
                  <a:pt x="5337" y="21802"/>
                </a:cubicBezTo>
                <a:cubicBezTo>
                  <a:pt x="5337" y="21837"/>
                  <a:pt x="5347" y="21864"/>
                  <a:pt x="5361" y="21875"/>
                </a:cubicBezTo>
                <a:lnTo>
                  <a:pt x="5361" y="21875"/>
                </a:lnTo>
                <a:cubicBezTo>
                  <a:pt x="5122" y="22041"/>
                  <a:pt x="4900" y="22155"/>
                  <a:pt x="4645" y="22155"/>
                </a:cubicBezTo>
                <a:cubicBezTo>
                  <a:pt x="4548" y="22155"/>
                  <a:pt x="4446" y="22138"/>
                  <a:pt x="4337" y="22102"/>
                </a:cubicBezTo>
                <a:cubicBezTo>
                  <a:pt x="4003" y="21968"/>
                  <a:pt x="3669" y="21702"/>
                  <a:pt x="3569" y="21301"/>
                </a:cubicBezTo>
                <a:cubicBezTo>
                  <a:pt x="3403" y="20868"/>
                  <a:pt x="3870" y="20601"/>
                  <a:pt x="4270" y="20601"/>
                </a:cubicBezTo>
                <a:close/>
                <a:moveTo>
                  <a:pt x="7378" y="24402"/>
                </a:moveTo>
                <a:lnTo>
                  <a:pt x="7378" y="24402"/>
                </a:lnTo>
                <a:cubicBezTo>
                  <a:pt x="7399" y="24413"/>
                  <a:pt x="7419" y="24425"/>
                  <a:pt x="7439" y="24437"/>
                </a:cubicBezTo>
                <a:cubicBezTo>
                  <a:pt x="7448" y="24437"/>
                  <a:pt x="7456" y="24437"/>
                  <a:pt x="7464" y="24437"/>
                </a:cubicBezTo>
                <a:lnTo>
                  <a:pt x="7464" y="24437"/>
                </a:lnTo>
                <a:cubicBezTo>
                  <a:pt x="7435" y="24425"/>
                  <a:pt x="7407" y="24414"/>
                  <a:pt x="7378" y="24402"/>
                </a:cubicBezTo>
                <a:close/>
                <a:moveTo>
                  <a:pt x="7464" y="24437"/>
                </a:moveTo>
                <a:cubicBezTo>
                  <a:pt x="7489" y="24447"/>
                  <a:pt x="7514" y="24457"/>
                  <a:pt x="7539" y="24468"/>
                </a:cubicBezTo>
                <a:lnTo>
                  <a:pt x="7539" y="24468"/>
                </a:lnTo>
                <a:cubicBezTo>
                  <a:pt x="7537" y="24441"/>
                  <a:pt x="7512" y="24437"/>
                  <a:pt x="7464" y="24437"/>
                </a:cubicBezTo>
                <a:close/>
                <a:moveTo>
                  <a:pt x="7539" y="24468"/>
                </a:moveTo>
                <a:cubicBezTo>
                  <a:pt x="7539" y="24469"/>
                  <a:pt x="7539" y="24469"/>
                  <a:pt x="7539" y="24470"/>
                </a:cubicBezTo>
                <a:cubicBezTo>
                  <a:pt x="7572" y="24470"/>
                  <a:pt x="7572" y="24537"/>
                  <a:pt x="7572" y="24537"/>
                </a:cubicBezTo>
                <a:cubicBezTo>
                  <a:pt x="7672" y="24570"/>
                  <a:pt x="7739" y="24637"/>
                  <a:pt x="7839" y="24737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65" y="24679"/>
                  <a:pt x="7869" y="24642"/>
                  <a:pt x="7872" y="24604"/>
                </a:cubicBezTo>
                <a:cubicBezTo>
                  <a:pt x="7758" y="24559"/>
                  <a:pt x="7647" y="24513"/>
                  <a:pt x="7539" y="24468"/>
                </a:cubicBezTo>
                <a:close/>
                <a:moveTo>
                  <a:pt x="7772" y="24937"/>
                </a:moveTo>
                <a:cubicBezTo>
                  <a:pt x="7777" y="24968"/>
                  <a:pt x="7781" y="24998"/>
                  <a:pt x="7782" y="25028"/>
                </a:cubicBezTo>
                <a:lnTo>
                  <a:pt x="7782" y="25028"/>
                </a:lnTo>
                <a:cubicBezTo>
                  <a:pt x="7795" y="24999"/>
                  <a:pt x="7806" y="24969"/>
                  <a:pt x="7815" y="24937"/>
                </a:cubicBezTo>
                <a:close/>
                <a:moveTo>
                  <a:pt x="5987" y="24095"/>
                </a:moveTo>
                <a:cubicBezTo>
                  <a:pt x="5909" y="24095"/>
                  <a:pt x="5837" y="24098"/>
                  <a:pt x="5771" y="24103"/>
                </a:cubicBezTo>
                <a:cubicBezTo>
                  <a:pt x="5070" y="24237"/>
                  <a:pt x="4837" y="24971"/>
                  <a:pt x="5271" y="25538"/>
                </a:cubicBezTo>
                <a:cubicBezTo>
                  <a:pt x="5539" y="25843"/>
                  <a:pt x="5968" y="25978"/>
                  <a:pt x="6397" y="25978"/>
                </a:cubicBezTo>
                <a:cubicBezTo>
                  <a:pt x="7103" y="25978"/>
                  <a:pt x="7806" y="25610"/>
                  <a:pt x="7782" y="25028"/>
                </a:cubicBezTo>
                <a:lnTo>
                  <a:pt x="7782" y="25028"/>
                </a:lnTo>
                <a:cubicBezTo>
                  <a:pt x="7707" y="25200"/>
                  <a:pt x="7575" y="25325"/>
                  <a:pt x="7339" y="25404"/>
                </a:cubicBezTo>
                <a:cubicBezTo>
                  <a:pt x="7182" y="25452"/>
                  <a:pt x="7013" y="25479"/>
                  <a:pt x="6843" y="25479"/>
                </a:cubicBezTo>
                <a:cubicBezTo>
                  <a:pt x="6541" y="25479"/>
                  <a:pt x="6239" y="25396"/>
                  <a:pt x="6004" y="25204"/>
                </a:cubicBezTo>
                <a:cubicBezTo>
                  <a:pt x="5771" y="25071"/>
                  <a:pt x="5704" y="24837"/>
                  <a:pt x="5738" y="24604"/>
                </a:cubicBezTo>
                <a:cubicBezTo>
                  <a:pt x="5738" y="24264"/>
                  <a:pt x="6065" y="24190"/>
                  <a:pt x="6367" y="24190"/>
                </a:cubicBezTo>
                <a:cubicBezTo>
                  <a:pt x="6451" y="24190"/>
                  <a:pt x="6532" y="24196"/>
                  <a:pt x="6605" y="24203"/>
                </a:cubicBezTo>
                <a:cubicBezTo>
                  <a:pt x="6887" y="24224"/>
                  <a:pt x="7132" y="24304"/>
                  <a:pt x="7378" y="24402"/>
                </a:cubicBezTo>
                <a:lnTo>
                  <a:pt x="7378" y="24402"/>
                </a:lnTo>
                <a:cubicBezTo>
                  <a:pt x="6959" y="24174"/>
                  <a:pt x="6401" y="24095"/>
                  <a:pt x="5987" y="24095"/>
                </a:cubicBezTo>
                <a:close/>
                <a:moveTo>
                  <a:pt x="20592" y="20933"/>
                </a:moveTo>
                <a:cubicBezTo>
                  <a:pt x="20578" y="20933"/>
                  <a:pt x="20563" y="20933"/>
                  <a:pt x="20548" y="20934"/>
                </a:cubicBezTo>
                <a:cubicBezTo>
                  <a:pt x="20515" y="20934"/>
                  <a:pt x="20515" y="20968"/>
                  <a:pt x="20515" y="21034"/>
                </a:cubicBezTo>
                <a:cubicBezTo>
                  <a:pt x="20748" y="21235"/>
                  <a:pt x="20948" y="21368"/>
                  <a:pt x="20948" y="21735"/>
                </a:cubicBezTo>
                <a:cubicBezTo>
                  <a:pt x="20948" y="22035"/>
                  <a:pt x="20748" y="22269"/>
                  <a:pt x="20548" y="22469"/>
                </a:cubicBezTo>
                <a:cubicBezTo>
                  <a:pt x="20515" y="22536"/>
                  <a:pt x="20448" y="22569"/>
                  <a:pt x="20415" y="22569"/>
                </a:cubicBezTo>
                <a:cubicBezTo>
                  <a:pt x="20399" y="22490"/>
                  <a:pt x="20331" y="22456"/>
                  <a:pt x="20260" y="22456"/>
                </a:cubicBezTo>
                <a:cubicBezTo>
                  <a:pt x="20181" y="22456"/>
                  <a:pt x="20099" y="22498"/>
                  <a:pt x="20081" y="22569"/>
                </a:cubicBezTo>
                <a:cubicBezTo>
                  <a:pt x="20014" y="22536"/>
                  <a:pt x="19914" y="22469"/>
                  <a:pt x="19881" y="22402"/>
                </a:cubicBezTo>
                <a:cubicBezTo>
                  <a:pt x="19547" y="22035"/>
                  <a:pt x="19848" y="21135"/>
                  <a:pt x="20381" y="21135"/>
                </a:cubicBezTo>
                <a:cubicBezTo>
                  <a:pt x="20415" y="21135"/>
                  <a:pt x="20415" y="21068"/>
                  <a:pt x="20381" y="21068"/>
                </a:cubicBezTo>
                <a:cubicBezTo>
                  <a:pt x="20367" y="21067"/>
                  <a:pt x="20352" y="21067"/>
                  <a:pt x="20338" y="21067"/>
                </a:cubicBezTo>
                <a:cubicBezTo>
                  <a:pt x="19732" y="21067"/>
                  <a:pt x="19416" y="21747"/>
                  <a:pt x="19514" y="22269"/>
                </a:cubicBezTo>
                <a:cubicBezTo>
                  <a:pt x="19547" y="22569"/>
                  <a:pt x="19781" y="22802"/>
                  <a:pt x="20081" y="22902"/>
                </a:cubicBezTo>
                <a:cubicBezTo>
                  <a:pt x="20081" y="23036"/>
                  <a:pt x="20081" y="23203"/>
                  <a:pt x="20114" y="23303"/>
                </a:cubicBezTo>
                <a:cubicBezTo>
                  <a:pt x="20114" y="23369"/>
                  <a:pt x="20114" y="23403"/>
                  <a:pt x="20181" y="23403"/>
                </a:cubicBezTo>
                <a:cubicBezTo>
                  <a:pt x="20081" y="23436"/>
                  <a:pt x="20048" y="23570"/>
                  <a:pt x="20048" y="23703"/>
                </a:cubicBezTo>
                <a:cubicBezTo>
                  <a:pt x="19881" y="24070"/>
                  <a:pt x="19748" y="24404"/>
                  <a:pt x="19547" y="24770"/>
                </a:cubicBezTo>
                <a:cubicBezTo>
                  <a:pt x="19514" y="24904"/>
                  <a:pt x="19414" y="24971"/>
                  <a:pt x="19347" y="25104"/>
                </a:cubicBezTo>
                <a:lnTo>
                  <a:pt x="19281" y="25104"/>
                </a:lnTo>
                <a:cubicBezTo>
                  <a:pt x="19247" y="25104"/>
                  <a:pt x="19247" y="25137"/>
                  <a:pt x="19247" y="25204"/>
                </a:cubicBezTo>
                <a:cubicBezTo>
                  <a:pt x="18947" y="25604"/>
                  <a:pt x="18580" y="25971"/>
                  <a:pt x="18213" y="26372"/>
                </a:cubicBezTo>
                <a:cubicBezTo>
                  <a:pt x="17880" y="26705"/>
                  <a:pt x="17513" y="27039"/>
                  <a:pt x="17112" y="27306"/>
                </a:cubicBezTo>
                <a:lnTo>
                  <a:pt x="17079" y="27306"/>
                </a:lnTo>
                <a:cubicBezTo>
                  <a:pt x="17046" y="27306"/>
                  <a:pt x="17046" y="27372"/>
                  <a:pt x="17046" y="27372"/>
                </a:cubicBezTo>
                <a:lnTo>
                  <a:pt x="15778" y="28373"/>
                </a:lnTo>
                <a:cubicBezTo>
                  <a:pt x="15758" y="28383"/>
                  <a:pt x="15745" y="28390"/>
                  <a:pt x="15732" y="28396"/>
                </a:cubicBezTo>
                <a:lnTo>
                  <a:pt x="15732" y="28396"/>
                </a:lnTo>
                <a:cubicBezTo>
                  <a:pt x="16019" y="27540"/>
                  <a:pt x="16364" y="26694"/>
                  <a:pt x="16745" y="25871"/>
                </a:cubicBezTo>
                <a:cubicBezTo>
                  <a:pt x="16763" y="25784"/>
                  <a:pt x="16771" y="25706"/>
                  <a:pt x="16780" y="25628"/>
                </a:cubicBezTo>
                <a:lnTo>
                  <a:pt x="16780" y="25628"/>
                </a:lnTo>
                <a:cubicBezTo>
                  <a:pt x="16438" y="26369"/>
                  <a:pt x="16110" y="27113"/>
                  <a:pt x="15813" y="27867"/>
                </a:cubicBezTo>
                <a:lnTo>
                  <a:pt x="15813" y="27867"/>
                </a:lnTo>
                <a:cubicBezTo>
                  <a:pt x="15728" y="28094"/>
                  <a:pt x="15644" y="28323"/>
                  <a:pt x="15558" y="28553"/>
                </a:cubicBezTo>
                <a:lnTo>
                  <a:pt x="15558" y="28553"/>
                </a:lnTo>
                <a:lnTo>
                  <a:pt x="15611" y="28473"/>
                </a:lnTo>
                <a:cubicBezTo>
                  <a:pt x="15682" y="28426"/>
                  <a:pt x="15703" y="28412"/>
                  <a:pt x="15732" y="28396"/>
                </a:cubicBezTo>
                <a:lnTo>
                  <a:pt x="15732" y="28396"/>
                </a:lnTo>
                <a:cubicBezTo>
                  <a:pt x="15700" y="28494"/>
                  <a:pt x="15668" y="28592"/>
                  <a:pt x="15636" y="28690"/>
                </a:cubicBezTo>
                <a:lnTo>
                  <a:pt x="15636" y="28690"/>
                </a:lnTo>
                <a:cubicBezTo>
                  <a:pt x="15723" y="28634"/>
                  <a:pt x="15787" y="28601"/>
                  <a:pt x="15878" y="28540"/>
                </a:cubicBezTo>
                <a:lnTo>
                  <a:pt x="15911" y="28540"/>
                </a:lnTo>
                <a:cubicBezTo>
                  <a:pt x="16412" y="28140"/>
                  <a:pt x="16879" y="27773"/>
                  <a:pt x="17346" y="27406"/>
                </a:cubicBezTo>
                <a:cubicBezTo>
                  <a:pt x="17913" y="27272"/>
                  <a:pt x="18513" y="27072"/>
                  <a:pt x="19114" y="26905"/>
                </a:cubicBezTo>
                <a:cubicBezTo>
                  <a:pt x="19180" y="26939"/>
                  <a:pt x="19214" y="26939"/>
                  <a:pt x="19247" y="26972"/>
                </a:cubicBezTo>
                <a:cubicBezTo>
                  <a:pt x="19247" y="27139"/>
                  <a:pt x="19347" y="27272"/>
                  <a:pt x="19414" y="27406"/>
                </a:cubicBezTo>
                <a:cubicBezTo>
                  <a:pt x="19619" y="27688"/>
                  <a:pt x="19982" y="27852"/>
                  <a:pt x="20321" y="27852"/>
                </a:cubicBezTo>
                <a:cubicBezTo>
                  <a:pt x="20423" y="27852"/>
                  <a:pt x="20522" y="27837"/>
                  <a:pt x="20615" y="27806"/>
                </a:cubicBezTo>
                <a:cubicBezTo>
                  <a:pt x="20915" y="27739"/>
                  <a:pt x="21215" y="27472"/>
                  <a:pt x="21249" y="27139"/>
                </a:cubicBezTo>
                <a:cubicBezTo>
                  <a:pt x="21257" y="27046"/>
                  <a:pt x="21238" y="26966"/>
                  <a:pt x="21200" y="26899"/>
                </a:cubicBezTo>
                <a:lnTo>
                  <a:pt x="21200" y="26899"/>
                </a:lnTo>
                <a:cubicBezTo>
                  <a:pt x="21157" y="26963"/>
                  <a:pt x="21073" y="27043"/>
                  <a:pt x="21015" y="27072"/>
                </a:cubicBezTo>
                <a:cubicBezTo>
                  <a:pt x="20852" y="27174"/>
                  <a:pt x="20676" y="27214"/>
                  <a:pt x="20502" y="27214"/>
                </a:cubicBezTo>
                <a:cubicBezTo>
                  <a:pt x="20393" y="27214"/>
                  <a:pt x="20285" y="27198"/>
                  <a:pt x="20181" y="27172"/>
                </a:cubicBezTo>
                <a:cubicBezTo>
                  <a:pt x="20014" y="27072"/>
                  <a:pt x="19781" y="26905"/>
                  <a:pt x="19748" y="26705"/>
                </a:cubicBezTo>
                <a:lnTo>
                  <a:pt x="19881" y="26705"/>
                </a:lnTo>
                <a:cubicBezTo>
                  <a:pt x="19938" y="26705"/>
                  <a:pt x="19995" y="26632"/>
                  <a:pt x="19968" y="26569"/>
                </a:cubicBezTo>
                <a:lnTo>
                  <a:pt x="19968" y="26569"/>
                </a:lnTo>
                <a:cubicBezTo>
                  <a:pt x="20006" y="26580"/>
                  <a:pt x="20043" y="26593"/>
                  <a:pt x="20081" y="26605"/>
                </a:cubicBezTo>
                <a:cubicBezTo>
                  <a:pt x="20114" y="26605"/>
                  <a:pt x="20114" y="26638"/>
                  <a:pt x="20114" y="26638"/>
                </a:cubicBezTo>
                <a:cubicBezTo>
                  <a:pt x="20248" y="26605"/>
                  <a:pt x="20415" y="26605"/>
                  <a:pt x="20581" y="26605"/>
                </a:cubicBezTo>
                <a:cubicBezTo>
                  <a:pt x="20806" y="26605"/>
                  <a:pt x="21086" y="26698"/>
                  <a:pt x="21200" y="26899"/>
                </a:cubicBezTo>
                <a:lnTo>
                  <a:pt x="21200" y="26899"/>
                </a:lnTo>
                <a:cubicBezTo>
                  <a:pt x="21206" y="26889"/>
                  <a:pt x="21211" y="26880"/>
                  <a:pt x="21215" y="26872"/>
                </a:cubicBezTo>
                <a:cubicBezTo>
                  <a:pt x="21249" y="26772"/>
                  <a:pt x="21249" y="26705"/>
                  <a:pt x="21215" y="26672"/>
                </a:cubicBezTo>
                <a:cubicBezTo>
                  <a:pt x="21115" y="26538"/>
                  <a:pt x="21015" y="26538"/>
                  <a:pt x="20882" y="26505"/>
                </a:cubicBezTo>
                <a:cubicBezTo>
                  <a:pt x="20615" y="26438"/>
                  <a:pt x="20381" y="26438"/>
                  <a:pt x="20114" y="26438"/>
                </a:cubicBezTo>
                <a:cubicBezTo>
                  <a:pt x="20081" y="26438"/>
                  <a:pt x="20081" y="26372"/>
                  <a:pt x="20114" y="26372"/>
                </a:cubicBezTo>
                <a:lnTo>
                  <a:pt x="20181" y="26372"/>
                </a:lnTo>
                <a:cubicBezTo>
                  <a:pt x="20131" y="26355"/>
                  <a:pt x="20089" y="26347"/>
                  <a:pt x="20048" y="26347"/>
                </a:cubicBezTo>
                <a:cubicBezTo>
                  <a:pt x="20006" y="26347"/>
                  <a:pt x="19964" y="26355"/>
                  <a:pt x="19914" y="26372"/>
                </a:cubicBezTo>
                <a:cubicBezTo>
                  <a:pt x="19914" y="26405"/>
                  <a:pt x="19914" y="26438"/>
                  <a:pt x="19881" y="26438"/>
                </a:cubicBezTo>
                <a:lnTo>
                  <a:pt x="19948" y="26538"/>
                </a:lnTo>
                <a:cubicBezTo>
                  <a:pt x="19957" y="26548"/>
                  <a:pt x="19964" y="26558"/>
                  <a:pt x="19968" y="26569"/>
                </a:cubicBezTo>
                <a:lnTo>
                  <a:pt x="19968" y="26569"/>
                </a:lnTo>
                <a:cubicBezTo>
                  <a:pt x="19880" y="26542"/>
                  <a:pt x="19793" y="26521"/>
                  <a:pt x="19710" y="26521"/>
                </a:cubicBezTo>
                <a:cubicBezTo>
                  <a:pt x="19641" y="26521"/>
                  <a:pt x="19575" y="26535"/>
                  <a:pt x="19514" y="26572"/>
                </a:cubicBezTo>
                <a:cubicBezTo>
                  <a:pt x="19347" y="26538"/>
                  <a:pt x="19214" y="26472"/>
                  <a:pt x="19047" y="26438"/>
                </a:cubicBezTo>
                <a:cubicBezTo>
                  <a:pt x="19036" y="26436"/>
                  <a:pt x="19025" y="26435"/>
                  <a:pt x="19015" y="26435"/>
                </a:cubicBezTo>
                <a:cubicBezTo>
                  <a:pt x="18864" y="26435"/>
                  <a:pt x="18758" y="26645"/>
                  <a:pt x="18914" y="26739"/>
                </a:cubicBezTo>
                <a:lnTo>
                  <a:pt x="17679" y="27105"/>
                </a:lnTo>
                <a:cubicBezTo>
                  <a:pt x="18180" y="26705"/>
                  <a:pt x="18613" y="26272"/>
                  <a:pt x="19080" y="25805"/>
                </a:cubicBezTo>
                <a:cubicBezTo>
                  <a:pt x="19281" y="25604"/>
                  <a:pt x="19447" y="25404"/>
                  <a:pt x="19581" y="25204"/>
                </a:cubicBezTo>
                <a:cubicBezTo>
                  <a:pt x="19781" y="25137"/>
                  <a:pt x="19948" y="25071"/>
                  <a:pt x="20181" y="25037"/>
                </a:cubicBezTo>
                <a:cubicBezTo>
                  <a:pt x="20281" y="24971"/>
                  <a:pt x="20415" y="24937"/>
                  <a:pt x="20548" y="24937"/>
                </a:cubicBezTo>
                <a:cubicBezTo>
                  <a:pt x="20581" y="24971"/>
                  <a:pt x="20581" y="25037"/>
                  <a:pt x="20615" y="25037"/>
                </a:cubicBezTo>
                <a:cubicBezTo>
                  <a:pt x="20727" y="25205"/>
                  <a:pt x="20955" y="25279"/>
                  <a:pt x="21203" y="25279"/>
                </a:cubicBezTo>
                <a:cubicBezTo>
                  <a:pt x="21251" y="25279"/>
                  <a:pt x="21300" y="25276"/>
                  <a:pt x="21349" y="25271"/>
                </a:cubicBezTo>
                <a:cubicBezTo>
                  <a:pt x="21449" y="25237"/>
                  <a:pt x="21415" y="25071"/>
                  <a:pt x="21282" y="25071"/>
                </a:cubicBezTo>
                <a:cubicBezTo>
                  <a:pt x="21182" y="25071"/>
                  <a:pt x="21015" y="25071"/>
                  <a:pt x="20882" y="24971"/>
                </a:cubicBezTo>
                <a:lnTo>
                  <a:pt x="20882" y="24937"/>
                </a:lnTo>
                <a:cubicBezTo>
                  <a:pt x="20915" y="24904"/>
                  <a:pt x="20915" y="24871"/>
                  <a:pt x="20915" y="24804"/>
                </a:cubicBezTo>
                <a:cubicBezTo>
                  <a:pt x="20915" y="24770"/>
                  <a:pt x="20882" y="24737"/>
                  <a:pt x="20782" y="24737"/>
                </a:cubicBezTo>
                <a:cubicBezTo>
                  <a:pt x="20848" y="24637"/>
                  <a:pt x="20882" y="24537"/>
                  <a:pt x="20915" y="24470"/>
                </a:cubicBezTo>
                <a:cubicBezTo>
                  <a:pt x="21182" y="24103"/>
                  <a:pt x="21616" y="23903"/>
                  <a:pt x="22049" y="23903"/>
                </a:cubicBezTo>
                <a:cubicBezTo>
                  <a:pt x="22416" y="23903"/>
                  <a:pt x="22850" y="24137"/>
                  <a:pt x="22616" y="24570"/>
                </a:cubicBezTo>
                <a:cubicBezTo>
                  <a:pt x="22449" y="24937"/>
                  <a:pt x="22049" y="25104"/>
                  <a:pt x="21682" y="25271"/>
                </a:cubicBezTo>
                <a:cubicBezTo>
                  <a:pt x="21616" y="25304"/>
                  <a:pt x="21616" y="25371"/>
                  <a:pt x="21716" y="25371"/>
                </a:cubicBezTo>
                <a:cubicBezTo>
                  <a:pt x="22216" y="25371"/>
                  <a:pt x="22750" y="24971"/>
                  <a:pt x="22883" y="24470"/>
                </a:cubicBezTo>
                <a:cubicBezTo>
                  <a:pt x="23017" y="23937"/>
                  <a:pt x="22416" y="23703"/>
                  <a:pt x="21949" y="23703"/>
                </a:cubicBezTo>
                <a:cubicBezTo>
                  <a:pt x="21912" y="23698"/>
                  <a:pt x="21875" y="23696"/>
                  <a:pt x="21838" y="23696"/>
                </a:cubicBezTo>
                <a:cubicBezTo>
                  <a:pt x="21330" y="23696"/>
                  <a:pt x="20766" y="24104"/>
                  <a:pt x="20548" y="24570"/>
                </a:cubicBezTo>
                <a:cubicBezTo>
                  <a:pt x="20548" y="24570"/>
                  <a:pt x="20548" y="24604"/>
                  <a:pt x="20515" y="24604"/>
                </a:cubicBezTo>
                <a:cubicBezTo>
                  <a:pt x="20415" y="24604"/>
                  <a:pt x="20348" y="24637"/>
                  <a:pt x="20348" y="24704"/>
                </a:cubicBezTo>
                <a:cubicBezTo>
                  <a:pt x="20248" y="24704"/>
                  <a:pt x="20181" y="24737"/>
                  <a:pt x="20081" y="24737"/>
                </a:cubicBezTo>
                <a:cubicBezTo>
                  <a:pt x="19948" y="24770"/>
                  <a:pt x="19848" y="24804"/>
                  <a:pt x="19681" y="24904"/>
                </a:cubicBezTo>
                <a:cubicBezTo>
                  <a:pt x="19948" y="24404"/>
                  <a:pt x="20181" y="23870"/>
                  <a:pt x="20415" y="23303"/>
                </a:cubicBezTo>
                <a:cubicBezTo>
                  <a:pt x="20448" y="23303"/>
                  <a:pt x="20515" y="23269"/>
                  <a:pt x="20515" y="23236"/>
                </a:cubicBezTo>
                <a:lnTo>
                  <a:pt x="20515" y="23103"/>
                </a:lnTo>
                <a:lnTo>
                  <a:pt x="20515" y="23036"/>
                </a:lnTo>
                <a:lnTo>
                  <a:pt x="20515" y="22802"/>
                </a:lnTo>
                <a:lnTo>
                  <a:pt x="20548" y="22802"/>
                </a:lnTo>
                <a:cubicBezTo>
                  <a:pt x="20948" y="22636"/>
                  <a:pt x="21215" y="22235"/>
                  <a:pt x="21249" y="21802"/>
                </a:cubicBezTo>
                <a:cubicBezTo>
                  <a:pt x="21281" y="21414"/>
                  <a:pt x="21032" y="20933"/>
                  <a:pt x="20592" y="20933"/>
                </a:cubicBezTo>
                <a:close/>
                <a:moveTo>
                  <a:pt x="17613" y="13996"/>
                </a:moveTo>
                <a:cubicBezTo>
                  <a:pt x="17596" y="13996"/>
                  <a:pt x="17572" y="14018"/>
                  <a:pt x="17543" y="14052"/>
                </a:cubicBezTo>
                <a:lnTo>
                  <a:pt x="17543" y="14052"/>
                </a:lnTo>
                <a:cubicBezTo>
                  <a:pt x="17568" y="14045"/>
                  <a:pt x="17594" y="14041"/>
                  <a:pt x="17619" y="14041"/>
                </a:cubicBezTo>
                <a:cubicBezTo>
                  <a:pt x="17651" y="14041"/>
                  <a:pt x="17683" y="14048"/>
                  <a:pt x="17713" y="14063"/>
                </a:cubicBezTo>
                <a:cubicBezTo>
                  <a:pt x="17713" y="14063"/>
                  <a:pt x="17713" y="14063"/>
                  <a:pt x="17713" y="14063"/>
                </a:cubicBezTo>
                <a:lnTo>
                  <a:pt x="17713" y="14063"/>
                </a:lnTo>
                <a:cubicBezTo>
                  <a:pt x="17791" y="14193"/>
                  <a:pt x="17927" y="14296"/>
                  <a:pt x="18013" y="14496"/>
                </a:cubicBezTo>
                <a:cubicBezTo>
                  <a:pt x="18080" y="14663"/>
                  <a:pt x="18080" y="14863"/>
                  <a:pt x="18046" y="15030"/>
                </a:cubicBezTo>
                <a:cubicBezTo>
                  <a:pt x="17946" y="15330"/>
                  <a:pt x="17713" y="15664"/>
                  <a:pt x="17413" y="15697"/>
                </a:cubicBezTo>
                <a:lnTo>
                  <a:pt x="17212" y="15697"/>
                </a:lnTo>
                <a:lnTo>
                  <a:pt x="17212" y="15564"/>
                </a:lnTo>
                <a:cubicBezTo>
                  <a:pt x="17212" y="15522"/>
                  <a:pt x="17159" y="15479"/>
                  <a:pt x="17111" y="15479"/>
                </a:cubicBezTo>
                <a:cubicBezTo>
                  <a:pt x="17084" y="15479"/>
                  <a:pt x="17058" y="15494"/>
                  <a:pt x="17046" y="15530"/>
                </a:cubicBezTo>
                <a:cubicBezTo>
                  <a:pt x="16946" y="15397"/>
                  <a:pt x="16912" y="15164"/>
                  <a:pt x="16946" y="15030"/>
                </a:cubicBezTo>
                <a:cubicBezTo>
                  <a:pt x="17046" y="14830"/>
                  <a:pt x="17179" y="14596"/>
                  <a:pt x="17279" y="14396"/>
                </a:cubicBezTo>
                <a:cubicBezTo>
                  <a:pt x="17329" y="14371"/>
                  <a:pt x="17456" y="14156"/>
                  <a:pt x="17543" y="14052"/>
                </a:cubicBezTo>
                <a:lnTo>
                  <a:pt x="17543" y="14052"/>
                </a:lnTo>
                <a:cubicBezTo>
                  <a:pt x="17457" y="14076"/>
                  <a:pt x="17373" y="14136"/>
                  <a:pt x="17312" y="14196"/>
                </a:cubicBezTo>
                <a:cubicBezTo>
                  <a:pt x="17079" y="14396"/>
                  <a:pt x="16912" y="14697"/>
                  <a:pt x="16779" y="14997"/>
                </a:cubicBezTo>
                <a:cubicBezTo>
                  <a:pt x="16645" y="15264"/>
                  <a:pt x="16712" y="15697"/>
                  <a:pt x="16912" y="15931"/>
                </a:cubicBezTo>
                <a:lnTo>
                  <a:pt x="16912" y="15997"/>
                </a:lnTo>
                <a:cubicBezTo>
                  <a:pt x="16612" y="16731"/>
                  <a:pt x="16579" y="17599"/>
                  <a:pt x="16612" y="18433"/>
                </a:cubicBezTo>
                <a:cubicBezTo>
                  <a:pt x="16479" y="18166"/>
                  <a:pt x="16378" y="17865"/>
                  <a:pt x="16212" y="17565"/>
                </a:cubicBezTo>
                <a:cubicBezTo>
                  <a:pt x="16479" y="17098"/>
                  <a:pt x="16378" y="16498"/>
                  <a:pt x="16045" y="16064"/>
                </a:cubicBezTo>
                <a:cubicBezTo>
                  <a:pt x="15815" y="15783"/>
                  <a:pt x="15409" y="15463"/>
                  <a:pt x="15007" y="15463"/>
                </a:cubicBezTo>
                <a:cubicBezTo>
                  <a:pt x="14884" y="15463"/>
                  <a:pt x="14761" y="15493"/>
                  <a:pt x="14644" y="15564"/>
                </a:cubicBezTo>
                <a:cubicBezTo>
                  <a:pt x="14077" y="15897"/>
                  <a:pt x="14244" y="16831"/>
                  <a:pt x="14577" y="17232"/>
                </a:cubicBezTo>
                <a:cubicBezTo>
                  <a:pt x="14783" y="17520"/>
                  <a:pt x="15116" y="17770"/>
                  <a:pt x="15412" y="17770"/>
                </a:cubicBezTo>
                <a:cubicBezTo>
                  <a:pt x="15595" y="17770"/>
                  <a:pt x="15763" y="17674"/>
                  <a:pt x="15878" y="17432"/>
                </a:cubicBezTo>
                <a:cubicBezTo>
                  <a:pt x="15878" y="17532"/>
                  <a:pt x="15911" y="17599"/>
                  <a:pt x="15945" y="17665"/>
                </a:cubicBezTo>
                <a:cubicBezTo>
                  <a:pt x="15945" y="17699"/>
                  <a:pt x="15945" y="17732"/>
                  <a:pt x="15978" y="17732"/>
                </a:cubicBezTo>
                <a:cubicBezTo>
                  <a:pt x="16078" y="17865"/>
                  <a:pt x="16145" y="17999"/>
                  <a:pt x="16278" y="18066"/>
                </a:cubicBezTo>
                <a:cubicBezTo>
                  <a:pt x="16412" y="18399"/>
                  <a:pt x="16579" y="18733"/>
                  <a:pt x="16645" y="19100"/>
                </a:cubicBezTo>
                <a:cubicBezTo>
                  <a:pt x="16712" y="19367"/>
                  <a:pt x="16712" y="19567"/>
                  <a:pt x="16745" y="19767"/>
                </a:cubicBezTo>
                <a:cubicBezTo>
                  <a:pt x="16779" y="20201"/>
                  <a:pt x="16812" y="20567"/>
                  <a:pt x="16912" y="21001"/>
                </a:cubicBezTo>
                <a:lnTo>
                  <a:pt x="16912" y="21034"/>
                </a:lnTo>
                <a:cubicBezTo>
                  <a:pt x="16912" y="21068"/>
                  <a:pt x="16912" y="21068"/>
                  <a:pt x="16946" y="21101"/>
                </a:cubicBezTo>
                <a:cubicBezTo>
                  <a:pt x="16979" y="21368"/>
                  <a:pt x="17046" y="21568"/>
                  <a:pt x="17079" y="21835"/>
                </a:cubicBezTo>
                <a:cubicBezTo>
                  <a:pt x="16879" y="21535"/>
                  <a:pt x="16745" y="21201"/>
                  <a:pt x="16579" y="20868"/>
                </a:cubicBezTo>
                <a:cubicBezTo>
                  <a:pt x="16479" y="20701"/>
                  <a:pt x="16412" y="20534"/>
                  <a:pt x="16278" y="20367"/>
                </a:cubicBezTo>
                <a:cubicBezTo>
                  <a:pt x="16212" y="20234"/>
                  <a:pt x="16078" y="20201"/>
                  <a:pt x="15945" y="20067"/>
                </a:cubicBezTo>
                <a:cubicBezTo>
                  <a:pt x="16312" y="19600"/>
                  <a:pt x="16045" y="18900"/>
                  <a:pt x="15545" y="18666"/>
                </a:cubicBezTo>
                <a:cubicBezTo>
                  <a:pt x="15412" y="18595"/>
                  <a:pt x="15262" y="18562"/>
                  <a:pt x="15114" y="18562"/>
                </a:cubicBezTo>
                <a:cubicBezTo>
                  <a:pt x="14702" y="18562"/>
                  <a:pt x="14293" y="18817"/>
                  <a:pt x="14244" y="19233"/>
                </a:cubicBezTo>
                <a:cubicBezTo>
                  <a:pt x="14210" y="19734"/>
                  <a:pt x="14477" y="20201"/>
                  <a:pt x="14877" y="20501"/>
                </a:cubicBezTo>
                <a:cubicBezTo>
                  <a:pt x="15023" y="20594"/>
                  <a:pt x="15185" y="20639"/>
                  <a:pt x="15337" y="20639"/>
                </a:cubicBezTo>
                <a:cubicBezTo>
                  <a:pt x="15568" y="20639"/>
                  <a:pt x="15778" y="20535"/>
                  <a:pt x="15878" y="20334"/>
                </a:cubicBezTo>
                <a:cubicBezTo>
                  <a:pt x="15911" y="20367"/>
                  <a:pt x="15911" y="20401"/>
                  <a:pt x="15945" y="20434"/>
                </a:cubicBezTo>
                <a:cubicBezTo>
                  <a:pt x="15955" y="20454"/>
                  <a:pt x="15970" y="20462"/>
                  <a:pt x="15987" y="20462"/>
                </a:cubicBezTo>
                <a:cubicBezTo>
                  <a:pt x="16028" y="20462"/>
                  <a:pt x="16078" y="20414"/>
                  <a:pt x="16078" y="20367"/>
                </a:cubicBezTo>
                <a:cubicBezTo>
                  <a:pt x="16278" y="20534"/>
                  <a:pt x="16378" y="20768"/>
                  <a:pt x="16479" y="21034"/>
                </a:cubicBezTo>
                <a:cubicBezTo>
                  <a:pt x="16645" y="21368"/>
                  <a:pt x="16779" y="21768"/>
                  <a:pt x="17112" y="22035"/>
                </a:cubicBezTo>
                <a:cubicBezTo>
                  <a:pt x="17112" y="22069"/>
                  <a:pt x="17112" y="22169"/>
                  <a:pt x="17146" y="22202"/>
                </a:cubicBezTo>
                <a:cubicBezTo>
                  <a:pt x="17279" y="22769"/>
                  <a:pt x="17246" y="23336"/>
                  <a:pt x="17146" y="23870"/>
                </a:cubicBezTo>
                <a:cubicBezTo>
                  <a:pt x="17046" y="23403"/>
                  <a:pt x="16779" y="23036"/>
                  <a:pt x="16412" y="22736"/>
                </a:cubicBezTo>
                <a:cubicBezTo>
                  <a:pt x="16312" y="22669"/>
                  <a:pt x="16278" y="22602"/>
                  <a:pt x="16212" y="22569"/>
                </a:cubicBezTo>
                <a:cubicBezTo>
                  <a:pt x="16280" y="22026"/>
                  <a:pt x="15610" y="21451"/>
                  <a:pt x="15089" y="21451"/>
                </a:cubicBezTo>
                <a:cubicBezTo>
                  <a:pt x="14843" y="21451"/>
                  <a:pt x="14630" y="21580"/>
                  <a:pt x="14544" y="21902"/>
                </a:cubicBezTo>
                <a:cubicBezTo>
                  <a:pt x="14410" y="22335"/>
                  <a:pt x="14711" y="22836"/>
                  <a:pt x="14977" y="23103"/>
                </a:cubicBezTo>
                <a:cubicBezTo>
                  <a:pt x="15151" y="23276"/>
                  <a:pt x="15437" y="23464"/>
                  <a:pt x="15699" y="23464"/>
                </a:cubicBezTo>
                <a:cubicBezTo>
                  <a:pt x="15840" y="23464"/>
                  <a:pt x="15973" y="23409"/>
                  <a:pt x="16078" y="23269"/>
                </a:cubicBezTo>
                <a:cubicBezTo>
                  <a:pt x="16112" y="23236"/>
                  <a:pt x="16078" y="23203"/>
                  <a:pt x="16045" y="23203"/>
                </a:cubicBezTo>
                <a:cubicBezTo>
                  <a:pt x="15970" y="23203"/>
                  <a:pt x="15897" y="23205"/>
                  <a:pt x="15826" y="23205"/>
                </a:cubicBezTo>
                <a:cubicBezTo>
                  <a:pt x="15613" y="23205"/>
                  <a:pt x="15419" y="23186"/>
                  <a:pt x="15244" y="23036"/>
                </a:cubicBezTo>
                <a:cubicBezTo>
                  <a:pt x="14977" y="22836"/>
                  <a:pt x="14811" y="22536"/>
                  <a:pt x="14777" y="22235"/>
                </a:cubicBezTo>
                <a:cubicBezTo>
                  <a:pt x="14719" y="21915"/>
                  <a:pt x="14889" y="21722"/>
                  <a:pt x="15177" y="21722"/>
                </a:cubicBezTo>
                <a:cubicBezTo>
                  <a:pt x="15219" y="21722"/>
                  <a:pt x="15264" y="21726"/>
                  <a:pt x="15311" y="21735"/>
                </a:cubicBezTo>
                <a:cubicBezTo>
                  <a:pt x="15578" y="21768"/>
                  <a:pt x="15945" y="22202"/>
                  <a:pt x="15978" y="22502"/>
                </a:cubicBezTo>
                <a:cubicBezTo>
                  <a:pt x="15945" y="22536"/>
                  <a:pt x="15945" y="22569"/>
                  <a:pt x="15945" y="22602"/>
                </a:cubicBezTo>
                <a:lnTo>
                  <a:pt x="15945" y="22702"/>
                </a:lnTo>
                <a:lnTo>
                  <a:pt x="15945" y="22736"/>
                </a:lnTo>
                <a:cubicBezTo>
                  <a:pt x="15911" y="22769"/>
                  <a:pt x="15945" y="22836"/>
                  <a:pt x="15978" y="22836"/>
                </a:cubicBezTo>
                <a:cubicBezTo>
                  <a:pt x="16012" y="22852"/>
                  <a:pt x="16028" y="22861"/>
                  <a:pt x="16041" y="22861"/>
                </a:cubicBezTo>
                <a:cubicBezTo>
                  <a:pt x="16053" y="22861"/>
                  <a:pt x="16062" y="22852"/>
                  <a:pt x="16078" y="22836"/>
                </a:cubicBezTo>
                <a:lnTo>
                  <a:pt x="16112" y="22836"/>
                </a:lnTo>
                <a:cubicBezTo>
                  <a:pt x="16145" y="22869"/>
                  <a:pt x="16212" y="22869"/>
                  <a:pt x="16245" y="22902"/>
                </a:cubicBezTo>
                <a:cubicBezTo>
                  <a:pt x="16612" y="23236"/>
                  <a:pt x="16879" y="23670"/>
                  <a:pt x="17046" y="24170"/>
                </a:cubicBezTo>
                <a:lnTo>
                  <a:pt x="17046" y="24203"/>
                </a:lnTo>
                <a:cubicBezTo>
                  <a:pt x="16979" y="24370"/>
                  <a:pt x="16979" y="24504"/>
                  <a:pt x="16946" y="24670"/>
                </a:cubicBezTo>
                <a:cubicBezTo>
                  <a:pt x="16145" y="26038"/>
                  <a:pt x="15411" y="27606"/>
                  <a:pt x="15144" y="29174"/>
                </a:cubicBezTo>
                <a:cubicBezTo>
                  <a:pt x="15144" y="29216"/>
                  <a:pt x="15199" y="29273"/>
                  <a:pt x="15247" y="29273"/>
                </a:cubicBezTo>
                <a:cubicBezTo>
                  <a:pt x="15274" y="29273"/>
                  <a:pt x="15299" y="29255"/>
                  <a:pt x="15311" y="29207"/>
                </a:cubicBezTo>
                <a:cubicBezTo>
                  <a:pt x="15395" y="28989"/>
                  <a:pt x="15477" y="28770"/>
                  <a:pt x="15558" y="28553"/>
                </a:cubicBezTo>
                <a:lnTo>
                  <a:pt x="15558" y="28553"/>
                </a:lnTo>
                <a:lnTo>
                  <a:pt x="15545" y="28573"/>
                </a:lnTo>
                <a:cubicBezTo>
                  <a:pt x="15631" y="28337"/>
                  <a:pt x="15720" y="28101"/>
                  <a:pt x="15813" y="27867"/>
                </a:cubicBezTo>
                <a:lnTo>
                  <a:pt x="15813" y="27867"/>
                </a:lnTo>
                <a:cubicBezTo>
                  <a:pt x="16126" y="27022"/>
                  <a:pt x="16440" y="26191"/>
                  <a:pt x="16812" y="25404"/>
                </a:cubicBezTo>
                <a:lnTo>
                  <a:pt x="16812" y="25404"/>
                </a:lnTo>
                <a:cubicBezTo>
                  <a:pt x="16796" y="25484"/>
                  <a:pt x="16788" y="25556"/>
                  <a:pt x="16780" y="25628"/>
                </a:cubicBezTo>
                <a:lnTo>
                  <a:pt x="16780" y="25628"/>
                </a:lnTo>
                <a:cubicBezTo>
                  <a:pt x="16881" y="25409"/>
                  <a:pt x="16984" y="25190"/>
                  <a:pt x="17087" y="24971"/>
                </a:cubicBezTo>
                <a:lnTo>
                  <a:pt x="17087" y="24971"/>
                </a:lnTo>
                <a:cubicBezTo>
                  <a:pt x="17072" y="25040"/>
                  <a:pt x="17059" y="25105"/>
                  <a:pt x="17046" y="25171"/>
                </a:cubicBezTo>
                <a:cubicBezTo>
                  <a:pt x="17339" y="24524"/>
                  <a:pt x="17633" y="23904"/>
                  <a:pt x="17927" y="23332"/>
                </a:cubicBezTo>
                <a:lnTo>
                  <a:pt x="17927" y="23332"/>
                </a:lnTo>
                <a:cubicBezTo>
                  <a:pt x="18202" y="22923"/>
                  <a:pt x="18491" y="22521"/>
                  <a:pt x="18747" y="22102"/>
                </a:cubicBezTo>
                <a:cubicBezTo>
                  <a:pt x="18780" y="22069"/>
                  <a:pt x="18780" y="21968"/>
                  <a:pt x="18847" y="21935"/>
                </a:cubicBezTo>
                <a:cubicBezTo>
                  <a:pt x="19047" y="21535"/>
                  <a:pt x="19214" y="21135"/>
                  <a:pt x="19414" y="20734"/>
                </a:cubicBezTo>
                <a:cubicBezTo>
                  <a:pt x="19458" y="20602"/>
                  <a:pt x="19502" y="20467"/>
                  <a:pt x="19547" y="20331"/>
                </a:cubicBezTo>
                <a:lnTo>
                  <a:pt x="19547" y="20331"/>
                </a:lnTo>
                <a:cubicBezTo>
                  <a:pt x="19501" y="20400"/>
                  <a:pt x="19457" y="20468"/>
                  <a:pt x="19414" y="20534"/>
                </a:cubicBezTo>
                <a:cubicBezTo>
                  <a:pt x="19080" y="21034"/>
                  <a:pt x="18780" y="21535"/>
                  <a:pt x="18547" y="22069"/>
                </a:cubicBezTo>
                <a:cubicBezTo>
                  <a:pt x="18513" y="22102"/>
                  <a:pt x="18513" y="22102"/>
                  <a:pt x="18447" y="22102"/>
                </a:cubicBezTo>
                <a:cubicBezTo>
                  <a:pt x="18230" y="22571"/>
                  <a:pt x="18009" y="23037"/>
                  <a:pt x="17787" y="23501"/>
                </a:cubicBezTo>
                <a:lnTo>
                  <a:pt x="17787" y="23501"/>
                </a:lnTo>
                <a:cubicBezTo>
                  <a:pt x="17774" y="23524"/>
                  <a:pt x="17760" y="23547"/>
                  <a:pt x="17746" y="23570"/>
                </a:cubicBezTo>
                <a:cubicBezTo>
                  <a:pt x="17648" y="23733"/>
                  <a:pt x="17550" y="23897"/>
                  <a:pt x="17455" y="24065"/>
                </a:cubicBezTo>
                <a:lnTo>
                  <a:pt x="17455" y="24065"/>
                </a:lnTo>
                <a:cubicBezTo>
                  <a:pt x="17516" y="24027"/>
                  <a:pt x="17548" y="23933"/>
                  <a:pt x="17579" y="23870"/>
                </a:cubicBezTo>
                <a:cubicBezTo>
                  <a:pt x="17623" y="23798"/>
                  <a:pt x="17668" y="23727"/>
                  <a:pt x="17713" y="23657"/>
                </a:cubicBezTo>
                <a:lnTo>
                  <a:pt x="17713" y="23657"/>
                </a:lnTo>
                <a:cubicBezTo>
                  <a:pt x="17503" y="24095"/>
                  <a:pt x="17293" y="24533"/>
                  <a:pt x="17087" y="24971"/>
                </a:cubicBezTo>
                <a:lnTo>
                  <a:pt x="17087" y="24971"/>
                </a:lnTo>
                <a:cubicBezTo>
                  <a:pt x="17110" y="24863"/>
                  <a:pt x="17138" y="24746"/>
                  <a:pt x="17179" y="24604"/>
                </a:cubicBezTo>
                <a:cubicBezTo>
                  <a:pt x="17264" y="24417"/>
                  <a:pt x="17358" y="24239"/>
                  <a:pt x="17455" y="24065"/>
                </a:cubicBezTo>
                <a:lnTo>
                  <a:pt x="17455" y="24065"/>
                </a:lnTo>
                <a:cubicBezTo>
                  <a:pt x="17452" y="24067"/>
                  <a:pt x="17449" y="24068"/>
                  <a:pt x="17446" y="24070"/>
                </a:cubicBezTo>
                <a:cubicBezTo>
                  <a:pt x="17513" y="23770"/>
                  <a:pt x="17546" y="23536"/>
                  <a:pt x="17579" y="23236"/>
                </a:cubicBezTo>
                <a:cubicBezTo>
                  <a:pt x="17679" y="22435"/>
                  <a:pt x="17379" y="21602"/>
                  <a:pt x="17246" y="20868"/>
                </a:cubicBezTo>
                <a:cubicBezTo>
                  <a:pt x="17379" y="20367"/>
                  <a:pt x="17379" y="19767"/>
                  <a:pt x="17579" y="19300"/>
                </a:cubicBezTo>
                <a:lnTo>
                  <a:pt x="17679" y="19300"/>
                </a:lnTo>
                <a:cubicBezTo>
                  <a:pt x="17713" y="19300"/>
                  <a:pt x="17779" y="19233"/>
                  <a:pt x="17746" y="19200"/>
                </a:cubicBezTo>
                <a:cubicBezTo>
                  <a:pt x="17746" y="19133"/>
                  <a:pt x="17746" y="19100"/>
                  <a:pt x="17713" y="19100"/>
                </a:cubicBezTo>
                <a:lnTo>
                  <a:pt x="17713" y="19100"/>
                </a:lnTo>
                <a:cubicBezTo>
                  <a:pt x="17746" y="19100"/>
                  <a:pt x="17746" y="19133"/>
                  <a:pt x="17779" y="19133"/>
                </a:cubicBezTo>
                <a:cubicBezTo>
                  <a:pt x="17892" y="19199"/>
                  <a:pt x="18002" y="19227"/>
                  <a:pt x="18106" y="19227"/>
                </a:cubicBezTo>
                <a:cubicBezTo>
                  <a:pt x="18373" y="19227"/>
                  <a:pt x="18603" y="19039"/>
                  <a:pt x="18747" y="18799"/>
                </a:cubicBezTo>
                <a:cubicBezTo>
                  <a:pt x="18947" y="18466"/>
                  <a:pt x="19014" y="17966"/>
                  <a:pt x="18847" y="17599"/>
                </a:cubicBezTo>
                <a:cubicBezTo>
                  <a:pt x="18740" y="17363"/>
                  <a:pt x="18523" y="17210"/>
                  <a:pt x="18284" y="17210"/>
                </a:cubicBezTo>
                <a:cubicBezTo>
                  <a:pt x="18151" y="17210"/>
                  <a:pt x="18011" y="17258"/>
                  <a:pt x="17880" y="17365"/>
                </a:cubicBezTo>
                <a:cubicBezTo>
                  <a:pt x="17846" y="17398"/>
                  <a:pt x="17846" y="17465"/>
                  <a:pt x="17913" y="17465"/>
                </a:cubicBezTo>
                <a:cubicBezTo>
                  <a:pt x="17988" y="17457"/>
                  <a:pt x="18059" y="17451"/>
                  <a:pt x="18125" y="17451"/>
                </a:cubicBezTo>
                <a:cubicBezTo>
                  <a:pt x="18324" y="17451"/>
                  <a:pt x="18480" y="17507"/>
                  <a:pt x="18580" y="17732"/>
                </a:cubicBezTo>
                <a:cubicBezTo>
                  <a:pt x="18713" y="17999"/>
                  <a:pt x="18613" y="18299"/>
                  <a:pt x="18547" y="18566"/>
                </a:cubicBezTo>
                <a:cubicBezTo>
                  <a:pt x="18452" y="18756"/>
                  <a:pt x="18297" y="19036"/>
                  <a:pt x="18082" y="19036"/>
                </a:cubicBezTo>
                <a:cubicBezTo>
                  <a:pt x="18070" y="19036"/>
                  <a:pt x="18058" y="19035"/>
                  <a:pt x="18046" y="19033"/>
                </a:cubicBezTo>
                <a:cubicBezTo>
                  <a:pt x="17379" y="18900"/>
                  <a:pt x="17546" y="18032"/>
                  <a:pt x="17913" y="17699"/>
                </a:cubicBezTo>
                <a:cubicBezTo>
                  <a:pt x="17946" y="17665"/>
                  <a:pt x="17913" y="17599"/>
                  <a:pt x="17846" y="17599"/>
                </a:cubicBezTo>
                <a:cubicBezTo>
                  <a:pt x="17446" y="17899"/>
                  <a:pt x="17246" y="18499"/>
                  <a:pt x="17446" y="18900"/>
                </a:cubicBezTo>
                <a:cubicBezTo>
                  <a:pt x="17379" y="18900"/>
                  <a:pt x="17312" y="19000"/>
                  <a:pt x="17312" y="19066"/>
                </a:cubicBezTo>
                <a:cubicBezTo>
                  <a:pt x="17312" y="19100"/>
                  <a:pt x="17379" y="19200"/>
                  <a:pt x="17379" y="19233"/>
                </a:cubicBezTo>
                <a:cubicBezTo>
                  <a:pt x="17146" y="19667"/>
                  <a:pt x="17146" y="20067"/>
                  <a:pt x="17079" y="20501"/>
                </a:cubicBezTo>
                <a:cubicBezTo>
                  <a:pt x="17046" y="20234"/>
                  <a:pt x="17046" y="20034"/>
                  <a:pt x="17012" y="19767"/>
                </a:cubicBezTo>
                <a:cubicBezTo>
                  <a:pt x="17046" y="19767"/>
                  <a:pt x="17079" y="19767"/>
                  <a:pt x="17079" y="19700"/>
                </a:cubicBezTo>
                <a:lnTo>
                  <a:pt x="16946" y="19200"/>
                </a:lnTo>
                <a:cubicBezTo>
                  <a:pt x="16912" y="18866"/>
                  <a:pt x="16912" y="18566"/>
                  <a:pt x="16879" y="18232"/>
                </a:cubicBezTo>
                <a:cubicBezTo>
                  <a:pt x="16812" y="17832"/>
                  <a:pt x="16879" y="17398"/>
                  <a:pt x="16912" y="16998"/>
                </a:cubicBezTo>
                <a:cubicBezTo>
                  <a:pt x="16912" y="16999"/>
                  <a:pt x="16912" y="17000"/>
                  <a:pt x="16912" y="17000"/>
                </a:cubicBezTo>
                <a:cubicBezTo>
                  <a:pt x="16917" y="17000"/>
                  <a:pt x="16981" y="16586"/>
                  <a:pt x="17046" y="16264"/>
                </a:cubicBezTo>
                <a:lnTo>
                  <a:pt x="17046" y="16431"/>
                </a:lnTo>
                <a:cubicBezTo>
                  <a:pt x="17046" y="16481"/>
                  <a:pt x="17087" y="16506"/>
                  <a:pt x="17129" y="16506"/>
                </a:cubicBezTo>
                <a:cubicBezTo>
                  <a:pt x="17171" y="16506"/>
                  <a:pt x="17212" y="16481"/>
                  <a:pt x="17212" y="16431"/>
                </a:cubicBezTo>
                <a:cubicBezTo>
                  <a:pt x="17246" y="16231"/>
                  <a:pt x="17246" y="16198"/>
                  <a:pt x="17246" y="16098"/>
                </a:cubicBezTo>
                <a:cubicBezTo>
                  <a:pt x="17279" y="16098"/>
                  <a:pt x="17279" y="16164"/>
                  <a:pt x="17312" y="16164"/>
                </a:cubicBezTo>
                <a:cubicBezTo>
                  <a:pt x="17328" y="16165"/>
                  <a:pt x="17344" y="16166"/>
                  <a:pt x="17360" y="16166"/>
                </a:cubicBezTo>
                <a:cubicBezTo>
                  <a:pt x="17804" y="16166"/>
                  <a:pt x="18152" y="15717"/>
                  <a:pt x="18313" y="15330"/>
                </a:cubicBezTo>
                <a:cubicBezTo>
                  <a:pt x="18480" y="14863"/>
                  <a:pt x="18313" y="14096"/>
                  <a:pt x="17746" y="14029"/>
                </a:cubicBezTo>
                <a:cubicBezTo>
                  <a:pt x="17713" y="14029"/>
                  <a:pt x="17713" y="14029"/>
                  <a:pt x="17713" y="14063"/>
                </a:cubicBezTo>
                <a:lnTo>
                  <a:pt x="17713" y="14063"/>
                </a:lnTo>
                <a:cubicBezTo>
                  <a:pt x="17700" y="14041"/>
                  <a:pt x="17689" y="14019"/>
                  <a:pt x="17679" y="13996"/>
                </a:cubicBezTo>
                <a:close/>
                <a:moveTo>
                  <a:pt x="14027" y="23911"/>
                </a:moveTo>
                <a:cubicBezTo>
                  <a:pt x="14002" y="23911"/>
                  <a:pt x="13977" y="23920"/>
                  <a:pt x="13977" y="23937"/>
                </a:cubicBezTo>
                <a:cubicBezTo>
                  <a:pt x="14432" y="26115"/>
                  <a:pt x="14760" y="28262"/>
                  <a:pt x="15117" y="30440"/>
                </a:cubicBezTo>
                <a:lnTo>
                  <a:pt x="15117" y="30440"/>
                </a:lnTo>
                <a:cubicBezTo>
                  <a:pt x="15153" y="30292"/>
                  <a:pt x="15189" y="30145"/>
                  <a:pt x="15227" y="29999"/>
                </a:cubicBezTo>
                <a:lnTo>
                  <a:pt x="15227" y="29999"/>
                </a:lnTo>
                <a:cubicBezTo>
                  <a:pt x="15233" y="30035"/>
                  <a:pt x="15238" y="30071"/>
                  <a:pt x="15244" y="30108"/>
                </a:cubicBezTo>
                <a:cubicBezTo>
                  <a:pt x="15354" y="29634"/>
                  <a:pt x="15486" y="29161"/>
                  <a:pt x="15636" y="28690"/>
                </a:cubicBezTo>
                <a:lnTo>
                  <a:pt x="15636" y="28690"/>
                </a:lnTo>
                <a:cubicBezTo>
                  <a:pt x="15628" y="28695"/>
                  <a:pt x="15620" y="28701"/>
                  <a:pt x="15611" y="28707"/>
                </a:cubicBezTo>
                <a:cubicBezTo>
                  <a:pt x="15462" y="29134"/>
                  <a:pt x="15339" y="29562"/>
                  <a:pt x="15227" y="29999"/>
                </a:cubicBezTo>
                <a:lnTo>
                  <a:pt x="15227" y="29999"/>
                </a:lnTo>
                <a:cubicBezTo>
                  <a:pt x="14900" y="27968"/>
                  <a:pt x="14601" y="25968"/>
                  <a:pt x="14077" y="23937"/>
                </a:cubicBezTo>
                <a:cubicBezTo>
                  <a:pt x="14077" y="23920"/>
                  <a:pt x="14052" y="23911"/>
                  <a:pt x="14027" y="23911"/>
                </a:cubicBezTo>
                <a:close/>
                <a:moveTo>
                  <a:pt x="7030" y="1"/>
                </a:moveTo>
                <a:cubicBezTo>
                  <a:pt x="6499" y="1"/>
                  <a:pt x="6171" y="541"/>
                  <a:pt x="6171" y="1053"/>
                </a:cubicBezTo>
                <a:cubicBezTo>
                  <a:pt x="6171" y="1103"/>
                  <a:pt x="6188" y="1129"/>
                  <a:pt x="6209" y="1129"/>
                </a:cubicBezTo>
                <a:cubicBezTo>
                  <a:pt x="6230" y="1129"/>
                  <a:pt x="6255" y="1103"/>
                  <a:pt x="6271" y="1053"/>
                </a:cubicBezTo>
                <a:cubicBezTo>
                  <a:pt x="6397" y="678"/>
                  <a:pt x="6581" y="214"/>
                  <a:pt x="7072" y="214"/>
                </a:cubicBezTo>
                <a:cubicBezTo>
                  <a:pt x="7104" y="214"/>
                  <a:pt x="7137" y="215"/>
                  <a:pt x="7172" y="220"/>
                </a:cubicBezTo>
                <a:cubicBezTo>
                  <a:pt x="7606" y="320"/>
                  <a:pt x="7872" y="753"/>
                  <a:pt x="7839" y="1187"/>
                </a:cubicBezTo>
                <a:cubicBezTo>
                  <a:pt x="7839" y="1399"/>
                  <a:pt x="7563" y="2385"/>
                  <a:pt x="7186" y="2385"/>
                </a:cubicBezTo>
                <a:cubicBezTo>
                  <a:pt x="7149" y="2385"/>
                  <a:pt x="7111" y="2375"/>
                  <a:pt x="7072" y="2354"/>
                </a:cubicBezTo>
                <a:cubicBezTo>
                  <a:pt x="7072" y="2279"/>
                  <a:pt x="7053" y="2242"/>
                  <a:pt x="7001" y="2242"/>
                </a:cubicBezTo>
                <a:cubicBezTo>
                  <a:pt x="6984" y="2242"/>
                  <a:pt x="6963" y="2246"/>
                  <a:pt x="6938" y="2254"/>
                </a:cubicBezTo>
                <a:cubicBezTo>
                  <a:pt x="6705" y="1987"/>
                  <a:pt x="6538" y="1487"/>
                  <a:pt x="6438" y="1154"/>
                </a:cubicBezTo>
                <a:cubicBezTo>
                  <a:pt x="6424" y="1112"/>
                  <a:pt x="6404" y="1093"/>
                  <a:pt x="6386" y="1093"/>
                </a:cubicBezTo>
                <a:cubicBezTo>
                  <a:pt x="6360" y="1093"/>
                  <a:pt x="6338" y="1129"/>
                  <a:pt x="6338" y="1187"/>
                </a:cubicBezTo>
                <a:cubicBezTo>
                  <a:pt x="6405" y="1487"/>
                  <a:pt x="6438" y="1887"/>
                  <a:pt x="6605" y="2221"/>
                </a:cubicBezTo>
                <a:cubicBezTo>
                  <a:pt x="6571" y="2254"/>
                  <a:pt x="6538" y="2321"/>
                  <a:pt x="6538" y="2354"/>
                </a:cubicBezTo>
                <a:cubicBezTo>
                  <a:pt x="6538" y="2488"/>
                  <a:pt x="6538" y="2555"/>
                  <a:pt x="6605" y="2655"/>
                </a:cubicBezTo>
                <a:cubicBezTo>
                  <a:pt x="6605" y="2688"/>
                  <a:pt x="6672" y="2688"/>
                  <a:pt x="6705" y="2721"/>
                </a:cubicBezTo>
                <a:cubicBezTo>
                  <a:pt x="6705" y="2721"/>
                  <a:pt x="6738" y="2721"/>
                  <a:pt x="6738" y="2755"/>
                </a:cubicBezTo>
                <a:cubicBezTo>
                  <a:pt x="6938" y="3355"/>
                  <a:pt x="7072" y="3922"/>
                  <a:pt x="7172" y="4556"/>
                </a:cubicBezTo>
                <a:cubicBezTo>
                  <a:pt x="6772" y="4022"/>
                  <a:pt x="6371" y="3489"/>
                  <a:pt x="5904" y="2988"/>
                </a:cubicBezTo>
                <a:cubicBezTo>
                  <a:pt x="6038" y="2821"/>
                  <a:pt x="6071" y="2555"/>
                  <a:pt x="6104" y="2354"/>
                </a:cubicBezTo>
                <a:cubicBezTo>
                  <a:pt x="6171" y="2054"/>
                  <a:pt x="6038" y="1754"/>
                  <a:pt x="5838" y="1520"/>
                </a:cubicBezTo>
                <a:cubicBezTo>
                  <a:pt x="5604" y="1182"/>
                  <a:pt x="5167" y="966"/>
                  <a:pt x="4749" y="966"/>
                </a:cubicBezTo>
                <a:cubicBezTo>
                  <a:pt x="4630" y="966"/>
                  <a:pt x="4514" y="983"/>
                  <a:pt x="4403" y="1020"/>
                </a:cubicBezTo>
                <a:cubicBezTo>
                  <a:pt x="3936" y="1154"/>
                  <a:pt x="3903" y="1554"/>
                  <a:pt x="4070" y="1921"/>
                </a:cubicBezTo>
                <a:cubicBezTo>
                  <a:pt x="4070" y="1921"/>
                  <a:pt x="4036" y="1987"/>
                  <a:pt x="4036" y="2021"/>
                </a:cubicBezTo>
                <a:cubicBezTo>
                  <a:pt x="4214" y="2465"/>
                  <a:pt x="4866" y="3226"/>
                  <a:pt x="5454" y="3226"/>
                </a:cubicBezTo>
                <a:cubicBezTo>
                  <a:pt x="5528" y="3226"/>
                  <a:pt x="5600" y="3214"/>
                  <a:pt x="5671" y="3188"/>
                </a:cubicBezTo>
                <a:cubicBezTo>
                  <a:pt x="5704" y="3155"/>
                  <a:pt x="5771" y="3155"/>
                  <a:pt x="5838" y="3088"/>
                </a:cubicBezTo>
                <a:cubicBezTo>
                  <a:pt x="6338" y="3755"/>
                  <a:pt x="6772" y="4423"/>
                  <a:pt x="7205" y="5090"/>
                </a:cubicBezTo>
                <a:lnTo>
                  <a:pt x="7205" y="5156"/>
                </a:lnTo>
                <a:cubicBezTo>
                  <a:pt x="7205" y="5156"/>
                  <a:pt x="7205" y="5190"/>
                  <a:pt x="7239" y="5190"/>
                </a:cubicBezTo>
                <a:cubicBezTo>
                  <a:pt x="7339" y="5357"/>
                  <a:pt x="7439" y="5523"/>
                  <a:pt x="7539" y="5690"/>
                </a:cubicBezTo>
                <a:cubicBezTo>
                  <a:pt x="7105" y="5256"/>
                  <a:pt x="6538" y="5056"/>
                  <a:pt x="5938" y="4856"/>
                </a:cubicBezTo>
                <a:cubicBezTo>
                  <a:pt x="5904" y="4856"/>
                  <a:pt x="5904" y="4856"/>
                  <a:pt x="5871" y="4823"/>
                </a:cubicBezTo>
                <a:cubicBezTo>
                  <a:pt x="5838" y="4823"/>
                  <a:pt x="5738" y="4756"/>
                  <a:pt x="5704" y="4756"/>
                </a:cubicBezTo>
                <a:cubicBezTo>
                  <a:pt x="5537" y="4316"/>
                  <a:pt x="4883" y="3969"/>
                  <a:pt x="4337" y="3969"/>
                </a:cubicBezTo>
                <a:cubicBezTo>
                  <a:pt x="4013" y="3969"/>
                  <a:pt x="3727" y="4091"/>
                  <a:pt x="3603" y="4389"/>
                </a:cubicBezTo>
                <a:cubicBezTo>
                  <a:pt x="3603" y="4412"/>
                  <a:pt x="3634" y="4451"/>
                  <a:pt x="3654" y="4451"/>
                </a:cubicBezTo>
                <a:cubicBezTo>
                  <a:pt x="3663" y="4451"/>
                  <a:pt x="3669" y="4443"/>
                  <a:pt x="3669" y="4423"/>
                </a:cubicBezTo>
                <a:cubicBezTo>
                  <a:pt x="3703" y="4389"/>
                  <a:pt x="3736" y="4389"/>
                  <a:pt x="3769" y="4356"/>
                </a:cubicBezTo>
                <a:cubicBezTo>
                  <a:pt x="3936" y="4823"/>
                  <a:pt x="4403" y="5190"/>
                  <a:pt x="4870" y="5357"/>
                </a:cubicBezTo>
                <a:cubicBezTo>
                  <a:pt x="4925" y="5372"/>
                  <a:pt x="4992" y="5381"/>
                  <a:pt x="5062" y="5381"/>
                </a:cubicBezTo>
                <a:cubicBezTo>
                  <a:pt x="5292" y="5381"/>
                  <a:pt x="5569" y="5294"/>
                  <a:pt x="5671" y="5090"/>
                </a:cubicBezTo>
                <a:cubicBezTo>
                  <a:pt x="5738" y="5090"/>
                  <a:pt x="5771" y="5090"/>
                  <a:pt x="5871" y="5056"/>
                </a:cubicBezTo>
                <a:cubicBezTo>
                  <a:pt x="6505" y="5256"/>
                  <a:pt x="7072" y="5590"/>
                  <a:pt x="7572" y="5990"/>
                </a:cubicBezTo>
                <a:cubicBezTo>
                  <a:pt x="7583" y="6001"/>
                  <a:pt x="7594" y="6005"/>
                  <a:pt x="7604" y="6005"/>
                </a:cubicBezTo>
                <a:cubicBezTo>
                  <a:pt x="7624" y="6005"/>
                  <a:pt x="7639" y="5990"/>
                  <a:pt x="7639" y="5990"/>
                </a:cubicBezTo>
                <a:cubicBezTo>
                  <a:pt x="8039" y="6657"/>
                  <a:pt x="8373" y="7325"/>
                  <a:pt x="8706" y="7992"/>
                </a:cubicBezTo>
                <a:cubicBezTo>
                  <a:pt x="8406" y="7758"/>
                  <a:pt x="8039" y="7658"/>
                  <a:pt x="7639" y="7558"/>
                </a:cubicBezTo>
                <a:cubicBezTo>
                  <a:pt x="7706" y="7525"/>
                  <a:pt x="7639" y="7425"/>
                  <a:pt x="7572" y="7425"/>
                </a:cubicBezTo>
                <a:cubicBezTo>
                  <a:pt x="7439" y="7425"/>
                  <a:pt x="7372" y="7491"/>
                  <a:pt x="7272" y="7491"/>
                </a:cubicBezTo>
                <a:cubicBezTo>
                  <a:pt x="7239" y="7491"/>
                  <a:pt x="7239" y="7491"/>
                  <a:pt x="7205" y="7425"/>
                </a:cubicBezTo>
                <a:cubicBezTo>
                  <a:pt x="7339" y="7058"/>
                  <a:pt x="7072" y="6591"/>
                  <a:pt x="6772" y="6391"/>
                </a:cubicBezTo>
                <a:cubicBezTo>
                  <a:pt x="6541" y="6244"/>
                  <a:pt x="6232" y="6150"/>
                  <a:pt x="5926" y="6150"/>
                </a:cubicBezTo>
                <a:cubicBezTo>
                  <a:pt x="5745" y="6150"/>
                  <a:pt x="5565" y="6183"/>
                  <a:pt x="5404" y="6257"/>
                </a:cubicBezTo>
                <a:cubicBezTo>
                  <a:pt x="4904" y="6524"/>
                  <a:pt x="5004" y="7225"/>
                  <a:pt x="5371" y="7558"/>
                </a:cubicBezTo>
                <a:cubicBezTo>
                  <a:pt x="5380" y="7568"/>
                  <a:pt x="5390" y="7572"/>
                  <a:pt x="5399" y="7572"/>
                </a:cubicBezTo>
                <a:cubicBezTo>
                  <a:pt x="5421" y="7572"/>
                  <a:pt x="5437" y="7548"/>
                  <a:pt x="5437" y="7525"/>
                </a:cubicBezTo>
                <a:cubicBezTo>
                  <a:pt x="5437" y="7425"/>
                  <a:pt x="5404" y="7391"/>
                  <a:pt x="5404" y="7325"/>
                </a:cubicBezTo>
                <a:lnTo>
                  <a:pt x="5404" y="7325"/>
                </a:lnTo>
                <a:cubicBezTo>
                  <a:pt x="5656" y="7602"/>
                  <a:pt x="6117" y="7841"/>
                  <a:pt x="6514" y="7841"/>
                </a:cubicBezTo>
                <a:cubicBezTo>
                  <a:pt x="6643" y="7841"/>
                  <a:pt x="6765" y="7815"/>
                  <a:pt x="6872" y="7758"/>
                </a:cubicBezTo>
                <a:cubicBezTo>
                  <a:pt x="6982" y="7821"/>
                  <a:pt x="7077" y="7855"/>
                  <a:pt x="7165" y="7855"/>
                </a:cubicBezTo>
                <a:cubicBezTo>
                  <a:pt x="7263" y="7855"/>
                  <a:pt x="7351" y="7813"/>
                  <a:pt x="7439" y="7725"/>
                </a:cubicBezTo>
                <a:cubicBezTo>
                  <a:pt x="7939" y="7858"/>
                  <a:pt x="8439" y="8092"/>
                  <a:pt x="8873" y="8425"/>
                </a:cubicBezTo>
                <a:cubicBezTo>
                  <a:pt x="9207" y="9226"/>
                  <a:pt x="9540" y="10027"/>
                  <a:pt x="9840" y="10827"/>
                </a:cubicBezTo>
                <a:cubicBezTo>
                  <a:pt x="9774" y="10760"/>
                  <a:pt x="9774" y="10727"/>
                  <a:pt x="9740" y="10727"/>
                </a:cubicBezTo>
                <a:cubicBezTo>
                  <a:pt x="9674" y="10660"/>
                  <a:pt x="9540" y="10560"/>
                  <a:pt x="9407" y="10494"/>
                </a:cubicBezTo>
                <a:cubicBezTo>
                  <a:pt x="9390" y="10468"/>
                  <a:pt x="9368" y="10458"/>
                  <a:pt x="9346" y="10458"/>
                </a:cubicBezTo>
                <a:cubicBezTo>
                  <a:pt x="9285" y="10458"/>
                  <a:pt x="9221" y="10537"/>
                  <a:pt x="9237" y="10587"/>
                </a:cubicBezTo>
                <a:lnTo>
                  <a:pt x="9237" y="10587"/>
                </a:lnTo>
                <a:cubicBezTo>
                  <a:pt x="9002" y="10023"/>
                  <a:pt x="8371" y="9559"/>
                  <a:pt x="7772" y="9493"/>
                </a:cubicBezTo>
                <a:cubicBezTo>
                  <a:pt x="7728" y="9486"/>
                  <a:pt x="7686" y="9482"/>
                  <a:pt x="7646" y="9482"/>
                </a:cubicBezTo>
                <a:cubicBezTo>
                  <a:pt x="6949" y="9482"/>
                  <a:pt x="7051" y="10554"/>
                  <a:pt x="7272" y="11027"/>
                </a:cubicBezTo>
                <a:cubicBezTo>
                  <a:pt x="7489" y="11389"/>
                  <a:pt x="7899" y="11577"/>
                  <a:pt x="8311" y="11577"/>
                </a:cubicBezTo>
                <a:cubicBezTo>
                  <a:pt x="8468" y="11577"/>
                  <a:pt x="8626" y="11550"/>
                  <a:pt x="8773" y="11494"/>
                </a:cubicBezTo>
                <a:cubicBezTo>
                  <a:pt x="9040" y="11394"/>
                  <a:pt x="9173" y="11161"/>
                  <a:pt x="9173" y="10927"/>
                </a:cubicBezTo>
                <a:lnTo>
                  <a:pt x="9173" y="10994"/>
                </a:lnTo>
                <a:cubicBezTo>
                  <a:pt x="9187" y="11022"/>
                  <a:pt x="9218" y="11038"/>
                  <a:pt x="9250" y="11038"/>
                </a:cubicBezTo>
                <a:cubicBezTo>
                  <a:pt x="9294" y="11038"/>
                  <a:pt x="9340" y="11005"/>
                  <a:pt x="9340" y="10927"/>
                </a:cubicBezTo>
                <a:cubicBezTo>
                  <a:pt x="9373" y="10994"/>
                  <a:pt x="9407" y="10994"/>
                  <a:pt x="9440" y="11027"/>
                </a:cubicBezTo>
                <a:cubicBezTo>
                  <a:pt x="9574" y="11094"/>
                  <a:pt x="9707" y="11161"/>
                  <a:pt x="9840" y="11227"/>
                </a:cubicBezTo>
                <a:cubicBezTo>
                  <a:pt x="9857" y="11244"/>
                  <a:pt x="9882" y="11252"/>
                  <a:pt x="9911" y="11252"/>
                </a:cubicBezTo>
                <a:cubicBezTo>
                  <a:pt x="9941" y="11252"/>
                  <a:pt x="9974" y="11244"/>
                  <a:pt x="10007" y="11227"/>
                </a:cubicBezTo>
                <a:cubicBezTo>
                  <a:pt x="10274" y="12061"/>
                  <a:pt x="10574" y="12895"/>
                  <a:pt x="10841" y="13729"/>
                </a:cubicBezTo>
                <a:cubicBezTo>
                  <a:pt x="10708" y="13596"/>
                  <a:pt x="10574" y="13496"/>
                  <a:pt x="10408" y="13396"/>
                </a:cubicBezTo>
                <a:lnTo>
                  <a:pt x="10374" y="13396"/>
                </a:lnTo>
                <a:cubicBezTo>
                  <a:pt x="10374" y="13362"/>
                  <a:pt x="10341" y="13362"/>
                  <a:pt x="10341" y="13362"/>
                </a:cubicBezTo>
                <a:cubicBezTo>
                  <a:pt x="10274" y="13329"/>
                  <a:pt x="10274" y="13262"/>
                  <a:pt x="10241" y="13262"/>
                </a:cubicBezTo>
                <a:lnTo>
                  <a:pt x="10207" y="13229"/>
                </a:lnTo>
                <a:cubicBezTo>
                  <a:pt x="10121" y="12739"/>
                  <a:pt x="9437" y="12548"/>
                  <a:pt x="8952" y="12548"/>
                </a:cubicBezTo>
                <a:cubicBezTo>
                  <a:pt x="8875" y="12548"/>
                  <a:pt x="8803" y="12553"/>
                  <a:pt x="8740" y="12562"/>
                </a:cubicBezTo>
                <a:cubicBezTo>
                  <a:pt x="8073" y="12662"/>
                  <a:pt x="7872" y="13329"/>
                  <a:pt x="8206" y="13863"/>
                </a:cubicBezTo>
                <a:cubicBezTo>
                  <a:pt x="8489" y="14303"/>
                  <a:pt x="9100" y="14566"/>
                  <a:pt x="9616" y="14566"/>
                </a:cubicBezTo>
                <a:cubicBezTo>
                  <a:pt x="9647" y="14566"/>
                  <a:pt x="9677" y="14565"/>
                  <a:pt x="9707" y="14563"/>
                </a:cubicBezTo>
                <a:cubicBezTo>
                  <a:pt x="10107" y="14530"/>
                  <a:pt x="10374" y="14196"/>
                  <a:pt x="10374" y="13863"/>
                </a:cubicBezTo>
                <a:lnTo>
                  <a:pt x="10408" y="13896"/>
                </a:lnTo>
                <a:cubicBezTo>
                  <a:pt x="10420" y="13933"/>
                  <a:pt x="10446" y="13947"/>
                  <a:pt x="10473" y="13947"/>
                </a:cubicBezTo>
                <a:cubicBezTo>
                  <a:pt x="10521" y="13947"/>
                  <a:pt x="10574" y="13905"/>
                  <a:pt x="10574" y="13863"/>
                </a:cubicBezTo>
                <a:cubicBezTo>
                  <a:pt x="10708" y="13929"/>
                  <a:pt x="10841" y="14063"/>
                  <a:pt x="10908" y="14196"/>
                </a:cubicBezTo>
                <a:cubicBezTo>
                  <a:pt x="11175" y="14997"/>
                  <a:pt x="11375" y="15764"/>
                  <a:pt x="11608" y="16565"/>
                </a:cubicBezTo>
                <a:cubicBezTo>
                  <a:pt x="11208" y="16198"/>
                  <a:pt x="10708" y="15897"/>
                  <a:pt x="10241" y="15597"/>
                </a:cubicBezTo>
                <a:cubicBezTo>
                  <a:pt x="9407" y="15063"/>
                  <a:pt x="8573" y="14530"/>
                  <a:pt x="7772" y="13896"/>
                </a:cubicBezTo>
                <a:cubicBezTo>
                  <a:pt x="7763" y="13886"/>
                  <a:pt x="7753" y="13882"/>
                  <a:pt x="7745" y="13882"/>
                </a:cubicBezTo>
                <a:cubicBezTo>
                  <a:pt x="7725" y="13882"/>
                  <a:pt x="7715" y="13906"/>
                  <a:pt x="7739" y="13929"/>
                </a:cubicBezTo>
                <a:cubicBezTo>
                  <a:pt x="8373" y="14496"/>
                  <a:pt x="9040" y="14930"/>
                  <a:pt x="9707" y="15397"/>
                </a:cubicBezTo>
                <a:cubicBezTo>
                  <a:pt x="10041" y="15597"/>
                  <a:pt x="10341" y="15864"/>
                  <a:pt x="10674" y="16098"/>
                </a:cubicBezTo>
                <a:cubicBezTo>
                  <a:pt x="10608" y="16098"/>
                  <a:pt x="10574" y="16064"/>
                  <a:pt x="10574" y="16031"/>
                </a:cubicBezTo>
                <a:cubicBezTo>
                  <a:pt x="9440" y="15330"/>
                  <a:pt x="8406" y="14530"/>
                  <a:pt x="7372" y="13763"/>
                </a:cubicBezTo>
                <a:cubicBezTo>
                  <a:pt x="7405" y="13696"/>
                  <a:pt x="7405" y="13596"/>
                  <a:pt x="7339" y="13529"/>
                </a:cubicBezTo>
                <a:cubicBezTo>
                  <a:pt x="6538" y="13062"/>
                  <a:pt x="6238" y="12061"/>
                  <a:pt x="6038" y="11194"/>
                </a:cubicBezTo>
                <a:lnTo>
                  <a:pt x="6038" y="11194"/>
                </a:lnTo>
                <a:cubicBezTo>
                  <a:pt x="6107" y="11222"/>
                  <a:pt x="6176" y="11238"/>
                  <a:pt x="6245" y="11238"/>
                </a:cubicBezTo>
                <a:cubicBezTo>
                  <a:pt x="6343" y="11238"/>
                  <a:pt x="6440" y="11206"/>
                  <a:pt x="6538" y="11127"/>
                </a:cubicBezTo>
                <a:cubicBezTo>
                  <a:pt x="6734" y="10964"/>
                  <a:pt x="6786" y="10697"/>
                  <a:pt x="6761" y="10420"/>
                </a:cubicBezTo>
                <a:lnTo>
                  <a:pt x="6761" y="10420"/>
                </a:lnTo>
                <a:cubicBezTo>
                  <a:pt x="6750" y="10481"/>
                  <a:pt x="6732" y="10540"/>
                  <a:pt x="6705" y="10594"/>
                </a:cubicBezTo>
                <a:cubicBezTo>
                  <a:pt x="6611" y="10734"/>
                  <a:pt x="6510" y="10795"/>
                  <a:pt x="6408" y="10795"/>
                </a:cubicBezTo>
                <a:cubicBezTo>
                  <a:pt x="6293" y="10795"/>
                  <a:pt x="6177" y="10718"/>
                  <a:pt x="6071" y="10594"/>
                </a:cubicBezTo>
                <a:cubicBezTo>
                  <a:pt x="6071" y="10560"/>
                  <a:pt x="6038" y="10560"/>
                  <a:pt x="6038" y="10560"/>
                </a:cubicBezTo>
                <a:lnTo>
                  <a:pt x="5904" y="10427"/>
                </a:lnTo>
                <a:lnTo>
                  <a:pt x="5904" y="10360"/>
                </a:lnTo>
                <a:lnTo>
                  <a:pt x="5904" y="10293"/>
                </a:lnTo>
                <a:cubicBezTo>
                  <a:pt x="5904" y="10260"/>
                  <a:pt x="5871" y="10193"/>
                  <a:pt x="5871" y="10160"/>
                </a:cubicBezTo>
                <a:cubicBezTo>
                  <a:pt x="5854" y="10110"/>
                  <a:pt x="5821" y="10085"/>
                  <a:pt x="5788" y="10085"/>
                </a:cubicBezTo>
                <a:cubicBezTo>
                  <a:pt x="5754" y="10085"/>
                  <a:pt x="5721" y="10110"/>
                  <a:pt x="5704" y="10160"/>
                </a:cubicBezTo>
                <a:lnTo>
                  <a:pt x="5704" y="10193"/>
                </a:lnTo>
                <a:cubicBezTo>
                  <a:pt x="5671" y="10027"/>
                  <a:pt x="5671" y="9826"/>
                  <a:pt x="5671" y="9660"/>
                </a:cubicBezTo>
                <a:cubicBezTo>
                  <a:pt x="5671" y="9426"/>
                  <a:pt x="5671" y="9226"/>
                  <a:pt x="5904" y="9159"/>
                </a:cubicBezTo>
                <a:cubicBezTo>
                  <a:pt x="5912" y="9156"/>
                  <a:pt x="5920" y="9154"/>
                  <a:pt x="5927" y="9152"/>
                </a:cubicBezTo>
                <a:lnTo>
                  <a:pt x="5927" y="9152"/>
                </a:lnTo>
                <a:cubicBezTo>
                  <a:pt x="6156" y="9228"/>
                  <a:pt x="6369" y="9423"/>
                  <a:pt x="6505" y="9626"/>
                </a:cubicBezTo>
                <a:cubicBezTo>
                  <a:pt x="6624" y="9831"/>
                  <a:pt x="6735" y="10131"/>
                  <a:pt x="6761" y="10420"/>
                </a:cubicBezTo>
                <a:lnTo>
                  <a:pt x="6761" y="10420"/>
                </a:lnTo>
                <a:cubicBezTo>
                  <a:pt x="6817" y="10104"/>
                  <a:pt x="6673" y="9717"/>
                  <a:pt x="6505" y="9493"/>
                </a:cubicBezTo>
                <a:cubicBezTo>
                  <a:pt x="6391" y="9351"/>
                  <a:pt x="6230" y="9137"/>
                  <a:pt x="6021" y="9137"/>
                </a:cubicBezTo>
                <a:cubicBezTo>
                  <a:pt x="5990" y="9137"/>
                  <a:pt x="5959" y="9142"/>
                  <a:pt x="5927" y="9152"/>
                </a:cubicBezTo>
                <a:lnTo>
                  <a:pt x="5927" y="9152"/>
                </a:lnTo>
                <a:cubicBezTo>
                  <a:pt x="5861" y="9129"/>
                  <a:pt x="5794" y="9117"/>
                  <a:pt x="5727" y="9117"/>
                </a:cubicBezTo>
                <a:cubicBezTo>
                  <a:pt x="5568" y="9117"/>
                  <a:pt x="5409" y="9186"/>
                  <a:pt x="5271" y="9359"/>
                </a:cubicBezTo>
                <a:cubicBezTo>
                  <a:pt x="4937" y="9826"/>
                  <a:pt x="5337" y="10460"/>
                  <a:pt x="5504" y="10894"/>
                </a:cubicBezTo>
                <a:cubicBezTo>
                  <a:pt x="5504" y="10911"/>
                  <a:pt x="5521" y="10919"/>
                  <a:pt x="5537" y="10919"/>
                </a:cubicBezTo>
                <a:cubicBezTo>
                  <a:pt x="5554" y="10919"/>
                  <a:pt x="5571" y="10911"/>
                  <a:pt x="5571" y="10894"/>
                </a:cubicBezTo>
                <a:lnTo>
                  <a:pt x="5571" y="10794"/>
                </a:lnTo>
                <a:cubicBezTo>
                  <a:pt x="5671" y="10927"/>
                  <a:pt x="5771" y="11061"/>
                  <a:pt x="5904" y="11127"/>
                </a:cubicBezTo>
                <a:cubicBezTo>
                  <a:pt x="6004" y="11561"/>
                  <a:pt x="6071" y="11961"/>
                  <a:pt x="6238" y="12362"/>
                </a:cubicBezTo>
                <a:cubicBezTo>
                  <a:pt x="6271" y="12462"/>
                  <a:pt x="6371" y="12595"/>
                  <a:pt x="6405" y="12728"/>
                </a:cubicBezTo>
                <a:cubicBezTo>
                  <a:pt x="6171" y="12462"/>
                  <a:pt x="5904" y="12261"/>
                  <a:pt x="5704" y="12061"/>
                </a:cubicBezTo>
                <a:cubicBezTo>
                  <a:pt x="5704" y="12028"/>
                  <a:pt x="5704" y="12028"/>
                  <a:pt x="5671" y="11961"/>
                </a:cubicBezTo>
                <a:cubicBezTo>
                  <a:pt x="5604" y="11928"/>
                  <a:pt x="5571" y="11928"/>
                  <a:pt x="5537" y="11928"/>
                </a:cubicBezTo>
                <a:cubicBezTo>
                  <a:pt x="5504" y="11895"/>
                  <a:pt x="5404" y="11861"/>
                  <a:pt x="5404" y="11794"/>
                </a:cubicBezTo>
                <a:cubicBezTo>
                  <a:pt x="5204" y="11561"/>
                  <a:pt x="4937" y="11294"/>
                  <a:pt x="4703" y="11061"/>
                </a:cubicBezTo>
                <a:cubicBezTo>
                  <a:pt x="4703" y="11061"/>
                  <a:pt x="4703" y="11027"/>
                  <a:pt x="4670" y="11027"/>
                </a:cubicBezTo>
                <a:cubicBezTo>
                  <a:pt x="4603" y="10961"/>
                  <a:pt x="4537" y="10927"/>
                  <a:pt x="4503" y="10894"/>
                </a:cubicBezTo>
                <a:cubicBezTo>
                  <a:pt x="4503" y="10894"/>
                  <a:pt x="4437" y="10860"/>
                  <a:pt x="4403" y="10860"/>
                </a:cubicBezTo>
                <a:cubicBezTo>
                  <a:pt x="4337" y="10760"/>
                  <a:pt x="4236" y="10727"/>
                  <a:pt x="4103" y="10627"/>
                </a:cubicBezTo>
                <a:cubicBezTo>
                  <a:pt x="4103" y="10627"/>
                  <a:pt x="4070" y="10627"/>
                  <a:pt x="4070" y="10594"/>
                </a:cubicBezTo>
                <a:cubicBezTo>
                  <a:pt x="4103" y="10560"/>
                  <a:pt x="4170" y="10527"/>
                  <a:pt x="4103" y="10427"/>
                </a:cubicBezTo>
                <a:cubicBezTo>
                  <a:pt x="3736" y="9593"/>
                  <a:pt x="3603" y="8859"/>
                  <a:pt x="3536" y="7958"/>
                </a:cubicBezTo>
                <a:cubicBezTo>
                  <a:pt x="3947" y="7451"/>
                  <a:pt x="4235" y="6487"/>
                  <a:pt x="3906" y="5894"/>
                </a:cubicBezTo>
                <a:lnTo>
                  <a:pt x="3906" y="5894"/>
                </a:lnTo>
                <a:cubicBezTo>
                  <a:pt x="4089" y="6241"/>
                  <a:pt x="3965" y="6752"/>
                  <a:pt x="3769" y="7191"/>
                </a:cubicBezTo>
                <a:cubicBezTo>
                  <a:pt x="3769" y="7058"/>
                  <a:pt x="3769" y="6924"/>
                  <a:pt x="3736" y="6824"/>
                </a:cubicBezTo>
                <a:cubicBezTo>
                  <a:pt x="3721" y="6749"/>
                  <a:pt x="3659" y="6715"/>
                  <a:pt x="3595" y="6715"/>
                </a:cubicBezTo>
                <a:cubicBezTo>
                  <a:pt x="3516" y="6715"/>
                  <a:pt x="3436" y="6766"/>
                  <a:pt x="3436" y="6858"/>
                </a:cubicBezTo>
                <a:lnTo>
                  <a:pt x="3403" y="6858"/>
                </a:lnTo>
                <a:cubicBezTo>
                  <a:pt x="3254" y="6591"/>
                  <a:pt x="2922" y="5536"/>
                  <a:pt x="3363" y="5536"/>
                </a:cubicBezTo>
                <a:cubicBezTo>
                  <a:pt x="3419" y="5536"/>
                  <a:pt x="3487" y="5553"/>
                  <a:pt x="3569" y="5590"/>
                </a:cubicBezTo>
                <a:cubicBezTo>
                  <a:pt x="3696" y="5646"/>
                  <a:pt x="3790" y="5724"/>
                  <a:pt x="3857" y="5816"/>
                </a:cubicBezTo>
                <a:lnTo>
                  <a:pt x="3857" y="5816"/>
                </a:lnTo>
                <a:cubicBezTo>
                  <a:pt x="3728" y="5629"/>
                  <a:pt x="3527" y="5488"/>
                  <a:pt x="3236" y="5423"/>
                </a:cubicBezTo>
                <a:cubicBezTo>
                  <a:pt x="3204" y="5417"/>
                  <a:pt x="3173" y="5415"/>
                  <a:pt x="3144" y="5415"/>
                </a:cubicBezTo>
                <a:cubicBezTo>
                  <a:pt x="2841" y="5415"/>
                  <a:pt x="2699" y="5714"/>
                  <a:pt x="2669" y="5957"/>
                </a:cubicBezTo>
                <a:cubicBezTo>
                  <a:pt x="2602" y="6391"/>
                  <a:pt x="2769" y="6891"/>
                  <a:pt x="3169" y="7091"/>
                </a:cubicBezTo>
                <a:lnTo>
                  <a:pt x="3202" y="7091"/>
                </a:lnTo>
                <a:cubicBezTo>
                  <a:pt x="3202" y="7358"/>
                  <a:pt x="3269" y="7591"/>
                  <a:pt x="3336" y="7858"/>
                </a:cubicBezTo>
                <a:cubicBezTo>
                  <a:pt x="3336" y="7892"/>
                  <a:pt x="3369" y="7925"/>
                  <a:pt x="3403" y="7925"/>
                </a:cubicBezTo>
                <a:cubicBezTo>
                  <a:pt x="3383" y="8194"/>
                  <a:pt x="3331" y="8363"/>
                  <a:pt x="3220" y="8363"/>
                </a:cubicBezTo>
                <a:cubicBezTo>
                  <a:pt x="3138" y="8363"/>
                  <a:pt x="3025" y="8271"/>
                  <a:pt x="2869" y="8058"/>
                </a:cubicBezTo>
                <a:cubicBezTo>
                  <a:pt x="2569" y="7692"/>
                  <a:pt x="2268" y="7258"/>
                  <a:pt x="2002" y="6891"/>
                </a:cubicBezTo>
                <a:cubicBezTo>
                  <a:pt x="2035" y="6858"/>
                  <a:pt x="2035" y="6758"/>
                  <a:pt x="2068" y="6724"/>
                </a:cubicBezTo>
                <a:cubicBezTo>
                  <a:pt x="2268" y="6190"/>
                  <a:pt x="2102" y="5590"/>
                  <a:pt x="1668" y="5223"/>
                </a:cubicBezTo>
                <a:cubicBezTo>
                  <a:pt x="1464" y="5060"/>
                  <a:pt x="1197" y="4959"/>
                  <a:pt x="929" y="4959"/>
                </a:cubicBezTo>
                <a:cubicBezTo>
                  <a:pt x="759" y="4959"/>
                  <a:pt x="589" y="4999"/>
                  <a:pt x="434" y="5090"/>
                </a:cubicBezTo>
                <a:cubicBezTo>
                  <a:pt x="0" y="5390"/>
                  <a:pt x="167" y="6090"/>
                  <a:pt x="434" y="6457"/>
                </a:cubicBezTo>
                <a:cubicBezTo>
                  <a:pt x="454" y="6478"/>
                  <a:pt x="472" y="6486"/>
                  <a:pt x="486" y="6486"/>
                </a:cubicBezTo>
                <a:cubicBezTo>
                  <a:pt x="518" y="6486"/>
                  <a:pt x="534" y="6447"/>
                  <a:pt x="534" y="6424"/>
                </a:cubicBezTo>
                <a:cubicBezTo>
                  <a:pt x="500" y="6090"/>
                  <a:pt x="234" y="5557"/>
                  <a:pt x="567" y="5290"/>
                </a:cubicBezTo>
                <a:cubicBezTo>
                  <a:pt x="664" y="5230"/>
                  <a:pt x="773" y="5204"/>
                  <a:pt x="885" y="5204"/>
                </a:cubicBezTo>
                <a:cubicBezTo>
                  <a:pt x="1082" y="5204"/>
                  <a:pt x="1285" y="5283"/>
                  <a:pt x="1434" y="5390"/>
                </a:cubicBezTo>
                <a:cubicBezTo>
                  <a:pt x="1768" y="5590"/>
                  <a:pt x="1935" y="5957"/>
                  <a:pt x="1935" y="6357"/>
                </a:cubicBezTo>
                <a:cubicBezTo>
                  <a:pt x="1935" y="6524"/>
                  <a:pt x="1901" y="6724"/>
                  <a:pt x="1768" y="6858"/>
                </a:cubicBezTo>
                <a:cubicBezTo>
                  <a:pt x="1743" y="6919"/>
                  <a:pt x="1701" y="6940"/>
                  <a:pt x="1650" y="6940"/>
                </a:cubicBezTo>
                <a:cubicBezTo>
                  <a:pt x="1563" y="6940"/>
                  <a:pt x="1452" y="6879"/>
                  <a:pt x="1368" y="6858"/>
                </a:cubicBezTo>
                <a:cubicBezTo>
                  <a:pt x="1101" y="6724"/>
                  <a:pt x="901" y="6524"/>
                  <a:pt x="667" y="6357"/>
                </a:cubicBezTo>
                <a:cubicBezTo>
                  <a:pt x="651" y="6341"/>
                  <a:pt x="636" y="6334"/>
                  <a:pt x="624" y="6334"/>
                </a:cubicBezTo>
                <a:cubicBezTo>
                  <a:pt x="588" y="6334"/>
                  <a:pt x="576" y="6391"/>
                  <a:pt x="601" y="6391"/>
                </a:cubicBezTo>
                <a:cubicBezTo>
                  <a:pt x="868" y="6658"/>
                  <a:pt x="1307" y="7161"/>
                  <a:pt x="1660" y="7161"/>
                </a:cubicBezTo>
                <a:cubicBezTo>
                  <a:pt x="1747" y="7161"/>
                  <a:pt x="1829" y="7131"/>
                  <a:pt x="1901" y="7058"/>
                </a:cubicBezTo>
                <a:cubicBezTo>
                  <a:pt x="2335" y="7692"/>
                  <a:pt x="2769" y="8259"/>
                  <a:pt x="3236" y="8892"/>
                </a:cubicBezTo>
                <a:cubicBezTo>
                  <a:pt x="3264" y="8911"/>
                  <a:pt x="3289" y="8919"/>
                  <a:pt x="3312" y="8919"/>
                </a:cubicBezTo>
                <a:cubicBezTo>
                  <a:pt x="3370" y="8919"/>
                  <a:pt x="3412" y="8864"/>
                  <a:pt x="3436" y="8792"/>
                </a:cubicBezTo>
                <a:cubicBezTo>
                  <a:pt x="3436" y="8726"/>
                  <a:pt x="3503" y="8592"/>
                  <a:pt x="3503" y="8525"/>
                </a:cubicBezTo>
                <a:cubicBezTo>
                  <a:pt x="3536" y="9059"/>
                  <a:pt x="3603" y="9593"/>
                  <a:pt x="3836" y="10093"/>
                </a:cubicBezTo>
                <a:cubicBezTo>
                  <a:pt x="3847" y="10136"/>
                  <a:pt x="3816" y="10151"/>
                  <a:pt x="3767" y="10151"/>
                </a:cubicBezTo>
                <a:cubicBezTo>
                  <a:pt x="3662" y="10151"/>
                  <a:pt x="3470" y="10083"/>
                  <a:pt x="3403" y="10060"/>
                </a:cubicBezTo>
                <a:cubicBezTo>
                  <a:pt x="3236" y="10027"/>
                  <a:pt x="3036" y="9960"/>
                  <a:pt x="2869" y="9926"/>
                </a:cubicBezTo>
                <a:cubicBezTo>
                  <a:pt x="2869" y="9626"/>
                  <a:pt x="2735" y="9359"/>
                  <a:pt x="2502" y="9193"/>
                </a:cubicBezTo>
                <a:cubicBezTo>
                  <a:pt x="2186" y="8974"/>
                  <a:pt x="1800" y="8826"/>
                  <a:pt x="1420" y="8826"/>
                </a:cubicBezTo>
                <a:cubicBezTo>
                  <a:pt x="1278" y="8826"/>
                  <a:pt x="1137" y="8847"/>
                  <a:pt x="1001" y="8892"/>
                </a:cubicBezTo>
                <a:cubicBezTo>
                  <a:pt x="500" y="9059"/>
                  <a:pt x="400" y="9593"/>
                  <a:pt x="701" y="10027"/>
                </a:cubicBezTo>
                <a:cubicBezTo>
                  <a:pt x="710" y="10035"/>
                  <a:pt x="718" y="10040"/>
                  <a:pt x="727" y="10040"/>
                </a:cubicBezTo>
                <a:cubicBezTo>
                  <a:pt x="749" y="10040"/>
                  <a:pt x="767" y="10009"/>
                  <a:pt x="767" y="9960"/>
                </a:cubicBezTo>
                <a:cubicBezTo>
                  <a:pt x="734" y="9626"/>
                  <a:pt x="701" y="9259"/>
                  <a:pt x="1101" y="9126"/>
                </a:cubicBezTo>
                <a:cubicBezTo>
                  <a:pt x="1208" y="9094"/>
                  <a:pt x="1325" y="9079"/>
                  <a:pt x="1445" y="9079"/>
                </a:cubicBezTo>
                <a:cubicBezTo>
                  <a:pt x="1699" y="9079"/>
                  <a:pt x="1964" y="9146"/>
                  <a:pt x="2168" y="9259"/>
                </a:cubicBezTo>
                <a:cubicBezTo>
                  <a:pt x="2368" y="9359"/>
                  <a:pt x="2569" y="9560"/>
                  <a:pt x="2602" y="9760"/>
                </a:cubicBezTo>
                <a:cubicBezTo>
                  <a:pt x="2569" y="9760"/>
                  <a:pt x="2535" y="9793"/>
                  <a:pt x="2535" y="9860"/>
                </a:cubicBezTo>
                <a:cubicBezTo>
                  <a:pt x="2535" y="9893"/>
                  <a:pt x="2569" y="9926"/>
                  <a:pt x="2602" y="9960"/>
                </a:cubicBezTo>
                <a:cubicBezTo>
                  <a:pt x="2602" y="10060"/>
                  <a:pt x="2569" y="10093"/>
                  <a:pt x="2502" y="10193"/>
                </a:cubicBezTo>
                <a:cubicBezTo>
                  <a:pt x="2376" y="10308"/>
                  <a:pt x="2205" y="10355"/>
                  <a:pt x="2020" y="10355"/>
                </a:cubicBezTo>
                <a:cubicBezTo>
                  <a:pt x="1614" y="10355"/>
                  <a:pt x="1140" y="10133"/>
                  <a:pt x="934" y="9926"/>
                </a:cubicBezTo>
                <a:cubicBezTo>
                  <a:pt x="924" y="9917"/>
                  <a:pt x="915" y="9913"/>
                  <a:pt x="906" y="9913"/>
                </a:cubicBezTo>
                <a:cubicBezTo>
                  <a:pt x="887" y="9913"/>
                  <a:pt x="877" y="9936"/>
                  <a:pt x="901" y="9960"/>
                </a:cubicBezTo>
                <a:cubicBezTo>
                  <a:pt x="1137" y="10314"/>
                  <a:pt x="1607" y="10568"/>
                  <a:pt x="2050" y="10568"/>
                </a:cubicBezTo>
                <a:cubicBezTo>
                  <a:pt x="2234" y="10568"/>
                  <a:pt x="2413" y="10524"/>
                  <a:pt x="2569" y="10427"/>
                </a:cubicBezTo>
                <a:cubicBezTo>
                  <a:pt x="2702" y="10360"/>
                  <a:pt x="2769" y="10260"/>
                  <a:pt x="2835" y="10193"/>
                </a:cubicBezTo>
                <a:cubicBezTo>
                  <a:pt x="3002" y="10260"/>
                  <a:pt x="3169" y="10360"/>
                  <a:pt x="3369" y="10393"/>
                </a:cubicBezTo>
                <a:cubicBezTo>
                  <a:pt x="3769" y="10560"/>
                  <a:pt x="4203" y="10727"/>
                  <a:pt x="4537" y="11027"/>
                </a:cubicBezTo>
                <a:cubicBezTo>
                  <a:pt x="4737" y="11227"/>
                  <a:pt x="4937" y="11428"/>
                  <a:pt x="5104" y="11628"/>
                </a:cubicBezTo>
                <a:cubicBezTo>
                  <a:pt x="5093" y="11624"/>
                  <a:pt x="5082" y="11622"/>
                  <a:pt x="5071" y="11622"/>
                </a:cubicBezTo>
                <a:cubicBezTo>
                  <a:pt x="4984" y="11622"/>
                  <a:pt x="4907" y="11735"/>
                  <a:pt x="4937" y="11794"/>
                </a:cubicBezTo>
                <a:cubicBezTo>
                  <a:pt x="4904" y="11794"/>
                  <a:pt x="4837" y="11794"/>
                  <a:pt x="4770" y="11861"/>
                </a:cubicBezTo>
                <a:cubicBezTo>
                  <a:pt x="4737" y="11861"/>
                  <a:pt x="4703" y="11895"/>
                  <a:pt x="4670" y="11928"/>
                </a:cubicBezTo>
                <a:cubicBezTo>
                  <a:pt x="4603" y="11928"/>
                  <a:pt x="4537" y="11961"/>
                  <a:pt x="4503" y="11961"/>
                </a:cubicBezTo>
                <a:cubicBezTo>
                  <a:pt x="4437" y="11928"/>
                  <a:pt x="4370" y="11928"/>
                  <a:pt x="4337" y="11895"/>
                </a:cubicBezTo>
                <a:cubicBezTo>
                  <a:pt x="4059" y="11723"/>
                  <a:pt x="3700" y="11641"/>
                  <a:pt x="3351" y="11641"/>
                </a:cubicBezTo>
                <a:cubicBezTo>
                  <a:pt x="2480" y="11641"/>
                  <a:pt x="1669" y="12148"/>
                  <a:pt x="2335" y="13029"/>
                </a:cubicBezTo>
                <a:cubicBezTo>
                  <a:pt x="2540" y="13297"/>
                  <a:pt x="2872" y="13401"/>
                  <a:pt x="3228" y="13401"/>
                </a:cubicBezTo>
                <a:cubicBezTo>
                  <a:pt x="3625" y="13401"/>
                  <a:pt x="4053" y="13271"/>
                  <a:pt x="4370" y="13095"/>
                </a:cubicBezTo>
                <a:cubicBezTo>
                  <a:pt x="4737" y="12895"/>
                  <a:pt x="4870" y="12462"/>
                  <a:pt x="4703" y="12195"/>
                </a:cubicBezTo>
                <a:lnTo>
                  <a:pt x="5271" y="12195"/>
                </a:lnTo>
                <a:cubicBezTo>
                  <a:pt x="5371" y="12195"/>
                  <a:pt x="5404" y="12128"/>
                  <a:pt x="5437" y="12061"/>
                </a:cubicBezTo>
                <a:lnTo>
                  <a:pt x="5504" y="12061"/>
                </a:lnTo>
                <a:cubicBezTo>
                  <a:pt x="5771" y="12395"/>
                  <a:pt x="6071" y="12695"/>
                  <a:pt x="6371" y="13029"/>
                </a:cubicBezTo>
                <a:cubicBezTo>
                  <a:pt x="6438" y="13095"/>
                  <a:pt x="6605" y="13296"/>
                  <a:pt x="6738" y="13429"/>
                </a:cubicBezTo>
                <a:cubicBezTo>
                  <a:pt x="6505" y="13429"/>
                  <a:pt x="6238" y="13462"/>
                  <a:pt x="6004" y="13462"/>
                </a:cubicBezTo>
                <a:cubicBezTo>
                  <a:pt x="5704" y="13462"/>
                  <a:pt x="5437" y="13462"/>
                  <a:pt x="5170" y="13596"/>
                </a:cubicBezTo>
                <a:cubicBezTo>
                  <a:pt x="5170" y="13596"/>
                  <a:pt x="5104" y="13596"/>
                  <a:pt x="5104" y="13629"/>
                </a:cubicBezTo>
                <a:cubicBezTo>
                  <a:pt x="5089" y="13627"/>
                  <a:pt x="5073" y="13625"/>
                  <a:pt x="5056" y="13625"/>
                </a:cubicBezTo>
                <a:cubicBezTo>
                  <a:pt x="4854" y="13625"/>
                  <a:pt x="4557" y="13801"/>
                  <a:pt x="4403" y="13863"/>
                </a:cubicBezTo>
                <a:cubicBezTo>
                  <a:pt x="4170" y="13963"/>
                  <a:pt x="3870" y="14196"/>
                  <a:pt x="3736" y="14463"/>
                </a:cubicBezTo>
                <a:cubicBezTo>
                  <a:pt x="3518" y="15025"/>
                  <a:pt x="4088" y="15470"/>
                  <a:pt x="4572" y="15470"/>
                </a:cubicBezTo>
                <a:cubicBezTo>
                  <a:pt x="4605" y="15470"/>
                  <a:pt x="4638" y="15468"/>
                  <a:pt x="4670" y="15464"/>
                </a:cubicBezTo>
                <a:cubicBezTo>
                  <a:pt x="5170" y="15430"/>
                  <a:pt x="5704" y="15097"/>
                  <a:pt x="5904" y="14630"/>
                </a:cubicBezTo>
                <a:cubicBezTo>
                  <a:pt x="5964" y="14499"/>
                  <a:pt x="5977" y="14386"/>
                  <a:pt x="5955" y="14288"/>
                </a:cubicBezTo>
                <a:lnTo>
                  <a:pt x="5955" y="14288"/>
                </a:lnTo>
                <a:cubicBezTo>
                  <a:pt x="5955" y="14351"/>
                  <a:pt x="5940" y="14420"/>
                  <a:pt x="5904" y="14496"/>
                </a:cubicBezTo>
                <a:cubicBezTo>
                  <a:pt x="5738" y="14830"/>
                  <a:pt x="5271" y="15063"/>
                  <a:pt x="4904" y="15097"/>
                </a:cubicBezTo>
                <a:cubicBezTo>
                  <a:pt x="4873" y="15101"/>
                  <a:pt x="4843" y="15103"/>
                  <a:pt x="4813" y="15103"/>
                </a:cubicBezTo>
                <a:cubicBezTo>
                  <a:pt x="4375" y="15103"/>
                  <a:pt x="3960" y="14668"/>
                  <a:pt x="4303" y="14263"/>
                </a:cubicBezTo>
                <a:cubicBezTo>
                  <a:pt x="4503" y="14096"/>
                  <a:pt x="4703" y="13996"/>
                  <a:pt x="4904" y="13896"/>
                </a:cubicBezTo>
                <a:cubicBezTo>
                  <a:pt x="5037" y="13863"/>
                  <a:pt x="5204" y="13829"/>
                  <a:pt x="5337" y="13763"/>
                </a:cubicBezTo>
                <a:cubicBezTo>
                  <a:pt x="5449" y="13796"/>
                  <a:pt x="5571" y="13841"/>
                  <a:pt x="5678" y="13901"/>
                </a:cubicBezTo>
                <a:lnTo>
                  <a:pt x="5678" y="13901"/>
                </a:lnTo>
                <a:cubicBezTo>
                  <a:pt x="5642" y="13898"/>
                  <a:pt x="5607" y="13896"/>
                  <a:pt x="5571" y="13896"/>
                </a:cubicBezTo>
                <a:cubicBezTo>
                  <a:pt x="5764" y="13982"/>
                  <a:pt x="5916" y="14110"/>
                  <a:pt x="5955" y="14288"/>
                </a:cubicBezTo>
                <a:lnTo>
                  <a:pt x="5955" y="14288"/>
                </a:lnTo>
                <a:cubicBezTo>
                  <a:pt x="5955" y="14114"/>
                  <a:pt x="5833" y="13990"/>
                  <a:pt x="5678" y="13901"/>
                </a:cubicBezTo>
                <a:lnTo>
                  <a:pt x="5678" y="13901"/>
                </a:lnTo>
                <a:cubicBezTo>
                  <a:pt x="5730" y="13906"/>
                  <a:pt x="5780" y="13911"/>
                  <a:pt x="5828" y="13911"/>
                </a:cubicBezTo>
                <a:cubicBezTo>
                  <a:pt x="5867" y="13911"/>
                  <a:pt x="5904" y="13907"/>
                  <a:pt x="5938" y="13896"/>
                </a:cubicBezTo>
                <a:cubicBezTo>
                  <a:pt x="6004" y="13896"/>
                  <a:pt x="6004" y="13796"/>
                  <a:pt x="5938" y="13796"/>
                </a:cubicBezTo>
                <a:cubicBezTo>
                  <a:pt x="5738" y="13763"/>
                  <a:pt x="5571" y="13729"/>
                  <a:pt x="5371" y="13696"/>
                </a:cubicBezTo>
                <a:cubicBezTo>
                  <a:pt x="5519" y="13659"/>
                  <a:pt x="5665" y="13645"/>
                  <a:pt x="5810" y="13645"/>
                </a:cubicBezTo>
                <a:cubicBezTo>
                  <a:pt x="6185" y="13645"/>
                  <a:pt x="6553" y="13738"/>
                  <a:pt x="6938" y="13763"/>
                </a:cubicBezTo>
                <a:cubicBezTo>
                  <a:pt x="6938" y="13763"/>
                  <a:pt x="6938" y="13796"/>
                  <a:pt x="7005" y="13796"/>
                </a:cubicBezTo>
                <a:cubicBezTo>
                  <a:pt x="7205" y="13963"/>
                  <a:pt x="7172" y="13929"/>
                  <a:pt x="7339" y="14029"/>
                </a:cubicBezTo>
                <a:cubicBezTo>
                  <a:pt x="7272" y="14063"/>
                  <a:pt x="7405" y="14129"/>
                  <a:pt x="7606" y="14230"/>
                </a:cubicBezTo>
                <a:cubicBezTo>
                  <a:pt x="7906" y="14430"/>
                  <a:pt x="8206" y="14697"/>
                  <a:pt x="8540" y="14897"/>
                </a:cubicBezTo>
                <a:cubicBezTo>
                  <a:pt x="8606" y="14930"/>
                  <a:pt x="8706" y="15030"/>
                  <a:pt x="8740" y="15063"/>
                </a:cubicBezTo>
                <a:cubicBezTo>
                  <a:pt x="8673" y="15063"/>
                  <a:pt x="8606" y="15030"/>
                  <a:pt x="8540" y="14963"/>
                </a:cubicBezTo>
                <a:cubicBezTo>
                  <a:pt x="8515" y="14955"/>
                  <a:pt x="8492" y="14951"/>
                  <a:pt x="8471" y="14951"/>
                </a:cubicBezTo>
                <a:cubicBezTo>
                  <a:pt x="8410" y="14951"/>
                  <a:pt x="8373" y="14988"/>
                  <a:pt x="8373" y="15063"/>
                </a:cubicBezTo>
                <a:cubicBezTo>
                  <a:pt x="8129" y="15063"/>
                  <a:pt x="7869" y="15047"/>
                  <a:pt x="7610" y="15047"/>
                </a:cubicBezTo>
                <a:cubicBezTo>
                  <a:pt x="7124" y="15047"/>
                  <a:pt x="6641" y="15104"/>
                  <a:pt x="6271" y="15430"/>
                </a:cubicBezTo>
                <a:cubicBezTo>
                  <a:pt x="5904" y="15764"/>
                  <a:pt x="6038" y="16398"/>
                  <a:pt x="6505" y="16531"/>
                </a:cubicBezTo>
                <a:cubicBezTo>
                  <a:pt x="6591" y="16564"/>
                  <a:pt x="6685" y="16579"/>
                  <a:pt x="6783" y="16579"/>
                </a:cubicBezTo>
                <a:cubicBezTo>
                  <a:pt x="7179" y="16579"/>
                  <a:pt x="7645" y="16338"/>
                  <a:pt x="7939" y="16098"/>
                </a:cubicBezTo>
                <a:cubicBezTo>
                  <a:pt x="8075" y="15992"/>
                  <a:pt x="8157" y="15851"/>
                  <a:pt x="8186" y="15708"/>
                </a:cubicBezTo>
                <a:lnTo>
                  <a:pt x="8186" y="15708"/>
                </a:lnTo>
                <a:cubicBezTo>
                  <a:pt x="8134" y="15773"/>
                  <a:pt x="8052" y="15837"/>
                  <a:pt x="7939" y="15897"/>
                </a:cubicBezTo>
                <a:cubicBezTo>
                  <a:pt x="7672" y="16098"/>
                  <a:pt x="7272" y="16231"/>
                  <a:pt x="6905" y="16231"/>
                </a:cubicBezTo>
                <a:cubicBezTo>
                  <a:pt x="6738" y="16231"/>
                  <a:pt x="6571" y="16098"/>
                  <a:pt x="6538" y="15931"/>
                </a:cubicBezTo>
                <a:cubicBezTo>
                  <a:pt x="6438" y="15530"/>
                  <a:pt x="6805" y="15264"/>
                  <a:pt x="7172" y="15197"/>
                </a:cubicBezTo>
                <a:cubicBezTo>
                  <a:pt x="7405" y="15097"/>
                  <a:pt x="7706" y="15097"/>
                  <a:pt x="8006" y="15097"/>
                </a:cubicBezTo>
                <a:cubicBezTo>
                  <a:pt x="8056" y="15142"/>
                  <a:pt x="8100" y="15187"/>
                  <a:pt x="8136" y="15231"/>
                </a:cubicBezTo>
                <a:lnTo>
                  <a:pt x="8136" y="15231"/>
                </a:lnTo>
                <a:cubicBezTo>
                  <a:pt x="8310" y="15237"/>
                  <a:pt x="8465" y="15264"/>
                  <a:pt x="8673" y="15264"/>
                </a:cubicBezTo>
                <a:lnTo>
                  <a:pt x="8873" y="15264"/>
                </a:lnTo>
                <a:cubicBezTo>
                  <a:pt x="8906" y="15230"/>
                  <a:pt x="8940" y="15197"/>
                  <a:pt x="8906" y="15130"/>
                </a:cubicBezTo>
                <a:lnTo>
                  <a:pt x="8906" y="15130"/>
                </a:lnTo>
                <a:cubicBezTo>
                  <a:pt x="9273" y="15430"/>
                  <a:pt x="9674" y="15697"/>
                  <a:pt x="10074" y="15931"/>
                </a:cubicBezTo>
                <a:cubicBezTo>
                  <a:pt x="10241" y="16064"/>
                  <a:pt x="10408" y="16131"/>
                  <a:pt x="10574" y="16264"/>
                </a:cubicBezTo>
                <a:cubicBezTo>
                  <a:pt x="10541" y="16298"/>
                  <a:pt x="10508" y="16364"/>
                  <a:pt x="10508" y="16431"/>
                </a:cubicBezTo>
                <a:cubicBezTo>
                  <a:pt x="10508" y="16464"/>
                  <a:pt x="10541" y="16464"/>
                  <a:pt x="10541" y="16531"/>
                </a:cubicBezTo>
                <a:cubicBezTo>
                  <a:pt x="10241" y="16698"/>
                  <a:pt x="10041" y="16931"/>
                  <a:pt x="9840" y="17198"/>
                </a:cubicBezTo>
                <a:cubicBezTo>
                  <a:pt x="9774" y="17198"/>
                  <a:pt x="9740" y="17232"/>
                  <a:pt x="9707" y="17232"/>
                </a:cubicBezTo>
                <a:cubicBezTo>
                  <a:pt x="9607" y="17265"/>
                  <a:pt x="9674" y="17398"/>
                  <a:pt x="9740" y="17432"/>
                </a:cubicBezTo>
                <a:cubicBezTo>
                  <a:pt x="9763" y="17455"/>
                  <a:pt x="9802" y="17494"/>
                  <a:pt x="9835" y="17494"/>
                </a:cubicBezTo>
                <a:cubicBezTo>
                  <a:pt x="9850" y="17494"/>
                  <a:pt x="9863" y="17486"/>
                  <a:pt x="9874" y="17465"/>
                </a:cubicBezTo>
                <a:cubicBezTo>
                  <a:pt x="9907" y="17465"/>
                  <a:pt x="10007" y="17432"/>
                  <a:pt x="10041" y="17432"/>
                </a:cubicBezTo>
                <a:cubicBezTo>
                  <a:pt x="10107" y="17398"/>
                  <a:pt x="10107" y="17298"/>
                  <a:pt x="10107" y="17265"/>
                </a:cubicBezTo>
                <a:lnTo>
                  <a:pt x="10241" y="17132"/>
                </a:lnTo>
                <a:lnTo>
                  <a:pt x="10241" y="17198"/>
                </a:lnTo>
                <a:lnTo>
                  <a:pt x="10274" y="17198"/>
                </a:lnTo>
                <a:lnTo>
                  <a:pt x="10274" y="17132"/>
                </a:lnTo>
                <a:cubicBezTo>
                  <a:pt x="10441" y="16965"/>
                  <a:pt x="10608" y="16865"/>
                  <a:pt x="10841" y="16731"/>
                </a:cubicBezTo>
                <a:cubicBezTo>
                  <a:pt x="10875" y="16731"/>
                  <a:pt x="10908" y="16631"/>
                  <a:pt x="10908" y="16598"/>
                </a:cubicBezTo>
                <a:cubicBezTo>
                  <a:pt x="11208" y="16798"/>
                  <a:pt x="11442" y="17065"/>
                  <a:pt x="11675" y="17398"/>
                </a:cubicBezTo>
                <a:cubicBezTo>
                  <a:pt x="11875" y="17732"/>
                  <a:pt x="11742" y="17865"/>
                  <a:pt x="11909" y="17966"/>
                </a:cubicBezTo>
                <a:cubicBezTo>
                  <a:pt x="11942" y="18099"/>
                  <a:pt x="12009" y="18266"/>
                  <a:pt x="12042" y="18399"/>
                </a:cubicBezTo>
                <a:cubicBezTo>
                  <a:pt x="12175" y="18799"/>
                  <a:pt x="12242" y="19200"/>
                  <a:pt x="12376" y="19600"/>
                </a:cubicBezTo>
                <a:cubicBezTo>
                  <a:pt x="12376" y="19967"/>
                  <a:pt x="12376" y="20401"/>
                  <a:pt x="12442" y="20768"/>
                </a:cubicBezTo>
                <a:cubicBezTo>
                  <a:pt x="12442" y="20784"/>
                  <a:pt x="12467" y="20793"/>
                  <a:pt x="12492" y="20793"/>
                </a:cubicBezTo>
                <a:cubicBezTo>
                  <a:pt x="12517" y="20793"/>
                  <a:pt x="12542" y="20784"/>
                  <a:pt x="12542" y="20768"/>
                </a:cubicBezTo>
                <a:lnTo>
                  <a:pt x="12542" y="20301"/>
                </a:lnTo>
                <a:cubicBezTo>
                  <a:pt x="13210" y="23036"/>
                  <a:pt x="13710" y="25771"/>
                  <a:pt x="14210" y="28573"/>
                </a:cubicBezTo>
                <a:cubicBezTo>
                  <a:pt x="13661" y="27995"/>
                  <a:pt x="13087" y="27468"/>
                  <a:pt x="12467" y="26968"/>
                </a:cubicBezTo>
                <a:lnTo>
                  <a:pt x="12467" y="26968"/>
                </a:lnTo>
                <a:cubicBezTo>
                  <a:pt x="12795" y="27215"/>
                  <a:pt x="13152" y="27450"/>
                  <a:pt x="13510" y="27706"/>
                </a:cubicBezTo>
                <a:cubicBezTo>
                  <a:pt x="13514" y="27711"/>
                  <a:pt x="13519" y="27713"/>
                  <a:pt x="13524" y="27713"/>
                </a:cubicBezTo>
                <a:cubicBezTo>
                  <a:pt x="13551" y="27713"/>
                  <a:pt x="13572" y="27635"/>
                  <a:pt x="13543" y="27606"/>
                </a:cubicBezTo>
                <a:cubicBezTo>
                  <a:pt x="12509" y="26438"/>
                  <a:pt x="11041" y="25638"/>
                  <a:pt x="9874" y="24704"/>
                </a:cubicBezTo>
                <a:cubicBezTo>
                  <a:pt x="9707" y="24570"/>
                  <a:pt x="9540" y="24404"/>
                  <a:pt x="9373" y="24237"/>
                </a:cubicBezTo>
                <a:cubicBezTo>
                  <a:pt x="8840" y="23536"/>
                  <a:pt x="8573" y="22636"/>
                  <a:pt x="8439" y="21802"/>
                </a:cubicBezTo>
                <a:lnTo>
                  <a:pt x="8439" y="21768"/>
                </a:lnTo>
                <a:cubicBezTo>
                  <a:pt x="8573" y="21768"/>
                  <a:pt x="8740" y="21735"/>
                  <a:pt x="8873" y="21635"/>
                </a:cubicBezTo>
                <a:cubicBezTo>
                  <a:pt x="9340" y="21301"/>
                  <a:pt x="9373" y="20601"/>
                  <a:pt x="9207" y="20100"/>
                </a:cubicBezTo>
                <a:cubicBezTo>
                  <a:pt x="8972" y="19513"/>
                  <a:pt x="8349" y="19288"/>
                  <a:pt x="7771" y="19288"/>
                </a:cubicBezTo>
                <a:cubicBezTo>
                  <a:pt x="7692" y="19288"/>
                  <a:pt x="7615" y="19292"/>
                  <a:pt x="7539" y="19300"/>
                </a:cubicBezTo>
                <a:cubicBezTo>
                  <a:pt x="7439" y="19300"/>
                  <a:pt x="7505" y="19433"/>
                  <a:pt x="7539" y="19433"/>
                </a:cubicBezTo>
                <a:cubicBezTo>
                  <a:pt x="8039" y="19600"/>
                  <a:pt x="8573" y="19633"/>
                  <a:pt x="8873" y="20134"/>
                </a:cubicBezTo>
                <a:cubicBezTo>
                  <a:pt x="9073" y="20467"/>
                  <a:pt x="9007" y="20968"/>
                  <a:pt x="8840" y="21301"/>
                </a:cubicBezTo>
                <a:cubicBezTo>
                  <a:pt x="8734" y="21486"/>
                  <a:pt x="8607" y="21546"/>
                  <a:pt x="8476" y="21546"/>
                </a:cubicBezTo>
                <a:cubicBezTo>
                  <a:pt x="8442" y="21546"/>
                  <a:pt x="8407" y="21542"/>
                  <a:pt x="8373" y="21535"/>
                </a:cubicBezTo>
                <a:cubicBezTo>
                  <a:pt x="8373" y="21468"/>
                  <a:pt x="8339" y="21435"/>
                  <a:pt x="8339" y="21401"/>
                </a:cubicBezTo>
                <a:cubicBezTo>
                  <a:pt x="8295" y="21312"/>
                  <a:pt x="8236" y="21283"/>
                  <a:pt x="8171" y="21283"/>
                </a:cubicBezTo>
                <a:cubicBezTo>
                  <a:pt x="8139" y="21283"/>
                  <a:pt x="8106" y="21290"/>
                  <a:pt x="8073" y="21301"/>
                </a:cubicBezTo>
                <a:cubicBezTo>
                  <a:pt x="7939" y="21201"/>
                  <a:pt x="7839" y="20968"/>
                  <a:pt x="7772" y="20801"/>
                </a:cubicBezTo>
                <a:cubicBezTo>
                  <a:pt x="7672" y="20434"/>
                  <a:pt x="7739" y="20067"/>
                  <a:pt x="7772" y="19700"/>
                </a:cubicBezTo>
                <a:cubicBezTo>
                  <a:pt x="7772" y="19637"/>
                  <a:pt x="7759" y="19613"/>
                  <a:pt x="7741" y="19613"/>
                </a:cubicBezTo>
                <a:cubicBezTo>
                  <a:pt x="7730" y="19613"/>
                  <a:pt x="7718" y="19621"/>
                  <a:pt x="7706" y="19633"/>
                </a:cubicBezTo>
                <a:cubicBezTo>
                  <a:pt x="7405" y="20034"/>
                  <a:pt x="7439" y="20768"/>
                  <a:pt x="7672" y="21201"/>
                </a:cubicBezTo>
                <a:cubicBezTo>
                  <a:pt x="7739" y="21368"/>
                  <a:pt x="7906" y="21568"/>
                  <a:pt x="8073" y="21635"/>
                </a:cubicBezTo>
                <a:cubicBezTo>
                  <a:pt x="8106" y="21735"/>
                  <a:pt x="8106" y="21768"/>
                  <a:pt x="8239" y="21935"/>
                </a:cubicBezTo>
                <a:lnTo>
                  <a:pt x="8273" y="21968"/>
                </a:lnTo>
                <a:cubicBezTo>
                  <a:pt x="8392" y="22374"/>
                  <a:pt x="8477" y="22780"/>
                  <a:pt x="8589" y="23161"/>
                </a:cubicBezTo>
                <a:lnTo>
                  <a:pt x="8589" y="23161"/>
                </a:lnTo>
                <a:cubicBezTo>
                  <a:pt x="8607" y="23178"/>
                  <a:pt x="8624" y="23195"/>
                  <a:pt x="8642" y="23211"/>
                </a:cubicBezTo>
                <a:lnTo>
                  <a:pt x="8642" y="23211"/>
                </a:lnTo>
                <a:cubicBezTo>
                  <a:pt x="8626" y="23198"/>
                  <a:pt x="8609" y="23184"/>
                  <a:pt x="8592" y="23171"/>
                </a:cubicBezTo>
                <a:lnTo>
                  <a:pt x="8592" y="23171"/>
                </a:lnTo>
                <a:cubicBezTo>
                  <a:pt x="8636" y="23319"/>
                  <a:pt x="8684" y="23464"/>
                  <a:pt x="8740" y="23603"/>
                </a:cubicBezTo>
                <a:cubicBezTo>
                  <a:pt x="8436" y="23285"/>
                  <a:pt x="8145" y="22948"/>
                  <a:pt x="7856" y="22603"/>
                </a:cubicBezTo>
                <a:lnTo>
                  <a:pt x="7856" y="22603"/>
                </a:lnTo>
                <a:cubicBezTo>
                  <a:pt x="8022" y="22737"/>
                  <a:pt x="8287" y="22901"/>
                  <a:pt x="8339" y="22936"/>
                </a:cubicBezTo>
                <a:cubicBezTo>
                  <a:pt x="8407" y="23026"/>
                  <a:pt x="8505" y="23101"/>
                  <a:pt x="8592" y="23171"/>
                </a:cubicBezTo>
                <a:lnTo>
                  <a:pt x="8592" y="23171"/>
                </a:lnTo>
                <a:cubicBezTo>
                  <a:pt x="8591" y="23167"/>
                  <a:pt x="8590" y="23164"/>
                  <a:pt x="8589" y="23161"/>
                </a:cubicBezTo>
                <a:lnTo>
                  <a:pt x="8589" y="23161"/>
                </a:lnTo>
                <a:cubicBezTo>
                  <a:pt x="8369" y="22947"/>
                  <a:pt x="8166" y="22691"/>
                  <a:pt x="7939" y="22435"/>
                </a:cubicBezTo>
                <a:lnTo>
                  <a:pt x="7872" y="22435"/>
                </a:lnTo>
                <a:cubicBezTo>
                  <a:pt x="7830" y="22427"/>
                  <a:pt x="7797" y="22423"/>
                  <a:pt x="7773" y="22423"/>
                </a:cubicBezTo>
                <a:cubicBezTo>
                  <a:pt x="7742" y="22423"/>
                  <a:pt x="7725" y="22429"/>
                  <a:pt x="7720" y="22441"/>
                </a:cubicBezTo>
                <a:lnTo>
                  <a:pt x="7720" y="22441"/>
                </a:lnTo>
                <a:cubicBezTo>
                  <a:pt x="7765" y="22495"/>
                  <a:pt x="7810" y="22549"/>
                  <a:pt x="7856" y="22603"/>
                </a:cubicBezTo>
                <a:lnTo>
                  <a:pt x="7856" y="22603"/>
                </a:lnTo>
                <a:cubicBezTo>
                  <a:pt x="7767" y="22532"/>
                  <a:pt x="7706" y="22470"/>
                  <a:pt x="7720" y="22441"/>
                </a:cubicBezTo>
                <a:lnTo>
                  <a:pt x="7720" y="22441"/>
                </a:lnTo>
                <a:cubicBezTo>
                  <a:pt x="7387" y="22042"/>
                  <a:pt x="7054" y="21634"/>
                  <a:pt x="6705" y="21235"/>
                </a:cubicBezTo>
                <a:cubicBezTo>
                  <a:pt x="6695" y="21225"/>
                  <a:pt x="6682" y="21221"/>
                  <a:pt x="6671" y="21221"/>
                </a:cubicBezTo>
                <a:cubicBezTo>
                  <a:pt x="6644" y="21221"/>
                  <a:pt x="6624" y="21244"/>
                  <a:pt x="6672" y="21268"/>
                </a:cubicBezTo>
                <a:cubicBezTo>
                  <a:pt x="6905" y="21602"/>
                  <a:pt x="7172" y="21935"/>
                  <a:pt x="7439" y="22269"/>
                </a:cubicBezTo>
                <a:cubicBezTo>
                  <a:pt x="7339" y="22202"/>
                  <a:pt x="7205" y="22102"/>
                  <a:pt x="7072" y="22069"/>
                </a:cubicBezTo>
                <a:cubicBezTo>
                  <a:pt x="7172" y="22069"/>
                  <a:pt x="7172" y="21968"/>
                  <a:pt x="7105" y="21935"/>
                </a:cubicBezTo>
                <a:cubicBezTo>
                  <a:pt x="6838" y="21602"/>
                  <a:pt x="6571" y="21268"/>
                  <a:pt x="6371" y="20901"/>
                </a:cubicBezTo>
                <a:cubicBezTo>
                  <a:pt x="6405" y="20901"/>
                  <a:pt x="6405" y="20868"/>
                  <a:pt x="6405" y="20868"/>
                </a:cubicBezTo>
                <a:cubicBezTo>
                  <a:pt x="6438" y="20734"/>
                  <a:pt x="6505" y="20567"/>
                  <a:pt x="6538" y="20434"/>
                </a:cubicBezTo>
                <a:cubicBezTo>
                  <a:pt x="6538" y="20434"/>
                  <a:pt x="6571" y="20401"/>
                  <a:pt x="6571" y="20367"/>
                </a:cubicBezTo>
                <a:cubicBezTo>
                  <a:pt x="6605" y="20134"/>
                  <a:pt x="6605" y="19900"/>
                  <a:pt x="6605" y="19633"/>
                </a:cubicBezTo>
                <a:cubicBezTo>
                  <a:pt x="6672" y="19533"/>
                  <a:pt x="6705" y="19433"/>
                  <a:pt x="6672" y="19400"/>
                </a:cubicBezTo>
                <a:cubicBezTo>
                  <a:pt x="6705" y="19367"/>
                  <a:pt x="6738" y="19300"/>
                  <a:pt x="6705" y="19266"/>
                </a:cubicBezTo>
                <a:lnTo>
                  <a:pt x="6705" y="19266"/>
                </a:lnTo>
                <a:cubicBezTo>
                  <a:pt x="6741" y="19271"/>
                  <a:pt x="6778" y="19273"/>
                  <a:pt x="6815" y="19273"/>
                </a:cubicBezTo>
                <a:cubicBezTo>
                  <a:pt x="7084" y="19273"/>
                  <a:pt x="7359" y="19163"/>
                  <a:pt x="7505" y="18900"/>
                </a:cubicBezTo>
                <a:cubicBezTo>
                  <a:pt x="7739" y="18433"/>
                  <a:pt x="7606" y="17799"/>
                  <a:pt x="7372" y="17365"/>
                </a:cubicBezTo>
                <a:cubicBezTo>
                  <a:pt x="7255" y="17131"/>
                  <a:pt x="6990" y="16954"/>
                  <a:pt x="6736" y="16954"/>
                </a:cubicBezTo>
                <a:cubicBezTo>
                  <a:pt x="6556" y="16954"/>
                  <a:pt x="6382" y="17043"/>
                  <a:pt x="6271" y="17265"/>
                </a:cubicBezTo>
                <a:cubicBezTo>
                  <a:pt x="6271" y="17298"/>
                  <a:pt x="6271" y="17365"/>
                  <a:pt x="6338" y="17365"/>
                </a:cubicBezTo>
                <a:cubicBezTo>
                  <a:pt x="6484" y="17321"/>
                  <a:pt x="6605" y="17284"/>
                  <a:pt x="6712" y="17284"/>
                </a:cubicBezTo>
                <a:cubicBezTo>
                  <a:pt x="6847" y="17284"/>
                  <a:pt x="6960" y="17345"/>
                  <a:pt x="7072" y="17532"/>
                </a:cubicBezTo>
                <a:cubicBezTo>
                  <a:pt x="7272" y="17799"/>
                  <a:pt x="7339" y="18232"/>
                  <a:pt x="7239" y="18599"/>
                </a:cubicBezTo>
                <a:cubicBezTo>
                  <a:pt x="7189" y="18873"/>
                  <a:pt x="7028" y="19017"/>
                  <a:pt x="6811" y="19017"/>
                </a:cubicBezTo>
                <a:cubicBezTo>
                  <a:pt x="6737" y="19017"/>
                  <a:pt x="6656" y="19000"/>
                  <a:pt x="6571" y="18966"/>
                </a:cubicBezTo>
                <a:cubicBezTo>
                  <a:pt x="6571" y="18933"/>
                  <a:pt x="6571" y="18933"/>
                  <a:pt x="6538" y="18900"/>
                </a:cubicBezTo>
                <a:cubicBezTo>
                  <a:pt x="6505" y="18766"/>
                  <a:pt x="6405" y="18766"/>
                  <a:pt x="6338" y="18766"/>
                </a:cubicBezTo>
                <a:cubicBezTo>
                  <a:pt x="6038" y="18433"/>
                  <a:pt x="5771" y="17699"/>
                  <a:pt x="6104" y="17465"/>
                </a:cubicBezTo>
                <a:cubicBezTo>
                  <a:pt x="6171" y="17432"/>
                  <a:pt x="6104" y="17398"/>
                  <a:pt x="6071" y="17398"/>
                </a:cubicBezTo>
                <a:cubicBezTo>
                  <a:pt x="5404" y="17465"/>
                  <a:pt x="5938" y="18699"/>
                  <a:pt x="6171" y="18966"/>
                </a:cubicBezTo>
                <a:lnTo>
                  <a:pt x="6238" y="19066"/>
                </a:lnTo>
                <a:cubicBezTo>
                  <a:pt x="6271" y="19300"/>
                  <a:pt x="6271" y="19600"/>
                  <a:pt x="6338" y="19867"/>
                </a:cubicBezTo>
                <a:lnTo>
                  <a:pt x="6338" y="19967"/>
                </a:lnTo>
                <a:cubicBezTo>
                  <a:pt x="6271" y="19967"/>
                  <a:pt x="6205" y="19900"/>
                  <a:pt x="6071" y="19734"/>
                </a:cubicBezTo>
                <a:cubicBezTo>
                  <a:pt x="5871" y="19433"/>
                  <a:pt x="5704" y="19200"/>
                  <a:pt x="5504" y="18933"/>
                </a:cubicBezTo>
                <a:cubicBezTo>
                  <a:pt x="5504" y="18900"/>
                  <a:pt x="5504" y="18900"/>
                  <a:pt x="5437" y="18866"/>
                </a:cubicBezTo>
                <a:cubicBezTo>
                  <a:pt x="5371" y="18733"/>
                  <a:pt x="5237" y="18699"/>
                  <a:pt x="5104" y="18633"/>
                </a:cubicBezTo>
                <a:cubicBezTo>
                  <a:pt x="5204" y="18533"/>
                  <a:pt x="5271" y="18366"/>
                  <a:pt x="5271" y="18199"/>
                </a:cubicBezTo>
                <a:cubicBezTo>
                  <a:pt x="5271" y="17699"/>
                  <a:pt x="4937" y="17198"/>
                  <a:pt x="4570" y="16898"/>
                </a:cubicBezTo>
                <a:cubicBezTo>
                  <a:pt x="4420" y="16791"/>
                  <a:pt x="4263" y="16742"/>
                  <a:pt x="4113" y="16742"/>
                </a:cubicBezTo>
                <a:cubicBezTo>
                  <a:pt x="3798" y="16742"/>
                  <a:pt x="3516" y="16959"/>
                  <a:pt x="3403" y="17298"/>
                </a:cubicBezTo>
                <a:cubicBezTo>
                  <a:pt x="3403" y="17373"/>
                  <a:pt x="3459" y="17411"/>
                  <a:pt x="3501" y="17411"/>
                </a:cubicBezTo>
                <a:cubicBezTo>
                  <a:pt x="3515" y="17411"/>
                  <a:pt x="3528" y="17407"/>
                  <a:pt x="3536" y="17398"/>
                </a:cubicBezTo>
                <a:cubicBezTo>
                  <a:pt x="3547" y="17387"/>
                  <a:pt x="3558" y="17376"/>
                  <a:pt x="3569" y="17365"/>
                </a:cubicBezTo>
                <a:lnTo>
                  <a:pt x="3569" y="17365"/>
                </a:lnTo>
                <a:cubicBezTo>
                  <a:pt x="3569" y="17899"/>
                  <a:pt x="3770" y="18699"/>
                  <a:pt x="4337" y="18933"/>
                </a:cubicBezTo>
                <a:cubicBezTo>
                  <a:pt x="4403" y="18971"/>
                  <a:pt x="4473" y="18987"/>
                  <a:pt x="4542" y="18987"/>
                </a:cubicBezTo>
                <a:cubicBezTo>
                  <a:pt x="4714" y="18987"/>
                  <a:pt x="4885" y="18885"/>
                  <a:pt x="5004" y="18766"/>
                </a:cubicBezTo>
                <a:cubicBezTo>
                  <a:pt x="5437" y="19300"/>
                  <a:pt x="5838" y="19867"/>
                  <a:pt x="6271" y="20401"/>
                </a:cubicBezTo>
                <a:cubicBezTo>
                  <a:pt x="6271" y="20545"/>
                  <a:pt x="6254" y="20654"/>
                  <a:pt x="6219" y="20654"/>
                </a:cubicBezTo>
                <a:cubicBezTo>
                  <a:pt x="6206" y="20654"/>
                  <a:pt x="6190" y="20638"/>
                  <a:pt x="6171" y="20601"/>
                </a:cubicBezTo>
                <a:cubicBezTo>
                  <a:pt x="6171" y="20567"/>
                  <a:pt x="6104" y="20567"/>
                  <a:pt x="6071" y="20567"/>
                </a:cubicBezTo>
                <a:cubicBezTo>
                  <a:pt x="6061" y="20537"/>
                  <a:pt x="6039" y="20525"/>
                  <a:pt x="6013" y="20525"/>
                </a:cubicBezTo>
                <a:cubicBezTo>
                  <a:pt x="5955" y="20525"/>
                  <a:pt x="5881" y="20588"/>
                  <a:pt x="5904" y="20634"/>
                </a:cubicBezTo>
                <a:cubicBezTo>
                  <a:pt x="5938" y="20734"/>
                  <a:pt x="5938" y="20768"/>
                  <a:pt x="6004" y="20868"/>
                </a:cubicBezTo>
                <a:lnTo>
                  <a:pt x="6004" y="20901"/>
                </a:lnTo>
                <a:cubicBezTo>
                  <a:pt x="6004" y="20934"/>
                  <a:pt x="6038" y="20968"/>
                  <a:pt x="6038" y="20968"/>
                </a:cubicBezTo>
                <a:cubicBezTo>
                  <a:pt x="6038" y="20968"/>
                  <a:pt x="6038" y="21034"/>
                  <a:pt x="6071" y="21034"/>
                </a:cubicBezTo>
                <a:cubicBezTo>
                  <a:pt x="6071" y="21068"/>
                  <a:pt x="6104" y="21135"/>
                  <a:pt x="6238" y="21268"/>
                </a:cubicBezTo>
                <a:cubicBezTo>
                  <a:pt x="6238" y="21268"/>
                  <a:pt x="6713" y="21870"/>
                  <a:pt x="6614" y="21870"/>
                </a:cubicBezTo>
                <a:cubicBezTo>
                  <a:pt x="6611" y="21870"/>
                  <a:pt x="6608" y="21869"/>
                  <a:pt x="6605" y="21868"/>
                </a:cubicBezTo>
                <a:cubicBezTo>
                  <a:pt x="6238" y="21768"/>
                  <a:pt x="5904" y="21602"/>
                  <a:pt x="5571" y="21435"/>
                </a:cubicBezTo>
                <a:lnTo>
                  <a:pt x="5537" y="21435"/>
                </a:lnTo>
                <a:cubicBezTo>
                  <a:pt x="5537" y="20968"/>
                  <a:pt x="4904" y="20534"/>
                  <a:pt x="4537" y="20401"/>
                </a:cubicBezTo>
                <a:cubicBezTo>
                  <a:pt x="4418" y="20363"/>
                  <a:pt x="4289" y="20345"/>
                  <a:pt x="4160" y="20345"/>
                </a:cubicBezTo>
                <a:cubicBezTo>
                  <a:pt x="3711" y="20345"/>
                  <a:pt x="3262" y="20575"/>
                  <a:pt x="3236" y="21068"/>
                </a:cubicBezTo>
                <a:cubicBezTo>
                  <a:pt x="3145" y="21772"/>
                  <a:pt x="3966" y="22445"/>
                  <a:pt x="4679" y="22445"/>
                </a:cubicBezTo>
                <a:cubicBezTo>
                  <a:pt x="5013" y="22445"/>
                  <a:pt x="5323" y="22297"/>
                  <a:pt x="5504" y="21935"/>
                </a:cubicBezTo>
                <a:cubicBezTo>
                  <a:pt x="5527" y="21889"/>
                  <a:pt x="5486" y="21826"/>
                  <a:pt x="5436" y="21826"/>
                </a:cubicBezTo>
                <a:cubicBezTo>
                  <a:pt x="5435" y="21826"/>
                  <a:pt x="5433" y="21826"/>
                  <a:pt x="5432" y="21826"/>
                </a:cubicBezTo>
                <a:lnTo>
                  <a:pt x="5432" y="21826"/>
                </a:lnTo>
                <a:cubicBezTo>
                  <a:pt x="5465" y="21786"/>
                  <a:pt x="5504" y="21760"/>
                  <a:pt x="5504" y="21735"/>
                </a:cubicBezTo>
                <a:cubicBezTo>
                  <a:pt x="5504" y="21768"/>
                  <a:pt x="5537" y="21802"/>
                  <a:pt x="5571" y="21802"/>
                </a:cubicBezTo>
                <a:cubicBezTo>
                  <a:pt x="5997" y="21933"/>
                  <a:pt x="7036" y="22096"/>
                  <a:pt x="7388" y="22355"/>
                </a:cubicBezTo>
                <a:lnTo>
                  <a:pt x="7388" y="22355"/>
                </a:lnTo>
                <a:cubicBezTo>
                  <a:pt x="7377" y="22349"/>
                  <a:pt x="7366" y="22347"/>
                  <a:pt x="7356" y="22347"/>
                </a:cubicBezTo>
                <a:cubicBezTo>
                  <a:pt x="7299" y="22347"/>
                  <a:pt x="7246" y="22418"/>
                  <a:pt x="7272" y="22469"/>
                </a:cubicBezTo>
                <a:cubicBezTo>
                  <a:pt x="7706" y="23303"/>
                  <a:pt x="8540" y="23770"/>
                  <a:pt x="9173" y="24437"/>
                </a:cubicBezTo>
                <a:cubicBezTo>
                  <a:pt x="9107" y="24404"/>
                  <a:pt x="9073" y="24404"/>
                  <a:pt x="9040" y="24370"/>
                </a:cubicBezTo>
                <a:cubicBezTo>
                  <a:pt x="9021" y="24358"/>
                  <a:pt x="9004" y="24352"/>
                  <a:pt x="8988" y="24352"/>
                </a:cubicBezTo>
                <a:cubicBezTo>
                  <a:pt x="8920" y="24352"/>
                  <a:pt x="8886" y="24456"/>
                  <a:pt x="8940" y="24537"/>
                </a:cubicBezTo>
                <a:lnTo>
                  <a:pt x="9007" y="24570"/>
                </a:lnTo>
                <a:cubicBezTo>
                  <a:pt x="8840" y="24570"/>
                  <a:pt x="8606" y="24604"/>
                  <a:pt x="8439" y="24637"/>
                </a:cubicBezTo>
                <a:cubicBezTo>
                  <a:pt x="8439" y="24570"/>
                  <a:pt x="8373" y="24537"/>
                  <a:pt x="8273" y="24537"/>
                </a:cubicBezTo>
                <a:cubicBezTo>
                  <a:pt x="8106" y="24570"/>
                  <a:pt x="8006" y="24604"/>
                  <a:pt x="7872" y="24704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50" y="24795"/>
                  <a:pt x="7836" y="24869"/>
                  <a:pt x="7815" y="24937"/>
                </a:cubicBezTo>
                <a:lnTo>
                  <a:pt x="7839" y="24937"/>
                </a:lnTo>
                <a:cubicBezTo>
                  <a:pt x="7872" y="24971"/>
                  <a:pt x="7906" y="24971"/>
                  <a:pt x="7939" y="24971"/>
                </a:cubicBezTo>
                <a:cubicBezTo>
                  <a:pt x="8073" y="24937"/>
                  <a:pt x="8239" y="24937"/>
                  <a:pt x="8373" y="24904"/>
                </a:cubicBezTo>
                <a:cubicBezTo>
                  <a:pt x="8606" y="24804"/>
                  <a:pt x="8873" y="24737"/>
                  <a:pt x="9107" y="24737"/>
                </a:cubicBezTo>
                <a:lnTo>
                  <a:pt x="9273" y="24904"/>
                </a:lnTo>
                <a:cubicBezTo>
                  <a:pt x="9301" y="24918"/>
                  <a:pt x="9329" y="24926"/>
                  <a:pt x="9352" y="24926"/>
                </a:cubicBezTo>
                <a:cubicBezTo>
                  <a:pt x="9384" y="24926"/>
                  <a:pt x="9407" y="24910"/>
                  <a:pt x="9407" y="24871"/>
                </a:cubicBezTo>
                <a:lnTo>
                  <a:pt x="9407" y="24804"/>
                </a:lnTo>
                <a:cubicBezTo>
                  <a:pt x="9607" y="24937"/>
                  <a:pt x="9774" y="25071"/>
                  <a:pt x="10007" y="25237"/>
                </a:cubicBezTo>
                <a:cubicBezTo>
                  <a:pt x="11008" y="26205"/>
                  <a:pt x="12075" y="27072"/>
                  <a:pt x="13176" y="27939"/>
                </a:cubicBezTo>
                <a:cubicBezTo>
                  <a:pt x="13610" y="28373"/>
                  <a:pt x="14010" y="28807"/>
                  <a:pt x="14244" y="29374"/>
                </a:cubicBezTo>
                <a:cubicBezTo>
                  <a:pt x="14677" y="31575"/>
                  <a:pt x="15044" y="33777"/>
                  <a:pt x="15545" y="35945"/>
                </a:cubicBezTo>
                <a:cubicBezTo>
                  <a:pt x="15559" y="36015"/>
                  <a:pt x="15614" y="36044"/>
                  <a:pt x="15668" y="36044"/>
                </a:cubicBezTo>
                <a:cubicBezTo>
                  <a:pt x="15743" y="36044"/>
                  <a:pt x="15817" y="35989"/>
                  <a:pt x="15778" y="35912"/>
                </a:cubicBezTo>
                <a:cubicBezTo>
                  <a:pt x="15444" y="34411"/>
                  <a:pt x="15178" y="32910"/>
                  <a:pt x="14911" y="31409"/>
                </a:cubicBezTo>
                <a:cubicBezTo>
                  <a:pt x="14911" y="31375"/>
                  <a:pt x="14911" y="31308"/>
                  <a:pt x="14944" y="31275"/>
                </a:cubicBezTo>
                <a:cubicBezTo>
                  <a:pt x="15344" y="33577"/>
                  <a:pt x="15711" y="36079"/>
                  <a:pt x="16779" y="38147"/>
                </a:cubicBezTo>
                <a:cubicBezTo>
                  <a:pt x="16799" y="38167"/>
                  <a:pt x="16820" y="38175"/>
                  <a:pt x="16838" y="38175"/>
                </a:cubicBezTo>
                <a:cubicBezTo>
                  <a:pt x="16877" y="38175"/>
                  <a:pt x="16902" y="38136"/>
                  <a:pt x="16879" y="38113"/>
                </a:cubicBezTo>
                <a:cubicBezTo>
                  <a:pt x="16212" y="35778"/>
                  <a:pt x="15545" y="33543"/>
                  <a:pt x="15111" y="31142"/>
                </a:cubicBezTo>
                <a:cubicBezTo>
                  <a:pt x="15078" y="31042"/>
                  <a:pt x="15078" y="30875"/>
                  <a:pt x="15044" y="30741"/>
                </a:cubicBezTo>
                <a:cubicBezTo>
                  <a:pt x="15055" y="30694"/>
                  <a:pt x="15067" y="30647"/>
                  <a:pt x="15078" y="30600"/>
                </a:cubicBezTo>
                <a:lnTo>
                  <a:pt x="15078" y="30600"/>
                </a:lnTo>
                <a:cubicBezTo>
                  <a:pt x="15089" y="30658"/>
                  <a:pt x="15100" y="30717"/>
                  <a:pt x="15111" y="30775"/>
                </a:cubicBezTo>
                <a:cubicBezTo>
                  <a:pt x="15111" y="30708"/>
                  <a:pt x="15144" y="30675"/>
                  <a:pt x="15144" y="30608"/>
                </a:cubicBezTo>
                <a:cubicBezTo>
                  <a:pt x="15135" y="30552"/>
                  <a:pt x="15126" y="30496"/>
                  <a:pt x="15117" y="30440"/>
                </a:cubicBezTo>
                <a:lnTo>
                  <a:pt x="15117" y="30440"/>
                </a:lnTo>
                <a:cubicBezTo>
                  <a:pt x="15104" y="30493"/>
                  <a:pt x="15091" y="30547"/>
                  <a:pt x="15078" y="30600"/>
                </a:cubicBezTo>
                <a:lnTo>
                  <a:pt x="15078" y="30600"/>
                </a:lnTo>
                <a:cubicBezTo>
                  <a:pt x="14724" y="28722"/>
                  <a:pt x="14399" y="26813"/>
                  <a:pt x="14043" y="24904"/>
                </a:cubicBezTo>
                <a:cubicBezTo>
                  <a:pt x="13877" y="23036"/>
                  <a:pt x="13476" y="21168"/>
                  <a:pt x="13009" y="19367"/>
                </a:cubicBezTo>
                <a:cubicBezTo>
                  <a:pt x="13009" y="18699"/>
                  <a:pt x="13076" y="18066"/>
                  <a:pt x="13176" y="17398"/>
                </a:cubicBezTo>
                <a:cubicBezTo>
                  <a:pt x="13443" y="16865"/>
                  <a:pt x="13877" y="16398"/>
                  <a:pt x="14210" y="15897"/>
                </a:cubicBezTo>
                <a:cubicBezTo>
                  <a:pt x="14410" y="15564"/>
                  <a:pt x="14711" y="15164"/>
                  <a:pt x="14844" y="14730"/>
                </a:cubicBezTo>
                <a:lnTo>
                  <a:pt x="14911" y="14830"/>
                </a:lnTo>
                <a:cubicBezTo>
                  <a:pt x="14920" y="14835"/>
                  <a:pt x="14929" y="14837"/>
                  <a:pt x="14938" y="14837"/>
                </a:cubicBezTo>
                <a:cubicBezTo>
                  <a:pt x="14994" y="14837"/>
                  <a:pt x="15044" y="14754"/>
                  <a:pt x="15044" y="14697"/>
                </a:cubicBezTo>
                <a:cubicBezTo>
                  <a:pt x="15011" y="14663"/>
                  <a:pt x="15011" y="14563"/>
                  <a:pt x="14944" y="14530"/>
                </a:cubicBezTo>
                <a:lnTo>
                  <a:pt x="14944" y="14396"/>
                </a:lnTo>
                <a:cubicBezTo>
                  <a:pt x="14944" y="14330"/>
                  <a:pt x="14944" y="14263"/>
                  <a:pt x="14911" y="14230"/>
                </a:cubicBezTo>
                <a:cubicBezTo>
                  <a:pt x="14911" y="13863"/>
                  <a:pt x="15078" y="13529"/>
                  <a:pt x="15411" y="13329"/>
                </a:cubicBezTo>
                <a:cubicBezTo>
                  <a:pt x="15509" y="13248"/>
                  <a:pt x="15748" y="13174"/>
                  <a:pt x="15968" y="13174"/>
                </a:cubicBezTo>
                <a:cubicBezTo>
                  <a:pt x="16201" y="13174"/>
                  <a:pt x="16412" y="13256"/>
                  <a:pt x="16412" y="13496"/>
                </a:cubicBezTo>
                <a:cubicBezTo>
                  <a:pt x="16412" y="13829"/>
                  <a:pt x="16045" y="14163"/>
                  <a:pt x="15778" y="14363"/>
                </a:cubicBezTo>
                <a:cubicBezTo>
                  <a:pt x="15545" y="14596"/>
                  <a:pt x="15211" y="14763"/>
                  <a:pt x="14877" y="14930"/>
                </a:cubicBezTo>
                <a:cubicBezTo>
                  <a:pt x="14777" y="14997"/>
                  <a:pt x="14844" y="15063"/>
                  <a:pt x="14911" y="15063"/>
                </a:cubicBezTo>
                <a:cubicBezTo>
                  <a:pt x="15444" y="15063"/>
                  <a:pt x="15945" y="14663"/>
                  <a:pt x="16278" y="14263"/>
                </a:cubicBezTo>
                <a:cubicBezTo>
                  <a:pt x="16545" y="13996"/>
                  <a:pt x="16879" y="13529"/>
                  <a:pt x="16579" y="13162"/>
                </a:cubicBezTo>
                <a:cubicBezTo>
                  <a:pt x="16445" y="12995"/>
                  <a:pt x="16178" y="12929"/>
                  <a:pt x="15945" y="12929"/>
                </a:cubicBezTo>
                <a:cubicBezTo>
                  <a:pt x="15916" y="12926"/>
                  <a:pt x="15888" y="12924"/>
                  <a:pt x="15860" y="12924"/>
                </a:cubicBezTo>
                <a:cubicBezTo>
                  <a:pt x="15565" y="12924"/>
                  <a:pt x="15321" y="13079"/>
                  <a:pt x="15078" y="13262"/>
                </a:cubicBezTo>
                <a:cubicBezTo>
                  <a:pt x="14844" y="13496"/>
                  <a:pt x="14677" y="13863"/>
                  <a:pt x="14677" y="14196"/>
                </a:cubicBezTo>
                <a:cubicBezTo>
                  <a:pt x="14611" y="14230"/>
                  <a:pt x="14611" y="14263"/>
                  <a:pt x="14611" y="14330"/>
                </a:cubicBezTo>
                <a:cubicBezTo>
                  <a:pt x="14711" y="15364"/>
                  <a:pt x="13843" y="16231"/>
                  <a:pt x="13243" y="17098"/>
                </a:cubicBezTo>
                <a:cubicBezTo>
                  <a:pt x="13376" y="16264"/>
                  <a:pt x="13543" y="15430"/>
                  <a:pt x="13710" y="14596"/>
                </a:cubicBezTo>
                <a:cubicBezTo>
                  <a:pt x="13877" y="13729"/>
                  <a:pt x="14444" y="12995"/>
                  <a:pt x="15078" y="12362"/>
                </a:cubicBezTo>
                <a:cubicBezTo>
                  <a:pt x="15110" y="12405"/>
                  <a:pt x="15149" y="12423"/>
                  <a:pt x="15187" y="12423"/>
                </a:cubicBezTo>
                <a:cubicBezTo>
                  <a:pt x="15265" y="12423"/>
                  <a:pt x="15338" y="12348"/>
                  <a:pt x="15344" y="12242"/>
                </a:cubicBezTo>
                <a:lnTo>
                  <a:pt x="15344" y="12242"/>
                </a:lnTo>
                <a:cubicBezTo>
                  <a:pt x="15478" y="12533"/>
                  <a:pt x="15715" y="12739"/>
                  <a:pt x="16024" y="12739"/>
                </a:cubicBezTo>
                <a:cubicBezTo>
                  <a:pt x="16104" y="12739"/>
                  <a:pt x="16189" y="12725"/>
                  <a:pt x="16278" y="12695"/>
                </a:cubicBezTo>
                <a:cubicBezTo>
                  <a:pt x="16712" y="12528"/>
                  <a:pt x="17046" y="12061"/>
                  <a:pt x="17112" y="11661"/>
                </a:cubicBezTo>
                <a:cubicBezTo>
                  <a:pt x="17207" y="11249"/>
                  <a:pt x="17061" y="10655"/>
                  <a:pt x="16617" y="10655"/>
                </a:cubicBezTo>
                <a:cubicBezTo>
                  <a:pt x="16594" y="10655"/>
                  <a:pt x="16570" y="10657"/>
                  <a:pt x="16545" y="10660"/>
                </a:cubicBezTo>
                <a:cubicBezTo>
                  <a:pt x="16512" y="10660"/>
                  <a:pt x="16445" y="10694"/>
                  <a:pt x="16512" y="10727"/>
                </a:cubicBezTo>
                <a:cubicBezTo>
                  <a:pt x="16745" y="10994"/>
                  <a:pt x="16946" y="11161"/>
                  <a:pt x="16879" y="11528"/>
                </a:cubicBezTo>
                <a:cubicBezTo>
                  <a:pt x="16845" y="11861"/>
                  <a:pt x="16612" y="12161"/>
                  <a:pt x="16345" y="12362"/>
                </a:cubicBezTo>
                <a:cubicBezTo>
                  <a:pt x="16234" y="12445"/>
                  <a:pt x="16117" y="12488"/>
                  <a:pt x="16011" y="12488"/>
                </a:cubicBezTo>
                <a:cubicBezTo>
                  <a:pt x="15863" y="12488"/>
                  <a:pt x="15736" y="12403"/>
                  <a:pt x="15678" y="12228"/>
                </a:cubicBezTo>
                <a:cubicBezTo>
                  <a:pt x="15411" y="11828"/>
                  <a:pt x="15545" y="10860"/>
                  <a:pt x="16178" y="10827"/>
                </a:cubicBezTo>
                <a:cubicBezTo>
                  <a:pt x="16212" y="10827"/>
                  <a:pt x="16212" y="10760"/>
                  <a:pt x="16178" y="10727"/>
                </a:cubicBezTo>
                <a:cubicBezTo>
                  <a:pt x="16106" y="10704"/>
                  <a:pt x="16037" y="10693"/>
                  <a:pt x="15973" y="10693"/>
                </a:cubicBezTo>
                <a:cubicBezTo>
                  <a:pt x="15480" y="10693"/>
                  <a:pt x="15244" y="11330"/>
                  <a:pt x="15244" y="11861"/>
                </a:cubicBezTo>
                <a:cubicBezTo>
                  <a:pt x="15215" y="11818"/>
                  <a:pt x="15167" y="11793"/>
                  <a:pt x="15122" y="11793"/>
                </a:cubicBezTo>
                <a:cubicBezTo>
                  <a:pt x="15064" y="11793"/>
                  <a:pt x="15011" y="11834"/>
                  <a:pt x="15011" y="11928"/>
                </a:cubicBezTo>
                <a:lnTo>
                  <a:pt x="15011" y="12061"/>
                </a:lnTo>
                <a:lnTo>
                  <a:pt x="15011" y="12161"/>
                </a:lnTo>
                <a:lnTo>
                  <a:pt x="15011" y="12195"/>
                </a:lnTo>
                <a:cubicBezTo>
                  <a:pt x="14611" y="12695"/>
                  <a:pt x="14210" y="13162"/>
                  <a:pt x="13943" y="13696"/>
                </a:cubicBezTo>
                <a:cubicBezTo>
                  <a:pt x="14110" y="12995"/>
                  <a:pt x="14277" y="12228"/>
                  <a:pt x="14410" y="11528"/>
                </a:cubicBezTo>
                <a:lnTo>
                  <a:pt x="14410" y="11494"/>
                </a:lnTo>
                <a:cubicBezTo>
                  <a:pt x="14544" y="10927"/>
                  <a:pt x="14844" y="10594"/>
                  <a:pt x="15044" y="10093"/>
                </a:cubicBezTo>
                <a:cubicBezTo>
                  <a:pt x="15111" y="9993"/>
                  <a:pt x="15178" y="9826"/>
                  <a:pt x="15178" y="9660"/>
                </a:cubicBezTo>
                <a:cubicBezTo>
                  <a:pt x="15261" y="9799"/>
                  <a:pt x="15391" y="9868"/>
                  <a:pt x="15528" y="9868"/>
                </a:cubicBezTo>
                <a:cubicBezTo>
                  <a:pt x="15556" y="9868"/>
                  <a:pt x="15583" y="9865"/>
                  <a:pt x="15611" y="9860"/>
                </a:cubicBezTo>
                <a:cubicBezTo>
                  <a:pt x="16045" y="9826"/>
                  <a:pt x="16178" y="9259"/>
                  <a:pt x="16245" y="8926"/>
                </a:cubicBezTo>
                <a:cubicBezTo>
                  <a:pt x="16345" y="8559"/>
                  <a:pt x="16378" y="7692"/>
                  <a:pt x="15945" y="7491"/>
                </a:cubicBezTo>
                <a:cubicBezTo>
                  <a:pt x="15934" y="7471"/>
                  <a:pt x="15921" y="7463"/>
                  <a:pt x="15907" y="7463"/>
                </a:cubicBezTo>
                <a:cubicBezTo>
                  <a:pt x="15876" y="7463"/>
                  <a:pt x="15845" y="7502"/>
                  <a:pt x="15845" y="7525"/>
                </a:cubicBezTo>
                <a:cubicBezTo>
                  <a:pt x="15845" y="7692"/>
                  <a:pt x="15911" y="7825"/>
                  <a:pt x="15945" y="7992"/>
                </a:cubicBezTo>
                <a:cubicBezTo>
                  <a:pt x="16012" y="8192"/>
                  <a:pt x="16045" y="8392"/>
                  <a:pt x="16012" y="8592"/>
                </a:cubicBezTo>
                <a:cubicBezTo>
                  <a:pt x="16012" y="8892"/>
                  <a:pt x="15911" y="9326"/>
                  <a:pt x="15711" y="9526"/>
                </a:cubicBezTo>
                <a:cubicBezTo>
                  <a:pt x="15663" y="9580"/>
                  <a:pt x="15617" y="9603"/>
                  <a:pt x="15572" y="9603"/>
                </a:cubicBezTo>
                <a:cubicBezTo>
                  <a:pt x="15367" y="9603"/>
                  <a:pt x="15205" y="9129"/>
                  <a:pt x="15178" y="8992"/>
                </a:cubicBezTo>
                <a:cubicBezTo>
                  <a:pt x="15044" y="8525"/>
                  <a:pt x="15078" y="7858"/>
                  <a:pt x="15511" y="7558"/>
                </a:cubicBezTo>
                <a:cubicBezTo>
                  <a:pt x="15578" y="7525"/>
                  <a:pt x="15511" y="7425"/>
                  <a:pt x="15444" y="7425"/>
                </a:cubicBezTo>
                <a:cubicBezTo>
                  <a:pt x="14911" y="7692"/>
                  <a:pt x="14844" y="8359"/>
                  <a:pt x="14911" y="8892"/>
                </a:cubicBezTo>
                <a:cubicBezTo>
                  <a:pt x="14911" y="9026"/>
                  <a:pt x="14944" y="9193"/>
                  <a:pt x="15044" y="9359"/>
                </a:cubicBezTo>
                <a:cubicBezTo>
                  <a:pt x="15011" y="9860"/>
                  <a:pt x="14711" y="10260"/>
                  <a:pt x="14510" y="10660"/>
                </a:cubicBezTo>
                <a:cubicBezTo>
                  <a:pt x="14510" y="9893"/>
                  <a:pt x="14277" y="9059"/>
                  <a:pt x="14110" y="8425"/>
                </a:cubicBezTo>
                <a:lnTo>
                  <a:pt x="14110" y="8392"/>
                </a:lnTo>
                <a:cubicBezTo>
                  <a:pt x="14110" y="8359"/>
                  <a:pt x="14110" y="8359"/>
                  <a:pt x="14077" y="8325"/>
                </a:cubicBezTo>
                <a:cubicBezTo>
                  <a:pt x="14110" y="8325"/>
                  <a:pt x="14177" y="8259"/>
                  <a:pt x="14177" y="8259"/>
                </a:cubicBezTo>
                <a:cubicBezTo>
                  <a:pt x="14677" y="7992"/>
                  <a:pt x="14844" y="7425"/>
                  <a:pt x="14444" y="6991"/>
                </a:cubicBezTo>
                <a:cubicBezTo>
                  <a:pt x="14200" y="6625"/>
                  <a:pt x="13678" y="6315"/>
                  <a:pt x="13233" y="6315"/>
                </a:cubicBezTo>
                <a:cubicBezTo>
                  <a:pt x="13191" y="6315"/>
                  <a:pt x="13150" y="6318"/>
                  <a:pt x="13109" y="6324"/>
                </a:cubicBezTo>
                <a:cubicBezTo>
                  <a:pt x="12576" y="6324"/>
                  <a:pt x="12576" y="6758"/>
                  <a:pt x="12743" y="7158"/>
                </a:cubicBezTo>
                <a:cubicBezTo>
                  <a:pt x="12843" y="7692"/>
                  <a:pt x="13210" y="8359"/>
                  <a:pt x="13743" y="8392"/>
                </a:cubicBezTo>
                <a:cubicBezTo>
                  <a:pt x="13777" y="8525"/>
                  <a:pt x="13843" y="8559"/>
                  <a:pt x="13943" y="8659"/>
                </a:cubicBezTo>
                <a:cubicBezTo>
                  <a:pt x="14210" y="9560"/>
                  <a:pt x="14244" y="10494"/>
                  <a:pt x="14244" y="11428"/>
                </a:cubicBezTo>
                <a:lnTo>
                  <a:pt x="14244" y="11561"/>
                </a:lnTo>
                <a:lnTo>
                  <a:pt x="14244" y="11594"/>
                </a:lnTo>
                <a:cubicBezTo>
                  <a:pt x="14210" y="11895"/>
                  <a:pt x="14110" y="12228"/>
                  <a:pt x="14077" y="12528"/>
                </a:cubicBezTo>
                <a:cubicBezTo>
                  <a:pt x="13843" y="11728"/>
                  <a:pt x="13843" y="10894"/>
                  <a:pt x="13443" y="10160"/>
                </a:cubicBezTo>
                <a:lnTo>
                  <a:pt x="13410" y="10093"/>
                </a:lnTo>
                <a:lnTo>
                  <a:pt x="13410" y="10027"/>
                </a:lnTo>
                <a:lnTo>
                  <a:pt x="13343" y="9926"/>
                </a:lnTo>
                <a:cubicBezTo>
                  <a:pt x="13410" y="9426"/>
                  <a:pt x="13343" y="8826"/>
                  <a:pt x="13043" y="8492"/>
                </a:cubicBezTo>
                <a:cubicBezTo>
                  <a:pt x="12897" y="8317"/>
                  <a:pt x="12687" y="8206"/>
                  <a:pt x="12471" y="8175"/>
                </a:cubicBezTo>
                <a:lnTo>
                  <a:pt x="12471" y="8175"/>
                </a:lnTo>
                <a:cubicBezTo>
                  <a:pt x="12637" y="8235"/>
                  <a:pt x="12754" y="8382"/>
                  <a:pt x="12843" y="8559"/>
                </a:cubicBezTo>
                <a:cubicBezTo>
                  <a:pt x="13009" y="8892"/>
                  <a:pt x="13043" y="9193"/>
                  <a:pt x="13043" y="9493"/>
                </a:cubicBezTo>
                <a:cubicBezTo>
                  <a:pt x="12943" y="9493"/>
                  <a:pt x="12843" y="9560"/>
                  <a:pt x="12876" y="9660"/>
                </a:cubicBezTo>
                <a:cubicBezTo>
                  <a:pt x="12909" y="9826"/>
                  <a:pt x="12943" y="9993"/>
                  <a:pt x="13043" y="10160"/>
                </a:cubicBezTo>
                <a:cubicBezTo>
                  <a:pt x="12642" y="10060"/>
                  <a:pt x="12376" y="9926"/>
                  <a:pt x="12109" y="9593"/>
                </a:cubicBezTo>
                <a:cubicBezTo>
                  <a:pt x="11909" y="9326"/>
                  <a:pt x="11708" y="8892"/>
                  <a:pt x="11775" y="8492"/>
                </a:cubicBezTo>
                <a:cubicBezTo>
                  <a:pt x="11778" y="8470"/>
                  <a:pt x="11783" y="8448"/>
                  <a:pt x="11788" y="8428"/>
                </a:cubicBezTo>
                <a:lnTo>
                  <a:pt x="11788" y="8428"/>
                </a:lnTo>
                <a:cubicBezTo>
                  <a:pt x="11772" y="8448"/>
                  <a:pt x="11756" y="8470"/>
                  <a:pt x="11742" y="8492"/>
                </a:cubicBezTo>
                <a:cubicBezTo>
                  <a:pt x="11508" y="8892"/>
                  <a:pt x="11742" y="9526"/>
                  <a:pt x="12009" y="9893"/>
                </a:cubicBezTo>
                <a:cubicBezTo>
                  <a:pt x="12168" y="10158"/>
                  <a:pt x="12558" y="10591"/>
                  <a:pt x="12946" y="10591"/>
                </a:cubicBezTo>
                <a:cubicBezTo>
                  <a:pt x="13046" y="10591"/>
                  <a:pt x="13147" y="10562"/>
                  <a:pt x="13243" y="10494"/>
                </a:cubicBezTo>
                <a:cubicBezTo>
                  <a:pt x="13257" y="10522"/>
                  <a:pt x="13289" y="10532"/>
                  <a:pt x="13324" y="10532"/>
                </a:cubicBezTo>
                <a:cubicBezTo>
                  <a:pt x="13371" y="10532"/>
                  <a:pt x="13424" y="10513"/>
                  <a:pt x="13443" y="10494"/>
                </a:cubicBezTo>
                <a:cubicBezTo>
                  <a:pt x="13729" y="11066"/>
                  <a:pt x="13682" y="11790"/>
                  <a:pt x="13908" y="12405"/>
                </a:cubicBezTo>
                <a:lnTo>
                  <a:pt x="13908" y="12405"/>
                </a:lnTo>
                <a:cubicBezTo>
                  <a:pt x="13909" y="12402"/>
                  <a:pt x="13909" y="12398"/>
                  <a:pt x="13910" y="12395"/>
                </a:cubicBezTo>
                <a:cubicBezTo>
                  <a:pt x="13910" y="12428"/>
                  <a:pt x="13943" y="12428"/>
                  <a:pt x="13943" y="12495"/>
                </a:cubicBezTo>
                <a:cubicBezTo>
                  <a:pt x="13931" y="12465"/>
                  <a:pt x="13919" y="12435"/>
                  <a:pt x="13908" y="12405"/>
                </a:cubicBezTo>
                <a:lnTo>
                  <a:pt x="13908" y="12405"/>
                </a:lnTo>
                <a:cubicBezTo>
                  <a:pt x="13776" y="13035"/>
                  <a:pt x="13676" y="13666"/>
                  <a:pt x="13576" y="14263"/>
                </a:cubicBezTo>
                <a:cubicBezTo>
                  <a:pt x="13618" y="14084"/>
                  <a:pt x="13657" y="13899"/>
                  <a:pt x="13695" y="13711"/>
                </a:cubicBezTo>
                <a:lnTo>
                  <a:pt x="13695" y="13711"/>
                </a:lnTo>
                <a:cubicBezTo>
                  <a:pt x="13645" y="13987"/>
                  <a:pt x="13597" y="14261"/>
                  <a:pt x="13543" y="14530"/>
                </a:cubicBezTo>
                <a:cubicBezTo>
                  <a:pt x="13543" y="14396"/>
                  <a:pt x="13510" y="14263"/>
                  <a:pt x="13510" y="14163"/>
                </a:cubicBezTo>
                <a:cubicBezTo>
                  <a:pt x="13443" y="13863"/>
                  <a:pt x="13410" y="13562"/>
                  <a:pt x="13376" y="13329"/>
                </a:cubicBezTo>
                <a:cubicBezTo>
                  <a:pt x="13343" y="13195"/>
                  <a:pt x="13276" y="13029"/>
                  <a:pt x="13243" y="12862"/>
                </a:cubicBezTo>
                <a:cubicBezTo>
                  <a:pt x="13276" y="12829"/>
                  <a:pt x="13276" y="12762"/>
                  <a:pt x="13276" y="12728"/>
                </a:cubicBezTo>
                <a:cubicBezTo>
                  <a:pt x="13243" y="12695"/>
                  <a:pt x="13243" y="12662"/>
                  <a:pt x="13210" y="12595"/>
                </a:cubicBezTo>
                <a:lnTo>
                  <a:pt x="13210" y="12395"/>
                </a:lnTo>
                <a:cubicBezTo>
                  <a:pt x="13210" y="12362"/>
                  <a:pt x="13210" y="12328"/>
                  <a:pt x="13176" y="12261"/>
                </a:cubicBezTo>
                <a:cubicBezTo>
                  <a:pt x="13243" y="11895"/>
                  <a:pt x="13076" y="11428"/>
                  <a:pt x="12909" y="11194"/>
                </a:cubicBezTo>
                <a:cubicBezTo>
                  <a:pt x="12748" y="10961"/>
                  <a:pt x="12480" y="10834"/>
                  <a:pt x="12225" y="10834"/>
                </a:cubicBezTo>
                <a:cubicBezTo>
                  <a:pt x="12147" y="10834"/>
                  <a:pt x="12071" y="10845"/>
                  <a:pt x="11999" y="10870"/>
                </a:cubicBezTo>
                <a:lnTo>
                  <a:pt x="11999" y="10870"/>
                </a:lnTo>
                <a:cubicBezTo>
                  <a:pt x="12018" y="10868"/>
                  <a:pt x="12037" y="10867"/>
                  <a:pt x="12056" y="10867"/>
                </a:cubicBezTo>
                <a:cubicBezTo>
                  <a:pt x="12270" y="10867"/>
                  <a:pt x="12494" y="11003"/>
                  <a:pt x="12609" y="11194"/>
                </a:cubicBezTo>
                <a:cubicBezTo>
                  <a:pt x="12743" y="11361"/>
                  <a:pt x="12843" y="11661"/>
                  <a:pt x="12843" y="11928"/>
                </a:cubicBezTo>
                <a:cubicBezTo>
                  <a:pt x="12743" y="11928"/>
                  <a:pt x="12709" y="11995"/>
                  <a:pt x="12642" y="12028"/>
                </a:cubicBezTo>
                <a:lnTo>
                  <a:pt x="12642" y="12195"/>
                </a:lnTo>
                <a:lnTo>
                  <a:pt x="12642" y="12261"/>
                </a:lnTo>
                <a:cubicBezTo>
                  <a:pt x="12532" y="12317"/>
                  <a:pt x="12433" y="12349"/>
                  <a:pt x="12336" y="12349"/>
                </a:cubicBezTo>
                <a:cubicBezTo>
                  <a:pt x="12198" y="12349"/>
                  <a:pt x="12065" y="12284"/>
                  <a:pt x="11909" y="12128"/>
                </a:cubicBezTo>
                <a:cubicBezTo>
                  <a:pt x="11729" y="11919"/>
                  <a:pt x="11577" y="11549"/>
                  <a:pt x="11619" y="11234"/>
                </a:cubicBezTo>
                <a:lnTo>
                  <a:pt x="11619" y="11234"/>
                </a:lnTo>
                <a:cubicBezTo>
                  <a:pt x="11327" y="11906"/>
                  <a:pt x="11996" y="12851"/>
                  <a:pt x="12560" y="12851"/>
                </a:cubicBezTo>
                <a:cubicBezTo>
                  <a:pt x="12672" y="12851"/>
                  <a:pt x="12780" y="12813"/>
                  <a:pt x="12876" y="12728"/>
                </a:cubicBezTo>
                <a:lnTo>
                  <a:pt x="12943" y="12795"/>
                </a:lnTo>
                <a:cubicBezTo>
                  <a:pt x="13009" y="12862"/>
                  <a:pt x="13043" y="12862"/>
                  <a:pt x="13109" y="12862"/>
                </a:cubicBezTo>
                <a:cubicBezTo>
                  <a:pt x="13210" y="13095"/>
                  <a:pt x="13243" y="13396"/>
                  <a:pt x="13276" y="13629"/>
                </a:cubicBezTo>
                <a:cubicBezTo>
                  <a:pt x="13376" y="14096"/>
                  <a:pt x="13376" y="14596"/>
                  <a:pt x="13510" y="15030"/>
                </a:cubicBezTo>
                <a:cubicBezTo>
                  <a:pt x="13410" y="15664"/>
                  <a:pt x="13276" y="16264"/>
                  <a:pt x="13210" y="16898"/>
                </a:cubicBezTo>
                <a:cubicBezTo>
                  <a:pt x="13109" y="17398"/>
                  <a:pt x="13009" y="17899"/>
                  <a:pt x="12909" y="18399"/>
                </a:cubicBezTo>
                <a:cubicBezTo>
                  <a:pt x="12342" y="16264"/>
                  <a:pt x="11608" y="14163"/>
                  <a:pt x="11075" y="12028"/>
                </a:cubicBezTo>
                <a:cubicBezTo>
                  <a:pt x="11075" y="11995"/>
                  <a:pt x="11058" y="11978"/>
                  <a:pt x="11041" y="11978"/>
                </a:cubicBezTo>
                <a:cubicBezTo>
                  <a:pt x="11025" y="11978"/>
                  <a:pt x="11008" y="11995"/>
                  <a:pt x="11008" y="12028"/>
                </a:cubicBezTo>
                <a:cubicBezTo>
                  <a:pt x="11075" y="12662"/>
                  <a:pt x="11241" y="13262"/>
                  <a:pt x="11375" y="13863"/>
                </a:cubicBezTo>
                <a:cubicBezTo>
                  <a:pt x="10941" y="12562"/>
                  <a:pt x="10508" y="11294"/>
                  <a:pt x="10007" y="10027"/>
                </a:cubicBezTo>
                <a:cubicBezTo>
                  <a:pt x="10041" y="9760"/>
                  <a:pt x="10041" y="9526"/>
                  <a:pt x="10074" y="9259"/>
                </a:cubicBezTo>
                <a:cubicBezTo>
                  <a:pt x="10107" y="8992"/>
                  <a:pt x="10074" y="8525"/>
                  <a:pt x="10207" y="8192"/>
                </a:cubicBezTo>
                <a:cubicBezTo>
                  <a:pt x="10241" y="8192"/>
                  <a:pt x="10241" y="8125"/>
                  <a:pt x="10274" y="8092"/>
                </a:cubicBezTo>
                <a:lnTo>
                  <a:pt x="10274" y="8058"/>
                </a:lnTo>
                <a:cubicBezTo>
                  <a:pt x="10274" y="8025"/>
                  <a:pt x="10274" y="7958"/>
                  <a:pt x="10341" y="7925"/>
                </a:cubicBezTo>
                <a:cubicBezTo>
                  <a:pt x="10341" y="7858"/>
                  <a:pt x="10341" y="7792"/>
                  <a:pt x="10274" y="7758"/>
                </a:cubicBezTo>
                <a:lnTo>
                  <a:pt x="10274" y="7725"/>
                </a:lnTo>
                <a:cubicBezTo>
                  <a:pt x="10383" y="7763"/>
                  <a:pt x="10488" y="7781"/>
                  <a:pt x="10587" y="7781"/>
                </a:cubicBezTo>
                <a:cubicBezTo>
                  <a:pt x="11094" y="7781"/>
                  <a:pt x="11453" y="7321"/>
                  <a:pt x="11508" y="6791"/>
                </a:cubicBezTo>
                <a:cubicBezTo>
                  <a:pt x="11542" y="6257"/>
                  <a:pt x="11342" y="5557"/>
                  <a:pt x="10875" y="5223"/>
                </a:cubicBezTo>
                <a:cubicBezTo>
                  <a:pt x="10770" y="5140"/>
                  <a:pt x="10670" y="5105"/>
                  <a:pt x="10575" y="5105"/>
                </a:cubicBezTo>
                <a:cubicBezTo>
                  <a:pt x="10367" y="5105"/>
                  <a:pt x="10189" y="5273"/>
                  <a:pt x="10074" y="5457"/>
                </a:cubicBezTo>
                <a:lnTo>
                  <a:pt x="10074" y="5423"/>
                </a:lnTo>
                <a:cubicBezTo>
                  <a:pt x="10074" y="5400"/>
                  <a:pt x="10057" y="5376"/>
                  <a:pt x="10036" y="5376"/>
                </a:cubicBezTo>
                <a:cubicBezTo>
                  <a:pt x="10027" y="5376"/>
                  <a:pt x="10017" y="5380"/>
                  <a:pt x="10007" y="5390"/>
                </a:cubicBezTo>
                <a:cubicBezTo>
                  <a:pt x="9907" y="5557"/>
                  <a:pt x="9840" y="5790"/>
                  <a:pt x="9774" y="6057"/>
                </a:cubicBezTo>
                <a:cubicBezTo>
                  <a:pt x="9740" y="6124"/>
                  <a:pt x="9740" y="6257"/>
                  <a:pt x="9707" y="6357"/>
                </a:cubicBezTo>
                <a:cubicBezTo>
                  <a:pt x="9707" y="6391"/>
                  <a:pt x="9707" y="6391"/>
                  <a:pt x="9740" y="6391"/>
                </a:cubicBezTo>
                <a:cubicBezTo>
                  <a:pt x="9707" y="6791"/>
                  <a:pt x="9774" y="7258"/>
                  <a:pt x="10007" y="7558"/>
                </a:cubicBezTo>
                <a:cubicBezTo>
                  <a:pt x="9941" y="7591"/>
                  <a:pt x="9907" y="7625"/>
                  <a:pt x="9907" y="7692"/>
                </a:cubicBezTo>
                <a:lnTo>
                  <a:pt x="9907" y="7925"/>
                </a:lnTo>
                <a:lnTo>
                  <a:pt x="9907" y="8025"/>
                </a:lnTo>
                <a:lnTo>
                  <a:pt x="9907" y="8058"/>
                </a:lnTo>
                <a:lnTo>
                  <a:pt x="9907" y="8092"/>
                </a:lnTo>
                <a:cubicBezTo>
                  <a:pt x="9907" y="8092"/>
                  <a:pt x="9907" y="8159"/>
                  <a:pt x="9941" y="8159"/>
                </a:cubicBezTo>
                <a:cubicBezTo>
                  <a:pt x="10041" y="8425"/>
                  <a:pt x="9941" y="8826"/>
                  <a:pt x="9907" y="9093"/>
                </a:cubicBezTo>
                <a:cubicBezTo>
                  <a:pt x="9907" y="9326"/>
                  <a:pt x="9874" y="9493"/>
                  <a:pt x="9874" y="9693"/>
                </a:cubicBezTo>
                <a:cubicBezTo>
                  <a:pt x="9874" y="9660"/>
                  <a:pt x="9874" y="9660"/>
                  <a:pt x="9840" y="9593"/>
                </a:cubicBezTo>
                <a:cubicBezTo>
                  <a:pt x="9711" y="9334"/>
                  <a:pt x="9613" y="9075"/>
                  <a:pt x="9516" y="8786"/>
                </a:cubicBezTo>
                <a:lnTo>
                  <a:pt x="9516" y="8786"/>
                </a:lnTo>
                <a:cubicBezTo>
                  <a:pt x="9518" y="8787"/>
                  <a:pt x="9520" y="8788"/>
                  <a:pt x="9522" y="8788"/>
                </a:cubicBezTo>
                <a:cubicBezTo>
                  <a:pt x="9542" y="8788"/>
                  <a:pt x="9574" y="8749"/>
                  <a:pt x="9574" y="8726"/>
                </a:cubicBezTo>
                <a:cubicBezTo>
                  <a:pt x="9340" y="7892"/>
                  <a:pt x="8940" y="7058"/>
                  <a:pt x="8540" y="6324"/>
                </a:cubicBezTo>
                <a:cubicBezTo>
                  <a:pt x="8540" y="6090"/>
                  <a:pt x="8573" y="5890"/>
                  <a:pt x="8573" y="5723"/>
                </a:cubicBezTo>
                <a:cubicBezTo>
                  <a:pt x="8606" y="5490"/>
                  <a:pt x="8606" y="5223"/>
                  <a:pt x="8673" y="5023"/>
                </a:cubicBezTo>
                <a:cubicBezTo>
                  <a:pt x="8706" y="4990"/>
                  <a:pt x="8740" y="4923"/>
                  <a:pt x="8740" y="4890"/>
                </a:cubicBezTo>
                <a:lnTo>
                  <a:pt x="8740" y="4689"/>
                </a:lnTo>
                <a:cubicBezTo>
                  <a:pt x="8773" y="4689"/>
                  <a:pt x="8773" y="4723"/>
                  <a:pt x="8840" y="4723"/>
                </a:cubicBezTo>
                <a:cubicBezTo>
                  <a:pt x="8906" y="4741"/>
                  <a:pt x="8971" y="4750"/>
                  <a:pt x="9033" y="4750"/>
                </a:cubicBezTo>
                <a:cubicBezTo>
                  <a:pt x="9531" y="4750"/>
                  <a:pt x="9874" y="4196"/>
                  <a:pt x="9874" y="3722"/>
                </a:cubicBezTo>
                <a:cubicBezTo>
                  <a:pt x="9874" y="3255"/>
                  <a:pt x="9607" y="2655"/>
                  <a:pt x="9173" y="2421"/>
                </a:cubicBezTo>
                <a:cubicBezTo>
                  <a:pt x="9089" y="2382"/>
                  <a:pt x="9012" y="2365"/>
                  <a:pt x="8942" y="2365"/>
                </a:cubicBezTo>
                <a:cubicBezTo>
                  <a:pt x="8651" y="2365"/>
                  <a:pt x="8474" y="2666"/>
                  <a:pt x="8339" y="2988"/>
                </a:cubicBezTo>
                <a:lnTo>
                  <a:pt x="8273" y="2988"/>
                </a:lnTo>
                <a:cubicBezTo>
                  <a:pt x="8106" y="3355"/>
                  <a:pt x="8073" y="3922"/>
                  <a:pt x="8273" y="4322"/>
                </a:cubicBezTo>
                <a:cubicBezTo>
                  <a:pt x="8239" y="4356"/>
                  <a:pt x="8239" y="4389"/>
                  <a:pt x="8239" y="4423"/>
                </a:cubicBezTo>
                <a:cubicBezTo>
                  <a:pt x="8239" y="4589"/>
                  <a:pt x="8239" y="4689"/>
                  <a:pt x="8273" y="4856"/>
                </a:cubicBezTo>
                <a:cubicBezTo>
                  <a:pt x="8273" y="4890"/>
                  <a:pt x="8339" y="4923"/>
                  <a:pt x="8373" y="4923"/>
                </a:cubicBezTo>
                <a:lnTo>
                  <a:pt x="8373" y="4990"/>
                </a:lnTo>
                <a:lnTo>
                  <a:pt x="8239" y="5990"/>
                </a:lnTo>
                <a:cubicBezTo>
                  <a:pt x="8039" y="5590"/>
                  <a:pt x="7839" y="5223"/>
                  <a:pt x="7606" y="4890"/>
                </a:cubicBezTo>
                <a:cubicBezTo>
                  <a:pt x="7596" y="4880"/>
                  <a:pt x="7586" y="4876"/>
                  <a:pt x="7578" y="4876"/>
                </a:cubicBezTo>
                <a:cubicBezTo>
                  <a:pt x="7558" y="4876"/>
                  <a:pt x="7549" y="4899"/>
                  <a:pt x="7572" y="4923"/>
                </a:cubicBezTo>
                <a:cubicBezTo>
                  <a:pt x="7606" y="5056"/>
                  <a:pt x="7706" y="5190"/>
                  <a:pt x="7739" y="5323"/>
                </a:cubicBezTo>
                <a:cubicBezTo>
                  <a:pt x="7672" y="5156"/>
                  <a:pt x="7572" y="5023"/>
                  <a:pt x="7439" y="4856"/>
                </a:cubicBezTo>
                <a:cubicBezTo>
                  <a:pt x="7505" y="4656"/>
                  <a:pt x="7405" y="4389"/>
                  <a:pt x="7372" y="4222"/>
                </a:cubicBezTo>
                <a:cubicBezTo>
                  <a:pt x="7272" y="3722"/>
                  <a:pt x="7105" y="3222"/>
                  <a:pt x="7038" y="2721"/>
                </a:cubicBezTo>
                <a:lnTo>
                  <a:pt x="7038" y="2688"/>
                </a:lnTo>
                <a:cubicBezTo>
                  <a:pt x="7038" y="2621"/>
                  <a:pt x="7072" y="2621"/>
                  <a:pt x="7072" y="2588"/>
                </a:cubicBezTo>
                <a:cubicBezTo>
                  <a:pt x="7105" y="2588"/>
                  <a:pt x="7105" y="2655"/>
                  <a:pt x="7172" y="2655"/>
                </a:cubicBezTo>
                <a:cubicBezTo>
                  <a:pt x="7218" y="2674"/>
                  <a:pt x="7263" y="2682"/>
                  <a:pt x="7306" y="2682"/>
                </a:cubicBezTo>
                <a:cubicBezTo>
                  <a:pt x="7796" y="2682"/>
                  <a:pt x="8106" y="1557"/>
                  <a:pt x="8106" y="1220"/>
                </a:cubicBezTo>
                <a:cubicBezTo>
                  <a:pt x="8173" y="687"/>
                  <a:pt x="7772" y="86"/>
                  <a:pt x="7205" y="19"/>
                </a:cubicBezTo>
                <a:cubicBezTo>
                  <a:pt x="7145" y="7"/>
                  <a:pt x="7086" y="1"/>
                  <a:pt x="7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68"/>
          <p:cNvSpPr/>
          <p:nvPr/>
        </p:nvSpPr>
        <p:spPr>
          <a:xfrm>
            <a:off x="6418730" y="1126125"/>
            <a:ext cx="1330203" cy="2008193"/>
          </a:xfrm>
          <a:custGeom>
            <a:avLst/>
            <a:gdLst/>
            <a:ahLst/>
            <a:cxnLst/>
            <a:rect l="l" t="t" r="r" b="b"/>
            <a:pathLst>
              <a:path w="23479" h="35446" extrusionOk="0">
                <a:moveTo>
                  <a:pt x="20382" y="8308"/>
                </a:moveTo>
                <a:lnTo>
                  <a:pt x="20382" y="8308"/>
                </a:lnTo>
                <a:cubicBezTo>
                  <a:pt x="19214" y="9209"/>
                  <a:pt x="17980" y="9976"/>
                  <a:pt x="16446" y="10510"/>
                </a:cubicBezTo>
                <a:cubicBezTo>
                  <a:pt x="14611" y="11177"/>
                  <a:pt x="12743" y="11310"/>
                  <a:pt x="11109" y="12344"/>
                </a:cubicBezTo>
                <a:cubicBezTo>
                  <a:pt x="12276" y="10943"/>
                  <a:pt x="14044" y="10176"/>
                  <a:pt x="15912" y="9642"/>
                </a:cubicBezTo>
                <a:cubicBezTo>
                  <a:pt x="17213" y="9275"/>
                  <a:pt x="18914" y="8942"/>
                  <a:pt x="20382" y="8308"/>
                </a:cubicBezTo>
                <a:close/>
                <a:moveTo>
                  <a:pt x="11585" y="6814"/>
                </a:moveTo>
                <a:cubicBezTo>
                  <a:pt x="11641" y="6814"/>
                  <a:pt x="11466" y="7404"/>
                  <a:pt x="11442" y="7641"/>
                </a:cubicBezTo>
                <a:cubicBezTo>
                  <a:pt x="11376" y="8541"/>
                  <a:pt x="11142" y="9475"/>
                  <a:pt x="10975" y="10343"/>
                </a:cubicBezTo>
                <a:cubicBezTo>
                  <a:pt x="10875" y="10977"/>
                  <a:pt x="10708" y="11610"/>
                  <a:pt x="10475" y="12177"/>
                </a:cubicBezTo>
                <a:cubicBezTo>
                  <a:pt x="10642" y="11177"/>
                  <a:pt x="10742" y="10143"/>
                  <a:pt x="10875" y="9109"/>
                </a:cubicBezTo>
                <a:cubicBezTo>
                  <a:pt x="10875" y="9030"/>
                  <a:pt x="10818" y="8998"/>
                  <a:pt x="10771" y="8998"/>
                </a:cubicBezTo>
                <a:cubicBezTo>
                  <a:pt x="10737" y="8998"/>
                  <a:pt x="10708" y="9014"/>
                  <a:pt x="10708" y="9042"/>
                </a:cubicBezTo>
                <a:cubicBezTo>
                  <a:pt x="10442" y="10776"/>
                  <a:pt x="10208" y="12444"/>
                  <a:pt x="9774" y="14112"/>
                </a:cubicBezTo>
                <a:cubicBezTo>
                  <a:pt x="9774" y="14112"/>
                  <a:pt x="9774" y="14145"/>
                  <a:pt x="9741" y="14145"/>
                </a:cubicBezTo>
                <a:cubicBezTo>
                  <a:pt x="9741" y="13845"/>
                  <a:pt x="9708" y="13545"/>
                  <a:pt x="9741" y="13278"/>
                </a:cubicBezTo>
                <a:cubicBezTo>
                  <a:pt x="9874" y="12344"/>
                  <a:pt x="10041" y="11477"/>
                  <a:pt x="10208" y="10543"/>
                </a:cubicBezTo>
                <a:cubicBezTo>
                  <a:pt x="10208" y="10510"/>
                  <a:pt x="10141" y="10476"/>
                  <a:pt x="10108" y="10476"/>
                </a:cubicBezTo>
                <a:cubicBezTo>
                  <a:pt x="10408" y="9309"/>
                  <a:pt x="10808" y="8175"/>
                  <a:pt x="11376" y="7174"/>
                </a:cubicBezTo>
                <a:cubicBezTo>
                  <a:pt x="11501" y="6913"/>
                  <a:pt x="11563" y="6814"/>
                  <a:pt x="11585" y="6814"/>
                </a:cubicBezTo>
                <a:close/>
                <a:moveTo>
                  <a:pt x="22150" y="7274"/>
                </a:moveTo>
                <a:cubicBezTo>
                  <a:pt x="21650" y="8308"/>
                  <a:pt x="20949" y="9175"/>
                  <a:pt x="19915" y="9976"/>
                </a:cubicBezTo>
                <a:cubicBezTo>
                  <a:pt x="18547" y="11043"/>
                  <a:pt x="16913" y="11710"/>
                  <a:pt x="15312" y="12444"/>
                </a:cubicBezTo>
                <a:cubicBezTo>
                  <a:pt x="13577" y="13178"/>
                  <a:pt x="11109" y="13312"/>
                  <a:pt x="9808" y="14813"/>
                </a:cubicBezTo>
                <a:cubicBezTo>
                  <a:pt x="9874" y="14713"/>
                  <a:pt x="9908" y="14646"/>
                  <a:pt x="9908" y="14546"/>
                </a:cubicBezTo>
                <a:cubicBezTo>
                  <a:pt x="10075" y="14179"/>
                  <a:pt x="10241" y="13812"/>
                  <a:pt x="10375" y="13445"/>
                </a:cubicBezTo>
                <a:cubicBezTo>
                  <a:pt x="10475" y="13178"/>
                  <a:pt x="10608" y="12945"/>
                  <a:pt x="10775" y="12711"/>
                </a:cubicBezTo>
                <a:cubicBezTo>
                  <a:pt x="12910" y="11210"/>
                  <a:pt x="15712" y="11143"/>
                  <a:pt x="18080" y="10109"/>
                </a:cubicBezTo>
                <a:cubicBezTo>
                  <a:pt x="19381" y="9509"/>
                  <a:pt x="20582" y="8675"/>
                  <a:pt x="21583" y="7674"/>
                </a:cubicBezTo>
                <a:cubicBezTo>
                  <a:pt x="21783" y="7541"/>
                  <a:pt x="21983" y="7441"/>
                  <a:pt x="22150" y="7274"/>
                </a:cubicBezTo>
                <a:close/>
                <a:moveTo>
                  <a:pt x="635" y="2337"/>
                </a:moveTo>
                <a:cubicBezTo>
                  <a:pt x="1302" y="4505"/>
                  <a:pt x="3303" y="6340"/>
                  <a:pt x="4637" y="7974"/>
                </a:cubicBezTo>
                <a:cubicBezTo>
                  <a:pt x="5305" y="8808"/>
                  <a:pt x="5805" y="9642"/>
                  <a:pt x="6138" y="10510"/>
                </a:cubicBezTo>
                <a:cubicBezTo>
                  <a:pt x="5471" y="9842"/>
                  <a:pt x="4637" y="9342"/>
                  <a:pt x="4137" y="8541"/>
                </a:cubicBezTo>
                <a:cubicBezTo>
                  <a:pt x="4128" y="8523"/>
                  <a:pt x="4111" y="8515"/>
                  <a:pt x="4092" y="8515"/>
                </a:cubicBezTo>
                <a:cubicBezTo>
                  <a:pt x="4045" y="8515"/>
                  <a:pt x="3989" y="8569"/>
                  <a:pt x="4037" y="8642"/>
                </a:cubicBezTo>
                <a:cubicBezTo>
                  <a:pt x="4571" y="9542"/>
                  <a:pt x="5438" y="10376"/>
                  <a:pt x="6305" y="11010"/>
                </a:cubicBezTo>
                <a:cubicBezTo>
                  <a:pt x="6972" y="13011"/>
                  <a:pt x="6939" y="15113"/>
                  <a:pt x="6639" y="17214"/>
                </a:cubicBezTo>
                <a:cubicBezTo>
                  <a:pt x="6239" y="12011"/>
                  <a:pt x="1435" y="7607"/>
                  <a:pt x="635" y="2337"/>
                </a:cubicBezTo>
                <a:close/>
                <a:moveTo>
                  <a:pt x="15912" y="12644"/>
                </a:moveTo>
                <a:lnTo>
                  <a:pt x="15912" y="12644"/>
                </a:lnTo>
                <a:cubicBezTo>
                  <a:pt x="15645" y="12878"/>
                  <a:pt x="15478" y="13145"/>
                  <a:pt x="15278" y="13512"/>
                </a:cubicBezTo>
                <a:cubicBezTo>
                  <a:pt x="14444" y="14946"/>
                  <a:pt x="13410" y="16013"/>
                  <a:pt x="12109" y="17014"/>
                </a:cubicBezTo>
                <a:cubicBezTo>
                  <a:pt x="11109" y="17815"/>
                  <a:pt x="9941" y="18348"/>
                  <a:pt x="8907" y="19049"/>
                </a:cubicBezTo>
                <a:cubicBezTo>
                  <a:pt x="10375" y="17214"/>
                  <a:pt x="11809" y="15480"/>
                  <a:pt x="13110" y="13512"/>
                </a:cubicBezTo>
                <a:cubicBezTo>
                  <a:pt x="13544" y="13378"/>
                  <a:pt x="13911" y="13312"/>
                  <a:pt x="14278" y="13211"/>
                </a:cubicBezTo>
                <a:cubicBezTo>
                  <a:pt x="14811" y="13045"/>
                  <a:pt x="15378" y="12878"/>
                  <a:pt x="15912" y="12644"/>
                </a:cubicBezTo>
                <a:close/>
                <a:moveTo>
                  <a:pt x="12810" y="13612"/>
                </a:moveTo>
                <a:lnTo>
                  <a:pt x="12810" y="13612"/>
                </a:lnTo>
                <a:cubicBezTo>
                  <a:pt x="11309" y="15546"/>
                  <a:pt x="9708" y="17448"/>
                  <a:pt x="8207" y="19383"/>
                </a:cubicBezTo>
                <a:cubicBezTo>
                  <a:pt x="8807" y="18148"/>
                  <a:pt x="9207" y="16814"/>
                  <a:pt x="9608" y="15513"/>
                </a:cubicBezTo>
                <a:cubicBezTo>
                  <a:pt x="10308" y="14379"/>
                  <a:pt x="11576" y="13912"/>
                  <a:pt x="12810" y="13612"/>
                </a:cubicBezTo>
                <a:close/>
                <a:moveTo>
                  <a:pt x="3280" y="17492"/>
                </a:moveTo>
                <a:cubicBezTo>
                  <a:pt x="3358" y="17492"/>
                  <a:pt x="3878" y="18541"/>
                  <a:pt x="3970" y="18849"/>
                </a:cubicBezTo>
                <a:cubicBezTo>
                  <a:pt x="4070" y="19016"/>
                  <a:pt x="4104" y="19182"/>
                  <a:pt x="4137" y="19349"/>
                </a:cubicBezTo>
                <a:cubicBezTo>
                  <a:pt x="4137" y="19549"/>
                  <a:pt x="4204" y="19716"/>
                  <a:pt x="4204" y="19950"/>
                </a:cubicBezTo>
                <a:cubicBezTo>
                  <a:pt x="4137" y="19750"/>
                  <a:pt x="4104" y="19549"/>
                  <a:pt x="4070" y="19383"/>
                </a:cubicBezTo>
                <a:cubicBezTo>
                  <a:pt x="4058" y="19357"/>
                  <a:pt x="4030" y="19346"/>
                  <a:pt x="4001" y="19346"/>
                </a:cubicBezTo>
                <a:cubicBezTo>
                  <a:pt x="3955" y="19346"/>
                  <a:pt x="3904" y="19375"/>
                  <a:pt x="3904" y="19416"/>
                </a:cubicBezTo>
                <a:cubicBezTo>
                  <a:pt x="4204" y="20550"/>
                  <a:pt x="4237" y="21684"/>
                  <a:pt x="4204" y="22852"/>
                </a:cubicBezTo>
                <a:cubicBezTo>
                  <a:pt x="3937" y="21050"/>
                  <a:pt x="3403" y="19316"/>
                  <a:pt x="3270" y="17515"/>
                </a:cubicBezTo>
                <a:cubicBezTo>
                  <a:pt x="3270" y="17499"/>
                  <a:pt x="3273" y="17492"/>
                  <a:pt x="3280" y="17492"/>
                </a:cubicBezTo>
                <a:close/>
                <a:moveTo>
                  <a:pt x="4471" y="20817"/>
                </a:moveTo>
                <a:cubicBezTo>
                  <a:pt x="4537" y="21050"/>
                  <a:pt x="4571" y="21284"/>
                  <a:pt x="4604" y="21517"/>
                </a:cubicBezTo>
                <a:cubicBezTo>
                  <a:pt x="4737" y="22451"/>
                  <a:pt x="4737" y="23319"/>
                  <a:pt x="4571" y="24186"/>
                </a:cubicBezTo>
                <a:cubicBezTo>
                  <a:pt x="4704" y="23119"/>
                  <a:pt x="4604" y="21951"/>
                  <a:pt x="4471" y="20817"/>
                </a:cubicBezTo>
                <a:close/>
                <a:moveTo>
                  <a:pt x="14378" y="18215"/>
                </a:moveTo>
                <a:cubicBezTo>
                  <a:pt x="12910" y="20483"/>
                  <a:pt x="11376" y="22051"/>
                  <a:pt x="9041" y="23519"/>
                </a:cubicBezTo>
                <a:cubicBezTo>
                  <a:pt x="8207" y="24053"/>
                  <a:pt x="7373" y="24553"/>
                  <a:pt x="6539" y="25120"/>
                </a:cubicBezTo>
                <a:cubicBezTo>
                  <a:pt x="7873" y="21651"/>
                  <a:pt x="11576" y="20350"/>
                  <a:pt x="14378" y="18215"/>
                </a:cubicBezTo>
                <a:close/>
                <a:moveTo>
                  <a:pt x="4304" y="24286"/>
                </a:moveTo>
                <a:lnTo>
                  <a:pt x="4304" y="24286"/>
                </a:lnTo>
                <a:cubicBezTo>
                  <a:pt x="4304" y="24686"/>
                  <a:pt x="4270" y="25120"/>
                  <a:pt x="4237" y="25487"/>
                </a:cubicBezTo>
                <a:cubicBezTo>
                  <a:pt x="4237" y="25520"/>
                  <a:pt x="4237" y="25520"/>
                  <a:pt x="4270" y="25520"/>
                </a:cubicBezTo>
                <a:cubicBezTo>
                  <a:pt x="4204" y="25587"/>
                  <a:pt x="4137" y="25720"/>
                  <a:pt x="4104" y="25821"/>
                </a:cubicBezTo>
                <a:cubicBezTo>
                  <a:pt x="4204" y="25387"/>
                  <a:pt x="4237" y="24987"/>
                  <a:pt x="4270" y="24553"/>
                </a:cubicBezTo>
                <a:cubicBezTo>
                  <a:pt x="4270" y="24486"/>
                  <a:pt x="4304" y="24353"/>
                  <a:pt x="4304" y="24286"/>
                </a:cubicBezTo>
                <a:close/>
                <a:moveTo>
                  <a:pt x="473" y="1"/>
                </a:moveTo>
                <a:cubicBezTo>
                  <a:pt x="451" y="1"/>
                  <a:pt x="434" y="12"/>
                  <a:pt x="434" y="35"/>
                </a:cubicBezTo>
                <a:cubicBezTo>
                  <a:pt x="1" y="3338"/>
                  <a:pt x="1168" y="6206"/>
                  <a:pt x="2769" y="9042"/>
                </a:cubicBezTo>
                <a:cubicBezTo>
                  <a:pt x="4637" y="12478"/>
                  <a:pt x="6272" y="15446"/>
                  <a:pt x="6272" y="19316"/>
                </a:cubicBezTo>
                <a:cubicBezTo>
                  <a:pt x="5972" y="20684"/>
                  <a:pt x="5671" y="22018"/>
                  <a:pt x="5438" y="23385"/>
                </a:cubicBezTo>
                <a:cubicBezTo>
                  <a:pt x="5271" y="23652"/>
                  <a:pt x="5138" y="23953"/>
                  <a:pt x="4971" y="24186"/>
                </a:cubicBezTo>
                <a:cubicBezTo>
                  <a:pt x="5405" y="21718"/>
                  <a:pt x="4504" y="18649"/>
                  <a:pt x="3170" y="16981"/>
                </a:cubicBezTo>
                <a:cubicBezTo>
                  <a:pt x="3146" y="16946"/>
                  <a:pt x="3115" y="16931"/>
                  <a:pt x="3084" y="16931"/>
                </a:cubicBezTo>
                <a:cubicBezTo>
                  <a:pt x="3026" y="16931"/>
                  <a:pt x="2970" y="16982"/>
                  <a:pt x="2970" y="17048"/>
                </a:cubicBezTo>
                <a:cubicBezTo>
                  <a:pt x="3003" y="19583"/>
                  <a:pt x="3970" y="21984"/>
                  <a:pt x="3970" y="24486"/>
                </a:cubicBezTo>
                <a:cubicBezTo>
                  <a:pt x="3937" y="24853"/>
                  <a:pt x="3904" y="25253"/>
                  <a:pt x="3837" y="25687"/>
                </a:cubicBezTo>
                <a:cubicBezTo>
                  <a:pt x="3837" y="25720"/>
                  <a:pt x="3904" y="25754"/>
                  <a:pt x="3904" y="25754"/>
                </a:cubicBezTo>
                <a:cubicBezTo>
                  <a:pt x="3904" y="25887"/>
                  <a:pt x="3837" y="25987"/>
                  <a:pt x="3837" y="26087"/>
                </a:cubicBezTo>
                <a:cubicBezTo>
                  <a:pt x="3837" y="26154"/>
                  <a:pt x="3837" y="26154"/>
                  <a:pt x="3904" y="26187"/>
                </a:cubicBezTo>
                <a:cubicBezTo>
                  <a:pt x="3603" y="26688"/>
                  <a:pt x="3336" y="27222"/>
                  <a:pt x="3103" y="27722"/>
                </a:cubicBezTo>
                <a:lnTo>
                  <a:pt x="3070" y="27755"/>
                </a:lnTo>
                <a:cubicBezTo>
                  <a:pt x="3003" y="27822"/>
                  <a:pt x="3003" y="27822"/>
                  <a:pt x="3070" y="27855"/>
                </a:cubicBezTo>
                <a:cubicBezTo>
                  <a:pt x="1835" y="30257"/>
                  <a:pt x="835" y="32826"/>
                  <a:pt x="268" y="35361"/>
                </a:cubicBezTo>
                <a:cubicBezTo>
                  <a:pt x="268" y="35403"/>
                  <a:pt x="321" y="35445"/>
                  <a:pt x="360" y="35445"/>
                </a:cubicBezTo>
                <a:cubicBezTo>
                  <a:pt x="383" y="35445"/>
                  <a:pt x="401" y="35431"/>
                  <a:pt x="401" y="35394"/>
                </a:cubicBezTo>
                <a:cubicBezTo>
                  <a:pt x="1502" y="32692"/>
                  <a:pt x="2503" y="30024"/>
                  <a:pt x="3737" y="27388"/>
                </a:cubicBezTo>
                <a:cubicBezTo>
                  <a:pt x="4437" y="26821"/>
                  <a:pt x="5271" y="26288"/>
                  <a:pt x="6105" y="25720"/>
                </a:cubicBezTo>
                <a:cubicBezTo>
                  <a:pt x="6105" y="25770"/>
                  <a:pt x="6138" y="25795"/>
                  <a:pt x="6176" y="25795"/>
                </a:cubicBezTo>
                <a:cubicBezTo>
                  <a:pt x="6214" y="25795"/>
                  <a:pt x="6255" y="25770"/>
                  <a:pt x="6272" y="25720"/>
                </a:cubicBezTo>
                <a:cubicBezTo>
                  <a:pt x="6272" y="25687"/>
                  <a:pt x="6305" y="25654"/>
                  <a:pt x="6305" y="25587"/>
                </a:cubicBezTo>
                <a:cubicBezTo>
                  <a:pt x="8107" y="24520"/>
                  <a:pt x="10075" y="23486"/>
                  <a:pt x="11642" y="22185"/>
                </a:cubicBezTo>
                <a:cubicBezTo>
                  <a:pt x="12777" y="21818"/>
                  <a:pt x="13844" y="21117"/>
                  <a:pt x="14511" y="20150"/>
                </a:cubicBezTo>
                <a:cubicBezTo>
                  <a:pt x="14563" y="20072"/>
                  <a:pt x="14494" y="19995"/>
                  <a:pt x="14445" y="19995"/>
                </a:cubicBezTo>
                <a:cubicBezTo>
                  <a:pt x="14431" y="19995"/>
                  <a:pt x="14419" y="20001"/>
                  <a:pt x="14411" y="20016"/>
                </a:cubicBezTo>
                <a:cubicBezTo>
                  <a:pt x="13811" y="20850"/>
                  <a:pt x="12977" y="21251"/>
                  <a:pt x="12143" y="21718"/>
                </a:cubicBezTo>
                <a:cubicBezTo>
                  <a:pt x="13310" y="20684"/>
                  <a:pt x="14244" y="19483"/>
                  <a:pt x="14745" y="17915"/>
                </a:cubicBezTo>
                <a:cubicBezTo>
                  <a:pt x="15478" y="17314"/>
                  <a:pt x="16146" y="16647"/>
                  <a:pt x="16679" y="15847"/>
                </a:cubicBezTo>
                <a:lnTo>
                  <a:pt x="16679" y="15847"/>
                </a:lnTo>
                <a:cubicBezTo>
                  <a:pt x="16479" y="16981"/>
                  <a:pt x="16312" y="18082"/>
                  <a:pt x="16012" y="19216"/>
                </a:cubicBezTo>
                <a:cubicBezTo>
                  <a:pt x="15412" y="21718"/>
                  <a:pt x="13677" y="23385"/>
                  <a:pt x="11409" y="24353"/>
                </a:cubicBezTo>
                <a:cubicBezTo>
                  <a:pt x="9007" y="25354"/>
                  <a:pt x="6305" y="25654"/>
                  <a:pt x="4404" y="27555"/>
                </a:cubicBezTo>
                <a:cubicBezTo>
                  <a:pt x="4317" y="27642"/>
                  <a:pt x="4406" y="27728"/>
                  <a:pt x="4474" y="27728"/>
                </a:cubicBezTo>
                <a:cubicBezTo>
                  <a:pt x="4485" y="27728"/>
                  <a:pt x="4495" y="27726"/>
                  <a:pt x="4504" y="27722"/>
                </a:cubicBezTo>
                <a:cubicBezTo>
                  <a:pt x="7173" y="25687"/>
                  <a:pt x="10508" y="25420"/>
                  <a:pt x="13310" y="23719"/>
                </a:cubicBezTo>
                <a:cubicBezTo>
                  <a:pt x="16312" y="21884"/>
                  <a:pt x="16579" y="18148"/>
                  <a:pt x="17146" y="15046"/>
                </a:cubicBezTo>
                <a:cubicBezTo>
                  <a:pt x="17246" y="14879"/>
                  <a:pt x="17313" y="14679"/>
                  <a:pt x="17413" y="14479"/>
                </a:cubicBezTo>
                <a:cubicBezTo>
                  <a:pt x="17447" y="14379"/>
                  <a:pt x="17413" y="14246"/>
                  <a:pt x="17280" y="14246"/>
                </a:cubicBezTo>
                <a:lnTo>
                  <a:pt x="17180" y="14246"/>
                </a:lnTo>
                <a:cubicBezTo>
                  <a:pt x="17113" y="14246"/>
                  <a:pt x="17013" y="14312"/>
                  <a:pt x="17013" y="14379"/>
                </a:cubicBezTo>
                <a:cubicBezTo>
                  <a:pt x="16980" y="14512"/>
                  <a:pt x="16980" y="14646"/>
                  <a:pt x="16946" y="14746"/>
                </a:cubicBezTo>
                <a:cubicBezTo>
                  <a:pt x="16846" y="14746"/>
                  <a:pt x="16779" y="14879"/>
                  <a:pt x="16746" y="15146"/>
                </a:cubicBezTo>
                <a:cubicBezTo>
                  <a:pt x="16513" y="15513"/>
                  <a:pt x="16312" y="15847"/>
                  <a:pt x="16012" y="16180"/>
                </a:cubicBezTo>
                <a:cubicBezTo>
                  <a:pt x="15512" y="16847"/>
                  <a:pt x="14845" y="17381"/>
                  <a:pt x="14178" y="17915"/>
                </a:cubicBezTo>
                <a:cubicBezTo>
                  <a:pt x="13010" y="18849"/>
                  <a:pt x="11742" y="19549"/>
                  <a:pt x="10475" y="20383"/>
                </a:cubicBezTo>
                <a:cubicBezTo>
                  <a:pt x="8607" y="21651"/>
                  <a:pt x="6972" y="23152"/>
                  <a:pt x="6272" y="25320"/>
                </a:cubicBezTo>
                <a:cubicBezTo>
                  <a:pt x="5471" y="25821"/>
                  <a:pt x="4671" y="26388"/>
                  <a:pt x="3970" y="26988"/>
                </a:cubicBezTo>
                <a:cubicBezTo>
                  <a:pt x="4437" y="25987"/>
                  <a:pt x="4938" y="24987"/>
                  <a:pt x="5471" y="24019"/>
                </a:cubicBezTo>
                <a:cubicBezTo>
                  <a:pt x="6239" y="22685"/>
                  <a:pt x="7072" y="21484"/>
                  <a:pt x="7973" y="20317"/>
                </a:cubicBezTo>
                <a:cubicBezTo>
                  <a:pt x="9474" y="19016"/>
                  <a:pt x="11175" y="18148"/>
                  <a:pt x="12777" y="16881"/>
                </a:cubicBezTo>
                <a:cubicBezTo>
                  <a:pt x="14344" y="15680"/>
                  <a:pt x="14978" y="13912"/>
                  <a:pt x="16279" y="12544"/>
                </a:cubicBezTo>
                <a:cubicBezTo>
                  <a:pt x="16846" y="12311"/>
                  <a:pt x="17413" y="12044"/>
                  <a:pt x="17947" y="11744"/>
                </a:cubicBezTo>
                <a:cubicBezTo>
                  <a:pt x="20182" y="10576"/>
                  <a:pt x="22483" y="8842"/>
                  <a:pt x="23151" y="6340"/>
                </a:cubicBezTo>
                <a:cubicBezTo>
                  <a:pt x="23284" y="6173"/>
                  <a:pt x="23351" y="5973"/>
                  <a:pt x="23451" y="5739"/>
                </a:cubicBezTo>
                <a:cubicBezTo>
                  <a:pt x="23478" y="5631"/>
                  <a:pt x="23416" y="5522"/>
                  <a:pt x="23338" y="5522"/>
                </a:cubicBezTo>
                <a:cubicBezTo>
                  <a:pt x="23321" y="5522"/>
                  <a:pt x="23302" y="5527"/>
                  <a:pt x="23284" y="5539"/>
                </a:cubicBezTo>
                <a:lnTo>
                  <a:pt x="23284" y="5439"/>
                </a:lnTo>
                <a:cubicBezTo>
                  <a:pt x="23284" y="5350"/>
                  <a:pt x="23210" y="5276"/>
                  <a:pt x="23151" y="5276"/>
                </a:cubicBezTo>
                <a:cubicBezTo>
                  <a:pt x="23121" y="5276"/>
                  <a:pt x="23095" y="5295"/>
                  <a:pt x="23084" y="5339"/>
                </a:cubicBezTo>
                <a:cubicBezTo>
                  <a:pt x="22984" y="5606"/>
                  <a:pt x="22884" y="5840"/>
                  <a:pt x="22750" y="6106"/>
                </a:cubicBezTo>
                <a:cubicBezTo>
                  <a:pt x="20315" y="8608"/>
                  <a:pt x="16779" y="8775"/>
                  <a:pt x="13644" y="10009"/>
                </a:cubicBezTo>
                <a:cubicBezTo>
                  <a:pt x="12310" y="10543"/>
                  <a:pt x="11409" y="11377"/>
                  <a:pt x="10742" y="12378"/>
                </a:cubicBezTo>
                <a:cubicBezTo>
                  <a:pt x="11376" y="10376"/>
                  <a:pt x="11742" y="8275"/>
                  <a:pt x="11776" y="6206"/>
                </a:cubicBezTo>
                <a:cubicBezTo>
                  <a:pt x="11776" y="6118"/>
                  <a:pt x="11720" y="6077"/>
                  <a:pt x="11663" y="6077"/>
                </a:cubicBezTo>
                <a:cubicBezTo>
                  <a:pt x="11611" y="6077"/>
                  <a:pt x="11558" y="6110"/>
                  <a:pt x="11542" y="6173"/>
                </a:cubicBezTo>
                <a:cubicBezTo>
                  <a:pt x="10308" y="8108"/>
                  <a:pt x="9441" y="10610"/>
                  <a:pt x="9441" y="12978"/>
                </a:cubicBezTo>
                <a:cubicBezTo>
                  <a:pt x="9274" y="13812"/>
                  <a:pt x="9174" y="14646"/>
                  <a:pt x="9174" y="15480"/>
                </a:cubicBezTo>
                <a:lnTo>
                  <a:pt x="9174" y="15513"/>
                </a:lnTo>
                <a:lnTo>
                  <a:pt x="9174" y="15613"/>
                </a:lnTo>
                <a:lnTo>
                  <a:pt x="9174" y="15813"/>
                </a:lnTo>
                <a:cubicBezTo>
                  <a:pt x="8740" y="17181"/>
                  <a:pt x="8340" y="18615"/>
                  <a:pt x="7673" y="19850"/>
                </a:cubicBezTo>
                <a:lnTo>
                  <a:pt x="7673" y="19883"/>
                </a:lnTo>
                <a:cubicBezTo>
                  <a:pt x="7406" y="20183"/>
                  <a:pt x="7106" y="20483"/>
                  <a:pt x="6839" y="20850"/>
                </a:cubicBezTo>
                <a:cubicBezTo>
                  <a:pt x="6806" y="20884"/>
                  <a:pt x="6839" y="20984"/>
                  <a:pt x="6906" y="21017"/>
                </a:cubicBezTo>
                <a:cubicBezTo>
                  <a:pt x="6472" y="21618"/>
                  <a:pt x="6105" y="22185"/>
                  <a:pt x="5738" y="22818"/>
                </a:cubicBezTo>
                <a:cubicBezTo>
                  <a:pt x="6138" y="20984"/>
                  <a:pt x="6739" y="19016"/>
                  <a:pt x="7106" y="17014"/>
                </a:cubicBezTo>
                <a:cubicBezTo>
                  <a:pt x="8006" y="14179"/>
                  <a:pt x="8674" y="11477"/>
                  <a:pt x="7306" y="8541"/>
                </a:cubicBezTo>
                <a:cubicBezTo>
                  <a:pt x="5772" y="5306"/>
                  <a:pt x="2836" y="3438"/>
                  <a:pt x="1001" y="469"/>
                </a:cubicBezTo>
                <a:cubicBezTo>
                  <a:pt x="982" y="430"/>
                  <a:pt x="951" y="414"/>
                  <a:pt x="918" y="414"/>
                </a:cubicBezTo>
                <a:cubicBezTo>
                  <a:pt x="838" y="414"/>
                  <a:pt x="744" y="508"/>
                  <a:pt x="768" y="602"/>
                </a:cubicBezTo>
                <a:cubicBezTo>
                  <a:pt x="2069" y="3271"/>
                  <a:pt x="4604" y="4705"/>
                  <a:pt x="6172" y="7174"/>
                </a:cubicBezTo>
                <a:cubicBezTo>
                  <a:pt x="7473" y="9175"/>
                  <a:pt x="8107" y="11277"/>
                  <a:pt x="7773" y="13678"/>
                </a:cubicBezTo>
                <a:cubicBezTo>
                  <a:pt x="7673" y="14346"/>
                  <a:pt x="7473" y="15013"/>
                  <a:pt x="7306" y="15680"/>
                </a:cubicBezTo>
                <a:cubicBezTo>
                  <a:pt x="7506" y="13712"/>
                  <a:pt x="7339" y="11777"/>
                  <a:pt x="6472" y="9976"/>
                </a:cubicBezTo>
                <a:cubicBezTo>
                  <a:pt x="6239" y="9475"/>
                  <a:pt x="5938" y="9008"/>
                  <a:pt x="5605" y="8541"/>
                </a:cubicBezTo>
                <a:cubicBezTo>
                  <a:pt x="5471" y="7507"/>
                  <a:pt x="4838" y="6507"/>
                  <a:pt x="4237" y="5706"/>
                </a:cubicBezTo>
                <a:cubicBezTo>
                  <a:pt x="4219" y="5687"/>
                  <a:pt x="4197" y="5679"/>
                  <a:pt x="4177" y="5679"/>
                </a:cubicBezTo>
                <a:cubicBezTo>
                  <a:pt x="4125" y="5679"/>
                  <a:pt x="4080" y="5734"/>
                  <a:pt x="4104" y="5806"/>
                </a:cubicBezTo>
                <a:cubicBezTo>
                  <a:pt x="4471" y="6307"/>
                  <a:pt x="4737" y="6807"/>
                  <a:pt x="4971" y="7374"/>
                </a:cubicBezTo>
                <a:lnTo>
                  <a:pt x="5238" y="8141"/>
                </a:lnTo>
                <a:cubicBezTo>
                  <a:pt x="3303" y="5639"/>
                  <a:pt x="735" y="3671"/>
                  <a:pt x="668" y="169"/>
                </a:cubicBezTo>
                <a:cubicBezTo>
                  <a:pt x="668" y="102"/>
                  <a:pt x="635" y="102"/>
                  <a:pt x="568" y="102"/>
                </a:cubicBezTo>
                <a:cubicBezTo>
                  <a:pt x="568" y="37"/>
                  <a:pt x="512" y="1"/>
                  <a:pt x="4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68"/>
          <p:cNvSpPr txBox="1">
            <a:spLocks noGrp="1"/>
          </p:cNvSpPr>
          <p:nvPr>
            <p:ph type="subTitle" idx="3"/>
          </p:nvPr>
        </p:nvSpPr>
        <p:spPr>
          <a:xfrm>
            <a:off x="1598179" y="1632920"/>
            <a:ext cx="25524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Jane Doe</a:t>
            </a:r>
            <a:endParaRPr dirty="0"/>
          </a:p>
        </p:txBody>
      </p:sp>
      <p:sp>
        <p:nvSpPr>
          <p:cNvPr id="1379" name="Google Shape;1379;p68"/>
          <p:cNvSpPr txBox="1">
            <a:spLocks noGrp="1"/>
          </p:cNvSpPr>
          <p:nvPr>
            <p:ph type="subTitle" idx="4"/>
          </p:nvPr>
        </p:nvSpPr>
        <p:spPr>
          <a:xfrm>
            <a:off x="4755679" y="1632920"/>
            <a:ext cx="25524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James Patterson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765" y="3201846"/>
            <a:ext cx="6606076" cy="1753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upo 75"/>
          <p:cNvGrpSpPr/>
          <p:nvPr/>
        </p:nvGrpSpPr>
        <p:grpSpPr>
          <a:xfrm rot="10800000">
            <a:off x="299521" y="187620"/>
            <a:ext cx="8520507" cy="4742835"/>
            <a:chOff x="287329" y="90084"/>
            <a:chExt cx="8520507" cy="4742835"/>
          </a:xfrm>
          <a:solidFill>
            <a:srgbClr val="AF6C41"/>
          </a:solidFill>
        </p:grpSpPr>
        <p:grpSp>
          <p:nvGrpSpPr>
            <p:cNvPr id="77" name="Google Shape;788;p50"/>
            <p:cNvGrpSpPr/>
            <p:nvPr/>
          </p:nvGrpSpPr>
          <p:grpSpPr>
            <a:xfrm>
              <a:off x="1893844" y="742545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108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788;p50"/>
            <p:cNvGrpSpPr/>
            <p:nvPr/>
          </p:nvGrpSpPr>
          <p:grpSpPr>
            <a:xfrm>
              <a:off x="8141718" y="4426824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106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88;p50"/>
            <p:cNvGrpSpPr/>
            <p:nvPr/>
          </p:nvGrpSpPr>
          <p:grpSpPr>
            <a:xfrm flipH="1">
              <a:off x="484927" y="4255025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104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" name="Google Shape;788;p50"/>
            <p:cNvGrpSpPr/>
            <p:nvPr/>
          </p:nvGrpSpPr>
          <p:grpSpPr>
            <a:xfrm flipH="1">
              <a:off x="7814961" y="360956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102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" name="Google Shape;788;p50"/>
            <p:cNvGrpSpPr/>
            <p:nvPr/>
          </p:nvGrpSpPr>
          <p:grpSpPr>
            <a:xfrm>
              <a:off x="2442818" y="3148176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100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788;p50"/>
            <p:cNvGrpSpPr/>
            <p:nvPr/>
          </p:nvGrpSpPr>
          <p:grpSpPr>
            <a:xfrm>
              <a:off x="287329" y="114250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98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" name="Google Shape;788;p50"/>
            <p:cNvGrpSpPr/>
            <p:nvPr/>
          </p:nvGrpSpPr>
          <p:grpSpPr>
            <a:xfrm>
              <a:off x="560964" y="2178062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96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788;p50"/>
            <p:cNvGrpSpPr/>
            <p:nvPr/>
          </p:nvGrpSpPr>
          <p:grpSpPr>
            <a:xfrm>
              <a:off x="2756692" y="1444571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94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" name="Google Shape;788;p50"/>
            <p:cNvGrpSpPr/>
            <p:nvPr/>
          </p:nvGrpSpPr>
          <p:grpSpPr>
            <a:xfrm>
              <a:off x="3452431" y="205768"/>
              <a:ext cx="577314" cy="368094"/>
              <a:chOff x="1893844" y="742545"/>
              <a:chExt cx="577314" cy="368094"/>
            </a:xfrm>
            <a:grpFill/>
          </p:grpSpPr>
          <p:sp>
            <p:nvSpPr>
              <p:cNvPr id="92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" name="Google Shape;788;p50"/>
            <p:cNvGrpSpPr/>
            <p:nvPr/>
          </p:nvGrpSpPr>
          <p:grpSpPr>
            <a:xfrm>
              <a:off x="7607348" y="3177946"/>
              <a:ext cx="1200488" cy="765428"/>
              <a:chOff x="1893844" y="742545"/>
              <a:chExt cx="577314" cy="368094"/>
            </a:xfrm>
            <a:grpFill/>
          </p:grpSpPr>
          <p:sp>
            <p:nvSpPr>
              <p:cNvPr id="90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788;p50"/>
            <p:cNvGrpSpPr/>
            <p:nvPr/>
          </p:nvGrpSpPr>
          <p:grpSpPr>
            <a:xfrm flipH="1">
              <a:off x="5530203" y="90084"/>
              <a:ext cx="906362" cy="577894"/>
              <a:chOff x="1893844" y="742545"/>
              <a:chExt cx="577314" cy="368094"/>
            </a:xfrm>
            <a:grpFill/>
          </p:grpSpPr>
          <p:sp>
            <p:nvSpPr>
              <p:cNvPr id="88" name="Google Shape;789;p50"/>
              <p:cNvSpPr/>
              <p:nvPr/>
            </p:nvSpPr>
            <p:spPr>
              <a:xfrm rot="59522">
                <a:off x="1894956" y="979932"/>
                <a:ext cx="129524" cy="12959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95" extrusionOk="0">
                    <a:moveTo>
                      <a:pt x="943" y="1"/>
                    </a:moveTo>
                    <a:cubicBezTo>
                      <a:pt x="730" y="426"/>
                      <a:pt x="396" y="730"/>
                      <a:pt x="1" y="882"/>
                    </a:cubicBezTo>
                    <a:lnTo>
                      <a:pt x="1" y="913"/>
                    </a:lnTo>
                    <a:cubicBezTo>
                      <a:pt x="396" y="1065"/>
                      <a:pt x="730" y="1369"/>
                      <a:pt x="882" y="1794"/>
                    </a:cubicBezTo>
                    <a:lnTo>
                      <a:pt x="943" y="1794"/>
                    </a:lnTo>
                    <a:cubicBezTo>
                      <a:pt x="1034" y="1369"/>
                      <a:pt x="1399" y="1065"/>
                      <a:pt x="1794" y="913"/>
                    </a:cubicBezTo>
                    <a:lnTo>
                      <a:pt x="1794" y="882"/>
                    </a:lnTo>
                    <a:cubicBezTo>
                      <a:pt x="1429" y="730"/>
                      <a:pt x="1095" y="426"/>
                      <a:pt x="9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90;p50"/>
              <p:cNvSpPr/>
              <p:nvPr/>
            </p:nvSpPr>
            <p:spPr>
              <a:xfrm rot="59522">
                <a:off x="2289708" y="744091"/>
                <a:ext cx="179990" cy="170171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2357" extrusionOk="0">
                    <a:moveTo>
                      <a:pt x="1262" y="1"/>
                    </a:moveTo>
                    <a:cubicBezTo>
                      <a:pt x="1254" y="1"/>
                      <a:pt x="1247" y="8"/>
                      <a:pt x="1247" y="24"/>
                    </a:cubicBezTo>
                    <a:cubicBezTo>
                      <a:pt x="1034" y="540"/>
                      <a:pt x="578" y="966"/>
                      <a:pt x="61" y="1148"/>
                    </a:cubicBezTo>
                    <a:cubicBezTo>
                      <a:pt x="0" y="1148"/>
                      <a:pt x="0" y="1209"/>
                      <a:pt x="61" y="1209"/>
                    </a:cubicBezTo>
                    <a:cubicBezTo>
                      <a:pt x="578" y="1361"/>
                      <a:pt x="1034" y="1817"/>
                      <a:pt x="1247" y="2334"/>
                    </a:cubicBezTo>
                    <a:cubicBezTo>
                      <a:pt x="1247" y="2349"/>
                      <a:pt x="1254" y="2356"/>
                      <a:pt x="1262" y="2356"/>
                    </a:cubicBezTo>
                    <a:cubicBezTo>
                      <a:pt x="1269" y="2356"/>
                      <a:pt x="1277" y="2349"/>
                      <a:pt x="1277" y="2334"/>
                    </a:cubicBezTo>
                    <a:cubicBezTo>
                      <a:pt x="1459" y="1817"/>
                      <a:pt x="1915" y="1391"/>
                      <a:pt x="2462" y="1209"/>
                    </a:cubicBezTo>
                    <a:cubicBezTo>
                      <a:pt x="2493" y="1209"/>
                      <a:pt x="2493" y="1148"/>
                      <a:pt x="2462" y="1148"/>
                    </a:cubicBezTo>
                    <a:cubicBezTo>
                      <a:pt x="1915" y="996"/>
                      <a:pt x="1459" y="540"/>
                      <a:pt x="1277" y="24"/>
                    </a:cubicBezTo>
                    <a:cubicBezTo>
                      <a:pt x="1277" y="8"/>
                      <a:pt x="1269" y="1"/>
                      <a:pt x="12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84" name="Google Shape;1384;p69"/>
          <p:cNvSpPr/>
          <p:nvPr/>
        </p:nvSpPr>
        <p:spPr>
          <a:xfrm>
            <a:off x="2862750" y="1170409"/>
            <a:ext cx="3616200" cy="43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69"/>
          <p:cNvSpPr txBox="1">
            <a:spLocks noGrp="1"/>
          </p:cNvSpPr>
          <p:nvPr>
            <p:ph type="title"/>
          </p:nvPr>
        </p:nvSpPr>
        <p:spPr>
          <a:xfrm>
            <a:off x="2669043" y="463214"/>
            <a:ext cx="3858900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endParaRPr dirty="0"/>
          </a:p>
        </p:txBody>
      </p:sp>
      <p:sp>
        <p:nvSpPr>
          <p:cNvPr id="1400" name="Google Shape;1400;p69"/>
          <p:cNvSpPr/>
          <p:nvPr/>
        </p:nvSpPr>
        <p:spPr>
          <a:xfrm rot="10800000">
            <a:off x="7300010" y="49987"/>
            <a:ext cx="1766754" cy="2732105"/>
          </a:xfrm>
          <a:custGeom>
            <a:avLst/>
            <a:gdLst/>
            <a:ahLst/>
            <a:cxnLst/>
            <a:rect l="l" t="t" r="r" b="b"/>
            <a:pathLst>
              <a:path w="23417" h="36212" extrusionOk="0">
                <a:moveTo>
                  <a:pt x="4688" y="688"/>
                </a:moveTo>
                <a:cubicBezTo>
                  <a:pt x="4907" y="688"/>
                  <a:pt x="5264" y="1195"/>
                  <a:pt x="5437" y="1477"/>
                </a:cubicBezTo>
                <a:cubicBezTo>
                  <a:pt x="5671" y="1944"/>
                  <a:pt x="5838" y="2411"/>
                  <a:pt x="6038" y="2912"/>
                </a:cubicBezTo>
                <a:cubicBezTo>
                  <a:pt x="6438" y="3746"/>
                  <a:pt x="6638" y="4580"/>
                  <a:pt x="6838" y="5413"/>
                </a:cubicBezTo>
                <a:cubicBezTo>
                  <a:pt x="6671" y="4980"/>
                  <a:pt x="6471" y="4546"/>
                  <a:pt x="6171" y="4279"/>
                </a:cubicBezTo>
                <a:lnTo>
                  <a:pt x="6138" y="4279"/>
                </a:lnTo>
                <a:lnTo>
                  <a:pt x="6138" y="4313"/>
                </a:lnTo>
                <a:cubicBezTo>
                  <a:pt x="6171" y="4813"/>
                  <a:pt x="6638" y="5480"/>
                  <a:pt x="6838" y="5947"/>
                </a:cubicBezTo>
                <a:cubicBezTo>
                  <a:pt x="6938" y="6114"/>
                  <a:pt x="7005" y="6314"/>
                  <a:pt x="7038" y="6481"/>
                </a:cubicBezTo>
                <a:cubicBezTo>
                  <a:pt x="5704" y="4980"/>
                  <a:pt x="4537" y="3245"/>
                  <a:pt x="4503" y="1244"/>
                </a:cubicBezTo>
                <a:cubicBezTo>
                  <a:pt x="4492" y="835"/>
                  <a:pt x="4570" y="688"/>
                  <a:pt x="4688" y="688"/>
                </a:cubicBezTo>
                <a:close/>
                <a:moveTo>
                  <a:pt x="1873" y="3232"/>
                </a:moveTo>
                <a:cubicBezTo>
                  <a:pt x="2091" y="3232"/>
                  <a:pt x="2327" y="3268"/>
                  <a:pt x="2502" y="3312"/>
                </a:cubicBezTo>
                <a:cubicBezTo>
                  <a:pt x="4070" y="3712"/>
                  <a:pt x="4837" y="5013"/>
                  <a:pt x="5504" y="6347"/>
                </a:cubicBezTo>
                <a:cubicBezTo>
                  <a:pt x="5371" y="6247"/>
                  <a:pt x="5304" y="6114"/>
                  <a:pt x="5170" y="6014"/>
                </a:cubicBezTo>
                <a:cubicBezTo>
                  <a:pt x="5137" y="5947"/>
                  <a:pt x="5104" y="5914"/>
                  <a:pt x="5104" y="5814"/>
                </a:cubicBezTo>
                <a:lnTo>
                  <a:pt x="5037" y="5814"/>
                </a:lnTo>
                <a:cubicBezTo>
                  <a:pt x="5037" y="5847"/>
                  <a:pt x="5104" y="5914"/>
                  <a:pt x="5104" y="5947"/>
                </a:cubicBezTo>
                <a:lnTo>
                  <a:pt x="4670" y="5514"/>
                </a:lnTo>
                <a:cubicBezTo>
                  <a:pt x="4656" y="5509"/>
                  <a:pt x="4643" y="5507"/>
                  <a:pt x="4630" y="5507"/>
                </a:cubicBezTo>
                <a:cubicBezTo>
                  <a:pt x="4554" y="5507"/>
                  <a:pt x="4513" y="5585"/>
                  <a:pt x="4570" y="5614"/>
                </a:cubicBezTo>
                <a:cubicBezTo>
                  <a:pt x="5037" y="6081"/>
                  <a:pt x="5471" y="6514"/>
                  <a:pt x="5871" y="7015"/>
                </a:cubicBezTo>
                <a:cubicBezTo>
                  <a:pt x="5871" y="7015"/>
                  <a:pt x="5871" y="7053"/>
                  <a:pt x="5886" y="7072"/>
                </a:cubicBezTo>
                <a:lnTo>
                  <a:pt x="5886" y="7072"/>
                </a:lnTo>
                <a:cubicBezTo>
                  <a:pt x="4924" y="6577"/>
                  <a:pt x="3930" y="6244"/>
                  <a:pt x="3036" y="5647"/>
                </a:cubicBezTo>
                <a:cubicBezTo>
                  <a:pt x="2368" y="5180"/>
                  <a:pt x="1835" y="4613"/>
                  <a:pt x="1434" y="3946"/>
                </a:cubicBezTo>
                <a:cubicBezTo>
                  <a:pt x="1053" y="3385"/>
                  <a:pt x="1425" y="3232"/>
                  <a:pt x="1873" y="3232"/>
                </a:cubicBezTo>
                <a:close/>
                <a:moveTo>
                  <a:pt x="1465" y="7206"/>
                </a:moveTo>
                <a:cubicBezTo>
                  <a:pt x="1516" y="7206"/>
                  <a:pt x="1572" y="7209"/>
                  <a:pt x="1635" y="7215"/>
                </a:cubicBezTo>
                <a:cubicBezTo>
                  <a:pt x="2535" y="7281"/>
                  <a:pt x="3469" y="7615"/>
                  <a:pt x="4303" y="7949"/>
                </a:cubicBezTo>
                <a:cubicBezTo>
                  <a:pt x="4803" y="8149"/>
                  <a:pt x="5304" y="8382"/>
                  <a:pt x="5804" y="8649"/>
                </a:cubicBezTo>
                <a:cubicBezTo>
                  <a:pt x="6238" y="8949"/>
                  <a:pt x="6605" y="9383"/>
                  <a:pt x="6972" y="9750"/>
                </a:cubicBezTo>
                <a:cubicBezTo>
                  <a:pt x="6338" y="9450"/>
                  <a:pt x="5704" y="9116"/>
                  <a:pt x="5104" y="8816"/>
                </a:cubicBezTo>
                <a:cubicBezTo>
                  <a:pt x="5094" y="8811"/>
                  <a:pt x="5085" y="8809"/>
                  <a:pt x="5076" y="8809"/>
                </a:cubicBezTo>
                <a:cubicBezTo>
                  <a:pt x="5020" y="8809"/>
                  <a:pt x="4975" y="8887"/>
                  <a:pt x="5004" y="8916"/>
                </a:cubicBezTo>
                <a:cubicBezTo>
                  <a:pt x="5537" y="9450"/>
                  <a:pt x="6238" y="9750"/>
                  <a:pt x="6972" y="10083"/>
                </a:cubicBezTo>
                <a:cubicBezTo>
                  <a:pt x="7172" y="10217"/>
                  <a:pt x="7405" y="10284"/>
                  <a:pt x="7639" y="10417"/>
                </a:cubicBezTo>
                <a:cubicBezTo>
                  <a:pt x="7228" y="10600"/>
                  <a:pt x="6831" y="10678"/>
                  <a:pt x="6446" y="10678"/>
                </a:cubicBezTo>
                <a:cubicBezTo>
                  <a:pt x="5148" y="10678"/>
                  <a:pt x="3999" y="9781"/>
                  <a:pt x="2969" y="8983"/>
                </a:cubicBezTo>
                <a:cubicBezTo>
                  <a:pt x="2602" y="8716"/>
                  <a:pt x="2135" y="8449"/>
                  <a:pt x="1768" y="8215"/>
                </a:cubicBezTo>
                <a:cubicBezTo>
                  <a:pt x="1235" y="7902"/>
                  <a:pt x="673" y="7206"/>
                  <a:pt x="1465" y="7206"/>
                </a:cubicBezTo>
                <a:close/>
                <a:moveTo>
                  <a:pt x="9548" y="3206"/>
                </a:moveTo>
                <a:cubicBezTo>
                  <a:pt x="9665" y="3206"/>
                  <a:pt x="10677" y="5455"/>
                  <a:pt x="10774" y="5747"/>
                </a:cubicBezTo>
                <a:cubicBezTo>
                  <a:pt x="11041" y="6981"/>
                  <a:pt x="10874" y="8282"/>
                  <a:pt x="10708" y="9550"/>
                </a:cubicBezTo>
                <a:cubicBezTo>
                  <a:pt x="10541" y="8649"/>
                  <a:pt x="10374" y="7782"/>
                  <a:pt x="10307" y="6915"/>
                </a:cubicBezTo>
                <a:cubicBezTo>
                  <a:pt x="10307" y="6856"/>
                  <a:pt x="10269" y="6830"/>
                  <a:pt x="10228" y="6830"/>
                </a:cubicBezTo>
                <a:cubicBezTo>
                  <a:pt x="10177" y="6830"/>
                  <a:pt x="10122" y="6873"/>
                  <a:pt x="10141" y="6948"/>
                </a:cubicBezTo>
                <a:cubicBezTo>
                  <a:pt x="10274" y="8316"/>
                  <a:pt x="10441" y="9650"/>
                  <a:pt x="10541" y="11051"/>
                </a:cubicBezTo>
                <a:cubicBezTo>
                  <a:pt x="9607" y="9149"/>
                  <a:pt x="9040" y="7081"/>
                  <a:pt x="9107" y="4980"/>
                </a:cubicBezTo>
                <a:cubicBezTo>
                  <a:pt x="9107" y="4379"/>
                  <a:pt x="9273" y="3746"/>
                  <a:pt x="9540" y="3212"/>
                </a:cubicBezTo>
                <a:cubicBezTo>
                  <a:pt x="9542" y="3208"/>
                  <a:pt x="9545" y="3206"/>
                  <a:pt x="9548" y="3206"/>
                </a:cubicBezTo>
                <a:close/>
                <a:moveTo>
                  <a:pt x="4517" y="13447"/>
                </a:moveTo>
                <a:cubicBezTo>
                  <a:pt x="4973" y="13447"/>
                  <a:pt x="5435" y="13528"/>
                  <a:pt x="5838" y="13619"/>
                </a:cubicBezTo>
                <a:cubicBezTo>
                  <a:pt x="7005" y="13853"/>
                  <a:pt x="8006" y="14587"/>
                  <a:pt x="9107" y="15020"/>
                </a:cubicBezTo>
                <a:cubicBezTo>
                  <a:pt x="8373" y="14920"/>
                  <a:pt x="7639" y="14854"/>
                  <a:pt x="6872" y="14753"/>
                </a:cubicBezTo>
                <a:cubicBezTo>
                  <a:pt x="6805" y="14753"/>
                  <a:pt x="6772" y="14854"/>
                  <a:pt x="6872" y="14920"/>
                </a:cubicBezTo>
                <a:cubicBezTo>
                  <a:pt x="7739" y="15087"/>
                  <a:pt x="8673" y="15154"/>
                  <a:pt x="9540" y="15354"/>
                </a:cubicBezTo>
                <a:lnTo>
                  <a:pt x="9940" y="15487"/>
                </a:lnTo>
                <a:cubicBezTo>
                  <a:pt x="9427" y="15893"/>
                  <a:pt x="8791" y="16056"/>
                  <a:pt x="8117" y="16056"/>
                </a:cubicBezTo>
                <a:cubicBezTo>
                  <a:pt x="6688" y="16056"/>
                  <a:pt x="5088" y="15323"/>
                  <a:pt x="4136" y="14620"/>
                </a:cubicBezTo>
                <a:cubicBezTo>
                  <a:pt x="3970" y="14487"/>
                  <a:pt x="3169" y="13786"/>
                  <a:pt x="3436" y="13653"/>
                </a:cubicBezTo>
                <a:cubicBezTo>
                  <a:pt x="3768" y="13502"/>
                  <a:pt x="4140" y="13447"/>
                  <a:pt x="4517" y="13447"/>
                </a:cubicBezTo>
                <a:close/>
                <a:moveTo>
                  <a:pt x="14388" y="8960"/>
                </a:moveTo>
                <a:cubicBezTo>
                  <a:pt x="15015" y="8960"/>
                  <a:pt x="15387" y="12611"/>
                  <a:pt x="15444" y="13152"/>
                </a:cubicBezTo>
                <a:cubicBezTo>
                  <a:pt x="15511" y="14954"/>
                  <a:pt x="14877" y="16488"/>
                  <a:pt x="14410" y="18156"/>
                </a:cubicBezTo>
                <a:cubicBezTo>
                  <a:pt x="14610" y="16655"/>
                  <a:pt x="14610" y="15087"/>
                  <a:pt x="14677" y="13619"/>
                </a:cubicBezTo>
                <a:cubicBezTo>
                  <a:pt x="14677" y="13536"/>
                  <a:pt x="14627" y="13494"/>
                  <a:pt x="14577" y="13494"/>
                </a:cubicBezTo>
                <a:cubicBezTo>
                  <a:pt x="14527" y="13494"/>
                  <a:pt x="14477" y="13536"/>
                  <a:pt x="14477" y="13619"/>
                </a:cubicBezTo>
                <a:cubicBezTo>
                  <a:pt x="14377" y="15020"/>
                  <a:pt x="14210" y="16455"/>
                  <a:pt x="14010" y="17822"/>
                </a:cubicBezTo>
                <a:cubicBezTo>
                  <a:pt x="13009" y="14887"/>
                  <a:pt x="12609" y="12285"/>
                  <a:pt x="14043" y="9316"/>
                </a:cubicBezTo>
                <a:cubicBezTo>
                  <a:pt x="14165" y="9067"/>
                  <a:pt x="14280" y="8960"/>
                  <a:pt x="14388" y="8960"/>
                </a:cubicBezTo>
                <a:close/>
                <a:moveTo>
                  <a:pt x="7065" y="19561"/>
                </a:moveTo>
                <a:cubicBezTo>
                  <a:pt x="7891" y="19561"/>
                  <a:pt x="8733" y="19709"/>
                  <a:pt x="9473" y="19857"/>
                </a:cubicBezTo>
                <a:cubicBezTo>
                  <a:pt x="10641" y="20157"/>
                  <a:pt x="11475" y="20758"/>
                  <a:pt x="12442" y="21291"/>
                </a:cubicBezTo>
                <a:cubicBezTo>
                  <a:pt x="11608" y="21125"/>
                  <a:pt x="10708" y="21091"/>
                  <a:pt x="10174" y="20991"/>
                </a:cubicBezTo>
                <a:cubicBezTo>
                  <a:pt x="10041" y="20991"/>
                  <a:pt x="10041" y="21158"/>
                  <a:pt x="10174" y="21191"/>
                </a:cubicBezTo>
                <a:cubicBezTo>
                  <a:pt x="11008" y="21325"/>
                  <a:pt x="11808" y="21458"/>
                  <a:pt x="12576" y="21658"/>
                </a:cubicBezTo>
                <a:cubicBezTo>
                  <a:pt x="12742" y="21692"/>
                  <a:pt x="12909" y="21792"/>
                  <a:pt x="13043" y="21825"/>
                </a:cubicBezTo>
                <a:cubicBezTo>
                  <a:pt x="12385" y="22287"/>
                  <a:pt x="11711" y="22461"/>
                  <a:pt x="11030" y="22461"/>
                </a:cubicBezTo>
                <a:cubicBezTo>
                  <a:pt x="10088" y="22461"/>
                  <a:pt x="9136" y="22127"/>
                  <a:pt x="8206" y="21758"/>
                </a:cubicBezTo>
                <a:cubicBezTo>
                  <a:pt x="7539" y="21492"/>
                  <a:pt x="6938" y="21225"/>
                  <a:pt x="6305" y="20858"/>
                </a:cubicBezTo>
                <a:cubicBezTo>
                  <a:pt x="6138" y="20791"/>
                  <a:pt x="4970" y="20024"/>
                  <a:pt x="5170" y="19924"/>
                </a:cubicBezTo>
                <a:cubicBezTo>
                  <a:pt x="5750" y="19656"/>
                  <a:pt x="6402" y="19561"/>
                  <a:pt x="7065" y="19561"/>
                </a:cubicBezTo>
                <a:close/>
                <a:moveTo>
                  <a:pt x="19150" y="15314"/>
                </a:moveTo>
                <a:cubicBezTo>
                  <a:pt x="19377" y="15314"/>
                  <a:pt x="19606" y="15585"/>
                  <a:pt x="19814" y="16288"/>
                </a:cubicBezTo>
                <a:cubicBezTo>
                  <a:pt x="20148" y="17389"/>
                  <a:pt x="20148" y="18489"/>
                  <a:pt x="20014" y="19624"/>
                </a:cubicBezTo>
                <a:cubicBezTo>
                  <a:pt x="19848" y="21458"/>
                  <a:pt x="19114" y="23026"/>
                  <a:pt x="18280" y="24594"/>
                </a:cubicBezTo>
                <a:cubicBezTo>
                  <a:pt x="18613" y="22959"/>
                  <a:pt x="18713" y="21258"/>
                  <a:pt x="18847" y="19790"/>
                </a:cubicBezTo>
                <a:cubicBezTo>
                  <a:pt x="18847" y="19720"/>
                  <a:pt x="18791" y="19677"/>
                  <a:pt x="18738" y="19677"/>
                </a:cubicBezTo>
                <a:cubicBezTo>
                  <a:pt x="18691" y="19677"/>
                  <a:pt x="18647" y="19712"/>
                  <a:pt x="18647" y="19790"/>
                </a:cubicBezTo>
                <a:cubicBezTo>
                  <a:pt x="18513" y="21692"/>
                  <a:pt x="18046" y="23460"/>
                  <a:pt x="17513" y="25194"/>
                </a:cubicBezTo>
                <a:cubicBezTo>
                  <a:pt x="17446" y="23893"/>
                  <a:pt x="17279" y="22592"/>
                  <a:pt x="17212" y="21291"/>
                </a:cubicBezTo>
                <a:cubicBezTo>
                  <a:pt x="17179" y="19757"/>
                  <a:pt x="17679" y="18123"/>
                  <a:pt x="18180" y="16688"/>
                </a:cubicBezTo>
                <a:cubicBezTo>
                  <a:pt x="18444" y="15976"/>
                  <a:pt x="18795" y="15314"/>
                  <a:pt x="19150" y="15314"/>
                </a:cubicBezTo>
                <a:close/>
                <a:moveTo>
                  <a:pt x="10262" y="25166"/>
                </a:moveTo>
                <a:cubicBezTo>
                  <a:pt x="12048" y="25166"/>
                  <a:pt x="13509" y="26515"/>
                  <a:pt x="14844" y="27763"/>
                </a:cubicBezTo>
                <a:cubicBezTo>
                  <a:pt x="14344" y="27596"/>
                  <a:pt x="13810" y="27429"/>
                  <a:pt x="13310" y="27296"/>
                </a:cubicBezTo>
                <a:cubicBezTo>
                  <a:pt x="13297" y="27293"/>
                  <a:pt x="13286" y="27291"/>
                  <a:pt x="13276" y="27291"/>
                </a:cubicBezTo>
                <a:cubicBezTo>
                  <a:pt x="13171" y="27291"/>
                  <a:pt x="13155" y="27432"/>
                  <a:pt x="13276" y="27463"/>
                </a:cubicBezTo>
                <a:cubicBezTo>
                  <a:pt x="14043" y="27763"/>
                  <a:pt x="14844" y="28030"/>
                  <a:pt x="15611" y="28430"/>
                </a:cubicBezTo>
                <a:cubicBezTo>
                  <a:pt x="15778" y="28597"/>
                  <a:pt x="15945" y="28697"/>
                  <a:pt x="16112" y="28830"/>
                </a:cubicBezTo>
                <a:cubicBezTo>
                  <a:pt x="15590" y="28934"/>
                  <a:pt x="15089" y="28987"/>
                  <a:pt x="14599" y="28987"/>
                </a:cubicBezTo>
                <a:cubicBezTo>
                  <a:pt x="13523" y="28987"/>
                  <a:pt x="12507" y="28734"/>
                  <a:pt x="11475" y="28230"/>
                </a:cubicBezTo>
                <a:cubicBezTo>
                  <a:pt x="10708" y="27829"/>
                  <a:pt x="10041" y="27296"/>
                  <a:pt x="9473" y="26695"/>
                </a:cubicBezTo>
                <a:cubicBezTo>
                  <a:pt x="9207" y="26462"/>
                  <a:pt x="9006" y="26162"/>
                  <a:pt x="8806" y="25928"/>
                </a:cubicBezTo>
                <a:cubicBezTo>
                  <a:pt x="8339" y="25328"/>
                  <a:pt x="9006" y="25328"/>
                  <a:pt x="9440" y="25261"/>
                </a:cubicBezTo>
                <a:cubicBezTo>
                  <a:pt x="9722" y="25196"/>
                  <a:pt x="9996" y="25166"/>
                  <a:pt x="10262" y="25166"/>
                </a:cubicBezTo>
                <a:close/>
                <a:moveTo>
                  <a:pt x="22714" y="23478"/>
                </a:moveTo>
                <a:cubicBezTo>
                  <a:pt x="23005" y="23478"/>
                  <a:pt x="22950" y="24997"/>
                  <a:pt x="22950" y="25027"/>
                </a:cubicBezTo>
                <a:cubicBezTo>
                  <a:pt x="22883" y="25995"/>
                  <a:pt x="22650" y="26929"/>
                  <a:pt x="22183" y="27763"/>
                </a:cubicBezTo>
                <a:cubicBezTo>
                  <a:pt x="21782" y="28597"/>
                  <a:pt x="21015" y="29097"/>
                  <a:pt x="20281" y="29597"/>
                </a:cubicBezTo>
                <a:cubicBezTo>
                  <a:pt x="20681" y="28864"/>
                  <a:pt x="20982" y="28130"/>
                  <a:pt x="21048" y="27362"/>
                </a:cubicBezTo>
                <a:cubicBezTo>
                  <a:pt x="21048" y="27306"/>
                  <a:pt x="20986" y="27261"/>
                  <a:pt x="20930" y="27261"/>
                </a:cubicBezTo>
                <a:cubicBezTo>
                  <a:pt x="20887" y="27261"/>
                  <a:pt x="20848" y="27289"/>
                  <a:pt x="20848" y="27362"/>
                </a:cubicBezTo>
                <a:cubicBezTo>
                  <a:pt x="20715" y="28363"/>
                  <a:pt x="20214" y="29264"/>
                  <a:pt x="19647" y="30031"/>
                </a:cubicBezTo>
                <a:cubicBezTo>
                  <a:pt x="19948" y="29164"/>
                  <a:pt x="20048" y="28263"/>
                  <a:pt x="20315" y="27362"/>
                </a:cubicBezTo>
                <a:cubicBezTo>
                  <a:pt x="20715" y="26028"/>
                  <a:pt x="21649" y="24494"/>
                  <a:pt x="22616" y="23526"/>
                </a:cubicBezTo>
                <a:cubicBezTo>
                  <a:pt x="22653" y="23493"/>
                  <a:pt x="22685" y="23478"/>
                  <a:pt x="22714" y="23478"/>
                </a:cubicBezTo>
                <a:close/>
                <a:moveTo>
                  <a:pt x="4566" y="1"/>
                </a:moveTo>
                <a:cubicBezTo>
                  <a:pt x="4481" y="1"/>
                  <a:pt x="4393" y="63"/>
                  <a:pt x="4370" y="110"/>
                </a:cubicBezTo>
                <a:cubicBezTo>
                  <a:pt x="3569" y="2578"/>
                  <a:pt x="5304" y="5714"/>
                  <a:pt x="7239" y="7215"/>
                </a:cubicBezTo>
                <a:cubicBezTo>
                  <a:pt x="7372" y="7582"/>
                  <a:pt x="7505" y="7949"/>
                  <a:pt x="7572" y="8316"/>
                </a:cubicBezTo>
                <a:cubicBezTo>
                  <a:pt x="7639" y="8582"/>
                  <a:pt x="7672" y="8883"/>
                  <a:pt x="7706" y="9116"/>
                </a:cubicBezTo>
                <a:cubicBezTo>
                  <a:pt x="7305" y="8549"/>
                  <a:pt x="6838" y="7982"/>
                  <a:pt x="6338" y="7448"/>
                </a:cubicBezTo>
                <a:cubicBezTo>
                  <a:pt x="6171" y="6247"/>
                  <a:pt x="5070" y="4980"/>
                  <a:pt x="4303" y="4213"/>
                </a:cubicBezTo>
                <a:cubicBezTo>
                  <a:pt x="3606" y="3516"/>
                  <a:pt x="2736" y="3061"/>
                  <a:pt x="1817" y="3061"/>
                </a:cubicBezTo>
                <a:cubicBezTo>
                  <a:pt x="1461" y="3061"/>
                  <a:pt x="1097" y="3129"/>
                  <a:pt x="734" y="3279"/>
                </a:cubicBezTo>
                <a:cubicBezTo>
                  <a:pt x="667" y="3312"/>
                  <a:pt x="634" y="3412"/>
                  <a:pt x="667" y="3479"/>
                </a:cubicBezTo>
                <a:cubicBezTo>
                  <a:pt x="1701" y="5614"/>
                  <a:pt x="3703" y="6881"/>
                  <a:pt x="5971" y="7548"/>
                </a:cubicBezTo>
                <a:cubicBezTo>
                  <a:pt x="6004" y="7615"/>
                  <a:pt x="6038" y="7715"/>
                  <a:pt x="6138" y="7782"/>
                </a:cubicBezTo>
                <a:cubicBezTo>
                  <a:pt x="6156" y="7837"/>
                  <a:pt x="6205" y="7862"/>
                  <a:pt x="6250" y="7862"/>
                </a:cubicBezTo>
                <a:cubicBezTo>
                  <a:pt x="6288" y="7862"/>
                  <a:pt x="6323" y="7845"/>
                  <a:pt x="6338" y="7815"/>
                </a:cubicBezTo>
                <a:cubicBezTo>
                  <a:pt x="6838" y="8449"/>
                  <a:pt x="7339" y="9116"/>
                  <a:pt x="7839" y="9783"/>
                </a:cubicBezTo>
                <a:cubicBezTo>
                  <a:pt x="7872" y="9917"/>
                  <a:pt x="7906" y="10050"/>
                  <a:pt x="7972" y="10117"/>
                </a:cubicBezTo>
                <a:cubicBezTo>
                  <a:pt x="8006" y="10217"/>
                  <a:pt x="8072" y="10217"/>
                  <a:pt x="8139" y="10217"/>
                </a:cubicBezTo>
                <a:cubicBezTo>
                  <a:pt x="8206" y="10317"/>
                  <a:pt x="8306" y="10484"/>
                  <a:pt x="8406" y="10617"/>
                </a:cubicBezTo>
                <a:cubicBezTo>
                  <a:pt x="8173" y="10450"/>
                  <a:pt x="7872" y="10317"/>
                  <a:pt x="7639" y="10217"/>
                </a:cubicBezTo>
                <a:cubicBezTo>
                  <a:pt x="7505" y="10150"/>
                  <a:pt x="7372" y="10083"/>
                  <a:pt x="7305" y="10050"/>
                </a:cubicBezTo>
                <a:cubicBezTo>
                  <a:pt x="7339" y="9983"/>
                  <a:pt x="7339" y="9917"/>
                  <a:pt x="7305" y="9817"/>
                </a:cubicBezTo>
                <a:cubicBezTo>
                  <a:pt x="6405" y="8482"/>
                  <a:pt x="5137" y="7915"/>
                  <a:pt x="3669" y="7448"/>
                </a:cubicBezTo>
                <a:cubicBezTo>
                  <a:pt x="3256" y="7311"/>
                  <a:pt x="2180" y="6889"/>
                  <a:pt x="1386" y="6889"/>
                </a:cubicBezTo>
                <a:cubicBezTo>
                  <a:pt x="1025" y="6889"/>
                  <a:pt x="723" y="6975"/>
                  <a:pt x="567" y="7215"/>
                </a:cubicBezTo>
                <a:cubicBezTo>
                  <a:pt x="0" y="8082"/>
                  <a:pt x="2302" y="9049"/>
                  <a:pt x="2702" y="9383"/>
                </a:cubicBezTo>
                <a:cubicBezTo>
                  <a:pt x="3688" y="10147"/>
                  <a:pt x="5001" y="11147"/>
                  <a:pt x="6292" y="11147"/>
                </a:cubicBezTo>
                <a:cubicBezTo>
                  <a:pt x="6749" y="11147"/>
                  <a:pt x="7203" y="11022"/>
                  <a:pt x="7639" y="10717"/>
                </a:cubicBezTo>
                <a:cubicBezTo>
                  <a:pt x="7672" y="10651"/>
                  <a:pt x="7672" y="10651"/>
                  <a:pt x="7672" y="10617"/>
                </a:cubicBezTo>
                <a:cubicBezTo>
                  <a:pt x="7839" y="10717"/>
                  <a:pt x="7972" y="10784"/>
                  <a:pt x="8139" y="10884"/>
                </a:cubicBezTo>
                <a:cubicBezTo>
                  <a:pt x="8406" y="11051"/>
                  <a:pt x="8640" y="11251"/>
                  <a:pt x="8906" y="11418"/>
                </a:cubicBezTo>
                <a:cubicBezTo>
                  <a:pt x="9840" y="12885"/>
                  <a:pt x="10641" y="14387"/>
                  <a:pt x="11375" y="15921"/>
                </a:cubicBezTo>
                <a:cubicBezTo>
                  <a:pt x="10975" y="15621"/>
                  <a:pt x="10407" y="15487"/>
                  <a:pt x="10007" y="15387"/>
                </a:cubicBezTo>
                <a:cubicBezTo>
                  <a:pt x="9874" y="15321"/>
                  <a:pt x="9707" y="15287"/>
                  <a:pt x="9574" y="15287"/>
                </a:cubicBezTo>
                <a:cubicBezTo>
                  <a:pt x="9640" y="15254"/>
                  <a:pt x="9640" y="15120"/>
                  <a:pt x="9540" y="15054"/>
                </a:cubicBezTo>
                <a:cubicBezTo>
                  <a:pt x="8350" y="14034"/>
                  <a:pt x="6435" y="13208"/>
                  <a:pt x="4709" y="13208"/>
                </a:cubicBezTo>
                <a:cubicBezTo>
                  <a:pt x="4064" y="13208"/>
                  <a:pt x="3446" y="13323"/>
                  <a:pt x="2902" y="13586"/>
                </a:cubicBezTo>
                <a:cubicBezTo>
                  <a:pt x="2835" y="13619"/>
                  <a:pt x="2802" y="13753"/>
                  <a:pt x="2835" y="13819"/>
                </a:cubicBezTo>
                <a:cubicBezTo>
                  <a:pt x="3407" y="15283"/>
                  <a:pt x="5860" y="16590"/>
                  <a:pt x="7851" y="16590"/>
                </a:cubicBezTo>
                <a:cubicBezTo>
                  <a:pt x="8765" y="16590"/>
                  <a:pt x="9581" y="16315"/>
                  <a:pt x="10074" y="15654"/>
                </a:cubicBezTo>
                <a:cubicBezTo>
                  <a:pt x="10341" y="15754"/>
                  <a:pt x="10541" y="15821"/>
                  <a:pt x="10741" y="15954"/>
                </a:cubicBezTo>
                <a:cubicBezTo>
                  <a:pt x="11141" y="16154"/>
                  <a:pt x="11375" y="16488"/>
                  <a:pt x="11708" y="16722"/>
                </a:cubicBezTo>
                <a:cubicBezTo>
                  <a:pt x="12175" y="17656"/>
                  <a:pt x="12576" y="18623"/>
                  <a:pt x="13009" y="19624"/>
                </a:cubicBezTo>
                <a:cubicBezTo>
                  <a:pt x="13176" y="20057"/>
                  <a:pt x="13343" y="20424"/>
                  <a:pt x="13510" y="20824"/>
                </a:cubicBezTo>
                <a:lnTo>
                  <a:pt x="13510" y="20891"/>
                </a:lnTo>
                <a:cubicBezTo>
                  <a:pt x="13510" y="20925"/>
                  <a:pt x="13543" y="20958"/>
                  <a:pt x="13576" y="20991"/>
                </a:cubicBezTo>
                <a:cubicBezTo>
                  <a:pt x="13743" y="21325"/>
                  <a:pt x="13877" y="21725"/>
                  <a:pt x="14043" y="22059"/>
                </a:cubicBezTo>
                <a:cubicBezTo>
                  <a:pt x="13810" y="21892"/>
                  <a:pt x="13510" y="21758"/>
                  <a:pt x="13176" y="21658"/>
                </a:cubicBezTo>
                <a:lnTo>
                  <a:pt x="13176" y="21625"/>
                </a:lnTo>
                <a:cubicBezTo>
                  <a:pt x="12509" y="20391"/>
                  <a:pt x="10407" y="19824"/>
                  <a:pt x="9173" y="19557"/>
                </a:cubicBezTo>
                <a:cubicBezTo>
                  <a:pt x="8520" y="19408"/>
                  <a:pt x="7820" y="19306"/>
                  <a:pt x="7127" y="19306"/>
                </a:cubicBezTo>
                <a:cubicBezTo>
                  <a:pt x="6263" y="19306"/>
                  <a:pt x="5410" y="19465"/>
                  <a:pt x="4670" y="19890"/>
                </a:cubicBezTo>
                <a:cubicBezTo>
                  <a:pt x="4570" y="19924"/>
                  <a:pt x="4537" y="20057"/>
                  <a:pt x="4637" y="20124"/>
                </a:cubicBezTo>
                <a:cubicBezTo>
                  <a:pt x="5537" y="21325"/>
                  <a:pt x="7239" y="21892"/>
                  <a:pt x="8640" y="22392"/>
                </a:cubicBezTo>
                <a:cubicBezTo>
                  <a:pt x="9423" y="22676"/>
                  <a:pt x="10224" y="22884"/>
                  <a:pt x="11004" y="22884"/>
                </a:cubicBezTo>
                <a:cubicBezTo>
                  <a:pt x="11783" y="22884"/>
                  <a:pt x="12542" y="22676"/>
                  <a:pt x="13243" y="22125"/>
                </a:cubicBezTo>
                <a:cubicBezTo>
                  <a:pt x="13676" y="22392"/>
                  <a:pt x="14043" y="22659"/>
                  <a:pt x="14477" y="22959"/>
                </a:cubicBezTo>
                <a:cubicBezTo>
                  <a:pt x="15311" y="24961"/>
                  <a:pt x="16078" y="26996"/>
                  <a:pt x="16845" y="29064"/>
                </a:cubicBezTo>
                <a:cubicBezTo>
                  <a:pt x="16612" y="28797"/>
                  <a:pt x="16312" y="28630"/>
                  <a:pt x="16011" y="28430"/>
                </a:cubicBezTo>
                <a:cubicBezTo>
                  <a:pt x="15211" y="27262"/>
                  <a:pt x="13743" y="26295"/>
                  <a:pt x="12576" y="25661"/>
                </a:cubicBezTo>
                <a:cubicBezTo>
                  <a:pt x="11757" y="25213"/>
                  <a:pt x="10870" y="24935"/>
                  <a:pt x="9987" y="24935"/>
                </a:cubicBezTo>
                <a:cubicBezTo>
                  <a:pt x="9360" y="24935"/>
                  <a:pt x="8735" y="25076"/>
                  <a:pt x="8139" y="25394"/>
                </a:cubicBezTo>
                <a:cubicBezTo>
                  <a:pt x="8039" y="25428"/>
                  <a:pt x="7972" y="25561"/>
                  <a:pt x="8039" y="25628"/>
                </a:cubicBezTo>
                <a:cubicBezTo>
                  <a:pt x="9223" y="27627"/>
                  <a:pt x="11879" y="29502"/>
                  <a:pt x="14405" y="29502"/>
                </a:cubicBezTo>
                <a:cubicBezTo>
                  <a:pt x="15083" y="29502"/>
                  <a:pt x="15751" y="29367"/>
                  <a:pt x="16378" y="29064"/>
                </a:cubicBezTo>
                <a:cubicBezTo>
                  <a:pt x="16712" y="29297"/>
                  <a:pt x="16979" y="29631"/>
                  <a:pt x="17212" y="29964"/>
                </a:cubicBezTo>
                <a:cubicBezTo>
                  <a:pt x="17913" y="31966"/>
                  <a:pt x="18513" y="34001"/>
                  <a:pt x="19014" y="36102"/>
                </a:cubicBezTo>
                <a:cubicBezTo>
                  <a:pt x="19029" y="36177"/>
                  <a:pt x="19077" y="36212"/>
                  <a:pt x="19127" y="36212"/>
                </a:cubicBezTo>
                <a:cubicBezTo>
                  <a:pt x="19187" y="36212"/>
                  <a:pt x="19247" y="36160"/>
                  <a:pt x="19247" y="36069"/>
                </a:cubicBezTo>
                <a:cubicBezTo>
                  <a:pt x="19080" y="34668"/>
                  <a:pt x="18847" y="33300"/>
                  <a:pt x="18480" y="31932"/>
                </a:cubicBezTo>
                <a:cubicBezTo>
                  <a:pt x="18847" y="31565"/>
                  <a:pt x="19247" y="31098"/>
                  <a:pt x="19581" y="30631"/>
                </a:cubicBezTo>
                <a:cubicBezTo>
                  <a:pt x="20848" y="29798"/>
                  <a:pt x="22149" y="29097"/>
                  <a:pt x="22750" y="27629"/>
                </a:cubicBezTo>
                <a:cubicBezTo>
                  <a:pt x="23383" y="26128"/>
                  <a:pt x="23417" y="24594"/>
                  <a:pt x="23317" y="22959"/>
                </a:cubicBezTo>
                <a:cubicBezTo>
                  <a:pt x="23317" y="22836"/>
                  <a:pt x="23225" y="22767"/>
                  <a:pt x="23123" y="22767"/>
                </a:cubicBezTo>
                <a:cubicBezTo>
                  <a:pt x="23088" y="22767"/>
                  <a:pt x="23051" y="22775"/>
                  <a:pt x="23016" y="22793"/>
                </a:cubicBezTo>
                <a:cubicBezTo>
                  <a:pt x="21849" y="23560"/>
                  <a:pt x="21182" y="24627"/>
                  <a:pt x="20615" y="25828"/>
                </a:cubicBezTo>
                <a:cubicBezTo>
                  <a:pt x="19848" y="27329"/>
                  <a:pt x="19714" y="28897"/>
                  <a:pt x="19214" y="30431"/>
                </a:cubicBezTo>
                <a:cubicBezTo>
                  <a:pt x="19214" y="30431"/>
                  <a:pt x="19180" y="30465"/>
                  <a:pt x="19147" y="30465"/>
                </a:cubicBezTo>
                <a:cubicBezTo>
                  <a:pt x="19047" y="30565"/>
                  <a:pt x="19047" y="30631"/>
                  <a:pt x="19114" y="30732"/>
                </a:cubicBezTo>
                <a:lnTo>
                  <a:pt x="19114" y="30765"/>
                </a:lnTo>
                <a:cubicBezTo>
                  <a:pt x="18847" y="31065"/>
                  <a:pt x="18613" y="31299"/>
                  <a:pt x="18346" y="31599"/>
                </a:cubicBezTo>
                <a:cubicBezTo>
                  <a:pt x="17980" y="30298"/>
                  <a:pt x="17546" y="29064"/>
                  <a:pt x="17046" y="27796"/>
                </a:cubicBezTo>
                <a:cubicBezTo>
                  <a:pt x="17479" y="27096"/>
                  <a:pt x="17779" y="26295"/>
                  <a:pt x="18013" y="25461"/>
                </a:cubicBezTo>
                <a:lnTo>
                  <a:pt x="18046" y="25461"/>
                </a:lnTo>
                <a:cubicBezTo>
                  <a:pt x="20548" y="22559"/>
                  <a:pt x="21215" y="18056"/>
                  <a:pt x="19514" y="14620"/>
                </a:cubicBezTo>
                <a:cubicBezTo>
                  <a:pt x="19491" y="14574"/>
                  <a:pt x="19419" y="14511"/>
                  <a:pt x="19355" y="14511"/>
                </a:cubicBezTo>
                <a:cubicBezTo>
                  <a:pt x="19327" y="14511"/>
                  <a:pt x="19301" y="14523"/>
                  <a:pt x="19280" y="14553"/>
                </a:cubicBezTo>
                <a:cubicBezTo>
                  <a:pt x="17846" y="15454"/>
                  <a:pt x="17479" y="17422"/>
                  <a:pt x="17179" y="18956"/>
                </a:cubicBezTo>
                <a:cubicBezTo>
                  <a:pt x="16679" y="21325"/>
                  <a:pt x="17112" y="23626"/>
                  <a:pt x="17279" y="26062"/>
                </a:cubicBezTo>
                <a:cubicBezTo>
                  <a:pt x="17146" y="26462"/>
                  <a:pt x="17012" y="26895"/>
                  <a:pt x="16879" y="27329"/>
                </a:cubicBezTo>
                <a:cubicBezTo>
                  <a:pt x="15978" y="25061"/>
                  <a:pt x="14944" y="22793"/>
                  <a:pt x="13977" y="20624"/>
                </a:cubicBezTo>
                <a:cubicBezTo>
                  <a:pt x="14143" y="20091"/>
                  <a:pt x="14277" y="19490"/>
                  <a:pt x="14377" y="18890"/>
                </a:cubicBezTo>
                <a:cubicBezTo>
                  <a:pt x="14418" y="18917"/>
                  <a:pt x="14454" y="18934"/>
                  <a:pt x="14489" y="18934"/>
                </a:cubicBezTo>
                <a:cubicBezTo>
                  <a:pt x="14538" y="18934"/>
                  <a:pt x="14585" y="18901"/>
                  <a:pt x="14644" y="18823"/>
                </a:cubicBezTo>
                <a:cubicBezTo>
                  <a:pt x="16045" y="15621"/>
                  <a:pt x="16612" y="11418"/>
                  <a:pt x="14644" y="8282"/>
                </a:cubicBezTo>
                <a:cubicBezTo>
                  <a:pt x="14588" y="8207"/>
                  <a:pt x="14500" y="8164"/>
                  <a:pt x="14422" y="8164"/>
                </a:cubicBezTo>
                <a:cubicBezTo>
                  <a:pt x="14361" y="8164"/>
                  <a:pt x="14306" y="8190"/>
                  <a:pt x="14277" y="8249"/>
                </a:cubicBezTo>
                <a:cubicBezTo>
                  <a:pt x="12309" y="11451"/>
                  <a:pt x="12142" y="15120"/>
                  <a:pt x="13943" y="18456"/>
                </a:cubicBezTo>
                <a:cubicBezTo>
                  <a:pt x="13843" y="18990"/>
                  <a:pt x="13810" y="19557"/>
                  <a:pt x="13710" y="20057"/>
                </a:cubicBezTo>
                <a:cubicBezTo>
                  <a:pt x="12843" y="18056"/>
                  <a:pt x="11942" y="16054"/>
                  <a:pt x="10874" y="14120"/>
                </a:cubicBezTo>
                <a:cubicBezTo>
                  <a:pt x="11108" y="13119"/>
                  <a:pt x="11041" y="12085"/>
                  <a:pt x="10941" y="11051"/>
                </a:cubicBezTo>
                <a:cubicBezTo>
                  <a:pt x="11442" y="8249"/>
                  <a:pt x="11675" y="5113"/>
                  <a:pt x="9674" y="2812"/>
                </a:cubicBezTo>
                <a:cubicBezTo>
                  <a:pt x="9640" y="2778"/>
                  <a:pt x="9590" y="2762"/>
                  <a:pt x="9536" y="2762"/>
                </a:cubicBezTo>
                <a:cubicBezTo>
                  <a:pt x="9482" y="2762"/>
                  <a:pt x="9423" y="2778"/>
                  <a:pt x="9373" y="2812"/>
                </a:cubicBezTo>
                <a:cubicBezTo>
                  <a:pt x="7839" y="4980"/>
                  <a:pt x="8840" y="9717"/>
                  <a:pt x="10541" y="11651"/>
                </a:cubicBezTo>
                <a:cubicBezTo>
                  <a:pt x="10574" y="12318"/>
                  <a:pt x="10574" y="12952"/>
                  <a:pt x="10574" y="13619"/>
                </a:cubicBezTo>
                <a:cubicBezTo>
                  <a:pt x="9874" y="12318"/>
                  <a:pt x="9107" y="11084"/>
                  <a:pt x="8239" y="9883"/>
                </a:cubicBezTo>
                <a:cubicBezTo>
                  <a:pt x="8139" y="8949"/>
                  <a:pt x="7839" y="8082"/>
                  <a:pt x="7505" y="7215"/>
                </a:cubicBezTo>
                <a:cubicBezTo>
                  <a:pt x="7539" y="7148"/>
                  <a:pt x="7539" y="7115"/>
                  <a:pt x="7539" y="7081"/>
                </a:cubicBezTo>
                <a:cubicBezTo>
                  <a:pt x="7339" y="5547"/>
                  <a:pt x="7038" y="4246"/>
                  <a:pt x="6405" y="2812"/>
                </a:cubicBezTo>
                <a:cubicBezTo>
                  <a:pt x="6004" y="1811"/>
                  <a:pt x="5571" y="710"/>
                  <a:pt x="4670" y="43"/>
                </a:cubicBezTo>
                <a:cubicBezTo>
                  <a:pt x="4640" y="13"/>
                  <a:pt x="4603" y="1"/>
                  <a:pt x="45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69"/>
          <p:cNvSpPr/>
          <p:nvPr/>
        </p:nvSpPr>
        <p:spPr>
          <a:xfrm rot="8100000" flipH="1">
            <a:off x="798815" y="136035"/>
            <a:ext cx="1179555" cy="1751989"/>
          </a:xfrm>
          <a:custGeom>
            <a:avLst/>
            <a:gdLst/>
            <a:ahLst/>
            <a:cxnLst/>
            <a:rect l="l" t="t" r="r" b="b"/>
            <a:pathLst>
              <a:path w="22148" h="32897" extrusionOk="0">
                <a:moveTo>
                  <a:pt x="3880" y="19497"/>
                </a:moveTo>
                <a:cubicBezTo>
                  <a:pt x="4822" y="20105"/>
                  <a:pt x="5856" y="20561"/>
                  <a:pt x="6919" y="21017"/>
                </a:cubicBezTo>
                <a:cubicBezTo>
                  <a:pt x="5643" y="21017"/>
                  <a:pt x="4609" y="20500"/>
                  <a:pt x="3880" y="19497"/>
                </a:cubicBezTo>
                <a:close/>
                <a:moveTo>
                  <a:pt x="4624" y="558"/>
                </a:moveTo>
                <a:cubicBezTo>
                  <a:pt x="4925" y="558"/>
                  <a:pt x="5039" y="845"/>
                  <a:pt x="5126" y="1077"/>
                </a:cubicBezTo>
                <a:cubicBezTo>
                  <a:pt x="5339" y="1563"/>
                  <a:pt x="5521" y="2019"/>
                  <a:pt x="5673" y="2506"/>
                </a:cubicBezTo>
                <a:cubicBezTo>
                  <a:pt x="6798" y="5788"/>
                  <a:pt x="8470" y="8737"/>
                  <a:pt x="10384" y="11594"/>
                </a:cubicBezTo>
                <a:cubicBezTo>
                  <a:pt x="11965" y="13995"/>
                  <a:pt x="12998" y="16579"/>
                  <a:pt x="13637" y="19345"/>
                </a:cubicBezTo>
                <a:cubicBezTo>
                  <a:pt x="14032" y="20925"/>
                  <a:pt x="14792" y="22384"/>
                  <a:pt x="15217" y="23965"/>
                </a:cubicBezTo>
                <a:cubicBezTo>
                  <a:pt x="15309" y="24391"/>
                  <a:pt x="15400" y="24816"/>
                  <a:pt x="15400" y="25302"/>
                </a:cubicBezTo>
                <a:cubicBezTo>
                  <a:pt x="14154" y="23357"/>
                  <a:pt x="12998" y="21442"/>
                  <a:pt x="11965" y="19466"/>
                </a:cubicBezTo>
                <a:cubicBezTo>
                  <a:pt x="10932" y="17369"/>
                  <a:pt x="9929" y="15302"/>
                  <a:pt x="8925" y="13175"/>
                </a:cubicBezTo>
                <a:cubicBezTo>
                  <a:pt x="8257" y="11746"/>
                  <a:pt x="7558" y="10287"/>
                  <a:pt x="7071" y="8767"/>
                </a:cubicBezTo>
                <a:cubicBezTo>
                  <a:pt x="6859" y="8129"/>
                  <a:pt x="6585" y="7460"/>
                  <a:pt x="6342" y="6792"/>
                </a:cubicBezTo>
                <a:cubicBezTo>
                  <a:pt x="6282" y="6651"/>
                  <a:pt x="6208" y="6551"/>
                  <a:pt x="6078" y="6551"/>
                </a:cubicBezTo>
                <a:cubicBezTo>
                  <a:pt x="6011" y="6551"/>
                  <a:pt x="5929" y="6577"/>
                  <a:pt x="5825" y="6640"/>
                </a:cubicBezTo>
                <a:cubicBezTo>
                  <a:pt x="6646" y="10135"/>
                  <a:pt x="8378" y="13296"/>
                  <a:pt x="9898" y="16518"/>
                </a:cubicBezTo>
                <a:cubicBezTo>
                  <a:pt x="11418" y="19770"/>
                  <a:pt x="13029" y="22871"/>
                  <a:pt x="15065" y="25880"/>
                </a:cubicBezTo>
                <a:cubicBezTo>
                  <a:pt x="14670" y="25850"/>
                  <a:pt x="14609" y="25637"/>
                  <a:pt x="14488" y="25485"/>
                </a:cubicBezTo>
                <a:cubicBezTo>
                  <a:pt x="13272" y="24178"/>
                  <a:pt x="11904" y="23053"/>
                  <a:pt x="10445" y="22050"/>
                </a:cubicBezTo>
                <a:cubicBezTo>
                  <a:pt x="9229" y="21169"/>
                  <a:pt x="8439" y="19953"/>
                  <a:pt x="7801" y="18615"/>
                </a:cubicBezTo>
                <a:cubicBezTo>
                  <a:pt x="7193" y="17369"/>
                  <a:pt x="6889" y="15971"/>
                  <a:pt x="6281" y="14694"/>
                </a:cubicBezTo>
                <a:cubicBezTo>
                  <a:pt x="5673" y="13448"/>
                  <a:pt x="5035" y="12202"/>
                  <a:pt x="4609" y="10865"/>
                </a:cubicBezTo>
                <a:cubicBezTo>
                  <a:pt x="4123" y="9284"/>
                  <a:pt x="3819" y="7673"/>
                  <a:pt x="3880" y="6001"/>
                </a:cubicBezTo>
                <a:cubicBezTo>
                  <a:pt x="3971" y="4421"/>
                  <a:pt x="4001" y="2779"/>
                  <a:pt x="4214" y="1168"/>
                </a:cubicBezTo>
                <a:cubicBezTo>
                  <a:pt x="4275" y="956"/>
                  <a:pt x="4214" y="621"/>
                  <a:pt x="4579" y="560"/>
                </a:cubicBezTo>
                <a:cubicBezTo>
                  <a:pt x="4595" y="559"/>
                  <a:pt x="4610" y="558"/>
                  <a:pt x="4624" y="558"/>
                </a:cubicBezTo>
                <a:close/>
                <a:moveTo>
                  <a:pt x="6247" y="21593"/>
                </a:moveTo>
                <a:cubicBezTo>
                  <a:pt x="10831" y="21593"/>
                  <a:pt x="14628" y="25764"/>
                  <a:pt x="16342" y="29132"/>
                </a:cubicBezTo>
                <a:cubicBezTo>
                  <a:pt x="16313" y="29147"/>
                  <a:pt x="16287" y="29153"/>
                  <a:pt x="16264" y="29153"/>
                </a:cubicBezTo>
                <a:cubicBezTo>
                  <a:pt x="16189" y="29153"/>
                  <a:pt x="16138" y="29095"/>
                  <a:pt x="16068" y="29071"/>
                </a:cubicBezTo>
                <a:cubicBezTo>
                  <a:pt x="12391" y="27035"/>
                  <a:pt x="9381" y="24087"/>
                  <a:pt x="6099" y="21594"/>
                </a:cubicBezTo>
                <a:cubicBezTo>
                  <a:pt x="6148" y="21593"/>
                  <a:pt x="6197" y="21593"/>
                  <a:pt x="6247" y="21593"/>
                </a:cubicBezTo>
                <a:close/>
                <a:moveTo>
                  <a:pt x="810" y="17734"/>
                </a:moveTo>
                <a:lnTo>
                  <a:pt x="810" y="17734"/>
                </a:lnTo>
                <a:cubicBezTo>
                  <a:pt x="1539" y="18038"/>
                  <a:pt x="2056" y="18494"/>
                  <a:pt x="2603" y="19041"/>
                </a:cubicBezTo>
                <a:cubicBezTo>
                  <a:pt x="3089" y="19527"/>
                  <a:pt x="3545" y="20014"/>
                  <a:pt x="4032" y="20470"/>
                </a:cubicBezTo>
                <a:cubicBezTo>
                  <a:pt x="4488" y="20925"/>
                  <a:pt x="5065" y="21199"/>
                  <a:pt x="5734" y="21442"/>
                </a:cubicBezTo>
                <a:cubicBezTo>
                  <a:pt x="5369" y="21685"/>
                  <a:pt x="5582" y="21898"/>
                  <a:pt x="5825" y="22080"/>
                </a:cubicBezTo>
                <a:cubicBezTo>
                  <a:pt x="9229" y="24512"/>
                  <a:pt x="12087" y="27673"/>
                  <a:pt x="15886" y="29558"/>
                </a:cubicBezTo>
                <a:cubicBezTo>
                  <a:pt x="12786" y="29041"/>
                  <a:pt x="9837" y="28220"/>
                  <a:pt x="7679" y="25698"/>
                </a:cubicBezTo>
                <a:cubicBezTo>
                  <a:pt x="6767" y="24573"/>
                  <a:pt x="5643" y="23722"/>
                  <a:pt x="4488" y="22871"/>
                </a:cubicBezTo>
                <a:cubicBezTo>
                  <a:pt x="2968" y="21777"/>
                  <a:pt x="1934" y="20257"/>
                  <a:pt x="1114" y="18585"/>
                </a:cubicBezTo>
                <a:cubicBezTo>
                  <a:pt x="992" y="18311"/>
                  <a:pt x="779" y="18099"/>
                  <a:pt x="810" y="17734"/>
                </a:cubicBezTo>
                <a:close/>
                <a:moveTo>
                  <a:pt x="16190" y="27521"/>
                </a:moveTo>
                <a:lnTo>
                  <a:pt x="16190" y="27521"/>
                </a:lnTo>
                <a:cubicBezTo>
                  <a:pt x="16920" y="28433"/>
                  <a:pt x="17588" y="29345"/>
                  <a:pt x="18287" y="30257"/>
                </a:cubicBezTo>
                <a:cubicBezTo>
                  <a:pt x="17254" y="29588"/>
                  <a:pt x="16676" y="28585"/>
                  <a:pt x="16190" y="27521"/>
                </a:cubicBezTo>
                <a:close/>
                <a:moveTo>
                  <a:pt x="4680" y="0"/>
                </a:moveTo>
                <a:cubicBezTo>
                  <a:pt x="4629" y="0"/>
                  <a:pt x="4575" y="4"/>
                  <a:pt x="4518" y="13"/>
                </a:cubicBezTo>
                <a:cubicBezTo>
                  <a:pt x="3910" y="74"/>
                  <a:pt x="3789" y="530"/>
                  <a:pt x="3728" y="1016"/>
                </a:cubicBezTo>
                <a:cubicBezTo>
                  <a:pt x="3545" y="2354"/>
                  <a:pt x="3545" y="3661"/>
                  <a:pt x="3424" y="4968"/>
                </a:cubicBezTo>
                <a:cubicBezTo>
                  <a:pt x="3211" y="7825"/>
                  <a:pt x="3728" y="10530"/>
                  <a:pt x="4974" y="13083"/>
                </a:cubicBezTo>
                <a:cubicBezTo>
                  <a:pt x="5491" y="14086"/>
                  <a:pt x="6038" y="15120"/>
                  <a:pt x="6372" y="16184"/>
                </a:cubicBezTo>
                <a:cubicBezTo>
                  <a:pt x="6919" y="17855"/>
                  <a:pt x="7527" y="19497"/>
                  <a:pt x="8713" y="20986"/>
                </a:cubicBezTo>
                <a:cubicBezTo>
                  <a:pt x="6433" y="20287"/>
                  <a:pt x="4427" y="19314"/>
                  <a:pt x="2664" y="17825"/>
                </a:cubicBezTo>
                <a:cubicBezTo>
                  <a:pt x="2178" y="17430"/>
                  <a:pt x="1631" y="17187"/>
                  <a:pt x="1023" y="17096"/>
                </a:cubicBezTo>
                <a:cubicBezTo>
                  <a:pt x="997" y="17094"/>
                  <a:pt x="971" y="17094"/>
                  <a:pt x="946" y="17094"/>
                </a:cubicBezTo>
                <a:cubicBezTo>
                  <a:pt x="327" y="17094"/>
                  <a:pt x="1" y="17456"/>
                  <a:pt x="293" y="18099"/>
                </a:cubicBezTo>
                <a:cubicBezTo>
                  <a:pt x="1175" y="19953"/>
                  <a:pt x="2208" y="21685"/>
                  <a:pt x="3849" y="22992"/>
                </a:cubicBezTo>
                <a:cubicBezTo>
                  <a:pt x="5369" y="24178"/>
                  <a:pt x="6798" y="25454"/>
                  <a:pt x="8166" y="26853"/>
                </a:cubicBezTo>
                <a:cubicBezTo>
                  <a:pt x="9199" y="27916"/>
                  <a:pt x="10445" y="28676"/>
                  <a:pt x="11843" y="29132"/>
                </a:cubicBezTo>
                <a:cubicBezTo>
                  <a:pt x="12847" y="29497"/>
                  <a:pt x="13910" y="29740"/>
                  <a:pt x="14944" y="29983"/>
                </a:cubicBezTo>
                <a:cubicBezTo>
                  <a:pt x="16646" y="30348"/>
                  <a:pt x="18287" y="30774"/>
                  <a:pt x="19716" y="31837"/>
                </a:cubicBezTo>
                <a:cubicBezTo>
                  <a:pt x="20263" y="32233"/>
                  <a:pt x="20871" y="32476"/>
                  <a:pt x="21418" y="32749"/>
                </a:cubicBezTo>
                <a:cubicBezTo>
                  <a:pt x="21539" y="32818"/>
                  <a:pt x="21688" y="32897"/>
                  <a:pt x="21812" y="32897"/>
                </a:cubicBezTo>
                <a:cubicBezTo>
                  <a:pt x="21907" y="32897"/>
                  <a:pt x="21986" y="32851"/>
                  <a:pt x="22026" y="32719"/>
                </a:cubicBezTo>
                <a:cubicBezTo>
                  <a:pt x="22148" y="32445"/>
                  <a:pt x="21844" y="32415"/>
                  <a:pt x="21661" y="32293"/>
                </a:cubicBezTo>
                <a:cubicBezTo>
                  <a:pt x="21205" y="32081"/>
                  <a:pt x="20658" y="31959"/>
                  <a:pt x="20324" y="31564"/>
                </a:cubicBezTo>
                <a:cubicBezTo>
                  <a:pt x="19503" y="30743"/>
                  <a:pt x="18682" y="29862"/>
                  <a:pt x="17983" y="28919"/>
                </a:cubicBezTo>
                <a:cubicBezTo>
                  <a:pt x="16980" y="27612"/>
                  <a:pt x="16038" y="26366"/>
                  <a:pt x="15886" y="24664"/>
                </a:cubicBezTo>
                <a:cubicBezTo>
                  <a:pt x="15825" y="23904"/>
                  <a:pt x="15673" y="23175"/>
                  <a:pt x="15369" y="22506"/>
                </a:cubicBezTo>
                <a:cubicBezTo>
                  <a:pt x="14822" y="21351"/>
                  <a:pt x="14366" y="20166"/>
                  <a:pt x="14093" y="18950"/>
                </a:cubicBezTo>
                <a:cubicBezTo>
                  <a:pt x="13454" y="16153"/>
                  <a:pt x="12391" y="13479"/>
                  <a:pt x="10749" y="11047"/>
                </a:cubicBezTo>
                <a:cubicBezTo>
                  <a:pt x="9077" y="8554"/>
                  <a:pt x="7679" y="5880"/>
                  <a:pt x="6494" y="3114"/>
                </a:cubicBezTo>
                <a:cubicBezTo>
                  <a:pt x="6159" y="2323"/>
                  <a:pt x="6038" y="1472"/>
                  <a:pt x="5582" y="712"/>
                </a:cubicBezTo>
                <a:cubicBezTo>
                  <a:pt x="5390" y="356"/>
                  <a:pt x="5149" y="0"/>
                  <a:pt x="46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69"/>
          <p:cNvSpPr/>
          <p:nvPr/>
        </p:nvSpPr>
        <p:spPr>
          <a:xfrm rot="-10740478">
            <a:off x="2569202" y="747995"/>
            <a:ext cx="129524" cy="129596"/>
          </a:xfrm>
          <a:custGeom>
            <a:avLst/>
            <a:gdLst/>
            <a:ahLst/>
            <a:cxnLst/>
            <a:rect l="l" t="t" r="r" b="b"/>
            <a:pathLst>
              <a:path w="1794" h="1795" extrusionOk="0">
                <a:moveTo>
                  <a:pt x="943" y="1"/>
                </a:moveTo>
                <a:cubicBezTo>
                  <a:pt x="730" y="426"/>
                  <a:pt x="396" y="730"/>
                  <a:pt x="1" y="882"/>
                </a:cubicBezTo>
                <a:lnTo>
                  <a:pt x="1" y="913"/>
                </a:lnTo>
                <a:cubicBezTo>
                  <a:pt x="396" y="1065"/>
                  <a:pt x="730" y="1369"/>
                  <a:pt x="882" y="1794"/>
                </a:cubicBezTo>
                <a:lnTo>
                  <a:pt x="943" y="1794"/>
                </a:lnTo>
                <a:cubicBezTo>
                  <a:pt x="1034" y="1369"/>
                  <a:pt x="1399" y="1065"/>
                  <a:pt x="1794" y="913"/>
                </a:cubicBezTo>
                <a:lnTo>
                  <a:pt x="1794" y="882"/>
                </a:lnTo>
                <a:cubicBezTo>
                  <a:pt x="1429" y="730"/>
                  <a:pt x="1095" y="426"/>
                  <a:pt x="9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69"/>
          <p:cNvSpPr/>
          <p:nvPr/>
        </p:nvSpPr>
        <p:spPr>
          <a:xfrm rot="-10740478">
            <a:off x="2123984" y="943261"/>
            <a:ext cx="179990" cy="170171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69"/>
          <p:cNvSpPr/>
          <p:nvPr/>
        </p:nvSpPr>
        <p:spPr>
          <a:xfrm rot="900055">
            <a:off x="-123059" y="2095133"/>
            <a:ext cx="1910138" cy="3065987"/>
          </a:xfrm>
          <a:custGeom>
            <a:avLst/>
            <a:gdLst/>
            <a:ahLst/>
            <a:cxnLst/>
            <a:rect l="l" t="t" r="r" b="b"/>
            <a:pathLst>
              <a:path w="23784" h="38176" extrusionOk="0">
                <a:moveTo>
                  <a:pt x="4719" y="1207"/>
                </a:moveTo>
                <a:cubicBezTo>
                  <a:pt x="5049" y="1207"/>
                  <a:pt x="5402" y="1385"/>
                  <a:pt x="5604" y="1587"/>
                </a:cubicBezTo>
                <a:cubicBezTo>
                  <a:pt x="5771" y="1754"/>
                  <a:pt x="5871" y="1954"/>
                  <a:pt x="5904" y="2188"/>
                </a:cubicBezTo>
                <a:cubicBezTo>
                  <a:pt x="5904" y="2388"/>
                  <a:pt x="5871" y="2855"/>
                  <a:pt x="5571" y="2921"/>
                </a:cubicBezTo>
                <a:cubicBezTo>
                  <a:pt x="5533" y="2934"/>
                  <a:pt x="5494" y="2940"/>
                  <a:pt x="5454" y="2940"/>
                </a:cubicBezTo>
                <a:cubicBezTo>
                  <a:pt x="5181" y="2940"/>
                  <a:pt x="4883" y="2667"/>
                  <a:pt x="4737" y="2521"/>
                </a:cubicBezTo>
                <a:cubicBezTo>
                  <a:pt x="4670" y="2421"/>
                  <a:pt x="4537" y="2354"/>
                  <a:pt x="4437" y="2221"/>
                </a:cubicBezTo>
                <a:lnTo>
                  <a:pt x="4437" y="2188"/>
                </a:lnTo>
                <a:cubicBezTo>
                  <a:pt x="4370" y="1887"/>
                  <a:pt x="4103" y="1354"/>
                  <a:pt x="4570" y="1220"/>
                </a:cubicBezTo>
                <a:cubicBezTo>
                  <a:pt x="4619" y="1211"/>
                  <a:pt x="4669" y="1207"/>
                  <a:pt x="4719" y="1207"/>
                </a:cubicBezTo>
                <a:close/>
                <a:moveTo>
                  <a:pt x="8218" y="3497"/>
                </a:moveTo>
                <a:cubicBezTo>
                  <a:pt x="8218" y="3497"/>
                  <a:pt x="8217" y="3497"/>
                  <a:pt x="8217" y="3497"/>
                </a:cubicBezTo>
                <a:lnTo>
                  <a:pt x="8217" y="3497"/>
                </a:lnTo>
                <a:cubicBezTo>
                  <a:pt x="8213" y="3506"/>
                  <a:pt x="8209" y="3514"/>
                  <a:pt x="8206" y="3522"/>
                </a:cubicBezTo>
                <a:cubicBezTo>
                  <a:pt x="8223" y="3505"/>
                  <a:pt x="8223" y="3497"/>
                  <a:pt x="8218" y="3497"/>
                </a:cubicBezTo>
                <a:close/>
                <a:moveTo>
                  <a:pt x="8887" y="2533"/>
                </a:moveTo>
                <a:cubicBezTo>
                  <a:pt x="8925" y="2533"/>
                  <a:pt x="8965" y="2540"/>
                  <a:pt x="9007" y="2555"/>
                </a:cubicBezTo>
                <a:cubicBezTo>
                  <a:pt x="9340" y="2721"/>
                  <a:pt x="9507" y="3188"/>
                  <a:pt x="9540" y="3522"/>
                </a:cubicBezTo>
                <a:cubicBezTo>
                  <a:pt x="9607" y="3989"/>
                  <a:pt x="9407" y="4356"/>
                  <a:pt x="8940" y="4489"/>
                </a:cubicBezTo>
                <a:cubicBezTo>
                  <a:pt x="8903" y="4501"/>
                  <a:pt x="8862" y="4509"/>
                  <a:pt x="8818" y="4509"/>
                </a:cubicBezTo>
                <a:cubicBezTo>
                  <a:pt x="8742" y="4509"/>
                  <a:pt x="8657" y="4486"/>
                  <a:pt x="8573" y="4423"/>
                </a:cubicBezTo>
                <a:cubicBezTo>
                  <a:pt x="8573" y="4356"/>
                  <a:pt x="8540" y="4322"/>
                  <a:pt x="8506" y="4322"/>
                </a:cubicBezTo>
                <a:cubicBezTo>
                  <a:pt x="8439" y="4256"/>
                  <a:pt x="8406" y="4222"/>
                  <a:pt x="8373" y="4222"/>
                </a:cubicBezTo>
                <a:cubicBezTo>
                  <a:pt x="8273" y="4056"/>
                  <a:pt x="8206" y="3755"/>
                  <a:pt x="8206" y="3522"/>
                </a:cubicBezTo>
                <a:cubicBezTo>
                  <a:pt x="8206" y="3508"/>
                  <a:pt x="8212" y="3499"/>
                  <a:pt x="8217" y="3497"/>
                </a:cubicBezTo>
                <a:lnTo>
                  <a:pt x="8217" y="3497"/>
                </a:lnTo>
                <a:cubicBezTo>
                  <a:pt x="8338" y="3208"/>
                  <a:pt x="8515" y="2533"/>
                  <a:pt x="8887" y="2533"/>
                </a:cubicBezTo>
                <a:close/>
                <a:moveTo>
                  <a:pt x="4443" y="4140"/>
                </a:moveTo>
                <a:cubicBezTo>
                  <a:pt x="4536" y="4140"/>
                  <a:pt x="4632" y="4154"/>
                  <a:pt x="4737" y="4189"/>
                </a:cubicBezTo>
                <a:cubicBezTo>
                  <a:pt x="5037" y="4222"/>
                  <a:pt x="5337" y="4389"/>
                  <a:pt x="5504" y="4656"/>
                </a:cubicBezTo>
                <a:cubicBezTo>
                  <a:pt x="5371" y="4656"/>
                  <a:pt x="5337" y="4756"/>
                  <a:pt x="5404" y="4856"/>
                </a:cubicBezTo>
                <a:cubicBezTo>
                  <a:pt x="5437" y="4856"/>
                  <a:pt x="5437" y="4890"/>
                  <a:pt x="5504" y="4890"/>
                </a:cubicBezTo>
                <a:lnTo>
                  <a:pt x="5504" y="4923"/>
                </a:lnTo>
                <a:cubicBezTo>
                  <a:pt x="5504" y="4990"/>
                  <a:pt x="5537" y="4990"/>
                  <a:pt x="5537" y="5023"/>
                </a:cubicBezTo>
                <a:lnTo>
                  <a:pt x="5504" y="5056"/>
                </a:lnTo>
                <a:cubicBezTo>
                  <a:pt x="5431" y="5130"/>
                  <a:pt x="5338" y="5158"/>
                  <a:pt x="5240" y="5158"/>
                </a:cubicBezTo>
                <a:cubicBezTo>
                  <a:pt x="5115" y="5158"/>
                  <a:pt x="4982" y="5112"/>
                  <a:pt x="4870" y="5056"/>
                </a:cubicBezTo>
                <a:cubicBezTo>
                  <a:pt x="4537" y="4890"/>
                  <a:pt x="4103" y="4589"/>
                  <a:pt x="3936" y="4256"/>
                </a:cubicBezTo>
                <a:cubicBezTo>
                  <a:pt x="4110" y="4191"/>
                  <a:pt x="4270" y="4140"/>
                  <a:pt x="4443" y="4140"/>
                </a:cubicBezTo>
                <a:close/>
                <a:moveTo>
                  <a:pt x="3857" y="5816"/>
                </a:moveTo>
                <a:lnTo>
                  <a:pt x="3857" y="5816"/>
                </a:lnTo>
                <a:cubicBezTo>
                  <a:pt x="3875" y="5841"/>
                  <a:pt x="3891" y="5867"/>
                  <a:pt x="3906" y="5894"/>
                </a:cubicBezTo>
                <a:lnTo>
                  <a:pt x="3906" y="5894"/>
                </a:lnTo>
                <a:cubicBezTo>
                  <a:pt x="3891" y="5867"/>
                  <a:pt x="3875" y="5841"/>
                  <a:pt x="3857" y="5816"/>
                </a:cubicBezTo>
                <a:close/>
                <a:moveTo>
                  <a:pt x="10398" y="5350"/>
                </a:moveTo>
                <a:cubicBezTo>
                  <a:pt x="10464" y="5350"/>
                  <a:pt x="10534" y="5372"/>
                  <a:pt x="10608" y="5423"/>
                </a:cubicBezTo>
                <a:cubicBezTo>
                  <a:pt x="10941" y="5690"/>
                  <a:pt x="11075" y="6190"/>
                  <a:pt x="11075" y="6557"/>
                </a:cubicBezTo>
                <a:cubicBezTo>
                  <a:pt x="11108" y="7024"/>
                  <a:pt x="10908" y="7425"/>
                  <a:pt x="10408" y="7458"/>
                </a:cubicBezTo>
                <a:cubicBezTo>
                  <a:pt x="10396" y="7459"/>
                  <a:pt x="10386" y="7459"/>
                  <a:pt x="10375" y="7459"/>
                </a:cubicBezTo>
                <a:cubicBezTo>
                  <a:pt x="9773" y="7459"/>
                  <a:pt x="9742" y="6546"/>
                  <a:pt x="9840" y="5890"/>
                </a:cubicBezTo>
                <a:cubicBezTo>
                  <a:pt x="9971" y="5630"/>
                  <a:pt x="10162" y="5350"/>
                  <a:pt x="10398" y="5350"/>
                </a:cubicBezTo>
                <a:close/>
                <a:moveTo>
                  <a:pt x="6039" y="6301"/>
                </a:moveTo>
                <a:cubicBezTo>
                  <a:pt x="6254" y="6301"/>
                  <a:pt x="6488" y="6363"/>
                  <a:pt x="6672" y="6424"/>
                </a:cubicBezTo>
                <a:cubicBezTo>
                  <a:pt x="7005" y="6657"/>
                  <a:pt x="7205" y="6991"/>
                  <a:pt x="7105" y="7325"/>
                </a:cubicBezTo>
                <a:cubicBezTo>
                  <a:pt x="7072" y="7325"/>
                  <a:pt x="7072" y="7325"/>
                  <a:pt x="7038" y="7258"/>
                </a:cubicBezTo>
                <a:cubicBezTo>
                  <a:pt x="7012" y="7247"/>
                  <a:pt x="6987" y="7243"/>
                  <a:pt x="6963" y="7243"/>
                </a:cubicBezTo>
                <a:cubicBezTo>
                  <a:pt x="6836" y="7243"/>
                  <a:pt x="6759" y="7379"/>
                  <a:pt x="6872" y="7491"/>
                </a:cubicBezTo>
                <a:lnTo>
                  <a:pt x="6872" y="7525"/>
                </a:lnTo>
                <a:cubicBezTo>
                  <a:pt x="6818" y="7549"/>
                  <a:pt x="6755" y="7560"/>
                  <a:pt x="6687" y="7560"/>
                </a:cubicBezTo>
                <a:cubicBezTo>
                  <a:pt x="6291" y="7560"/>
                  <a:pt x="5703" y="7195"/>
                  <a:pt x="5504" y="7024"/>
                </a:cubicBezTo>
                <a:cubicBezTo>
                  <a:pt x="5437" y="6758"/>
                  <a:pt x="5404" y="6557"/>
                  <a:pt x="5671" y="6391"/>
                </a:cubicBezTo>
                <a:cubicBezTo>
                  <a:pt x="5774" y="6326"/>
                  <a:pt x="5903" y="6301"/>
                  <a:pt x="6039" y="6301"/>
                </a:cubicBezTo>
                <a:close/>
                <a:moveTo>
                  <a:pt x="13040" y="6354"/>
                </a:moveTo>
                <a:cubicBezTo>
                  <a:pt x="13062" y="6354"/>
                  <a:pt x="13085" y="6355"/>
                  <a:pt x="13109" y="6357"/>
                </a:cubicBezTo>
                <a:cubicBezTo>
                  <a:pt x="13510" y="6391"/>
                  <a:pt x="13877" y="6591"/>
                  <a:pt x="14077" y="6858"/>
                </a:cubicBezTo>
                <a:cubicBezTo>
                  <a:pt x="14344" y="7158"/>
                  <a:pt x="14377" y="7425"/>
                  <a:pt x="14077" y="7692"/>
                </a:cubicBezTo>
                <a:cubicBezTo>
                  <a:pt x="14010" y="7758"/>
                  <a:pt x="13910" y="7825"/>
                  <a:pt x="13843" y="7825"/>
                </a:cubicBezTo>
                <a:lnTo>
                  <a:pt x="13743" y="7825"/>
                </a:lnTo>
                <a:cubicBezTo>
                  <a:pt x="13722" y="7828"/>
                  <a:pt x="13701" y="7829"/>
                  <a:pt x="13681" y="7829"/>
                </a:cubicBezTo>
                <a:cubicBezTo>
                  <a:pt x="13241" y="7829"/>
                  <a:pt x="12871" y="7172"/>
                  <a:pt x="12776" y="6758"/>
                </a:cubicBezTo>
                <a:cubicBezTo>
                  <a:pt x="12745" y="6541"/>
                  <a:pt x="12771" y="6354"/>
                  <a:pt x="13040" y="6354"/>
                </a:cubicBezTo>
                <a:close/>
                <a:moveTo>
                  <a:pt x="12300" y="8146"/>
                </a:moveTo>
                <a:cubicBezTo>
                  <a:pt x="12261" y="8146"/>
                  <a:pt x="12219" y="8150"/>
                  <a:pt x="12175" y="8159"/>
                </a:cubicBezTo>
                <a:cubicBezTo>
                  <a:pt x="11964" y="8159"/>
                  <a:pt x="11835" y="8240"/>
                  <a:pt x="11788" y="8428"/>
                </a:cubicBezTo>
                <a:lnTo>
                  <a:pt x="11788" y="8428"/>
                </a:lnTo>
                <a:cubicBezTo>
                  <a:pt x="11932" y="8248"/>
                  <a:pt x="12139" y="8166"/>
                  <a:pt x="12352" y="8166"/>
                </a:cubicBezTo>
                <a:cubicBezTo>
                  <a:pt x="12391" y="8166"/>
                  <a:pt x="12432" y="8169"/>
                  <a:pt x="12471" y="8175"/>
                </a:cubicBezTo>
                <a:lnTo>
                  <a:pt x="12471" y="8175"/>
                </a:lnTo>
                <a:cubicBezTo>
                  <a:pt x="12419" y="8156"/>
                  <a:pt x="12363" y="8146"/>
                  <a:pt x="12300" y="8146"/>
                </a:cubicBezTo>
                <a:close/>
                <a:moveTo>
                  <a:pt x="11999" y="10870"/>
                </a:moveTo>
                <a:lnTo>
                  <a:pt x="11999" y="10870"/>
                </a:lnTo>
                <a:cubicBezTo>
                  <a:pt x="11860" y="10886"/>
                  <a:pt x="11730" y="10964"/>
                  <a:pt x="11642" y="11127"/>
                </a:cubicBezTo>
                <a:cubicBezTo>
                  <a:pt x="11631" y="11162"/>
                  <a:pt x="11624" y="11198"/>
                  <a:pt x="11619" y="11234"/>
                </a:cubicBezTo>
                <a:lnTo>
                  <a:pt x="11619" y="11234"/>
                </a:lnTo>
                <a:cubicBezTo>
                  <a:pt x="11635" y="11198"/>
                  <a:pt x="11653" y="11162"/>
                  <a:pt x="11675" y="11127"/>
                </a:cubicBezTo>
                <a:cubicBezTo>
                  <a:pt x="11754" y="10998"/>
                  <a:pt x="11869" y="10914"/>
                  <a:pt x="11999" y="10870"/>
                </a:cubicBezTo>
                <a:close/>
                <a:moveTo>
                  <a:pt x="7914" y="9674"/>
                </a:moveTo>
                <a:cubicBezTo>
                  <a:pt x="7962" y="9674"/>
                  <a:pt x="8015" y="9680"/>
                  <a:pt x="8073" y="9693"/>
                </a:cubicBezTo>
                <a:cubicBezTo>
                  <a:pt x="8406" y="9760"/>
                  <a:pt x="8740" y="9993"/>
                  <a:pt x="9007" y="10260"/>
                </a:cubicBezTo>
                <a:cubicBezTo>
                  <a:pt x="8940" y="10260"/>
                  <a:pt x="8906" y="10227"/>
                  <a:pt x="8906" y="10227"/>
                </a:cubicBezTo>
                <a:cubicBezTo>
                  <a:pt x="8873" y="10227"/>
                  <a:pt x="8840" y="10260"/>
                  <a:pt x="8840" y="10327"/>
                </a:cubicBezTo>
                <a:cubicBezTo>
                  <a:pt x="8906" y="10660"/>
                  <a:pt x="9207" y="10994"/>
                  <a:pt x="8773" y="11194"/>
                </a:cubicBezTo>
                <a:cubicBezTo>
                  <a:pt x="8671" y="11250"/>
                  <a:pt x="8558" y="11275"/>
                  <a:pt x="8443" y="11275"/>
                </a:cubicBezTo>
                <a:cubicBezTo>
                  <a:pt x="8147" y="11275"/>
                  <a:pt x="7841" y="11110"/>
                  <a:pt x="7672" y="10894"/>
                </a:cubicBezTo>
                <a:cubicBezTo>
                  <a:pt x="7365" y="10525"/>
                  <a:pt x="7341" y="9674"/>
                  <a:pt x="7914" y="9674"/>
                </a:cubicBezTo>
                <a:close/>
                <a:moveTo>
                  <a:pt x="15278" y="12061"/>
                </a:moveTo>
                <a:cubicBezTo>
                  <a:pt x="15282" y="12078"/>
                  <a:pt x="15287" y="12094"/>
                  <a:pt x="15293" y="12110"/>
                </a:cubicBezTo>
                <a:lnTo>
                  <a:pt x="15293" y="12110"/>
                </a:lnTo>
                <a:cubicBezTo>
                  <a:pt x="15288" y="12105"/>
                  <a:pt x="15283" y="12100"/>
                  <a:pt x="15278" y="12095"/>
                </a:cubicBezTo>
                <a:lnTo>
                  <a:pt x="15278" y="12061"/>
                </a:lnTo>
                <a:close/>
                <a:moveTo>
                  <a:pt x="3518" y="11699"/>
                </a:moveTo>
                <a:cubicBezTo>
                  <a:pt x="3845" y="11699"/>
                  <a:pt x="4194" y="11776"/>
                  <a:pt x="4437" y="11995"/>
                </a:cubicBezTo>
                <a:cubicBezTo>
                  <a:pt x="4737" y="12362"/>
                  <a:pt x="4703" y="12595"/>
                  <a:pt x="4203" y="12862"/>
                </a:cubicBezTo>
                <a:cubicBezTo>
                  <a:pt x="3976" y="12976"/>
                  <a:pt x="3693" y="13050"/>
                  <a:pt x="3413" y="13050"/>
                </a:cubicBezTo>
                <a:cubicBezTo>
                  <a:pt x="3117" y="13050"/>
                  <a:pt x="2825" y="12967"/>
                  <a:pt x="2602" y="12762"/>
                </a:cubicBezTo>
                <a:cubicBezTo>
                  <a:pt x="2068" y="12261"/>
                  <a:pt x="2702" y="11828"/>
                  <a:pt x="3169" y="11728"/>
                </a:cubicBezTo>
                <a:cubicBezTo>
                  <a:pt x="3278" y="11710"/>
                  <a:pt x="3396" y="11699"/>
                  <a:pt x="3518" y="11699"/>
                </a:cubicBezTo>
                <a:close/>
                <a:moveTo>
                  <a:pt x="13943" y="12495"/>
                </a:moveTo>
                <a:lnTo>
                  <a:pt x="13943" y="12495"/>
                </a:lnTo>
                <a:cubicBezTo>
                  <a:pt x="13852" y="12883"/>
                  <a:pt x="13776" y="13303"/>
                  <a:pt x="13695" y="13711"/>
                </a:cubicBezTo>
                <a:lnTo>
                  <a:pt x="13695" y="13711"/>
                </a:lnTo>
                <a:cubicBezTo>
                  <a:pt x="13768" y="13303"/>
                  <a:pt x="13844" y="12893"/>
                  <a:pt x="13943" y="12495"/>
                </a:cubicBezTo>
                <a:close/>
                <a:moveTo>
                  <a:pt x="9193" y="12636"/>
                </a:moveTo>
                <a:cubicBezTo>
                  <a:pt x="9594" y="12636"/>
                  <a:pt x="9947" y="12831"/>
                  <a:pt x="10141" y="13162"/>
                </a:cubicBezTo>
                <a:cubicBezTo>
                  <a:pt x="10141" y="13262"/>
                  <a:pt x="10207" y="13396"/>
                  <a:pt x="10274" y="13429"/>
                </a:cubicBezTo>
                <a:cubicBezTo>
                  <a:pt x="10274" y="13829"/>
                  <a:pt x="10141" y="14096"/>
                  <a:pt x="9740" y="14096"/>
                </a:cubicBezTo>
                <a:cubicBezTo>
                  <a:pt x="9698" y="14104"/>
                  <a:pt x="9654" y="14108"/>
                  <a:pt x="9610" y="14108"/>
                </a:cubicBezTo>
                <a:cubicBezTo>
                  <a:pt x="9275" y="14108"/>
                  <a:pt x="8909" y="13894"/>
                  <a:pt x="8673" y="13629"/>
                </a:cubicBezTo>
                <a:cubicBezTo>
                  <a:pt x="8273" y="13262"/>
                  <a:pt x="8406" y="12728"/>
                  <a:pt x="8940" y="12662"/>
                </a:cubicBezTo>
                <a:cubicBezTo>
                  <a:pt x="9026" y="12645"/>
                  <a:pt x="9111" y="12636"/>
                  <a:pt x="9193" y="12636"/>
                </a:cubicBezTo>
                <a:close/>
                <a:moveTo>
                  <a:pt x="23422" y="14219"/>
                </a:moveTo>
                <a:cubicBezTo>
                  <a:pt x="23424" y="14322"/>
                  <a:pt x="23402" y="14447"/>
                  <a:pt x="23350" y="14596"/>
                </a:cubicBezTo>
                <a:cubicBezTo>
                  <a:pt x="23370" y="14738"/>
                  <a:pt x="23366" y="14883"/>
                  <a:pt x="23342" y="15024"/>
                </a:cubicBezTo>
                <a:lnTo>
                  <a:pt x="23342" y="15024"/>
                </a:lnTo>
                <a:cubicBezTo>
                  <a:pt x="23445" y="14822"/>
                  <a:pt x="23517" y="14592"/>
                  <a:pt x="23517" y="14396"/>
                </a:cubicBezTo>
                <a:cubicBezTo>
                  <a:pt x="23494" y="14322"/>
                  <a:pt x="23462" y="14264"/>
                  <a:pt x="23422" y="14219"/>
                </a:cubicBezTo>
                <a:close/>
                <a:moveTo>
                  <a:pt x="8073" y="15230"/>
                </a:moveTo>
                <a:cubicBezTo>
                  <a:pt x="8182" y="15358"/>
                  <a:pt x="8222" y="15535"/>
                  <a:pt x="8186" y="15708"/>
                </a:cubicBezTo>
                <a:lnTo>
                  <a:pt x="8186" y="15708"/>
                </a:lnTo>
                <a:cubicBezTo>
                  <a:pt x="8304" y="15561"/>
                  <a:pt x="8277" y="15402"/>
                  <a:pt x="8136" y="15231"/>
                </a:cubicBezTo>
                <a:lnTo>
                  <a:pt x="8136" y="15231"/>
                </a:lnTo>
                <a:cubicBezTo>
                  <a:pt x="8115" y="15231"/>
                  <a:pt x="8094" y="15230"/>
                  <a:pt x="8073" y="15230"/>
                </a:cubicBezTo>
                <a:close/>
                <a:moveTo>
                  <a:pt x="21082" y="16031"/>
                </a:moveTo>
                <a:cubicBezTo>
                  <a:pt x="21052" y="16046"/>
                  <a:pt x="21035" y="16074"/>
                  <a:pt x="21032" y="16101"/>
                </a:cubicBezTo>
                <a:lnTo>
                  <a:pt x="21032" y="16101"/>
                </a:lnTo>
                <a:cubicBezTo>
                  <a:pt x="21059" y="16078"/>
                  <a:pt x="21087" y="16054"/>
                  <a:pt x="21115" y="16031"/>
                </a:cubicBezTo>
                <a:close/>
                <a:moveTo>
                  <a:pt x="20398" y="9288"/>
                </a:moveTo>
                <a:cubicBezTo>
                  <a:pt x="20184" y="9288"/>
                  <a:pt x="19979" y="9416"/>
                  <a:pt x="19848" y="9660"/>
                </a:cubicBezTo>
                <a:cubicBezTo>
                  <a:pt x="19781" y="9693"/>
                  <a:pt x="19881" y="9726"/>
                  <a:pt x="19914" y="9726"/>
                </a:cubicBezTo>
                <a:cubicBezTo>
                  <a:pt x="20061" y="9617"/>
                  <a:pt x="20197" y="9537"/>
                  <a:pt x="20334" y="9537"/>
                </a:cubicBezTo>
                <a:cubicBezTo>
                  <a:pt x="20447" y="9537"/>
                  <a:pt x="20561" y="9591"/>
                  <a:pt x="20682" y="9726"/>
                </a:cubicBezTo>
                <a:cubicBezTo>
                  <a:pt x="20882" y="9993"/>
                  <a:pt x="21015" y="10360"/>
                  <a:pt x="21015" y="10694"/>
                </a:cubicBezTo>
                <a:lnTo>
                  <a:pt x="21015" y="11027"/>
                </a:lnTo>
                <a:cubicBezTo>
                  <a:pt x="20987" y="10999"/>
                  <a:pt x="20956" y="10987"/>
                  <a:pt x="20926" y="10987"/>
                </a:cubicBezTo>
                <a:cubicBezTo>
                  <a:pt x="20850" y="10987"/>
                  <a:pt x="20782" y="11065"/>
                  <a:pt x="20782" y="11161"/>
                </a:cubicBezTo>
                <a:lnTo>
                  <a:pt x="20782" y="11194"/>
                </a:lnTo>
                <a:lnTo>
                  <a:pt x="20748" y="11194"/>
                </a:lnTo>
                <a:cubicBezTo>
                  <a:pt x="20114" y="11061"/>
                  <a:pt x="19914" y="10193"/>
                  <a:pt x="20248" y="9693"/>
                </a:cubicBezTo>
                <a:cubicBezTo>
                  <a:pt x="20281" y="9660"/>
                  <a:pt x="20215" y="9593"/>
                  <a:pt x="20215" y="9593"/>
                </a:cubicBezTo>
                <a:cubicBezTo>
                  <a:pt x="19914" y="9760"/>
                  <a:pt x="19914" y="10260"/>
                  <a:pt x="19948" y="10560"/>
                </a:cubicBezTo>
                <a:cubicBezTo>
                  <a:pt x="20014" y="10927"/>
                  <a:pt x="20248" y="11194"/>
                  <a:pt x="20581" y="11361"/>
                </a:cubicBezTo>
                <a:cubicBezTo>
                  <a:pt x="20715" y="11394"/>
                  <a:pt x="20782" y="11428"/>
                  <a:pt x="20882" y="11428"/>
                </a:cubicBezTo>
                <a:cubicBezTo>
                  <a:pt x="20882" y="11428"/>
                  <a:pt x="20882" y="11494"/>
                  <a:pt x="20915" y="11494"/>
                </a:cubicBezTo>
                <a:cubicBezTo>
                  <a:pt x="20915" y="11528"/>
                  <a:pt x="20915" y="11561"/>
                  <a:pt x="20948" y="11594"/>
                </a:cubicBezTo>
                <a:lnTo>
                  <a:pt x="20948" y="11694"/>
                </a:lnTo>
                <a:cubicBezTo>
                  <a:pt x="20948" y="11728"/>
                  <a:pt x="21015" y="11761"/>
                  <a:pt x="21048" y="11761"/>
                </a:cubicBezTo>
                <a:cubicBezTo>
                  <a:pt x="21048" y="11861"/>
                  <a:pt x="21082" y="11995"/>
                  <a:pt x="21082" y="12061"/>
                </a:cubicBezTo>
                <a:cubicBezTo>
                  <a:pt x="21182" y="12562"/>
                  <a:pt x="21215" y="13062"/>
                  <a:pt x="21215" y="13562"/>
                </a:cubicBezTo>
                <a:cubicBezTo>
                  <a:pt x="21215" y="14096"/>
                  <a:pt x="21215" y="14596"/>
                  <a:pt x="21115" y="15164"/>
                </a:cubicBezTo>
                <a:cubicBezTo>
                  <a:pt x="21082" y="15230"/>
                  <a:pt x="21082" y="15264"/>
                  <a:pt x="21048" y="15364"/>
                </a:cubicBezTo>
                <a:cubicBezTo>
                  <a:pt x="20948" y="14830"/>
                  <a:pt x="20782" y="14330"/>
                  <a:pt x="20548" y="13863"/>
                </a:cubicBezTo>
                <a:lnTo>
                  <a:pt x="20548" y="13763"/>
                </a:lnTo>
                <a:lnTo>
                  <a:pt x="20548" y="13729"/>
                </a:lnTo>
                <a:cubicBezTo>
                  <a:pt x="20548" y="13696"/>
                  <a:pt x="20548" y="13696"/>
                  <a:pt x="20515" y="13662"/>
                </a:cubicBezTo>
                <a:lnTo>
                  <a:pt x="20515" y="13596"/>
                </a:lnTo>
                <a:cubicBezTo>
                  <a:pt x="20515" y="13596"/>
                  <a:pt x="20515" y="13562"/>
                  <a:pt x="20448" y="13562"/>
                </a:cubicBezTo>
                <a:cubicBezTo>
                  <a:pt x="20826" y="12900"/>
                  <a:pt x="19953" y="11850"/>
                  <a:pt x="19236" y="11850"/>
                </a:cubicBezTo>
                <a:cubicBezTo>
                  <a:pt x="19195" y="11850"/>
                  <a:pt x="19154" y="11854"/>
                  <a:pt x="19114" y="11861"/>
                </a:cubicBezTo>
                <a:cubicBezTo>
                  <a:pt x="19080" y="11861"/>
                  <a:pt x="19080" y="11928"/>
                  <a:pt x="19114" y="11928"/>
                </a:cubicBezTo>
                <a:cubicBezTo>
                  <a:pt x="19681" y="12095"/>
                  <a:pt x="20415" y="12728"/>
                  <a:pt x="20248" y="13396"/>
                </a:cubicBezTo>
                <a:cubicBezTo>
                  <a:pt x="20215" y="13562"/>
                  <a:pt x="20048" y="13596"/>
                  <a:pt x="19914" y="13596"/>
                </a:cubicBezTo>
                <a:cubicBezTo>
                  <a:pt x="19714" y="13596"/>
                  <a:pt x="19547" y="13329"/>
                  <a:pt x="19447" y="13195"/>
                </a:cubicBezTo>
                <a:cubicBezTo>
                  <a:pt x="19281" y="12895"/>
                  <a:pt x="19114" y="12562"/>
                  <a:pt x="19080" y="12228"/>
                </a:cubicBezTo>
                <a:cubicBezTo>
                  <a:pt x="19080" y="12211"/>
                  <a:pt x="19064" y="12203"/>
                  <a:pt x="19047" y="12203"/>
                </a:cubicBezTo>
                <a:cubicBezTo>
                  <a:pt x="19030" y="12203"/>
                  <a:pt x="19014" y="12211"/>
                  <a:pt x="19014" y="12228"/>
                </a:cubicBezTo>
                <a:cubicBezTo>
                  <a:pt x="19047" y="12695"/>
                  <a:pt x="19114" y="13229"/>
                  <a:pt x="19447" y="13596"/>
                </a:cubicBezTo>
                <a:cubicBezTo>
                  <a:pt x="19620" y="13768"/>
                  <a:pt x="19847" y="13868"/>
                  <a:pt x="20048" y="13868"/>
                </a:cubicBezTo>
                <a:cubicBezTo>
                  <a:pt x="20119" y="13868"/>
                  <a:pt x="20187" y="13855"/>
                  <a:pt x="20248" y="13829"/>
                </a:cubicBezTo>
                <a:cubicBezTo>
                  <a:pt x="20248" y="13863"/>
                  <a:pt x="20248" y="13863"/>
                  <a:pt x="20281" y="13896"/>
                </a:cubicBezTo>
                <a:cubicBezTo>
                  <a:pt x="20281" y="13896"/>
                  <a:pt x="20281" y="13929"/>
                  <a:pt x="20348" y="13929"/>
                </a:cubicBezTo>
                <a:cubicBezTo>
                  <a:pt x="20381" y="14029"/>
                  <a:pt x="20381" y="14063"/>
                  <a:pt x="20415" y="14163"/>
                </a:cubicBezTo>
                <a:cubicBezTo>
                  <a:pt x="20436" y="14226"/>
                  <a:pt x="20484" y="14250"/>
                  <a:pt x="20533" y="14250"/>
                </a:cubicBezTo>
                <a:cubicBezTo>
                  <a:pt x="20562" y="14250"/>
                  <a:pt x="20590" y="14242"/>
                  <a:pt x="20615" y="14230"/>
                </a:cubicBezTo>
                <a:cubicBezTo>
                  <a:pt x="20882" y="14697"/>
                  <a:pt x="20915" y="15230"/>
                  <a:pt x="21015" y="15731"/>
                </a:cubicBezTo>
                <a:cubicBezTo>
                  <a:pt x="21015" y="15764"/>
                  <a:pt x="21015" y="15831"/>
                  <a:pt x="21048" y="15831"/>
                </a:cubicBezTo>
                <a:cubicBezTo>
                  <a:pt x="21048" y="15864"/>
                  <a:pt x="21082" y="15931"/>
                  <a:pt x="21082" y="15997"/>
                </a:cubicBezTo>
                <a:cubicBezTo>
                  <a:pt x="21082" y="15997"/>
                  <a:pt x="21082" y="16031"/>
                  <a:pt x="21115" y="16031"/>
                </a:cubicBezTo>
                <a:cubicBezTo>
                  <a:pt x="21282" y="15964"/>
                  <a:pt x="21449" y="15797"/>
                  <a:pt x="21616" y="15731"/>
                </a:cubicBezTo>
                <a:cubicBezTo>
                  <a:pt x="21682" y="15731"/>
                  <a:pt x="21682" y="15697"/>
                  <a:pt x="21682" y="15631"/>
                </a:cubicBezTo>
                <a:cubicBezTo>
                  <a:pt x="21716" y="15731"/>
                  <a:pt x="21749" y="15797"/>
                  <a:pt x="21849" y="15897"/>
                </a:cubicBezTo>
                <a:cubicBezTo>
                  <a:pt x="22004" y="16068"/>
                  <a:pt x="22173" y="16145"/>
                  <a:pt x="22344" y="16145"/>
                </a:cubicBezTo>
                <a:cubicBezTo>
                  <a:pt x="22540" y="16145"/>
                  <a:pt x="22738" y="16043"/>
                  <a:pt x="22916" y="15864"/>
                </a:cubicBezTo>
                <a:cubicBezTo>
                  <a:pt x="23126" y="15655"/>
                  <a:pt x="23286" y="15348"/>
                  <a:pt x="23342" y="15024"/>
                </a:cubicBezTo>
                <a:lnTo>
                  <a:pt x="23342" y="15024"/>
                </a:lnTo>
                <a:cubicBezTo>
                  <a:pt x="23304" y="15098"/>
                  <a:pt x="23261" y="15168"/>
                  <a:pt x="23217" y="15230"/>
                </a:cubicBezTo>
                <a:cubicBezTo>
                  <a:pt x="23084" y="15389"/>
                  <a:pt x="22888" y="15570"/>
                  <a:pt x="22696" y="15570"/>
                </a:cubicBezTo>
                <a:cubicBezTo>
                  <a:pt x="22647" y="15570"/>
                  <a:pt x="22597" y="15558"/>
                  <a:pt x="22550" y="15530"/>
                </a:cubicBezTo>
                <a:cubicBezTo>
                  <a:pt x="22016" y="15230"/>
                  <a:pt x="22383" y="14363"/>
                  <a:pt x="22783" y="14096"/>
                </a:cubicBezTo>
                <a:cubicBezTo>
                  <a:pt x="22783" y="14096"/>
                  <a:pt x="22783" y="14063"/>
                  <a:pt x="22850" y="14063"/>
                </a:cubicBezTo>
                <a:cubicBezTo>
                  <a:pt x="23057" y="14063"/>
                  <a:pt x="23284" y="14063"/>
                  <a:pt x="23422" y="14219"/>
                </a:cubicBezTo>
                <a:lnTo>
                  <a:pt x="23422" y="14219"/>
                </a:lnTo>
                <a:cubicBezTo>
                  <a:pt x="23418" y="13932"/>
                  <a:pt x="23236" y="13813"/>
                  <a:pt x="23028" y="13813"/>
                </a:cubicBezTo>
                <a:cubicBezTo>
                  <a:pt x="22925" y="13813"/>
                  <a:pt x="22815" y="13842"/>
                  <a:pt x="22716" y="13896"/>
                </a:cubicBezTo>
                <a:cubicBezTo>
                  <a:pt x="22683" y="13896"/>
                  <a:pt x="22683" y="13929"/>
                  <a:pt x="22716" y="13996"/>
                </a:cubicBezTo>
                <a:cubicBezTo>
                  <a:pt x="22260" y="14127"/>
                  <a:pt x="21963" y="14703"/>
                  <a:pt x="22074" y="15197"/>
                </a:cubicBezTo>
                <a:lnTo>
                  <a:pt x="22074" y="15197"/>
                </a:lnTo>
                <a:cubicBezTo>
                  <a:pt x="22065" y="15182"/>
                  <a:pt x="22048" y="15175"/>
                  <a:pt x="22027" y="15175"/>
                </a:cubicBezTo>
                <a:cubicBezTo>
                  <a:pt x="22004" y="15175"/>
                  <a:pt x="21977" y="15183"/>
                  <a:pt x="21949" y="15197"/>
                </a:cubicBezTo>
                <a:cubicBezTo>
                  <a:pt x="21882" y="15230"/>
                  <a:pt x="21782" y="15264"/>
                  <a:pt x="21749" y="15297"/>
                </a:cubicBezTo>
                <a:cubicBezTo>
                  <a:pt x="21616" y="15364"/>
                  <a:pt x="21549" y="15430"/>
                  <a:pt x="21449" y="15564"/>
                </a:cubicBezTo>
                <a:cubicBezTo>
                  <a:pt x="21349" y="15697"/>
                  <a:pt x="21215" y="15831"/>
                  <a:pt x="21082" y="15897"/>
                </a:cubicBezTo>
                <a:cubicBezTo>
                  <a:pt x="21115" y="15697"/>
                  <a:pt x="21182" y="15530"/>
                  <a:pt x="21182" y="15330"/>
                </a:cubicBezTo>
                <a:cubicBezTo>
                  <a:pt x="21515" y="14596"/>
                  <a:pt x="21849" y="13929"/>
                  <a:pt x="21916" y="13162"/>
                </a:cubicBezTo>
                <a:cubicBezTo>
                  <a:pt x="22016" y="13195"/>
                  <a:pt x="22083" y="13229"/>
                  <a:pt x="22216" y="13262"/>
                </a:cubicBezTo>
                <a:cubicBezTo>
                  <a:pt x="22249" y="13262"/>
                  <a:pt x="22283" y="13229"/>
                  <a:pt x="22249" y="13195"/>
                </a:cubicBezTo>
                <a:cubicBezTo>
                  <a:pt x="22116" y="13095"/>
                  <a:pt x="22049" y="12995"/>
                  <a:pt x="21949" y="12862"/>
                </a:cubicBezTo>
                <a:lnTo>
                  <a:pt x="21949" y="12762"/>
                </a:lnTo>
                <a:cubicBezTo>
                  <a:pt x="21949" y="12728"/>
                  <a:pt x="21916" y="12695"/>
                  <a:pt x="21882" y="12695"/>
                </a:cubicBezTo>
                <a:cubicBezTo>
                  <a:pt x="21782" y="12395"/>
                  <a:pt x="21849" y="12028"/>
                  <a:pt x="22016" y="11728"/>
                </a:cubicBezTo>
                <a:cubicBezTo>
                  <a:pt x="22092" y="11498"/>
                  <a:pt x="22364" y="11249"/>
                  <a:pt x="22637" y="11249"/>
                </a:cubicBezTo>
                <a:cubicBezTo>
                  <a:pt x="22721" y="11249"/>
                  <a:pt x="22805" y="11273"/>
                  <a:pt x="22883" y="11327"/>
                </a:cubicBezTo>
                <a:cubicBezTo>
                  <a:pt x="23183" y="11494"/>
                  <a:pt x="23250" y="11828"/>
                  <a:pt x="23250" y="12095"/>
                </a:cubicBezTo>
                <a:cubicBezTo>
                  <a:pt x="23250" y="12562"/>
                  <a:pt x="23017" y="12862"/>
                  <a:pt x="22716" y="13195"/>
                </a:cubicBezTo>
                <a:cubicBezTo>
                  <a:pt x="22683" y="13229"/>
                  <a:pt x="22716" y="13329"/>
                  <a:pt x="22750" y="13329"/>
                </a:cubicBezTo>
                <a:cubicBezTo>
                  <a:pt x="23617" y="12995"/>
                  <a:pt x="23784" y="11361"/>
                  <a:pt x="22783" y="11027"/>
                </a:cubicBezTo>
                <a:cubicBezTo>
                  <a:pt x="22701" y="10998"/>
                  <a:pt x="22621" y="10984"/>
                  <a:pt x="22544" y="10984"/>
                </a:cubicBezTo>
                <a:cubicBezTo>
                  <a:pt x="21839" y="10984"/>
                  <a:pt x="21375" y="12137"/>
                  <a:pt x="21616" y="12829"/>
                </a:cubicBezTo>
                <a:cubicBezTo>
                  <a:pt x="21616" y="13029"/>
                  <a:pt x="21582" y="13262"/>
                  <a:pt x="21616" y="13496"/>
                </a:cubicBezTo>
                <a:cubicBezTo>
                  <a:pt x="21616" y="13529"/>
                  <a:pt x="21616" y="13529"/>
                  <a:pt x="21682" y="13529"/>
                </a:cubicBezTo>
                <a:cubicBezTo>
                  <a:pt x="21582" y="13929"/>
                  <a:pt x="21415" y="14363"/>
                  <a:pt x="21249" y="14730"/>
                </a:cubicBezTo>
                <a:cubicBezTo>
                  <a:pt x="21315" y="13763"/>
                  <a:pt x="21315" y="12762"/>
                  <a:pt x="21182" y="11728"/>
                </a:cubicBezTo>
                <a:cubicBezTo>
                  <a:pt x="21215" y="11694"/>
                  <a:pt x="21249" y="11661"/>
                  <a:pt x="21215" y="11561"/>
                </a:cubicBezTo>
                <a:lnTo>
                  <a:pt x="21215" y="11494"/>
                </a:lnTo>
                <a:cubicBezTo>
                  <a:pt x="21215" y="11394"/>
                  <a:pt x="21182" y="11327"/>
                  <a:pt x="21115" y="11261"/>
                </a:cubicBezTo>
                <a:cubicBezTo>
                  <a:pt x="21215" y="11194"/>
                  <a:pt x="21249" y="11027"/>
                  <a:pt x="21282" y="10860"/>
                </a:cubicBezTo>
                <a:cubicBezTo>
                  <a:pt x="21349" y="10393"/>
                  <a:pt x="21182" y="9860"/>
                  <a:pt x="20882" y="9526"/>
                </a:cubicBezTo>
                <a:cubicBezTo>
                  <a:pt x="20736" y="9366"/>
                  <a:pt x="20564" y="9288"/>
                  <a:pt x="20398" y="9288"/>
                </a:cubicBezTo>
                <a:close/>
                <a:moveTo>
                  <a:pt x="11608" y="16531"/>
                </a:moveTo>
                <a:cubicBezTo>
                  <a:pt x="11708" y="16565"/>
                  <a:pt x="11775" y="16665"/>
                  <a:pt x="11875" y="16698"/>
                </a:cubicBezTo>
                <a:cubicBezTo>
                  <a:pt x="11909" y="16831"/>
                  <a:pt x="11942" y="16931"/>
                  <a:pt x="11942" y="17032"/>
                </a:cubicBezTo>
                <a:cubicBezTo>
                  <a:pt x="11875" y="16865"/>
                  <a:pt x="11775" y="16698"/>
                  <a:pt x="11708" y="16598"/>
                </a:cubicBezTo>
                <a:lnTo>
                  <a:pt x="11608" y="16531"/>
                </a:lnTo>
                <a:close/>
                <a:moveTo>
                  <a:pt x="14989" y="15516"/>
                </a:moveTo>
                <a:cubicBezTo>
                  <a:pt x="15328" y="15516"/>
                  <a:pt x="15695" y="15894"/>
                  <a:pt x="15845" y="16164"/>
                </a:cubicBezTo>
                <a:cubicBezTo>
                  <a:pt x="16027" y="16407"/>
                  <a:pt x="16043" y="16704"/>
                  <a:pt x="16020" y="16982"/>
                </a:cubicBezTo>
                <a:lnTo>
                  <a:pt x="16020" y="16982"/>
                </a:lnTo>
                <a:cubicBezTo>
                  <a:pt x="16009" y="16978"/>
                  <a:pt x="15997" y="16976"/>
                  <a:pt x="15986" y="16976"/>
                </a:cubicBezTo>
                <a:cubicBezTo>
                  <a:pt x="15920" y="16976"/>
                  <a:pt x="15845" y="17037"/>
                  <a:pt x="15845" y="17098"/>
                </a:cubicBezTo>
                <a:lnTo>
                  <a:pt x="15845" y="17198"/>
                </a:lnTo>
                <a:lnTo>
                  <a:pt x="15778" y="17198"/>
                </a:lnTo>
                <a:cubicBezTo>
                  <a:pt x="15670" y="17385"/>
                  <a:pt x="15544" y="17459"/>
                  <a:pt x="15414" y="17459"/>
                </a:cubicBezTo>
                <a:cubicBezTo>
                  <a:pt x="15103" y="17459"/>
                  <a:pt x="14765" y="17037"/>
                  <a:pt x="14577" y="16731"/>
                </a:cubicBezTo>
                <a:cubicBezTo>
                  <a:pt x="14377" y="16364"/>
                  <a:pt x="14377" y="15664"/>
                  <a:pt x="14877" y="15530"/>
                </a:cubicBezTo>
                <a:cubicBezTo>
                  <a:pt x="14914" y="15520"/>
                  <a:pt x="14951" y="15516"/>
                  <a:pt x="14989" y="15516"/>
                </a:cubicBezTo>
                <a:close/>
                <a:moveTo>
                  <a:pt x="4135" y="17044"/>
                </a:moveTo>
                <a:cubicBezTo>
                  <a:pt x="4227" y="17044"/>
                  <a:pt x="4326" y="17071"/>
                  <a:pt x="4437" y="17132"/>
                </a:cubicBezTo>
                <a:cubicBezTo>
                  <a:pt x="4737" y="17298"/>
                  <a:pt x="4937" y="17699"/>
                  <a:pt x="5037" y="18032"/>
                </a:cubicBezTo>
                <a:cubicBezTo>
                  <a:pt x="5070" y="18132"/>
                  <a:pt x="5037" y="18266"/>
                  <a:pt x="5004" y="18399"/>
                </a:cubicBezTo>
                <a:lnTo>
                  <a:pt x="4937" y="18399"/>
                </a:lnTo>
                <a:cubicBezTo>
                  <a:pt x="4937" y="18399"/>
                  <a:pt x="4904" y="18399"/>
                  <a:pt x="4904" y="18433"/>
                </a:cubicBezTo>
                <a:cubicBezTo>
                  <a:pt x="4870" y="18466"/>
                  <a:pt x="4837" y="18533"/>
                  <a:pt x="4870" y="18566"/>
                </a:cubicBezTo>
                <a:cubicBezTo>
                  <a:pt x="4784" y="18624"/>
                  <a:pt x="4648" y="18706"/>
                  <a:pt x="4505" y="18706"/>
                </a:cubicBezTo>
                <a:cubicBezTo>
                  <a:pt x="4482" y="18706"/>
                  <a:pt x="4459" y="18704"/>
                  <a:pt x="4437" y="18699"/>
                </a:cubicBezTo>
                <a:cubicBezTo>
                  <a:pt x="4003" y="18566"/>
                  <a:pt x="3736" y="17732"/>
                  <a:pt x="3703" y="17365"/>
                </a:cubicBezTo>
                <a:cubicBezTo>
                  <a:pt x="3703" y="17321"/>
                  <a:pt x="3677" y="17296"/>
                  <a:pt x="3647" y="17291"/>
                </a:cubicBezTo>
                <a:lnTo>
                  <a:pt x="3647" y="17291"/>
                </a:lnTo>
                <a:cubicBezTo>
                  <a:pt x="3811" y="17141"/>
                  <a:pt x="3961" y="17044"/>
                  <a:pt x="4135" y="17044"/>
                </a:cubicBezTo>
                <a:close/>
                <a:moveTo>
                  <a:pt x="19381" y="14830"/>
                </a:moveTo>
                <a:cubicBezTo>
                  <a:pt x="19114" y="14830"/>
                  <a:pt x="18947" y="14930"/>
                  <a:pt x="18780" y="15097"/>
                </a:cubicBezTo>
                <a:cubicBezTo>
                  <a:pt x="18613" y="15364"/>
                  <a:pt x="18680" y="15664"/>
                  <a:pt x="18780" y="15897"/>
                </a:cubicBezTo>
                <a:cubicBezTo>
                  <a:pt x="18780" y="15914"/>
                  <a:pt x="18805" y="15922"/>
                  <a:pt x="18830" y="15922"/>
                </a:cubicBezTo>
                <a:cubicBezTo>
                  <a:pt x="18847" y="15922"/>
                  <a:pt x="18863" y="15919"/>
                  <a:pt x="18872" y="15912"/>
                </a:cubicBezTo>
                <a:lnTo>
                  <a:pt x="18872" y="15912"/>
                </a:lnTo>
                <a:cubicBezTo>
                  <a:pt x="18888" y="15957"/>
                  <a:pt x="18906" y="16000"/>
                  <a:pt x="18925" y="16043"/>
                </a:cubicBezTo>
                <a:lnTo>
                  <a:pt x="18925" y="16043"/>
                </a:lnTo>
                <a:cubicBezTo>
                  <a:pt x="18906" y="15943"/>
                  <a:pt x="18892" y="15848"/>
                  <a:pt x="18880" y="15764"/>
                </a:cubicBezTo>
                <a:lnTo>
                  <a:pt x="18880" y="15897"/>
                </a:lnTo>
                <a:cubicBezTo>
                  <a:pt x="18880" y="15903"/>
                  <a:pt x="18877" y="15908"/>
                  <a:pt x="18872" y="15912"/>
                </a:cubicBezTo>
                <a:lnTo>
                  <a:pt x="18872" y="15912"/>
                </a:lnTo>
                <a:cubicBezTo>
                  <a:pt x="18838" y="15816"/>
                  <a:pt x="18809" y="15713"/>
                  <a:pt x="18780" y="15597"/>
                </a:cubicBezTo>
                <a:cubicBezTo>
                  <a:pt x="18780" y="15564"/>
                  <a:pt x="18747" y="15564"/>
                  <a:pt x="18713" y="15564"/>
                </a:cubicBezTo>
                <a:cubicBezTo>
                  <a:pt x="18747" y="15264"/>
                  <a:pt x="18880" y="14997"/>
                  <a:pt x="19214" y="14930"/>
                </a:cubicBezTo>
                <a:cubicBezTo>
                  <a:pt x="19581" y="14930"/>
                  <a:pt x="19948" y="15197"/>
                  <a:pt x="20048" y="15530"/>
                </a:cubicBezTo>
                <a:cubicBezTo>
                  <a:pt x="20114" y="15764"/>
                  <a:pt x="20048" y="16031"/>
                  <a:pt x="19914" y="16231"/>
                </a:cubicBezTo>
                <a:cubicBezTo>
                  <a:pt x="19881" y="16264"/>
                  <a:pt x="19848" y="16364"/>
                  <a:pt x="19781" y="16431"/>
                </a:cubicBezTo>
                <a:cubicBezTo>
                  <a:pt x="19767" y="16404"/>
                  <a:pt x="19736" y="16387"/>
                  <a:pt x="19705" y="16387"/>
                </a:cubicBezTo>
                <a:cubicBezTo>
                  <a:pt x="19660" y="16387"/>
                  <a:pt x="19614" y="16420"/>
                  <a:pt x="19614" y="16498"/>
                </a:cubicBezTo>
                <a:lnTo>
                  <a:pt x="19614" y="16631"/>
                </a:lnTo>
                <a:lnTo>
                  <a:pt x="19614" y="16731"/>
                </a:lnTo>
                <a:cubicBezTo>
                  <a:pt x="19568" y="16754"/>
                  <a:pt x="19538" y="16793"/>
                  <a:pt x="19491" y="16793"/>
                </a:cubicBezTo>
                <a:cubicBezTo>
                  <a:pt x="19470" y="16793"/>
                  <a:pt x="19445" y="16785"/>
                  <a:pt x="19414" y="16765"/>
                </a:cubicBezTo>
                <a:cubicBezTo>
                  <a:pt x="19247" y="16698"/>
                  <a:pt x="19114" y="16431"/>
                  <a:pt x="19047" y="16264"/>
                </a:cubicBezTo>
                <a:cubicBezTo>
                  <a:pt x="18999" y="16192"/>
                  <a:pt x="18959" y="16119"/>
                  <a:pt x="18925" y="16043"/>
                </a:cubicBezTo>
                <a:lnTo>
                  <a:pt x="18925" y="16043"/>
                </a:lnTo>
                <a:cubicBezTo>
                  <a:pt x="19008" y="16496"/>
                  <a:pt x="19177" y="17044"/>
                  <a:pt x="19614" y="17098"/>
                </a:cubicBezTo>
                <a:cubicBezTo>
                  <a:pt x="19714" y="17098"/>
                  <a:pt x="19781" y="17098"/>
                  <a:pt x="19881" y="17065"/>
                </a:cubicBezTo>
                <a:lnTo>
                  <a:pt x="19881" y="17098"/>
                </a:lnTo>
                <a:cubicBezTo>
                  <a:pt x="19881" y="17165"/>
                  <a:pt x="19914" y="17165"/>
                  <a:pt x="19948" y="17198"/>
                </a:cubicBezTo>
                <a:cubicBezTo>
                  <a:pt x="19994" y="17657"/>
                  <a:pt x="19961" y="18116"/>
                  <a:pt x="19946" y="18575"/>
                </a:cubicBezTo>
                <a:lnTo>
                  <a:pt x="19946" y="18575"/>
                </a:lnTo>
                <a:cubicBezTo>
                  <a:pt x="20034" y="18324"/>
                  <a:pt x="20117" y="18071"/>
                  <a:pt x="20194" y="17818"/>
                </a:cubicBezTo>
                <a:lnTo>
                  <a:pt x="20194" y="17818"/>
                </a:lnTo>
                <a:cubicBezTo>
                  <a:pt x="20192" y="18143"/>
                  <a:pt x="20161" y="18463"/>
                  <a:pt x="20114" y="18766"/>
                </a:cubicBezTo>
                <a:cubicBezTo>
                  <a:pt x="20181" y="18699"/>
                  <a:pt x="20181" y="18666"/>
                  <a:pt x="20215" y="18566"/>
                </a:cubicBezTo>
                <a:cubicBezTo>
                  <a:pt x="20224" y="18556"/>
                  <a:pt x="20234" y="18552"/>
                  <a:pt x="20243" y="18552"/>
                </a:cubicBezTo>
                <a:cubicBezTo>
                  <a:pt x="20265" y="18552"/>
                  <a:pt x="20281" y="18576"/>
                  <a:pt x="20281" y="18599"/>
                </a:cubicBezTo>
                <a:cubicBezTo>
                  <a:pt x="20248" y="18766"/>
                  <a:pt x="20181" y="18933"/>
                  <a:pt x="20114" y="19100"/>
                </a:cubicBezTo>
                <a:lnTo>
                  <a:pt x="20114" y="19200"/>
                </a:lnTo>
                <a:lnTo>
                  <a:pt x="20081" y="19233"/>
                </a:lnTo>
                <a:cubicBezTo>
                  <a:pt x="20048" y="19333"/>
                  <a:pt x="20048" y="19400"/>
                  <a:pt x="20014" y="19500"/>
                </a:cubicBezTo>
                <a:cubicBezTo>
                  <a:pt x="20415" y="18533"/>
                  <a:pt x="20748" y="17532"/>
                  <a:pt x="21015" y="16531"/>
                </a:cubicBezTo>
                <a:cubicBezTo>
                  <a:pt x="21048" y="16398"/>
                  <a:pt x="21048" y="16264"/>
                  <a:pt x="21082" y="16164"/>
                </a:cubicBezTo>
                <a:cubicBezTo>
                  <a:pt x="21045" y="16164"/>
                  <a:pt x="21029" y="16134"/>
                  <a:pt x="21032" y="16101"/>
                </a:cubicBezTo>
                <a:lnTo>
                  <a:pt x="21032" y="16101"/>
                </a:lnTo>
                <a:cubicBezTo>
                  <a:pt x="20867" y="16243"/>
                  <a:pt x="20720" y="16374"/>
                  <a:pt x="20548" y="16431"/>
                </a:cubicBezTo>
                <a:cubicBezTo>
                  <a:pt x="20452" y="16899"/>
                  <a:pt x="20333" y="17360"/>
                  <a:pt x="20194" y="17818"/>
                </a:cubicBezTo>
                <a:lnTo>
                  <a:pt x="20194" y="17818"/>
                </a:lnTo>
                <a:cubicBezTo>
                  <a:pt x="20195" y="17679"/>
                  <a:pt x="20191" y="17539"/>
                  <a:pt x="20181" y="17398"/>
                </a:cubicBezTo>
                <a:lnTo>
                  <a:pt x="20215" y="17365"/>
                </a:lnTo>
                <a:cubicBezTo>
                  <a:pt x="20215" y="17198"/>
                  <a:pt x="20181" y="17032"/>
                  <a:pt x="20114" y="16898"/>
                </a:cubicBezTo>
                <a:cubicBezTo>
                  <a:pt x="20215" y="16765"/>
                  <a:pt x="20281" y="16665"/>
                  <a:pt x="20348" y="16565"/>
                </a:cubicBezTo>
                <a:cubicBezTo>
                  <a:pt x="20515" y="16264"/>
                  <a:pt x="20581" y="15997"/>
                  <a:pt x="20515" y="15664"/>
                </a:cubicBezTo>
                <a:cubicBezTo>
                  <a:pt x="20415" y="15164"/>
                  <a:pt x="19881" y="14830"/>
                  <a:pt x="19381" y="14830"/>
                </a:cubicBezTo>
                <a:close/>
                <a:moveTo>
                  <a:pt x="15069" y="18730"/>
                </a:moveTo>
                <a:cubicBezTo>
                  <a:pt x="15094" y="18730"/>
                  <a:pt x="15119" y="18731"/>
                  <a:pt x="15144" y="18733"/>
                </a:cubicBezTo>
                <a:cubicBezTo>
                  <a:pt x="15745" y="18866"/>
                  <a:pt x="15978" y="19400"/>
                  <a:pt x="15845" y="19834"/>
                </a:cubicBezTo>
                <a:cubicBezTo>
                  <a:pt x="15824" y="19803"/>
                  <a:pt x="15801" y="19791"/>
                  <a:pt x="15778" y="19791"/>
                </a:cubicBezTo>
                <a:cubicBezTo>
                  <a:pt x="15726" y="19791"/>
                  <a:pt x="15678" y="19854"/>
                  <a:pt x="15678" y="19900"/>
                </a:cubicBezTo>
                <a:cubicBezTo>
                  <a:pt x="15711" y="20000"/>
                  <a:pt x="15711" y="20067"/>
                  <a:pt x="15711" y="20067"/>
                </a:cubicBezTo>
                <a:cubicBezTo>
                  <a:pt x="15575" y="20204"/>
                  <a:pt x="15422" y="20309"/>
                  <a:pt x="15233" y="20309"/>
                </a:cubicBezTo>
                <a:cubicBezTo>
                  <a:pt x="15145" y="20309"/>
                  <a:pt x="15050" y="20287"/>
                  <a:pt x="14944" y="20234"/>
                </a:cubicBezTo>
                <a:cubicBezTo>
                  <a:pt x="14677" y="20067"/>
                  <a:pt x="14510" y="19734"/>
                  <a:pt x="14410" y="19400"/>
                </a:cubicBezTo>
                <a:cubicBezTo>
                  <a:pt x="14317" y="18962"/>
                  <a:pt x="14692" y="18730"/>
                  <a:pt x="15069" y="18730"/>
                </a:cubicBezTo>
                <a:close/>
                <a:moveTo>
                  <a:pt x="22069" y="17286"/>
                </a:moveTo>
                <a:cubicBezTo>
                  <a:pt x="21530" y="17286"/>
                  <a:pt x="21071" y="17773"/>
                  <a:pt x="20948" y="18232"/>
                </a:cubicBezTo>
                <a:cubicBezTo>
                  <a:pt x="20948" y="18266"/>
                  <a:pt x="20915" y="18366"/>
                  <a:pt x="20915" y="18399"/>
                </a:cubicBezTo>
                <a:cubicBezTo>
                  <a:pt x="20882" y="18399"/>
                  <a:pt x="20848" y="18399"/>
                  <a:pt x="20848" y="18433"/>
                </a:cubicBezTo>
                <a:cubicBezTo>
                  <a:pt x="20748" y="18466"/>
                  <a:pt x="20748" y="18533"/>
                  <a:pt x="20715" y="18599"/>
                </a:cubicBezTo>
                <a:cubicBezTo>
                  <a:pt x="20715" y="18599"/>
                  <a:pt x="20682" y="18599"/>
                  <a:pt x="20682" y="18633"/>
                </a:cubicBezTo>
                <a:cubicBezTo>
                  <a:pt x="20427" y="19090"/>
                  <a:pt x="20038" y="19470"/>
                  <a:pt x="19704" y="19861"/>
                </a:cubicBezTo>
                <a:lnTo>
                  <a:pt x="19704" y="19861"/>
                </a:lnTo>
                <a:cubicBezTo>
                  <a:pt x="19651" y="20018"/>
                  <a:pt x="19598" y="20175"/>
                  <a:pt x="19547" y="20331"/>
                </a:cubicBezTo>
                <a:lnTo>
                  <a:pt x="19547" y="20331"/>
                </a:lnTo>
                <a:cubicBezTo>
                  <a:pt x="19891" y="19815"/>
                  <a:pt x="20307" y="19257"/>
                  <a:pt x="20748" y="18933"/>
                </a:cubicBezTo>
                <a:cubicBezTo>
                  <a:pt x="20848" y="18933"/>
                  <a:pt x="20915" y="18900"/>
                  <a:pt x="20915" y="18866"/>
                </a:cubicBezTo>
                <a:lnTo>
                  <a:pt x="20948" y="18900"/>
                </a:lnTo>
                <a:cubicBezTo>
                  <a:pt x="21035" y="19030"/>
                  <a:pt x="21151" y="19132"/>
                  <a:pt x="21303" y="19132"/>
                </a:cubicBezTo>
                <a:cubicBezTo>
                  <a:pt x="21385" y="19132"/>
                  <a:pt x="21478" y="19103"/>
                  <a:pt x="21582" y="19033"/>
                </a:cubicBezTo>
                <a:cubicBezTo>
                  <a:pt x="21616" y="18966"/>
                  <a:pt x="21582" y="18933"/>
                  <a:pt x="21549" y="18933"/>
                </a:cubicBezTo>
                <a:cubicBezTo>
                  <a:pt x="21502" y="18941"/>
                  <a:pt x="21458" y="18945"/>
                  <a:pt x="21419" y="18945"/>
                </a:cubicBezTo>
                <a:cubicBezTo>
                  <a:pt x="21291" y="18945"/>
                  <a:pt x="21207" y="18901"/>
                  <a:pt x="21182" y="18799"/>
                </a:cubicBezTo>
                <a:lnTo>
                  <a:pt x="21182" y="18699"/>
                </a:lnTo>
                <a:lnTo>
                  <a:pt x="21182" y="18633"/>
                </a:lnTo>
                <a:cubicBezTo>
                  <a:pt x="21182" y="18399"/>
                  <a:pt x="21282" y="18066"/>
                  <a:pt x="21415" y="17899"/>
                </a:cubicBezTo>
                <a:cubicBezTo>
                  <a:pt x="21549" y="17721"/>
                  <a:pt x="21801" y="17573"/>
                  <a:pt x="22043" y="17573"/>
                </a:cubicBezTo>
                <a:cubicBezTo>
                  <a:pt x="22164" y="17573"/>
                  <a:pt x="22283" y="17610"/>
                  <a:pt x="22383" y="17699"/>
                </a:cubicBezTo>
                <a:cubicBezTo>
                  <a:pt x="22616" y="17899"/>
                  <a:pt x="22583" y="18299"/>
                  <a:pt x="22550" y="18599"/>
                </a:cubicBezTo>
                <a:cubicBezTo>
                  <a:pt x="22416" y="19033"/>
                  <a:pt x="22116" y="19300"/>
                  <a:pt x="21849" y="19600"/>
                </a:cubicBezTo>
                <a:cubicBezTo>
                  <a:pt x="21792" y="19629"/>
                  <a:pt x="21833" y="19707"/>
                  <a:pt x="21867" y="19707"/>
                </a:cubicBezTo>
                <a:cubicBezTo>
                  <a:pt x="21872" y="19707"/>
                  <a:pt x="21878" y="19705"/>
                  <a:pt x="21882" y="19700"/>
                </a:cubicBezTo>
                <a:cubicBezTo>
                  <a:pt x="22449" y="19467"/>
                  <a:pt x="22783" y="18933"/>
                  <a:pt x="22850" y="18366"/>
                </a:cubicBezTo>
                <a:cubicBezTo>
                  <a:pt x="22883" y="17932"/>
                  <a:pt x="22716" y="17398"/>
                  <a:pt x="22216" y="17298"/>
                </a:cubicBezTo>
                <a:cubicBezTo>
                  <a:pt x="22166" y="17290"/>
                  <a:pt x="22117" y="17286"/>
                  <a:pt x="22069" y="17286"/>
                </a:cubicBezTo>
                <a:close/>
                <a:moveTo>
                  <a:pt x="19946" y="18575"/>
                </a:moveTo>
                <a:cubicBezTo>
                  <a:pt x="19695" y="19295"/>
                  <a:pt x="19400" y="20010"/>
                  <a:pt x="19080" y="20734"/>
                </a:cubicBezTo>
                <a:cubicBezTo>
                  <a:pt x="19180" y="20567"/>
                  <a:pt x="19281" y="20401"/>
                  <a:pt x="19414" y="20234"/>
                </a:cubicBezTo>
                <a:cubicBezTo>
                  <a:pt x="19501" y="20107"/>
                  <a:pt x="19600" y="19983"/>
                  <a:pt x="19704" y="19861"/>
                </a:cubicBezTo>
                <a:lnTo>
                  <a:pt x="19704" y="19861"/>
                </a:lnTo>
                <a:cubicBezTo>
                  <a:pt x="19781" y="19638"/>
                  <a:pt x="19861" y="19416"/>
                  <a:pt x="19948" y="19200"/>
                </a:cubicBezTo>
                <a:cubicBezTo>
                  <a:pt x="19937" y="18992"/>
                  <a:pt x="19940" y="18783"/>
                  <a:pt x="19946" y="18575"/>
                </a:cubicBezTo>
                <a:close/>
                <a:moveTo>
                  <a:pt x="4270" y="20601"/>
                </a:moveTo>
                <a:cubicBezTo>
                  <a:pt x="4570" y="20601"/>
                  <a:pt x="4870" y="20768"/>
                  <a:pt x="5104" y="20968"/>
                </a:cubicBezTo>
                <a:cubicBezTo>
                  <a:pt x="5371" y="21235"/>
                  <a:pt x="5371" y="21468"/>
                  <a:pt x="5337" y="21802"/>
                </a:cubicBezTo>
                <a:cubicBezTo>
                  <a:pt x="5337" y="21837"/>
                  <a:pt x="5347" y="21864"/>
                  <a:pt x="5361" y="21875"/>
                </a:cubicBezTo>
                <a:lnTo>
                  <a:pt x="5361" y="21875"/>
                </a:lnTo>
                <a:cubicBezTo>
                  <a:pt x="5122" y="22041"/>
                  <a:pt x="4900" y="22155"/>
                  <a:pt x="4645" y="22155"/>
                </a:cubicBezTo>
                <a:cubicBezTo>
                  <a:pt x="4548" y="22155"/>
                  <a:pt x="4446" y="22138"/>
                  <a:pt x="4337" y="22102"/>
                </a:cubicBezTo>
                <a:cubicBezTo>
                  <a:pt x="4003" y="21968"/>
                  <a:pt x="3669" y="21702"/>
                  <a:pt x="3569" y="21301"/>
                </a:cubicBezTo>
                <a:cubicBezTo>
                  <a:pt x="3403" y="20868"/>
                  <a:pt x="3870" y="20601"/>
                  <a:pt x="4270" y="20601"/>
                </a:cubicBezTo>
                <a:close/>
                <a:moveTo>
                  <a:pt x="7378" y="24402"/>
                </a:moveTo>
                <a:lnTo>
                  <a:pt x="7378" y="24402"/>
                </a:lnTo>
                <a:cubicBezTo>
                  <a:pt x="7399" y="24413"/>
                  <a:pt x="7419" y="24425"/>
                  <a:pt x="7439" y="24437"/>
                </a:cubicBezTo>
                <a:cubicBezTo>
                  <a:pt x="7448" y="24437"/>
                  <a:pt x="7456" y="24437"/>
                  <a:pt x="7464" y="24437"/>
                </a:cubicBezTo>
                <a:lnTo>
                  <a:pt x="7464" y="24437"/>
                </a:lnTo>
                <a:cubicBezTo>
                  <a:pt x="7435" y="24425"/>
                  <a:pt x="7407" y="24414"/>
                  <a:pt x="7378" y="24402"/>
                </a:cubicBezTo>
                <a:close/>
                <a:moveTo>
                  <a:pt x="7464" y="24437"/>
                </a:moveTo>
                <a:cubicBezTo>
                  <a:pt x="7489" y="24447"/>
                  <a:pt x="7514" y="24457"/>
                  <a:pt x="7539" y="24468"/>
                </a:cubicBezTo>
                <a:lnTo>
                  <a:pt x="7539" y="24468"/>
                </a:lnTo>
                <a:cubicBezTo>
                  <a:pt x="7537" y="24441"/>
                  <a:pt x="7512" y="24437"/>
                  <a:pt x="7464" y="24437"/>
                </a:cubicBezTo>
                <a:close/>
                <a:moveTo>
                  <a:pt x="7539" y="24468"/>
                </a:moveTo>
                <a:cubicBezTo>
                  <a:pt x="7539" y="24469"/>
                  <a:pt x="7539" y="24469"/>
                  <a:pt x="7539" y="24470"/>
                </a:cubicBezTo>
                <a:cubicBezTo>
                  <a:pt x="7572" y="24470"/>
                  <a:pt x="7572" y="24537"/>
                  <a:pt x="7572" y="24537"/>
                </a:cubicBezTo>
                <a:cubicBezTo>
                  <a:pt x="7672" y="24570"/>
                  <a:pt x="7739" y="24637"/>
                  <a:pt x="7839" y="24737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65" y="24679"/>
                  <a:pt x="7869" y="24642"/>
                  <a:pt x="7872" y="24604"/>
                </a:cubicBezTo>
                <a:cubicBezTo>
                  <a:pt x="7758" y="24559"/>
                  <a:pt x="7647" y="24513"/>
                  <a:pt x="7539" y="24468"/>
                </a:cubicBezTo>
                <a:close/>
                <a:moveTo>
                  <a:pt x="7772" y="24937"/>
                </a:moveTo>
                <a:cubicBezTo>
                  <a:pt x="7777" y="24968"/>
                  <a:pt x="7781" y="24998"/>
                  <a:pt x="7782" y="25028"/>
                </a:cubicBezTo>
                <a:lnTo>
                  <a:pt x="7782" y="25028"/>
                </a:lnTo>
                <a:cubicBezTo>
                  <a:pt x="7795" y="24999"/>
                  <a:pt x="7806" y="24969"/>
                  <a:pt x="7815" y="24937"/>
                </a:cubicBezTo>
                <a:close/>
                <a:moveTo>
                  <a:pt x="5987" y="24095"/>
                </a:moveTo>
                <a:cubicBezTo>
                  <a:pt x="5909" y="24095"/>
                  <a:pt x="5837" y="24098"/>
                  <a:pt x="5771" y="24103"/>
                </a:cubicBezTo>
                <a:cubicBezTo>
                  <a:pt x="5070" y="24237"/>
                  <a:pt x="4837" y="24971"/>
                  <a:pt x="5271" y="25538"/>
                </a:cubicBezTo>
                <a:cubicBezTo>
                  <a:pt x="5539" y="25843"/>
                  <a:pt x="5968" y="25978"/>
                  <a:pt x="6397" y="25978"/>
                </a:cubicBezTo>
                <a:cubicBezTo>
                  <a:pt x="7103" y="25978"/>
                  <a:pt x="7806" y="25610"/>
                  <a:pt x="7782" y="25028"/>
                </a:cubicBezTo>
                <a:lnTo>
                  <a:pt x="7782" y="25028"/>
                </a:lnTo>
                <a:cubicBezTo>
                  <a:pt x="7707" y="25200"/>
                  <a:pt x="7575" y="25325"/>
                  <a:pt x="7339" y="25404"/>
                </a:cubicBezTo>
                <a:cubicBezTo>
                  <a:pt x="7182" y="25452"/>
                  <a:pt x="7013" y="25479"/>
                  <a:pt x="6843" y="25479"/>
                </a:cubicBezTo>
                <a:cubicBezTo>
                  <a:pt x="6541" y="25479"/>
                  <a:pt x="6239" y="25396"/>
                  <a:pt x="6004" y="25204"/>
                </a:cubicBezTo>
                <a:cubicBezTo>
                  <a:pt x="5771" y="25071"/>
                  <a:pt x="5704" y="24837"/>
                  <a:pt x="5738" y="24604"/>
                </a:cubicBezTo>
                <a:cubicBezTo>
                  <a:pt x="5738" y="24264"/>
                  <a:pt x="6065" y="24190"/>
                  <a:pt x="6367" y="24190"/>
                </a:cubicBezTo>
                <a:cubicBezTo>
                  <a:pt x="6451" y="24190"/>
                  <a:pt x="6532" y="24196"/>
                  <a:pt x="6605" y="24203"/>
                </a:cubicBezTo>
                <a:cubicBezTo>
                  <a:pt x="6887" y="24224"/>
                  <a:pt x="7132" y="24304"/>
                  <a:pt x="7378" y="24402"/>
                </a:cubicBezTo>
                <a:lnTo>
                  <a:pt x="7378" y="24402"/>
                </a:lnTo>
                <a:cubicBezTo>
                  <a:pt x="6959" y="24174"/>
                  <a:pt x="6401" y="24095"/>
                  <a:pt x="5987" y="24095"/>
                </a:cubicBezTo>
                <a:close/>
                <a:moveTo>
                  <a:pt x="20592" y="20933"/>
                </a:moveTo>
                <a:cubicBezTo>
                  <a:pt x="20578" y="20933"/>
                  <a:pt x="20563" y="20933"/>
                  <a:pt x="20548" y="20934"/>
                </a:cubicBezTo>
                <a:cubicBezTo>
                  <a:pt x="20515" y="20934"/>
                  <a:pt x="20515" y="20968"/>
                  <a:pt x="20515" y="21034"/>
                </a:cubicBezTo>
                <a:cubicBezTo>
                  <a:pt x="20748" y="21235"/>
                  <a:pt x="20948" y="21368"/>
                  <a:pt x="20948" y="21735"/>
                </a:cubicBezTo>
                <a:cubicBezTo>
                  <a:pt x="20948" y="22035"/>
                  <a:pt x="20748" y="22269"/>
                  <a:pt x="20548" y="22469"/>
                </a:cubicBezTo>
                <a:cubicBezTo>
                  <a:pt x="20515" y="22536"/>
                  <a:pt x="20448" y="22569"/>
                  <a:pt x="20415" y="22569"/>
                </a:cubicBezTo>
                <a:cubicBezTo>
                  <a:pt x="20399" y="22490"/>
                  <a:pt x="20331" y="22456"/>
                  <a:pt x="20260" y="22456"/>
                </a:cubicBezTo>
                <a:cubicBezTo>
                  <a:pt x="20181" y="22456"/>
                  <a:pt x="20099" y="22498"/>
                  <a:pt x="20081" y="22569"/>
                </a:cubicBezTo>
                <a:cubicBezTo>
                  <a:pt x="20014" y="22536"/>
                  <a:pt x="19914" y="22469"/>
                  <a:pt x="19881" y="22402"/>
                </a:cubicBezTo>
                <a:cubicBezTo>
                  <a:pt x="19547" y="22035"/>
                  <a:pt x="19848" y="21135"/>
                  <a:pt x="20381" y="21135"/>
                </a:cubicBezTo>
                <a:cubicBezTo>
                  <a:pt x="20415" y="21135"/>
                  <a:pt x="20415" y="21068"/>
                  <a:pt x="20381" y="21068"/>
                </a:cubicBezTo>
                <a:cubicBezTo>
                  <a:pt x="20367" y="21067"/>
                  <a:pt x="20352" y="21067"/>
                  <a:pt x="20338" y="21067"/>
                </a:cubicBezTo>
                <a:cubicBezTo>
                  <a:pt x="19732" y="21067"/>
                  <a:pt x="19416" y="21747"/>
                  <a:pt x="19514" y="22269"/>
                </a:cubicBezTo>
                <a:cubicBezTo>
                  <a:pt x="19547" y="22569"/>
                  <a:pt x="19781" y="22802"/>
                  <a:pt x="20081" y="22902"/>
                </a:cubicBezTo>
                <a:cubicBezTo>
                  <a:pt x="20081" y="23036"/>
                  <a:pt x="20081" y="23203"/>
                  <a:pt x="20114" y="23303"/>
                </a:cubicBezTo>
                <a:cubicBezTo>
                  <a:pt x="20114" y="23369"/>
                  <a:pt x="20114" y="23403"/>
                  <a:pt x="20181" y="23403"/>
                </a:cubicBezTo>
                <a:cubicBezTo>
                  <a:pt x="20081" y="23436"/>
                  <a:pt x="20048" y="23570"/>
                  <a:pt x="20048" y="23703"/>
                </a:cubicBezTo>
                <a:cubicBezTo>
                  <a:pt x="19881" y="24070"/>
                  <a:pt x="19748" y="24404"/>
                  <a:pt x="19547" y="24770"/>
                </a:cubicBezTo>
                <a:cubicBezTo>
                  <a:pt x="19514" y="24904"/>
                  <a:pt x="19414" y="24971"/>
                  <a:pt x="19347" y="25104"/>
                </a:cubicBezTo>
                <a:lnTo>
                  <a:pt x="19281" y="25104"/>
                </a:lnTo>
                <a:cubicBezTo>
                  <a:pt x="19247" y="25104"/>
                  <a:pt x="19247" y="25137"/>
                  <a:pt x="19247" y="25204"/>
                </a:cubicBezTo>
                <a:cubicBezTo>
                  <a:pt x="18947" y="25604"/>
                  <a:pt x="18580" y="25971"/>
                  <a:pt x="18213" y="26372"/>
                </a:cubicBezTo>
                <a:cubicBezTo>
                  <a:pt x="17880" y="26705"/>
                  <a:pt x="17513" y="27039"/>
                  <a:pt x="17112" y="27306"/>
                </a:cubicBezTo>
                <a:lnTo>
                  <a:pt x="17079" y="27306"/>
                </a:lnTo>
                <a:cubicBezTo>
                  <a:pt x="17046" y="27306"/>
                  <a:pt x="17046" y="27372"/>
                  <a:pt x="17046" y="27372"/>
                </a:cubicBezTo>
                <a:lnTo>
                  <a:pt x="15778" y="28373"/>
                </a:lnTo>
                <a:cubicBezTo>
                  <a:pt x="15758" y="28383"/>
                  <a:pt x="15745" y="28390"/>
                  <a:pt x="15732" y="28396"/>
                </a:cubicBezTo>
                <a:lnTo>
                  <a:pt x="15732" y="28396"/>
                </a:lnTo>
                <a:cubicBezTo>
                  <a:pt x="16019" y="27540"/>
                  <a:pt x="16364" y="26694"/>
                  <a:pt x="16745" y="25871"/>
                </a:cubicBezTo>
                <a:cubicBezTo>
                  <a:pt x="16763" y="25784"/>
                  <a:pt x="16771" y="25706"/>
                  <a:pt x="16780" y="25628"/>
                </a:cubicBezTo>
                <a:lnTo>
                  <a:pt x="16780" y="25628"/>
                </a:lnTo>
                <a:cubicBezTo>
                  <a:pt x="16438" y="26369"/>
                  <a:pt x="16110" y="27113"/>
                  <a:pt x="15813" y="27867"/>
                </a:cubicBezTo>
                <a:lnTo>
                  <a:pt x="15813" y="27867"/>
                </a:lnTo>
                <a:cubicBezTo>
                  <a:pt x="15728" y="28094"/>
                  <a:pt x="15644" y="28323"/>
                  <a:pt x="15558" y="28553"/>
                </a:cubicBezTo>
                <a:lnTo>
                  <a:pt x="15558" y="28553"/>
                </a:lnTo>
                <a:lnTo>
                  <a:pt x="15611" y="28473"/>
                </a:lnTo>
                <a:cubicBezTo>
                  <a:pt x="15682" y="28426"/>
                  <a:pt x="15703" y="28412"/>
                  <a:pt x="15732" y="28396"/>
                </a:cubicBezTo>
                <a:lnTo>
                  <a:pt x="15732" y="28396"/>
                </a:lnTo>
                <a:cubicBezTo>
                  <a:pt x="15700" y="28494"/>
                  <a:pt x="15668" y="28592"/>
                  <a:pt x="15636" y="28690"/>
                </a:cubicBezTo>
                <a:lnTo>
                  <a:pt x="15636" y="28690"/>
                </a:lnTo>
                <a:cubicBezTo>
                  <a:pt x="15723" y="28634"/>
                  <a:pt x="15787" y="28601"/>
                  <a:pt x="15878" y="28540"/>
                </a:cubicBezTo>
                <a:lnTo>
                  <a:pt x="15911" y="28540"/>
                </a:lnTo>
                <a:cubicBezTo>
                  <a:pt x="16412" y="28140"/>
                  <a:pt x="16879" y="27773"/>
                  <a:pt x="17346" y="27406"/>
                </a:cubicBezTo>
                <a:cubicBezTo>
                  <a:pt x="17913" y="27272"/>
                  <a:pt x="18513" y="27072"/>
                  <a:pt x="19114" y="26905"/>
                </a:cubicBezTo>
                <a:cubicBezTo>
                  <a:pt x="19180" y="26939"/>
                  <a:pt x="19214" y="26939"/>
                  <a:pt x="19247" y="26972"/>
                </a:cubicBezTo>
                <a:cubicBezTo>
                  <a:pt x="19247" y="27139"/>
                  <a:pt x="19347" y="27272"/>
                  <a:pt x="19414" y="27406"/>
                </a:cubicBezTo>
                <a:cubicBezTo>
                  <a:pt x="19619" y="27688"/>
                  <a:pt x="19982" y="27852"/>
                  <a:pt x="20321" y="27852"/>
                </a:cubicBezTo>
                <a:cubicBezTo>
                  <a:pt x="20423" y="27852"/>
                  <a:pt x="20522" y="27837"/>
                  <a:pt x="20615" y="27806"/>
                </a:cubicBezTo>
                <a:cubicBezTo>
                  <a:pt x="20915" y="27739"/>
                  <a:pt x="21215" y="27472"/>
                  <a:pt x="21249" y="27139"/>
                </a:cubicBezTo>
                <a:cubicBezTo>
                  <a:pt x="21257" y="27046"/>
                  <a:pt x="21238" y="26966"/>
                  <a:pt x="21200" y="26899"/>
                </a:cubicBezTo>
                <a:lnTo>
                  <a:pt x="21200" y="26899"/>
                </a:lnTo>
                <a:cubicBezTo>
                  <a:pt x="21157" y="26963"/>
                  <a:pt x="21073" y="27043"/>
                  <a:pt x="21015" y="27072"/>
                </a:cubicBezTo>
                <a:cubicBezTo>
                  <a:pt x="20852" y="27174"/>
                  <a:pt x="20676" y="27214"/>
                  <a:pt x="20502" y="27214"/>
                </a:cubicBezTo>
                <a:cubicBezTo>
                  <a:pt x="20393" y="27214"/>
                  <a:pt x="20285" y="27198"/>
                  <a:pt x="20181" y="27172"/>
                </a:cubicBezTo>
                <a:cubicBezTo>
                  <a:pt x="20014" y="27072"/>
                  <a:pt x="19781" y="26905"/>
                  <a:pt x="19748" y="26705"/>
                </a:cubicBezTo>
                <a:lnTo>
                  <a:pt x="19881" y="26705"/>
                </a:lnTo>
                <a:cubicBezTo>
                  <a:pt x="19938" y="26705"/>
                  <a:pt x="19995" y="26632"/>
                  <a:pt x="19968" y="26569"/>
                </a:cubicBezTo>
                <a:lnTo>
                  <a:pt x="19968" y="26569"/>
                </a:lnTo>
                <a:cubicBezTo>
                  <a:pt x="20006" y="26580"/>
                  <a:pt x="20043" y="26593"/>
                  <a:pt x="20081" y="26605"/>
                </a:cubicBezTo>
                <a:cubicBezTo>
                  <a:pt x="20114" y="26605"/>
                  <a:pt x="20114" y="26638"/>
                  <a:pt x="20114" y="26638"/>
                </a:cubicBezTo>
                <a:cubicBezTo>
                  <a:pt x="20248" y="26605"/>
                  <a:pt x="20415" y="26605"/>
                  <a:pt x="20581" y="26605"/>
                </a:cubicBezTo>
                <a:cubicBezTo>
                  <a:pt x="20806" y="26605"/>
                  <a:pt x="21086" y="26698"/>
                  <a:pt x="21200" y="26899"/>
                </a:cubicBezTo>
                <a:lnTo>
                  <a:pt x="21200" y="26899"/>
                </a:lnTo>
                <a:cubicBezTo>
                  <a:pt x="21206" y="26889"/>
                  <a:pt x="21211" y="26880"/>
                  <a:pt x="21215" y="26872"/>
                </a:cubicBezTo>
                <a:cubicBezTo>
                  <a:pt x="21249" y="26772"/>
                  <a:pt x="21249" y="26705"/>
                  <a:pt x="21215" y="26672"/>
                </a:cubicBezTo>
                <a:cubicBezTo>
                  <a:pt x="21115" y="26538"/>
                  <a:pt x="21015" y="26538"/>
                  <a:pt x="20882" y="26505"/>
                </a:cubicBezTo>
                <a:cubicBezTo>
                  <a:pt x="20615" y="26438"/>
                  <a:pt x="20381" y="26438"/>
                  <a:pt x="20114" y="26438"/>
                </a:cubicBezTo>
                <a:cubicBezTo>
                  <a:pt x="20081" y="26438"/>
                  <a:pt x="20081" y="26372"/>
                  <a:pt x="20114" y="26372"/>
                </a:cubicBezTo>
                <a:lnTo>
                  <a:pt x="20181" y="26372"/>
                </a:lnTo>
                <a:cubicBezTo>
                  <a:pt x="20131" y="26355"/>
                  <a:pt x="20089" y="26347"/>
                  <a:pt x="20048" y="26347"/>
                </a:cubicBezTo>
                <a:cubicBezTo>
                  <a:pt x="20006" y="26347"/>
                  <a:pt x="19964" y="26355"/>
                  <a:pt x="19914" y="26372"/>
                </a:cubicBezTo>
                <a:cubicBezTo>
                  <a:pt x="19914" y="26405"/>
                  <a:pt x="19914" y="26438"/>
                  <a:pt x="19881" y="26438"/>
                </a:cubicBezTo>
                <a:lnTo>
                  <a:pt x="19948" y="26538"/>
                </a:lnTo>
                <a:cubicBezTo>
                  <a:pt x="19957" y="26548"/>
                  <a:pt x="19964" y="26558"/>
                  <a:pt x="19968" y="26569"/>
                </a:cubicBezTo>
                <a:lnTo>
                  <a:pt x="19968" y="26569"/>
                </a:lnTo>
                <a:cubicBezTo>
                  <a:pt x="19880" y="26542"/>
                  <a:pt x="19793" y="26521"/>
                  <a:pt x="19710" y="26521"/>
                </a:cubicBezTo>
                <a:cubicBezTo>
                  <a:pt x="19641" y="26521"/>
                  <a:pt x="19575" y="26535"/>
                  <a:pt x="19514" y="26572"/>
                </a:cubicBezTo>
                <a:cubicBezTo>
                  <a:pt x="19347" y="26538"/>
                  <a:pt x="19214" y="26472"/>
                  <a:pt x="19047" y="26438"/>
                </a:cubicBezTo>
                <a:cubicBezTo>
                  <a:pt x="19036" y="26436"/>
                  <a:pt x="19025" y="26435"/>
                  <a:pt x="19015" y="26435"/>
                </a:cubicBezTo>
                <a:cubicBezTo>
                  <a:pt x="18864" y="26435"/>
                  <a:pt x="18758" y="26645"/>
                  <a:pt x="18914" y="26739"/>
                </a:cubicBezTo>
                <a:lnTo>
                  <a:pt x="17679" y="27105"/>
                </a:lnTo>
                <a:cubicBezTo>
                  <a:pt x="18180" y="26705"/>
                  <a:pt x="18613" y="26272"/>
                  <a:pt x="19080" y="25805"/>
                </a:cubicBezTo>
                <a:cubicBezTo>
                  <a:pt x="19281" y="25604"/>
                  <a:pt x="19447" y="25404"/>
                  <a:pt x="19581" y="25204"/>
                </a:cubicBezTo>
                <a:cubicBezTo>
                  <a:pt x="19781" y="25137"/>
                  <a:pt x="19948" y="25071"/>
                  <a:pt x="20181" y="25037"/>
                </a:cubicBezTo>
                <a:cubicBezTo>
                  <a:pt x="20281" y="24971"/>
                  <a:pt x="20415" y="24937"/>
                  <a:pt x="20548" y="24937"/>
                </a:cubicBezTo>
                <a:cubicBezTo>
                  <a:pt x="20581" y="24971"/>
                  <a:pt x="20581" y="25037"/>
                  <a:pt x="20615" y="25037"/>
                </a:cubicBezTo>
                <a:cubicBezTo>
                  <a:pt x="20727" y="25205"/>
                  <a:pt x="20955" y="25279"/>
                  <a:pt x="21203" y="25279"/>
                </a:cubicBezTo>
                <a:cubicBezTo>
                  <a:pt x="21251" y="25279"/>
                  <a:pt x="21300" y="25276"/>
                  <a:pt x="21349" y="25271"/>
                </a:cubicBezTo>
                <a:cubicBezTo>
                  <a:pt x="21449" y="25237"/>
                  <a:pt x="21415" y="25071"/>
                  <a:pt x="21282" y="25071"/>
                </a:cubicBezTo>
                <a:cubicBezTo>
                  <a:pt x="21182" y="25071"/>
                  <a:pt x="21015" y="25071"/>
                  <a:pt x="20882" y="24971"/>
                </a:cubicBezTo>
                <a:lnTo>
                  <a:pt x="20882" y="24937"/>
                </a:lnTo>
                <a:cubicBezTo>
                  <a:pt x="20915" y="24904"/>
                  <a:pt x="20915" y="24871"/>
                  <a:pt x="20915" y="24804"/>
                </a:cubicBezTo>
                <a:cubicBezTo>
                  <a:pt x="20915" y="24770"/>
                  <a:pt x="20882" y="24737"/>
                  <a:pt x="20782" y="24737"/>
                </a:cubicBezTo>
                <a:cubicBezTo>
                  <a:pt x="20848" y="24637"/>
                  <a:pt x="20882" y="24537"/>
                  <a:pt x="20915" y="24470"/>
                </a:cubicBezTo>
                <a:cubicBezTo>
                  <a:pt x="21182" y="24103"/>
                  <a:pt x="21616" y="23903"/>
                  <a:pt x="22049" y="23903"/>
                </a:cubicBezTo>
                <a:cubicBezTo>
                  <a:pt x="22416" y="23903"/>
                  <a:pt x="22850" y="24137"/>
                  <a:pt x="22616" y="24570"/>
                </a:cubicBezTo>
                <a:cubicBezTo>
                  <a:pt x="22449" y="24937"/>
                  <a:pt x="22049" y="25104"/>
                  <a:pt x="21682" y="25271"/>
                </a:cubicBezTo>
                <a:cubicBezTo>
                  <a:pt x="21616" y="25304"/>
                  <a:pt x="21616" y="25371"/>
                  <a:pt x="21716" y="25371"/>
                </a:cubicBezTo>
                <a:cubicBezTo>
                  <a:pt x="22216" y="25371"/>
                  <a:pt x="22750" y="24971"/>
                  <a:pt x="22883" y="24470"/>
                </a:cubicBezTo>
                <a:cubicBezTo>
                  <a:pt x="23017" y="23937"/>
                  <a:pt x="22416" y="23703"/>
                  <a:pt x="21949" y="23703"/>
                </a:cubicBezTo>
                <a:cubicBezTo>
                  <a:pt x="21912" y="23698"/>
                  <a:pt x="21875" y="23696"/>
                  <a:pt x="21838" y="23696"/>
                </a:cubicBezTo>
                <a:cubicBezTo>
                  <a:pt x="21330" y="23696"/>
                  <a:pt x="20766" y="24104"/>
                  <a:pt x="20548" y="24570"/>
                </a:cubicBezTo>
                <a:cubicBezTo>
                  <a:pt x="20548" y="24570"/>
                  <a:pt x="20548" y="24604"/>
                  <a:pt x="20515" y="24604"/>
                </a:cubicBezTo>
                <a:cubicBezTo>
                  <a:pt x="20415" y="24604"/>
                  <a:pt x="20348" y="24637"/>
                  <a:pt x="20348" y="24704"/>
                </a:cubicBezTo>
                <a:cubicBezTo>
                  <a:pt x="20248" y="24704"/>
                  <a:pt x="20181" y="24737"/>
                  <a:pt x="20081" y="24737"/>
                </a:cubicBezTo>
                <a:cubicBezTo>
                  <a:pt x="19948" y="24770"/>
                  <a:pt x="19848" y="24804"/>
                  <a:pt x="19681" y="24904"/>
                </a:cubicBezTo>
                <a:cubicBezTo>
                  <a:pt x="19948" y="24404"/>
                  <a:pt x="20181" y="23870"/>
                  <a:pt x="20415" y="23303"/>
                </a:cubicBezTo>
                <a:cubicBezTo>
                  <a:pt x="20448" y="23303"/>
                  <a:pt x="20515" y="23269"/>
                  <a:pt x="20515" y="23236"/>
                </a:cubicBezTo>
                <a:lnTo>
                  <a:pt x="20515" y="23103"/>
                </a:lnTo>
                <a:lnTo>
                  <a:pt x="20515" y="23036"/>
                </a:lnTo>
                <a:lnTo>
                  <a:pt x="20515" y="22802"/>
                </a:lnTo>
                <a:lnTo>
                  <a:pt x="20548" y="22802"/>
                </a:lnTo>
                <a:cubicBezTo>
                  <a:pt x="20948" y="22636"/>
                  <a:pt x="21215" y="22235"/>
                  <a:pt x="21249" y="21802"/>
                </a:cubicBezTo>
                <a:cubicBezTo>
                  <a:pt x="21281" y="21414"/>
                  <a:pt x="21032" y="20933"/>
                  <a:pt x="20592" y="20933"/>
                </a:cubicBezTo>
                <a:close/>
                <a:moveTo>
                  <a:pt x="17613" y="13996"/>
                </a:moveTo>
                <a:cubicBezTo>
                  <a:pt x="17596" y="13996"/>
                  <a:pt x="17572" y="14018"/>
                  <a:pt x="17543" y="14052"/>
                </a:cubicBezTo>
                <a:lnTo>
                  <a:pt x="17543" y="14052"/>
                </a:lnTo>
                <a:cubicBezTo>
                  <a:pt x="17568" y="14045"/>
                  <a:pt x="17594" y="14041"/>
                  <a:pt x="17619" y="14041"/>
                </a:cubicBezTo>
                <a:cubicBezTo>
                  <a:pt x="17651" y="14041"/>
                  <a:pt x="17683" y="14048"/>
                  <a:pt x="17713" y="14063"/>
                </a:cubicBezTo>
                <a:cubicBezTo>
                  <a:pt x="17713" y="14063"/>
                  <a:pt x="17713" y="14063"/>
                  <a:pt x="17713" y="14063"/>
                </a:cubicBezTo>
                <a:lnTo>
                  <a:pt x="17713" y="14063"/>
                </a:lnTo>
                <a:cubicBezTo>
                  <a:pt x="17791" y="14193"/>
                  <a:pt x="17927" y="14296"/>
                  <a:pt x="18013" y="14496"/>
                </a:cubicBezTo>
                <a:cubicBezTo>
                  <a:pt x="18080" y="14663"/>
                  <a:pt x="18080" y="14863"/>
                  <a:pt x="18046" y="15030"/>
                </a:cubicBezTo>
                <a:cubicBezTo>
                  <a:pt x="17946" y="15330"/>
                  <a:pt x="17713" y="15664"/>
                  <a:pt x="17413" y="15697"/>
                </a:cubicBezTo>
                <a:lnTo>
                  <a:pt x="17212" y="15697"/>
                </a:lnTo>
                <a:lnTo>
                  <a:pt x="17212" y="15564"/>
                </a:lnTo>
                <a:cubicBezTo>
                  <a:pt x="17212" y="15522"/>
                  <a:pt x="17159" y="15479"/>
                  <a:pt x="17111" y="15479"/>
                </a:cubicBezTo>
                <a:cubicBezTo>
                  <a:pt x="17084" y="15479"/>
                  <a:pt x="17058" y="15494"/>
                  <a:pt x="17046" y="15530"/>
                </a:cubicBezTo>
                <a:cubicBezTo>
                  <a:pt x="16946" y="15397"/>
                  <a:pt x="16912" y="15164"/>
                  <a:pt x="16946" y="15030"/>
                </a:cubicBezTo>
                <a:cubicBezTo>
                  <a:pt x="17046" y="14830"/>
                  <a:pt x="17179" y="14596"/>
                  <a:pt x="17279" y="14396"/>
                </a:cubicBezTo>
                <a:cubicBezTo>
                  <a:pt x="17329" y="14371"/>
                  <a:pt x="17456" y="14156"/>
                  <a:pt x="17543" y="14052"/>
                </a:cubicBezTo>
                <a:lnTo>
                  <a:pt x="17543" y="14052"/>
                </a:lnTo>
                <a:cubicBezTo>
                  <a:pt x="17457" y="14076"/>
                  <a:pt x="17373" y="14136"/>
                  <a:pt x="17312" y="14196"/>
                </a:cubicBezTo>
                <a:cubicBezTo>
                  <a:pt x="17079" y="14396"/>
                  <a:pt x="16912" y="14697"/>
                  <a:pt x="16779" y="14997"/>
                </a:cubicBezTo>
                <a:cubicBezTo>
                  <a:pt x="16645" y="15264"/>
                  <a:pt x="16712" y="15697"/>
                  <a:pt x="16912" y="15931"/>
                </a:cubicBezTo>
                <a:lnTo>
                  <a:pt x="16912" y="15997"/>
                </a:lnTo>
                <a:cubicBezTo>
                  <a:pt x="16612" y="16731"/>
                  <a:pt x="16579" y="17599"/>
                  <a:pt x="16612" y="18433"/>
                </a:cubicBezTo>
                <a:cubicBezTo>
                  <a:pt x="16479" y="18166"/>
                  <a:pt x="16378" y="17865"/>
                  <a:pt x="16212" y="17565"/>
                </a:cubicBezTo>
                <a:cubicBezTo>
                  <a:pt x="16479" y="17098"/>
                  <a:pt x="16378" y="16498"/>
                  <a:pt x="16045" y="16064"/>
                </a:cubicBezTo>
                <a:cubicBezTo>
                  <a:pt x="15815" y="15783"/>
                  <a:pt x="15409" y="15463"/>
                  <a:pt x="15007" y="15463"/>
                </a:cubicBezTo>
                <a:cubicBezTo>
                  <a:pt x="14884" y="15463"/>
                  <a:pt x="14761" y="15493"/>
                  <a:pt x="14644" y="15564"/>
                </a:cubicBezTo>
                <a:cubicBezTo>
                  <a:pt x="14077" y="15897"/>
                  <a:pt x="14244" y="16831"/>
                  <a:pt x="14577" y="17232"/>
                </a:cubicBezTo>
                <a:cubicBezTo>
                  <a:pt x="14783" y="17520"/>
                  <a:pt x="15116" y="17770"/>
                  <a:pt x="15412" y="17770"/>
                </a:cubicBezTo>
                <a:cubicBezTo>
                  <a:pt x="15595" y="17770"/>
                  <a:pt x="15763" y="17674"/>
                  <a:pt x="15878" y="17432"/>
                </a:cubicBezTo>
                <a:cubicBezTo>
                  <a:pt x="15878" y="17532"/>
                  <a:pt x="15911" y="17599"/>
                  <a:pt x="15945" y="17665"/>
                </a:cubicBezTo>
                <a:cubicBezTo>
                  <a:pt x="15945" y="17699"/>
                  <a:pt x="15945" y="17732"/>
                  <a:pt x="15978" y="17732"/>
                </a:cubicBezTo>
                <a:cubicBezTo>
                  <a:pt x="16078" y="17865"/>
                  <a:pt x="16145" y="17999"/>
                  <a:pt x="16278" y="18066"/>
                </a:cubicBezTo>
                <a:cubicBezTo>
                  <a:pt x="16412" y="18399"/>
                  <a:pt x="16579" y="18733"/>
                  <a:pt x="16645" y="19100"/>
                </a:cubicBezTo>
                <a:cubicBezTo>
                  <a:pt x="16712" y="19367"/>
                  <a:pt x="16712" y="19567"/>
                  <a:pt x="16745" y="19767"/>
                </a:cubicBezTo>
                <a:cubicBezTo>
                  <a:pt x="16779" y="20201"/>
                  <a:pt x="16812" y="20567"/>
                  <a:pt x="16912" y="21001"/>
                </a:cubicBezTo>
                <a:lnTo>
                  <a:pt x="16912" y="21034"/>
                </a:lnTo>
                <a:cubicBezTo>
                  <a:pt x="16912" y="21068"/>
                  <a:pt x="16912" y="21068"/>
                  <a:pt x="16946" y="21101"/>
                </a:cubicBezTo>
                <a:cubicBezTo>
                  <a:pt x="16979" y="21368"/>
                  <a:pt x="17046" y="21568"/>
                  <a:pt x="17079" y="21835"/>
                </a:cubicBezTo>
                <a:cubicBezTo>
                  <a:pt x="16879" y="21535"/>
                  <a:pt x="16745" y="21201"/>
                  <a:pt x="16579" y="20868"/>
                </a:cubicBezTo>
                <a:cubicBezTo>
                  <a:pt x="16479" y="20701"/>
                  <a:pt x="16412" y="20534"/>
                  <a:pt x="16278" y="20367"/>
                </a:cubicBezTo>
                <a:cubicBezTo>
                  <a:pt x="16212" y="20234"/>
                  <a:pt x="16078" y="20201"/>
                  <a:pt x="15945" y="20067"/>
                </a:cubicBezTo>
                <a:cubicBezTo>
                  <a:pt x="16312" y="19600"/>
                  <a:pt x="16045" y="18900"/>
                  <a:pt x="15545" y="18666"/>
                </a:cubicBezTo>
                <a:cubicBezTo>
                  <a:pt x="15412" y="18595"/>
                  <a:pt x="15262" y="18562"/>
                  <a:pt x="15114" y="18562"/>
                </a:cubicBezTo>
                <a:cubicBezTo>
                  <a:pt x="14702" y="18562"/>
                  <a:pt x="14293" y="18817"/>
                  <a:pt x="14244" y="19233"/>
                </a:cubicBezTo>
                <a:cubicBezTo>
                  <a:pt x="14210" y="19734"/>
                  <a:pt x="14477" y="20201"/>
                  <a:pt x="14877" y="20501"/>
                </a:cubicBezTo>
                <a:cubicBezTo>
                  <a:pt x="15023" y="20594"/>
                  <a:pt x="15185" y="20639"/>
                  <a:pt x="15337" y="20639"/>
                </a:cubicBezTo>
                <a:cubicBezTo>
                  <a:pt x="15568" y="20639"/>
                  <a:pt x="15778" y="20535"/>
                  <a:pt x="15878" y="20334"/>
                </a:cubicBezTo>
                <a:cubicBezTo>
                  <a:pt x="15911" y="20367"/>
                  <a:pt x="15911" y="20401"/>
                  <a:pt x="15945" y="20434"/>
                </a:cubicBezTo>
                <a:cubicBezTo>
                  <a:pt x="15955" y="20454"/>
                  <a:pt x="15970" y="20462"/>
                  <a:pt x="15987" y="20462"/>
                </a:cubicBezTo>
                <a:cubicBezTo>
                  <a:pt x="16028" y="20462"/>
                  <a:pt x="16078" y="20414"/>
                  <a:pt x="16078" y="20367"/>
                </a:cubicBezTo>
                <a:cubicBezTo>
                  <a:pt x="16278" y="20534"/>
                  <a:pt x="16378" y="20768"/>
                  <a:pt x="16479" y="21034"/>
                </a:cubicBezTo>
                <a:cubicBezTo>
                  <a:pt x="16645" y="21368"/>
                  <a:pt x="16779" y="21768"/>
                  <a:pt x="17112" y="22035"/>
                </a:cubicBezTo>
                <a:cubicBezTo>
                  <a:pt x="17112" y="22069"/>
                  <a:pt x="17112" y="22169"/>
                  <a:pt x="17146" y="22202"/>
                </a:cubicBezTo>
                <a:cubicBezTo>
                  <a:pt x="17279" y="22769"/>
                  <a:pt x="17246" y="23336"/>
                  <a:pt x="17146" y="23870"/>
                </a:cubicBezTo>
                <a:cubicBezTo>
                  <a:pt x="17046" y="23403"/>
                  <a:pt x="16779" y="23036"/>
                  <a:pt x="16412" y="22736"/>
                </a:cubicBezTo>
                <a:cubicBezTo>
                  <a:pt x="16312" y="22669"/>
                  <a:pt x="16278" y="22602"/>
                  <a:pt x="16212" y="22569"/>
                </a:cubicBezTo>
                <a:cubicBezTo>
                  <a:pt x="16280" y="22026"/>
                  <a:pt x="15610" y="21451"/>
                  <a:pt x="15089" y="21451"/>
                </a:cubicBezTo>
                <a:cubicBezTo>
                  <a:pt x="14843" y="21451"/>
                  <a:pt x="14630" y="21580"/>
                  <a:pt x="14544" y="21902"/>
                </a:cubicBezTo>
                <a:cubicBezTo>
                  <a:pt x="14410" y="22335"/>
                  <a:pt x="14711" y="22836"/>
                  <a:pt x="14977" y="23103"/>
                </a:cubicBezTo>
                <a:cubicBezTo>
                  <a:pt x="15151" y="23276"/>
                  <a:pt x="15437" y="23464"/>
                  <a:pt x="15699" y="23464"/>
                </a:cubicBezTo>
                <a:cubicBezTo>
                  <a:pt x="15840" y="23464"/>
                  <a:pt x="15973" y="23409"/>
                  <a:pt x="16078" y="23269"/>
                </a:cubicBezTo>
                <a:cubicBezTo>
                  <a:pt x="16112" y="23236"/>
                  <a:pt x="16078" y="23203"/>
                  <a:pt x="16045" y="23203"/>
                </a:cubicBezTo>
                <a:cubicBezTo>
                  <a:pt x="15970" y="23203"/>
                  <a:pt x="15897" y="23205"/>
                  <a:pt x="15826" y="23205"/>
                </a:cubicBezTo>
                <a:cubicBezTo>
                  <a:pt x="15613" y="23205"/>
                  <a:pt x="15419" y="23186"/>
                  <a:pt x="15244" y="23036"/>
                </a:cubicBezTo>
                <a:cubicBezTo>
                  <a:pt x="14977" y="22836"/>
                  <a:pt x="14811" y="22536"/>
                  <a:pt x="14777" y="22235"/>
                </a:cubicBezTo>
                <a:cubicBezTo>
                  <a:pt x="14719" y="21915"/>
                  <a:pt x="14889" y="21722"/>
                  <a:pt x="15177" y="21722"/>
                </a:cubicBezTo>
                <a:cubicBezTo>
                  <a:pt x="15219" y="21722"/>
                  <a:pt x="15264" y="21726"/>
                  <a:pt x="15311" y="21735"/>
                </a:cubicBezTo>
                <a:cubicBezTo>
                  <a:pt x="15578" y="21768"/>
                  <a:pt x="15945" y="22202"/>
                  <a:pt x="15978" y="22502"/>
                </a:cubicBezTo>
                <a:cubicBezTo>
                  <a:pt x="15945" y="22536"/>
                  <a:pt x="15945" y="22569"/>
                  <a:pt x="15945" y="22602"/>
                </a:cubicBezTo>
                <a:lnTo>
                  <a:pt x="15945" y="22702"/>
                </a:lnTo>
                <a:lnTo>
                  <a:pt x="15945" y="22736"/>
                </a:lnTo>
                <a:cubicBezTo>
                  <a:pt x="15911" y="22769"/>
                  <a:pt x="15945" y="22836"/>
                  <a:pt x="15978" y="22836"/>
                </a:cubicBezTo>
                <a:cubicBezTo>
                  <a:pt x="16012" y="22852"/>
                  <a:pt x="16028" y="22861"/>
                  <a:pt x="16041" y="22861"/>
                </a:cubicBezTo>
                <a:cubicBezTo>
                  <a:pt x="16053" y="22861"/>
                  <a:pt x="16062" y="22852"/>
                  <a:pt x="16078" y="22836"/>
                </a:cubicBezTo>
                <a:lnTo>
                  <a:pt x="16112" y="22836"/>
                </a:lnTo>
                <a:cubicBezTo>
                  <a:pt x="16145" y="22869"/>
                  <a:pt x="16212" y="22869"/>
                  <a:pt x="16245" y="22902"/>
                </a:cubicBezTo>
                <a:cubicBezTo>
                  <a:pt x="16612" y="23236"/>
                  <a:pt x="16879" y="23670"/>
                  <a:pt x="17046" y="24170"/>
                </a:cubicBezTo>
                <a:lnTo>
                  <a:pt x="17046" y="24203"/>
                </a:lnTo>
                <a:cubicBezTo>
                  <a:pt x="16979" y="24370"/>
                  <a:pt x="16979" y="24504"/>
                  <a:pt x="16946" y="24670"/>
                </a:cubicBezTo>
                <a:cubicBezTo>
                  <a:pt x="16145" y="26038"/>
                  <a:pt x="15411" y="27606"/>
                  <a:pt x="15144" y="29174"/>
                </a:cubicBezTo>
                <a:cubicBezTo>
                  <a:pt x="15144" y="29216"/>
                  <a:pt x="15199" y="29273"/>
                  <a:pt x="15247" y="29273"/>
                </a:cubicBezTo>
                <a:cubicBezTo>
                  <a:pt x="15274" y="29273"/>
                  <a:pt x="15299" y="29255"/>
                  <a:pt x="15311" y="29207"/>
                </a:cubicBezTo>
                <a:cubicBezTo>
                  <a:pt x="15395" y="28989"/>
                  <a:pt x="15477" y="28770"/>
                  <a:pt x="15558" y="28553"/>
                </a:cubicBezTo>
                <a:lnTo>
                  <a:pt x="15558" y="28553"/>
                </a:lnTo>
                <a:lnTo>
                  <a:pt x="15545" y="28573"/>
                </a:lnTo>
                <a:cubicBezTo>
                  <a:pt x="15631" y="28337"/>
                  <a:pt x="15720" y="28101"/>
                  <a:pt x="15813" y="27867"/>
                </a:cubicBezTo>
                <a:lnTo>
                  <a:pt x="15813" y="27867"/>
                </a:lnTo>
                <a:cubicBezTo>
                  <a:pt x="16126" y="27022"/>
                  <a:pt x="16440" y="26191"/>
                  <a:pt x="16812" y="25404"/>
                </a:cubicBezTo>
                <a:lnTo>
                  <a:pt x="16812" y="25404"/>
                </a:lnTo>
                <a:cubicBezTo>
                  <a:pt x="16796" y="25484"/>
                  <a:pt x="16788" y="25556"/>
                  <a:pt x="16780" y="25628"/>
                </a:cubicBezTo>
                <a:lnTo>
                  <a:pt x="16780" y="25628"/>
                </a:lnTo>
                <a:cubicBezTo>
                  <a:pt x="16881" y="25409"/>
                  <a:pt x="16984" y="25190"/>
                  <a:pt x="17087" y="24971"/>
                </a:cubicBezTo>
                <a:lnTo>
                  <a:pt x="17087" y="24971"/>
                </a:lnTo>
                <a:cubicBezTo>
                  <a:pt x="17072" y="25040"/>
                  <a:pt x="17059" y="25105"/>
                  <a:pt x="17046" y="25171"/>
                </a:cubicBezTo>
                <a:cubicBezTo>
                  <a:pt x="17339" y="24524"/>
                  <a:pt x="17633" y="23904"/>
                  <a:pt x="17927" y="23332"/>
                </a:cubicBezTo>
                <a:lnTo>
                  <a:pt x="17927" y="23332"/>
                </a:lnTo>
                <a:cubicBezTo>
                  <a:pt x="18202" y="22923"/>
                  <a:pt x="18491" y="22521"/>
                  <a:pt x="18747" y="22102"/>
                </a:cubicBezTo>
                <a:cubicBezTo>
                  <a:pt x="18780" y="22069"/>
                  <a:pt x="18780" y="21968"/>
                  <a:pt x="18847" y="21935"/>
                </a:cubicBezTo>
                <a:cubicBezTo>
                  <a:pt x="19047" y="21535"/>
                  <a:pt x="19214" y="21135"/>
                  <a:pt x="19414" y="20734"/>
                </a:cubicBezTo>
                <a:cubicBezTo>
                  <a:pt x="19458" y="20602"/>
                  <a:pt x="19502" y="20467"/>
                  <a:pt x="19547" y="20331"/>
                </a:cubicBezTo>
                <a:lnTo>
                  <a:pt x="19547" y="20331"/>
                </a:lnTo>
                <a:cubicBezTo>
                  <a:pt x="19501" y="20400"/>
                  <a:pt x="19457" y="20468"/>
                  <a:pt x="19414" y="20534"/>
                </a:cubicBezTo>
                <a:cubicBezTo>
                  <a:pt x="19080" y="21034"/>
                  <a:pt x="18780" y="21535"/>
                  <a:pt x="18547" y="22069"/>
                </a:cubicBezTo>
                <a:cubicBezTo>
                  <a:pt x="18513" y="22102"/>
                  <a:pt x="18513" y="22102"/>
                  <a:pt x="18447" y="22102"/>
                </a:cubicBezTo>
                <a:cubicBezTo>
                  <a:pt x="18230" y="22571"/>
                  <a:pt x="18009" y="23037"/>
                  <a:pt x="17787" y="23501"/>
                </a:cubicBezTo>
                <a:lnTo>
                  <a:pt x="17787" y="23501"/>
                </a:lnTo>
                <a:cubicBezTo>
                  <a:pt x="17774" y="23524"/>
                  <a:pt x="17760" y="23547"/>
                  <a:pt x="17746" y="23570"/>
                </a:cubicBezTo>
                <a:cubicBezTo>
                  <a:pt x="17648" y="23733"/>
                  <a:pt x="17550" y="23897"/>
                  <a:pt x="17455" y="24065"/>
                </a:cubicBezTo>
                <a:lnTo>
                  <a:pt x="17455" y="24065"/>
                </a:lnTo>
                <a:cubicBezTo>
                  <a:pt x="17516" y="24027"/>
                  <a:pt x="17548" y="23933"/>
                  <a:pt x="17579" y="23870"/>
                </a:cubicBezTo>
                <a:cubicBezTo>
                  <a:pt x="17623" y="23798"/>
                  <a:pt x="17668" y="23727"/>
                  <a:pt x="17713" y="23657"/>
                </a:cubicBezTo>
                <a:lnTo>
                  <a:pt x="17713" y="23657"/>
                </a:lnTo>
                <a:cubicBezTo>
                  <a:pt x="17503" y="24095"/>
                  <a:pt x="17293" y="24533"/>
                  <a:pt x="17087" y="24971"/>
                </a:cubicBezTo>
                <a:lnTo>
                  <a:pt x="17087" y="24971"/>
                </a:lnTo>
                <a:cubicBezTo>
                  <a:pt x="17110" y="24863"/>
                  <a:pt x="17138" y="24746"/>
                  <a:pt x="17179" y="24604"/>
                </a:cubicBezTo>
                <a:cubicBezTo>
                  <a:pt x="17264" y="24417"/>
                  <a:pt x="17358" y="24239"/>
                  <a:pt x="17455" y="24065"/>
                </a:cubicBezTo>
                <a:lnTo>
                  <a:pt x="17455" y="24065"/>
                </a:lnTo>
                <a:cubicBezTo>
                  <a:pt x="17452" y="24067"/>
                  <a:pt x="17449" y="24068"/>
                  <a:pt x="17446" y="24070"/>
                </a:cubicBezTo>
                <a:cubicBezTo>
                  <a:pt x="17513" y="23770"/>
                  <a:pt x="17546" y="23536"/>
                  <a:pt x="17579" y="23236"/>
                </a:cubicBezTo>
                <a:cubicBezTo>
                  <a:pt x="17679" y="22435"/>
                  <a:pt x="17379" y="21602"/>
                  <a:pt x="17246" y="20868"/>
                </a:cubicBezTo>
                <a:cubicBezTo>
                  <a:pt x="17379" y="20367"/>
                  <a:pt x="17379" y="19767"/>
                  <a:pt x="17579" y="19300"/>
                </a:cubicBezTo>
                <a:lnTo>
                  <a:pt x="17679" y="19300"/>
                </a:lnTo>
                <a:cubicBezTo>
                  <a:pt x="17713" y="19300"/>
                  <a:pt x="17779" y="19233"/>
                  <a:pt x="17746" y="19200"/>
                </a:cubicBezTo>
                <a:cubicBezTo>
                  <a:pt x="17746" y="19133"/>
                  <a:pt x="17746" y="19100"/>
                  <a:pt x="17713" y="19100"/>
                </a:cubicBezTo>
                <a:lnTo>
                  <a:pt x="17713" y="19100"/>
                </a:lnTo>
                <a:cubicBezTo>
                  <a:pt x="17746" y="19100"/>
                  <a:pt x="17746" y="19133"/>
                  <a:pt x="17779" y="19133"/>
                </a:cubicBezTo>
                <a:cubicBezTo>
                  <a:pt x="17892" y="19199"/>
                  <a:pt x="18002" y="19227"/>
                  <a:pt x="18106" y="19227"/>
                </a:cubicBezTo>
                <a:cubicBezTo>
                  <a:pt x="18373" y="19227"/>
                  <a:pt x="18603" y="19039"/>
                  <a:pt x="18747" y="18799"/>
                </a:cubicBezTo>
                <a:cubicBezTo>
                  <a:pt x="18947" y="18466"/>
                  <a:pt x="19014" y="17966"/>
                  <a:pt x="18847" y="17599"/>
                </a:cubicBezTo>
                <a:cubicBezTo>
                  <a:pt x="18740" y="17363"/>
                  <a:pt x="18523" y="17210"/>
                  <a:pt x="18284" y="17210"/>
                </a:cubicBezTo>
                <a:cubicBezTo>
                  <a:pt x="18151" y="17210"/>
                  <a:pt x="18011" y="17258"/>
                  <a:pt x="17880" y="17365"/>
                </a:cubicBezTo>
                <a:cubicBezTo>
                  <a:pt x="17846" y="17398"/>
                  <a:pt x="17846" y="17465"/>
                  <a:pt x="17913" y="17465"/>
                </a:cubicBezTo>
                <a:cubicBezTo>
                  <a:pt x="17988" y="17457"/>
                  <a:pt x="18059" y="17451"/>
                  <a:pt x="18125" y="17451"/>
                </a:cubicBezTo>
                <a:cubicBezTo>
                  <a:pt x="18324" y="17451"/>
                  <a:pt x="18480" y="17507"/>
                  <a:pt x="18580" y="17732"/>
                </a:cubicBezTo>
                <a:cubicBezTo>
                  <a:pt x="18713" y="17999"/>
                  <a:pt x="18613" y="18299"/>
                  <a:pt x="18547" y="18566"/>
                </a:cubicBezTo>
                <a:cubicBezTo>
                  <a:pt x="18452" y="18756"/>
                  <a:pt x="18297" y="19036"/>
                  <a:pt x="18082" y="19036"/>
                </a:cubicBezTo>
                <a:cubicBezTo>
                  <a:pt x="18070" y="19036"/>
                  <a:pt x="18058" y="19035"/>
                  <a:pt x="18046" y="19033"/>
                </a:cubicBezTo>
                <a:cubicBezTo>
                  <a:pt x="17379" y="18900"/>
                  <a:pt x="17546" y="18032"/>
                  <a:pt x="17913" y="17699"/>
                </a:cubicBezTo>
                <a:cubicBezTo>
                  <a:pt x="17946" y="17665"/>
                  <a:pt x="17913" y="17599"/>
                  <a:pt x="17846" y="17599"/>
                </a:cubicBezTo>
                <a:cubicBezTo>
                  <a:pt x="17446" y="17899"/>
                  <a:pt x="17246" y="18499"/>
                  <a:pt x="17446" y="18900"/>
                </a:cubicBezTo>
                <a:cubicBezTo>
                  <a:pt x="17379" y="18900"/>
                  <a:pt x="17312" y="19000"/>
                  <a:pt x="17312" y="19066"/>
                </a:cubicBezTo>
                <a:cubicBezTo>
                  <a:pt x="17312" y="19100"/>
                  <a:pt x="17379" y="19200"/>
                  <a:pt x="17379" y="19233"/>
                </a:cubicBezTo>
                <a:cubicBezTo>
                  <a:pt x="17146" y="19667"/>
                  <a:pt x="17146" y="20067"/>
                  <a:pt x="17079" y="20501"/>
                </a:cubicBezTo>
                <a:cubicBezTo>
                  <a:pt x="17046" y="20234"/>
                  <a:pt x="17046" y="20034"/>
                  <a:pt x="17012" y="19767"/>
                </a:cubicBezTo>
                <a:cubicBezTo>
                  <a:pt x="17046" y="19767"/>
                  <a:pt x="17079" y="19767"/>
                  <a:pt x="17079" y="19700"/>
                </a:cubicBezTo>
                <a:lnTo>
                  <a:pt x="16946" y="19200"/>
                </a:lnTo>
                <a:cubicBezTo>
                  <a:pt x="16912" y="18866"/>
                  <a:pt x="16912" y="18566"/>
                  <a:pt x="16879" y="18232"/>
                </a:cubicBezTo>
                <a:cubicBezTo>
                  <a:pt x="16812" y="17832"/>
                  <a:pt x="16879" y="17398"/>
                  <a:pt x="16912" y="16998"/>
                </a:cubicBezTo>
                <a:cubicBezTo>
                  <a:pt x="16912" y="16999"/>
                  <a:pt x="16912" y="17000"/>
                  <a:pt x="16912" y="17000"/>
                </a:cubicBezTo>
                <a:cubicBezTo>
                  <a:pt x="16917" y="17000"/>
                  <a:pt x="16981" y="16586"/>
                  <a:pt x="17046" y="16264"/>
                </a:cubicBezTo>
                <a:lnTo>
                  <a:pt x="17046" y="16431"/>
                </a:lnTo>
                <a:cubicBezTo>
                  <a:pt x="17046" y="16481"/>
                  <a:pt x="17087" y="16506"/>
                  <a:pt x="17129" y="16506"/>
                </a:cubicBezTo>
                <a:cubicBezTo>
                  <a:pt x="17171" y="16506"/>
                  <a:pt x="17212" y="16481"/>
                  <a:pt x="17212" y="16431"/>
                </a:cubicBezTo>
                <a:cubicBezTo>
                  <a:pt x="17246" y="16231"/>
                  <a:pt x="17246" y="16198"/>
                  <a:pt x="17246" y="16098"/>
                </a:cubicBezTo>
                <a:cubicBezTo>
                  <a:pt x="17279" y="16098"/>
                  <a:pt x="17279" y="16164"/>
                  <a:pt x="17312" y="16164"/>
                </a:cubicBezTo>
                <a:cubicBezTo>
                  <a:pt x="17328" y="16165"/>
                  <a:pt x="17344" y="16166"/>
                  <a:pt x="17360" y="16166"/>
                </a:cubicBezTo>
                <a:cubicBezTo>
                  <a:pt x="17804" y="16166"/>
                  <a:pt x="18152" y="15717"/>
                  <a:pt x="18313" y="15330"/>
                </a:cubicBezTo>
                <a:cubicBezTo>
                  <a:pt x="18480" y="14863"/>
                  <a:pt x="18313" y="14096"/>
                  <a:pt x="17746" y="14029"/>
                </a:cubicBezTo>
                <a:cubicBezTo>
                  <a:pt x="17713" y="14029"/>
                  <a:pt x="17713" y="14029"/>
                  <a:pt x="17713" y="14063"/>
                </a:cubicBezTo>
                <a:lnTo>
                  <a:pt x="17713" y="14063"/>
                </a:lnTo>
                <a:cubicBezTo>
                  <a:pt x="17700" y="14041"/>
                  <a:pt x="17689" y="14019"/>
                  <a:pt x="17679" y="13996"/>
                </a:cubicBezTo>
                <a:close/>
                <a:moveTo>
                  <a:pt x="14027" y="23911"/>
                </a:moveTo>
                <a:cubicBezTo>
                  <a:pt x="14002" y="23911"/>
                  <a:pt x="13977" y="23920"/>
                  <a:pt x="13977" y="23937"/>
                </a:cubicBezTo>
                <a:cubicBezTo>
                  <a:pt x="14432" y="26115"/>
                  <a:pt x="14760" y="28262"/>
                  <a:pt x="15117" y="30440"/>
                </a:cubicBezTo>
                <a:lnTo>
                  <a:pt x="15117" y="30440"/>
                </a:lnTo>
                <a:cubicBezTo>
                  <a:pt x="15153" y="30292"/>
                  <a:pt x="15189" y="30145"/>
                  <a:pt x="15227" y="29999"/>
                </a:cubicBezTo>
                <a:lnTo>
                  <a:pt x="15227" y="29999"/>
                </a:lnTo>
                <a:cubicBezTo>
                  <a:pt x="15233" y="30035"/>
                  <a:pt x="15238" y="30071"/>
                  <a:pt x="15244" y="30108"/>
                </a:cubicBezTo>
                <a:cubicBezTo>
                  <a:pt x="15354" y="29634"/>
                  <a:pt x="15486" y="29161"/>
                  <a:pt x="15636" y="28690"/>
                </a:cubicBezTo>
                <a:lnTo>
                  <a:pt x="15636" y="28690"/>
                </a:lnTo>
                <a:cubicBezTo>
                  <a:pt x="15628" y="28695"/>
                  <a:pt x="15620" y="28701"/>
                  <a:pt x="15611" y="28707"/>
                </a:cubicBezTo>
                <a:cubicBezTo>
                  <a:pt x="15462" y="29134"/>
                  <a:pt x="15339" y="29562"/>
                  <a:pt x="15227" y="29999"/>
                </a:cubicBezTo>
                <a:lnTo>
                  <a:pt x="15227" y="29999"/>
                </a:lnTo>
                <a:cubicBezTo>
                  <a:pt x="14900" y="27968"/>
                  <a:pt x="14601" y="25968"/>
                  <a:pt x="14077" y="23937"/>
                </a:cubicBezTo>
                <a:cubicBezTo>
                  <a:pt x="14077" y="23920"/>
                  <a:pt x="14052" y="23911"/>
                  <a:pt x="14027" y="23911"/>
                </a:cubicBezTo>
                <a:close/>
                <a:moveTo>
                  <a:pt x="7030" y="1"/>
                </a:moveTo>
                <a:cubicBezTo>
                  <a:pt x="6499" y="1"/>
                  <a:pt x="6171" y="541"/>
                  <a:pt x="6171" y="1053"/>
                </a:cubicBezTo>
                <a:cubicBezTo>
                  <a:pt x="6171" y="1103"/>
                  <a:pt x="6188" y="1129"/>
                  <a:pt x="6209" y="1129"/>
                </a:cubicBezTo>
                <a:cubicBezTo>
                  <a:pt x="6230" y="1129"/>
                  <a:pt x="6255" y="1103"/>
                  <a:pt x="6271" y="1053"/>
                </a:cubicBezTo>
                <a:cubicBezTo>
                  <a:pt x="6397" y="678"/>
                  <a:pt x="6581" y="214"/>
                  <a:pt x="7072" y="214"/>
                </a:cubicBezTo>
                <a:cubicBezTo>
                  <a:pt x="7104" y="214"/>
                  <a:pt x="7137" y="215"/>
                  <a:pt x="7172" y="220"/>
                </a:cubicBezTo>
                <a:cubicBezTo>
                  <a:pt x="7606" y="320"/>
                  <a:pt x="7872" y="753"/>
                  <a:pt x="7839" y="1187"/>
                </a:cubicBezTo>
                <a:cubicBezTo>
                  <a:pt x="7839" y="1399"/>
                  <a:pt x="7563" y="2385"/>
                  <a:pt x="7186" y="2385"/>
                </a:cubicBezTo>
                <a:cubicBezTo>
                  <a:pt x="7149" y="2385"/>
                  <a:pt x="7111" y="2375"/>
                  <a:pt x="7072" y="2354"/>
                </a:cubicBezTo>
                <a:cubicBezTo>
                  <a:pt x="7072" y="2279"/>
                  <a:pt x="7053" y="2242"/>
                  <a:pt x="7001" y="2242"/>
                </a:cubicBezTo>
                <a:cubicBezTo>
                  <a:pt x="6984" y="2242"/>
                  <a:pt x="6963" y="2246"/>
                  <a:pt x="6938" y="2254"/>
                </a:cubicBezTo>
                <a:cubicBezTo>
                  <a:pt x="6705" y="1987"/>
                  <a:pt x="6538" y="1487"/>
                  <a:pt x="6438" y="1154"/>
                </a:cubicBezTo>
                <a:cubicBezTo>
                  <a:pt x="6424" y="1112"/>
                  <a:pt x="6404" y="1093"/>
                  <a:pt x="6386" y="1093"/>
                </a:cubicBezTo>
                <a:cubicBezTo>
                  <a:pt x="6360" y="1093"/>
                  <a:pt x="6338" y="1129"/>
                  <a:pt x="6338" y="1187"/>
                </a:cubicBezTo>
                <a:cubicBezTo>
                  <a:pt x="6405" y="1487"/>
                  <a:pt x="6438" y="1887"/>
                  <a:pt x="6605" y="2221"/>
                </a:cubicBezTo>
                <a:cubicBezTo>
                  <a:pt x="6571" y="2254"/>
                  <a:pt x="6538" y="2321"/>
                  <a:pt x="6538" y="2354"/>
                </a:cubicBezTo>
                <a:cubicBezTo>
                  <a:pt x="6538" y="2488"/>
                  <a:pt x="6538" y="2555"/>
                  <a:pt x="6605" y="2655"/>
                </a:cubicBezTo>
                <a:cubicBezTo>
                  <a:pt x="6605" y="2688"/>
                  <a:pt x="6672" y="2688"/>
                  <a:pt x="6705" y="2721"/>
                </a:cubicBezTo>
                <a:cubicBezTo>
                  <a:pt x="6705" y="2721"/>
                  <a:pt x="6738" y="2721"/>
                  <a:pt x="6738" y="2755"/>
                </a:cubicBezTo>
                <a:cubicBezTo>
                  <a:pt x="6938" y="3355"/>
                  <a:pt x="7072" y="3922"/>
                  <a:pt x="7172" y="4556"/>
                </a:cubicBezTo>
                <a:cubicBezTo>
                  <a:pt x="6772" y="4022"/>
                  <a:pt x="6371" y="3489"/>
                  <a:pt x="5904" y="2988"/>
                </a:cubicBezTo>
                <a:cubicBezTo>
                  <a:pt x="6038" y="2821"/>
                  <a:pt x="6071" y="2555"/>
                  <a:pt x="6104" y="2354"/>
                </a:cubicBezTo>
                <a:cubicBezTo>
                  <a:pt x="6171" y="2054"/>
                  <a:pt x="6038" y="1754"/>
                  <a:pt x="5838" y="1520"/>
                </a:cubicBezTo>
                <a:cubicBezTo>
                  <a:pt x="5604" y="1182"/>
                  <a:pt x="5167" y="966"/>
                  <a:pt x="4749" y="966"/>
                </a:cubicBezTo>
                <a:cubicBezTo>
                  <a:pt x="4630" y="966"/>
                  <a:pt x="4514" y="983"/>
                  <a:pt x="4403" y="1020"/>
                </a:cubicBezTo>
                <a:cubicBezTo>
                  <a:pt x="3936" y="1154"/>
                  <a:pt x="3903" y="1554"/>
                  <a:pt x="4070" y="1921"/>
                </a:cubicBezTo>
                <a:cubicBezTo>
                  <a:pt x="4070" y="1921"/>
                  <a:pt x="4036" y="1987"/>
                  <a:pt x="4036" y="2021"/>
                </a:cubicBezTo>
                <a:cubicBezTo>
                  <a:pt x="4214" y="2465"/>
                  <a:pt x="4866" y="3226"/>
                  <a:pt x="5454" y="3226"/>
                </a:cubicBezTo>
                <a:cubicBezTo>
                  <a:pt x="5528" y="3226"/>
                  <a:pt x="5600" y="3214"/>
                  <a:pt x="5671" y="3188"/>
                </a:cubicBezTo>
                <a:cubicBezTo>
                  <a:pt x="5704" y="3155"/>
                  <a:pt x="5771" y="3155"/>
                  <a:pt x="5838" y="3088"/>
                </a:cubicBezTo>
                <a:cubicBezTo>
                  <a:pt x="6338" y="3755"/>
                  <a:pt x="6772" y="4423"/>
                  <a:pt x="7205" y="5090"/>
                </a:cubicBezTo>
                <a:lnTo>
                  <a:pt x="7205" y="5156"/>
                </a:lnTo>
                <a:cubicBezTo>
                  <a:pt x="7205" y="5156"/>
                  <a:pt x="7205" y="5190"/>
                  <a:pt x="7239" y="5190"/>
                </a:cubicBezTo>
                <a:cubicBezTo>
                  <a:pt x="7339" y="5357"/>
                  <a:pt x="7439" y="5523"/>
                  <a:pt x="7539" y="5690"/>
                </a:cubicBezTo>
                <a:cubicBezTo>
                  <a:pt x="7105" y="5256"/>
                  <a:pt x="6538" y="5056"/>
                  <a:pt x="5938" y="4856"/>
                </a:cubicBezTo>
                <a:cubicBezTo>
                  <a:pt x="5904" y="4856"/>
                  <a:pt x="5904" y="4856"/>
                  <a:pt x="5871" y="4823"/>
                </a:cubicBezTo>
                <a:cubicBezTo>
                  <a:pt x="5838" y="4823"/>
                  <a:pt x="5738" y="4756"/>
                  <a:pt x="5704" y="4756"/>
                </a:cubicBezTo>
                <a:cubicBezTo>
                  <a:pt x="5537" y="4316"/>
                  <a:pt x="4883" y="3969"/>
                  <a:pt x="4337" y="3969"/>
                </a:cubicBezTo>
                <a:cubicBezTo>
                  <a:pt x="4013" y="3969"/>
                  <a:pt x="3727" y="4091"/>
                  <a:pt x="3603" y="4389"/>
                </a:cubicBezTo>
                <a:cubicBezTo>
                  <a:pt x="3603" y="4412"/>
                  <a:pt x="3634" y="4451"/>
                  <a:pt x="3654" y="4451"/>
                </a:cubicBezTo>
                <a:cubicBezTo>
                  <a:pt x="3663" y="4451"/>
                  <a:pt x="3669" y="4443"/>
                  <a:pt x="3669" y="4423"/>
                </a:cubicBezTo>
                <a:cubicBezTo>
                  <a:pt x="3703" y="4389"/>
                  <a:pt x="3736" y="4389"/>
                  <a:pt x="3769" y="4356"/>
                </a:cubicBezTo>
                <a:cubicBezTo>
                  <a:pt x="3936" y="4823"/>
                  <a:pt x="4403" y="5190"/>
                  <a:pt x="4870" y="5357"/>
                </a:cubicBezTo>
                <a:cubicBezTo>
                  <a:pt x="4925" y="5372"/>
                  <a:pt x="4992" y="5381"/>
                  <a:pt x="5062" y="5381"/>
                </a:cubicBezTo>
                <a:cubicBezTo>
                  <a:pt x="5292" y="5381"/>
                  <a:pt x="5569" y="5294"/>
                  <a:pt x="5671" y="5090"/>
                </a:cubicBezTo>
                <a:cubicBezTo>
                  <a:pt x="5738" y="5090"/>
                  <a:pt x="5771" y="5090"/>
                  <a:pt x="5871" y="5056"/>
                </a:cubicBezTo>
                <a:cubicBezTo>
                  <a:pt x="6505" y="5256"/>
                  <a:pt x="7072" y="5590"/>
                  <a:pt x="7572" y="5990"/>
                </a:cubicBezTo>
                <a:cubicBezTo>
                  <a:pt x="7583" y="6001"/>
                  <a:pt x="7594" y="6005"/>
                  <a:pt x="7604" y="6005"/>
                </a:cubicBezTo>
                <a:cubicBezTo>
                  <a:pt x="7624" y="6005"/>
                  <a:pt x="7639" y="5990"/>
                  <a:pt x="7639" y="5990"/>
                </a:cubicBezTo>
                <a:cubicBezTo>
                  <a:pt x="8039" y="6657"/>
                  <a:pt x="8373" y="7325"/>
                  <a:pt x="8706" y="7992"/>
                </a:cubicBezTo>
                <a:cubicBezTo>
                  <a:pt x="8406" y="7758"/>
                  <a:pt x="8039" y="7658"/>
                  <a:pt x="7639" y="7558"/>
                </a:cubicBezTo>
                <a:cubicBezTo>
                  <a:pt x="7706" y="7525"/>
                  <a:pt x="7639" y="7425"/>
                  <a:pt x="7572" y="7425"/>
                </a:cubicBezTo>
                <a:cubicBezTo>
                  <a:pt x="7439" y="7425"/>
                  <a:pt x="7372" y="7491"/>
                  <a:pt x="7272" y="7491"/>
                </a:cubicBezTo>
                <a:cubicBezTo>
                  <a:pt x="7239" y="7491"/>
                  <a:pt x="7239" y="7491"/>
                  <a:pt x="7205" y="7425"/>
                </a:cubicBezTo>
                <a:cubicBezTo>
                  <a:pt x="7339" y="7058"/>
                  <a:pt x="7072" y="6591"/>
                  <a:pt x="6772" y="6391"/>
                </a:cubicBezTo>
                <a:cubicBezTo>
                  <a:pt x="6541" y="6244"/>
                  <a:pt x="6232" y="6150"/>
                  <a:pt x="5926" y="6150"/>
                </a:cubicBezTo>
                <a:cubicBezTo>
                  <a:pt x="5745" y="6150"/>
                  <a:pt x="5565" y="6183"/>
                  <a:pt x="5404" y="6257"/>
                </a:cubicBezTo>
                <a:cubicBezTo>
                  <a:pt x="4904" y="6524"/>
                  <a:pt x="5004" y="7225"/>
                  <a:pt x="5371" y="7558"/>
                </a:cubicBezTo>
                <a:cubicBezTo>
                  <a:pt x="5380" y="7568"/>
                  <a:pt x="5390" y="7572"/>
                  <a:pt x="5399" y="7572"/>
                </a:cubicBezTo>
                <a:cubicBezTo>
                  <a:pt x="5421" y="7572"/>
                  <a:pt x="5437" y="7548"/>
                  <a:pt x="5437" y="7525"/>
                </a:cubicBezTo>
                <a:cubicBezTo>
                  <a:pt x="5437" y="7425"/>
                  <a:pt x="5404" y="7391"/>
                  <a:pt x="5404" y="7325"/>
                </a:cubicBezTo>
                <a:lnTo>
                  <a:pt x="5404" y="7325"/>
                </a:lnTo>
                <a:cubicBezTo>
                  <a:pt x="5656" y="7602"/>
                  <a:pt x="6117" y="7841"/>
                  <a:pt x="6514" y="7841"/>
                </a:cubicBezTo>
                <a:cubicBezTo>
                  <a:pt x="6643" y="7841"/>
                  <a:pt x="6765" y="7815"/>
                  <a:pt x="6872" y="7758"/>
                </a:cubicBezTo>
                <a:cubicBezTo>
                  <a:pt x="6982" y="7821"/>
                  <a:pt x="7077" y="7855"/>
                  <a:pt x="7165" y="7855"/>
                </a:cubicBezTo>
                <a:cubicBezTo>
                  <a:pt x="7263" y="7855"/>
                  <a:pt x="7351" y="7813"/>
                  <a:pt x="7439" y="7725"/>
                </a:cubicBezTo>
                <a:cubicBezTo>
                  <a:pt x="7939" y="7858"/>
                  <a:pt x="8439" y="8092"/>
                  <a:pt x="8873" y="8425"/>
                </a:cubicBezTo>
                <a:cubicBezTo>
                  <a:pt x="9207" y="9226"/>
                  <a:pt x="9540" y="10027"/>
                  <a:pt x="9840" y="10827"/>
                </a:cubicBezTo>
                <a:cubicBezTo>
                  <a:pt x="9774" y="10760"/>
                  <a:pt x="9774" y="10727"/>
                  <a:pt x="9740" y="10727"/>
                </a:cubicBezTo>
                <a:cubicBezTo>
                  <a:pt x="9674" y="10660"/>
                  <a:pt x="9540" y="10560"/>
                  <a:pt x="9407" y="10494"/>
                </a:cubicBezTo>
                <a:cubicBezTo>
                  <a:pt x="9390" y="10468"/>
                  <a:pt x="9368" y="10458"/>
                  <a:pt x="9346" y="10458"/>
                </a:cubicBezTo>
                <a:cubicBezTo>
                  <a:pt x="9285" y="10458"/>
                  <a:pt x="9221" y="10537"/>
                  <a:pt x="9237" y="10587"/>
                </a:cubicBezTo>
                <a:lnTo>
                  <a:pt x="9237" y="10587"/>
                </a:lnTo>
                <a:cubicBezTo>
                  <a:pt x="9002" y="10023"/>
                  <a:pt x="8371" y="9559"/>
                  <a:pt x="7772" y="9493"/>
                </a:cubicBezTo>
                <a:cubicBezTo>
                  <a:pt x="7728" y="9486"/>
                  <a:pt x="7686" y="9482"/>
                  <a:pt x="7646" y="9482"/>
                </a:cubicBezTo>
                <a:cubicBezTo>
                  <a:pt x="6949" y="9482"/>
                  <a:pt x="7051" y="10554"/>
                  <a:pt x="7272" y="11027"/>
                </a:cubicBezTo>
                <a:cubicBezTo>
                  <a:pt x="7489" y="11389"/>
                  <a:pt x="7899" y="11577"/>
                  <a:pt x="8311" y="11577"/>
                </a:cubicBezTo>
                <a:cubicBezTo>
                  <a:pt x="8468" y="11577"/>
                  <a:pt x="8626" y="11550"/>
                  <a:pt x="8773" y="11494"/>
                </a:cubicBezTo>
                <a:cubicBezTo>
                  <a:pt x="9040" y="11394"/>
                  <a:pt x="9173" y="11161"/>
                  <a:pt x="9173" y="10927"/>
                </a:cubicBezTo>
                <a:lnTo>
                  <a:pt x="9173" y="10994"/>
                </a:lnTo>
                <a:cubicBezTo>
                  <a:pt x="9187" y="11022"/>
                  <a:pt x="9218" y="11038"/>
                  <a:pt x="9250" y="11038"/>
                </a:cubicBezTo>
                <a:cubicBezTo>
                  <a:pt x="9294" y="11038"/>
                  <a:pt x="9340" y="11005"/>
                  <a:pt x="9340" y="10927"/>
                </a:cubicBezTo>
                <a:cubicBezTo>
                  <a:pt x="9373" y="10994"/>
                  <a:pt x="9407" y="10994"/>
                  <a:pt x="9440" y="11027"/>
                </a:cubicBezTo>
                <a:cubicBezTo>
                  <a:pt x="9574" y="11094"/>
                  <a:pt x="9707" y="11161"/>
                  <a:pt x="9840" y="11227"/>
                </a:cubicBezTo>
                <a:cubicBezTo>
                  <a:pt x="9857" y="11244"/>
                  <a:pt x="9882" y="11252"/>
                  <a:pt x="9911" y="11252"/>
                </a:cubicBezTo>
                <a:cubicBezTo>
                  <a:pt x="9941" y="11252"/>
                  <a:pt x="9974" y="11244"/>
                  <a:pt x="10007" y="11227"/>
                </a:cubicBezTo>
                <a:cubicBezTo>
                  <a:pt x="10274" y="12061"/>
                  <a:pt x="10574" y="12895"/>
                  <a:pt x="10841" y="13729"/>
                </a:cubicBezTo>
                <a:cubicBezTo>
                  <a:pt x="10708" y="13596"/>
                  <a:pt x="10574" y="13496"/>
                  <a:pt x="10408" y="13396"/>
                </a:cubicBezTo>
                <a:lnTo>
                  <a:pt x="10374" y="13396"/>
                </a:lnTo>
                <a:cubicBezTo>
                  <a:pt x="10374" y="13362"/>
                  <a:pt x="10341" y="13362"/>
                  <a:pt x="10341" y="13362"/>
                </a:cubicBezTo>
                <a:cubicBezTo>
                  <a:pt x="10274" y="13329"/>
                  <a:pt x="10274" y="13262"/>
                  <a:pt x="10241" y="13262"/>
                </a:cubicBezTo>
                <a:lnTo>
                  <a:pt x="10207" y="13229"/>
                </a:lnTo>
                <a:cubicBezTo>
                  <a:pt x="10121" y="12739"/>
                  <a:pt x="9437" y="12548"/>
                  <a:pt x="8952" y="12548"/>
                </a:cubicBezTo>
                <a:cubicBezTo>
                  <a:pt x="8875" y="12548"/>
                  <a:pt x="8803" y="12553"/>
                  <a:pt x="8740" y="12562"/>
                </a:cubicBezTo>
                <a:cubicBezTo>
                  <a:pt x="8073" y="12662"/>
                  <a:pt x="7872" y="13329"/>
                  <a:pt x="8206" y="13863"/>
                </a:cubicBezTo>
                <a:cubicBezTo>
                  <a:pt x="8489" y="14303"/>
                  <a:pt x="9100" y="14566"/>
                  <a:pt x="9616" y="14566"/>
                </a:cubicBezTo>
                <a:cubicBezTo>
                  <a:pt x="9647" y="14566"/>
                  <a:pt x="9677" y="14565"/>
                  <a:pt x="9707" y="14563"/>
                </a:cubicBezTo>
                <a:cubicBezTo>
                  <a:pt x="10107" y="14530"/>
                  <a:pt x="10374" y="14196"/>
                  <a:pt x="10374" y="13863"/>
                </a:cubicBezTo>
                <a:lnTo>
                  <a:pt x="10408" y="13896"/>
                </a:lnTo>
                <a:cubicBezTo>
                  <a:pt x="10420" y="13933"/>
                  <a:pt x="10446" y="13947"/>
                  <a:pt x="10473" y="13947"/>
                </a:cubicBezTo>
                <a:cubicBezTo>
                  <a:pt x="10521" y="13947"/>
                  <a:pt x="10574" y="13905"/>
                  <a:pt x="10574" y="13863"/>
                </a:cubicBezTo>
                <a:cubicBezTo>
                  <a:pt x="10708" y="13929"/>
                  <a:pt x="10841" y="14063"/>
                  <a:pt x="10908" y="14196"/>
                </a:cubicBezTo>
                <a:cubicBezTo>
                  <a:pt x="11175" y="14997"/>
                  <a:pt x="11375" y="15764"/>
                  <a:pt x="11608" y="16565"/>
                </a:cubicBezTo>
                <a:cubicBezTo>
                  <a:pt x="11208" y="16198"/>
                  <a:pt x="10708" y="15897"/>
                  <a:pt x="10241" y="15597"/>
                </a:cubicBezTo>
                <a:cubicBezTo>
                  <a:pt x="9407" y="15063"/>
                  <a:pt x="8573" y="14530"/>
                  <a:pt x="7772" y="13896"/>
                </a:cubicBezTo>
                <a:cubicBezTo>
                  <a:pt x="7763" y="13886"/>
                  <a:pt x="7753" y="13882"/>
                  <a:pt x="7745" y="13882"/>
                </a:cubicBezTo>
                <a:cubicBezTo>
                  <a:pt x="7725" y="13882"/>
                  <a:pt x="7715" y="13906"/>
                  <a:pt x="7739" y="13929"/>
                </a:cubicBezTo>
                <a:cubicBezTo>
                  <a:pt x="8373" y="14496"/>
                  <a:pt x="9040" y="14930"/>
                  <a:pt x="9707" y="15397"/>
                </a:cubicBezTo>
                <a:cubicBezTo>
                  <a:pt x="10041" y="15597"/>
                  <a:pt x="10341" y="15864"/>
                  <a:pt x="10674" y="16098"/>
                </a:cubicBezTo>
                <a:cubicBezTo>
                  <a:pt x="10608" y="16098"/>
                  <a:pt x="10574" y="16064"/>
                  <a:pt x="10574" y="16031"/>
                </a:cubicBezTo>
                <a:cubicBezTo>
                  <a:pt x="9440" y="15330"/>
                  <a:pt x="8406" y="14530"/>
                  <a:pt x="7372" y="13763"/>
                </a:cubicBezTo>
                <a:cubicBezTo>
                  <a:pt x="7405" y="13696"/>
                  <a:pt x="7405" y="13596"/>
                  <a:pt x="7339" y="13529"/>
                </a:cubicBezTo>
                <a:cubicBezTo>
                  <a:pt x="6538" y="13062"/>
                  <a:pt x="6238" y="12061"/>
                  <a:pt x="6038" y="11194"/>
                </a:cubicBezTo>
                <a:lnTo>
                  <a:pt x="6038" y="11194"/>
                </a:lnTo>
                <a:cubicBezTo>
                  <a:pt x="6107" y="11222"/>
                  <a:pt x="6176" y="11238"/>
                  <a:pt x="6245" y="11238"/>
                </a:cubicBezTo>
                <a:cubicBezTo>
                  <a:pt x="6343" y="11238"/>
                  <a:pt x="6440" y="11206"/>
                  <a:pt x="6538" y="11127"/>
                </a:cubicBezTo>
                <a:cubicBezTo>
                  <a:pt x="6734" y="10964"/>
                  <a:pt x="6786" y="10697"/>
                  <a:pt x="6761" y="10420"/>
                </a:cubicBezTo>
                <a:lnTo>
                  <a:pt x="6761" y="10420"/>
                </a:lnTo>
                <a:cubicBezTo>
                  <a:pt x="6750" y="10481"/>
                  <a:pt x="6732" y="10540"/>
                  <a:pt x="6705" y="10594"/>
                </a:cubicBezTo>
                <a:cubicBezTo>
                  <a:pt x="6611" y="10734"/>
                  <a:pt x="6510" y="10795"/>
                  <a:pt x="6408" y="10795"/>
                </a:cubicBezTo>
                <a:cubicBezTo>
                  <a:pt x="6293" y="10795"/>
                  <a:pt x="6177" y="10718"/>
                  <a:pt x="6071" y="10594"/>
                </a:cubicBezTo>
                <a:cubicBezTo>
                  <a:pt x="6071" y="10560"/>
                  <a:pt x="6038" y="10560"/>
                  <a:pt x="6038" y="10560"/>
                </a:cubicBezTo>
                <a:lnTo>
                  <a:pt x="5904" y="10427"/>
                </a:lnTo>
                <a:lnTo>
                  <a:pt x="5904" y="10360"/>
                </a:lnTo>
                <a:lnTo>
                  <a:pt x="5904" y="10293"/>
                </a:lnTo>
                <a:cubicBezTo>
                  <a:pt x="5904" y="10260"/>
                  <a:pt x="5871" y="10193"/>
                  <a:pt x="5871" y="10160"/>
                </a:cubicBezTo>
                <a:cubicBezTo>
                  <a:pt x="5854" y="10110"/>
                  <a:pt x="5821" y="10085"/>
                  <a:pt x="5788" y="10085"/>
                </a:cubicBezTo>
                <a:cubicBezTo>
                  <a:pt x="5754" y="10085"/>
                  <a:pt x="5721" y="10110"/>
                  <a:pt x="5704" y="10160"/>
                </a:cubicBezTo>
                <a:lnTo>
                  <a:pt x="5704" y="10193"/>
                </a:lnTo>
                <a:cubicBezTo>
                  <a:pt x="5671" y="10027"/>
                  <a:pt x="5671" y="9826"/>
                  <a:pt x="5671" y="9660"/>
                </a:cubicBezTo>
                <a:cubicBezTo>
                  <a:pt x="5671" y="9426"/>
                  <a:pt x="5671" y="9226"/>
                  <a:pt x="5904" y="9159"/>
                </a:cubicBezTo>
                <a:cubicBezTo>
                  <a:pt x="5912" y="9156"/>
                  <a:pt x="5920" y="9154"/>
                  <a:pt x="5927" y="9152"/>
                </a:cubicBezTo>
                <a:lnTo>
                  <a:pt x="5927" y="9152"/>
                </a:lnTo>
                <a:cubicBezTo>
                  <a:pt x="6156" y="9228"/>
                  <a:pt x="6369" y="9423"/>
                  <a:pt x="6505" y="9626"/>
                </a:cubicBezTo>
                <a:cubicBezTo>
                  <a:pt x="6624" y="9831"/>
                  <a:pt x="6735" y="10131"/>
                  <a:pt x="6761" y="10420"/>
                </a:cubicBezTo>
                <a:lnTo>
                  <a:pt x="6761" y="10420"/>
                </a:lnTo>
                <a:cubicBezTo>
                  <a:pt x="6817" y="10104"/>
                  <a:pt x="6673" y="9717"/>
                  <a:pt x="6505" y="9493"/>
                </a:cubicBezTo>
                <a:cubicBezTo>
                  <a:pt x="6391" y="9351"/>
                  <a:pt x="6230" y="9137"/>
                  <a:pt x="6021" y="9137"/>
                </a:cubicBezTo>
                <a:cubicBezTo>
                  <a:pt x="5990" y="9137"/>
                  <a:pt x="5959" y="9142"/>
                  <a:pt x="5927" y="9152"/>
                </a:cubicBezTo>
                <a:lnTo>
                  <a:pt x="5927" y="9152"/>
                </a:lnTo>
                <a:cubicBezTo>
                  <a:pt x="5861" y="9129"/>
                  <a:pt x="5794" y="9117"/>
                  <a:pt x="5727" y="9117"/>
                </a:cubicBezTo>
                <a:cubicBezTo>
                  <a:pt x="5568" y="9117"/>
                  <a:pt x="5409" y="9186"/>
                  <a:pt x="5271" y="9359"/>
                </a:cubicBezTo>
                <a:cubicBezTo>
                  <a:pt x="4937" y="9826"/>
                  <a:pt x="5337" y="10460"/>
                  <a:pt x="5504" y="10894"/>
                </a:cubicBezTo>
                <a:cubicBezTo>
                  <a:pt x="5504" y="10911"/>
                  <a:pt x="5521" y="10919"/>
                  <a:pt x="5537" y="10919"/>
                </a:cubicBezTo>
                <a:cubicBezTo>
                  <a:pt x="5554" y="10919"/>
                  <a:pt x="5571" y="10911"/>
                  <a:pt x="5571" y="10894"/>
                </a:cubicBezTo>
                <a:lnTo>
                  <a:pt x="5571" y="10794"/>
                </a:lnTo>
                <a:cubicBezTo>
                  <a:pt x="5671" y="10927"/>
                  <a:pt x="5771" y="11061"/>
                  <a:pt x="5904" y="11127"/>
                </a:cubicBezTo>
                <a:cubicBezTo>
                  <a:pt x="6004" y="11561"/>
                  <a:pt x="6071" y="11961"/>
                  <a:pt x="6238" y="12362"/>
                </a:cubicBezTo>
                <a:cubicBezTo>
                  <a:pt x="6271" y="12462"/>
                  <a:pt x="6371" y="12595"/>
                  <a:pt x="6405" y="12728"/>
                </a:cubicBezTo>
                <a:cubicBezTo>
                  <a:pt x="6171" y="12462"/>
                  <a:pt x="5904" y="12261"/>
                  <a:pt x="5704" y="12061"/>
                </a:cubicBezTo>
                <a:cubicBezTo>
                  <a:pt x="5704" y="12028"/>
                  <a:pt x="5704" y="12028"/>
                  <a:pt x="5671" y="11961"/>
                </a:cubicBezTo>
                <a:cubicBezTo>
                  <a:pt x="5604" y="11928"/>
                  <a:pt x="5571" y="11928"/>
                  <a:pt x="5537" y="11928"/>
                </a:cubicBezTo>
                <a:cubicBezTo>
                  <a:pt x="5504" y="11895"/>
                  <a:pt x="5404" y="11861"/>
                  <a:pt x="5404" y="11794"/>
                </a:cubicBezTo>
                <a:cubicBezTo>
                  <a:pt x="5204" y="11561"/>
                  <a:pt x="4937" y="11294"/>
                  <a:pt x="4703" y="11061"/>
                </a:cubicBezTo>
                <a:cubicBezTo>
                  <a:pt x="4703" y="11061"/>
                  <a:pt x="4703" y="11027"/>
                  <a:pt x="4670" y="11027"/>
                </a:cubicBezTo>
                <a:cubicBezTo>
                  <a:pt x="4603" y="10961"/>
                  <a:pt x="4537" y="10927"/>
                  <a:pt x="4503" y="10894"/>
                </a:cubicBezTo>
                <a:cubicBezTo>
                  <a:pt x="4503" y="10894"/>
                  <a:pt x="4437" y="10860"/>
                  <a:pt x="4403" y="10860"/>
                </a:cubicBezTo>
                <a:cubicBezTo>
                  <a:pt x="4337" y="10760"/>
                  <a:pt x="4236" y="10727"/>
                  <a:pt x="4103" y="10627"/>
                </a:cubicBezTo>
                <a:cubicBezTo>
                  <a:pt x="4103" y="10627"/>
                  <a:pt x="4070" y="10627"/>
                  <a:pt x="4070" y="10594"/>
                </a:cubicBezTo>
                <a:cubicBezTo>
                  <a:pt x="4103" y="10560"/>
                  <a:pt x="4170" y="10527"/>
                  <a:pt x="4103" y="10427"/>
                </a:cubicBezTo>
                <a:cubicBezTo>
                  <a:pt x="3736" y="9593"/>
                  <a:pt x="3603" y="8859"/>
                  <a:pt x="3536" y="7958"/>
                </a:cubicBezTo>
                <a:cubicBezTo>
                  <a:pt x="3947" y="7451"/>
                  <a:pt x="4235" y="6487"/>
                  <a:pt x="3906" y="5894"/>
                </a:cubicBezTo>
                <a:lnTo>
                  <a:pt x="3906" y="5894"/>
                </a:lnTo>
                <a:cubicBezTo>
                  <a:pt x="4089" y="6241"/>
                  <a:pt x="3965" y="6752"/>
                  <a:pt x="3769" y="7191"/>
                </a:cubicBezTo>
                <a:cubicBezTo>
                  <a:pt x="3769" y="7058"/>
                  <a:pt x="3769" y="6924"/>
                  <a:pt x="3736" y="6824"/>
                </a:cubicBezTo>
                <a:cubicBezTo>
                  <a:pt x="3721" y="6749"/>
                  <a:pt x="3659" y="6715"/>
                  <a:pt x="3595" y="6715"/>
                </a:cubicBezTo>
                <a:cubicBezTo>
                  <a:pt x="3516" y="6715"/>
                  <a:pt x="3436" y="6766"/>
                  <a:pt x="3436" y="6858"/>
                </a:cubicBezTo>
                <a:lnTo>
                  <a:pt x="3403" y="6858"/>
                </a:lnTo>
                <a:cubicBezTo>
                  <a:pt x="3254" y="6591"/>
                  <a:pt x="2922" y="5536"/>
                  <a:pt x="3363" y="5536"/>
                </a:cubicBezTo>
                <a:cubicBezTo>
                  <a:pt x="3419" y="5536"/>
                  <a:pt x="3487" y="5553"/>
                  <a:pt x="3569" y="5590"/>
                </a:cubicBezTo>
                <a:cubicBezTo>
                  <a:pt x="3696" y="5646"/>
                  <a:pt x="3790" y="5724"/>
                  <a:pt x="3857" y="5816"/>
                </a:cubicBezTo>
                <a:lnTo>
                  <a:pt x="3857" y="5816"/>
                </a:lnTo>
                <a:cubicBezTo>
                  <a:pt x="3728" y="5629"/>
                  <a:pt x="3527" y="5488"/>
                  <a:pt x="3236" y="5423"/>
                </a:cubicBezTo>
                <a:cubicBezTo>
                  <a:pt x="3204" y="5417"/>
                  <a:pt x="3173" y="5415"/>
                  <a:pt x="3144" y="5415"/>
                </a:cubicBezTo>
                <a:cubicBezTo>
                  <a:pt x="2841" y="5415"/>
                  <a:pt x="2699" y="5714"/>
                  <a:pt x="2669" y="5957"/>
                </a:cubicBezTo>
                <a:cubicBezTo>
                  <a:pt x="2602" y="6391"/>
                  <a:pt x="2769" y="6891"/>
                  <a:pt x="3169" y="7091"/>
                </a:cubicBezTo>
                <a:lnTo>
                  <a:pt x="3202" y="7091"/>
                </a:lnTo>
                <a:cubicBezTo>
                  <a:pt x="3202" y="7358"/>
                  <a:pt x="3269" y="7591"/>
                  <a:pt x="3336" y="7858"/>
                </a:cubicBezTo>
                <a:cubicBezTo>
                  <a:pt x="3336" y="7892"/>
                  <a:pt x="3369" y="7925"/>
                  <a:pt x="3403" y="7925"/>
                </a:cubicBezTo>
                <a:cubicBezTo>
                  <a:pt x="3383" y="8194"/>
                  <a:pt x="3331" y="8363"/>
                  <a:pt x="3220" y="8363"/>
                </a:cubicBezTo>
                <a:cubicBezTo>
                  <a:pt x="3138" y="8363"/>
                  <a:pt x="3025" y="8271"/>
                  <a:pt x="2869" y="8058"/>
                </a:cubicBezTo>
                <a:cubicBezTo>
                  <a:pt x="2569" y="7692"/>
                  <a:pt x="2268" y="7258"/>
                  <a:pt x="2002" y="6891"/>
                </a:cubicBezTo>
                <a:cubicBezTo>
                  <a:pt x="2035" y="6858"/>
                  <a:pt x="2035" y="6758"/>
                  <a:pt x="2068" y="6724"/>
                </a:cubicBezTo>
                <a:cubicBezTo>
                  <a:pt x="2268" y="6190"/>
                  <a:pt x="2102" y="5590"/>
                  <a:pt x="1668" y="5223"/>
                </a:cubicBezTo>
                <a:cubicBezTo>
                  <a:pt x="1464" y="5060"/>
                  <a:pt x="1197" y="4959"/>
                  <a:pt x="929" y="4959"/>
                </a:cubicBezTo>
                <a:cubicBezTo>
                  <a:pt x="759" y="4959"/>
                  <a:pt x="589" y="4999"/>
                  <a:pt x="434" y="5090"/>
                </a:cubicBezTo>
                <a:cubicBezTo>
                  <a:pt x="0" y="5390"/>
                  <a:pt x="167" y="6090"/>
                  <a:pt x="434" y="6457"/>
                </a:cubicBezTo>
                <a:cubicBezTo>
                  <a:pt x="454" y="6478"/>
                  <a:pt x="472" y="6486"/>
                  <a:pt x="486" y="6486"/>
                </a:cubicBezTo>
                <a:cubicBezTo>
                  <a:pt x="518" y="6486"/>
                  <a:pt x="534" y="6447"/>
                  <a:pt x="534" y="6424"/>
                </a:cubicBezTo>
                <a:cubicBezTo>
                  <a:pt x="500" y="6090"/>
                  <a:pt x="234" y="5557"/>
                  <a:pt x="567" y="5290"/>
                </a:cubicBezTo>
                <a:cubicBezTo>
                  <a:pt x="664" y="5230"/>
                  <a:pt x="773" y="5204"/>
                  <a:pt x="885" y="5204"/>
                </a:cubicBezTo>
                <a:cubicBezTo>
                  <a:pt x="1082" y="5204"/>
                  <a:pt x="1285" y="5283"/>
                  <a:pt x="1434" y="5390"/>
                </a:cubicBezTo>
                <a:cubicBezTo>
                  <a:pt x="1768" y="5590"/>
                  <a:pt x="1935" y="5957"/>
                  <a:pt x="1935" y="6357"/>
                </a:cubicBezTo>
                <a:cubicBezTo>
                  <a:pt x="1935" y="6524"/>
                  <a:pt x="1901" y="6724"/>
                  <a:pt x="1768" y="6858"/>
                </a:cubicBezTo>
                <a:cubicBezTo>
                  <a:pt x="1743" y="6919"/>
                  <a:pt x="1701" y="6940"/>
                  <a:pt x="1650" y="6940"/>
                </a:cubicBezTo>
                <a:cubicBezTo>
                  <a:pt x="1563" y="6940"/>
                  <a:pt x="1452" y="6879"/>
                  <a:pt x="1368" y="6858"/>
                </a:cubicBezTo>
                <a:cubicBezTo>
                  <a:pt x="1101" y="6724"/>
                  <a:pt x="901" y="6524"/>
                  <a:pt x="667" y="6357"/>
                </a:cubicBezTo>
                <a:cubicBezTo>
                  <a:pt x="651" y="6341"/>
                  <a:pt x="636" y="6334"/>
                  <a:pt x="624" y="6334"/>
                </a:cubicBezTo>
                <a:cubicBezTo>
                  <a:pt x="588" y="6334"/>
                  <a:pt x="576" y="6391"/>
                  <a:pt x="601" y="6391"/>
                </a:cubicBezTo>
                <a:cubicBezTo>
                  <a:pt x="868" y="6658"/>
                  <a:pt x="1307" y="7161"/>
                  <a:pt x="1660" y="7161"/>
                </a:cubicBezTo>
                <a:cubicBezTo>
                  <a:pt x="1747" y="7161"/>
                  <a:pt x="1829" y="7131"/>
                  <a:pt x="1901" y="7058"/>
                </a:cubicBezTo>
                <a:cubicBezTo>
                  <a:pt x="2335" y="7692"/>
                  <a:pt x="2769" y="8259"/>
                  <a:pt x="3236" y="8892"/>
                </a:cubicBezTo>
                <a:cubicBezTo>
                  <a:pt x="3264" y="8911"/>
                  <a:pt x="3289" y="8919"/>
                  <a:pt x="3312" y="8919"/>
                </a:cubicBezTo>
                <a:cubicBezTo>
                  <a:pt x="3370" y="8919"/>
                  <a:pt x="3412" y="8864"/>
                  <a:pt x="3436" y="8792"/>
                </a:cubicBezTo>
                <a:cubicBezTo>
                  <a:pt x="3436" y="8726"/>
                  <a:pt x="3503" y="8592"/>
                  <a:pt x="3503" y="8525"/>
                </a:cubicBezTo>
                <a:cubicBezTo>
                  <a:pt x="3536" y="9059"/>
                  <a:pt x="3603" y="9593"/>
                  <a:pt x="3836" y="10093"/>
                </a:cubicBezTo>
                <a:cubicBezTo>
                  <a:pt x="3847" y="10136"/>
                  <a:pt x="3816" y="10151"/>
                  <a:pt x="3767" y="10151"/>
                </a:cubicBezTo>
                <a:cubicBezTo>
                  <a:pt x="3662" y="10151"/>
                  <a:pt x="3470" y="10083"/>
                  <a:pt x="3403" y="10060"/>
                </a:cubicBezTo>
                <a:cubicBezTo>
                  <a:pt x="3236" y="10027"/>
                  <a:pt x="3036" y="9960"/>
                  <a:pt x="2869" y="9926"/>
                </a:cubicBezTo>
                <a:cubicBezTo>
                  <a:pt x="2869" y="9626"/>
                  <a:pt x="2735" y="9359"/>
                  <a:pt x="2502" y="9193"/>
                </a:cubicBezTo>
                <a:cubicBezTo>
                  <a:pt x="2186" y="8974"/>
                  <a:pt x="1800" y="8826"/>
                  <a:pt x="1420" y="8826"/>
                </a:cubicBezTo>
                <a:cubicBezTo>
                  <a:pt x="1278" y="8826"/>
                  <a:pt x="1137" y="8847"/>
                  <a:pt x="1001" y="8892"/>
                </a:cubicBezTo>
                <a:cubicBezTo>
                  <a:pt x="500" y="9059"/>
                  <a:pt x="400" y="9593"/>
                  <a:pt x="701" y="10027"/>
                </a:cubicBezTo>
                <a:cubicBezTo>
                  <a:pt x="710" y="10035"/>
                  <a:pt x="718" y="10040"/>
                  <a:pt x="727" y="10040"/>
                </a:cubicBezTo>
                <a:cubicBezTo>
                  <a:pt x="749" y="10040"/>
                  <a:pt x="767" y="10009"/>
                  <a:pt x="767" y="9960"/>
                </a:cubicBezTo>
                <a:cubicBezTo>
                  <a:pt x="734" y="9626"/>
                  <a:pt x="701" y="9259"/>
                  <a:pt x="1101" y="9126"/>
                </a:cubicBezTo>
                <a:cubicBezTo>
                  <a:pt x="1208" y="9094"/>
                  <a:pt x="1325" y="9079"/>
                  <a:pt x="1445" y="9079"/>
                </a:cubicBezTo>
                <a:cubicBezTo>
                  <a:pt x="1699" y="9079"/>
                  <a:pt x="1964" y="9146"/>
                  <a:pt x="2168" y="9259"/>
                </a:cubicBezTo>
                <a:cubicBezTo>
                  <a:pt x="2368" y="9359"/>
                  <a:pt x="2569" y="9560"/>
                  <a:pt x="2602" y="9760"/>
                </a:cubicBezTo>
                <a:cubicBezTo>
                  <a:pt x="2569" y="9760"/>
                  <a:pt x="2535" y="9793"/>
                  <a:pt x="2535" y="9860"/>
                </a:cubicBezTo>
                <a:cubicBezTo>
                  <a:pt x="2535" y="9893"/>
                  <a:pt x="2569" y="9926"/>
                  <a:pt x="2602" y="9960"/>
                </a:cubicBezTo>
                <a:cubicBezTo>
                  <a:pt x="2602" y="10060"/>
                  <a:pt x="2569" y="10093"/>
                  <a:pt x="2502" y="10193"/>
                </a:cubicBezTo>
                <a:cubicBezTo>
                  <a:pt x="2376" y="10308"/>
                  <a:pt x="2205" y="10355"/>
                  <a:pt x="2020" y="10355"/>
                </a:cubicBezTo>
                <a:cubicBezTo>
                  <a:pt x="1614" y="10355"/>
                  <a:pt x="1140" y="10133"/>
                  <a:pt x="934" y="9926"/>
                </a:cubicBezTo>
                <a:cubicBezTo>
                  <a:pt x="924" y="9917"/>
                  <a:pt x="915" y="9913"/>
                  <a:pt x="906" y="9913"/>
                </a:cubicBezTo>
                <a:cubicBezTo>
                  <a:pt x="887" y="9913"/>
                  <a:pt x="877" y="9936"/>
                  <a:pt x="901" y="9960"/>
                </a:cubicBezTo>
                <a:cubicBezTo>
                  <a:pt x="1137" y="10314"/>
                  <a:pt x="1607" y="10568"/>
                  <a:pt x="2050" y="10568"/>
                </a:cubicBezTo>
                <a:cubicBezTo>
                  <a:pt x="2234" y="10568"/>
                  <a:pt x="2413" y="10524"/>
                  <a:pt x="2569" y="10427"/>
                </a:cubicBezTo>
                <a:cubicBezTo>
                  <a:pt x="2702" y="10360"/>
                  <a:pt x="2769" y="10260"/>
                  <a:pt x="2835" y="10193"/>
                </a:cubicBezTo>
                <a:cubicBezTo>
                  <a:pt x="3002" y="10260"/>
                  <a:pt x="3169" y="10360"/>
                  <a:pt x="3369" y="10393"/>
                </a:cubicBezTo>
                <a:cubicBezTo>
                  <a:pt x="3769" y="10560"/>
                  <a:pt x="4203" y="10727"/>
                  <a:pt x="4537" y="11027"/>
                </a:cubicBezTo>
                <a:cubicBezTo>
                  <a:pt x="4737" y="11227"/>
                  <a:pt x="4937" y="11428"/>
                  <a:pt x="5104" y="11628"/>
                </a:cubicBezTo>
                <a:cubicBezTo>
                  <a:pt x="5093" y="11624"/>
                  <a:pt x="5082" y="11622"/>
                  <a:pt x="5071" y="11622"/>
                </a:cubicBezTo>
                <a:cubicBezTo>
                  <a:pt x="4984" y="11622"/>
                  <a:pt x="4907" y="11735"/>
                  <a:pt x="4937" y="11794"/>
                </a:cubicBezTo>
                <a:cubicBezTo>
                  <a:pt x="4904" y="11794"/>
                  <a:pt x="4837" y="11794"/>
                  <a:pt x="4770" y="11861"/>
                </a:cubicBezTo>
                <a:cubicBezTo>
                  <a:pt x="4737" y="11861"/>
                  <a:pt x="4703" y="11895"/>
                  <a:pt x="4670" y="11928"/>
                </a:cubicBezTo>
                <a:cubicBezTo>
                  <a:pt x="4603" y="11928"/>
                  <a:pt x="4537" y="11961"/>
                  <a:pt x="4503" y="11961"/>
                </a:cubicBezTo>
                <a:cubicBezTo>
                  <a:pt x="4437" y="11928"/>
                  <a:pt x="4370" y="11928"/>
                  <a:pt x="4337" y="11895"/>
                </a:cubicBezTo>
                <a:cubicBezTo>
                  <a:pt x="4059" y="11723"/>
                  <a:pt x="3700" y="11641"/>
                  <a:pt x="3351" y="11641"/>
                </a:cubicBezTo>
                <a:cubicBezTo>
                  <a:pt x="2480" y="11641"/>
                  <a:pt x="1669" y="12148"/>
                  <a:pt x="2335" y="13029"/>
                </a:cubicBezTo>
                <a:cubicBezTo>
                  <a:pt x="2540" y="13297"/>
                  <a:pt x="2872" y="13401"/>
                  <a:pt x="3228" y="13401"/>
                </a:cubicBezTo>
                <a:cubicBezTo>
                  <a:pt x="3625" y="13401"/>
                  <a:pt x="4053" y="13271"/>
                  <a:pt x="4370" y="13095"/>
                </a:cubicBezTo>
                <a:cubicBezTo>
                  <a:pt x="4737" y="12895"/>
                  <a:pt x="4870" y="12462"/>
                  <a:pt x="4703" y="12195"/>
                </a:cubicBezTo>
                <a:lnTo>
                  <a:pt x="5271" y="12195"/>
                </a:lnTo>
                <a:cubicBezTo>
                  <a:pt x="5371" y="12195"/>
                  <a:pt x="5404" y="12128"/>
                  <a:pt x="5437" y="12061"/>
                </a:cubicBezTo>
                <a:lnTo>
                  <a:pt x="5504" y="12061"/>
                </a:lnTo>
                <a:cubicBezTo>
                  <a:pt x="5771" y="12395"/>
                  <a:pt x="6071" y="12695"/>
                  <a:pt x="6371" y="13029"/>
                </a:cubicBezTo>
                <a:cubicBezTo>
                  <a:pt x="6438" y="13095"/>
                  <a:pt x="6605" y="13296"/>
                  <a:pt x="6738" y="13429"/>
                </a:cubicBezTo>
                <a:cubicBezTo>
                  <a:pt x="6505" y="13429"/>
                  <a:pt x="6238" y="13462"/>
                  <a:pt x="6004" y="13462"/>
                </a:cubicBezTo>
                <a:cubicBezTo>
                  <a:pt x="5704" y="13462"/>
                  <a:pt x="5437" y="13462"/>
                  <a:pt x="5170" y="13596"/>
                </a:cubicBezTo>
                <a:cubicBezTo>
                  <a:pt x="5170" y="13596"/>
                  <a:pt x="5104" y="13596"/>
                  <a:pt x="5104" y="13629"/>
                </a:cubicBezTo>
                <a:cubicBezTo>
                  <a:pt x="5089" y="13627"/>
                  <a:pt x="5073" y="13625"/>
                  <a:pt x="5056" y="13625"/>
                </a:cubicBezTo>
                <a:cubicBezTo>
                  <a:pt x="4854" y="13625"/>
                  <a:pt x="4557" y="13801"/>
                  <a:pt x="4403" y="13863"/>
                </a:cubicBezTo>
                <a:cubicBezTo>
                  <a:pt x="4170" y="13963"/>
                  <a:pt x="3870" y="14196"/>
                  <a:pt x="3736" y="14463"/>
                </a:cubicBezTo>
                <a:cubicBezTo>
                  <a:pt x="3518" y="15025"/>
                  <a:pt x="4088" y="15470"/>
                  <a:pt x="4572" y="15470"/>
                </a:cubicBezTo>
                <a:cubicBezTo>
                  <a:pt x="4605" y="15470"/>
                  <a:pt x="4638" y="15468"/>
                  <a:pt x="4670" y="15464"/>
                </a:cubicBezTo>
                <a:cubicBezTo>
                  <a:pt x="5170" y="15430"/>
                  <a:pt x="5704" y="15097"/>
                  <a:pt x="5904" y="14630"/>
                </a:cubicBezTo>
                <a:cubicBezTo>
                  <a:pt x="5964" y="14499"/>
                  <a:pt x="5977" y="14386"/>
                  <a:pt x="5955" y="14288"/>
                </a:cubicBezTo>
                <a:lnTo>
                  <a:pt x="5955" y="14288"/>
                </a:lnTo>
                <a:cubicBezTo>
                  <a:pt x="5955" y="14351"/>
                  <a:pt x="5940" y="14420"/>
                  <a:pt x="5904" y="14496"/>
                </a:cubicBezTo>
                <a:cubicBezTo>
                  <a:pt x="5738" y="14830"/>
                  <a:pt x="5271" y="15063"/>
                  <a:pt x="4904" y="15097"/>
                </a:cubicBezTo>
                <a:cubicBezTo>
                  <a:pt x="4873" y="15101"/>
                  <a:pt x="4843" y="15103"/>
                  <a:pt x="4813" y="15103"/>
                </a:cubicBezTo>
                <a:cubicBezTo>
                  <a:pt x="4375" y="15103"/>
                  <a:pt x="3960" y="14668"/>
                  <a:pt x="4303" y="14263"/>
                </a:cubicBezTo>
                <a:cubicBezTo>
                  <a:pt x="4503" y="14096"/>
                  <a:pt x="4703" y="13996"/>
                  <a:pt x="4904" y="13896"/>
                </a:cubicBezTo>
                <a:cubicBezTo>
                  <a:pt x="5037" y="13863"/>
                  <a:pt x="5204" y="13829"/>
                  <a:pt x="5337" y="13763"/>
                </a:cubicBezTo>
                <a:cubicBezTo>
                  <a:pt x="5449" y="13796"/>
                  <a:pt x="5571" y="13841"/>
                  <a:pt x="5678" y="13901"/>
                </a:cubicBezTo>
                <a:lnTo>
                  <a:pt x="5678" y="13901"/>
                </a:lnTo>
                <a:cubicBezTo>
                  <a:pt x="5642" y="13898"/>
                  <a:pt x="5607" y="13896"/>
                  <a:pt x="5571" y="13896"/>
                </a:cubicBezTo>
                <a:cubicBezTo>
                  <a:pt x="5764" y="13982"/>
                  <a:pt x="5916" y="14110"/>
                  <a:pt x="5955" y="14288"/>
                </a:cubicBezTo>
                <a:lnTo>
                  <a:pt x="5955" y="14288"/>
                </a:lnTo>
                <a:cubicBezTo>
                  <a:pt x="5955" y="14114"/>
                  <a:pt x="5833" y="13990"/>
                  <a:pt x="5678" y="13901"/>
                </a:cubicBezTo>
                <a:lnTo>
                  <a:pt x="5678" y="13901"/>
                </a:lnTo>
                <a:cubicBezTo>
                  <a:pt x="5730" y="13906"/>
                  <a:pt x="5780" y="13911"/>
                  <a:pt x="5828" y="13911"/>
                </a:cubicBezTo>
                <a:cubicBezTo>
                  <a:pt x="5867" y="13911"/>
                  <a:pt x="5904" y="13907"/>
                  <a:pt x="5938" y="13896"/>
                </a:cubicBezTo>
                <a:cubicBezTo>
                  <a:pt x="6004" y="13896"/>
                  <a:pt x="6004" y="13796"/>
                  <a:pt x="5938" y="13796"/>
                </a:cubicBezTo>
                <a:cubicBezTo>
                  <a:pt x="5738" y="13763"/>
                  <a:pt x="5571" y="13729"/>
                  <a:pt x="5371" y="13696"/>
                </a:cubicBezTo>
                <a:cubicBezTo>
                  <a:pt x="5519" y="13659"/>
                  <a:pt x="5665" y="13645"/>
                  <a:pt x="5810" y="13645"/>
                </a:cubicBezTo>
                <a:cubicBezTo>
                  <a:pt x="6185" y="13645"/>
                  <a:pt x="6553" y="13738"/>
                  <a:pt x="6938" y="13763"/>
                </a:cubicBezTo>
                <a:cubicBezTo>
                  <a:pt x="6938" y="13763"/>
                  <a:pt x="6938" y="13796"/>
                  <a:pt x="7005" y="13796"/>
                </a:cubicBezTo>
                <a:cubicBezTo>
                  <a:pt x="7205" y="13963"/>
                  <a:pt x="7172" y="13929"/>
                  <a:pt x="7339" y="14029"/>
                </a:cubicBezTo>
                <a:cubicBezTo>
                  <a:pt x="7272" y="14063"/>
                  <a:pt x="7405" y="14129"/>
                  <a:pt x="7606" y="14230"/>
                </a:cubicBezTo>
                <a:cubicBezTo>
                  <a:pt x="7906" y="14430"/>
                  <a:pt x="8206" y="14697"/>
                  <a:pt x="8540" y="14897"/>
                </a:cubicBezTo>
                <a:cubicBezTo>
                  <a:pt x="8606" y="14930"/>
                  <a:pt x="8706" y="15030"/>
                  <a:pt x="8740" y="15063"/>
                </a:cubicBezTo>
                <a:cubicBezTo>
                  <a:pt x="8673" y="15063"/>
                  <a:pt x="8606" y="15030"/>
                  <a:pt x="8540" y="14963"/>
                </a:cubicBezTo>
                <a:cubicBezTo>
                  <a:pt x="8515" y="14955"/>
                  <a:pt x="8492" y="14951"/>
                  <a:pt x="8471" y="14951"/>
                </a:cubicBezTo>
                <a:cubicBezTo>
                  <a:pt x="8410" y="14951"/>
                  <a:pt x="8373" y="14988"/>
                  <a:pt x="8373" y="15063"/>
                </a:cubicBezTo>
                <a:cubicBezTo>
                  <a:pt x="8129" y="15063"/>
                  <a:pt x="7869" y="15047"/>
                  <a:pt x="7610" y="15047"/>
                </a:cubicBezTo>
                <a:cubicBezTo>
                  <a:pt x="7124" y="15047"/>
                  <a:pt x="6641" y="15104"/>
                  <a:pt x="6271" y="15430"/>
                </a:cubicBezTo>
                <a:cubicBezTo>
                  <a:pt x="5904" y="15764"/>
                  <a:pt x="6038" y="16398"/>
                  <a:pt x="6505" y="16531"/>
                </a:cubicBezTo>
                <a:cubicBezTo>
                  <a:pt x="6591" y="16564"/>
                  <a:pt x="6685" y="16579"/>
                  <a:pt x="6783" y="16579"/>
                </a:cubicBezTo>
                <a:cubicBezTo>
                  <a:pt x="7179" y="16579"/>
                  <a:pt x="7645" y="16338"/>
                  <a:pt x="7939" y="16098"/>
                </a:cubicBezTo>
                <a:cubicBezTo>
                  <a:pt x="8075" y="15992"/>
                  <a:pt x="8157" y="15851"/>
                  <a:pt x="8186" y="15708"/>
                </a:cubicBezTo>
                <a:lnTo>
                  <a:pt x="8186" y="15708"/>
                </a:lnTo>
                <a:cubicBezTo>
                  <a:pt x="8134" y="15773"/>
                  <a:pt x="8052" y="15837"/>
                  <a:pt x="7939" y="15897"/>
                </a:cubicBezTo>
                <a:cubicBezTo>
                  <a:pt x="7672" y="16098"/>
                  <a:pt x="7272" y="16231"/>
                  <a:pt x="6905" y="16231"/>
                </a:cubicBezTo>
                <a:cubicBezTo>
                  <a:pt x="6738" y="16231"/>
                  <a:pt x="6571" y="16098"/>
                  <a:pt x="6538" y="15931"/>
                </a:cubicBezTo>
                <a:cubicBezTo>
                  <a:pt x="6438" y="15530"/>
                  <a:pt x="6805" y="15264"/>
                  <a:pt x="7172" y="15197"/>
                </a:cubicBezTo>
                <a:cubicBezTo>
                  <a:pt x="7405" y="15097"/>
                  <a:pt x="7706" y="15097"/>
                  <a:pt x="8006" y="15097"/>
                </a:cubicBezTo>
                <a:cubicBezTo>
                  <a:pt x="8056" y="15142"/>
                  <a:pt x="8100" y="15187"/>
                  <a:pt x="8136" y="15231"/>
                </a:cubicBezTo>
                <a:lnTo>
                  <a:pt x="8136" y="15231"/>
                </a:lnTo>
                <a:cubicBezTo>
                  <a:pt x="8310" y="15237"/>
                  <a:pt x="8465" y="15264"/>
                  <a:pt x="8673" y="15264"/>
                </a:cubicBezTo>
                <a:lnTo>
                  <a:pt x="8873" y="15264"/>
                </a:lnTo>
                <a:cubicBezTo>
                  <a:pt x="8906" y="15230"/>
                  <a:pt x="8940" y="15197"/>
                  <a:pt x="8906" y="15130"/>
                </a:cubicBezTo>
                <a:lnTo>
                  <a:pt x="8906" y="15130"/>
                </a:lnTo>
                <a:cubicBezTo>
                  <a:pt x="9273" y="15430"/>
                  <a:pt x="9674" y="15697"/>
                  <a:pt x="10074" y="15931"/>
                </a:cubicBezTo>
                <a:cubicBezTo>
                  <a:pt x="10241" y="16064"/>
                  <a:pt x="10408" y="16131"/>
                  <a:pt x="10574" y="16264"/>
                </a:cubicBezTo>
                <a:cubicBezTo>
                  <a:pt x="10541" y="16298"/>
                  <a:pt x="10508" y="16364"/>
                  <a:pt x="10508" y="16431"/>
                </a:cubicBezTo>
                <a:cubicBezTo>
                  <a:pt x="10508" y="16464"/>
                  <a:pt x="10541" y="16464"/>
                  <a:pt x="10541" y="16531"/>
                </a:cubicBezTo>
                <a:cubicBezTo>
                  <a:pt x="10241" y="16698"/>
                  <a:pt x="10041" y="16931"/>
                  <a:pt x="9840" y="17198"/>
                </a:cubicBezTo>
                <a:cubicBezTo>
                  <a:pt x="9774" y="17198"/>
                  <a:pt x="9740" y="17232"/>
                  <a:pt x="9707" y="17232"/>
                </a:cubicBezTo>
                <a:cubicBezTo>
                  <a:pt x="9607" y="17265"/>
                  <a:pt x="9674" y="17398"/>
                  <a:pt x="9740" y="17432"/>
                </a:cubicBezTo>
                <a:cubicBezTo>
                  <a:pt x="9763" y="17455"/>
                  <a:pt x="9802" y="17494"/>
                  <a:pt x="9835" y="17494"/>
                </a:cubicBezTo>
                <a:cubicBezTo>
                  <a:pt x="9850" y="17494"/>
                  <a:pt x="9863" y="17486"/>
                  <a:pt x="9874" y="17465"/>
                </a:cubicBezTo>
                <a:cubicBezTo>
                  <a:pt x="9907" y="17465"/>
                  <a:pt x="10007" y="17432"/>
                  <a:pt x="10041" y="17432"/>
                </a:cubicBezTo>
                <a:cubicBezTo>
                  <a:pt x="10107" y="17398"/>
                  <a:pt x="10107" y="17298"/>
                  <a:pt x="10107" y="17265"/>
                </a:cubicBezTo>
                <a:lnTo>
                  <a:pt x="10241" y="17132"/>
                </a:lnTo>
                <a:lnTo>
                  <a:pt x="10241" y="17198"/>
                </a:lnTo>
                <a:lnTo>
                  <a:pt x="10274" y="17198"/>
                </a:lnTo>
                <a:lnTo>
                  <a:pt x="10274" y="17132"/>
                </a:lnTo>
                <a:cubicBezTo>
                  <a:pt x="10441" y="16965"/>
                  <a:pt x="10608" y="16865"/>
                  <a:pt x="10841" y="16731"/>
                </a:cubicBezTo>
                <a:cubicBezTo>
                  <a:pt x="10875" y="16731"/>
                  <a:pt x="10908" y="16631"/>
                  <a:pt x="10908" y="16598"/>
                </a:cubicBezTo>
                <a:cubicBezTo>
                  <a:pt x="11208" y="16798"/>
                  <a:pt x="11442" y="17065"/>
                  <a:pt x="11675" y="17398"/>
                </a:cubicBezTo>
                <a:cubicBezTo>
                  <a:pt x="11875" y="17732"/>
                  <a:pt x="11742" y="17865"/>
                  <a:pt x="11909" y="17966"/>
                </a:cubicBezTo>
                <a:cubicBezTo>
                  <a:pt x="11942" y="18099"/>
                  <a:pt x="12009" y="18266"/>
                  <a:pt x="12042" y="18399"/>
                </a:cubicBezTo>
                <a:cubicBezTo>
                  <a:pt x="12175" y="18799"/>
                  <a:pt x="12242" y="19200"/>
                  <a:pt x="12376" y="19600"/>
                </a:cubicBezTo>
                <a:cubicBezTo>
                  <a:pt x="12376" y="19967"/>
                  <a:pt x="12376" y="20401"/>
                  <a:pt x="12442" y="20768"/>
                </a:cubicBezTo>
                <a:cubicBezTo>
                  <a:pt x="12442" y="20784"/>
                  <a:pt x="12467" y="20793"/>
                  <a:pt x="12492" y="20793"/>
                </a:cubicBezTo>
                <a:cubicBezTo>
                  <a:pt x="12517" y="20793"/>
                  <a:pt x="12542" y="20784"/>
                  <a:pt x="12542" y="20768"/>
                </a:cubicBezTo>
                <a:lnTo>
                  <a:pt x="12542" y="20301"/>
                </a:lnTo>
                <a:cubicBezTo>
                  <a:pt x="13210" y="23036"/>
                  <a:pt x="13710" y="25771"/>
                  <a:pt x="14210" y="28573"/>
                </a:cubicBezTo>
                <a:cubicBezTo>
                  <a:pt x="13661" y="27995"/>
                  <a:pt x="13087" y="27468"/>
                  <a:pt x="12467" y="26968"/>
                </a:cubicBezTo>
                <a:lnTo>
                  <a:pt x="12467" y="26968"/>
                </a:lnTo>
                <a:cubicBezTo>
                  <a:pt x="12795" y="27215"/>
                  <a:pt x="13152" y="27450"/>
                  <a:pt x="13510" y="27706"/>
                </a:cubicBezTo>
                <a:cubicBezTo>
                  <a:pt x="13514" y="27711"/>
                  <a:pt x="13519" y="27713"/>
                  <a:pt x="13524" y="27713"/>
                </a:cubicBezTo>
                <a:cubicBezTo>
                  <a:pt x="13551" y="27713"/>
                  <a:pt x="13572" y="27635"/>
                  <a:pt x="13543" y="27606"/>
                </a:cubicBezTo>
                <a:cubicBezTo>
                  <a:pt x="12509" y="26438"/>
                  <a:pt x="11041" y="25638"/>
                  <a:pt x="9874" y="24704"/>
                </a:cubicBezTo>
                <a:cubicBezTo>
                  <a:pt x="9707" y="24570"/>
                  <a:pt x="9540" y="24404"/>
                  <a:pt x="9373" y="24237"/>
                </a:cubicBezTo>
                <a:cubicBezTo>
                  <a:pt x="8840" y="23536"/>
                  <a:pt x="8573" y="22636"/>
                  <a:pt x="8439" y="21802"/>
                </a:cubicBezTo>
                <a:lnTo>
                  <a:pt x="8439" y="21768"/>
                </a:lnTo>
                <a:cubicBezTo>
                  <a:pt x="8573" y="21768"/>
                  <a:pt x="8740" y="21735"/>
                  <a:pt x="8873" y="21635"/>
                </a:cubicBezTo>
                <a:cubicBezTo>
                  <a:pt x="9340" y="21301"/>
                  <a:pt x="9373" y="20601"/>
                  <a:pt x="9207" y="20100"/>
                </a:cubicBezTo>
                <a:cubicBezTo>
                  <a:pt x="8972" y="19513"/>
                  <a:pt x="8349" y="19288"/>
                  <a:pt x="7771" y="19288"/>
                </a:cubicBezTo>
                <a:cubicBezTo>
                  <a:pt x="7692" y="19288"/>
                  <a:pt x="7615" y="19292"/>
                  <a:pt x="7539" y="19300"/>
                </a:cubicBezTo>
                <a:cubicBezTo>
                  <a:pt x="7439" y="19300"/>
                  <a:pt x="7505" y="19433"/>
                  <a:pt x="7539" y="19433"/>
                </a:cubicBezTo>
                <a:cubicBezTo>
                  <a:pt x="8039" y="19600"/>
                  <a:pt x="8573" y="19633"/>
                  <a:pt x="8873" y="20134"/>
                </a:cubicBezTo>
                <a:cubicBezTo>
                  <a:pt x="9073" y="20467"/>
                  <a:pt x="9007" y="20968"/>
                  <a:pt x="8840" y="21301"/>
                </a:cubicBezTo>
                <a:cubicBezTo>
                  <a:pt x="8734" y="21486"/>
                  <a:pt x="8607" y="21546"/>
                  <a:pt x="8476" y="21546"/>
                </a:cubicBezTo>
                <a:cubicBezTo>
                  <a:pt x="8442" y="21546"/>
                  <a:pt x="8407" y="21542"/>
                  <a:pt x="8373" y="21535"/>
                </a:cubicBezTo>
                <a:cubicBezTo>
                  <a:pt x="8373" y="21468"/>
                  <a:pt x="8339" y="21435"/>
                  <a:pt x="8339" y="21401"/>
                </a:cubicBezTo>
                <a:cubicBezTo>
                  <a:pt x="8295" y="21312"/>
                  <a:pt x="8236" y="21283"/>
                  <a:pt x="8171" y="21283"/>
                </a:cubicBezTo>
                <a:cubicBezTo>
                  <a:pt x="8139" y="21283"/>
                  <a:pt x="8106" y="21290"/>
                  <a:pt x="8073" y="21301"/>
                </a:cubicBezTo>
                <a:cubicBezTo>
                  <a:pt x="7939" y="21201"/>
                  <a:pt x="7839" y="20968"/>
                  <a:pt x="7772" y="20801"/>
                </a:cubicBezTo>
                <a:cubicBezTo>
                  <a:pt x="7672" y="20434"/>
                  <a:pt x="7739" y="20067"/>
                  <a:pt x="7772" y="19700"/>
                </a:cubicBezTo>
                <a:cubicBezTo>
                  <a:pt x="7772" y="19637"/>
                  <a:pt x="7759" y="19613"/>
                  <a:pt x="7741" y="19613"/>
                </a:cubicBezTo>
                <a:cubicBezTo>
                  <a:pt x="7730" y="19613"/>
                  <a:pt x="7718" y="19621"/>
                  <a:pt x="7706" y="19633"/>
                </a:cubicBezTo>
                <a:cubicBezTo>
                  <a:pt x="7405" y="20034"/>
                  <a:pt x="7439" y="20768"/>
                  <a:pt x="7672" y="21201"/>
                </a:cubicBezTo>
                <a:cubicBezTo>
                  <a:pt x="7739" y="21368"/>
                  <a:pt x="7906" y="21568"/>
                  <a:pt x="8073" y="21635"/>
                </a:cubicBezTo>
                <a:cubicBezTo>
                  <a:pt x="8106" y="21735"/>
                  <a:pt x="8106" y="21768"/>
                  <a:pt x="8239" y="21935"/>
                </a:cubicBezTo>
                <a:lnTo>
                  <a:pt x="8273" y="21968"/>
                </a:lnTo>
                <a:cubicBezTo>
                  <a:pt x="8392" y="22374"/>
                  <a:pt x="8477" y="22780"/>
                  <a:pt x="8589" y="23161"/>
                </a:cubicBezTo>
                <a:lnTo>
                  <a:pt x="8589" y="23161"/>
                </a:lnTo>
                <a:cubicBezTo>
                  <a:pt x="8607" y="23178"/>
                  <a:pt x="8624" y="23195"/>
                  <a:pt x="8642" y="23211"/>
                </a:cubicBezTo>
                <a:lnTo>
                  <a:pt x="8642" y="23211"/>
                </a:lnTo>
                <a:cubicBezTo>
                  <a:pt x="8626" y="23198"/>
                  <a:pt x="8609" y="23184"/>
                  <a:pt x="8592" y="23171"/>
                </a:cubicBezTo>
                <a:lnTo>
                  <a:pt x="8592" y="23171"/>
                </a:lnTo>
                <a:cubicBezTo>
                  <a:pt x="8636" y="23319"/>
                  <a:pt x="8684" y="23464"/>
                  <a:pt x="8740" y="23603"/>
                </a:cubicBezTo>
                <a:cubicBezTo>
                  <a:pt x="8436" y="23285"/>
                  <a:pt x="8145" y="22948"/>
                  <a:pt x="7856" y="22603"/>
                </a:cubicBezTo>
                <a:lnTo>
                  <a:pt x="7856" y="22603"/>
                </a:lnTo>
                <a:cubicBezTo>
                  <a:pt x="8022" y="22737"/>
                  <a:pt x="8287" y="22901"/>
                  <a:pt x="8339" y="22936"/>
                </a:cubicBezTo>
                <a:cubicBezTo>
                  <a:pt x="8407" y="23026"/>
                  <a:pt x="8505" y="23101"/>
                  <a:pt x="8592" y="23171"/>
                </a:cubicBezTo>
                <a:lnTo>
                  <a:pt x="8592" y="23171"/>
                </a:lnTo>
                <a:cubicBezTo>
                  <a:pt x="8591" y="23167"/>
                  <a:pt x="8590" y="23164"/>
                  <a:pt x="8589" y="23161"/>
                </a:cubicBezTo>
                <a:lnTo>
                  <a:pt x="8589" y="23161"/>
                </a:lnTo>
                <a:cubicBezTo>
                  <a:pt x="8369" y="22947"/>
                  <a:pt x="8166" y="22691"/>
                  <a:pt x="7939" y="22435"/>
                </a:cubicBezTo>
                <a:lnTo>
                  <a:pt x="7872" y="22435"/>
                </a:lnTo>
                <a:cubicBezTo>
                  <a:pt x="7830" y="22427"/>
                  <a:pt x="7797" y="22423"/>
                  <a:pt x="7773" y="22423"/>
                </a:cubicBezTo>
                <a:cubicBezTo>
                  <a:pt x="7742" y="22423"/>
                  <a:pt x="7725" y="22429"/>
                  <a:pt x="7720" y="22441"/>
                </a:cubicBezTo>
                <a:lnTo>
                  <a:pt x="7720" y="22441"/>
                </a:lnTo>
                <a:cubicBezTo>
                  <a:pt x="7765" y="22495"/>
                  <a:pt x="7810" y="22549"/>
                  <a:pt x="7856" y="22603"/>
                </a:cubicBezTo>
                <a:lnTo>
                  <a:pt x="7856" y="22603"/>
                </a:lnTo>
                <a:cubicBezTo>
                  <a:pt x="7767" y="22532"/>
                  <a:pt x="7706" y="22470"/>
                  <a:pt x="7720" y="22441"/>
                </a:cubicBezTo>
                <a:lnTo>
                  <a:pt x="7720" y="22441"/>
                </a:lnTo>
                <a:cubicBezTo>
                  <a:pt x="7387" y="22042"/>
                  <a:pt x="7054" y="21634"/>
                  <a:pt x="6705" y="21235"/>
                </a:cubicBezTo>
                <a:cubicBezTo>
                  <a:pt x="6695" y="21225"/>
                  <a:pt x="6682" y="21221"/>
                  <a:pt x="6671" y="21221"/>
                </a:cubicBezTo>
                <a:cubicBezTo>
                  <a:pt x="6644" y="21221"/>
                  <a:pt x="6624" y="21244"/>
                  <a:pt x="6672" y="21268"/>
                </a:cubicBezTo>
                <a:cubicBezTo>
                  <a:pt x="6905" y="21602"/>
                  <a:pt x="7172" y="21935"/>
                  <a:pt x="7439" y="22269"/>
                </a:cubicBezTo>
                <a:cubicBezTo>
                  <a:pt x="7339" y="22202"/>
                  <a:pt x="7205" y="22102"/>
                  <a:pt x="7072" y="22069"/>
                </a:cubicBezTo>
                <a:cubicBezTo>
                  <a:pt x="7172" y="22069"/>
                  <a:pt x="7172" y="21968"/>
                  <a:pt x="7105" y="21935"/>
                </a:cubicBezTo>
                <a:cubicBezTo>
                  <a:pt x="6838" y="21602"/>
                  <a:pt x="6571" y="21268"/>
                  <a:pt x="6371" y="20901"/>
                </a:cubicBezTo>
                <a:cubicBezTo>
                  <a:pt x="6405" y="20901"/>
                  <a:pt x="6405" y="20868"/>
                  <a:pt x="6405" y="20868"/>
                </a:cubicBezTo>
                <a:cubicBezTo>
                  <a:pt x="6438" y="20734"/>
                  <a:pt x="6505" y="20567"/>
                  <a:pt x="6538" y="20434"/>
                </a:cubicBezTo>
                <a:cubicBezTo>
                  <a:pt x="6538" y="20434"/>
                  <a:pt x="6571" y="20401"/>
                  <a:pt x="6571" y="20367"/>
                </a:cubicBezTo>
                <a:cubicBezTo>
                  <a:pt x="6605" y="20134"/>
                  <a:pt x="6605" y="19900"/>
                  <a:pt x="6605" y="19633"/>
                </a:cubicBezTo>
                <a:cubicBezTo>
                  <a:pt x="6672" y="19533"/>
                  <a:pt x="6705" y="19433"/>
                  <a:pt x="6672" y="19400"/>
                </a:cubicBezTo>
                <a:cubicBezTo>
                  <a:pt x="6705" y="19367"/>
                  <a:pt x="6738" y="19300"/>
                  <a:pt x="6705" y="19266"/>
                </a:cubicBezTo>
                <a:lnTo>
                  <a:pt x="6705" y="19266"/>
                </a:lnTo>
                <a:cubicBezTo>
                  <a:pt x="6741" y="19271"/>
                  <a:pt x="6778" y="19273"/>
                  <a:pt x="6815" y="19273"/>
                </a:cubicBezTo>
                <a:cubicBezTo>
                  <a:pt x="7084" y="19273"/>
                  <a:pt x="7359" y="19163"/>
                  <a:pt x="7505" y="18900"/>
                </a:cubicBezTo>
                <a:cubicBezTo>
                  <a:pt x="7739" y="18433"/>
                  <a:pt x="7606" y="17799"/>
                  <a:pt x="7372" y="17365"/>
                </a:cubicBezTo>
                <a:cubicBezTo>
                  <a:pt x="7255" y="17131"/>
                  <a:pt x="6990" y="16954"/>
                  <a:pt x="6736" y="16954"/>
                </a:cubicBezTo>
                <a:cubicBezTo>
                  <a:pt x="6556" y="16954"/>
                  <a:pt x="6382" y="17043"/>
                  <a:pt x="6271" y="17265"/>
                </a:cubicBezTo>
                <a:cubicBezTo>
                  <a:pt x="6271" y="17298"/>
                  <a:pt x="6271" y="17365"/>
                  <a:pt x="6338" y="17365"/>
                </a:cubicBezTo>
                <a:cubicBezTo>
                  <a:pt x="6484" y="17321"/>
                  <a:pt x="6605" y="17284"/>
                  <a:pt x="6712" y="17284"/>
                </a:cubicBezTo>
                <a:cubicBezTo>
                  <a:pt x="6847" y="17284"/>
                  <a:pt x="6960" y="17345"/>
                  <a:pt x="7072" y="17532"/>
                </a:cubicBezTo>
                <a:cubicBezTo>
                  <a:pt x="7272" y="17799"/>
                  <a:pt x="7339" y="18232"/>
                  <a:pt x="7239" y="18599"/>
                </a:cubicBezTo>
                <a:cubicBezTo>
                  <a:pt x="7189" y="18873"/>
                  <a:pt x="7028" y="19017"/>
                  <a:pt x="6811" y="19017"/>
                </a:cubicBezTo>
                <a:cubicBezTo>
                  <a:pt x="6737" y="19017"/>
                  <a:pt x="6656" y="19000"/>
                  <a:pt x="6571" y="18966"/>
                </a:cubicBezTo>
                <a:cubicBezTo>
                  <a:pt x="6571" y="18933"/>
                  <a:pt x="6571" y="18933"/>
                  <a:pt x="6538" y="18900"/>
                </a:cubicBezTo>
                <a:cubicBezTo>
                  <a:pt x="6505" y="18766"/>
                  <a:pt x="6405" y="18766"/>
                  <a:pt x="6338" y="18766"/>
                </a:cubicBezTo>
                <a:cubicBezTo>
                  <a:pt x="6038" y="18433"/>
                  <a:pt x="5771" y="17699"/>
                  <a:pt x="6104" y="17465"/>
                </a:cubicBezTo>
                <a:cubicBezTo>
                  <a:pt x="6171" y="17432"/>
                  <a:pt x="6104" y="17398"/>
                  <a:pt x="6071" y="17398"/>
                </a:cubicBezTo>
                <a:cubicBezTo>
                  <a:pt x="5404" y="17465"/>
                  <a:pt x="5938" y="18699"/>
                  <a:pt x="6171" y="18966"/>
                </a:cubicBezTo>
                <a:lnTo>
                  <a:pt x="6238" y="19066"/>
                </a:lnTo>
                <a:cubicBezTo>
                  <a:pt x="6271" y="19300"/>
                  <a:pt x="6271" y="19600"/>
                  <a:pt x="6338" y="19867"/>
                </a:cubicBezTo>
                <a:lnTo>
                  <a:pt x="6338" y="19967"/>
                </a:lnTo>
                <a:cubicBezTo>
                  <a:pt x="6271" y="19967"/>
                  <a:pt x="6205" y="19900"/>
                  <a:pt x="6071" y="19734"/>
                </a:cubicBezTo>
                <a:cubicBezTo>
                  <a:pt x="5871" y="19433"/>
                  <a:pt x="5704" y="19200"/>
                  <a:pt x="5504" y="18933"/>
                </a:cubicBezTo>
                <a:cubicBezTo>
                  <a:pt x="5504" y="18900"/>
                  <a:pt x="5504" y="18900"/>
                  <a:pt x="5437" y="18866"/>
                </a:cubicBezTo>
                <a:cubicBezTo>
                  <a:pt x="5371" y="18733"/>
                  <a:pt x="5237" y="18699"/>
                  <a:pt x="5104" y="18633"/>
                </a:cubicBezTo>
                <a:cubicBezTo>
                  <a:pt x="5204" y="18533"/>
                  <a:pt x="5271" y="18366"/>
                  <a:pt x="5271" y="18199"/>
                </a:cubicBezTo>
                <a:cubicBezTo>
                  <a:pt x="5271" y="17699"/>
                  <a:pt x="4937" y="17198"/>
                  <a:pt x="4570" y="16898"/>
                </a:cubicBezTo>
                <a:cubicBezTo>
                  <a:pt x="4420" y="16791"/>
                  <a:pt x="4263" y="16742"/>
                  <a:pt x="4113" y="16742"/>
                </a:cubicBezTo>
                <a:cubicBezTo>
                  <a:pt x="3798" y="16742"/>
                  <a:pt x="3516" y="16959"/>
                  <a:pt x="3403" y="17298"/>
                </a:cubicBezTo>
                <a:cubicBezTo>
                  <a:pt x="3403" y="17373"/>
                  <a:pt x="3459" y="17411"/>
                  <a:pt x="3501" y="17411"/>
                </a:cubicBezTo>
                <a:cubicBezTo>
                  <a:pt x="3515" y="17411"/>
                  <a:pt x="3528" y="17407"/>
                  <a:pt x="3536" y="17398"/>
                </a:cubicBezTo>
                <a:cubicBezTo>
                  <a:pt x="3547" y="17387"/>
                  <a:pt x="3558" y="17376"/>
                  <a:pt x="3569" y="17365"/>
                </a:cubicBezTo>
                <a:lnTo>
                  <a:pt x="3569" y="17365"/>
                </a:lnTo>
                <a:cubicBezTo>
                  <a:pt x="3569" y="17899"/>
                  <a:pt x="3770" y="18699"/>
                  <a:pt x="4337" y="18933"/>
                </a:cubicBezTo>
                <a:cubicBezTo>
                  <a:pt x="4403" y="18971"/>
                  <a:pt x="4473" y="18987"/>
                  <a:pt x="4542" y="18987"/>
                </a:cubicBezTo>
                <a:cubicBezTo>
                  <a:pt x="4714" y="18987"/>
                  <a:pt x="4885" y="18885"/>
                  <a:pt x="5004" y="18766"/>
                </a:cubicBezTo>
                <a:cubicBezTo>
                  <a:pt x="5437" y="19300"/>
                  <a:pt x="5838" y="19867"/>
                  <a:pt x="6271" y="20401"/>
                </a:cubicBezTo>
                <a:cubicBezTo>
                  <a:pt x="6271" y="20545"/>
                  <a:pt x="6254" y="20654"/>
                  <a:pt x="6219" y="20654"/>
                </a:cubicBezTo>
                <a:cubicBezTo>
                  <a:pt x="6206" y="20654"/>
                  <a:pt x="6190" y="20638"/>
                  <a:pt x="6171" y="20601"/>
                </a:cubicBezTo>
                <a:cubicBezTo>
                  <a:pt x="6171" y="20567"/>
                  <a:pt x="6104" y="20567"/>
                  <a:pt x="6071" y="20567"/>
                </a:cubicBezTo>
                <a:cubicBezTo>
                  <a:pt x="6061" y="20537"/>
                  <a:pt x="6039" y="20525"/>
                  <a:pt x="6013" y="20525"/>
                </a:cubicBezTo>
                <a:cubicBezTo>
                  <a:pt x="5955" y="20525"/>
                  <a:pt x="5881" y="20588"/>
                  <a:pt x="5904" y="20634"/>
                </a:cubicBezTo>
                <a:cubicBezTo>
                  <a:pt x="5938" y="20734"/>
                  <a:pt x="5938" y="20768"/>
                  <a:pt x="6004" y="20868"/>
                </a:cubicBezTo>
                <a:lnTo>
                  <a:pt x="6004" y="20901"/>
                </a:lnTo>
                <a:cubicBezTo>
                  <a:pt x="6004" y="20934"/>
                  <a:pt x="6038" y="20968"/>
                  <a:pt x="6038" y="20968"/>
                </a:cubicBezTo>
                <a:cubicBezTo>
                  <a:pt x="6038" y="20968"/>
                  <a:pt x="6038" y="21034"/>
                  <a:pt x="6071" y="21034"/>
                </a:cubicBezTo>
                <a:cubicBezTo>
                  <a:pt x="6071" y="21068"/>
                  <a:pt x="6104" y="21135"/>
                  <a:pt x="6238" y="21268"/>
                </a:cubicBezTo>
                <a:cubicBezTo>
                  <a:pt x="6238" y="21268"/>
                  <a:pt x="6713" y="21870"/>
                  <a:pt x="6614" y="21870"/>
                </a:cubicBezTo>
                <a:cubicBezTo>
                  <a:pt x="6611" y="21870"/>
                  <a:pt x="6608" y="21869"/>
                  <a:pt x="6605" y="21868"/>
                </a:cubicBezTo>
                <a:cubicBezTo>
                  <a:pt x="6238" y="21768"/>
                  <a:pt x="5904" y="21602"/>
                  <a:pt x="5571" y="21435"/>
                </a:cubicBezTo>
                <a:lnTo>
                  <a:pt x="5537" y="21435"/>
                </a:lnTo>
                <a:cubicBezTo>
                  <a:pt x="5537" y="20968"/>
                  <a:pt x="4904" y="20534"/>
                  <a:pt x="4537" y="20401"/>
                </a:cubicBezTo>
                <a:cubicBezTo>
                  <a:pt x="4418" y="20363"/>
                  <a:pt x="4289" y="20345"/>
                  <a:pt x="4160" y="20345"/>
                </a:cubicBezTo>
                <a:cubicBezTo>
                  <a:pt x="3711" y="20345"/>
                  <a:pt x="3262" y="20575"/>
                  <a:pt x="3236" y="21068"/>
                </a:cubicBezTo>
                <a:cubicBezTo>
                  <a:pt x="3145" y="21772"/>
                  <a:pt x="3966" y="22445"/>
                  <a:pt x="4679" y="22445"/>
                </a:cubicBezTo>
                <a:cubicBezTo>
                  <a:pt x="5013" y="22445"/>
                  <a:pt x="5323" y="22297"/>
                  <a:pt x="5504" y="21935"/>
                </a:cubicBezTo>
                <a:cubicBezTo>
                  <a:pt x="5527" y="21889"/>
                  <a:pt x="5486" y="21826"/>
                  <a:pt x="5436" y="21826"/>
                </a:cubicBezTo>
                <a:cubicBezTo>
                  <a:pt x="5435" y="21826"/>
                  <a:pt x="5433" y="21826"/>
                  <a:pt x="5432" y="21826"/>
                </a:cubicBezTo>
                <a:lnTo>
                  <a:pt x="5432" y="21826"/>
                </a:lnTo>
                <a:cubicBezTo>
                  <a:pt x="5465" y="21786"/>
                  <a:pt x="5504" y="21760"/>
                  <a:pt x="5504" y="21735"/>
                </a:cubicBezTo>
                <a:cubicBezTo>
                  <a:pt x="5504" y="21768"/>
                  <a:pt x="5537" y="21802"/>
                  <a:pt x="5571" y="21802"/>
                </a:cubicBezTo>
                <a:cubicBezTo>
                  <a:pt x="5997" y="21933"/>
                  <a:pt x="7036" y="22096"/>
                  <a:pt x="7388" y="22355"/>
                </a:cubicBezTo>
                <a:lnTo>
                  <a:pt x="7388" y="22355"/>
                </a:lnTo>
                <a:cubicBezTo>
                  <a:pt x="7377" y="22349"/>
                  <a:pt x="7366" y="22347"/>
                  <a:pt x="7356" y="22347"/>
                </a:cubicBezTo>
                <a:cubicBezTo>
                  <a:pt x="7299" y="22347"/>
                  <a:pt x="7246" y="22418"/>
                  <a:pt x="7272" y="22469"/>
                </a:cubicBezTo>
                <a:cubicBezTo>
                  <a:pt x="7706" y="23303"/>
                  <a:pt x="8540" y="23770"/>
                  <a:pt x="9173" y="24437"/>
                </a:cubicBezTo>
                <a:cubicBezTo>
                  <a:pt x="9107" y="24404"/>
                  <a:pt x="9073" y="24404"/>
                  <a:pt x="9040" y="24370"/>
                </a:cubicBezTo>
                <a:cubicBezTo>
                  <a:pt x="9021" y="24358"/>
                  <a:pt x="9004" y="24352"/>
                  <a:pt x="8988" y="24352"/>
                </a:cubicBezTo>
                <a:cubicBezTo>
                  <a:pt x="8920" y="24352"/>
                  <a:pt x="8886" y="24456"/>
                  <a:pt x="8940" y="24537"/>
                </a:cubicBezTo>
                <a:lnTo>
                  <a:pt x="9007" y="24570"/>
                </a:lnTo>
                <a:cubicBezTo>
                  <a:pt x="8840" y="24570"/>
                  <a:pt x="8606" y="24604"/>
                  <a:pt x="8439" y="24637"/>
                </a:cubicBezTo>
                <a:cubicBezTo>
                  <a:pt x="8439" y="24570"/>
                  <a:pt x="8373" y="24537"/>
                  <a:pt x="8273" y="24537"/>
                </a:cubicBezTo>
                <a:cubicBezTo>
                  <a:pt x="8106" y="24570"/>
                  <a:pt x="8006" y="24604"/>
                  <a:pt x="7872" y="24704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50" y="24795"/>
                  <a:pt x="7836" y="24869"/>
                  <a:pt x="7815" y="24937"/>
                </a:cubicBezTo>
                <a:lnTo>
                  <a:pt x="7839" y="24937"/>
                </a:lnTo>
                <a:cubicBezTo>
                  <a:pt x="7872" y="24971"/>
                  <a:pt x="7906" y="24971"/>
                  <a:pt x="7939" y="24971"/>
                </a:cubicBezTo>
                <a:cubicBezTo>
                  <a:pt x="8073" y="24937"/>
                  <a:pt x="8239" y="24937"/>
                  <a:pt x="8373" y="24904"/>
                </a:cubicBezTo>
                <a:cubicBezTo>
                  <a:pt x="8606" y="24804"/>
                  <a:pt x="8873" y="24737"/>
                  <a:pt x="9107" y="24737"/>
                </a:cubicBezTo>
                <a:lnTo>
                  <a:pt x="9273" y="24904"/>
                </a:lnTo>
                <a:cubicBezTo>
                  <a:pt x="9301" y="24918"/>
                  <a:pt x="9329" y="24926"/>
                  <a:pt x="9352" y="24926"/>
                </a:cubicBezTo>
                <a:cubicBezTo>
                  <a:pt x="9384" y="24926"/>
                  <a:pt x="9407" y="24910"/>
                  <a:pt x="9407" y="24871"/>
                </a:cubicBezTo>
                <a:lnTo>
                  <a:pt x="9407" y="24804"/>
                </a:lnTo>
                <a:cubicBezTo>
                  <a:pt x="9607" y="24937"/>
                  <a:pt x="9774" y="25071"/>
                  <a:pt x="10007" y="25237"/>
                </a:cubicBezTo>
                <a:cubicBezTo>
                  <a:pt x="11008" y="26205"/>
                  <a:pt x="12075" y="27072"/>
                  <a:pt x="13176" y="27939"/>
                </a:cubicBezTo>
                <a:cubicBezTo>
                  <a:pt x="13610" y="28373"/>
                  <a:pt x="14010" y="28807"/>
                  <a:pt x="14244" y="29374"/>
                </a:cubicBezTo>
                <a:cubicBezTo>
                  <a:pt x="14677" y="31575"/>
                  <a:pt x="15044" y="33777"/>
                  <a:pt x="15545" y="35945"/>
                </a:cubicBezTo>
                <a:cubicBezTo>
                  <a:pt x="15559" y="36015"/>
                  <a:pt x="15614" y="36044"/>
                  <a:pt x="15668" y="36044"/>
                </a:cubicBezTo>
                <a:cubicBezTo>
                  <a:pt x="15743" y="36044"/>
                  <a:pt x="15817" y="35989"/>
                  <a:pt x="15778" y="35912"/>
                </a:cubicBezTo>
                <a:cubicBezTo>
                  <a:pt x="15444" y="34411"/>
                  <a:pt x="15178" y="32910"/>
                  <a:pt x="14911" y="31409"/>
                </a:cubicBezTo>
                <a:cubicBezTo>
                  <a:pt x="14911" y="31375"/>
                  <a:pt x="14911" y="31308"/>
                  <a:pt x="14944" y="31275"/>
                </a:cubicBezTo>
                <a:cubicBezTo>
                  <a:pt x="15344" y="33577"/>
                  <a:pt x="15711" y="36079"/>
                  <a:pt x="16779" y="38147"/>
                </a:cubicBezTo>
                <a:cubicBezTo>
                  <a:pt x="16799" y="38167"/>
                  <a:pt x="16820" y="38175"/>
                  <a:pt x="16838" y="38175"/>
                </a:cubicBezTo>
                <a:cubicBezTo>
                  <a:pt x="16877" y="38175"/>
                  <a:pt x="16902" y="38136"/>
                  <a:pt x="16879" y="38113"/>
                </a:cubicBezTo>
                <a:cubicBezTo>
                  <a:pt x="16212" y="35778"/>
                  <a:pt x="15545" y="33543"/>
                  <a:pt x="15111" y="31142"/>
                </a:cubicBezTo>
                <a:cubicBezTo>
                  <a:pt x="15078" y="31042"/>
                  <a:pt x="15078" y="30875"/>
                  <a:pt x="15044" y="30741"/>
                </a:cubicBezTo>
                <a:cubicBezTo>
                  <a:pt x="15055" y="30694"/>
                  <a:pt x="15067" y="30647"/>
                  <a:pt x="15078" y="30600"/>
                </a:cubicBezTo>
                <a:lnTo>
                  <a:pt x="15078" y="30600"/>
                </a:lnTo>
                <a:cubicBezTo>
                  <a:pt x="15089" y="30658"/>
                  <a:pt x="15100" y="30717"/>
                  <a:pt x="15111" y="30775"/>
                </a:cubicBezTo>
                <a:cubicBezTo>
                  <a:pt x="15111" y="30708"/>
                  <a:pt x="15144" y="30675"/>
                  <a:pt x="15144" y="30608"/>
                </a:cubicBezTo>
                <a:cubicBezTo>
                  <a:pt x="15135" y="30552"/>
                  <a:pt x="15126" y="30496"/>
                  <a:pt x="15117" y="30440"/>
                </a:cubicBezTo>
                <a:lnTo>
                  <a:pt x="15117" y="30440"/>
                </a:lnTo>
                <a:cubicBezTo>
                  <a:pt x="15104" y="30493"/>
                  <a:pt x="15091" y="30547"/>
                  <a:pt x="15078" y="30600"/>
                </a:cubicBezTo>
                <a:lnTo>
                  <a:pt x="15078" y="30600"/>
                </a:lnTo>
                <a:cubicBezTo>
                  <a:pt x="14724" y="28722"/>
                  <a:pt x="14399" y="26813"/>
                  <a:pt x="14043" y="24904"/>
                </a:cubicBezTo>
                <a:cubicBezTo>
                  <a:pt x="13877" y="23036"/>
                  <a:pt x="13476" y="21168"/>
                  <a:pt x="13009" y="19367"/>
                </a:cubicBezTo>
                <a:cubicBezTo>
                  <a:pt x="13009" y="18699"/>
                  <a:pt x="13076" y="18066"/>
                  <a:pt x="13176" y="17398"/>
                </a:cubicBezTo>
                <a:cubicBezTo>
                  <a:pt x="13443" y="16865"/>
                  <a:pt x="13877" y="16398"/>
                  <a:pt x="14210" y="15897"/>
                </a:cubicBezTo>
                <a:cubicBezTo>
                  <a:pt x="14410" y="15564"/>
                  <a:pt x="14711" y="15164"/>
                  <a:pt x="14844" y="14730"/>
                </a:cubicBezTo>
                <a:lnTo>
                  <a:pt x="14911" y="14830"/>
                </a:lnTo>
                <a:cubicBezTo>
                  <a:pt x="14920" y="14835"/>
                  <a:pt x="14929" y="14837"/>
                  <a:pt x="14938" y="14837"/>
                </a:cubicBezTo>
                <a:cubicBezTo>
                  <a:pt x="14994" y="14837"/>
                  <a:pt x="15044" y="14754"/>
                  <a:pt x="15044" y="14697"/>
                </a:cubicBezTo>
                <a:cubicBezTo>
                  <a:pt x="15011" y="14663"/>
                  <a:pt x="15011" y="14563"/>
                  <a:pt x="14944" y="14530"/>
                </a:cubicBezTo>
                <a:lnTo>
                  <a:pt x="14944" y="14396"/>
                </a:lnTo>
                <a:cubicBezTo>
                  <a:pt x="14944" y="14330"/>
                  <a:pt x="14944" y="14263"/>
                  <a:pt x="14911" y="14230"/>
                </a:cubicBezTo>
                <a:cubicBezTo>
                  <a:pt x="14911" y="13863"/>
                  <a:pt x="15078" y="13529"/>
                  <a:pt x="15411" y="13329"/>
                </a:cubicBezTo>
                <a:cubicBezTo>
                  <a:pt x="15509" y="13248"/>
                  <a:pt x="15748" y="13174"/>
                  <a:pt x="15968" y="13174"/>
                </a:cubicBezTo>
                <a:cubicBezTo>
                  <a:pt x="16201" y="13174"/>
                  <a:pt x="16412" y="13256"/>
                  <a:pt x="16412" y="13496"/>
                </a:cubicBezTo>
                <a:cubicBezTo>
                  <a:pt x="16412" y="13829"/>
                  <a:pt x="16045" y="14163"/>
                  <a:pt x="15778" y="14363"/>
                </a:cubicBezTo>
                <a:cubicBezTo>
                  <a:pt x="15545" y="14596"/>
                  <a:pt x="15211" y="14763"/>
                  <a:pt x="14877" y="14930"/>
                </a:cubicBezTo>
                <a:cubicBezTo>
                  <a:pt x="14777" y="14997"/>
                  <a:pt x="14844" y="15063"/>
                  <a:pt x="14911" y="15063"/>
                </a:cubicBezTo>
                <a:cubicBezTo>
                  <a:pt x="15444" y="15063"/>
                  <a:pt x="15945" y="14663"/>
                  <a:pt x="16278" y="14263"/>
                </a:cubicBezTo>
                <a:cubicBezTo>
                  <a:pt x="16545" y="13996"/>
                  <a:pt x="16879" y="13529"/>
                  <a:pt x="16579" y="13162"/>
                </a:cubicBezTo>
                <a:cubicBezTo>
                  <a:pt x="16445" y="12995"/>
                  <a:pt x="16178" y="12929"/>
                  <a:pt x="15945" y="12929"/>
                </a:cubicBezTo>
                <a:cubicBezTo>
                  <a:pt x="15916" y="12926"/>
                  <a:pt x="15888" y="12924"/>
                  <a:pt x="15860" y="12924"/>
                </a:cubicBezTo>
                <a:cubicBezTo>
                  <a:pt x="15565" y="12924"/>
                  <a:pt x="15321" y="13079"/>
                  <a:pt x="15078" y="13262"/>
                </a:cubicBezTo>
                <a:cubicBezTo>
                  <a:pt x="14844" y="13496"/>
                  <a:pt x="14677" y="13863"/>
                  <a:pt x="14677" y="14196"/>
                </a:cubicBezTo>
                <a:cubicBezTo>
                  <a:pt x="14611" y="14230"/>
                  <a:pt x="14611" y="14263"/>
                  <a:pt x="14611" y="14330"/>
                </a:cubicBezTo>
                <a:cubicBezTo>
                  <a:pt x="14711" y="15364"/>
                  <a:pt x="13843" y="16231"/>
                  <a:pt x="13243" y="17098"/>
                </a:cubicBezTo>
                <a:cubicBezTo>
                  <a:pt x="13376" y="16264"/>
                  <a:pt x="13543" y="15430"/>
                  <a:pt x="13710" y="14596"/>
                </a:cubicBezTo>
                <a:cubicBezTo>
                  <a:pt x="13877" y="13729"/>
                  <a:pt x="14444" y="12995"/>
                  <a:pt x="15078" y="12362"/>
                </a:cubicBezTo>
                <a:cubicBezTo>
                  <a:pt x="15110" y="12405"/>
                  <a:pt x="15149" y="12423"/>
                  <a:pt x="15187" y="12423"/>
                </a:cubicBezTo>
                <a:cubicBezTo>
                  <a:pt x="15265" y="12423"/>
                  <a:pt x="15338" y="12348"/>
                  <a:pt x="15344" y="12242"/>
                </a:cubicBezTo>
                <a:lnTo>
                  <a:pt x="15344" y="12242"/>
                </a:lnTo>
                <a:cubicBezTo>
                  <a:pt x="15478" y="12533"/>
                  <a:pt x="15715" y="12739"/>
                  <a:pt x="16024" y="12739"/>
                </a:cubicBezTo>
                <a:cubicBezTo>
                  <a:pt x="16104" y="12739"/>
                  <a:pt x="16189" y="12725"/>
                  <a:pt x="16278" y="12695"/>
                </a:cubicBezTo>
                <a:cubicBezTo>
                  <a:pt x="16712" y="12528"/>
                  <a:pt x="17046" y="12061"/>
                  <a:pt x="17112" y="11661"/>
                </a:cubicBezTo>
                <a:cubicBezTo>
                  <a:pt x="17207" y="11249"/>
                  <a:pt x="17061" y="10655"/>
                  <a:pt x="16617" y="10655"/>
                </a:cubicBezTo>
                <a:cubicBezTo>
                  <a:pt x="16594" y="10655"/>
                  <a:pt x="16570" y="10657"/>
                  <a:pt x="16545" y="10660"/>
                </a:cubicBezTo>
                <a:cubicBezTo>
                  <a:pt x="16512" y="10660"/>
                  <a:pt x="16445" y="10694"/>
                  <a:pt x="16512" y="10727"/>
                </a:cubicBezTo>
                <a:cubicBezTo>
                  <a:pt x="16745" y="10994"/>
                  <a:pt x="16946" y="11161"/>
                  <a:pt x="16879" y="11528"/>
                </a:cubicBezTo>
                <a:cubicBezTo>
                  <a:pt x="16845" y="11861"/>
                  <a:pt x="16612" y="12161"/>
                  <a:pt x="16345" y="12362"/>
                </a:cubicBezTo>
                <a:cubicBezTo>
                  <a:pt x="16234" y="12445"/>
                  <a:pt x="16117" y="12488"/>
                  <a:pt x="16011" y="12488"/>
                </a:cubicBezTo>
                <a:cubicBezTo>
                  <a:pt x="15863" y="12488"/>
                  <a:pt x="15736" y="12403"/>
                  <a:pt x="15678" y="12228"/>
                </a:cubicBezTo>
                <a:cubicBezTo>
                  <a:pt x="15411" y="11828"/>
                  <a:pt x="15545" y="10860"/>
                  <a:pt x="16178" y="10827"/>
                </a:cubicBezTo>
                <a:cubicBezTo>
                  <a:pt x="16212" y="10827"/>
                  <a:pt x="16212" y="10760"/>
                  <a:pt x="16178" y="10727"/>
                </a:cubicBezTo>
                <a:cubicBezTo>
                  <a:pt x="16106" y="10704"/>
                  <a:pt x="16037" y="10693"/>
                  <a:pt x="15973" y="10693"/>
                </a:cubicBezTo>
                <a:cubicBezTo>
                  <a:pt x="15480" y="10693"/>
                  <a:pt x="15244" y="11330"/>
                  <a:pt x="15244" y="11861"/>
                </a:cubicBezTo>
                <a:cubicBezTo>
                  <a:pt x="15215" y="11818"/>
                  <a:pt x="15167" y="11793"/>
                  <a:pt x="15122" y="11793"/>
                </a:cubicBezTo>
                <a:cubicBezTo>
                  <a:pt x="15064" y="11793"/>
                  <a:pt x="15011" y="11834"/>
                  <a:pt x="15011" y="11928"/>
                </a:cubicBezTo>
                <a:lnTo>
                  <a:pt x="15011" y="12061"/>
                </a:lnTo>
                <a:lnTo>
                  <a:pt x="15011" y="12161"/>
                </a:lnTo>
                <a:lnTo>
                  <a:pt x="15011" y="12195"/>
                </a:lnTo>
                <a:cubicBezTo>
                  <a:pt x="14611" y="12695"/>
                  <a:pt x="14210" y="13162"/>
                  <a:pt x="13943" y="13696"/>
                </a:cubicBezTo>
                <a:cubicBezTo>
                  <a:pt x="14110" y="12995"/>
                  <a:pt x="14277" y="12228"/>
                  <a:pt x="14410" y="11528"/>
                </a:cubicBezTo>
                <a:lnTo>
                  <a:pt x="14410" y="11494"/>
                </a:lnTo>
                <a:cubicBezTo>
                  <a:pt x="14544" y="10927"/>
                  <a:pt x="14844" y="10594"/>
                  <a:pt x="15044" y="10093"/>
                </a:cubicBezTo>
                <a:cubicBezTo>
                  <a:pt x="15111" y="9993"/>
                  <a:pt x="15178" y="9826"/>
                  <a:pt x="15178" y="9660"/>
                </a:cubicBezTo>
                <a:cubicBezTo>
                  <a:pt x="15261" y="9799"/>
                  <a:pt x="15391" y="9868"/>
                  <a:pt x="15528" y="9868"/>
                </a:cubicBezTo>
                <a:cubicBezTo>
                  <a:pt x="15556" y="9868"/>
                  <a:pt x="15583" y="9865"/>
                  <a:pt x="15611" y="9860"/>
                </a:cubicBezTo>
                <a:cubicBezTo>
                  <a:pt x="16045" y="9826"/>
                  <a:pt x="16178" y="9259"/>
                  <a:pt x="16245" y="8926"/>
                </a:cubicBezTo>
                <a:cubicBezTo>
                  <a:pt x="16345" y="8559"/>
                  <a:pt x="16378" y="7692"/>
                  <a:pt x="15945" y="7491"/>
                </a:cubicBezTo>
                <a:cubicBezTo>
                  <a:pt x="15934" y="7471"/>
                  <a:pt x="15921" y="7463"/>
                  <a:pt x="15907" y="7463"/>
                </a:cubicBezTo>
                <a:cubicBezTo>
                  <a:pt x="15876" y="7463"/>
                  <a:pt x="15845" y="7502"/>
                  <a:pt x="15845" y="7525"/>
                </a:cubicBezTo>
                <a:cubicBezTo>
                  <a:pt x="15845" y="7692"/>
                  <a:pt x="15911" y="7825"/>
                  <a:pt x="15945" y="7992"/>
                </a:cubicBezTo>
                <a:cubicBezTo>
                  <a:pt x="16012" y="8192"/>
                  <a:pt x="16045" y="8392"/>
                  <a:pt x="16012" y="8592"/>
                </a:cubicBezTo>
                <a:cubicBezTo>
                  <a:pt x="16012" y="8892"/>
                  <a:pt x="15911" y="9326"/>
                  <a:pt x="15711" y="9526"/>
                </a:cubicBezTo>
                <a:cubicBezTo>
                  <a:pt x="15663" y="9580"/>
                  <a:pt x="15617" y="9603"/>
                  <a:pt x="15572" y="9603"/>
                </a:cubicBezTo>
                <a:cubicBezTo>
                  <a:pt x="15367" y="9603"/>
                  <a:pt x="15205" y="9129"/>
                  <a:pt x="15178" y="8992"/>
                </a:cubicBezTo>
                <a:cubicBezTo>
                  <a:pt x="15044" y="8525"/>
                  <a:pt x="15078" y="7858"/>
                  <a:pt x="15511" y="7558"/>
                </a:cubicBezTo>
                <a:cubicBezTo>
                  <a:pt x="15578" y="7525"/>
                  <a:pt x="15511" y="7425"/>
                  <a:pt x="15444" y="7425"/>
                </a:cubicBezTo>
                <a:cubicBezTo>
                  <a:pt x="14911" y="7692"/>
                  <a:pt x="14844" y="8359"/>
                  <a:pt x="14911" y="8892"/>
                </a:cubicBezTo>
                <a:cubicBezTo>
                  <a:pt x="14911" y="9026"/>
                  <a:pt x="14944" y="9193"/>
                  <a:pt x="15044" y="9359"/>
                </a:cubicBezTo>
                <a:cubicBezTo>
                  <a:pt x="15011" y="9860"/>
                  <a:pt x="14711" y="10260"/>
                  <a:pt x="14510" y="10660"/>
                </a:cubicBezTo>
                <a:cubicBezTo>
                  <a:pt x="14510" y="9893"/>
                  <a:pt x="14277" y="9059"/>
                  <a:pt x="14110" y="8425"/>
                </a:cubicBezTo>
                <a:lnTo>
                  <a:pt x="14110" y="8392"/>
                </a:lnTo>
                <a:cubicBezTo>
                  <a:pt x="14110" y="8359"/>
                  <a:pt x="14110" y="8359"/>
                  <a:pt x="14077" y="8325"/>
                </a:cubicBezTo>
                <a:cubicBezTo>
                  <a:pt x="14110" y="8325"/>
                  <a:pt x="14177" y="8259"/>
                  <a:pt x="14177" y="8259"/>
                </a:cubicBezTo>
                <a:cubicBezTo>
                  <a:pt x="14677" y="7992"/>
                  <a:pt x="14844" y="7425"/>
                  <a:pt x="14444" y="6991"/>
                </a:cubicBezTo>
                <a:cubicBezTo>
                  <a:pt x="14200" y="6625"/>
                  <a:pt x="13678" y="6315"/>
                  <a:pt x="13233" y="6315"/>
                </a:cubicBezTo>
                <a:cubicBezTo>
                  <a:pt x="13191" y="6315"/>
                  <a:pt x="13150" y="6318"/>
                  <a:pt x="13109" y="6324"/>
                </a:cubicBezTo>
                <a:cubicBezTo>
                  <a:pt x="12576" y="6324"/>
                  <a:pt x="12576" y="6758"/>
                  <a:pt x="12743" y="7158"/>
                </a:cubicBezTo>
                <a:cubicBezTo>
                  <a:pt x="12843" y="7692"/>
                  <a:pt x="13210" y="8359"/>
                  <a:pt x="13743" y="8392"/>
                </a:cubicBezTo>
                <a:cubicBezTo>
                  <a:pt x="13777" y="8525"/>
                  <a:pt x="13843" y="8559"/>
                  <a:pt x="13943" y="8659"/>
                </a:cubicBezTo>
                <a:cubicBezTo>
                  <a:pt x="14210" y="9560"/>
                  <a:pt x="14244" y="10494"/>
                  <a:pt x="14244" y="11428"/>
                </a:cubicBezTo>
                <a:lnTo>
                  <a:pt x="14244" y="11561"/>
                </a:lnTo>
                <a:lnTo>
                  <a:pt x="14244" y="11594"/>
                </a:lnTo>
                <a:cubicBezTo>
                  <a:pt x="14210" y="11895"/>
                  <a:pt x="14110" y="12228"/>
                  <a:pt x="14077" y="12528"/>
                </a:cubicBezTo>
                <a:cubicBezTo>
                  <a:pt x="13843" y="11728"/>
                  <a:pt x="13843" y="10894"/>
                  <a:pt x="13443" y="10160"/>
                </a:cubicBezTo>
                <a:lnTo>
                  <a:pt x="13410" y="10093"/>
                </a:lnTo>
                <a:lnTo>
                  <a:pt x="13410" y="10027"/>
                </a:lnTo>
                <a:lnTo>
                  <a:pt x="13343" y="9926"/>
                </a:lnTo>
                <a:cubicBezTo>
                  <a:pt x="13410" y="9426"/>
                  <a:pt x="13343" y="8826"/>
                  <a:pt x="13043" y="8492"/>
                </a:cubicBezTo>
                <a:cubicBezTo>
                  <a:pt x="12897" y="8317"/>
                  <a:pt x="12687" y="8206"/>
                  <a:pt x="12471" y="8175"/>
                </a:cubicBezTo>
                <a:lnTo>
                  <a:pt x="12471" y="8175"/>
                </a:lnTo>
                <a:cubicBezTo>
                  <a:pt x="12637" y="8235"/>
                  <a:pt x="12754" y="8382"/>
                  <a:pt x="12843" y="8559"/>
                </a:cubicBezTo>
                <a:cubicBezTo>
                  <a:pt x="13009" y="8892"/>
                  <a:pt x="13043" y="9193"/>
                  <a:pt x="13043" y="9493"/>
                </a:cubicBezTo>
                <a:cubicBezTo>
                  <a:pt x="12943" y="9493"/>
                  <a:pt x="12843" y="9560"/>
                  <a:pt x="12876" y="9660"/>
                </a:cubicBezTo>
                <a:cubicBezTo>
                  <a:pt x="12909" y="9826"/>
                  <a:pt x="12943" y="9993"/>
                  <a:pt x="13043" y="10160"/>
                </a:cubicBezTo>
                <a:cubicBezTo>
                  <a:pt x="12642" y="10060"/>
                  <a:pt x="12376" y="9926"/>
                  <a:pt x="12109" y="9593"/>
                </a:cubicBezTo>
                <a:cubicBezTo>
                  <a:pt x="11909" y="9326"/>
                  <a:pt x="11708" y="8892"/>
                  <a:pt x="11775" y="8492"/>
                </a:cubicBezTo>
                <a:cubicBezTo>
                  <a:pt x="11778" y="8470"/>
                  <a:pt x="11783" y="8448"/>
                  <a:pt x="11788" y="8428"/>
                </a:cubicBezTo>
                <a:lnTo>
                  <a:pt x="11788" y="8428"/>
                </a:lnTo>
                <a:cubicBezTo>
                  <a:pt x="11772" y="8448"/>
                  <a:pt x="11756" y="8470"/>
                  <a:pt x="11742" y="8492"/>
                </a:cubicBezTo>
                <a:cubicBezTo>
                  <a:pt x="11508" y="8892"/>
                  <a:pt x="11742" y="9526"/>
                  <a:pt x="12009" y="9893"/>
                </a:cubicBezTo>
                <a:cubicBezTo>
                  <a:pt x="12168" y="10158"/>
                  <a:pt x="12558" y="10591"/>
                  <a:pt x="12946" y="10591"/>
                </a:cubicBezTo>
                <a:cubicBezTo>
                  <a:pt x="13046" y="10591"/>
                  <a:pt x="13147" y="10562"/>
                  <a:pt x="13243" y="10494"/>
                </a:cubicBezTo>
                <a:cubicBezTo>
                  <a:pt x="13257" y="10522"/>
                  <a:pt x="13289" y="10532"/>
                  <a:pt x="13324" y="10532"/>
                </a:cubicBezTo>
                <a:cubicBezTo>
                  <a:pt x="13371" y="10532"/>
                  <a:pt x="13424" y="10513"/>
                  <a:pt x="13443" y="10494"/>
                </a:cubicBezTo>
                <a:cubicBezTo>
                  <a:pt x="13729" y="11066"/>
                  <a:pt x="13682" y="11790"/>
                  <a:pt x="13908" y="12405"/>
                </a:cubicBezTo>
                <a:lnTo>
                  <a:pt x="13908" y="12405"/>
                </a:lnTo>
                <a:cubicBezTo>
                  <a:pt x="13909" y="12402"/>
                  <a:pt x="13909" y="12398"/>
                  <a:pt x="13910" y="12395"/>
                </a:cubicBezTo>
                <a:cubicBezTo>
                  <a:pt x="13910" y="12428"/>
                  <a:pt x="13943" y="12428"/>
                  <a:pt x="13943" y="12495"/>
                </a:cubicBezTo>
                <a:cubicBezTo>
                  <a:pt x="13931" y="12465"/>
                  <a:pt x="13919" y="12435"/>
                  <a:pt x="13908" y="12405"/>
                </a:cubicBezTo>
                <a:lnTo>
                  <a:pt x="13908" y="12405"/>
                </a:lnTo>
                <a:cubicBezTo>
                  <a:pt x="13776" y="13035"/>
                  <a:pt x="13676" y="13666"/>
                  <a:pt x="13576" y="14263"/>
                </a:cubicBezTo>
                <a:cubicBezTo>
                  <a:pt x="13618" y="14084"/>
                  <a:pt x="13657" y="13899"/>
                  <a:pt x="13695" y="13711"/>
                </a:cubicBezTo>
                <a:lnTo>
                  <a:pt x="13695" y="13711"/>
                </a:lnTo>
                <a:cubicBezTo>
                  <a:pt x="13645" y="13987"/>
                  <a:pt x="13597" y="14261"/>
                  <a:pt x="13543" y="14530"/>
                </a:cubicBezTo>
                <a:cubicBezTo>
                  <a:pt x="13543" y="14396"/>
                  <a:pt x="13510" y="14263"/>
                  <a:pt x="13510" y="14163"/>
                </a:cubicBezTo>
                <a:cubicBezTo>
                  <a:pt x="13443" y="13863"/>
                  <a:pt x="13410" y="13562"/>
                  <a:pt x="13376" y="13329"/>
                </a:cubicBezTo>
                <a:cubicBezTo>
                  <a:pt x="13343" y="13195"/>
                  <a:pt x="13276" y="13029"/>
                  <a:pt x="13243" y="12862"/>
                </a:cubicBezTo>
                <a:cubicBezTo>
                  <a:pt x="13276" y="12829"/>
                  <a:pt x="13276" y="12762"/>
                  <a:pt x="13276" y="12728"/>
                </a:cubicBezTo>
                <a:cubicBezTo>
                  <a:pt x="13243" y="12695"/>
                  <a:pt x="13243" y="12662"/>
                  <a:pt x="13210" y="12595"/>
                </a:cubicBezTo>
                <a:lnTo>
                  <a:pt x="13210" y="12395"/>
                </a:lnTo>
                <a:cubicBezTo>
                  <a:pt x="13210" y="12362"/>
                  <a:pt x="13210" y="12328"/>
                  <a:pt x="13176" y="12261"/>
                </a:cubicBezTo>
                <a:cubicBezTo>
                  <a:pt x="13243" y="11895"/>
                  <a:pt x="13076" y="11428"/>
                  <a:pt x="12909" y="11194"/>
                </a:cubicBezTo>
                <a:cubicBezTo>
                  <a:pt x="12748" y="10961"/>
                  <a:pt x="12480" y="10834"/>
                  <a:pt x="12225" y="10834"/>
                </a:cubicBezTo>
                <a:cubicBezTo>
                  <a:pt x="12147" y="10834"/>
                  <a:pt x="12071" y="10845"/>
                  <a:pt x="11999" y="10870"/>
                </a:cubicBezTo>
                <a:lnTo>
                  <a:pt x="11999" y="10870"/>
                </a:lnTo>
                <a:cubicBezTo>
                  <a:pt x="12018" y="10868"/>
                  <a:pt x="12037" y="10867"/>
                  <a:pt x="12056" y="10867"/>
                </a:cubicBezTo>
                <a:cubicBezTo>
                  <a:pt x="12270" y="10867"/>
                  <a:pt x="12494" y="11003"/>
                  <a:pt x="12609" y="11194"/>
                </a:cubicBezTo>
                <a:cubicBezTo>
                  <a:pt x="12743" y="11361"/>
                  <a:pt x="12843" y="11661"/>
                  <a:pt x="12843" y="11928"/>
                </a:cubicBezTo>
                <a:cubicBezTo>
                  <a:pt x="12743" y="11928"/>
                  <a:pt x="12709" y="11995"/>
                  <a:pt x="12642" y="12028"/>
                </a:cubicBezTo>
                <a:lnTo>
                  <a:pt x="12642" y="12195"/>
                </a:lnTo>
                <a:lnTo>
                  <a:pt x="12642" y="12261"/>
                </a:lnTo>
                <a:cubicBezTo>
                  <a:pt x="12532" y="12317"/>
                  <a:pt x="12433" y="12349"/>
                  <a:pt x="12336" y="12349"/>
                </a:cubicBezTo>
                <a:cubicBezTo>
                  <a:pt x="12198" y="12349"/>
                  <a:pt x="12065" y="12284"/>
                  <a:pt x="11909" y="12128"/>
                </a:cubicBezTo>
                <a:cubicBezTo>
                  <a:pt x="11729" y="11919"/>
                  <a:pt x="11577" y="11549"/>
                  <a:pt x="11619" y="11234"/>
                </a:cubicBezTo>
                <a:lnTo>
                  <a:pt x="11619" y="11234"/>
                </a:lnTo>
                <a:cubicBezTo>
                  <a:pt x="11327" y="11906"/>
                  <a:pt x="11996" y="12851"/>
                  <a:pt x="12560" y="12851"/>
                </a:cubicBezTo>
                <a:cubicBezTo>
                  <a:pt x="12672" y="12851"/>
                  <a:pt x="12780" y="12813"/>
                  <a:pt x="12876" y="12728"/>
                </a:cubicBezTo>
                <a:lnTo>
                  <a:pt x="12943" y="12795"/>
                </a:lnTo>
                <a:cubicBezTo>
                  <a:pt x="13009" y="12862"/>
                  <a:pt x="13043" y="12862"/>
                  <a:pt x="13109" y="12862"/>
                </a:cubicBezTo>
                <a:cubicBezTo>
                  <a:pt x="13210" y="13095"/>
                  <a:pt x="13243" y="13396"/>
                  <a:pt x="13276" y="13629"/>
                </a:cubicBezTo>
                <a:cubicBezTo>
                  <a:pt x="13376" y="14096"/>
                  <a:pt x="13376" y="14596"/>
                  <a:pt x="13510" y="15030"/>
                </a:cubicBezTo>
                <a:cubicBezTo>
                  <a:pt x="13410" y="15664"/>
                  <a:pt x="13276" y="16264"/>
                  <a:pt x="13210" y="16898"/>
                </a:cubicBezTo>
                <a:cubicBezTo>
                  <a:pt x="13109" y="17398"/>
                  <a:pt x="13009" y="17899"/>
                  <a:pt x="12909" y="18399"/>
                </a:cubicBezTo>
                <a:cubicBezTo>
                  <a:pt x="12342" y="16264"/>
                  <a:pt x="11608" y="14163"/>
                  <a:pt x="11075" y="12028"/>
                </a:cubicBezTo>
                <a:cubicBezTo>
                  <a:pt x="11075" y="11995"/>
                  <a:pt x="11058" y="11978"/>
                  <a:pt x="11041" y="11978"/>
                </a:cubicBezTo>
                <a:cubicBezTo>
                  <a:pt x="11025" y="11978"/>
                  <a:pt x="11008" y="11995"/>
                  <a:pt x="11008" y="12028"/>
                </a:cubicBezTo>
                <a:cubicBezTo>
                  <a:pt x="11075" y="12662"/>
                  <a:pt x="11241" y="13262"/>
                  <a:pt x="11375" y="13863"/>
                </a:cubicBezTo>
                <a:cubicBezTo>
                  <a:pt x="10941" y="12562"/>
                  <a:pt x="10508" y="11294"/>
                  <a:pt x="10007" y="10027"/>
                </a:cubicBezTo>
                <a:cubicBezTo>
                  <a:pt x="10041" y="9760"/>
                  <a:pt x="10041" y="9526"/>
                  <a:pt x="10074" y="9259"/>
                </a:cubicBezTo>
                <a:cubicBezTo>
                  <a:pt x="10107" y="8992"/>
                  <a:pt x="10074" y="8525"/>
                  <a:pt x="10207" y="8192"/>
                </a:cubicBezTo>
                <a:cubicBezTo>
                  <a:pt x="10241" y="8192"/>
                  <a:pt x="10241" y="8125"/>
                  <a:pt x="10274" y="8092"/>
                </a:cubicBezTo>
                <a:lnTo>
                  <a:pt x="10274" y="8058"/>
                </a:lnTo>
                <a:cubicBezTo>
                  <a:pt x="10274" y="8025"/>
                  <a:pt x="10274" y="7958"/>
                  <a:pt x="10341" y="7925"/>
                </a:cubicBezTo>
                <a:cubicBezTo>
                  <a:pt x="10341" y="7858"/>
                  <a:pt x="10341" y="7792"/>
                  <a:pt x="10274" y="7758"/>
                </a:cubicBezTo>
                <a:lnTo>
                  <a:pt x="10274" y="7725"/>
                </a:lnTo>
                <a:cubicBezTo>
                  <a:pt x="10383" y="7763"/>
                  <a:pt x="10488" y="7781"/>
                  <a:pt x="10587" y="7781"/>
                </a:cubicBezTo>
                <a:cubicBezTo>
                  <a:pt x="11094" y="7781"/>
                  <a:pt x="11453" y="7321"/>
                  <a:pt x="11508" y="6791"/>
                </a:cubicBezTo>
                <a:cubicBezTo>
                  <a:pt x="11542" y="6257"/>
                  <a:pt x="11342" y="5557"/>
                  <a:pt x="10875" y="5223"/>
                </a:cubicBezTo>
                <a:cubicBezTo>
                  <a:pt x="10770" y="5140"/>
                  <a:pt x="10670" y="5105"/>
                  <a:pt x="10575" y="5105"/>
                </a:cubicBezTo>
                <a:cubicBezTo>
                  <a:pt x="10367" y="5105"/>
                  <a:pt x="10189" y="5273"/>
                  <a:pt x="10074" y="5457"/>
                </a:cubicBezTo>
                <a:lnTo>
                  <a:pt x="10074" y="5423"/>
                </a:lnTo>
                <a:cubicBezTo>
                  <a:pt x="10074" y="5400"/>
                  <a:pt x="10057" y="5376"/>
                  <a:pt x="10036" y="5376"/>
                </a:cubicBezTo>
                <a:cubicBezTo>
                  <a:pt x="10027" y="5376"/>
                  <a:pt x="10017" y="5380"/>
                  <a:pt x="10007" y="5390"/>
                </a:cubicBezTo>
                <a:cubicBezTo>
                  <a:pt x="9907" y="5557"/>
                  <a:pt x="9840" y="5790"/>
                  <a:pt x="9774" y="6057"/>
                </a:cubicBezTo>
                <a:cubicBezTo>
                  <a:pt x="9740" y="6124"/>
                  <a:pt x="9740" y="6257"/>
                  <a:pt x="9707" y="6357"/>
                </a:cubicBezTo>
                <a:cubicBezTo>
                  <a:pt x="9707" y="6391"/>
                  <a:pt x="9707" y="6391"/>
                  <a:pt x="9740" y="6391"/>
                </a:cubicBezTo>
                <a:cubicBezTo>
                  <a:pt x="9707" y="6791"/>
                  <a:pt x="9774" y="7258"/>
                  <a:pt x="10007" y="7558"/>
                </a:cubicBezTo>
                <a:cubicBezTo>
                  <a:pt x="9941" y="7591"/>
                  <a:pt x="9907" y="7625"/>
                  <a:pt x="9907" y="7692"/>
                </a:cubicBezTo>
                <a:lnTo>
                  <a:pt x="9907" y="7925"/>
                </a:lnTo>
                <a:lnTo>
                  <a:pt x="9907" y="8025"/>
                </a:lnTo>
                <a:lnTo>
                  <a:pt x="9907" y="8058"/>
                </a:lnTo>
                <a:lnTo>
                  <a:pt x="9907" y="8092"/>
                </a:lnTo>
                <a:cubicBezTo>
                  <a:pt x="9907" y="8092"/>
                  <a:pt x="9907" y="8159"/>
                  <a:pt x="9941" y="8159"/>
                </a:cubicBezTo>
                <a:cubicBezTo>
                  <a:pt x="10041" y="8425"/>
                  <a:pt x="9941" y="8826"/>
                  <a:pt x="9907" y="9093"/>
                </a:cubicBezTo>
                <a:cubicBezTo>
                  <a:pt x="9907" y="9326"/>
                  <a:pt x="9874" y="9493"/>
                  <a:pt x="9874" y="9693"/>
                </a:cubicBezTo>
                <a:cubicBezTo>
                  <a:pt x="9874" y="9660"/>
                  <a:pt x="9874" y="9660"/>
                  <a:pt x="9840" y="9593"/>
                </a:cubicBezTo>
                <a:cubicBezTo>
                  <a:pt x="9711" y="9334"/>
                  <a:pt x="9613" y="9075"/>
                  <a:pt x="9516" y="8786"/>
                </a:cubicBezTo>
                <a:lnTo>
                  <a:pt x="9516" y="8786"/>
                </a:lnTo>
                <a:cubicBezTo>
                  <a:pt x="9518" y="8787"/>
                  <a:pt x="9520" y="8788"/>
                  <a:pt x="9522" y="8788"/>
                </a:cubicBezTo>
                <a:cubicBezTo>
                  <a:pt x="9542" y="8788"/>
                  <a:pt x="9574" y="8749"/>
                  <a:pt x="9574" y="8726"/>
                </a:cubicBezTo>
                <a:cubicBezTo>
                  <a:pt x="9340" y="7892"/>
                  <a:pt x="8940" y="7058"/>
                  <a:pt x="8540" y="6324"/>
                </a:cubicBezTo>
                <a:cubicBezTo>
                  <a:pt x="8540" y="6090"/>
                  <a:pt x="8573" y="5890"/>
                  <a:pt x="8573" y="5723"/>
                </a:cubicBezTo>
                <a:cubicBezTo>
                  <a:pt x="8606" y="5490"/>
                  <a:pt x="8606" y="5223"/>
                  <a:pt x="8673" y="5023"/>
                </a:cubicBezTo>
                <a:cubicBezTo>
                  <a:pt x="8706" y="4990"/>
                  <a:pt x="8740" y="4923"/>
                  <a:pt x="8740" y="4890"/>
                </a:cubicBezTo>
                <a:lnTo>
                  <a:pt x="8740" y="4689"/>
                </a:lnTo>
                <a:cubicBezTo>
                  <a:pt x="8773" y="4689"/>
                  <a:pt x="8773" y="4723"/>
                  <a:pt x="8840" y="4723"/>
                </a:cubicBezTo>
                <a:cubicBezTo>
                  <a:pt x="8906" y="4741"/>
                  <a:pt x="8971" y="4750"/>
                  <a:pt x="9033" y="4750"/>
                </a:cubicBezTo>
                <a:cubicBezTo>
                  <a:pt x="9531" y="4750"/>
                  <a:pt x="9874" y="4196"/>
                  <a:pt x="9874" y="3722"/>
                </a:cubicBezTo>
                <a:cubicBezTo>
                  <a:pt x="9874" y="3255"/>
                  <a:pt x="9607" y="2655"/>
                  <a:pt x="9173" y="2421"/>
                </a:cubicBezTo>
                <a:cubicBezTo>
                  <a:pt x="9089" y="2382"/>
                  <a:pt x="9012" y="2365"/>
                  <a:pt x="8942" y="2365"/>
                </a:cubicBezTo>
                <a:cubicBezTo>
                  <a:pt x="8651" y="2365"/>
                  <a:pt x="8474" y="2666"/>
                  <a:pt x="8339" y="2988"/>
                </a:cubicBezTo>
                <a:lnTo>
                  <a:pt x="8273" y="2988"/>
                </a:lnTo>
                <a:cubicBezTo>
                  <a:pt x="8106" y="3355"/>
                  <a:pt x="8073" y="3922"/>
                  <a:pt x="8273" y="4322"/>
                </a:cubicBezTo>
                <a:cubicBezTo>
                  <a:pt x="8239" y="4356"/>
                  <a:pt x="8239" y="4389"/>
                  <a:pt x="8239" y="4423"/>
                </a:cubicBezTo>
                <a:cubicBezTo>
                  <a:pt x="8239" y="4589"/>
                  <a:pt x="8239" y="4689"/>
                  <a:pt x="8273" y="4856"/>
                </a:cubicBezTo>
                <a:cubicBezTo>
                  <a:pt x="8273" y="4890"/>
                  <a:pt x="8339" y="4923"/>
                  <a:pt x="8373" y="4923"/>
                </a:cubicBezTo>
                <a:lnTo>
                  <a:pt x="8373" y="4990"/>
                </a:lnTo>
                <a:lnTo>
                  <a:pt x="8239" y="5990"/>
                </a:lnTo>
                <a:cubicBezTo>
                  <a:pt x="8039" y="5590"/>
                  <a:pt x="7839" y="5223"/>
                  <a:pt x="7606" y="4890"/>
                </a:cubicBezTo>
                <a:cubicBezTo>
                  <a:pt x="7596" y="4880"/>
                  <a:pt x="7586" y="4876"/>
                  <a:pt x="7578" y="4876"/>
                </a:cubicBezTo>
                <a:cubicBezTo>
                  <a:pt x="7558" y="4876"/>
                  <a:pt x="7549" y="4899"/>
                  <a:pt x="7572" y="4923"/>
                </a:cubicBezTo>
                <a:cubicBezTo>
                  <a:pt x="7606" y="5056"/>
                  <a:pt x="7706" y="5190"/>
                  <a:pt x="7739" y="5323"/>
                </a:cubicBezTo>
                <a:cubicBezTo>
                  <a:pt x="7672" y="5156"/>
                  <a:pt x="7572" y="5023"/>
                  <a:pt x="7439" y="4856"/>
                </a:cubicBezTo>
                <a:cubicBezTo>
                  <a:pt x="7505" y="4656"/>
                  <a:pt x="7405" y="4389"/>
                  <a:pt x="7372" y="4222"/>
                </a:cubicBezTo>
                <a:cubicBezTo>
                  <a:pt x="7272" y="3722"/>
                  <a:pt x="7105" y="3222"/>
                  <a:pt x="7038" y="2721"/>
                </a:cubicBezTo>
                <a:lnTo>
                  <a:pt x="7038" y="2688"/>
                </a:lnTo>
                <a:cubicBezTo>
                  <a:pt x="7038" y="2621"/>
                  <a:pt x="7072" y="2621"/>
                  <a:pt x="7072" y="2588"/>
                </a:cubicBezTo>
                <a:cubicBezTo>
                  <a:pt x="7105" y="2588"/>
                  <a:pt x="7105" y="2655"/>
                  <a:pt x="7172" y="2655"/>
                </a:cubicBezTo>
                <a:cubicBezTo>
                  <a:pt x="7218" y="2674"/>
                  <a:pt x="7263" y="2682"/>
                  <a:pt x="7306" y="2682"/>
                </a:cubicBezTo>
                <a:cubicBezTo>
                  <a:pt x="7796" y="2682"/>
                  <a:pt x="8106" y="1557"/>
                  <a:pt x="8106" y="1220"/>
                </a:cubicBezTo>
                <a:cubicBezTo>
                  <a:pt x="8173" y="687"/>
                  <a:pt x="7772" y="86"/>
                  <a:pt x="7205" y="19"/>
                </a:cubicBezTo>
                <a:cubicBezTo>
                  <a:pt x="7145" y="7"/>
                  <a:pt x="7086" y="1"/>
                  <a:pt x="7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372;p68"/>
          <p:cNvSpPr txBox="1">
            <a:spLocks noGrp="1"/>
          </p:cNvSpPr>
          <p:nvPr>
            <p:ph type="body" idx="1"/>
          </p:nvPr>
        </p:nvSpPr>
        <p:spPr>
          <a:xfrm>
            <a:off x="3613567" y="1712434"/>
            <a:ext cx="2224200" cy="9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tx2">
                    <a:lumMod val="50000"/>
                  </a:schemeClr>
                </a:solidFill>
              </a:rPr>
              <a:t>Here you can talk a bit about this person. Replace the image if </a:t>
            </a:r>
            <a:r>
              <a:rPr lang="en" dirty="0" smtClean="0">
                <a:solidFill>
                  <a:schemeClr val="tx2">
                    <a:lumMod val="50000"/>
                  </a:schemeClr>
                </a:solidFill>
              </a:rPr>
              <a:t>needed.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456529" y="-394495"/>
            <a:ext cx="8372475" cy="5932488"/>
            <a:chOff x="9593263" y="-719137"/>
            <a:chExt cx="8372475" cy="5932488"/>
          </a:xfrm>
          <a:solidFill>
            <a:srgbClr val="F1D1AB"/>
          </a:solidFill>
        </p:grpSpPr>
        <p:sp>
          <p:nvSpPr>
            <p:cNvPr id="27" name="Google Shape;1360;p67"/>
            <p:cNvSpPr/>
            <p:nvPr/>
          </p:nvSpPr>
          <p:spPr>
            <a:xfrm>
              <a:off x="10246250" y="4375763"/>
              <a:ext cx="6700" cy="3525"/>
            </a:xfrm>
            <a:custGeom>
              <a:avLst/>
              <a:gdLst/>
              <a:ahLst/>
              <a:cxnLst/>
              <a:rect l="l" t="t" r="r" b="b"/>
              <a:pathLst>
                <a:path w="268" h="141" extrusionOk="0">
                  <a:moveTo>
                    <a:pt x="176" y="1"/>
                  </a:moveTo>
                  <a:cubicBezTo>
                    <a:pt x="160" y="1"/>
                    <a:pt x="145" y="5"/>
                    <a:pt x="134" y="16"/>
                  </a:cubicBezTo>
                  <a:cubicBezTo>
                    <a:pt x="67" y="49"/>
                    <a:pt x="0" y="82"/>
                    <a:pt x="34" y="116"/>
                  </a:cubicBezTo>
                  <a:cubicBezTo>
                    <a:pt x="34" y="132"/>
                    <a:pt x="50" y="141"/>
                    <a:pt x="75" y="141"/>
                  </a:cubicBezTo>
                  <a:cubicBezTo>
                    <a:pt x="100" y="141"/>
                    <a:pt x="134" y="132"/>
                    <a:pt x="167" y="116"/>
                  </a:cubicBezTo>
                  <a:cubicBezTo>
                    <a:pt x="234" y="82"/>
                    <a:pt x="267" y="49"/>
                    <a:pt x="267" y="16"/>
                  </a:cubicBezTo>
                  <a:cubicBezTo>
                    <a:pt x="245" y="16"/>
                    <a:pt x="208" y="1"/>
                    <a:pt x="1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10344150" y="996950"/>
              <a:ext cx="412750" cy="396875"/>
            </a:xfrm>
            <a:custGeom>
              <a:avLst/>
              <a:gdLst>
                <a:gd name="T0" fmla="*/ 185 w 185"/>
                <a:gd name="T1" fmla="*/ 110 h 178"/>
                <a:gd name="T2" fmla="*/ 127 w 185"/>
                <a:gd name="T3" fmla="*/ 127 h 178"/>
                <a:gd name="T4" fmla="*/ 97 w 185"/>
                <a:gd name="T5" fmla="*/ 178 h 178"/>
                <a:gd name="T6" fmla="*/ 62 w 185"/>
                <a:gd name="T7" fmla="*/ 128 h 178"/>
                <a:gd name="T8" fmla="*/ 0 w 185"/>
                <a:gd name="T9" fmla="*/ 111 h 178"/>
                <a:gd name="T10" fmla="*/ 32 w 185"/>
                <a:gd name="T11" fmla="*/ 2 h 178"/>
                <a:gd name="T12" fmla="*/ 82 w 185"/>
                <a:gd name="T13" fmla="*/ 24 h 178"/>
                <a:gd name="T14" fmla="*/ 101 w 185"/>
                <a:gd name="T15" fmla="*/ 23 h 178"/>
                <a:gd name="T16" fmla="*/ 146 w 185"/>
                <a:gd name="T17" fmla="*/ 0 h 178"/>
                <a:gd name="T18" fmla="*/ 142 w 185"/>
                <a:gd name="T19" fmla="*/ 41 h 178"/>
                <a:gd name="T20" fmla="*/ 158 w 185"/>
                <a:gd name="T21" fmla="*/ 83 h 178"/>
                <a:gd name="T22" fmla="*/ 185 w 185"/>
                <a:gd name="T23" fmla="*/ 110 h 178"/>
                <a:gd name="T24" fmla="*/ 125 w 185"/>
                <a:gd name="T25" fmla="*/ 30 h 178"/>
                <a:gd name="T26" fmla="*/ 52 w 185"/>
                <a:gd name="T27" fmla="*/ 28 h 178"/>
                <a:gd name="T28" fmla="*/ 37 w 185"/>
                <a:gd name="T29" fmla="*/ 102 h 178"/>
                <a:gd name="T30" fmla="*/ 96 w 185"/>
                <a:gd name="T31" fmla="*/ 144 h 178"/>
                <a:gd name="T32" fmla="*/ 151 w 185"/>
                <a:gd name="T33" fmla="*/ 99 h 178"/>
                <a:gd name="T34" fmla="*/ 125 w 185"/>
                <a:gd name="T35" fmla="*/ 3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5" h="178">
                  <a:moveTo>
                    <a:pt x="185" y="110"/>
                  </a:moveTo>
                  <a:cubicBezTo>
                    <a:pt x="162" y="116"/>
                    <a:pt x="141" y="116"/>
                    <a:pt x="127" y="127"/>
                  </a:cubicBezTo>
                  <a:cubicBezTo>
                    <a:pt x="113" y="138"/>
                    <a:pt x="108" y="159"/>
                    <a:pt x="97" y="178"/>
                  </a:cubicBezTo>
                  <a:cubicBezTo>
                    <a:pt x="85" y="159"/>
                    <a:pt x="77" y="139"/>
                    <a:pt x="62" y="128"/>
                  </a:cubicBezTo>
                  <a:cubicBezTo>
                    <a:pt x="47" y="118"/>
                    <a:pt x="25" y="118"/>
                    <a:pt x="0" y="111"/>
                  </a:cubicBezTo>
                  <a:cubicBezTo>
                    <a:pt x="43" y="84"/>
                    <a:pt x="48" y="47"/>
                    <a:pt x="32" y="2"/>
                  </a:cubicBezTo>
                  <a:cubicBezTo>
                    <a:pt x="53" y="12"/>
                    <a:pt x="67" y="19"/>
                    <a:pt x="82" y="24"/>
                  </a:cubicBezTo>
                  <a:cubicBezTo>
                    <a:pt x="88" y="26"/>
                    <a:pt x="96" y="25"/>
                    <a:pt x="101" y="23"/>
                  </a:cubicBezTo>
                  <a:cubicBezTo>
                    <a:pt x="114" y="17"/>
                    <a:pt x="127" y="10"/>
                    <a:pt x="146" y="0"/>
                  </a:cubicBezTo>
                  <a:cubicBezTo>
                    <a:pt x="145" y="16"/>
                    <a:pt x="145" y="29"/>
                    <a:pt x="142" y="41"/>
                  </a:cubicBezTo>
                  <a:cubicBezTo>
                    <a:pt x="139" y="59"/>
                    <a:pt x="144" y="72"/>
                    <a:pt x="158" y="83"/>
                  </a:cubicBezTo>
                  <a:cubicBezTo>
                    <a:pt x="167" y="90"/>
                    <a:pt x="174" y="99"/>
                    <a:pt x="185" y="110"/>
                  </a:cubicBezTo>
                  <a:close/>
                  <a:moveTo>
                    <a:pt x="125" y="30"/>
                  </a:moveTo>
                  <a:cubicBezTo>
                    <a:pt x="102" y="49"/>
                    <a:pt x="80" y="45"/>
                    <a:pt x="52" y="28"/>
                  </a:cubicBezTo>
                  <a:cubicBezTo>
                    <a:pt x="63" y="60"/>
                    <a:pt x="58" y="82"/>
                    <a:pt x="37" y="102"/>
                  </a:cubicBezTo>
                  <a:cubicBezTo>
                    <a:pt x="68" y="101"/>
                    <a:pt x="83" y="120"/>
                    <a:pt x="96" y="144"/>
                  </a:cubicBezTo>
                  <a:cubicBezTo>
                    <a:pt x="104" y="115"/>
                    <a:pt x="123" y="103"/>
                    <a:pt x="151" y="99"/>
                  </a:cubicBezTo>
                  <a:cubicBezTo>
                    <a:pt x="127" y="81"/>
                    <a:pt x="121" y="59"/>
                    <a:pt x="12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13662025" y="1416050"/>
              <a:ext cx="355600" cy="395288"/>
            </a:xfrm>
            <a:custGeom>
              <a:avLst/>
              <a:gdLst>
                <a:gd name="T0" fmla="*/ 159 w 159"/>
                <a:gd name="T1" fmla="*/ 101 h 177"/>
                <a:gd name="T2" fmla="*/ 97 w 159"/>
                <a:gd name="T3" fmla="*/ 177 h 177"/>
                <a:gd name="T4" fmla="*/ 0 w 159"/>
                <a:gd name="T5" fmla="*/ 128 h 177"/>
                <a:gd name="T6" fmla="*/ 23 w 159"/>
                <a:gd name="T7" fmla="*/ 72 h 177"/>
                <a:gd name="T8" fmla="*/ 4 w 159"/>
                <a:gd name="T9" fmla="*/ 13 h 177"/>
                <a:gd name="T10" fmla="*/ 104 w 159"/>
                <a:gd name="T11" fmla="*/ 0 h 177"/>
                <a:gd name="T12" fmla="*/ 159 w 159"/>
                <a:gd name="T13" fmla="*/ 101 h 177"/>
                <a:gd name="T14" fmla="*/ 128 w 159"/>
                <a:gd name="T15" fmla="*/ 95 h 177"/>
                <a:gd name="T16" fmla="*/ 94 w 159"/>
                <a:gd name="T17" fmla="*/ 26 h 177"/>
                <a:gd name="T18" fmla="*/ 30 w 159"/>
                <a:gd name="T19" fmla="*/ 38 h 177"/>
                <a:gd name="T20" fmla="*/ 40 w 159"/>
                <a:gd name="T21" fmla="*/ 77 h 177"/>
                <a:gd name="T22" fmla="*/ 26 w 159"/>
                <a:gd name="T23" fmla="*/ 115 h 177"/>
                <a:gd name="T24" fmla="*/ 94 w 159"/>
                <a:gd name="T25" fmla="*/ 148 h 177"/>
                <a:gd name="T26" fmla="*/ 128 w 159"/>
                <a:gd name="T27" fmla="*/ 9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177">
                  <a:moveTo>
                    <a:pt x="159" y="101"/>
                  </a:moveTo>
                  <a:cubicBezTo>
                    <a:pt x="115" y="109"/>
                    <a:pt x="100" y="136"/>
                    <a:pt x="97" y="177"/>
                  </a:cubicBezTo>
                  <a:cubicBezTo>
                    <a:pt x="74" y="143"/>
                    <a:pt x="49" y="115"/>
                    <a:pt x="0" y="128"/>
                  </a:cubicBezTo>
                  <a:cubicBezTo>
                    <a:pt x="10" y="106"/>
                    <a:pt x="23" y="89"/>
                    <a:pt x="23" y="72"/>
                  </a:cubicBezTo>
                  <a:cubicBezTo>
                    <a:pt x="24" y="54"/>
                    <a:pt x="12" y="36"/>
                    <a:pt x="4" y="13"/>
                  </a:cubicBezTo>
                  <a:cubicBezTo>
                    <a:pt x="42" y="32"/>
                    <a:pt x="75" y="37"/>
                    <a:pt x="104" y="0"/>
                  </a:cubicBezTo>
                  <a:cubicBezTo>
                    <a:pt x="104" y="44"/>
                    <a:pt x="117" y="79"/>
                    <a:pt x="159" y="101"/>
                  </a:cubicBezTo>
                  <a:close/>
                  <a:moveTo>
                    <a:pt x="128" y="95"/>
                  </a:moveTo>
                  <a:cubicBezTo>
                    <a:pt x="104" y="79"/>
                    <a:pt x="93" y="59"/>
                    <a:pt x="94" y="26"/>
                  </a:cubicBezTo>
                  <a:cubicBezTo>
                    <a:pt x="74" y="53"/>
                    <a:pt x="53" y="51"/>
                    <a:pt x="30" y="38"/>
                  </a:cubicBezTo>
                  <a:cubicBezTo>
                    <a:pt x="34" y="54"/>
                    <a:pt x="41" y="66"/>
                    <a:pt x="40" y="77"/>
                  </a:cubicBezTo>
                  <a:cubicBezTo>
                    <a:pt x="40" y="88"/>
                    <a:pt x="32" y="98"/>
                    <a:pt x="26" y="115"/>
                  </a:cubicBezTo>
                  <a:cubicBezTo>
                    <a:pt x="61" y="100"/>
                    <a:pt x="71" y="130"/>
                    <a:pt x="94" y="148"/>
                  </a:cubicBezTo>
                  <a:cubicBezTo>
                    <a:pt x="87" y="115"/>
                    <a:pt x="103" y="102"/>
                    <a:pt x="128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7"/>
            <p:cNvSpPr>
              <a:spLocks noEditPoints="1"/>
            </p:cNvSpPr>
            <p:nvPr/>
          </p:nvSpPr>
          <p:spPr bwMode="auto">
            <a:xfrm>
              <a:off x="16889413" y="2462213"/>
              <a:ext cx="398463" cy="363538"/>
            </a:xfrm>
            <a:custGeom>
              <a:avLst/>
              <a:gdLst>
                <a:gd name="T0" fmla="*/ 160 w 179"/>
                <a:gd name="T1" fmla="*/ 163 h 163"/>
                <a:gd name="T2" fmla="*/ 103 w 179"/>
                <a:gd name="T3" fmla="*/ 136 h 163"/>
                <a:gd name="T4" fmla="*/ 49 w 179"/>
                <a:gd name="T5" fmla="*/ 147 h 163"/>
                <a:gd name="T6" fmla="*/ 43 w 179"/>
                <a:gd name="T7" fmla="*/ 92 h 163"/>
                <a:gd name="T8" fmla="*/ 0 w 179"/>
                <a:gd name="T9" fmla="*/ 48 h 163"/>
                <a:gd name="T10" fmla="*/ 80 w 179"/>
                <a:gd name="T11" fmla="*/ 0 h 163"/>
                <a:gd name="T12" fmla="*/ 179 w 179"/>
                <a:gd name="T13" fmla="*/ 70 h 163"/>
                <a:gd name="T14" fmla="*/ 160 w 179"/>
                <a:gd name="T15" fmla="*/ 163 h 163"/>
                <a:gd name="T16" fmla="*/ 63 w 179"/>
                <a:gd name="T17" fmla="*/ 129 h 163"/>
                <a:gd name="T18" fmla="*/ 136 w 179"/>
                <a:gd name="T19" fmla="*/ 137 h 163"/>
                <a:gd name="T20" fmla="*/ 147 w 179"/>
                <a:gd name="T21" fmla="*/ 74 h 163"/>
                <a:gd name="T22" fmla="*/ 82 w 179"/>
                <a:gd name="T23" fmla="*/ 27 h 163"/>
                <a:gd name="T24" fmla="*/ 36 w 179"/>
                <a:gd name="T25" fmla="*/ 63 h 163"/>
                <a:gd name="T26" fmla="*/ 63 w 179"/>
                <a:gd name="T27" fmla="*/ 12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" h="163">
                  <a:moveTo>
                    <a:pt x="160" y="163"/>
                  </a:moveTo>
                  <a:cubicBezTo>
                    <a:pt x="138" y="151"/>
                    <a:pt x="121" y="138"/>
                    <a:pt x="103" y="136"/>
                  </a:cubicBezTo>
                  <a:cubicBezTo>
                    <a:pt x="86" y="134"/>
                    <a:pt x="68" y="143"/>
                    <a:pt x="49" y="147"/>
                  </a:cubicBezTo>
                  <a:cubicBezTo>
                    <a:pt x="47" y="128"/>
                    <a:pt x="50" y="108"/>
                    <a:pt x="43" y="92"/>
                  </a:cubicBezTo>
                  <a:cubicBezTo>
                    <a:pt x="35" y="77"/>
                    <a:pt x="18" y="66"/>
                    <a:pt x="0" y="48"/>
                  </a:cubicBezTo>
                  <a:cubicBezTo>
                    <a:pt x="40" y="50"/>
                    <a:pt x="72" y="46"/>
                    <a:pt x="80" y="0"/>
                  </a:cubicBezTo>
                  <a:cubicBezTo>
                    <a:pt x="101" y="41"/>
                    <a:pt x="131" y="66"/>
                    <a:pt x="179" y="70"/>
                  </a:cubicBezTo>
                  <a:cubicBezTo>
                    <a:pt x="139" y="94"/>
                    <a:pt x="142" y="125"/>
                    <a:pt x="160" y="163"/>
                  </a:cubicBezTo>
                  <a:close/>
                  <a:moveTo>
                    <a:pt x="63" y="129"/>
                  </a:moveTo>
                  <a:cubicBezTo>
                    <a:pt x="90" y="110"/>
                    <a:pt x="110" y="122"/>
                    <a:pt x="136" y="137"/>
                  </a:cubicBezTo>
                  <a:cubicBezTo>
                    <a:pt x="126" y="110"/>
                    <a:pt x="125" y="91"/>
                    <a:pt x="147" y="74"/>
                  </a:cubicBezTo>
                  <a:cubicBezTo>
                    <a:pt x="116" y="73"/>
                    <a:pt x="100" y="53"/>
                    <a:pt x="82" y="27"/>
                  </a:cubicBezTo>
                  <a:cubicBezTo>
                    <a:pt x="80" y="62"/>
                    <a:pt x="58" y="62"/>
                    <a:pt x="36" y="63"/>
                  </a:cubicBezTo>
                  <a:cubicBezTo>
                    <a:pt x="56" y="80"/>
                    <a:pt x="68" y="99"/>
                    <a:pt x="63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15270163" y="-190500"/>
              <a:ext cx="390525" cy="361950"/>
            </a:xfrm>
            <a:custGeom>
              <a:avLst/>
              <a:gdLst>
                <a:gd name="T0" fmla="*/ 80 w 175"/>
                <a:gd name="T1" fmla="*/ 0 h 162"/>
                <a:gd name="T2" fmla="*/ 175 w 175"/>
                <a:gd name="T3" fmla="*/ 65 h 162"/>
                <a:gd name="T4" fmla="*/ 166 w 175"/>
                <a:gd name="T5" fmla="*/ 79 h 162"/>
                <a:gd name="T6" fmla="*/ 151 w 175"/>
                <a:gd name="T7" fmla="*/ 147 h 162"/>
                <a:gd name="T8" fmla="*/ 154 w 175"/>
                <a:gd name="T9" fmla="*/ 162 h 162"/>
                <a:gd name="T10" fmla="*/ 45 w 175"/>
                <a:gd name="T11" fmla="*/ 153 h 162"/>
                <a:gd name="T12" fmla="*/ 0 w 175"/>
                <a:gd name="T13" fmla="*/ 54 h 162"/>
                <a:gd name="T14" fmla="*/ 80 w 175"/>
                <a:gd name="T15" fmla="*/ 0 h 162"/>
                <a:gd name="T16" fmla="*/ 61 w 175"/>
                <a:gd name="T17" fmla="*/ 128 h 162"/>
                <a:gd name="T18" fmla="*/ 98 w 175"/>
                <a:gd name="T19" fmla="*/ 120 h 162"/>
                <a:gd name="T20" fmla="*/ 134 w 175"/>
                <a:gd name="T21" fmla="*/ 136 h 162"/>
                <a:gd name="T22" fmla="*/ 151 w 175"/>
                <a:gd name="T23" fmla="*/ 74 h 162"/>
                <a:gd name="T24" fmla="*/ 84 w 175"/>
                <a:gd name="T25" fmla="*/ 32 h 162"/>
                <a:gd name="T26" fmla="*/ 34 w 175"/>
                <a:gd name="T27" fmla="*/ 66 h 162"/>
                <a:gd name="T28" fmla="*/ 61 w 175"/>
                <a:gd name="T29" fmla="*/ 12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5" h="162">
                  <a:moveTo>
                    <a:pt x="80" y="0"/>
                  </a:moveTo>
                  <a:cubicBezTo>
                    <a:pt x="99" y="41"/>
                    <a:pt x="128" y="65"/>
                    <a:pt x="175" y="65"/>
                  </a:cubicBezTo>
                  <a:cubicBezTo>
                    <a:pt x="170" y="72"/>
                    <a:pt x="169" y="77"/>
                    <a:pt x="166" y="79"/>
                  </a:cubicBezTo>
                  <a:cubicBezTo>
                    <a:pt x="140" y="98"/>
                    <a:pt x="141" y="121"/>
                    <a:pt x="151" y="147"/>
                  </a:cubicBezTo>
                  <a:cubicBezTo>
                    <a:pt x="153" y="150"/>
                    <a:pt x="152" y="154"/>
                    <a:pt x="154" y="162"/>
                  </a:cubicBezTo>
                  <a:cubicBezTo>
                    <a:pt x="118" y="139"/>
                    <a:pt x="84" y="125"/>
                    <a:pt x="45" y="153"/>
                  </a:cubicBezTo>
                  <a:cubicBezTo>
                    <a:pt x="56" y="108"/>
                    <a:pt x="36" y="78"/>
                    <a:pt x="0" y="54"/>
                  </a:cubicBezTo>
                  <a:cubicBezTo>
                    <a:pt x="40" y="55"/>
                    <a:pt x="71" y="45"/>
                    <a:pt x="80" y="0"/>
                  </a:cubicBezTo>
                  <a:close/>
                  <a:moveTo>
                    <a:pt x="61" y="128"/>
                  </a:moveTo>
                  <a:cubicBezTo>
                    <a:pt x="75" y="124"/>
                    <a:pt x="87" y="119"/>
                    <a:pt x="98" y="120"/>
                  </a:cubicBezTo>
                  <a:cubicBezTo>
                    <a:pt x="108" y="121"/>
                    <a:pt x="119" y="129"/>
                    <a:pt x="134" y="136"/>
                  </a:cubicBezTo>
                  <a:cubicBezTo>
                    <a:pt x="124" y="111"/>
                    <a:pt x="121" y="91"/>
                    <a:pt x="151" y="74"/>
                  </a:cubicBezTo>
                  <a:cubicBezTo>
                    <a:pt x="118" y="69"/>
                    <a:pt x="96" y="59"/>
                    <a:pt x="84" y="32"/>
                  </a:cubicBezTo>
                  <a:cubicBezTo>
                    <a:pt x="77" y="59"/>
                    <a:pt x="57" y="64"/>
                    <a:pt x="34" y="66"/>
                  </a:cubicBezTo>
                  <a:cubicBezTo>
                    <a:pt x="55" y="83"/>
                    <a:pt x="66" y="102"/>
                    <a:pt x="61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9"/>
            <p:cNvSpPr>
              <a:spLocks noEditPoints="1"/>
            </p:cNvSpPr>
            <p:nvPr/>
          </p:nvSpPr>
          <p:spPr bwMode="auto">
            <a:xfrm>
              <a:off x="11923713" y="4852988"/>
              <a:ext cx="339725" cy="360363"/>
            </a:xfrm>
            <a:custGeom>
              <a:avLst/>
              <a:gdLst>
                <a:gd name="T0" fmla="*/ 0 w 153"/>
                <a:gd name="T1" fmla="*/ 74 h 161"/>
                <a:gd name="T2" fmla="*/ 60 w 153"/>
                <a:gd name="T3" fmla="*/ 0 h 161"/>
                <a:gd name="T4" fmla="*/ 153 w 153"/>
                <a:gd name="T5" fmla="*/ 37 h 161"/>
                <a:gd name="T6" fmla="*/ 148 w 153"/>
                <a:gd name="T7" fmla="*/ 136 h 161"/>
                <a:gd name="T8" fmla="*/ 97 w 153"/>
                <a:gd name="T9" fmla="*/ 130 h 161"/>
                <a:gd name="T10" fmla="*/ 54 w 153"/>
                <a:gd name="T11" fmla="*/ 161 h 161"/>
                <a:gd name="T12" fmla="*/ 0 w 153"/>
                <a:gd name="T13" fmla="*/ 74 h 161"/>
                <a:gd name="T14" fmla="*/ 69 w 153"/>
                <a:gd name="T15" fmla="*/ 27 h 161"/>
                <a:gd name="T16" fmla="*/ 31 w 153"/>
                <a:gd name="T17" fmla="*/ 78 h 161"/>
                <a:gd name="T18" fmla="*/ 65 w 153"/>
                <a:gd name="T19" fmla="*/ 137 h 161"/>
                <a:gd name="T20" fmla="*/ 129 w 153"/>
                <a:gd name="T21" fmla="*/ 119 h 161"/>
                <a:gd name="T22" fmla="*/ 128 w 153"/>
                <a:gd name="T23" fmla="*/ 51 h 161"/>
                <a:gd name="T24" fmla="*/ 69 w 153"/>
                <a:gd name="T25" fmla="*/ 2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61">
                  <a:moveTo>
                    <a:pt x="0" y="74"/>
                  </a:moveTo>
                  <a:cubicBezTo>
                    <a:pt x="38" y="64"/>
                    <a:pt x="59" y="42"/>
                    <a:pt x="60" y="0"/>
                  </a:cubicBezTo>
                  <a:cubicBezTo>
                    <a:pt x="84" y="32"/>
                    <a:pt x="112" y="48"/>
                    <a:pt x="153" y="37"/>
                  </a:cubicBezTo>
                  <a:cubicBezTo>
                    <a:pt x="128" y="70"/>
                    <a:pt x="130" y="102"/>
                    <a:pt x="148" y="136"/>
                  </a:cubicBezTo>
                  <a:cubicBezTo>
                    <a:pt x="129" y="133"/>
                    <a:pt x="112" y="126"/>
                    <a:pt x="97" y="130"/>
                  </a:cubicBezTo>
                  <a:cubicBezTo>
                    <a:pt x="83" y="134"/>
                    <a:pt x="71" y="148"/>
                    <a:pt x="54" y="161"/>
                  </a:cubicBezTo>
                  <a:cubicBezTo>
                    <a:pt x="56" y="119"/>
                    <a:pt x="40" y="90"/>
                    <a:pt x="0" y="74"/>
                  </a:cubicBezTo>
                  <a:close/>
                  <a:moveTo>
                    <a:pt x="69" y="27"/>
                  </a:moveTo>
                  <a:cubicBezTo>
                    <a:pt x="68" y="54"/>
                    <a:pt x="54" y="69"/>
                    <a:pt x="31" y="78"/>
                  </a:cubicBezTo>
                  <a:cubicBezTo>
                    <a:pt x="56" y="87"/>
                    <a:pt x="63" y="108"/>
                    <a:pt x="65" y="137"/>
                  </a:cubicBezTo>
                  <a:cubicBezTo>
                    <a:pt x="83" y="110"/>
                    <a:pt x="104" y="114"/>
                    <a:pt x="129" y="119"/>
                  </a:cubicBezTo>
                  <a:cubicBezTo>
                    <a:pt x="111" y="95"/>
                    <a:pt x="116" y="74"/>
                    <a:pt x="128" y="51"/>
                  </a:cubicBezTo>
                  <a:cubicBezTo>
                    <a:pt x="101" y="61"/>
                    <a:pt x="84" y="49"/>
                    <a:pt x="6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0"/>
            <p:cNvSpPr>
              <a:spLocks noEditPoints="1"/>
            </p:cNvSpPr>
            <p:nvPr/>
          </p:nvSpPr>
          <p:spPr bwMode="auto">
            <a:xfrm>
              <a:off x="11998325" y="3335338"/>
              <a:ext cx="368300" cy="331788"/>
            </a:xfrm>
            <a:custGeom>
              <a:avLst/>
              <a:gdLst>
                <a:gd name="T0" fmla="*/ 43 w 165"/>
                <a:gd name="T1" fmla="*/ 10 h 149"/>
                <a:gd name="T2" fmla="*/ 144 w 165"/>
                <a:gd name="T3" fmla="*/ 0 h 149"/>
                <a:gd name="T4" fmla="*/ 165 w 165"/>
                <a:gd name="T5" fmla="*/ 82 h 149"/>
                <a:gd name="T6" fmla="*/ 72 w 165"/>
                <a:gd name="T7" fmla="*/ 149 h 149"/>
                <a:gd name="T8" fmla="*/ 0 w 165"/>
                <a:gd name="T9" fmla="*/ 105 h 149"/>
                <a:gd name="T10" fmla="*/ 43 w 165"/>
                <a:gd name="T11" fmla="*/ 10 h 149"/>
                <a:gd name="T12" fmla="*/ 75 w 165"/>
                <a:gd name="T13" fmla="*/ 115 h 149"/>
                <a:gd name="T14" fmla="*/ 133 w 165"/>
                <a:gd name="T15" fmla="*/ 73 h 149"/>
                <a:gd name="T16" fmla="*/ 126 w 165"/>
                <a:gd name="T17" fmla="*/ 19 h 149"/>
                <a:gd name="T18" fmla="*/ 55 w 165"/>
                <a:gd name="T19" fmla="*/ 29 h 149"/>
                <a:gd name="T20" fmla="*/ 27 w 165"/>
                <a:gd name="T21" fmla="*/ 94 h 149"/>
                <a:gd name="T22" fmla="*/ 75 w 165"/>
                <a:gd name="T23" fmla="*/ 11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49">
                  <a:moveTo>
                    <a:pt x="43" y="10"/>
                  </a:moveTo>
                  <a:cubicBezTo>
                    <a:pt x="80" y="32"/>
                    <a:pt x="111" y="20"/>
                    <a:pt x="144" y="0"/>
                  </a:cubicBezTo>
                  <a:cubicBezTo>
                    <a:pt x="134" y="32"/>
                    <a:pt x="126" y="62"/>
                    <a:pt x="165" y="82"/>
                  </a:cubicBezTo>
                  <a:cubicBezTo>
                    <a:pt x="122" y="88"/>
                    <a:pt x="92" y="110"/>
                    <a:pt x="72" y="149"/>
                  </a:cubicBezTo>
                  <a:cubicBezTo>
                    <a:pt x="64" y="107"/>
                    <a:pt x="36" y="101"/>
                    <a:pt x="0" y="105"/>
                  </a:cubicBezTo>
                  <a:cubicBezTo>
                    <a:pt x="28" y="79"/>
                    <a:pt x="55" y="55"/>
                    <a:pt x="43" y="10"/>
                  </a:cubicBezTo>
                  <a:close/>
                  <a:moveTo>
                    <a:pt x="75" y="115"/>
                  </a:moveTo>
                  <a:cubicBezTo>
                    <a:pt x="95" y="101"/>
                    <a:pt x="113" y="87"/>
                    <a:pt x="133" y="73"/>
                  </a:cubicBezTo>
                  <a:cubicBezTo>
                    <a:pt x="114" y="64"/>
                    <a:pt x="118" y="44"/>
                    <a:pt x="126" y="19"/>
                  </a:cubicBezTo>
                  <a:cubicBezTo>
                    <a:pt x="102" y="37"/>
                    <a:pt x="81" y="40"/>
                    <a:pt x="55" y="29"/>
                  </a:cubicBezTo>
                  <a:cubicBezTo>
                    <a:pt x="65" y="60"/>
                    <a:pt x="46" y="74"/>
                    <a:pt x="27" y="94"/>
                  </a:cubicBezTo>
                  <a:cubicBezTo>
                    <a:pt x="53" y="89"/>
                    <a:pt x="68" y="98"/>
                    <a:pt x="75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1"/>
            <p:cNvSpPr>
              <a:spLocks noEditPoints="1"/>
            </p:cNvSpPr>
            <p:nvPr/>
          </p:nvSpPr>
          <p:spPr bwMode="auto">
            <a:xfrm>
              <a:off x="10261600" y="2801938"/>
              <a:ext cx="339725" cy="325438"/>
            </a:xfrm>
            <a:custGeom>
              <a:avLst/>
              <a:gdLst>
                <a:gd name="T0" fmla="*/ 45 w 152"/>
                <a:gd name="T1" fmla="*/ 146 h 146"/>
                <a:gd name="T2" fmla="*/ 0 w 152"/>
                <a:gd name="T3" fmla="*/ 68 h 146"/>
                <a:gd name="T4" fmla="*/ 62 w 152"/>
                <a:gd name="T5" fmla="*/ 0 h 146"/>
                <a:gd name="T6" fmla="*/ 99 w 152"/>
                <a:gd name="T7" fmla="*/ 36 h 146"/>
                <a:gd name="T8" fmla="*/ 152 w 152"/>
                <a:gd name="T9" fmla="*/ 39 h 146"/>
                <a:gd name="T10" fmla="*/ 139 w 152"/>
                <a:gd name="T11" fmla="*/ 128 h 146"/>
                <a:gd name="T12" fmla="*/ 45 w 152"/>
                <a:gd name="T13" fmla="*/ 146 h 146"/>
                <a:gd name="T14" fmla="*/ 122 w 152"/>
                <a:gd name="T15" fmla="*/ 57 h 146"/>
                <a:gd name="T16" fmla="*/ 66 w 152"/>
                <a:gd name="T17" fmla="*/ 33 h 146"/>
                <a:gd name="T18" fmla="*/ 28 w 152"/>
                <a:gd name="T19" fmla="*/ 73 h 146"/>
                <a:gd name="T20" fmla="*/ 56 w 152"/>
                <a:gd name="T21" fmla="*/ 116 h 146"/>
                <a:gd name="T22" fmla="*/ 118 w 152"/>
                <a:gd name="T23" fmla="*/ 105 h 146"/>
                <a:gd name="T24" fmla="*/ 122 w 152"/>
                <a:gd name="T25" fmla="*/ 5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46">
                  <a:moveTo>
                    <a:pt x="45" y="146"/>
                  </a:moveTo>
                  <a:cubicBezTo>
                    <a:pt x="52" y="106"/>
                    <a:pt x="31" y="85"/>
                    <a:pt x="0" y="68"/>
                  </a:cubicBezTo>
                  <a:cubicBezTo>
                    <a:pt x="38" y="61"/>
                    <a:pt x="59" y="39"/>
                    <a:pt x="62" y="0"/>
                  </a:cubicBezTo>
                  <a:cubicBezTo>
                    <a:pt x="77" y="15"/>
                    <a:pt x="86" y="30"/>
                    <a:pt x="99" y="36"/>
                  </a:cubicBezTo>
                  <a:cubicBezTo>
                    <a:pt x="113" y="42"/>
                    <a:pt x="130" y="38"/>
                    <a:pt x="152" y="39"/>
                  </a:cubicBezTo>
                  <a:cubicBezTo>
                    <a:pt x="125" y="66"/>
                    <a:pt x="118" y="95"/>
                    <a:pt x="139" y="128"/>
                  </a:cubicBezTo>
                  <a:cubicBezTo>
                    <a:pt x="103" y="114"/>
                    <a:pt x="73" y="119"/>
                    <a:pt x="45" y="146"/>
                  </a:cubicBezTo>
                  <a:close/>
                  <a:moveTo>
                    <a:pt x="122" y="57"/>
                  </a:moveTo>
                  <a:cubicBezTo>
                    <a:pt x="102" y="49"/>
                    <a:pt x="85" y="41"/>
                    <a:pt x="66" y="33"/>
                  </a:cubicBezTo>
                  <a:cubicBezTo>
                    <a:pt x="69" y="56"/>
                    <a:pt x="48" y="62"/>
                    <a:pt x="28" y="73"/>
                  </a:cubicBezTo>
                  <a:cubicBezTo>
                    <a:pt x="53" y="81"/>
                    <a:pt x="58" y="99"/>
                    <a:pt x="56" y="116"/>
                  </a:cubicBezTo>
                  <a:cubicBezTo>
                    <a:pt x="78" y="112"/>
                    <a:pt x="97" y="109"/>
                    <a:pt x="118" y="105"/>
                  </a:cubicBezTo>
                  <a:cubicBezTo>
                    <a:pt x="103" y="88"/>
                    <a:pt x="110" y="71"/>
                    <a:pt x="12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2"/>
            <p:cNvSpPr>
              <a:spLocks noEditPoints="1"/>
            </p:cNvSpPr>
            <p:nvPr/>
          </p:nvSpPr>
          <p:spPr bwMode="auto">
            <a:xfrm>
              <a:off x="11507788" y="2559050"/>
              <a:ext cx="303213" cy="347663"/>
            </a:xfrm>
            <a:custGeom>
              <a:avLst/>
              <a:gdLst>
                <a:gd name="T0" fmla="*/ 0 w 136"/>
                <a:gd name="T1" fmla="*/ 66 h 156"/>
                <a:gd name="T2" fmla="*/ 52 w 136"/>
                <a:gd name="T3" fmla="*/ 0 h 156"/>
                <a:gd name="T4" fmla="*/ 136 w 136"/>
                <a:gd name="T5" fmla="*/ 42 h 156"/>
                <a:gd name="T6" fmla="*/ 118 w 136"/>
                <a:gd name="T7" fmla="*/ 93 h 156"/>
                <a:gd name="T8" fmla="*/ 135 w 136"/>
                <a:gd name="T9" fmla="*/ 142 h 156"/>
                <a:gd name="T10" fmla="*/ 52 w 136"/>
                <a:gd name="T11" fmla="*/ 156 h 156"/>
                <a:gd name="T12" fmla="*/ 0 w 136"/>
                <a:gd name="T13" fmla="*/ 66 h 156"/>
                <a:gd name="T14" fmla="*/ 107 w 136"/>
                <a:gd name="T15" fmla="*/ 120 h 156"/>
                <a:gd name="T16" fmla="*/ 108 w 136"/>
                <a:gd name="T17" fmla="*/ 57 h 156"/>
                <a:gd name="T18" fmla="*/ 59 w 136"/>
                <a:gd name="T19" fmla="*/ 27 h 156"/>
                <a:gd name="T20" fmla="*/ 30 w 136"/>
                <a:gd name="T21" fmla="*/ 68 h 156"/>
                <a:gd name="T22" fmla="*/ 64 w 136"/>
                <a:gd name="T23" fmla="*/ 126 h 156"/>
                <a:gd name="T24" fmla="*/ 107 w 136"/>
                <a:gd name="T25" fmla="*/ 12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156">
                  <a:moveTo>
                    <a:pt x="0" y="66"/>
                  </a:moveTo>
                  <a:cubicBezTo>
                    <a:pt x="41" y="60"/>
                    <a:pt x="49" y="33"/>
                    <a:pt x="52" y="0"/>
                  </a:cubicBezTo>
                  <a:cubicBezTo>
                    <a:pt x="72" y="30"/>
                    <a:pt x="94" y="54"/>
                    <a:pt x="136" y="42"/>
                  </a:cubicBezTo>
                  <a:cubicBezTo>
                    <a:pt x="129" y="63"/>
                    <a:pt x="118" y="78"/>
                    <a:pt x="118" y="93"/>
                  </a:cubicBezTo>
                  <a:cubicBezTo>
                    <a:pt x="118" y="108"/>
                    <a:pt x="127" y="123"/>
                    <a:pt x="135" y="142"/>
                  </a:cubicBezTo>
                  <a:cubicBezTo>
                    <a:pt x="103" y="129"/>
                    <a:pt x="75" y="123"/>
                    <a:pt x="52" y="156"/>
                  </a:cubicBezTo>
                  <a:cubicBezTo>
                    <a:pt x="50" y="117"/>
                    <a:pt x="36" y="86"/>
                    <a:pt x="0" y="66"/>
                  </a:cubicBezTo>
                  <a:close/>
                  <a:moveTo>
                    <a:pt x="107" y="120"/>
                  </a:moveTo>
                  <a:cubicBezTo>
                    <a:pt x="108" y="98"/>
                    <a:pt x="108" y="79"/>
                    <a:pt x="108" y="57"/>
                  </a:cubicBezTo>
                  <a:cubicBezTo>
                    <a:pt x="87" y="64"/>
                    <a:pt x="75" y="46"/>
                    <a:pt x="59" y="27"/>
                  </a:cubicBezTo>
                  <a:cubicBezTo>
                    <a:pt x="58" y="52"/>
                    <a:pt x="50" y="67"/>
                    <a:pt x="30" y="68"/>
                  </a:cubicBezTo>
                  <a:cubicBezTo>
                    <a:pt x="42" y="88"/>
                    <a:pt x="53" y="107"/>
                    <a:pt x="64" y="126"/>
                  </a:cubicBezTo>
                  <a:cubicBezTo>
                    <a:pt x="76" y="109"/>
                    <a:pt x="93" y="113"/>
                    <a:pt x="107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15954375" y="1089025"/>
              <a:ext cx="330200" cy="327025"/>
            </a:xfrm>
            <a:custGeom>
              <a:avLst/>
              <a:gdLst>
                <a:gd name="T0" fmla="*/ 139 w 148"/>
                <a:gd name="T1" fmla="*/ 16 h 147"/>
                <a:gd name="T2" fmla="*/ 132 w 148"/>
                <a:gd name="T3" fmla="*/ 37 h 147"/>
                <a:gd name="T4" fmla="*/ 136 w 148"/>
                <a:gd name="T5" fmla="*/ 85 h 147"/>
                <a:gd name="T6" fmla="*/ 125 w 148"/>
                <a:gd name="T7" fmla="*/ 106 h 147"/>
                <a:gd name="T8" fmla="*/ 61 w 148"/>
                <a:gd name="T9" fmla="*/ 147 h 147"/>
                <a:gd name="T10" fmla="*/ 0 w 148"/>
                <a:gd name="T11" fmla="*/ 80 h 147"/>
                <a:gd name="T12" fmla="*/ 47 w 148"/>
                <a:gd name="T13" fmla="*/ 0 h 147"/>
                <a:gd name="T14" fmla="*/ 139 w 148"/>
                <a:gd name="T15" fmla="*/ 16 h 147"/>
                <a:gd name="T16" fmla="*/ 125 w 148"/>
                <a:gd name="T17" fmla="*/ 96 h 147"/>
                <a:gd name="T18" fmla="*/ 121 w 148"/>
                <a:gd name="T19" fmla="*/ 36 h 147"/>
                <a:gd name="T20" fmla="*/ 57 w 148"/>
                <a:gd name="T21" fmla="*/ 20 h 147"/>
                <a:gd name="T22" fmla="*/ 24 w 148"/>
                <a:gd name="T23" fmla="*/ 78 h 147"/>
                <a:gd name="T24" fmla="*/ 69 w 148"/>
                <a:gd name="T25" fmla="*/ 122 h 147"/>
                <a:gd name="T26" fmla="*/ 125 w 148"/>
                <a:gd name="T27" fmla="*/ 9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7">
                  <a:moveTo>
                    <a:pt x="139" y="16"/>
                  </a:moveTo>
                  <a:cubicBezTo>
                    <a:pt x="136" y="25"/>
                    <a:pt x="135" y="32"/>
                    <a:pt x="132" y="37"/>
                  </a:cubicBezTo>
                  <a:cubicBezTo>
                    <a:pt x="124" y="54"/>
                    <a:pt x="123" y="69"/>
                    <a:pt x="136" y="85"/>
                  </a:cubicBezTo>
                  <a:cubicBezTo>
                    <a:pt x="148" y="99"/>
                    <a:pt x="142" y="109"/>
                    <a:pt x="125" y="106"/>
                  </a:cubicBezTo>
                  <a:cubicBezTo>
                    <a:pt x="93" y="100"/>
                    <a:pt x="82" y="126"/>
                    <a:pt x="61" y="147"/>
                  </a:cubicBezTo>
                  <a:cubicBezTo>
                    <a:pt x="56" y="110"/>
                    <a:pt x="39" y="85"/>
                    <a:pt x="0" y="80"/>
                  </a:cubicBezTo>
                  <a:cubicBezTo>
                    <a:pt x="34" y="63"/>
                    <a:pt x="50" y="37"/>
                    <a:pt x="47" y="0"/>
                  </a:cubicBezTo>
                  <a:cubicBezTo>
                    <a:pt x="93" y="26"/>
                    <a:pt x="93" y="26"/>
                    <a:pt x="139" y="16"/>
                  </a:cubicBezTo>
                  <a:close/>
                  <a:moveTo>
                    <a:pt x="125" y="96"/>
                  </a:moveTo>
                  <a:cubicBezTo>
                    <a:pt x="116" y="73"/>
                    <a:pt x="101" y="56"/>
                    <a:pt x="121" y="36"/>
                  </a:cubicBezTo>
                  <a:cubicBezTo>
                    <a:pt x="79" y="37"/>
                    <a:pt x="79" y="37"/>
                    <a:pt x="57" y="20"/>
                  </a:cubicBezTo>
                  <a:cubicBezTo>
                    <a:pt x="61" y="47"/>
                    <a:pt x="49" y="63"/>
                    <a:pt x="24" y="78"/>
                  </a:cubicBezTo>
                  <a:cubicBezTo>
                    <a:pt x="54" y="80"/>
                    <a:pt x="64" y="96"/>
                    <a:pt x="69" y="122"/>
                  </a:cubicBezTo>
                  <a:cubicBezTo>
                    <a:pt x="83" y="100"/>
                    <a:pt x="98" y="87"/>
                    <a:pt x="12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4"/>
            <p:cNvSpPr>
              <a:spLocks noEditPoints="1"/>
            </p:cNvSpPr>
            <p:nvPr/>
          </p:nvSpPr>
          <p:spPr bwMode="auto">
            <a:xfrm>
              <a:off x="12609513" y="1376363"/>
              <a:ext cx="334963" cy="304800"/>
            </a:xfrm>
            <a:custGeom>
              <a:avLst/>
              <a:gdLst>
                <a:gd name="T0" fmla="*/ 33 w 150"/>
                <a:gd name="T1" fmla="*/ 137 h 137"/>
                <a:gd name="T2" fmla="*/ 0 w 150"/>
                <a:gd name="T3" fmla="*/ 54 h 137"/>
                <a:gd name="T4" fmla="*/ 69 w 150"/>
                <a:gd name="T5" fmla="*/ 0 h 137"/>
                <a:gd name="T6" fmla="*/ 150 w 150"/>
                <a:gd name="T7" fmla="*/ 42 h 137"/>
                <a:gd name="T8" fmla="*/ 118 w 150"/>
                <a:gd name="T9" fmla="*/ 86 h 137"/>
                <a:gd name="T10" fmla="*/ 121 w 150"/>
                <a:gd name="T11" fmla="*/ 135 h 137"/>
                <a:gd name="T12" fmla="*/ 33 w 150"/>
                <a:gd name="T13" fmla="*/ 137 h 137"/>
                <a:gd name="T14" fmla="*/ 72 w 150"/>
                <a:gd name="T15" fmla="*/ 32 h 137"/>
                <a:gd name="T16" fmla="*/ 30 w 150"/>
                <a:gd name="T17" fmla="*/ 65 h 137"/>
                <a:gd name="T18" fmla="*/ 47 w 150"/>
                <a:gd name="T19" fmla="*/ 109 h 137"/>
                <a:gd name="T20" fmla="*/ 105 w 150"/>
                <a:gd name="T21" fmla="*/ 107 h 137"/>
                <a:gd name="T22" fmla="*/ 118 w 150"/>
                <a:gd name="T23" fmla="*/ 62 h 137"/>
                <a:gd name="T24" fmla="*/ 72 w 150"/>
                <a:gd name="T25" fmla="*/ 3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37">
                  <a:moveTo>
                    <a:pt x="33" y="137"/>
                  </a:moveTo>
                  <a:cubicBezTo>
                    <a:pt x="38" y="102"/>
                    <a:pt x="34" y="74"/>
                    <a:pt x="0" y="54"/>
                  </a:cubicBezTo>
                  <a:cubicBezTo>
                    <a:pt x="33" y="48"/>
                    <a:pt x="62" y="40"/>
                    <a:pt x="69" y="0"/>
                  </a:cubicBezTo>
                  <a:cubicBezTo>
                    <a:pt x="87" y="31"/>
                    <a:pt x="108" y="52"/>
                    <a:pt x="150" y="42"/>
                  </a:cubicBezTo>
                  <a:cubicBezTo>
                    <a:pt x="136" y="61"/>
                    <a:pt x="122" y="72"/>
                    <a:pt x="118" y="86"/>
                  </a:cubicBezTo>
                  <a:cubicBezTo>
                    <a:pt x="114" y="99"/>
                    <a:pt x="119" y="115"/>
                    <a:pt x="121" y="135"/>
                  </a:cubicBezTo>
                  <a:cubicBezTo>
                    <a:pt x="92" y="117"/>
                    <a:pt x="63" y="112"/>
                    <a:pt x="33" y="137"/>
                  </a:cubicBezTo>
                  <a:close/>
                  <a:moveTo>
                    <a:pt x="72" y="32"/>
                  </a:moveTo>
                  <a:cubicBezTo>
                    <a:pt x="60" y="42"/>
                    <a:pt x="46" y="53"/>
                    <a:pt x="30" y="65"/>
                  </a:cubicBezTo>
                  <a:cubicBezTo>
                    <a:pt x="47" y="74"/>
                    <a:pt x="51" y="93"/>
                    <a:pt x="47" y="109"/>
                  </a:cubicBezTo>
                  <a:cubicBezTo>
                    <a:pt x="68" y="109"/>
                    <a:pt x="86" y="108"/>
                    <a:pt x="105" y="107"/>
                  </a:cubicBezTo>
                  <a:cubicBezTo>
                    <a:pt x="100" y="90"/>
                    <a:pt x="101" y="73"/>
                    <a:pt x="118" y="62"/>
                  </a:cubicBezTo>
                  <a:cubicBezTo>
                    <a:pt x="101" y="51"/>
                    <a:pt x="86" y="41"/>
                    <a:pt x="7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5"/>
            <p:cNvSpPr>
              <a:spLocks noEditPoints="1"/>
            </p:cNvSpPr>
            <p:nvPr/>
          </p:nvSpPr>
          <p:spPr bwMode="auto">
            <a:xfrm>
              <a:off x="15093950" y="3987800"/>
              <a:ext cx="354013" cy="279400"/>
            </a:xfrm>
            <a:custGeom>
              <a:avLst/>
              <a:gdLst>
                <a:gd name="T0" fmla="*/ 159 w 159"/>
                <a:gd name="T1" fmla="*/ 61 h 125"/>
                <a:gd name="T2" fmla="*/ 115 w 159"/>
                <a:gd name="T3" fmla="*/ 125 h 125"/>
                <a:gd name="T4" fmla="*/ 16 w 159"/>
                <a:gd name="T5" fmla="*/ 108 h 125"/>
                <a:gd name="T6" fmla="*/ 26 w 159"/>
                <a:gd name="T7" fmla="*/ 64 h 125"/>
                <a:gd name="T8" fmla="*/ 0 w 159"/>
                <a:gd name="T9" fmla="*/ 32 h 125"/>
                <a:gd name="T10" fmla="*/ 87 w 159"/>
                <a:gd name="T11" fmla="*/ 0 h 125"/>
                <a:gd name="T12" fmla="*/ 159 w 159"/>
                <a:gd name="T13" fmla="*/ 61 h 125"/>
                <a:gd name="T14" fmla="*/ 102 w 159"/>
                <a:gd name="T15" fmla="*/ 100 h 125"/>
                <a:gd name="T16" fmla="*/ 131 w 159"/>
                <a:gd name="T17" fmla="*/ 62 h 125"/>
                <a:gd name="T18" fmla="*/ 86 w 159"/>
                <a:gd name="T19" fmla="*/ 29 h 125"/>
                <a:gd name="T20" fmla="*/ 34 w 159"/>
                <a:gd name="T21" fmla="*/ 45 h 125"/>
                <a:gd name="T22" fmla="*/ 42 w 159"/>
                <a:gd name="T23" fmla="*/ 87 h 125"/>
                <a:gd name="T24" fmla="*/ 102 w 159"/>
                <a:gd name="T25" fmla="*/ 10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25">
                  <a:moveTo>
                    <a:pt x="159" y="61"/>
                  </a:moveTo>
                  <a:cubicBezTo>
                    <a:pt x="126" y="70"/>
                    <a:pt x="109" y="88"/>
                    <a:pt x="115" y="125"/>
                  </a:cubicBezTo>
                  <a:cubicBezTo>
                    <a:pt x="84" y="100"/>
                    <a:pt x="52" y="95"/>
                    <a:pt x="16" y="108"/>
                  </a:cubicBezTo>
                  <a:cubicBezTo>
                    <a:pt x="20" y="91"/>
                    <a:pt x="29" y="76"/>
                    <a:pt x="26" y="64"/>
                  </a:cubicBezTo>
                  <a:cubicBezTo>
                    <a:pt x="23" y="53"/>
                    <a:pt x="8" y="44"/>
                    <a:pt x="0" y="32"/>
                  </a:cubicBezTo>
                  <a:cubicBezTo>
                    <a:pt x="34" y="33"/>
                    <a:pt x="65" y="35"/>
                    <a:pt x="87" y="0"/>
                  </a:cubicBezTo>
                  <a:cubicBezTo>
                    <a:pt x="96" y="39"/>
                    <a:pt x="124" y="52"/>
                    <a:pt x="159" y="61"/>
                  </a:cubicBezTo>
                  <a:close/>
                  <a:moveTo>
                    <a:pt x="102" y="100"/>
                  </a:moveTo>
                  <a:cubicBezTo>
                    <a:pt x="94" y="79"/>
                    <a:pt x="113" y="72"/>
                    <a:pt x="131" y="62"/>
                  </a:cubicBezTo>
                  <a:cubicBezTo>
                    <a:pt x="108" y="54"/>
                    <a:pt x="88" y="50"/>
                    <a:pt x="86" y="29"/>
                  </a:cubicBezTo>
                  <a:cubicBezTo>
                    <a:pt x="66" y="35"/>
                    <a:pt x="49" y="41"/>
                    <a:pt x="34" y="45"/>
                  </a:cubicBezTo>
                  <a:cubicBezTo>
                    <a:pt x="37" y="59"/>
                    <a:pt x="40" y="74"/>
                    <a:pt x="42" y="87"/>
                  </a:cubicBezTo>
                  <a:cubicBezTo>
                    <a:pt x="60" y="91"/>
                    <a:pt x="80" y="95"/>
                    <a:pt x="10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6"/>
            <p:cNvSpPr>
              <a:spLocks noEditPoints="1"/>
            </p:cNvSpPr>
            <p:nvPr/>
          </p:nvSpPr>
          <p:spPr bwMode="auto">
            <a:xfrm>
              <a:off x="15867063" y="3348038"/>
              <a:ext cx="317500" cy="276225"/>
            </a:xfrm>
            <a:custGeom>
              <a:avLst/>
              <a:gdLst>
                <a:gd name="T0" fmla="*/ 0 w 142"/>
                <a:gd name="T1" fmla="*/ 59 h 124"/>
                <a:gd name="T2" fmla="*/ 65 w 142"/>
                <a:gd name="T3" fmla="*/ 0 h 124"/>
                <a:gd name="T4" fmla="*/ 142 w 142"/>
                <a:gd name="T5" fmla="*/ 40 h 124"/>
                <a:gd name="T6" fmla="*/ 126 w 142"/>
                <a:gd name="T7" fmla="*/ 111 h 124"/>
                <a:gd name="T8" fmla="*/ 35 w 142"/>
                <a:gd name="T9" fmla="*/ 124 h 124"/>
                <a:gd name="T10" fmla="*/ 0 w 142"/>
                <a:gd name="T11" fmla="*/ 59 h 124"/>
                <a:gd name="T12" fmla="*/ 25 w 142"/>
                <a:gd name="T13" fmla="*/ 63 h 124"/>
                <a:gd name="T14" fmla="*/ 49 w 142"/>
                <a:gd name="T15" fmla="*/ 98 h 124"/>
                <a:gd name="T16" fmla="*/ 104 w 142"/>
                <a:gd name="T17" fmla="*/ 92 h 124"/>
                <a:gd name="T18" fmla="*/ 112 w 142"/>
                <a:gd name="T19" fmla="*/ 52 h 124"/>
                <a:gd name="T20" fmla="*/ 65 w 142"/>
                <a:gd name="T21" fmla="*/ 32 h 124"/>
                <a:gd name="T22" fmla="*/ 25 w 142"/>
                <a:gd name="T23" fmla="*/ 6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124">
                  <a:moveTo>
                    <a:pt x="0" y="59"/>
                  </a:moveTo>
                  <a:cubicBezTo>
                    <a:pt x="32" y="53"/>
                    <a:pt x="56" y="40"/>
                    <a:pt x="65" y="0"/>
                  </a:cubicBezTo>
                  <a:cubicBezTo>
                    <a:pt x="81" y="41"/>
                    <a:pt x="109" y="44"/>
                    <a:pt x="142" y="40"/>
                  </a:cubicBezTo>
                  <a:cubicBezTo>
                    <a:pt x="119" y="60"/>
                    <a:pt x="108" y="81"/>
                    <a:pt x="126" y="111"/>
                  </a:cubicBezTo>
                  <a:cubicBezTo>
                    <a:pt x="93" y="100"/>
                    <a:pt x="64" y="100"/>
                    <a:pt x="35" y="124"/>
                  </a:cubicBezTo>
                  <a:cubicBezTo>
                    <a:pt x="43" y="90"/>
                    <a:pt x="29" y="71"/>
                    <a:pt x="0" y="59"/>
                  </a:cubicBezTo>
                  <a:close/>
                  <a:moveTo>
                    <a:pt x="25" y="63"/>
                  </a:moveTo>
                  <a:cubicBezTo>
                    <a:pt x="45" y="70"/>
                    <a:pt x="51" y="83"/>
                    <a:pt x="49" y="98"/>
                  </a:cubicBezTo>
                  <a:cubicBezTo>
                    <a:pt x="69" y="96"/>
                    <a:pt x="87" y="94"/>
                    <a:pt x="104" y="92"/>
                  </a:cubicBezTo>
                  <a:cubicBezTo>
                    <a:pt x="106" y="79"/>
                    <a:pt x="109" y="65"/>
                    <a:pt x="112" y="52"/>
                  </a:cubicBezTo>
                  <a:cubicBezTo>
                    <a:pt x="98" y="46"/>
                    <a:pt x="83" y="40"/>
                    <a:pt x="65" y="32"/>
                  </a:cubicBezTo>
                  <a:cubicBezTo>
                    <a:pt x="63" y="52"/>
                    <a:pt x="44" y="56"/>
                    <a:pt x="2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7"/>
            <p:cNvSpPr>
              <a:spLocks noEditPoints="1"/>
            </p:cNvSpPr>
            <p:nvPr/>
          </p:nvSpPr>
          <p:spPr bwMode="auto">
            <a:xfrm>
              <a:off x="13941425" y="92075"/>
              <a:ext cx="265113" cy="273050"/>
            </a:xfrm>
            <a:custGeom>
              <a:avLst/>
              <a:gdLst>
                <a:gd name="T0" fmla="*/ 48 w 119"/>
                <a:gd name="T1" fmla="*/ 123 h 123"/>
                <a:gd name="T2" fmla="*/ 0 w 119"/>
                <a:gd name="T3" fmla="*/ 62 h 123"/>
                <a:gd name="T4" fmla="*/ 42 w 119"/>
                <a:gd name="T5" fmla="*/ 0 h 123"/>
                <a:gd name="T6" fmla="*/ 117 w 119"/>
                <a:gd name="T7" fmla="*/ 19 h 123"/>
                <a:gd name="T8" fmla="*/ 103 w 119"/>
                <a:gd name="T9" fmla="*/ 60 h 123"/>
                <a:gd name="T10" fmla="*/ 119 w 119"/>
                <a:gd name="T11" fmla="*/ 98 h 123"/>
                <a:gd name="T12" fmla="*/ 48 w 119"/>
                <a:gd name="T13" fmla="*/ 123 h 123"/>
                <a:gd name="T14" fmla="*/ 29 w 119"/>
                <a:gd name="T15" fmla="*/ 62 h 123"/>
                <a:gd name="T16" fmla="*/ 55 w 119"/>
                <a:gd name="T17" fmla="*/ 95 h 123"/>
                <a:gd name="T18" fmla="*/ 94 w 119"/>
                <a:gd name="T19" fmla="*/ 81 h 123"/>
                <a:gd name="T20" fmla="*/ 94 w 119"/>
                <a:gd name="T21" fmla="*/ 39 h 123"/>
                <a:gd name="T22" fmla="*/ 53 w 119"/>
                <a:gd name="T23" fmla="*/ 26 h 123"/>
                <a:gd name="T24" fmla="*/ 29 w 119"/>
                <a:gd name="T25" fmla="*/ 6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3">
                  <a:moveTo>
                    <a:pt x="48" y="123"/>
                  </a:moveTo>
                  <a:cubicBezTo>
                    <a:pt x="33" y="83"/>
                    <a:pt x="33" y="83"/>
                    <a:pt x="0" y="62"/>
                  </a:cubicBezTo>
                  <a:cubicBezTo>
                    <a:pt x="24" y="49"/>
                    <a:pt x="49" y="37"/>
                    <a:pt x="42" y="0"/>
                  </a:cubicBezTo>
                  <a:cubicBezTo>
                    <a:pt x="62" y="25"/>
                    <a:pt x="87" y="29"/>
                    <a:pt x="117" y="19"/>
                  </a:cubicBezTo>
                  <a:cubicBezTo>
                    <a:pt x="111" y="35"/>
                    <a:pt x="103" y="48"/>
                    <a:pt x="103" y="60"/>
                  </a:cubicBezTo>
                  <a:cubicBezTo>
                    <a:pt x="104" y="71"/>
                    <a:pt x="112" y="82"/>
                    <a:pt x="119" y="98"/>
                  </a:cubicBezTo>
                  <a:cubicBezTo>
                    <a:pt x="89" y="90"/>
                    <a:pt x="65" y="95"/>
                    <a:pt x="48" y="123"/>
                  </a:cubicBezTo>
                  <a:close/>
                  <a:moveTo>
                    <a:pt x="29" y="62"/>
                  </a:moveTo>
                  <a:cubicBezTo>
                    <a:pt x="37" y="72"/>
                    <a:pt x="46" y="84"/>
                    <a:pt x="55" y="95"/>
                  </a:cubicBezTo>
                  <a:cubicBezTo>
                    <a:pt x="68" y="91"/>
                    <a:pt x="82" y="85"/>
                    <a:pt x="94" y="81"/>
                  </a:cubicBezTo>
                  <a:cubicBezTo>
                    <a:pt x="94" y="67"/>
                    <a:pt x="94" y="51"/>
                    <a:pt x="94" y="39"/>
                  </a:cubicBezTo>
                  <a:cubicBezTo>
                    <a:pt x="79" y="35"/>
                    <a:pt x="65" y="30"/>
                    <a:pt x="53" y="26"/>
                  </a:cubicBezTo>
                  <a:cubicBezTo>
                    <a:pt x="45" y="38"/>
                    <a:pt x="37" y="50"/>
                    <a:pt x="29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8"/>
            <p:cNvSpPr>
              <a:spLocks noEditPoints="1"/>
            </p:cNvSpPr>
            <p:nvPr/>
          </p:nvSpPr>
          <p:spPr bwMode="auto">
            <a:xfrm>
              <a:off x="17689513" y="1835150"/>
              <a:ext cx="276225" cy="285750"/>
            </a:xfrm>
            <a:custGeom>
              <a:avLst/>
              <a:gdLst>
                <a:gd name="T0" fmla="*/ 61 w 124"/>
                <a:gd name="T1" fmla="*/ 128 h 128"/>
                <a:gd name="T2" fmla="*/ 0 w 124"/>
                <a:gd name="T3" fmla="*/ 100 h 128"/>
                <a:gd name="T4" fmla="*/ 16 w 124"/>
                <a:gd name="T5" fmla="*/ 24 h 128"/>
                <a:gd name="T6" fmla="*/ 93 w 124"/>
                <a:gd name="T7" fmla="*/ 0 h 128"/>
                <a:gd name="T8" fmla="*/ 124 w 124"/>
                <a:gd name="T9" fmla="*/ 60 h 128"/>
                <a:gd name="T10" fmla="*/ 82 w 124"/>
                <a:gd name="T11" fmla="*/ 85 h 128"/>
                <a:gd name="T12" fmla="*/ 61 w 124"/>
                <a:gd name="T13" fmla="*/ 128 h 128"/>
                <a:gd name="T14" fmla="*/ 27 w 124"/>
                <a:gd name="T15" fmla="*/ 85 h 128"/>
                <a:gd name="T16" fmla="*/ 61 w 124"/>
                <a:gd name="T17" fmla="*/ 98 h 128"/>
                <a:gd name="T18" fmla="*/ 93 w 124"/>
                <a:gd name="T19" fmla="*/ 65 h 128"/>
                <a:gd name="T20" fmla="*/ 79 w 124"/>
                <a:gd name="T21" fmla="*/ 30 h 128"/>
                <a:gd name="T22" fmla="*/ 36 w 124"/>
                <a:gd name="T23" fmla="*/ 43 h 128"/>
                <a:gd name="T24" fmla="*/ 27 w 124"/>
                <a:gd name="T25" fmla="*/ 8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8">
                  <a:moveTo>
                    <a:pt x="61" y="128"/>
                  </a:moveTo>
                  <a:cubicBezTo>
                    <a:pt x="50" y="99"/>
                    <a:pt x="28" y="98"/>
                    <a:pt x="0" y="100"/>
                  </a:cubicBezTo>
                  <a:cubicBezTo>
                    <a:pt x="22" y="76"/>
                    <a:pt x="28" y="53"/>
                    <a:pt x="16" y="24"/>
                  </a:cubicBezTo>
                  <a:cubicBezTo>
                    <a:pt x="48" y="35"/>
                    <a:pt x="71" y="25"/>
                    <a:pt x="93" y="0"/>
                  </a:cubicBezTo>
                  <a:cubicBezTo>
                    <a:pt x="91" y="28"/>
                    <a:pt x="87" y="53"/>
                    <a:pt x="124" y="60"/>
                  </a:cubicBezTo>
                  <a:cubicBezTo>
                    <a:pt x="106" y="71"/>
                    <a:pt x="91" y="76"/>
                    <a:pt x="82" y="85"/>
                  </a:cubicBezTo>
                  <a:cubicBezTo>
                    <a:pt x="73" y="95"/>
                    <a:pt x="70" y="110"/>
                    <a:pt x="61" y="128"/>
                  </a:cubicBezTo>
                  <a:close/>
                  <a:moveTo>
                    <a:pt x="27" y="85"/>
                  </a:moveTo>
                  <a:cubicBezTo>
                    <a:pt x="37" y="89"/>
                    <a:pt x="50" y="94"/>
                    <a:pt x="61" y="98"/>
                  </a:cubicBezTo>
                  <a:cubicBezTo>
                    <a:pt x="72" y="87"/>
                    <a:pt x="84" y="75"/>
                    <a:pt x="93" y="65"/>
                  </a:cubicBezTo>
                  <a:cubicBezTo>
                    <a:pt x="88" y="51"/>
                    <a:pt x="83" y="39"/>
                    <a:pt x="79" y="30"/>
                  </a:cubicBezTo>
                  <a:cubicBezTo>
                    <a:pt x="63" y="34"/>
                    <a:pt x="49" y="39"/>
                    <a:pt x="36" y="43"/>
                  </a:cubicBezTo>
                  <a:cubicBezTo>
                    <a:pt x="33" y="57"/>
                    <a:pt x="30" y="71"/>
                    <a:pt x="27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14568488" y="3263900"/>
              <a:ext cx="257175" cy="271463"/>
            </a:xfrm>
            <a:custGeom>
              <a:avLst/>
              <a:gdLst>
                <a:gd name="T0" fmla="*/ 75 w 116"/>
                <a:gd name="T1" fmla="*/ 95 h 122"/>
                <a:gd name="T2" fmla="*/ 78 w 116"/>
                <a:gd name="T3" fmla="*/ 72 h 122"/>
                <a:gd name="T4" fmla="*/ 84 w 116"/>
                <a:gd name="T5" fmla="*/ 72 h 122"/>
                <a:gd name="T6" fmla="*/ 87 w 116"/>
                <a:gd name="T7" fmla="*/ 122 h 122"/>
                <a:gd name="T8" fmla="*/ 19 w 116"/>
                <a:gd name="T9" fmla="*/ 121 h 122"/>
                <a:gd name="T10" fmla="*/ 0 w 116"/>
                <a:gd name="T11" fmla="*/ 43 h 122"/>
                <a:gd name="T12" fmla="*/ 64 w 116"/>
                <a:gd name="T13" fmla="*/ 0 h 122"/>
                <a:gd name="T14" fmla="*/ 116 w 116"/>
                <a:gd name="T15" fmla="*/ 42 h 122"/>
                <a:gd name="T16" fmla="*/ 88 w 116"/>
                <a:gd name="T17" fmla="*/ 71 h 122"/>
                <a:gd name="T18" fmla="*/ 84 w 116"/>
                <a:gd name="T19" fmla="*/ 68 h 122"/>
                <a:gd name="T20" fmla="*/ 91 w 116"/>
                <a:gd name="T21" fmla="*/ 55 h 122"/>
                <a:gd name="T22" fmla="*/ 60 w 116"/>
                <a:gd name="T23" fmla="*/ 29 h 122"/>
                <a:gd name="T24" fmla="*/ 28 w 116"/>
                <a:gd name="T25" fmla="*/ 54 h 122"/>
                <a:gd name="T26" fmla="*/ 35 w 116"/>
                <a:gd name="T27" fmla="*/ 96 h 122"/>
                <a:gd name="T28" fmla="*/ 75 w 116"/>
                <a:gd name="T29" fmla="*/ 9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22">
                  <a:moveTo>
                    <a:pt x="75" y="95"/>
                  </a:moveTo>
                  <a:cubicBezTo>
                    <a:pt x="76" y="89"/>
                    <a:pt x="77" y="80"/>
                    <a:pt x="78" y="72"/>
                  </a:cubicBezTo>
                  <a:cubicBezTo>
                    <a:pt x="80" y="72"/>
                    <a:pt x="82" y="72"/>
                    <a:pt x="84" y="72"/>
                  </a:cubicBezTo>
                  <a:cubicBezTo>
                    <a:pt x="85" y="87"/>
                    <a:pt x="85" y="102"/>
                    <a:pt x="87" y="122"/>
                  </a:cubicBezTo>
                  <a:cubicBezTo>
                    <a:pt x="63" y="103"/>
                    <a:pt x="42" y="101"/>
                    <a:pt x="19" y="121"/>
                  </a:cubicBezTo>
                  <a:cubicBezTo>
                    <a:pt x="27" y="93"/>
                    <a:pt x="27" y="67"/>
                    <a:pt x="0" y="43"/>
                  </a:cubicBezTo>
                  <a:cubicBezTo>
                    <a:pt x="37" y="45"/>
                    <a:pt x="52" y="26"/>
                    <a:pt x="64" y="0"/>
                  </a:cubicBezTo>
                  <a:cubicBezTo>
                    <a:pt x="71" y="25"/>
                    <a:pt x="82" y="45"/>
                    <a:pt x="116" y="42"/>
                  </a:cubicBezTo>
                  <a:cubicBezTo>
                    <a:pt x="104" y="55"/>
                    <a:pt x="96" y="63"/>
                    <a:pt x="88" y="71"/>
                  </a:cubicBezTo>
                  <a:cubicBezTo>
                    <a:pt x="87" y="70"/>
                    <a:pt x="86" y="69"/>
                    <a:pt x="84" y="68"/>
                  </a:cubicBezTo>
                  <a:cubicBezTo>
                    <a:pt x="87" y="63"/>
                    <a:pt x="90" y="58"/>
                    <a:pt x="91" y="55"/>
                  </a:cubicBezTo>
                  <a:cubicBezTo>
                    <a:pt x="80" y="46"/>
                    <a:pt x="71" y="38"/>
                    <a:pt x="60" y="29"/>
                  </a:cubicBezTo>
                  <a:cubicBezTo>
                    <a:pt x="52" y="36"/>
                    <a:pt x="40" y="45"/>
                    <a:pt x="28" y="54"/>
                  </a:cubicBezTo>
                  <a:cubicBezTo>
                    <a:pt x="30" y="67"/>
                    <a:pt x="33" y="83"/>
                    <a:pt x="35" y="96"/>
                  </a:cubicBezTo>
                  <a:cubicBezTo>
                    <a:pt x="47" y="96"/>
                    <a:pt x="60" y="96"/>
                    <a:pt x="7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0"/>
            <p:cNvSpPr>
              <a:spLocks noEditPoints="1"/>
            </p:cNvSpPr>
            <p:nvPr/>
          </p:nvSpPr>
          <p:spPr bwMode="auto">
            <a:xfrm>
              <a:off x="11512550" y="1244600"/>
              <a:ext cx="269875" cy="271463"/>
            </a:xfrm>
            <a:custGeom>
              <a:avLst/>
              <a:gdLst>
                <a:gd name="T0" fmla="*/ 103 w 121"/>
                <a:gd name="T1" fmla="*/ 122 h 122"/>
                <a:gd name="T2" fmla="*/ 25 w 121"/>
                <a:gd name="T3" fmla="*/ 111 h 122"/>
                <a:gd name="T4" fmla="*/ 27 w 121"/>
                <a:gd name="T5" fmla="*/ 68 h 122"/>
                <a:gd name="T6" fmla="*/ 0 w 121"/>
                <a:gd name="T7" fmla="*/ 36 h 122"/>
                <a:gd name="T8" fmla="*/ 56 w 121"/>
                <a:gd name="T9" fmla="*/ 0 h 122"/>
                <a:gd name="T10" fmla="*/ 121 w 121"/>
                <a:gd name="T11" fmla="*/ 59 h 122"/>
                <a:gd name="T12" fmla="*/ 103 w 121"/>
                <a:gd name="T13" fmla="*/ 122 h 122"/>
                <a:gd name="T14" fmla="*/ 26 w 121"/>
                <a:gd name="T15" fmla="*/ 49 h 122"/>
                <a:gd name="T16" fmla="*/ 42 w 121"/>
                <a:gd name="T17" fmla="*/ 90 h 122"/>
                <a:gd name="T18" fmla="*/ 84 w 121"/>
                <a:gd name="T19" fmla="*/ 97 h 122"/>
                <a:gd name="T20" fmla="*/ 96 w 121"/>
                <a:gd name="T21" fmla="*/ 63 h 122"/>
                <a:gd name="T22" fmla="*/ 60 w 121"/>
                <a:gd name="T23" fmla="*/ 31 h 122"/>
                <a:gd name="T24" fmla="*/ 26 w 121"/>
                <a:gd name="T25" fmla="*/ 4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22">
                  <a:moveTo>
                    <a:pt x="103" y="122"/>
                  </a:moveTo>
                  <a:cubicBezTo>
                    <a:pt x="78" y="106"/>
                    <a:pt x="56" y="92"/>
                    <a:pt x="25" y="111"/>
                  </a:cubicBezTo>
                  <a:cubicBezTo>
                    <a:pt x="26" y="94"/>
                    <a:pt x="31" y="80"/>
                    <a:pt x="27" y="68"/>
                  </a:cubicBezTo>
                  <a:cubicBezTo>
                    <a:pt x="24" y="58"/>
                    <a:pt x="12" y="50"/>
                    <a:pt x="0" y="36"/>
                  </a:cubicBezTo>
                  <a:cubicBezTo>
                    <a:pt x="26" y="35"/>
                    <a:pt x="49" y="35"/>
                    <a:pt x="56" y="0"/>
                  </a:cubicBezTo>
                  <a:cubicBezTo>
                    <a:pt x="71" y="33"/>
                    <a:pt x="90" y="53"/>
                    <a:pt x="121" y="59"/>
                  </a:cubicBezTo>
                  <a:cubicBezTo>
                    <a:pt x="95" y="76"/>
                    <a:pt x="94" y="97"/>
                    <a:pt x="103" y="122"/>
                  </a:cubicBezTo>
                  <a:close/>
                  <a:moveTo>
                    <a:pt x="26" y="49"/>
                  </a:moveTo>
                  <a:cubicBezTo>
                    <a:pt x="30" y="60"/>
                    <a:pt x="36" y="75"/>
                    <a:pt x="42" y="90"/>
                  </a:cubicBezTo>
                  <a:cubicBezTo>
                    <a:pt x="55" y="92"/>
                    <a:pt x="71" y="95"/>
                    <a:pt x="84" y="97"/>
                  </a:cubicBezTo>
                  <a:cubicBezTo>
                    <a:pt x="88" y="85"/>
                    <a:pt x="92" y="73"/>
                    <a:pt x="96" y="63"/>
                  </a:cubicBezTo>
                  <a:cubicBezTo>
                    <a:pt x="84" y="52"/>
                    <a:pt x="71" y="41"/>
                    <a:pt x="60" y="31"/>
                  </a:cubicBezTo>
                  <a:cubicBezTo>
                    <a:pt x="49" y="37"/>
                    <a:pt x="37" y="43"/>
                    <a:pt x="2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1"/>
            <p:cNvSpPr>
              <a:spLocks noEditPoints="1"/>
            </p:cNvSpPr>
            <p:nvPr/>
          </p:nvSpPr>
          <p:spPr bwMode="auto">
            <a:xfrm>
              <a:off x="12896850" y="3148013"/>
              <a:ext cx="252413" cy="265113"/>
            </a:xfrm>
            <a:custGeom>
              <a:avLst/>
              <a:gdLst>
                <a:gd name="T0" fmla="*/ 0 w 113"/>
                <a:gd name="T1" fmla="*/ 57 h 119"/>
                <a:gd name="T2" fmla="*/ 43 w 113"/>
                <a:gd name="T3" fmla="*/ 0 h 119"/>
                <a:gd name="T4" fmla="*/ 113 w 113"/>
                <a:gd name="T5" fmla="*/ 28 h 119"/>
                <a:gd name="T6" fmla="*/ 97 w 113"/>
                <a:gd name="T7" fmla="*/ 66 h 119"/>
                <a:gd name="T8" fmla="*/ 110 w 113"/>
                <a:gd name="T9" fmla="*/ 101 h 119"/>
                <a:gd name="T10" fmla="*/ 42 w 113"/>
                <a:gd name="T11" fmla="*/ 119 h 119"/>
                <a:gd name="T12" fmla="*/ 0 w 113"/>
                <a:gd name="T13" fmla="*/ 57 h 119"/>
                <a:gd name="T14" fmla="*/ 27 w 113"/>
                <a:gd name="T15" fmla="*/ 59 h 119"/>
                <a:gd name="T16" fmla="*/ 50 w 113"/>
                <a:gd name="T17" fmla="*/ 92 h 119"/>
                <a:gd name="T18" fmla="*/ 88 w 113"/>
                <a:gd name="T19" fmla="*/ 84 h 119"/>
                <a:gd name="T20" fmla="*/ 91 w 113"/>
                <a:gd name="T21" fmla="*/ 44 h 119"/>
                <a:gd name="T22" fmla="*/ 52 w 113"/>
                <a:gd name="T23" fmla="*/ 30 h 119"/>
                <a:gd name="T24" fmla="*/ 27 w 113"/>
                <a:gd name="T25" fmla="*/ 5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9">
                  <a:moveTo>
                    <a:pt x="0" y="57"/>
                  </a:moveTo>
                  <a:cubicBezTo>
                    <a:pt x="25" y="48"/>
                    <a:pt x="44" y="35"/>
                    <a:pt x="43" y="0"/>
                  </a:cubicBezTo>
                  <a:cubicBezTo>
                    <a:pt x="62" y="26"/>
                    <a:pt x="82" y="38"/>
                    <a:pt x="113" y="28"/>
                  </a:cubicBezTo>
                  <a:cubicBezTo>
                    <a:pt x="106" y="43"/>
                    <a:pt x="98" y="54"/>
                    <a:pt x="97" y="66"/>
                  </a:cubicBezTo>
                  <a:cubicBezTo>
                    <a:pt x="97" y="76"/>
                    <a:pt x="104" y="87"/>
                    <a:pt x="110" y="101"/>
                  </a:cubicBezTo>
                  <a:cubicBezTo>
                    <a:pt x="83" y="94"/>
                    <a:pt x="58" y="88"/>
                    <a:pt x="42" y="119"/>
                  </a:cubicBezTo>
                  <a:cubicBezTo>
                    <a:pt x="38" y="90"/>
                    <a:pt x="29" y="68"/>
                    <a:pt x="0" y="57"/>
                  </a:cubicBezTo>
                  <a:close/>
                  <a:moveTo>
                    <a:pt x="27" y="59"/>
                  </a:moveTo>
                  <a:cubicBezTo>
                    <a:pt x="34" y="70"/>
                    <a:pt x="42" y="81"/>
                    <a:pt x="50" y="92"/>
                  </a:cubicBezTo>
                  <a:cubicBezTo>
                    <a:pt x="62" y="89"/>
                    <a:pt x="77" y="86"/>
                    <a:pt x="88" y="84"/>
                  </a:cubicBezTo>
                  <a:cubicBezTo>
                    <a:pt x="89" y="70"/>
                    <a:pt x="90" y="56"/>
                    <a:pt x="91" y="44"/>
                  </a:cubicBezTo>
                  <a:cubicBezTo>
                    <a:pt x="77" y="40"/>
                    <a:pt x="63" y="34"/>
                    <a:pt x="52" y="30"/>
                  </a:cubicBezTo>
                  <a:cubicBezTo>
                    <a:pt x="44" y="40"/>
                    <a:pt x="35" y="50"/>
                    <a:pt x="27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2"/>
            <p:cNvSpPr>
              <a:spLocks noEditPoints="1"/>
            </p:cNvSpPr>
            <p:nvPr/>
          </p:nvSpPr>
          <p:spPr bwMode="auto">
            <a:xfrm>
              <a:off x="12553950" y="2457450"/>
              <a:ext cx="252413" cy="266700"/>
            </a:xfrm>
            <a:custGeom>
              <a:avLst/>
              <a:gdLst>
                <a:gd name="T0" fmla="*/ 18 w 113"/>
                <a:gd name="T1" fmla="*/ 0 h 119"/>
                <a:gd name="T2" fmla="*/ 91 w 113"/>
                <a:gd name="T3" fmla="*/ 10 h 119"/>
                <a:gd name="T4" fmla="*/ 113 w 113"/>
                <a:gd name="T5" fmla="*/ 83 h 119"/>
                <a:gd name="T6" fmla="*/ 53 w 113"/>
                <a:gd name="T7" fmla="*/ 119 h 119"/>
                <a:gd name="T8" fmla="*/ 37 w 113"/>
                <a:gd name="T9" fmla="*/ 91 h 119"/>
                <a:gd name="T10" fmla="*/ 9 w 113"/>
                <a:gd name="T11" fmla="*/ 68 h 119"/>
                <a:gd name="T12" fmla="*/ 0 w 113"/>
                <a:gd name="T13" fmla="*/ 53 h 119"/>
                <a:gd name="T14" fmla="*/ 18 w 113"/>
                <a:gd name="T15" fmla="*/ 0 h 119"/>
                <a:gd name="T16" fmla="*/ 71 w 113"/>
                <a:gd name="T17" fmla="*/ 30 h 119"/>
                <a:gd name="T18" fmla="*/ 30 w 113"/>
                <a:gd name="T19" fmla="*/ 23 h 119"/>
                <a:gd name="T20" fmla="*/ 17 w 113"/>
                <a:gd name="T21" fmla="*/ 58 h 119"/>
                <a:gd name="T22" fmla="*/ 51 w 113"/>
                <a:gd name="T23" fmla="*/ 89 h 119"/>
                <a:gd name="T24" fmla="*/ 84 w 113"/>
                <a:gd name="T25" fmla="*/ 71 h 119"/>
                <a:gd name="T26" fmla="*/ 71 w 113"/>
                <a:gd name="T27" fmla="*/ 3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119">
                  <a:moveTo>
                    <a:pt x="18" y="0"/>
                  </a:moveTo>
                  <a:cubicBezTo>
                    <a:pt x="38" y="17"/>
                    <a:pt x="61" y="25"/>
                    <a:pt x="91" y="10"/>
                  </a:cubicBezTo>
                  <a:cubicBezTo>
                    <a:pt x="79" y="41"/>
                    <a:pt x="87" y="62"/>
                    <a:pt x="113" y="83"/>
                  </a:cubicBezTo>
                  <a:cubicBezTo>
                    <a:pt x="85" y="84"/>
                    <a:pt x="59" y="82"/>
                    <a:pt x="53" y="119"/>
                  </a:cubicBezTo>
                  <a:cubicBezTo>
                    <a:pt x="46" y="105"/>
                    <a:pt x="43" y="97"/>
                    <a:pt x="37" y="91"/>
                  </a:cubicBezTo>
                  <a:cubicBezTo>
                    <a:pt x="29" y="82"/>
                    <a:pt x="18" y="76"/>
                    <a:pt x="9" y="68"/>
                  </a:cubicBezTo>
                  <a:cubicBezTo>
                    <a:pt x="5" y="64"/>
                    <a:pt x="3" y="58"/>
                    <a:pt x="0" y="53"/>
                  </a:cubicBezTo>
                  <a:cubicBezTo>
                    <a:pt x="0" y="53"/>
                    <a:pt x="17" y="2"/>
                    <a:pt x="18" y="0"/>
                  </a:cubicBezTo>
                  <a:close/>
                  <a:moveTo>
                    <a:pt x="71" y="30"/>
                  </a:moveTo>
                  <a:cubicBezTo>
                    <a:pt x="58" y="28"/>
                    <a:pt x="43" y="26"/>
                    <a:pt x="30" y="23"/>
                  </a:cubicBezTo>
                  <a:cubicBezTo>
                    <a:pt x="26" y="36"/>
                    <a:pt x="21" y="48"/>
                    <a:pt x="17" y="58"/>
                  </a:cubicBezTo>
                  <a:cubicBezTo>
                    <a:pt x="28" y="68"/>
                    <a:pt x="40" y="78"/>
                    <a:pt x="51" y="89"/>
                  </a:cubicBezTo>
                  <a:cubicBezTo>
                    <a:pt x="61" y="83"/>
                    <a:pt x="74" y="77"/>
                    <a:pt x="84" y="71"/>
                  </a:cubicBezTo>
                  <a:cubicBezTo>
                    <a:pt x="80" y="58"/>
                    <a:pt x="76" y="45"/>
                    <a:pt x="7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3"/>
            <p:cNvSpPr>
              <a:spLocks noEditPoints="1"/>
            </p:cNvSpPr>
            <p:nvPr/>
          </p:nvSpPr>
          <p:spPr bwMode="auto">
            <a:xfrm>
              <a:off x="13428663" y="4098925"/>
              <a:ext cx="276225" cy="234950"/>
            </a:xfrm>
            <a:custGeom>
              <a:avLst/>
              <a:gdLst>
                <a:gd name="T0" fmla="*/ 116 w 124"/>
                <a:gd name="T1" fmla="*/ 12 h 105"/>
                <a:gd name="T2" fmla="*/ 124 w 124"/>
                <a:gd name="T3" fmla="*/ 73 h 105"/>
                <a:gd name="T4" fmla="*/ 48 w 124"/>
                <a:gd name="T5" fmla="*/ 105 h 105"/>
                <a:gd name="T6" fmla="*/ 0 w 124"/>
                <a:gd name="T7" fmla="*/ 64 h 105"/>
                <a:gd name="T8" fmla="*/ 40 w 124"/>
                <a:gd name="T9" fmla="*/ 0 h 105"/>
                <a:gd name="T10" fmla="*/ 116 w 124"/>
                <a:gd name="T11" fmla="*/ 12 h 105"/>
                <a:gd name="T12" fmla="*/ 54 w 124"/>
                <a:gd name="T13" fmla="*/ 26 h 105"/>
                <a:gd name="T14" fmla="*/ 31 w 124"/>
                <a:gd name="T15" fmla="*/ 57 h 105"/>
                <a:gd name="T16" fmla="*/ 55 w 124"/>
                <a:gd name="T17" fmla="*/ 81 h 105"/>
                <a:gd name="T18" fmla="*/ 97 w 124"/>
                <a:gd name="T19" fmla="*/ 64 h 105"/>
                <a:gd name="T20" fmla="*/ 94 w 124"/>
                <a:gd name="T21" fmla="*/ 28 h 105"/>
                <a:gd name="T22" fmla="*/ 54 w 124"/>
                <a:gd name="T23" fmla="*/ 2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05">
                  <a:moveTo>
                    <a:pt x="116" y="12"/>
                  </a:moveTo>
                  <a:cubicBezTo>
                    <a:pt x="104" y="33"/>
                    <a:pt x="97" y="52"/>
                    <a:pt x="124" y="73"/>
                  </a:cubicBezTo>
                  <a:cubicBezTo>
                    <a:pt x="92" y="75"/>
                    <a:pt x="65" y="76"/>
                    <a:pt x="48" y="105"/>
                  </a:cubicBezTo>
                  <a:cubicBezTo>
                    <a:pt x="46" y="76"/>
                    <a:pt x="27" y="68"/>
                    <a:pt x="0" y="64"/>
                  </a:cubicBezTo>
                  <a:cubicBezTo>
                    <a:pt x="24" y="48"/>
                    <a:pt x="48" y="38"/>
                    <a:pt x="40" y="0"/>
                  </a:cubicBezTo>
                  <a:cubicBezTo>
                    <a:pt x="67" y="23"/>
                    <a:pt x="90" y="23"/>
                    <a:pt x="116" y="12"/>
                  </a:cubicBezTo>
                  <a:close/>
                  <a:moveTo>
                    <a:pt x="54" y="26"/>
                  </a:moveTo>
                  <a:cubicBezTo>
                    <a:pt x="47" y="36"/>
                    <a:pt x="38" y="48"/>
                    <a:pt x="31" y="57"/>
                  </a:cubicBezTo>
                  <a:cubicBezTo>
                    <a:pt x="38" y="65"/>
                    <a:pt x="47" y="74"/>
                    <a:pt x="55" y="81"/>
                  </a:cubicBezTo>
                  <a:cubicBezTo>
                    <a:pt x="68" y="76"/>
                    <a:pt x="85" y="69"/>
                    <a:pt x="97" y="64"/>
                  </a:cubicBezTo>
                  <a:cubicBezTo>
                    <a:pt x="96" y="52"/>
                    <a:pt x="95" y="40"/>
                    <a:pt x="94" y="28"/>
                  </a:cubicBezTo>
                  <a:cubicBezTo>
                    <a:pt x="83" y="28"/>
                    <a:pt x="69" y="27"/>
                    <a:pt x="5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4"/>
            <p:cNvSpPr>
              <a:spLocks/>
            </p:cNvSpPr>
            <p:nvPr/>
          </p:nvSpPr>
          <p:spPr bwMode="auto">
            <a:xfrm>
              <a:off x="13082588" y="-719137"/>
              <a:ext cx="249238" cy="219075"/>
            </a:xfrm>
            <a:custGeom>
              <a:avLst/>
              <a:gdLst>
                <a:gd name="T0" fmla="*/ 0 w 112"/>
                <a:gd name="T1" fmla="*/ 42 h 98"/>
                <a:gd name="T2" fmla="*/ 40 w 112"/>
                <a:gd name="T3" fmla="*/ 0 h 98"/>
                <a:gd name="T4" fmla="*/ 112 w 112"/>
                <a:gd name="T5" fmla="*/ 22 h 98"/>
                <a:gd name="T6" fmla="*/ 108 w 112"/>
                <a:gd name="T7" fmla="*/ 87 h 98"/>
                <a:gd name="T8" fmla="*/ 35 w 112"/>
                <a:gd name="T9" fmla="*/ 98 h 98"/>
                <a:gd name="T10" fmla="*/ 85 w 112"/>
                <a:gd name="T11" fmla="*/ 73 h 98"/>
                <a:gd name="T12" fmla="*/ 83 w 112"/>
                <a:gd name="T13" fmla="*/ 36 h 98"/>
                <a:gd name="T14" fmla="*/ 43 w 112"/>
                <a:gd name="T15" fmla="*/ 18 h 98"/>
                <a:gd name="T16" fmla="*/ 9 w 112"/>
                <a:gd name="T17" fmla="*/ 52 h 98"/>
                <a:gd name="T18" fmla="*/ 0 w 112"/>
                <a:gd name="T19" fmla="*/ 4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98">
                  <a:moveTo>
                    <a:pt x="0" y="42"/>
                  </a:moveTo>
                  <a:cubicBezTo>
                    <a:pt x="15" y="27"/>
                    <a:pt x="27" y="15"/>
                    <a:pt x="40" y="0"/>
                  </a:cubicBezTo>
                  <a:cubicBezTo>
                    <a:pt x="55" y="16"/>
                    <a:pt x="76" y="30"/>
                    <a:pt x="112" y="22"/>
                  </a:cubicBezTo>
                  <a:cubicBezTo>
                    <a:pt x="90" y="47"/>
                    <a:pt x="91" y="67"/>
                    <a:pt x="108" y="87"/>
                  </a:cubicBezTo>
                  <a:cubicBezTo>
                    <a:pt x="82" y="82"/>
                    <a:pt x="56" y="76"/>
                    <a:pt x="35" y="98"/>
                  </a:cubicBezTo>
                  <a:cubicBezTo>
                    <a:pt x="29" y="77"/>
                    <a:pt x="48" y="69"/>
                    <a:pt x="85" y="73"/>
                  </a:cubicBezTo>
                  <a:cubicBezTo>
                    <a:pt x="84" y="61"/>
                    <a:pt x="84" y="49"/>
                    <a:pt x="83" y="36"/>
                  </a:cubicBezTo>
                  <a:cubicBezTo>
                    <a:pt x="71" y="31"/>
                    <a:pt x="56" y="24"/>
                    <a:pt x="43" y="18"/>
                  </a:cubicBezTo>
                  <a:cubicBezTo>
                    <a:pt x="33" y="29"/>
                    <a:pt x="21" y="40"/>
                    <a:pt x="9" y="52"/>
                  </a:cubicBezTo>
                  <a:cubicBezTo>
                    <a:pt x="5" y="47"/>
                    <a:pt x="1" y="43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9593263" y="935038"/>
              <a:ext cx="239713" cy="188913"/>
            </a:xfrm>
            <a:custGeom>
              <a:avLst/>
              <a:gdLst>
                <a:gd name="T0" fmla="*/ 0 w 108"/>
                <a:gd name="T1" fmla="*/ 29 h 85"/>
                <a:gd name="T2" fmla="*/ 56 w 108"/>
                <a:gd name="T3" fmla="*/ 0 h 85"/>
                <a:gd name="T4" fmla="*/ 108 w 108"/>
                <a:gd name="T5" fmla="*/ 30 h 85"/>
                <a:gd name="T6" fmla="*/ 86 w 108"/>
                <a:gd name="T7" fmla="*/ 85 h 85"/>
                <a:gd name="T8" fmla="*/ 45 w 108"/>
                <a:gd name="T9" fmla="*/ 67 h 85"/>
                <a:gd name="T10" fmla="*/ 46 w 108"/>
                <a:gd name="T11" fmla="*/ 62 h 85"/>
                <a:gd name="T12" fmla="*/ 67 w 108"/>
                <a:gd name="T13" fmla="*/ 67 h 85"/>
                <a:gd name="T14" fmla="*/ 80 w 108"/>
                <a:gd name="T15" fmla="*/ 36 h 85"/>
                <a:gd name="T16" fmla="*/ 51 w 108"/>
                <a:gd name="T17" fmla="*/ 16 h 85"/>
                <a:gd name="T18" fmla="*/ 20 w 108"/>
                <a:gd name="T19" fmla="*/ 33 h 85"/>
                <a:gd name="T20" fmla="*/ 29 w 108"/>
                <a:gd name="T21" fmla="*/ 65 h 85"/>
                <a:gd name="T22" fmla="*/ 38 w 108"/>
                <a:gd name="T23" fmla="*/ 67 h 85"/>
                <a:gd name="T24" fmla="*/ 38 w 108"/>
                <a:gd name="T25" fmla="*/ 72 h 85"/>
                <a:gd name="T26" fmla="*/ 10 w 108"/>
                <a:gd name="T27" fmla="*/ 81 h 85"/>
                <a:gd name="T28" fmla="*/ 0 w 108"/>
                <a:gd name="T2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85">
                  <a:moveTo>
                    <a:pt x="0" y="29"/>
                  </a:moveTo>
                  <a:cubicBezTo>
                    <a:pt x="19" y="19"/>
                    <a:pt x="37" y="10"/>
                    <a:pt x="56" y="0"/>
                  </a:cubicBezTo>
                  <a:cubicBezTo>
                    <a:pt x="61" y="21"/>
                    <a:pt x="81" y="27"/>
                    <a:pt x="108" y="30"/>
                  </a:cubicBezTo>
                  <a:cubicBezTo>
                    <a:pt x="86" y="44"/>
                    <a:pt x="71" y="57"/>
                    <a:pt x="86" y="85"/>
                  </a:cubicBezTo>
                  <a:cubicBezTo>
                    <a:pt x="67" y="77"/>
                    <a:pt x="56" y="72"/>
                    <a:pt x="45" y="67"/>
                  </a:cubicBezTo>
                  <a:cubicBezTo>
                    <a:pt x="45" y="65"/>
                    <a:pt x="45" y="64"/>
                    <a:pt x="46" y="62"/>
                  </a:cubicBezTo>
                  <a:cubicBezTo>
                    <a:pt x="53" y="64"/>
                    <a:pt x="61" y="66"/>
                    <a:pt x="67" y="67"/>
                  </a:cubicBezTo>
                  <a:cubicBezTo>
                    <a:pt x="72" y="56"/>
                    <a:pt x="76" y="46"/>
                    <a:pt x="80" y="36"/>
                  </a:cubicBezTo>
                  <a:cubicBezTo>
                    <a:pt x="71" y="30"/>
                    <a:pt x="61" y="23"/>
                    <a:pt x="51" y="16"/>
                  </a:cubicBezTo>
                  <a:cubicBezTo>
                    <a:pt x="41" y="21"/>
                    <a:pt x="30" y="27"/>
                    <a:pt x="20" y="33"/>
                  </a:cubicBezTo>
                  <a:cubicBezTo>
                    <a:pt x="23" y="42"/>
                    <a:pt x="26" y="53"/>
                    <a:pt x="29" y="65"/>
                  </a:cubicBezTo>
                  <a:cubicBezTo>
                    <a:pt x="30" y="65"/>
                    <a:pt x="34" y="66"/>
                    <a:pt x="38" y="67"/>
                  </a:cubicBezTo>
                  <a:cubicBezTo>
                    <a:pt x="38" y="69"/>
                    <a:pt x="38" y="70"/>
                    <a:pt x="38" y="72"/>
                  </a:cubicBezTo>
                  <a:cubicBezTo>
                    <a:pt x="31" y="74"/>
                    <a:pt x="23" y="76"/>
                    <a:pt x="10" y="81"/>
                  </a:cubicBezTo>
                  <a:cubicBezTo>
                    <a:pt x="25" y="55"/>
                    <a:pt x="12" y="40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6"/>
            <p:cNvSpPr>
              <a:spLocks noEditPoints="1"/>
            </p:cNvSpPr>
            <p:nvPr/>
          </p:nvSpPr>
          <p:spPr bwMode="auto">
            <a:xfrm>
              <a:off x="15305088" y="3443288"/>
              <a:ext cx="206375" cy="239713"/>
            </a:xfrm>
            <a:custGeom>
              <a:avLst/>
              <a:gdLst>
                <a:gd name="T0" fmla="*/ 37 w 92"/>
                <a:gd name="T1" fmla="*/ 0 h 107"/>
                <a:gd name="T2" fmla="*/ 50 w 92"/>
                <a:gd name="T3" fmla="*/ 26 h 107"/>
                <a:gd name="T4" fmla="*/ 91 w 92"/>
                <a:gd name="T5" fmla="*/ 46 h 107"/>
                <a:gd name="T6" fmla="*/ 92 w 92"/>
                <a:gd name="T7" fmla="*/ 93 h 107"/>
                <a:gd name="T8" fmla="*/ 37 w 92"/>
                <a:gd name="T9" fmla="*/ 107 h 107"/>
                <a:gd name="T10" fmla="*/ 4 w 92"/>
                <a:gd name="T11" fmla="*/ 62 h 107"/>
                <a:gd name="T12" fmla="*/ 34 w 92"/>
                <a:gd name="T13" fmla="*/ 40 h 107"/>
                <a:gd name="T14" fmla="*/ 0 w 92"/>
                <a:gd name="T15" fmla="*/ 29 h 107"/>
                <a:gd name="T16" fmla="*/ 15 w 92"/>
                <a:gd name="T17" fmla="*/ 1 h 107"/>
                <a:gd name="T18" fmla="*/ 10 w 92"/>
                <a:gd name="T19" fmla="*/ 24 h 107"/>
                <a:gd name="T20" fmla="*/ 30 w 92"/>
                <a:gd name="T21" fmla="*/ 37 h 107"/>
                <a:gd name="T22" fmla="*/ 37 w 92"/>
                <a:gd name="T23" fmla="*/ 0 h 107"/>
                <a:gd name="T24" fmla="*/ 63 w 92"/>
                <a:gd name="T25" fmla="*/ 51 h 107"/>
                <a:gd name="T26" fmla="*/ 77 w 92"/>
                <a:gd name="T27" fmla="*/ 50 h 107"/>
                <a:gd name="T28" fmla="*/ 47 w 92"/>
                <a:gd name="T29" fmla="*/ 38 h 107"/>
                <a:gd name="T30" fmla="*/ 25 w 92"/>
                <a:gd name="T31" fmla="*/ 59 h 107"/>
                <a:gd name="T32" fmla="*/ 44 w 92"/>
                <a:gd name="T33" fmla="*/ 87 h 107"/>
                <a:gd name="T34" fmla="*/ 76 w 92"/>
                <a:gd name="T35" fmla="*/ 80 h 107"/>
                <a:gd name="T36" fmla="*/ 68 w 92"/>
                <a:gd name="T37" fmla="*/ 81 h 107"/>
                <a:gd name="T38" fmla="*/ 63 w 92"/>
                <a:gd name="T39" fmla="*/ 5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107">
                  <a:moveTo>
                    <a:pt x="37" y="0"/>
                  </a:moveTo>
                  <a:cubicBezTo>
                    <a:pt x="41" y="9"/>
                    <a:pt x="43" y="20"/>
                    <a:pt x="50" y="26"/>
                  </a:cubicBezTo>
                  <a:cubicBezTo>
                    <a:pt x="62" y="34"/>
                    <a:pt x="77" y="39"/>
                    <a:pt x="91" y="46"/>
                  </a:cubicBezTo>
                  <a:cubicBezTo>
                    <a:pt x="85" y="58"/>
                    <a:pt x="75" y="74"/>
                    <a:pt x="92" y="93"/>
                  </a:cubicBezTo>
                  <a:cubicBezTo>
                    <a:pt x="71" y="85"/>
                    <a:pt x="53" y="88"/>
                    <a:pt x="37" y="107"/>
                  </a:cubicBezTo>
                  <a:cubicBezTo>
                    <a:pt x="32" y="85"/>
                    <a:pt x="30" y="65"/>
                    <a:pt x="4" y="62"/>
                  </a:cubicBezTo>
                  <a:cubicBezTo>
                    <a:pt x="17" y="53"/>
                    <a:pt x="26" y="46"/>
                    <a:pt x="34" y="40"/>
                  </a:cubicBezTo>
                  <a:cubicBezTo>
                    <a:pt x="21" y="36"/>
                    <a:pt x="11" y="33"/>
                    <a:pt x="0" y="29"/>
                  </a:cubicBezTo>
                  <a:cubicBezTo>
                    <a:pt x="5" y="19"/>
                    <a:pt x="10" y="10"/>
                    <a:pt x="15" y="1"/>
                  </a:cubicBezTo>
                  <a:cubicBezTo>
                    <a:pt x="14" y="9"/>
                    <a:pt x="12" y="16"/>
                    <a:pt x="10" y="24"/>
                  </a:cubicBezTo>
                  <a:cubicBezTo>
                    <a:pt x="15" y="27"/>
                    <a:pt x="20" y="30"/>
                    <a:pt x="30" y="37"/>
                  </a:cubicBezTo>
                  <a:cubicBezTo>
                    <a:pt x="33" y="22"/>
                    <a:pt x="35" y="11"/>
                    <a:pt x="37" y="0"/>
                  </a:cubicBezTo>
                  <a:close/>
                  <a:moveTo>
                    <a:pt x="63" y="51"/>
                  </a:moveTo>
                  <a:cubicBezTo>
                    <a:pt x="68" y="51"/>
                    <a:pt x="72" y="51"/>
                    <a:pt x="77" y="50"/>
                  </a:cubicBezTo>
                  <a:cubicBezTo>
                    <a:pt x="66" y="46"/>
                    <a:pt x="55" y="41"/>
                    <a:pt x="47" y="38"/>
                  </a:cubicBezTo>
                  <a:cubicBezTo>
                    <a:pt x="38" y="46"/>
                    <a:pt x="31" y="53"/>
                    <a:pt x="25" y="59"/>
                  </a:cubicBezTo>
                  <a:cubicBezTo>
                    <a:pt x="32" y="69"/>
                    <a:pt x="38" y="78"/>
                    <a:pt x="44" y="87"/>
                  </a:cubicBezTo>
                  <a:cubicBezTo>
                    <a:pt x="54" y="85"/>
                    <a:pt x="65" y="83"/>
                    <a:pt x="76" y="80"/>
                  </a:cubicBezTo>
                  <a:cubicBezTo>
                    <a:pt x="73" y="81"/>
                    <a:pt x="71" y="81"/>
                    <a:pt x="68" y="81"/>
                  </a:cubicBezTo>
                  <a:cubicBezTo>
                    <a:pt x="66" y="71"/>
                    <a:pt x="65" y="61"/>
                    <a:pt x="63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7"/>
            <p:cNvSpPr>
              <a:spLocks noEditPoints="1"/>
            </p:cNvSpPr>
            <p:nvPr/>
          </p:nvSpPr>
          <p:spPr bwMode="auto">
            <a:xfrm>
              <a:off x="16054388" y="4275138"/>
              <a:ext cx="139700" cy="184150"/>
            </a:xfrm>
            <a:custGeom>
              <a:avLst/>
              <a:gdLst>
                <a:gd name="T0" fmla="*/ 0 w 62"/>
                <a:gd name="T1" fmla="*/ 54 h 82"/>
                <a:gd name="T2" fmla="*/ 3 w 62"/>
                <a:gd name="T3" fmla="*/ 4 h 82"/>
                <a:gd name="T4" fmla="*/ 39 w 62"/>
                <a:gd name="T5" fmla="*/ 0 h 82"/>
                <a:gd name="T6" fmla="*/ 62 w 62"/>
                <a:gd name="T7" fmla="*/ 46 h 82"/>
                <a:gd name="T8" fmla="*/ 35 w 62"/>
                <a:gd name="T9" fmla="*/ 82 h 82"/>
                <a:gd name="T10" fmla="*/ 9 w 62"/>
                <a:gd name="T11" fmla="*/ 71 h 82"/>
                <a:gd name="T12" fmla="*/ 0 w 62"/>
                <a:gd name="T13" fmla="*/ 54 h 82"/>
                <a:gd name="T14" fmla="*/ 13 w 62"/>
                <a:gd name="T15" fmla="*/ 46 h 82"/>
                <a:gd name="T16" fmla="*/ 37 w 62"/>
                <a:gd name="T17" fmla="*/ 36 h 82"/>
                <a:gd name="T18" fmla="*/ 46 w 62"/>
                <a:gd name="T19" fmla="*/ 51 h 82"/>
                <a:gd name="T20" fmla="*/ 53 w 62"/>
                <a:gd name="T21" fmla="*/ 49 h 82"/>
                <a:gd name="T22" fmla="*/ 39 w 62"/>
                <a:gd name="T23" fmla="*/ 15 h 82"/>
                <a:gd name="T24" fmla="*/ 11 w 62"/>
                <a:gd name="T25" fmla="*/ 16 h 82"/>
                <a:gd name="T26" fmla="*/ 13 w 62"/>
                <a:gd name="T27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82">
                  <a:moveTo>
                    <a:pt x="0" y="54"/>
                  </a:moveTo>
                  <a:cubicBezTo>
                    <a:pt x="1" y="37"/>
                    <a:pt x="2" y="21"/>
                    <a:pt x="3" y="4"/>
                  </a:cubicBezTo>
                  <a:cubicBezTo>
                    <a:pt x="14" y="7"/>
                    <a:pt x="29" y="17"/>
                    <a:pt x="39" y="0"/>
                  </a:cubicBezTo>
                  <a:cubicBezTo>
                    <a:pt x="48" y="17"/>
                    <a:pt x="55" y="32"/>
                    <a:pt x="62" y="46"/>
                  </a:cubicBezTo>
                  <a:cubicBezTo>
                    <a:pt x="54" y="57"/>
                    <a:pt x="45" y="70"/>
                    <a:pt x="35" y="82"/>
                  </a:cubicBezTo>
                  <a:cubicBezTo>
                    <a:pt x="28" y="79"/>
                    <a:pt x="19" y="75"/>
                    <a:pt x="9" y="71"/>
                  </a:cubicBezTo>
                  <a:cubicBezTo>
                    <a:pt x="13" y="62"/>
                    <a:pt x="11" y="54"/>
                    <a:pt x="0" y="54"/>
                  </a:cubicBezTo>
                  <a:close/>
                  <a:moveTo>
                    <a:pt x="13" y="46"/>
                  </a:moveTo>
                  <a:cubicBezTo>
                    <a:pt x="22" y="42"/>
                    <a:pt x="30" y="39"/>
                    <a:pt x="37" y="36"/>
                  </a:cubicBezTo>
                  <a:cubicBezTo>
                    <a:pt x="40" y="40"/>
                    <a:pt x="43" y="46"/>
                    <a:pt x="46" y="51"/>
                  </a:cubicBezTo>
                  <a:cubicBezTo>
                    <a:pt x="48" y="50"/>
                    <a:pt x="50" y="50"/>
                    <a:pt x="53" y="49"/>
                  </a:cubicBezTo>
                  <a:cubicBezTo>
                    <a:pt x="48" y="37"/>
                    <a:pt x="44" y="26"/>
                    <a:pt x="39" y="15"/>
                  </a:cubicBezTo>
                  <a:cubicBezTo>
                    <a:pt x="30" y="15"/>
                    <a:pt x="21" y="16"/>
                    <a:pt x="11" y="16"/>
                  </a:cubicBezTo>
                  <a:cubicBezTo>
                    <a:pt x="11" y="24"/>
                    <a:pt x="12" y="33"/>
                    <a:pt x="1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14679613" y="1701800"/>
              <a:ext cx="209550" cy="192088"/>
            </a:xfrm>
            <a:custGeom>
              <a:avLst/>
              <a:gdLst>
                <a:gd name="T0" fmla="*/ 59 w 94"/>
                <a:gd name="T1" fmla="*/ 86 h 86"/>
                <a:gd name="T2" fmla="*/ 4 w 94"/>
                <a:gd name="T3" fmla="*/ 67 h 86"/>
                <a:gd name="T4" fmla="*/ 0 w 94"/>
                <a:gd name="T5" fmla="*/ 14 h 86"/>
                <a:gd name="T6" fmla="*/ 56 w 94"/>
                <a:gd name="T7" fmla="*/ 0 h 86"/>
                <a:gd name="T8" fmla="*/ 62 w 94"/>
                <a:gd name="T9" fmla="*/ 26 h 86"/>
                <a:gd name="T10" fmla="*/ 58 w 94"/>
                <a:gd name="T11" fmla="*/ 27 h 86"/>
                <a:gd name="T12" fmla="*/ 49 w 94"/>
                <a:gd name="T13" fmla="*/ 13 h 86"/>
                <a:gd name="T14" fmla="*/ 14 w 94"/>
                <a:gd name="T15" fmla="*/ 23 h 86"/>
                <a:gd name="T16" fmla="*/ 16 w 94"/>
                <a:gd name="T17" fmla="*/ 56 h 86"/>
                <a:gd name="T18" fmla="*/ 51 w 94"/>
                <a:gd name="T19" fmla="*/ 66 h 86"/>
                <a:gd name="T20" fmla="*/ 71 w 94"/>
                <a:gd name="T21" fmla="*/ 40 h 86"/>
                <a:gd name="T22" fmla="*/ 65 w 94"/>
                <a:gd name="T23" fmla="*/ 31 h 86"/>
                <a:gd name="T24" fmla="*/ 67 w 94"/>
                <a:gd name="T25" fmla="*/ 27 h 86"/>
                <a:gd name="T26" fmla="*/ 94 w 94"/>
                <a:gd name="T27" fmla="*/ 42 h 86"/>
                <a:gd name="T28" fmla="*/ 59 w 94"/>
                <a:gd name="T2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86">
                  <a:moveTo>
                    <a:pt x="59" y="86"/>
                  </a:moveTo>
                  <a:cubicBezTo>
                    <a:pt x="41" y="66"/>
                    <a:pt x="21" y="63"/>
                    <a:pt x="4" y="67"/>
                  </a:cubicBezTo>
                  <a:cubicBezTo>
                    <a:pt x="3" y="47"/>
                    <a:pt x="1" y="29"/>
                    <a:pt x="0" y="14"/>
                  </a:cubicBezTo>
                  <a:cubicBezTo>
                    <a:pt x="15" y="10"/>
                    <a:pt x="35" y="5"/>
                    <a:pt x="56" y="0"/>
                  </a:cubicBezTo>
                  <a:cubicBezTo>
                    <a:pt x="57" y="6"/>
                    <a:pt x="60" y="16"/>
                    <a:pt x="62" y="26"/>
                  </a:cubicBezTo>
                  <a:cubicBezTo>
                    <a:pt x="61" y="26"/>
                    <a:pt x="59" y="27"/>
                    <a:pt x="58" y="27"/>
                  </a:cubicBezTo>
                  <a:cubicBezTo>
                    <a:pt x="55" y="22"/>
                    <a:pt x="51" y="17"/>
                    <a:pt x="49" y="13"/>
                  </a:cubicBezTo>
                  <a:cubicBezTo>
                    <a:pt x="36" y="17"/>
                    <a:pt x="25" y="20"/>
                    <a:pt x="14" y="23"/>
                  </a:cubicBezTo>
                  <a:cubicBezTo>
                    <a:pt x="14" y="33"/>
                    <a:pt x="15" y="45"/>
                    <a:pt x="16" y="56"/>
                  </a:cubicBezTo>
                  <a:cubicBezTo>
                    <a:pt x="26" y="59"/>
                    <a:pt x="38" y="62"/>
                    <a:pt x="51" y="66"/>
                  </a:cubicBezTo>
                  <a:cubicBezTo>
                    <a:pt x="56" y="59"/>
                    <a:pt x="63" y="50"/>
                    <a:pt x="71" y="40"/>
                  </a:cubicBezTo>
                  <a:cubicBezTo>
                    <a:pt x="70" y="38"/>
                    <a:pt x="67" y="34"/>
                    <a:pt x="65" y="31"/>
                  </a:cubicBezTo>
                  <a:cubicBezTo>
                    <a:pt x="66" y="29"/>
                    <a:pt x="67" y="28"/>
                    <a:pt x="67" y="27"/>
                  </a:cubicBezTo>
                  <a:cubicBezTo>
                    <a:pt x="75" y="31"/>
                    <a:pt x="82" y="36"/>
                    <a:pt x="94" y="42"/>
                  </a:cubicBezTo>
                  <a:cubicBezTo>
                    <a:pt x="71" y="50"/>
                    <a:pt x="56" y="60"/>
                    <a:pt x="59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12879388" y="560388"/>
              <a:ext cx="204788" cy="212725"/>
            </a:xfrm>
            <a:custGeom>
              <a:avLst/>
              <a:gdLst>
                <a:gd name="T0" fmla="*/ 17 w 92"/>
                <a:gd name="T1" fmla="*/ 31 h 96"/>
                <a:gd name="T2" fmla="*/ 3 w 92"/>
                <a:gd name="T3" fmla="*/ 2 h 96"/>
                <a:gd name="T4" fmla="*/ 61 w 92"/>
                <a:gd name="T5" fmla="*/ 0 h 96"/>
                <a:gd name="T6" fmla="*/ 92 w 92"/>
                <a:gd name="T7" fmla="*/ 61 h 96"/>
                <a:gd name="T8" fmla="*/ 50 w 92"/>
                <a:gd name="T9" fmla="*/ 96 h 96"/>
                <a:gd name="T10" fmla="*/ 0 w 92"/>
                <a:gd name="T11" fmla="*/ 59 h 96"/>
                <a:gd name="T12" fmla="*/ 17 w 92"/>
                <a:gd name="T13" fmla="*/ 31 h 96"/>
                <a:gd name="T14" fmla="*/ 15 w 92"/>
                <a:gd name="T15" fmla="*/ 56 h 96"/>
                <a:gd name="T16" fmla="*/ 43 w 92"/>
                <a:gd name="T17" fmla="*/ 77 h 96"/>
                <a:gd name="T18" fmla="*/ 66 w 92"/>
                <a:gd name="T19" fmla="*/ 53 h 96"/>
                <a:gd name="T20" fmla="*/ 53 w 92"/>
                <a:gd name="T21" fmla="*/ 19 h 96"/>
                <a:gd name="T22" fmla="*/ 54 w 92"/>
                <a:gd name="T23" fmla="*/ 41 h 96"/>
                <a:gd name="T24" fmla="*/ 19 w 92"/>
                <a:gd name="T25" fmla="*/ 30 h 96"/>
                <a:gd name="T26" fmla="*/ 18 w 92"/>
                <a:gd name="T27" fmla="*/ 20 h 96"/>
                <a:gd name="T28" fmla="*/ 17 w 92"/>
                <a:gd name="T29" fmla="*/ 3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96">
                  <a:moveTo>
                    <a:pt x="17" y="31"/>
                  </a:moveTo>
                  <a:cubicBezTo>
                    <a:pt x="13" y="24"/>
                    <a:pt x="9" y="16"/>
                    <a:pt x="3" y="2"/>
                  </a:cubicBezTo>
                  <a:cubicBezTo>
                    <a:pt x="26" y="12"/>
                    <a:pt x="44" y="21"/>
                    <a:pt x="61" y="0"/>
                  </a:cubicBezTo>
                  <a:cubicBezTo>
                    <a:pt x="61" y="25"/>
                    <a:pt x="66" y="46"/>
                    <a:pt x="92" y="61"/>
                  </a:cubicBezTo>
                  <a:cubicBezTo>
                    <a:pt x="65" y="64"/>
                    <a:pt x="50" y="73"/>
                    <a:pt x="50" y="96"/>
                  </a:cubicBezTo>
                  <a:cubicBezTo>
                    <a:pt x="33" y="83"/>
                    <a:pt x="17" y="71"/>
                    <a:pt x="0" y="59"/>
                  </a:cubicBezTo>
                  <a:cubicBezTo>
                    <a:pt x="4" y="52"/>
                    <a:pt x="10" y="41"/>
                    <a:pt x="17" y="31"/>
                  </a:cubicBezTo>
                  <a:cubicBezTo>
                    <a:pt x="16" y="39"/>
                    <a:pt x="15" y="47"/>
                    <a:pt x="15" y="56"/>
                  </a:cubicBezTo>
                  <a:cubicBezTo>
                    <a:pt x="23" y="62"/>
                    <a:pt x="33" y="70"/>
                    <a:pt x="43" y="77"/>
                  </a:cubicBezTo>
                  <a:cubicBezTo>
                    <a:pt x="50" y="69"/>
                    <a:pt x="58" y="61"/>
                    <a:pt x="66" y="53"/>
                  </a:cubicBezTo>
                  <a:cubicBezTo>
                    <a:pt x="62" y="43"/>
                    <a:pt x="58" y="31"/>
                    <a:pt x="53" y="19"/>
                  </a:cubicBezTo>
                  <a:cubicBezTo>
                    <a:pt x="53" y="27"/>
                    <a:pt x="54" y="34"/>
                    <a:pt x="54" y="41"/>
                  </a:cubicBezTo>
                  <a:cubicBezTo>
                    <a:pt x="42" y="37"/>
                    <a:pt x="31" y="34"/>
                    <a:pt x="19" y="30"/>
                  </a:cubicBezTo>
                  <a:cubicBezTo>
                    <a:pt x="19" y="26"/>
                    <a:pt x="19" y="23"/>
                    <a:pt x="18" y="20"/>
                  </a:cubicBezTo>
                  <a:cubicBezTo>
                    <a:pt x="18" y="24"/>
                    <a:pt x="17" y="27"/>
                    <a:pt x="1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0"/>
            <p:cNvSpPr>
              <a:spLocks noEditPoints="1"/>
            </p:cNvSpPr>
            <p:nvPr/>
          </p:nvSpPr>
          <p:spPr bwMode="auto">
            <a:xfrm>
              <a:off x="9634538" y="1966913"/>
              <a:ext cx="193675" cy="203200"/>
            </a:xfrm>
            <a:custGeom>
              <a:avLst/>
              <a:gdLst>
                <a:gd name="T0" fmla="*/ 0 w 87"/>
                <a:gd name="T1" fmla="*/ 77 h 91"/>
                <a:gd name="T2" fmla="*/ 1 w 87"/>
                <a:gd name="T3" fmla="*/ 17 h 91"/>
                <a:gd name="T4" fmla="*/ 61 w 87"/>
                <a:gd name="T5" fmla="*/ 0 h 91"/>
                <a:gd name="T6" fmla="*/ 87 w 87"/>
                <a:gd name="T7" fmla="*/ 45 h 91"/>
                <a:gd name="T8" fmla="*/ 48 w 87"/>
                <a:gd name="T9" fmla="*/ 91 h 91"/>
                <a:gd name="T10" fmla="*/ 0 w 87"/>
                <a:gd name="T11" fmla="*/ 77 h 91"/>
                <a:gd name="T12" fmla="*/ 21 w 87"/>
                <a:gd name="T13" fmla="*/ 31 h 91"/>
                <a:gd name="T14" fmla="*/ 17 w 87"/>
                <a:gd name="T15" fmla="*/ 65 h 91"/>
                <a:gd name="T16" fmla="*/ 48 w 87"/>
                <a:gd name="T17" fmla="*/ 75 h 91"/>
                <a:gd name="T18" fmla="*/ 70 w 87"/>
                <a:gd name="T19" fmla="*/ 49 h 91"/>
                <a:gd name="T20" fmla="*/ 52 w 87"/>
                <a:gd name="T21" fmla="*/ 22 h 91"/>
                <a:gd name="T22" fmla="*/ 21 w 87"/>
                <a:gd name="T23" fmla="*/ 3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91">
                  <a:moveTo>
                    <a:pt x="0" y="77"/>
                  </a:moveTo>
                  <a:cubicBezTo>
                    <a:pt x="15" y="58"/>
                    <a:pt x="15" y="40"/>
                    <a:pt x="1" y="17"/>
                  </a:cubicBezTo>
                  <a:cubicBezTo>
                    <a:pt x="27" y="24"/>
                    <a:pt x="46" y="20"/>
                    <a:pt x="61" y="0"/>
                  </a:cubicBezTo>
                  <a:cubicBezTo>
                    <a:pt x="62" y="22"/>
                    <a:pt x="65" y="40"/>
                    <a:pt x="87" y="45"/>
                  </a:cubicBezTo>
                  <a:cubicBezTo>
                    <a:pt x="74" y="60"/>
                    <a:pt x="62" y="75"/>
                    <a:pt x="48" y="91"/>
                  </a:cubicBezTo>
                  <a:cubicBezTo>
                    <a:pt x="38" y="79"/>
                    <a:pt x="23" y="67"/>
                    <a:pt x="0" y="77"/>
                  </a:cubicBezTo>
                  <a:close/>
                  <a:moveTo>
                    <a:pt x="21" y="31"/>
                  </a:moveTo>
                  <a:cubicBezTo>
                    <a:pt x="20" y="44"/>
                    <a:pt x="19" y="56"/>
                    <a:pt x="17" y="65"/>
                  </a:cubicBezTo>
                  <a:cubicBezTo>
                    <a:pt x="28" y="69"/>
                    <a:pt x="39" y="72"/>
                    <a:pt x="48" y="75"/>
                  </a:cubicBezTo>
                  <a:cubicBezTo>
                    <a:pt x="55" y="66"/>
                    <a:pt x="63" y="57"/>
                    <a:pt x="70" y="49"/>
                  </a:cubicBezTo>
                  <a:cubicBezTo>
                    <a:pt x="63" y="40"/>
                    <a:pt x="57" y="30"/>
                    <a:pt x="52" y="22"/>
                  </a:cubicBezTo>
                  <a:cubicBezTo>
                    <a:pt x="42" y="25"/>
                    <a:pt x="31" y="28"/>
                    <a:pt x="2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1"/>
            <p:cNvSpPr>
              <a:spLocks noEditPoints="1"/>
            </p:cNvSpPr>
            <p:nvPr/>
          </p:nvSpPr>
          <p:spPr bwMode="auto">
            <a:xfrm>
              <a:off x="14216063" y="4654550"/>
              <a:ext cx="211138" cy="217488"/>
            </a:xfrm>
            <a:custGeom>
              <a:avLst/>
              <a:gdLst>
                <a:gd name="T0" fmla="*/ 0 w 95"/>
                <a:gd name="T1" fmla="*/ 57 h 97"/>
                <a:gd name="T2" fmla="*/ 16 w 95"/>
                <a:gd name="T3" fmla="*/ 0 h 97"/>
                <a:gd name="T4" fmla="*/ 74 w 95"/>
                <a:gd name="T5" fmla="*/ 0 h 97"/>
                <a:gd name="T6" fmla="*/ 95 w 95"/>
                <a:gd name="T7" fmla="*/ 60 h 97"/>
                <a:gd name="T8" fmla="*/ 48 w 95"/>
                <a:gd name="T9" fmla="*/ 97 h 97"/>
                <a:gd name="T10" fmla="*/ 0 w 95"/>
                <a:gd name="T11" fmla="*/ 57 h 97"/>
                <a:gd name="T12" fmla="*/ 30 w 95"/>
                <a:gd name="T13" fmla="*/ 18 h 97"/>
                <a:gd name="T14" fmla="*/ 20 w 95"/>
                <a:gd name="T15" fmla="*/ 49 h 97"/>
                <a:gd name="T16" fmla="*/ 46 w 95"/>
                <a:gd name="T17" fmla="*/ 70 h 97"/>
                <a:gd name="T18" fmla="*/ 72 w 95"/>
                <a:gd name="T19" fmla="*/ 52 h 97"/>
                <a:gd name="T20" fmla="*/ 64 w 95"/>
                <a:gd name="T21" fmla="*/ 19 h 97"/>
                <a:gd name="T22" fmla="*/ 30 w 95"/>
                <a:gd name="T23" fmla="*/ 1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97">
                  <a:moveTo>
                    <a:pt x="0" y="57"/>
                  </a:moveTo>
                  <a:cubicBezTo>
                    <a:pt x="20" y="42"/>
                    <a:pt x="23" y="25"/>
                    <a:pt x="16" y="0"/>
                  </a:cubicBezTo>
                  <a:cubicBezTo>
                    <a:pt x="37" y="9"/>
                    <a:pt x="55" y="21"/>
                    <a:pt x="74" y="0"/>
                  </a:cubicBezTo>
                  <a:cubicBezTo>
                    <a:pt x="67" y="25"/>
                    <a:pt x="74" y="43"/>
                    <a:pt x="95" y="60"/>
                  </a:cubicBezTo>
                  <a:cubicBezTo>
                    <a:pt x="70" y="62"/>
                    <a:pt x="53" y="68"/>
                    <a:pt x="48" y="97"/>
                  </a:cubicBezTo>
                  <a:cubicBezTo>
                    <a:pt x="37" y="72"/>
                    <a:pt x="26" y="55"/>
                    <a:pt x="0" y="57"/>
                  </a:cubicBezTo>
                  <a:close/>
                  <a:moveTo>
                    <a:pt x="30" y="18"/>
                  </a:moveTo>
                  <a:cubicBezTo>
                    <a:pt x="27" y="28"/>
                    <a:pt x="24" y="39"/>
                    <a:pt x="20" y="49"/>
                  </a:cubicBezTo>
                  <a:cubicBezTo>
                    <a:pt x="29" y="56"/>
                    <a:pt x="38" y="64"/>
                    <a:pt x="46" y="70"/>
                  </a:cubicBezTo>
                  <a:cubicBezTo>
                    <a:pt x="55" y="64"/>
                    <a:pt x="64" y="57"/>
                    <a:pt x="72" y="52"/>
                  </a:cubicBezTo>
                  <a:cubicBezTo>
                    <a:pt x="69" y="41"/>
                    <a:pt x="66" y="30"/>
                    <a:pt x="64" y="19"/>
                  </a:cubicBezTo>
                  <a:cubicBezTo>
                    <a:pt x="54" y="19"/>
                    <a:pt x="43" y="18"/>
                    <a:pt x="3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2"/>
            <p:cNvSpPr>
              <a:spLocks noEditPoints="1"/>
            </p:cNvSpPr>
            <p:nvPr/>
          </p:nvSpPr>
          <p:spPr bwMode="auto">
            <a:xfrm>
              <a:off x="15965488" y="2419350"/>
              <a:ext cx="168275" cy="174625"/>
            </a:xfrm>
            <a:custGeom>
              <a:avLst/>
              <a:gdLst>
                <a:gd name="T0" fmla="*/ 0 w 75"/>
                <a:gd name="T1" fmla="*/ 29 h 78"/>
                <a:gd name="T2" fmla="*/ 33 w 75"/>
                <a:gd name="T3" fmla="*/ 0 h 78"/>
                <a:gd name="T4" fmla="*/ 75 w 75"/>
                <a:gd name="T5" fmla="*/ 31 h 78"/>
                <a:gd name="T6" fmla="*/ 67 w 75"/>
                <a:gd name="T7" fmla="*/ 78 h 78"/>
                <a:gd name="T8" fmla="*/ 22 w 75"/>
                <a:gd name="T9" fmla="*/ 78 h 78"/>
                <a:gd name="T10" fmla="*/ 0 w 75"/>
                <a:gd name="T11" fmla="*/ 29 h 78"/>
                <a:gd name="T12" fmla="*/ 15 w 75"/>
                <a:gd name="T13" fmla="*/ 37 h 78"/>
                <a:gd name="T14" fmla="*/ 26 w 75"/>
                <a:gd name="T15" fmla="*/ 67 h 78"/>
                <a:gd name="T16" fmla="*/ 57 w 75"/>
                <a:gd name="T17" fmla="*/ 67 h 78"/>
                <a:gd name="T18" fmla="*/ 65 w 75"/>
                <a:gd name="T19" fmla="*/ 34 h 78"/>
                <a:gd name="T20" fmla="*/ 37 w 75"/>
                <a:gd name="T21" fmla="*/ 18 h 78"/>
                <a:gd name="T22" fmla="*/ 15 w 75"/>
                <a:gd name="T23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78">
                  <a:moveTo>
                    <a:pt x="0" y="29"/>
                  </a:moveTo>
                  <a:cubicBezTo>
                    <a:pt x="19" y="30"/>
                    <a:pt x="29" y="16"/>
                    <a:pt x="33" y="0"/>
                  </a:cubicBezTo>
                  <a:cubicBezTo>
                    <a:pt x="48" y="11"/>
                    <a:pt x="62" y="21"/>
                    <a:pt x="75" y="31"/>
                  </a:cubicBezTo>
                  <a:cubicBezTo>
                    <a:pt x="73" y="45"/>
                    <a:pt x="70" y="63"/>
                    <a:pt x="67" y="78"/>
                  </a:cubicBezTo>
                  <a:cubicBezTo>
                    <a:pt x="53" y="78"/>
                    <a:pt x="37" y="78"/>
                    <a:pt x="22" y="78"/>
                  </a:cubicBezTo>
                  <a:cubicBezTo>
                    <a:pt x="16" y="65"/>
                    <a:pt x="8" y="48"/>
                    <a:pt x="0" y="29"/>
                  </a:cubicBezTo>
                  <a:close/>
                  <a:moveTo>
                    <a:pt x="15" y="37"/>
                  </a:moveTo>
                  <a:cubicBezTo>
                    <a:pt x="19" y="46"/>
                    <a:pt x="23" y="58"/>
                    <a:pt x="26" y="67"/>
                  </a:cubicBezTo>
                  <a:cubicBezTo>
                    <a:pt x="37" y="67"/>
                    <a:pt x="48" y="67"/>
                    <a:pt x="57" y="67"/>
                  </a:cubicBezTo>
                  <a:cubicBezTo>
                    <a:pt x="60" y="56"/>
                    <a:pt x="62" y="45"/>
                    <a:pt x="65" y="34"/>
                  </a:cubicBezTo>
                  <a:cubicBezTo>
                    <a:pt x="56" y="29"/>
                    <a:pt x="46" y="23"/>
                    <a:pt x="37" y="18"/>
                  </a:cubicBezTo>
                  <a:cubicBezTo>
                    <a:pt x="30" y="24"/>
                    <a:pt x="23" y="30"/>
                    <a:pt x="1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3"/>
            <p:cNvSpPr>
              <a:spLocks noEditPoints="1"/>
            </p:cNvSpPr>
            <p:nvPr/>
          </p:nvSpPr>
          <p:spPr bwMode="auto">
            <a:xfrm>
              <a:off x="11452225" y="661988"/>
              <a:ext cx="152400" cy="169863"/>
            </a:xfrm>
            <a:custGeom>
              <a:avLst/>
              <a:gdLst>
                <a:gd name="T0" fmla="*/ 36 w 68"/>
                <a:gd name="T1" fmla="*/ 0 h 76"/>
                <a:gd name="T2" fmla="*/ 68 w 68"/>
                <a:gd name="T3" fmla="*/ 26 h 76"/>
                <a:gd name="T4" fmla="*/ 54 w 68"/>
                <a:gd name="T5" fmla="*/ 73 h 76"/>
                <a:gd name="T6" fmla="*/ 12 w 68"/>
                <a:gd name="T7" fmla="*/ 76 h 76"/>
                <a:gd name="T8" fmla="*/ 0 w 68"/>
                <a:gd name="T9" fmla="*/ 31 h 76"/>
                <a:gd name="T10" fmla="*/ 36 w 68"/>
                <a:gd name="T11" fmla="*/ 0 h 76"/>
                <a:gd name="T12" fmla="*/ 57 w 68"/>
                <a:gd name="T13" fmla="*/ 31 h 76"/>
                <a:gd name="T14" fmla="*/ 35 w 68"/>
                <a:gd name="T15" fmla="*/ 14 h 76"/>
                <a:gd name="T16" fmla="*/ 12 w 68"/>
                <a:gd name="T17" fmla="*/ 34 h 76"/>
                <a:gd name="T18" fmla="*/ 21 w 68"/>
                <a:gd name="T19" fmla="*/ 64 h 76"/>
                <a:gd name="T20" fmla="*/ 48 w 68"/>
                <a:gd name="T21" fmla="*/ 63 h 76"/>
                <a:gd name="T22" fmla="*/ 57 w 68"/>
                <a:gd name="T23" fmla="*/ 3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76">
                  <a:moveTo>
                    <a:pt x="36" y="0"/>
                  </a:moveTo>
                  <a:cubicBezTo>
                    <a:pt x="46" y="8"/>
                    <a:pt x="57" y="17"/>
                    <a:pt x="68" y="26"/>
                  </a:cubicBezTo>
                  <a:cubicBezTo>
                    <a:pt x="64" y="40"/>
                    <a:pt x="59" y="58"/>
                    <a:pt x="54" y="73"/>
                  </a:cubicBezTo>
                  <a:cubicBezTo>
                    <a:pt x="40" y="74"/>
                    <a:pt x="25" y="75"/>
                    <a:pt x="12" y="76"/>
                  </a:cubicBezTo>
                  <a:cubicBezTo>
                    <a:pt x="9" y="62"/>
                    <a:pt x="4" y="46"/>
                    <a:pt x="0" y="31"/>
                  </a:cubicBezTo>
                  <a:cubicBezTo>
                    <a:pt x="11" y="22"/>
                    <a:pt x="24" y="10"/>
                    <a:pt x="36" y="0"/>
                  </a:cubicBezTo>
                  <a:close/>
                  <a:moveTo>
                    <a:pt x="57" y="31"/>
                  </a:moveTo>
                  <a:cubicBezTo>
                    <a:pt x="49" y="25"/>
                    <a:pt x="42" y="19"/>
                    <a:pt x="35" y="14"/>
                  </a:cubicBezTo>
                  <a:cubicBezTo>
                    <a:pt x="27" y="21"/>
                    <a:pt x="19" y="28"/>
                    <a:pt x="12" y="34"/>
                  </a:cubicBezTo>
                  <a:cubicBezTo>
                    <a:pt x="15" y="44"/>
                    <a:pt x="18" y="55"/>
                    <a:pt x="21" y="64"/>
                  </a:cubicBezTo>
                  <a:cubicBezTo>
                    <a:pt x="31" y="64"/>
                    <a:pt x="40" y="63"/>
                    <a:pt x="48" y="63"/>
                  </a:cubicBezTo>
                  <a:cubicBezTo>
                    <a:pt x="51" y="52"/>
                    <a:pt x="54" y="42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4"/>
            <p:cNvSpPr>
              <a:spLocks noEditPoints="1"/>
            </p:cNvSpPr>
            <p:nvPr/>
          </p:nvSpPr>
          <p:spPr bwMode="auto">
            <a:xfrm>
              <a:off x="16735425" y="1741488"/>
              <a:ext cx="169863" cy="163513"/>
            </a:xfrm>
            <a:custGeom>
              <a:avLst/>
              <a:gdLst>
                <a:gd name="T0" fmla="*/ 20 w 76"/>
                <a:gd name="T1" fmla="*/ 73 h 73"/>
                <a:gd name="T2" fmla="*/ 0 w 76"/>
                <a:gd name="T3" fmla="*/ 33 h 73"/>
                <a:gd name="T4" fmla="*/ 41 w 76"/>
                <a:gd name="T5" fmla="*/ 0 h 73"/>
                <a:gd name="T6" fmla="*/ 76 w 76"/>
                <a:gd name="T7" fmla="*/ 24 h 73"/>
                <a:gd name="T8" fmla="*/ 65 w 76"/>
                <a:gd name="T9" fmla="*/ 73 h 73"/>
                <a:gd name="T10" fmla="*/ 20 w 76"/>
                <a:gd name="T11" fmla="*/ 73 h 73"/>
                <a:gd name="T12" fmla="*/ 26 w 76"/>
                <a:gd name="T13" fmla="*/ 64 h 73"/>
                <a:gd name="T14" fmla="*/ 57 w 76"/>
                <a:gd name="T15" fmla="*/ 62 h 73"/>
                <a:gd name="T16" fmla="*/ 64 w 76"/>
                <a:gd name="T17" fmla="*/ 32 h 73"/>
                <a:gd name="T18" fmla="*/ 38 w 76"/>
                <a:gd name="T19" fmla="*/ 16 h 73"/>
                <a:gd name="T20" fmla="*/ 15 w 76"/>
                <a:gd name="T21" fmla="*/ 35 h 73"/>
                <a:gd name="T22" fmla="*/ 26 w 76"/>
                <a:gd name="T23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73">
                  <a:moveTo>
                    <a:pt x="20" y="73"/>
                  </a:moveTo>
                  <a:cubicBezTo>
                    <a:pt x="13" y="59"/>
                    <a:pt x="6" y="45"/>
                    <a:pt x="0" y="33"/>
                  </a:cubicBezTo>
                  <a:cubicBezTo>
                    <a:pt x="12" y="23"/>
                    <a:pt x="26" y="12"/>
                    <a:pt x="41" y="0"/>
                  </a:cubicBezTo>
                  <a:cubicBezTo>
                    <a:pt x="47" y="13"/>
                    <a:pt x="58" y="27"/>
                    <a:pt x="76" y="24"/>
                  </a:cubicBezTo>
                  <a:cubicBezTo>
                    <a:pt x="72" y="41"/>
                    <a:pt x="69" y="58"/>
                    <a:pt x="65" y="73"/>
                  </a:cubicBezTo>
                  <a:cubicBezTo>
                    <a:pt x="51" y="73"/>
                    <a:pt x="34" y="73"/>
                    <a:pt x="20" y="73"/>
                  </a:cubicBezTo>
                  <a:close/>
                  <a:moveTo>
                    <a:pt x="26" y="64"/>
                  </a:moveTo>
                  <a:cubicBezTo>
                    <a:pt x="36" y="63"/>
                    <a:pt x="47" y="62"/>
                    <a:pt x="57" y="62"/>
                  </a:cubicBezTo>
                  <a:cubicBezTo>
                    <a:pt x="60" y="51"/>
                    <a:pt x="62" y="41"/>
                    <a:pt x="64" y="32"/>
                  </a:cubicBezTo>
                  <a:cubicBezTo>
                    <a:pt x="55" y="26"/>
                    <a:pt x="46" y="21"/>
                    <a:pt x="38" y="16"/>
                  </a:cubicBezTo>
                  <a:cubicBezTo>
                    <a:pt x="30" y="23"/>
                    <a:pt x="22" y="30"/>
                    <a:pt x="15" y="35"/>
                  </a:cubicBezTo>
                  <a:cubicBezTo>
                    <a:pt x="19" y="46"/>
                    <a:pt x="22" y="55"/>
                    <a:pt x="26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35"/>
            <p:cNvSpPr>
              <a:spLocks noEditPoints="1"/>
            </p:cNvSpPr>
            <p:nvPr/>
          </p:nvSpPr>
          <p:spPr bwMode="auto">
            <a:xfrm>
              <a:off x="10367963" y="1827213"/>
              <a:ext cx="152400" cy="184150"/>
            </a:xfrm>
            <a:custGeom>
              <a:avLst/>
              <a:gdLst>
                <a:gd name="T0" fmla="*/ 19 w 68"/>
                <a:gd name="T1" fmla="*/ 0 h 83"/>
                <a:gd name="T2" fmla="*/ 60 w 68"/>
                <a:gd name="T3" fmla="*/ 11 h 83"/>
                <a:gd name="T4" fmla="*/ 68 w 68"/>
                <a:gd name="T5" fmla="*/ 61 h 83"/>
                <a:gd name="T6" fmla="*/ 29 w 68"/>
                <a:gd name="T7" fmla="*/ 83 h 83"/>
                <a:gd name="T8" fmla="*/ 0 w 68"/>
                <a:gd name="T9" fmla="*/ 50 h 83"/>
                <a:gd name="T10" fmla="*/ 19 w 68"/>
                <a:gd name="T11" fmla="*/ 0 h 83"/>
                <a:gd name="T12" fmla="*/ 33 w 68"/>
                <a:gd name="T13" fmla="*/ 67 h 83"/>
                <a:gd name="T14" fmla="*/ 56 w 68"/>
                <a:gd name="T15" fmla="*/ 54 h 83"/>
                <a:gd name="T16" fmla="*/ 52 w 68"/>
                <a:gd name="T17" fmla="*/ 20 h 83"/>
                <a:gd name="T18" fmla="*/ 25 w 68"/>
                <a:gd name="T19" fmla="*/ 14 h 83"/>
                <a:gd name="T20" fmla="*/ 13 w 68"/>
                <a:gd name="T21" fmla="*/ 43 h 83"/>
                <a:gd name="T22" fmla="*/ 33 w 68"/>
                <a:gd name="T23" fmla="*/ 6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83">
                  <a:moveTo>
                    <a:pt x="19" y="0"/>
                  </a:moveTo>
                  <a:cubicBezTo>
                    <a:pt x="31" y="3"/>
                    <a:pt x="46" y="7"/>
                    <a:pt x="60" y="11"/>
                  </a:cubicBezTo>
                  <a:cubicBezTo>
                    <a:pt x="62" y="25"/>
                    <a:pt x="65" y="44"/>
                    <a:pt x="68" y="61"/>
                  </a:cubicBezTo>
                  <a:cubicBezTo>
                    <a:pt x="57" y="67"/>
                    <a:pt x="44" y="75"/>
                    <a:pt x="29" y="83"/>
                  </a:cubicBezTo>
                  <a:cubicBezTo>
                    <a:pt x="26" y="69"/>
                    <a:pt x="20" y="52"/>
                    <a:pt x="0" y="50"/>
                  </a:cubicBezTo>
                  <a:cubicBezTo>
                    <a:pt x="7" y="32"/>
                    <a:pt x="13" y="14"/>
                    <a:pt x="19" y="0"/>
                  </a:cubicBezTo>
                  <a:close/>
                  <a:moveTo>
                    <a:pt x="33" y="67"/>
                  </a:moveTo>
                  <a:cubicBezTo>
                    <a:pt x="41" y="63"/>
                    <a:pt x="49" y="58"/>
                    <a:pt x="56" y="54"/>
                  </a:cubicBezTo>
                  <a:cubicBezTo>
                    <a:pt x="55" y="42"/>
                    <a:pt x="53" y="30"/>
                    <a:pt x="52" y="20"/>
                  </a:cubicBezTo>
                  <a:cubicBezTo>
                    <a:pt x="43" y="18"/>
                    <a:pt x="33" y="16"/>
                    <a:pt x="25" y="14"/>
                  </a:cubicBezTo>
                  <a:cubicBezTo>
                    <a:pt x="21" y="24"/>
                    <a:pt x="16" y="34"/>
                    <a:pt x="13" y="43"/>
                  </a:cubicBezTo>
                  <a:cubicBezTo>
                    <a:pt x="20" y="51"/>
                    <a:pt x="27" y="60"/>
                    <a:pt x="33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36"/>
            <p:cNvSpPr>
              <a:spLocks noEditPoints="1"/>
            </p:cNvSpPr>
            <p:nvPr/>
          </p:nvSpPr>
          <p:spPr bwMode="auto">
            <a:xfrm>
              <a:off x="12841288" y="3983038"/>
              <a:ext cx="182563" cy="185738"/>
            </a:xfrm>
            <a:custGeom>
              <a:avLst/>
              <a:gdLst>
                <a:gd name="T0" fmla="*/ 82 w 82"/>
                <a:gd name="T1" fmla="*/ 49 h 83"/>
                <a:gd name="T2" fmla="*/ 36 w 82"/>
                <a:gd name="T3" fmla="*/ 83 h 83"/>
                <a:gd name="T4" fmla="*/ 0 w 82"/>
                <a:gd name="T5" fmla="*/ 65 h 83"/>
                <a:gd name="T6" fmla="*/ 19 w 82"/>
                <a:gd name="T7" fmla="*/ 11 h 83"/>
                <a:gd name="T8" fmla="*/ 68 w 82"/>
                <a:gd name="T9" fmla="*/ 0 h 83"/>
                <a:gd name="T10" fmla="*/ 82 w 82"/>
                <a:gd name="T11" fmla="*/ 49 h 83"/>
                <a:gd name="T12" fmla="*/ 24 w 82"/>
                <a:gd name="T13" fmla="*/ 25 h 83"/>
                <a:gd name="T14" fmla="*/ 13 w 82"/>
                <a:gd name="T15" fmla="*/ 55 h 83"/>
                <a:gd name="T16" fmla="*/ 39 w 82"/>
                <a:gd name="T17" fmla="*/ 70 h 83"/>
                <a:gd name="T18" fmla="*/ 65 w 82"/>
                <a:gd name="T19" fmla="*/ 48 h 83"/>
                <a:gd name="T20" fmla="*/ 57 w 82"/>
                <a:gd name="T21" fmla="*/ 21 h 83"/>
                <a:gd name="T22" fmla="*/ 24 w 82"/>
                <a:gd name="T23" fmla="*/ 2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83">
                  <a:moveTo>
                    <a:pt x="82" y="49"/>
                  </a:moveTo>
                  <a:cubicBezTo>
                    <a:pt x="66" y="61"/>
                    <a:pt x="51" y="71"/>
                    <a:pt x="36" y="83"/>
                  </a:cubicBezTo>
                  <a:cubicBezTo>
                    <a:pt x="29" y="71"/>
                    <a:pt x="18" y="59"/>
                    <a:pt x="0" y="65"/>
                  </a:cubicBezTo>
                  <a:cubicBezTo>
                    <a:pt x="6" y="47"/>
                    <a:pt x="12" y="30"/>
                    <a:pt x="19" y="11"/>
                  </a:cubicBezTo>
                  <a:cubicBezTo>
                    <a:pt x="32" y="16"/>
                    <a:pt x="50" y="23"/>
                    <a:pt x="68" y="0"/>
                  </a:cubicBezTo>
                  <a:cubicBezTo>
                    <a:pt x="67" y="23"/>
                    <a:pt x="63" y="42"/>
                    <a:pt x="82" y="49"/>
                  </a:cubicBezTo>
                  <a:close/>
                  <a:moveTo>
                    <a:pt x="24" y="25"/>
                  </a:moveTo>
                  <a:cubicBezTo>
                    <a:pt x="20" y="35"/>
                    <a:pt x="17" y="45"/>
                    <a:pt x="13" y="55"/>
                  </a:cubicBezTo>
                  <a:cubicBezTo>
                    <a:pt x="22" y="60"/>
                    <a:pt x="31" y="66"/>
                    <a:pt x="39" y="70"/>
                  </a:cubicBezTo>
                  <a:cubicBezTo>
                    <a:pt x="48" y="63"/>
                    <a:pt x="57" y="55"/>
                    <a:pt x="65" y="48"/>
                  </a:cubicBezTo>
                  <a:cubicBezTo>
                    <a:pt x="62" y="39"/>
                    <a:pt x="60" y="30"/>
                    <a:pt x="57" y="21"/>
                  </a:cubicBezTo>
                  <a:cubicBezTo>
                    <a:pt x="47" y="22"/>
                    <a:pt x="36" y="23"/>
                    <a:pt x="2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7"/>
            <p:cNvSpPr>
              <a:spLocks noEditPoints="1"/>
            </p:cNvSpPr>
            <p:nvPr/>
          </p:nvSpPr>
          <p:spPr bwMode="auto">
            <a:xfrm>
              <a:off x="13501688" y="3008313"/>
              <a:ext cx="171450" cy="146050"/>
            </a:xfrm>
            <a:custGeom>
              <a:avLst/>
              <a:gdLst>
                <a:gd name="T0" fmla="*/ 6 w 77"/>
                <a:gd name="T1" fmla="*/ 0 h 65"/>
                <a:gd name="T2" fmla="*/ 56 w 77"/>
                <a:gd name="T3" fmla="*/ 0 h 65"/>
                <a:gd name="T4" fmla="*/ 77 w 77"/>
                <a:gd name="T5" fmla="*/ 41 h 65"/>
                <a:gd name="T6" fmla="*/ 44 w 77"/>
                <a:gd name="T7" fmla="*/ 65 h 65"/>
                <a:gd name="T8" fmla="*/ 0 w 77"/>
                <a:gd name="T9" fmla="*/ 40 h 65"/>
                <a:gd name="T10" fmla="*/ 6 w 77"/>
                <a:gd name="T11" fmla="*/ 0 h 65"/>
                <a:gd name="T12" fmla="*/ 20 w 77"/>
                <a:gd name="T13" fmla="*/ 17 h 65"/>
                <a:gd name="T14" fmla="*/ 21 w 77"/>
                <a:gd name="T15" fmla="*/ 9 h 65"/>
                <a:gd name="T16" fmla="*/ 13 w 77"/>
                <a:gd name="T17" fmla="*/ 37 h 65"/>
                <a:gd name="T18" fmla="*/ 42 w 77"/>
                <a:gd name="T19" fmla="*/ 54 h 65"/>
                <a:gd name="T20" fmla="*/ 65 w 77"/>
                <a:gd name="T21" fmla="*/ 37 h 65"/>
                <a:gd name="T22" fmla="*/ 50 w 77"/>
                <a:gd name="T23" fmla="*/ 9 h 65"/>
                <a:gd name="T24" fmla="*/ 51 w 77"/>
                <a:gd name="T25" fmla="*/ 18 h 65"/>
                <a:gd name="T26" fmla="*/ 20 w 77"/>
                <a:gd name="T27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65">
                  <a:moveTo>
                    <a:pt x="6" y="0"/>
                  </a:moveTo>
                  <a:cubicBezTo>
                    <a:pt x="25" y="0"/>
                    <a:pt x="42" y="0"/>
                    <a:pt x="56" y="0"/>
                  </a:cubicBezTo>
                  <a:cubicBezTo>
                    <a:pt x="63" y="13"/>
                    <a:pt x="71" y="28"/>
                    <a:pt x="77" y="41"/>
                  </a:cubicBezTo>
                  <a:cubicBezTo>
                    <a:pt x="67" y="48"/>
                    <a:pt x="56" y="57"/>
                    <a:pt x="44" y="65"/>
                  </a:cubicBezTo>
                  <a:cubicBezTo>
                    <a:pt x="31" y="58"/>
                    <a:pt x="16" y="49"/>
                    <a:pt x="0" y="40"/>
                  </a:cubicBezTo>
                  <a:cubicBezTo>
                    <a:pt x="15" y="30"/>
                    <a:pt x="14" y="15"/>
                    <a:pt x="6" y="0"/>
                  </a:cubicBezTo>
                  <a:close/>
                  <a:moveTo>
                    <a:pt x="20" y="17"/>
                  </a:moveTo>
                  <a:cubicBezTo>
                    <a:pt x="20" y="14"/>
                    <a:pt x="20" y="12"/>
                    <a:pt x="21" y="9"/>
                  </a:cubicBezTo>
                  <a:cubicBezTo>
                    <a:pt x="18" y="19"/>
                    <a:pt x="15" y="28"/>
                    <a:pt x="13" y="37"/>
                  </a:cubicBezTo>
                  <a:cubicBezTo>
                    <a:pt x="23" y="43"/>
                    <a:pt x="33" y="49"/>
                    <a:pt x="42" y="54"/>
                  </a:cubicBezTo>
                  <a:cubicBezTo>
                    <a:pt x="50" y="49"/>
                    <a:pt x="58" y="43"/>
                    <a:pt x="65" y="37"/>
                  </a:cubicBezTo>
                  <a:cubicBezTo>
                    <a:pt x="60" y="28"/>
                    <a:pt x="55" y="18"/>
                    <a:pt x="50" y="9"/>
                  </a:cubicBezTo>
                  <a:cubicBezTo>
                    <a:pt x="50" y="12"/>
                    <a:pt x="50" y="15"/>
                    <a:pt x="51" y="18"/>
                  </a:cubicBezTo>
                  <a:cubicBezTo>
                    <a:pt x="40" y="17"/>
                    <a:pt x="30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8"/>
            <p:cNvSpPr>
              <a:spLocks noEditPoints="1"/>
            </p:cNvSpPr>
            <p:nvPr/>
          </p:nvSpPr>
          <p:spPr bwMode="auto">
            <a:xfrm>
              <a:off x="14287500" y="903288"/>
              <a:ext cx="139700" cy="160338"/>
            </a:xfrm>
            <a:custGeom>
              <a:avLst/>
              <a:gdLst>
                <a:gd name="T0" fmla="*/ 0 w 63"/>
                <a:gd name="T1" fmla="*/ 29 h 72"/>
                <a:gd name="T2" fmla="*/ 26 w 63"/>
                <a:gd name="T3" fmla="*/ 0 h 72"/>
                <a:gd name="T4" fmla="*/ 63 w 63"/>
                <a:gd name="T5" fmla="*/ 27 h 72"/>
                <a:gd name="T6" fmla="*/ 58 w 63"/>
                <a:gd name="T7" fmla="*/ 72 h 72"/>
                <a:gd name="T8" fmla="*/ 18 w 63"/>
                <a:gd name="T9" fmla="*/ 71 h 72"/>
                <a:gd name="T10" fmla="*/ 0 w 63"/>
                <a:gd name="T11" fmla="*/ 29 h 72"/>
                <a:gd name="T12" fmla="*/ 11 w 63"/>
                <a:gd name="T13" fmla="*/ 33 h 72"/>
                <a:gd name="T14" fmla="*/ 24 w 63"/>
                <a:gd name="T15" fmla="*/ 62 h 72"/>
                <a:gd name="T16" fmla="*/ 50 w 63"/>
                <a:gd name="T17" fmla="*/ 61 h 72"/>
                <a:gd name="T18" fmla="*/ 53 w 63"/>
                <a:gd name="T19" fmla="*/ 32 h 72"/>
                <a:gd name="T20" fmla="*/ 28 w 63"/>
                <a:gd name="T21" fmla="*/ 12 h 72"/>
                <a:gd name="T22" fmla="*/ 11 w 63"/>
                <a:gd name="T23" fmla="*/ 3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72">
                  <a:moveTo>
                    <a:pt x="0" y="29"/>
                  </a:moveTo>
                  <a:cubicBezTo>
                    <a:pt x="9" y="19"/>
                    <a:pt x="18" y="9"/>
                    <a:pt x="26" y="0"/>
                  </a:cubicBezTo>
                  <a:cubicBezTo>
                    <a:pt x="37" y="8"/>
                    <a:pt x="51" y="18"/>
                    <a:pt x="63" y="27"/>
                  </a:cubicBezTo>
                  <a:cubicBezTo>
                    <a:pt x="61" y="42"/>
                    <a:pt x="59" y="58"/>
                    <a:pt x="58" y="72"/>
                  </a:cubicBezTo>
                  <a:cubicBezTo>
                    <a:pt x="46" y="72"/>
                    <a:pt x="33" y="72"/>
                    <a:pt x="18" y="71"/>
                  </a:cubicBezTo>
                  <a:cubicBezTo>
                    <a:pt x="13" y="60"/>
                    <a:pt x="6" y="44"/>
                    <a:pt x="0" y="29"/>
                  </a:cubicBezTo>
                  <a:close/>
                  <a:moveTo>
                    <a:pt x="11" y="33"/>
                  </a:moveTo>
                  <a:cubicBezTo>
                    <a:pt x="15" y="43"/>
                    <a:pt x="20" y="53"/>
                    <a:pt x="24" y="62"/>
                  </a:cubicBezTo>
                  <a:cubicBezTo>
                    <a:pt x="33" y="62"/>
                    <a:pt x="42" y="61"/>
                    <a:pt x="50" y="61"/>
                  </a:cubicBezTo>
                  <a:cubicBezTo>
                    <a:pt x="51" y="51"/>
                    <a:pt x="52" y="41"/>
                    <a:pt x="53" y="32"/>
                  </a:cubicBezTo>
                  <a:cubicBezTo>
                    <a:pt x="44" y="25"/>
                    <a:pt x="35" y="18"/>
                    <a:pt x="28" y="12"/>
                  </a:cubicBezTo>
                  <a:cubicBezTo>
                    <a:pt x="22" y="19"/>
                    <a:pt x="16" y="26"/>
                    <a:pt x="1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39"/>
            <p:cNvSpPr>
              <a:spLocks/>
            </p:cNvSpPr>
            <p:nvPr/>
          </p:nvSpPr>
          <p:spPr bwMode="auto">
            <a:xfrm>
              <a:off x="12444413" y="309563"/>
              <a:ext cx="141288" cy="163513"/>
            </a:xfrm>
            <a:custGeom>
              <a:avLst/>
              <a:gdLst>
                <a:gd name="T0" fmla="*/ 33 w 63"/>
                <a:gd name="T1" fmla="*/ 70 h 73"/>
                <a:gd name="T2" fmla="*/ 52 w 63"/>
                <a:gd name="T3" fmla="*/ 35 h 73"/>
                <a:gd name="T4" fmla="*/ 38 w 63"/>
                <a:gd name="T5" fmla="*/ 10 h 73"/>
                <a:gd name="T6" fmla="*/ 12 w 63"/>
                <a:gd name="T7" fmla="*/ 16 h 73"/>
                <a:gd name="T8" fmla="*/ 10 w 63"/>
                <a:gd name="T9" fmla="*/ 44 h 73"/>
                <a:gd name="T10" fmla="*/ 31 w 63"/>
                <a:gd name="T11" fmla="*/ 55 h 73"/>
                <a:gd name="T12" fmla="*/ 30 w 63"/>
                <a:gd name="T13" fmla="*/ 58 h 73"/>
                <a:gd name="T14" fmla="*/ 0 w 63"/>
                <a:gd name="T15" fmla="*/ 53 h 73"/>
                <a:gd name="T16" fmla="*/ 3 w 63"/>
                <a:gd name="T17" fmla="*/ 7 h 73"/>
                <a:gd name="T18" fmla="*/ 42 w 63"/>
                <a:gd name="T19" fmla="*/ 0 h 73"/>
                <a:gd name="T20" fmla="*/ 63 w 63"/>
                <a:gd name="T21" fmla="*/ 40 h 73"/>
                <a:gd name="T22" fmla="*/ 38 w 63"/>
                <a:gd name="T23" fmla="*/ 73 h 73"/>
                <a:gd name="T24" fmla="*/ 33 w 63"/>
                <a:gd name="T25" fmla="*/ 7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73">
                  <a:moveTo>
                    <a:pt x="33" y="70"/>
                  </a:moveTo>
                  <a:cubicBezTo>
                    <a:pt x="39" y="59"/>
                    <a:pt x="45" y="48"/>
                    <a:pt x="52" y="35"/>
                  </a:cubicBezTo>
                  <a:cubicBezTo>
                    <a:pt x="48" y="29"/>
                    <a:pt x="43" y="19"/>
                    <a:pt x="38" y="10"/>
                  </a:cubicBezTo>
                  <a:cubicBezTo>
                    <a:pt x="30" y="12"/>
                    <a:pt x="21" y="14"/>
                    <a:pt x="12" y="16"/>
                  </a:cubicBezTo>
                  <a:cubicBezTo>
                    <a:pt x="12" y="24"/>
                    <a:pt x="11" y="34"/>
                    <a:pt x="10" y="44"/>
                  </a:cubicBezTo>
                  <a:cubicBezTo>
                    <a:pt x="16" y="47"/>
                    <a:pt x="24" y="51"/>
                    <a:pt x="31" y="55"/>
                  </a:cubicBezTo>
                  <a:cubicBezTo>
                    <a:pt x="31" y="56"/>
                    <a:pt x="31" y="57"/>
                    <a:pt x="30" y="58"/>
                  </a:cubicBezTo>
                  <a:cubicBezTo>
                    <a:pt x="19" y="56"/>
                    <a:pt x="8" y="55"/>
                    <a:pt x="0" y="53"/>
                  </a:cubicBezTo>
                  <a:cubicBezTo>
                    <a:pt x="1" y="36"/>
                    <a:pt x="2" y="21"/>
                    <a:pt x="3" y="7"/>
                  </a:cubicBezTo>
                  <a:cubicBezTo>
                    <a:pt x="14" y="5"/>
                    <a:pt x="29" y="2"/>
                    <a:pt x="42" y="0"/>
                  </a:cubicBezTo>
                  <a:cubicBezTo>
                    <a:pt x="48" y="11"/>
                    <a:pt x="56" y="26"/>
                    <a:pt x="63" y="40"/>
                  </a:cubicBezTo>
                  <a:cubicBezTo>
                    <a:pt x="56" y="49"/>
                    <a:pt x="47" y="61"/>
                    <a:pt x="38" y="73"/>
                  </a:cubicBezTo>
                  <a:cubicBezTo>
                    <a:pt x="36" y="72"/>
                    <a:pt x="34" y="71"/>
                    <a:pt x="3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0"/>
            <p:cNvSpPr>
              <a:spLocks/>
            </p:cNvSpPr>
            <p:nvPr/>
          </p:nvSpPr>
          <p:spPr bwMode="auto">
            <a:xfrm>
              <a:off x="16911638" y="3252788"/>
              <a:ext cx="149225" cy="168275"/>
            </a:xfrm>
            <a:custGeom>
              <a:avLst/>
              <a:gdLst>
                <a:gd name="T0" fmla="*/ 7 w 67"/>
                <a:gd name="T1" fmla="*/ 55 h 76"/>
                <a:gd name="T2" fmla="*/ 0 w 67"/>
                <a:gd name="T3" fmla="*/ 7 h 76"/>
                <a:gd name="T4" fmla="*/ 34 w 67"/>
                <a:gd name="T5" fmla="*/ 0 h 76"/>
                <a:gd name="T6" fmla="*/ 67 w 67"/>
                <a:gd name="T7" fmla="*/ 45 h 76"/>
                <a:gd name="T8" fmla="*/ 66 w 67"/>
                <a:gd name="T9" fmla="*/ 47 h 76"/>
                <a:gd name="T10" fmla="*/ 34 w 67"/>
                <a:gd name="T11" fmla="*/ 15 h 76"/>
                <a:gd name="T12" fmla="*/ 11 w 67"/>
                <a:gd name="T13" fmla="*/ 20 h 76"/>
                <a:gd name="T14" fmla="*/ 15 w 67"/>
                <a:gd name="T15" fmla="*/ 49 h 76"/>
                <a:gd name="T16" fmla="*/ 42 w 67"/>
                <a:gd name="T17" fmla="*/ 63 h 76"/>
                <a:gd name="T18" fmla="*/ 52 w 67"/>
                <a:gd name="T19" fmla="*/ 46 h 76"/>
                <a:gd name="T20" fmla="*/ 56 w 67"/>
                <a:gd name="T21" fmla="*/ 47 h 76"/>
                <a:gd name="T22" fmla="*/ 49 w 67"/>
                <a:gd name="T23" fmla="*/ 76 h 76"/>
                <a:gd name="T24" fmla="*/ 7 w 67"/>
                <a:gd name="T25" fmla="*/ 5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76">
                  <a:moveTo>
                    <a:pt x="7" y="55"/>
                  </a:moveTo>
                  <a:cubicBezTo>
                    <a:pt x="5" y="40"/>
                    <a:pt x="3" y="24"/>
                    <a:pt x="0" y="7"/>
                  </a:cubicBezTo>
                  <a:cubicBezTo>
                    <a:pt x="12" y="9"/>
                    <a:pt x="27" y="17"/>
                    <a:pt x="34" y="0"/>
                  </a:cubicBezTo>
                  <a:cubicBezTo>
                    <a:pt x="46" y="16"/>
                    <a:pt x="57" y="31"/>
                    <a:pt x="67" y="45"/>
                  </a:cubicBezTo>
                  <a:cubicBezTo>
                    <a:pt x="67" y="46"/>
                    <a:pt x="66" y="46"/>
                    <a:pt x="66" y="47"/>
                  </a:cubicBezTo>
                  <a:cubicBezTo>
                    <a:pt x="56" y="36"/>
                    <a:pt x="45" y="26"/>
                    <a:pt x="34" y="15"/>
                  </a:cubicBezTo>
                  <a:cubicBezTo>
                    <a:pt x="29" y="16"/>
                    <a:pt x="20" y="18"/>
                    <a:pt x="11" y="20"/>
                  </a:cubicBezTo>
                  <a:cubicBezTo>
                    <a:pt x="13" y="29"/>
                    <a:pt x="14" y="38"/>
                    <a:pt x="15" y="49"/>
                  </a:cubicBezTo>
                  <a:cubicBezTo>
                    <a:pt x="23" y="53"/>
                    <a:pt x="32" y="58"/>
                    <a:pt x="42" y="63"/>
                  </a:cubicBezTo>
                  <a:cubicBezTo>
                    <a:pt x="45" y="58"/>
                    <a:pt x="48" y="52"/>
                    <a:pt x="52" y="46"/>
                  </a:cubicBezTo>
                  <a:cubicBezTo>
                    <a:pt x="53" y="46"/>
                    <a:pt x="54" y="47"/>
                    <a:pt x="56" y="47"/>
                  </a:cubicBezTo>
                  <a:cubicBezTo>
                    <a:pt x="53" y="57"/>
                    <a:pt x="51" y="67"/>
                    <a:pt x="49" y="76"/>
                  </a:cubicBezTo>
                  <a:cubicBezTo>
                    <a:pt x="35" y="69"/>
                    <a:pt x="21" y="62"/>
                    <a:pt x="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41"/>
            <p:cNvSpPr>
              <a:spLocks noEditPoints="1"/>
            </p:cNvSpPr>
            <p:nvPr/>
          </p:nvSpPr>
          <p:spPr bwMode="auto">
            <a:xfrm>
              <a:off x="13147675" y="2641600"/>
              <a:ext cx="123825" cy="149225"/>
            </a:xfrm>
            <a:custGeom>
              <a:avLst/>
              <a:gdLst>
                <a:gd name="T0" fmla="*/ 13 w 56"/>
                <a:gd name="T1" fmla="*/ 67 h 67"/>
                <a:gd name="T2" fmla="*/ 0 w 56"/>
                <a:gd name="T3" fmla="*/ 27 h 67"/>
                <a:gd name="T4" fmla="*/ 27 w 56"/>
                <a:gd name="T5" fmla="*/ 0 h 67"/>
                <a:gd name="T6" fmla="*/ 56 w 56"/>
                <a:gd name="T7" fmla="*/ 15 h 67"/>
                <a:gd name="T8" fmla="*/ 46 w 56"/>
                <a:gd name="T9" fmla="*/ 60 h 67"/>
                <a:gd name="T10" fmla="*/ 13 w 56"/>
                <a:gd name="T11" fmla="*/ 67 h 67"/>
                <a:gd name="T12" fmla="*/ 46 w 56"/>
                <a:gd name="T13" fmla="*/ 22 h 67"/>
                <a:gd name="T14" fmla="*/ 27 w 56"/>
                <a:gd name="T15" fmla="*/ 10 h 67"/>
                <a:gd name="T16" fmla="*/ 10 w 56"/>
                <a:gd name="T17" fmla="*/ 30 h 67"/>
                <a:gd name="T18" fmla="*/ 18 w 56"/>
                <a:gd name="T19" fmla="*/ 55 h 67"/>
                <a:gd name="T20" fmla="*/ 40 w 56"/>
                <a:gd name="T21" fmla="*/ 51 h 67"/>
                <a:gd name="T22" fmla="*/ 46 w 56"/>
                <a:gd name="T23" fmla="*/ 2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67">
                  <a:moveTo>
                    <a:pt x="13" y="67"/>
                  </a:moveTo>
                  <a:cubicBezTo>
                    <a:pt x="9" y="54"/>
                    <a:pt x="4" y="40"/>
                    <a:pt x="0" y="27"/>
                  </a:cubicBezTo>
                  <a:cubicBezTo>
                    <a:pt x="9" y="19"/>
                    <a:pt x="18" y="9"/>
                    <a:pt x="27" y="0"/>
                  </a:cubicBezTo>
                  <a:cubicBezTo>
                    <a:pt x="36" y="4"/>
                    <a:pt x="46" y="10"/>
                    <a:pt x="56" y="15"/>
                  </a:cubicBezTo>
                  <a:cubicBezTo>
                    <a:pt x="53" y="29"/>
                    <a:pt x="49" y="44"/>
                    <a:pt x="46" y="60"/>
                  </a:cubicBezTo>
                  <a:cubicBezTo>
                    <a:pt x="36" y="62"/>
                    <a:pt x="24" y="64"/>
                    <a:pt x="13" y="67"/>
                  </a:cubicBezTo>
                  <a:close/>
                  <a:moveTo>
                    <a:pt x="46" y="22"/>
                  </a:moveTo>
                  <a:cubicBezTo>
                    <a:pt x="40" y="18"/>
                    <a:pt x="33" y="14"/>
                    <a:pt x="27" y="10"/>
                  </a:cubicBezTo>
                  <a:cubicBezTo>
                    <a:pt x="21" y="17"/>
                    <a:pt x="15" y="23"/>
                    <a:pt x="10" y="30"/>
                  </a:cubicBezTo>
                  <a:cubicBezTo>
                    <a:pt x="13" y="38"/>
                    <a:pt x="16" y="47"/>
                    <a:pt x="18" y="55"/>
                  </a:cubicBezTo>
                  <a:cubicBezTo>
                    <a:pt x="26" y="53"/>
                    <a:pt x="34" y="52"/>
                    <a:pt x="40" y="51"/>
                  </a:cubicBezTo>
                  <a:cubicBezTo>
                    <a:pt x="42" y="42"/>
                    <a:pt x="44" y="32"/>
                    <a:pt x="4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42"/>
            <p:cNvSpPr>
              <a:spLocks/>
            </p:cNvSpPr>
            <p:nvPr/>
          </p:nvSpPr>
          <p:spPr bwMode="auto">
            <a:xfrm>
              <a:off x="11541125" y="4046538"/>
              <a:ext cx="109538" cy="142875"/>
            </a:xfrm>
            <a:custGeom>
              <a:avLst/>
              <a:gdLst>
                <a:gd name="T0" fmla="*/ 49 w 49"/>
                <a:gd name="T1" fmla="*/ 40 h 64"/>
                <a:gd name="T2" fmla="*/ 38 w 49"/>
                <a:gd name="T3" fmla="*/ 64 h 64"/>
                <a:gd name="T4" fmla="*/ 0 w 49"/>
                <a:gd name="T5" fmla="*/ 49 h 64"/>
                <a:gd name="T6" fmla="*/ 2 w 49"/>
                <a:gd name="T7" fmla="*/ 11 h 64"/>
                <a:gd name="T8" fmla="*/ 41 w 49"/>
                <a:gd name="T9" fmla="*/ 0 h 64"/>
                <a:gd name="T10" fmla="*/ 49 w 49"/>
                <a:gd name="T11" fmla="*/ 26 h 64"/>
                <a:gd name="T12" fmla="*/ 47 w 49"/>
                <a:gd name="T13" fmla="*/ 28 h 64"/>
                <a:gd name="T14" fmla="*/ 35 w 49"/>
                <a:gd name="T15" fmla="*/ 12 h 64"/>
                <a:gd name="T16" fmla="*/ 11 w 49"/>
                <a:gd name="T17" fmla="*/ 17 h 64"/>
                <a:gd name="T18" fmla="*/ 9 w 49"/>
                <a:gd name="T19" fmla="*/ 44 h 64"/>
                <a:gd name="T20" fmla="*/ 34 w 49"/>
                <a:gd name="T21" fmla="*/ 52 h 64"/>
                <a:gd name="T22" fmla="*/ 45 w 49"/>
                <a:gd name="T23" fmla="*/ 37 h 64"/>
                <a:gd name="T24" fmla="*/ 49 w 49"/>
                <a:gd name="T25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64">
                  <a:moveTo>
                    <a:pt x="49" y="40"/>
                  </a:moveTo>
                  <a:cubicBezTo>
                    <a:pt x="45" y="49"/>
                    <a:pt x="41" y="57"/>
                    <a:pt x="38" y="64"/>
                  </a:cubicBezTo>
                  <a:cubicBezTo>
                    <a:pt x="25" y="59"/>
                    <a:pt x="12" y="54"/>
                    <a:pt x="0" y="49"/>
                  </a:cubicBezTo>
                  <a:cubicBezTo>
                    <a:pt x="1" y="37"/>
                    <a:pt x="2" y="23"/>
                    <a:pt x="2" y="11"/>
                  </a:cubicBezTo>
                  <a:cubicBezTo>
                    <a:pt x="14" y="8"/>
                    <a:pt x="27" y="4"/>
                    <a:pt x="41" y="0"/>
                  </a:cubicBezTo>
                  <a:cubicBezTo>
                    <a:pt x="43" y="7"/>
                    <a:pt x="46" y="17"/>
                    <a:pt x="49" y="26"/>
                  </a:cubicBezTo>
                  <a:cubicBezTo>
                    <a:pt x="49" y="27"/>
                    <a:pt x="48" y="28"/>
                    <a:pt x="47" y="28"/>
                  </a:cubicBezTo>
                  <a:cubicBezTo>
                    <a:pt x="43" y="23"/>
                    <a:pt x="39" y="17"/>
                    <a:pt x="35" y="12"/>
                  </a:cubicBezTo>
                  <a:cubicBezTo>
                    <a:pt x="27" y="14"/>
                    <a:pt x="19" y="15"/>
                    <a:pt x="11" y="17"/>
                  </a:cubicBezTo>
                  <a:cubicBezTo>
                    <a:pt x="10" y="25"/>
                    <a:pt x="9" y="34"/>
                    <a:pt x="9" y="44"/>
                  </a:cubicBezTo>
                  <a:cubicBezTo>
                    <a:pt x="16" y="46"/>
                    <a:pt x="25" y="49"/>
                    <a:pt x="34" y="52"/>
                  </a:cubicBezTo>
                  <a:cubicBezTo>
                    <a:pt x="37" y="48"/>
                    <a:pt x="41" y="42"/>
                    <a:pt x="45" y="37"/>
                  </a:cubicBezTo>
                  <a:cubicBezTo>
                    <a:pt x="46" y="38"/>
                    <a:pt x="47" y="39"/>
                    <a:pt x="4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43"/>
            <p:cNvSpPr>
              <a:spLocks/>
            </p:cNvSpPr>
            <p:nvPr/>
          </p:nvSpPr>
          <p:spPr bwMode="auto">
            <a:xfrm>
              <a:off x="13490575" y="1208088"/>
              <a:ext cx="130175" cy="134938"/>
            </a:xfrm>
            <a:custGeom>
              <a:avLst/>
              <a:gdLst>
                <a:gd name="T0" fmla="*/ 58 w 58"/>
                <a:gd name="T1" fmla="*/ 16 h 60"/>
                <a:gd name="T2" fmla="*/ 54 w 58"/>
                <a:gd name="T3" fmla="*/ 52 h 60"/>
                <a:gd name="T4" fmla="*/ 19 w 58"/>
                <a:gd name="T5" fmla="*/ 60 h 60"/>
                <a:gd name="T6" fmla="*/ 0 w 58"/>
                <a:gd name="T7" fmla="*/ 28 h 60"/>
                <a:gd name="T8" fmla="*/ 26 w 58"/>
                <a:gd name="T9" fmla="*/ 0 h 60"/>
                <a:gd name="T10" fmla="*/ 58 w 58"/>
                <a:gd name="T11" fmla="*/ 17 h 60"/>
                <a:gd name="T12" fmla="*/ 25 w 58"/>
                <a:gd name="T13" fmla="*/ 13 h 60"/>
                <a:gd name="T14" fmla="*/ 12 w 58"/>
                <a:gd name="T15" fmla="*/ 29 h 60"/>
                <a:gd name="T16" fmla="*/ 23 w 58"/>
                <a:gd name="T17" fmla="*/ 52 h 60"/>
                <a:gd name="T18" fmla="*/ 48 w 58"/>
                <a:gd name="T19" fmla="*/ 45 h 60"/>
                <a:gd name="T20" fmla="*/ 45 w 58"/>
                <a:gd name="T21" fmla="*/ 42 h 60"/>
                <a:gd name="T22" fmla="*/ 58 w 58"/>
                <a:gd name="T23" fmla="*/ 1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60">
                  <a:moveTo>
                    <a:pt x="58" y="16"/>
                  </a:moveTo>
                  <a:cubicBezTo>
                    <a:pt x="57" y="28"/>
                    <a:pt x="56" y="40"/>
                    <a:pt x="54" y="52"/>
                  </a:cubicBezTo>
                  <a:cubicBezTo>
                    <a:pt x="43" y="54"/>
                    <a:pt x="30" y="57"/>
                    <a:pt x="19" y="60"/>
                  </a:cubicBezTo>
                  <a:cubicBezTo>
                    <a:pt x="13" y="49"/>
                    <a:pt x="6" y="38"/>
                    <a:pt x="0" y="28"/>
                  </a:cubicBezTo>
                  <a:cubicBezTo>
                    <a:pt x="8" y="19"/>
                    <a:pt x="17" y="9"/>
                    <a:pt x="26" y="0"/>
                  </a:cubicBezTo>
                  <a:cubicBezTo>
                    <a:pt x="36" y="5"/>
                    <a:pt x="47" y="11"/>
                    <a:pt x="58" y="17"/>
                  </a:cubicBezTo>
                  <a:cubicBezTo>
                    <a:pt x="48" y="16"/>
                    <a:pt x="37" y="14"/>
                    <a:pt x="25" y="13"/>
                  </a:cubicBezTo>
                  <a:cubicBezTo>
                    <a:pt x="22" y="17"/>
                    <a:pt x="17" y="23"/>
                    <a:pt x="12" y="29"/>
                  </a:cubicBezTo>
                  <a:cubicBezTo>
                    <a:pt x="16" y="37"/>
                    <a:pt x="19" y="44"/>
                    <a:pt x="23" y="52"/>
                  </a:cubicBezTo>
                  <a:cubicBezTo>
                    <a:pt x="31" y="49"/>
                    <a:pt x="40" y="47"/>
                    <a:pt x="48" y="45"/>
                  </a:cubicBezTo>
                  <a:cubicBezTo>
                    <a:pt x="47" y="44"/>
                    <a:pt x="46" y="43"/>
                    <a:pt x="45" y="42"/>
                  </a:cubicBezTo>
                  <a:cubicBezTo>
                    <a:pt x="49" y="33"/>
                    <a:pt x="54" y="25"/>
                    <a:pt x="5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44"/>
            <p:cNvSpPr>
              <a:spLocks/>
            </p:cNvSpPr>
            <p:nvPr/>
          </p:nvSpPr>
          <p:spPr bwMode="auto">
            <a:xfrm>
              <a:off x="15165388" y="2235200"/>
              <a:ext cx="128588" cy="115888"/>
            </a:xfrm>
            <a:custGeom>
              <a:avLst/>
              <a:gdLst>
                <a:gd name="T0" fmla="*/ 58 w 58"/>
                <a:gd name="T1" fmla="*/ 37 h 52"/>
                <a:gd name="T2" fmla="*/ 25 w 58"/>
                <a:gd name="T3" fmla="*/ 52 h 52"/>
                <a:gd name="T4" fmla="*/ 0 w 58"/>
                <a:gd name="T5" fmla="*/ 27 h 52"/>
                <a:gd name="T6" fmla="*/ 27 w 58"/>
                <a:gd name="T7" fmla="*/ 42 h 52"/>
                <a:gd name="T8" fmla="*/ 48 w 58"/>
                <a:gd name="T9" fmla="*/ 32 h 52"/>
                <a:gd name="T10" fmla="*/ 45 w 58"/>
                <a:gd name="T11" fmla="*/ 10 h 52"/>
                <a:gd name="T12" fmla="*/ 15 w 58"/>
                <a:gd name="T13" fmla="*/ 12 h 52"/>
                <a:gd name="T14" fmla="*/ 17 w 58"/>
                <a:gd name="T15" fmla="*/ 0 h 52"/>
                <a:gd name="T16" fmla="*/ 54 w 58"/>
                <a:gd name="T17" fmla="*/ 3 h 52"/>
                <a:gd name="T18" fmla="*/ 58 w 58"/>
                <a:gd name="T19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2">
                  <a:moveTo>
                    <a:pt x="58" y="37"/>
                  </a:moveTo>
                  <a:cubicBezTo>
                    <a:pt x="47" y="41"/>
                    <a:pt x="36" y="47"/>
                    <a:pt x="25" y="52"/>
                  </a:cubicBezTo>
                  <a:cubicBezTo>
                    <a:pt x="18" y="46"/>
                    <a:pt x="10" y="37"/>
                    <a:pt x="0" y="27"/>
                  </a:cubicBezTo>
                  <a:cubicBezTo>
                    <a:pt x="15" y="22"/>
                    <a:pt x="18" y="38"/>
                    <a:pt x="27" y="42"/>
                  </a:cubicBezTo>
                  <a:cubicBezTo>
                    <a:pt x="34" y="39"/>
                    <a:pt x="41" y="35"/>
                    <a:pt x="48" y="32"/>
                  </a:cubicBezTo>
                  <a:cubicBezTo>
                    <a:pt x="47" y="25"/>
                    <a:pt x="46" y="18"/>
                    <a:pt x="45" y="10"/>
                  </a:cubicBezTo>
                  <a:cubicBezTo>
                    <a:pt x="35" y="11"/>
                    <a:pt x="26" y="11"/>
                    <a:pt x="15" y="12"/>
                  </a:cubicBezTo>
                  <a:cubicBezTo>
                    <a:pt x="16" y="9"/>
                    <a:pt x="16" y="4"/>
                    <a:pt x="17" y="0"/>
                  </a:cubicBezTo>
                  <a:cubicBezTo>
                    <a:pt x="30" y="2"/>
                    <a:pt x="42" y="2"/>
                    <a:pt x="54" y="3"/>
                  </a:cubicBezTo>
                  <a:cubicBezTo>
                    <a:pt x="55" y="13"/>
                    <a:pt x="56" y="25"/>
                    <a:pt x="5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45"/>
            <p:cNvSpPr>
              <a:spLocks noEditPoints="1"/>
            </p:cNvSpPr>
            <p:nvPr/>
          </p:nvSpPr>
          <p:spPr bwMode="auto">
            <a:xfrm>
              <a:off x="11198225" y="3409950"/>
              <a:ext cx="127000" cy="119063"/>
            </a:xfrm>
            <a:custGeom>
              <a:avLst/>
              <a:gdLst>
                <a:gd name="T0" fmla="*/ 8 w 57"/>
                <a:gd name="T1" fmla="*/ 47 h 53"/>
                <a:gd name="T2" fmla="*/ 0 w 57"/>
                <a:gd name="T3" fmla="*/ 15 h 53"/>
                <a:gd name="T4" fmla="*/ 33 w 57"/>
                <a:gd name="T5" fmla="*/ 0 h 53"/>
                <a:gd name="T6" fmla="*/ 57 w 57"/>
                <a:gd name="T7" fmla="*/ 24 h 53"/>
                <a:gd name="T8" fmla="*/ 44 w 57"/>
                <a:gd name="T9" fmla="*/ 53 h 53"/>
                <a:gd name="T10" fmla="*/ 8 w 57"/>
                <a:gd name="T11" fmla="*/ 47 h 53"/>
                <a:gd name="T12" fmla="*/ 32 w 57"/>
                <a:gd name="T13" fmla="*/ 9 h 53"/>
                <a:gd name="T14" fmla="*/ 10 w 57"/>
                <a:gd name="T15" fmla="*/ 20 h 53"/>
                <a:gd name="T16" fmla="*/ 15 w 57"/>
                <a:gd name="T17" fmla="*/ 41 h 53"/>
                <a:gd name="T18" fmla="*/ 37 w 57"/>
                <a:gd name="T19" fmla="*/ 44 h 53"/>
                <a:gd name="T20" fmla="*/ 48 w 57"/>
                <a:gd name="T21" fmla="*/ 25 h 53"/>
                <a:gd name="T22" fmla="*/ 32 w 57"/>
                <a:gd name="T23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53">
                  <a:moveTo>
                    <a:pt x="8" y="47"/>
                  </a:moveTo>
                  <a:cubicBezTo>
                    <a:pt x="6" y="37"/>
                    <a:pt x="3" y="25"/>
                    <a:pt x="0" y="15"/>
                  </a:cubicBezTo>
                  <a:cubicBezTo>
                    <a:pt x="10" y="11"/>
                    <a:pt x="22" y="5"/>
                    <a:pt x="33" y="0"/>
                  </a:cubicBezTo>
                  <a:cubicBezTo>
                    <a:pt x="40" y="7"/>
                    <a:pt x="48" y="15"/>
                    <a:pt x="57" y="24"/>
                  </a:cubicBezTo>
                  <a:cubicBezTo>
                    <a:pt x="53" y="32"/>
                    <a:pt x="49" y="42"/>
                    <a:pt x="44" y="53"/>
                  </a:cubicBezTo>
                  <a:cubicBezTo>
                    <a:pt x="33" y="51"/>
                    <a:pt x="20" y="49"/>
                    <a:pt x="8" y="47"/>
                  </a:cubicBezTo>
                  <a:close/>
                  <a:moveTo>
                    <a:pt x="32" y="9"/>
                  </a:moveTo>
                  <a:cubicBezTo>
                    <a:pt x="24" y="13"/>
                    <a:pt x="17" y="16"/>
                    <a:pt x="10" y="20"/>
                  </a:cubicBezTo>
                  <a:cubicBezTo>
                    <a:pt x="12" y="28"/>
                    <a:pt x="13" y="34"/>
                    <a:pt x="15" y="41"/>
                  </a:cubicBezTo>
                  <a:cubicBezTo>
                    <a:pt x="23" y="42"/>
                    <a:pt x="31" y="43"/>
                    <a:pt x="37" y="44"/>
                  </a:cubicBezTo>
                  <a:cubicBezTo>
                    <a:pt x="41" y="37"/>
                    <a:pt x="45" y="30"/>
                    <a:pt x="48" y="25"/>
                  </a:cubicBezTo>
                  <a:cubicBezTo>
                    <a:pt x="42" y="20"/>
                    <a:pt x="37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46"/>
            <p:cNvSpPr>
              <a:spLocks/>
            </p:cNvSpPr>
            <p:nvPr/>
          </p:nvSpPr>
          <p:spPr bwMode="auto">
            <a:xfrm>
              <a:off x="13963650" y="2901950"/>
              <a:ext cx="144463" cy="150813"/>
            </a:xfrm>
            <a:custGeom>
              <a:avLst/>
              <a:gdLst>
                <a:gd name="T0" fmla="*/ 65 w 65"/>
                <a:gd name="T1" fmla="*/ 40 h 68"/>
                <a:gd name="T2" fmla="*/ 62 w 65"/>
                <a:gd name="T3" fmla="*/ 68 h 68"/>
                <a:gd name="T4" fmla="*/ 6 w 65"/>
                <a:gd name="T5" fmla="*/ 52 h 68"/>
                <a:gd name="T6" fmla="*/ 12 w 65"/>
                <a:gd name="T7" fmla="*/ 29 h 68"/>
                <a:gd name="T8" fmla="*/ 0 w 65"/>
                <a:gd name="T9" fmla="*/ 0 h 68"/>
                <a:gd name="T10" fmla="*/ 22 w 65"/>
                <a:gd name="T11" fmla="*/ 10 h 68"/>
                <a:gd name="T12" fmla="*/ 23 w 65"/>
                <a:gd name="T13" fmla="*/ 9 h 68"/>
                <a:gd name="T14" fmla="*/ 19 w 65"/>
                <a:gd name="T15" fmla="*/ 45 h 68"/>
                <a:gd name="T16" fmla="*/ 53 w 65"/>
                <a:gd name="T17" fmla="*/ 55 h 68"/>
                <a:gd name="T18" fmla="*/ 65 w 65"/>
                <a:gd name="T19" fmla="*/ 41 h 68"/>
                <a:gd name="T20" fmla="*/ 65 w 65"/>
                <a:gd name="T21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68">
                  <a:moveTo>
                    <a:pt x="65" y="40"/>
                  </a:moveTo>
                  <a:cubicBezTo>
                    <a:pt x="64" y="51"/>
                    <a:pt x="63" y="62"/>
                    <a:pt x="62" y="68"/>
                  </a:cubicBezTo>
                  <a:cubicBezTo>
                    <a:pt x="42" y="63"/>
                    <a:pt x="25" y="57"/>
                    <a:pt x="6" y="52"/>
                  </a:cubicBezTo>
                  <a:cubicBezTo>
                    <a:pt x="7" y="47"/>
                    <a:pt x="12" y="38"/>
                    <a:pt x="12" y="29"/>
                  </a:cubicBezTo>
                  <a:cubicBezTo>
                    <a:pt x="11" y="20"/>
                    <a:pt x="5" y="12"/>
                    <a:pt x="0" y="0"/>
                  </a:cubicBezTo>
                  <a:cubicBezTo>
                    <a:pt x="10" y="4"/>
                    <a:pt x="16" y="7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22"/>
                    <a:pt x="20" y="34"/>
                    <a:pt x="19" y="45"/>
                  </a:cubicBezTo>
                  <a:cubicBezTo>
                    <a:pt x="32" y="49"/>
                    <a:pt x="43" y="52"/>
                    <a:pt x="53" y="55"/>
                  </a:cubicBezTo>
                  <a:cubicBezTo>
                    <a:pt x="57" y="51"/>
                    <a:pt x="61" y="46"/>
                    <a:pt x="65" y="41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47"/>
            <p:cNvSpPr>
              <a:spLocks/>
            </p:cNvSpPr>
            <p:nvPr/>
          </p:nvSpPr>
          <p:spPr bwMode="auto">
            <a:xfrm>
              <a:off x="14012863" y="2886075"/>
              <a:ext cx="146050" cy="107950"/>
            </a:xfrm>
            <a:custGeom>
              <a:avLst/>
              <a:gdLst>
                <a:gd name="T0" fmla="*/ 0 w 66"/>
                <a:gd name="T1" fmla="*/ 17 h 48"/>
                <a:gd name="T2" fmla="*/ 30 w 66"/>
                <a:gd name="T3" fmla="*/ 0 h 48"/>
                <a:gd name="T4" fmla="*/ 66 w 66"/>
                <a:gd name="T5" fmla="*/ 41 h 48"/>
                <a:gd name="T6" fmla="*/ 43 w 66"/>
                <a:gd name="T7" fmla="*/ 47 h 48"/>
                <a:gd name="T8" fmla="*/ 43 w 66"/>
                <a:gd name="T9" fmla="*/ 48 h 48"/>
                <a:gd name="T10" fmla="*/ 51 w 66"/>
                <a:gd name="T11" fmla="*/ 39 h 48"/>
                <a:gd name="T12" fmla="*/ 30 w 66"/>
                <a:gd name="T13" fmla="*/ 14 h 48"/>
                <a:gd name="T14" fmla="*/ 1 w 66"/>
                <a:gd name="T15" fmla="*/ 16 h 48"/>
                <a:gd name="T16" fmla="*/ 0 w 66"/>
                <a:gd name="T1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8">
                  <a:moveTo>
                    <a:pt x="0" y="17"/>
                  </a:moveTo>
                  <a:cubicBezTo>
                    <a:pt x="11" y="10"/>
                    <a:pt x="22" y="4"/>
                    <a:pt x="30" y="0"/>
                  </a:cubicBezTo>
                  <a:cubicBezTo>
                    <a:pt x="43" y="14"/>
                    <a:pt x="53" y="26"/>
                    <a:pt x="66" y="41"/>
                  </a:cubicBezTo>
                  <a:cubicBezTo>
                    <a:pt x="59" y="43"/>
                    <a:pt x="51" y="45"/>
                    <a:pt x="43" y="47"/>
                  </a:cubicBezTo>
                  <a:cubicBezTo>
                    <a:pt x="43" y="47"/>
                    <a:pt x="43" y="48"/>
                    <a:pt x="43" y="48"/>
                  </a:cubicBezTo>
                  <a:cubicBezTo>
                    <a:pt x="46" y="44"/>
                    <a:pt x="49" y="41"/>
                    <a:pt x="51" y="39"/>
                  </a:cubicBezTo>
                  <a:cubicBezTo>
                    <a:pt x="42" y="29"/>
                    <a:pt x="34" y="20"/>
                    <a:pt x="30" y="14"/>
                  </a:cubicBezTo>
                  <a:cubicBezTo>
                    <a:pt x="18" y="15"/>
                    <a:pt x="9" y="15"/>
                    <a:pt x="1" y="16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48"/>
            <p:cNvSpPr>
              <a:spLocks/>
            </p:cNvSpPr>
            <p:nvPr/>
          </p:nvSpPr>
          <p:spPr bwMode="auto">
            <a:xfrm>
              <a:off x="15403513" y="5070475"/>
              <a:ext cx="93663" cy="109538"/>
            </a:xfrm>
            <a:custGeom>
              <a:avLst/>
              <a:gdLst>
                <a:gd name="T0" fmla="*/ 30 w 42"/>
                <a:gd name="T1" fmla="*/ 0 h 49"/>
                <a:gd name="T2" fmla="*/ 42 w 42"/>
                <a:gd name="T3" fmla="*/ 21 h 49"/>
                <a:gd name="T4" fmla="*/ 24 w 42"/>
                <a:gd name="T5" fmla="*/ 49 h 49"/>
                <a:gd name="T6" fmla="*/ 21 w 42"/>
                <a:gd name="T7" fmla="*/ 48 h 49"/>
                <a:gd name="T8" fmla="*/ 35 w 42"/>
                <a:gd name="T9" fmla="*/ 22 h 49"/>
                <a:gd name="T10" fmla="*/ 26 w 42"/>
                <a:gd name="T11" fmla="*/ 9 h 49"/>
                <a:gd name="T12" fmla="*/ 0 w 42"/>
                <a:gd name="T13" fmla="*/ 48 h 49"/>
                <a:gd name="T14" fmla="*/ 1 w 42"/>
                <a:gd name="T15" fmla="*/ 12 h 49"/>
                <a:gd name="T16" fmla="*/ 30 w 42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9">
                  <a:moveTo>
                    <a:pt x="30" y="0"/>
                  </a:moveTo>
                  <a:cubicBezTo>
                    <a:pt x="33" y="6"/>
                    <a:pt x="38" y="14"/>
                    <a:pt x="42" y="21"/>
                  </a:cubicBezTo>
                  <a:cubicBezTo>
                    <a:pt x="36" y="30"/>
                    <a:pt x="30" y="40"/>
                    <a:pt x="24" y="49"/>
                  </a:cubicBezTo>
                  <a:cubicBezTo>
                    <a:pt x="23" y="49"/>
                    <a:pt x="22" y="48"/>
                    <a:pt x="21" y="48"/>
                  </a:cubicBezTo>
                  <a:cubicBezTo>
                    <a:pt x="25" y="39"/>
                    <a:pt x="30" y="31"/>
                    <a:pt x="35" y="22"/>
                  </a:cubicBezTo>
                  <a:cubicBezTo>
                    <a:pt x="32" y="17"/>
                    <a:pt x="29" y="12"/>
                    <a:pt x="26" y="9"/>
                  </a:cubicBezTo>
                  <a:cubicBezTo>
                    <a:pt x="2" y="9"/>
                    <a:pt x="10" y="32"/>
                    <a:pt x="0" y="48"/>
                  </a:cubicBezTo>
                  <a:cubicBezTo>
                    <a:pt x="1" y="32"/>
                    <a:pt x="1" y="22"/>
                    <a:pt x="1" y="12"/>
                  </a:cubicBezTo>
                  <a:cubicBezTo>
                    <a:pt x="11" y="8"/>
                    <a:pt x="21" y="4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49"/>
            <p:cNvSpPr>
              <a:spLocks/>
            </p:cNvSpPr>
            <p:nvPr/>
          </p:nvSpPr>
          <p:spPr bwMode="auto">
            <a:xfrm>
              <a:off x="14698663" y="2571750"/>
              <a:ext cx="109538" cy="103188"/>
            </a:xfrm>
            <a:custGeom>
              <a:avLst/>
              <a:gdLst>
                <a:gd name="T0" fmla="*/ 49 w 49"/>
                <a:gd name="T1" fmla="*/ 17 h 46"/>
                <a:gd name="T2" fmla="*/ 43 w 49"/>
                <a:gd name="T3" fmla="*/ 23 h 46"/>
                <a:gd name="T4" fmla="*/ 27 w 49"/>
                <a:gd name="T5" fmla="*/ 9 h 46"/>
                <a:gd name="T6" fmla="*/ 13 w 49"/>
                <a:gd name="T7" fmla="*/ 46 h 46"/>
                <a:gd name="T8" fmla="*/ 3 w 49"/>
                <a:gd name="T9" fmla="*/ 16 h 46"/>
                <a:gd name="T10" fmla="*/ 25 w 49"/>
                <a:gd name="T11" fmla="*/ 0 h 46"/>
                <a:gd name="T12" fmla="*/ 49 w 49"/>
                <a:gd name="T13" fmla="*/ 1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6">
                  <a:moveTo>
                    <a:pt x="49" y="17"/>
                  </a:moveTo>
                  <a:cubicBezTo>
                    <a:pt x="47" y="19"/>
                    <a:pt x="45" y="21"/>
                    <a:pt x="43" y="23"/>
                  </a:cubicBezTo>
                  <a:cubicBezTo>
                    <a:pt x="37" y="18"/>
                    <a:pt x="32" y="13"/>
                    <a:pt x="27" y="9"/>
                  </a:cubicBezTo>
                  <a:cubicBezTo>
                    <a:pt x="0" y="13"/>
                    <a:pt x="24" y="35"/>
                    <a:pt x="13" y="46"/>
                  </a:cubicBezTo>
                  <a:cubicBezTo>
                    <a:pt x="10" y="35"/>
                    <a:pt x="6" y="26"/>
                    <a:pt x="3" y="16"/>
                  </a:cubicBezTo>
                  <a:cubicBezTo>
                    <a:pt x="9" y="12"/>
                    <a:pt x="17" y="6"/>
                    <a:pt x="25" y="0"/>
                  </a:cubicBezTo>
                  <a:cubicBezTo>
                    <a:pt x="31" y="4"/>
                    <a:pt x="39" y="10"/>
                    <a:pt x="4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923" y="2685915"/>
            <a:ext cx="3768750" cy="2385000"/>
          </a:xfrm>
          <a:prstGeom prst="rect">
            <a:avLst/>
          </a:prstGeom>
        </p:spPr>
      </p:pic>
      <p:sp>
        <p:nvSpPr>
          <p:cNvPr id="74" name="Google Shape;1401;p69"/>
          <p:cNvSpPr/>
          <p:nvPr/>
        </p:nvSpPr>
        <p:spPr>
          <a:xfrm rot="-3754856" flipH="1">
            <a:off x="7425234" y="3393771"/>
            <a:ext cx="1179555" cy="1751989"/>
          </a:xfrm>
          <a:custGeom>
            <a:avLst/>
            <a:gdLst/>
            <a:ahLst/>
            <a:cxnLst/>
            <a:rect l="l" t="t" r="r" b="b"/>
            <a:pathLst>
              <a:path w="22148" h="32897" extrusionOk="0">
                <a:moveTo>
                  <a:pt x="3880" y="19497"/>
                </a:moveTo>
                <a:cubicBezTo>
                  <a:pt x="4822" y="20105"/>
                  <a:pt x="5856" y="20561"/>
                  <a:pt x="6919" y="21017"/>
                </a:cubicBezTo>
                <a:cubicBezTo>
                  <a:pt x="5643" y="21017"/>
                  <a:pt x="4609" y="20500"/>
                  <a:pt x="3880" y="19497"/>
                </a:cubicBezTo>
                <a:close/>
                <a:moveTo>
                  <a:pt x="4624" y="558"/>
                </a:moveTo>
                <a:cubicBezTo>
                  <a:pt x="4925" y="558"/>
                  <a:pt x="5039" y="845"/>
                  <a:pt x="5126" y="1077"/>
                </a:cubicBezTo>
                <a:cubicBezTo>
                  <a:pt x="5339" y="1563"/>
                  <a:pt x="5521" y="2019"/>
                  <a:pt x="5673" y="2506"/>
                </a:cubicBezTo>
                <a:cubicBezTo>
                  <a:pt x="6798" y="5788"/>
                  <a:pt x="8470" y="8737"/>
                  <a:pt x="10384" y="11594"/>
                </a:cubicBezTo>
                <a:cubicBezTo>
                  <a:pt x="11965" y="13995"/>
                  <a:pt x="12998" y="16579"/>
                  <a:pt x="13637" y="19345"/>
                </a:cubicBezTo>
                <a:cubicBezTo>
                  <a:pt x="14032" y="20925"/>
                  <a:pt x="14792" y="22384"/>
                  <a:pt x="15217" y="23965"/>
                </a:cubicBezTo>
                <a:cubicBezTo>
                  <a:pt x="15309" y="24391"/>
                  <a:pt x="15400" y="24816"/>
                  <a:pt x="15400" y="25302"/>
                </a:cubicBezTo>
                <a:cubicBezTo>
                  <a:pt x="14154" y="23357"/>
                  <a:pt x="12998" y="21442"/>
                  <a:pt x="11965" y="19466"/>
                </a:cubicBezTo>
                <a:cubicBezTo>
                  <a:pt x="10932" y="17369"/>
                  <a:pt x="9929" y="15302"/>
                  <a:pt x="8925" y="13175"/>
                </a:cubicBezTo>
                <a:cubicBezTo>
                  <a:pt x="8257" y="11746"/>
                  <a:pt x="7558" y="10287"/>
                  <a:pt x="7071" y="8767"/>
                </a:cubicBezTo>
                <a:cubicBezTo>
                  <a:pt x="6859" y="8129"/>
                  <a:pt x="6585" y="7460"/>
                  <a:pt x="6342" y="6792"/>
                </a:cubicBezTo>
                <a:cubicBezTo>
                  <a:pt x="6282" y="6651"/>
                  <a:pt x="6208" y="6551"/>
                  <a:pt x="6078" y="6551"/>
                </a:cubicBezTo>
                <a:cubicBezTo>
                  <a:pt x="6011" y="6551"/>
                  <a:pt x="5929" y="6577"/>
                  <a:pt x="5825" y="6640"/>
                </a:cubicBezTo>
                <a:cubicBezTo>
                  <a:pt x="6646" y="10135"/>
                  <a:pt x="8378" y="13296"/>
                  <a:pt x="9898" y="16518"/>
                </a:cubicBezTo>
                <a:cubicBezTo>
                  <a:pt x="11418" y="19770"/>
                  <a:pt x="13029" y="22871"/>
                  <a:pt x="15065" y="25880"/>
                </a:cubicBezTo>
                <a:cubicBezTo>
                  <a:pt x="14670" y="25850"/>
                  <a:pt x="14609" y="25637"/>
                  <a:pt x="14488" y="25485"/>
                </a:cubicBezTo>
                <a:cubicBezTo>
                  <a:pt x="13272" y="24178"/>
                  <a:pt x="11904" y="23053"/>
                  <a:pt x="10445" y="22050"/>
                </a:cubicBezTo>
                <a:cubicBezTo>
                  <a:pt x="9229" y="21169"/>
                  <a:pt x="8439" y="19953"/>
                  <a:pt x="7801" y="18615"/>
                </a:cubicBezTo>
                <a:cubicBezTo>
                  <a:pt x="7193" y="17369"/>
                  <a:pt x="6889" y="15971"/>
                  <a:pt x="6281" y="14694"/>
                </a:cubicBezTo>
                <a:cubicBezTo>
                  <a:pt x="5673" y="13448"/>
                  <a:pt x="5035" y="12202"/>
                  <a:pt x="4609" y="10865"/>
                </a:cubicBezTo>
                <a:cubicBezTo>
                  <a:pt x="4123" y="9284"/>
                  <a:pt x="3819" y="7673"/>
                  <a:pt x="3880" y="6001"/>
                </a:cubicBezTo>
                <a:cubicBezTo>
                  <a:pt x="3971" y="4421"/>
                  <a:pt x="4001" y="2779"/>
                  <a:pt x="4214" y="1168"/>
                </a:cubicBezTo>
                <a:cubicBezTo>
                  <a:pt x="4275" y="956"/>
                  <a:pt x="4214" y="621"/>
                  <a:pt x="4579" y="560"/>
                </a:cubicBezTo>
                <a:cubicBezTo>
                  <a:pt x="4595" y="559"/>
                  <a:pt x="4610" y="558"/>
                  <a:pt x="4624" y="558"/>
                </a:cubicBezTo>
                <a:close/>
                <a:moveTo>
                  <a:pt x="6247" y="21593"/>
                </a:moveTo>
                <a:cubicBezTo>
                  <a:pt x="10831" y="21593"/>
                  <a:pt x="14628" y="25764"/>
                  <a:pt x="16342" y="29132"/>
                </a:cubicBezTo>
                <a:cubicBezTo>
                  <a:pt x="16313" y="29147"/>
                  <a:pt x="16287" y="29153"/>
                  <a:pt x="16264" y="29153"/>
                </a:cubicBezTo>
                <a:cubicBezTo>
                  <a:pt x="16189" y="29153"/>
                  <a:pt x="16138" y="29095"/>
                  <a:pt x="16068" y="29071"/>
                </a:cubicBezTo>
                <a:cubicBezTo>
                  <a:pt x="12391" y="27035"/>
                  <a:pt x="9381" y="24087"/>
                  <a:pt x="6099" y="21594"/>
                </a:cubicBezTo>
                <a:cubicBezTo>
                  <a:pt x="6148" y="21593"/>
                  <a:pt x="6197" y="21593"/>
                  <a:pt x="6247" y="21593"/>
                </a:cubicBezTo>
                <a:close/>
                <a:moveTo>
                  <a:pt x="810" y="17734"/>
                </a:moveTo>
                <a:lnTo>
                  <a:pt x="810" y="17734"/>
                </a:lnTo>
                <a:cubicBezTo>
                  <a:pt x="1539" y="18038"/>
                  <a:pt x="2056" y="18494"/>
                  <a:pt x="2603" y="19041"/>
                </a:cubicBezTo>
                <a:cubicBezTo>
                  <a:pt x="3089" y="19527"/>
                  <a:pt x="3545" y="20014"/>
                  <a:pt x="4032" y="20470"/>
                </a:cubicBezTo>
                <a:cubicBezTo>
                  <a:pt x="4488" y="20925"/>
                  <a:pt x="5065" y="21199"/>
                  <a:pt x="5734" y="21442"/>
                </a:cubicBezTo>
                <a:cubicBezTo>
                  <a:pt x="5369" y="21685"/>
                  <a:pt x="5582" y="21898"/>
                  <a:pt x="5825" y="22080"/>
                </a:cubicBezTo>
                <a:cubicBezTo>
                  <a:pt x="9229" y="24512"/>
                  <a:pt x="12087" y="27673"/>
                  <a:pt x="15886" y="29558"/>
                </a:cubicBezTo>
                <a:cubicBezTo>
                  <a:pt x="12786" y="29041"/>
                  <a:pt x="9837" y="28220"/>
                  <a:pt x="7679" y="25698"/>
                </a:cubicBezTo>
                <a:cubicBezTo>
                  <a:pt x="6767" y="24573"/>
                  <a:pt x="5643" y="23722"/>
                  <a:pt x="4488" y="22871"/>
                </a:cubicBezTo>
                <a:cubicBezTo>
                  <a:pt x="2968" y="21777"/>
                  <a:pt x="1934" y="20257"/>
                  <a:pt x="1114" y="18585"/>
                </a:cubicBezTo>
                <a:cubicBezTo>
                  <a:pt x="992" y="18311"/>
                  <a:pt x="779" y="18099"/>
                  <a:pt x="810" y="17734"/>
                </a:cubicBezTo>
                <a:close/>
                <a:moveTo>
                  <a:pt x="16190" y="27521"/>
                </a:moveTo>
                <a:lnTo>
                  <a:pt x="16190" y="27521"/>
                </a:lnTo>
                <a:cubicBezTo>
                  <a:pt x="16920" y="28433"/>
                  <a:pt x="17588" y="29345"/>
                  <a:pt x="18287" y="30257"/>
                </a:cubicBezTo>
                <a:cubicBezTo>
                  <a:pt x="17254" y="29588"/>
                  <a:pt x="16676" y="28585"/>
                  <a:pt x="16190" y="27521"/>
                </a:cubicBezTo>
                <a:close/>
                <a:moveTo>
                  <a:pt x="4680" y="0"/>
                </a:moveTo>
                <a:cubicBezTo>
                  <a:pt x="4629" y="0"/>
                  <a:pt x="4575" y="4"/>
                  <a:pt x="4518" y="13"/>
                </a:cubicBezTo>
                <a:cubicBezTo>
                  <a:pt x="3910" y="74"/>
                  <a:pt x="3789" y="530"/>
                  <a:pt x="3728" y="1016"/>
                </a:cubicBezTo>
                <a:cubicBezTo>
                  <a:pt x="3545" y="2354"/>
                  <a:pt x="3545" y="3661"/>
                  <a:pt x="3424" y="4968"/>
                </a:cubicBezTo>
                <a:cubicBezTo>
                  <a:pt x="3211" y="7825"/>
                  <a:pt x="3728" y="10530"/>
                  <a:pt x="4974" y="13083"/>
                </a:cubicBezTo>
                <a:cubicBezTo>
                  <a:pt x="5491" y="14086"/>
                  <a:pt x="6038" y="15120"/>
                  <a:pt x="6372" y="16184"/>
                </a:cubicBezTo>
                <a:cubicBezTo>
                  <a:pt x="6919" y="17855"/>
                  <a:pt x="7527" y="19497"/>
                  <a:pt x="8713" y="20986"/>
                </a:cubicBezTo>
                <a:cubicBezTo>
                  <a:pt x="6433" y="20287"/>
                  <a:pt x="4427" y="19314"/>
                  <a:pt x="2664" y="17825"/>
                </a:cubicBezTo>
                <a:cubicBezTo>
                  <a:pt x="2178" y="17430"/>
                  <a:pt x="1631" y="17187"/>
                  <a:pt x="1023" y="17096"/>
                </a:cubicBezTo>
                <a:cubicBezTo>
                  <a:pt x="997" y="17094"/>
                  <a:pt x="971" y="17094"/>
                  <a:pt x="946" y="17094"/>
                </a:cubicBezTo>
                <a:cubicBezTo>
                  <a:pt x="327" y="17094"/>
                  <a:pt x="1" y="17456"/>
                  <a:pt x="293" y="18099"/>
                </a:cubicBezTo>
                <a:cubicBezTo>
                  <a:pt x="1175" y="19953"/>
                  <a:pt x="2208" y="21685"/>
                  <a:pt x="3849" y="22992"/>
                </a:cubicBezTo>
                <a:cubicBezTo>
                  <a:pt x="5369" y="24178"/>
                  <a:pt x="6798" y="25454"/>
                  <a:pt x="8166" y="26853"/>
                </a:cubicBezTo>
                <a:cubicBezTo>
                  <a:pt x="9199" y="27916"/>
                  <a:pt x="10445" y="28676"/>
                  <a:pt x="11843" y="29132"/>
                </a:cubicBezTo>
                <a:cubicBezTo>
                  <a:pt x="12847" y="29497"/>
                  <a:pt x="13910" y="29740"/>
                  <a:pt x="14944" y="29983"/>
                </a:cubicBezTo>
                <a:cubicBezTo>
                  <a:pt x="16646" y="30348"/>
                  <a:pt x="18287" y="30774"/>
                  <a:pt x="19716" y="31837"/>
                </a:cubicBezTo>
                <a:cubicBezTo>
                  <a:pt x="20263" y="32233"/>
                  <a:pt x="20871" y="32476"/>
                  <a:pt x="21418" y="32749"/>
                </a:cubicBezTo>
                <a:cubicBezTo>
                  <a:pt x="21539" y="32818"/>
                  <a:pt x="21688" y="32897"/>
                  <a:pt x="21812" y="32897"/>
                </a:cubicBezTo>
                <a:cubicBezTo>
                  <a:pt x="21907" y="32897"/>
                  <a:pt x="21986" y="32851"/>
                  <a:pt x="22026" y="32719"/>
                </a:cubicBezTo>
                <a:cubicBezTo>
                  <a:pt x="22148" y="32445"/>
                  <a:pt x="21844" y="32415"/>
                  <a:pt x="21661" y="32293"/>
                </a:cubicBezTo>
                <a:cubicBezTo>
                  <a:pt x="21205" y="32081"/>
                  <a:pt x="20658" y="31959"/>
                  <a:pt x="20324" y="31564"/>
                </a:cubicBezTo>
                <a:cubicBezTo>
                  <a:pt x="19503" y="30743"/>
                  <a:pt x="18682" y="29862"/>
                  <a:pt x="17983" y="28919"/>
                </a:cubicBezTo>
                <a:cubicBezTo>
                  <a:pt x="16980" y="27612"/>
                  <a:pt x="16038" y="26366"/>
                  <a:pt x="15886" y="24664"/>
                </a:cubicBezTo>
                <a:cubicBezTo>
                  <a:pt x="15825" y="23904"/>
                  <a:pt x="15673" y="23175"/>
                  <a:pt x="15369" y="22506"/>
                </a:cubicBezTo>
                <a:cubicBezTo>
                  <a:pt x="14822" y="21351"/>
                  <a:pt x="14366" y="20166"/>
                  <a:pt x="14093" y="18950"/>
                </a:cubicBezTo>
                <a:cubicBezTo>
                  <a:pt x="13454" y="16153"/>
                  <a:pt x="12391" y="13479"/>
                  <a:pt x="10749" y="11047"/>
                </a:cubicBezTo>
                <a:cubicBezTo>
                  <a:pt x="9077" y="8554"/>
                  <a:pt x="7679" y="5880"/>
                  <a:pt x="6494" y="3114"/>
                </a:cubicBezTo>
                <a:cubicBezTo>
                  <a:pt x="6159" y="2323"/>
                  <a:pt x="6038" y="1472"/>
                  <a:pt x="5582" y="712"/>
                </a:cubicBezTo>
                <a:cubicBezTo>
                  <a:pt x="5390" y="356"/>
                  <a:pt x="5149" y="0"/>
                  <a:pt x="46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148" y="1057116"/>
            <a:ext cx="1125000" cy="379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68"/>
          <p:cNvSpPr/>
          <p:nvPr/>
        </p:nvSpPr>
        <p:spPr>
          <a:xfrm>
            <a:off x="1379913" y="3071491"/>
            <a:ext cx="6337068" cy="2951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68"/>
          <p:cNvSpPr txBox="1">
            <a:spLocks noGrp="1"/>
          </p:cNvSpPr>
          <p:nvPr>
            <p:ph type="title"/>
          </p:nvPr>
        </p:nvSpPr>
        <p:spPr>
          <a:xfrm>
            <a:off x="761258" y="2681582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dirty="0" smtClean="0"/>
              <a:t>www.plantillaspower-point.com</a:t>
            </a:r>
            <a:endParaRPr dirty="0"/>
          </a:p>
        </p:txBody>
      </p:sp>
      <p:sp>
        <p:nvSpPr>
          <p:cNvPr id="1374" name="Google Shape;1374;p68"/>
          <p:cNvSpPr/>
          <p:nvPr/>
        </p:nvSpPr>
        <p:spPr>
          <a:xfrm>
            <a:off x="7716981" y="1675167"/>
            <a:ext cx="1254071" cy="2012830"/>
          </a:xfrm>
          <a:custGeom>
            <a:avLst/>
            <a:gdLst/>
            <a:ahLst/>
            <a:cxnLst/>
            <a:rect l="l" t="t" r="r" b="b"/>
            <a:pathLst>
              <a:path w="23784" h="38176" extrusionOk="0">
                <a:moveTo>
                  <a:pt x="4719" y="1207"/>
                </a:moveTo>
                <a:cubicBezTo>
                  <a:pt x="5049" y="1207"/>
                  <a:pt x="5402" y="1385"/>
                  <a:pt x="5604" y="1587"/>
                </a:cubicBezTo>
                <a:cubicBezTo>
                  <a:pt x="5771" y="1754"/>
                  <a:pt x="5871" y="1954"/>
                  <a:pt x="5904" y="2188"/>
                </a:cubicBezTo>
                <a:cubicBezTo>
                  <a:pt x="5904" y="2388"/>
                  <a:pt x="5871" y="2855"/>
                  <a:pt x="5571" y="2921"/>
                </a:cubicBezTo>
                <a:cubicBezTo>
                  <a:pt x="5533" y="2934"/>
                  <a:pt x="5494" y="2940"/>
                  <a:pt x="5454" y="2940"/>
                </a:cubicBezTo>
                <a:cubicBezTo>
                  <a:pt x="5181" y="2940"/>
                  <a:pt x="4883" y="2667"/>
                  <a:pt x="4737" y="2521"/>
                </a:cubicBezTo>
                <a:cubicBezTo>
                  <a:pt x="4670" y="2421"/>
                  <a:pt x="4537" y="2354"/>
                  <a:pt x="4437" y="2221"/>
                </a:cubicBezTo>
                <a:lnTo>
                  <a:pt x="4437" y="2188"/>
                </a:lnTo>
                <a:cubicBezTo>
                  <a:pt x="4370" y="1887"/>
                  <a:pt x="4103" y="1354"/>
                  <a:pt x="4570" y="1220"/>
                </a:cubicBezTo>
                <a:cubicBezTo>
                  <a:pt x="4619" y="1211"/>
                  <a:pt x="4669" y="1207"/>
                  <a:pt x="4719" y="1207"/>
                </a:cubicBezTo>
                <a:close/>
                <a:moveTo>
                  <a:pt x="8218" y="3497"/>
                </a:moveTo>
                <a:cubicBezTo>
                  <a:pt x="8218" y="3497"/>
                  <a:pt x="8217" y="3497"/>
                  <a:pt x="8217" y="3497"/>
                </a:cubicBezTo>
                <a:lnTo>
                  <a:pt x="8217" y="3497"/>
                </a:lnTo>
                <a:cubicBezTo>
                  <a:pt x="8213" y="3506"/>
                  <a:pt x="8209" y="3514"/>
                  <a:pt x="8206" y="3522"/>
                </a:cubicBezTo>
                <a:cubicBezTo>
                  <a:pt x="8223" y="3505"/>
                  <a:pt x="8223" y="3497"/>
                  <a:pt x="8218" y="3497"/>
                </a:cubicBezTo>
                <a:close/>
                <a:moveTo>
                  <a:pt x="8887" y="2533"/>
                </a:moveTo>
                <a:cubicBezTo>
                  <a:pt x="8925" y="2533"/>
                  <a:pt x="8965" y="2540"/>
                  <a:pt x="9007" y="2555"/>
                </a:cubicBezTo>
                <a:cubicBezTo>
                  <a:pt x="9340" y="2721"/>
                  <a:pt x="9507" y="3188"/>
                  <a:pt x="9540" y="3522"/>
                </a:cubicBezTo>
                <a:cubicBezTo>
                  <a:pt x="9607" y="3989"/>
                  <a:pt x="9407" y="4356"/>
                  <a:pt x="8940" y="4489"/>
                </a:cubicBezTo>
                <a:cubicBezTo>
                  <a:pt x="8903" y="4501"/>
                  <a:pt x="8862" y="4509"/>
                  <a:pt x="8818" y="4509"/>
                </a:cubicBezTo>
                <a:cubicBezTo>
                  <a:pt x="8742" y="4509"/>
                  <a:pt x="8657" y="4486"/>
                  <a:pt x="8573" y="4423"/>
                </a:cubicBezTo>
                <a:cubicBezTo>
                  <a:pt x="8573" y="4356"/>
                  <a:pt x="8540" y="4322"/>
                  <a:pt x="8506" y="4322"/>
                </a:cubicBezTo>
                <a:cubicBezTo>
                  <a:pt x="8439" y="4256"/>
                  <a:pt x="8406" y="4222"/>
                  <a:pt x="8373" y="4222"/>
                </a:cubicBezTo>
                <a:cubicBezTo>
                  <a:pt x="8273" y="4056"/>
                  <a:pt x="8206" y="3755"/>
                  <a:pt x="8206" y="3522"/>
                </a:cubicBezTo>
                <a:cubicBezTo>
                  <a:pt x="8206" y="3508"/>
                  <a:pt x="8212" y="3499"/>
                  <a:pt x="8217" y="3497"/>
                </a:cubicBezTo>
                <a:lnTo>
                  <a:pt x="8217" y="3497"/>
                </a:lnTo>
                <a:cubicBezTo>
                  <a:pt x="8338" y="3208"/>
                  <a:pt x="8515" y="2533"/>
                  <a:pt x="8887" y="2533"/>
                </a:cubicBezTo>
                <a:close/>
                <a:moveTo>
                  <a:pt x="4443" y="4140"/>
                </a:moveTo>
                <a:cubicBezTo>
                  <a:pt x="4536" y="4140"/>
                  <a:pt x="4632" y="4154"/>
                  <a:pt x="4737" y="4189"/>
                </a:cubicBezTo>
                <a:cubicBezTo>
                  <a:pt x="5037" y="4222"/>
                  <a:pt x="5337" y="4389"/>
                  <a:pt x="5504" y="4656"/>
                </a:cubicBezTo>
                <a:cubicBezTo>
                  <a:pt x="5371" y="4656"/>
                  <a:pt x="5337" y="4756"/>
                  <a:pt x="5404" y="4856"/>
                </a:cubicBezTo>
                <a:cubicBezTo>
                  <a:pt x="5437" y="4856"/>
                  <a:pt x="5437" y="4890"/>
                  <a:pt x="5504" y="4890"/>
                </a:cubicBezTo>
                <a:lnTo>
                  <a:pt x="5504" y="4923"/>
                </a:lnTo>
                <a:cubicBezTo>
                  <a:pt x="5504" y="4990"/>
                  <a:pt x="5537" y="4990"/>
                  <a:pt x="5537" y="5023"/>
                </a:cubicBezTo>
                <a:lnTo>
                  <a:pt x="5504" y="5056"/>
                </a:lnTo>
                <a:cubicBezTo>
                  <a:pt x="5431" y="5130"/>
                  <a:pt x="5338" y="5158"/>
                  <a:pt x="5240" y="5158"/>
                </a:cubicBezTo>
                <a:cubicBezTo>
                  <a:pt x="5115" y="5158"/>
                  <a:pt x="4982" y="5112"/>
                  <a:pt x="4870" y="5056"/>
                </a:cubicBezTo>
                <a:cubicBezTo>
                  <a:pt x="4537" y="4890"/>
                  <a:pt x="4103" y="4589"/>
                  <a:pt x="3936" y="4256"/>
                </a:cubicBezTo>
                <a:cubicBezTo>
                  <a:pt x="4110" y="4191"/>
                  <a:pt x="4270" y="4140"/>
                  <a:pt x="4443" y="4140"/>
                </a:cubicBezTo>
                <a:close/>
                <a:moveTo>
                  <a:pt x="3857" y="5816"/>
                </a:moveTo>
                <a:lnTo>
                  <a:pt x="3857" y="5816"/>
                </a:lnTo>
                <a:cubicBezTo>
                  <a:pt x="3875" y="5841"/>
                  <a:pt x="3891" y="5867"/>
                  <a:pt x="3906" y="5894"/>
                </a:cubicBezTo>
                <a:lnTo>
                  <a:pt x="3906" y="5894"/>
                </a:lnTo>
                <a:cubicBezTo>
                  <a:pt x="3891" y="5867"/>
                  <a:pt x="3875" y="5841"/>
                  <a:pt x="3857" y="5816"/>
                </a:cubicBezTo>
                <a:close/>
                <a:moveTo>
                  <a:pt x="10398" y="5350"/>
                </a:moveTo>
                <a:cubicBezTo>
                  <a:pt x="10464" y="5350"/>
                  <a:pt x="10534" y="5372"/>
                  <a:pt x="10608" y="5423"/>
                </a:cubicBezTo>
                <a:cubicBezTo>
                  <a:pt x="10941" y="5690"/>
                  <a:pt x="11075" y="6190"/>
                  <a:pt x="11075" y="6557"/>
                </a:cubicBezTo>
                <a:cubicBezTo>
                  <a:pt x="11108" y="7024"/>
                  <a:pt x="10908" y="7425"/>
                  <a:pt x="10408" y="7458"/>
                </a:cubicBezTo>
                <a:cubicBezTo>
                  <a:pt x="10396" y="7459"/>
                  <a:pt x="10386" y="7459"/>
                  <a:pt x="10375" y="7459"/>
                </a:cubicBezTo>
                <a:cubicBezTo>
                  <a:pt x="9773" y="7459"/>
                  <a:pt x="9742" y="6546"/>
                  <a:pt x="9840" y="5890"/>
                </a:cubicBezTo>
                <a:cubicBezTo>
                  <a:pt x="9971" y="5630"/>
                  <a:pt x="10162" y="5350"/>
                  <a:pt x="10398" y="5350"/>
                </a:cubicBezTo>
                <a:close/>
                <a:moveTo>
                  <a:pt x="6039" y="6301"/>
                </a:moveTo>
                <a:cubicBezTo>
                  <a:pt x="6254" y="6301"/>
                  <a:pt x="6488" y="6363"/>
                  <a:pt x="6672" y="6424"/>
                </a:cubicBezTo>
                <a:cubicBezTo>
                  <a:pt x="7005" y="6657"/>
                  <a:pt x="7205" y="6991"/>
                  <a:pt x="7105" y="7325"/>
                </a:cubicBezTo>
                <a:cubicBezTo>
                  <a:pt x="7072" y="7325"/>
                  <a:pt x="7072" y="7325"/>
                  <a:pt x="7038" y="7258"/>
                </a:cubicBezTo>
                <a:cubicBezTo>
                  <a:pt x="7012" y="7247"/>
                  <a:pt x="6987" y="7243"/>
                  <a:pt x="6963" y="7243"/>
                </a:cubicBezTo>
                <a:cubicBezTo>
                  <a:pt x="6836" y="7243"/>
                  <a:pt x="6759" y="7379"/>
                  <a:pt x="6872" y="7491"/>
                </a:cubicBezTo>
                <a:lnTo>
                  <a:pt x="6872" y="7525"/>
                </a:lnTo>
                <a:cubicBezTo>
                  <a:pt x="6818" y="7549"/>
                  <a:pt x="6755" y="7560"/>
                  <a:pt x="6687" y="7560"/>
                </a:cubicBezTo>
                <a:cubicBezTo>
                  <a:pt x="6291" y="7560"/>
                  <a:pt x="5703" y="7195"/>
                  <a:pt x="5504" y="7024"/>
                </a:cubicBezTo>
                <a:cubicBezTo>
                  <a:pt x="5437" y="6758"/>
                  <a:pt x="5404" y="6557"/>
                  <a:pt x="5671" y="6391"/>
                </a:cubicBezTo>
                <a:cubicBezTo>
                  <a:pt x="5774" y="6326"/>
                  <a:pt x="5903" y="6301"/>
                  <a:pt x="6039" y="6301"/>
                </a:cubicBezTo>
                <a:close/>
                <a:moveTo>
                  <a:pt x="13040" y="6354"/>
                </a:moveTo>
                <a:cubicBezTo>
                  <a:pt x="13062" y="6354"/>
                  <a:pt x="13085" y="6355"/>
                  <a:pt x="13109" y="6357"/>
                </a:cubicBezTo>
                <a:cubicBezTo>
                  <a:pt x="13510" y="6391"/>
                  <a:pt x="13877" y="6591"/>
                  <a:pt x="14077" y="6858"/>
                </a:cubicBezTo>
                <a:cubicBezTo>
                  <a:pt x="14344" y="7158"/>
                  <a:pt x="14377" y="7425"/>
                  <a:pt x="14077" y="7692"/>
                </a:cubicBezTo>
                <a:cubicBezTo>
                  <a:pt x="14010" y="7758"/>
                  <a:pt x="13910" y="7825"/>
                  <a:pt x="13843" y="7825"/>
                </a:cubicBezTo>
                <a:lnTo>
                  <a:pt x="13743" y="7825"/>
                </a:lnTo>
                <a:cubicBezTo>
                  <a:pt x="13722" y="7828"/>
                  <a:pt x="13701" y="7829"/>
                  <a:pt x="13681" y="7829"/>
                </a:cubicBezTo>
                <a:cubicBezTo>
                  <a:pt x="13241" y="7829"/>
                  <a:pt x="12871" y="7172"/>
                  <a:pt x="12776" y="6758"/>
                </a:cubicBezTo>
                <a:cubicBezTo>
                  <a:pt x="12745" y="6541"/>
                  <a:pt x="12771" y="6354"/>
                  <a:pt x="13040" y="6354"/>
                </a:cubicBezTo>
                <a:close/>
                <a:moveTo>
                  <a:pt x="12300" y="8146"/>
                </a:moveTo>
                <a:cubicBezTo>
                  <a:pt x="12261" y="8146"/>
                  <a:pt x="12219" y="8150"/>
                  <a:pt x="12175" y="8159"/>
                </a:cubicBezTo>
                <a:cubicBezTo>
                  <a:pt x="11964" y="8159"/>
                  <a:pt x="11835" y="8240"/>
                  <a:pt x="11788" y="8428"/>
                </a:cubicBezTo>
                <a:lnTo>
                  <a:pt x="11788" y="8428"/>
                </a:lnTo>
                <a:cubicBezTo>
                  <a:pt x="11932" y="8248"/>
                  <a:pt x="12139" y="8166"/>
                  <a:pt x="12352" y="8166"/>
                </a:cubicBezTo>
                <a:cubicBezTo>
                  <a:pt x="12391" y="8166"/>
                  <a:pt x="12432" y="8169"/>
                  <a:pt x="12471" y="8175"/>
                </a:cubicBezTo>
                <a:lnTo>
                  <a:pt x="12471" y="8175"/>
                </a:lnTo>
                <a:cubicBezTo>
                  <a:pt x="12419" y="8156"/>
                  <a:pt x="12363" y="8146"/>
                  <a:pt x="12300" y="8146"/>
                </a:cubicBezTo>
                <a:close/>
                <a:moveTo>
                  <a:pt x="11999" y="10870"/>
                </a:moveTo>
                <a:lnTo>
                  <a:pt x="11999" y="10870"/>
                </a:lnTo>
                <a:cubicBezTo>
                  <a:pt x="11860" y="10886"/>
                  <a:pt x="11730" y="10964"/>
                  <a:pt x="11642" y="11127"/>
                </a:cubicBezTo>
                <a:cubicBezTo>
                  <a:pt x="11631" y="11162"/>
                  <a:pt x="11624" y="11198"/>
                  <a:pt x="11619" y="11234"/>
                </a:cubicBezTo>
                <a:lnTo>
                  <a:pt x="11619" y="11234"/>
                </a:lnTo>
                <a:cubicBezTo>
                  <a:pt x="11635" y="11198"/>
                  <a:pt x="11653" y="11162"/>
                  <a:pt x="11675" y="11127"/>
                </a:cubicBezTo>
                <a:cubicBezTo>
                  <a:pt x="11754" y="10998"/>
                  <a:pt x="11869" y="10914"/>
                  <a:pt x="11999" y="10870"/>
                </a:cubicBezTo>
                <a:close/>
                <a:moveTo>
                  <a:pt x="7914" y="9674"/>
                </a:moveTo>
                <a:cubicBezTo>
                  <a:pt x="7962" y="9674"/>
                  <a:pt x="8015" y="9680"/>
                  <a:pt x="8073" y="9693"/>
                </a:cubicBezTo>
                <a:cubicBezTo>
                  <a:pt x="8406" y="9760"/>
                  <a:pt x="8740" y="9993"/>
                  <a:pt x="9007" y="10260"/>
                </a:cubicBezTo>
                <a:cubicBezTo>
                  <a:pt x="8940" y="10260"/>
                  <a:pt x="8906" y="10227"/>
                  <a:pt x="8906" y="10227"/>
                </a:cubicBezTo>
                <a:cubicBezTo>
                  <a:pt x="8873" y="10227"/>
                  <a:pt x="8840" y="10260"/>
                  <a:pt x="8840" y="10327"/>
                </a:cubicBezTo>
                <a:cubicBezTo>
                  <a:pt x="8906" y="10660"/>
                  <a:pt x="9207" y="10994"/>
                  <a:pt x="8773" y="11194"/>
                </a:cubicBezTo>
                <a:cubicBezTo>
                  <a:pt x="8671" y="11250"/>
                  <a:pt x="8558" y="11275"/>
                  <a:pt x="8443" y="11275"/>
                </a:cubicBezTo>
                <a:cubicBezTo>
                  <a:pt x="8147" y="11275"/>
                  <a:pt x="7841" y="11110"/>
                  <a:pt x="7672" y="10894"/>
                </a:cubicBezTo>
                <a:cubicBezTo>
                  <a:pt x="7365" y="10525"/>
                  <a:pt x="7341" y="9674"/>
                  <a:pt x="7914" y="9674"/>
                </a:cubicBezTo>
                <a:close/>
                <a:moveTo>
                  <a:pt x="15278" y="12061"/>
                </a:moveTo>
                <a:cubicBezTo>
                  <a:pt x="15282" y="12078"/>
                  <a:pt x="15287" y="12094"/>
                  <a:pt x="15293" y="12110"/>
                </a:cubicBezTo>
                <a:lnTo>
                  <a:pt x="15293" y="12110"/>
                </a:lnTo>
                <a:cubicBezTo>
                  <a:pt x="15288" y="12105"/>
                  <a:pt x="15283" y="12100"/>
                  <a:pt x="15278" y="12095"/>
                </a:cubicBezTo>
                <a:lnTo>
                  <a:pt x="15278" y="12061"/>
                </a:lnTo>
                <a:close/>
                <a:moveTo>
                  <a:pt x="3518" y="11699"/>
                </a:moveTo>
                <a:cubicBezTo>
                  <a:pt x="3845" y="11699"/>
                  <a:pt x="4194" y="11776"/>
                  <a:pt x="4437" y="11995"/>
                </a:cubicBezTo>
                <a:cubicBezTo>
                  <a:pt x="4737" y="12362"/>
                  <a:pt x="4703" y="12595"/>
                  <a:pt x="4203" y="12862"/>
                </a:cubicBezTo>
                <a:cubicBezTo>
                  <a:pt x="3976" y="12976"/>
                  <a:pt x="3693" y="13050"/>
                  <a:pt x="3413" y="13050"/>
                </a:cubicBezTo>
                <a:cubicBezTo>
                  <a:pt x="3117" y="13050"/>
                  <a:pt x="2825" y="12967"/>
                  <a:pt x="2602" y="12762"/>
                </a:cubicBezTo>
                <a:cubicBezTo>
                  <a:pt x="2068" y="12261"/>
                  <a:pt x="2702" y="11828"/>
                  <a:pt x="3169" y="11728"/>
                </a:cubicBezTo>
                <a:cubicBezTo>
                  <a:pt x="3278" y="11710"/>
                  <a:pt x="3396" y="11699"/>
                  <a:pt x="3518" y="11699"/>
                </a:cubicBezTo>
                <a:close/>
                <a:moveTo>
                  <a:pt x="13943" y="12495"/>
                </a:moveTo>
                <a:lnTo>
                  <a:pt x="13943" y="12495"/>
                </a:lnTo>
                <a:cubicBezTo>
                  <a:pt x="13852" y="12883"/>
                  <a:pt x="13776" y="13303"/>
                  <a:pt x="13695" y="13711"/>
                </a:cubicBezTo>
                <a:lnTo>
                  <a:pt x="13695" y="13711"/>
                </a:lnTo>
                <a:cubicBezTo>
                  <a:pt x="13768" y="13303"/>
                  <a:pt x="13844" y="12893"/>
                  <a:pt x="13943" y="12495"/>
                </a:cubicBezTo>
                <a:close/>
                <a:moveTo>
                  <a:pt x="9193" y="12636"/>
                </a:moveTo>
                <a:cubicBezTo>
                  <a:pt x="9594" y="12636"/>
                  <a:pt x="9947" y="12831"/>
                  <a:pt x="10141" y="13162"/>
                </a:cubicBezTo>
                <a:cubicBezTo>
                  <a:pt x="10141" y="13262"/>
                  <a:pt x="10207" y="13396"/>
                  <a:pt x="10274" y="13429"/>
                </a:cubicBezTo>
                <a:cubicBezTo>
                  <a:pt x="10274" y="13829"/>
                  <a:pt x="10141" y="14096"/>
                  <a:pt x="9740" y="14096"/>
                </a:cubicBezTo>
                <a:cubicBezTo>
                  <a:pt x="9698" y="14104"/>
                  <a:pt x="9654" y="14108"/>
                  <a:pt x="9610" y="14108"/>
                </a:cubicBezTo>
                <a:cubicBezTo>
                  <a:pt x="9275" y="14108"/>
                  <a:pt x="8909" y="13894"/>
                  <a:pt x="8673" y="13629"/>
                </a:cubicBezTo>
                <a:cubicBezTo>
                  <a:pt x="8273" y="13262"/>
                  <a:pt x="8406" y="12728"/>
                  <a:pt x="8940" y="12662"/>
                </a:cubicBezTo>
                <a:cubicBezTo>
                  <a:pt x="9026" y="12645"/>
                  <a:pt x="9111" y="12636"/>
                  <a:pt x="9193" y="12636"/>
                </a:cubicBezTo>
                <a:close/>
                <a:moveTo>
                  <a:pt x="23422" y="14219"/>
                </a:moveTo>
                <a:cubicBezTo>
                  <a:pt x="23424" y="14322"/>
                  <a:pt x="23402" y="14447"/>
                  <a:pt x="23350" y="14596"/>
                </a:cubicBezTo>
                <a:cubicBezTo>
                  <a:pt x="23370" y="14738"/>
                  <a:pt x="23366" y="14883"/>
                  <a:pt x="23342" y="15024"/>
                </a:cubicBezTo>
                <a:lnTo>
                  <a:pt x="23342" y="15024"/>
                </a:lnTo>
                <a:cubicBezTo>
                  <a:pt x="23445" y="14822"/>
                  <a:pt x="23517" y="14592"/>
                  <a:pt x="23517" y="14396"/>
                </a:cubicBezTo>
                <a:cubicBezTo>
                  <a:pt x="23494" y="14322"/>
                  <a:pt x="23462" y="14264"/>
                  <a:pt x="23422" y="14219"/>
                </a:cubicBezTo>
                <a:close/>
                <a:moveTo>
                  <a:pt x="8073" y="15230"/>
                </a:moveTo>
                <a:cubicBezTo>
                  <a:pt x="8182" y="15358"/>
                  <a:pt x="8222" y="15535"/>
                  <a:pt x="8186" y="15708"/>
                </a:cubicBezTo>
                <a:lnTo>
                  <a:pt x="8186" y="15708"/>
                </a:lnTo>
                <a:cubicBezTo>
                  <a:pt x="8304" y="15561"/>
                  <a:pt x="8277" y="15402"/>
                  <a:pt x="8136" y="15231"/>
                </a:cubicBezTo>
                <a:lnTo>
                  <a:pt x="8136" y="15231"/>
                </a:lnTo>
                <a:cubicBezTo>
                  <a:pt x="8115" y="15231"/>
                  <a:pt x="8094" y="15230"/>
                  <a:pt x="8073" y="15230"/>
                </a:cubicBezTo>
                <a:close/>
                <a:moveTo>
                  <a:pt x="21082" y="16031"/>
                </a:moveTo>
                <a:cubicBezTo>
                  <a:pt x="21052" y="16046"/>
                  <a:pt x="21035" y="16074"/>
                  <a:pt x="21032" y="16101"/>
                </a:cubicBezTo>
                <a:lnTo>
                  <a:pt x="21032" y="16101"/>
                </a:lnTo>
                <a:cubicBezTo>
                  <a:pt x="21059" y="16078"/>
                  <a:pt x="21087" y="16054"/>
                  <a:pt x="21115" y="16031"/>
                </a:cubicBezTo>
                <a:close/>
                <a:moveTo>
                  <a:pt x="20398" y="9288"/>
                </a:moveTo>
                <a:cubicBezTo>
                  <a:pt x="20184" y="9288"/>
                  <a:pt x="19979" y="9416"/>
                  <a:pt x="19848" y="9660"/>
                </a:cubicBezTo>
                <a:cubicBezTo>
                  <a:pt x="19781" y="9693"/>
                  <a:pt x="19881" y="9726"/>
                  <a:pt x="19914" y="9726"/>
                </a:cubicBezTo>
                <a:cubicBezTo>
                  <a:pt x="20061" y="9617"/>
                  <a:pt x="20197" y="9537"/>
                  <a:pt x="20334" y="9537"/>
                </a:cubicBezTo>
                <a:cubicBezTo>
                  <a:pt x="20447" y="9537"/>
                  <a:pt x="20561" y="9591"/>
                  <a:pt x="20682" y="9726"/>
                </a:cubicBezTo>
                <a:cubicBezTo>
                  <a:pt x="20882" y="9993"/>
                  <a:pt x="21015" y="10360"/>
                  <a:pt x="21015" y="10694"/>
                </a:cubicBezTo>
                <a:lnTo>
                  <a:pt x="21015" y="11027"/>
                </a:lnTo>
                <a:cubicBezTo>
                  <a:pt x="20987" y="10999"/>
                  <a:pt x="20956" y="10987"/>
                  <a:pt x="20926" y="10987"/>
                </a:cubicBezTo>
                <a:cubicBezTo>
                  <a:pt x="20850" y="10987"/>
                  <a:pt x="20782" y="11065"/>
                  <a:pt x="20782" y="11161"/>
                </a:cubicBezTo>
                <a:lnTo>
                  <a:pt x="20782" y="11194"/>
                </a:lnTo>
                <a:lnTo>
                  <a:pt x="20748" y="11194"/>
                </a:lnTo>
                <a:cubicBezTo>
                  <a:pt x="20114" y="11061"/>
                  <a:pt x="19914" y="10193"/>
                  <a:pt x="20248" y="9693"/>
                </a:cubicBezTo>
                <a:cubicBezTo>
                  <a:pt x="20281" y="9660"/>
                  <a:pt x="20215" y="9593"/>
                  <a:pt x="20215" y="9593"/>
                </a:cubicBezTo>
                <a:cubicBezTo>
                  <a:pt x="19914" y="9760"/>
                  <a:pt x="19914" y="10260"/>
                  <a:pt x="19948" y="10560"/>
                </a:cubicBezTo>
                <a:cubicBezTo>
                  <a:pt x="20014" y="10927"/>
                  <a:pt x="20248" y="11194"/>
                  <a:pt x="20581" y="11361"/>
                </a:cubicBezTo>
                <a:cubicBezTo>
                  <a:pt x="20715" y="11394"/>
                  <a:pt x="20782" y="11428"/>
                  <a:pt x="20882" y="11428"/>
                </a:cubicBezTo>
                <a:cubicBezTo>
                  <a:pt x="20882" y="11428"/>
                  <a:pt x="20882" y="11494"/>
                  <a:pt x="20915" y="11494"/>
                </a:cubicBezTo>
                <a:cubicBezTo>
                  <a:pt x="20915" y="11528"/>
                  <a:pt x="20915" y="11561"/>
                  <a:pt x="20948" y="11594"/>
                </a:cubicBezTo>
                <a:lnTo>
                  <a:pt x="20948" y="11694"/>
                </a:lnTo>
                <a:cubicBezTo>
                  <a:pt x="20948" y="11728"/>
                  <a:pt x="21015" y="11761"/>
                  <a:pt x="21048" y="11761"/>
                </a:cubicBezTo>
                <a:cubicBezTo>
                  <a:pt x="21048" y="11861"/>
                  <a:pt x="21082" y="11995"/>
                  <a:pt x="21082" y="12061"/>
                </a:cubicBezTo>
                <a:cubicBezTo>
                  <a:pt x="21182" y="12562"/>
                  <a:pt x="21215" y="13062"/>
                  <a:pt x="21215" y="13562"/>
                </a:cubicBezTo>
                <a:cubicBezTo>
                  <a:pt x="21215" y="14096"/>
                  <a:pt x="21215" y="14596"/>
                  <a:pt x="21115" y="15164"/>
                </a:cubicBezTo>
                <a:cubicBezTo>
                  <a:pt x="21082" y="15230"/>
                  <a:pt x="21082" y="15264"/>
                  <a:pt x="21048" y="15364"/>
                </a:cubicBezTo>
                <a:cubicBezTo>
                  <a:pt x="20948" y="14830"/>
                  <a:pt x="20782" y="14330"/>
                  <a:pt x="20548" y="13863"/>
                </a:cubicBezTo>
                <a:lnTo>
                  <a:pt x="20548" y="13763"/>
                </a:lnTo>
                <a:lnTo>
                  <a:pt x="20548" y="13729"/>
                </a:lnTo>
                <a:cubicBezTo>
                  <a:pt x="20548" y="13696"/>
                  <a:pt x="20548" y="13696"/>
                  <a:pt x="20515" y="13662"/>
                </a:cubicBezTo>
                <a:lnTo>
                  <a:pt x="20515" y="13596"/>
                </a:lnTo>
                <a:cubicBezTo>
                  <a:pt x="20515" y="13596"/>
                  <a:pt x="20515" y="13562"/>
                  <a:pt x="20448" y="13562"/>
                </a:cubicBezTo>
                <a:cubicBezTo>
                  <a:pt x="20826" y="12900"/>
                  <a:pt x="19953" y="11850"/>
                  <a:pt x="19236" y="11850"/>
                </a:cubicBezTo>
                <a:cubicBezTo>
                  <a:pt x="19195" y="11850"/>
                  <a:pt x="19154" y="11854"/>
                  <a:pt x="19114" y="11861"/>
                </a:cubicBezTo>
                <a:cubicBezTo>
                  <a:pt x="19080" y="11861"/>
                  <a:pt x="19080" y="11928"/>
                  <a:pt x="19114" y="11928"/>
                </a:cubicBezTo>
                <a:cubicBezTo>
                  <a:pt x="19681" y="12095"/>
                  <a:pt x="20415" y="12728"/>
                  <a:pt x="20248" y="13396"/>
                </a:cubicBezTo>
                <a:cubicBezTo>
                  <a:pt x="20215" y="13562"/>
                  <a:pt x="20048" y="13596"/>
                  <a:pt x="19914" y="13596"/>
                </a:cubicBezTo>
                <a:cubicBezTo>
                  <a:pt x="19714" y="13596"/>
                  <a:pt x="19547" y="13329"/>
                  <a:pt x="19447" y="13195"/>
                </a:cubicBezTo>
                <a:cubicBezTo>
                  <a:pt x="19281" y="12895"/>
                  <a:pt x="19114" y="12562"/>
                  <a:pt x="19080" y="12228"/>
                </a:cubicBezTo>
                <a:cubicBezTo>
                  <a:pt x="19080" y="12211"/>
                  <a:pt x="19064" y="12203"/>
                  <a:pt x="19047" y="12203"/>
                </a:cubicBezTo>
                <a:cubicBezTo>
                  <a:pt x="19030" y="12203"/>
                  <a:pt x="19014" y="12211"/>
                  <a:pt x="19014" y="12228"/>
                </a:cubicBezTo>
                <a:cubicBezTo>
                  <a:pt x="19047" y="12695"/>
                  <a:pt x="19114" y="13229"/>
                  <a:pt x="19447" y="13596"/>
                </a:cubicBezTo>
                <a:cubicBezTo>
                  <a:pt x="19620" y="13768"/>
                  <a:pt x="19847" y="13868"/>
                  <a:pt x="20048" y="13868"/>
                </a:cubicBezTo>
                <a:cubicBezTo>
                  <a:pt x="20119" y="13868"/>
                  <a:pt x="20187" y="13855"/>
                  <a:pt x="20248" y="13829"/>
                </a:cubicBezTo>
                <a:cubicBezTo>
                  <a:pt x="20248" y="13863"/>
                  <a:pt x="20248" y="13863"/>
                  <a:pt x="20281" y="13896"/>
                </a:cubicBezTo>
                <a:cubicBezTo>
                  <a:pt x="20281" y="13896"/>
                  <a:pt x="20281" y="13929"/>
                  <a:pt x="20348" y="13929"/>
                </a:cubicBezTo>
                <a:cubicBezTo>
                  <a:pt x="20381" y="14029"/>
                  <a:pt x="20381" y="14063"/>
                  <a:pt x="20415" y="14163"/>
                </a:cubicBezTo>
                <a:cubicBezTo>
                  <a:pt x="20436" y="14226"/>
                  <a:pt x="20484" y="14250"/>
                  <a:pt x="20533" y="14250"/>
                </a:cubicBezTo>
                <a:cubicBezTo>
                  <a:pt x="20562" y="14250"/>
                  <a:pt x="20590" y="14242"/>
                  <a:pt x="20615" y="14230"/>
                </a:cubicBezTo>
                <a:cubicBezTo>
                  <a:pt x="20882" y="14697"/>
                  <a:pt x="20915" y="15230"/>
                  <a:pt x="21015" y="15731"/>
                </a:cubicBezTo>
                <a:cubicBezTo>
                  <a:pt x="21015" y="15764"/>
                  <a:pt x="21015" y="15831"/>
                  <a:pt x="21048" y="15831"/>
                </a:cubicBezTo>
                <a:cubicBezTo>
                  <a:pt x="21048" y="15864"/>
                  <a:pt x="21082" y="15931"/>
                  <a:pt x="21082" y="15997"/>
                </a:cubicBezTo>
                <a:cubicBezTo>
                  <a:pt x="21082" y="15997"/>
                  <a:pt x="21082" y="16031"/>
                  <a:pt x="21115" y="16031"/>
                </a:cubicBezTo>
                <a:cubicBezTo>
                  <a:pt x="21282" y="15964"/>
                  <a:pt x="21449" y="15797"/>
                  <a:pt x="21616" y="15731"/>
                </a:cubicBezTo>
                <a:cubicBezTo>
                  <a:pt x="21682" y="15731"/>
                  <a:pt x="21682" y="15697"/>
                  <a:pt x="21682" y="15631"/>
                </a:cubicBezTo>
                <a:cubicBezTo>
                  <a:pt x="21716" y="15731"/>
                  <a:pt x="21749" y="15797"/>
                  <a:pt x="21849" y="15897"/>
                </a:cubicBezTo>
                <a:cubicBezTo>
                  <a:pt x="22004" y="16068"/>
                  <a:pt x="22173" y="16145"/>
                  <a:pt x="22344" y="16145"/>
                </a:cubicBezTo>
                <a:cubicBezTo>
                  <a:pt x="22540" y="16145"/>
                  <a:pt x="22738" y="16043"/>
                  <a:pt x="22916" y="15864"/>
                </a:cubicBezTo>
                <a:cubicBezTo>
                  <a:pt x="23126" y="15655"/>
                  <a:pt x="23286" y="15348"/>
                  <a:pt x="23342" y="15024"/>
                </a:cubicBezTo>
                <a:lnTo>
                  <a:pt x="23342" y="15024"/>
                </a:lnTo>
                <a:cubicBezTo>
                  <a:pt x="23304" y="15098"/>
                  <a:pt x="23261" y="15168"/>
                  <a:pt x="23217" y="15230"/>
                </a:cubicBezTo>
                <a:cubicBezTo>
                  <a:pt x="23084" y="15389"/>
                  <a:pt x="22888" y="15570"/>
                  <a:pt x="22696" y="15570"/>
                </a:cubicBezTo>
                <a:cubicBezTo>
                  <a:pt x="22647" y="15570"/>
                  <a:pt x="22597" y="15558"/>
                  <a:pt x="22550" y="15530"/>
                </a:cubicBezTo>
                <a:cubicBezTo>
                  <a:pt x="22016" y="15230"/>
                  <a:pt x="22383" y="14363"/>
                  <a:pt x="22783" y="14096"/>
                </a:cubicBezTo>
                <a:cubicBezTo>
                  <a:pt x="22783" y="14096"/>
                  <a:pt x="22783" y="14063"/>
                  <a:pt x="22850" y="14063"/>
                </a:cubicBezTo>
                <a:cubicBezTo>
                  <a:pt x="23057" y="14063"/>
                  <a:pt x="23284" y="14063"/>
                  <a:pt x="23422" y="14219"/>
                </a:cubicBezTo>
                <a:lnTo>
                  <a:pt x="23422" y="14219"/>
                </a:lnTo>
                <a:cubicBezTo>
                  <a:pt x="23418" y="13932"/>
                  <a:pt x="23236" y="13813"/>
                  <a:pt x="23028" y="13813"/>
                </a:cubicBezTo>
                <a:cubicBezTo>
                  <a:pt x="22925" y="13813"/>
                  <a:pt x="22815" y="13842"/>
                  <a:pt x="22716" y="13896"/>
                </a:cubicBezTo>
                <a:cubicBezTo>
                  <a:pt x="22683" y="13896"/>
                  <a:pt x="22683" y="13929"/>
                  <a:pt x="22716" y="13996"/>
                </a:cubicBezTo>
                <a:cubicBezTo>
                  <a:pt x="22260" y="14127"/>
                  <a:pt x="21963" y="14703"/>
                  <a:pt x="22074" y="15197"/>
                </a:cubicBezTo>
                <a:lnTo>
                  <a:pt x="22074" y="15197"/>
                </a:lnTo>
                <a:cubicBezTo>
                  <a:pt x="22065" y="15182"/>
                  <a:pt x="22048" y="15175"/>
                  <a:pt x="22027" y="15175"/>
                </a:cubicBezTo>
                <a:cubicBezTo>
                  <a:pt x="22004" y="15175"/>
                  <a:pt x="21977" y="15183"/>
                  <a:pt x="21949" y="15197"/>
                </a:cubicBezTo>
                <a:cubicBezTo>
                  <a:pt x="21882" y="15230"/>
                  <a:pt x="21782" y="15264"/>
                  <a:pt x="21749" y="15297"/>
                </a:cubicBezTo>
                <a:cubicBezTo>
                  <a:pt x="21616" y="15364"/>
                  <a:pt x="21549" y="15430"/>
                  <a:pt x="21449" y="15564"/>
                </a:cubicBezTo>
                <a:cubicBezTo>
                  <a:pt x="21349" y="15697"/>
                  <a:pt x="21215" y="15831"/>
                  <a:pt x="21082" y="15897"/>
                </a:cubicBezTo>
                <a:cubicBezTo>
                  <a:pt x="21115" y="15697"/>
                  <a:pt x="21182" y="15530"/>
                  <a:pt x="21182" y="15330"/>
                </a:cubicBezTo>
                <a:cubicBezTo>
                  <a:pt x="21515" y="14596"/>
                  <a:pt x="21849" y="13929"/>
                  <a:pt x="21916" y="13162"/>
                </a:cubicBezTo>
                <a:cubicBezTo>
                  <a:pt x="22016" y="13195"/>
                  <a:pt x="22083" y="13229"/>
                  <a:pt x="22216" y="13262"/>
                </a:cubicBezTo>
                <a:cubicBezTo>
                  <a:pt x="22249" y="13262"/>
                  <a:pt x="22283" y="13229"/>
                  <a:pt x="22249" y="13195"/>
                </a:cubicBezTo>
                <a:cubicBezTo>
                  <a:pt x="22116" y="13095"/>
                  <a:pt x="22049" y="12995"/>
                  <a:pt x="21949" y="12862"/>
                </a:cubicBezTo>
                <a:lnTo>
                  <a:pt x="21949" y="12762"/>
                </a:lnTo>
                <a:cubicBezTo>
                  <a:pt x="21949" y="12728"/>
                  <a:pt x="21916" y="12695"/>
                  <a:pt x="21882" y="12695"/>
                </a:cubicBezTo>
                <a:cubicBezTo>
                  <a:pt x="21782" y="12395"/>
                  <a:pt x="21849" y="12028"/>
                  <a:pt x="22016" y="11728"/>
                </a:cubicBezTo>
                <a:cubicBezTo>
                  <a:pt x="22092" y="11498"/>
                  <a:pt x="22364" y="11249"/>
                  <a:pt x="22637" y="11249"/>
                </a:cubicBezTo>
                <a:cubicBezTo>
                  <a:pt x="22721" y="11249"/>
                  <a:pt x="22805" y="11273"/>
                  <a:pt x="22883" y="11327"/>
                </a:cubicBezTo>
                <a:cubicBezTo>
                  <a:pt x="23183" y="11494"/>
                  <a:pt x="23250" y="11828"/>
                  <a:pt x="23250" y="12095"/>
                </a:cubicBezTo>
                <a:cubicBezTo>
                  <a:pt x="23250" y="12562"/>
                  <a:pt x="23017" y="12862"/>
                  <a:pt x="22716" y="13195"/>
                </a:cubicBezTo>
                <a:cubicBezTo>
                  <a:pt x="22683" y="13229"/>
                  <a:pt x="22716" y="13329"/>
                  <a:pt x="22750" y="13329"/>
                </a:cubicBezTo>
                <a:cubicBezTo>
                  <a:pt x="23617" y="12995"/>
                  <a:pt x="23784" y="11361"/>
                  <a:pt x="22783" y="11027"/>
                </a:cubicBezTo>
                <a:cubicBezTo>
                  <a:pt x="22701" y="10998"/>
                  <a:pt x="22621" y="10984"/>
                  <a:pt x="22544" y="10984"/>
                </a:cubicBezTo>
                <a:cubicBezTo>
                  <a:pt x="21839" y="10984"/>
                  <a:pt x="21375" y="12137"/>
                  <a:pt x="21616" y="12829"/>
                </a:cubicBezTo>
                <a:cubicBezTo>
                  <a:pt x="21616" y="13029"/>
                  <a:pt x="21582" y="13262"/>
                  <a:pt x="21616" y="13496"/>
                </a:cubicBezTo>
                <a:cubicBezTo>
                  <a:pt x="21616" y="13529"/>
                  <a:pt x="21616" y="13529"/>
                  <a:pt x="21682" y="13529"/>
                </a:cubicBezTo>
                <a:cubicBezTo>
                  <a:pt x="21582" y="13929"/>
                  <a:pt x="21415" y="14363"/>
                  <a:pt x="21249" y="14730"/>
                </a:cubicBezTo>
                <a:cubicBezTo>
                  <a:pt x="21315" y="13763"/>
                  <a:pt x="21315" y="12762"/>
                  <a:pt x="21182" y="11728"/>
                </a:cubicBezTo>
                <a:cubicBezTo>
                  <a:pt x="21215" y="11694"/>
                  <a:pt x="21249" y="11661"/>
                  <a:pt x="21215" y="11561"/>
                </a:cubicBezTo>
                <a:lnTo>
                  <a:pt x="21215" y="11494"/>
                </a:lnTo>
                <a:cubicBezTo>
                  <a:pt x="21215" y="11394"/>
                  <a:pt x="21182" y="11327"/>
                  <a:pt x="21115" y="11261"/>
                </a:cubicBezTo>
                <a:cubicBezTo>
                  <a:pt x="21215" y="11194"/>
                  <a:pt x="21249" y="11027"/>
                  <a:pt x="21282" y="10860"/>
                </a:cubicBezTo>
                <a:cubicBezTo>
                  <a:pt x="21349" y="10393"/>
                  <a:pt x="21182" y="9860"/>
                  <a:pt x="20882" y="9526"/>
                </a:cubicBezTo>
                <a:cubicBezTo>
                  <a:pt x="20736" y="9366"/>
                  <a:pt x="20564" y="9288"/>
                  <a:pt x="20398" y="9288"/>
                </a:cubicBezTo>
                <a:close/>
                <a:moveTo>
                  <a:pt x="11608" y="16531"/>
                </a:moveTo>
                <a:cubicBezTo>
                  <a:pt x="11708" y="16565"/>
                  <a:pt x="11775" y="16665"/>
                  <a:pt x="11875" y="16698"/>
                </a:cubicBezTo>
                <a:cubicBezTo>
                  <a:pt x="11909" y="16831"/>
                  <a:pt x="11942" y="16931"/>
                  <a:pt x="11942" y="17032"/>
                </a:cubicBezTo>
                <a:cubicBezTo>
                  <a:pt x="11875" y="16865"/>
                  <a:pt x="11775" y="16698"/>
                  <a:pt x="11708" y="16598"/>
                </a:cubicBezTo>
                <a:lnTo>
                  <a:pt x="11608" y="16531"/>
                </a:lnTo>
                <a:close/>
                <a:moveTo>
                  <a:pt x="14989" y="15516"/>
                </a:moveTo>
                <a:cubicBezTo>
                  <a:pt x="15328" y="15516"/>
                  <a:pt x="15695" y="15894"/>
                  <a:pt x="15845" y="16164"/>
                </a:cubicBezTo>
                <a:cubicBezTo>
                  <a:pt x="16027" y="16407"/>
                  <a:pt x="16043" y="16704"/>
                  <a:pt x="16020" y="16982"/>
                </a:cubicBezTo>
                <a:lnTo>
                  <a:pt x="16020" y="16982"/>
                </a:lnTo>
                <a:cubicBezTo>
                  <a:pt x="16009" y="16978"/>
                  <a:pt x="15997" y="16976"/>
                  <a:pt x="15986" y="16976"/>
                </a:cubicBezTo>
                <a:cubicBezTo>
                  <a:pt x="15920" y="16976"/>
                  <a:pt x="15845" y="17037"/>
                  <a:pt x="15845" y="17098"/>
                </a:cubicBezTo>
                <a:lnTo>
                  <a:pt x="15845" y="17198"/>
                </a:lnTo>
                <a:lnTo>
                  <a:pt x="15778" y="17198"/>
                </a:lnTo>
                <a:cubicBezTo>
                  <a:pt x="15670" y="17385"/>
                  <a:pt x="15544" y="17459"/>
                  <a:pt x="15414" y="17459"/>
                </a:cubicBezTo>
                <a:cubicBezTo>
                  <a:pt x="15103" y="17459"/>
                  <a:pt x="14765" y="17037"/>
                  <a:pt x="14577" y="16731"/>
                </a:cubicBezTo>
                <a:cubicBezTo>
                  <a:pt x="14377" y="16364"/>
                  <a:pt x="14377" y="15664"/>
                  <a:pt x="14877" y="15530"/>
                </a:cubicBezTo>
                <a:cubicBezTo>
                  <a:pt x="14914" y="15520"/>
                  <a:pt x="14951" y="15516"/>
                  <a:pt x="14989" y="15516"/>
                </a:cubicBezTo>
                <a:close/>
                <a:moveTo>
                  <a:pt x="4135" y="17044"/>
                </a:moveTo>
                <a:cubicBezTo>
                  <a:pt x="4227" y="17044"/>
                  <a:pt x="4326" y="17071"/>
                  <a:pt x="4437" y="17132"/>
                </a:cubicBezTo>
                <a:cubicBezTo>
                  <a:pt x="4737" y="17298"/>
                  <a:pt x="4937" y="17699"/>
                  <a:pt x="5037" y="18032"/>
                </a:cubicBezTo>
                <a:cubicBezTo>
                  <a:pt x="5070" y="18132"/>
                  <a:pt x="5037" y="18266"/>
                  <a:pt x="5004" y="18399"/>
                </a:cubicBezTo>
                <a:lnTo>
                  <a:pt x="4937" y="18399"/>
                </a:lnTo>
                <a:cubicBezTo>
                  <a:pt x="4937" y="18399"/>
                  <a:pt x="4904" y="18399"/>
                  <a:pt x="4904" y="18433"/>
                </a:cubicBezTo>
                <a:cubicBezTo>
                  <a:pt x="4870" y="18466"/>
                  <a:pt x="4837" y="18533"/>
                  <a:pt x="4870" y="18566"/>
                </a:cubicBezTo>
                <a:cubicBezTo>
                  <a:pt x="4784" y="18624"/>
                  <a:pt x="4648" y="18706"/>
                  <a:pt x="4505" y="18706"/>
                </a:cubicBezTo>
                <a:cubicBezTo>
                  <a:pt x="4482" y="18706"/>
                  <a:pt x="4459" y="18704"/>
                  <a:pt x="4437" y="18699"/>
                </a:cubicBezTo>
                <a:cubicBezTo>
                  <a:pt x="4003" y="18566"/>
                  <a:pt x="3736" y="17732"/>
                  <a:pt x="3703" y="17365"/>
                </a:cubicBezTo>
                <a:cubicBezTo>
                  <a:pt x="3703" y="17321"/>
                  <a:pt x="3677" y="17296"/>
                  <a:pt x="3647" y="17291"/>
                </a:cubicBezTo>
                <a:lnTo>
                  <a:pt x="3647" y="17291"/>
                </a:lnTo>
                <a:cubicBezTo>
                  <a:pt x="3811" y="17141"/>
                  <a:pt x="3961" y="17044"/>
                  <a:pt x="4135" y="17044"/>
                </a:cubicBezTo>
                <a:close/>
                <a:moveTo>
                  <a:pt x="19381" y="14830"/>
                </a:moveTo>
                <a:cubicBezTo>
                  <a:pt x="19114" y="14830"/>
                  <a:pt x="18947" y="14930"/>
                  <a:pt x="18780" y="15097"/>
                </a:cubicBezTo>
                <a:cubicBezTo>
                  <a:pt x="18613" y="15364"/>
                  <a:pt x="18680" y="15664"/>
                  <a:pt x="18780" y="15897"/>
                </a:cubicBezTo>
                <a:cubicBezTo>
                  <a:pt x="18780" y="15914"/>
                  <a:pt x="18805" y="15922"/>
                  <a:pt x="18830" y="15922"/>
                </a:cubicBezTo>
                <a:cubicBezTo>
                  <a:pt x="18847" y="15922"/>
                  <a:pt x="18863" y="15919"/>
                  <a:pt x="18872" y="15912"/>
                </a:cubicBezTo>
                <a:lnTo>
                  <a:pt x="18872" y="15912"/>
                </a:lnTo>
                <a:cubicBezTo>
                  <a:pt x="18888" y="15957"/>
                  <a:pt x="18906" y="16000"/>
                  <a:pt x="18925" y="16043"/>
                </a:cubicBezTo>
                <a:lnTo>
                  <a:pt x="18925" y="16043"/>
                </a:lnTo>
                <a:cubicBezTo>
                  <a:pt x="18906" y="15943"/>
                  <a:pt x="18892" y="15848"/>
                  <a:pt x="18880" y="15764"/>
                </a:cubicBezTo>
                <a:lnTo>
                  <a:pt x="18880" y="15897"/>
                </a:lnTo>
                <a:cubicBezTo>
                  <a:pt x="18880" y="15903"/>
                  <a:pt x="18877" y="15908"/>
                  <a:pt x="18872" y="15912"/>
                </a:cubicBezTo>
                <a:lnTo>
                  <a:pt x="18872" y="15912"/>
                </a:lnTo>
                <a:cubicBezTo>
                  <a:pt x="18838" y="15816"/>
                  <a:pt x="18809" y="15713"/>
                  <a:pt x="18780" y="15597"/>
                </a:cubicBezTo>
                <a:cubicBezTo>
                  <a:pt x="18780" y="15564"/>
                  <a:pt x="18747" y="15564"/>
                  <a:pt x="18713" y="15564"/>
                </a:cubicBezTo>
                <a:cubicBezTo>
                  <a:pt x="18747" y="15264"/>
                  <a:pt x="18880" y="14997"/>
                  <a:pt x="19214" y="14930"/>
                </a:cubicBezTo>
                <a:cubicBezTo>
                  <a:pt x="19581" y="14930"/>
                  <a:pt x="19948" y="15197"/>
                  <a:pt x="20048" y="15530"/>
                </a:cubicBezTo>
                <a:cubicBezTo>
                  <a:pt x="20114" y="15764"/>
                  <a:pt x="20048" y="16031"/>
                  <a:pt x="19914" y="16231"/>
                </a:cubicBezTo>
                <a:cubicBezTo>
                  <a:pt x="19881" y="16264"/>
                  <a:pt x="19848" y="16364"/>
                  <a:pt x="19781" y="16431"/>
                </a:cubicBezTo>
                <a:cubicBezTo>
                  <a:pt x="19767" y="16404"/>
                  <a:pt x="19736" y="16387"/>
                  <a:pt x="19705" y="16387"/>
                </a:cubicBezTo>
                <a:cubicBezTo>
                  <a:pt x="19660" y="16387"/>
                  <a:pt x="19614" y="16420"/>
                  <a:pt x="19614" y="16498"/>
                </a:cubicBezTo>
                <a:lnTo>
                  <a:pt x="19614" y="16631"/>
                </a:lnTo>
                <a:lnTo>
                  <a:pt x="19614" y="16731"/>
                </a:lnTo>
                <a:cubicBezTo>
                  <a:pt x="19568" y="16754"/>
                  <a:pt x="19538" y="16793"/>
                  <a:pt x="19491" y="16793"/>
                </a:cubicBezTo>
                <a:cubicBezTo>
                  <a:pt x="19470" y="16793"/>
                  <a:pt x="19445" y="16785"/>
                  <a:pt x="19414" y="16765"/>
                </a:cubicBezTo>
                <a:cubicBezTo>
                  <a:pt x="19247" y="16698"/>
                  <a:pt x="19114" y="16431"/>
                  <a:pt x="19047" y="16264"/>
                </a:cubicBezTo>
                <a:cubicBezTo>
                  <a:pt x="18999" y="16192"/>
                  <a:pt x="18959" y="16119"/>
                  <a:pt x="18925" y="16043"/>
                </a:cubicBezTo>
                <a:lnTo>
                  <a:pt x="18925" y="16043"/>
                </a:lnTo>
                <a:cubicBezTo>
                  <a:pt x="19008" y="16496"/>
                  <a:pt x="19177" y="17044"/>
                  <a:pt x="19614" y="17098"/>
                </a:cubicBezTo>
                <a:cubicBezTo>
                  <a:pt x="19714" y="17098"/>
                  <a:pt x="19781" y="17098"/>
                  <a:pt x="19881" y="17065"/>
                </a:cubicBezTo>
                <a:lnTo>
                  <a:pt x="19881" y="17098"/>
                </a:lnTo>
                <a:cubicBezTo>
                  <a:pt x="19881" y="17165"/>
                  <a:pt x="19914" y="17165"/>
                  <a:pt x="19948" y="17198"/>
                </a:cubicBezTo>
                <a:cubicBezTo>
                  <a:pt x="19994" y="17657"/>
                  <a:pt x="19961" y="18116"/>
                  <a:pt x="19946" y="18575"/>
                </a:cubicBezTo>
                <a:lnTo>
                  <a:pt x="19946" y="18575"/>
                </a:lnTo>
                <a:cubicBezTo>
                  <a:pt x="20034" y="18324"/>
                  <a:pt x="20117" y="18071"/>
                  <a:pt x="20194" y="17818"/>
                </a:cubicBezTo>
                <a:lnTo>
                  <a:pt x="20194" y="17818"/>
                </a:lnTo>
                <a:cubicBezTo>
                  <a:pt x="20192" y="18143"/>
                  <a:pt x="20161" y="18463"/>
                  <a:pt x="20114" y="18766"/>
                </a:cubicBezTo>
                <a:cubicBezTo>
                  <a:pt x="20181" y="18699"/>
                  <a:pt x="20181" y="18666"/>
                  <a:pt x="20215" y="18566"/>
                </a:cubicBezTo>
                <a:cubicBezTo>
                  <a:pt x="20224" y="18556"/>
                  <a:pt x="20234" y="18552"/>
                  <a:pt x="20243" y="18552"/>
                </a:cubicBezTo>
                <a:cubicBezTo>
                  <a:pt x="20265" y="18552"/>
                  <a:pt x="20281" y="18576"/>
                  <a:pt x="20281" y="18599"/>
                </a:cubicBezTo>
                <a:cubicBezTo>
                  <a:pt x="20248" y="18766"/>
                  <a:pt x="20181" y="18933"/>
                  <a:pt x="20114" y="19100"/>
                </a:cubicBezTo>
                <a:lnTo>
                  <a:pt x="20114" y="19200"/>
                </a:lnTo>
                <a:lnTo>
                  <a:pt x="20081" y="19233"/>
                </a:lnTo>
                <a:cubicBezTo>
                  <a:pt x="20048" y="19333"/>
                  <a:pt x="20048" y="19400"/>
                  <a:pt x="20014" y="19500"/>
                </a:cubicBezTo>
                <a:cubicBezTo>
                  <a:pt x="20415" y="18533"/>
                  <a:pt x="20748" y="17532"/>
                  <a:pt x="21015" y="16531"/>
                </a:cubicBezTo>
                <a:cubicBezTo>
                  <a:pt x="21048" y="16398"/>
                  <a:pt x="21048" y="16264"/>
                  <a:pt x="21082" y="16164"/>
                </a:cubicBezTo>
                <a:cubicBezTo>
                  <a:pt x="21045" y="16164"/>
                  <a:pt x="21029" y="16134"/>
                  <a:pt x="21032" y="16101"/>
                </a:cubicBezTo>
                <a:lnTo>
                  <a:pt x="21032" y="16101"/>
                </a:lnTo>
                <a:cubicBezTo>
                  <a:pt x="20867" y="16243"/>
                  <a:pt x="20720" y="16374"/>
                  <a:pt x="20548" y="16431"/>
                </a:cubicBezTo>
                <a:cubicBezTo>
                  <a:pt x="20452" y="16899"/>
                  <a:pt x="20333" y="17360"/>
                  <a:pt x="20194" y="17818"/>
                </a:cubicBezTo>
                <a:lnTo>
                  <a:pt x="20194" y="17818"/>
                </a:lnTo>
                <a:cubicBezTo>
                  <a:pt x="20195" y="17679"/>
                  <a:pt x="20191" y="17539"/>
                  <a:pt x="20181" y="17398"/>
                </a:cubicBezTo>
                <a:lnTo>
                  <a:pt x="20215" y="17365"/>
                </a:lnTo>
                <a:cubicBezTo>
                  <a:pt x="20215" y="17198"/>
                  <a:pt x="20181" y="17032"/>
                  <a:pt x="20114" y="16898"/>
                </a:cubicBezTo>
                <a:cubicBezTo>
                  <a:pt x="20215" y="16765"/>
                  <a:pt x="20281" y="16665"/>
                  <a:pt x="20348" y="16565"/>
                </a:cubicBezTo>
                <a:cubicBezTo>
                  <a:pt x="20515" y="16264"/>
                  <a:pt x="20581" y="15997"/>
                  <a:pt x="20515" y="15664"/>
                </a:cubicBezTo>
                <a:cubicBezTo>
                  <a:pt x="20415" y="15164"/>
                  <a:pt x="19881" y="14830"/>
                  <a:pt x="19381" y="14830"/>
                </a:cubicBezTo>
                <a:close/>
                <a:moveTo>
                  <a:pt x="15069" y="18730"/>
                </a:moveTo>
                <a:cubicBezTo>
                  <a:pt x="15094" y="18730"/>
                  <a:pt x="15119" y="18731"/>
                  <a:pt x="15144" y="18733"/>
                </a:cubicBezTo>
                <a:cubicBezTo>
                  <a:pt x="15745" y="18866"/>
                  <a:pt x="15978" y="19400"/>
                  <a:pt x="15845" y="19834"/>
                </a:cubicBezTo>
                <a:cubicBezTo>
                  <a:pt x="15824" y="19803"/>
                  <a:pt x="15801" y="19791"/>
                  <a:pt x="15778" y="19791"/>
                </a:cubicBezTo>
                <a:cubicBezTo>
                  <a:pt x="15726" y="19791"/>
                  <a:pt x="15678" y="19854"/>
                  <a:pt x="15678" y="19900"/>
                </a:cubicBezTo>
                <a:cubicBezTo>
                  <a:pt x="15711" y="20000"/>
                  <a:pt x="15711" y="20067"/>
                  <a:pt x="15711" y="20067"/>
                </a:cubicBezTo>
                <a:cubicBezTo>
                  <a:pt x="15575" y="20204"/>
                  <a:pt x="15422" y="20309"/>
                  <a:pt x="15233" y="20309"/>
                </a:cubicBezTo>
                <a:cubicBezTo>
                  <a:pt x="15145" y="20309"/>
                  <a:pt x="15050" y="20287"/>
                  <a:pt x="14944" y="20234"/>
                </a:cubicBezTo>
                <a:cubicBezTo>
                  <a:pt x="14677" y="20067"/>
                  <a:pt x="14510" y="19734"/>
                  <a:pt x="14410" y="19400"/>
                </a:cubicBezTo>
                <a:cubicBezTo>
                  <a:pt x="14317" y="18962"/>
                  <a:pt x="14692" y="18730"/>
                  <a:pt x="15069" y="18730"/>
                </a:cubicBezTo>
                <a:close/>
                <a:moveTo>
                  <a:pt x="22069" y="17286"/>
                </a:moveTo>
                <a:cubicBezTo>
                  <a:pt x="21530" y="17286"/>
                  <a:pt x="21071" y="17773"/>
                  <a:pt x="20948" y="18232"/>
                </a:cubicBezTo>
                <a:cubicBezTo>
                  <a:pt x="20948" y="18266"/>
                  <a:pt x="20915" y="18366"/>
                  <a:pt x="20915" y="18399"/>
                </a:cubicBezTo>
                <a:cubicBezTo>
                  <a:pt x="20882" y="18399"/>
                  <a:pt x="20848" y="18399"/>
                  <a:pt x="20848" y="18433"/>
                </a:cubicBezTo>
                <a:cubicBezTo>
                  <a:pt x="20748" y="18466"/>
                  <a:pt x="20748" y="18533"/>
                  <a:pt x="20715" y="18599"/>
                </a:cubicBezTo>
                <a:cubicBezTo>
                  <a:pt x="20715" y="18599"/>
                  <a:pt x="20682" y="18599"/>
                  <a:pt x="20682" y="18633"/>
                </a:cubicBezTo>
                <a:cubicBezTo>
                  <a:pt x="20427" y="19090"/>
                  <a:pt x="20038" y="19470"/>
                  <a:pt x="19704" y="19861"/>
                </a:cubicBezTo>
                <a:lnTo>
                  <a:pt x="19704" y="19861"/>
                </a:lnTo>
                <a:cubicBezTo>
                  <a:pt x="19651" y="20018"/>
                  <a:pt x="19598" y="20175"/>
                  <a:pt x="19547" y="20331"/>
                </a:cubicBezTo>
                <a:lnTo>
                  <a:pt x="19547" y="20331"/>
                </a:lnTo>
                <a:cubicBezTo>
                  <a:pt x="19891" y="19815"/>
                  <a:pt x="20307" y="19257"/>
                  <a:pt x="20748" y="18933"/>
                </a:cubicBezTo>
                <a:cubicBezTo>
                  <a:pt x="20848" y="18933"/>
                  <a:pt x="20915" y="18900"/>
                  <a:pt x="20915" y="18866"/>
                </a:cubicBezTo>
                <a:lnTo>
                  <a:pt x="20948" y="18900"/>
                </a:lnTo>
                <a:cubicBezTo>
                  <a:pt x="21035" y="19030"/>
                  <a:pt x="21151" y="19132"/>
                  <a:pt x="21303" y="19132"/>
                </a:cubicBezTo>
                <a:cubicBezTo>
                  <a:pt x="21385" y="19132"/>
                  <a:pt x="21478" y="19103"/>
                  <a:pt x="21582" y="19033"/>
                </a:cubicBezTo>
                <a:cubicBezTo>
                  <a:pt x="21616" y="18966"/>
                  <a:pt x="21582" y="18933"/>
                  <a:pt x="21549" y="18933"/>
                </a:cubicBezTo>
                <a:cubicBezTo>
                  <a:pt x="21502" y="18941"/>
                  <a:pt x="21458" y="18945"/>
                  <a:pt x="21419" y="18945"/>
                </a:cubicBezTo>
                <a:cubicBezTo>
                  <a:pt x="21291" y="18945"/>
                  <a:pt x="21207" y="18901"/>
                  <a:pt x="21182" y="18799"/>
                </a:cubicBezTo>
                <a:lnTo>
                  <a:pt x="21182" y="18699"/>
                </a:lnTo>
                <a:lnTo>
                  <a:pt x="21182" y="18633"/>
                </a:lnTo>
                <a:cubicBezTo>
                  <a:pt x="21182" y="18399"/>
                  <a:pt x="21282" y="18066"/>
                  <a:pt x="21415" y="17899"/>
                </a:cubicBezTo>
                <a:cubicBezTo>
                  <a:pt x="21549" y="17721"/>
                  <a:pt x="21801" y="17573"/>
                  <a:pt x="22043" y="17573"/>
                </a:cubicBezTo>
                <a:cubicBezTo>
                  <a:pt x="22164" y="17573"/>
                  <a:pt x="22283" y="17610"/>
                  <a:pt x="22383" y="17699"/>
                </a:cubicBezTo>
                <a:cubicBezTo>
                  <a:pt x="22616" y="17899"/>
                  <a:pt x="22583" y="18299"/>
                  <a:pt x="22550" y="18599"/>
                </a:cubicBezTo>
                <a:cubicBezTo>
                  <a:pt x="22416" y="19033"/>
                  <a:pt x="22116" y="19300"/>
                  <a:pt x="21849" y="19600"/>
                </a:cubicBezTo>
                <a:cubicBezTo>
                  <a:pt x="21792" y="19629"/>
                  <a:pt x="21833" y="19707"/>
                  <a:pt x="21867" y="19707"/>
                </a:cubicBezTo>
                <a:cubicBezTo>
                  <a:pt x="21872" y="19707"/>
                  <a:pt x="21878" y="19705"/>
                  <a:pt x="21882" y="19700"/>
                </a:cubicBezTo>
                <a:cubicBezTo>
                  <a:pt x="22449" y="19467"/>
                  <a:pt x="22783" y="18933"/>
                  <a:pt x="22850" y="18366"/>
                </a:cubicBezTo>
                <a:cubicBezTo>
                  <a:pt x="22883" y="17932"/>
                  <a:pt x="22716" y="17398"/>
                  <a:pt x="22216" y="17298"/>
                </a:cubicBezTo>
                <a:cubicBezTo>
                  <a:pt x="22166" y="17290"/>
                  <a:pt x="22117" y="17286"/>
                  <a:pt x="22069" y="17286"/>
                </a:cubicBezTo>
                <a:close/>
                <a:moveTo>
                  <a:pt x="19946" y="18575"/>
                </a:moveTo>
                <a:cubicBezTo>
                  <a:pt x="19695" y="19295"/>
                  <a:pt x="19400" y="20010"/>
                  <a:pt x="19080" y="20734"/>
                </a:cubicBezTo>
                <a:cubicBezTo>
                  <a:pt x="19180" y="20567"/>
                  <a:pt x="19281" y="20401"/>
                  <a:pt x="19414" y="20234"/>
                </a:cubicBezTo>
                <a:cubicBezTo>
                  <a:pt x="19501" y="20107"/>
                  <a:pt x="19600" y="19983"/>
                  <a:pt x="19704" y="19861"/>
                </a:cubicBezTo>
                <a:lnTo>
                  <a:pt x="19704" y="19861"/>
                </a:lnTo>
                <a:cubicBezTo>
                  <a:pt x="19781" y="19638"/>
                  <a:pt x="19861" y="19416"/>
                  <a:pt x="19948" y="19200"/>
                </a:cubicBezTo>
                <a:cubicBezTo>
                  <a:pt x="19937" y="18992"/>
                  <a:pt x="19940" y="18783"/>
                  <a:pt x="19946" y="18575"/>
                </a:cubicBezTo>
                <a:close/>
                <a:moveTo>
                  <a:pt x="4270" y="20601"/>
                </a:moveTo>
                <a:cubicBezTo>
                  <a:pt x="4570" y="20601"/>
                  <a:pt x="4870" y="20768"/>
                  <a:pt x="5104" y="20968"/>
                </a:cubicBezTo>
                <a:cubicBezTo>
                  <a:pt x="5371" y="21235"/>
                  <a:pt x="5371" y="21468"/>
                  <a:pt x="5337" y="21802"/>
                </a:cubicBezTo>
                <a:cubicBezTo>
                  <a:pt x="5337" y="21837"/>
                  <a:pt x="5347" y="21864"/>
                  <a:pt x="5361" y="21875"/>
                </a:cubicBezTo>
                <a:lnTo>
                  <a:pt x="5361" y="21875"/>
                </a:lnTo>
                <a:cubicBezTo>
                  <a:pt x="5122" y="22041"/>
                  <a:pt x="4900" y="22155"/>
                  <a:pt x="4645" y="22155"/>
                </a:cubicBezTo>
                <a:cubicBezTo>
                  <a:pt x="4548" y="22155"/>
                  <a:pt x="4446" y="22138"/>
                  <a:pt x="4337" y="22102"/>
                </a:cubicBezTo>
                <a:cubicBezTo>
                  <a:pt x="4003" y="21968"/>
                  <a:pt x="3669" y="21702"/>
                  <a:pt x="3569" y="21301"/>
                </a:cubicBezTo>
                <a:cubicBezTo>
                  <a:pt x="3403" y="20868"/>
                  <a:pt x="3870" y="20601"/>
                  <a:pt x="4270" y="20601"/>
                </a:cubicBezTo>
                <a:close/>
                <a:moveTo>
                  <a:pt x="7378" y="24402"/>
                </a:moveTo>
                <a:lnTo>
                  <a:pt x="7378" y="24402"/>
                </a:lnTo>
                <a:cubicBezTo>
                  <a:pt x="7399" y="24413"/>
                  <a:pt x="7419" y="24425"/>
                  <a:pt x="7439" y="24437"/>
                </a:cubicBezTo>
                <a:cubicBezTo>
                  <a:pt x="7448" y="24437"/>
                  <a:pt x="7456" y="24437"/>
                  <a:pt x="7464" y="24437"/>
                </a:cubicBezTo>
                <a:lnTo>
                  <a:pt x="7464" y="24437"/>
                </a:lnTo>
                <a:cubicBezTo>
                  <a:pt x="7435" y="24425"/>
                  <a:pt x="7407" y="24414"/>
                  <a:pt x="7378" y="24402"/>
                </a:cubicBezTo>
                <a:close/>
                <a:moveTo>
                  <a:pt x="7464" y="24437"/>
                </a:moveTo>
                <a:cubicBezTo>
                  <a:pt x="7489" y="24447"/>
                  <a:pt x="7514" y="24457"/>
                  <a:pt x="7539" y="24468"/>
                </a:cubicBezTo>
                <a:lnTo>
                  <a:pt x="7539" y="24468"/>
                </a:lnTo>
                <a:cubicBezTo>
                  <a:pt x="7537" y="24441"/>
                  <a:pt x="7512" y="24437"/>
                  <a:pt x="7464" y="24437"/>
                </a:cubicBezTo>
                <a:close/>
                <a:moveTo>
                  <a:pt x="7539" y="24468"/>
                </a:moveTo>
                <a:cubicBezTo>
                  <a:pt x="7539" y="24469"/>
                  <a:pt x="7539" y="24469"/>
                  <a:pt x="7539" y="24470"/>
                </a:cubicBezTo>
                <a:cubicBezTo>
                  <a:pt x="7572" y="24470"/>
                  <a:pt x="7572" y="24537"/>
                  <a:pt x="7572" y="24537"/>
                </a:cubicBezTo>
                <a:cubicBezTo>
                  <a:pt x="7672" y="24570"/>
                  <a:pt x="7739" y="24637"/>
                  <a:pt x="7839" y="24737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65" y="24679"/>
                  <a:pt x="7869" y="24642"/>
                  <a:pt x="7872" y="24604"/>
                </a:cubicBezTo>
                <a:cubicBezTo>
                  <a:pt x="7758" y="24559"/>
                  <a:pt x="7647" y="24513"/>
                  <a:pt x="7539" y="24468"/>
                </a:cubicBezTo>
                <a:close/>
                <a:moveTo>
                  <a:pt x="7772" y="24937"/>
                </a:moveTo>
                <a:cubicBezTo>
                  <a:pt x="7777" y="24968"/>
                  <a:pt x="7781" y="24998"/>
                  <a:pt x="7782" y="25028"/>
                </a:cubicBezTo>
                <a:lnTo>
                  <a:pt x="7782" y="25028"/>
                </a:lnTo>
                <a:cubicBezTo>
                  <a:pt x="7795" y="24999"/>
                  <a:pt x="7806" y="24969"/>
                  <a:pt x="7815" y="24937"/>
                </a:cubicBezTo>
                <a:close/>
                <a:moveTo>
                  <a:pt x="5987" y="24095"/>
                </a:moveTo>
                <a:cubicBezTo>
                  <a:pt x="5909" y="24095"/>
                  <a:pt x="5837" y="24098"/>
                  <a:pt x="5771" y="24103"/>
                </a:cubicBezTo>
                <a:cubicBezTo>
                  <a:pt x="5070" y="24237"/>
                  <a:pt x="4837" y="24971"/>
                  <a:pt x="5271" y="25538"/>
                </a:cubicBezTo>
                <a:cubicBezTo>
                  <a:pt x="5539" y="25843"/>
                  <a:pt x="5968" y="25978"/>
                  <a:pt x="6397" y="25978"/>
                </a:cubicBezTo>
                <a:cubicBezTo>
                  <a:pt x="7103" y="25978"/>
                  <a:pt x="7806" y="25610"/>
                  <a:pt x="7782" y="25028"/>
                </a:cubicBezTo>
                <a:lnTo>
                  <a:pt x="7782" y="25028"/>
                </a:lnTo>
                <a:cubicBezTo>
                  <a:pt x="7707" y="25200"/>
                  <a:pt x="7575" y="25325"/>
                  <a:pt x="7339" y="25404"/>
                </a:cubicBezTo>
                <a:cubicBezTo>
                  <a:pt x="7182" y="25452"/>
                  <a:pt x="7013" y="25479"/>
                  <a:pt x="6843" y="25479"/>
                </a:cubicBezTo>
                <a:cubicBezTo>
                  <a:pt x="6541" y="25479"/>
                  <a:pt x="6239" y="25396"/>
                  <a:pt x="6004" y="25204"/>
                </a:cubicBezTo>
                <a:cubicBezTo>
                  <a:pt x="5771" y="25071"/>
                  <a:pt x="5704" y="24837"/>
                  <a:pt x="5738" y="24604"/>
                </a:cubicBezTo>
                <a:cubicBezTo>
                  <a:pt x="5738" y="24264"/>
                  <a:pt x="6065" y="24190"/>
                  <a:pt x="6367" y="24190"/>
                </a:cubicBezTo>
                <a:cubicBezTo>
                  <a:pt x="6451" y="24190"/>
                  <a:pt x="6532" y="24196"/>
                  <a:pt x="6605" y="24203"/>
                </a:cubicBezTo>
                <a:cubicBezTo>
                  <a:pt x="6887" y="24224"/>
                  <a:pt x="7132" y="24304"/>
                  <a:pt x="7378" y="24402"/>
                </a:cubicBezTo>
                <a:lnTo>
                  <a:pt x="7378" y="24402"/>
                </a:lnTo>
                <a:cubicBezTo>
                  <a:pt x="6959" y="24174"/>
                  <a:pt x="6401" y="24095"/>
                  <a:pt x="5987" y="24095"/>
                </a:cubicBezTo>
                <a:close/>
                <a:moveTo>
                  <a:pt x="20592" y="20933"/>
                </a:moveTo>
                <a:cubicBezTo>
                  <a:pt x="20578" y="20933"/>
                  <a:pt x="20563" y="20933"/>
                  <a:pt x="20548" y="20934"/>
                </a:cubicBezTo>
                <a:cubicBezTo>
                  <a:pt x="20515" y="20934"/>
                  <a:pt x="20515" y="20968"/>
                  <a:pt x="20515" y="21034"/>
                </a:cubicBezTo>
                <a:cubicBezTo>
                  <a:pt x="20748" y="21235"/>
                  <a:pt x="20948" y="21368"/>
                  <a:pt x="20948" y="21735"/>
                </a:cubicBezTo>
                <a:cubicBezTo>
                  <a:pt x="20948" y="22035"/>
                  <a:pt x="20748" y="22269"/>
                  <a:pt x="20548" y="22469"/>
                </a:cubicBezTo>
                <a:cubicBezTo>
                  <a:pt x="20515" y="22536"/>
                  <a:pt x="20448" y="22569"/>
                  <a:pt x="20415" y="22569"/>
                </a:cubicBezTo>
                <a:cubicBezTo>
                  <a:pt x="20399" y="22490"/>
                  <a:pt x="20331" y="22456"/>
                  <a:pt x="20260" y="22456"/>
                </a:cubicBezTo>
                <a:cubicBezTo>
                  <a:pt x="20181" y="22456"/>
                  <a:pt x="20099" y="22498"/>
                  <a:pt x="20081" y="22569"/>
                </a:cubicBezTo>
                <a:cubicBezTo>
                  <a:pt x="20014" y="22536"/>
                  <a:pt x="19914" y="22469"/>
                  <a:pt x="19881" y="22402"/>
                </a:cubicBezTo>
                <a:cubicBezTo>
                  <a:pt x="19547" y="22035"/>
                  <a:pt x="19848" y="21135"/>
                  <a:pt x="20381" y="21135"/>
                </a:cubicBezTo>
                <a:cubicBezTo>
                  <a:pt x="20415" y="21135"/>
                  <a:pt x="20415" y="21068"/>
                  <a:pt x="20381" y="21068"/>
                </a:cubicBezTo>
                <a:cubicBezTo>
                  <a:pt x="20367" y="21067"/>
                  <a:pt x="20352" y="21067"/>
                  <a:pt x="20338" y="21067"/>
                </a:cubicBezTo>
                <a:cubicBezTo>
                  <a:pt x="19732" y="21067"/>
                  <a:pt x="19416" y="21747"/>
                  <a:pt x="19514" y="22269"/>
                </a:cubicBezTo>
                <a:cubicBezTo>
                  <a:pt x="19547" y="22569"/>
                  <a:pt x="19781" y="22802"/>
                  <a:pt x="20081" y="22902"/>
                </a:cubicBezTo>
                <a:cubicBezTo>
                  <a:pt x="20081" y="23036"/>
                  <a:pt x="20081" y="23203"/>
                  <a:pt x="20114" y="23303"/>
                </a:cubicBezTo>
                <a:cubicBezTo>
                  <a:pt x="20114" y="23369"/>
                  <a:pt x="20114" y="23403"/>
                  <a:pt x="20181" y="23403"/>
                </a:cubicBezTo>
                <a:cubicBezTo>
                  <a:pt x="20081" y="23436"/>
                  <a:pt x="20048" y="23570"/>
                  <a:pt x="20048" y="23703"/>
                </a:cubicBezTo>
                <a:cubicBezTo>
                  <a:pt x="19881" y="24070"/>
                  <a:pt x="19748" y="24404"/>
                  <a:pt x="19547" y="24770"/>
                </a:cubicBezTo>
                <a:cubicBezTo>
                  <a:pt x="19514" y="24904"/>
                  <a:pt x="19414" y="24971"/>
                  <a:pt x="19347" y="25104"/>
                </a:cubicBezTo>
                <a:lnTo>
                  <a:pt x="19281" y="25104"/>
                </a:lnTo>
                <a:cubicBezTo>
                  <a:pt x="19247" y="25104"/>
                  <a:pt x="19247" y="25137"/>
                  <a:pt x="19247" y="25204"/>
                </a:cubicBezTo>
                <a:cubicBezTo>
                  <a:pt x="18947" y="25604"/>
                  <a:pt x="18580" y="25971"/>
                  <a:pt x="18213" y="26372"/>
                </a:cubicBezTo>
                <a:cubicBezTo>
                  <a:pt x="17880" y="26705"/>
                  <a:pt x="17513" y="27039"/>
                  <a:pt x="17112" y="27306"/>
                </a:cubicBezTo>
                <a:lnTo>
                  <a:pt x="17079" y="27306"/>
                </a:lnTo>
                <a:cubicBezTo>
                  <a:pt x="17046" y="27306"/>
                  <a:pt x="17046" y="27372"/>
                  <a:pt x="17046" y="27372"/>
                </a:cubicBezTo>
                <a:lnTo>
                  <a:pt x="15778" y="28373"/>
                </a:lnTo>
                <a:cubicBezTo>
                  <a:pt x="15758" y="28383"/>
                  <a:pt x="15745" y="28390"/>
                  <a:pt x="15732" y="28396"/>
                </a:cubicBezTo>
                <a:lnTo>
                  <a:pt x="15732" y="28396"/>
                </a:lnTo>
                <a:cubicBezTo>
                  <a:pt x="16019" y="27540"/>
                  <a:pt x="16364" y="26694"/>
                  <a:pt x="16745" y="25871"/>
                </a:cubicBezTo>
                <a:cubicBezTo>
                  <a:pt x="16763" y="25784"/>
                  <a:pt x="16771" y="25706"/>
                  <a:pt x="16780" y="25628"/>
                </a:cubicBezTo>
                <a:lnTo>
                  <a:pt x="16780" y="25628"/>
                </a:lnTo>
                <a:cubicBezTo>
                  <a:pt x="16438" y="26369"/>
                  <a:pt x="16110" y="27113"/>
                  <a:pt x="15813" y="27867"/>
                </a:cubicBezTo>
                <a:lnTo>
                  <a:pt x="15813" y="27867"/>
                </a:lnTo>
                <a:cubicBezTo>
                  <a:pt x="15728" y="28094"/>
                  <a:pt x="15644" y="28323"/>
                  <a:pt x="15558" y="28553"/>
                </a:cubicBezTo>
                <a:lnTo>
                  <a:pt x="15558" y="28553"/>
                </a:lnTo>
                <a:lnTo>
                  <a:pt x="15611" y="28473"/>
                </a:lnTo>
                <a:cubicBezTo>
                  <a:pt x="15682" y="28426"/>
                  <a:pt x="15703" y="28412"/>
                  <a:pt x="15732" y="28396"/>
                </a:cubicBezTo>
                <a:lnTo>
                  <a:pt x="15732" y="28396"/>
                </a:lnTo>
                <a:cubicBezTo>
                  <a:pt x="15700" y="28494"/>
                  <a:pt x="15668" y="28592"/>
                  <a:pt x="15636" y="28690"/>
                </a:cubicBezTo>
                <a:lnTo>
                  <a:pt x="15636" y="28690"/>
                </a:lnTo>
                <a:cubicBezTo>
                  <a:pt x="15723" y="28634"/>
                  <a:pt x="15787" y="28601"/>
                  <a:pt x="15878" y="28540"/>
                </a:cubicBezTo>
                <a:lnTo>
                  <a:pt x="15911" y="28540"/>
                </a:lnTo>
                <a:cubicBezTo>
                  <a:pt x="16412" y="28140"/>
                  <a:pt x="16879" y="27773"/>
                  <a:pt x="17346" y="27406"/>
                </a:cubicBezTo>
                <a:cubicBezTo>
                  <a:pt x="17913" y="27272"/>
                  <a:pt x="18513" y="27072"/>
                  <a:pt x="19114" y="26905"/>
                </a:cubicBezTo>
                <a:cubicBezTo>
                  <a:pt x="19180" y="26939"/>
                  <a:pt x="19214" y="26939"/>
                  <a:pt x="19247" y="26972"/>
                </a:cubicBezTo>
                <a:cubicBezTo>
                  <a:pt x="19247" y="27139"/>
                  <a:pt x="19347" y="27272"/>
                  <a:pt x="19414" y="27406"/>
                </a:cubicBezTo>
                <a:cubicBezTo>
                  <a:pt x="19619" y="27688"/>
                  <a:pt x="19982" y="27852"/>
                  <a:pt x="20321" y="27852"/>
                </a:cubicBezTo>
                <a:cubicBezTo>
                  <a:pt x="20423" y="27852"/>
                  <a:pt x="20522" y="27837"/>
                  <a:pt x="20615" y="27806"/>
                </a:cubicBezTo>
                <a:cubicBezTo>
                  <a:pt x="20915" y="27739"/>
                  <a:pt x="21215" y="27472"/>
                  <a:pt x="21249" y="27139"/>
                </a:cubicBezTo>
                <a:cubicBezTo>
                  <a:pt x="21257" y="27046"/>
                  <a:pt x="21238" y="26966"/>
                  <a:pt x="21200" y="26899"/>
                </a:cubicBezTo>
                <a:lnTo>
                  <a:pt x="21200" y="26899"/>
                </a:lnTo>
                <a:cubicBezTo>
                  <a:pt x="21157" y="26963"/>
                  <a:pt x="21073" y="27043"/>
                  <a:pt x="21015" y="27072"/>
                </a:cubicBezTo>
                <a:cubicBezTo>
                  <a:pt x="20852" y="27174"/>
                  <a:pt x="20676" y="27214"/>
                  <a:pt x="20502" y="27214"/>
                </a:cubicBezTo>
                <a:cubicBezTo>
                  <a:pt x="20393" y="27214"/>
                  <a:pt x="20285" y="27198"/>
                  <a:pt x="20181" y="27172"/>
                </a:cubicBezTo>
                <a:cubicBezTo>
                  <a:pt x="20014" y="27072"/>
                  <a:pt x="19781" y="26905"/>
                  <a:pt x="19748" y="26705"/>
                </a:cubicBezTo>
                <a:lnTo>
                  <a:pt x="19881" y="26705"/>
                </a:lnTo>
                <a:cubicBezTo>
                  <a:pt x="19938" y="26705"/>
                  <a:pt x="19995" y="26632"/>
                  <a:pt x="19968" y="26569"/>
                </a:cubicBezTo>
                <a:lnTo>
                  <a:pt x="19968" y="26569"/>
                </a:lnTo>
                <a:cubicBezTo>
                  <a:pt x="20006" y="26580"/>
                  <a:pt x="20043" y="26593"/>
                  <a:pt x="20081" y="26605"/>
                </a:cubicBezTo>
                <a:cubicBezTo>
                  <a:pt x="20114" y="26605"/>
                  <a:pt x="20114" y="26638"/>
                  <a:pt x="20114" y="26638"/>
                </a:cubicBezTo>
                <a:cubicBezTo>
                  <a:pt x="20248" y="26605"/>
                  <a:pt x="20415" y="26605"/>
                  <a:pt x="20581" y="26605"/>
                </a:cubicBezTo>
                <a:cubicBezTo>
                  <a:pt x="20806" y="26605"/>
                  <a:pt x="21086" y="26698"/>
                  <a:pt x="21200" y="26899"/>
                </a:cubicBezTo>
                <a:lnTo>
                  <a:pt x="21200" y="26899"/>
                </a:lnTo>
                <a:cubicBezTo>
                  <a:pt x="21206" y="26889"/>
                  <a:pt x="21211" y="26880"/>
                  <a:pt x="21215" y="26872"/>
                </a:cubicBezTo>
                <a:cubicBezTo>
                  <a:pt x="21249" y="26772"/>
                  <a:pt x="21249" y="26705"/>
                  <a:pt x="21215" y="26672"/>
                </a:cubicBezTo>
                <a:cubicBezTo>
                  <a:pt x="21115" y="26538"/>
                  <a:pt x="21015" y="26538"/>
                  <a:pt x="20882" y="26505"/>
                </a:cubicBezTo>
                <a:cubicBezTo>
                  <a:pt x="20615" y="26438"/>
                  <a:pt x="20381" y="26438"/>
                  <a:pt x="20114" y="26438"/>
                </a:cubicBezTo>
                <a:cubicBezTo>
                  <a:pt x="20081" y="26438"/>
                  <a:pt x="20081" y="26372"/>
                  <a:pt x="20114" y="26372"/>
                </a:cubicBezTo>
                <a:lnTo>
                  <a:pt x="20181" y="26372"/>
                </a:lnTo>
                <a:cubicBezTo>
                  <a:pt x="20131" y="26355"/>
                  <a:pt x="20089" y="26347"/>
                  <a:pt x="20048" y="26347"/>
                </a:cubicBezTo>
                <a:cubicBezTo>
                  <a:pt x="20006" y="26347"/>
                  <a:pt x="19964" y="26355"/>
                  <a:pt x="19914" y="26372"/>
                </a:cubicBezTo>
                <a:cubicBezTo>
                  <a:pt x="19914" y="26405"/>
                  <a:pt x="19914" y="26438"/>
                  <a:pt x="19881" y="26438"/>
                </a:cubicBezTo>
                <a:lnTo>
                  <a:pt x="19948" y="26538"/>
                </a:lnTo>
                <a:cubicBezTo>
                  <a:pt x="19957" y="26548"/>
                  <a:pt x="19964" y="26558"/>
                  <a:pt x="19968" y="26569"/>
                </a:cubicBezTo>
                <a:lnTo>
                  <a:pt x="19968" y="26569"/>
                </a:lnTo>
                <a:cubicBezTo>
                  <a:pt x="19880" y="26542"/>
                  <a:pt x="19793" y="26521"/>
                  <a:pt x="19710" y="26521"/>
                </a:cubicBezTo>
                <a:cubicBezTo>
                  <a:pt x="19641" y="26521"/>
                  <a:pt x="19575" y="26535"/>
                  <a:pt x="19514" y="26572"/>
                </a:cubicBezTo>
                <a:cubicBezTo>
                  <a:pt x="19347" y="26538"/>
                  <a:pt x="19214" y="26472"/>
                  <a:pt x="19047" y="26438"/>
                </a:cubicBezTo>
                <a:cubicBezTo>
                  <a:pt x="19036" y="26436"/>
                  <a:pt x="19025" y="26435"/>
                  <a:pt x="19015" y="26435"/>
                </a:cubicBezTo>
                <a:cubicBezTo>
                  <a:pt x="18864" y="26435"/>
                  <a:pt x="18758" y="26645"/>
                  <a:pt x="18914" y="26739"/>
                </a:cubicBezTo>
                <a:lnTo>
                  <a:pt x="17679" y="27105"/>
                </a:lnTo>
                <a:cubicBezTo>
                  <a:pt x="18180" y="26705"/>
                  <a:pt x="18613" y="26272"/>
                  <a:pt x="19080" y="25805"/>
                </a:cubicBezTo>
                <a:cubicBezTo>
                  <a:pt x="19281" y="25604"/>
                  <a:pt x="19447" y="25404"/>
                  <a:pt x="19581" y="25204"/>
                </a:cubicBezTo>
                <a:cubicBezTo>
                  <a:pt x="19781" y="25137"/>
                  <a:pt x="19948" y="25071"/>
                  <a:pt x="20181" y="25037"/>
                </a:cubicBezTo>
                <a:cubicBezTo>
                  <a:pt x="20281" y="24971"/>
                  <a:pt x="20415" y="24937"/>
                  <a:pt x="20548" y="24937"/>
                </a:cubicBezTo>
                <a:cubicBezTo>
                  <a:pt x="20581" y="24971"/>
                  <a:pt x="20581" y="25037"/>
                  <a:pt x="20615" y="25037"/>
                </a:cubicBezTo>
                <a:cubicBezTo>
                  <a:pt x="20727" y="25205"/>
                  <a:pt x="20955" y="25279"/>
                  <a:pt x="21203" y="25279"/>
                </a:cubicBezTo>
                <a:cubicBezTo>
                  <a:pt x="21251" y="25279"/>
                  <a:pt x="21300" y="25276"/>
                  <a:pt x="21349" y="25271"/>
                </a:cubicBezTo>
                <a:cubicBezTo>
                  <a:pt x="21449" y="25237"/>
                  <a:pt x="21415" y="25071"/>
                  <a:pt x="21282" y="25071"/>
                </a:cubicBezTo>
                <a:cubicBezTo>
                  <a:pt x="21182" y="25071"/>
                  <a:pt x="21015" y="25071"/>
                  <a:pt x="20882" y="24971"/>
                </a:cubicBezTo>
                <a:lnTo>
                  <a:pt x="20882" y="24937"/>
                </a:lnTo>
                <a:cubicBezTo>
                  <a:pt x="20915" y="24904"/>
                  <a:pt x="20915" y="24871"/>
                  <a:pt x="20915" y="24804"/>
                </a:cubicBezTo>
                <a:cubicBezTo>
                  <a:pt x="20915" y="24770"/>
                  <a:pt x="20882" y="24737"/>
                  <a:pt x="20782" y="24737"/>
                </a:cubicBezTo>
                <a:cubicBezTo>
                  <a:pt x="20848" y="24637"/>
                  <a:pt x="20882" y="24537"/>
                  <a:pt x="20915" y="24470"/>
                </a:cubicBezTo>
                <a:cubicBezTo>
                  <a:pt x="21182" y="24103"/>
                  <a:pt x="21616" y="23903"/>
                  <a:pt x="22049" y="23903"/>
                </a:cubicBezTo>
                <a:cubicBezTo>
                  <a:pt x="22416" y="23903"/>
                  <a:pt x="22850" y="24137"/>
                  <a:pt x="22616" y="24570"/>
                </a:cubicBezTo>
                <a:cubicBezTo>
                  <a:pt x="22449" y="24937"/>
                  <a:pt x="22049" y="25104"/>
                  <a:pt x="21682" y="25271"/>
                </a:cubicBezTo>
                <a:cubicBezTo>
                  <a:pt x="21616" y="25304"/>
                  <a:pt x="21616" y="25371"/>
                  <a:pt x="21716" y="25371"/>
                </a:cubicBezTo>
                <a:cubicBezTo>
                  <a:pt x="22216" y="25371"/>
                  <a:pt x="22750" y="24971"/>
                  <a:pt x="22883" y="24470"/>
                </a:cubicBezTo>
                <a:cubicBezTo>
                  <a:pt x="23017" y="23937"/>
                  <a:pt x="22416" y="23703"/>
                  <a:pt x="21949" y="23703"/>
                </a:cubicBezTo>
                <a:cubicBezTo>
                  <a:pt x="21912" y="23698"/>
                  <a:pt x="21875" y="23696"/>
                  <a:pt x="21838" y="23696"/>
                </a:cubicBezTo>
                <a:cubicBezTo>
                  <a:pt x="21330" y="23696"/>
                  <a:pt x="20766" y="24104"/>
                  <a:pt x="20548" y="24570"/>
                </a:cubicBezTo>
                <a:cubicBezTo>
                  <a:pt x="20548" y="24570"/>
                  <a:pt x="20548" y="24604"/>
                  <a:pt x="20515" y="24604"/>
                </a:cubicBezTo>
                <a:cubicBezTo>
                  <a:pt x="20415" y="24604"/>
                  <a:pt x="20348" y="24637"/>
                  <a:pt x="20348" y="24704"/>
                </a:cubicBezTo>
                <a:cubicBezTo>
                  <a:pt x="20248" y="24704"/>
                  <a:pt x="20181" y="24737"/>
                  <a:pt x="20081" y="24737"/>
                </a:cubicBezTo>
                <a:cubicBezTo>
                  <a:pt x="19948" y="24770"/>
                  <a:pt x="19848" y="24804"/>
                  <a:pt x="19681" y="24904"/>
                </a:cubicBezTo>
                <a:cubicBezTo>
                  <a:pt x="19948" y="24404"/>
                  <a:pt x="20181" y="23870"/>
                  <a:pt x="20415" y="23303"/>
                </a:cubicBezTo>
                <a:cubicBezTo>
                  <a:pt x="20448" y="23303"/>
                  <a:pt x="20515" y="23269"/>
                  <a:pt x="20515" y="23236"/>
                </a:cubicBezTo>
                <a:lnTo>
                  <a:pt x="20515" y="23103"/>
                </a:lnTo>
                <a:lnTo>
                  <a:pt x="20515" y="23036"/>
                </a:lnTo>
                <a:lnTo>
                  <a:pt x="20515" y="22802"/>
                </a:lnTo>
                <a:lnTo>
                  <a:pt x="20548" y="22802"/>
                </a:lnTo>
                <a:cubicBezTo>
                  <a:pt x="20948" y="22636"/>
                  <a:pt x="21215" y="22235"/>
                  <a:pt x="21249" y="21802"/>
                </a:cubicBezTo>
                <a:cubicBezTo>
                  <a:pt x="21281" y="21414"/>
                  <a:pt x="21032" y="20933"/>
                  <a:pt x="20592" y="20933"/>
                </a:cubicBezTo>
                <a:close/>
                <a:moveTo>
                  <a:pt x="17613" y="13996"/>
                </a:moveTo>
                <a:cubicBezTo>
                  <a:pt x="17596" y="13996"/>
                  <a:pt x="17572" y="14018"/>
                  <a:pt x="17543" y="14052"/>
                </a:cubicBezTo>
                <a:lnTo>
                  <a:pt x="17543" y="14052"/>
                </a:lnTo>
                <a:cubicBezTo>
                  <a:pt x="17568" y="14045"/>
                  <a:pt x="17594" y="14041"/>
                  <a:pt x="17619" y="14041"/>
                </a:cubicBezTo>
                <a:cubicBezTo>
                  <a:pt x="17651" y="14041"/>
                  <a:pt x="17683" y="14048"/>
                  <a:pt x="17713" y="14063"/>
                </a:cubicBezTo>
                <a:cubicBezTo>
                  <a:pt x="17713" y="14063"/>
                  <a:pt x="17713" y="14063"/>
                  <a:pt x="17713" y="14063"/>
                </a:cubicBezTo>
                <a:lnTo>
                  <a:pt x="17713" y="14063"/>
                </a:lnTo>
                <a:cubicBezTo>
                  <a:pt x="17791" y="14193"/>
                  <a:pt x="17927" y="14296"/>
                  <a:pt x="18013" y="14496"/>
                </a:cubicBezTo>
                <a:cubicBezTo>
                  <a:pt x="18080" y="14663"/>
                  <a:pt x="18080" y="14863"/>
                  <a:pt x="18046" y="15030"/>
                </a:cubicBezTo>
                <a:cubicBezTo>
                  <a:pt x="17946" y="15330"/>
                  <a:pt x="17713" y="15664"/>
                  <a:pt x="17413" y="15697"/>
                </a:cubicBezTo>
                <a:lnTo>
                  <a:pt x="17212" y="15697"/>
                </a:lnTo>
                <a:lnTo>
                  <a:pt x="17212" y="15564"/>
                </a:lnTo>
                <a:cubicBezTo>
                  <a:pt x="17212" y="15522"/>
                  <a:pt x="17159" y="15479"/>
                  <a:pt x="17111" y="15479"/>
                </a:cubicBezTo>
                <a:cubicBezTo>
                  <a:pt x="17084" y="15479"/>
                  <a:pt x="17058" y="15494"/>
                  <a:pt x="17046" y="15530"/>
                </a:cubicBezTo>
                <a:cubicBezTo>
                  <a:pt x="16946" y="15397"/>
                  <a:pt x="16912" y="15164"/>
                  <a:pt x="16946" y="15030"/>
                </a:cubicBezTo>
                <a:cubicBezTo>
                  <a:pt x="17046" y="14830"/>
                  <a:pt x="17179" y="14596"/>
                  <a:pt x="17279" y="14396"/>
                </a:cubicBezTo>
                <a:cubicBezTo>
                  <a:pt x="17329" y="14371"/>
                  <a:pt x="17456" y="14156"/>
                  <a:pt x="17543" y="14052"/>
                </a:cubicBezTo>
                <a:lnTo>
                  <a:pt x="17543" y="14052"/>
                </a:lnTo>
                <a:cubicBezTo>
                  <a:pt x="17457" y="14076"/>
                  <a:pt x="17373" y="14136"/>
                  <a:pt x="17312" y="14196"/>
                </a:cubicBezTo>
                <a:cubicBezTo>
                  <a:pt x="17079" y="14396"/>
                  <a:pt x="16912" y="14697"/>
                  <a:pt x="16779" y="14997"/>
                </a:cubicBezTo>
                <a:cubicBezTo>
                  <a:pt x="16645" y="15264"/>
                  <a:pt x="16712" y="15697"/>
                  <a:pt x="16912" y="15931"/>
                </a:cubicBezTo>
                <a:lnTo>
                  <a:pt x="16912" y="15997"/>
                </a:lnTo>
                <a:cubicBezTo>
                  <a:pt x="16612" y="16731"/>
                  <a:pt x="16579" y="17599"/>
                  <a:pt x="16612" y="18433"/>
                </a:cubicBezTo>
                <a:cubicBezTo>
                  <a:pt x="16479" y="18166"/>
                  <a:pt x="16378" y="17865"/>
                  <a:pt x="16212" y="17565"/>
                </a:cubicBezTo>
                <a:cubicBezTo>
                  <a:pt x="16479" y="17098"/>
                  <a:pt x="16378" y="16498"/>
                  <a:pt x="16045" y="16064"/>
                </a:cubicBezTo>
                <a:cubicBezTo>
                  <a:pt x="15815" y="15783"/>
                  <a:pt x="15409" y="15463"/>
                  <a:pt x="15007" y="15463"/>
                </a:cubicBezTo>
                <a:cubicBezTo>
                  <a:pt x="14884" y="15463"/>
                  <a:pt x="14761" y="15493"/>
                  <a:pt x="14644" y="15564"/>
                </a:cubicBezTo>
                <a:cubicBezTo>
                  <a:pt x="14077" y="15897"/>
                  <a:pt x="14244" y="16831"/>
                  <a:pt x="14577" y="17232"/>
                </a:cubicBezTo>
                <a:cubicBezTo>
                  <a:pt x="14783" y="17520"/>
                  <a:pt x="15116" y="17770"/>
                  <a:pt x="15412" y="17770"/>
                </a:cubicBezTo>
                <a:cubicBezTo>
                  <a:pt x="15595" y="17770"/>
                  <a:pt x="15763" y="17674"/>
                  <a:pt x="15878" y="17432"/>
                </a:cubicBezTo>
                <a:cubicBezTo>
                  <a:pt x="15878" y="17532"/>
                  <a:pt x="15911" y="17599"/>
                  <a:pt x="15945" y="17665"/>
                </a:cubicBezTo>
                <a:cubicBezTo>
                  <a:pt x="15945" y="17699"/>
                  <a:pt x="15945" y="17732"/>
                  <a:pt x="15978" y="17732"/>
                </a:cubicBezTo>
                <a:cubicBezTo>
                  <a:pt x="16078" y="17865"/>
                  <a:pt x="16145" y="17999"/>
                  <a:pt x="16278" y="18066"/>
                </a:cubicBezTo>
                <a:cubicBezTo>
                  <a:pt x="16412" y="18399"/>
                  <a:pt x="16579" y="18733"/>
                  <a:pt x="16645" y="19100"/>
                </a:cubicBezTo>
                <a:cubicBezTo>
                  <a:pt x="16712" y="19367"/>
                  <a:pt x="16712" y="19567"/>
                  <a:pt x="16745" y="19767"/>
                </a:cubicBezTo>
                <a:cubicBezTo>
                  <a:pt x="16779" y="20201"/>
                  <a:pt x="16812" y="20567"/>
                  <a:pt x="16912" y="21001"/>
                </a:cubicBezTo>
                <a:lnTo>
                  <a:pt x="16912" y="21034"/>
                </a:lnTo>
                <a:cubicBezTo>
                  <a:pt x="16912" y="21068"/>
                  <a:pt x="16912" y="21068"/>
                  <a:pt x="16946" y="21101"/>
                </a:cubicBezTo>
                <a:cubicBezTo>
                  <a:pt x="16979" y="21368"/>
                  <a:pt x="17046" y="21568"/>
                  <a:pt x="17079" y="21835"/>
                </a:cubicBezTo>
                <a:cubicBezTo>
                  <a:pt x="16879" y="21535"/>
                  <a:pt x="16745" y="21201"/>
                  <a:pt x="16579" y="20868"/>
                </a:cubicBezTo>
                <a:cubicBezTo>
                  <a:pt x="16479" y="20701"/>
                  <a:pt x="16412" y="20534"/>
                  <a:pt x="16278" y="20367"/>
                </a:cubicBezTo>
                <a:cubicBezTo>
                  <a:pt x="16212" y="20234"/>
                  <a:pt x="16078" y="20201"/>
                  <a:pt x="15945" y="20067"/>
                </a:cubicBezTo>
                <a:cubicBezTo>
                  <a:pt x="16312" y="19600"/>
                  <a:pt x="16045" y="18900"/>
                  <a:pt x="15545" y="18666"/>
                </a:cubicBezTo>
                <a:cubicBezTo>
                  <a:pt x="15412" y="18595"/>
                  <a:pt x="15262" y="18562"/>
                  <a:pt x="15114" y="18562"/>
                </a:cubicBezTo>
                <a:cubicBezTo>
                  <a:pt x="14702" y="18562"/>
                  <a:pt x="14293" y="18817"/>
                  <a:pt x="14244" y="19233"/>
                </a:cubicBezTo>
                <a:cubicBezTo>
                  <a:pt x="14210" y="19734"/>
                  <a:pt x="14477" y="20201"/>
                  <a:pt x="14877" y="20501"/>
                </a:cubicBezTo>
                <a:cubicBezTo>
                  <a:pt x="15023" y="20594"/>
                  <a:pt x="15185" y="20639"/>
                  <a:pt x="15337" y="20639"/>
                </a:cubicBezTo>
                <a:cubicBezTo>
                  <a:pt x="15568" y="20639"/>
                  <a:pt x="15778" y="20535"/>
                  <a:pt x="15878" y="20334"/>
                </a:cubicBezTo>
                <a:cubicBezTo>
                  <a:pt x="15911" y="20367"/>
                  <a:pt x="15911" y="20401"/>
                  <a:pt x="15945" y="20434"/>
                </a:cubicBezTo>
                <a:cubicBezTo>
                  <a:pt x="15955" y="20454"/>
                  <a:pt x="15970" y="20462"/>
                  <a:pt x="15987" y="20462"/>
                </a:cubicBezTo>
                <a:cubicBezTo>
                  <a:pt x="16028" y="20462"/>
                  <a:pt x="16078" y="20414"/>
                  <a:pt x="16078" y="20367"/>
                </a:cubicBezTo>
                <a:cubicBezTo>
                  <a:pt x="16278" y="20534"/>
                  <a:pt x="16378" y="20768"/>
                  <a:pt x="16479" y="21034"/>
                </a:cubicBezTo>
                <a:cubicBezTo>
                  <a:pt x="16645" y="21368"/>
                  <a:pt x="16779" y="21768"/>
                  <a:pt x="17112" y="22035"/>
                </a:cubicBezTo>
                <a:cubicBezTo>
                  <a:pt x="17112" y="22069"/>
                  <a:pt x="17112" y="22169"/>
                  <a:pt x="17146" y="22202"/>
                </a:cubicBezTo>
                <a:cubicBezTo>
                  <a:pt x="17279" y="22769"/>
                  <a:pt x="17246" y="23336"/>
                  <a:pt x="17146" y="23870"/>
                </a:cubicBezTo>
                <a:cubicBezTo>
                  <a:pt x="17046" y="23403"/>
                  <a:pt x="16779" y="23036"/>
                  <a:pt x="16412" y="22736"/>
                </a:cubicBezTo>
                <a:cubicBezTo>
                  <a:pt x="16312" y="22669"/>
                  <a:pt x="16278" y="22602"/>
                  <a:pt x="16212" y="22569"/>
                </a:cubicBezTo>
                <a:cubicBezTo>
                  <a:pt x="16280" y="22026"/>
                  <a:pt x="15610" y="21451"/>
                  <a:pt x="15089" y="21451"/>
                </a:cubicBezTo>
                <a:cubicBezTo>
                  <a:pt x="14843" y="21451"/>
                  <a:pt x="14630" y="21580"/>
                  <a:pt x="14544" y="21902"/>
                </a:cubicBezTo>
                <a:cubicBezTo>
                  <a:pt x="14410" y="22335"/>
                  <a:pt x="14711" y="22836"/>
                  <a:pt x="14977" y="23103"/>
                </a:cubicBezTo>
                <a:cubicBezTo>
                  <a:pt x="15151" y="23276"/>
                  <a:pt x="15437" y="23464"/>
                  <a:pt x="15699" y="23464"/>
                </a:cubicBezTo>
                <a:cubicBezTo>
                  <a:pt x="15840" y="23464"/>
                  <a:pt x="15973" y="23409"/>
                  <a:pt x="16078" y="23269"/>
                </a:cubicBezTo>
                <a:cubicBezTo>
                  <a:pt x="16112" y="23236"/>
                  <a:pt x="16078" y="23203"/>
                  <a:pt x="16045" y="23203"/>
                </a:cubicBezTo>
                <a:cubicBezTo>
                  <a:pt x="15970" y="23203"/>
                  <a:pt x="15897" y="23205"/>
                  <a:pt x="15826" y="23205"/>
                </a:cubicBezTo>
                <a:cubicBezTo>
                  <a:pt x="15613" y="23205"/>
                  <a:pt x="15419" y="23186"/>
                  <a:pt x="15244" y="23036"/>
                </a:cubicBezTo>
                <a:cubicBezTo>
                  <a:pt x="14977" y="22836"/>
                  <a:pt x="14811" y="22536"/>
                  <a:pt x="14777" y="22235"/>
                </a:cubicBezTo>
                <a:cubicBezTo>
                  <a:pt x="14719" y="21915"/>
                  <a:pt x="14889" y="21722"/>
                  <a:pt x="15177" y="21722"/>
                </a:cubicBezTo>
                <a:cubicBezTo>
                  <a:pt x="15219" y="21722"/>
                  <a:pt x="15264" y="21726"/>
                  <a:pt x="15311" y="21735"/>
                </a:cubicBezTo>
                <a:cubicBezTo>
                  <a:pt x="15578" y="21768"/>
                  <a:pt x="15945" y="22202"/>
                  <a:pt x="15978" y="22502"/>
                </a:cubicBezTo>
                <a:cubicBezTo>
                  <a:pt x="15945" y="22536"/>
                  <a:pt x="15945" y="22569"/>
                  <a:pt x="15945" y="22602"/>
                </a:cubicBezTo>
                <a:lnTo>
                  <a:pt x="15945" y="22702"/>
                </a:lnTo>
                <a:lnTo>
                  <a:pt x="15945" y="22736"/>
                </a:lnTo>
                <a:cubicBezTo>
                  <a:pt x="15911" y="22769"/>
                  <a:pt x="15945" y="22836"/>
                  <a:pt x="15978" y="22836"/>
                </a:cubicBezTo>
                <a:cubicBezTo>
                  <a:pt x="16012" y="22852"/>
                  <a:pt x="16028" y="22861"/>
                  <a:pt x="16041" y="22861"/>
                </a:cubicBezTo>
                <a:cubicBezTo>
                  <a:pt x="16053" y="22861"/>
                  <a:pt x="16062" y="22852"/>
                  <a:pt x="16078" y="22836"/>
                </a:cubicBezTo>
                <a:lnTo>
                  <a:pt x="16112" y="22836"/>
                </a:lnTo>
                <a:cubicBezTo>
                  <a:pt x="16145" y="22869"/>
                  <a:pt x="16212" y="22869"/>
                  <a:pt x="16245" y="22902"/>
                </a:cubicBezTo>
                <a:cubicBezTo>
                  <a:pt x="16612" y="23236"/>
                  <a:pt x="16879" y="23670"/>
                  <a:pt x="17046" y="24170"/>
                </a:cubicBezTo>
                <a:lnTo>
                  <a:pt x="17046" y="24203"/>
                </a:lnTo>
                <a:cubicBezTo>
                  <a:pt x="16979" y="24370"/>
                  <a:pt x="16979" y="24504"/>
                  <a:pt x="16946" y="24670"/>
                </a:cubicBezTo>
                <a:cubicBezTo>
                  <a:pt x="16145" y="26038"/>
                  <a:pt x="15411" y="27606"/>
                  <a:pt x="15144" y="29174"/>
                </a:cubicBezTo>
                <a:cubicBezTo>
                  <a:pt x="15144" y="29216"/>
                  <a:pt x="15199" y="29273"/>
                  <a:pt x="15247" y="29273"/>
                </a:cubicBezTo>
                <a:cubicBezTo>
                  <a:pt x="15274" y="29273"/>
                  <a:pt x="15299" y="29255"/>
                  <a:pt x="15311" y="29207"/>
                </a:cubicBezTo>
                <a:cubicBezTo>
                  <a:pt x="15395" y="28989"/>
                  <a:pt x="15477" y="28770"/>
                  <a:pt x="15558" y="28553"/>
                </a:cubicBezTo>
                <a:lnTo>
                  <a:pt x="15558" y="28553"/>
                </a:lnTo>
                <a:lnTo>
                  <a:pt x="15545" y="28573"/>
                </a:lnTo>
                <a:cubicBezTo>
                  <a:pt x="15631" y="28337"/>
                  <a:pt x="15720" y="28101"/>
                  <a:pt x="15813" y="27867"/>
                </a:cubicBezTo>
                <a:lnTo>
                  <a:pt x="15813" y="27867"/>
                </a:lnTo>
                <a:cubicBezTo>
                  <a:pt x="16126" y="27022"/>
                  <a:pt x="16440" y="26191"/>
                  <a:pt x="16812" y="25404"/>
                </a:cubicBezTo>
                <a:lnTo>
                  <a:pt x="16812" y="25404"/>
                </a:lnTo>
                <a:cubicBezTo>
                  <a:pt x="16796" y="25484"/>
                  <a:pt x="16788" y="25556"/>
                  <a:pt x="16780" y="25628"/>
                </a:cubicBezTo>
                <a:lnTo>
                  <a:pt x="16780" y="25628"/>
                </a:lnTo>
                <a:cubicBezTo>
                  <a:pt x="16881" y="25409"/>
                  <a:pt x="16984" y="25190"/>
                  <a:pt x="17087" y="24971"/>
                </a:cubicBezTo>
                <a:lnTo>
                  <a:pt x="17087" y="24971"/>
                </a:lnTo>
                <a:cubicBezTo>
                  <a:pt x="17072" y="25040"/>
                  <a:pt x="17059" y="25105"/>
                  <a:pt x="17046" y="25171"/>
                </a:cubicBezTo>
                <a:cubicBezTo>
                  <a:pt x="17339" y="24524"/>
                  <a:pt x="17633" y="23904"/>
                  <a:pt x="17927" y="23332"/>
                </a:cubicBezTo>
                <a:lnTo>
                  <a:pt x="17927" y="23332"/>
                </a:lnTo>
                <a:cubicBezTo>
                  <a:pt x="18202" y="22923"/>
                  <a:pt x="18491" y="22521"/>
                  <a:pt x="18747" y="22102"/>
                </a:cubicBezTo>
                <a:cubicBezTo>
                  <a:pt x="18780" y="22069"/>
                  <a:pt x="18780" y="21968"/>
                  <a:pt x="18847" y="21935"/>
                </a:cubicBezTo>
                <a:cubicBezTo>
                  <a:pt x="19047" y="21535"/>
                  <a:pt x="19214" y="21135"/>
                  <a:pt x="19414" y="20734"/>
                </a:cubicBezTo>
                <a:cubicBezTo>
                  <a:pt x="19458" y="20602"/>
                  <a:pt x="19502" y="20467"/>
                  <a:pt x="19547" y="20331"/>
                </a:cubicBezTo>
                <a:lnTo>
                  <a:pt x="19547" y="20331"/>
                </a:lnTo>
                <a:cubicBezTo>
                  <a:pt x="19501" y="20400"/>
                  <a:pt x="19457" y="20468"/>
                  <a:pt x="19414" y="20534"/>
                </a:cubicBezTo>
                <a:cubicBezTo>
                  <a:pt x="19080" y="21034"/>
                  <a:pt x="18780" y="21535"/>
                  <a:pt x="18547" y="22069"/>
                </a:cubicBezTo>
                <a:cubicBezTo>
                  <a:pt x="18513" y="22102"/>
                  <a:pt x="18513" y="22102"/>
                  <a:pt x="18447" y="22102"/>
                </a:cubicBezTo>
                <a:cubicBezTo>
                  <a:pt x="18230" y="22571"/>
                  <a:pt x="18009" y="23037"/>
                  <a:pt x="17787" y="23501"/>
                </a:cubicBezTo>
                <a:lnTo>
                  <a:pt x="17787" y="23501"/>
                </a:lnTo>
                <a:cubicBezTo>
                  <a:pt x="17774" y="23524"/>
                  <a:pt x="17760" y="23547"/>
                  <a:pt x="17746" y="23570"/>
                </a:cubicBezTo>
                <a:cubicBezTo>
                  <a:pt x="17648" y="23733"/>
                  <a:pt x="17550" y="23897"/>
                  <a:pt x="17455" y="24065"/>
                </a:cubicBezTo>
                <a:lnTo>
                  <a:pt x="17455" y="24065"/>
                </a:lnTo>
                <a:cubicBezTo>
                  <a:pt x="17516" y="24027"/>
                  <a:pt x="17548" y="23933"/>
                  <a:pt x="17579" y="23870"/>
                </a:cubicBezTo>
                <a:cubicBezTo>
                  <a:pt x="17623" y="23798"/>
                  <a:pt x="17668" y="23727"/>
                  <a:pt x="17713" y="23657"/>
                </a:cubicBezTo>
                <a:lnTo>
                  <a:pt x="17713" y="23657"/>
                </a:lnTo>
                <a:cubicBezTo>
                  <a:pt x="17503" y="24095"/>
                  <a:pt x="17293" y="24533"/>
                  <a:pt x="17087" y="24971"/>
                </a:cubicBezTo>
                <a:lnTo>
                  <a:pt x="17087" y="24971"/>
                </a:lnTo>
                <a:cubicBezTo>
                  <a:pt x="17110" y="24863"/>
                  <a:pt x="17138" y="24746"/>
                  <a:pt x="17179" y="24604"/>
                </a:cubicBezTo>
                <a:cubicBezTo>
                  <a:pt x="17264" y="24417"/>
                  <a:pt x="17358" y="24239"/>
                  <a:pt x="17455" y="24065"/>
                </a:cubicBezTo>
                <a:lnTo>
                  <a:pt x="17455" y="24065"/>
                </a:lnTo>
                <a:cubicBezTo>
                  <a:pt x="17452" y="24067"/>
                  <a:pt x="17449" y="24068"/>
                  <a:pt x="17446" y="24070"/>
                </a:cubicBezTo>
                <a:cubicBezTo>
                  <a:pt x="17513" y="23770"/>
                  <a:pt x="17546" y="23536"/>
                  <a:pt x="17579" y="23236"/>
                </a:cubicBezTo>
                <a:cubicBezTo>
                  <a:pt x="17679" y="22435"/>
                  <a:pt x="17379" y="21602"/>
                  <a:pt x="17246" y="20868"/>
                </a:cubicBezTo>
                <a:cubicBezTo>
                  <a:pt x="17379" y="20367"/>
                  <a:pt x="17379" y="19767"/>
                  <a:pt x="17579" y="19300"/>
                </a:cubicBezTo>
                <a:lnTo>
                  <a:pt x="17679" y="19300"/>
                </a:lnTo>
                <a:cubicBezTo>
                  <a:pt x="17713" y="19300"/>
                  <a:pt x="17779" y="19233"/>
                  <a:pt x="17746" y="19200"/>
                </a:cubicBezTo>
                <a:cubicBezTo>
                  <a:pt x="17746" y="19133"/>
                  <a:pt x="17746" y="19100"/>
                  <a:pt x="17713" y="19100"/>
                </a:cubicBezTo>
                <a:lnTo>
                  <a:pt x="17713" y="19100"/>
                </a:lnTo>
                <a:cubicBezTo>
                  <a:pt x="17746" y="19100"/>
                  <a:pt x="17746" y="19133"/>
                  <a:pt x="17779" y="19133"/>
                </a:cubicBezTo>
                <a:cubicBezTo>
                  <a:pt x="17892" y="19199"/>
                  <a:pt x="18002" y="19227"/>
                  <a:pt x="18106" y="19227"/>
                </a:cubicBezTo>
                <a:cubicBezTo>
                  <a:pt x="18373" y="19227"/>
                  <a:pt x="18603" y="19039"/>
                  <a:pt x="18747" y="18799"/>
                </a:cubicBezTo>
                <a:cubicBezTo>
                  <a:pt x="18947" y="18466"/>
                  <a:pt x="19014" y="17966"/>
                  <a:pt x="18847" y="17599"/>
                </a:cubicBezTo>
                <a:cubicBezTo>
                  <a:pt x="18740" y="17363"/>
                  <a:pt x="18523" y="17210"/>
                  <a:pt x="18284" y="17210"/>
                </a:cubicBezTo>
                <a:cubicBezTo>
                  <a:pt x="18151" y="17210"/>
                  <a:pt x="18011" y="17258"/>
                  <a:pt x="17880" y="17365"/>
                </a:cubicBezTo>
                <a:cubicBezTo>
                  <a:pt x="17846" y="17398"/>
                  <a:pt x="17846" y="17465"/>
                  <a:pt x="17913" y="17465"/>
                </a:cubicBezTo>
                <a:cubicBezTo>
                  <a:pt x="17988" y="17457"/>
                  <a:pt x="18059" y="17451"/>
                  <a:pt x="18125" y="17451"/>
                </a:cubicBezTo>
                <a:cubicBezTo>
                  <a:pt x="18324" y="17451"/>
                  <a:pt x="18480" y="17507"/>
                  <a:pt x="18580" y="17732"/>
                </a:cubicBezTo>
                <a:cubicBezTo>
                  <a:pt x="18713" y="17999"/>
                  <a:pt x="18613" y="18299"/>
                  <a:pt x="18547" y="18566"/>
                </a:cubicBezTo>
                <a:cubicBezTo>
                  <a:pt x="18452" y="18756"/>
                  <a:pt x="18297" y="19036"/>
                  <a:pt x="18082" y="19036"/>
                </a:cubicBezTo>
                <a:cubicBezTo>
                  <a:pt x="18070" y="19036"/>
                  <a:pt x="18058" y="19035"/>
                  <a:pt x="18046" y="19033"/>
                </a:cubicBezTo>
                <a:cubicBezTo>
                  <a:pt x="17379" y="18900"/>
                  <a:pt x="17546" y="18032"/>
                  <a:pt x="17913" y="17699"/>
                </a:cubicBezTo>
                <a:cubicBezTo>
                  <a:pt x="17946" y="17665"/>
                  <a:pt x="17913" y="17599"/>
                  <a:pt x="17846" y="17599"/>
                </a:cubicBezTo>
                <a:cubicBezTo>
                  <a:pt x="17446" y="17899"/>
                  <a:pt x="17246" y="18499"/>
                  <a:pt x="17446" y="18900"/>
                </a:cubicBezTo>
                <a:cubicBezTo>
                  <a:pt x="17379" y="18900"/>
                  <a:pt x="17312" y="19000"/>
                  <a:pt x="17312" y="19066"/>
                </a:cubicBezTo>
                <a:cubicBezTo>
                  <a:pt x="17312" y="19100"/>
                  <a:pt x="17379" y="19200"/>
                  <a:pt x="17379" y="19233"/>
                </a:cubicBezTo>
                <a:cubicBezTo>
                  <a:pt x="17146" y="19667"/>
                  <a:pt x="17146" y="20067"/>
                  <a:pt x="17079" y="20501"/>
                </a:cubicBezTo>
                <a:cubicBezTo>
                  <a:pt x="17046" y="20234"/>
                  <a:pt x="17046" y="20034"/>
                  <a:pt x="17012" y="19767"/>
                </a:cubicBezTo>
                <a:cubicBezTo>
                  <a:pt x="17046" y="19767"/>
                  <a:pt x="17079" y="19767"/>
                  <a:pt x="17079" y="19700"/>
                </a:cubicBezTo>
                <a:lnTo>
                  <a:pt x="16946" y="19200"/>
                </a:lnTo>
                <a:cubicBezTo>
                  <a:pt x="16912" y="18866"/>
                  <a:pt x="16912" y="18566"/>
                  <a:pt x="16879" y="18232"/>
                </a:cubicBezTo>
                <a:cubicBezTo>
                  <a:pt x="16812" y="17832"/>
                  <a:pt x="16879" y="17398"/>
                  <a:pt x="16912" y="16998"/>
                </a:cubicBezTo>
                <a:cubicBezTo>
                  <a:pt x="16912" y="16999"/>
                  <a:pt x="16912" y="17000"/>
                  <a:pt x="16912" y="17000"/>
                </a:cubicBezTo>
                <a:cubicBezTo>
                  <a:pt x="16917" y="17000"/>
                  <a:pt x="16981" y="16586"/>
                  <a:pt x="17046" y="16264"/>
                </a:cubicBezTo>
                <a:lnTo>
                  <a:pt x="17046" y="16431"/>
                </a:lnTo>
                <a:cubicBezTo>
                  <a:pt x="17046" y="16481"/>
                  <a:pt x="17087" y="16506"/>
                  <a:pt x="17129" y="16506"/>
                </a:cubicBezTo>
                <a:cubicBezTo>
                  <a:pt x="17171" y="16506"/>
                  <a:pt x="17212" y="16481"/>
                  <a:pt x="17212" y="16431"/>
                </a:cubicBezTo>
                <a:cubicBezTo>
                  <a:pt x="17246" y="16231"/>
                  <a:pt x="17246" y="16198"/>
                  <a:pt x="17246" y="16098"/>
                </a:cubicBezTo>
                <a:cubicBezTo>
                  <a:pt x="17279" y="16098"/>
                  <a:pt x="17279" y="16164"/>
                  <a:pt x="17312" y="16164"/>
                </a:cubicBezTo>
                <a:cubicBezTo>
                  <a:pt x="17328" y="16165"/>
                  <a:pt x="17344" y="16166"/>
                  <a:pt x="17360" y="16166"/>
                </a:cubicBezTo>
                <a:cubicBezTo>
                  <a:pt x="17804" y="16166"/>
                  <a:pt x="18152" y="15717"/>
                  <a:pt x="18313" y="15330"/>
                </a:cubicBezTo>
                <a:cubicBezTo>
                  <a:pt x="18480" y="14863"/>
                  <a:pt x="18313" y="14096"/>
                  <a:pt x="17746" y="14029"/>
                </a:cubicBezTo>
                <a:cubicBezTo>
                  <a:pt x="17713" y="14029"/>
                  <a:pt x="17713" y="14029"/>
                  <a:pt x="17713" y="14063"/>
                </a:cubicBezTo>
                <a:lnTo>
                  <a:pt x="17713" y="14063"/>
                </a:lnTo>
                <a:cubicBezTo>
                  <a:pt x="17700" y="14041"/>
                  <a:pt x="17689" y="14019"/>
                  <a:pt x="17679" y="13996"/>
                </a:cubicBezTo>
                <a:close/>
                <a:moveTo>
                  <a:pt x="14027" y="23911"/>
                </a:moveTo>
                <a:cubicBezTo>
                  <a:pt x="14002" y="23911"/>
                  <a:pt x="13977" y="23920"/>
                  <a:pt x="13977" y="23937"/>
                </a:cubicBezTo>
                <a:cubicBezTo>
                  <a:pt x="14432" y="26115"/>
                  <a:pt x="14760" y="28262"/>
                  <a:pt x="15117" y="30440"/>
                </a:cubicBezTo>
                <a:lnTo>
                  <a:pt x="15117" y="30440"/>
                </a:lnTo>
                <a:cubicBezTo>
                  <a:pt x="15153" y="30292"/>
                  <a:pt x="15189" y="30145"/>
                  <a:pt x="15227" y="29999"/>
                </a:cubicBezTo>
                <a:lnTo>
                  <a:pt x="15227" y="29999"/>
                </a:lnTo>
                <a:cubicBezTo>
                  <a:pt x="15233" y="30035"/>
                  <a:pt x="15238" y="30071"/>
                  <a:pt x="15244" y="30108"/>
                </a:cubicBezTo>
                <a:cubicBezTo>
                  <a:pt x="15354" y="29634"/>
                  <a:pt x="15486" y="29161"/>
                  <a:pt x="15636" y="28690"/>
                </a:cubicBezTo>
                <a:lnTo>
                  <a:pt x="15636" y="28690"/>
                </a:lnTo>
                <a:cubicBezTo>
                  <a:pt x="15628" y="28695"/>
                  <a:pt x="15620" y="28701"/>
                  <a:pt x="15611" y="28707"/>
                </a:cubicBezTo>
                <a:cubicBezTo>
                  <a:pt x="15462" y="29134"/>
                  <a:pt x="15339" y="29562"/>
                  <a:pt x="15227" y="29999"/>
                </a:cubicBezTo>
                <a:lnTo>
                  <a:pt x="15227" y="29999"/>
                </a:lnTo>
                <a:cubicBezTo>
                  <a:pt x="14900" y="27968"/>
                  <a:pt x="14601" y="25968"/>
                  <a:pt x="14077" y="23937"/>
                </a:cubicBezTo>
                <a:cubicBezTo>
                  <a:pt x="14077" y="23920"/>
                  <a:pt x="14052" y="23911"/>
                  <a:pt x="14027" y="23911"/>
                </a:cubicBezTo>
                <a:close/>
                <a:moveTo>
                  <a:pt x="7030" y="1"/>
                </a:moveTo>
                <a:cubicBezTo>
                  <a:pt x="6499" y="1"/>
                  <a:pt x="6171" y="541"/>
                  <a:pt x="6171" y="1053"/>
                </a:cubicBezTo>
                <a:cubicBezTo>
                  <a:pt x="6171" y="1103"/>
                  <a:pt x="6188" y="1129"/>
                  <a:pt x="6209" y="1129"/>
                </a:cubicBezTo>
                <a:cubicBezTo>
                  <a:pt x="6230" y="1129"/>
                  <a:pt x="6255" y="1103"/>
                  <a:pt x="6271" y="1053"/>
                </a:cubicBezTo>
                <a:cubicBezTo>
                  <a:pt x="6397" y="678"/>
                  <a:pt x="6581" y="214"/>
                  <a:pt x="7072" y="214"/>
                </a:cubicBezTo>
                <a:cubicBezTo>
                  <a:pt x="7104" y="214"/>
                  <a:pt x="7137" y="215"/>
                  <a:pt x="7172" y="220"/>
                </a:cubicBezTo>
                <a:cubicBezTo>
                  <a:pt x="7606" y="320"/>
                  <a:pt x="7872" y="753"/>
                  <a:pt x="7839" y="1187"/>
                </a:cubicBezTo>
                <a:cubicBezTo>
                  <a:pt x="7839" y="1399"/>
                  <a:pt x="7563" y="2385"/>
                  <a:pt x="7186" y="2385"/>
                </a:cubicBezTo>
                <a:cubicBezTo>
                  <a:pt x="7149" y="2385"/>
                  <a:pt x="7111" y="2375"/>
                  <a:pt x="7072" y="2354"/>
                </a:cubicBezTo>
                <a:cubicBezTo>
                  <a:pt x="7072" y="2279"/>
                  <a:pt x="7053" y="2242"/>
                  <a:pt x="7001" y="2242"/>
                </a:cubicBezTo>
                <a:cubicBezTo>
                  <a:pt x="6984" y="2242"/>
                  <a:pt x="6963" y="2246"/>
                  <a:pt x="6938" y="2254"/>
                </a:cubicBezTo>
                <a:cubicBezTo>
                  <a:pt x="6705" y="1987"/>
                  <a:pt x="6538" y="1487"/>
                  <a:pt x="6438" y="1154"/>
                </a:cubicBezTo>
                <a:cubicBezTo>
                  <a:pt x="6424" y="1112"/>
                  <a:pt x="6404" y="1093"/>
                  <a:pt x="6386" y="1093"/>
                </a:cubicBezTo>
                <a:cubicBezTo>
                  <a:pt x="6360" y="1093"/>
                  <a:pt x="6338" y="1129"/>
                  <a:pt x="6338" y="1187"/>
                </a:cubicBezTo>
                <a:cubicBezTo>
                  <a:pt x="6405" y="1487"/>
                  <a:pt x="6438" y="1887"/>
                  <a:pt x="6605" y="2221"/>
                </a:cubicBezTo>
                <a:cubicBezTo>
                  <a:pt x="6571" y="2254"/>
                  <a:pt x="6538" y="2321"/>
                  <a:pt x="6538" y="2354"/>
                </a:cubicBezTo>
                <a:cubicBezTo>
                  <a:pt x="6538" y="2488"/>
                  <a:pt x="6538" y="2555"/>
                  <a:pt x="6605" y="2655"/>
                </a:cubicBezTo>
                <a:cubicBezTo>
                  <a:pt x="6605" y="2688"/>
                  <a:pt x="6672" y="2688"/>
                  <a:pt x="6705" y="2721"/>
                </a:cubicBezTo>
                <a:cubicBezTo>
                  <a:pt x="6705" y="2721"/>
                  <a:pt x="6738" y="2721"/>
                  <a:pt x="6738" y="2755"/>
                </a:cubicBezTo>
                <a:cubicBezTo>
                  <a:pt x="6938" y="3355"/>
                  <a:pt x="7072" y="3922"/>
                  <a:pt x="7172" y="4556"/>
                </a:cubicBezTo>
                <a:cubicBezTo>
                  <a:pt x="6772" y="4022"/>
                  <a:pt x="6371" y="3489"/>
                  <a:pt x="5904" y="2988"/>
                </a:cubicBezTo>
                <a:cubicBezTo>
                  <a:pt x="6038" y="2821"/>
                  <a:pt x="6071" y="2555"/>
                  <a:pt x="6104" y="2354"/>
                </a:cubicBezTo>
                <a:cubicBezTo>
                  <a:pt x="6171" y="2054"/>
                  <a:pt x="6038" y="1754"/>
                  <a:pt x="5838" y="1520"/>
                </a:cubicBezTo>
                <a:cubicBezTo>
                  <a:pt x="5604" y="1182"/>
                  <a:pt x="5167" y="966"/>
                  <a:pt x="4749" y="966"/>
                </a:cubicBezTo>
                <a:cubicBezTo>
                  <a:pt x="4630" y="966"/>
                  <a:pt x="4514" y="983"/>
                  <a:pt x="4403" y="1020"/>
                </a:cubicBezTo>
                <a:cubicBezTo>
                  <a:pt x="3936" y="1154"/>
                  <a:pt x="3903" y="1554"/>
                  <a:pt x="4070" y="1921"/>
                </a:cubicBezTo>
                <a:cubicBezTo>
                  <a:pt x="4070" y="1921"/>
                  <a:pt x="4036" y="1987"/>
                  <a:pt x="4036" y="2021"/>
                </a:cubicBezTo>
                <a:cubicBezTo>
                  <a:pt x="4214" y="2465"/>
                  <a:pt x="4866" y="3226"/>
                  <a:pt x="5454" y="3226"/>
                </a:cubicBezTo>
                <a:cubicBezTo>
                  <a:pt x="5528" y="3226"/>
                  <a:pt x="5600" y="3214"/>
                  <a:pt x="5671" y="3188"/>
                </a:cubicBezTo>
                <a:cubicBezTo>
                  <a:pt x="5704" y="3155"/>
                  <a:pt x="5771" y="3155"/>
                  <a:pt x="5838" y="3088"/>
                </a:cubicBezTo>
                <a:cubicBezTo>
                  <a:pt x="6338" y="3755"/>
                  <a:pt x="6772" y="4423"/>
                  <a:pt x="7205" y="5090"/>
                </a:cubicBezTo>
                <a:lnTo>
                  <a:pt x="7205" y="5156"/>
                </a:lnTo>
                <a:cubicBezTo>
                  <a:pt x="7205" y="5156"/>
                  <a:pt x="7205" y="5190"/>
                  <a:pt x="7239" y="5190"/>
                </a:cubicBezTo>
                <a:cubicBezTo>
                  <a:pt x="7339" y="5357"/>
                  <a:pt x="7439" y="5523"/>
                  <a:pt x="7539" y="5690"/>
                </a:cubicBezTo>
                <a:cubicBezTo>
                  <a:pt x="7105" y="5256"/>
                  <a:pt x="6538" y="5056"/>
                  <a:pt x="5938" y="4856"/>
                </a:cubicBezTo>
                <a:cubicBezTo>
                  <a:pt x="5904" y="4856"/>
                  <a:pt x="5904" y="4856"/>
                  <a:pt x="5871" y="4823"/>
                </a:cubicBezTo>
                <a:cubicBezTo>
                  <a:pt x="5838" y="4823"/>
                  <a:pt x="5738" y="4756"/>
                  <a:pt x="5704" y="4756"/>
                </a:cubicBezTo>
                <a:cubicBezTo>
                  <a:pt x="5537" y="4316"/>
                  <a:pt x="4883" y="3969"/>
                  <a:pt x="4337" y="3969"/>
                </a:cubicBezTo>
                <a:cubicBezTo>
                  <a:pt x="4013" y="3969"/>
                  <a:pt x="3727" y="4091"/>
                  <a:pt x="3603" y="4389"/>
                </a:cubicBezTo>
                <a:cubicBezTo>
                  <a:pt x="3603" y="4412"/>
                  <a:pt x="3634" y="4451"/>
                  <a:pt x="3654" y="4451"/>
                </a:cubicBezTo>
                <a:cubicBezTo>
                  <a:pt x="3663" y="4451"/>
                  <a:pt x="3669" y="4443"/>
                  <a:pt x="3669" y="4423"/>
                </a:cubicBezTo>
                <a:cubicBezTo>
                  <a:pt x="3703" y="4389"/>
                  <a:pt x="3736" y="4389"/>
                  <a:pt x="3769" y="4356"/>
                </a:cubicBezTo>
                <a:cubicBezTo>
                  <a:pt x="3936" y="4823"/>
                  <a:pt x="4403" y="5190"/>
                  <a:pt x="4870" y="5357"/>
                </a:cubicBezTo>
                <a:cubicBezTo>
                  <a:pt x="4925" y="5372"/>
                  <a:pt x="4992" y="5381"/>
                  <a:pt x="5062" y="5381"/>
                </a:cubicBezTo>
                <a:cubicBezTo>
                  <a:pt x="5292" y="5381"/>
                  <a:pt x="5569" y="5294"/>
                  <a:pt x="5671" y="5090"/>
                </a:cubicBezTo>
                <a:cubicBezTo>
                  <a:pt x="5738" y="5090"/>
                  <a:pt x="5771" y="5090"/>
                  <a:pt x="5871" y="5056"/>
                </a:cubicBezTo>
                <a:cubicBezTo>
                  <a:pt x="6505" y="5256"/>
                  <a:pt x="7072" y="5590"/>
                  <a:pt x="7572" y="5990"/>
                </a:cubicBezTo>
                <a:cubicBezTo>
                  <a:pt x="7583" y="6001"/>
                  <a:pt x="7594" y="6005"/>
                  <a:pt x="7604" y="6005"/>
                </a:cubicBezTo>
                <a:cubicBezTo>
                  <a:pt x="7624" y="6005"/>
                  <a:pt x="7639" y="5990"/>
                  <a:pt x="7639" y="5990"/>
                </a:cubicBezTo>
                <a:cubicBezTo>
                  <a:pt x="8039" y="6657"/>
                  <a:pt x="8373" y="7325"/>
                  <a:pt x="8706" y="7992"/>
                </a:cubicBezTo>
                <a:cubicBezTo>
                  <a:pt x="8406" y="7758"/>
                  <a:pt x="8039" y="7658"/>
                  <a:pt x="7639" y="7558"/>
                </a:cubicBezTo>
                <a:cubicBezTo>
                  <a:pt x="7706" y="7525"/>
                  <a:pt x="7639" y="7425"/>
                  <a:pt x="7572" y="7425"/>
                </a:cubicBezTo>
                <a:cubicBezTo>
                  <a:pt x="7439" y="7425"/>
                  <a:pt x="7372" y="7491"/>
                  <a:pt x="7272" y="7491"/>
                </a:cubicBezTo>
                <a:cubicBezTo>
                  <a:pt x="7239" y="7491"/>
                  <a:pt x="7239" y="7491"/>
                  <a:pt x="7205" y="7425"/>
                </a:cubicBezTo>
                <a:cubicBezTo>
                  <a:pt x="7339" y="7058"/>
                  <a:pt x="7072" y="6591"/>
                  <a:pt x="6772" y="6391"/>
                </a:cubicBezTo>
                <a:cubicBezTo>
                  <a:pt x="6541" y="6244"/>
                  <a:pt x="6232" y="6150"/>
                  <a:pt x="5926" y="6150"/>
                </a:cubicBezTo>
                <a:cubicBezTo>
                  <a:pt x="5745" y="6150"/>
                  <a:pt x="5565" y="6183"/>
                  <a:pt x="5404" y="6257"/>
                </a:cubicBezTo>
                <a:cubicBezTo>
                  <a:pt x="4904" y="6524"/>
                  <a:pt x="5004" y="7225"/>
                  <a:pt x="5371" y="7558"/>
                </a:cubicBezTo>
                <a:cubicBezTo>
                  <a:pt x="5380" y="7568"/>
                  <a:pt x="5390" y="7572"/>
                  <a:pt x="5399" y="7572"/>
                </a:cubicBezTo>
                <a:cubicBezTo>
                  <a:pt x="5421" y="7572"/>
                  <a:pt x="5437" y="7548"/>
                  <a:pt x="5437" y="7525"/>
                </a:cubicBezTo>
                <a:cubicBezTo>
                  <a:pt x="5437" y="7425"/>
                  <a:pt x="5404" y="7391"/>
                  <a:pt x="5404" y="7325"/>
                </a:cubicBezTo>
                <a:lnTo>
                  <a:pt x="5404" y="7325"/>
                </a:lnTo>
                <a:cubicBezTo>
                  <a:pt x="5656" y="7602"/>
                  <a:pt x="6117" y="7841"/>
                  <a:pt x="6514" y="7841"/>
                </a:cubicBezTo>
                <a:cubicBezTo>
                  <a:pt x="6643" y="7841"/>
                  <a:pt x="6765" y="7815"/>
                  <a:pt x="6872" y="7758"/>
                </a:cubicBezTo>
                <a:cubicBezTo>
                  <a:pt x="6982" y="7821"/>
                  <a:pt x="7077" y="7855"/>
                  <a:pt x="7165" y="7855"/>
                </a:cubicBezTo>
                <a:cubicBezTo>
                  <a:pt x="7263" y="7855"/>
                  <a:pt x="7351" y="7813"/>
                  <a:pt x="7439" y="7725"/>
                </a:cubicBezTo>
                <a:cubicBezTo>
                  <a:pt x="7939" y="7858"/>
                  <a:pt x="8439" y="8092"/>
                  <a:pt x="8873" y="8425"/>
                </a:cubicBezTo>
                <a:cubicBezTo>
                  <a:pt x="9207" y="9226"/>
                  <a:pt x="9540" y="10027"/>
                  <a:pt x="9840" y="10827"/>
                </a:cubicBezTo>
                <a:cubicBezTo>
                  <a:pt x="9774" y="10760"/>
                  <a:pt x="9774" y="10727"/>
                  <a:pt x="9740" y="10727"/>
                </a:cubicBezTo>
                <a:cubicBezTo>
                  <a:pt x="9674" y="10660"/>
                  <a:pt x="9540" y="10560"/>
                  <a:pt x="9407" y="10494"/>
                </a:cubicBezTo>
                <a:cubicBezTo>
                  <a:pt x="9390" y="10468"/>
                  <a:pt x="9368" y="10458"/>
                  <a:pt x="9346" y="10458"/>
                </a:cubicBezTo>
                <a:cubicBezTo>
                  <a:pt x="9285" y="10458"/>
                  <a:pt x="9221" y="10537"/>
                  <a:pt x="9237" y="10587"/>
                </a:cubicBezTo>
                <a:lnTo>
                  <a:pt x="9237" y="10587"/>
                </a:lnTo>
                <a:cubicBezTo>
                  <a:pt x="9002" y="10023"/>
                  <a:pt x="8371" y="9559"/>
                  <a:pt x="7772" y="9493"/>
                </a:cubicBezTo>
                <a:cubicBezTo>
                  <a:pt x="7728" y="9486"/>
                  <a:pt x="7686" y="9482"/>
                  <a:pt x="7646" y="9482"/>
                </a:cubicBezTo>
                <a:cubicBezTo>
                  <a:pt x="6949" y="9482"/>
                  <a:pt x="7051" y="10554"/>
                  <a:pt x="7272" y="11027"/>
                </a:cubicBezTo>
                <a:cubicBezTo>
                  <a:pt x="7489" y="11389"/>
                  <a:pt x="7899" y="11577"/>
                  <a:pt x="8311" y="11577"/>
                </a:cubicBezTo>
                <a:cubicBezTo>
                  <a:pt x="8468" y="11577"/>
                  <a:pt x="8626" y="11550"/>
                  <a:pt x="8773" y="11494"/>
                </a:cubicBezTo>
                <a:cubicBezTo>
                  <a:pt x="9040" y="11394"/>
                  <a:pt x="9173" y="11161"/>
                  <a:pt x="9173" y="10927"/>
                </a:cubicBezTo>
                <a:lnTo>
                  <a:pt x="9173" y="10994"/>
                </a:lnTo>
                <a:cubicBezTo>
                  <a:pt x="9187" y="11022"/>
                  <a:pt x="9218" y="11038"/>
                  <a:pt x="9250" y="11038"/>
                </a:cubicBezTo>
                <a:cubicBezTo>
                  <a:pt x="9294" y="11038"/>
                  <a:pt x="9340" y="11005"/>
                  <a:pt x="9340" y="10927"/>
                </a:cubicBezTo>
                <a:cubicBezTo>
                  <a:pt x="9373" y="10994"/>
                  <a:pt x="9407" y="10994"/>
                  <a:pt x="9440" y="11027"/>
                </a:cubicBezTo>
                <a:cubicBezTo>
                  <a:pt x="9574" y="11094"/>
                  <a:pt x="9707" y="11161"/>
                  <a:pt x="9840" y="11227"/>
                </a:cubicBezTo>
                <a:cubicBezTo>
                  <a:pt x="9857" y="11244"/>
                  <a:pt x="9882" y="11252"/>
                  <a:pt x="9911" y="11252"/>
                </a:cubicBezTo>
                <a:cubicBezTo>
                  <a:pt x="9941" y="11252"/>
                  <a:pt x="9974" y="11244"/>
                  <a:pt x="10007" y="11227"/>
                </a:cubicBezTo>
                <a:cubicBezTo>
                  <a:pt x="10274" y="12061"/>
                  <a:pt x="10574" y="12895"/>
                  <a:pt x="10841" y="13729"/>
                </a:cubicBezTo>
                <a:cubicBezTo>
                  <a:pt x="10708" y="13596"/>
                  <a:pt x="10574" y="13496"/>
                  <a:pt x="10408" y="13396"/>
                </a:cubicBezTo>
                <a:lnTo>
                  <a:pt x="10374" y="13396"/>
                </a:lnTo>
                <a:cubicBezTo>
                  <a:pt x="10374" y="13362"/>
                  <a:pt x="10341" y="13362"/>
                  <a:pt x="10341" y="13362"/>
                </a:cubicBezTo>
                <a:cubicBezTo>
                  <a:pt x="10274" y="13329"/>
                  <a:pt x="10274" y="13262"/>
                  <a:pt x="10241" y="13262"/>
                </a:cubicBezTo>
                <a:lnTo>
                  <a:pt x="10207" y="13229"/>
                </a:lnTo>
                <a:cubicBezTo>
                  <a:pt x="10121" y="12739"/>
                  <a:pt x="9437" y="12548"/>
                  <a:pt x="8952" y="12548"/>
                </a:cubicBezTo>
                <a:cubicBezTo>
                  <a:pt x="8875" y="12548"/>
                  <a:pt x="8803" y="12553"/>
                  <a:pt x="8740" y="12562"/>
                </a:cubicBezTo>
                <a:cubicBezTo>
                  <a:pt x="8073" y="12662"/>
                  <a:pt x="7872" y="13329"/>
                  <a:pt x="8206" y="13863"/>
                </a:cubicBezTo>
                <a:cubicBezTo>
                  <a:pt x="8489" y="14303"/>
                  <a:pt x="9100" y="14566"/>
                  <a:pt x="9616" y="14566"/>
                </a:cubicBezTo>
                <a:cubicBezTo>
                  <a:pt x="9647" y="14566"/>
                  <a:pt x="9677" y="14565"/>
                  <a:pt x="9707" y="14563"/>
                </a:cubicBezTo>
                <a:cubicBezTo>
                  <a:pt x="10107" y="14530"/>
                  <a:pt x="10374" y="14196"/>
                  <a:pt x="10374" y="13863"/>
                </a:cubicBezTo>
                <a:lnTo>
                  <a:pt x="10408" y="13896"/>
                </a:lnTo>
                <a:cubicBezTo>
                  <a:pt x="10420" y="13933"/>
                  <a:pt x="10446" y="13947"/>
                  <a:pt x="10473" y="13947"/>
                </a:cubicBezTo>
                <a:cubicBezTo>
                  <a:pt x="10521" y="13947"/>
                  <a:pt x="10574" y="13905"/>
                  <a:pt x="10574" y="13863"/>
                </a:cubicBezTo>
                <a:cubicBezTo>
                  <a:pt x="10708" y="13929"/>
                  <a:pt x="10841" y="14063"/>
                  <a:pt x="10908" y="14196"/>
                </a:cubicBezTo>
                <a:cubicBezTo>
                  <a:pt x="11175" y="14997"/>
                  <a:pt x="11375" y="15764"/>
                  <a:pt x="11608" y="16565"/>
                </a:cubicBezTo>
                <a:cubicBezTo>
                  <a:pt x="11208" y="16198"/>
                  <a:pt x="10708" y="15897"/>
                  <a:pt x="10241" y="15597"/>
                </a:cubicBezTo>
                <a:cubicBezTo>
                  <a:pt x="9407" y="15063"/>
                  <a:pt x="8573" y="14530"/>
                  <a:pt x="7772" y="13896"/>
                </a:cubicBezTo>
                <a:cubicBezTo>
                  <a:pt x="7763" y="13886"/>
                  <a:pt x="7753" y="13882"/>
                  <a:pt x="7745" y="13882"/>
                </a:cubicBezTo>
                <a:cubicBezTo>
                  <a:pt x="7725" y="13882"/>
                  <a:pt x="7715" y="13906"/>
                  <a:pt x="7739" y="13929"/>
                </a:cubicBezTo>
                <a:cubicBezTo>
                  <a:pt x="8373" y="14496"/>
                  <a:pt x="9040" y="14930"/>
                  <a:pt x="9707" y="15397"/>
                </a:cubicBezTo>
                <a:cubicBezTo>
                  <a:pt x="10041" y="15597"/>
                  <a:pt x="10341" y="15864"/>
                  <a:pt x="10674" y="16098"/>
                </a:cubicBezTo>
                <a:cubicBezTo>
                  <a:pt x="10608" y="16098"/>
                  <a:pt x="10574" y="16064"/>
                  <a:pt x="10574" y="16031"/>
                </a:cubicBezTo>
                <a:cubicBezTo>
                  <a:pt x="9440" y="15330"/>
                  <a:pt x="8406" y="14530"/>
                  <a:pt x="7372" y="13763"/>
                </a:cubicBezTo>
                <a:cubicBezTo>
                  <a:pt x="7405" y="13696"/>
                  <a:pt x="7405" y="13596"/>
                  <a:pt x="7339" y="13529"/>
                </a:cubicBezTo>
                <a:cubicBezTo>
                  <a:pt x="6538" y="13062"/>
                  <a:pt x="6238" y="12061"/>
                  <a:pt x="6038" y="11194"/>
                </a:cubicBezTo>
                <a:lnTo>
                  <a:pt x="6038" y="11194"/>
                </a:lnTo>
                <a:cubicBezTo>
                  <a:pt x="6107" y="11222"/>
                  <a:pt x="6176" y="11238"/>
                  <a:pt x="6245" y="11238"/>
                </a:cubicBezTo>
                <a:cubicBezTo>
                  <a:pt x="6343" y="11238"/>
                  <a:pt x="6440" y="11206"/>
                  <a:pt x="6538" y="11127"/>
                </a:cubicBezTo>
                <a:cubicBezTo>
                  <a:pt x="6734" y="10964"/>
                  <a:pt x="6786" y="10697"/>
                  <a:pt x="6761" y="10420"/>
                </a:cubicBezTo>
                <a:lnTo>
                  <a:pt x="6761" y="10420"/>
                </a:lnTo>
                <a:cubicBezTo>
                  <a:pt x="6750" y="10481"/>
                  <a:pt x="6732" y="10540"/>
                  <a:pt x="6705" y="10594"/>
                </a:cubicBezTo>
                <a:cubicBezTo>
                  <a:pt x="6611" y="10734"/>
                  <a:pt x="6510" y="10795"/>
                  <a:pt x="6408" y="10795"/>
                </a:cubicBezTo>
                <a:cubicBezTo>
                  <a:pt x="6293" y="10795"/>
                  <a:pt x="6177" y="10718"/>
                  <a:pt x="6071" y="10594"/>
                </a:cubicBezTo>
                <a:cubicBezTo>
                  <a:pt x="6071" y="10560"/>
                  <a:pt x="6038" y="10560"/>
                  <a:pt x="6038" y="10560"/>
                </a:cubicBezTo>
                <a:lnTo>
                  <a:pt x="5904" y="10427"/>
                </a:lnTo>
                <a:lnTo>
                  <a:pt x="5904" y="10360"/>
                </a:lnTo>
                <a:lnTo>
                  <a:pt x="5904" y="10293"/>
                </a:lnTo>
                <a:cubicBezTo>
                  <a:pt x="5904" y="10260"/>
                  <a:pt x="5871" y="10193"/>
                  <a:pt x="5871" y="10160"/>
                </a:cubicBezTo>
                <a:cubicBezTo>
                  <a:pt x="5854" y="10110"/>
                  <a:pt x="5821" y="10085"/>
                  <a:pt x="5788" y="10085"/>
                </a:cubicBezTo>
                <a:cubicBezTo>
                  <a:pt x="5754" y="10085"/>
                  <a:pt x="5721" y="10110"/>
                  <a:pt x="5704" y="10160"/>
                </a:cubicBezTo>
                <a:lnTo>
                  <a:pt x="5704" y="10193"/>
                </a:lnTo>
                <a:cubicBezTo>
                  <a:pt x="5671" y="10027"/>
                  <a:pt x="5671" y="9826"/>
                  <a:pt x="5671" y="9660"/>
                </a:cubicBezTo>
                <a:cubicBezTo>
                  <a:pt x="5671" y="9426"/>
                  <a:pt x="5671" y="9226"/>
                  <a:pt x="5904" y="9159"/>
                </a:cubicBezTo>
                <a:cubicBezTo>
                  <a:pt x="5912" y="9156"/>
                  <a:pt x="5920" y="9154"/>
                  <a:pt x="5927" y="9152"/>
                </a:cubicBezTo>
                <a:lnTo>
                  <a:pt x="5927" y="9152"/>
                </a:lnTo>
                <a:cubicBezTo>
                  <a:pt x="6156" y="9228"/>
                  <a:pt x="6369" y="9423"/>
                  <a:pt x="6505" y="9626"/>
                </a:cubicBezTo>
                <a:cubicBezTo>
                  <a:pt x="6624" y="9831"/>
                  <a:pt x="6735" y="10131"/>
                  <a:pt x="6761" y="10420"/>
                </a:cubicBezTo>
                <a:lnTo>
                  <a:pt x="6761" y="10420"/>
                </a:lnTo>
                <a:cubicBezTo>
                  <a:pt x="6817" y="10104"/>
                  <a:pt x="6673" y="9717"/>
                  <a:pt x="6505" y="9493"/>
                </a:cubicBezTo>
                <a:cubicBezTo>
                  <a:pt x="6391" y="9351"/>
                  <a:pt x="6230" y="9137"/>
                  <a:pt x="6021" y="9137"/>
                </a:cubicBezTo>
                <a:cubicBezTo>
                  <a:pt x="5990" y="9137"/>
                  <a:pt x="5959" y="9142"/>
                  <a:pt x="5927" y="9152"/>
                </a:cubicBezTo>
                <a:lnTo>
                  <a:pt x="5927" y="9152"/>
                </a:lnTo>
                <a:cubicBezTo>
                  <a:pt x="5861" y="9129"/>
                  <a:pt x="5794" y="9117"/>
                  <a:pt x="5727" y="9117"/>
                </a:cubicBezTo>
                <a:cubicBezTo>
                  <a:pt x="5568" y="9117"/>
                  <a:pt x="5409" y="9186"/>
                  <a:pt x="5271" y="9359"/>
                </a:cubicBezTo>
                <a:cubicBezTo>
                  <a:pt x="4937" y="9826"/>
                  <a:pt x="5337" y="10460"/>
                  <a:pt x="5504" y="10894"/>
                </a:cubicBezTo>
                <a:cubicBezTo>
                  <a:pt x="5504" y="10911"/>
                  <a:pt x="5521" y="10919"/>
                  <a:pt x="5537" y="10919"/>
                </a:cubicBezTo>
                <a:cubicBezTo>
                  <a:pt x="5554" y="10919"/>
                  <a:pt x="5571" y="10911"/>
                  <a:pt x="5571" y="10894"/>
                </a:cubicBezTo>
                <a:lnTo>
                  <a:pt x="5571" y="10794"/>
                </a:lnTo>
                <a:cubicBezTo>
                  <a:pt x="5671" y="10927"/>
                  <a:pt x="5771" y="11061"/>
                  <a:pt x="5904" y="11127"/>
                </a:cubicBezTo>
                <a:cubicBezTo>
                  <a:pt x="6004" y="11561"/>
                  <a:pt x="6071" y="11961"/>
                  <a:pt x="6238" y="12362"/>
                </a:cubicBezTo>
                <a:cubicBezTo>
                  <a:pt x="6271" y="12462"/>
                  <a:pt x="6371" y="12595"/>
                  <a:pt x="6405" y="12728"/>
                </a:cubicBezTo>
                <a:cubicBezTo>
                  <a:pt x="6171" y="12462"/>
                  <a:pt x="5904" y="12261"/>
                  <a:pt x="5704" y="12061"/>
                </a:cubicBezTo>
                <a:cubicBezTo>
                  <a:pt x="5704" y="12028"/>
                  <a:pt x="5704" y="12028"/>
                  <a:pt x="5671" y="11961"/>
                </a:cubicBezTo>
                <a:cubicBezTo>
                  <a:pt x="5604" y="11928"/>
                  <a:pt x="5571" y="11928"/>
                  <a:pt x="5537" y="11928"/>
                </a:cubicBezTo>
                <a:cubicBezTo>
                  <a:pt x="5504" y="11895"/>
                  <a:pt x="5404" y="11861"/>
                  <a:pt x="5404" y="11794"/>
                </a:cubicBezTo>
                <a:cubicBezTo>
                  <a:pt x="5204" y="11561"/>
                  <a:pt x="4937" y="11294"/>
                  <a:pt x="4703" y="11061"/>
                </a:cubicBezTo>
                <a:cubicBezTo>
                  <a:pt x="4703" y="11061"/>
                  <a:pt x="4703" y="11027"/>
                  <a:pt x="4670" y="11027"/>
                </a:cubicBezTo>
                <a:cubicBezTo>
                  <a:pt x="4603" y="10961"/>
                  <a:pt x="4537" y="10927"/>
                  <a:pt x="4503" y="10894"/>
                </a:cubicBezTo>
                <a:cubicBezTo>
                  <a:pt x="4503" y="10894"/>
                  <a:pt x="4437" y="10860"/>
                  <a:pt x="4403" y="10860"/>
                </a:cubicBezTo>
                <a:cubicBezTo>
                  <a:pt x="4337" y="10760"/>
                  <a:pt x="4236" y="10727"/>
                  <a:pt x="4103" y="10627"/>
                </a:cubicBezTo>
                <a:cubicBezTo>
                  <a:pt x="4103" y="10627"/>
                  <a:pt x="4070" y="10627"/>
                  <a:pt x="4070" y="10594"/>
                </a:cubicBezTo>
                <a:cubicBezTo>
                  <a:pt x="4103" y="10560"/>
                  <a:pt x="4170" y="10527"/>
                  <a:pt x="4103" y="10427"/>
                </a:cubicBezTo>
                <a:cubicBezTo>
                  <a:pt x="3736" y="9593"/>
                  <a:pt x="3603" y="8859"/>
                  <a:pt x="3536" y="7958"/>
                </a:cubicBezTo>
                <a:cubicBezTo>
                  <a:pt x="3947" y="7451"/>
                  <a:pt x="4235" y="6487"/>
                  <a:pt x="3906" y="5894"/>
                </a:cubicBezTo>
                <a:lnTo>
                  <a:pt x="3906" y="5894"/>
                </a:lnTo>
                <a:cubicBezTo>
                  <a:pt x="4089" y="6241"/>
                  <a:pt x="3965" y="6752"/>
                  <a:pt x="3769" y="7191"/>
                </a:cubicBezTo>
                <a:cubicBezTo>
                  <a:pt x="3769" y="7058"/>
                  <a:pt x="3769" y="6924"/>
                  <a:pt x="3736" y="6824"/>
                </a:cubicBezTo>
                <a:cubicBezTo>
                  <a:pt x="3721" y="6749"/>
                  <a:pt x="3659" y="6715"/>
                  <a:pt x="3595" y="6715"/>
                </a:cubicBezTo>
                <a:cubicBezTo>
                  <a:pt x="3516" y="6715"/>
                  <a:pt x="3436" y="6766"/>
                  <a:pt x="3436" y="6858"/>
                </a:cubicBezTo>
                <a:lnTo>
                  <a:pt x="3403" y="6858"/>
                </a:lnTo>
                <a:cubicBezTo>
                  <a:pt x="3254" y="6591"/>
                  <a:pt x="2922" y="5536"/>
                  <a:pt x="3363" y="5536"/>
                </a:cubicBezTo>
                <a:cubicBezTo>
                  <a:pt x="3419" y="5536"/>
                  <a:pt x="3487" y="5553"/>
                  <a:pt x="3569" y="5590"/>
                </a:cubicBezTo>
                <a:cubicBezTo>
                  <a:pt x="3696" y="5646"/>
                  <a:pt x="3790" y="5724"/>
                  <a:pt x="3857" y="5816"/>
                </a:cubicBezTo>
                <a:lnTo>
                  <a:pt x="3857" y="5816"/>
                </a:lnTo>
                <a:cubicBezTo>
                  <a:pt x="3728" y="5629"/>
                  <a:pt x="3527" y="5488"/>
                  <a:pt x="3236" y="5423"/>
                </a:cubicBezTo>
                <a:cubicBezTo>
                  <a:pt x="3204" y="5417"/>
                  <a:pt x="3173" y="5415"/>
                  <a:pt x="3144" y="5415"/>
                </a:cubicBezTo>
                <a:cubicBezTo>
                  <a:pt x="2841" y="5415"/>
                  <a:pt x="2699" y="5714"/>
                  <a:pt x="2669" y="5957"/>
                </a:cubicBezTo>
                <a:cubicBezTo>
                  <a:pt x="2602" y="6391"/>
                  <a:pt x="2769" y="6891"/>
                  <a:pt x="3169" y="7091"/>
                </a:cubicBezTo>
                <a:lnTo>
                  <a:pt x="3202" y="7091"/>
                </a:lnTo>
                <a:cubicBezTo>
                  <a:pt x="3202" y="7358"/>
                  <a:pt x="3269" y="7591"/>
                  <a:pt x="3336" y="7858"/>
                </a:cubicBezTo>
                <a:cubicBezTo>
                  <a:pt x="3336" y="7892"/>
                  <a:pt x="3369" y="7925"/>
                  <a:pt x="3403" y="7925"/>
                </a:cubicBezTo>
                <a:cubicBezTo>
                  <a:pt x="3383" y="8194"/>
                  <a:pt x="3331" y="8363"/>
                  <a:pt x="3220" y="8363"/>
                </a:cubicBezTo>
                <a:cubicBezTo>
                  <a:pt x="3138" y="8363"/>
                  <a:pt x="3025" y="8271"/>
                  <a:pt x="2869" y="8058"/>
                </a:cubicBezTo>
                <a:cubicBezTo>
                  <a:pt x="2569" y="7692"/>
                  <a:pt x="2268" y="7258"/>
                  <a:pt x="2002" y="6891"/>
                </a:cubicBezTo>
                <a:cubicBezTo>
                  <a:pt x="2035" y="6858"/>
                  <a:pt x="2035" y="6758"/>
                  <a:pt x="2068" y="6724"/>
                </a:cubicBezTo>
                <a:cubicBezTo>
                  <a:pt x="2268" y="6190"/>
                  <a:pt x="2102" y="5590"/>
                  <a:pt x="1668" y="5223"/>
                </a:cubicBezTo>
                <a:cubicBezTo>
                  <a:pt x="1464" y="5060"/>
                  <a:pt x="1197" y="4959"/>
                  <a:pt x="929" y="4959"/>
                </a:cubicBezTo>
                <a:cubicBezTo>
                  <a:pt x="759" y="4959"/>
                  <a:pt x="589" y="4999"/>
                  <a:pt x="434" y="5090"/>
                </a:cubicBezTo>
                <a:cubicBezTo>
                  <a:pt x="0" y="5390"/>
                  <a:pt x="167" y="6090"/>
                  <a:pt x="434" y="6457"/>
                </a:cubicBezTo>
                <a:cubicBezTo>
                  <a:pt x="454" y="6478"/>
                  <a:pt x="472" y="6486"/>
                  <a:pt x="486" y="6486"/>
                </a:cubicBezTo>
                <a:cubicBezTo>
                  <a:pt x="518" y="6486"/>
                  <a:pt x="534" y="6447"/>
                  <a:pt x="534" y="6424"/>
                </a:cubicBezTo>
                <a:cubicBezTo>
                  <a:pt x="500" y="6090"/>
                  <a:pt x="234" y="5557"/>
                  <a:pt x="567" y="5290"/>
                </a:cubicBezTo>
                <a:cubicBezTo>
                  <a:pt x="664" y="5230"/>
                  <a:pt x="773" y="5204"/>
                  <a:pt x="885" y="5204"/>
                </a:cubicBezTo>
                <a:cubicBezTo>
                  <a:pt x="1082" y="5204"/>
                  <a:pt x="1285" y="5283"/>
                  <a:pt x="1434" y="5390"/>
                </a:cubicBezTo>
                <a:cubicBezTo>
                  <a:pt x="1768" y="5590"/>
                  <a:pt x="1935" y="5957"/>
                  <a:pt x="1935" y="6357"/>
                </a:cubicBezTo>
                <a:cubicBezTo>
                  <a:pt x="1935" y="6524"/>
                  <a:pt x="1901" y="6724"/>
                  <a:pt x="1768" y="6858"/>
                </a:cubicBezTo>
                <a:cubicBezTo>
                  <a:pt x="1743" y="6919"/>
                  <a:pt x="1701" y="6940"/>
                  <a:pt x="1650" y="6940"/>
                </a:cubicBezTo>
                <a:cubicBezTo>
                  <a:pt x="1563" y="6940"/>
                  <a:pt x="1452" y="6879"/>
                  <a:pt x="1368" y="6858"/>
                </a:cubicBezTo>
                <a:cubicBezTo>
                  <a:pt x="1101" y="6724"/>
                  <a:pt x="901" y="6524"/>
                  <a:pt x="667" y="6357"/>
                </a:cubicBezTo>
                <a:cubicBezTo>
                  <a:pt x="651" y="6341"/>
                  <a:pt x="636" y="6334"/>
                  <a:pt x="624" y="6334"/>
                </a:cubicBezTo>
                <a:cubicBezTo>
                  <a:pt x="588" y="6334"/>
                  <a:pt x="576" y="6391"/>
                  <a:pt x="601" y="6391"/>
                </a:cubicBezTo>
                <a:cubicBezTo>
                  <a:pt x="868" y="6658"/>
                  <a:pt x="1307" y="7161"/>
                  <a:pt x="1660" y="7161"/>
                </a:cubicBezTo>
                <a:cubicBezTo>
                  <a:pt x="1747" y="7161"/>
                  <a:pt x="1829" y="7131"/>
                  <a:pt x="1901" y="7058"/>
                </a:cubicBezTo>
                <a:cubicBezTo>
                  <a:pt x="2335" y="7692"/>
                  <a:pt x="2769" y="8259"/>
                  <a:pt x="3236" y="8892"/>
                </a:cubicBezTo>
                <a:cubicBezTo>
                  <a:pt x="3264" y="8911"/>
                  <a:pt x="3289" y="8919"/>
                  <a:pt x="3312" y="8919"/>
                </a:cubicBezTo>
                <a:cubicBezTo>
                  <a:pt x="3370" y="8919"/>
                  <a:pt x="3412" y="8864"/>
                  <a:pt x="3436" y="8792"/>
                </a:cubicBezTo>
                <a:cubicBezTo>
                  <a:pt x="3436" y="8726"/>
                  <a:pt x="3503" y="8592"/>
                  <a:pt x="3503" y="8525"/>
                </a:cubicBezTo>
                <a:cubicBezTo>
                  <a:pt x="3536" y="9059"/>
                  <a:pt x="3603" y="9593"/>
                  <a:pt x="3836" y="10093"/>
                </a:cubicBezTo>
                <a:cubicBezTo>
                  <a:pt x="3847" y="10136"/>
                  <a:pt x="3816" y="10151"/>
                  <a:pt x="3767" y="10151"/>
                </a:cubicBezTo>
                <a:cubicBezTo>
                  <a:pt x="3662" y="10151"/>
                  <a:pt x="3470" y="10083"/>
                  <a:pt x="3403" y="10060"/>
                </a:cubicBezTo>
                <a:cubicBezTo>
                  <a:pt x="3236" y="10027"/>
                  <a:pt x="3036" y="9960"/>
                  <a:pt x="2869" y="9926"/>
                </a:cubicBezTo>
                <a:cubicBezTo>
                  <a:pt x="2869" y="9626"/>
                  <a:pt x="2735" y="9359"/>
                  <a:pt x="2502" y="9193"/>
                </a:cubicBezTo>
                <a:cubicBezTo>
                  <a:pt x="2186" y="8974"/>
                  <a:pt x="1800" y="8826"/>
                  <a:pt x="1420" y="8826"/>
                </a:cubicBezTo>
                <a:cubicBezTo>
                  <a:pt x="1278" y="8826"/>
                  <a:pt x="1137" y="8847"/>
                  <a:pt x="1001" y="8892"/>
                </a:cubicBezTo>
                <a:cubicBezTo>
                  <a:pt x="500" y="9059"/>
                  <a:pt x="400" y="9593"/>
                  <a:pt x="701" y="10027"/>
                </a:cubicBezTo>
                <a:cubicBezTo>
                  <a:pt x="710" y="10035"/>
                  <a:pt x="718" y="10040"/>
                  <a:pt x="727" y="10040"/>
                </a:cubicBezTo>
                <a:cubicBezTo>
                  <a:pt x="749" y="10040"/>
                  <a:pt x="767" y="10009"/>
                  <a:pt x="767" y="9960"/>
                </a:cubicBezTo>
                <a:cubicBezTo>
                  <a:pt x="734" y="9626"/>
                  <a:pt x="701" y="9259"/>
                  <a:pt x="1101" y="9126"/>
                </a:cubicBezTo>
                <a:cubicBezTo>
                  <a:pt x="1208" y="9094"/>
                  <a:pt x="1325" y="9079"/>
                  <a:pt x="1445" y="9079"/>
                </a:cubicBezTo>
                <a:cubicBezTo>
                  <a:pt x="1699" y="9079"/>
                  <a:pt x="1964" y="9146"/>
                  <a:pt x="2168" y="9259"/>
                </a:cubicBezTo>
                <a:cubicBezTo>
                  <a:pt x="2368" y="9359"/>
                  <a:pt x="2569" y="9560"/>
                  <a:pt x="2602" y="9760"/>
                </a:cubicBezTo>
                <a:cubicBezTo>
                  <a:pt x="2569" y="9760"/>
                  <a:pt x="2535" y="9793"/>
                  <a:pt x="2535" y="9860"/>
                </a:cubicBezTo>
                <a:cubicBezTo>
                  <a:pt x="2535" y="9893"/>
                  <a:pt x="2569" y="9926"/>
                  <a:pt x="2602" y="9960"/>
                </a:cubicBezTo>
                <a:cubicBezTo>
                  <a:pt x="2602" y="10060"/>
                  <a:pt x="2569" y="10093"/>
                  <a:pt x="2502" y="10193"/>
                </a:cubicBezTo>
                <a:cubicBezTo>
                  <a:pt x="2376" y="10308"/>
                  <a:pt x="2205" y="10355"/>
                  <a:pt x="2020" y="10355"/>
                </a:cubicBezTo>
                <a:cubicBezTo>
                  <a:pt x="1614" y="10355"/>
                  <a:pt x="1140" y="10133"/>
                  <a:pt x="934" y="9926"/>
                </a:cubicBezTo>
                <a:cubicBezTo>
                  <a:pt x="924" y="9917"/>
                  <a:pt x="915" y="9913"/>
                  <a:pt x="906" y="9913"/>
                </a:cubicBezTo>
                <a:cubicBezTo>
                  <a:pt x="887" y="9913"/>
                  <a:pt x="877" y="9936"/>
                  <a:pt x="901" y="9960"/>
                </a:cubicBezTo>
                <a:cubicBezTo>
                  <a:pt x="1137" y="10314"/>
                  <a:pt x="1607" y="10568"/>
                  <a:pt x="2050" y="10568"/>
                </a:cubicBezTo>
                <a:cubicBezTo>
                  <a:pt x="2234" y="10568"/>
                  <a:pt x="2413" y="10524"/>
                  <a:pt x="2569" y="10427"/>
                </a:cubicBezTo>
                <a:cubicBezTo>
                  <a:pt x="2702" y="10360"/>
                  <a:pt x="2769" y="10260"/>
                  <a:pt x="2835" y="10193"/>
                </a:cubicBezTo>
                <a:cubicBezTo>
                  <a:pt x="3002" y="10260"/>
                  <a:pt x="3169" y="10360"/>
                  <a:pt x="3369" y="10393"/>
                </a:cubicBezTo>
                <a:cubicBezTo>
                  <a:pt x="3769" y="10560"/>
                  <a:pt x="4203" y="10727"/>
                  <a:pt x="4537" y="11027"/>
                </a:cubicBezTo>
                <a:cubicBezTo>
                  <a:pt x="4737" y="11227"/>
                  <a:pt x="4937" y="11428"/>
                  <a:pt x="5104" y="11628"/>
                </a:cubicBezTo>
                <a:cubicBezTo>
                  <a:pt x="5093" y="11624"/>
                  <a:pt x="5082" y="11622"/>
                  <a:pt x="5071" y="11622"/>
                </a:cubicBezTo>
                <a:cubicBezTo>
                  <a:pt x="4984" y="11622"/>
                  <a:pt x="4907" y="11735"/>
                  <a:pt x="4937" y="11794"/>
                </a:cubicBezTo>
                <a:cubicBezTo>
                  <a:pt x="4904" y="11794"/>
                  <a:pt x="4837" y="11794"/>
                  <a:pt x="4770" y="11861"/>
                </a:cubicBezTo>
                <a:cubicBezTo>
                  <a:pt x="4737" y="11861"/>
                  <a:pt x="4703" y="11895"/>
                  <a:pt x="4670" y="11928"/>
                </a:cubicBezTo>
                <a:cubicBezTo>
                  <a:pt x="4603" y="11928"/>
                  <a:pt x="4537" y="11961"/>
                  <a:pt x="4503" y="11961"/>
                </a:cubicBezTo>
                <a:cubicBezTo>
                  <a:pt x="4437" y="11928"/>
                  <a:pt x="4370" y="11928"/>
                  <a:pt x="4337" y="11895"/>
                </a:cubicBezTo>
                <a:cubicBezTo>
                  <a:pt x="4059" y="11723"/>
                  <a:pt x="3700" y="11641"/>
                  <a:pt x="3351" y="11641"/>
                </a:cubicBezTo>
                <a:cubicBezTo>
                  <a:pt x="2480" y="11641"/>
                  <a:pt x="1669" y="12148"/>
                  <a:pt x="2335" y="13029"/>
                </a:cubicBezTo>
                <a:cubicBezTo>
                  <a:pt x="2540" y="13297"/>
                  <a:pt x="2872" y="13401"/>
                  <a:pt x="3228" y="13401"/>
                </a:cubicBezTo>
                <a:cubicBezTo>
                  <a:pt x="3625" y="13401"/>
                  <a:pt x="4053" y="13271"/>
                  <a:pt x="4370" y="13095"/>
                </a:cubicBezTo>
                <a:cubicBezTo>
                  <a:pt x="4737" y="12895"/>
                  <a:pt x="4870" y="12462"/>
                  <a:pt x="4703" y="12195"/>
                </a:cubicBezTo>
                <a:lnTo>
                  <a:pt x="5271" y="12195"/>
                </a:lnTo>
                <a:cubicBezTo>
                  <a:pt x="5371" y="12195"/>
                  <a:pt x="5404" y="12128"/>
                  <a:pt x="5437" y="12061"/>
                </a:cubicBezTo>
                <a:lnTo>
                  <a:pt x="5504" y="12061"/>
                </a:lnTo>
                <a:cubicBezTo>
                  <a:pt x="5771" y="12395"/>
                  <a:pt x="6071" y="12695"/>
                  <a:pt x="6371" y="13029"/>
                </a:cubicBezTo>
                <a:cubicBezTo>
                  <a:pt x="6438" y="13095"/>
                  <a:pt x="6605" y="13296"/>
                  <a:pt x="6738" y="13429"/>
                </a:cubicBezTo>
                <a:cubicBezTo>
                  <a:pt x="6505" y="13429"/>
                  <a:pt x="6238" y="13462"/>
                  <a:pt x="6004" y="13462"/>
                </a:cubicBezTo>
                <a:cubicBezTo>
                  <a:pt x="5704" y="13462"/>
                  <a:pt x="5437" y="13462"/>
                  <a:pt x="5170" y="13596"/>
                </a:cubicBezTo>
                <a:cubicBezTo>
                  <a:pt x="5170" y="13596"/>
                  <a:pt x="5104" y="13596"/>
                  <a:pt x="5104" y="13629"/>
                </a:cubicBezTo>
                <a:cubicBezTo>
                  <a:pt x="5089" y="13627"/>
                  <a:pt x="5073" y="13625"/>
                  <a:pt x="5056" y="13625"/>
                </a:cubicBezTo>
                <a:cubicBezTo>
                  <a:pt x="4854" y="13625"/>
                  <a:pt x="4557" y="13801"/>
                  <a:pt x="4403" y="13863"/>
                </a:cubicBezTo>
                <a:cubicBezTo>
                  <a:pt x="4170" y="13963"/>
                  <a:pt x="3870" y="14196"/>
                  <a:pt x="3736" y="14463"/>
                </a:cubicBezTo>
                <a:cubicBezTo>
                  <a:pt x="3518" y="15025"/>
                  <a:pt x="4088" y="15470"/>
                  <a:pt x="4572" y="15470"/>
                </a:cubicBezTo>
                <a:cubicBezTo>
                  <a:pt x="4605" y="15470"/>
                  <a:pt x="4638" y="15468"/>
                  <a:pt x="4670" y="15464"/>
                </a:cubicBezTo>
                <a:cubicBezTo>
                  <a:pt x="5170" y="15430"/>
                  <a:pt x="5704" y="15097"/>
                  <a:pt x="5904" y="14630"/>
                </a:cubicBezTo>
                <a:cubicBezTo>
                  <a:pt x="5964" y="14499"/>
                  <a:pt x="5977" y="14386"/>
                  <a:pt x="5955" y="14288"/>
                </a:cubicBezTo>
                <a:lnTo>
                  <a:pt x="5955" y="14288"/>
                </a:lnTo>
                <a:cubicBezTo>
                  <a:pt x="5955" y="14351"/>
                  <a:pt x="5940" y="14420"/>
                  <a:pt x="5904" y="14496"/>
                </a:cubicBezTo>
                <a:cubicBezTo>
                  <a:pt x="5738" y="14830"/>
                  <a:pt x="5271" y="15063"/>
                  <a:pt x="4904" y="15097"/>
                </a:cubicBezTo>
                <a:cubicBezTo>
                  <a:pt x="4873" y="15101"/>
                  <a:pt x="4843" y="15103"/>
                  <a:pt x="4813" y="15103"/>
                </a:cubicBezTo>
                <a:cubicBezTo>
                  <a:pt x="4375" y="15103"/>
                  <a:pt x="3960" y="14668"/>
                  <a:pt x="4303" y="14263"/>
                </a:cubicBezTo>
                <a:cubicBezTo>
                  <a:pt x="4503" y="14096"/>
                  <a:pt x="4703" y="13996"/>
                  <a:pt x="4904" y="13896"/>
                </a:cubicBezTo>
                <a:cubicBezTo>
                  <a:pt x="5037" y="13863"/>
                  <a:pt x="5204" y="13829"/>
                  <a:pt x="5337" y="13763"/>
                </a:cubicBezTo>
                <a:cubicBezTo>
                  <a:pt x="5449" y="13796"/>
                  <a:pt x="5571" y="13841"/>
                  <a:pt x="5678" y="13901"/>
                </a:cubicBezTo>
                <a:lnTo>
                  <a:pt x="5678" y="13901"/>
                </a:lnTo>
                <a:cubicBezTo>
                  <a:pt x="5642" y="13898"/>
                  <a:pt x="5607" y="13896"/>
                  <a:pt x="5571" y="13896"/>
                </a:cubicBezTo>
                <a:cubicBezTo>
                  <a:pt x="5764" y="13982"/>
                  <a:pt x="5916" y="14110"/>
                  <a:pt x="5955" y="14288"/>
                </a:cubicBezTo>
                <a:lnTo>
                  <a:pt x="5955" y="14288"/>
                </a:lnTo>
                <a:cubicBezTo>
                  <a:pt x="5955" y="14114"/>
                  <a:pt x="5833" y="13990"/>
                  <a:pt x="5678" y="13901"/>
                </a:cubicBezTo>
                <a:lnTo>
                  <a:pt x="5678" y="13901"/>
                </a:lnTo>
                <a:cubicBezTo>
                  <a:pt x="5730" y="13906"/>
                  <a:pt x="5780" y="13911"/>
                  <a:pt x="5828" y="13911"/>
                </a:cubicBezTo>
                <a:cubicBezTo>
                  <a:pt x="5867" y="13911"/>
                  <a:pt x="5904" y="13907"/>
                  <a:pt x="5938" y="13896"/>
                </a:cubicBezTo>
                <a:cubicBezTo>
                  <a:pt x="6004" y="13896"/>
                  <a:pt x="6004" y="13796"/>
                  <a:pt x="5938" y="13796"/>
                </a:cubicBezTo>
                <a:cubicBezTo>
                  <a:pt x="5738" y="13763"/>
                  <a:pt x="5571" y="13729"/>
                  <a:pt x="5371" y="13696"/>
                </a:cubicBezTo>
                <a:cubicBezTo>
                  <a:pt x="5519" y="13659"/>
                  <a:pt x="5665" y="13645"/>
                  <a:pt x="5810" y="13645"/>
                </a:cubicBezTo>
                <a:cubicBezTo>
                  <a:pt x="6185" y="13645"/>
                  <a:pt x="6553" y="13738"/>
                  <a:pt x="6938" y="13763"/>
                </a:cubicBezTo>
                <a:cubicBezTo>
                  <a:pt x="6938" y="13763"/>
                  <a:pt x="6938" y="13796"/>
                  <a:pt x="7005" y="13796"/>
                </a:cubicBezTo>
                <a:cubicBezTo>
                  <a:pt x="7205" y="13963"/>
                  <a:pt x="7172" y="13929"/>
                  <a:pt x="7339" y="14029"/>
                </a:cubicBezTo>
                <a:cubicBezTo>
                  <a:pt x="7272" y="14063"/>
                  <a:pt x="7405" y="14129"/>
                  <a:pt x="7606" y="14230"/>
                </a:cubicBezTo>
                <a:cubicBezTo>
                  <a:pt x="7906" y="14430"/>
                  <a:pt x="8206" y="14697"/>
                  <a:pt x="8540" y="14897"/>
                </a:cubicBezTo>
                <a:cubicBezTo>
                  <a:pt x="8606" y="14930"/>
                  <a:pt x="8706" y="15030"/>
                  <a:pt x="8740" y="15063"/>
                </a:cubicBezTo>
                <a:cubicBezTo>
                  <a:pt x="8673" y="15063"/>
                  <a:pt x="8606" y="15030"/>
                  <a:pt x="8540" y="14963"/>
                </a:cubicBezTo>
                <a:cubicBezTo>
                  <a:pt x="8515" y="14955"/>
                  <a:pt x="8492" y="14951"/>
                  <a:pt x="8471" y="14951"/>
                </a:cubicBezTo>
                <a:cubicBezTo>
                  <a:pt x="8410" y="14951"/>
                  <a:pt x="8373" y="14988"/>
                  <a:pt x="8373" y="15063"/>
                </a:cubicBezTo>
                <a:cubicBezTo>
                  <a:pt x="8129" y="15063"/>
                  <a:pt x="7869" y="15047"/>
                  <a:pt x="7610" y="15047"/>
                </a:cubicBezTo>
                <a:cubicBezTo>
                  <a:pt x="7124" y="15047"/>
                  <a:pt x="6641" y="15104"/>
                  <a:pt x="6271" y="15430"/>
                </a:cubicBezTo>
                <a:cubicBezTo>
                  <a:pt x="5904" y="15764"/>
                  <a:pt x="6038" y="16398"/>
                  <a:pt x="6505" y="16531"/>
                </a:cubicBezTo>
                <a:cubicBezTo>
                  <a:pt x="6591" y="16564"/>
                  <a:pt x="6685" y="16579"/>
                  <a:pt x="6783" y="16579"/>
                </a:cubicBezTo>
                <a:cubicBezTo>
                  <a:pt x="7179" y="16579"/>
                  <a:pt x="7645" y="16338"/>
                  <a:pt x="7939" y="16098"/>
                </a:cubicBezTo>
                <a:cubicBezTo>
                  <a:pt x="8075" y="15992"/>
                  <a:pt x="8157" y="15851"/>
                  <a:pt x="8186" y="15708"/>
                </a:cubicBezTo>
                <a:lnTo>
                  <a:pt x="8186" y="15708"/>
                </a:lnTo>
                <a:cubicBezTo>
                  <a:pt x="8134" y="15773"/>
                  <a:pt x="8052" y="15837"/>
                  <a:pt x="7939" y="15897"/>
                </a:cubicBezTo>
                <a:cubicBezTo>
                  <a:pt x="7672" y="16098"/>
                  <a:pt x="7272" y="16231"/>
                  <a:pt x="6905" y="16231"/>
                </a:cubicBezTo>
                <a:cubicBezTo>
                  <a:pt x="6738" y="16231"/>
                  <a:pt x="6571" y="16098"/>
                  <a:pt x="6538" y="15931"/>
                </a:cubicBezTo>
                <a:cubicBezTo>
                  <a:pt x="6438" y="15530"/>
                  <a:pt x="6805" y="15264"/>
                  <a:pt x="7172" y="15197"/>
                </a:cubicBezTo>
                <a:cubicBezTo>
                  <a:pt x="7405" y="15097"/>
                  <a:pt x="7706" y="15097"/>
                  <a:pt x="8006" y="15097"/>
                </a:cubicBezTo>
                <a:cubicBezTo>
                  <a:pt x="8056" y="15142"/>
                  <a:pt x="8100" y="15187"/>
                  <a:pt x="8136" y="15231"/>
                </a:cubicBezTo>
                <a:lnTo>
                  <a:pt x="8136" y="15231"/>
                </a:lnTo>
                <a:cubicBezTo>
                  <a:pt x="8310" y="15237"/>
                  <a:pt x="8465" y="15264"/>
                  <a:pt x="8673" y="15264"/>
                </a:cubicBezTo>
                <a:lnTo>
                  <a:pt x="8873" y="15264"/>
                </a:lnTo>
                <a:cubicBezTo>
                  <a:pt x="8906" y="15230"/>
                  <a:pt x="8940" y="15197"/>
                  <a:pt x="8906" y="15130"/>
                </a:cubicBezTo>
                <a:lnTo>
                  <a:pt x="8906" y="15130"/>
                </a:lnTo>
                <a:cubicBezTo>
                  <a:pt x="9273" y="15430"/>
                  <a:pt x="9674" y="15697"/>
                  <a:pt x="10074" y="15931"/>
                </a:cubicBezTo>
                <a:cubicBezTo>
                  <a:pt x="10241" y="16064"/>
                  <a:pt x="10408" y="16131"/>
                  <a:pt x="10574" y="16264"/>
                </a:cubicBezTo>
                <a:cubicBezTo>
                  <a:pt x="10541" y="16298"/>
                  <a:pt x="10508" y="16364"/>
                  <a:pt x="10508" y="16431"/>
                </a:cubicBezTo>
                <a:cubicBezTo>
                  <a:pt x="10508" y="16464"/>
                  <a:pt x="10541" y="16464"/>
                  <a:pt x="10541" y="16531"/>
                </a:cubicBezTo>
                <a:cubicBezTo>
                  <a:pt x="10241" y="16698"/>
                  <a:pt x="10041" y="16931"/>
                  <a:pt x="9840" y="17198"/>
                </a:cubicBezTo>
                <a:cubicBezTo>
                  <a:pt x="9774" y="17198"/>
                  <a:pt x="9740" y="17232"/>
                  <a:pt x="9707" y="17232"/>
                </a:cubicBezTo>
                <a:cubicBezTo>
                  <a:pt x="9607" y="17265"/>
                  <a:pt x="9674" y="17398"/>
                  <a:pt x="9740" y="17432"/>
                </a:cubicBezTo>
                <a:cubicBezTo>
                  <a:pt x="9763" y="17455"/>
                  <a:pt x="9802" y="17494"/>
                  <a:pt x="9835" y="17494"/>
                </a:cubicBezTo>
                <a:cubicBezTo>
                  <a:pt x="9850" y="17494"/>
                  <a:pt x="9863" y="17486"/>
                  <a:pt x="9874" y="17465"/>
                </a:cubicBezTo>
                <a:cubicBezTo>
                  <a:pt x="9907" y="17465"/>
                  <a:pt x="10007" y="17432"/>
                  <a:pt x="10041" y="17432"/>
                </a:cubicBezTo>
                <a:cubicBezTo>
                  <a:pt x="10107" y="17398"/>
                  <a:pt x="10107" y="17298"/>
                  <a:pt x="10107" y="17265"/>
                </a:cubicBezTo>
                <a:lnTo>
                  <a:pt x="10241" y="17132"/>
                </a:lnTo>
                <a:lnTo>
                  <a:pt x="10241" y="17198"/>
                </a:lnTo>
                <a:lnTo>
                  <a:pt x="10274" y="17198"/>
                </a:lnTo>
                <a:lnTo>
                  <a:pt x="10274" y="17132"/>
                </a:lnTo>
                <a:cubicBezTo>
                  <a:pt x="10441" y="16965"/>
                  <a:pt x="10608" y="16865"/>
                  <a:pt x="10841" y="16731"/>
                </a:cubicBezTo>
                <a:cubicBezTo>
                  <a:pt x="10875" y="16731"/>
                  <a:pt x="10908" y="16631"/>
                  <a:pt x="10908" y="16598"/>
                </a:cubicBezTo>
                <a:cubicBezTo>
                  <a:pt x="11208" y="16798"/>
                  <a:pt x="11442" y="17065"/>
                  <a:pt x="11675" y="17398"/>
                </a:cubicBezTo>
                <a:cubicBezTo>
                  <a:pt x="11875" y="17732"/>
                  <a:pt x="11742" y="17865"/>
                  <a:pt x="11909" y="17966"/>
                </a:cubicBezTo>
                <a:cubicBezTo>
                  <a:pt x="11942" y="18099"/>
                  <a:pt x="12009" y="18266"/>
                  <a:pt x="12042" y="18399"/>
                </a:cubicBezTo>
                <a:cubicBezTo>
                  <a:pt x="12175" y="18799"/>
                  <a:pt x="12242" y="19200"/>
                  <a:pt x="12376" y="19600"/>
                </a:cubicBezTo>
                <a:cubicBezTo>
                  <a:pt x="12376" y="19967"/>
                  <a:pt x="12376" y="20401"/>
                  <a:pt x="12442" y="20768"/>
                </a:cubicBezTo>
                <a:cubicBezTo>
                  <a:pt x="12442" y="20784"/>
                  <a:pt x="12467" y="20793"/>
                  <a:pt x="12492" y="20793"/>
                </a:cubicBezTo>
                <a:cubicBezTo>
                  <a:pt x="12517" y="20793"/>
                  <a:pt x="12542" y="20784"/>
                  <a:pt x="12542" y="20768"/>
                </a:cubicBezTo>
                <a:lnTo>
                  <a:pt x="12542" y="20301"/>
                </a:lnTo>
                <a:cubicBezTo>
                  <a:pt x="13210" y="23036"/>
                  <a:pt x="13710" y="25771"/>
                  <a:pt x="14210" y="28573"/>
                </a:cubicBezTo>
                <a:cubicBezTo>
                  <a:pt x="13661" y="27995"/>
                  <a:pt x="13087" y="27468"/>
                  <a:pt x="12467" y="26968"/>
                </a:cubicBezTo>
                <a:lnTo>
                  <a:pt x="12467" y="26968"/>
                </a:lnTo>
                <a:cubicBezTo>
                  <a:pt x="12795" y="27215"/>
                  <a:pt x="13152" y="27450"/>
                  <a:pt x="13510" y="27706"/>
                </a:cubicBezTo>
                <a:cubicBezTo>
                  <a:pt x="13514" y="27711"/>
                  <a:pt x="13519" y="27713"/>
                  <a:pt x="13524" y="27713"/>
                </a:cubicBezTo>
                <a:cubicBezTo>
                  <a:pt x="13551" y="27713"/>
                  <a:pt x="13572" y="27635"/>
                  <a:pt x="13543" y="27606"/>
                </a:cubicBezTo>
                <a:cubicBezTo>
                  <a:pt x="12509" y="26438"/>
                  <a:pt x="11041" y="25638"/>
                  <a:pt x="9874" y="24704"/>
                </a:cubicBezTo>
                <a:cubicBezTo>
                  <a:pt x="9707" y="24570"/>
                  <a:pt x="9540" y="24404"/>
                  <a:pt x="9373" y="24237"/>
                </a:cubicBezTo>
                <a:cubicBezTo>
                  <a:pt x="8840" y="23536"/>
                  <a:pt x="8573" y="22636"/>
                  <a:pt x="8439" y="21802"/>
                </a:cubicBezTo>
                <a:lnTo>
                  <a:pt x="8439" y="21768"/>
                </a:lnTo>
                <a:cubicBezTo>
                  <a:pt x="8573" y="21768"/>
                  <a:pt x="8740" y="21735"/>
                  <a:pt x="8873" y="21635"/>
                </a:cubicBezTo>
                <a:cubicBezTo>
                  <a:pt x="9340" y="21301"/>
                  <a:pt x="9373" y="20601"/>
                  <a:pt x="9207" y="20100"/>
                </a:cubicBezTo>
                <a:cubicBezTo>
                  <a:pt x="8972" y="19513"/>
                  <a:pt x="8349" y="19288"/>
                  <a:pt x="7771" y="19288"/>
                </a:cubicBezTo>
                <a:cubicBezTo>
                  <a:pt x="7692" y="19288"/>
                  <a:pt x="7615" y="19292"/>
                  <a:pt x="7539" y="19300"/>
                </a:cubicBezTo>
                <a:cubicBezTo>
                  <a:pt x="7439" y="19300"/>
                  <a:pt x="7505" y="19433"/>
                  <a:pt x="7539" y="19433"/>
                </a:cubicBezTo>
                <a:cubicBezTo>
                  <a:pt x="8039" y="19600"/>
                  <a:pt x="8573" y="19633"/>
                  <a:pt x="8873" y="20134"/>
                </a:cubicBezTo>
                <a:cubicBezTo>
                  <a:pt x="9073" y="20467"/>
                  <a:pt x="9007" y="20968"/>
                  <a:pt x="8840" y="21301"/>
                </a:cubicBezTo>
                <a:cubicBezTo>
                  <a:pt x="8734" y="21486"/>
                  <a:pt x="8607" y="21546"/>
                  <a:pt x="8476" y="21546"/>
                </a:cubicBezTo>
                <a:cubicBezTo>
                  <a:pt x="8442" y="21546"/>
                  <a:pt x="8407" y="21542"/>
                  <a:pt x="8373" y="21535"/>
                </a:cubicBezTo>
                <a:cubicBezTo>
                  <a:pt x="8373" y="21468"/>
                  <a:pt x="8339" y="21435"/>
                  <a:pt x="8339" y="21401"/>
                </a:cubicBezTo>
                <a:cubicBezTo>
                  <a:pt x="8295" y="21312"/>
                  <a:pt x="8236" y="21283"/>
                  <a:pt x="8171" y="21283"/>
                </a:cubicBezTo>
                <a:cubicBezTo>
                  <a:pt x="8139" y="21283"/>
                  <a:pt x="8106" y="21290"/>
                  <a:pt x="8073" y="21301"/>
                </a:cubicBezTo>
                <a:cubicBezTo>
                  <a:pt x="7939" y="21201"/>
                  <a:pt x="7839" y="20968"/>
                  <a:pt x="7772" y="20801"/>
                </a:cubicBezTo>
                <a:cubicBezTo>
                  <a:pt x="7672" y="20434"/>
                  <a:pt x="7739" y="20067"/>
                  <a:pt x="7772" y="19700"/>
                </a:cubicBezTo>
                <a:cubicBezTo>
                  <a:pt x="7772" y="19637"/>
                  <a:pt x="7759" y="19613"/>
                  <a:pt x="7741" y="19613"/>
                </a:cubicBezTo>
                <a:cubicBezTo>
                  <a:pt x="7730" y="19613"/>
                  <a:pt x="7718" y="19621"/>
                  <a:pt x="7706" y="19633"/>
                </a:cubicBezTo>
                <a:cubicBezTo>
                  <a:pt x="7405" y="20034"/>
                  <a:pt x="7439" y="20768"/>
                  <a:pt x="7672" y="21201"/>
                </a:cubicBezTo>
                <a:cubicBezTo>
                  <a:pt x="7739" y="21368"/>
                  <a:pt x="7906" y="21568"/>
                  <a:pt x="8073" y="21635"/>
                </a:cubicBezTo>
                <a:cubicBezTo>
                  <a:pt x="8106" y="21735"/>
                  <a:pt x="8106" y="21768"/>
                  <a:pt x="8239" y="21935"/>
                </a:cubicBezTo>
                <a:lnTo>
                  <a:pt x="8273" y="21968"/>
                </a:lnTo>
                <a:cubicBezTo>
                  <a:pt x="8392" y="22374"/>
                  <a:pt x="8477" y="22780"/>
                  <a:pt x="8589" y="23161"/>
                </a:cubicBezTo>
                <a:lnTo>
                  <a:pt x="8589" y="23161"/>
                </a:lnTo>
                <a:cubicBezTo>
                  <a:pt x="8607" y="23178"/>
                  <a:pt x="8624" y="23195"/>
                  <a:pt x="8642" y="23211"/>
                </a:cubicBezTo>
                <a:lnTo>
                  <a:pt x="8642" y="23211"/>
                </a:lnTo>
                <a:cubicBezTo>
                  <a:pt x="8626" y="23198"/>
                  <a:pt x="8609" y="23184"/>
                  <a:pt x="8592" y="23171"/>
                </a:cubicBezTo>
                <a:lnTo>
                  <a:pt x="8592" y="23171"/>
                </a:lnTo>
                <a:cubicBezTo>
                  <a:pt x="8636" y="23319"/>
                  <a:pt x="8684" y="23464"/>
                  <a:pt x="8740" y="23603"/>
                </a:cubicBezTo>
                <a:cubicBezTo>
                  <a:pt x="8436" y="23285"/>
                  <a:pt x="8145" y="22948"/>
                  <a:pt x="7856" y="22603"/>
                </a:cubicBezTo>
                <a:lnTo>
                  <a:pt x="7856" y="22603"/>
                </a:lnTo>
                <a:cubicBezTo>
                  <a:pt x="8022" y="22737"/>
                  <a:pt x="8287" y="22901"/>
                  <a:pt x="8339" y="22936"/>
                </a:cubicBezTo>
                <a:cubicBezTo>
                  <a:pt x="8407" y="23026"/>
                  <a:pt x="8505" y="23101"/>
                  <a:pt x="8592" y="23171"/>
                </a:cubicBezTo>
                <a:lnTo>
                  <a:pt x="8592" y="23171"/>
                </a:lnTo>
                <a:cubicBezTo>
                  <a:pt x="8591" y="23167"/>
                  <a:pt x="8590" y="23164"/>
                  <a:pt x="8589" y="23161"/>
                </a:cubicBezTo>
                <a:lnTo>
                  <a:pt x="8589" y="23161"/>
                </a:lnTo>
                <a:cubicBezTo>
                  <a:pt x="8369" y="22947"/>
                  <a:pt x="8166" y="22691"/>
                  <a:pt x="7939" y="22435"/>
                </a:cubicBezTo>
                <a:lnTo>
                  <a:pt x="7872" y="22435"/>
                </a:lnTo>
                <a:cubicBezTo>
                  <a:pt x="7830" y="22427"/>
                  <a:pt x="7797" y="22423"/>
                  <a:pt x="7773" y="22423"/>
                </a:cubicBezTo>
                <a:cubicBezTo>
                  <a:pt x="7742" y="22423"/>
                  <a:pt x="7725" y="22429"/>
                  <a:pt x="7720" y="22441"/>
                </a:cubicBezTo>
                <a:lnTo>
                  <a:pt x="7720" y="22441"/>
                </a:lnTo>
                <a:cubicBezTo>
                  <a:pt x="7765" y="22495"/>
                  <a:pt x="7810" y="22549"/>
                  <a:pt x="7856" y="22603"/>
                </a:cubicBezTo>
                <a:lnTo>
                  <a:pt x="7856" y="22603"/>
                </a:lnTo>
                <a:cubicBezTo>
                  <a:pt x="7767" y="22532"/>
                  <a:pt x="7706" y="22470"/>
                  <a:pt x="7720" y="22441"/>
                </a:cubicBezTo>
                <a:lnTo>
                  <a:pt x="7720" y="22441"/>
                </a:lnTo>
                <a:cubicBezTo>
                  <a:pt x="7387" y="22042"/>
                  <a:pt x="7054" y="21634"/>
                  <a:pt x="6705" y="21235"/>
                </a:cubicBezTo>
                <a:cubicBezTo>
                  <a:pt x="6695" y="21225"/>
                  <a:pt x="6682" y="21221"/>
                  <a:pt x="6671" y="21221"/>
                </a:cubicBezTo>
                <a:cubicBezTo>
                  <a:pt x="6644" y="21221"/>
                  <a:pt x="6624" y="21244"/>
                  <a:pt x="6672" y="21268"/>
                </a:cubicBezTo>
                <a:cubicBezTo>
                  <a:pt x="6905" y="21602"/>
                  <a:pt x="7172" y="21935"/>
                  <a:pt x="7439" y="22269"/>
                </a:cubicBezTo>
                <a:cubicBezTo>
                  <a:pt x="7339" y="22202"/>
                  <a:pt x="7205" y="22102"/>
                  <a:pt x="7072" y="22069"/>
                </a:cubicBezTo>
                <a:cubicBezTo>
                  <a:pt x="7172" y="22069"/>
                  <a:pt x="7172" y="21968"/>
                  <a:pt x="7105" y="21935"/>
                </a:cubicBezTo>
                <a:cubicBezTo>
                  <a:pt x="6838" y="21602"/>
                  <a:pt x="6571" y="21268"/>
                  <a:pt x="6371" y="20901"/>
                </a:cubicBezTo>
                <a:cubicBezTo>
                  <a:pt x="6405" y="20901"/>
                  <a:pt x="6405" y="20868"/>
                  <a:pt x="6405" y="20868"/>
                </a:cubicBezTo>
                <a:cubicBezTo>
                  <a:pt x="6438" y="20734"/>
                  <a:pt x="6505" y="20567"/>
                  <a:pt x="6538" y="20434"/>
                </a:cubicBezTo>
                <a:cubicBezTo>
                  <a:pt x="6538" y="20434"/>
                  <a:pt x="6571" y="20401"/>
                  <a:pt x="6571" y="20367"/>
                </a:cubicBezTo>
                <a:cubicBezTo>
                  <a:pt x="6605" y="20134"/>
                  <a:pt x="6605" y="19900"/>
                  <a:pt x="6605" y="19633"/>
                </a:cubicBezTo>
                <a:cubicBezTo>
                  <a:pt x="6672" y="19533"/>
                  <a:pt x="6705" y="19433"/>
                  <a:pt x="6672" y="19400"/>
                </a:cubicBezTo>
                <a:cubicBezTo>
                  <a:pt x="6705" y="19367"/>
                  <a:pt x="6738" y="19300"/>
                  <a:pt x="6705" y="19266"/>
                </a:cubicBezTo>
                <a:lnTo>
                  <a:pt x="6705" y="19266"/>
                </a:lnTo>
                <a:cubicBezTo>
                  <a:pt x="6741" y="19271"/>
                  <a:pt x="6778" y="19273"/>
                  <a:pt x="6815" y="19273"/>
                </a:cubicBezTo>
                <a:cubicBezTo>
                  <a:pt x="7084" y="19273"/>
                  <a:pt x="7359" y="19163"/>
                  <a:pt x="7505" y="18900"/>
                </a:cubicBezTo>
                <a:cubicBezTo>
                  <a:pt x="7739" y="18433"/>
                  <a:pt x="7606" y="17799"/>
                  <a:pt x="7372" y="17365"/>
                </a:cubicBezTo>
                <a:cubicBezTo>
                  <a:pt x="7255" y="17131"/>
                  <a:pt x="6990" y="16954"/>
                  <a:pt x="6736" y="16954"/>
                </a:cubicBezTo>
                <a:cubicBezTo>
                  <a:pt x="6556" y="16954"/>
                  <a:pt x="6382" y="17043"/>
                  <a:pt x="6271" y="17265"/>
                </a:cubicBezTo>
                <a:cubicBezTo>
                  <a:pt x="6271" y="17298"/>
                  <a:pt x="6271" y="17365"/>
                  <a:pt x="6338" y="17365"/>
                </a:cubicBezTo>
                <a:cubicBezTo>
                  <a:pt x="6484" y="17321"/>
                  <a:pt x="6605" y="17284"/>
                  <a:pt x="6712" y="17284"/>
                </a:cubicBezTo>
                <a:cubicBezTo>
                  <a:pt x="6847" y="17284"/>
                  <a:pt x="6960" y="17345"/>
                  <a:pt x="7072" y="17532"/>
                </a:cubicBezTo>
                <a:cubicBezTo>
                  <a:pt x="7272" y="17799"/>
                  <a:pt x="7339" y="18232"/>
                  <a:pt x="7239" y="18599"/>
                </a:cubicBezTo>
                <a:cubicBezTo>
                  <a:pt x="7189" y="18873"/>
                  <a:pt x="7028" y="19017"/>
                  <a:pt x="6811" y="19017"/>
                </a:cubicBezTo>
                <a:cubicBezTo>
                  <a:pt x="6737" y="19017"/>
                  <a:pt x="6656" y="19000"/>
                  <a:pt x="6571" y="18966"/>
                </a:cubicBezTo>
                <a:cubicBezTo>
                  <a:pt x="6571" y="18933"/>
                  <a:pt x="6571" y="18933"/>
                  <a:pt x="6538" y="18900"/>
                </a:cubicBezTo>
                <a:cubicBezTo>
                  <a:pt x="6505" y="18766"/>
                  <a:pt x="6405" y="18766"/>
                  <a:pt x="6338" y="18766"/>
                </a:cubicBezTo>
                <a:cubicBezTo>
                  <a:pt x="6038" y="18433"/>
                  <a:pt x="5771" y="17699"/>
                  <a:pt x="6104" y="17465"/>
                </a:cubicBezTo>
                <a:cubicBezTo>
                  <a:pt x="6171" y="17432"/>
                  <a:pt x="6104" y="17398"/>
                  <a:pt x="6071" y="17398"/>
                </a:cubicBezTo>
                <a:cubicBezTo>
                  <a:pt x="5404" y="17465"/>
                  <a:pt x="5938" y="18699"/>
                  <a:pt x="6171" y="18966"/>
                </a:cubicBezTo>
                <a:lnTo>
                  <a:pt x="6238" y="19066"/>
                </a:lnTo>
                <a:cubicBezTo>
                  <a:pt x="6271" y="19300"/>
                  <a:pt x="6271" y="19600"/>
                  <a:pt x="6338" y="19867"/>
                </a:cubicBezTo>
                <a:lnTo>
                  <a:pt x="6338" y="19967"/>
                </a:lnTo>
                <a:cubicBezTo>
                  <a:pt x="6271" y="19967"/>
                  <a:pt x="6205" y="19900"/>
                  <a:pt x="6071" y="19734"/>
                </a:cubicBezTo>
                <a:cubicBezTo>
                  <a:pt x="5871" y="19433"/>
                  <a:pt x="5704" y="19200"/>
                  <a:pt x="5504" y="18933"/>
                </a:cubicBezTo>
                <a:cubicBezTo>
                  <a:pt x="5504" y="18900"/>
                  <a:pt x="5504" y="18900"/>
                  <a:pt x="5437" y="18866"/>
                </a:cubicBezTo>
                <a:cubicBezTo>
                  <a:pt x="5371" y="18733"/>
                  <a:pt x="5237" y="18699"/>
                  <a:pt x="5104" y="18633"/>
                </a:cubicBezTo>
                <a:cubicBezTo>
                  <a:pt x="5204" y="18533"/>
                  <a:pt x="5271" y="18366"/>
                  <a:pt x="5271" y="18199"/>
                </a:cubicBezTo>
                <a:cubicBezTo>
                  <a:pt x="5271" y="17699"/>
                  <a:pt x="4937" y="17198"/>
                  <a:pt x="4570" y="16898"/>
                </a:cubicBezTo>
                <a:cubicBezTo>
                  <a:pt x="4420" y="16791"/>
                  <a:pt x="4263" y="16742"/>
                  <a:pt x="4113" y="16742"/>
                </a:cubicBezTo>
                <a:cubicBezTo>
                  <a:pt x="3798" y="16742"/>
                  <a:pt x="3516" y="16959"/>
                  <a:pt x="3403" y="17298"/>
                </a:cubicBezTo>
                <a:cubicBezTo>
                  <a:pt x="3403" y="17373"/>
                  <a:pt x="3459" y="17411"/>
                  <a:pt x="3501" y="17411"/>
                </a:cubicBezTo>
                <a:cubicBezTo>
                  <a:pt x="3515" y="17411"/>
                  <a:pt x="3528" y="17407"/>
                  <a:pt x="3536" y="17398"/>
                </a:cubicBezTo>
                <a:cubicBezTo>
                  <a:pt x="3547" y="17387"/>
                  <a:pt x="3558" y="17376"/>
                  <a:pt x="3569" y="17365"/>
                </a:cubicBezTo>
                <a:lnTo>
                  <a:pt x="3569" y="17365"/>
                </a:lnTo>
                <a:cubicBezTo>
                  <a:pt x="3569" y="17899"/>
                  <a:pt x="3770" y="18699"/>
                  <a:pt x="4337" y="18933"/>
                </a:cubicBezTo>
                <a:cubicBezTo>
                  <a:pt x="4403" y="18971"/>
                  <a:pt x="4473" y="18987"/>
                  <a:pt x="4542" y="18987"/>
                </a:cubicBezTo>
                <a:cubicBezTo>
                  <a:pt x="4714" y="18987"/>
                  <a:pt x="4885" y="18885"/>
                  <a:pt x="5004" y="18766"/>
                </a:cubicBezTo>
                <a:cubicBezTo>
                  <a:pt x="5437" y="19300"/>
                  <a:pt x="5838" y="19867"/>
                  <a:pt x="6271" y="20401"/>
                </a:cubicBezTo>
                <a:cubicBezTo>
                  <a:pt x="6271" y="20545"/>
                  <a:pt x="6254" y="20654"/>
                  <a:pt x="6219" y="20654"/>
                </a:cubicBezTo>
                <a:cubicBezTo>
                  <a:pt x="6206" y="20654"/>
                  <a:pt x="6190" y="20638"/>
                  <a:pt x="6171" y="20601"/>
                </a:cubicBezTo>
                <a:cubicBezTo>
                  <a:pt x="6171" y="20567"/>
                  <a:pt x="6104" y="20567"/>
                  <a:pt x="6071" y="20567"/>
                </a:cubicBezTo>
                <a:cubicBezTo>
                  <a:pt x="6061" y="20537"/>
                  <a:pt x="6039" y="20525"/>
                  <a:pt x="6013" y="20525"/>
                </a:cubicBezTo>
                <a:cubicBezTo>
                  <a:pt x="5955" y="20525"/>
                  <a:pt x="5881" y="20588"/>
                  <a:pt x="5904" y="20634"/>
                </a:cubicBezTo>
                <a:cubicBezTo>
                  <a:pt x="5938" y="20734"/>
                  <a:pt x="5938" y="20768"/>
                  <a:pt x="6004" y="20868"/>
                </a:cubicBezTo>
                <a:lnTo>
                  <a:pt x="6004" y="20901"/>
                </a:lnTo>
                <a:cubicBezTo>
                  <a:pt x="6004" y="20934"/>
                  <a:pt x="6038" y="20968"/>
                  <a:pt x="6038" y="20968"/>
                </a:cubicBezTo>
                <a:cubicBezTo>
                  <a:pt x="6038" y="20968"/>
                  <a:pt x="6038" y="21034"/>
                  <a:pt x="6071" y="21034"/>
                </a:cubicBezTo>
                <a:cubicBezTo>
                  <a:pt x="6071" y="21068"/>
                  <a:pt x="6104" y="21135"/>
                  <a:pt x="6238" y="21268"/>
                </a:cubicBezTo>
                <a:cubicBezTo>
                  <a:pt x="6238" y="21268"/>
                  <a:pt x="6713" y="21870"/>
                  <a:pt x="6614" y="21870"/>
                </a:cubicBezTo>
                <a:cubicBezTo>
                  <a:pt x="6611" y="21870"/>
                  <a:pt x="6608" y="21869"/>
                  <a:pt x="6605" y="21868"/>
                </a:cubicBezTo>
                <a:cubicBezTo>
                  <a:pt x="6238" y="21768"/>
                  <a:pt x="5904" y="21602"/>
                  <a:pt x="5571" y="21435"/>
                </a:cubicBezTo>
                <a:lnTo>
                  <a:pt x="5537" y="21435"/>
                </a:lnTo>
                <a:cubicBezTo>
                  <a:pt x="5537" y="20968"/>
                  <a:pt x="4904" y="20534"/>
                  <a:pt x="4537" y="20401"/>
                </a:cubicBezTo>
                <a:cubicBezTo>
                  <a:pt x="4418" y="20363"/>
                  <a:pt x="4289" y="20345"/>
                  <a:pt x="4160" y="20345"/>
                </a:cubicBezTo>
                <a:cubicBezTo>
                  <a:pt x="3711" y="20345"/>
                  <a:pt x="3262" y="20575"/>
                  <a:pt x="3236" y="21068"/>
                </a:cubicBezTo>
                <a:cubicBezTo>
                  <a:pt x="3145" y="21772"/>
                  <a:pt x="3966" y="22445"/>
                  <a:pt x="4679" y="22445"/>
                </a:cubicBezTo>
                <a:cubicBezTo>
                  <a:pt x="5013" y="22445"/>
                  <a:pt x="5323" y="22297"/>
                  <a:pt x="5504" y="21935"/>
                </a:cubicBezTo>
                <a:cubicBezTo>
                  <a:pt x="5527" y="21889"/>
                  <a:pt x="5486" y="21826"/>
                  <a:pt x="5436" y="21826"/>
                </a:cubicBezTo>
                <a:cubicBezTo>
                  <a:pt x="5435" y="21826"/>
                  <a:pt x="5433" y="21826"/>
                  <a:pt x="5432" y="21826"/>
                </a:cubicBezTo>
                <a:lnTo>
                  <a:pt x="5432" y="21826"/>
                </a:lnTo>
                <a:cubicBezTo>
                  <a:pt x="5465" y="21786"/>
                  <a:pt x="5504" y="21760"/>
                  <a:pt x="5504" y="21735"/>
                </a:cubicBezTo>
                <a:cubicBezTo>
                  <a:pt x="5504" y="21768"/>
                  <a:pt x="5537" y="21802"/>
                  <a:pt x="5571" y="21802"/>
                </a:cubicBezTo>
                <a:cubicBezTo>
                  <a:pt x="5997" y="21933"/>
                  <a:pt x="7036" y="22096"/>
                  <a:pt x="7388" y="22355"/>
                </a:cubicBezTo>
                <a:lnTo>
                  <a:pt x="7388" y="22355"/>
                </a:lnTo>
                <a:cubicBezTo>
                  <a:pt x="7377" y="22349"/>
                  <a:pt x="7366" y="22347"/>
                  <a:pt x="7356" y="22347"/>
                </a:cubicBezTo>
                <a:cubicBezTo>
                  <a:pt x="7299" y="22347"/>
                  <a:pt x="7246" y="22418"/>
                  <a:pt x="7272" y="22469"/>
                </a:cubicBezTo>
                <a:cubicBezTo>
                  <a:pt x="7706" y="23303"/>
                  <a:pt x="8540" y="23770"/>
                  <a:pt x="9173" y="24437"/>
                </a:cubicBezTo>
                <a:cubicBezTo>
                  <a:pt x="9107" y="24404"/>
                  <a:pt x="9073" y="24404"/>
                  <a:pt x="9040" y="24370"/>
                </a:cubicBezTo>
                <a:cubicBezTo>
                  <a:pt x="9021" y="24358"/>
                  <a:pt x="9004" y="24352"/>
                  <a:pt x="8988" y="24352"/>
                </a:cubicBezTo>
                <a:cubicBezTo>
                  <a:pt x="8920" y="24352"/>
                  <a:pt x="8886" y="24456"/>
                  <a:pt x="8940" y="24537"/>
                </a:cubicBezTo>
                <a:lnTo>
                  <a:pt x="9007" y="24570"/>
                </a:lnTo>
                <a:cubicBezTo>
                  <a:pt x="8840" y="24570"/>
                  <a:pt x="8606" y="24604"/>
                  <a:pt x="8439" y="24637"/>
                </a:cubicBezTo>
                <a:cubicBezTo>
                  <a:pt x="8439" y="24570"/>
                  <a:pt x="8373" y="24537"/>
                  <a:pt x="8273" y="24537"/>
                </a:cubicBezTo>
                <a:cubicBezTo>
                  <a:pt x="8106" y="24570"/>
                  <a:pt x="8006" y="24604"/>
                  <a:pt x="7872" y="24704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50" y="24795"/>
                  <a:pt x="7836" y="24869"/>
                  <a:pt x="7815" y="24937"/>
                </a:cubicBezTo>
                <a:lnTo>
                  <a:pt x="7839" y="24937"/>
                </a:lnTo>
                <a:cubicBezTo>
                  <a:pt x="7872" y="24971"/>
                  <a:pt x="7906" y="24971"/>
                  <a:pt x="7939" y="24971"/>
                </a:cubicBezTo>
                <a:cubicBezTo>
                  <a:pt x="8073" y="24937"/>
                  <a:pt x="8239" y="24937"/>
                  <a:pt x="8373" y="24904"/>
                </a:cubicBezTo>
                <a:cubicBezTo>
                  <a:pt x="8606" y="24804"/>
                  <a:pt x="8873" y="24737"/>
                  <a:pt x="9107" y="24737"/>
                </a:cubicBezTo>
                <a:lnTo>
                  <a:pt x="9273" y="24904"/>
                </a:lnTo>
                <a:cubicBezTo>
                  <a:pt x="9301" y="24918"/>
                  <a:pt x="9329" y="24926"/>
                  <a:pt x="9352" y="24926"/>
                </a:cubicBezTo>
                <a:cubicBezTo>
                  <a:pt x="9384" y="24926"/>
                  <a:pt x="9407" y="24910"/>
                  <a:pt x="9407" y="24871"/>
                </a:cubicBezTo>
                <a:lnTo>
                  <a:pt x="9407" y="24804"/>
                </a:lnTo>
                <a:cubicBezTo>
                  <a:pt x="9607" y="24937"/>
                  <a:pt x="9774" y="25071"/>
                  <a:pt x="10007" y="25237"/>
                </a:cubicBezTo>
                <a:cubicBezTo>
                  <a:pt x="11008" y="26205"/>
                  <a:pt x="12075" y="27072"/>
                  <a:pt x="13176" y="27939"/>
                </a:cubicBezTo>
                <a:cubicBezTo>
                  <a:pt x="13610" y="28373"/>
                  <a:pt x="14010" y="28807"/>
                  <a:pt x="14244" y="29374"/>
                </a:cubicBezTo>
                <a:cubicBezTo>
                  <a:pt x="14677" y="31575"/>
                  <a:pt x="15044" y="33777"/>
                  <a:pt x="15545" y="35945"/>
                </a:cubicBezTo>
                <a:cubicBezTo>
                  <a:pt x="15559" y="36015"/>
                  <a:pt x="15614" y="36044"/>
                  <a:pt x="15668" y="36044"/>
                </a:cubicBezTo>
                <a:cubicBezTo>
                  <a:pt x="15743" y="36044"/>
                  <a:pt x="15817" y="35989"/>
                  <a:pt x="15778" y="35912"/>
                </a:cubicBezTo>
                <a:cubicBezTo>
                  <a:pt x="15444" y="34411"/>
                  <a:pt x="15178" y="32910"/>
                  <a:pt x="14911" y="31409"/>
                </a:cubicBezTo>
                <a:cubicBezTo>
                  <a:pt x="14911" y="31375"/>
                  <a:pt x="14911" y="31308"/>
                  <a:pt x="14944" y="31275"/>
                </a:cubicBezTo>
                <a:cubicBezTo>
                  <a:pt x="15344" y="33577"/>
                  <a:pt x="15711" y="36079"/>
                  <a:pt x="16779" y="38147"/>
                </a:cubicBezTo>
                <a:cubicBezTo>
                  <a:pt x="16799" y="38167"/>
                  <a:pt x="16820" y="38175"/>
                  <a:pt x="16838" y="38175"/>
                </a:cubicBezTo>
                <a:cubicBezTo>
                  <a:pt x="16877" y="38175"/>
                  <a:pt x="16902" y="38136"/>
                  <a:pt x="16879" y="38113"/>
                </a:cubicBezTo>
                <a:cubicBezTo>
                  <a:pt x="16212" y="35778"/>
                  <a:pt x="15545" y="33543"/>
                  <a:pt x="15111" y="31142"/>
                </a:cubicBezTo>
                <a:cubicBezTo>
                  <a:pt x="15078" y="31042"/>
                  <a:pt x="15078" y="30875"/>
                  <a:pt x="15044" y="30741"/>
                </a:cubicBezTo>
                <a:cubicBezTo>
                  <a:pt x="15055" y="30694"/>
                  <a:pt x="15067" y="30647"/>
                  <a:pt x="15078" y="30600"/>
                </a:cubicBezTo>
                <a:lnTo>
                  <a:pt x="15078" y="30600"/>
                </a:lnTo>
                <a:cubicBezTo>
                  <a:pt x="15089" y="30658"/>
                  <a:pt x="15100" y="30717"/>
                  <a:pt x="15111" y="30775"/>
                </a:cubicBezTo>
                <a:cubicBezTo>
                  <a:pt x="15111" y="30708"/>
                  <a:pt x="15144" y="30675"/>
                  <a:pt x="15144" y="30608"/>
                </a:cubicBezTo>
                <a:cubicBezTo>
                  <a:pt x="15135" y="30552"/>
                  <a:pt x="15126" y="30496"/>
                  <a:pt x="15117" y="30440"/>
                </a:cubicBezTo>
                <a:lnTo>
                  <a:pt x="15117" y="30440"/>
                </a:lnTo>
                <a:cubicBezTo>
                  <a:pt x="15104" y="30493"/>
                  <a:pt x="15091" y="30547"/>
                  <a:pt x="15078" y="30600"/>
                </a:cubicBezTo>
                <a:lnTo>
                  <a:pt x="15078" y="30600"/>
                </a:lnTo>
                <a:cubicBezTo>
                  <a:pt x="14724" y="28722"/>
                  <a:pt x="14399" y="26813"/>
                  <a:pt x="14043" y="24904"/>
                </a:cubicBezTo>
                <a:cubicBezTo>
                  <a:pt x="13877" y="23036"/>
                  <a:pt x="13476" y="21168"/>
                  <a:pt x="13009" y="19367"/>
                </a:cubicBezTo>
                <a:cubicBezTo>
                  <a:pt x="13009" y="18699"/>
                  <a:pt x="13076" y="18066"/>
                  <a:pt x="13176" y="17398"/>
                </a:cubicBezTo>
                <a:cubicBezTo>
                  <a:pt x="13443" y="16865"/>
                  <a:pt x="13877" y="16398"/>
                  <a:pt x="14210" y="15897"/>
                </a:cubicBezTo>
                <a:cubicBezTo>
                  <a:pt x="14410" y="15564"/>
                  <a:pt x="14711" y="15164"/>
                  <a:pt x="14844" y="14730"/>
                </a:cubicBezTo>
                <a:lnTo>
                  <a:pt x="14911" y="14830"/>
                </a:lnTo>
                <a:cubicBezTo>
                  <a:pt x="14920" y="14835"/>
                  <a:pt x="14929" y="14837"/>
                  <a:pt x="14938" y="14837"/>
                </a:cubicBezTo>
                <a:cubicBezTo>
                  <a:pt x="14994" y="14837"/>
                  <a:pt x="15044" y="14754"/>
                  <a:pt x="15044" y="14697"/>
                </a:cubicBezTo>
                <a:cubicBezTo>
                  <a:pt x="15011" y="14663"/>
                  <a:pt x="15011" y="14563"/>
                  <a:pt x="14944" y="14530"/>
                </a:cubicBezTo>
                <a:lnTo>
                  <a:pt x="14944" y="14396"/>
                </a:lnTo>
                <a:cubicBezTo>
                  <a:pt x="14944" y="14330"/>
                  <a:pt x="14944" y="14263"/>
                  <a:pt x="14911" y="14230"/>
                </a:cubicBezTo>
                <a:cubicBezTo>
                  <a:pt x="14911" y="13863"/>
                  <a:pt x="15078" y="13529"/>
                  <a:pt x="15411" y="13329"/>
                </a:cubicBezTo>
                <a:cubicBezTo>
                  <a:pt x="15509" y="13248"/>
                  <a:pt x="15748" y="13174"/>
                  <a:pt x="15968" y="13174"/>
                </a:cubicBezTo>
                <a:cubicBezTo>
                  <a:pt x="16201" y="13174"/>
                  <a:pt x="16412" y="13256"/>
                  <a:pt x="16412" y="13496"/>
                </a:cubicBezTo>
                <a:cubicBezTo>
                  <a:pt x="16412" y="13829"/>
                  <a:pt x="16045" y="14163"/>
                  <a:pt x="15778" y="14363"/>
                </a:cubicBezTo>
                <a:cubicBezTo>
                  <a:pt x="15545" y="14596"/>
                  <a:pt x="15211" y="14763"/>
                  <a:pt x="14877" y="14930"/>
                </a:cubicBezTo>
                <a:cubicBezTo>
                  <a:pt x="14777" y="14997"/>
                  <a:pt x="14844" y="15063"/>
                  <a:pt x="14911" y="15063"/>
                </a:cubicBezTo>
                <a:cubicBezTo>
                  <a:pt x="15444" y="15063"/>
                  <a:pt x="15945" y="14663"/>
                  <a:pt x="16278" y="14263"/>
                </a:cubicBezTo>
                <a:cubicBezTo>
                  <a:pt x="16545" y="13996"/>
                  <a:pt x="16879" y="13529"/>
                  <a:pt x="16579" y="13162"/>
                </a:cubicBezTo>
                <a:cubicBezTo>
                  <a:pt x="16445" y="12995"/>
                  <a:pt x="16178" y="12929"/>
                  <a:pt x="15945" y="12929"/>
                </a:cubicBezTo>
                <a:cubicBezTo>
                  <a:pt x="15916" y="12926"/>
                  <a:pt x="15888" y="12924"/>
                  <a:pt x="15860" y="12924"/>
                </a:cubicBezTo>
                <a:cubicBezTo>
                  <a:pt x="15565" y="12924"/>
                  <a:pt x="15321" y="13079"/>
                  <a:pt x="15078" y="13262"/>
                </a:cubicBezTo>
                <a:cubicBezTo>
                  <a:pt x="14844" y="13496"/>
                  <a:pt x="14677" y="13863"/>
                  <a:pt x="14677" y="14196"/>
                </a:cubicBezTo>
                <a:cubicBezTo>
                  <a:pt x="14611" y="14230"/>
                  <a:pt x="14611" y="14263"/>
                  <a:pt x="14611" y="14330"/>
                </a:cubicBezTo>
                <a:cubicBezTo>
                  <a:pt x="14711" y="15364"/>
                  <a:pt x="13843" y="16231"/>
                  <a:pt x="13243" y="17098"/>
                </a:cubicBezTo>
                <a:cubicBezTo>
                  <a:pt x="13376" y="16264"/>
                  <a:pt x="13543" y="15430"/>
                  <a:pt x="13710" y="14596"/>
                </a:cubicBezTo>
                <a:cubicBezTo>
                  <a:pt x="13877" y="13729"/>
                  <a:pt x="14444" y="12995"/>
                  <a:pt x="15078" y="12362"/>
                </a:cubicBezTo>
                <a:cubicBezTo>
                  <a:pt x="15110" y="12405"/>
                  <a:pt x="15149" y="12423"/>
                  <a:pt x="15187" y="12423"/>
                </a:cubicBezTo>
                <a:cubicBezTo>
                  <a:pt x="15265" y="12423"/>
                  <a:pt x="15338" y="12348"/>
                  <a:pt x="15344" y="12242"/>
                </a:cubicBezTo>
                <a:lnTo>
                  <a:pt x="15344" y="12242"/>
                </a:lnTo>
                <a:cubicBezTo>
                  <a:pt x="15478" y="12533"/>
                  <a:pt x="15715" y="12739"/>
                  <a:pt x="16024" y="12739"/>
                </a:cubicBezTo>
                <a:cubicBezTo>
                  <a:pt x="16104" y="12739"/>
                  <a:pt x="16189" y="12725"/>
                  <a:pt x="16278" y="12695"/>
                </a:cubicBezTo>
                <a:cubicBezTo>
                  <a:pt x="16712" y="12528"/>
                  <a:pt x="17046" y="12061"/>
                  <a:pt x="17112" y="11661"/>
                </a:cubicBezTo>
                <a:cubicBezTo>
                  <a:pt x="17207" y="11249"/>
                  <a:pt x="17061" y="10655"/>
                  <a:pt x="16617" y="10655"/>
                </a:cubicBezTo>
                <a:cubicBezTo>
                  <a:pt x="16594" y="10655"/>
                  <a:pt x="16570" y="10657"/>
                  <a:pt x="16545" y="10660"/>
                </a:cubicBezTo>
                <a:cubicBezTo>
                  <a:pt x="16512" y="10660"/>
                  <a:pt x="16445" y="10694"/>
                  <a:pt x="16512" y="10727"/>
                </a:cubicBezTo>
                <a:cubicBezTo>
                  <a:pt x="16745" y="10994"/>
                  <a:pt x="16946" y="11161"/>
                  <a:pt x="16879" y="11528"/>
                </a:cubicBezTo>
                <a:cubicBezTo>
                  <a:pt x="16845" y="11861"/>
                  <a:pt x="16612" y="12161"/>
                  <a:pt x="16345" y="12362"/>
                </a:cubicBezTo>
                <a:cubicBezTo>
                  <a:pt x="16234" y="12445"/>
                  <a:pt x="16117" y="12488"/>
                  <a:pt x="16011" y="12488"/>
                </a:cubicBezTo>
                <a:cubicBezTo>
                  <a:pt x="15863" y="12488"/>
                  <a:pt x="15736" y="12403"/>
                  <a:pt x="15678" y="12228"/>
                </a:cubicBezTo>
                <a:cubicBezTo>
                  <a:pt x="15411" y="11828"/>
                  <a:pt x="15545" y="10860"/>
                  <a:pt x="16178" y="10827"/>
                </a:cubicBezTo>
                <a:cubicBezTo>
                  <a:pt x="16212" y="10827"/>
                  <a:pt x="16212" y="10760"/>
                  <a:pt x="16178" y="10727"/>
                </a:cubicBezTo>
                <a:cubicBezTo>
                  <a:pt x="16106" y="10704"/>
                  <a:pt x="16037" y="10693"/>
                  <a:pt x="15973" y="10693"/>
                </a:cubicBezTo>
                <a:cubicBezTo>
                  <a:pt x="15480" y="10693"/>
                  <a:pt x="15244" y="11330"/>
                  <a:pt x="15244" y="11861"/>
                </a:cubicBezTo>
                <a:cubicBezTo>
                  <a:pt x="15215" y="11818"/>
                  <a:pt x="15167" y="11793"/>
                  <a:pt x="15122" y="11793"/>
                </a:cubicBezTo>
                <a:cubicBezTo>
                  <a:pt x="15064" y="11793"/>
                  <a:pt x="15011" y="11834"/>
                  <a:pt x="15011" y="11928"/>
                </a:cubicBezTo>
                <a:lnTo>
                  <a:pt x="15011" y="12061"/>
                </a:lnTo>
                <a:lnTo>
                  <a:pt x="15011" y="12161"/>
                </a:lnTo>
                <a:lnTo>
                  <a:pt x="15011" y="12195"/>
                </a:lnTo>
                <a:cubicBezTo>
                  <a:pt x="14611" y="12695"/>
                  <a:pt x="14210" y="13162"/>
                  <a:pt x="13943" y="13696"/>
                </a:cubicBezTo>
                <a:cubicBezTo>
                  <a:pt x="14110" y="12995"/>
                  <a:pt x="14277" y="12228"/>
                  <a:pt x="14410" y="11528"/>
                </a:cubicBezTo>
                <a:lnTo>
                  <a:pt x="14410" y="11494"/>
                </a:lnTo>
                <a:cubicBezTo>
                  <a:pt x="14544" y="10927"/>
                  <a:pt x="14844" y="10594"/>
                  <a:pt x="15044" y="10093"/>
                </a:cubicBezTo>
                <a:cubicBezTo>
                  <a:pt x="15111" y="9993"/>
                  <a:pt x="15178" y="9826"/>
                  <a:pt x="15178" y="9660"/>
                </a:cubicBezTo>
                <a:cubicBezTo>
                  <a:pt x="15261" y="9799"/>
                  <a:pt x="15391" y="9868"/>
                  <a:pt x="15528" y="9868"/>
                </a:cubicBezTo>
                <a:cubicBezTo>
                  <a:pt x="15556" y="9868"/>
                  <a:pt x="15583" y="9865"/>
                  <a:pt x="15611" y="9860"/>
                </a:cubicBezTo>
                <a:cubicBezTo>
                  <a:pt x="16045" y="9826"/>
                  <a:pt x="16178" y="9259"/>
                  <a:pt x="16245" y="8926"/>
                </a:cubicBezTo>
                <a:cubicBezTo>
                  <a:pt x="16345" y="8559"/>
                  <a:pt x="16378" y="7692"/>
                  <a:pt x="15945" y="7491"/>
                </a:cubicBezTo>
                <a:cubicBezTo>
                  <a:pt x="15934" y="7471"/>
                  <a:pt x="15921" y="7463"/>
                  <a:pt x="15907" y="7463"/>
                </a:cubicBezTo>
                <a:cubicBezTo>
                  <a:pt x="15876" y="7463"/>
                  <a:pt x="15845" y="7502"/>
                  <a:pt x="15845" y="7525"/>
                </a:cubicBezTo>
                <a:cubicBezTo>
                  <a:pt x="15845" y="7692"/>
                  <a:pt x="15911" y="7825"/>
                  <a:pt x="15945" y="7992"/>
                </a:cubicBezTo>
                <a:cubicBezTo>
                  <a:pt x="16012" y="8192"/>
                  <a:pt x="16045" y="8392"/>
                  <a:pt x="16012" y="8592"/>
                </a:cubicBezTo>
                <a:cubicBezTo>
                  <a:pt x="16012" y="8892"/>
                  <a:pt x="15911" y="9326"/>
                  <a:pt x="15711" y="9526"/>
                </a:cubicBezTo>
                <a:cubicBezTo>
                  <a:pt x="15663" y="9580"/>
                  <a:pt x="15617" y="9603"/>
                  <a:pt x="15572" y="9603"/>
                </a:cubicBezTo>
                <a:cubicBezTo>
                  <a:pt x="15367" y="9603"/>
                  <a:pt x="15205" y="9129"/>
                  <a:pt x="15178" y="8992"/>
                </a:cubicBezTo>
                <a:cubicBezTo>
                  <a:pt x="15044" y="8525"/>
                  <a:pt x="15078" y="7858"/>
                  <a:pt x="15511" y="7558"/>
                </a:cubicBezTo>
                <a:cubicBezTo>
                  <a:pt x="15578" y="7525"/>
                  <a:pt x="15511" y="7425"/>
                  <a:pt x="15444" y="7425"/>
                </a:cubicBezTo>
                <a:cubicBezTo>
                  <a:pt x="14911" y="7692"/>
                  <a:pt x="14844" y="8359"/>
                  <a:pt x="14911" y="8892"/>
                </a:cubicBezTo>
                <a:cubicBezTo>
                  <a:pt x="14911" y="9026"/>
                  <a:pt x="14944" y="9193"/>
                  <a:pt x="15044" y="9359"/>
                </a:cubicBezTo>
                <a:cubicBezTo>
                  <a:pt x="15011" y="9860"/>
                  <a:pt x="14711" y="10260"/>
                  <a:pt x="14510" y="10660"/>
                </a:cubicBezTo>
                <a:cubicBezTo>
                  <a:pt x="14510" y="9893"/>
                  <a:pt x="14277" y="9059"/>
                  <a:pt x="14110" y="8425"/>
                </a:cubicBezTo>
                <a:lnTo>
                  <a:pt x="14110" y="8392"/>
                </a:lnTo>
                <a:cubicBezTo>
                  <a:pt x="14110" y="8359"/>
                  <a:pt x="14110" y="8359"/>
                  <a:pt x="14077" y="8325"/>
                </a:cubicBezTo>
                <a:cubicBezTo>
                  <a:pt x="14110" y="8325"/>
                  <a:pt x="14177" y="8259"/>
                  <a:pt x="14177" y="8259"/>
                </a:cubicBezTo>
                <a:cubicBezTo>
                  <a:pt x="14677" y="7992"/>
                  <a:pt x="14844" y="7425"/>
                  <a:pt x="14444" y="6991"/>
                </a:cubicBezTo>
                <a:cubicBezTo>
                  <a:pt x="14200" y="6625"/>
                  <a:pt x="13678" y="6315"/>
                  <a:pt x="13233" y="6315"/>
                </a:cubicBezTo>
                <a:cubicBezTo>
                  <a:pt x="13191" y="6315"/>
                  <a:pt x="13150" y="6318"/>
                  <a:pt x="13109" y="6324"/>
                </a:cubicBezTo>
                <a:cubicBezTo>
                  <a:pt x="12576" y="6324"/>
                  <a:pt x="12576" y="6758"/>
                  <a:pt x="12743" y="7158"/>
                </a:cubicBezTo>
                <a:cubicBezTo>
                  <a:pt x="12843" y="7692"/>
                  <a:pt x="13210" y="8359"/>
                  <a:pt x="13743" y="8392"/>
                </a:cubicBezTo>
                <a:cubicBezTo>
                  <a:pt x="13777" y="8525"/>
                  <a:pt x="13843" y="8559"/>
                  <a:pt x="13943" y="8659"/>
                </a:cubicBezTo>
                <a:cubicBezTo>
                  <a:pt x="14210" y="9560"/>
                  <a:pt x="14244" y="10494"/>
                  <a:pt x="14244" y="11428"/>
                </a:cubicBezTo>
                <a:lnTo>
                  <a:pt x="14244" y="11561"/>
                </a:lnTo>
                <a:lnTo>
                  <a:pt x="14244" y="11594"/>
                </a:lnTo>
                <a:cubicBezTo>
                  <a:pt x="14210" y="11895"/>
                  <a:pt x="14110" y="12228"/>
                  <a:pt x="14077" y="12528"/>
                </a:cubicBezTo>
                <a:cubicBezTo>
                  <a:pt x="13843" y="11728"/>
                  <a:pt x="13843" y="10894"/>
                  <a:pt x="13443" y="10160"/>
                </a:cubicBezTo>
                <a:lnTo>
                  <a:pt x="13410" y="10093"/>
                </a:lnTo>
                <a:lnTo>
                  <a:pt x="13410" y="10027"/>
                </a:lnTo>
                <a:lnTo>
                  <a:pt x="13343" y="9926"/>
                </a:lnTo>
                <a:cubicBezTo>
                  <a:pt x="13410" y="9426"/>
                  <a:pt x="13343" y="8826"/>
                  <a:pt x="13043" y="8492"/>
                </a:cubicBezTo>
                <a:cubicBezTo>
                  <a:pt x="12897" y="8317"/>
                  <a:pt x="12687" y="8206"/>
                  <a:pt x="12471" y="8175"/>
                </a:cubicBezTo>
                <a:lnTo>
                  <a:pt x="12471" y="8175"/>
                </a:lnTo>
                <a:cubicBezTo>
                  <a:pt x="12637" y="8235"/>
                  <a:pt x="12754" y="8382"/>
                  <a:pt x="12843" y="8559"/>
                </a:cubicBezTo>
                <a:cubicBezTo>
                  <a:pt x="13009" y="8892"/>
                  <a:pt x="13043" y="9193"/>
                  <a:pt x="13043" y="9493"/>
                </a:cubicBezTo>
                <a:cubicBezTo>
                  <a:pt x="12943" y="9493"/>
                  <a:pt x="12843" y="9560"/>
                  <a:pt x="12876" y="9660"/>
                </a:cubicBezTo>
                <a:cubicBezTo>
                  <a:pt x="12909" y="9826"/>
                  <a:pt x="12943" y="9993"/>
                  <a:pt x="13043" y="10160"/>
                </a:cubicBezTo>
                <a:cubicBezTo>
                  <a:pt x="12642" y="10060"/>
                  <a:pt x="12376" y="9926"/>
                  <a:pt x="12109" y="9593"/>
                </a:cubicBezTo>
                <a:cubicBezTo>
                  <a:pt x="11909" y="9326"/>
                  <a:pt x="11708" y="8892"/>
                  <a:pt x="11775" y="8492"/>
                </a:cubicBezTo>
                <a:cubicBezTo>
                  <a:pt x="11778" y="8470"/>
                  <a:pt x="11783" y="8448"/>
                  <a:pt x="11788" y="8428"/>
                </a:cubicBezTo>
                <a:lnTo>
                  <a:pt x="11788" y="8428"/>
                </a:lnTo>
                <a:cubicBezTo>
                  <a:pt x="11772" y="8448"/>
                  <a:pt x="11756" y="8470"/>
                  <a:pt x="11742" y="8492"/>
                </a:cubicBezTo>
                <a:cubicBezTo>
                  <a:pt x="11508" y="8892"/>
                  <a:pt x="11742" y="9526"/>
                  <a:pt x="12009" y="9893"/>
                </a:cubicBezTo>
                <a:cubicBezTo>
                  <a:pt x="12168" y="10158"/>
                  <a:pt x="12558" y="10591"/>
                  <a:pt x="12946" y="10591"/>
                </a:cubicBezTo>
                <a:cubicBezTo>
                  <a:pt x="13046" y="10591"/>
                  <a:pt x="13147" y="10562"/>
                  <a:pt x="13243" y="10494"/>
                </a:cubicBezTo>
                <a:cubicBezTo>
                  <a:pt x="13257" y="10522"/>
                  <a:pt x="13289" y="10532"/>
                  <a:pt x="13324" y="10532"/>
                </a:cubicBezTo>
                <a:cubicBezTo>
                  <a:pt x="13371" y="10532"/>
                  <a:pt x="13424" y="10513"/>
                  <a:pt x="13443" y="10494"/>
                </a:cubicBezTo>
                <a:cubicBezTo>
                  <a:pt x="13729" y="11066"/>
                  <a:pt x="13682" y="11790"/>
                  <a:pt x="13908" y="12405"/>
                </a:cubicBezTo>
                <a:lnTo>
                  <a:pt x="13908" y="12405"/>
                </a:lnTo>
                <a:cubicBezTo>
                  <a:pt x="13909" y="12402"/>
                  <a:pt x="13909" y="12398"/>
                  <a:pt x="13910" y="12395"/>
                </a:cubicBezTo>
                <a:cubicBezTo>
                  <a:pt x="13910" y="12428"/>
                  <a:pt x="13943" y="12428"/>
                  <a:pt x="13943" y="12495"/>
                </a:cubicBezTo>
                <a:cubicBezTo>
                  <a:pt x="13931" y="12465"/>
                  <a:pt x="13919" y="12435"/>
                  <a:pt x="13908" y="12405"/>
                </a:cubicBezTo>
                <a:lnTo>
                  <a:pt x="13908" y="12405"/>
                </a:lnTo>
                <a:cubicBezTo>
                  <a:pt x="13776" y="13035"/>
                  <a:pt x="13676" y="13666"/>
                  <a:pt x="13576" y="14263"/>
                </a:cubicBezTo>
                <a:cubicBezTo>
                  <a:pt x="13618" y="14084"/>
                  <a:pt x="13657" y="13899"/>
                  <a:pt x="13695" y="13711"/>
                </a:cubicBezTo>
                <a:lnTo>
                  <a:pt x="13695" y="13711"/>
                </a:lnTo>
                <a:cubicBezTo>
                  <a:pt x="13645" y="13987"/>
                  <a:pt x="13597" y="14261"/>
                  <a:pt x="13543" y="14530"/>
                </a:cubicBezTo>
                <a:cubicBezTo>
                  <a:pt x="13543" y="14396"/>
                  <a:pt x="13510" y="14263"/>
                  <a:pt x="13510" y="14163"/>
                </a:cubicBezTo>
                <a:cubicBezTo>
                  <a:pt x="13443" y="13863"/>
                  <a:pt x="13410" y="13562"/>
                  <a:pt x="13376" y="13329"/>
                </a:cubicBezTo>
                <a:cubicBezTo>
                  <a:pt x="13343" y="13195"/>
                  <a:pt x="13276" y="13029"/>
                  <a:pt x="13243" y="12862"/>
                </a:cubicBezTo>
                <a:cubicBezTo>
                  <a:pt x="13276" y="12829"/>
                  <a:pt x="13276" y="12762"/>
                  <a:pt x="13276" y="12728"/>
                </a:cubicBezTo>
                <a:cubicBezTo>
                  <a:pt x="13243" y="12695"/>
                  <a:pt x="13243" y="12662"/>
                  <a:pt x="13210" y="12595"/>
                </a:cubicBezTo>
                <a:lnTo>
                  <a:pt x="13210" y="12395"/>
                </a:lnTo>
                <a:cubicBezTo>
                  <a:pt x="13210" y="12362"/>
                  <a:pt x="13210" y="12328"/>
                  <a:pt x="13176" y="12261"/>
                </a:cubicBezTo>
                <a:cubicBezTo>
                  <a:pt x="13243" y="11895"/>
                  <a:pt x="13076" y="11428"/>
                  <a:pt x="12909" y="11194"/>
                </a:cubicBezTo>
                <a:cubicBezTo>
                  <a:pt x="12748" y="10961"/>
                  <a:pt x="12480" y="10834"/>
                  <a:pt x="12225" y="10834"/>
                </a:cubicBezTo>
                <a:cubicBezTo>
                  <a:pt x="12147" y="10834"/>
                  <a:pt x="12071" y="10845"/>
                  <a:pt x="11999" y="10870"/>
                </a:cubicBezTo>
                <a:lnTo>
                  <a:pt x="11999" y="10870"/>
                </a:lnTo>
                <a:cubicBezTo>
                  <a:pt x="12018" y="10868"/>
                  <a:pt x="12037" y="10867"/>
                  <a:pt x="12056" y="10867"/>
                </a:cubicBezTo>
                <a:cubicBezTo>
                  <a:pt x="12270" y="10867"/>
                  <a:pt x="12494" y="11003"/>
                  <a:pt x="12609" y="11194"/>
                </a:cubicBezTo>
                <a:cubicBezTo>
                  <a:pt x="12743" y="11361"/>
                  <a:pt x="12843" y="11661"/>
                  <a:pt x="12843" y="11928"/>
                </a:cubicBezTo>
                <a:cubicBezTo>
                  <a:pt x="12743" y="11928"/>
                  <a:pt x="12709" y="11995"/>
                  <a:pt x="12642" y="12028"/>
                </a:cubicBezTo>
                <a:lnTo>
                  <a:pt x="12642" y="12195"/>
                </a:lnTo>
                <a:lnTo>
                  <a:pt x="12642" y="12261"/>
                </a:lnTo>
                <a:cubicBezTo>
                  <a:pt x="12532" y="12317"/>
                  <a:pt x="12433" y="12349"/>
                  <a:pt x="12336" y="12349"/>
                </a:cubicBezTo>
                <a:cubicBezTo>
                  <a:pt x="12198" y="12349"/>
                  <a:pt x="12065" y="12284"/>
                  <a:pt x="11909" y="12128"/>
                </a:cubicBezTo>
                <a:cubicBezTo>
                  <a:pt x="11729" y="11919"/>
                  <a:pt x="11577" y="11549"/>
                  <a:pt x="11619" y="11234"/>
                </a:cubicBezTo>
                <a:lnTo>
                  <a:pt x="11619" y="11234"/>
                </a:lnTo>
                <a:cubicBezTo>
                  <a:pt x="11327" y="11906"/>
                  <a:pt x="11996" y="12851"/>
                  <a:pt x="12560" y="12851"/>
                </a:cubicBezTo>
                <a:cubicBezTo>
                  <a:pt x="12672" y="12851"/>
                  <a:pt x="12780" y="12813"/>
                  <a:pt x="12876" y="12728"/>
                </a:cubicBezTo>
                <a:lnTo>
                  <a:pt x="12943" y="12795"/>
                </a:lnTo>
                <a:cubicBezTo>
                  <a:pt x="13009" y="12862"/>
                  <a:pt x="13043" y="12862"/>
                  <a:pt x="13109" y="12862"/>
                </a:cubicBezTo>
                <a:cubicBezTo>
                  <a:pt x="13210" y="13095"/>
                  <a:pt x="13243" y="13396"/>
                  <a:pt x="13276" y="13629"/>
                </a:cubicBezTo>
                <a:cubicBezTo>
                  <a:pt x="13376" y="14096"/>
                  <a:pt x="13376" y="14596"/>
                  <a:pt x="13510" y="15030"/>
                </a:cubicBezTo>
                <a:cubicBezTo>
                  <a:pt x="13410" y="15664"/>
                  <a:pt x="13276" y="16264"/>
                  <a:pt x="13210" y="16898"/>
                </a:cubicBezTo>
                <a:cubicBezTo>
                  <a:pt x="13109" y="17398"/>
                  <a:pt x="13009" y="17899"/>
                  <a:pt x="12909" y="18399"/>
                </a:cubicBezTo>
                <a:cubicBezTo>
                  <a:pt x="12342" y="16264"/>
                  <a:pt x="11608" y="14163"/>
                  <a:pt x="11075" y="12028"/>
                </a:cubicBezTo>
                <a:cubicBezTo>
                  <a:pt x="11075" y="11995"/>
                  <a:pt x="11058" y="11978"/>
                  <a:pt x="11041" y="11978"/>
                </a:cubicBezTo>
                <a:cubicBezTo>
                  <a:pt x="11025" y="11978"/>
                  <a:pt x="11008" y="11995"/>
                  <a:pt x="11008" y="12028"/>
                </a:cubicBezTo>
                <a:cubicBezTo>
                  <a:pt x="11075" y="12662"/>
                  <a:pt x="11241" y="13262"/>
                  <a:pt x="11375" y="13863"/>
                </a:cubicBezTo>
                <a:cubicBezTo>
                  <a:pt x="10941" y="12562"/>
                  <a:pt x="10508" y="11294"/>
                  <a:pt x="10007" y="10027"/>
                </a:cubicBezTo>
                <a:cubicBezTo>
                  <a:pt x="10041" y="9760"/>
                  <a:pt x="10041" y="9526"/>
                  <a:pt x="10074" y="9259"/>
                </a:cubicBezTo>
                <a:cubicBezTo>
                  <a:pt x="10107" y="8992"/>
                  <a:pt x="10074" y="8525"/>
                  <a:pt x="10207" y="8192"/>
                </a:cubicBezTo>
                <a:cubicBezTo>
                  <a:pt x="10241" y="8192"/>
                  <a:pt x="10241" y="8125"/>
                  <a:pt x="10274" y="8092"/>
                </a:cubicBezTo>
                <a:lnTo>
                  <a:pt x="10274" y="8058"/>
                </a:lnTo>
                <a:cubicBezTo>
                  <a:pt x="10274" y="8025"/>
                  <a:pt x="10274" y="7958"/>
                  <a:pt x="10341" y="7925"/>
                </a:cubicBezTo>
                <a:cubicBezTo>
                  <a:pt x="10341" y="7858"/>
                  <a:pt x="10341" y="7792"/>
                  <a:pt x="10274" y="7758"/>
                </a:cubicBezTo>
                <a:lnTo>
                  <a:pt x="10274" y="7725"/>
                </a:lnTo>
                <a:cubicBezTo>
                  <a:pt x="10383" y="7763"/>
                  <a:pt x="10488" y="7781"/>
                  <a:pt x="10587" y="7781"/>
                </a:cubicBezTo>
                <a:cubicBezTo>
                  <a:pt x="11094" y="7781"/>
                  <a:pt x="11453" y="7321"/>
                  <a:pt x="11508" y="6791"/>
                </a:cubicBezTo>
                <a:cubicBezTo>
                  <a:pt x="11542" y="6257"/>
                  <a:pt x="11342" y="5557"/>
                  <a:pt x="10875" y="5223"/>
                </a:cubicBezTo>
                <a:cubicBezTo>
                  <a:pt x="10770" y="5140"/>
                  <a:pt x="10670" y="5105"/>
                  <a:pt x="10575" y="5105"/>
                </a:cubicBezTo>
                <a:cubicBezTo>
                  <a:pt x="10367" y="5105"/>
                  <a:pt x="10189" y="5273"/>
                  <a:pt x="10074" y="5457"/>
                </a:cubicBezTo>
                <a:lnTo>
                  <a:pt x="10074" y="5423"/>
                </a:lnTo>
                <a:cubicBezTo>
                  <a:pt x="10074" y="5400"/>
                  <a:pt x="10057" y="5376"/>
                  <a:pt x="10036" y="5376"/>
                </a:cubicBezTo>
                <a:cubicBezTo>
                  <a:pt x="10027" y="5376"/>
                  <a:pt x="10017" y="5380"/>
                  <a:pt x="10007" y="5390"/>
                </a:cubicBezTo>
                <a:cubicBezTo>
                  <a:pt x="9907" y="5557"/>
                  <a:pt x="9840" y="5790"/>
                  <a:pt x="9774" y="6057"/>
                </a:cubicBezTo>
                <a:cubicBezTo>
                  <a:pt x="9740" y="6124"/>
                  <a:pt x="9740" y="6257"/>
                  <a:pt x="9707" y="6357"/>
                </a:cubicBezTo>
                <a:cubicBezTo>
                  <a:pt x="9707" y="6391"/>
                  <a:pt x="9707" y="6391"/>
                  <a:pt x="9740" y="6391"/>
                </a:cubicBezTo>
                <a:cubicBezTo>
                  <a:pt x="9707" y="6791"/>
                  <a:pt x="9774" y="7258"/>
                  <a:pt x="10007" y="7558"/>
                </a:cubicBezTo>
                <a:cubicBezTo>
                  <a:pt x="9941" y="7591"/>
                  <a:pt x="9907" y="7625"/>
                  <a:pt x="9907" y="7692"/>
                </a:cubicBezTo>
                <a:lnTo>
                  <a:pt x="9907" y="7925"/>
                </a:lnTo>
                <a:lnTo>
                  <a:pt x="9907" y="8025"/>
                </a:lnTo>
                <a:lnTo>
                  <a:pt x="9907" y="8058"/>
                </a:lnTo>
                <a:lnTo>
                  <a:pt x="9907" y="8092"/>
                </a:lnTo>
                <a:cubicBezTo>
                  <a:pt x="9907" y="8092"/>
                  <a:pt x="9907" y="8159"/>
                  <a:pt x="9941" y="8159"/>
                </a:cubicBezTo>
                <a:cubicBezTo>
                  <a:pt x="10041" y="8425"/>
                  <a:pt x="9941" y="8826"/>
                  <a:pt x="9907" y="9093"/>
                </a:cubicBezTo>
                <a:cubicBezTo>
                  <a:pt x="9907" y="9326"/>
                  <a:pt x="9874" y="9493"/>
                  <a:pt x="9874" y="9693"/>
                </a:cubicBezTo>
                <a:cubicBezTo>
                  <a:pt x="9874" y="9660"/>
                  <a:pt x="9874" y="9660"/>
                  <a:pt x="9840" y="9593"/>
                </a:cubicBezTo>
                <a:cubicBezTo>
                  <a:pt x="9711" y="9334"/>
                  <a:pt x="9613" y="9075"/>
                  <a:pt x="9516" y="8786"/>
                </a:cubicBezTo>
                <a:lnTo>
                  <a:pt x="9516" y="8786"/>
                </a:lnTo>
                <a:cubicBezTo>
                  <a:pt x="9518" y="8787"/>
                  <a:pt x="9520" y="8788"/>
                  <a:pt x="9522" y="8788"/>
                </a:cubicBezTo>
                <a:cubicBezTo>
                  <a:pt x="9542" y="8788"/>
                  <a:pt x="9574" y="8749"/>
                  <a:pt x="9574" y="8726"/>
                </a:cubicBezTo>
                <a:cubicBezTo>
                  <a:pt x="9340" y="7892"/>
                  <a:pt x="8940" y="7058"/>
                  <a:pt x="8540" y="6324"/>
                </a:cubicBezTo>
                <a:cubicBezTo>
                  <a:pt x="8540" y="6090"/>
                  <a:pt x="8573" y="5890"/>
                  <a:pt x="8573" y="5723"/>
                </a:cubicBezTo>
                <a:cubicBezTo>
                  <a:pt x="8606" y="5490"/>
                  <a:pt x="8606" y="5223"/>
                  <a:pt x="8673" y="5023"/>
                </a:cubicBezTo>
                <a:cubicBezTo>
                  <a:pt x="8706" y="4990"/>
                  <a:pt x="8740" y="4923"/>
                  <a:pt x="8740" y="4890"/>
                </a:cubicBezTo>
                <a:lnTo>
                  <a:pt x="8740" y="4689"/>
                </a:lnTo>
                <a:cubicBezTo>
                  <a:pt x="8773" y="4689"/>
                  <a:pt x="8773" y="4723"/>
                  <a:pt x="8840" y="4723"/>
                </a:cubicBezTo>
                <a:cubicBezTo>
                  <a:pt x="8906" y="4741"/>
                  <a:pt x="8971" y="4750"/>
                  <a:pt x="9033" y="4750"/>
                </a:cubicBezTo>
                <a:cubicBezTo>
                  <a:pt x="9531" y="4750"/>
                  <a:pt x="9874" y="4196"/>
                  <a:pt x="9874" y="3722"/>
                </a:cubicBezTo>
                <a:cubicBezTo>
                  <a:pt x="9874" y="3255"/>
                  <a:pt x="9607" y="2655"/>
                  <a:pt x="9173" y="2421"/>
                </a:cubicBezTo>
                <a:cubicBezTo>
                  <a:pt x="9089" y="2382"/>
                  <a:pt x="9012" y="2365"/>
                  <a:pt x="8942" y="2365"/>
                </a:cubicBezTo>
                <a:cubicBezTo>
                  <a:pt x="8651" y="2365"/>
                  <a:pt x="8474" y="2666"/>
                  <a:pt x="8339" y="2988"/>
                </a:cubicBezTo>
                <a:lnTo>
                  <a:pt x="8273" y="2988"/>
                </a:lnTo>
                <a:cubicBezTo>
                  <a:pt x="8106" y="3355"/>
                  <a:pt x="8073" y="3922"/>
                  <a:pt x="8273" y="4322"/>
                </a:cubicBezTo>
                <a:cubicBezTo>
                  <a:pt x="8239" y="4356"/>
                  <a:pt x="8239" y="4389"/>
                  <a:pt x="8239" y="4423"/>
                </a:cubicBezTo>
                <a:cubicBezTo>
                  <a:pt x="8239" y="4589"/>
                  <a:pt x="8239" y="4689"/>
                  <a:pt x="8273" y="4856"/>
                </a:cubicBezTo>
                <a:cubicBezTo>
                  <a:pt x="8273" y="4890"/>
                  <a:pt x="8339" y="4923"/>
                  <a:pt x="8373" y="4923"/>
                </a:cubicBezTo>
                <a:lnTo>
                  <a:pt x="8373" y="4990"/>
                </a:lnTo>
                <a:lnTo>
                  <a:pt x="8239" y="5990"/>
                </a:lnTo>
                <a:cubicBezTo>
                  <a:pt x="8039" y="5590"/>
                  <a:pt x="7839" y="5223"/>
                  <a:pt x="7606" y="4890"/>
                </a:cubicBezTo>
                <a:cubicBezTo>
                  <a:pt x="7596" y="4880"/>
                  <a:pt x="7586" y="4876"/>
                  <a:pt x="7578" y="4876"/>
                </a:cubicBezTo>
                <a:cubicBezTo>
                  <a:pt x="7558" y="4876"/>
                  <a:pt x="7549" y="4899"/>
                  <a:pt x="7572" y="4923"/>
                </a:cubicBezTo>
                <a:cubicBezTo>
                  <a:pt x="7606" y="5056"/>
                  <a:pt x="7706" y="5190"/>
                  <a:pt x="7739" y="5323"/>
                </a:cubicBezTo>
                <a:cubicBezTo>
                  <a:pt x="7672" y="5156"/>
                  <a:pt x="7572" y="5023"/>
                  <a:pt x="7439" y="4856"/>
                </a:cubicBezTo>
                <a:cubicBezTo>
                  <a:pt x="7505" y="4656"/>
                  <a:pt x="7405" y="4389"/>
                  <a:pt x="7372" y="4222"/>
                </a:cubicBezTo>
                <a:cubicBezTo>
                  <a:pt x="7272" y="3722"/>
                  <a:pt x="7105" y="3222"/>
                  <a:pt x="7038" y="2721"/>
                </a:cubicBezTo>
                <a:lnTo>
                  <a:pt x="7038" y="2688"/>
                </a:lnTo>
                <a:cubicBezTo>
                  <a:pt x="7038" y="2621"/>
                  <a:pt x="7072" y="2621"/>
                  <a:pt x="7072" y="2588"/>
                </a:cubicBezTo>
                <a:cubicBezTo>
                  <a:pt x="7105" y="2588"/>
                  <a:pt x="7105" y="2655"/>
                  <a:pt x="7172" y="2655"/>
                </a:cubicBezTo>
                <a:cubicBezTo>
                  <a:pt x="7218" y="2674"/>
                  <a:pt x="7263" y="2682"/>
                  <a:pt x="7306" y="2682"/>
                </a:cubicBezTo>
                <a:cubicBezTo>
                  <a:pt x="7796" y="2682"/>
                  <a:pt x="8106" y="1557"/>
                  <a:pt x="8106" y="1220"/>
                </a:cubicBezTo>
                <a:cubicBezTo>
                  <a:pt x="8173" y="687"/>
                  <a:pt x="7772" y="86"/>
                  <a:pt x="7205" y="19"/>
                </a:cubicBezTo>
                <a:cubicBezTo>
                  <a:pt x="7145" y="7"/>
                  <a:pt x="7086" y="1"/>
                  <a:pt x="7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68"/>
          <p:cNvSpPr/>
          <p:nvPr/>
        </p:nvSpPr>
        <p:spPr>
          <a:xfrm>
            <a:off x="375377" y="1832707"/>
            <a:ext cx="1330203" cy="2008193"/>
          </a:xfrm>
          <a:custGeom>
            <a:avLst/>
            <a:gdLst/>
            <a:ahLst/>
            <a:cxnLst/>
            <a:rect l="l" t="t" r="r" b="b"/>
            <a:pathLst>
              <a:path w="23479" h="35446" extrusionOk="0">
                <a:moveTo>
                  <a:pt x="20382" y="8308"/>
                </a:moveTo>
                <a:lnTo>
                  <a:pt x="20382" y="8308"/>
                </a:lnTo>
                <a:cubicBezTo>
                  <a:pt x="19214" y="9209"/>
                  <a:pt x="17980" y="9976"/>
                  <a:pt x="16446" y="10510"/>
                </a:cubicBezTo>
                <a:cubicBezTo>
                  <a:pt x="14611" y="11177"/>
                  <a:pt x="12743" y="11310"/>
                  <a:pt x="11109" y="12344"/>
                </a:cubicBezTo>
                <a:cubicBezTo>
                  <a:pt x="12276" y="10943"/>
                  <a:pt x="14044" y="10176"/>
                  <a:pt x="15912" y="9642"/>
                </a:cubicBezTo>
                <a:cubicBezTo>
                  <a:pt x="17213" y="9275"/>
                  <a:pt x="18914" y="8942"/>
                  <a:pt x="20382" y="8308"/>
                </a:cubicBezTo>
                <a:close/>
                <a:moveTo>
                  <a:pt x="11585" y="6814"/>
                </a:moveTo>
                <a:cubicBezTo>
                  <a:pt x="11641" y="6814"/>
                  <a:pt x="11466" y="7404"/>
                  <a:pt x="11442" y="7641"/>
                </a:cubicBezTo>
                <a:cubicBezTo>
                  <a:pt x="11376" y="8541"/>
                  <a:pt x="11142" y="9475"/>
                  <a:pt x="10975" y="10343"/>
                </a:cubicBezTo>
                <a:cubicBezTo>
                  <a:pt x="10875" y="10977"/>
                  <a:pt x="10708" y="11610"/>
                  <a:pt x="10475" y="12177"/>
                </a:cubicBezTo>
                <a:cubicBezTo>
                  <a:pt x="10642" y="11177"/>
                  <a:pt x="10742" y="10143"/>
                  <a:pt x="10875" y="9109"/>
                </a:cubicBezTo>
                <a:cubicBezTo>
                  <a:pt x="10875" y="9030"/>
                  <a:pt x="10818" y="8998"/>
                  <a:pt x="10771" y="8998"/>
                </a:cubicBezTo>
                <a:cubicBezTo>
                  <a:pt x="10737" y="8998"/>
                  <a:pt x="10708" y="9014"/>
                  <a:pt x="10708" y="9042"/>
                </a:cubicBezTo>
                <a:cubicBezTo>
                  <a:pt x="10442" y="10776"/>
                  <a:pt x="10208" y="12444"/>
                  <a:pt x="9774" y="14112"/>
                </a:cubicBezTo>
                <a:cubicBezTo>
                  <a:pt x="9774" y="14112"/>
                  <a:pt x="9774" y="14145"/>
                  <a:pt x="9741" y="14145"/>
                </a:cubicBezTo>
                <a:cubicBezTo>
                  <a:pt x="9741" y="13845"/>
                  <a:pt x="9708" y="13545"/>
                  <a:pt x="9741" y="13278"/>
                </a:cubicBezTo>
                <a:cubicBezTo>
                  <a:pt x="9874" y="12344"/>
                  <a:pt x="10041" y="11477"/>
                  <a:pt x="10208" y="10543"/>
                </a:cubicBezTo>
                <a:cubicBezTo>
                  <a:pt x="10208" y="10510"/>
                  <a:pt x="10141" y="10476"/>
                  <a:pt x="10108" y="10476"/>
                </a:cubicBezTo>
                <a:cubicBezTo>
                  <a:pt x="10408" y="9309"/>
                  <a:pt x="10808" y="8175"/>
                  <a:pt x="11376" y="7174"/>
                </a:cubicBezTo>
                <a:cubicBezTo>
                  <a:pt x="11501" y="6913"/>
                  <a:pt x="11563" y="6814"/>
                  <a:pt x="11585" y="6814"/>
                </a:cubicBezTo>
                <a:close/>
                <a:moveTo>
                  <a:pt x="22150" y="7274"/>
                </a:moveTo>
                <a:cubicBezTo>
                  <a:pt x="21650" y="8308"/>
                  <a:pt x="20949" y="9175"/>
                  <a:pt x="19915" y="9976"/>
                </a:cubicBezTo>
                <a:cubicBezTo>
                  <a:pt x="18547" y="11043"/>
                  <a:pt x="16913" y="11710"/>
                  <a:pt x="15312" y="12444"/>
                </a:cubicBezTo>
                <a:cubicBezTo>
                  <a:pt x="13577" y="13178"/>
                  <a:pt x="11109" y="13312"/>
                  <a:pt x="9808" y="14813"/>
                </a:cubicBezTo>
                <a:cubicBezTo>
                  <a:pt x="9874" y="14713"/>
                  <a:pt x="9908" y="14646"/>
                  <a:pt x="9908" y="14546"/>
                </a:cubicBezTo>
                <a:cubicBezTo>
                  <a:pt x="10075" y="14179"/>
                  <a:pt x="10241" y="13812"/>
                  <a:pt x="10375" y="13445"/>
                </a:cubicBezTo>
                <a:cubicBezTo>
                  <a:pt x="10475" y="13178"/>
                  <a:pt x="10608" y="12945"/>
                  <a:pt x="10775" y="12711"/>
                </a:cubicBezTo>
                <a:cubicBezTo>
                  <a:pt x="12910" y="11210"/>
                  <a:pt x="15712" y="11143"/>
                  <a:pt x="18080" y="10109"/>
                </a:cubicBezTo>
                <a:cubicBezTo>
                  <a:pt x="19381" y="9509"/>
                  <a:pt x="20582" y="8675"/>
                  <a:pt x="21583" y="7674"/>
                </a:cubicBezTo>
                <a:cubicBezTo>
                  <a:pt x="21783" y="7541"/>
                  <a:pt x="21983" y="7441"/>
                  <a:pt x="22150" y="7274"/>
                </a:cubicBezTo>
                <a:close/>
                <a:moveTo>
                  <a:pt x="635" y="2337"/>
                </a:moveTo>
                <a:cubicBezTo>
                  <a:pt x="1302" y="4505"/>
                  <a:pt x="3303" y="6340"/>
                  <a:pt x="4637" y="7974"/>
                </a:cubicBezTo>
                <a:cubicBezTo>
                  <a:pt x="5305" y="8808"/>
                  <a:pt x="5805" y="9642"/>
                  <a:pt x="6138" y="10510"/>
                </a:cubicBezTo>
                <a:cubicBezTo>
                  <a:pt x="5471" y="9842"/>
                  <a:pt x="4637" y="9342"/>
                  <a:pt x="4137" y="8541"/>
                </a:cubicBezTo>
                <a:cubicBezTo>
                  <a:pt x="4128" y="8523"/>
                  <a:pt x="4111" y="8515"/>
                  <a:pt x="4092" y="8515"/>
                </a:cubicBezTo>
                <a:cubicBezTo>
                  <a:pt x="4045" y="8515"/>
                  <a:pt x="3989" y="8569"/>
                  <a:pt x="4037" y="8642"/>
                </a:cubicBezTo>
                <a:cubicBezTo>
                  <a:pt x="4571" y="9542"/>
                  <a:pt x="5438" y="10376"/>
                  <a:pt x="6305" y="11010"/>
                </a:cubicBezTo>
                <a:cubicBezTo>
                  <a:pt x="6972" y="13011"/>
                  <a:pt x="6939" y="15113"/>
                  <a:pt x="6639" y="17214"/>
                </a:cubicBezTo>
                <a:cubicBezTo>
                  <a:pt x="6239" y="12011"/>
                  <a:pt x="1435" y="7607"/>
                  <a:pt x="635" y="2337"/>
                </a:cubicBezTo>
                <a:close/>
                <a:moveTo>
                  <a:pt x="15912" y="12644"/>
                </a:moveTo>
                <a:lnTo>
                  <a:pt x="15912" y="12644"/>
                </a:lnTo>
                <a:cubicBezTo>
                  <a:pt x="15645" y="12878"/>
                  <a:pt x="15478" y="13145"/>
                  <a:pt x="15278" y="13512"/>
                </a:cubicBezTo>
                <a:cubicBezTo>
                  <a:pt x="14444" y="14946"/>
                  <a:pt x="13410" y="16013"/>
                  <a:pt x="12109" y="17014"/>
                </a:cubicBezTo>
                <a:cubicBezTo>
                  <a:pt x="11109" y="17815"/>
                  <a:pt x="9941" y="18348"/>
                  <a:pt x="8907" y="19049"/>
                </a:cubicBezTo>
                <a:cubicBezTo>
                  <a:pt x="10375" y="17214"/>
                  <a:pt x="11809" y="15480"/>
                  <a:pt x="13110" y="13512"/>
                </a:cubicBezTo>
                <a:cubicBezTo>
                  <a:pt x="13544" y="13378"/>
                  <a:pt x="13911" y="13312"/>
                  <a:pt x="14278" y="13211"/>
                </a:cubicBezTo>
                <a:cubicBezTo>
                  <a:pt x="14811" y="13045"/>
                  <a:pt x="15378" y="12878"/>
                  <a:pt x="15912" y="12644"/>
                </a:cubicBezTo>
                <a:close/>
                <a:moveTo>
                  <a:pt x="12810" y="13612"/>
                </a:moveTo>
                <a:lnTo>
                  <a:pt x="12810" y="13612"/>
                </a:lnTo>
                <a:cubicBezTo>
                  <a:pt x="11309" y="15546"/>
                  <a:pt x="9708" y="17448"/>
                  <a:pt x="8207" y="19383"/>
                </a:cubicBezTo>
                <a:cubicBezTo>
                  <a:pt x="8807" y="18148"/>
                  <a:pt x="9207" y="16814"/>
                  <a:pt x="9608" y="15513"/>
                </a:cubicBezTo>
                <a:cubicBezTo>
                  <a:pt x="10308" y="14379"/>
                  <a:pt x="11576" y="13912"/>
                  <a:pt x="12810" y="13612"/>
                </a:cubicBezTo>
                <a:close/>
                <a:moveTo>
                  <a:pt x="3280" y="17492"/>
                </a:moveTo>
                <a:cubicBezTo>
                  <a:pt x="3358" y="17492"/>
                  <a:pt x="3878" y="18541"/>
                  <a:pt x="3970" y="18849"/>
                </a:cubicBezTo>
                <a:cubicBezTo>
                  <a:pt x="4070" y="19016"/>
                  <a:pt x="4104" y="19182"/>
                  <a:pt x="4137" y="19349"/>
                </a:cubicBezTo>
                <a:cubicBezTo>
                  <a:pt x="4137" y="19549"/>
                  <a:pt x="4204" y="19716"/>
                  <a:pt x="4204" y="19950"/>
                </a:cubicBezTo>
                <a:cubicBezTo>
                  <a:pt x="4137" y="19750"/>
                  <a:pt x="4104" y="19549"/>
                  <a:pt x="4070" y="19383"/>
                </a:cubicBezTo>
                <a:cubicBezTo>
                  <a:pt x="4058" y="19357"/>
                  <a:pt x="4030" y="19346"/>
                  <a:pt x="4001" y="19346"/>
                </a:cubicBezTo>
                <a:cubicBezTo>
                  <a:pt x="3955" y="19346"/>
                  <a:pt x="3904" y="19375"/>
                  <a:pt x="3904" y="19416"/>
                </a:cubicBezTo>
                <a:cubicBezTo>
                  <a:pt x="4204" y="20550"/>
                  <a:pt x="4237" y="21684"/>
                  <a:pt x="4204" y="22852"/>
                </a:cubicBezTo>
                <a:cubicBezTo>
                  <a:pt x="3937" y="21050"/>
                  <a:pt x="3403" y="19316"/>
                  <a:pt x="3270" y="17515"/>
                </a:cubicBezTo>
                <a:cubicBezTo>
                  <a:pt x="3270" y="17499"/>
                  <a:pt x="3273" y="17492"/>
                  <a:pt x="3280" y="17492"/>
                </a:cubicBezTo>
                <a:close/>
                <a:moveTo>
                  <a:pt x="4471" y="20817"/>
                </a:moveTo>
                <a:cubicBezTo>
                  <a:pt x="4537" y="21050"/>
                  <a:pt x="4571" y="21284"/>
                  <a:pt x="4604" y="21517"/>
                </a:cubicBezTo>
                <a:cubicBezTo>
                  <a:pt x="4737" y="22451"/>
                  <a:pt x="4737" y="23319"/>
                  <a:pt x="4571" y="24186"/>
                </a:cubicBezTo>
                <a:cubicBezTo>
                  <a:pt x="4704" y="23119"/>
                  <a:pt x="4604" y="21951"/>
                  <a:pt x="4471" y="20817"/>
                </a:cubicBezTo>
                <a:close/>
                <a:moveTo>
                  <a:pt x="14378" y="18215"/>
                </a:moveTo>
                <a:cubicBezTo>
                  <a:pt x="12910" y="20483"/>
                  <a:pt x="11376" y="22051"/>
                  <a:pt x="9041" y="23519"/>
                </a:cubicBezTo>
                <a:cubicBezTo>
                  <a:pt x="8207" y="24053"/>
                  <a:pt x="7373" y="24553"/>
                  <a:pt x="6539" y="25120"/>
                </a:cubicBezTo>
                <a:cubicBezTo>
                  <a:pt x="7873" y="21651"/>
                  <a:pt x="11576" y="20350"/>
                  <a:pt x="14378" y="18215"/>
                </a:cubicBezTo>
                <a:close/>
                <a:moveTo>
                  <a:pt x="4304" y="24286"/>
                </a:moveTo>
                <a:lnTo>
                  <a:pt x="4304" y="24286"/>
                </a:lnTo>
                <a:cubicBezTo>
                  <a:pt x="4304" y="24686"/>
                  <a:pt x="4270" y="25120"/>
                  <a:pt x="4237" y="25487"/>
                </a:cubicBezTo>
                <a:cubicBezTo>
                  <a:pt x="4237" y="25520"/>
                  <a:pt x="4237" y="25520"/>
                  <a:pt x="4270" y="25520"/>
                </a:cubicBezTo>
                <a:cubicBezTo>
                  <a:pt x="4204" y="25587"/>
                  <a:pt x="4137" y="25720"/>
                  <a:pt x="4104" y="25821"/>
                </a:cubicBezTo>
                <a:cubicBezTo>
                  <a:pt x="4204" y="25387"/>
                  <a:pt x="4237" y="24987"/>
                  <a:pt x="4270" y="24553"/>
                </a:cubicBezTo>
                <a:cubicBezTo>
                  <a:pt x="4270" y="24486"/>
                  <a:pt x="4304" y="24353"/>
                  <a:pt x="4304" y="24286"/>
                </a:cubicBezTo>
                <a:close/>
                <a:moveTo>
                  <a:pt x="473" y="1"/>
                </a:moveTo>
                <a:cubicBezTo>
                  <a:pt x="451" y="1"/>
                  <a:pt x="434" y="12"/>
                  <a:pt x="434" y="35"/>
                </a:cubicBezTo>
                <a:cubicBezTo>
                  <a:pt x="1" y="3338"/>
                  <a:pt x="1168" y="6206"/>
                  <a:pt x="2769" y="9042"/>
                </a:cubicBezTo>
                <a:cubicBezTo>
                  <a:pt x="4637" y="12478"/>
                  <a:pt x="6272" y="15446"/>
                  <a:pt x="6272" y="19316"/>
                </a:cubicBezTo>
                <a:cubicBezTo>
                  <a:pt x="5972" y="20684"/>
                  <a:pt x="5671" y="22018"/>
                  <a:pt x="5438" y="23385"/>
                </a:cubicBezTo>
                <a:cubicBezTo>
                  <a:pt x="5271" y="23652"/>
                  <a:pt x="5138" y="23953"/>
                  <a:pt x="4971" y="24186"/>
                </a:cubicBezTo>
                <a:cubicBezTo>
                  <a:pt x="5405" y="21718"/>
                  <a:pt x="4504" y="18649"/>
                  <a:pt x="3170" y="16981"/>
                </a:cubicBezTo>
                <a:cubicBezTo>
                  <a:pt x="3146" y="16946"/>
                  <a:pt x="3115" y="16931"/>
                  <a:pt x="3084" y="16931"/>
                </a:cubicBezTo>
                <a:cubicBezTo>
                  <a:pt x="3026" y="16931"/>
                  <a:pt x="2970" y="16982"/>
                  <a:pt x="2970" y="17048"/>
                </a:cubicBezTo>
                <a:cubicBezTo>
                  <a:pt x="3003" y="19583"/>
                  <a:pt x="3970" y="21984"/>
                  <a:pt x="3970" y="24486"/>
                </a:cubicBezTo>
                <a:cubicBezTo>
                  <a:pt x="3937" y="24853"/>
                  <a:pt x="3904" y="25253"/>
                  <a:pt x="3837" y="25687"/>
                </a:cubicBezTo>
                <a:cubicBezTo>
                  <a:pt x="3837" y="25720"/>
                  <a:pt x="3904" y="25754"/>
                  <a:pt x="3904" y="25754"/>
                </a:cubicBezTo>
                <a:cubicBezTo>
                  <a:pt x="3904" y="25887"/>
                  <a:pt x="3837" y="25987"/>
                  <a:pt x="3837" y="26087"/>
                </a:cubicBezTo>
                <a:cubicBezTo>
                  <a:pt x="3837" y="26154"/>
                  <a:pt x="3837" y="26154"/>
                  <a:pt x="3904" y="26187"/>
                </a:cubicBezTo>
                <a:cubicBezTo>
                  <a:pt x="3603" y="26688"/>
                  <a:pt x="3336" y="27222"/>
                  <a:pt x="3103" y="27722"/>
                </a:cubicBezTo>
                <a:lnTo>
                  <a:pt x="3070" y="27755"/>
                </a:lnTo>
                <a:cubicBezTo>
                  <a:pt x="3003" y="27822"/>
                  <a:pt x="3003" y="27822"/>
                  <a:pt x="3070" y="27855"/>
                </a:cubicBezTo>
                <a:cubicBezTo>
                  <a:pt x="1835" y="30257"/>
                  <a:pt x="835" y="32826"/>
                  <a:pt x="268" y="35361"/>
                </a:cubicBezTo>
                <a:cubicBezTo>
                  <a:pt x="268" y="35403"/>
                  <a:pt x="321" y="35445"/>
                  <a:pt x="360" y="35445"/>
                </a:cubicBezTo>
                <a:cubicBezTo>
                  <a:pt x="383" y="35445"/>
                  <a:pt x="401" y="35431"/>
                  <a:pt x="401" y="35394"/>
                </a:cubicBezTo>
                <a:cubicBezTo>
                  <a:pt x="1502" y="32692"/>
                  <a:pt x="2503" y="30024"/>
                  <a:pt x="3737" y="27388"/>
                </a:cubicBezTo>
                <a:cubicBezTo>
                  <a:pt x="4437" y="26821"/>
                  <a:pt x="5271" y="26288"/>
                  <a:pt x="6105" y="25720"/>
                </a:cubicBezTo>
                <a:cubicBezTo>
                  <a:pt x="6105" y="25770"/>
                  <a:pt x="6138" y="25795"/>
                  <a:pt x="6176" y="25795"/>
                </a:cubicBezTo>
                <a:cubicBezTo>
                  <a:pt x="6214" y="25795"/>
                  <a:pt x="6255" y="25770"/>
                  <a:pt x="6272" y="25720"/>
                </a:cubicBezTo>
                <a:cubicBezTo>
                  <a:pt x="6272" y="25687"/>
                  <a:pt x="6305" y="25654"/>
                  <a:pt x="6305" y="25587"/>
                </a:cubicBezTo>
                <a:cubicBezTo>
                  <a:pt x="8107" y="24520"/>
                  <a:pt x="10075" y="23486"/>
                  <a:pt x="11642" y="22185"/>
                </a:cubicBezTo>
                <a:cubicBezTo>
                  <a:pt x="12777" y="21818"/>
                  <a:pt x="13844" y="21117"/>
                  <a:pt x="14511" y="20150"/>
                </a:cubicBezTo>
                <a:cubicBezTo>
                  <a:pt x="14563" y="20072"/>
                  <a:pt x="14494" y="19995"/>
                  <a:pt x="14445" y="19995"/>
                </a:cubicBezTo>
                <a:cubicBezTo>
                  <a:pt x="14431" y="19995"/>
                  <a:pt x="14419" y="20001"/>
                  <a:pt x="14411" y="20016"/>
                </a:cubicBezTo>
                <a:cubicBezTo>
                  <a:pt x="13811" y="20850"/>
                  <a:pt x="12977" y="21251"/>
                  <a:pt x="12143" y="21718"/>
                </a:cubicBezTo>
                <a:cubicBezTo>
                  <a:pt x="13310" y="20684"/>
                  <a:pt x="14244" y="19483"/>
                  <a:pt x="14745" y="17915"/>
                </a:cubicBezTo>
                <a:cubicBezTo>
                  <a:pt x="15478" y="17314"/>
                  <a:pt x="16146" y="16647"/>
                  <a:pt x="16679" y="15847"/>
                </a:cubicBezTo>
                <a:lnTo>
                  <a:pt x="16679" y="15847"/>
                </a:lnTo>
                <a:cubicBezTo>
                  <a:pt x="16479" y="16981"/>
                  <a:pt x="16312" y="18082"/>
                  <a:pt x="16012" y="19216"/>
                </a:cubicBezTo>
                <a:cubicBezTo>
                  <a:pt x="15412" y="21718"/>
                  <a:pt x="13677" y="23385"/>
                  <a:pt x="11409" y="24353"/>
                </a:cubicBezTo>
                <a:cubicBezTo>
                  <a:pt x="9007" y="25354"/>
                  <a:pt x="6305" y="25654"/>
                  <a:pt x="4404" y="27555"/>
                </a:cubicBezTo>
                <a:cubicBezTo>
                  <a:pt x="4317" y="27642"/>
                  <a:pt x="4406" y="27728"/>
                  <a:pt x="4474" y="27728"/>
                </a:cubicBezTo>
                <a:cubicBezTo>
                  <a:pt x="4485" y="27728"/>
                  <a:pt x="4495" y="27726"/>
                  <a:pt x="4504" y="27722"/>
                </a:cubicBezTo>
                <a:cubicBezTo>
                  <a:pt x="7173" y="25687"/>
                  <a:pt x="10508" y="25420"/>
                  <a:pt x="13310" y="23719"/>
                </a:cubicBezTo>
                <a:cubicBezTo>
                  <a:pt x="16312" y="21884"/>
                  <a:pt x="16579" y="18148"/>
                  <a:pt x="17146" y="15046"/>
                </a:cubicBezTo>
                <a:cubicBezTo>
                  <a:pt x="17246" y="14879"/>
                  <a:pt x="17313" y="14679"/>
                  <a:pt x="17413" y="14479"/>
                </a:cubicBezTo>
                <a:cubicBezTo>
                  <a:pt x="17447" y="14379"/>
                  <a:pt x="17413" y="14246"/>
                  <a:pt x="17280" y="14246"/>
                </a:cubicBezTo>
                <a:lnTo>
                  <a:pt x="17180" y="14246"/>
                </a:lnTo>
                <a:cubicBezTo>
                  <a:pt x="17113" y="14246"/>
                  <a:pt x="17013" y="14312"/>
                  <a:pt x="17013" y="14379"/>
                </a:cubicBezTo>
                <a:cubicBezTo>
                  <a:pt x="16980" y="14512"/>
                  <a:pt x="16980" y="14646"/>
                  <a:pt x="16946" y="14746"/>
                </a:cubicBezTo>
                <a:cubicBezTo>
                  <a:pt x="16846" y="14746"/>
                  <a:pt x="16779" y="14879"/>
                  <a:pt x="16746" y="15146"/>
                </a:cubicBezTo>
                <a:cubicBezTo>
                  <a:pt x="16513" y="15513"/>
                  <a:pt x="16312" y="15847"/>
                  <a:pt x="16012" y="16180"/>
                </a:cubicBezTo>
                <a:cubicBezTo>
                  <a:pt x="15512" y="16847"/>
                  <a:pt x="14845" y="17381"/>
                  <a:pt x="14178" y="17915"/>
                </a:cubicBezTo>
                <a:cubicBezTo>
                  <a:pt x="13010" y="18849"/>
                  <a:pt x="11742" y="19549"/>
                  <a:pt x="10475" y="20383"/>
                </a:cubicBezTo>
                <a:cubicBezTo>
                  <a:pt x="8607" y="21651"/>
                  <a:pt x="6972" y="23152"/>
                  <a:pt x="6272" y="25320"/>
                </a:cubicBezTo>
                <a:cubicBezTo>
                  <a:pt x="5471" y="25821"/>
                  <a:pt x="4671" y="26388"/>
                  <a:pt x="3970" y="26988"/>
                </a:cubicBezTo>
                <a:cubicBezTo>
                  <a:pt x="4437" y="25987"/>
                  <a:pt x="4938" y="24987"/>
                  <a:pt x="5471" y="24019"/>
                </a:cubicBezTo>
                <a:cubicBezTo>
                  <a:pt x="6239" y="22685"/>
                  <a:pt x="7072" y="21484"/>
                  <a:pt x="7973" y="20317"/>
                </a:cubicBezTo>
                <a:cubicBezTo>
                  <a:pt x="9474" y="19016"/>
                  <a:pt x="11175" y="18148"/>
                  <a:pt x="12777" y="16881"/>
                </a:cubicBezTo>
                <a:cubicBezTo>
                  <a:pt x="14344" y="15680"/>
                  <a:pt x="14978" y="13912"/>
                  <a:pt x="16279" y="12544"/>
                </a:cubicBezTo>
                <a:cubicBezTo>
                  <a:pt x="16846" y="12311"/>
                  <a:pt x="17413" y="12044"/>
                  <a:pt x="17947" y="11744"/>
                </a:cubicBezTo>
                <a:cubicBezTo>
                  <a:pt x="20182" y="10576"/>
                  <a:pt x="22483" y="8842"/>
                  <a:pt x="23151" y="6340"/>
                </a:cubicBezTo>
                <a:cubicBezTo>
                  <a:pt x="23284" y="6173"/>
                  <a:pt x="23351" y="5973"/>
                  <a:pt x="23451" y="5739"/>
                </a:cubicBezTo>
                <a:cubicBezTo>
                  <a:pt x="23478" y="5631"/>
                  <a:pt x="23416" y="5522"/>
                  <a:pt x="23338" y="5522"/>
                </a:cubicBezTo>
                <a:cubicBezTo>
                  <a:pt x="23321" y="5522"/>
                  <a:pt x="23302" y="5527"/>
                  <a:pt x="23284" y="5539"/>
                </a:cubicBezTo>
                <a:lnTo>
                  <a:pt x="23284" y="5439"/>
                </a:lnTo>
                <a:cubicBezTo>
                  <a:pt x="23284" y="5350"/>
                  <a:pt x="23210" y="5276"/>
                  <a:pt x="23151" y="5276"/>
                </a:cubicBezTo>
                <a:cubicBezTo>
                  <a:pt x="23121" y="5276"/>
                  <a:pt x="23095" y="5295"/>
                  <a:pt x="23084" y="5339"/>
                </a:cubicBezTo>
                <a:cubicBezTo>
                  <a:pt x="22984" y="5606"/>
                  <a:pt x="22884" y="5840"/>
                  <a:pt x="22750" y="6106"/>
                </a:cubicBezTo>
                <a:cubicBezTo>
                  <a:pt x="20315" y="8608"/>
                  <a:pt x="16779" y="8775"/>
                  <a:pt x="13644" y="10009"/>
                </a:cubicBezTo>
                <a:cubicBezTo>
                  <a:pt x="12310" y="10543"/>
                  <a:pt x="11409" y="11377"/>
                  <a:pt x="10742" y="12378"/>
                </a:cubicBezTo>
                <a:cubicBezTo>
                  <a:pt x="11376" y="10376"/>
                  <a:pt x="11742" y="8275"/>
                  <a:pt x="11776" y="6206"/>
                </a:cubicBezTo>
                <a:cubicBezTo>
                  <a:pt x="11776" y="6118"/>
                  <a:pt x="11720" y="6077"/>
                  <a:pt x="11663" y="6077"/>
                </a:cubicBezTo>
                <a:cubicBezTo>
                  <a:pt x="11611" y="6077"/>
                  <a:pt x="11558" y="6110"/>
                  <a:pt x="11542" y="6173"/>
                </a:cubicBezTo>
                <a:cubicBezTo>
                  <a:pt x="10308" y="8108"/>
                  <a:pt x="9441" y="10610"/>
                  <a:pt x="9441" y="12978"/>
                </a:cubicBezTo>
                <a:cubicBezTo>
                  <a:pt x="9274" y="13812"/>
                  <a:pt x="9174" y="14646"/>
                  <a:pt x="9174" y="15480"/>
                </a:cubicBezTo>
                <a:lnTo>
                  <a:pt x="9174" y="15513"/>
                </a:lnTo>
                <a:lnTo>
                  <a:pt x="9174" y="15613"/>
                </a:lnTo>
                <a:lnTo>
                  <a:pt x="9174" y="15813"/>
                </a:lnTo>
                <a:cubicBezTo>
                  <a:pt x="8740" y="17181"/>
                  <a:pt x="8340" y="18615"/>
                  <a:pt x="7673" y="19850"/>
                </a:cubicBezTo>
                <a:lnTo>
                  <a:pt x="7673" y="19883"/>
                </a:lnTo>
                <a:cubicBezTo>
                  <a:pt x="7406" y="20183"/>
                  <a:pt x="7106" y="20483"/>
                  <a:pt x="6839" y="20850"/>
                </a:cubicBezTo>
                <a:cubicBezTo>
                  <a:pt x="6806" y="20884"/>
                  <a:pt x="6839" y="20984"/>
                  <a:pt x="6906" y="21017"/>
                </a:cubicBezTo>
                <a:cubicBezTo>
                  <a:pt x="6472" y="21618"/>
                  <a:pt x="6105" y="22185"/>
                  <a:pt x="5738" y="22818"/>
                </a:cubicBezTo>
                <a:cubicBezTo>
                  <a:pt x="6138" y="20984"/>
                  <a:pt x="6739" y="19016"/>
                  <a:pt x="7106" y="17014"/>
                </a:cubicBezTo>
                <a:cubicBezTo>
                  <a:pt x="8006" y="14179"/>
                  <a:pt x="8674" y="11477"/>
                  <a:pt x="7306" y="8541"/>
                </a:cubicBezTo>
                <a:cubicBezTo>
                  <a:pt x="5772" y="5306"/>
                  <a:pt x="2836" y="3438"/>
                  <a:pt x="1001" y="469"/>
                </a:cubicBezTo>
                <a:cubicBezTo>
                  <a:pt x="982" y="430"/>
                  <a:pt x="951" y="414"/>
                  <a:pt x="918" y="414"/>
                </a:cubicBezTo>
                <a:cubicBezTo>
                  <a:pt x="838" y="414"/>
                  <a:pt x="744" y="508"/>
                  <a:pt x="768" y="602"/>
                </a:cubicBezTo>
                <a:cubicBezTo>
                  <a:pt x="2069" y="3271"/>
                  <a:pt x="4604" y="4705"/>
                  <a:pt x="6172" y="7174"/>
                </a:cubicBezTo>
                <a:cubicBezTo>
                  <a:pt x="7473" y="9175"/>
                  <a:pt x="8107" y="11277"/>
                  <a:pt x="7773" y="13678"/>
                </a:cubicBezTo>
                <a:cubicBezTo>
                  <a:pt x="7673" y="14346"/>
                  <a:pt x="7473" y="15013"/>
                  <a:pt x="7306" y="15680"/>
                </a:cubicBezTo>
                <a:cubicBezTo>
                  <a:pt x="7506" y="13712"/>
                  <a:pt x="7339" y="11777"/>
                  <a:pt x="6472" y="9976"/>
                </a:cubicBezTo>
                <a:cubicBezTo>
                  <a:pt x="6239" y="9475"/>
                  <a:pt x="5938" y="9008"/>
                  <a:pt x="5605" y="8541"/>
                </a:cubicBezTo>
                <a:cubicBezTo>
                  <a:pt x="5471" y="7507"/>
                  <a:pt x="4838" y="6507"/>
                  <a:pt x="4237" y="5706"/>
                </a:cubicBezTo>
                <a:cubicBezTo>
                  <a:pt x="4219" y="5687"/>
                  <a:pt x="4197" y="5679"/>
                  <a:pt x="4177" y="5679"/>
                </a:cubicBezTo>
                <a:cubicBezTo>
                  <a:pt x="4125" y="5679"/>
                  <a:pt x="4080" y="5734"/>
                  <a:pt x="4104" y="5806"/>
                </a:cubicBezTo>
                <a:cubicBezTo>
                  <a:pt x="4471" y="6307"/>
                  <a:pt x="4737" y="6807"/>
                  <a:pt x="4971" y="7374"/>
                </a:cubicBezTo>
                <a:lnTo>
                  <a:pt x="5238" y="8141"/>
                </a:lnTo>
                <a:cubicBezTo>
                  <a:pt x="3303" y="5639"/>
                  <a:pt x="735" y="3671"/>
                  <a:pt x="668" y="169"/>
                </a:cubicBezTo>
                <a:cubicBezTo>
                  <a:pt x="668" y="102"/>
                  <a:pt x="635" y="102"/>
                  <a:pt x="568" y="102"/>
                </a:cubicBezTo>
                <a:cubicBezTo>
                  <a:pt x="568" y="37"/>
                  <a:pt x="512" y="1"/>
                  <a:pt x="4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6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68"/>
          <p:cNvSpPr/>
          <p:nvPr/>
        </p:nvSpPr>
        <p:spPr>
          <a:xfrm>
            <a:off x="1587398" y="590323"/>
            <a:ext cx="6337068" cy="2951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68"/>
          <p:cNvSpPr txBox="1">
            <a:spLocks noGrp="1"/>
          </p:cNvSpPr>
          <p:nvPr>
            <p:ph type="title"/>
          </p:nvPr>
        </p:nvSpPr>
        <p:spPr>
          <a:xfrm>
            <a:off x="897182" y="25970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dirty="0" smtClean="0"/>
              <a:t>Editable  Vectores </a:t>
            </a:r>
            <a:endParaRPr dirty="0"/>
          </a:p>
        </p:txBody>
      </p:sp>
      <p:sp>
        <p:nvSpPr>
          <p:cNvPr id="1374" name="Google Shape;1374;p68"/>
          <p:cNvSpPr/>
          <p:nvPr/>
        </p:nvSpPr>
        <p:spPr>
          <a:xfrm>
            <a:off x="7716981" y="1675167"/>
            <a:ext cx="1254071" cy="2012830"/>
          </a:xfrm>
          <a:custGeom>
            <a:avLst/>
            <a:gdLst/>
            <a:ahLst/>
            <a:cxnLst/>
            <a:rect l="l" t="t" r="r" b="b"/>
            <a:pathLst>
              <a:path w="23784" h="38176" extrusionOk="0">
                <a:moveTo>
                  <a:pt x="4719" y="1207"/>
                </a:moveTo>
                <a:cubicBezTo>
                  <a:pt x="5049" y="1207"/>
                  <a:pt x="5402" y="1385"/>
                  <a:pt x="5604" y="1587"/>
                </a:cubicBezTo>
                <a:cubicBezTo>
                  <a:pt x="5771" y="1754"/>
                  <a:pt x="5871" y="1954"/>
                  <a:pt x="5904" y="2188"/>
                </a:cubicBezTo>
                <a:cubicBezTo>
                  <a:pt x="5904" y="2388"/>
                  <a:pt x="5871" y="2855"/>
                  <a:pt x="5571" y="2921"/>
                </a:cubicBezTo>
                <a:cubicBezTo>
                  <a:pt x="5533" y="2934"/>
                  <a:pt x="5494" y="2940"/>
                  <a:pt x="5454" y="2940"/>
                </a:cubicBezTo>
                <a:cubicBezTo>
                  <a:pt x="5181" y="2940"/>
                  <a:pt x="4883" y="2667"/>
                  <a:pt x="4737" y="2521"/>
                </a:cubicBezTo>
                <a:cubicBezTo>
                  <a:pt x="4670" y="2421"/>
                  <a:pt x="4537" y="2354"/>
                  <a:pt x="4437" y="2221"/>
                </a:cubicBezTo>
                <a:lnTo>
                  <a:pt x="4437" y="2188"/>
                </a:lnTo>
                <a:cubicBezTo>
                  <a:pt x="4370" y="1887"/>
                  <a:pt x="4103" y="1354"/>
                  <a:pt x="4570" y="1220"/>
                </a:cubicBezTo>
                <a:cubicBezTo>
                  <a:pt x="4619" y="1211"/>
                  <a:pt x="4669" y="1207"/>
                  <a:pt x="4719" y="1207"/>
                </a:cubicBezTo>
                <a:close/>
                <a:moveTo>
                  <a:pt x="8218" y="3497"/>
                </a:moveTo>
                <a:cubicBezTo>
                  <a:pt x="8218" y="3497"/>
                  <a:pt x="8217" y="3497"/>
                  <a:pt x="8217" y="3497"/>
                </a:cubicBezTo>
                <a:lnTo>
                  <a:pt x="8217" y="3497"/>
                </a:lnTo>
                <a:cubicBezTo>
                  <a:pt x="8213" y="3506"/>
                  <a:pt x="8209" y="3514"/>
                  <a:pt x="8206" y="3522"/>
                </a:cubicBezTo>
                <a:cubicBezTo>
                  <a:pt x="8223" y="3505"/>
                  <a:pt x="8223" y="3497"/>
                  <a:pt x="8218" y="3497"/>
                </a:cubicBezTo>
                <a:close/>
                <a:moveTo>
                  <a:pt x="8887" y="2533"/>
                </a:moveTo>
                <a:cubicBezTo>
                  <a:pt x="8925" y="2533"/>
                  <a:pt x="8965" y="2540"/>
                  <a:pt x="9007" y="2555"/>
                </a:cubicBezTo>
                <a:cubicBezTo>
                  <a:pt x="9340" y="2721"/>
                  <a:pt x="9507" y="3188"/>
                  <a:pt x="9540" y="3522"/>
                </a:cubicBezTo>
                <a:cubicBezTo>
                  <a:pt x="9607" y="3989"/>
                  <a:pt x="9407" y="4356"/>
                  <a:pt x="8940" y="4489"/>
                </a:cubicBezTo>
                <a:cubicBezTo>
                  <a:pt x="8903" y="4501"/>
                  <a:pt x="8862" y="4509"/>
                  <a:pt x="8818" y="4509"/>
                </a:cubicBezTo>
                <a:cubicBezTo>
                  <a:pt x="8742" y="4509"/>
                  <a:pt x="8657" y="4486"/>
                  <a:pt x="8573" y="4423"/>
                </a:cubicBezTo>
                <a:cubicBezTo>
                  <a:pt x="8573" y="4356"/>
                  <a:pt x="8540" y="4322"/>
                  <a:pt x="8506" y="4322"/>
                </a:cubicBezTo>
                <a:cubicBezTo>
                  <a:pt x="8439" y="4256"/>
                  <a:pt x="8406" y="4222"/>
                  <a:pt x="8373" y="4222"/>
                </a:cubicBezTo>
                <a:cubicBezTo>
                  <a:pt x="8273" y="4056"/>
                  <a:pt x="8206" y="3755"/>
                  <a:pt x="8206" y="3522"/>
                </a:cubicBezTo>
                <a:cubicBezTo>
                  <a:pt x="8206" y="3508"/>
                  <a:pt x="8212" y="3499"/>
                  <a:pt x="8217" y="3497"/>
                </a:cubicBezTo>
                <a:lnTo>
                  <a:pt x="8217" y="3497"/>
                </a:lnTo>
                <a:cubicBezTo>
                  <a:pt x="8338" y="3208"/>
                  <a:pt x="8515" y="2533"/>
                  <a:pt x="8887" y="2533"/>
                </a:cubicBezTo>
                <a:close/>
                <a:moveTo>
                  <a:pt x="4443" y="4140"/>
                </a:moveTo>
                <a:cubicBezTo>
                  <a:pt x="4536" y="4140"/>
                  <a:pt x="4632" y="4154"/>
                  <a:pt x="4737" y="4189"/>
                </a:cubicBezTo>
                <a:cubicBezTo>
                  <a:pt x="5037" y="4222"/>
                  <a:pt x="5337" y="4389"/>
                  <a:pt x="5504" y="4656"/>
                </a:cubicBezTo>
                <a:cubicBezTo>
                  <a:pt x="5371" y="4656"/>
                  <a:pt x="5337" y="4756"/>
                  <a:pt x="5404" y="4856"/>
                </a:cubicBezTo>
                <a:cubicBezTo>
                  <a:pt x="5437" y="4856"/>
                  <a:pt x="5437" y="4890"/>
                  <a:pt x="5504" y="4890"/>
                </a:cubicBezTo>
                <a:lnTo>
                  <a:pt x="5504" y="4923"/>
                </a:lnTo>
                <a:cubicBezTo>
                  <a:pt x="5504" y="4990"/>
                  <a:pt x="5537" y="4990"/>
                  <a:pt x="5537" y="5023"/>
                </a:cubicBezTo>
                <a:lnTo>
                  <a:pt x="5504" y="5056"/>
                </a:lnTo>
                <a:cubicBezTo>
                  <a:pt x="5431" y="5130"/>
                  <a:pt x="5338" y="5158"/>
                  <a:pt x="5240" y="5158"/>
                </a:cubicBezTo>
                <a:cubicBezTo>
                  <a:pt x="5115" y="5158"/>
                  <a:pt x="4982" y="5112"/>
                  <a:pt x="4870" y="5056"/>
                </a:cubicBezTo>
                <a:cubicBezTo>
                  <a:pt x="4537" y="4890"/>
                  <a:pt x="4103" y="4589"/>
                  <a:pt x="3936" y="4256"/>
                </a:cubicBezTo>
                <a:cubicBezTo>
                  <a:pt x="4110" y="4191"/>
                  <a:pt x="4270" y="4140"/>
                  <a:pt x="4443" y="4140"/>
                </a:cubicBezTo>
                <a:close/>
                <a:moveTo>
                  <a:pt x="3857" y="5816"/>
                </a:moveTo>
                <a:lnTo>
                  <a:pt x="3857" y="5816"/>
                </a:lnTo>
                <a:cubicBezTo>
                  <a:pt x="3875" y="5841"/>
                  <a:pt x="3891" y="5867"/>
                  <a:pt x="3906" y="5894"/>
                </a:cubicBezTo>
                <a:lnTo>
                  <a:pt x="3906" y="5894"/>
                </a:lnTo>
                <a:cubicBezTo>
                  <a:pt x="3891" y="5867"/>
                  <a:pt x="3875" y="5841"/>
                  <a:pt x="3857" y="5816"/>
                </a:cubicBezTo>
                <a:close/>
                <a:moveTo>
                  <a:pt x="10398" y="5350"/>
                </a:moveTo>
                <a:cubicBezTo>
                  <a:pt x="10464" y="5350"/>
                  <a:pt x="10534" y="5372"/>
                  <a:pt x="10608" y="5423"/>
                </a:cubicBezTo>
                <a:cubicBezTo>
                  <a:pt x="10941" y="5690"/>
                  <a:pt x="11075" y="6190"/>
                  <a:pt x="11075" y="6557"/>
                </a:cubicBezTo>
                <a:cubicBezTo>
                  <a:pt x="11108" y="7024"/>
                  <a:pt x="10908" y="7425"/>
                  <a:pt x="10408" y="7458"/>
                </a:cubicBezTo>
                <a:cubicBezTo>
                  <a:pt x="10396" y="7459"/>
                  <a:pt x="10386" y="7459"/>
                  <a:pt x="10375" y="7459"/>
                </a:cubicBezTo>
                <a:cubicBezTo>
                  <a:pt x="9773" y="7459"/>
                  <a:pt x="9742" y="6546"/>
                  <a:pt x="9840" y="5890"/>
                </a:cubicBezTo>
                <a:cubicBezTo>
                  <a:pt x="9971" y="5630"/>
                  <a:pt x="10162" y="5350"/>
                  <a:pt x="10398" y="5350"/>
                </a:cubicBezTo>
                <a:close/>
                <a:moveTo>
                  <a:pt x="6039" y="6301"/>
                </a:moveTo>
                <a:cubicBezTo>
                  <a:pt x="6254" y="6301"/>
                  <a:pt x="6488" y="6363"/>
                  <a:pt x="6672" y="6424"/>
                </a:cubicBezTo>
                <a:cubicBezTo>
                  <a:pt x="7005" y="6657"/>
                  <a:pt x="7205" y="6991"/>
                  <a:pt x="7105" y="7325"/>
                </a:cubicBezTo>
                <a:cubicBezTo>
                  <a:pt x="7072" y="7325"/>
                  <a:pt x="7072" y="7325"/>
                  <a:pt x="7038" y="7258"/>
                </a:cubicBezTo>
                <a:cubicBezTo>
                  <a:pt x="7012" y="7247"/>
                  <a:pt x="6987" y="7243"/>
                  <a:pt x="6963" y="7243"/>
                </a:cubicBezTo>
                <a:cubicBezTo>
                  <a:pt x="6836" y="7243"/>
                  <a:pt x="6759" y="7379"/>
                  <a:pt x="6872" y="7491"/>
                </a:cubicBezTo>
                <a:lnTo>
                  <a:pt x="6872" y="7525"/>
                </a:lnTo>
                <a:cubicBezTo>
                  <a:pt x="6818" y="7549"/>
                  <a:pt x="6755" y="7560"/>
                  <a:pt x="6687" y="7560"/>
                </a:cubicBezTo>
                <a:cubicBezTo>
                  <a:pt x="6291" y="7560"/>
                  <a:pt x="5703" y="7195"/>
                  <a:pt x="5504" y="7024"/>
                </a:cubicBezTo>
                <a:cubicBezTo>
                  <a:pt x="5437" y="6758"/>
                  <a:pt x="5404" y="6557"/>
                  <a:pt x="5671" y="6391"/>
                </a:cubicBezTo>
                <a:cubicBezTo>
                  <a:pt x="5774" y="6326"/>
                  <a:pt x="5903" y="6301"/>
                  <a:pt x="6039" y="6301"/>
                </a:cubicBezTo>
                <a:close/>
                <a:moveTo>
                  <a:pt x="13040" y="6354"/>
                </a:moveTo>
                <a:cubicBezTo>
                  <a:pt x="13062" y="6354"/>
                  <a:pt x="13085" y="6355"/>
                  <a:pt x="13109" y="6357"/>
                </a:cubicBezTo>
                <a:cubicBezTo>
                  <a:pt x="13510" y="6391"/>
                  <a:pt x="13877" y="6591"/>
                  <a:pt x="14077" y="6858"/>
                </a:cubicBezTo>
                <a:cubicBezTo>
                  <a:pt x="14344" y="7158"/>
                  <a:pt x="14377" y="7425"/>
                  <a:pt x="14077" y="7692"/>
                </a:cubicBezTo>
                <a:cubicBezTo>
                  <a:pt x="14010" y="7758"/>
                  <a:pt x="13910" y="7825"/>
                  <a:pt x="13843" y="7825"/>
                </a:cubicBezTo>
                <a:lnTo>
                  <a:pt x="13743" y="7825"/>
                </a:lnTo>
                <a:cubicBezTo>
                  <a:pt x="13722" y="7828"/>
                  <a:pt x="13701" y="7829"/>
                  <a:pt x="13681" y="7829"/>
                </a:cubicBezTo>
                <a:cubicBezTo>
                  <a:pt x="13241" y="7829"/>
                  <a:pt x="12871" y="7172"/>
                  <a:pt x="12776" y="6758"/>
                </a:cubicBezTo>
                <a:cubicBezTo>
                  <a:pt x="12745" y="6541"/>
                  <a:pt x="12771" y="6354"/>
                  <a:pt x="13040" y="6354"/>
                </a:cubicBezTo>
                <a:close/>
                <a:moveTo>
                  <a:pt x="12300" y="8146"/>
                </a:moveTo>
                <a:cubicBezTo>
                  <a:pt x="12261" y="8146"/>
                  <a:pt x="12219" y="8150"/>
                  <a:pt x="12175" y="8159"/>
                </a:cubicBezTo>
                <a:cubicBezTo>
                  <a:pt x="11964" y="8159"/>
                  <a:pt x="11835" y="8240"/>
                  <a:pt x="11788" y="8428"/>
                </a:cubicBezTo>
                <a:lnTo>
                  <a:pt x="11788" y="8428"/>
                </a:lnTo>
                <a:cubicBezTo>
                  <a:pt x="11932" y="8248"/>
                  <a:pt x="12139" y="8166"/>
                  <a:pt x="12352" y="8166"/>
                </a:cubicBezTo>
                <a:cubicBezTo>
                  <a:pt x="12391" y="8166"/>
                  <a:pt x="12432" y="8169"/>
                  <a:pt x="12471" y="8175"/>
                </a:cubicBezTo>
                <a:lnTo>
                  <a:pt x="12471" y="8175"/>
                </a:lnTo>
                <a:cubicBezTo>
                  <a:pt x="12419" y="8156"/>
                  <a:pt x="12363" y="8146"/>
                  <a:pt x="12300" y="8146"/>
                </a:cubicBezTo>
                <a:close/>
                <a:moveTo>
                  <a:pt x="11999" y="10870"/>
                </a:moveTo>
                <a:lnTo>
                  <a:pt x="11999" y="10870"/>
                </a:lnTo>
                <a:cubicBezTo>
                  <a:pt x="11860" y="10886"/>
                  <a:pt x="11730" y="10964"/>
                  <a:pt x="11642" y="11127"/>
                </a:cubicBezTo>
                <a:cubicBezTo>
                  <a:pt x="11631" y="11162"/>
                  <a:pt x="11624" y="11198"/>
                  <a:pt x="11619" y="11234"/>
                </a:cubicBezTo>
                <a:lnTo>
                  <a:pt x="11619" y="11234"/>
                </a:lnTo>
                <a:cubicBezTo>
                  <a:pt x="11635" y="11198"/>
                  <a:pt x="11653" y="11162"/>
                  <a:pt x="11675" y="11127"/>
                </a:cubicBezTo>
                <a:cubicBezTo>
                  <a:pt x="11754" y="10998"/>
                  <a:pt x="11869" y="10914"/>
                  <a:pt x="11999" y="10870"/>
                </a:cubicBezTo>
                <a:close/>
                <a:moveTo>
                  <a:pt x="7914" y="9674"/>
                </a:moveTo>
                <a:cubicBezTo>
                  <a:pt x="7962" y="9674"/>
                  <a:pt x="8015" y="9680"/>
                  <a:pt x="8073" y="9693"/>
                </a:cubicBezTo>
                <a:cubicBezTo>
                  <a:pt x="8406" y="9760"/>
                  <a:pt x="8740" y="9993"/>
                  <a:pt x="9007" y="10260"/>
                </a:cubicBezTo>
                <a:cubicBezTo>
                  <a:pt x="8940" y="10260"/>
                  <a:pt x="8906" y="10227"/>
                  <a:pt x="8906" y="10227"/>
                </a:cubicBezTo>
                <a:cubicBezTo>
                  <a:pt x="8873" y="10227"/>
                  <a:pt x="8840" y="10260"/>
                  <a:pt x="8840" y="10327"/>
                </a:cubicBezTo>
                <a:cubicBezTo>
                  <a:pt x="8906" y="10660"/>
                  <a:pt x="9207" y="10994"/>
                  <a:pt x="8773" y="11194"/>
                </a:cubicBezTo>
                <a:cubicBezTo>
                  <a:pt x="8671" y="11250"/>
                  <a:pt x="8558" y="11275"/>
                  <a:pt x="8443" y="11275"/>
                </a:cubicBezTo>
                <a:cubicBezTo>
                  <a:pt x="8147" y="11275"/>
                  <a:pt x="7841" y="11110"/>
                  <a:pt x="7672" y="10894"/>
                </a:cubicBezTo>
                <a:cubicBezTo>
                  <a:pt x="7365" y="10525"/>
                  <a:pt x="7341" y="9674"/>
                  <a:pt x="7914" y="9674"/>
                </a:cubicBezTo>
                <a:close/>
                <a:moveTo>
                  <a:pt x="15278" y="12061"/>
                </a:moveTo>
                <a:cubicBezTo>
                  <a:pt x="15282" y="12078"/>
                  <a:pt x="15287" y="12094"/>
                  <a:pt x="15293" y="12110"/>
                </a:cubicBezTo>
                <a:lnTo>
                  <a:pt x="15293" y="12110"/>
                </a:lnTo>
                <a:cubicBezTo>
                  <a:pt x="15288" y="12105"/>
                  <a:pt x="15283" y="12100"/>
                  <a:pt x="15278" y="12095"/>
                </a:cubicBezTo>
                <a:lnTo>
                  <a:pt x="15278" y="12061"/>
                </a:lnTo>
                <a:close/>
                <a:moveTo>
                  <a:pt x="3518" y="11699"/>
                </a:moveTo>
                <a:cubicBezTo>
                  <a:pt x="3845" y="11699"/>
                  <a:pt x="4194" y="11776"/>
                  <a:pt x="4437" y="11995"/>
                </a:cubicBezTo>
                <a:cubicBezTo>
                  <a:pt x="4737" y="12362"/>
                  <a:pt x="4703" y="12595"/>
                  <a:pt x="4203" y="12862"/>
                </a:cubicBezTo>
                <a:cubicBezTo>
                  <a:pt x="3976" y="12976"/>
                  <a:pt x="3693" y="13050"/>
                  <a:pt x="3413" y="13050"/>
                </a:cubicBezTo>
                <a:cubicBezTo>
                  <a:pt x="3117" y="13050"/>
                  <a:pt x="2825" y="12967"/>
                  <a:pt x="2602" y="12762"/>
                </a:cubicBezTo>
                <a:cubicBezTo>
                  <a:pt x="2068" y="12261"/>
                  <a:pt x="2702" y="11828"/>
                  <a:pt x="3169" y="11728"/>
                </a:cubicBezTo>
                <a:cubicBezTo>
                  <a:pt x="3278" y="11710"/>
                  <a:pt x="3396" y="11699"/>
                  <a:pt x="3518" y="11699"/>
                </a:cubicBezTo>
                <a:close/>
                <a:moveTo>
                  <a:pt x="13943" y="12495"/>
                </a:moveTo>
                <a:lnTo>
                  <a:pt x="13943" y="12495"/>
                </a:lnTo>
                <a:cubicBezTo>
                  <a:pt x="13852" y="12883"/>
                  <a:pt x="13776" y="13303"/>
                  <a:pt x="13695" y="13711"/>
                </a:cubicBezTo>
                <a:lnTo>
                  <a:pt x="13695" y="13711"/>
                </a:lnTo>
                <a:cubicBezTo>
                  <a:pt x="13768" y="13303"/>
                  <a:pt x="13844" y="12893"/>
                  <a:pt x="13943" y="12495"/>
                </a:cubicBezTo>
                <a:close/>
                <a:moveTo>
                  <a:pt x="9193" y="12636"/>
                </a:moveTo>
                <a:cubicBezTo>
                  <a:pt x="9594" y="12636"/>
                  <a:pt x="9947" y="12831"/>
                  <a:pt x="10141" y="13162"/>
                </a:cubicBezTo>
                <a:cubicBezTo>
                  <a:pt x="10141" y="13262"/>
                  <a:pt x="10207" y="13396"/>
                  <a:pt x="10274" y="13429"/>
                </a:cubicBezTo>
                <a:cubicBezTo>
                  <a:pt x="10274" y="13829"/>
                  <a:pt x="10141" y="14096"/>
                  <a:pt x="9740" y="14096"/>
                </a:cubicBezTo>
                <a:cubicBezTo>
                  <a:pt x="9698" y="14104"/>
                  <a:pt x="9654" y="14108"/>
                  <a:pt x="9610" y="14108"/>
                </a:cubicBezTo>
                <a:cubicBezTo>
                  <a:pt x="9275" y="14108"/>
                  <a:pt x="8909" y="13894"/>
                  <a:pt x="8673" y="13629"/>
                </a:cubicBezTo>
                <a:cubicBezTo>
                  <a:pt x="8273" y="13262"/>
                  <a:pt x="8406" y="12728"/>
                  <a:pt x="8940" y="12662"/>
                </a:cubicBezTo>
                <a:cubicBezTo>
                  <a:pt x="9026" y="12645"/>
                  <a:pt x="9111" y="12636"/>
                  <a:pt x="9193" y="12636"/>
                </a:cubicBezTo>
                <a:close/>
                <a:moveTo>
                  <a:pt x="23422" y="14219"/>
                </a:moveTo>
                <a:cubicBezTo>
                  <a:pt x="23424" y="14322"/>
                  <a:pt x="23402" y="14447"/>
                  <a:pt x="23350" y="14596"/>
                </a:cubicBezTo>
                <a:cubicBezTo>
                  <a:pt x="23370" y="14738"/>
                  <a:pt x="23366" y="14883"/>
                  <a:pt x="23342" y="15024"/>
                </a:cubicBezTo>
                <a:lnTo>
                  <a:pt x="23342" y="15024"/>
                </a:lnTo>
                <a:cubicBezTo>
                  <a:pt x="23445" y="14822"/>
                  <a:pt x="23517" y="14592"/>
                  <a:pt x="23517" y="14396"/>
                </a:cubicBezTo>
                <a:cubicBezTo>
                  <a:pt x="23494" y="14322"/>
                  <a:pt x="23462" y="14264"/>
                  <a:pt x="23422" y="14219"/>
                </a:cubicBezTo>
                <a:close/>
                <a:moveTo>
                  <a:pt x="8073" y="15230"/>
                </a:moveTo>
                <a:cubicBezTo>
                  <a:pt x="8182" y="15358"/>
                  <a:pt x="8222" y="15535"/>
                  <a:pt x="8186" y="15708"/>
                </a:cubicBezTo>
                <a:lnTo>
                  <a:pt x="8186" y="15708"/>
                </a:lnTo>
                <a:cubicBezTo>
                  <a:pt x="8304" y="15561"/>
                  <a:pt x="8277" y="15402"/>
                  <a:pt x="8136" y="15231"/>
                </a:cubicBezTo>
                <a:lnTo>
                  <a:pt x="8136" y="15231"/>
                </a:lnTo>
                <a:cubicBezTo>
                  <a:pt x="8115" y="15231"/>
                  <a:pt x="8094" y="15230"/>
                  <a:pt x="8073" y="15230"/>
                </a:cubicBezTo>
                <a:close/>
                <a:moveTo>
                  <a:pt x="21082" y="16031"/>
                </a:moveTo>
                <a:cubicBezTo>
                  <a:pt x="21052" y="16046"/>
                  <a:pt x="21035" y="16074"/>
                  <a:pt x="21032" y="16101"/>
                </a:cubicBezTo>
                <a:lnTo>
                  <a:pt x="21032" y="16101"/>
                </a:lnTo>
                <a:cubicBezTo>
                  <a:pt x="21059" y="16078"/>
                  <a:pt x="21087" y="16054"/>
                  <a:pt x="21115" y="16031"/>
                </a:cubicBezTo>
                <a:close/>
                <a:moveTo>
                  <a:pt x="20398" y="9288"/>
                </a:moveTo>
                <a:cubicBezTo>
                  <a:pt x="20184" y="9288"/>
                  <a:pt x="19979" y="9416"/>
                  <a:pt x="19848" y="9660"/>
                </a:cubicBezTo>
                <a:cubicBezTo>
                  <a:pt x="19781" y="9693"/>
                  <a:pt x="19881" y="9726"/>
                  <a:pt x="19914" y="9726"/>
                </a:cubicBezTo>
                <a:cubicBezTo>
                  <a:pt x="20061" y="9617"/>
                  <a:pt x="20197" y="9537"/>
                  <a:pt x="20334" y="9537"/>
                </a:cubicBezTo>
                <a:cubicBezTo>
                  <a:pt x="20447" y="9537"/>
                  <a:pt x="20561" y="9591"/>
                  <a:pt x="20682" y="9726"/>
                </a:cubicBezTo>
                <a:cubicBezTo>
                  <a:pt x="20882" y="9993"/>
                  <a:pt x="21015" y="10360"/>
                  <a:pt x="21015" y="10694"/>
                </a:cubicBezTo>
                <a:lnTo>
                  <a:pt x="21015" y="11027"/>
                </a:lnTo>
                <a:cubicBezTo>
                  <a:pt x="20987" y="10999"/>
                  <a:pt x="20956" y="10987"/>
                  <a:pt x="20926" y="10987"/>
                </a:cubicBezTo>
                <a:cubicBezTo>
                  <a:pt x="20850" y="10987"/>
                  <a:pt x="20782" y="11065"/>
                  <a:pt x="20782" y="11161"/>
                </a:cubicBezTo>
                <a:lnTo>
                  <a:pt x="20782" y="11194"/>
                </a:lnTo>
                <a:lnTo>
                  <a:pt x="20748" y="11194"/>
                </a:lnTo>
                <a:cubicBezTo>
                  <a:pt x="20114" y="11061"/>
                  <a:pt x="19914" y="10193"/>
                  <a:pt x="20248" y="9693"/>
                </a:cubicBezTo>
                <a:cubicBezTo>
                  <a:pt x="20281" y="9660"/>
                  <a:pt x="20215" y="9593"/>
                  <a:pt x="20215" y="9593"/>
                </a:cubicBezTo>
                <a:cubicBezTo>
                  <a:pt x="19914" y="9760"/>
                  <a:pt x="19914" y="10260"/>
                  <a:pt x="19948" y="10560"/>
                </a:cubicBezTo>
                <a:cubicBezTo>
                  <a:pt x="20014" y="10927"/>
                  <a:pt x="20248" y="11194"/>
                  <a:pt x="20581" y="11361"/>
                </a:cubicBezTo>
                <a:cubicBezTo>
                  <a:pt x="20715" y="11394"/>
                  <a:pt x="20782" y="11428"/>
                  <a:pt x="20882" y="11428"/>
                </a:cubicBezTo>
                <a:cubicBezTo>
                  <a:pt x="20882" y="11428"/>
                  <a:pt x="20882" y="11494"/>
                  <a:pt x="20915" y="11494"/>
                </a:cubicBezTo>
                <a:cubicBezTo>
                  <a:pt x="20915" y="11528"/>
                  <a:pt x="20915" y="11561"/>
                  <a:pt x="20948" y="11594"/>
                </a:cubicBezTo>
                <a:lnTo>
                  <a:pt x="20948" y="11694"/>
                </a:lnTo>
                <a:cubicBezTo>
                  <a:pt x="20948" y="11728"/>
                  <a:pt x="21015" y="11761"/>
                  <a:pt x="21048" y="11761"/>
                </a:cubicBezTo>
                <a:cubicBezTo>
                  <a:pt x="21048" y="11861"/>
                  <a:pt x="21082" y="11995"/>
                  <a:pt x="21082" y="12061"/>
                </a:cubicBezTo>
                <a:cubicBezTo>
                  <a:pt x="21182" y="12562"/>
                  <a:pt x="21215" y="13062"/>
                  <a:pt x="21215" y="13562"/>
                </a:cubicBezTo>
                <a:cubicBezTo>
                  <a:pt x="21215" y="14096"/>
                  <a:pt x="21215" y="14596"/>
                  <a:pt x="21115" y="15164"/>
                </a:cubicBezTo>
                <a:cubicBezTo>
                  <a:pt x="21082" y="15230"/>
                  <a:pt x="21082" y="15264"/>
                  <a:pt x="21048" y="15364"/>
                </a:cubicBezTo>
                <a:cubicBezTo>
                  <a:pt x="20948" y="14830"/>
                  <a:pt x="20782" y="14330"/>
                  <a:pt x="20548" y="13863"/>
                </a:cubicBezTo>
                <a:lnTo>
                  <a:pt x="20548" y="13763"/>
                </a:lnTo>
                <a:lnTo>
                  <a:pt x="20548" y="13729"/>
                </a:lnTo>
                <a:cubicBezTo>
                  <a:pt x="20548" y="13696"/>
                  <a:pt x="20548" y="13696"/>
                  <a:pt x="20515" y="13662"/>
                </a:cubicBezTo>
                <a:lnTo>
                  <a:pt x="20515" y="13596"/>
                </a:lnTo>
                <a:cubicBezTo>
                  <a:pt x="20515" y="13596"/>
                  <a:pt x="20515" y="13562"/>
                  <a:pt x="20448" y="13562"/>
                </a:cubicBezTo>
                <a:cubicBezTo>
                  <a:pt x="20826" y="12900"/>
                  <a:pt x="19953" y="11850"/>
                  <a:pt x="19236" y="11850"/>
                </a:cubicBezTo>
                <a:cubicBezTo>
                  <a:pt x="19195" y="11850"/>
                  <a:pt x="19154" y="11854"/>
                  <a:pt x="19114" y="11861"/>
                </a:cubicBezTo>
                <a:cubicBezTo>
                  <a:pt x="19080" y="11861"/>
                  <a:pt x="19080" y="11928"/>
                  <a:pt x="19114" y="11928"/>
                </a:cubicBezTo>
                <a:cubicBezTo>
                  <a:pt x="19681" y="12095"/>
                  <a:pt x="20415" y="12728"/>
                  <a:pt x="20248" y="13396"/>
                </a:cubicBezTo>
                <a:cubicBezTo>
                  <a:pt x="20215" y="13562"/>
                  <a:pt x="20048" y="13596"/>
                  <a:pt x="19914" y="13596"/>
                </a:cubicBezTo>
                <a:cubicBezTo>
                  <a:pt x="19714" y="13596"/>
                  <a:pt x="19547" y="13329"/>
                  <a:pt x="19447" y="13195"/>
                </a:cubicBezTo>
                <a:cubicBezTo>
                  <a:pt x="19281" y="12895"/>
                  <a:pt x="19114" y="12562"/>
                  <a:pt x="19080" y="12228"/>
                </a:cubicBezTo>
                <a:cubicBezTo>
                  <a:pt x="19080" y="12211"/>
                  <a:pt x="19064" y="12203"/>
                  <a:pt x="19047" y="12203"/>
                </a:cubicBezTo>
                <a:cubicBezTo>
                  <a:pt x="19030" y="12203"/>
                  <a:pt x="19014" y="12211"/>
                  <a:pt x="19014" y="12228"/>
                </a:cubicBezTo>
                <a:cubicBezTo>
                  <a:pt x="19047" y="12695"/>
                  <a:pt x="19114" y="13229"/>
                  <a:pt x="19447" y="13596"/>
                </a:cubicBezTo>
                <a:cubicBezTo>
                  <a:pt x="19620" y="13768"/>
                  <a:pt x="19847" y="13868"/>
                  <a:pt x="20048" y="13868"/>
                </a:cubicBezTo>
                <a:cubicBezTo>
                  <a:pt x="20119" y="13868"/>
                  <a:pt x="20187" y="13855"/>
                  <a:pt x="20248" y="13829"/>
                </a:cubicBezTo>
                <a:cubicBezTo>
                  <a:pt x="20248" y="13863"/>
                  <a:pt x="20248" y="13863"/>
                  <a:pt x="20281" y="13896"/>
                </a:cubicBezTo>
                <a:cubicBezTo>
                  <a:pt x="20281" y="13896"/>
                  <a:pt x="20281" y="13929"/>
                  <a:pt x="20348" y="13929"/>
                </a:cubicBezTo>
                <a:cubicBezTo>
                  <a:pt x="20381" y="14029"/>
                  <a:pt x="20381" y="14063"/>
                  <a:pt x="20415" y="14163"/>
                </a:cubicBezTo>
                <a:cubicBezTo>
                  <a:pt x="20436" y="14226"/>
                  <a:pt x="20484" y="14250"/>
                  <a:pt x="20533" y="14250"/>
                </a:cubicBezTo>
                <a:cubicBezTo>
                  <a:pt x="20562" y="14250"/>
                  <a:pt x="20590" y="14242"/>
                  <a:pt x="20615" y="14230"/>
                </a:cubicBezTo>
                <a:cubicBezTo>
                  <a:pt x="20882" y="14697"/>
                  <a:pt x="20915" y="15230"/>
                  <a:pt x="21015" y="15731"/>
                </a:cubicBezTo>
                <a:cubicBezTo>
                  <a:pt x="21015" y="15764"/>
                  <a:pt x="21015" y="15831"/>
                  <a:pt x="21048" y="15831"/>
                </a:cubicBezTo>
                <a:cubicBezTo>
                  <a:pt x="21048" y="15864"/>
                  <a:pt x="21082" y="15931"/>
                  <a:pt x="21082" y="15997"/>
                </a:cubicBezTo>
                <a:cubicBezTo>
                  <a:pt x="21082" y="15997"/>
                  <a:pt x="21082" y="16031"/>
                  <a:pt x="21115" y="16031"/>
                </a:cubicBezTo>
                <a:cubicBezTo>
                  <a:pt x="21282" y="15964"/>
                  <a:pt x="21449" y="15797"/>
                  <a:pt x="21616" y="15731"/>
                </a:cubicBezTo>
                <a:cubicBezTo>
                  <a:pt x="21682" y="15731"/>
                  <a:pt x="21682" y="15697"/>
                  <a:pt x="21682" y="15631"/>
                </a:cubicBezTo>
                <a:cubicBezTo>
                  <a:pt x="21716" y="15731"/>
                  <a:pt x="21749" y="15797"/>
                  <a:pt x="21849" y="15897"/>
                </a:cubicBezTo>
                <a:cubicBezTo>
                  <a:pt x="22004" y="16068"/>
                  <a:pt x="22173" y="16145"/>
                  <a:pt x="22344" y="16145"/>
                </a:cubicBezTo>
                <a:cubicBezTo>
                  <a:pt x="22540" y="16145"/>
                  <a:pt x="22738" y="16043"/>
                  <a:pt x="22916" y="15864"/>
                </a:cubicBezTo>
                <a:cubicBezTo>
                  <a:pt x="23126" y="15655"/>
                  <a:pt x="23286" y="15348"/>
                  <a:pt x="23342" y="15024"/>
                </a:cubicBezTo>
                <a:lnTo>
                  <a:pt x="23342" y="15024"/>
                </a:lnTo>
                <a:cubicBezTo>
                  <a:pt x="23304" y="15098"/>
                  <a:pt x="23261" y="15168"/>
                  <a:pt x="23217" y="15230"/>
                </a:cubicBezTo>
                <a:cubicBezTo>
                  <a:pt x="23084" y="15389"/>
                  <a:pt x="22888" y="15570"/>
                  <a:pt x="22696" y="15570"/>
                </a:cubicBezTo>
                <a:cubicBezTo>
                  <a:pt x="22647" y="15570"/>
                  <a:pt x="22597" y="15558"/>
                  <a:pt x="22550" y="15530"/>
                </a:cubicBezTo>
                <a:cubicBezTo>
                  <a:pt x="22016" y="15230"/>
                  <a:pt x="22383" y="14363"/>
                  <a:pt x="22783" y="14096"/>
                </a:cubicBezTo>
                <a:cubicBezTo>
                  <a:pt x="22783" y="14096"/>
                  <a:pt x="22783" y="14063"/>
                  <a:pt x="22850" y="14063"/>
                </a:cubicBezTo>
                <a:cubicBezTo>
                  <a:pt x="23057" y="14063"/>
                  <a:pt x="23284" y="14063"/>
                  <a:pt x="23422" y="14219"/>
                </a:cubicBezTo>
                <a:lnTo>
                  <a:pt x="23422" y="14219"/>
                </a:lnTo>
                <a:cubicBezTo>
                  <a:pt x="23418" y="13932"/>
                  <a:pt x="23236" y="13813"/>
                  <a:pt x="23028" y="13813"/>
                </a:cubicBezTo>
                <a:cubicBezTo>
                  <a:pt x="22925" y="13813"/>
                  <a:pt x="22815" y="13842"/>
                  <a:pt x="22716" y="13896"/>
                </a:cubicBezTo>
                <a:cubicBezTo>
                  <a:pt x="22683" y="13896"/>
                  <a:pt x="22683" y="13929"/>
                  <a:pt x="22716" y="13996"/>
                </a:cubicBezTo>
                <a:cubicBezTo>
                  <a:pt x="22260" y="14127"/>
                  <a:pt x="21963" y="14703"/>
                  <a:pt x="22074" y="15197"/>
                </a:cubicBezTo>
                <a:lnTo>
                  <a:pt x="22074" y="15197"/>
                </a:lnTo>
                <a:cubicBezTo>
                  <a:pt x="22065" y="15182"/>
                  <a:pt x="22048" y="15175"/>
                  <a:pt x="22027" y="15175"/>
                </a:cubicBezTo>
                <a:cubicBezTo>
                  <a:pt x="22004" y="15175"/>
                  <a:pt x="21977" y="15183"/>
                  <a:pt x="21949" y="15197"/>
                </a:cubicBezTo>
                <a:cubicBezTo>
                  <a:pt x="21882" y="15230"/>
                  <a:pt x="21782" y="15264"/>
                  <a:pt x="21749" y="15297"/>
                </a:cubicBezTo>
                <a:cubicBezTo>
                  <a:pt x="21616" y="15364"/>
                  <a:pt x="21549" y="15430"/>
                  <a:pt x="21449" y="15564"/>
                </a:cubicBezTo>
                <a:cubicBezTo>
                  <a:pt x="21349" y="15697"/>
                  <a:pt x="21215" y="15831"/>
                  <a:pt x="21082" y="15897"/>
                </a:cubicBezTo>
                <a:cubicBezTo>
                  <a:pt x="21115" y="15697"/>
                  <a:pt x="21182" y="15530"/>
                  <a:pt x="21182" y="15330"/>
                </a:cubicBezTo>
                <a:cubicBezTo>
                  <a:pt x="21515" y="14596"/>
                  <a:pt x="21849" y="13929"/>
                  <a:pt x="21916" y="13162"/>
                </a:cubicBezTo>
                <a:cubicBezTo>
                  <a:pt x="22016" y="13195"/>
                  <a:pt x="22083" y="13229"/>
                  <a:pt x="22216" y="13262"/>
                </a:cubicBezTo>
                <a:cubicBezTo>
                  <a:pt x="22249" y="13262"/>
                  <a:pt x="22283" y="13229"/>
                  <a:pt x="22249" y="13195"/>
                </a:cubicBezTo>
                <a:cubicBezTo>
                  <a:pt x="22116" y="13095"/>
                  <a:pt x="22049" y="12995"/>
                  <a:pt x="21949" y="12862"/>
                </a:cubicBezTo>
                <a:lnTo>
                  <a:pt x="21949" y="12762"/>
                </a:lnTo>
                <a:cubicBezTo>
                  <a:pt x="21949" y="12728"/>
                  <a:pt x="21916" y="12695"/>
                  <a:pt x="21882" y="12695"/>
                </a:cubicBezTo>
                <a:cubicBezTo>
                  <a:pt x="21782" y="12395"/>
                  <a:pt x="21849" y="12028"/>
                  <a:pt x="22016" y="11728"/>
                </a:cubicBezTo>
                <a:cubicBezTo>
                  <a:pt x="22092" y="11498"/>
                  <a:pt x="22364" y="11249"/>
                  <a:pt x="22637" y="11249"/>
                </a:cubicBezTo>
                <a:cubicBezTo>
                  <a:pt x="22721" y="11249"/>
                  <a:pt x="22805" y="11273"/>
                  <a:pt x="22883" y="11327"/>
                </a:cubicBezTo>
                <a:cubicBezTo>
                  <a:pt x="23183" y="11494"/>
                  <a:pt x="23250" y="11828"/>
                  <a:pt x="23250" y="12095"/>
                </a:cubicBezTo>
                <a:cubicBezTo>
                  <a:pt x="23250" y="12562"/>
                  <a:pt x="23017" y="12862"/>
                  <a:pt x="22716" y="13195"/>
                </a:cubicBezTo>
                <a:cubicBezTo>
                  <a:pt x="22683" y="13229"/>
                  <a:pt x="22716" y="13329"/>
                  <a:pt x="22750" y="13329"/>
                </a:cubicBezTo>
                <a:cubicBezTo>
                  <a:pt x="23617" y="12995"/>
                  <a:pt x="23784" y="11361"/>
                  <a:pt x="22783" y="11027"/>
                </a:cubicBezTo>
                <a:cubicBezTo>
                  <a:pt x="22701" y="10998"/>
                  <a:pt x="22621" y="10984"/>
                  <a:pt x="22544" y="10984"/>
                </a:cubicBezTo>
                <a:cubicBezTo>
                  <a:pt x="21839" y="10984"/>
                  <a:pt x="21375" y="12137"/>
                  <a:pt x="21616" y="12829"/>
                </a:cubicBezTo>
                <a:cubicBezTo>
                  <a:pt x="21616" y="13029"/>
                  <a:pt x="21582" y="13262"/>
                  <a:pt x="21616" y="13496"/>
                </a:cubicBezTo>
                <a:cubicBezTo>
                  <a:pt x="21616" y="13529"/>
                  <a:pt x="21616" y="13529"/>
                  <a:pt x="21682" y="13529"/>
                </a:cubicBezTo>
                <a:cubicBezTo>
                  <a:pt x="21582" y="13929"/>
                  <a:pt x="21415" y="14363"/>
                  <a:pt x="21249" y="14730"/>
                </a:cubicBezTo>
                <a:cubicBezTo>
                  <a:pt x="21315" y="13763"/>
                  <a:pt x="21315" y="12762"/>
                  <a:pt x="21182" y="11728"/>
                </a:cubicBezTo>
                <a:cubicBezTo>
                  <a:pt x="21215" y="11694"/>
                  <a:pt x="21249" y="11661"/>
                  <a:pt x="21215" y="11561"/>
                </a:cubicBezTo>
                <a:lnTo>
                  <a:pt x="21215" y="11494"/>
                </a:lnTo>
                <a:cubicBezTo>
                  <a:pt x="21215" y="11394"/>
                  <a:pt x="21182" y="11327"/>
                  <a:pt x="21115" y="11261"/>
                </a:cubicBezTo>
                <a:cubicBezTo>
                  <a:pt x="21215" y="11194"/>
                  <a:pt x="21249" y="11027"/>
                  <a:pt x="21282" y="10860"/>
                </a:cubicBezTo>
                <a:cubicBezTo>
                  <a:pt x="21349" y="10393"/>
                  <a:pt x="21182" y="9860"/>
                  <a:pt x="20882" y="9526"/>
                </a:cubicBezTo>
                <a:cubicBezTo>
                  <a:pt x="20736" y="9366"/>
                  <a:pt x="20564" y="9288"/>
                  <a:pt x="20398" y="9288"/>
                </a:cubicBezTo>
                <a:close/>
                <a:moveTo>
                  <a:pt x="11608" y="16531"/>
                </a:moveTo>
                <a:cubicBezTo>
                  <a:pt x="11708" y="16565"/>
                  <a:pt x="11775" y="16665"/>
                  <a:pt x="11875" y="16698"/>
                </a:cubicBezTo>
                <a:cubicBezTo>
                  <a:pt x="11909" y="16831"/>
                  <a:pt x="11942" y="16931"/>
                  <a:pt x="11942" y="17032"/>
                </a:cubicBezTo>
                <a:cubicBezTo>
                  <a:pt x="11875" y="16865"/>
                  <a:pt x="11775" y="16698"/>
                  <a:pt x="11708" y="16598"/>
                </a:cubicBezTo>
                <a:lnTo>
                  <a:pt x="11608" y="16531"/>
                </a:lnTo>
                <a:close/>
                <a:moveTo>
                  <a:pt x="14989" y="15516"/>
                </a:moveTo>
                <a:cubicBezTo>
                  <a:pt x="15328" y="15516"/>
                  <a:pt x="15695" y="15894"/>
                  <a:pt x="15845" y="16164"/>
                </a:cubicBezTo>
                <a:cubicBezTo>
                  <a:pt x="16027" y="16407"/>
                  <a:pt x="16043" y="16704"/>
                  <a:pt x="16020" y="16982"/>
                </a:cubicBezTo>
                <a:lnTo>
                  <a:pt x="16020" y="16982"/>
                </a:lnTo>
                <a:cubicBezTo>
                  <a:pt x="16009" y="16978"/>
                  <a:pt x="15997" y="16976"/>
                  <a:pt x="15986" y="16976"/>
                </a:cubicBezTo>
                <a:cubicBezTo>
                  <a:pt x="15920" y="16976"/>
                  <a:pt x="15845" y="17037"/>
                  <a:pt x="15845" y="17098"/>
                </a:cubicBezTo>
                <a:lnTo>
                  <a:pt x="15845" y="17198"/>
                </a:lnTo>
                <a:lnTo>
                  <a:pt x="15778" y="17198"/>
                </a:lnTo>
                <a:cubicBezTo>
                  <a:pt x="15670" y="17385"/>
                  <a:pt x="15544" y="17459"/>
                  <a:pt x="15414" y="17459"/>
                </a:cubicBezTo>
                <a:cubicBezTo>
                  <a:pt x="15103" y="17459"/>
                  <a:pt x="14765" y="17037"/>
                  <a:pt x="14577" y="16731"/>
                </a:cubicBezTo>
                <a:cubicBezTo>
                  <a:pt x="14377" y="16364"/>
                  <a:pt x="14377" y="15664"/>
                  <a:pt x="14877" y="15530"/>
                </a:cubicBezTo>
                <a:cubicBezTo>
                  <a:pt x="14914" y="15520"/>
                  <a:pt x="14951" y="15516"/>
                  <a:pt x="14989" y="15516"/>
                </a:cubicBezTo>
                <a:close/>
                <a:moveTo>
                  <a:pt x="4135" y="17044"/>
                </a:moveTo>
                <a:cubicBezTo>
                  <a:pt x="4227" y="17044"/>
                  <a:pt x="4326" y="17071"/>
                  <a:pt x="4437" y="17132"/>
                </a:cubicBezTo>
                <a:cubicBezTo>
                  <a:pt x="4737" y="17298"/>
                  <a:pt x="4937" y="17699"/>
                  <a:pt x="5037" y="18032"/>
                </a:cubicBezTo>
                <a:cubicBezTo>
                  <a:pt x="5070" y="18132"/>
                  <a:pt x="5037" y="18266"/>
                  <a:pt x="5004" y="18399"/>
                </a:cubicBezTo>
                <a:lnTo>
                  <a:pt x="4937" y="18399"/>
                </a:lnTo>
                <a:cubicBezTo>
                  <a:pt x="4937" y="18399"/>
                  <a:pt x="4904" y="18399"/>
                  <a:pt x="4904" y="18433"/>
                </a:cubicBezTo>
                <a:cubicBezTo>
                  <a:pt x="4870" y="18466"/>
                  <a:pt x="4837" y="18533"/>
                  <a:pt x="4870" y="18566"/>
                </a:cubicBezTo>
                <a:cubicBezTo>
                  <a:pt x="4784" y="18624"/>
                  <a:pt x="4648" y="18706"/>
                  <a:pt x="4505" y="18706"/>
                </a:cubicBezTo>
                <a:cubicBezTo>
                  <a:pt x="4482" y="18706"/>
                  <a:pt x="4459" y="18704"/>
                  <a:pt x="4437" y="18699"/>
                </a:cubicBezTo>
                <a:cubicBezTo>
                  <a:pt x="4003" y="18566"/>
                  <a:pt x="3736" y="17732"/>
                  <a:pt x="3703" y="17365"/>
                </a:cubicBezTo>
                <a:cubicBezTo>
                  <a:pt x="3703" y="17321"/>
                  <a:pt x="3677" y="17296"/>
                  <a:pt x="3647" y="17291"/>
                </a:cubicBezTo>
                <a:lnTo>
                  <a:pt x="3647" y="17291"/>
                </a:lnTo>
                <a:cubicBezTo>
                  <a:pt x="3811" y="17141"/>
                  <a:pt x="3961" y="17044"/>
                  <a:pt x="4135" y="17044"/>
                </a:cubicBezTo>
                <a:close/>
                <a:moveTo>
                  <a:pt x="19381" y="14830"/>
                </a:moveTo>
                <a:cubicBezTo>
                  <a:pt x="19114" y="14830"/>
                  <a:pt x="18947" y="14930"/>
                  <a:pt x="18780" y="15097"/>
                </a:cubicBezTo>
                <a:cubicBezTo>
                  <a:pt x="18613" y="15364"/>
                  <a:pt x="18680" y="15664"/>
                  <a:pt x="18780" y="15897"/>
                </a:cubicBezTo>
                <a:cubicBezTo>
                  <a:pt x="18780" y="15914"/>
                  <a:pt x="18805" y="15922"/>
                  <a:pt x="18830" y="15922"/>
                </a:cubicBezTo>
                <a:cubicBezTo>
                  <a:pt x="18847" y="15922"/>
                  <a:pt x="18863" y="15919"/>
                  <a:pt x="18872" y="15912"/>
                </a:cubicBezTo>
                <a:lnTo>
                  <a:pt x="18872" y="15912"/>
                </a:lnTo>
                <a:cubicBezTo>
                  <a:pt x="18888" y="15957"/>
                  <a:pt x="18906" y="16000"/>
                  <a:pt x="18925" y="16043"/>
                </a:cubicBezTo>
                <a:lnTo>
                  <a:pt x="18925" y="16043"/>
                </a:lnTo>
                <a:cubicBezTo>
                  <a:pt x="18906" y="15943"/>
                  <a:pt x="18892" y="15848"/>
                  <a:pt x="18880" y="15764"/>
                </a:cubicBezTo>
                <a:lnTo>
                  <a:pt x="18880" y="15897"/>
                </a:lnTo>
                <a:cubicBezTo>
                  <a:pt x="18880" y="15903"/>
                  <a:pt x="18877" y="15908"/>
                  <a:pt x="18872" y="15912"/>
                </a:cubicBezTo>
                <a:lnTo>
                  <a:pt x="18872" y="15912"/>
                </a:lnTo>
                <a:cubicBezTo>
                  <a:pt x="18838" y="15816"/>
                  <a:pt x="18809" y="15713"/>
                  <a:pt x="18780" y="15597"/>
                </a:cubicBezTo>
                <a:cubicBezTo>
                  <a:pt x="18780" y="15564"/>
                  <a:pt x="18747" y="15564"/>
                  <a:pt x="18713" y="15564"/>
                </a:cubicBezTo>
                <a:cubicBezTo>
                  <a:pt x="18747" y="15264"/>
                  <a:pt x="18880" y="14997"/>
                  <a:pt x="19214" y="14930"/>
                </a:cubicBezTo>
                <a:cubicBezTo>
                  <a:pt x="19581" y="14930"/>
                  <a:pt x="19948" y="15197"/>
                  <a:pt x="20048" y="15530"/>
                </a:cubicBezTo>
                <a:cubicBezTo>
                  <a:pt x="20114" y="15764"/>
                  <a:pt x="20048" y="16031"/>
                  <a:pt x="19914" y="16231"/>
                </a:cubicBezTo>
                <a:cubicBezTo>
                  <a:pt x="19881" y="16264"/>
                  <a:pt x="19848" y="16364"/>
                  <a:pt x="19781" y="16431"/>
                </a:cubicBezTo>
                <a:cubicBezTo>
                  <a:pt x="19767" y="16404"/>
                  <a:pt x="19736" y="16387"/>
                  <a:pt x="19705" y="16387"/>
                </a:cubicBezTo>
                <a:cubicBezTo>
                  <a:pt x="19660" y="16387"/>
                  <a:pt x="19614" y="16420"/>
                  <a:pt x="19614" y="16498"/>
                </a:cubicBezTo>
                <a:lnTo>
                  <a:pt x="19614" y="16631"/>
                </a:lnTo>
                <a:lnTo>
                  <a:pt x="19614" y="16731"/>
                </a:lnTo>
                <a:cubicBezTo>
                  <a:pt x="19568" y="16754"/>
                  <a:pt x="19538" y="16793"/>
                  <a:pt x="19491" y="16793"/>
                </a:cubicBezTo>
                <a:cubicBezTo>
                  <a:pt x="19470" y="16793"/>
                  <a:pt x="19445" y="16785"/>
                  <a:pt x="19414" y="16765"/>
                </a:cubicBezTo>
                <a:cubicBezTo>
                  <a:pt x="19247" y="16698"/>
                  <a:pt x="19114" y="16431"/>
                  <a:pt x="19047" y="16264"/>
                </a:cubicBezTo>
                <a:cubicBezTo>
                  <a:pt x="18999" y="16192"/>
                  <a:pt x="18959" y="16119"/>
                  <a:pt x="18925" y="16043"/>
                </a:cubicBezTo>
                <a:lnTo>
                  <a:pt x="18925" y="16043"/>
                </a:lnTo>
                <a:cubicBezTo>
                  <a:pt x="19008" y="16496"/>
                  <a:pt x="19177" y="17044"/>
                  <a:pt x="19614" y="17098"/>
                </a:cubicBezTo>
                <a:cubicBezTo>
                  <a:pt x="19714" y="17098"/>
                  <a:pt x="19781" y="17098"/>
                  <a:pt x="19881" y="17065"/>
                </a:cubicBezTo>
                <a:lnTo>
                  <a:pt x="19881" y="17098"/>
                </a:lnTo>
                <a:cubicBezTo>
                  <a:pt x="19881" y="17165"/>
                  <a:pt x="19914" y="17165"/>
                  <a:pt x="19948" y="17198"/>
                </a:cubicBezTo>
                <a:cubicBezTo>
                  <a:pt x="19994" y="17657"/>
                  <a:pt x="19961" y="18116"/>
                  <a:pt x="19946" y="18575"/>
                </a:cubicBezTo>
                <a:lnTo>
                  <a:pt x="19946" y="18575"/>
                </a:lnTo>
                <a:cubicBezTo>
                  <a:pt x="20034" y="18324"/>
                  <a:pt x="20117" y="18071"/>
                  <a:pt x="20194" y="17818"/>
                </a:cubicBezTo>
                <a:lnTo>
                  <a:pt x="20194" y="17818"/>
                </a:lnTo>
                <a:cubicBezTo>
                  <a:pt x="20192" y="18143"/>
                  <a:pt x="20161" y="18463"/>
                  <a:pt x="20114" y="18766"/>
                </a:cubicBezTo>
                <a:cubicBezTo>
                  <a:pt x="20181" y="18699"/>
                  <a:pt x="20181" y="18666"/>
                  <a:pt x="20215" y="18566"/>
                </a:cubicBezTo>
                <a:cubicBezTo>
                  <a:pt x="20224" y="18556"/>
                  <a:pt x="20234" y="18552"/>
                  <a:pt x="20243" y="18552"/>
                </a:cubicBezTo>
                <a:cubicBezTo>
                  <a:pt x="20265" y="18552"/>
                  <a:pt x="20281" y="18576"/>
                  <a:pt x="20281" y="18599"/>
                </a:cubicBezTo>
                <a:cubicBezTo>
                  <a:pt x="20248" y="18766"/>
                  <a:pt x="20181" y="18933"/>
                  <a:pt x="20114" y="19100"/>
                </a:cubicBezTo>
                <a:lnTo>
                  <a:pt x="20114" y="19200"/>
                </a:lnTo>
                <a:lnTo>
                  <a:pt x="20081" y="19233"/>
                </a:lnTo>
                <a:cubicBezTo>
                  <a:pt x="20048" y="19333"/>
                  <a:pt x="20048" y="19400"/>
                  <a:pt x="20014" y="19500"/>
                </a:cubicBezTo>
                <a:cubicBezTo>
                  <a:pt x="20415" y="18533"/>
                  <a:pt x="20748" y="17532"/>
                  <a:pt x="21015" y="16531"/>
                </a:cubicBezTo>
                <a:cubicBezTo>
                  <a:pt x="21048" y="16398"/>
                  <a:pt x="21048" y="16264"/>
                  <a:pt x="21082" y="16164"/>
                </a:cubicBezTo>
                <a:cubicBezTo>
                  <a:pt x="21045" y="16164"/>
                  <a:pt x="21029" y="16134"/>
                  <a:pt x="21032" y="16101"/>
                </a:cubicBezTo>
                <a:lnTo>
                  <a:pt x="21032" y="16101"/>
                </a:lnTo>
                <a:cubicBezTo>
                  <a:pt x="20867" y="16243"/>
                  <a:pt x="20720" y="16374"/>
                  <a:pt x="20548" y="16431"/>
                </a:cubicBezTo>
                <a:cubicBezTo>
                  <a:pt x="20452" y="16899"/>
                  <a:pt x="20333" y="17360"/>
                  <a:pt x="20194" y="17818"/>
                </a:cubicBezTo>
                <a:lnTo>
                  <a:pt x="20194" y="17818"/>
                </a:lnTo>
                <a:cubicBezTo>
                  <a:pt x="20195" y="17679"/>
                  <a:pt x="20191" y="17539"/>
                  <a:pt x="20181" y="17398"/>
                </a:cubicBezTo>
                <a:lnTo>
                  <a:pt x="20215" y="17365"/>
                </a:lnTo>
                <a:cubicBezTo>
                  <a:pt x="20215" y="17198"/>
                  <a:pt x="20181" y="17032"/>
                  <a:pt x="20114" y="16898"/>
                </a:cubicBezTo>
                <a:cubicBezTo>
                  <a:pt x="20215" y="16765"/>
                  <a:pt x="20281" y="16665"/>
                  <a:pt x="20348" y="16565"/>
                </a:cubicBezTo>
                <a:cubicBezTo>
                  <a:pt x="20515" y="16264"/>
                  <a:pt x="20581" y="15997"/>
                  <a:pt x="20515" y="15664"/>
                </a:cubicBezTo>
                <a:cubicBezTo>
                  <a:pt x="20415" y="15164"/>
                  <a:pt x="19881" y="14830"/>
                  <a:pt x="19381" y="14830"/>
                </a:cubicBezTo>
                <a:close/>
                <a:moveTo>
                  <a:pt x="15069" y="18730"/>
                </a:moveTo>
                <a:cubicBezTo>
                  <a:pt x="15094" y="18730"/>
                  <a:pt x="15119" y="18731"/>
                  <a:pt x="15144" y="18733"/>
                </a:cubicBezTo>
                <a:cubicBezTo>
                  <a:pt x="15745" y="18866"/>
                  <a:pt x="15978" y="19400"/>
                  <a:pt x="15845" y="19834"/>
                </a:cubicBezTo>
                <a:cubicBezTo>
                  <a:pt x="15824" y="19803"/>
                  <a:pt x="15801" y="19791"/>
                  <a:pt x="15778" y="19791"/>
                </a:cubicBezTo>
                <a:cubicBezTo>
                  <a:pt x="15726" y="19791"/>
                  <a:pt x="15678" y="19854"/>
                  <a:pt x="15678" y="19900"/>
                </a:cubicBezTo>
                <a:cubicBezTo>
                  <a:pt x="15711" y="20000"/>
                  <a:pt x="15711" y="20067"/>
                  <a:pt x="15711" y="20067"/>
                </a:cubicBezTo>
                <a:cubicBezTo>
                  <a:pt x="15575" y="20204"/>
                  <a:pt x="15422" y="20309"/>
                  <a:pt x="15233" y="20309"/>
                </a:cubicBezTo>
                <a:cubicBezTo>
                  <a:pt x="15145" y="20309"/>
                  <a:pt x="15050" y="20287"/>
                  <a:pt x="14944" y="20234"/>
                </a:cubicBezTo>
                <a:cubicBezTo>
                  <a:pt x="14677" y="20067"/>
                  <a:pt x="14510" y="19734"/>
                  <a:pt x="14410" y="19400"/>
                </a:cubicBezTo>
                <a:cubicBezTo>
                  <a:pt x="14317" y="18962"/>
                  <a:pt x="14692" y="18730"/>
                  <a:pt x="15069" y="18730"/>
                </a:cubicBezTo>
                <a:close/>
                <a:moveTo>
                  <a:pt x="22069" y="17286"/>
                </a:moveTo>
                <a:cubicBezTo>
                  <a:pt x="21530" y="17286"/>
                  <a:pt x="21071" y="17773"/>
                  <a:pt x="20948" y="18232"/>
                </a:cubicBezTo>
                <a:cubicBezTo>
                  <a:pt x="20948" y="18266"/>
                  <a:pt x="20915" y="18366"/>
                  <a:pt x="20915" y="18399"/>
                </a:cubicBezTo>
                <a:cubicBezTo>
                  <a:pt x="20882" y="18399"/>
                  <a:pt x="20848" y="18399"/>
                  <a:pt x="20848" y="18433"/>
                </a:cubicBezTo>
                <a:cubicBezTo>
                  <a:pt x="20748" y="18466"/>
                  <a:pt x="20748" y="18533"/>
                  <a:pt x="20715" y="18599"/>
                </a:cubicBezTo>
                <a:cubicBezTo>
                  <a:pt x="20715" y="18599"/>
                  <a:pt x="20682" y="18599"/>
                  <a:pt x="20682" y="18633"/>
                </a:cubicBezTo>
                <a:cubicBezTo>
                  <a:pt x="20427" y="19090"/>
                  <a:pt x="20038" y="19470"/>
                  <a:pt x="19704" y="19861"/>
                </a:cubicBezTo>
                <a:lnTo>
                  <a:pt x="19704" y="19861"/>
                </a:lnTo>
                <a:cubicBezTo>
                  <a:pt x="19651" y="20018"/>
                  <a:pt x="19598" y="20175"/>
                  <a:pt x="19547" y="20331"/>
                </a:cubicBezTo>
                <a:lnTo>
                  <a:pt x="19547" y="20331"/>
                </a:lnTo>
                <a:cubicBezTo>
                  <a:pt x="19891" y="19815"/>
                  <a:pt x="20307" y="19257"/>
                  <a:pt x="20748" y="18933"/>
                </a:cubicBezTo>
                <a:cubicBezTo>
                  <a:pt x="20848" y="18933"/>
                  <a:pt x="20915" y="18900"/>
                  <a:pt x="20915" y="18866"/>
                </a:cubicBezTo>
                <a:lnTo>
                  <a:pt x="20948" y="18900"/>
                </a:lnTo>
                <a:cubicBezTo>
                  <a:pt x="21035" y="19030"/>
                  <a:pt x="21151" y="19132"/>
                  <a:pt x="21303" y="19132"/>
                </a:cubicBezTo>
                <a:cubicBezTo>
                  <a:pt x="21385" y="19132"/>
                  <a:pt x="21478" y="19103"/>
                  <a:pt x="21582" y="19033"/>
                </a:cubicBezTo>
                <a:cubicBezTo>
                  <a:pt x="21616" y="18966"/>
                  <a:pt x="21582" y="18933"/>
                  <a:pt x="21549" y="18933"/>
                </a:cubicBezTo>
                <a:cubicBezTo>
                  <a:pt x="21502" y="18941"/>
                  <a:pt x="21458" y="18945"/>
                  <a:pt x="21419" y="18945"/>
                </a:cubicBezTo>
                <a:cubicBezTo>
                  <a:pt x="21291" y="18945"/>
                  <a:pt x="21207" y="18901"/>
                  <a:pt x="21182" y="18799"/>
                </a:cubicBezTo>
                <a:lnTo>
                  <a:pt x="21182" y="18699"/>
                </a:lnTo>
                <a:lnTo>
                  <a:pt x="21182" y="18633"/>
                </a:lnTo>
                <a:cubicBezTo>
                  <a:pt x="21182" y="18399"/>
                  <a:pt x="21282" y="18066"/>
                  <a:pt x="21415" y="17899"/>
                </a:cubicBezTo>
                <a:cubicBezTo>
                  <a:pt x="21549" y="17721"/>
                  <a:pt x="21801" y="17573"/>
                  <a:pt x="22043" y="17573"/>
                </a:cubicBezTo>
                <a:cubicBezTo>
                  <a:pt x="22164" y="17573"/>
                  <a:pt x="22283" y="17610"/>
                  <a:pt x="22383" y="17699"/>
                </a:cubicBezTo>
                <a:cubicBezTo>
                  <a:pt x="22616" y="17899"/>
                  <a:pt x="22583" y="18299"/>
                  <a:pt x="22550" y="18599"/>
                </a:cubicBezTo>
                <a:cubicBezTo>
                  <a:pt x="22416" y="19033"/>
                  <a:pt x="22116" y="19300"/>
                  <a:pt x="21849" y="19600"/>
                </a:cubicBezTo>
                <a:cubicBezTo>
                  <a:pt x="21792" y="19629"/>
                  <a:pt x="21833" y="19707"/>
                  <a:pt x="21867" y="19707"/>
                </a:cubicBezTo>
                <a:cubicBezTo>
                  <a:pt x="21872" y="19707"/>
                  <a:pt x="21878" y="19705"/>
                  <a:pt x="21882" y="19700"/>
                </a:cubicBezTo>
                <a:cubicBezTo>
                  <a:pt x="22449" y="19467"/>
                  <a:pt x="22783" y="18933"/>
                  <a:pt x="22850" y="18366"/>
                </a:cubicBezTo>
                <a:cubicBezTo>
                  <a:pt x="22883" y="17932"/>
                  <a:pt x="22716" y="17398"/>
                  <a:pt x="22216" y="17298"/>
                </a:cubicBezTo>
                <a:cubicBezTo>
                  <a:pt x="22166" y="17290"/>
                  <a:pt x="22117" y="17286"/>
                  <a:pt x="22069" y="17286"/>
                </a:cubicBezTo>
                <a:close/>
                <a:moveTo>
                  <a:pt x="19946" y="18575"/>
                </a:moveTo>
                <a:cubicBezTo>
                  <a:pt x="19695" y="19295"/>
                  <a:pt x="19400" y="20010"/>
                  <a:pt x="19080" y="20734"/>
                </a:cubicBezTo>
                <a:cubicBezTo>
                  <a:pt x="19180" y="20567"/>
                  <a:pt x="19281" y="20401"/>
                  <a:pt x="19414" y="20234"/>
                </a:cubicBezTo>
                <a:cubicBezTo>
                  <a:pt x="19501" y="20107"/>
                  <a:pt x="19600" y="19983"/>
                  <a:pt x="19704" y="19861"/>
                </a:cubicBezTo>
                <a:lnTo>
                  <a:pt x="19704" y="19861"/>
                </a:lnTo>
                <a:cubicBezTo>
                  <a:pt x="19781" y="19638"/>
                  <a:pt x="19861" y="19416"/>
                  <a:pt x="19948" y="19200"/>
                </a:cubicBezTo>
                <a:cubicBezTo>
                  <a:pt x="19937" y="18992"/>
                  <a:pt x="19940" y="18783"/>
                  <a:pt x="19946" y="18575"/>
                </a:cubicBezTo>
                <a:close/>
                <a:moveTo>
                  <a:pt x="4270" y="20601"/>
                </a:moveTo>
                <a:cubicBezTo>
                  <a:pt x="4570" y="20601"/>
                  <a:pt x="4870" y="20768"/>
                  <a:pt x="5104" y="20968"/>
                </a:cubicBezTo>
                <a:cubicBezTo>
                  <a:pt x="5371" y="21235"/>
                  <a:pt x="5371" y="21468"/>
                  <a:pt x="5337" y="21802"/>
                </a:cubicBezTo>
                <a:cubicBezTo>
                  <a:pt x="5337" y="21837"/>
                  <a:pt x="5347" y="21864"/>
                  <a:pt x="5361" y="21875"/>
                </a:cubicBezTo>
                <a:lnTo>
                  <a:pt x="5361" y="21875"/>
                </a:lnTo>
                <a:cubicBezTo>
                  <a:pt x="5122" y="22041"/>
                  <a:pt x="4900" y="22155"/>
                  <a:pt x="4645" y="22155"/>
                </a:cubicBezTo>
                <a:cubicBezTo>
                  <a:pt x="4548" y="22155"/>
                  <a:pt x="4446" y="22138"/>
                  <a:pt x="4337" y="22102"/>
                </a:cubicBezTo>
                <a:cubicBezTo>
                  <a:pt x="4003" y="21968"/>
                  <a:pt x="3669" y="21702"/>
                  <a:pt x="3569" y="21301"/>
                </a:cubicBezTo>
                <a:cubicBezTo>
                  <a:pt x="3403" y="20868"/>
                  <a:pt x="3870" y="20601"/>
                  <a:pt x="4270" y="20601"/>
                </a:cubicBezTo>
                <a:close/>
                <a:moveTo>
                  <a:pt x="7378" y="24402"/>
                </a:moveTo>
                <a:lnTo>
                  <a:pt x="7378" y="24402"/>
                </a:lnTo>
                <a:cubicBezTo>
                  <a:pt x="7399" y="24413"/>
                  <a:pt x="7419" y="24425"/>
                  <a:pt x="7439" y="24437"/>
                </a:cubicBezTo>
                <a:cubicBezTo>
                  <a:pt x="7448" y="24437"/>
                  <a:pt x="7456" y="24437"/>
                  <a:pt x="7464" y="24437"/>
                </a:cubicBezTo>
                <a:lnTo>
                  <a:pt x="7464" y="24437"/>
                </a:lnTo>
                <a:cubicBezTo>
                  <a:pt x="7435" y="24425"/>
                  <a:pt x="7407" y="24414"/>
                  <a:pt x="7378" y="24402"/>
                </a:cubicBezTo>
                <a:close/>
                <a:moveTo>
                  <a:pt x="7464" y="24437"/>
                </a:moveTo>
                <a:cubicBezTo>
                  <a:pt x="7489" y="24447"/>
                  <a:pt x="7514" y="24457"/>
                  <a:pt x="7539" y="24468"/>
                </a:cubicBezTo>
                <a:lnTo>
                  <a:pt x="7539" y="24468"/>
                </a:lnTo>
                <a:cubicBezTo>
                  <a:pt x="7537" y="24441"/>
                  <a:pt x="7512" y="24437"/>
                  <a:pt x="7464" y="24437"/>
                </a:cubicBezTo>
                <a:close/>
                <a:moveTo>
                  <a:pt x="7539" y="24468"/>
                </a:moveTo>
                <a:cubicBezTo>
                  <a:pt x="7539" y="24469"/>
                  <a:pt x="7539" y="24469"/>
                  <a:pt x="7539" y="24470"/>
                </a:cubicBezTo>
                <a:cubicBezTo>
                  <a:pt x="7572" y="24470"/>
                  <a:pt x="7572" y="24537"/>
                  <a:pt x="7572" y="24537"/>
                </a:cubicBezTo>
                <a:cubicBezTo>
                  <a:pt x="7672" y="24570"/>
                  <a:pt x="7739" y="24637"/>
                  <a:pt x="7839" y="24737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65" y="24679"/>
                  <a:pt x="7869" y="24642"/>
                  <a:pt x="7872" y="24604"/>
                </a:cubicBezTo>
                <a:cubicBezTo>
                  <a:pt x="7758" y="24559"/>
                  <a:pt x="7647" y="24513"/>
                  <a:pt x="7539" y="24468"/>
                </a:cubicBezTo>
                <a:close/>
                <a:moveTo>
                  <a:pt x="7772" y="24937"/>
                </a:moveTo>
                <a:cubicBezTo>
                  <a:pt x="7777" y="24968"/>
                  <a:pt x="7781" y="24998"/>
                  <a:pt x="7782" y="25028"/>
                </a:cubicBezTo>
                <a:lnTo>
                  <a:pt x="7782" y="25028"/>
                </a:lnTo>
                <a:cubicBezTo>
                  <a:pt x="7795" y="24999"/>
                  <a:pt x="7806" y="24969"/>
                  <a:pt x="7815" y="24937"/>
                </a:cubicBezTo>
                <a:close/>
                <a:moveTo>
                  <a:pt x="5987" y="24095"/>
                </a:moveTo>
                <a:cubicBezTo>
                  <a:pt x="5909" y="24095"/>
                  <a:pt x="5837" y="24098"/>
                  <a:pt x="5771" y="24103"/>
                </a:cubicBezTo>
                <a:cubicBezTo>
                  <a:pt x="5070" y="24237"/>
                  <a:pt x="4837" y="24971"/>
                  <a:pt x="5271" y="25538"/>
                </a:cubicBezTo>
                <a:cubicBezTo>
                  <a:pt x="5539" y="25843"/>
                  <a:pt x="5968" y="25978"/>
                  <a:pt x="6397" y="25978"/>
                </a:cubicBezTo>
                <a:cubicBezTo>
                  <a:pt x="7103" y="25978"/>
                  <a:pt x="7806" y="25610"/>
                  <a:pt x="7782" y="25028"/>
                </a:cubicBezTo>
                <a:lnTo>
                  <a:pt x="7782" y="25028"/>
                </a:lnTo>
                <a:cubicBezTo>
                  <a:pt x="7707" y="25200"/>
                  <a:pt x="7575" y="25325"/>
                  <a:pt x="7339" y="25404"/>
                </a:cubicBezTo>
                <a:cubicBezTo>
                  <a:pt x="7182" y="25452"/>
                  <a:pt x="7013" y="25479"/>
                  <a:pt x="6843" y="25479"/>
                </a:cubicBezTo>
                <a:cubicBezTo>
                  <a:pt x="6541" y="25479"/>
                  <a:pt x="6239" y="25396"/>
                  <a:pt x="6004" y="25204"/>
                </a:cubicBezTo>
                <a:cubicBezTo>
                  <a:pt x="5771" y="25071"/>
                  <a:pt x="5704" y="24837"/>
                  <a:pt x="5738" y="24604"/>
                </a:cubicBezTo>
                <a:cubicBezTo>
                  <a:pt x="5738" y="24264"/>
                  <a:pt x="6065" y="24190"/>
                  <a:pt x="6367" y="24190"/>
                </a:cubicBezTo>
                <a:cubicBezTo>
                  <a:pt x="6451" y="24190"/>
                  <a:pt x="6532" y="24196"/>
                  <a:pt x="6605" y="24203"/>
                </a:cubicBezTo>
                <a:cubicBezTo>
                  <a:pt x="6887" y="24224"/>
                  <a:pt x="7132" y="24304"/>
                  <a:pt x="7378" y="24402"/>
                </a:cubicBezTo>
                <a:lnTo>
                  <a:pt x="7378" y="24402"/>
                </a:lnTo>
                <a:cubicBezTo>
                  <a:pt x="6959" y="24174"/>
                  <a:pt x="6401" y="24095"/>
                  <a:pt x="5987" y="24095"/>
                </a:cubicBezTo>
                <a:close/>
                <a:moveTo>
                  <a:pt x="20592" y="20933"/>
                </a:moveTo>
                <a:cubicBezTo>
                  <a:pt x="20578" y="20933"/>
                  <a:pt x="20563" y="20933"/>
                  <a:pt x="20548" y="20934"/>
                </a:cubicBezTo>
                <a:cubicBezTo>
                  <a:pt x="20515" y="20934"/>
                  <a:pt x="20515" y="20968"/>
                  <a:pt x="20515" y="21034"/>
                </a:cubicBezTo>
                <a:cubicBezTo>
                  <a:pt x="20748" y="21235"/>
                  <a:pt x="20948" y="21368"/>
                  <a:pt x="20948" y="21735"/>
                </a:cubicBezTo>
                <a:cubicBezTo>
                  <a:pt x="20948" y="22035"/>
                  <a:pt x="20748" y="22269"/>
                  <a:pt x="20548" y="22469"/>
                </a:cubicBezTo>
                <a:cubicBezTo>
                  <a:pt x="20515" y="22536"/>
                  <a:pt x="20448" y="22569"/>
                  <a:pt x="20415" y="22569"/>
                </a:cubicBezTo>
                <a:cubicBezTo>
                  <a:pt x="20399" y="22490"/>
                  <a:pt x="20331" y="22456"/>
                  <a:pt x="20260" y="22456"/>
                </a:cubicBezTo>
                <a:cubicBezTo>
                  <a:pt x="20181" y="22456"/>
                  <a:pt x="20099" y="22498"/>
                  <a:pt x="20081" y="22569"/>
                </a:cubicBezTo>
                <a:cubicBezTo>
                  <a:pt x="20014" y="22536"/>
                  <a:pt x="19914" y="22469"/>
                  <a:pt x="19881" y="22402"/>
                </a:cubicBezTo>
                <a:cubicBezTo>
                  <a:pt x="19547" y="22035"/>
                  <a:pt x="19848" y="21135"/>
                  <a:pt x="20381" y="21135"/>
                </a:cubicBezTo>
                <a:cubicBezTo>
                  <a:pt x="20415" y="21135"/>
                  <a:pt x="20415" y="21068"/>
                  <a:pt x="20381" y="21068"/>
                </a:cubicBezTo>
                <a:cubicBezTo>
                  <a:pt x="20367" y="21067"/>
                  <a:pt x="20352" y="21067"/>
                  <a:pt x="20338" y="21067"/>
                </a:cubicBezTo>
                <a:cubicBezTo>
                  <a:pt x="19732" y="21067"/>
                  <a:pt x="19416" y="21747"/>
                  <a:pt x="19514" y="22269"/>
                </a:cubicBezTo>
                <a:cubicBezTo>
                  <a:pt x="19547" y="22569"/>
                  <a:pt x="19781" y="22802"/>
                  <a:pt x="20081" y="22902"/>
                </a:cubicBezTo>
                <a:cubicBezTo>
                  <a:pt x="20081" y="23036"/>
                  <a:pt x="20081" y="23203"/>
                  <a:pt x="20114" y="23303"/>
                </a:cubicBezTo>
                <a:cubicBezTo>
                  <a:pt x="20114" y="23369"/>
                  <a:pt x="20114" y="23403"/>
                  <a:pt x="20181" y="23403"/>
                </a:cubicBezTo>
                <a:cubicBezTo>
                  <a:pt x="20081" y="23436"/>
                  <a:pt x="20048" y="23570"/>
                  <a:pt x="20048" y="23703"/>
                </a:cubicBezTo>
                <a:cubicBezTo>
                  <a:pt x="19881" y="24070"/>
                  <a:pt x="19748" y="24404"/>
                  <a:pt x="19547" y="24770"/>
                </a:cubicBezTo>
                <a:cubicBezTo>
                  <a:pt x="19514" y="24904"/>
                  <a:pt x="19414" y="24971"/>
                  <a:pt x="19347" y="25104"/>
                </a:cubicBezTo>
                <a:lnTo>
                  <a:pt x="19281" y="25104"/>
                </a:lnTo>
                <a:cubicBezTo>
                  <a:pt x="19247" y="25104"/>
                  <a:pt x="19247" y="25137"/>
                  <a:pt x="19247" y="25204"/>
                </a:cubicBezTo>
                <a:cubicBezTo>
                  <a:pt x="18947" y="25604"/>
                  <a:pt x="18580" y="25971"/>
                  <a:pt x="18213" y="26372"/>
                </a:cubicBezTo>
                <a:cubicBezTo>
                  <a:pt x="17880" y="26705"/>
                  <a:pt x="17513" y="27039"/>
                  <a:pt x="17112" y="27306"/>
                </a:cubicBezTo>
                <a:lnTo>
                  <a:pt x="17079" y="27306"/>
                </a:lnTo>
                <a:cubicBezTo>
                  <a:pt x="17046" y="27306"/>
                  <a:pt x="17046" y="27372"/>
                  <a:pt x="17046" y="27372"/>
                </a:cubicBezTo>
                <a:lnTo>
                  <a:pt x="15778" y="28373"/>
                </a:lnTo>
                <a:cubicBezTo>
                  <a:pt x="15758" y="28383"/>
                  <a:pt x="15745" y="28390"/>
                  <a:pt x="15732" y="28396"/>
                </a:cubicBezTo>
                <a:lnTo>
                  <a:pt x="15732" y="28396"/>
                </a:lnTo>
                <a:cubicBezTo>
                  <a:pt x="16019" y="27540"/>
                  <a:pt x="16364" y="26694"/>
                  <a:pt x="16745" y="25871"/>
                </a:cubicBezTo>
                <a:cubicBezTo>
                  <a:pt x="16763" y="25784"/>
                  <a:pt x="16771" y="25706"/>
                  <a:pt x="16780" y="25628"/>
                </a:cubicBezTo>
                <a:lnTo>
                  <a:pt x="16780" y="25628"/>
                </a:lnTo>
                <a:cubicBezTo>
                  <a:pt x="16438" y="26369"/>
                  <a:pt x="16110" y="27113"/>
                  <a:pt x="15813" y="27867"/>
                </a:cubicBezTo>
                <a:lnTo>
                  <a:pt x="15813" y="27867"/>
                </a:lnTo>
                <a:cubicBezTo>
                  <a:pt x="15728" y="28094"/>
                  <a:pt x="15644" y="28323"/>
                  <a:pt x="15558" y="28553"/>
                </a:cubicBezTo>
                <a:lnTo>
                  <a:pt x="15558" y="28553"/>
                </a:lnTo>
                <a:lnTo>
                  <a:pt x="15611" y="28473"/>
                </a:lnTo>
                <a:cubicBezTo>
                  <a:pt x="15682" y="28426"/>
                  <a:pt x="15703" y="28412"/>
                  <a:pt x="15732" y="28396"/>
                </a:cubicBezTo>
                <a:lnTo>
                  <a:pt x="15732" y="28396"/>
                </a:lnTo>
                <a:cubicBezTo>
                  <a:pt x="15700" y="28494"/>
                  <a:pt x="15668" y="28592"/>
                  <a:pt x="15636" y="28690"/>
                </a:cubicBezTo>
                <a:lnTo>
                  <a:pt x="15636" y="28690"/>
                </a:lnTo>
                <a:cubicBezTo>
                  <a:pt x="15723" y="28634"/>
                  <a:pt x="15787" y="28601"/>
                  <a:pt x="15878" y="28540"/>
                </a:cubicBezTo>
                <a:lnTo>
                  <a:pt x="15911" y="28540"/>
                </a:lnTo>
                <a:cubicBezTo>
                  <a:pt x="16412" y="28140"/>
                  <a:pt x="16879" y="27773"/>
                  <a:pt x="17346" y="27406"/>
                </a:cubicBezTo>
                <a:cubicBezTo>
                  <a:pt x="17913" y="27272"/>
                  <a:pt x="18513" y="27072"/>
                  <a:pt x="19114" y="26905"/>
                </a:cubicBezTo>
                <a:cubicBezTo>
                  <a:pt x="19180" y="26939"/>
                  <a:pt x="19214" y="26939"/>
                  <a:pt x="19247" y="26972"/>
                </a:cubicBezTo>
                <a:cubicBezTo>
                  <a:pt x="19247" y="27139"/>
                  <a:pt x="19347" y="27272"/>
                  <a:pt x="19414" y="27406"/>
                </a:cubicBezTo>
                <a:cubicBezTo>
                  <a:pt x="19619" y="27688"/>
                  <a:pt x="19982" y="27852"/>
                  <a:pt x="20321" y="27852"/>
                </a:cubicBezTo>
                <a:cubicBezTo>
                  <a:pt x="20423" y="27852"/>
                  <a:pt x="20522" y="27837"/>
                  <a:pt x="20615" y="27806"/>
                </a:cubicBezTo>
                <a:cubicBezTo>
                  <a:pt x="20915" y="27739"/>
                  <a:pt x="21215" y="27472"/>
                  <a:pt x="21249" y="27139"/>
                </a:cubicBezTo>
                <a:cubicBezTo>
                  <a:pt x="21257" y="27046"/>
                  <a:pt x="21238" y="26966"/>
                  <a:pt x="21200" y="26899"/>
                </a:cubicBezTo>
                <a:lnTo>
                  <a:pt x="21200" y="26899"/>
                </a:lnTo>
                <a:cubicBezTo>
                  <a:pt x="21157" y="26963"/>
                  <a:pt x="21073" y="27043"/>
                  <a:pt x="21015" y="27072"/>
                </a:cubicBezTo>
                <a:cubicBezTo>
                  <a:pt x="20852" y="27174"/>
                  <a:pt x="20676" y="27214"/>
                  <a:pt x="20502" y="27214"/>
                </a:cubicBezTo>
                <a:cubicBezTo>
                  <a:pt x="20393" y="27214"/>
                  <a:pt x="20285" y="27198"/>
                  <a:pt x="20181" y="27172"/>
                </a:cubicBezTo>
                <a:cubicBezTo>
                  <a:pt x="20014" y="27072"/>
                  <a:pt x="19781" y="26905"/>
                  <a:pt x="19748" y="26705"/>
                </a:cubicBezTo>
                <a:lnTo>
                  <a:pt x="19881" y="26705"/>
                </a:lnTo>
                <a:cubicBezTo>
                  <a:pt x="19938" y="26705"/>
                  <a:pt x="19995" y="26632"/>
                  <a:pt x="19968" y="26569"/>
                </a:cubicBezTo>
                <a:lnTo>
                  <a:pt x="19968" y="26569"/>
                </a:lnTo>
                <a:cubicBezTo>
                  <a:pt x="20006" y="26580"/>
                  <a:pt x="20043" y="26593"/>
                  <a:pt x="20081" y="26605"/>
                </a:cubicBezTo>
                <a:cubicBezTo>
                  <a:pt x="20114" y="26605"/>
                  <a:pt x="20114" y="26638"/>
                  <a:pt x="20114" y="26638"/>
                </a:cubicBezTo>
                <a:cubicBezTo>
                  <a:pt x="20248" y="26605"/>
                  <a:pt x="20415" y="26605"/>
                  <a:pt x="20581" y="26605"/>
                </a:cubicBezTo>
                <a:cubicBezTo>
                  <a:pt x="20806" y="26605"/>
                  <a:pt x="21086" y="26698"/>
                  <a:pt x="21200" y="26899"/>
                </a:cubicBezTo>
                <a:lnTo>
                  <a:pt x="21200" y="26899"/>
                </a:lnTo>
                <a:cubicBezTo>
                  <a:pt x="21206" y="26889"/>
                  <a:pt x="21211" y="26880"/>
                  <a:pt x="21215" y="26872"/>
                </a:cubicBezTo>
                <a:cubicBezTo>
                  <a:pt x="21249" y="26772"/>
                  <a:pt x="21249" y="26705"/>
                  <a:pt x="21215" y="26672"/>
                </a:cubicBezTo>
                <a:cubicBezTo>
                  <a:pt x="21115" y="26538"/>
                  <a:pt x="21015" y="26538"/>
                  <a:pt x="20882" y="26505"/>
                </a:cubicBezTo>
                <a:cubicBezTo>
                  <a:pt x="20615" y="26438"/>
                  <a:pt x="20381" y="26438"/>
                  <a:pt x="20114" y="26438"/>
                </a:cubicBezTo>
                <a:cubicBezTo>
                  <a:pt x="20081" y="26438"/>
                  <a:pt x="20081" y="26372"/>
                  <a:pt x="20114" y="26372"/>
                </a:cubicBezTo>
                <a:lnTo>
                  <a:pt x="20181" y="26372"/>
                </a:lnTo>
                <a:cubicBezTo>
                  <a:pt x="20131" y="26355"/>
                  <a:pt x="20089" y="26347"/>
                  <a:pt x="20048" y="26347"/>
                </a:cubicBezTo>
                <a:cubicBezTo>
                  <a:pt x="20006" y="26347"/>
                  <a:pt x="19964" y="26355"/>
                  <a:pt x="19914" y="26372"/>
                </a:cubicBezTo>
                <a:cubicBezTo>
                  <a:pt x="19914" y="26405"/>
                  <a:pt x="19914" y="26438"/>
                  <a:pt x="19881" y="26438"/>
                </a:cubicBezTo>
                <a:lnTo>
                  <a:pt x="19948" y="26538"/>
                </a:lnTo>
                <a:cubicBezTo>
                  <a:pt x="19957" y="26548"/>
                  <a:pt x="19964" y="26558"/>
                  <a:pt x="19968" y="26569"/>
                </a:cubicBezTo>
                <a:lnTo>
                  <a:pt x="19968" y="26569"/>
                </a:lnTo>
                <a:cubicBezTo>
                  <a:pt x="19880" y="26542"/>
                  <a:pt x="19793" y="26521"/>
                  <a:pt x="19710" y="26521"/>
                </a:cubicBezTo>
                <a:cubicBezTo>
                  <a:pt x="19641" y="26521"/>
                  <a:pt x="19575" y="26535"/>
                  <a:pt x="19514" y="26572"/>
                </a:cubicBezTo>
                <a:cubicBezTo>
                  <a:pt x="19347" y="26538"/>
                  <a:pt x="19214" y="26472"/>
                  <a:pt x="19047" y="26438"/>
                </a:cubicBezTo>
                <a:cubicBezTo>
                  <a:pt x="19036" y="26436"/>
                  <a:pt x="19025" y="26435"/>
                  <a:pt x="19015" y="26435"/>
                </a:cubicBezTo>
                <a:cubicBezTo>
                  <a:pt x="18864" y="26435"/>
                  <a:pt x="18758" y="26645"/>
                  <a:pt x="18914" y="26739"/>
                </a:cubicBezTo>
                <a:lnTo>
                  <a:pt x="17679" y="27105"/>
                </a:lnTo>
                <a:cubicBezTo>
                  <a:pt x="18180" y="26705"/>
                  <a:pt x="18613" y="26272"/>
                  <a:pt x="19080" y="25805"/>
                </a:cubicBezTo>
                <a:cubicBezTo>
                  <a:pt x="19281" y="25604"/>
                  <a:pt x="19447" y="25404"/>
                  <a:pt x="19581" y="25204"/>
                </a:cubicBezTo>
                <a:cubicBezTo>
                  <a:pt x="19781" y="25137"/>
                  <a:pt x="19948" y="25071"/>
                  <a:pt x="20181" y="25037"/>
                </a:cubicBezTo>
                <a:cubicBezTo>
                  <a:pt x="20281" y="24971"/>
                  <a:pt x="20415" y="24937"/>
                  <a:pt x="20548" y="24937"/>
                </a:cubicBezTo>
                <a:cubicBezTo>
                  <a:pt x="20581" y="24971"/>
                  <a:pt x="20581" y="25037"/>
                  <a:pt x="20615" y="25037"/>
                </a:cubicBezTo>
                <a:cubicBezTo>
                  <a:pt x="20727" y="25205"/>
                  <a:pt x="20955" y="25279"/>
                  <a:pt x="21203" y="25279"/>
                </a:cubicBezTo>
                <a:cubicBezTo>
                  <a:pt x="21251" y="25279"/>
                  <a:pt x="21300" y="25276"/>
                  <a:pt x="21349" y="25271"/>
                </a:cubicBezTo>
                <a:cubicBezTo>
                  <a:pt x="21449" y="25237"/>
                  <a:pt x="21415" y="25071"/>
                  <a:pt x="21282" y="25071"/>
                </a:cubicBezTo>
                <a:cubicBezTo>
                  <a:pt x="21182" y="25071"/>
                  <a:pt x="21015" y="25071"/>
                  <a:pt x="20882" y="24971"/>
                </a:cubicBezTo>
                <a:lnTo>
                  <a:pt x="20882" y="24937"/>
                </a:lnTo>
                <a:cubicBezTo>
                  <a:pt x="20915" y="24904"/>
                  <a:pt x="20915" y="24871"/>
                  <a:pt x="20915" y="24804"/>
                </a:cubicBezTo>
                <a:cubicBezTo>
                  <a:pt x="20915" y="24770"/>
                  <a:pt x="20882" y="24737"/>
                  <a:pt x="20782" y="24737"/>
                </a:cubicBezTo>
                <a:cubicBezTo>
                  <a:pt x="20848" y="24637"/>
                  <a:pt x="20882" y="24537"/>
                  <a:pt x="20915" y="24470"/>
                </a:cubicBezTo>
                <a:cubicBezTo>
                  <a:pt x="21182" y="24103"/>
                  <a:pt x="21616" y="23903"/>
                  <a:pt x="22049" y="23903"/>
                </a:cubicBezTo>
                <a:cubicBezTo>
                  <a:pt x="22416" y="23903"/>
                  <a:pt x="22850" y="24137"/>
                  <a:pt x="22616" y="24570"/>
                </a:cubicBezTo>
                <a:cubicBezTo>
                  <a:pt x="22449" y="24937"/>
                  <a:pt x="22049" y="25104"/>
                  <a:pt x="21682" y="25271"/>
                </a:cubicBezTo>
                <a:cubicBezTo>
                  <a:pt x="21616" y="25304"/>
                  <a:pt x="21616" y="25371"/>
                  <a:pt x="21716" y="25371"/>
                </a:cubicBezTo>
                <a:cubicBezTo>
                  <a:pt x="22216" y="25371"/>
                  <a:pt x="22750" y="24971"/>
                  <a:pt x="22883" y="24470"/>
                </a:cubicBezTo>
                <a:cubicBezTo>
                  <a:pt x="23017" y="23937"/>
                  <a:pt x="22416" y="23703"/>
                  <a:pt x="21949" y="23703"/>
                </a:cubicBezTo>
                <a:cubicBezTo>
                  <a:pt x="21912" y="23698"/>
                  <a:pt x="21875" y="23696"/>
                  <a:pt x="21838" y="23696"/>
                </a:cubicBezTo>
                <a:cubicBezTo>
                  <a:pt x="21330" y="23696"/>
                  <a:pt x="20766" y="24104"/>
                  <a:pt x="20548" y="24570"/>
                </a:cubicBezTo>
                <a:cubicBezTo>
                  <a:pt x="20548" y="24570"/>
                  <a:pt x="20548" y="24604"/>
                  <a:pt x="20515" y="24604"/>
                </a:cubicBezTo>
                <a:cubicBezTo>
                  <a:pt x="20415" y="24604"/>
                  <a:pt x="20348" y="24637"/>
                  <a:pt x="20348" y="24704"/>
                </a:cubicBezTo>
                <a:cubicBezTo>
                  <a:pt x="20248" y="24704"/>
                  <a:pt x="20181" y="24737"/>
                  <a:pt x="20081" y="24737"/>
                </a:cubicBezTo>
                <a:cubicBezTo>
                  <a:pt x="19948" y="24770"/>
                  <a:pt x="19848" y="24804"/>
                  <a:pt x="19681" y="24904"/>
                </a:cubicBezTo>
                <a:cubicBezTo>
                  <a:pt x="19948" y="24404"/>
                  <a:pt x="20181" y="23870"/>
                  <a:pt x="20415" y="23303"/>
                </a:cubicBezTo>
                <a:cubicBezTo>
                  <a:pt x="20448" y="23303"/>
                  <a:pt x="20515" y="23269"/>
                  <a:pt x="20515" y="23236"/>
                </a:cubicBezTo>
                <a:lnTo>
                  <a:pt x="20515" y="23103"/>
                </a:lnTo>
                <a:lnTo>
                  <a:pt x="20515" y="23036"/>
                </a:lnTo>
                <a:lnTo>
                  <a:pt x="20515" y="22802"/>
                </a:lnTo>
                <a:lnTo>
                  <a:pt x="20548" y="22802"/>
                </a:lnTo>
                <a:cubicBezTo>
                  <a:pt x="20948" y="22636"/>
                  <a:pt x="21215" y="22235"/>
                  <a:pt x="21249" y="21802"/>
                </a:cubicBezTo>
                <a:cubicBezTo>
                  <a:pt x="21281" y="21414"/>
                  <a:pt x="21032" y="20933"/>
                  <a:pt x="20592" y="20933"/>
                </a:cubicBezTo>
                <a:close/>
                <a:moveTo>
                  <a:pt x="17613" y="13996"/>
                </a:moveTo>
                <a:cubicBezTo>
                  <a:pt x="17596" y="13996"/>
                  <a:pt x="17572" y="14018"/>
                  <a:pt x="17543" y="14052"/>
                </a:cubicBezTo>
                <a:lnTo>
                  <a:pt x="17543" y="14052"/>
                </a:lnTo>
                <a:cubicBezTo>
                  <a:pt x="17568" y="14045"/>
                  <a:pt x="17594" y="14041"/>
                  <a:pt x="17619" y="14041"/>
                </a:cubicBezTo>
                <a:cubicBezTo>
                  <a:pt x="17651" y="14041"/>
                  <a:pt x="17683" y="14048"/>
                  <a:pt x="17713" y="14063"/>
                </a:cubicBezTo>
                <a:cubicBezTo>
                  <a:pt x="17713" y="14063"/>
                  <a:pt x="17713" y="14063"/>
                  <a:pt x="17713" y="14063"/>
                </a:cubicBezTo>
                <a:lnTo>
                  <a:pt x="17713" y="14063"/>
                </a:lnTo>
                <a:cubicBezTo>
                  <a:pt x="17791" y="14193"/>
                  <a:pt x="17927" y="14296"/>
                  <a:pt x="18013" y="14496"/>
                </a:cubicBezTo>
                <a:cubicBezTo>
                  <a:pt x="18080" y="14663"/>
                  <a:pt x="18080" y="14863"/>
                  <a:pt x="18046" y="15030"/>
                </a:cubicBezTo>
                <a:cubicBezTo>
                  <a:pt x="17946" y="15330"/>
                  <a:pt x="17713" y="15664"/>
                  <a:pt x="17413" y="15697"/>
                </a:cubicBezTo>
                <a:lnTo>
                  <a:pt x="17212" y="15697"/>
                </a:lnTo>
                <a:lnTo>
                  <a:pt x="17212" y="15564"/>
                </a:lnTo>
                <a:cubicBezTo>
                  <a:pt x="17212" y="15522"/>
                  <a:pt x="17159" y="15479"/>
                  <a:pt x="17111" y="15479"/>
                </a:cubicBezTo>
                <a:cubicBezTo>
                  <a:pt x="17084" y="15479"/>
                  <a:pt x="17058" y="15494"/>
                  <a:pt x="17046" y="15530"/>
                </a:cubicBezTo>
                <a:cubicBezTo>
                  <a:pt x="16946" y="15397"/>
                  <a:pt x="16912" y="15164"/>
                  <a:pt x="16946" y="15030"/>
                </a:cubicBezTo>
                <a:cubicBezTo>
                  <a:pt x="17046" y="14830"/>
                  <a:pt x="17179" y="14596"/>
                  <a:pt x="17279" y="14396"/>
                </a:cubicBezTo>
                <a:cubicBezTo>
                  <a:pt x="17329" y="14371"/>
                  <a:pt x="17456" y="14156"/>
                  <a:pt x="17543" y="14052"/>
                </a:cubicBezTo>
                <a:lnTo>
                  <a:pt x="17543" y="14052"/>
                </a:lnTo>
                <a:cubicBezTo>
                  <a:pt x="17457" y="14076"/>
                  <a:pt x="17373" y="14136"/>
                  <a:pt x="17312" y="14196"/>
                </a:cubicBezTo>
                <a:cubicBezTo>
                  <a:pt x="17079" y="14396"/>
                  <a:pt x="16912" y="14697"/>
                  <a:pt x="16779" y="14997"/>
                </a:cubicBezTo>
                <a:cubicBezTo>
                  <a:pt x="16645" y="15264"/>
                  <a:pt x="16712" y="15697"/>
                  <a:pt x="16912" y="15931"/>
                </a:cubicBezTo>
                <a:lnTo>
                  <a:pt x="16912" y="15997"/>
                </a:lnTo>
                <a:cubicBezTo>
                  <a:pt x="16612" y="16731"/>
                  <a:pt x="16579" y="17599"/>
                  <a:pt x="16612" y="18433"/>
                </a:cubicBezTo>
                <a:cubicBezTo>
                  <a:pt x="16479" y="18166"/>
                  <a:pt x="16378" y="17865"/>
                  <a:pt x="16212" y="17565"/>
                </a:cubicBezTo>
                <a:cubicBezTo>
                  <a:pt x="16479" y="17098"/>
                  <a:pt x="16378" y="16498"/>
                  <a:pt x="16045" y="16064"/>
                </a:cubicBezTo>
                <a:cubicBezTo>
                  <a:pt x="15815" y="15783"/>
                  <a:pt x="15409" y="15463"/>
                  <a:pt x="15007" y="15463"/>
                </a:cubicBezTo>
                <a:cubicBezTo>
                  <a:pt x="14884" y="15463"/>
                  <a:pt x="14761" y="15493"/>
                  <a:pt x="14644" y="15564"/>
                </a:cubicBezTo>
                <a:cubicBezTo>
                  <a:pt x="14077" y="15897"/>
                  <a:pt x="14244" y="16831"/>
                  <a:pt x="14577" y="17232"/>
                </a:cubicBezTo>
                <a:cubicBezTo>
                  <a:pt x="14783" y="17520"/>
                  <a:pt x="15116" y="17770"/>
                  <a:pt x="15412" y="17770"/>
                </a:cubicBezTo>
                <a:cubicBezTo>
                  <a:pt x="15595" y="17770"/>
                  <a:pt x="15763" y="17674"/>
                  <a:pt x="15878" y="17432"/>
                </a:cubicBezTo>
                <a:cubicBezTo>
                  <a:pt x="15878" y="17532"/>
                  <a:pt x="15911" y="17599"/>
                  <a:pt x="15945" y="17665"/>
                </a:cubicBezTo>
                <a:cubicBezTo>
                  <a:pt x="15945" y="17699"/>
                  <a:pt x="15945" y="17732"/>
                  <a:pt x="15978" y="17732"/>
                </a:cubicBezTo>
                <a:cubicBezTo>
                  <a:pt x="16078" y="17865"/>
                  <a:pt x="16145" y="17999"/>
                  <a:pt x="16278" y="18066"/>
                </a:cubicBezTo>
                <a:cubicBezTo>
                  <a:pt x="16412" y="18399"/>
                  <a:pt x="16579" y="18733"/>
                  <a:pt x="16645" y="19100"/>
                </a:cubicBezTo>
                <a:cubicBezTo>
                  <a:pt x="16712" y="19367"/>
                  <a:pt x="16712" y="19567"/>
                  <a:pt x="16745" y="19767"/>
                </a:cubicBezTo>
                <a:cubicBezTo>
                  <a:pt x="16779" y="20201"/>
                  <a:pt x="16812" y="20567"/>
                  <a:pt x="16912" y="21001"/>
                </a:cubicBezTo>
                <a:lnTo>
                  <a:pt x="16912" y="21034"/>
                </a:lnTo>
                <a:cubicBezTo>
                  <a:pt x="16912" y="21068"/>
                  <a:pt x="16912" y="21068"/>
                  <a:pt x="16946" y="21101"/>
                </a:cubicBezTo>
                <a:cubicBezTo>
                  <a:pt x="16979" y="21368"/>
                  <a:pt x="17046" y="21568"/>
                  <a:pt x="17079" y="21835"/>
                </a:cubicBezTo>
                <a:cubicBezTo>
                  <a:pt x="16879" y="21535"/>
                  <a:pt x="16745" y="21201"/>
                  <a:pt x="16579" y="20868"/>
                </a:cubicBezTo>
                <a:cubicBezTo>
                  <a:pt x="16479" y="20701"/>
                  <a:pt x="16412" y="20534"/>
                  <a:pt x="16278" y="20367"/>
                </a:cubicBezTo>
                <a:cubicBezTo>
                  <a:pt x="16212" y="20234"/>
                  <a:pt x="16078" y="20201"/>
                  <a:pt x="15945" y="20067"/>
                </a:cubicBezTo>
                <a:cubicBezTo>
                  <a:pt x="16312" y="19600"/>
                  <a:pt x="16045" y="18900"/>
                  <a:pt x="15545" y="18666"/>
                </a:cubicBezTo>
                <a:cubicBezTo>
                  <a:pt x="15412" y="18595"/>
                  <a:pt x="15262" y="18562"/>
                  <a:pt x="15114" y="18562"/>
                </a:cubicBezTo>
                <a:cubicBezTo>
                  <a:pt x="14702" y="18562"/>
                  <a:pt x="14293" y="18817"/>
                  <a:pt x="14244" y="19233"/>
                </a:cubicBezTo>
                <a:cubicBezTo>
                  <a:pt x="14210" y="19734"/>
                  <a:pt x="14477" y="20201"/>
                  <a:pt x="14877" y="20501"/>
                </a:cubicBezTo>
                <a:cubicBezTo>
                  <a:pt x="15023" y="20594"/>
                  <a:pt x="15185" y="20639"/>
                  <a:pt x="15337" y="20639"/>
                </a:cubicBezTo>
                <a:cubicBezTo>
                  <a:pt x="15568" y="20639"/>
                  <a:pt x="15778" y="20535"/>
                  <a:pt x="15878" y="20334"/>
                </a:cubicBezTo>
                <a:cubicBezTo>
                  <a:pt x="15911" y="20367"/>
                  <a:pt x="15911" y="20401"/>
                  <a:pt x="15945" y="20434"/>
                </a:cubicBezTo>
                <a:cubicBezTo>
                  <a:pt x="15955" y="20454"/>
                  <a:pt x="15970" y="20462"/>
                  <a:pt x="15987" y="20462"/>
                </a:cubicBezTo>
                <a:cubicBezTo>
                  <a:pt x="16028" y="20462"/>
                  <a:pt x="16078" y="20414"/>
                  <a:pt x="16078" y="20367"/>
                </a:cubicBezTo>
                <a:cubicBezTo>
                  <a:pt x="16278" y="20534"/>
                  <a:pt x="16378" y="20768"/>
                  <a:pt x="16479" y="21034"/>
                </a:cubicBezTo>
                <a:cubicBezTo>
                  <a:pt x="16645" y="21368"/>
                  <a:pt x="16779" y="21768"/>
                  <a:pt x="17112" y="22035"/>
                </a:cubicBezTo>
                <a:cubicBezTo>
                  <a:pt x="17112" y="22069"/>
                  <a:pt x="17112" y="22169"/>
                  <a:pt x="17146" y="22202"/>
                </a:cubicBezTo>
                <a:cubicBezTo>
                  <a:pt x="17279" y="22769"/>
                  <a:pt x="17246" y="23336"/>
                  <a:pt x="17146" y="23870"/>
                </a:cubicBezTo>
                <a:cubicBezTo>
                  <a:pt x="17046" y="23403"/>
                  <a:pt x="16779" y="23036"/>
                  <a:pt x="16412" y="22736"/>
                </a:cubicBezTo>
                <a:cubicBezTo>
                  <a:pt x="16312" y="22669"/>
                  <a:pt x="16278" y="22602"/>
                  <a:pt x="16212" y="22569"/>
                </a:cubicBezTo>
                <a:cubicBezTo>
                  <a:pt x="16280" y="22026"/>
                  <a:pt x="15610" y="21451"/>
                  <a:pt x="15089" y="21451"/>
                </a:cubicBezTo>
                <a:cubicBezTo>
                  <a:pt x="14843" y="21451"/>
                  <a:pt x="14630" y="21580"/>
                  <a:pt x="14544" y="21902"/>
                </a:cubicBezTo>
                <a:cubicBezTo>
                  <a:pt x="14410" y="22335"/>
                  <a:pt x="14711" y="22836"/>
                  <a:pt x="14977" y="23103"/>
                </a:cubicBezTo>
                <a:cubicBezTo>
                  <a:pt x="15151" y="23276"/>
                  <a:pt x="15437" y="23464"/>
                  <a:pt x="15699" y="23464"/>
                </a:cubicBezTo>
                <a:cubicBezTo>
                  <a:pt x="15840" y="23464"/>
                  <a:pt x="15973" y="23409"/>
                  <a:pt x="16078" y="23269"/>
                </a:cubicBezTo>
                <a:cubicBezTo>
                  <a:pt x="16112" y="23236"/>
                  <a:pt x="16078" y="23203"/>
                  <a:pt x="16045" y="23203"/>
                </a:cubicBezTo>
                <a:cubicBezTo>
                  <a:pt x="15970" y="23203"/>
                  <a:pt x="15897" y="23205"/>
                  <a:pt x="15826" y="23205"/>
                </a:cubicBezTo>
                <a:cubicBezTo>
                  <a:pt x="15613" y="23205"/>
                  <a:pt x="15419" y="23186"/>
                  <a:pt x="15244" y="23036"/>
                </a:cubicBezTo>
                <a:cubicBezTo>
                  <a:pt x="14977" y="22836"/>
                  <a:pt x="14811" y="22536"/>
                  <a:pt x="14777" y="22235"/>
                </a:cubicBezTo>
                <a:cubicBezTo>
                  <a:pt x="14719" y="21915"/>
                  <a:pt x="14889" y="21722"/>
                  <a:pt x="15177" y="21722"/>
                </a:cubicBezTo>
                <a:cubicBezTo>
                  <a:pt x="15219" y="21722"/>
                  <a:pt x="15264" y="21726"/>
                  <a:pt x="15311" y="21735"/>
                </a:cubicBezTo>
                <a:cubicBezTo>
                  <a:pt x="15578" y="21768"/>
                  <a:pt x="15945" y="22202"/>
                  <a:pt x="15978" y="22502"/>
                </a:cubicBezTo>
                <a:cubicBezTo>
                  <a:pt x="15945" y="22536"/>
                  <a:pt x="15945" y="22569"/>
                  <a:pt x="15945" y="22602"/>
                </a:cubicBezTo>
                <a:lnTo>
                  <a:pt x="15945" y="22702"/>
                </a:lnTo>
                <a:lnTo>
                  <a:pt x="15945" y="22736"/>
                </a:lnTo>
                <a:cubicBezTo>
                  <a:pt x="15911" y="22769"/>
                  <a:pt x="15945" y="22836"/>
                  <a:pt x="15978" y="22836"/>
                </a:cubicBezTo>
                <a:cubicBezTo>
                  <a:pt x="16012" y="22852"/>
                  <a:pt x="16028" y="22861"/>
                  <a:pt x="16041" y="22861"/>
                </a:cubicBezTo>
                <a:cubicBezTo>
                  <a:pt x="16053" y="22861"/>
                  <a:pt x="16062" y="22852"/>
                  <a:pt x="16078" y="22836"/>
                </a:cubicBezTo>
                <a:lnTo>
                  <a:pt x="16112" y="22836"/>
                </a:lnTo>
                <a:cubicBezTo>
                  <a:pt x="16145" y="22869"/>
                  <a:pt x="16212" y="22869"/>
                  <a:pt x="16245" y="22902"/>
                </a:cubicBezTo>
                <a:cubicBezTo>
                  <a:pt x="16612" y="23236"/>
                  <a:pt x="16879" y="23670"/>
                  <a:pt x="17046" y="24170"/>
                </a:cubicBezTo>
                <a:lnTo>
                  <a:pt x="17046" y="24203"/>
                </a:lnTo>
                <a:cubicBezTo>
                  <a:pt x="16979" y="24370"/>
                  <a:pt x="16979" y="24504"/>
                  <a:pt x="16946" y="24670"/>
                </a:cubicBezTo>
                <a:cubicBezTo>
                  <a:pt x="16145" y="26038"/>
                  <a:pt x="15411" y="27606"/>
                  <a:pt x="15144" y="29174"/>
                </a:cubicBezTo>
                <a:cubicBezTo>
                  <a:pt x="15144" y="29216"/>
                  <a:pt x="15199" y="29273"/>
                  <a:pt x="15247" y="29273"/>
                </a:cubicBezTo>
                <a:cubicBezTo>
                  <a:pt x="15274" y="29273"/>
                  <a:pt x="15299" y="29255"/>
                  <a:pt x="15311" y="29207"/>
                </a:cubicBezTo>
                <a:cubicBezTo>
                  <a:pt x="15395" y="28989"/>
                  <a:pt x="15477" y="28770"/>
                  <a:pt x="15558" y="28553"/>
                </a:cubicBezTo>
                <a:lnTo>
                  <a:pt x="15558" y="28553"/>
                </a:lnTo>
                <a:lnTo>
                  <a:pt x="15545" y="28573"/>
                </a:lnTo>
                <a:cubicBezTo>
                  <a:pt x="15631" y="28337"/>
                  <a:pt x="15720" y="28101"/>
                  <a:pt x="15813" y="27867"/>
                </a:cubicBezTo>
                <a:lnTo>
                  <a:pt x="15813" y="27867"/>
                </a:lnTo>
                <a:cubicBezTo>
                  <a:pt x="16126" y="27022"/>
                  <a:pt x="16440" y="26191"/>
                  <a:pt x="16812" y="25404"/>
                </a:cubicBezTo>
                <a:lnTo>
                  <a:pt x="16812" y="25404"/>
                </a:lnTo>
                <a:cubicBezTo>
                  <a:pt x="16796" y="25484"/>
                  <a:pt x="16788" y="25556"/>
                  <a:pt x="16780" y="25628"/>
                </a:cubicBezTo>
                <a:lnTo>
                  <a:pt x="16780" y="25628"/>
                </a:lnTo>
                <a:cubicBezTo>
                  <a:pt x="16881" y="25409"/>
                  <a:pt x="16984" y="25190"/>
                  <a:pt x="17087" y="24971"/>
                </a:cubicBezTo>
                <a:lnTo>
                  <a:pt x="17087" y="24971"/>
                </a:lnTo>
                <a:cubicBezTo>
                  <a:pt x="17072" y="25040"/>
                  <a:pt x="17059" y="25105"/>
                  <a:pt x="17046" y="25171"/>
                </a:cubicBezTo>
                <a:cubicBezTo>
                  <a:pt x="17339" y="24524"/>
                  <a:pt x="17633" y="23904"/>
                  <a:pt x="17927" y="23332"/>
                </a:cubicBezTo>
                <a:lnTo>
                  <a:pt x="17927" y="23332"/>
                </a:lnTo>
                <a:cubicBezTo>
                  <a:pt x="18202" y="22923"/>
                  <a:pt x="18491" y="22521"/>
                  <a:pt x="18747" y="22102"/>
                </a:cubicBezTo>
                <a:cubicBezTo>
                  <a:pt x="18780" y="22069"/>
                  <a:pt x="18780" y="21968"/>
                  <a:pt x="18847" y="21935"/>
                </a:cubicBezTo>
                <a:cubicBezTo>
                  <a:pt x="19047" y="21535"/>
                  <a:pt x="19214" y="21135"/>
                  <a:pt x="19414" y="20734"/>
                </a:cubicBezTo>
                <a:cubicBezTo>
                  <a:pt x="19458" y="20602"/>
                  <a:pt x="19502" y="20467"/>
                  <a:pt x="19547" y="20331"/>
                </a:cubicBezTo>
                <a:lnTo>
                  <a:pt x="19547" y="20331"/>
                </a:lnTo>
                <a:cubicBezTo>
                  <a:pt x="19501" y="20400"/>
                  <a:pt x="19457" y="20468"/>
                  <a:pt x="19414" y="20534"/>
                </a:cubicBezTo>
                <a:cubicBezTo>
                  <a:pt x="19080" y="21034"/>
                  <a:pt x="18780" y="21535"/>
                  <a:pt x="18547" y="22069"/>
                </a:cubicBezTo>
                <a:cubicBezTo>
                  <a:pt x="18513" y="22102"/>
                  <a:pt x="18513" y="22102"/>
                  <a:pt x="18447" y="22102"/>
                </a:cubicBezTo>
                <a:cubicBezTo>
                  <a:pt x="18230" y="22571"/>
                  <a:pt x="18009" y="23037"/>
                  <a:pt x="17787" y="23501"/>
                </a:cubicBezTo>
                <a:lnTo>
                  <a:pt x="17787" y="23501"/>
                </a:lnTo>
                <a:cubicBezTo>
                  <a:pt x="17774" y="23524"/>
                  <a:pt x="17760" y="23547"/>
                  <a:pt x="17746" y="23570"/>
                </a:cubicBezTo>
                <a:cubicBezTo>
                  <a:pt x="17648" y="23733"/>
                  <a:pt x="17550" y="23897"/>
                  <a:pt x="17455" y="24065"/>
                </a:cubicBezTo>
                <a:lnTo>
                  <a:pt x="17455" y="24065"/>
                </a:lnTo>
                <a:cubicBezTo>
                  <a:pt x="17516" y="24027"/>
                  <a:pt x="17548" y="23933"/>
                  <a:pt x="17579" y="23870"/>
                </a:cubicBezTo>
                <a:cubicBezTo>
                  <a:pt x="17623" y="23798"/>
                  <a:pt x="17668" y="23727"/>
                  <a:pt x="17713" y="23657"/>
                </a:cubicBezTo>
                <a:lnTo>
                  <a:pt x="17713" y="23657"/>
                </a:lnTo>
                <a:cubicBezTo>
                  <a:pt x="17503" y="24095"/>
                  <a:pt x="17293" y="24533"/>
                  <a:pt x="17087" y="24971"/>
                </a:cubicBezTo>
                <a:lnTo>
                  <a:pt x="17087" y="24971"/>
                </a:lnTo>
                <a:cubicBezTo>
                  <a:pt x="17110" y="24863"/>
                  <a:pt x="17138" y="24746"/>
                  <a:pt x="17179" y="24604"/>
                </a:cubicBezTo>
                <a:cubicBezTo>
                  <a:pt x="17264" y="24417"/>
                  <a:pt x="17358" y="24239"/>
                  <a:pt x="17455" y="24065"/>
                </a:cubicBezTo>
                <a:lnTo>
                  <a:pt x="17455" y="24065"/>
                </a:lnTo>
                <a:cubicBezTo>
                  <a:pt x="17452" y="24067"/>
                  <a:pt x="17449" y="24068"/>
                  <a:pt x="17446" y="24070"/>
                </a:cubicBezTo>
                <a:cubicBezTo>
                  <a:pt x="17513" y="23770"/>
                  <a:pt x="17546" y="23536"/>
                  <a:pt x="17579" y="23236"/>
                </a:cubicBezTo>
                <a:cubicBezTo>
                  <a:pt x="17679" y="22435"/>
                  <a:pt x="17379" y="21602"/>
                  <a:pt x="17246" y="20868"/>
                </a:cubicBezTo>
                <a:cubicBezTo>
                  <a:pt x="17379" y="20367"/>
                  <a:pt x="17379" y="19767"/>
                  <a:pt x="17579" y="19300"/>
                </a:cubicBezTo>
                <a:lnTo>
                  <a:pt x="17679" y="19300"/>
                </a:lnTo>
                <a:cubicBezTo>
                  <a:pt x="17713" y="19300"/>
                  <a:pt x="17779" y="19233"/>
                  <a:pt x="17746" y="19200"/>
                </a:cubicBezTo>
                <a:cubicBezTo>
                  <a:pt x="17746" y="19133"/>
                  <a:pt x="17746" y="19100"/>
                  <a:pt x="17713" y="19100"/>
                </a:cubicBezTo>
                <a:lnTo>
                  <a:pt x="17713" y="19100"/>
                </a:lnTo>
                <a:cubicBezTo>
                  <a:pt x="17746" y="19100"/>
                  <a:pt x="17746" y="19133"/>
                  <a:pt x="17779" y="19133"/>
                </a:cubicBezTo>
                <a:cubicBezTo>
                  <a:pt x="17892" y="19199"/>
                  <a:pt x="18002" y="19227"/>
                  <a:pt x="18106" y="19227"/>
                </a:cubicBezTo>
                <a:cubicBezTo>
                  <a:pt x="18373" y="19227"/>
                  <a:pt x="18603" y="19039"/>
                  <a:pt x="18747" y="18799"/>
                </a:cubicBezTo>
                <a:cubicBezTo>
                  <a:pt x="18947" y="18466"/>
                  <a:pt x="19014" y="17966"/>
                  <a:pt x="18847" y="17599"/>
                </a:cubicBezTo>
                <a:cubicBezTo>
                  <a:pt x="18740" y="17363"/>
                  <a:pt x="18523" y="17210"/>
                  <a:pt x="18284" y="17210"/>
                </a:cubicBezTo>
                <a:cubicBezTo>
                  <a:pt x="18151" y="17210"/>
                  <a:pt x="18011" y="17258"/>
                  <a:pt x="17880" y="17365"/>
                </a:cubicBezTo>
                <a:cubicBezTo>
                  <a:pt x="17846" y="17398"/>
                  <a:pt x="17846" y="17465"/>
                  <a:pt x="17913" y="17465"/>
                </a:cubicBezTo>
                <a:cubicBezTo>
                  <a:pt x="17988" y="17457"/>
                  <a:pt x="18059" y="17451"/>
                  <a:pt x="18125" y="17451"/>
                </a:cubicBezTo>
                <a:cubicBezTo>
                  <a:pt x="18324" y="17451"/>
                  <a:pt x="18480" y="17507"/>
                  <a:pt x="18580" y="17732"/>
                </a:cubicBezTo>
                <a:cubicBezTo>
                  <a:pt x="18713" y="17999"/>
                  <a:pt x="18613" y="18299"/>
                  <a:pt x="18547" y="18566"/>
                </a:cubicBezTo>
                <a:cubicBezTo>
                  <a:pt x="18452" y="18756"/>
                  <a:pt x="18297" y="19036"/>
                  <a:pt x="18082" y="19036"/>
                </a:cubicBezTo>
                <a:cubicBezTo>
                  <a:pt x="18070" y="19036"/>
                  <a:pt x="18058" y="19035"/>
                  <a:pt x="18046" y="19033"/>
                </a:cubicBezTo>
                <a:cubicBezTo>
                  <a:pt x="17379" y="18900"/>
                  <a:pt x="17546" y="18032"/>
                  <a:pt x="17913" y="17699"/>
                </a:cubicBezTo>
                <a:cubicBezTo>
                  <a:pt x="17946" y="17665"/>
                  <a:pt x="17913" y="17599"/>
                  <a:pt x="17846" y="17599"/>
                </a:cubicBezTo>
                <a:cubicBezTo>
                  <a:pt x="17446" y="17899"/>
                  <a:pt x="17246" y="18499"/>
                  <a:pt x="17446" y="18900"/>
                </a:cubicBezTo>
                <a:cubicBezTo>
                  <a:pt x="17379" y="18900"/>
                  <a:pt x="17312" y="19000"/>
                  <a:pt x="17312" y="19066"/>
                </a:cubicBezTo>
                <a:cubicBezTo>
                  <a:pt x="17312" y="19100"/>
                  <a:pt x="17379" y="19200"/>
                  <a:pt x="17379" y="19233"/>
                </a:cubicBezTo>
                <a:cubicBezTo>
                  <a:pt x="17146" y="19667"/>
                  <a:pt x="17146" y="20067"/>
                  <a:pt x="17079" y="20501"/>
                </a:cubicBezTo>
                <a:cubicBezTo>
                  <a:pt x="17046" y="20234"/>
                  <a:pt x="17046" y="20034"/>
                  <a:pt x="17012" y="19767"/>
                </a:cubicBezTo>
                <a:cubicBezTo>
                  <a:pt x="17046" y="19767"/>
                  <a:pt x="17079" y="19767"/>
                  <a:pt x="17079" y="19700"/>
                </a:cubicBezTo>
                <a:lnTo>
                  <a:pt x="16946" y="19200"/>
                </a:lnTo>
                <a:cubicBezTo>
                  <a:pt x="16912" y="18866"/>
                  <a:pt x="16912" y="18566"/>
                  <a:pt x="16879" y="18232"/>
                </a:cubicBezTo>
                <a:cubicBezTo>
                  <a:pt x="16812" y="17832"/>
                  <a:pt x="16879" y="17398"/>
                  <a:pt x="16912" y="16998"/>
                </a:cubicBezTo>
                <a:cubicBezTo>
                  <a:pt x="16912" y="16999"/>
                  <a:pt x="16912" y="17000"/>
                  <a:pt x="16912" y="17000"/>
                </a:cubicBezTo>
                <a:cubicBezTo>
                  <a:pt x="16917" y="17000"/>
                  <a:pt x="16981" y="16586"/>
                  <a:pt x="17046" y="16264"/>
                </a:cubicBezTo>
                <a:lnTo>
                  <a:pt x="17046" y="16431"/>
                </a:lnTo>
                <a:cubicBezTo>
                  <a:pt x="17046" y="16481"/>
                  <a:pt x="17087" y="16506"/>
                  <a:pt x="17129" y="16506"/>
                </a:cubicBezTo>
                <a:cubicBezTo>
                  <a:pt x="17171" y="16506"/>
                  <a:pt x="17212" y="16481"/>
                  <a:pt x="17212" y="16431"/>
                </a:cubicBezTo>
                <a:cubicBezTo>
                  <a:pt x="17246" y="16231"/>
                  <a:pt x="17246" y="16198"/>
                  <a:pt x="17246" y="16098"/>
                </a:cubicBezTo>
                <a:cubicBezTo>
                  <a:pt x="17279" y="16098"/>
                  <a:pt x="17279" y="16164"/>
                  <a:pt x="17312" y="16164"/>
                </a:cubicBezTo>
                <a:cubicBezTo>
                  <a:pt x="17328" y="16165"/>
                  <a:pt x="17344" y="16166"/>
                  <a:pt x="17360" y="16166"/>
                </a:cubicBezTo>
                <a:cubicBezTo>
                  <a:pt x="17804" y="16166"/>
                  <a:pt x="18152" y="15717"/>
                  <a:pt x="18313" y="15330"/>
                </a:cubicBezTo>
                <a:cubicBezTo>
                  <a:pt x="18480" y="14863"/>
                  <a:pt x="18313" y="14096"/>
                  <a:pt x="17746" y="14029"/>
                </a:cubicBezTo>
                <a:cubicBezTo>
                  <a:pt x="17713" y="14029"/>
                  <a:pt x="17713" y="14029"/>
                  <a:pt x="17713" y="14063"/>
                </a:cubicBezTo>
                <a:lnTo>
                  <a:pt x="17713" y="14063"/>
                </a:lnTo>
                <a:cubicBezTo>
                  <a:pt x="17700" y="14041"/>
                  <a:pt x="17689" y="14019"/>
                  <a:pt x="17679" y="13996"/>
                </a:cubicBezTo>
                <a:close/>
                <a:moveTo>
                  <a:pt x="14027" y="23911"/>
                </a:moveTo>
                <a:cubicBezTo>
                  <a:pt x="14002" y="23911"/>
                  <a:pt x="13977" y="23920"/>
                  <a:pt x="13977" y="23937"/>
                </a:cubicBezTo>
                <a:cubicBezTo>
                  <a:pt x="14432" y="26115"/>
                  <a:pt x="14760" y="28262"/>
                  <a:pt x="15117" y="30440"/>
                </a:cubicBezTo>
                <a:lnTo>
                  <a:pt x="15117" y="30440"/>
                </a:lnTo>
                <a:cubicBezTo>
                  <a:pt x="15153" y="30292"/>
                  <a:pt x="15189" y="30145"/>
                  <a:pt x="15227" y="29999"/>
                </a:cubicBezTo>
                <a:lnTo>
                  <a:pt x="15227" y="29999"/>
                </a:lnTo>
                <a:cubicBezTo>
                  <a:pt x="15233" y="30035"/>
                  <a:pt x="15238" y="30071"/>
                  <a:pt x="15244" y="30108"/>
                </a:cubicBezTo>
                <a:cubicBezTo>
                  <a:pt x="15354" y="29634"/>
                  <a:pt x="15486" y="29161"/>
                  <a:pt x="15636" y="28690"/>
                </a:cubicBezTo>
                <a:lnTo>
                  <a:pt x="15636" y="28690"/>
                </a:lnTo>
                <a:cubicBezTo>
                  <a:pt x="15628" y="28695"/>
                  <a:pt x="15620" y="28701"/>
                  <a:pt x="15611" y="28707"/>
                </a:cubicBezTo>
                <a:cubicBezTo>
                  <a:pt x="15462" y="29134"/>
                  <a:pt x="15339" y="29562"/>
                  <a:pt x="15227" y="29999"/>
                </a:cubicBezTo>
                <a:lnTo>
                  <a:pt x="15227" y="29999"/>
                </a:lnTo>
                <a:cubicBezTo>
                  <a:pt x="14900" y="27968"/>
                  <a:pt x="14601" y="25968"/>
                  <a:pt x="14077" y="23937"/>
                </a:cubicBezTo>
                <a:cubicBezTo>
                  <a:pt x="14077" y="23920"/>
                  <a:pt x="14052" y="23911"/>
                  <a:pt x="14027" y="23911"/>
                </a:cubicBezTo>
                <a:close/>
                <a:moveTo>
                  <a:pt x="7030" y="1"/>
                </a:moveTo>
                <a:cubicBezTo>
                  <a:pt x="6499" y="1"/>
                  <a:pt x="6171" y="541"/>
                  <a:pt x="6171" y="1053"/>
                </a:cubicBezTo>
                <a:cubicBezTo>
                  <a:pt x="6171" y="1103"/>
                  <a:pt x="6188" y="1129"/>
                  <a:pt x="6209" y="1129"/>
                </a:cubicBezTo>
                <a:cubicBezTo>
                  <a:pt x="6230" y="1129"/>
                  <a:pt x="6255" y="1103"/>
                  <a:pt x="6271" y="1053"/>
                </a:cubicBezTo>
                <a:cubicBezTo>
                  <a:pt x="6397" y="678"/>
                  <a:pt x="6581" y="214"/>
                  <a:pt x="7072" y="214"/>
                </a:cubicBezTo>
                <a:cubicBezTo>
                  <a:pt x="7104" y="214"/>
                  <a:pt x="7137" y="215"/>
                  <a:pt x="7172" y="220"/>
                </a:cubicBezTo>
                <a:cubicBezTo>
                  <a:pt x="7606" y="320"/>
                  <a:pt x="7872" y="753"/>
                  <a:pt x="7839" y="1187"/>
                </a:cubicBezTo>
                <a:cubicBezTo>
                  <a:pt x="7839" y="1399"/>
                  <a:pt x="7563" y="2385"/>
                  <a:pt x="7186" y="2385"/>
                </a:cubicBezTo>
                <a:cubicBezTo>
                  <a:pt x="7149" y="2385"/>
                  <a:pt x="7111" y="2375"/>
                  <a:pt x="7072" y="2354"/>
                </a:cubicBezTo>
                <a:cubicBezTo>
                  <a:pt x="7072" y="2279"/>
                  <a:pt x="7053" y="2242"/>
                  <a:pt x="7001" y="2242"/>
                </a:cubicBezTo>
                <a:cubicBezTo>
                  <a:pt x="6984" y="2242"/>
                  <a:pt x="6963" y="2246"/>
                  <a:pt x="6938" y="2254"/>
                </a:cubicBezTo>
                <a:cubicBezTo>
                  <a:pt x="6705" y="1987"/>
                  <a:pt x="6538" y="1487"/>
                  <a:pt x="6438" y="1154"/>
                </a:cubicBezTo>
                <a:cubicBezTo>
                  <a:pt x="6424" y="1112"/>
                  <a:pt x="6404" y="1093"/>
                  <a:pt x="6386" y="1093"/>
                </a:cubicBezTo>
                <a:cubicBezTo>
                  <a:pt x="6360" y="1093"/>
                  <a:pt x="6338" y="1129"/>
                  <a:pt x="6338" y="1187"/>
                </a:cubicBezTo>
                <a:cubicBezTo>
                  <a:pt x="6405" y="1487"/>
                  <a:pt x="6438" y="1887"/>
                  <a:pt x="6605" y="2221"/>
                </a:cubicBezTo>
                <a:cubicBezTo>
                  <a:pt x="6571" y="2254"/>
                  <a:pt x="6538" y="2321"/>
                  <a:pt x="6538" y="2354"/>
                </a:cubicBezTo>
                <a:cubicBezTo>
                  <a:pt x="6538" y="2488"/>
                  <a:pt x="6538" y="2555"/>
                  <a:pt x="6605" y="2655"/>
                </a:cubicBezTo>
                <a:cubicBezTo>
                  <a:pt x="6605" y="2688"/>
                  <a:pt x="6672" y="2688"/>
                  <a:pt x="6705" y="2721"/>
                </a:cubicBezTo>
                <a:cubicBezTo>
                  <a:pt x="6705" y="2721"/>
                  <a:pt x="6738" y="2721"/>
                  <a:pt x="6738" y="2755"/>
                </a:cubicBezTo>
                <a:cubicBezTo>
                  <a:pt x="6938" y="3355"/>
                  <a:pt x="7072" y="3922"/>
                  <a:pt x="7172" y="4556"/>
                </a:cubicBezTo>
                <a:cubicBezTo>
                  <a:pt x="6772" y="4022"/>
                  <a:pt x="6371" y="3489"/>
                  <a:pt x="5904" y="2988"/>
                </a:cubicBezTo>
                <a:cubicBezTo>
                  <a:pt x="6038" y="2821"/>
                  <a:pt x="6071" y="2555"/>
                  <a:pt x="6104" y="2354"/>
                </a:cubicBezTo>
                <a:cubicBezTo>
                  <a:pt x="6171" y="2054"/>
                  <a:pt x="6038" y="1754"/>
                  <a:pt x="5838" y="1520"/>
                </a:cubicBezTo>
                <a:cubicBezTo>
                  <a:pt x="5604" y="1182"/>
                  <a:pt x="5167" y="966"/>
                  <a:pt x="4749" y="966"/>
                </a:cubicBezTo>
                <a:cubicBezTo>
                  <a:pt x="4630" y="966"/>
                  <a:pt x="4514" y="983"/>
                  <a:pt x="4403" y="1020"/>
                </a:cubicBezTo>
                <a:cubicBezTo>
                  <a:pt x="3936" y="1154"/>
                  <a:pt x="3903" y="1554"/>
                  <a:pt x="4070" y="1921"/>
                </a:cubicBezTo>
                <a:cubicBezTo>
                  <a:pt x="4070" y="1921"/>
                  <a:pt x="4036" y="1987"/>
                  <a:pt x="4036" y="2021"/>
                </a:cubicBezTo>
                <a:cubicBezTo>
                  <a:pt x="4214" y="2465"/>
                  <a:pt x="4866" y="3226"/>
                  <a:pt x="5454" y="3226"/>
                </a:cubicBezTo>
                <a:cubicBezTo>
                  <a:pt x="5528" y="3226"/>
                  <a:pt x="5600" y="3214"/>
                  <a:pt x="5671" y="3188"/>
                </a:cubicBezTo>
                <a:cubicBezTo>
                  <a:pt x="5704" y="3155"/>
                  <a:pt x="5771" y="3155"/>
                  <a:pt x="5838" y="3088"/>
                </a:cubicBezTo>
                <a:cubicBezTo>
                  <a:pt x="6338" y="3755"/>
                  <a:pt x="6772" y="4423"/>
                  <a:pt x="7205" y="5090"/>
                </a:cubicBezTo>
                <a:lnTo>
                  <a:pt x="7205" y="5156"/>
                </a:lnTo>
                <a:cubicBezTo>
                  <a:pt x="7205" y="5156"/>
                  <a:pt x="7205" y="5190"/>
                  <a:pt x="7239" y="5190"/>
                </a:cubicBezTo>
                <a:cubicBezTo>
                  <a:pt x="7339" y="5357"/>
                  <a:pt x="7439" y="5523"/>
                  <a:pt x="7539" y="5690"/>
                </a:cubicBezTo>
                <a:cubicBezTo>
                  <a:pt x="7105" y="5256"/>
                  <a:pt x="6538" y="5056"/>
                  <a:pt x="5938" y="4856"/>
                </a:cubicBezTo>
                <a:cubicBezTo>
                  <a:pt x="5904" y="4856"/>
                  <a:pt x="5904" y="4856"/>
                  <a:pt x="5871" y="4823"/>
                </a:cubicBezTo>
                <a:cubicBezTo>
                  <a:pt x="5838" y="4823"/>
                  <a:pt x="5738" y="4756"/>
                  <a:pt x="5704" y="4756"/>
                </a:cubicBezTo>
                <a:cubicBezTo>
                  <a:pt x="5537" y="4316"/>
                  <a:pt x="4883" y="3969"/>
                  <a:pt x="4337" y="3969"/>
                </a:cubicBezTo>
                <a:cubicBezTo>
                  <a:pt x="4013" y="3969"/>
                  <a:pt x="3727" y="4091"/>
                  <a:pt x="3603" y="4389"/>
                </a:cubicBezTo>
                <a:cubicBezTo>
                  <a:pt x="3603" y="4412"/>
                  <a:pt x="3634" y="4451"/>
                  <a:pt x="3654" y="4451"/>
                </a:cubicBezTo>
                <a:cubicBezTo>
                  <a:pt x="3663" y="4451"/>
                  <a:pt x="3669" y="4443"/>
                  <a:pt x="3669" y="4423"/>
                </a:cubicBezTo>
                <a:cubicBezTo>
                  <a:pt x="3703" y="4389"/>
                  <a:pt x="3736" y="4389"/>
                  <a:pt x="3769" y="4356"/>
                </a:cubicBezTo>
                <a:cubicBezTo>
                  <a:pt x="3936" y="4823"/>
                  <a:pt x="4403" y="5190"/>
                  <a:pt x="4870" y="5357"/>
                </a:cubicBezTo>
                <a:cubicBezTo>
                  <a:pt x="4925" y="5372"/>
                  <a:pt x="4992" y="5381"/>
                  <a:pt x="5062" y="5381"/>
                </a:cubicBezTo>
                <a:cubicBezTo>
                  <a:pt x="5292" y="5381"/>
                  <a:pt x="5569" y="5294"/>
                  <a:pt x="5671" y="5090"/>
                </a:cubicBezTo>
                <a:cubicBezTo>
                  <a:pt x="5738" y="5090"/>
                  <a:pt x="5771" y="5090"/>
                  <a:pt x="5871" y="5056"/>
                </a:cubicBezTo>
                <a:cubicBezTo>
                  <a:pt x="6505" y="5256"/>
                  <a:pt x="7072" y="5590"/>
                  <a:pt x="7572" y="5990"/>
                </a:cubicBezTo>
                <a:cubicBezTo>
                  <a:pt x="7583" y="6001"/>
                  <a:pt x="7594" y="6005"/>
                  <a:pt x="7604" y="6005"/>
                </a:cubicBezTo>
                <a:cubicBezTo>
                  <a:pt x="7624" y="6005"/>
                  <a:pt x="7639" y="5990"/>
                  <a:pt x="7639" y="5990"/>
                </a:cubicBezTo>
                <a:cubicBezTo>
                  <a:pt x="8039" y="6657"/>
                  <a:pt x="8373" y="7325"/>
                  <a:pt x="8706" y="7992"/>
                </a:cubicBezTo>
                <a:cubicBezTo>
                  <a:pt x="8406" y="7758"/>
                  <a:pt x="8039" y="7658"/>
                  <a:pt x="7639" y="7558"/>
                </a:cubicBezTo>
                <a:cubicBezTo>
                  <a:pt x="7706" y="7525"/>
                  <a:pt x="7639" y="7425"/>
                  <a:pt x="7572" y="7425"/>
                </a:cubicBezTo>
                <a:cubicBezTo>
                  <a:pt x="7439" y="7425"/>
                  <a:pt x="7372" y="7491"/>
                  <a:pt x="7272" y="7491"/>
                </a:cubicBezTo>
                <a:cubicBezTo>
                  <a:pt x="7239" y="7491"/>
                  <a:pt x="7239" y="7491"/>
                  <a:pt x="7205" y="7425"/>
                </a:cubicBezTo>
                <a:cubicBezTo>
                  <a:pt x="7339" y="7058"/>
                  <a:pt x="7072" y="6591"/>
                  <a:pt x="6772" y="6391"/>
                </a:cubicBezTo>
                <a:cubicBezTo>
                  <a:pt x="6541" y="6244"/>
                  <a:pt x="6232" y="6150"/>
                  <a:pt x="5926" y="6150"/>
                </a:cubicBezTo>
                <a:cubicBezTo>
                  <a:pt x="5745" y="6150"/>
                  <a:pt x="5565" y="6183"/>
                  <a:pt x="5404" y="6257"/>
                </a:cubicBezTo>
                <a:cubicBezTo>
                  <a:pt x="4904" y="6524"/>
                  <a:pt x="5004" y="7225"/>
                  <a:pt x="5371" y="7558"/>
                </a:cubicBezTo>
                <a:cubicBezTo>
                  <a:pt x="5380" y="7568"/>
                  <a:pt x="5390" y="7572"/>
                  <a:pt x="5399" y="7572"/>
                </a:cubicBezTo>
                <a:cubicBezTo>
                  <a:pt x="5421" y="7572"/>
                  <a:pt x="5437" y="7548"/>
                  <a:pt x="5437" y="7525"/>
                </a:cubicBezTo>
                <a:cubicBezTo>
                  <a:pt x="5437" y="7425"/>
                  <a:pt x="5404" y="7391"/>
                  <a:pt x="5404" y="7325"/>
                </a:cubicBezTo>
                <a:lnTo>
                  <a:pt x="5404" y="7325"/>
                </a:lnTo>
                <a:cubicBezTo>
                  <a:pt x="5656" y="7602"/>
                  <a:pt x="6117" y="7841"/>
                  <a:pt x="6514" y="7841"/>
                </a:cubicBezTo>
                <a:cubicBezTo>
                  <a:pt x="6643" y="7841"/>
                  <a:pt x="6765" y="7815"/>
                  <a:pt x="6872" y="7758"/>
                </a:cubicBezTo>
                <a:cubicBezTo>
                  <a:pt x="6982" y="7821"/>
                  <a:pt x="7077" y="7855"/>
                  <a:pt x="7165" y="7855"/>
                </a:cubicBezTo>
                <a:cubicBezTo>
                  <a:pt x="7263" y="7855"/>
                  <a:pt x="7351" y="7813"/>
                  <a:pt x="7439" y="7725"/>
                </a:cubicBezTo>
                <a:cubicBezTo>
                  <a:pt x="7939" y="7858"/>
                  <a:pt x="8439" y="8092"/>
                  <a:pt x="8873" y="8425"/>
                </a:cubicBezTo>
                <a:cubicBezTo>
                  <a:pt x="9207" y="9226"/>
                  <a:pt x="9540" y="10027"/>
                  <a:pt x="9840" y="10827"/>
                </a:cubicBezTo>
                <a:cubicBezTo>
                  <a:pt x="9774" y="10760"/>
                  <a:pt x="9774" y="10727"/>
                  <a:pt x="9740" y="10727"/>
                </a:cubicBezTo>
                <a:cubicBezTo>
                  <a:pt x="9674" y="10660"/>
                  <a:pt x="9540" y="10560"/>
                  <a:pt x="9407" y="10494"/>
                </a:cubicBezTo>
                <a:cubicBezTo>
                  <a:pt x="9390" y="10468"/>
                  <a:pt x="9368" y="10458"/>
                  <a:pt x="9346" y="10458"/>
                </a:cubicBezTo>
                <a:cubicBezTo>
                  <a:pt x="9285" y="10458"/>
                  <a:pt x="9221" y="10537"/>
                  <a:pt x="9237" y="10587"/>
                </a:cubicBezTo>
                <a:lnTo>
                  <a:pt x="9237" y="10587"/>
                </a:lnTo>
                <a:cubicBezTo>
                  <a:pt x="9002" y="10023"/>
                  <a:pt x="8371" y="9559"/>
                  <a:pt x="7772" y="9493"/>
                </a:cubicBezTo>
                <a:cubicBezTo>
                  <a:pt x="7728" y="9486"/>
                  <a:pt x="7686" y="9482"/>
                  <a:pt x="7646" y="9482"/>
                </a:cubicBezTo>
                <a:cubicBezTo>
                  <a:pt x="6949" y="9482"/>
                  <a:pt x="7051" y="10554"/>
                  <a:pt x="7272" y="11027"/>
                </a:cubicBezTo>
                <a:cubicBezTo>
                  <a:pt x="7489" y="11389"/>
                  <a:pt x="7899" y="11577"/>
                  <a:pt x="8311" y="11577"/>
                </a:cubicBezTo>
                <a:cubicBezTo>
                  <a:pt x="8468" y="11577"/>
                  <a:pt x="8626" y="11550"/>
                  <a:pt x="8773" y="11494"/>
                </a:cubicBezTo>
                <a:cubicBezTo>
                  <a:pt x="9040" y="11394"/>
                  <a:pt x="9173" y="11161"/>
                  <a:pt x="9173" y="10927"/>
                </a:cubicBezTo>
                <a:lnTo>
                  <a:pt x="9173" y="10994"/>
                </a:lnTo>
                <a:cubicBezTo>
                  <a:pt x="9187" y="11022"/>
                  <a:pt x="9218" y="11038"/>
                  <a:pt x="9250" y="11038"/>
                </a:cubicBezTo>
                <a:cubicBezTo>
                  <a:pt x="9294" y="11038"/>
                  <a:pt x="9340" y="11005"/>
                  <a:pt x="9340" y="10927"/>
                </a:cubicBezTo>
                <a:cubicBezTo>
                  <a:pt x="9373" y="10994"/>
                  <a:pt x="9407" y="10994"/>
                  <a:pt x="9440" y="11027"/>
                </a:cubicBezTo>
                <a:cubicBezTo>
                  <a:pt x="9574" y="11094"/>
                  <a:pt x="9707" y="11161"/>
                  <a:pt x="9840" y="11227"/>
                </a:cubicBezTo>
                <a:cubicBezTo>
                  <a:pt x="9857" y="11244"/>
                  <a:pt x="9882" y="11252"/>
                  <a:pt x="9911" y="11252"/>
                </a:cubicBezTo>
                <a:cubicBezTo>
                  <a:pt x="9941" y="11252"/>
                  <a:pt x="9974" y="11244"/>
                  <a:pt x="10007" y="11227"/>
                </a:cubicBezTo>
                <a:cubicBezTo>
                  <a:pt x="10274" y="12061"/>
                  <a:pt x="10574" y="12895"/>
                  <a:pt x="10841" y="13729"/>
                </a:cubicBezTo>
                <a:cubicBezTo>
                  <a:pt x="10708" y="13596"/>
                  <a:pt x="10574" y="13496"/>
                  <a:pt x="10408" y="13396"/>
                </a:cubicBezTo>
                <a:lnTo>
                  <a:pt x="10374" y="13396"/>
                </a:lnTo>
                <a:cubicBezTo>
                  <a:pt x="10374" y="13362"/>
                  <a:pt x="10341" y="13362"/>
                  <a:pt x="10341" y="13362"/>
                </a:cubicBezTo>
                <a:cubicBezTo>
                  <a:pt x="10274" y="13329"/>
                  <a:pt x="10274" y="13262"/>
                  <a:pt x="10241" y="13262"/>
                </a:cubicBezTo>
                <a:lnTo>
                  <a:pt x="10207" y="13229"/>
                </a:lnTo>
                <a:cubicBezTo>
                  <a:pt x="10121" y="12739"/>
                  <a:pt x="9437" y="12548"/>
                  <a:pt x="8952" y="12548"/>
                </a:cubicBezTo>
                <a:cubicBezTo>
                  <a:pt x="8875" y="12548"/>
                  <a:pt x="8803" y="12553"/>
                  <a:pt x="8740" y="12562"/>
                </a:cubicBezTo>
                <a:cubicBezTo>
                  <a:pt x="8073" y="12662"/>
                  <a:pt x="7872" y="13329"/>
                  <a:pt x="8206" y="13863"/>
                </a:cubicBezTo>
                <a:cubicBezTo>
                  <a:pt x="8489" y="14303"/>
                  <a:pt x="9100" y="14566"/>
                  <a:pt x="9616" y="14566"/>
                </a:cubicBezTo>
                <a:cubicBezTo>
                  <a:pt x="9647" y="14566"/>
                  <a:pt x="9677" y="14565"/>
                  <a:pt x="9707" y="14563"/>
                </a:cubicBezTo>
                <a:cubicBezTo>
                  <a:pt x="10107" y="14530"/>
                  <a:pt x="10374" y="14196"/>
                  <a:pt x="10374" y="13863"/>
                </a:cubicBezTo>
                <a:lnTo>
                  <a:pt x="10408" y="13896"/>
                </a:lnTo>
                <a:cubicBezTo>
                  <a:pt x="10420" y="13933"/>
                  <a:pt x="10446" y="13947"/>
                  <a:pt x="10473" y="13947"/>
                </a:cubicBezTo>
                <a:cubicBezTo>
                  <a:pt x="10521" y="13947"/>
                  <a:pt x="10574" y="13905"/>
                  <a:pt x="10574" y="13863"/>
                </a:cubicBezTo>
                <a:cubicBezTo>
                  <a:pt x="10708" y="13929"/>
                  <a:pt x="10841" y="14063"/>
                  <a:pt x="10908" y="14196"/>
                </a:cubicBezTo>
                <a:cubicBezTo>
                  <a:pt x="11175" y="14997"/>
                  <a:pt x="11375" y="15764"/>
                  <a:pt x="11608" y="16565"/>
                </a:cubicBezTo>
                <a:cubicBezTo>
                  <a:pt x="11208" y="16198"/>
                  <a:pt x="10708" y="15897"/>
                  <a:pt x="10241" y="15597"/>
                </a:cubicBezTo>
                <a:cubicBezTo>
                  <a:pt x="9407" y="15063"/>
                  <a:pt x="8573" y="14530"/>
                  <a:pt x="7772" y="13896"/>
                </a:cubicBezTo>
                <a:cubicBezTo>
                  <a:pt x="7763" y="13886"/>
                  <a:pt x="7753" y="13882"/>
                  <a:pt x="7745" y="13882"/>
                </a:cubicBezTo>
                <a:cubicBezTo>
                  <a:pt x="7725" y="13882"/>
                  <a:pt x="7715" y="13906"/>
                  <a:pt x="7739" y="13929"/>
                </a:cubicBezTo>
                <a:cubicBezTo>
                  <a:pt x="8373" y="14496"/>
                  <a:pt x="9040" y="14930"/>
                  <a:pt x="9707" y="15397"/>
                </a:cubicBezTo>
                <a:cubicBezTo>
                  <a:pt x="10041" y="15597"/>
                  <a:pt x="10341" y="15864"/>
                  <a:pt x="10674" y="16098"/>
                </a:cubicBezTo>
                <a:cubicBezTo>
                  <a:pt x="10608" y="16098"/>
                  <a:pt x="10574" y="16064"/>
                  <a:pt x="10574" y="16031"/>
                </a:cubicBezTo>
                <a:cubicBezTo>
                  <a:pt x="9440" y="15330"/>
                  <a:pt x="8406" y="14530"/>
                  <a:pt x="7372" y="13763"/>
                </a:cubicBezTo>
                <a:cubicBezTo>
                  <a:pt x="7405" y="13696"/>
                  <a:pt x="7405" y="13596"/>
                  <a:pt x="7339" y="13529"/>
                </a:cubicBezTo>
                <a:cubicBezTo>
                  <a:pt x="6538" y="13062"/>
                  <a:pt x="6238" y="12061"/>
                  <a:pt x="6038" y="11194"/>
                </a:cubicBezTo>
                <a:lnTo>
                  <a:pt x="6038" y="11194"/>
                </a:lnTo>
                <a:cubicBezTo>
                  <a:pt x="6107" y="11222"/>
                  <a:pt x="6176" y="11238"/>
                  <a:pt x="6245" y="11238"/>
                </a:cubicBezTo>
                <a:cubicBezTo>
                  <a:pt x="6343" y="11238"/>
                  <a:pt x="6440" y="11206"/>
                  <a:pt x="6538" y="11127"/>
                </a:cubicBezTo>
                <a:cubicBezTo>
                  <a:pt x="6734" y="10964"/>
                  <a:pt x="6786" y="10697"/>
                  <a:pt x="6761" y="10420"/>
                </a:cubicBezTo>
                <a:lnTo>
                  <a:pt x="6761" y="10420"/>
                </a:lnTo>
                <a:cubicBezTo>
                  <a:pt x="6750" y="10481"/>
                  <a:pt x="6732" y="10540"/>
                  <a:pt x="6705" y="10594"/>
                </a:cubicBezTo>
                <a:cubicBezTo>
                  <a:pt x="6611" y="10734"/>
                  <a:pt x="6510" y="10795"/>
                  <a:pt x="6408" y="10795"/>
                </a:cubicBezTo>
                <a:cubicBezTo>
                  <a:pt x="6293" y="10795"/>
                  <a:pt x="6177" y="10718"/>
                  <a:pt x="6071" y="10594"/>
                </a:cubicBezTo>
                <a:cubicBezTo>
                  <a:pt x="6071" y="10560"/>
                  <a:pt x="6038" y="10560"/>
                  <a:pt x="6038" y="10560"/>
                </a:cubicBezTo>
                <a:lnTo>
                  <a:pt x="5904" y="10427"/>
                </a:lnTo>
                <a:lnTo>
                  <a:pt x="5904" y="10360"/>
                </a:lnTo>
                <a:lnTo>
                  <a:pt x="5904" y="10293"/>
                </a:lnTo>
                <a:cubicBezTo>
                  <a:pt x="5904" y="10260"/>
                  <a:pt x="5871" y="10193"/>
                  <a:pt x="5871" y="10160"/>
                </a:cubicBezTo>
                <a:cubicBezTo>
                  <a:pt x="5854" y="10110"/>
                  <a:pt x="5821" y="10085"/>
                  <a:pt x="5788" y="10085"/>
                </a:cubicBezTo>
                <a:cubicBezTo>
                  <a:pt x="5754" y="10085"/>
                  <a:pt x="5721" y="10110"/>
                  <a:pt x="5704" y="10160"/>
                </a:cubicBezTo>
                <a:lnTo>
                  <a:pt x="5704" y="10193"/>
                </a:lnTo>
                <a:cubicBezTo>
                  <a:pt x="5671" y="10027"/>
                  <a:pt x="5671" y="9826"/>
                  <a:pt x="5671" y="9660"/>
                </a:cubicBezTo>
                <a:cubicBezTo>
                  <a:pt x="5671" y="9426"/>
                  <a:pt x="5671" y="9226"/>
                  <a:pt x="5904" y="9159"/>
                </a:cubicBezTo>
                <a:cubicBezTo>
                  <a:pt x="5912" y="9156"/>
                  <a:pt x="5920" y="9154"/>
                  <a:pt x="5927" y="9152"/>
                </a:cubicBezTo>
                <a:lnTo>
                  <a:pt x="5927" y="9152"/>
                </a:lnTo>
                <a:cubicBezTo>
                  <a:pt x="6156" y="9228"/>
                  <a:pt x="6369" y="9423"/>
                  <a:pt x="6505" y="9626"/>
                </a:cubicBezTo>
                <a:cubicBezTo>
                  <a:pt x="6624" y="9831"/>
                  <a:pt x="6735" y="10131"/>
                  <a:pt x="6761" y="10420"/>
                </a:cubicBezTo>
                <a:lnTo>
                  <a:pt x="6761" y="10420"/>
                </a:lnTo>
                <a:cubicBezTo>
                  <a:pt x="6817" y="10104"/>
                  <a:pt x="6673" y="9717"/>
                  <a:pt x="6505" y="9493"/>
                </a:cubicBezTo>
                <a:cubicBezTo>
                  <a:pt x="6391" y="9351"/>
                  <a:pt x="6230" y="9137"/>
                  <a:pt x="6021" y="9137"/>
                </a:cubicBezTo>
                <a:cubicBezTo>
                  <a:pt x="5990" y="9137"/>
                  <a:pt x="5959" y="9142"/>
                  <a:pt x="5927" y="9152"/>
                </a:cubicBezTo>
                <a:lnTo>
                  <a:pt x="5927" y="9152"/>
                </a:lnTo>
                <a:cubicBezTo>
                  <a:pt x="5861" y="9129"/>
                  <a:pt x="5794" y="9117"/>
                  <a:pt x="5727" y="9117"/>
                </a:cubicBezTo>
                <a:cubicBezTo>
                  <a:pt x="5568" y="9117"/>
                  <a:pt x="5409" y="9186"/>
                  <a:pt x="5271" y="9359"/>
                </a:cubicBezTo>
                <a:cubicBezTo>
                  <a:pt x="4937" y="9826"/>
                  <a:pt x="5337" y="10460"/>
                  <a:pt x="5504" y="10894"/>
                </a:cubicBezTo>
                <a:cubicBezTo>
                  <a:pt x="5504" y="10911"/>
                  <a:pt x="5521" y="10919"/>
                  <a:pt x="5537" y="10919"/>
                </a:cubicBezTo>
                <a:cubicBezTo>
                  <a:pt x="5554" y="10919"/>
                  <a:pt x="5571" y="10911"/>
                  <a:pt x="5571" y="10894"/>
                </a:cubicBezTo>
                <a:lnTo>
                  <a:pt x="5571" y="10794"/>
                </a:lnTo>
                <a:cubicBezTo>
                  <a:pt x="5671" y="10927"/>
                  <a:pt x="5771" y="11061"/>
                  <a:pt x="5904" y="11127"/>
                </a:cubicBezTo>
                <a:cubicBezTo>
                  <a:pt x="6004" y="11561"/>
                  <a:pt x="6071" y="11961"/>
                  <a:pt x="6238" y="12362"/>
                </a:cubicBezTo>
                <a:cubicBezTo>
                  <a:pt x="6271" y="12462"/>
                  <a:pt x="6371" y="12595"/>
                  <a:pt x="6405" y="12728"/>
                </a:cubicBezTo>
                <a:cubicBezTo>
                  <a:pt x="6171" y="12462"/>
                  <a:pt x="5904" y="12261"/>
                  <a:pt x="5704" y="12061"/>
                </a:cubicBezTo>
                <a:cubicBezTo>
                  <a:pt x="5704" y="12028"/>
                  <a:pt x="5704" y="12028"/>
                  <a:pt x="5671" y="11961"/>
                </a:cubicBezTo>
                <a:cubicBezTo>
                  <a:pt x="5604" y="11928"/>
                  <a:pt x="5571" y="11928"/>
                  <a:pt x="5537" y="11928"/>
                </a:cubicBezTo>
                <a:cubicBezTo>
                  <a:pt x="5504" y="11895"/>
                  <a:pt x="5404" y="11861"/>
                  <a:pt x="5404" y="11794"/>
                </a:cubicBezTo>
                <a:cubicBezTo>
                  <a:pt x="5204" y="11561"/>
                  <a:pt x="4937" y="11294"/>
                  <a:pt x="4703" y="11061"/>
                </a:cubicBezTo>
                <a:cubicBezTo>
                  <a:pt x="4703" y="11061"/>
                  <a:pt x="4703" y="11027"/>
                  <a:pt x="4670" y="11027"/>
                </a:cubicBezTo>
                <a:cubicBezTo>
                  <a:pt x="4603" y="10961"/>
                  <a:pt x="4537" y="10927"/>
                  <a:pt x="4503" y="10894"/>
                </a:cubicBezTo>
                <a:cubicBezTo>
                  <a:pt x="4503" y="10894"/>
                  <a:pt x="4437" y="10860"/>
                  <a:pt x="4403" y="10860"/>
                </a:cubicBezTo>
                <a:cubicBezTo>
                  <a:pt x="4337" y="10760"/>
                  <a:pt x="4236" y="10727"/>
                  <a:pt x="4103" y="10627"/>
                </a:cubicBezTo>
                <a:cubicBezTo>
                  <a:pt x="4103" y="10627"/>
                  <a:pt x="4070" y="10627"/>
                  <a:pt x="4070" y="10594"/>
                </a:cubicBezTo>
                <a:cubicBezTo>
                  <a:pt x="4103" y="10560"/>
                  <a:pt x="4170" y="10527"/>
                  <a:pt x="4103" y="10427"/>
                </a:cubicBezTo>
                <a:cubicBezTo>
                  <a:pt x="3736" y="9593"/>
                  <a:pt x="3603" y="8859"/>
                  <a:pt x="3536" y="7958"/>
                </a:cubicBezTo>
                <a:cubicBezTo>
                  <a:pt x="3947" y="7451"/>
                  <a:pt x="4235" y="6487"/>
                  <a:pt x="3906" y="5894"/>
                </a:cubicBezTo>
                <a:lnTo>
                  <a:pt x="3906" y="5894"/>
                </a:lnTo>
                <a:cubicBezTo>
                  <a:pt x="4089" y="6241"/>
                  <a:pt x="3965" y="6752"/>
                  <a:pt x="3769" y="7191"/>
                </a:cubicBezTo>
                <a:cubicBezTo>
                  <a:pt x="3769" y="7058"/>
                  <a:pt x="3769" y="6924"/>
                  <a:pt x="3736" y="6824"/>
                </a:cubicBezTo>
                <a:cubicBezTo>
                  <a:pt x="3721" y="6749"/>
                  <a:pt x="3659" y="6715"/>
                  <a:pt x="3595" y="6715"/>
                </a:cubicBezTo>
                <a:cubicBezTo>
                  <a:pt x="3516" y="6715"/>
                  <a:pt x="3436" y="6766"/>
                  <a:pt x="3436" y="6858"/>
                </a:cubicBezTo>
                <a:lnTo>
                  <a:pt x="3403" y="6858"/>
                </a:lnTo>
                <a:cubicBezTo>
                  <a:pt x="3254" y="6591"/>
                  <a:pt x="2922" y="5536"/>
                  <a:pt x="3363" y="5536"/>
                </a:cubicBezTo>
                <a:cubicBezTo>
                  <a:pt x="3419" y="5536"/>
                  <a:pt x="3487" y="5553"/>
                  <a:pt x="3569" y="5590"/>
                </a:cubicBezTo>
                <a:cubicBezTo>
                  <a:pt x="3696" y="5646"/>
                  <a:pt x="3790" y="5724"/>
                  <a:pt x="3857" y="5816"/>
                </a:cubicBezTo>
                <a:lnTo>
                  <a:pt x="3857" y="5816"/>
                </a:lnTo>
                <a:cubicBezTo>
                  <a:pt x="3728" y="5629"/>
                  <a:pt x="3527" y="5488"/>
                  <a:pt x="3236" y="5423"/>
                </a:cubicBezTo>
                <a:cubicBezTo>
                  <a:pt x="3204" y="5417"/>
                  <a:pt x="3173" y="5415"/>
                  <a:pt x="3144" y="5415"/>
                </a:cubicBezTo>
                <a:cubicBezTo>
                  <a:pt x="2841" y="5415"/>
                  <a:pt x="2699" y="5714"/>
                  <a:pt x="2669" y="5957"/>
                </a:cubicBezTo>
                <a:cubicBezTo>
                  <a:pt x="2602" y="6391"/>
                  <a:pt x="2769" y="6891"/>
                  <a:pt x="3169" y="7091"/>
                </a:cubicBezTo>
                <a:lnTo>
                  <a:pt x="3202" y="7091"/>
                </a:lnTo>
                <a:cubicBezTo>
                  <a:pt x="3202" y="7358"/>
                  <a:pt x="3269" y="7591"/>
                  <a:pt x="3336" y="7858"/>
                </a:cubicBezTo>
                <a:cubicBezTo>
                  <a:pt x="3336" y="7892"/>
                  <a:pt x="3369" y="7925"/>
                  <a:pt x="3403" y="7925"/>
                </a:cubicBezTo>
                <a:cubicBezTo>
                  <a:pt x="3383" y="8194"/>
                  <a:pt x="3331" y="8363"/>
                  <a:pt x="3220" y="8363"/>
                </a:cubicBezTo>
                <a:cubicBezTo>
                  <a:pt x="3138" y="8363"/>
                  <a:pt x="3025" y="8271"/>
                  <a:pt x="2869" y="8058"/>
                </a:cubicBezTo>
                <a:cubicBezTo>
                  <a:pt x="2569" y="7692"/>
                  <a:pt x="2268" y="7258"/>
                  <a:pt x="2002" y="6891"/>
                </a:cubicBezTo>
                <a:cubicBezTo>
                  <a:pt x="2035" y="6858"/>
                  <a:pt x="2035" y="6758"/>
                  <a:pt x="2068" y="6724"/>
                </a:cubicBezTo>
                <a:cubicBezTo>
                  <a:pt x="2268" y="6190"/>
                  <a:pt x="2102" y="5590"/>
                  <a:pt x="1668" y="5223"/>
                </a:cubicBezTo>
                <a:cubicBezTo>
                  <a:pt x="1464" y="5060"/>
                  <a:pt x="1197" y="4959"/>
                  <a:pt x="929" y="4959"/>
                </a:cubicBezTo>
                <a:cubicBezTo>
                  <a:pt x="759" y="4959"/>
                  <a:pt x="589" y="4999"/>
                  <a:pt x="434" y="5090"/>
                </a:cubicBezTo>
                <a:cubicBezTo>
                  <a:pt x="0" y="5390"/>
                  <a:pt x="167" y="6090"/>
                  <a:pt x="434" y="6457"/>
                </a:cubicBezTo>
                <a:cubicBezTo>
                  <a:pt x="454" y="6478"/>
                  <a:pt x="472" y="6486"/>
                  <a:pt x="486" y="6486"/>
                </a:cubicBezTo>
                <a:cubicBezTo>
                  <a:pt x="518" y="6486"/>
                  <a:pt x="534" y="6447"/>
                  <a:pt x="534" y="6424"/>
                </a:cubicBezTo>
                <a:cubicBezTo>
                  <a:pt x="500" y="6090"/>
                  <a:pt x="234" y="5557"/>
                  <a:pt x="567" y="5290"/>
                </a:cubicBezTo>
                <a:cubicBezTo>
                  <a:pt x="664" y="5230"/>
                  <a:pt x="773" y="5204"/>
                  <a:pt x="885" y="5204"/>
                </a:cubicBezTo>
                <a:cubicBezTo>
                  <a:pt x="1082" y="5204"/>
                  <a:pt x="1285" y="5283"/>
                  <a:pt x="1434" y="5390"/>
                </a:cubicBezTo>
                <a:cubicBezTo>
                  <a:pt x="1768" y="5590"/>
                  <a:pt x="1935" y="5957"/>
                  <a:pt x="1935" y="6357"/>
                </a:cubicBezTo>
                <a:cubicBezTo>
                  <a:pt x="1935" y="6524"/>
                  <a:pt x="1901" y="6724"/>
                  <a:pt x="1768" y="6858"/>
                </a:cubicBezTo>
                <a:cubicBezTo>
                  <a:pt x="1743" y="6919"/>
                  <a:pt x="1701" y="6940"/>
                  <a:pt x="1650" y="6940"/>
                </a:cubicBezTo>
                <a:cubicBezTo>
                  <a:pt x="1563" y="6940"/>
                  <a:pt x="1452" y="6879"/>
                  <a:pt x="1368" y="6858"/>
                </a:cubicBezTo>
                <a:cubicBezTo>
                  <a:pt x="1101" y="6724"/>
                  <a:pt x="901" y="6524"/>
                  <a:pt x="667" y="6357"/>
                </a:cubicBezTo>
                <a:cubicBezTo>
                  <a:pt x="651" y="6341"/>
                  <a:pt x="636" y="6334"/>
                  <a:pt x="624" y="6334"/>
                </a:cubicBezTo>
                <a:cubicBezTo>
                  <a:pt x="588" y="6334"/>
                  <a:pt x="576" y="6391"/>
                  <a:pt x="601" y="6391"/>
                </a:cubicBezTo>
                <a:cubicBezTo>
                  <a:pt x="868" y="6658"/>
                  <a:pt x="1307" y="7161"/>
                  <a:pt x="1660" y="7161"/>
                </a:cubicBezTo>
                <a:cubicBezTo>
                  <a:pt x="1747" y="7161"/>
                  <a:pt x="1829" y="7131"/>
                  <a:pt x="1901" y="7058"/>
                </a:cubicBezTo>
                <a:cubicBezTo>
                  <a:pt x="2335" y="7692"/>
                  <a:pt x="2769" y="8259"/>
                  <a:pt x="3236" y="8892"/>
                </a:cubicBezTo>
                <a:cubicBezTo>
                  <a:pt x="3264" y="8911"/>
                  <a:pt x="3289" y="8919"/>
                  <a:pt x="3312" y="8919"/>
                </a:cubicBezTo>
                <a:cubicBezTo>
                  <a:pt x="3370" y="8919"/>
                  <a:pt x="3412" y="8864"/>
                  <a:pt x="3436" y="8792"/>
                </a:cubicBezTo>
                <a:cubicBezTo>
                  <a:pt x="3436" y="8726"/>
                  <a:pt x="3503" y="8592"/>
                  <a:pt x="3503" y="8525"/>
                </a:cubicBezTo>
                <a:cubicBezTo>
                  <a:pt x="3536" y="9059"/>
                  <a:pt x="3603" y="9593"/>
                  <a:pt x="3836" y="10093"/>
                </a:cubicBezTo>
                <a:cubicBezTo>
                  <a:pt x="3847" y="10136"/>
                  <a:pt x="3816" y="10151"/>
                  <a:pt x="3767" y="10151"/>
                </a:cubicBezTo>
                <a:cubicBezTo>
                  <a:pt x="3662" y="10151"/>
                  <a:pt x="3470" y="10083"/>
                  <a:pt x="3403" y="10060"/>
                </a:cubicBezTo>
                <a:cubicBezTo>
                  <a:pt x="3236" y="10027"/>
                  <a:pt x="3036" y="9960"/>
                  <a:pt x="2869" y="9926"/>
                </a:cubicBezTo>
                <a:cubicBezTo>
                  <a:pt x="2869" y="9626"/>
                  <a:pt x="2735" y="9359"/>
                  <a:pt x="2502" y="9193"/>
                </a:cubicBezTo>
                <a:cubicBezTo>
                  <a:pt x="2186" y="8974"/>
                  <a:pt x="1800" y="8826"/>
                  <a:pt x="1420" y="8826"/>
                </a:cubicBezTo>
                <a:cubicBezTo>
                  <a:pt x="1278" y="8826"/>
                  <a:pt x="1137" y="8847"/>
                  <a:pt x="1001" y="8892"/>
                </a:cubicBezTo>
                <a:cubicBezTo>
                  <a:pt x="500" y="9059"/>
                  <a:pt x="400" y="9593"/>
                  <a:pt x="701" y="10027"/>
                </a:cubicBezTo>
                <a:cubicBezTo>
                  <a:pt x="710" y="10035"/>
                  <a:pt x="718" y="10040"/>
                  <a:pt x="727" y="10040"/>
                </a:cubicBezTo>
                <a:cubicBezTo>
                  <a:pt x="749" y="10040"/>
                  <a:pt x="767" y="10009"/>
                  <a:pt x="767" y="9960"/>
                </a:cubicBezTo>
                <a:cubicBezTo>
                  <a:pt x="734" y="9626"/>
                  <a:pt x="701" y="9259"/>
                  <a:pt x="1101" y="9126"/>
                </a:cubicBezTo>
                <a:cubicBezTo>
                  <a:pt x="1208" y="9094"/>
                  <a:pt x="1325" y="9079"/>
                  <a:pt x="1445" y="9079"/>
                </a:cubicBezTo>
                <a:cubicBezTo>
                  <a:pt x="1699" y="9079"/>
                  <a:pt x="1964" y="9146"/>
                  <a:pt x="2168" y="9259"/>
                </a:cubicBezTo>
                <a:cubicBezTo>
                  <a:pt x="2368" y="9359"/>
                  <a:pt x="2569" y="9560"/>
                  <a:pt x="2602" y="9760"/>
                </a:cubicBezTo>
                <a:cubicBezTo>
                  <a:pt x="2569" y="9760"/>
                  <a:pt x="2535" y="9793"/>
                  <a:pt x="2535" y="9860"/>
                </a:cubicBezTo>
                <a:cubicBezTo>
                  <a:pt x="2535" y="9893"/>
                  <a:pt x="2569" y="9926"/>
                  <a:pt x="2602" y="9960"/>
                </a:cubicBezTo>
                <a:cubicBezTo>
                  <a:pt x="2602" y="10060"/>
                  <a:pt x="2569" y="10093"/>
                  <a:pt x="2502" y="10193"/>
                </a:cubicBezTo>
                <a:cubicBezTo>
                  <a:pt x="2376" y="10308"/>
                  <a:pt x="2205" y="10355"/>
                  <a:pt x="2020" y="10355"/>
                </a:cubicBezTo>
                <a:cubicBezTo>
                  <a:pt x="1614" y="10355"/>
                  <a:pt x="1140" y="10133"/>
                  <a:pt x="934" y="9926"/>
                </a:cubicBezTo>
                <a:cubicBezTo>
                  <a:pt x="924" y="9917"/>
                  <a:pt x="915" y="9913"/>
                  <a:pt x="906" y="9913"/>
                </a:cubicBezTo>
                <a:cubicBezTo>
                  <a:pt x="887" y="9913"/>
                  <a:pt x="877" y="9936"/>
                  <a:pt x="901" y="9960"/>
                </a:cubicBezTo>
                <a:cubicBezTo>
                  <a:pt x="1137" y="10314"/>
                  <a:pt x="1607" y="10568"/>
                  <a:pt x="2050" y="10568"/>
                </a:cubicBezTo>
                <a:cubicBezTo>
                  <a:pt x="2234" y="10568"/>
                  <a:pt x="2413" y="10524"/>
                  <a:pt x="2569" y="10427"/>
                </a:cubicBezTo>
                <a:cubicBezTo>
                  <a:pt x="2702" y="10360"/>
                  <a:pt x="2769" y="10260"/>
                  <a:pt x="2835" y="10193"/>
                </a:cubicBezTo>
                <a:cubicBezTo>
                  <a:pt x="3002" y="10260"/>
                  <a:pt x="3169" y="10360"/>
                  <a:pt x="3369" y="10393"/>
                </a:cubicBezTo>
                <a:cubicBezTo>
                  <a:pt x="3769" y="10560"/>
                  <a:pt x="4203" y="10727"/>
                  <a:pt x="4537" y="11027"/>
                </a:cubicBezTo>
                <a:cubicBezTo>
                  <a:pt x="4737" y="11227"/>
                  <a:pt x="4937" y="11428"/>
                  <a:pt x="5104" y="11628"/>
                </a:cubicBezTo>
                <a:cubicBezTo>
                  <a:pt x="5093" y="11624"/>
                  <a:pt x="5082" y="11622"/>
                  <a:pt x="5071" y="11622"/>
                </a:cubicBezTo>
                <a:cubicBezTo>
                  <a:pt x="4984" y="11622"/>
                  <a:pt x="4907" y="11735"/>
                  <a:pt x="4937" y="11794"/>
                </a:cubicBezTo>
                <a:cubicBezTo>
                  <a:pt x="4904" y="11794"/>
                  <a:pt x="4837" y="11794"/>
                  <a:pt x="4770" y="11861"/>
                </a:cubicBezTo>
                <a:cubicBezTo>
                  <a:pt x="4737" y="11861"/>
                  <a:pt x="4703" y="11895"/>
                  <a:pt x="4670" y="11928"/>
                </a:cubicBezTo>
                <a:cubicBezTo>
                  <a:pt x="4603" y="11928"/>
                  <a:pt x="4537" y="11961"/>
                  <a:pt x="4503" y="11961"/>
                </a:cubicBezTo>
                <a:cubicBezTo>
                  <a:pt x="4437" y="11928"/>
                  <a:pt x="4370" y="11928"/>
                  <a:pt x="4337" y="11895"/>
                </a:cubicBezTo>
                <a:cubicBezTo>
                  <a:pt x="4059" y="11723"/>
                  <a:pt x="3700" y="11641"/>
                  <a:pt x="3351" y="11641"/>
                </a:cubicBezTo>
                <a:cubicBezTo>
                  <a:pt x="2480" y="11641"/>
                  <a:pt x="1669" y="12148"/>
                  <a:pt x="2335" y="13029"/>
                </a:cubicBezTo>
                <a:cubicBezTo>
                  <a:pt x="2540" y="13297"/>
                  <a:pt x="2872" y="13401"/>
                  <a:pt x="3228" y="13401"/>
                </a:cubicBezTo>
                <a:cubicBezTo>
                  <a:pt x="3625" y="13401"/>
                  <a:pt x="4053" y="13271"/>
                  <a:pt x="4370" y="13095"/>
                </a:cubicBezTo>
                <a:cubicBezTo>
                  <a:pt x="4737" y="12895"/>
                  <a:pt x="4870" y="12462"/>
                  <a:pt x="4703" y="12195"/>
                </a:cubicBezTo>
                <a:lnTo>
                  <a:pt x="5271" y="12195"/>
                </a:lnTo>
                <a:cubicBezTo>
                  <a:pt x="5371" y="12195"/>
                  <a:pt x="5404" y="12128"/>
                  <a:pt x="5437" y="12061"/>
                </a:cubicBezTo>
                <a:lnTo>
                  <a:pt x="5504" y="12061"/>
                </a:lnTo>
                <a:cubicBezTo>
                  <a:pt x="5771" y="12395"/>
                  <a:pt x="6071" y="12695"/>
                  <a:pt x="6371" y="13029"/>
                </a:cubicBezTo>
                <a:cubicBezTo>
                  <a:pt x="6438" y="13095"/>
                  <a:pt x="6605" y="13296"/>
                  <a:pt x="6738" y="13429"/>
                </a:cubicBezTo>
                <a:cubicBezTo>
                  <a:pt x="6505" y="13429"/>
                  <a:pt x="6238" y="13462"/>
                  <a:pt x="6004" y="13462"/>
                </a:cubicBezTo>
                <a:cubicBezTo>
                  <a:pt x="5704" y="13462"/>
                  <a:pt x="5437" y="13462"/>
                  <a:pt x="5170" y="13596"/>
                </a:cubicBezTo>
                <a:cubicBezTo>
                  <a:pt x="5170" y="13596"/>
                  <a:pt x="5104" y="13596"/>
                  <a:pt x="5104" y="13629"/>
                </a:cubicBezTo>
                <a:cubicBezTo>
                  <a:pt x="5089" y="13627"/>
                  <a:pt x="5073" y="13625"/>
                  <a:pt x="5056" y="13625"/>
                </a:cubicBezTo>
                <a:cubicBezTo>
                  <a:pt x="4854" y="13625"/>
                  <a:pt x="4557" y="13801"/>
                  <a:pt x="4403" y="13863"/>
                </a:cubicBezTo>
                <a:cubicBezTo>
                  <a:pt x="4170" y="13963"/>
                  <a:pt x="3870" y="14196"/>
                  <a:pt x="3736" y="14463"/>
                </a:cubicBezTo>
                <a:cubicBezTo>
                  <a:pt x="3518" y="15025"/>
                  <a:pt x="4088" y="15470"/>
                  <a:pt x="4572" y="15470"/>
                </a:cubicBezTo>
                <a:cubicBezTo>
                  <a:pt x="4605" y="15470"/>
                  <a:pt x="4638" y="15468"/>
                  <a:pt x="4670" y="15464"/>
                </a:cubicBezTo>
                <a:cubicBezTo>
                  <a:pt x="5170" y="15430"/>
                  <a:pt x="5704" y="15097"/>
                  <a:pt x="5904" y="14630"/>
                </a:cubicBezTo>
                <a:cubicBezTo>
                  <a:pt x="5964" y="14499"/>
                  <a:pt x="5977" y="14386"/>
                  <a:pt x="5955" y="14288"/>
                </a:cubicBezTo>
                <a:lnTo>
                  <a:pt x="5955" y="14288"/>
                </a:lnTo>
                <a:cubicBezTo>
                  <a:pt x="5955" y="14351"/>
                  <a:pt x="5940" y="14420"/>
                  <a:pt x="5904" y="14496"/>
                </a:cubicBezTo>
                <a:cubicBezTo>
                  <a:pt x="5738" y="14830"/>
                  <a:pt x="5271" y="15063"/>
                  <a:pt x="4904" y="15097"/>
                </a:cubicBezTo>
                <a:cubicBezTo>
                  <a:pt x="4873" y="15101"/>
                  <a:pt x="4843" y="15103"/>
                  <a:pt x="4813" y="15103"/>
                </a:cubicBezTo>
                <a:cubicBezTo>
                  <a:pt x="4375" y="15103"/>
                  <a:pt x="3960" y="14668"/>
                  <a:pt x="4303" y="14263"/>
                </a:cubicBezTo>
                <a:cubicBezTo>
                  <a:pt x="4503" y="14096"/>
                  <a:pt x="4703" y="13996"/>
                  <a:pt x="4904" y="13896"/>
                </a:cubicBezTo>
                <a:cubicBezTo>
                  <a:pt x="5037" y="13863"/>
                  <a:pt x="5204" y="13829"/>
                  <a:pt x="5337" y="13763"/>
                </a:cubicBezTo>
                <a:cubicBezTo>
                  <a:pt x="5449" y="13796"/>
                  <a:pt x="5571" y="13841"/>
                  <a:pt x="5678" y="13901"/>
                </a:cubicBezTo>
                <a:lnTo>
                  <a:pt x="5678" y="13901"/>
                </a:lnTo>
                <a:cubicBezTo>
                  <a:pt x="5642" y="13898"/>
                  <a:pt x="5607" y="13896"/>
                  <a:pt x="5571" y="13896"/>
                </a:cubicBezTo>
                <a:cubicBezTo>
                  <a:pt x="5764" y="13982"/>
                  <a:pt x="5916" y="14110"/>
                  <a:pt x="5955" y="14288"/>
                </a:cubicBezTo>
                <a:lnTo>
                  <a:pt x="5955" y="14288"/>
                </a:lnTo>
                <a:cubicBezTo>
                  <a:pt x="5955" y="14114"/>
                  <a:pt x="5833" y="13990"/>
                  <a:pt x="5678" y="13901"/>
                </a:cubicBezTo>
                <a:lnTo>
                  <a:pt x="5678" y="13901"/>
                </a:lnTo>
                <a:cubicBezTo>
                  <a:pt x="5730" y="13906"/>
                  <a:pt x="5780" y="13911"/>
                  <a:pt x="5828" y="13911"/>
                </a:cubicBezTo>
                <a:cubicBezTo>
                  <a:pt x="5867" y="13911"/>
                  <a:pt x="5904" y="13907"/>
                  <a:pt x="5938" y="13896"/>
                </a:cubicBezTo>
                <a:cubicBezTo>
                  <a:pt x="6004" y="13896"/>
                  <a:pt x="6004" y="13796"/>
                  <a:pt x="5938" y="13796"/>
                </a:cubicBezTo>
                <a:cubicBezTo>
                  <a:pt x="5738" y="13763"/>
                  <a:pt x="5571" y="13729"/>
                  <a:pt x="5371" y="13696"/>
                </a:cubicBezTo>
                <a:cubicBezTo>
                  <a:pt x="5519" y="13659"/>
                  <a:pt x="5665" y="13645"/>
                  <a:pt x="5810" y="13645"/>
                </a:cubicBezTo>
                <a:cubicBezTo>
                  <a:pt x="6185" y="13645"/>
                  <a:pt x="6553" y="13738"/>
                  <a:pt x="6938" y="13763"/>
                </a:cubicBezTo>
                <a:cubicBezTo>
                  <a:pt x="6938" y="13763"/>
                  <a:pt x="6938" y="13796"/>
                  <a:pt x="7005" y="13796"/>
                </a:cubicBezTo>
                <a:cubicBezTo>
                  <a:pt x="7205" y="13963"/>
                  <a:pt x="7172" y="13929"/>
                  <a:pt x="7339" y="14029"/>
                </a:cubicBezTo>
                <a:cubicBezTo>
                  <a:pt x="7272" y="14063"/>
                  <a:pt x="7405" y="14129"/>
                  <a:pt x="7606" y="14230"/>
                </a:cubicBezTo>
                <a:cubicBezTo>
                  <a:pt x="7906" y="14430"/>
                  <a:pt x="8206" y="14697"/>
                  <a:pt x="8540" y="14897"/>
                </a:cubicBezTo>
                <a:cubicBezTo>
                  <a:pt x="8606" y="14930"/>
                  <a:pt x="8706" y="15030"/>
                  <a:pt x="8740" y="15063"/>
                </a:cubicBezTo>
                <a:cubicBezTo>
                  <a:pt x="8673" y="15063"/>
                  <a:pt x="8606" y="15030"/>
                  <a:pt x="8540" y="14963"/>
                </a:cubicBezTo>
                <a:cubicBezTo>
                  <a:pt x="8515" y="14955"/>
                  <a:pt x="8492" y="14951"/>
                  <a:pt x="8471" y="14951"/>
                </a:cubicBezTo>
                <a:cubicBezTo>
                  <a:pt x="8410" y="14951"/>
                  <a:pt x="8373" y="14988"/>
                  <a:pt x="8373" y="15063"/>
                </a:cubicBezTo>
                <a:cubicBezTo>
                  <a:pt x="8129" y="15063"/>
                  <a:pt x="7869" y="15047"/>
                  <a:pt x="7610" y="15047"/>
                </a:cubicBezTo>
                <a:cubicBezTo>
                  <a:pt x="7124" y="15047"/>
                  <a:pt x="6641" y="15104"/>
                  <a:pt x="6271" y="15430"/>
                </a:cubicBezTo>
                <a:cubicBezTo>
                  <a:pt x="5904" y="15764"/>
                  <a:pt x="6038" y="16398"/>
                  <a:pt x="6505" y="16531"/>
                </a:cubicBezTo>
                <a:cubicBezTo>
                  <a:pt x="6591" y="16564"/>
                  <a:pt x="6685" y="16579"/>
                  <a:pt x="6783" y="16579"/>
                </a:cubicBezTo>
                <a:cubicBezTo>
                  <a:pt x="7179" y="16579"/>
                  <a:pt x="7645" y="16338"/>
                  <a:pt x="7939" y="16098"/>
                </a:cubicBezTo>
                <a:cubicBezTo>
                  <a:pt x="8075" y="15992"/>
                  <a:pt x="8157" y="15851"/>
                  <a:pt x="8186" y="15708"/>
                </a:cubicBezTo>
                <a:lnTo>
                  <a:pt x="8186" y="15708"/>
                </a:lnTo>
                <a:cubicBezTo>
                  <a:pt x="8134" y="15773"/>
                  <a:pt x="8052" y="15837"/>
                  <a:pt x="7939" y="15897"/>
                </a:cubicBezTo>
                <a:cubicBezTo>
                  <a:pt x="7672" y="16098"/>
                  <a:pt x="7272" y="16231"/>
                  <a:pt x="6905" y="16231"/>
                </a:cubicBezTo>
                <a:cubicBezTo>
                  <a:pt x="6738" y="16231"/>
                  <a:pt x="6571" y="16098"/>
                  <a:pt x="6538" y="15931"/>
                </a:cubicBezTo>
                <a:cubicBezTo>
                  <a:pt x="6438" y="15530"/>
                  <a:pt x="6805" y="15264"/>
                  <a:pt x="7172" y="15197"/>
                </a:cubicBezTo>
                <a:cubicBezTo>
                  <a:pt x="7405" y="15097"/>
                  <a:pt x="7706" y="15097"/>
                  <a:pt x="8006" y="15097"/>
                </a:cubicBezTo>
                <a:cubicBezTo>
                  <a:pt x="8056" y="15142"/>
                  <a:pt x="8100" y="15187"/>
                  <a:pt x="8136" y="15231"/>
                </a:cubicBezTo>
                <a:lnTo>
                  <a:pt x="8136" y="15231"/>
                </a:lnTo>
                <a:cubicBezTo>
                  <a:pt x="8310" y="15237"/>
                  <a:pt x="8465" y="15264"/>
                  <a:pt x="8673" y="15264"/>
                </a:cubicBezTo>
                <a:lnTo>
                  <a:pt x="8873" y="15264"/>
                </a:lnTo>
                <a:cubicBezTo>
                  <a:pt x="8906" y="15230"/>
                  <a:pt x="8940" y="15197"/>
                  <a:pt x="8906" y="15130"/>
                </a:cubicBezTo>
                <a:lnTo>
                  <a:pt x="8906" y="15130"/>
                </a:lnTo>
                <a:cubicBezTo>
                  <a:pt x="9273" y="15430"/>
                  <a:pt x="9674" y="15697"/>
                  <a:pt x="10074" y="15931"/>
                </a:cubicBezTo>
                <a:cubicBezTo>
                  <a:pt x="10241" y="16064"/>
                  <a:pt x="10408" y="16131"/>
                  <a:pt x="10574" y="16264"/>
                </a:cubicBezTo>
                <a:cubicBezTo>
                  <a:pt x="10541" y="16298"/>
                  <a:pt x="10508" y="16364"/>
                  <a:pt x="10508" y="16431"/>
                </a:cubicBezTo>
                <a:cubicBezTo>
                  <a:pt x="10508" y="16464"/>
                  <a:pt x="10541" y="16464"/>
                  <a:pt x="10541" y="16531"/>
                </a:cubicBezTo>
                <a:cubicBezTo>
                  <a:pt x="10241" y="16698"/>
                  <a:pt x="10041" y="16931"/>
                  <a:pt x="9840" y="17198"/>
                </a:cubicBezTo>
                <a:cubicBezTo>
                  <a:pt x="9774" y="17198"/>
                  <a:pt x="9740" y="17232"/>
                  <a:pt x="9707" y="17232"/>
                </a:cubicBezTo>
                <a:cubicBezTo>
                  <a:pt x="9607" y="17265"/>
                  <a:pt x="9674" y="17398"/>
                  <a:pt x="9740" y="17432"/>
                </a:cubicBezTo>
                <a:cubicBezTo>
                  <a:pt x="9763" y="17455"/>
                  <a:pt x="9802" y="17494"/>
                  <a:pt x="9835" y="17494"/>
                </a:cubicBezTo>
                <a:cubicBezTo>
                  <a:pt x="9850" y="17494"/>
                  <a:pt x="9863" y="17486"/>
                  <a:pt x="9874" y="17465"/>
                </a:cubicBezTo>
                <a:cubicBezTo>
                  <a:pt x="9907" y="17465"/>
                  <a:pt x="10007" y="17432"/>
                  <a:pt x="10041" y="17432"/>
                </a:cubicBezTo>
                <a:cubicBezTo>
                  <a:pt x="10107" y="17398"/>
                  <a:pt x="10107" y="17298"/>
                  <a:pt x="10107" y="17265"/>
                </a:cubicBezTo>
                <a:lnTo>
                  <a:pt x="10241" y="17132"/>
                </a:lnTo>
                <a:lnTo>
                  <a:pt x="10241" y="17198"/>
                </a:lnTo>
                <a:lnTo>
                  <a:pt x="10274" y="17198"/>
                </a:lnTo>
                <a:lnTo>
                  <a:pt x="10274" y="17132"/>
                </a:lnTo>
                <a:cubicBezTo>
                  <a:pt x="10441" y="16965"/>
                  <a:pt x="10608" y="16865"/>
                  <a:pt x="10841" y="16731"/>
                </a:cubicBezTo>
                <a:cubicBezTo>
                  <a:pt x="10875" y="16731"/>
                  <a:pt x="10908" y="16631"/>
                  <a:pt x="10908" y="16598"/>
                </a:cubicBezTo>
                <a:cubicBezTo>
                  <a:pt x="11208" y="16798"/>
                  <a:pt x="11442" y="17065"/>
                  <a:pt x="11675" y="17398"/>
                </a:cubicBezTo>
                <a:cubicBezTo>
                  <a:pt x="11875" y="17732"/>
                  <a:pt x="11742" y="17865"/>
                  <a:pt x="11909" y="17966"/>
                </a:cubicBezTo>
                <a:cubicBezTo>
                  <a:pt x="11942" y="18099"/>
                  <a:pt x="12009" y="18266"/>
                  <a:pt x="12042" y="18399"/>
                </a:cubicBezTo>
                <a:cubicBezTo>
                  <a:pt x="12175" y="18799"/>
                  <a:pt x="12242" y="19200"/>
                  <a:pt x="12376" y="19600"/>
                </a:cubicBezTo>
                <a:cubicBezTo>
                  <a:pt x="12376" y="19967"/>
                  <a:pt x="12376" y="20401"/>
                  <a:pt x="12442" y="20768"/>
                </a:cubicBezTo>
                <a:cubicBezTo>
                  <a:pt x="12442" y="20784"/>
                  <a:pt x="12467" y="20793"/>
                  <a:pt x="12492" y="20793"/>
                </a:cubicBezTo>
                <a:cubicBezTo>
                  <a:pt x="12517" y="20793"/>
                  <a:pt x="12542" y="20784"/>
                  <a:pt x="12542" y="20768"/>
                </a:cubicBezTo>
                <a:lnTo>
                  <a:pt x="12542" y="20301"/>
                </a:lnTo>
                <a:cubicBezTo>
                  <a:pt x="13210" y="23036"/>
                  <a:pt x="13710" y="25771"/>
                  <a:pt x="14210" y="28573"/>
                </a:cubicBezTo>
                <a:cubicBezTo>
                  <a:pt x="13661" y="27995"/>
                  <a:pt x="13087" y="27468"/>
                  <a:pt x="12467" y="26968"/>
                </a:cubicBezTo>
                <a:lnTo>
                  <a:pt x="12467" y="26968"/>
                </a:lnTo>
                <a:cubicBezTo>
                  <a:pt x="12795" y="27215"/>
                  <a:pt x="13152" y="27450"/>
                  <a:pt x="13510" y="27706"/>
                </a:cubicBezTo>
                <a:cubicBezTo>
                  <a:pt x="13514" y="27711"/>
                  <a:pt x="13519" y="27713"/>
                  <a:pt x="13524" y="27713"/>
                </a:cubicBezTo>
                <a:cubicBezTo>
                  <a:pt x="13551" y="27713"/>
                  <a:pt x="13572" y="27635"/>
                  <a:pt x="13543" y="27606"/>
                </a:cubicBezTo>
                <a:cubicBezTo>
                  <a:pt x="12509" y="26438"/>
                  <a:pt x="11041" y="25638"/>
                  <a:pt x="9874" y="24704"/>
                </a:cubicBezTo>
                <a:cubicBezTo>
                  <a:pt x="9707" y="24570"/>
                  <a:pt x="9540" y="24404"/>
                  <a:pt x="9373" y="24237"/>
                </a:cubicBezTo>
                <a:cubicBezTo>
                  <a:pt x="8840" y="23536"/>
                  <a:pt x="8573" y="22636"/>
                  <a:pt x="8439" y="21802"/>
                </a:cubicBezTo>
                <a:lnTo>
                  <a:pt x="8439" y="21768"/>
                </a:lnTo>
                <a:cubicBezTo>
                  <a:pt x="8573" y="21768"/>
                  <a:pt x="8740" y="21735"/>
                  <a:pt x="8873" y="21635"/>
                </a:cubicBezTo>
                <a:cubicBezTo>
                  <a:pt x="9340" y="21301"/>
                  <a:pt x="9373" y="20601"/>
                  <a:pt x="9207" y="20100"/>
                </a:cubicBezTo>
                <a:cubicBezTo>
                  <a:pt x="8972" y="19513"/>
                  <a:pt x="8349" y="19288"/>
                  <a:pt x="7771" y="19288"/>
                </a:cubicBezTo>
                <a:cubicBezTo>
                  <a:pt x="7692" y="19288"/>
                  <a:pt x="7615" y="19292"/>
                  <a:pt x="7539" y="19300"/>
                </a:cubicBezTo>
                <a:cubicBezTo>
                  <a:pt x="7439" y="19300"/>
                  <a:pt x="7505" y="19433"/>
                  <a:pt x="7539" y="19433"/>
                </a:cubicBezTo>
                <a:cubicBezTo>
                  <a:pt x="8039" y="19600"/>
                  <a:pt x="8573" y="19633"/>
                  <a:pt x="8873" y="20134"/>
                </a:cubicBezTo>
                <a:cubicBezTo>
                  <a:pt x="9073" y="20467"/>
                  <a:pt x="9007" y="20968"/>
                  <a:pt x="8840" y="21301"/>
                </a:cubicBezTo>
                <a:cubicBezTo>
                  <a:pt x="8734" y="21486"/>
                  <a:pt x="8607" y="21546"/>
                  <a:pt x="8476" y="21546"/>
                </a:cubicBezTo>
                <a:cubicBezTo>
                  <a:pt x="8442" y="21546"/>
                  <a:pt x="8407" y="21542"/>
                  <a:pt x="8373" y="21535"/>
                </a:cubicBezTo>
                <a:cubicBezTo>
                  <a:pt x="8373" y="21468"/>
                  <a:pt x="8339" y="21435"/>
                  <a:pt x="8339" y="21401"/>
                </a:cubicBezTo>
                <a:cubicBezTo>
                  <a:pt x="8295" y="21312"/>
                  <a:pt x="8236" y="21283"/>
                  <a:pt x="8171" y="21283"/>
                </a:cubicBezTo>
                <a:cubicBezTo>
                  <a:pt x="8139" y="21283"/>
                  <a:pt x="8106" y="21290"/>
                  <a:pt x="8073" y="21301"/>
                </a:cubicBezTo>
                <a:cubicBezTo>
                  <a:pt x="7939" y="21201"/>
                  <a:pt x="7839" y="20968"/>
                  <a:pt x="7772" y="20801"/>
                </a:cubicBezTo>
                <a:cubicBezTo>
                  <a:pt x="7672" y="20434"/>
                  <a:pt x="7739" y="20067"/>
                  <a:pt x="7772" y="19700"/>
                </a:cubicBezTo>
                <a:cubicBezTo>
                  <a:pt x="7772" y="19637"/>
                  <a:pt x="7759" y="19613"/>
                  <a:pt x="7741" y="19613"/>
                </a:cubicBezTo>
                <a:cubicBezTo>
                  <a:pt x="7730" y="19613"/>
                  <a:pt x="7718" y="19621"/>
                  <a:pt x="7706" y="19633"/>
                </a:cubicBezTo>
                <a:cubicBezTo>
                  <a:pt x="7405" y="20034"/>
                  <a:pt x="7439" y="20768"/>
                  <a:pt x="7672" y="21201"/>
                </a:cubicBezTo>
                <a:cubicBezTo>
                  <a:pt x="7739" y="21368"/>
                  <a:pt x="7906" y="21568"/>
                  <a:pt x="8073" y="21635"/>
                </a:cubicBezTo>
                <a:cubicBezTo>
                  <a:pt x="8106" y="21735"/>
                  <a:pt x="8106" y="21768"/>
                  <a:pt x="8239" y="21935"/>
                </a:cubicBezTo>
                <a:lnTo>
                  <a:pt x="8273" y="21968"/>
                </a:lnTo>
                <a:cubicBezTo>
                  <a:pt x="8392" y="22374"/>
                  <a:pt x="8477" y="22780"/>
                  <a:pt x="8589" y="23161"/>
                </a:cubicBezTo>
                <a:lnTo>
                  <a:pt x="8589" y="23161"/>
                </a:lnTo>
                <a:cubicBezTo>
                  <a:pt x="8607" y="23178"/>
                  <a:pt x="8624" y="23195"/>
                  <a:pt x="8642" y="23211"/>
                </a:cubicBezTo>
                <a:lnTo>
                  <a:pt x="8642" y="23211"/>
                </a:lnTo>
                <a:cubicBezTo>
                  <a:pt x="8626" y="23198"/>
                  <a:pt x="8609" y="23184"/>
                  <a:pt x="8592" y="23171"/>
                </a:cubicBezTo>
                <a:lnTo>
                  <a:pt x="8592" y="23171"/>
                </a:lnTo>
                <a:cubicBezTo>
                  <a:pt x="8636" y="23319"/>
                  <a:pt x="8684" y="23464"/>
                  <a:pt x="8740" y="23603"/>
                </a:cubicBezTo>
                <a:cubicBezTo>
                  <a:pt x="8436" y="23285"/>
                  <a:pt x="8145" y="22948"/>
                  <a:pt x="7856" y="22603"/>
                </a:cubicBezTo>
                <a:lnTo>
                  <a:pt x="7856" y="22603"/>
                </a:lnTo>
                <a:cubicBezTo>
                  <a:pt x="8022" y="22737"/>
                  <a:pt x="8287" y="22901"/>
                  <a:pt x="8339" y="22936"/>
                </a:cubicBezTo>
                <a:cubicBezTo>
                  <a:pt x="8407" y="23026"/>
                  <a:pt x="8505" y="23101"/>
                  <a:pt x="8592" y="23171"/>
                </a:cubicBezTo>
                <a:lnTo>
                  <a:pt x="8592" y="23171"/>
                </a:lnTo>
                <a:cubicBezTo>
                  <a:pt x="8591" y="23167"/>
                  <a:pt x="8590" y="23164"/>
                  <a:pt x="8589" y="23161"/>
                </a:cubicBezTo>
                <a:lnTo>
                  <a:pt x="8589" y="23161"/>
                </a:lnTo>
                <a:cubicBezTo>
                  <a:pt x="8369" y="22947"/>
                  <a:pt x="8166" y="22691"/>
                  <a:pt x="7939" y="22435"/>
                </a:cubicBezTo>
                <a:lnTo>
                  <a:pt x="7872" y="22435"/>
                </a:lnTo>
                <a:cubicBezTo>
                  <a:pt x="7830" y="22427"/>
                  <a:pt x="7797" y="22423"/>
                  <a:pt x="7773" y="22423"/>
                </a:cubicBezTo>
                <a:cubicBezTo>
                  <a:pt x="7742" y="22423"/>
                  <a:pt x="7725" y="22429"/>
                  <a:pt x="7720" y="22441"/>
                </a:cubicBezTo>
                <a:lnTo>
                  <a:pt x="7720" y="22441"/>
                </a:lnTo>
                <a:cubicBezTo>
                  <a:pt x="7765" y="22495"/>
                  <a:pt x="7810" y="22549"/>
                  <a:pt x="7856" y="22603"/>
                </a:cubicBezTo>
                <a:lnTo>
                  <a:pt x="7856" y="22603"/>
                </a:lnTo>
                <a:cubicBezTo>
                  <a:pt x="7767" y="22532"/>
                  <a:pt x="7706" y="22470"/>
                  <a:pt x="7720" y="22441"/>
                </a:cubicBezTo>
                <a:lnTo>
                  <a:pt x="7720" y="22441"/>
                </a:lnTo>
                <a:cubicBezTo>
                  <a:pt x="7387" y="22042"/>
                  <a:pt x="7054" y="21634"/>
                  <a:pt x="6705" y="21235"/>
                </a:cubicBezTo>
                <a:cubicBezTo>
                  <a:pt x="6695" y="21225"/>
                  <a:pt x="6682" y="21221"/>
                  <a:pt x="6671" y="21221"/>
                </a:cubicBezTo>
                <a:cubicBezTo>
                  <a:pt x="6644" y="21221"/>
                  <a:pt x="6624" y="21244"/>
                  <a:pt x="6672" y="21268"/>
                </a:cubicBezTo>
                <a:cubicBezTo>
                  <a:pt x="6905" y="21602"/>
                  <a:pt x="7172" y="21935"/>
                  <a:pt x="7439" y="22269"/>
                </a:cubicBezTo>
                <a:cubicBezTo>
                  <a:pt x="7339" y="22202"/>
                  <a:pt x="7205" y="22102"/>
                  <a:pt x="7072" y="22069"/>
                </a:cubicBezTo>
                <a:cubicBezTo>
                  <a:pt x="7172" y="22069"/>
                  <a:pt x="7172" y="21968"/>
                  <a:pt x="7105" y="21935"/>
                </a:cubicBezTo>
                <a:cubicBezTo>
                  <a:pt x="6838" y="21602"/>
                  <a:pt x="6571" y="21268"/>
                  <a:pt x="6371" y="20901"/>
                </a:cubicBezTo>
                <a:cubicBezTo>
                  <a:pt x="6405" y="20901"/>
                  <a:pt x="6405" y="20868"/>
                  <a:pt x="6405" y="20868"/>
                </a:cubicBezTo>
                <a:cubicBezTo>
                  <a:pt x="6438" y="20734"/>
                  <a:pt x="6505" y="20567"/>
                  <a:pt x="6538" y="20434"/>
                </a:cubicBezTo>
                <a:cubicBezTo>
                  <a:pt x="6538" y="20434"/>
                  <a:pt x="6571" y="20401"/>
                  <a:pt x="6571" y="20367"/>
                </a:cubicBezTo>
                <a:cubicBezTo>
                  <a:pt x="6605" y="20134"/>
                  <a:pt x="6605" y="19900"/>
                  <a:pt x="6605" y="19633"/>
                </a:cubicBezTo>
                <a:cubicBezTo>
                  <a:pt x="6672" y="19533"/>
                  <a:pt x="6705" y="19433"/>
                  <a:pt x="6672" y="19400"/>
                </a:cubicBezTo>
                <a:cubicBezTo>
                  <a:pt x="6705" y="19367"/>
                  <a:pt x="6738" y="19300"/>
                  <a:pt x="6705" y="19266"/>
                </a:cubicBezTo>
                <a:lnTo>
                  <a:pt x="6705" y="19266"/>
                </a:lnTo>
                <a:cubicBezTo>
                  <a:pt x="6741" y="19271"/>
                  <a:pt x="6778" y="19273"/>
                  <a:pt x="6815" y="19273"/>
                </a:cubicBezTo>
                <a:cubicBezTo>
                  <a:pt x="7084" y="19273"/>
                  <a:pt x="7359" y="19163"/>
                  <a:pt x="7505" y="18900"/>
                </a:cubicBezTo>
                <a:cubicBezTo>
                  <a:pt x="7739" y="18433"/>
                  <a:pt x="7606" y="17799"/>
                  <a:pt x="7372" y="17365"/>
                </a:cubicBezTo>
                <a:cubicBezTo>
                  <a:pt x="7255" y="17131"/>
                  <a:pt x="6990" y="16954"/>
                  <a:pt x="6736" y="16954"/>
                </a:cubicBezTo>
                <a:cubicBezTo>
                  <a:pt x="6556" y="16954"/>
                  <a:pt x="6382" y="17043"/>
                  <a:pt x="6271" y="17265"/>
                </a:cubicBezTo>
                <a:cubicBezTo>
                  <a:pt x="6271" y="17298"/>
                  <a:pt x="6271" y="17365"/>
                  <a:pt x="6338" y="17365"/>
                </a:cubicBezTo>
                <a:cubicBezTo>
                  <a:pt x="6484" y="17321"/>
                  <a:pt x="6605" y="17284"/>
                  <a:pt x="6712" y="17284"/>
                </a:cubicBezTo>
                <a:cubicBezTo>
                  <a:pt x="6847" y="17284"/>
                  <a:pt x="6960" y="17345"/>
                  <a:pt x="7072" y="17532"/>
                </a:cubicBezTo>
                <a:cubicBezTo>
                  <a:pt x="7272" y="17799"/>
                  <a:pt x="7339" y="18232"/>
                  <a:pt x="7239" y="18599"/>
                </a:cubicBezTo>
                <a:cubicBezTo>
                  <a:pt x="7189" y="18873"/>
                  <a:pt x="7028" y="19017"/>
                  <a:pt x="6811" y="19017"/>
                </a:cubicBezTo>
                <a:cubicBezTo>
                  <a:pt x="6737" y="19017"/>
                  <a:pt x="6656" y="19000"/>
                  <a:pt x="6571" y="18966"/>
                </a:cubicBezTo>
                <a:cubicBezTo>
                  <a:pt x="6571" y="18933"/>
                  <a:pt x="6571" y="18933"/>
                  <a:pt x="6538" y="18900"/>
                </a:cubicBezTo>
                <a:cubicBezTo>
                  <a:pt x="6505" y="18766"/>
                  <a:pt x="6405" y="18766"/>
                  <a:pt x="6338" y="18766"/>
                </a:cubicBezTo>
                <a:cubicBezTo>
                  <a:pt x="6038" y="18433"/>
                  <a:pt x="5771" y="17699"/>
                  <a:pt x="6104" y="17465"/>
                </a:cubicBezTo>
                <a:cubicBezTo>
                  <a:pt x="6171" y="17432"/>
                  <a:pt x="6104" y="17398"/>
                  <a:pt x="6071" y="17398"/>
                </a:cubicBezTo>
                <a:cubicBezTo>
                  <a:pt x="5404" y="17465"/>
                  <a:pt x="5938" y="18699"/>
                  <a:pt x="6171" y="18966"/>
                </a:cubicBezTo>
                <a:lnTo>
                  <a:pt x="6238" y="19066"/>
                </a:lnTo>
                <a:cubicBezTo>
                  <a:pt x="6271" y="19300"/>
                  <a:pt x="6271" y="19600"/>
                  <a:pt x="6338" y="19867"/>
                </a:cubicBezTo>
                <a:lnTo>
                  <a:pt x="6338" y="19967"/>
                </a:lnTo>
                <a:cubicBezTo>
                  <a:pt x="6271" y="19967"/>
                  <a:pt x="6205" y="19900"/>
                  <a:pt x="6071" y="19734"/>
                </a:cubicBezTo>
                <a:cubicBezTo>
                  <a:pt x="5871" y="19433"/>
                  <a:pt x="5704" y="19200"/>
                  <a:pt x="5504" y="18933"/>
                </a:cubicBezTo>
                <a:cubicBezTo>
                  <a:pt x="5504" y="18900"/>
                  <a:pt x="5504" y="18900"/>
                  <a:pt x="5437" y="18866"/>
                </a:cubicBezTo>
                <a:cubicBezTo>
                  <a:pt x="5371" y="18733"/>
                  <a:pt x="5237" y="18699"/>
                  <a:pt x="5104" y="18633"/>
                </a:cubicBezTo>
                <a:cubicBezTo>
                  <a:pt x="5204" y="18533"/>
                  <a:pt x="5271" y="18366"/>
                  <a:pt x="5271" y="18199"/>
                </a:cubicBezTo>
                <a:cubicBezTo>
                  <a:pt x="5271" y="17699"/>
                  <a:pt x="4937" y="17198"/>
                  <a:pt x="4570" y="16898"/>
                </a:cubicBezTo>
                <a:cubicBezTo>
                  <a:pt x="4420" y="16791"/>
                  <a:pt x="4263" y="16742"/>
                  <a:pt x="4113" y="16742"/>
                </a:cubicBezTo>
                <a:cubicBezTo>
                  <a:pt x="3798" y="16742"/>
                  <a:pt x="3516" y="16959"/>
                  <a:pt x="3403" y="17298"/>
                </a:cubicBezTo>
                <a:cubicBezTo>
                  <a:pt x="3403" y="17373"/>
                  <a:pt x="3459" y="17411"/>
                  <a:pt x="3501" y="17411"/>
                </a:cubicBezTo>
                <a:cubicBezTo>
                  <a:pt x="3515" y="17411"/>
                  <a:pt x="3528" y="17407"/>
                  <a:pt x="3536" y="17398"/>
                </a:cubicBezTo>
                <a:cubicBezTo>
                  <a:pt x="3547" y="17387"/>
                  <a:pt x="3558" y="17376"/>
                  <a:pt x="3569" y="17365"/>
                </a:cubicBezTo>
                <a:lnTo>
                  <a:pt x="3569" y="17365"/>
                </a:lnTo>
                <a:cubicBezTo>
                  <a:pt x="3569" y="17899"/>
                  <a:pt x="3770" y="18699"/>
                  <a:pt x="4337" y="18933"/>
                </a:cubicBezTo>
                <a:cubicBezTo>
                  <a:pt x="4403" y="18971"/>
                  <a:pt x="4473" y="18987"/>
                  <a:pt x="4542" y="18987"/>
                </a:cubicBezTo>
                <a:cubicBezTo>
                  <a:pt x="4714" y="18987"/>
                  <a:pt x="4885" y="18885"/>
                  <a:pt x="5004" y="18766"/>
                </a:cubicBezTo>
                <a:cubicBezTo>
                  <a:pt x="5437" y="19300"/>
                  <a:pt x="5838" y="19867"/>
                  <a:pt x="6271" y="20401"/>
                </a:cubicBezTo>
                <a:cubicBezTo>
                  <a:pt x="6271" y="20545"/>
                  <a:pt x="6254" y="20654"/>
                  <a:pt x="6219" y="20654"/>
                </a:cubicBezTo>
                <a:cubicBezTo>
                  <a:pt x="6206" y="20654"/>
                  <a:pt x="6190" y="20638"/>
                  <a:pt x="6171" y="20601"/>
                </a:cubicBezTo>
                <a:cubicBezTo>
                  <a:pt x="6171" y="20567"/>
                  <a:pt x="6104" y="20567"/>
                  <a:pt x="6071" y="20567"/>
                </a:cubicBezTo>
                <a:cubicBezTo>
                  <a:pt x="6061" y="20537"/>
                  <a:pt x="6039" y="20525"/>
                  <a:pt x="6013" y="20525"/>
                </a:cubicBezTo>
                <a:cubicBezTo>
                  <a:pt x="5955" y="20525"/>
                  <a:pt x="5881" y="20588"/>
                  <a:pt x="5904" y="20634"/>
                </a:cubicBezTo>
                <a:cubicBezTo>
                  <a:pt x="5938" y="20734"/>
                  <a:pt x="5938" y="20768"/>
                  <a:pt x="6004" y="20868"/>
                </a:cubicBezTo>
                <a:lnTo>
                  <a:pt x="6004" y="20901"/>
                </a:lnTo>
                <a:cubicBezTo>
                  <a:pt x="6004" y="20934"/>
                  <a:pt x="6038" y="20968"/>
                  <a:pt x="6038" y="20968"/>
                </a:cubicBezTo>
                <a:cubicBezTo>
                  <a:pt x="6038" y="20968"/>
                  <a:pt x="6038" y="21034"/>
                  <a:pt x="6071" y="21034"/>
                </a:cubicBezTo>
                <a:cubicBezTo>
                  <a:pt x="6071" y="21068"/>
                  <a:pt x="6104" y="21135"/>
                  <a:pt x="6238" y="21268"/>
                </a:cubicBezTo>
                <a:cubicBezTo>
                  <a:pt x="6238" y="21268"/>
                  <a:pt x="6713" y="21870"/>
                  <a:pt x="6614" y="21870"/>
                </a:cubicBezTo>
                <a:cubicBezTo>
                  <a:pt x="6611" y="21870"/>
                  <a:pt x="6608" y="21869"/>
                  <a:pt x="6605" y="21868"/>
                </a:cubicBezTo>
                <a:cubicBezTo>
                  <a:pt x="6238" y="21768"/>
                  <a:pt x="5904" y="21602"/>
                  <a:pt x="5571" y="21435"/>
                </a:cubicBezTo>
                <a:lnTo>
                  <a:pt x="5537" y="21435"/>
                </a:lnTo>
                <a:cubicBezTo>
                  <a:pt x="5537" y="20968"/>
                  <a:pt x="4904" y="20534"/>
                  <a:pt x="4537" y="20401"/>
                </a:cubicBezTo>
                <a:cubicBezTo>
                  <a:pt x="4418" y="20363"/>
                  <a:pt x="4289" y="20345"/>
                  <a:pt x="4160" y="20345"/>
                </a:cubicBezTo>
                <a:cubicBezTo>
                  <a:pt x="3711" y="20345"/>
                  <a:pt x="3262" y="20575"/>
                  <a:pt x="3236" y="21068"/>
                </a:cubicBezTo>
                <a:cubicBezTo>
                  <a:pt x="3145" y="21772"/>
                  <a:pt x="3966" y="22445"/>
                  <a:pt x="4679" y="22445"/>
                </a:cubicBezTo>
                <a:cubicBezTo>
                  <a:pt x="5013" y="22445"/>
                  <a:pt x="5323" y="22297"/>
                  <a:pt x="5504" y="21935"/>
                </a:cubicBezTo>
                <a:cubicBezTo>
                  <a:pt x="5527" y="21889"/>
                  <a:pt x="5486" y="21826"/>
                  <a:pt x="5436" y="21826"/>
                </a:cubicBezTo>
                <a:cubicBezTo>
                  <a:pt x="5435" y="21826"/>
                  <a:pt x="5433" y="21826"/>
                  <a:pt x="5432" y="21826"/>
                </a:cubicBezTo>
                <a:lnTo>
                  <a:pt x="5432" y="21826"/>
                </a:lnTo>
                <a:cubicBezTo>
                  <a:pt x="5465" y="21786"/>
                  <a:pt x="5504" y="21760"/>
                  <a:pt x="5504" y="21735"/>
                </a:cubicBezTo>
                <a:cubicBezTo>
                  <a:pt x="5504" y="21768"/>
                  <a:pt x="5537" y="21802"/>
                  <a:pt x="5571" y="21802"/>
                </a:cubicBezTo>
                <a:cubicBezTo>
                  <a:pt x="5997" y="21933"/>
                  <a:pt x="7036" y="22096"/>
                  <a:pt x="7388" y="22355"/>
                </a:cubicBezTo>
                <a:lnTo>
                  <a:pt x="7388" y="22355"/>
                </a:lnTo>
                <a:cubicBezTo>
                  <a:pt x="7377" y="22349"/>
                  <a:pt x="7366" y="22347"/>
                  <a:pt x="7356" y="22347"/>
                </a:cubicBezTo>
                <a:cubicBezTo>
                  <a:pt x="7299" y="22347"/>
                  <a:pt x="7246" y="22418"/>
                  <a:pt x="7272" y="22469"/>
                </a:cubicBezTo>
                <a:cubicBezTo>
                  <a:pt x="7706" y="23303"/>
                  <a:pt x="8540" y="23770"/>
                  <a:pt x="9173" y="24437"/>
                </a:cubicBezTo>
                <a:cubicBezTo>
                  <a:pt x="9107" y="24404"/>
                  <a:pt x="9073" y="24404"/>
                  <a:pt x="9040" y="24370"/>
                </a:cubicBezTo>
                <a:cubicBezTo>
                  <a:pt x="9021" y="24358"/>
                  <a:pt x="9004" y="24352"/>
                  <a:pt x="8988" y="24352"/>
                </a:cubicBezTo>
                <a:cubicBezTo>
                  <a:pt x="8920" y="24352"/>
                  <a:pt x="8886" y="24456"/>
                  <a:pt x="8940" y="24537"/>
                </a:cubicBezTo>
                <a:lnTo>
                  <a:pt x="9007" y="24570"/>
                </a:lnTo>
                <a:cubicBezTo>
                  <a:pt x="8840" y="24570"/>
                  <a:pt x="8606" y="24604"/>
                  <a:pt x="8439" y="24637"/>
                </a:cubicBezTo>
                <a:cubicBezTo>
                  <a:pt x="8439" y="24570"/>
                  <a:pt x="8373" y="24537"/>
                  <a:pt x="8273" y="24537"/>
                </a:cubicBezTo>
                <a:cubicBezTo>
                  <a:pt x="8106" y="24570"/>
                  <a:pt x="8006" y="24604"/>
                  <a:pt x="7872" y="24704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50" y="24795"/>
                  <a:pt x="7836" y="24869"/>
                  <a:pt x="7815" y="24937"/>
                </a:cubicBezTo>
                <a:lnTo>
                  <a:pt x="7839" y="24937"/>
                </a:lnTo>
                <a:cubicBezTo>
                  <a:pt x="7872" y="24971"/>
                  <a:pt x="7906" y="24971"/>
                  <a:pt x="7939" y="24971"/>
                </a:cubicBezTo>
                <a:cubicBezTo>
                  <a:pt x="8073" y="24937"/>
                  <a:pt x="8239" y="24937"/>
                  <a:pt x="8373" y="24904"/>
                </a:cubicBezTo>
                <a:cubicBezTo>
                  <a:pt x="8606" y="24804"/>
                  <a:pt x="8873" y="24737"/>
                  <a:pt x="9107" y="24737"/>
                </a:cubicBezTo>
                <a:lnTo>
                  <a:pt x="9273" y="24904"/>
                </a:lnTo>
                <a:cubicBezTo>
                  <a:pt x="9301" y="24918"/>
                  <a:pt x="9329" y="24926"/>
                  <a:pt x="9352" y="24926"/>
                </a:cubicBezTo>
                <a:cubicBezTo>
                  <a:pt x="9384" y="24926"/>
                  <a:pt x="9407" y="24910"/>
                  <a:pt x="9407" y="24871"/>
                </a:cubicBezTo>
                <a:lnTo>
                  <a:pt x="9407" y="24804"/>
                </a:lnTo>
                <a:cubicBezTo>
                  <a:pt x="9607" y="24937"/>
                  <a:pt x="9774" y="25071"/>
                  <a:pt x="10007" y="25237"/>
                </a:cubicBezTo>
                <a:cubicBezTo>
                  <a:pt x="11008" y="26205"/>
                  <a:pt x="12075" y="27072"/>
                  <a:pt x="13176" y="27939"/>
                </a:cubicBezTo>
                <a:cubicBezTo>
                  <a:pt x="13610" y="28373"/>
                  <a:pt x="14010" y="28807"/>
                  <a:pt x="14244" y="29374"/>
                </a:cubicBezTo>
                <a:cubicBezTo>
                  <a:pt x="14677" y="31575"/>
                  <a:pt x="15044" y="33777"/>
                  <a:pt x="15545" y="35945"/>
                </a:cubicBezTo>
                <a:cubicBezTo>
                  <a:pt x="15559" y="36015"/>
                  <a:pt x="15614" y="36044"/>
                  <a:pt x="15668" y="36044"/>
                </a:cubicBezTo>
                <a:cubicBezTo>
                  <a:pt x="15743" y="36044"/>
                  <a:pt x="15817" y="35989"/>
                  <a:pt x="15778" y="35912"/>
                </a:cubicBezTo>
                <a:cubicBezTo>
                  <a:pt x="15444" y="34411"/>
                  <a:pt x="15178" y="32910"/>
                  <a:pt x="14911" y="31409"/>
                </a:cubicBezTo>
                <a:cubicBezTo>
                  <a:pt x="14911" y="31375"/>
                  <a:pt x="14911" y="31308"/>
                  <a:pt x="14944" y="31275"/>
                </a:cubicBezTo>
                <a:cubicBezTo>
                  <a:pt x="15344" y="33577"/>
                  <a:pt x="15711" y="36079"/>
                  <a:pt x="16779" y="38147"/>
                </a:cubicBezTo>
                <a:cubicBezTo>
                  <a:pt x="16799" y="38167"/>
                  <a:pt x="16820" y="38175"/>
                  <a:pt x="16838" y="38175"/>
                </a:cubicBezTo>
                <a:cubicBezTo>
                  <a:pt x="16877" y="38175"/>
                  <a:pt x="16902" y="38136"/>
                  <a:pt x="16879" y="38113"/>
                </a:cubicBezTo>
                <a:cubicBezTo>
                  <a:pt x="16212" y="35778"/>
                  <a:pt x="15545" y="33543"/>
                  <a:pt x="15111" y="31142"/>
                </a:cubicBezTo>
                <a:cubicBezTo>
                  <a:pt x="15078" y="31042"/>
                  <a:pt x="15078" y="30875"/>
                  <a:pt x="15044" y="30741"/>
                </a:cubicBezTo>
                <a:cubicBezTo>
                  <a:pt x="15055" y="30694"/>
                  <a:pt x="15067" y="30647"/>
                  <a:pt x="15078" y="30600"/>
                </a:cubicBezTo>
                <a:lnTo>
                  <a:pt x="15078" y="30600"/>
                </a:lnTo>
                <a:cubicBezTo>
                  <a:pt x="15089" y="30658"/>
                  <a:pt x="15100" y="30717"/>
                  <a:pt x="15111" y="30775"/>
                </a:cubicBezTo>
                <a:cubicBezTo>
                  <a:pt x="15111" y="30708"/>
                  <a:pt x="15144" y="30675"/>
                  <a:pt x="15144" y="30608"/>
                </a:cubicBezTo>
                <a:cubicBezTo>
                  <a:pt x="15135" y="30552"/>
                  <a:pt x="15126" y="30496"/>
                  <a:pt x="15117" y="30440"/>
                </a:cubicBezTo>
                <a:lnTo>
                  <a:pt x="15117" y="30440"/>
                </a:lnTo>
                <a:cubicBezTo>
                  <a:pt x="15104" y="30493"/>
                  <a:pt x="15091" y="30547"/>
                  <a:pt x="15078" y="30600"/>
                </a:cubicBezTo>
                <a:lnTo>
                  <a:pt x="15078" y="30600"/>
                </a:lnTo>
                <a:cubicBezTo>
                  <a:pt x="14724" y="28722"/>
                  <a:pt x="14399" y="26813"/>
                  <a:pt x="14043" y="24904"/>
                </a:cubicBezTo>
                <a:cubicBezTo>
                  <a:pt x="13877" y="23036"/>
                  <a:pt x="13476" y="21168"/>
                  <a:pt x="13009" y="19367"/>
                </a:cubicBezTo>
                <a:cubicBezTo>
                  <a:pt x="13009" y="18699"/>
                  <a:pt x="13076" y="18066"/>
                  <a:pt x="13176" y="17398"/>
                </a:cubicBezTo>
                <a:cubicBezTo>
                  <a:pt x="13443" y="16865"/>
                  <a:pt x="13877" y="16398"/>
                  <a:pt x="14210" y="15897"/>
                </a:cubicBezTo>
                <a:cubicBezTo>
                  <a:pt x="14410" y="15564"/>
                  <a:pt x="14711" y="15164"/>
                  <a:pt x="14844" y="14730"/>
                </a:cubicBezTo>
                <a:lnTo>
                  <a:pt x="14911" y="14830"/>
                </a:lnTo>
                <a:cubicBezTo>
                  <a:pt x="14920" y="14835"/>
                  <a:pt x="14929" y="14837"/>
                  <a:pt x="14938" y="14837"/>
                </a:cubicBezTo>
                <a:cubicBezTo>
                  <a:pt x="14994" y="14837"/>
                  <a:pt x="15044" y="14754"/>
                  <a:pt x="15044" y="14697"/>
                </a:cubicBezTo>
                <a:cubicBezTo>
                  <a:pt x="15011" y="14663"/>
                  <a:pt x="15011" y="14563"/>
                  <a:pt x="14944" y="14530"/>
                </a:cubicBezTo>
                <a:lnTo>
                  <a:pt x="14944" y="14396"/>
                </a:lnTo>
                <a:cubicBezTo>
                  <a:pt x="14944" y="14330"/>
                  <a:pt x="14944" y="14263"/>
                  <a:pt x="14911" y="14230"/>
                </a:cubicBezTo>
                <a:cubicBezTo>
                  <a:pt x="14911" y="13863"/>
                  <a:pt x="15078" y="13529"/>
                  <a:pt x="15411" y="13329"/>
                </a:cubicBezTo>
                <a:cubicBezTo>
                  <a:pt x="15509" y="13248"/>
                  <a:pt x="15748" y="13174"/>
                  <a:pt x="15968" y="13174"/>
                </a:cubicBezTo>
                <a:cubicBezTo>
                  <a:pt x="16201" y="13174"/>
                  <a:pt x="16412" y="13256"/>
                  <a:pt x="16412" y="13496"/>
                </a:cubicBezTo>
                <a:cubicBezTo>
                  <a:pt x="16412" y="13829"/>
                  <a:pt x="16045" y="14163"/>
                  <a:pt x="15778" y="14363"/>
                </a:cubicBezTo>
                <a:cubicBezTo>
                  <a:pt x="15545" y="14596"/>
                  <a:pt x="15211" y="14763"/>
                  <a:pt x="14877" y="14930"/>
                </a:cubicBezTo>
                <a:cubicBezTo>
                  <a:pt x="14777" y="14997"/>
                  <a:pt x="14844" y="15063"/>
                  <a:pt x="14911" y="15063"/>
                </a:cubicBezTo>
                <a:cubicBezTo>
                  <a:pt x="15444" y="15063"/>
                  <a:pt x="15945" y="14663"/>
                  <a:pt x="16278" y="14263"/>
                </a:cubicBezTo>
                <a:cubicBezTo>
                  <a:pt x="16545" y="13996"/>
                  <a:pt x="16879" y="13529"/>
                  <a:pt x="16579" y="13162"/>
                </a:cubicBezTo>
                <a:cubicBezTo>
                  <a:pt x="16445" y="12995"/>
                  <a:pt x="16178" y="12929"/>
                  <a:pt x="15945" y="12929"/>
                </a:cubicBezTo>
                <a:cubicBezTo>
                  <a:pt x="15916" y="12926"/>
                  <a:pt x="15888" y="12924"/>
                  <a:pt x="15860" y="12924"/>
                </a:cubicBezTo>
                <a:cubicBezTo>
                  <a:pt x="15565" y="12924"/>
                  <a:pt x="15321" y="13079"/>
                  <a:pt x="15078" y="13262"/>
                </a:cubicBezTo>
                <a:cubicBezTo>
                  <a:pt x="14844" y="13496"/>
                  <a:pt x="14677" y="13863"/>
                  <a:pt x="14677" y="14196"/>
                </a:cubicBezTo>
                <a:cubicBezTo>
                  <a:pt x="14611" y="14230"/>
                  <a:pt x="14611" y="14263"/>
                  <a:pt x="14611" y="14330"/>
                </a:cubicBezTo>
                <a:cubicBezTo>
                  <a:pt x="14711" y="15364"/>
                  <a:pt x="13843" y="16231"/>
                  <a:pt x="13243" y="17098"/>
                </a:cubicBezTo>
                <a:cubicBezTo>
                  <a:pt x="13376" y="16264"/>
                  <a:pt x="13543" y="15430"/>
                  <a:pt x="13710" y="14596"/>
                </a:cubicBezTo>
                <a:cubicBezTo>
                  <a:pt x="13877" y="13729"/>
                  <a:pt x="14444" y="12995"/>
                  <a:pt x="15078" y="12362"/>
                </a:cubicBezTo>
                <a:cubicBezTo>
                  <a:pt x="15110" y="12405"/>
                  <a:pt x="15149" y="12423"/>
                  <a:pt x="15187" y="12423"/>
                </a:cubicBezTo>
                <a:cubicBezTo>
                  <a:pt x="15265" y="12423"/>
                  <a:pt x="15338" y="12348"/>
                  <a:pt x="15344" y="12242"/>
                </a:cubicBezTo>
                <a:lnTo>
                  <a:pt x="15344" y="12242"/>
                </a:lnTo>
                <a:cubicBezTo>
                  <a:pt x="15478" y="12533"/>
                  <a:pt x="15715" y="12739"/>
                  <a:pt x="16024" y="12739"/>
                </a:cubicBezTo>
                <a:cubicBezTo>
                  <a:pt x="16104" y="12739"/>
                  <a:pt x="16189" y="12725"/>
                  <a:pt x="16278" y="12695"/>
                </a:cubicBezTo>
                <a:cubicBezTo>
                  <a:pt x="16712" y="12528"/>
                  <a:pt x="17046" y="12061"/>
                  <a:pt x="17112" y="11661"/>
                </a:cubicBezTo>
                <a:cubicBezTo>
                  <a:pt x="17207" y="11249"/>
                  <a:pt x="17061" y="10655"/>
                  <a:pt x="16617" y="10655"/>
                </a:cubicBezTo>
                <a:cubicBezTo>
                  <a:pt x="16594" y="10655"/>
                  <a:pt x="16570" y="10657"/>
                  <a:pt x="16545" y="10660"/>
                </a:cubicBezTo>
                <a:cubicBezTo>
                  <a:pt x="16512" y="10660"/>
                  <a:pt x="16445" y="10694"/>
                  <a:pt x="16512" y="10727"/>
                </a:cubicBezTo>
                <a:cubicBezTo>
                  <a:pt x="16745" y="10994"/>
                  <a:pt x="16946" y="11161"/>
                  <a:pt x="16879" y="11528"/>
                </a:cubicBezTo>
                <a:cubicBezTo>
                  <a:pt x="16845" y="11861"/>
                  <a:pt x="16612" y="12161"/>
                  <a:pt x="16345" y="12362"/>
                </a:cubicBezTo>
                <a:cubicBezTo>
                  <a:pt x="16234" y="12445"/>
                  <a:pt x="16117" y="12488"/>
                  <a:pt x="16011" y="12488"/>
                </a:cubicBezTo>
                <a:cubicBezTo>
                  <a:pt x="15863" y="12488"/>
                  <a:pt x="15736" y="12403"/>
                  <a:pt x="15678" y="12228"/>
                </a:cubicBezTo>
                <a:cubicBezTo>
                  <a:pt x="15411" y="11828"/>
                  <a:pt x="15545" y="10860"/>
                  <a:pt x="16178" y="10827"/>
                </a:cubicBezTo>
                <a:cubicBezTo>
                  <a:pt x="16212" y="10827"/>
                  <a:pt x="16212" y="10760"/>
                  <a:pt x="16178" y="10727"/>
                </a:cubicBezTo>
                <a:cubicBezTo>
                  <a:pt x="16106" y="10704"/>
                  <a:pt x="16037" y="10693"/>
                  <a:pt x="15973" y="10693"/>
                </a:cubicBezTo>
                <a:cubicBezTo>
                  <a:pt x="15480" y="10693"/>
                  <a:pt x="15244" y="11330"/>
                  <a:pt x="15244" y="11861"/>
                </a:cubicBezTo>
                <a:cubicBezTo>
                  <a:pt x="15215" y="11818"/>
                  <a:pt x="15167" y="11793"/>
                  <a:pt x="15122" y="11793"/>
                </a:cubicBezTo>
                <a:cubicBezTo>
                  <a:pt x="15064" y="11793"/>
                  <a:pt x="15011" y="11834"/>
                  <a:pt x="15011" y="11928"/>
                </a:cubicBezTo>
                <a:lnTo>
                  <a:pt x="15011" y="12061"/>
                </a:lnTo>
                <a:lnTo>
                  <a:pt x="15011" y="12161"/>
                </a:lnTo>
                <a:lnTo>
                  <a:pt x="15011" y="12195"/>
                </a:lnTo>
                <a:cubicBezTo>
                  <a:pt x="14611" y="12695"/>
                  <a:pt x="14210" y="13162"/>
                  <a:pt x="13943" y="13696"/>
                </a:cubicBezTo>
                <a:cubicBezTo>
                  <a:pt x="14110" y="12995"/>
                  <a:pt x="14277" y="12228"/>
                  <a:pt x="14410" y="11528"/>
                </a:cubicBezTo>
                <a:lnTo>
                  <a:pt x="14410" y="11494"/>
                </a:lnTo>
                <a:cubicBezTo>
                  <a:pt x="14544" y="10927"/>
                  <a:pt x="14844" y="10594"/>
                  <a:pt x="15044" y="10093"/>
                </a:cubicBezTo>
                <a:cubicBezTo>
                  <a:pt x="15111" y="9993"/>
                  <a:pt x="15178" y="9826"/>
                  <a:pt x="15178" y="9660"/>
                </a:cubicBezTo>
                <a:cubicBezTo>
                  <a:pt x="15261" y="9799"/>
                  <a:pt x="15391" y="9868"/>
                  <a:pt x="15528" y="9868"/>
                </a:cubicBezTo>
                <a:cubicBezTo>
                  <a:pt x="15556" y="9868"/>
                  <a:pt x="15583" y="9865"/>
                  <a:pt x="15611" y="9860"/>
                </a:cubicBezTo>
                <a:cubicBezTo>
                  <a:pt x="16045" y="9826"/>
                  <a:pt x="16178" y="9259"/>
                  <a:pt x="16245" y="8926"/>
                </a:cubicBezTo>
                <a:cubicBezTo>
                  <a:pt x="16345" y="8559"/>
                  <a:pt x="16378" y="7692"/>
                  <a:pt x="15945" y="7491"/>
                </a:cubicBezTo>
                <a:cubicBezTo>
                  <a:pt x="15934" y="7471"/>
                  <a:pt x="15921" y="7463"/>
                  <a:pt x="15907" y="7463"/>
                </a:cubicBezTo>
                <a:cubicBezTo>
                  <a:pt x="15876" y="7463"/>
                  <a:pt x="15845" y="7502"/>
                  <a:pt x="15845" y="7525"/>
                </a:cubicBezTo>
                <a:cubicBezTo>
                  <a:pt x="15845" y="7692"/>
                  <a:pt x="15911" y="7825"/>
                  <a:pt x="15945" y="7992"/>
                </a:cubicBezTo>
                <a:cubicBezTo>
                  <a:pt x="16012" y="8192"/>
                  <a:pt x="16045" y="8392"/>
                  <a:pt x="16012" y="8592"/>
                </a:cubicBezTo>
                <a:cubicBezTo>
                  <a:pt x="16012" y="8892"/>
                  <a:pt x="15911" y="9326"/>
                  <a:pt x="15711" y="9526"/>
                </a:cubicBezTo>
                <a:cubicBezTo>
                  <a:pt x="15663" y="9580"/>
                  <a:pt x="15617" y="9603"/>
                  <a:pt x="15572" y="9603"/>
                </a:cubicBezTo>
                <a:cubicBezTo>
                  <a:pt x="15367" y="9603"/>
                  <a:pt x="15205" y="9129"/>
                  <a:pt x="15178" y="8992"/>
                </a:cubicBezTo>
                <a:cubicBezTo>
                  <a:pt x="15044" y="8525"/>
                  <a:pt x="15078" y="7858"/>
                  <a:pt x="15511" y="7558"/>
                </a:cubicBezTo>
                <a:cubicBezTo>
                  <a:pt x="15578" y="7525"/>
                  <a:pt x="15511" y="7425"/>
                  <a:pt x="15444" y="7425"/>
                </a:cubicBezTo>
                <a:cubicBezTo>
                  <a:pt x="14911" y="7692"/>
                  <a:pt x="14844" y="8359"/>
                  <a:pt x="14911" y="8892"/>
                </a:cubicBezTo>
                <a:cubicBezTo>
                  <a:pt x="14911" y="9026"/>
                  <a:pt x="14944" y="9193"/>
                  <a:pt x="15044" y="9359"/>
                </a:cubicBezTo>
                <a:cubicBezTo>
                  <a:pt x="15011" y="9860"/>
                  <a:pt x="14711" y="10260"/>
                  <a:pt x="14510" y="10660"/>
                </a:cubicBezTo>
                <a:cubicBezTo>
                  <a:pt x="14510" y="9893"/>
                  <a:pt x="14277" y="9059"/>
                  <a:pt x="14110" y="8425"/>
                </a:cubicBezTo>
                <a:lnTo>
                  <a:pt x="14110" y="8392"/>
                </a:lnTo>
                <a:cubicBezTo>
                  <a:pt x="14110" y="8359"/>
                  <a:pt x="14110" y="8359"/>
                  <a:pt x="14077" y="8325"/>
                </a:cubicBezTo>
                <a:cubicBezTo>
                  <a:pt x="14110" y="8325"/>
                  <a:pt x="14177" y="8259"/>
                  <a:pt x="14177" y="8259"/>
                </a:cubicBezTo>
                <a:cubicBezTo>
                  <a:pt x="14677" y="7992"/>
                  <a:pt x="14844" y="7425"/>
                  <a:pt x="14444" y="6991"/>
                </a:cubicBezTo>
                <a:cubicBezTo>
                  <a:pt x="14200" y="6625"/>
                  <a:pt x="13678" y="6315"/>
                  <a:pt x="13233" y="6315"/>
                </a:cubicBezTo>
                <a:cubicBezTo>
                  <a:pt x="13191" y="6315"/>
                  <a:pt x="13150" y="6318"/>
                  <a:pt x="13109" y="6324"/>
                </a:cubicBezTo>
                <a:cubicBezTo>
                  <a:pt x="12576" y="6324"/>
                  <a:pt x="12576" y="6758"/>
                  <a:pt x="12743" y="7158"/>
                </a:cubicBezTo>
                <a:cubicBezTo>
                  <a:pt x="12843" y="7692"/>
                  <a:pt x="13210" y="8359"/>
                  <a:pt x="13743" y="8392"/>
                </a:cubicBezTo>
                <a:cubicBezTo>
                  <a:pt x="13777" y="8525"/>
                  <a:pt x="13843" y="8559"/>
                  <a:pt x="13943" y="8659"/>
                </a:cubicBezTo>
                <a:cubicBezTo>
                  <a:pt x="14210" y="9560"/>
                  <a:pt x="14244" y="10494"/>
                  <a:pt x="14244" y="11428"/>
                </a:cubicBezTo>
                <a:lnTo>
                  <a:pt x="14244" y="11561"/>
                </a:lnTo>
                <a:lnTo>
                  <a:pt x="14244" y="11594"/>
                </a:lnTo>
                <a:cubicBezTo>
                  <a:pt x="14210" y="11895"/>
                  <a:pt x="14110" y="12228"/>
                  <a:pt x="14077" y="12528"/>
                </a:cubicBezTo>
                <a:cubicBezTo>
                  <a:pt x="13843" y="11728"/>
                  <a:pt x="13843" y="10894"/>
                  <a:pt x="13443" y="10160"/>
                </a:cubicBezTo>
                <a:lnTo>
                  <a:pt x="13410" y="10093"/>
                </a:lnTo>
                <a:lnTo>
                  <a:pt x="13410" y="10027"/>
                </a:lnTo>
                <a:lnTo>
                  <a:pt x="13343" y="9926"/>
                </a:lnTo>
                <a:cubicBezTo>
                  <a:pt x="13410" y="9426"/>
                  <a:pt x="13343" y="8826"/>
                  <a:pt x="13043" y="8492"/>
                </a:cubicBezTo>
                <a:cubicBezTo>
                  <a:pt x="12897" y="8317"/>
                  <a:pt x="12687" y="8206"/>
                  <a:pt x="12471" y="8175"/>
                </a:cubicBezTo>
                <a:lnTo>
                  <a:pt x="12471" y="8175"/>
                </a:lnTo>
                <a:cubicBezTo>
                  <a:pt x="12637" y="8235"/>
                  <a:pt x="12754" y="8382"/>
                  <a:pt x="12843" y="8559"/>
                </a:cubicBezTo>
                <a:cubicBezTo>
                  <a:pt x="13009" y="8892"/>
                  <a:pt x="13043" y="9193"/>
                  <a:pt x="13043" y="9493"/>
                </a:cubicBezTo>
                <a:cubicBezTo>
                  <a:pt x="12943" y="9493"/>
                  <a:pt x="12843" y="9560"/>
                  <a:pt x="12876" y="9660"/>
                </a:cubicBezTo>
                <a:cubicBezTo>
                  <a:pt x="12909" y="9826"/>
                  <a:pt x="12943" y="9993"/>
                  <a:pt x="13043" y="10160"/>
                </a:cubicBezTo>
                <a:cubicBezTo>
                  <a:pt x="12642" y="10060"/>
                  <a:pt x="12376" y="9926"/>
                  <a:pt x="12109" y="9593"/>
                </a:cubicBezTo>
                <a:cubicBezTo>
                  <a:pt x="11909" y="9326"/>
                  <a:pt x="11708" y="8892"/>
                  <a:pt x="11775" y="8492"/>
                </a:cubicBezTo>
                <a:cubicBezTo>
                  <a:pt x="11778" y="8470"/>
                  <a:pt x="11783" y="8448"/>
                  <a:pt x="11788" y="8428"/>
                </a:cubicBezTo>
                <a:lnTo>
                  <a:pt x="11788" y="8428"/>
                </a:lnTo>
                <a:cubicBezTo>
                  <a:pt x="11772" y="8448"/>
                  <a:pt x="11756" y="8470"/>
                  <a:pt x="11742" y="8492"/>
                </a:cubicBezTo>
                <a:cubicBezTo>
                  <a:pt x="11508" y="8892"/>
                  <a:pt x="11742" y="9526"/>
                  <a:pt x="12009" y="9893"/>
                </a:cubicBezTo>
                <a:cubicBezTo>
                  <a:pt x="12168" y="10158"/>
                  <a:pt x="12558" y="10591"/>
                  <a:pt x="12946" y="10591"/>
                </a:cubicBezTo>
                <a:cubicBezTo>
                  <a:pt x="13046" y="10591"/>
                  <a:pt x="13147" y="10562"/>
                  <a:pt x="13243" y="10494"/>
                </a:cubicBezTo>
                <a:cubicBezTo>
                  <a:pt x="13257" y="10522"/>
                  <a:pt x="13289" y="10532"/>
                  <a:pt x="13324" y="10532"/>
                </a:cubicBezTo>
                <a:cubicBezTo>
                  <a:pt x="13371" y="10532"/>
                  <a:pt x="13424" y="10513"/>
                  <a:pt x="13443" y="10494"/>
                </a:cubicBezTo>
                <a:cubicBezTo>
                  <a:pt x="13729" y="11066"/>
                  <a:pt x="13682" y="11790"/>
                  <a:pt x="13908" y="12405"/>
                </a:cubicBezTo>
                <a:lnTo>
                  <a:pt x="13908" y="12405"/>
                </a:lnTo>
                <a:cubicBezTo>
                  <a:pt x="13909" y="12402"/>
                  <a:pt x="13909" y="12398"/>
                  <a:pt x="13910" y="12395"/>
                </a:cubicBezTo>
                <a:cubicBezTo>
                  <a:pt x="13910" y="12428"/>
                  <a:pt x="13943" y="12428"/>
                  <a:pt x="13943" y="12495"/>
                </a:cubicBezTo>
                <a:cubicBezTo>
                  <a:pt x="13931" y="12465"/>
                  <a:pt x="13919" y="12435"/>
                  <a:pt x="13908" y="12405"/>
                </a:cubicBezTo>
                <a:lnTo>
                  <a:pt x="13908" y="12405"/>
                </a:lnTo>
                <a:cubicBezTo>
                  <a:pt x="13776" y="13035"/>
                  <a:pt x="13676" y="13666"/>
                  <a:pt x="13576" y="14263"/>
                </a:cubicBezTo>
                <a:cubicBezTo>
                  <a:pt x="13618" y="14084"/>
                  <a:pt x="13657" y="13899"/>
                  <a:pt x="13695" y="13711"/>
                </a:cubicBezTo>
                <a:lnTo>
                  <a:pt x="13695" y="13711"/>
                </a:lnTo>
                <a:cubicBezTo>
                  <a:pt x="13645" y="13987"/>
                  <a:pt x="13597" y="14261"/>
                  <a:pt x="13543" y="14530"/>
                </a:cubicBezTo>
                <a:cubicBezTo>
                  <a:pt x="13543" y="14396"/>
                  <a:pt x="13510" y="14263"/>
                  <a:pt x="13510" y="14163"/>
                </a:cubicBezTo>
                <a:cubicBezTo>
                  <a:pt x="13443" y="13863"/>
                  <a:pt x="13410" y="13562"/>
                  <a:pt x="13376" y="13329"/>
                </a:cubicBezTo>
                <a:cubicBezTo>
                  <a:pt x="13343" y="13195"/>
                  <a:pt x="13276" y="13029"/>
                  <a:pt x="13243" y="12862"/>
                </a:cubicBezTo>
                <a:cubicBezTo>
                  <a:pt x="13276" y="12829"/>
                  <a:pt x="13276" y="12762"/>
                  <a:pt x="13276" y="12728"/>
                </a:cubicBezTo>
                <a:cubicBezTo>
                  <a:pt x="13243" y="12695"/>
                  <a:pt x="13243" y="12662"/>
                  <a:pt x="13210" y="12595"/>
                </a:cubicBezTo>
                <a:lnTo>
                  <a:pt x="13210" y="12395"/>
                </a:lnTo>
                <a:cubicBezTo>
                  <a:pt x="13210" y="12362"/>
                  <a:pt x="13210" y="12328"/>
                  <a:pt x="13176" y="12261"/>
                </a:cubicBezTo>
                <a:cubicBezTo>
                  <a:pt x="13243" y="11895"/>
                  <a:pt x="13076" y="11428"/>
                  <a:pt x="12909" y="11194"/>
                </a:cubicBezTo>
                <a:cubicBezTo>
                  <a:pt x="12748" y="10961"/>
                  <a:pt x="12480" y="10834"/>
                  <a:pt x="12225" y="10834"/>
                </a:cubicBezTo>
                <a:cubicBezTo>
                  <a:pt x="12147" y="10834"/>
                  <a:pt x="12071" y="10845"/>
                  <a:pt x="11999" y="10870"/>
                </a:cubicBezTo>
                <a:lnTo>
                  <a:pt x="11999" y="10870"/>
                </a:lnTo>
                <a:cubicBezTo>
                  <a:pt x="12018" y="10868"/>
                  <a:pt x="12037" y="10867"/>
                  <a:pt x="12056" y="10867"/>
                </a:cubicBezTo>
                <a:cubicBezTo>
                  <a:pt x="12270" y="10867"/>
                  <a:pt x="12494" y="11003"/>
                  <a:pt x="12609" y="11194"/>
                </a:cubicBezTo>
                <a:cubicBezTo>
                  <a:pt x="12743" y="11361"/>
                  <a:pt x="12843" y="11661"/>
                  <a:pt x="12843" y="11928"/>
                </a:cubicBezTo>
                <a:cubicBezTo>
                  <a:pt x="12743" y="11928"/>
                  <a:pt x="12709" y="11995"/>
                  <a:pt x="12642" y="12028"/>
                </a:cubicBezTo>
                <a:lnTo>
                  <a:pt x="12642" y="12195"/>
                </a:lnTo>
                <a:lnTo>
                  <a:pt x="12642" y="12261"/>
                </a:lnTo>
                <a:cubicBezTo>
                  <a:pt x="12532" y="12317"/>
                  <a:pt x="12433" y="12349"/>
                  <a:pt x="12336" y="12349"/>
                </a:cubicBezTo>
                <a:cubicBezTo>
                  <a:pt x="12198" y="12349"/>
                  <a:pt x="12065" y="12284"/>
                  <a:pt x="11909" y="12128"/>
                </a:cubicBezTo>
                <a:cubicBezTo>
                  <a:pt x="11729" y="11919"/>
                  <a:pt x="11577" y="11549"/>
                  <a:pt x="11619" y="11234"/>
                </a:cubicBezTo>
                <a:lnTo>
                  <a:pt x="11619" y="11234"/>
                </a:lnTo>
                <a:cubicBezTo>
                  <a:pt x="11327" y="11906"/>
                  <a:pt x="11996" y="12851"/>
                  <a:pt x="12560" y="12851"/>
                </a:cubicBezTo>
                <a:cubicBezTo>
                  <a:pt x="12672" y="12851"/>
                  <a:pt x="12780" y="12813"/>
                  <a:pt x="12876" y="12728"/>
                </a:cubicBezTo>
                <a:lnTo>
                  <a:pt x="12943" y="12795"/>
                </a:lnTo>
                <a:cubicBezTo>
                  <a:pt x="13009" y="12862"/>
                  <a:pt x="13043" y="12862"/>
                  <a:pt x="13109" y="12862"/>
                </a:cubicBezTo>
                <a:cubicBezTo>
                  <a:pt x="13210" y="13095"/>
                  <a:pt x="13243" y="13396"/>
                  <a:pt x="13276" y="13629"/>
                </a:cubicBezTo>
                <a:cubicBezTo>
                  <a:pt x="13376" y="14096"/>
                  <a:pt x="13376" y="14596"/>
                  <a:pt x="13510" y="15030"/>
                </a:cubicBezTo>
                <a:cubicBezTo>
                  <a:pt x="13410" y="15664"/>
                  <a:pt x="13276" y="16264"/>
                  <a:pt x="13210" y="16898"/>
                </a:cubicBezTo>
                <a:cubicBezTo>
                  <a:pt x="13109" y="17398"/>
                  <a:pt x="13009" y="17899"/>
                  <a:pt x="12909" y="18399"/>
                </a:cubicBezTo>
                <a:cubicBezTo>
                  <a:pt x="12342" y="16264"/>
                  <a:pt x="11608" y="14163"/>
                  <a:pt x="11075" y="12028"/>
                </a:cubicBezTo>
                <a:cubicBezTo>
                  <a:pt x="11075" y="11995"/>
                  <a:pt x="11058" y="11978"/>
                  <a:pt x="11041" y="11978"/>
                </a:cubicBezTo>
                <a:cubicBezTo>
                  <a:pt x="11025" y="11978"/>
                  <a:pt x="11008" y="11995"/>
                  <a:pt x="11008" y="12028"/>
                </a:cubicBezTo>
                <a:cubicBezTo>
                  <a:pt x="11075" y="12662"/>
                  <a:pt x="11241" y="13262"/>
                  <a:pt x="11375" y="13863"/>
                </a:cubicBezTo>
                <a:cubicBezTo>
                  <a:pt x="10941" y="12562"/>
                  <a:pt x="10508" y="11294"/>
                  <a:pt x="10007" y="10027"/>
                </a:cubicBezTo>
                <a:cubicBezTo>
                  <a:pt x="10041" y="9760"/>
                  <a:pt x="10041" y="9526"/>
                  <a:pt x="10074" y="9259"/>
                </a:cubicBezTo>
                <a:cubicBezTo>
                  <a:pt x="10107" y="8992"/>
                  <a:pt x="10074" y="8525"/>
                  <a:pt x="10207" y="8192"/>
                </a:cubicBezTo>
                <a:cubicBezTo>
                  <a:pt x="10241" y="8192"/>
                  <a:pt x="10241" y="8125"/>
                  <a:pt x="10274" y="8092"/>
                </a:cubicBezTo>
                <a:lnTo>
                  <a:pt x="10274" y="8058"/>
                </a:lnTo>
                <a:cubicBezTo>
                  <a:pt x="10274" y="8025"/>
                  <a:pt x="10274" y="7958"/>
                  <a:pt x="10341" y="7925"/>
                </a:cubicBezTo>
                <a:cubicBezTo>
                  <a:pt x="10341" y="7858"/>
                  <a:pt x="10341" y="7792"/>
                  <a:pt x="10274" y="7758"/>
                </a:cubicBezTo>
                <a:lnTo>
                  <a:pt x="10274" y="7725"/>
                </a:lnTo>
                <a:cubicBezTo>
                  <a:pt x="10383" y="7763"/>
                  <a:pt x="10488" y="7781"/>
                  <a:pt x="10587" y="7781"/>
                </a:cubicBezTo>
                <a:cubicBezTo>
                  <a:pt x="11094" y="7781"/>
                  <a:pt x="11453" y="7321"/>
                  <a:pt x="11508" y="6791"/>
                </a:cubicBezTo>
                <a:cubicBezTo>
                  <a:pt x="11542" y="6257"/>
                  <a:pt x="11342" y="5557"/>
                  <a:pt x="10875" y="5223"/>
                </a:cubicBezTo>
                <a:cubicBezTo>
                  <a:pt x="10770" y="5140"/>
                  <a:pt x="10670" y="5105"/>
                  <a:pt x="10575" y="5105"/>
                </a:cubicBezTo>
                <a:cubicBezTo>
                  <a:pt x="10367" y="5105"/>
                  <a:pt x="10189" y="5273"/>
                  <a:pt x="10074" y="5457"/>
                </a:cubicBezTo>
                <a:lnTo>
                  <a:pt x="10074" y="5423"/>
                </a:lnTo>
                <a:cubicBezTo>
                  <a:pt x="10074" y="5400"/>
                  <a:pt x="10057" y="5376"/>
                  <a:pt x="10036" y="5376"/>
                </a:cubicBezTo>
                <a:cubicBezTo>
                  <a:pt x="10027" y="5376"/>
                  <a:pt x="10017" y="5380"/>
                  <a:pt x="10007" y="5390"/>
                </a:cubicBezTo>
                <a:cubicBezTo>
                  <a:pt x="9907" y="5557"/>
                  <a:pt x="9840" y="5790"/>
                  <a:pt x="9774" y="6057"/>
                </a:cubicBezTo>
                <a:cubicBezTo>
                  <a:pt x="9740" y="6124"/>
                  <a:pt x="9740" y="6257"/>
                  <a:pt x="9707" y="6357"/>
                </a:cubicBezTo>
                <a:cubicBezTo>
                  <a:pt x="9707" y="6391"/>
                  <a:pt x="9707" y="6391"/>
                  <a:pt x="9740" y="6391"/>
                </a:cubicBezTo>
                <a:cubicBezTo>
                  <a:pt x="9707" y="6791"/>
                  <a:pt x="9774" y="7258"/>
                  <a:pt x="10007" y="7558"/>
                </a:cubicBezTo>
                <a:cubicBezTo>
                  <a:pt x="9941" y="7591"/>
                  <a:pt x="9907" y="7625"/>
                  <a:pt x="9907" y="7692"/>
                </a:cubicBezTo>
                <a:lnTo>
                  <a:pt x="9907" y="7925"/>
                </a:lnTo>
                <a:lnTo>
                  <a:pt x="9907" y="8025"/>
                </a:lnTo>
                <a:lnTo>
                  <a:pt x="9907" y="8058"/>
                </a:lnTo>
                <a:lnTo>
                  <a:pt x="9907" y="8092"/>
                </a:lnTo>
                <a:cubicBezTo>
                  <a:pt x="9907" y="8092"/>
                  <a:pt x="9907" y="8159"/>
                  <a:pt x="9941" y="8159"/>
                </a:cubicBezTo>
                <a:cubicBezTo>
                  <a:pt x="10041" y="8425"/>
                  <a:pt x="9941" y="8826"/>
                  <a:pt x="9907" y="9093"/>
                </a:cubicBezTo>
                <a:cubicBezTo>
                  <a:pt x="9907" y="9326"/>
                  <a:pt x="9874" y="9493"/>
                  <a:pt x="9874" y="9693"/>
                </a:cubicBezTo>
                <a:cubicBezTo>
                  <a:pt x="9874" y="9660"/>
                  <a:pt x="9874" y="9660"/>
                  <a:pt x="9840" y="9593"/>
                </a:cubicBezTo>
                <a:cubicBezTo>
                  <a:pt x="9711" y="9334"/>
                  <a:pt x="9613" y="9075"/>
                  <a:pt x="9516" y="8786"/>
                </a:cubicBezTo>
                <a:lnTo>
                  <a:pt x="9516" y="8786"/>
                </a:lnTo>
                <a:cubicBezTo>
                  <a:pt x="9518" y="8787"/>
                  <a:pt x="9520" y="8788"/>
                  <a:pt x="9522" y="8788"/>
                </a:cubicBezTo>
                <a:cubicBezTo>
                  <a:pt x="9542" y="8788"/>
                  <a:pt x="9574" y="8749"/>
                  <a:pt x="9574" y="8726"/>
                </a:cubicBezTo>
                <a:cubicBezTo>
                  <a:pt x="9340" y="7892"/>
                  <a:pt x="8940" y="7058"/>
                  <a:pt x="8540" y="6324"/>
                </a:cubicBezTo>
                <a:cubicBezTo>
                  <a:pt x="8540" y="6090"/>
                  <a:pt x="8573" y="5890"/>
                  <a:pt x="8573" y="5723"/>
                </a:cubicBezTo>
                <a:cubicBezTo>
                  <a:pt x="8606" y="5490"/>
                  <a:pt x="8606" y="5223"/>
                  <a:pt x="8673" y="5023"/>
                </a:cubicBezTo>
                <a:cubicBezTo>
                  <a:pt x="8706" y="4990"/>
                  <a:pt x="8740" y="4923"/>
                  <a:pt x="8740" y="4890"/>
                </a:cubicBezTo>
                <a:lnTo>
                  <a:pt x="8740" y="4689"/>
                </a:lnTo>
                <a:cubicBezTo>
                  <a:pt x="8773" y="4689"/>
                  <a:pt x="8773" y="4723"/>
                  <a:pt x="8840" y="4723"/>
                </a:cubicBezTo>
                <a:cubicBezTo>
                  <a:pt x="8906" y="4741"/>
                  <a:pt x="8971" y="4750"/>
                  <a:pt x="9033" y="4750"/>
                </a:cubicBezTo>
                <a:cubicBezTo>
                  <a:pt x="9531" y="4750"/>
                  <a:pt x="9874" y="4196"/>
                  <a:pt x="9874" y="3722"/>
                </a:cubicBezTo>
                <a:cubicBezTo>
                  <a:pt x="9874" y="3255"/>
                  <a:pt x="9607" y="2655"/>
                  <a:pt x="9173" y="2421"/>
                </a:cubicBezTo>
                <a:cubicBezTo>
                  <a:pt x="9089" y="2382"/>
                  <a:pt x="9012" y="2365"/>
                  <a:pt x="8942" y="2365"/>
                </a:cubicBezTo>
                <a:cubicBezTo>
                  <a:pt x="8651" y="2365"/>
                  <a:pt x="8474" y="2666"/>
                  <a:pt x="8339" y="2988"/>
                </a:cubicBezTo>
                <a:lnTo>
                  <a:pt x="8273" y="2988"/>
                </a:lnTo>
                <a:cubicBezTo>
                  <a:pt x="8106" y="3355"/>
                  <a:pt x="8073" y="3922"/>
                  <a:pt x="8273" y="4322"/>
                </a:cubicBezTo>
                <a:cubicBezTo>
                  <a:pt x="8239" y="4356"/>
                  <a:pt x="8239" y="4389"/>
                  <a:pt x="8239" y="4423"/>
                </a:cubicBezTo>
                <a:cubicBezTo>
                  <a:pt x="8239" y="4589"/>
                  <a:pt x="8239" y="4689"/>
                  <a:pt x="8273" y="4856"/>
                </a:cubicBezTo>
                <a:cubicBezTo>
                  <a:pt x="8273" y="4890"/>
                  <a:pt x="8339" y="4923"/>
                  <a:pt x="8373" y="4923"/>
                </a:cubicBezTo>
                <a:lnTo>
                  <a:pt x="8373" y="4990"/>
                </a:lnTo>
                <a:lnTo>
                  <a:pt x="8239" y="5990"/>
                </a:lnTo>
                <a:cubicBezTo>
                  <a:pt x="8039" y="5590"/>
                  <a:pt x="7839" y="5223"/>
                  <a:pt x="7606" y="4890"/>
                </a:cubicBezTo>
                <a:cubicBezTo>
                  <a:pt x="7596" y="4880"/>
                  <a:pt x="7586" y="4876"/>
                  <a:pt x="7578" y="4876"/>
                </a:cubicBezTo>
                <a:cubicBezTo>
                  <a:pt x="7558" y="4876"/>
                  <a:pt x="7549" y="4899"/>
                  <a:pt x="7572" y="4923"/>
                </a:cubicBezTo>
                <a:cubicBezTo>
                  <a:pt x="7606" y="5056"/>
                  <a:pt x="7706" y="5190"/>
                  <a:pt x="7739" y="5323"/>
                </a:cubicBezTo>
                <a:cubicBezTo>
                  <a:pt x="7672" y="5156"/>
                  <a:pt x="7572" y="5023"/>
                  <a:pt x="7439" y="4856"/>
                </a:cubicBezTo>
                <a:cubicBezTo>
                  <a:pt x="7505" y="4656"/>
                  <a:pt x="7405" y="4389"/>
                  <a:pt x="7372" y="4222"/>
                </a:cubicBezTo>
                <a:cubicBezTo>
                  <a:pt x="7272" y="3722"/>
                  <a:pt x="7105" y="3222"/>
                  <a:pt x="7038" y="2721"/>
                </a:cubicBezTo>
                <a:lnTo>
                  <a:pt x="7038" y="2688"/>
                </a:lnTo>
                <a:cubicBezTo>
                  <a:pt x="7038" y="2621"/>
                  <a:pt x="7072" y="2621"/>
                  <a:pt x="7072" y="2588"/>
                </a:cubicBezTo>
                <a:cubicBezTo>
                  <a:pt x="7105" y="2588"/>
                  <a:pt x="7105" y="2655"/>
                  <a:pt x="7172" y="2655"/>
                </a:cubicBezTo>
                <a:cubicBezTo>
                  <a:pt x="7218" y="2674"/>
                  <a:pt x="7263" y="2682"/>
                  <a:pt x="7306" y="2682"/>
                </a:cubicBezTo>
                <a:cubicBezTo>
                  <a:pt x="7796" y="2682"/>
                  <a:pt x="8106" y="1557"/>
                  <a:pt x="8106" y="1220"/>
                </a:cubicBezTo>
                <a:cubicBezTo>
                  <a:pt x="8173" y="687"/>
                  <a:pt x="7772" y="86"/>
                  <a:pt x="7205" y="19"/>
                </a:cubicBezTo>
                <a:cubicBezTo>
                  <a:pt x="7145" y="7"/>
                  <a:pt x="7086" y="1"/>
                  <a:pt x="7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68"/>
          <p:cNvSpPr/>
          <p:nvPr/>
        </p:nvSpPr>
        <p:spPr>
          <a:xfrm>
            <a:off x="375377" y="1832707"/>
            <a:ext cx="1330203" cy="2008193"/>
          </a:xfrm>
          <a:custGeom>
            <a:avLst/>
            <a:gdLst/>
            <a:ahLst/>
            <a:cxnLst/>
            <a:rect l="l" t="t" r="r" b="b"/>
            <a:pathLst>
              <a:path w="23479" h="35446" extrusionOk="0">
                <a:moveTo>
                  <a:pt x="20382" y="8308"/>
                </a:moveTo>
                <a:lnTo>
                  <a:pt x="20382" y="8308"/>
                </a:lnTo>
                <a:cubicBezTo>
                  <a:pt x="19214" y="9209"/>
                  <a:pt x="17980" y="9976"/>
                  <a:pt x="16446" y="10510"/>
                </a:cubicBezTo>
                <a:cubicBezTo>
                  <a:pt x="14611" y="11177"/>
                  <a:pt x="12743" y="11310"/>
                  <a:pt x="11109" y="12344"/>
                </a:cubicBezTo>
                <a:cubicBezTo>
                  <a:pt x="12276" y="10943"/>
                  <a:pt x="14044" y="10176"/>
                  <a:pt x="15912" y="9642"/>
                </a:cubicBezTo>
                <a:cubicBezTo>
                  <a:pt x="17213" y="9275"/>
                  <a:pt x="18914" y="8942"/>
                  <a:pt x="20382" y="8308"/>
                </a:cubicBezTo>
                <a:close/>
                <a:moveTo>
                  <a:pt x="11585" y="6814"/>
                </a:moveTo>
                <a:cubicBezTo>
                  <a:pt x="11641" y="6814"/>
                  <a:pt x="11466" y="7404"/>
                  <a:pt x="11442" y="7641"/>
                </a:cubicBezTo>
                <a:cubicBezTo>
                  <a:pt x="11376" y="8541"/>
                  <a:pt x="11142" y="9475"/>
                  <a:pt x="10975" y="10343"/>
                </a:cubicBezTo>
                <a:cubicBezTo>
                  <a:pt x="10875" y="10977"/>
                  <a:pt x="10708" y="11610"/>
                  <a:pt x="10475" y="12177"/>
                </a:cubicBezTo>
                <a:cubicBezTo>
                  <a:pt x="10642" y="11177"/>
                  <a:pt x="10742" y="10143"/>
                  <a:pt x="10875" y="9109"/>
                </a:cubicBezTo>
                <a:cubicBezTo>
                  <a:pt x="10875" y="9030"/>
                  <a:pt x="10818" y="8998"/>
                  <a:pt x="10771" y="8998"/>
                </a:cubicBezTo>
                <a:cubicBezTo>
                  <a:pt x="10737" y="8998"/>
                  <a:pt x="10708" y="9014"/>
                  <a:pt x="10708" y="9042"/>
                </a:cubicBezTo>
                <a:cubicBezTo>
                  <a:pt x="10442" y="10776"/>
                  <a:pt x="10208" y="12444"/>
                  <a:pt x="9774" y="14112"/>
                </a:cubicBezTo>
                <a:cubicBezTo>
                  <a:pt x="9774" y="14112"/>
                  <a:pt x="9774" y="14145"/>
                  <a:pt x="9741" y="14145"/>
                </a:cubicBezTo>
                <a:cubicBezTo>
                  <a:pt x="9741" y="13845"/>
                  <a:pt x="9708" y="13545"/>
                  <a:pt x="9741" y="13278"/>
                </a:cubicBezTo>
                <a:cubicBezTo>
                  <a:pt x="9874" y="12344"/>
                  <a:pt x="10041" y="11477"/>
                  <a:pt x="10208" y="10543"/>
                </a:cubicBezTo>
                <a:cubicBezTo>
                  <a:pt x="10208" y="10510"/>
                  <a:pt x="10141" y="10476"/>
                  <a:pt x="10108" y="10476"/>
                </a:cubicBezTo>
                <a:cubicBezTo>
                  <a:pt x="10408" y="9309"/>
                  <a:pt x="10808" y="8175"/>
                  <a:pt x="11376" y="7174"/>
                </a:cubicBezTo>
                <a:cubicBezTo>
                  <a:pt x="11501" y="6913"/>
                  <a:pt x="11563" y="6814"/>
                  <a:pt x="11585" y="6814"/>
                </a:cubicBezTo>
                <a:close/>
                <a:moveTo>
                  <a:pt x="22150" y="7274"/>
                </a:moveTo>
                <a:cubicBezTo>
                  <a:pt x="21650" y="8308"/>
                  <a:pt x="20949" y="9175"/>
                  <a:pt x="19915" y="9976"/>
                </a:cubicBezTo>
                <a:cubicBezTo>
                  <a:pt x="18547" y="11043"/>
                  <a:pt x="16913" y="11710"/>
                  <a:pt x="15312" y="12444"/>
                </a:cubicBezTo>
                <a:cubicBezTo>
                  <a:pt x="13577" y="13178"/>
                  <a:pt x="11109" y="13312"/>
                  <a:pt x="9808" y="14813"/>
                </a:cubicBezTo>
                <a:cubicBezTo>
                  <a:pt x="9874" y="14713"/>
                  <a:pt x="9908" y="14646"/>
                  <a:pt x="9908" y="14546"/>
                </a:cubicBezTo>
                <a:cubicBezTo>
                  <a:pt x="10075" y="14179"/>
                  <a:pt x="10241" y="13812"/>
                  <a:pt x="10375" y="13445"/>
                </a:cubicBezTo>
                <a:cubicBezTo>
                  <a:pt x="10475" y="13178"/>
                  <a:pt x="10608" y="12945"/>
                  <a:pt x="10775" y="12711"/>
                </a:cubicBezTo>
                <a:cubicBezTo>
                  <a:pt x="12910" y="11210"/>
                  <a:pt x="15712" y="11143"/>
                  <a:pt x="18080" y="10109"/>
                </a:cubicBezTo>
                <a:cubicBezTo>
                  <a:pt x="19381" y="9509"/>
                  <a:pt x="20582" y="8675"/>
                  <a:pt x="21583" y="7674"/>
                </a:cubicBezTo>
                <a:cubicBezTo>
                  <a:pt x="21783" y="7541"/>
                  <a:pt x="21983" y="7441"/>
                  <a:pt x="22150" y="7274"/>
                </a:cubicBezTo>
                <a:close/>
                <a:moveTo>
                  <a:pt x="635" y="2337"/>
                </a:moveTo>
                <a:cubicBezTo>
                  <a:pt x="1302" y="4505"/>
                  <a:pt x="3303" y="6340"/>
                  <a:pt x="4637" y="7974"/>
                </a:cubicBezTo>
                <a:cubicBezTo>
                  <a:pt x="5305" y="8808"/>
                  <a:pt x="5805" y="9642"/>
                  <a:pt x="6138" y="10510"/>
                </a:cubicBezTo>
                <a:cubicBezTo>
                  <a:pt x="5471" y="9842"/>
                  <a:pt x="4637" y="9342"/>
                  <a:pt x="4137" y="8541"/>
                </a:cubicBezTo>
                <a:cubicBezTo>
                  <a:pt x="4128" y="8523"/>
                  <a:pt x="4111" y="8515"/>
                  <a:pt x="4092" y="8515"/>
                </a:cubicBezTo>
                <a:cubicBezTo>
                  <a:pt x="4045" y="8515"/>
                  <a:pt x="3989" y="8569"/>
                  <a:pt x="4037" y="8642"/>
                </a:cubicBezTo>
                <a:cubicBezTo>
                  <a:pt x="4571" y="9542"/>
                  <a:pt x="5438" y="10376"/>
                  <a:pt x="6305" y="11010"/>
                </a:cubicBezTo>
                <a:cubicBezTo>
                  <a:pt x="6972" y="13011"/>
                  <a:pt x="6939" y="15113"/>
                  <a:pt x="6639" y="17214"/>
                </a:cubicBezTo>
                <a:cubicBezTo>
                  <a:pt x="6239" y="12011"/>
                  <a:pt x="1435" y="7607"/>
                  <a:pt x="635" y="2337"/>
                </a:cubicBezTo>
                <a:close/>
                <a:moveTo>
                  <a:pt x="15912" y="12644"/>
                </a:moveTo>
                <a:lnTo>
                  <a:pt x="15912" y="12644"/>
                </a:lnTo>
                <a:cubicBezTo>
                  <a:pt x="15645" y="12878"/>
                  <a:pt x="15478" y="13145"/>
                  <a:pt x="15278" y="13512"/>
                </a:cubicBezTo>
                <a:cubicBezTo>
                  <a:pt x="14444" y="14946"/>
                  <a:pt x="13410" y="16013"/>
                  <a:pt x="12109" y="17014"/>
                </a:cubicBezTo>
                <a:cubicBezTo>
                  <a:pt x="11109" y="17815"/>
                  <a:pt x="9941" y="18348"/>
                  <a:pt x="8907" y="19049"/>
                </a:cubicBezTo>
                <a:cubicBezTo>
                  <a:pt x="10375" y="17214"/>
                  <a:pt x="11809" y="15480"/>
                  <a:pt x="13110" y="13512"/>
                </a:cubicBezTo>
                <a:cubicBezTo>
                  <a:pt x="13544" y="13378"/>
                  <a:pt x="13911" y="13312"/>
                  <a:pt x="14278" y="13211"/>
                </a:cubicBezTo>
                <a:cubicBezTo>
                  <a:pt x="14811" y="13045"/>
                  <a:pt x="15378" y="12878"/>
                  <a:pt x="15912" y="12644"/>
                </a:cubicBezTo>
                <a:close/>
                <a:moveTo>
                  <a:pt x="12810" y="13612"/>
                </a:moveTo>
                <a:lnTo>
                  <a:pt x="12810" y="13612"/>
                </a:lnTo>
                <a:cubicBezTo>
                  <a:pt x="11309" y="15546"/>
                  <a:pt x="9708" y="17448"/>
                  <a:pt x="8207" y="19383"/>
                </a:cubicBezTo>
                <a:cubicBezTo>
                  <a:pt x="8807" y="18148"/>
                  <a:pt x="9207" y="16814"/>
                  <a:pt x="9608" y="15513"/>
                </a:cubicBezTo>
                <a:cubicBezTo>
                  <a:pt x="10308" y="14379"/>
                  <a:pt x="11576" y="13912"/>
                  <a:pt x="12810" y="13612"/>
                </a:cubicBezTo>
                <a:close/>
                <a:moveTo>
                  <a:pt x="3280" y="17492"/>
                </a:moveTo>
                <a:cubicBezTo>
                  <a:pt x="3358" y="17492"/>
                  <a:pt x="3878" y="18541"/>
                  <a:pt x="3970" y="18849"/>
                </a:cubicBezTo>
                <a:cubicBezTo>
                  <a:pt x="4070" y="19016"/>
                  <a:pt x="4104" y="19182"/>
                  <a:pt x="4137" y="19349"/>
                </a:cubicBezTo>
                <a:cubicBezTo>
                  <a:pt x="4137" y="19549"/>
                  <a:pt x="4204" y="19716"/>
                  <a:pt x="4204" y="19950"/>
                </a:cubicBezTo>
                <a:cubicBezTo>
                  <a:pt x="4137" y="19750"/>
                  <a:pt x="4104" y="19549"/>
                  <a:pt x="4070" y="19383"/>
                </a:cubicBezTo>
                <a:cubicBezTo>
                  <a:pt x="4058" y="19357"/>
                  <a:pt x="4030" y="19346"/>
                  <a:pt x="4001" y="19346"/>
                </a:cubicBezTo>
                <a:cubicBezTo>
                  <a:pt x="3955" y="19346"/>
                  <a:pt x="3904" y="19375"/>
                  <a:pt x="3904" y="19416"/>
                </a:cubicBezTo>
                <a:cubicBezTo>
                  <a:pt x="4204" y="20550"/>
                  <a:pt x="4237" y="21684"/>
                  <a:pt x="4204" y="22852"/>
                </a:cubicBezTo>
                <a:cubicBezTo>
                  <a:pt x="3937" y="21050"/>
                  <a:pt x="3403" y="19316"/>
                  <a:pt x="3270" y="17515"/>
                </a:cubicBezTo>
                <a:cubicBezTo>
                  <a:pt x="3270" y="17499"/>
                  <a:pt x="3273" y="17492"/>
                  <a:pt x="3280" y="17492"/>
                </a:cubicBezTo>
                <a:close/>
                <a:moveTo>
                  <a:pt x="4471" y="20817"/>
                </a:moveTo>
                <a:cubicBezTo>
                  <a:pt x="4537" y="21050"/>
                  <a:pt x="4571" y="21284"/>
                  <a:pt x="4604" y="21517"/>
                </a:cubicBezTo>
                <a:cubicBezTo>
                  <a:pt x="4737" y="22451"/>
                  <a:pt x="4737" y="23319"/>
                  <a:pt x="4571" y="24186"/>
                </a:cubicBezTo>
                <a:cubicBezTo>
                  <a:pt x="4704" y="23119"/>
                  <a:pt x="4604" y="21951"/>
                  <a:pt x="4471" y="20817"/>
                </a:cubicBezTo>
                <a:close/>
                <a:moveTo>
                  <a:pt x="14378" y="18215"/>
                </a:moveTo>
                <a:cubicBezTo>
                  <a:pt x="12910" y="20483"/>
                  <a:pt x="11376" y="22051"/>
                  <a:pt x="9041" y="23519"/>
                </a:cubicBezTo>
                <a:cubicBezTo>
                  <a:pt x="8207" y="24053"/>
                  <a:pt x="7373" y="24553"/>
                  <a:pt x="6539" y="25120"/>
                </a:cubicBezTo>
                <a:cubicBezTo>
                  <a:pt x="7873" y="21651"/>
                  <a:pt x="11576" y="20350"/>
                  <a:pt x="14378" y="18215"/>
                </a:cubicBezTo>
                <a:close/>
                <a:moveTo>
                  <a:pt x="4304" y="24286"/>
                </a:moveTo>
                <a:lnTo>
                  <a:pt x="4304" y="24286"/>
                </a:lnTo>
                <a:cubicBezTo>
                  <a:pt x="4304" y="24686"/>
                  <a:pt x="4270" y="25120"/>
                  <a:pt x="4237" y="25487"/>
                </a:cubicBezTo>
                <a:cubicBezTo>
                  <a:pt x="4237" y="25520"/>
                  <a:pt x="4237" y="25520"/>
                  <a:pt x="4270" y="25520"/>
                </a:cubicBezTo>
                <a:cubicBezTo>
                  <a:pt x="4204" y="25587"/>
                  <a:pt x="4137" y="25720"/>
                  <a:pt x="4104" y="25821"/>
                </a:cubicBezTo>
                <a:cubicBezTo>
                  <a:pt x="4204" y="25387"/>
                  <a:pt x="4237" y="24987"/>
                  <a:pt x="4270" y="24553"/>
                </a:cubicBezTo>
                <a:cubicBezTo>
                  <a:pt x="4270" y="24486"/>
                  <a:pt x="4304" y="24353"/>
                  <a:pt x="4304" y="24286"/>
                </a:cubicBezTo>
                <a:close/>
                <a:moveTo>
                  <a:pt x="473" y="1"/>
                </a:moveTo>
                <a:cubicBezTo>
                  <a:pt x="451" y="1"/>
                  <a:pt x="434" y="12"/>
                  <a:pt x="434" y="35"/>
                </a:cubicBezTo>
                <a:cubicBezTo>
                  <a:pt x="1" y="3338"/>
                  <a:pt x="1168" y="6206"/>
                  <a:pt x="2769" y="9042"/>
                </a:cubicBezTo>
                <a:cubicBezTo>
                  <a:pt x="4637" y="12478"/>
                  <a:pt x="6272" y="15446"/>
                  <a:pt x="6272" y="19316"/>
                </a:cubicBezTo>
                <a:cubicBezTo>
                  <a:pt x="5972" y="20684"/>
                  <a:pt x="5671" y="22018"/>
                  <a:pt x="5438" y="23385"/>
                </a:cubicBezTo>
                <a:cubicBezTo>
                  <a:pt x="5271" y="23652"/>
                  <a:pt x="5138" y="23953"/>
                  <a:pt x="4971" y="24186"/>
                </a:cubicBezTo>
                <a:cubicBezTo>
                  <a:pt x="5405" y="21718"/>
                  <a:pt x="4504" y="18649"/>
                  <a:pt x="3170" y="16981"/>
                </a:cubicBezTo>
                <a:cubicBezTo>
                  <a:pt x="3146" y="16946"/>
                  <a:pt x="3115" y="16931"/>
                  <a:pt x="3084" y="16931"/>
                </a:cubicBezTo>
                <a:cubicBezTo>
                  <a:pt x="3026" y="16931"/>
                  <a:pt x="2970" y="16982"/>
                  <a:pt x="2970" y="17048"/>
                </a:cubicBezTo>
                <a:cubicBezTo>
                  <a:pt x="3003" y="19583"/>
                  <a:pt x="3970" y="21984"/>
                  <a:pt x="3970" y="24486"/>
                </a:cubicBezTo>
                <a:cubicBezTo>
                  <a:pt x="3937" y="24853"/>
                  <a:pt x="3904" y="25253"/>
                  <a:pt x="3837" y="25687"/>
                </a:cubicBezTo>
                <a:cubicBezTo>
                  <a:pt x="3837" y="25720"/>
                  <a:pt x="3904" y="25754"/>
                  <a:pt x="3904" y="25754"/>
                </a:cubicBezTo>
                <a:cubicBezTo>
                  <a:pt x="3904" y="25887"/>
                  <a:pt x="3837" y="25987"/>
                  <a:pt x="3837" y="26087"/>
                </a:cubicBezTo>
                <a:cubicBezTo>
                  <a:pt x="3837" y="26154"/>
                  <a:pt x="3837" y="26154"/>
                  <a:pt x="3904" y="26187"/>
                </a:cubicBezTo>
                <a:cubicBezTo>
                  <a:pt x="3603" y="26688"/>
                  <a:pt x="3336" y="27222"/>
                  <a:pt x="3103" y="27722"/>
                </a:cubicBezTo>
                <a:lnTo>
                  <a:pt x="3070" y="27755"/>
                </a:lnTo>
                <a:cubicBezTo>
                  <a:pt x="3003" y="27822"/>
                  <a:pt x="3003" y="27822"/>
                  <a:pt x="3070" y="27855"/>
                </a:cubicBezTo>
                <a:cubicBezTo>
                  <a:pt x="1835" y="30257"/>
                  <a:pt x="835" y="32826"/>
                  <a:pt x="268" y="35361"/>
                </a:cubicBezTo>
                <a:cubicBezTo>
                  <a:pt x="268" y="35403"/>
                  <a:pt x="321" y="35445"/>
                  <a:pt x="360" y="35445"/>
                </a:cubicBezTo>
                <a:cubicBezTo>
                  <a:pt x="383" y="35445"/>
                  <a:pt x="401" y="35431"/>
                  <a:pt x="401" y="35394"/>
                </a:cubicBezTo>
                <a:cubicBezTo>
                  <a:pt x="1502" y="32692"/>
                  <a:pt x="2503" y="30024"/>
                  <a:pt x="3737" y="27388"/>
                </a:cubicBezTo>
                <a:cubicBezTo>
                  <a:pt x="4437" y="26821"/>
                  <a:pt x="5271" y="26288"/>
                  <a:pt x="6105" y="25720"/>
                </a:cubicBezTo>
                <a:cubicBezTo>
                  <a:pt x="6105" y="25770"/>
                  <a:pt x="6138" y="25795"/>
                  <a:pt x="6176" y="25795"/>
                </a:cubicBezTo>
                <a:cubicBezTo>
                  <a:pt x="6214" y="25795"/>
                  <a:pt x="6255" y="25770"/>
                  <a:pt x="6272" y="25720"/>
                </a:cubicBezTo>
                <a:cubicBezTo>
                  <a:pt x="6272" y="25687"/>
                  <a:pt x="6305" y="25654"/>
                  <a:pt x="6305" y="25587"/>
                </a:cubicBezTo>
                <a:cubicBezTo>
                  <a:pt x="8107" y="24520"/>
                  <a:pt x="10075" y="23486"/>
                  <a:pt x="11642" y="22185"/>
                </a:cubicBezTo>
                <a:cubicBezTo>
                  <a:pt x="12777" y="21818"/>
                  <a:pt x="13844" y="21117"/>
                  <a:pt x="14511" y="20150"/>
                </a:cubicBezTo>
                <a:cubicBezTo>
                  <a:pt x="14563" y="20072"/>
                  <a:pt x="14494" y="19995"/>
                  <a:pt x="14445" y="19995"/>
                </a:cubicBezTo>
                <a:cubicBezTo>
                  <a:pt x="14431" y="19995"/>
                  <a:pt x="14419" y="20001"/>
                  <a:pt x="14411" y="20016"/>
                </a:cubicBezTo>
                <a:cubicBezTo>
                  <a:pt x="13811" y="20850"/>
                  <a:pt x="12977" y="21251"/>
                  <a:pt x="12143" y="21718"/>
                </a:cubicBezTo>
                <a:cubicBezTo>
                  <a:pt x="13310" y="20684"/>
                  <a:pt x="14244" y="19483"/>
                  <a:pt x="14745" y="17915"/>
                </a:cubicBezTo>
                <a:cubicBezTo>
                  <a:pt x="15478" y="17314"/>
                  <a:pt x="16146" y="16647"/>
                  <a:pt x="16679" y="15847"/>
                </a:cubicBezTo>
                <a:lnTo>
                  <a:pt x="16679" y="15847"/>
                </a:lnTo>
                <a:cubicBezTo>
                  <a:pt x="16479" y="16981"/>
                  <a:pt x="16312" y="18082"/>
                  <a:pt x="16012" y="19216"/>
                </a:cubicBezTo>
                <a:cubicBezTo>
                  <a:pt x="15412" y="21718"/>
                  <a:pt x="13677" y="23385"/>
                  <a:pt x="11409" y="24353"/>
                </a:cubicBezTo>
                <a:cubicBezTo>
                  <a:pt x="9007" y="25354"/>
                  <a:pt x="6305" y="25654"/>
                  <a:pt x="4404" y="27555"/>
                </a:cubicBezTo>
                <a:cubicBezTo>
                  <a:pt x="4317" y="27642"/>
                  <a:pt x="4406" y="27728"/>
                  <a:pt x="4474" y="27728"/>
                </a:cubicBezTo>
                <a:cubicBezTo>
                  <a:pt x="4485" y="27728"/>
                  <a:pt x="4495" y="27726"/>
                  <a:pt x="4504" y="27722"/>
                </a:cubicBezTo>
                <a:cubicBezTo>
                  <a:pt x="7173" y="25687"/>
                  <a:pt x="10508" y="25420"/>
                  <a:pt x="13310" y="23719"/>
                </a:cubicBezTo>
                <a:cubicBezTo>
                  <a:pt x="16312" y="21884"/>
                  <a:pt x="16579" y="18148"/>
                  <a:pt x="17146" y="15046"/>
                </a:cubicBezTo>
                <a:cubicBezTo>
                  <a:pt x="17246" y="14879"/>
                  <a:pt x="17313" y="14679"/>
                  <a:pt x="17413" y="14479"/>
                </a:cubicBezTo>
                <a:cubicBezTo>
                  <a:pt x="17447" y="14379"/>
                  <a:pt x="17413" y="14246"/>
                  <a:pt x="17280" y="14246"/>
                </a:cubicBezTo>
                <a:lnTo>
                  <a:pt x="17180" y="14246"/>
                </a:lnTo>
                <a:cubicBezTo>
                  <a:pt x="17113" y="14246"/>
                  <a:pt x="17013" y="14312"/>
                  <a:pt x="17013" y="14379"/>
                </a:cubicBezTo>
                <a:cubicBezTo>
                  <a:pt x="16980" y="14512"/>
                  <a:pt x="16980" y="14646"/>
                  <a:pt x="16946" y="14746"/>
                </a:cubicBezTo>
                <a:cubicBezTo>
                  <a:pt x="16846" y="14746"/>
                  <a:pt x="16779" y="14879"/>
                  <a:pt x="16746" y="15146"/>
                </a:cubicBezTo>
                <a:cubicBezTo>
                  <a:pt x="16513" y="15513"/>
                  <a:pt x="16312" y="15847"/>
                  <a:pt x="16012" y="16180"/>
                </a:cubicBezTo>
                <a:cubicBezTo>
                  <a:pt x="15512" y="16847"/>
                  <a:pt x="14845" y="17381"/>
                  <a:pt x="14178" y="17915"/>
                </a:cubicBezTo>
                <a:cubicBezTo>
                  <a:pt x="13010" y="18849"/>
                  <a:pt x="11742" y="19549"/>
                  <a:pt x="10475" y="20383"/>
                </a:cubicBezTo>
                <a:cubicBezTo>
                  <a:pt x="8607" y="21651"/>
                  <a:pt x="6972" y="23152"/>
                  <a:pt x="6272" y="25320"/>
                </a:cubicBezTo>
                <a:cubicBezTo>
                  <a:pt x="5471" y="25821"/>
                  <a:pt x="4671" y="26388"/>
                  <a:pt x="3970" y="26988"/>
                </a:cubicBezTo>
                <a:cubicBezTo>
                  <a:pt x="4437" y="25987"/>
                  <a:pt x="4938" y="24987"/>
                  <a:pt x="5471" y="24019"/>
                </a:cubicBezTo>
                <a:cubicBezTo>
                  <a:pt x="6239" y="22685"/>
                  <a:pt x="7072" y="21484"/>
                  <a:pt x="7973" y="20317"/>
                </a:cubicBezTo>
                <a:cubicBezTo>
                  <a:pt x="9474" y="19016"/>
                  <a:pt x="11175" y="18148"/>
                  <a:pt x="12777" y="16881"/>
                </a:cubicBezTo>
                <a:cubicBezTo>
                  <a:pt x="14344" y="15680"/>
                  <a:pt x="14978" y="13912"/>
                  <a:pt x="16279" y="12544"/>
                </a:cubicBezTo>
                <a:cubicBezTo>
                  <a:pt x="16846" y="12311"/>
                  <a:pt x="17413" y="12044"/>
                  <a:pt x="17947" y="11744"/>
                </a:cubicBezTo>
                <a:cubicBezTo>
                  <a:pt x="20182" y="10576"/>
                  <a:pt x="22483" y="8842"/>
                  <a:pt x="23151" y="6340"/>
                </a:cubicBezTo>
                <a:cubicBezTo>
                  <a:pt x="23284" y="6173"/>
                  <a:pt x="23351" y="5973"/>
                  <a:pt x="23451" y="5739"/>
                </a:cubicBezTo>
                <a:cubicBezTo>
                  <a:pt x="23478" y="5631"/>
                  <a:pt x="23416" y="5522"/>
                  <a:pt x="23338" y="5522"/>
                </a:cubicBezTo>
                <a:cubicBezTo>
                  <a:pt x="23321" y="5522"/>
                  <a:pt x="23302" y="5527"/>
                  <a:pt x="23284" y="5539"/>
                </a:cubicBezTo>
                <a:lnTo>
                  <a:pt x="23284" y="5439"/>
                </a:lnTo>
                <a:cubicBezTo>
                  <a:pt x="23284" y="5350"/>
                  <a:pt x="23210" y="5276"/>
                  <a:pt x="23151" y="5276"/>
                </a:cubicBezTo>
                <a:cubicBezTo>
                  <a:pt x="23121" y="5276"/>
                  <a:pt x="23095" y="5295"/>
                  <a:pt x="23084" y="5339"/>
                </a:cubicBezTo>
                <a:cubicBezTo>
                  <a:pt x="22984" y="5606"/>
                  <a:pt x="22884" y="5840"/>
                  <a:pt x="22750" y="6106"/>
                </a:cubicBezTo>
                <a:cubicBezTo>
                  <a:pt x="20315" y="8608"/>
                  <a:pt x="16779" y="8775"/>
                  <a:pt x="13644" y="10009"/>
                </a:cubicBezTo>
                <a:cubicBezTo>
                  <a:pt x="12310" y="10543"/>
                  <a:pt x="11409" y="11377"/>
                  <a:pt x="10742" y="12378"/>
                </a:cubicBezTo>
                <a:cubicBezTo>
                  <a:pt x="11376" y="10376"/>
                  <a:pt x="11742" y="8275"/>
                  <a:pt x="11776" y="6206"/>
                </a:cubicBezTo>
                <a:cubicBezTo>
                  <a:pt x="11776" y="6118"/>
                  <a:pt x="11720" y="6077"/>
                  <a:pt x="11663" y="6077"/>
                </a:cubicBezTo>
                <a:cubicBezTo>
                  <a:pt x="11611" y="6077"/>
                  <a:pt x="11558" y="6110"/>
                  <a:pt x="11542" y="6173"/>
                </a:cubicBezTo>
                <a:cubicBezTo>
                  <a:pt x="10308" y="8108"/>
                  <a:pt x="9441" y="10610"/>
                  <a:pt x="9441" y="12978"/>
                </a:cubicBezTo>
                <a:cubicBezTo>
                  <a:pt x="9274" y="13812"/>
                  <a:pt x="9174" y="14646"/>
                  <a:pt x="9174" y="15480"/>
                </a:cubicBezTo>
                <a:lnTo>
                  <a:pt x="9174" y="15513"/>
                </a:lnTo>
                <a:lnTo>
                  <a:pt x="9174" y="15613"/>
                </a:lnTo>
                <a:lnTo>
                  <a:pt x="9174" y="15813"/>
                </a:lnTo>
                <a:cubicBezTo>
                  <a:pt x="8740" y="17181"/>
                  <a:pt x="8340" y="18615"/>
                  <a:pt x="7673" y="19850"/>
                </a:cubicBezTo>
                <a:lnTo>
                  <a:pt x="7673" y="19883"/>
                </a:lnTo>
                <a:cubicBezTo>
                  <a:pt x="7406" y="20183"/>
                  <a:pt x="7106" y="20483"/>
                  <a:pt x="6839" y="20850"/>
                </a:cubicBezTo>
                <a:cubicBezTo>
                  <a:pt x="6806" y="20884"/>
                  <a:pt x="6839" y="20984"/>
                  <a:pt x="6906" y="21017"/>
                </a:cubicBezTo>
                <a:cubicBezTo>
                  <a:pt x="6472" y="21618"/>
                  <a:pt x="6105" y="22185"/>
                  <a:pt x="5738" y="22818"/>
                </a:cubicBezTo>
                <a:cubicBezTo>
                  <a:pt x="6138" y="20984"/>
                  <a:pt x="6739" y="19016"/>
                  <a:pt x="7106" y="17014"/>
                </a:cubicBezTo>
                <a:cubicBezTo>
                  <a:pt x="8006" y="14179"/>
                  <a:pt x="8674" y="11477"/>
                  <a:pt x="7306" y="8541"/>
                </a:cubicBezTo>
                <a:cubicBezTo>
                  <a:pt x="5772" y="5306"/>
                  <a:pt x="2836" y="3438"/>
                  <a:pt x="1001" y="469"/>
                </a:cubicBezTo>
                <a:cubicBezTo>
                  <a:pt x="982" y="430"/>
                  <a:pt x="951" y="414"/>
                  <a:pt x="918" y="414"/>
                </a:cubicBezTo>
                <a:cubicBezTo>
                  <a:pt x="838" y="414"/>
                  <a:pt x="744" y="508"/>
                  <a:pt x="768" y="602"/>
                </a:cubicBezTo>
                <a:cubicBezTo>
                  <a:pt x="2069" y="3271"/>
                  <a:pt x="4604" y="4705"/>
                  <a:pt x="6172" y="7174"/>
                </a:cubicBezTo>
                <a:cubicBezTo>
                  <a:pt x="7473" y="9175"/>
                  <a:pt x="8107" y="11277"/>
                  <a:pt x="7773" y="13678"/>
                </a:cubicBezTo>
                <a:cubicBezTo>
                  <a:pt x="7673" y="14346"/>
                  <a:pt x="7473" y="15013"/>
                  <a:pt x="7306" y="15680"/>
                </a:cubicBezTo>
                <a:cubicBezTo>
                  <a:pt x="7506" y="13712"/>
                  <a:pt x="7339" y="11777"/>
                  <a:pt x="6472" y="9976"/>
                </a:cubicBezTo>
                <a:cubicBezTo>
                  <a:pt x="6239" y="9475"/>
                  <a:pt x="5938" y="9008"/>
                  <a:pt x="5605" y="8541"/>
                </a:cubicBezTo>
                <a:cubicBezTo>
                  <a:pt x="5471" y="7507"/>
                  <a:pt x="4838" y="6507"/>
                  <a:pt x="4237" y="5706"/>
                </a:cubicBezTo>
                <a:cubicBezTo>
                  <a:pt x="4219" y="5687"/>
                  <a:pt x="4197" y="5679"/>
                  <a:pt x="4177" y="5679"/>
                </a:cubicBezTo>
                <a:cubicBezTo>
                  <a:pt x="4125" y="5679"/>
                  <a:pt x="4080" y="5734"/>
                  <a:pt x="4104" y="5806"/>
                </a:cubicBezTo>
                <a:cubicBezTo>
                  <a:pt x="4471" y="6307"/>
                  <a:pt x="4737" y="6807"/>
                  <a:pt x="4971" y="7374"/>
                </a:cubicBezTo>
                <a:lnTo>
                  <a:pt x="5238" y="8141"/>
                </a:lnTo>
                <a:cubicBezTo>
                  <a:pt x="3303" y="5639"/>
                  <a:pt x="735" y="3671"/>
                  <a:pt x="668" y="169"/>
                </a:cubicBezTo>
                <a:cubicBezTo>
                  <a:pt x="668" y="102"/>
                  <a:pt x="635" y="102"/>
                  <a:pt x="568" y="102"/>
                </a:cubicBezTo>
                <a:cubicBezTo>
                  <a:pt x="568" y="37"/>
                  <a:pt x="512" y="1"/>
                  <a:pt x="4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77" y="1246502"/>
            <a:ext cx="3998126" cy="351569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058" y="2357511"/>
            <a:ext cx="2821548" cy="26609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744" y="1246502"/>
            <a:ext cx="4463308" cy="97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68"/>
          <p:cNvSpPr/>
          <p:nvPr/>
        </p:nvSpPr>
        <p:spPr>
          <a:xfrm>
            <a:off x="1587398" y="590323"/>
            <a:ext cx="6337068" cy="2951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68"/>
          <p:cNvSpPr txBox="1">
            <a:spLocks noGrp="1"/>
          </p:cNvSpPr>
          <p:nvPr>
            <p:ph type="title"/>
          </p:nvPr>
        </p:nvSpPr>
        <p:spPr>
          <a:xfrm>
            <a:off x="897182" y="25970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dirty="0" smtClean="0"/>
              <a:t>Editable  Vectores </a:t>
            </a:r>
            <a:endParaRPr dirty="0"/>
          </a:p>
        </p:txBody>
      </p:sp>
      <p:sp>
        <p:nvSpPr>
          <p:cNvPr id="1374" name="Google Shape;1374;p68"/>
          <p:cNvSpPr/>
          <p:nvPr/>
        </p:nvSpPr>
        <p:spPr>
          <a:xfrm>
            <a:off x="7716981" y="1675167"/>
            <a:ext cx="1254071" cy="2012830"/>
          </a:xfrm>
          <a:custGeom>
            <a:avLst/>
            <a:gdLst/>
            <a:ahLst/>
            <a:cxnLst/>
            <a:rect l="l" t="t" r="r" b="b"/>
            <a:pathLst>
              <a:path w="23784" h="38176" extrusionOk="0">
                <a:moveTo>
                  <a:pt x="4719" y="1207"/>
                </a:moveTo>
                <a:cubicBezTo>
                  <a:pt x="5049" y="1207"/>
                  <a:pt x="5402" y="1385"/>
                  <a:pt x="5604" y="1587"/>
                </a:cubicBezTo>
                <a:cubicBezTo>
                  <a:pt x="5771" y="1754"/>
                  <a:pt x="5871" y="1954"/>
                  <a:pt x="5904" y="2188"/>
                </a:cubicBezTo>
                <a:cubicBezTo>
                  <a:pt x="5904" y="2388"/>
                  <a:pt x="5871" y="2855"/>
                  <a:pt x="5571" y="2921"/>
                </a:cubicBezTo>
                <a:cubicBezTo>
                  <a:pt x="5533" y="2934"/>
                  <a:pt x="5494" y="2940"/>
                  <a:pt x="5454" y="2940"/>
                </a:cubicBezTo>
                <a:cubicBezTo>
                  <a:pt x="5181" y="2940"/>
                  <a:pt x="4883" y="2667"/>
                  <a:pt x="4737" y="2521"/>
                </a:cubicBezTo>
                <a:cubicBezTo>
                  <a:pt x="4670" y="2421"/>
                  <a:pt x="4537" y="2354"/>
                  <a:pt x="4437" y="2221"/>
                </a:cubicBezTo>
                <a:lnTo>
                  <a:pt x="4437" y="2188"/>
                </a:lnTo>
                <a:cubicBezTo>
                  <a:pt x="4370" y="1887"/>
                  <a:pt x="4103" y="1354"/>
                  <a:pt x="4570" y="1220"/>
                </a:cubicBezTo>
                <a:cubicBezTo>
                  <a:pt x="4619" y="1211"/>
                  <a:pt x="4669" y="1207"/>
                  <a:pt x="4719" y="1207"/>
                </a:cubicBezTo>
                <a:close/>
                <a:moveTo>
                  <a:pt x="8218" y="3497"/>
                </a:moveTo>
                <a:cubicBezTo>
                  <a:pt x="8218" y="3497"/>
                  <a:pt x="8217" y="3497"/>
                  <a:pt x="8217" y="3497"/>
                </a:cubicBezTo>
                <a:lnTo>
                  <a:pt x="8217" y="3497"/>
                </a:lnTo>
                <a:cubicBezTo>
                  <a:pt x="8213" y="3506"/>
                  <a:pt x="8209" y="3514"/>
                  <a:pt x="8206" y="3522"/>
                </a:cubicBezTo>
                <a:cubicBezTo>
                  <a:pt x="8223" y="3505"/>
                  <a:pt x="8223" y="3497"/>
                  <a:pt x="8218" y="3497"/>
                </a:cubicBezTo>
                <a:close/>
                <a:moveTo>
                  <a:pt x="8887" y="2533"/>
                </a:moveTo>
                <a:cubicBezTo>
                  <a:pt x="8925" y="2533"/>
                  <a:pt x="8965" y="2540"/>
                  <a:pt x="9007" y="2555"/>
                </a:cubicBezTo>
                <a:cubicBezTo>
                  <a:pt x="9340" y="2721"/>
                  <a:pt x="9507" y="3188"/>
                  <a:pt x="9540" y="3522"/>
                </a:cubicBezTo>
                <a:cubicBezTo>
                  <a:pt x="9607" y="3989"/>
                  <a:pt x="9407" y="4356"/>
                  <a:pt x="8940" y="4489"/>
                </a:cubicBezTo>
                <a:cubicBezTo>
                  <a:pt x="8903" y="4501"/>
                  <a:pt x="8862" y="4509"/>
                  <a:pt x="8818" y="4509"/>
                </a:cubicBezTo>
                <a:cubicBezTo>
                  <a:pt x="8742" y="4509"/>
                  <a:pt x="8657" y="4486"/>
                  <a:pt x="8573" y="4423"/>
                </a:cubicBezTo>
                <a:cubicBezTo>
                  <a:pt x="8573" y="4356"/>
                  <a:pt x="8540" y="4322"/>
                  <a:pt x="8506" y="4322"/>
                </a:cubicBezTo>
                <a:cubicBezTo>
                  <a:pt x="8439" y="4256"/>
                  <a:pt x="8406" y="4222"/>
                  <a:pt x="8373" y="4222"/>
                </a:cubicBezTo>
                <a:cubicBezTo>
                  <a:pt x="8273" y="4056"/>
                  <a:pt x="8206" y="3755"/>
                  <a:pt x="8206" y="3522"/>
                </a:cubicBezTo>
                <a:cubicBezTo>
                  <a:pt x="8206" y="3508"/>
                  <a:pt x="8212" y="3499"/>
                  <a:pt x="8217" y="3497"/>
                </a:cubicBezTo>
                <a:lnTo>
                  <a:pt x="8217" y="3497"/>
                </a:lnTo>
                <a:cubicBezTo>
                  <a:pt x="8338" y="3208"/>
                  <a:pt x="8515" y="2533"/>
                  <a:pt x="8887" y="2533"/>
                </a:cubicBezTo>
                <a:close/>
                <a:moveTo>
                  <a:pt x="4443" y="4140"/>
                </a:moveTo>
                <a:cubicBezTo>
                  <a:pt x="4536" y="4140"/>
                  <a:pt x="4632" y="4154"/>
                  <a:pt x="4737" y="4189"/>
                </a:cubicBezTo>
                <a:cubicBezTo>
                  <a:pt x="5037" y="4222"/>
                  <a:pt x="5337" y="4389"/>
                  <a:pt x="5504" y="4656"/>
                </a:cubicBezTo>
                <a:cubicBezTo>
                  <a:pt x="5371" y="4656"/>
                  <a:pt x="5337" y="4756"/>
                  <a:pt x="5404" y="4856"/>
                </a:cubicBezTo>
                <a:cubicBezTo>
                  <a:pt x="5437" y="4856"/>
                  <a:pt x="5437" y="4890"/>
                  <a:pt x="5504" y="4890"/>
                </a:cubicBezTo>
                <a:lnTo>
                  <a:pt x="5504" y="4923"/>
                </a:lnTo>
                <a:cubicBezTo>
                  <a:pt x="5504" y="4990"/>
                  <a:pt x="5537" y="4990"/>
                  <a:pt x="5537" y="5023"/>
                </a:cubicBezTo>
                <a:lnTo>
                  <a:pt x="5504" y="5056"/>
                </a:lnTo>
                <a:cubicBezTo>
                  <a:pt x="5431" y="5130"/>
                  <a:pt x="5338" y="5158"/>
                  <a:pt x="5240" y="5158"/>
                </a:cubicBezTo>
                <a:cubicBezTo>
                  <a:pt x="5115" y="5158"/>
                  <a:pt x="4982" y="5112"/>
                  <a:pt x="4870" y="5056"/>
                </a:cubicBezTo>
                <a:cubicBezTo>
                  <a:pt x="4537" y="4890"/>
                  <a:pt x="4103" y="4589"/>
                  <a:pt x="3936" y="4256"/>
                </a:cubicBezTo>
                <a:cubicBezTo>
                  <a:pt x="4110" y="4191"/>
                  <a:pt x="4270" y="4140"/>
                  <a:pt x="4443" y="4140"/>
                </a:cubicBezTo>
                <a:close/>
                <a:moveTo>
                  <a:pt x="3857" y="5816"/>
                </a:moveTo>
                <a:lnTo>
                  <a:pt x="3857" y="5816"/>
                </a:lnTo>
                <a:cubicBezTo>
                  <a:pt x="3875" y="5841"/>
                  <a:pt x="3891" y="5867"/>
                  <a:pt x="3906" y="5894"/>
                </a:cubicBezTo>
                <a:lnTo>
                  <a:pt x="3906" y="5894"/>
                </a:lnTo>
                <a:cubicBezTo>
                  <a:pt x="3891" y="5867"/>
                  <a:pt x="3875" y="5841"/>
                  <a:pt x="3857" y="5816"/>
                </a:cubicBezTo>
                <a:close/>
                <a:moveTo>
                  <a:pt x="10398" y="5350"/>
                </a:moveTo>
                <a:cubicBezTo>
                  <a:pt x="10464" y="5350"/>
                  <a:pt x="10534" y="5372"/>
                  <a:pt x="10608" y="5423"/>
                </a:cubicBezTo>
                <a:cubicBezTo>
                  <a:pt x="10941" y="5690"/>
                  <a:pt x="11075" y="6190"/>
                  <a:pt x="11075" y="6557"/>
                </a:cubicBezTo>
                <a:cubicBezTo>
                  <a:pt x="11108" y="7024"/>
                  <a:pt x="10908" y="7425"/>
                  <a:pt x="10408" y="7458"/>
                </a:cubicBezTo>
                <a:cubicBezTo>
                  <a:pt x="10396" y="7459"/>
                  <a:pt x="10386" y="7459"/>
                  <a:pt x="10375" y="7459"/>
                </a:cubicBezTo>
                <a:cubicBezTo>
                  <a:pt x="9773" y="7459"/>
                  <a:pt x="9742" y="6546"/>
                  <a:pt x="9840" y="5890"/>
                </a:cubicBezTo>
                <a:cubicBezTo>
                  <a:pt x="9971" y="5630"/>
                  <a:pt x="10162" y="5350"/>
                  <a:pt x="10398" y="5350"/>
                </a:cubicBezTo>
                <a:close/>
                <a:moveTo>
                  <a:pt x="6039" y="6301"/>
                </a:moveTo>
                <a:cubicBezTo>
                  <a:pt x="6254" y="6301"/>
                  <a:pt x="6488" y="6363"/>
                  <a:pt x="6672" y="6424"/>
                </a:cubicBezTo>
                <a:cubicBezTo>
                  <a:pt x="7005" y="6657"/>
                  <a:pt x="7205" y="6991"/>
                  <a:pt x="7105" y="7325"/>
                </a:cubicBezTo>
                <a:cubicBezTo>
                  <a:pt x="7072" y="7325"/>
                  <a:pt x="7072" y="7325"/>
                  <a:pt x="7038" y="7258"/>
                </a:cubicBezTo>
                <a:cubicBezTo>
                  <a:pt x="7012" y="7247"/>
                  <a:pt x="6987" y="7243"/>
                  <a:pt x="6963" y="7243"/>
                </a:cubicBezTo>
                <a:cubicBezTo>
                  <a:pt x="6836" y="7243"/>
                  <a:pt x="6759" y="7379"/>
                  <a:pt x="6872" y="7491"/>
                </a:cubicBezTo>
                <a:lnTo>
                  <a:pt x="6872" y="7525"/>
                </a:lnTo>
                <a:cubicBezTo>
                  <a:pt x="6818" y="7549"/>
                  <a:pt x="6755" y="7560"/>
                  <a:pt x="6687" y="7560"/>
                </a:cubicBezTo>
                <a:cubicBezTo>
                  <a:pt x="6291" y="7560"/>
                  <a:pt x="5703" y="7195"/>
                  <a:pt x="5504" y="7024"/>
                </a:cubicBezTo>
                <a:cubicBezTo>
                  <a:pt x="5437" y="6758"/>
                  <a:pt x="5404" y="6557"/>
                  <a:pt x="5671" y="6391"/>
                </a:cubicBezTo>
                <a:cubicBezTo>
                  <a:pt x="5774" y="6326"/>
                  <a:pt x="5903" y="6301"/>
                  <a:pt x="6039" y="6301"/>
                </a:cubicBezTo>
                <a:close/>
                <a:moveTo>
                  <a:pt x="13040" y="6354"/>
                </a:moveTo>
                <a:cubicBezTo>
                  <a:pt x="13062" y="6354"/>
                  <a:pt x="13085" y="6355"/>
                  <a:pt x="13109" y="6357"/>
                </a:cubicBezTo>
                <a:cubicBezTo>
                  <a:pt x="13510" y="6391"/>
                  <a:pt x="13877" y="6591"/>
                  <a:pt x="14077" y="6858"/>
                </a:cubicBezTo>
                <a:cubicBezTo>
                  <a:pt x="14344" y="7158"/>
                  <a:pt x="14377" y="7425"/>
                  <a:pt x="14077" y="7692"/>
                </a:cubicBezTo>
                <a:cubicBezTo>
                  <a:pt x="14010" y="7758"/>
                  <a:pt x="13910" y="7825"/>
                  <a:pt x="13843" y="7825"/>
                </a:cubicBezTo>
                <a:lnTo>
                  <a:pt x="13743" y="7825"/>
                </a:lnTo>
                <a:cubicBezTo>
                  <a:pt x="13722" y="7828"/>
                  <a:pt x="13701" y="7829"/>
                  <a:pt x="13681" y="7829"/>
                </a:cubicBezTo>
                <a:cubicBezTo>
                  <a:pt x="13241" y="7829"/>
                  <a:pt x="12871" y="7172"/>
                  <a:pt x="12776" y="6758"/>
                </a:cubicBezTo>
                <a:cubicBezTo>
                  <a:pt x="12745" y="6541"/>
                  <a:pt x="12771" y="6354"/>
                  <a:pt x="13040" y="6354"/>
                </a:cubicBezTo>
                <a:close/>
                <a:moveTo>
                  <a:pt x="12300" y="8146"/>
                </a:moveTo>
                <a:cubicBezTo>
                  <a:pt x="12261" y="8146"/>
                  <a:pt x="12219" y="8150"/>
                  <a:pt x="12175" y="8159"/>
                </a:cubicBezTo>
                <a:cubicBezTo>
                  <a:pt x="11964" y="8159"/>
                  <a:pt x="11835" y="8240"/>
                  <a:pt x="11788" y="8428"/>
                </a:cubicBezTo>
                <a:lnTo>
                  <a:pt x="11788" y="8428"/>
                </a:lnTo>
                <a:cubicBezTo>
                  <a:pt x="11932" y="8248"/>
                  <a:pt x="12139" y="8166"/>
                  <a:pt x="12352" y="8166"/>
                </a:cubicBezTo>
                <a:cubicBezTo>
                  <a:pt x="12391" y="8166"/>
                  <a:pt x="12432" y="8169"/>
                  <a:pt x="12471" y="8175"/>
                </a:cubicBezTo>
                <a:lnTo>
                  <a:pt x="12471" y="8175"/>
                </a:lnTo>
                <a:cubicBezTo>
                  <a:pt x="12419" y="8156"/>
                  <a:pt x="12363" y="8146"/>
                  <a:pt x="12300" y="8146"/>
                </a:cubicBezTo>
                <a:close/>
                <a:moveTo>
                  <a:pt x="11999" y="10870"/>
                </a:moveTo>
                <a:lnTo>
                  <a:pt x="11999" y="10870"/>
                </a:lnTo>
                <a:cubicBezTo>
                  <a:pt x="11860" y="10886"/>
                  <a:pt x="11730" y="10964"/>
                  <a:pt x="11642" y="11127"/>
                </a:cubicBezTo>
                <a:cubicBezTo>
                  <a:pt x="11631" y="11162"/>
                  <a:pt x="11624" y="11198"/>
                  <a:pt x="11619" y="11234"/>
                </a:cubicBezTo>
                <a:lnTo>
                  <a:pt x="11619" y="11234"/>
                </a:lnTo>
                <a:cubicBezTo>
                  <a:pt x="11635" y="11198"/>
                  <a:pt x="11653" y="11162"/>
                  <a:pt x="11675" y="11127"/>
                </a:cubicBezTo>
                <a:cubicBezTo>
                  <a:pt x="11754" y="10998"/>
                  <a:pt x="11869" y="10914"/>
                  <a:pt x="11999" y="10870"/>
                </a:cubicBezTo>
                <a:close/>
                <a:moveTo>
                  <a:pt x="7914" y="9674"/>
                </a:moveTo>
                <a:cubicBezTo>
                  <a:pt x="7962" y="9674"/>
                  <a:pt x="8015" y="9680"/>
                  <a:pt x="8073" y="9693"/>
                </a:cubicBezTo>
                <a:cubicBezTo>
                  <a:pt x="8406" y="9760"/>
                  <a:pt x="8740" y="9993"/>
                  <a:pt x="9007" y="10260"/>
                </a:cubicBezTo>
                <a:cubicBezTo>
                  <a:pt x="8940" y="10260"/>
                  <a:pt x="8906" y="10227"/>
                  <a:pt x="8906" y="10227"/>
                </a:cubicBezTo>
                <a:cubicBezTo>
                  <a:pt x="8873" y="10227"/>
                  <a:pt x="8840" y="10260"/>
                  <a:pt x="8840" y="10327"/>
                </a:cubicBezTo>
                <a:cubicBezTo>
                  <a:pt x="8906" y="10660"/>
                  <a:pt x="9207" y="10994"/>
                  <a:pt x="8773" y="11194"/>
                </a:cubicBezTo>
                <a:cubicBezTo>
                  <a:pt x="8671" y="11250"/>
                  <a:pt x="8558" y="11275"/>
                  <a:pt x="8443" y="11275"/>
                </a:cubicBezTo>
                <a:cubicBezTo>
                  <a:pt x="8147" y="11275"/>
                  <a:pt x="7841" y="11110"/>
                  <a:pt x="7672" y="10894"/>
                </a:cubicBezTo>
                <a:cubicBezTo>
                  <a:pt x="7365" y="10525"/>
                  <a:pt x="7341" y="9674"/>
                  <a:pt x="7914" y="9674"/>
                </a:cubicBezTo>
                <a:close/>
                <a:moveTo>
                  <a:pt x="15278" y="12061"/>
                </a:moveTo>
                <a:cubicBezTo>
                  <a:pt x="15282" y="12078"/>
                  <a:pt x="15287" y="12094"/>
                  <a:pt x="15293" y="12110"/>
                </a:cubicBezTo>
                <a:lnTo>
                  <a:pt x="15293" y="12110"/>
                </a:lnTo>
                <a:cubicBezTo>
                  <a:pt x="15288" y="12105"/>
                  <a:pt x="15283" y="12100"/>
                  <a:pt x="15278" y="12095"/>
                </a:cubicBezTo>
                <a:lnTo>
                  <a:pt x="15278" y="12061"/>
                </a:lnTo>
                <a:close/>
                <a:moveTo>
                  <a:pt x="3518" y="11699"/>
                </a:moveTo>
                <a:cubicBezTo>
                  <a:pt x="3845" y="11699"/>
                  <a:pt x="4194" y="11776"/>
                  <a:pt x="4437" y="11995"/>
                </a:cubicBezTo>
                <a:cubicBezTo>
                  <a:pt x="4737" y="12362"/>
                  <a:pt x="4703" y="12595"/>
                  <a:pt x="4203" y="12862"/>
                </a:cubicBezTo>
                <a:cubicBezTo>
                  <a:pt x="3976" y="12976"/>
                  <a:pt x="3693" y="13050"/>
                  <a:pt x="3413" y="13050"/>
                </a:cubicBezTo>
                <a:cubicBezTo>
                  <a:pt x="3117" y="13050"/>
                  <a:pt x="2825" y="12967"/>
                  <a:pt x="2602" y="12762"/>
                </a:cubicBezTo>
                <a:cubicBezTo>
                  <a:pt x="2068" y="12261"/>
                  <a:pt x="2702" y="11828"/>
                  <a:pt x="3169" y="11728"/>
                </a:cubicBezTo>
                <a:cubicBezTo>
                  <a:pt x="3278" y="11710"/>
                  <a:pt x="3396" y="11699"/>
                  <a:pt x="3518" y="11699"/>
                </a:cubicBezTo>
                <a:close/>
                <a:moveTo>
                  <a:pt x="13943" y="12495"/>
                </a:moveTo>
                <a:lnTo>
                  <a:pt x="13943" y="12495"/>
                </a:lnTo>
                <a:cubicBezTo>
                  <a:pt x="13852" y="12883"/>
                  <a:pt x="13776" y="13303"/>
                  <a:pt x="13695" y="13711"/>
                </a:cubicBezTo>
                <a:lnTo>
                  <a:pt x="13695" y="13711"/>
                </a:lnTo>
                <a:cubicBezTo>
                  <a:pt x="13768" y="13303"/>
                  <a:pt x="13844" y="12893"/>
                  <a:pt x="13943" y="12495"/>
                </a:cubicBezTo>
                <a:close/>
                <a:moveTo>
                  <a:pt x="9193" y="12636"/>
                </a:moveTo>
                <a:cubicBezTo>
                  <a:pt x="9594" y="12636"/>
                  <a:pt x="9947" y="12831"/>
                  <a:pt x="10141" y="13162"/>
                </a:cubicBezTo>
                <a:cubicBezTo>
                  <a:pt x="10141" y="13262"/>
                  <a:pt x="10207" y="13396"/>
                  <a:pt x="10274" y="13429"/>
                </a:cubicBezTo>
                <a:cubicBezTo>
                  <a:pt x="10274" y="13829"/>
                  <a:pt x="10141" y="14096"/>
                  <a:pt x="9740" y="14096"/>
                </a:cubicBezTo>
                <a:cubicBezTo>
                  <a:pt x="9698" y="14104"/>
                  <a:pt x="9654" y="14108"/>
                  <a:pt x="9610" y="14108"/>
                </a:cubicBezTo>
                <a:cubicBezTo>
                  <a:pt x="9275" y="14108"/>
                  <a:pt x="8909" y="13894"/>
                  <a:pt x="8673" y="13629"/>
                </a:cubicBezTo>
                <a:cubicBezTo>
                  <a:pt x="8273" y="13262"/>
                  <a:pt x="8406" y="12728"/>
                  <a:pt x="8940" y="12662"/>
                </a:cubicBezTo>
                <a:cubicBezTo>
                  <a:pt x="9026" y="12645"/>
                  <a:pt x="9111" y="12636"/>
                  <a:pt x="9193" y="12636"/>
                </a:cubicBezTo>
                <a:close/>
                <a:moveTo>
                  <a:pt x="23422" y="14219"/>
                </a:moveTo>
                <a:cubicBezTo>
                  <a:pt x="23424" y="14322"/>
                  <a:pt x="23402" y="14447"/>
                  <a:pt x="23350" y="14596"/>
                </a:cubicBezTo>
                <a:cubicBezTo>
                  <a:pt x="23370" y="14738"/>
                  <a:pt x="23366" y="14883"/>
                  <a:pt x="23342" y="15024"/>
                </a:cubicBezTo>
                <a:lnTo>
                  <a:pt x="23342" y="15024"/>
                </a:lnTo>
                <a:cubicBezTo>
                  <a:pt x="23445" y="14822"/>
                  <a:pt x="23517" y="14592"/>
                  <a:pt x="23517" y="14396"/>
                </a:cubicBezTo>
                <a:cubicBezTo>
                  <a:pt x="23494" y="14322"/>
                  <a:pt x="23462" y="14264"/>
                  <a:pt x="23422" y="14219"/>
                </a:cubicBezTo>
                <a:close/>
                <a:moveTo>
                  <a:pt x="8073" y="15230"/>
                </a:moveTo>
                <a:cubicBezTo>
                  <a:pt x="8182" y="15358"/>
                  <a:pt x="8222" y="15535"/>
                  <a:pt x="8186" y="15708"/>
                </a:cubicBezTo>
                <a:lnTo>
                  <a:pt x="8186" y="15708"/>
                </a:lnTo>
                <a:cubicBezTo>
                  <a:pt x="8304" y="15561"/>
                  <a:pt x="8277" y="15402"/>
                  <a:pt x="8136" y="15231"/>
                </a:cubicBezTo>
                <a:lnTo>
                  <a:pt x="8136" y="15231"/>
                </a:lnTo>
                <a:cubicBezTo>
                  <a:pt x="8115" y="15231"/>
                  <a:pt x="8094" y="15230"/>
                  <a:pt x="8073" y="15230"/>
                </a:cubicBezTo>
                <a:close/>
                <a:moveTo>
                  <a:pt x="21082" y="16031"/>
                </a:moveTo>
                <a:cubicBezTo>
                  <a:pt x="21052" y="16046"/>
                  <a:pt x="21035" y="16074"/>
                  <a:pt x="21032" y="16101"/>
                </a:cubicBezTo>
                <a:lnTo>
                  <a:pt x="21032" y="16101"/>
                </a:lnTo>
                <a:cubicBezTo>
                  <a:pt x="21059" y="16078"/>
                  <a:pt x="21087" y="16054"/>
                  <a:pt x="21115" y="16031"/>
                </a:cubicBezTo>
                <a:close/>
                <a:moveTo>
                  <a:pt x="20398" y="9288"/>
                </a:moveTo>
                <a:cubicBezTo>
                  <a:pt x="20184" y="9288"/>
                  <a:pt x="19979" y="9416"/>
                  <a:pt x="19848" y="9660"/>
                </a:cubicBezTo>
                <a:cubicBezTo>
                  <a:pt x="19781" y="9693"/>
                  <a:pt x="19881" y="9726"/>
                  <a:pt x="19914" y="9726"/>
                </a:cubicBezTo>
                <a:cubicBezTo>
                  <a:pt x="20061" y="9617"/>
                  <a:pt x="20197" y="9537"/>
                  <a:pt x="20334" y="9537"/>
                </a:cubicBezTo>
                <a:cubicBezTo>
                  <a:pt x="20447" y="9537"/>
                  <a:pt x="20561" y="9591"/>
                  <a:pt x="20682" y="9726"/>
                </a:cubicBezTo>
                <a:cubicBezTo>
                  <a:pt x="20882" y="9993"/>
                  <a:pt x="21015" y="10360"/>
                  <a:pt x="21015" y="10694"/>
                </a:cubicBezTo>
                <a:lnTo>
                  <a:pt x="21015" y="11027"/>
                </a:lnTo>
                <a:cubicBezTo>
                  <a:pt x="20987" y="10999"/>
                  <a:pt x="20956" y="10987"/>
                  <a:pt x="20926" y="10987"/>
                </a:cubicBezTo>
                <a:cubicBezTo>
                  <a:pt x="20850" y="10987"/>
                  <a:pt x="20782" y="11065"/>
                  <a:pt x="20782" y="11161"/>
                </a:cubicBezTo>
                <a:lnTo>
                  <a:pt x="20782" y="11194"/>
                </a:lnTo>
                <a:lnTo>
                  <a:pt x="20748" y="11194"/>
                </a:lnTo>
                <a:cubicBezTo>
                  <a:pt x="20114" y="11061"/>
                  <a:pt x="19914" y="10193"/>
                  <a:pt x="20248" y="9693"/>
                </a:cubicBezTo>
                <a:cubicBezTo>
                  <a:pt x="20281" y="9660"/>
                  <a:pt x="20215" y="9593"/>
                  <a:pt x="20215" y="9593"/>
                </a:cubicBezTo>
                <a:cubicBezTo>
                  <a:pt x="19914" y="9760"/>
                  <a:pt x="19914" y="10260"/>
                  <a:pt x="19948" y="10560"/>
                </a:cubicBezTo>
                <a:cubicBezTo>
                  <a:pt x="20014" y="10927"/>
                  <a:pt x="20248" y="11194"/>
                  <a:pt x="20581" y="11361"/>
                </a:cubicBezTo>
                <a:cubicBezTo>
                  <a:pt x="20715" y="11394"/>
                  <a:pt x="20782" y="11428"/>
                  <a:pt x="20882" y="11428"/>
                </a:cubicBezTo>
                <a:cubicBezTo>
                  <a:pt x="20882" y="11428"/>
                  <a:pt x="20882" y="11494"/>
                  <a:pt x="20915" y="11494"/>
                </a:cubicBezTo>
                <a:cubicBezTo>
                  <a:pt x="20915" y="11528"/>
                  <a:pt x="20915" y="11561"/>
                  <a:pt x="20948" y="11594"/>
                </a:cubicBezTo>
                <a:lnTo>
                  <a:pt x="20948" y="11694"/>
                </a:lnTo>
                <a:cubicBezTo>
                  <a:pt x="20948" y="11728"/>
                  <a:pt x="21015" y="11761"/>
                  <a:pt x="21048" y="11761"/>
                </a:cubicBezTo>
                <a:cubicBezTo>
                  <a:pt x="21048" y="11861"/>
                  <a:pt x="21082" y="11995"/>
                  <a:pt x="21082" y="12061"/>
                </a:cubicBezTo>
                <a:cubicBezTo>
                  <a:pt x="21182" y="12562"/>
                  <a:pt x="21215" y="13062"/>
                  <a:pt x="21215" y="13562"/>
                </a:cubicBezTo>
                <a:cubicBezTo>
                  <a:pt x="21215" y="14096"/>
                  <a:pt x="21215" y="14596"/>
                  <a:pt x="21115" y="15164"/>
                </a:cubicBezTo>
                <a:cubicBezTo>
                  <a:pt x="21082" y="15230"/>
                  <a:pt x="21082" y="15264"/>
                  <a:pt x="21048" y="15364"/>
                </a:cubicBezTo>
                <a:cubicBezTo>
                  <a:pt x="20948" y="14830"/>
                  <a:pt x="20782" y="14330"/>
                  <a:pt x="20548" y="13863"/>
                </a:cubicBezTo>
                <a:lnTo>
                  <a:pt x="20548" y="13763"/>
                </a:lnTo>
                <a:lnTo>
                  <a:pt x="20548" y="13729"/>
                </a:lnTo>
                <a:cubicBezTo>
                  <a:pt x="20548" y="13696"/>
                  <a:pt x="20548" y="13696"/>
                  <a:pt x="20515" y="13662"/>
                </a:cubicBezTo>
                <a:lnTo>
                  <a:pt x="20515" y="13596"/>
                </a:lnTo>
                <a:cubicBezTo>
                  <a:pt x="20515" y="13596"/>
                  <a:pt x="20515" y="13562"/>
                  <a:pt x="20448" y="13562"/>
                </a:cubicBezTo>
                <a:cubicBezTo>
                  <a:pt x="20826" y="12900"/>
                  <a:pt x="19953" y="11850"/>
                  <a:pt x="19236" y="11850"/>
                </a:cubicBezTo>
                <a:cubicBezTo>
                  <a:pt x="19195" y="11850"/>
                  <a:pt x="19154" y="11854"/>
                  <a:pt x="19114" y="11861"/>
                </a:cubicBezTo>
                <a:cubicBezTo>
                  <a:pt x="19080" y="11861"/>
                  <a:pt x="19080" y="11928"/>
                  <a:pt x="19114" y="11928"/>
                </a:cubicBezTo>
                <a:cubicBezTo>
                  <a:pt x="19681" y="12095"/>
                  <a:pt x="20415" y="12728"/>
                  <a:pt x="20248" y="13396"/>
                </a:cubicBezTo>
                <a:cubicBezTo>
                  <a:pt x="20215" y="13562"/>
                  <a:pt x="20048" y="13596"/>
                  <a:pt x="19914" y="13596"/>
                </a:cubicBezTo>
                <a:cubicBezTo>
                  <a:pt x="19714" y="13596"/>
                  <a:pt x="19547" y="13329"/>
                  <a:pt x="19447" y="13195"/>
                </a:cubicBezTo>
                <a:cubicBezTo>
                  <a:pt x="19281" y="12895"/>
                  <a:pt x="19114" y="12562"/>
                  <a:pt x="19080" y="12228"/>
                </a:cubicBezTo>
                <a:cubicBezTo>
                  <a:pt x="19080" y="12211"/>
                  <a:pt x="19064" y="12203"/>
                  <a:pt x="19047" y="12203"/>
                </a:cubicBezTo>
                <a:cubicBezTo>
                  <a:pt x="19030" y="12203"/>
                  <a:pt x="19014" y="12211"/>
                  <a:pt x="19014" y="12228"/>
                </a:cubicBezTo>
                <a:cubicBezTo>
                  <a:pt x="19047" y="12695"/>
                  <a:pt x="19114" y="13229"/>
                  <a:pt x="19447" y="13596"/>
                </a:cubicBezTo>
                <a:cubicBezTo>
                  <a:pt x="19620" y="13768"/>
                  <a:pt x="19847" y="13868"/>
                  <a:pt x="20048" y="13868"/>
                </a:cubicBezTo>
                <a:cubicBezTo>
                  <a:pt x="20119" y="13868"/>
                  <a:pt x="20187" y="13855"/>
                  <a:pt x="20248" y="13829"/>
                </a:cubicBezTo>
                <a:cubicBezTo>
                  <a:pt x="20248" y="13863"/>
                  <a:pt x="20248" y="13863"/>
                  <a:pt x="20281" y="13896"/>
                </a:cubicBezTo>
                <a:cubicBezTo>
                  <a:pt x="20281" y="13896"/>
                  <a:pt x="20281" y="13929"/>
                  <a:pt x="20348" y="13929"/>
                </a:cubicBezTo>
                <a:cubicBezTo>
                  <a:pt x="20381" y="14029"/>
                  <a:pt x="20381" y="14063"/>
                  <a:pt x="20415" y="14163"/>
                </a:cubicBezTo>
                <a:cubicBezTo>
                  <a:pt x="20436" y="14226"/>
                  <a:pt x="20484" y="14250"/>
                  <a:pt x="20533" y="14250"/>
                </a:cubicBezTo>
                <a:cubicBezTo>
                  <a:pt x="20562" y="14250"/>
                  <a:pt x="20590" y="14242"/>
                  <a:pt x="20615" y="14230"/>
                </a:cubicBezTo>
                <a:cubicBezTo>
                  <a:pt x="20882" y="14697"/>
                  <a:pt x="20915" y="15230"/>
                  <a:pt x="21015" y="15731"/>
                </a:cubicBezTo>
                <a:cubicBezTo>
                  <a:pt x="21015" y="15764"/>
                  <a:pt x="21015" y="15831"/>
                  <a:pt x="21048" y="15831"/>
                </a:cubicBezTo>
                <a:cubicBezTo>
                  <a:pt x="21048" y="15864"/>
                  <a:pt x="21082" y="15931"/>
                  <a:pt x="21082" y="15997"/>
                </a:cubicBezTo>
                <a:cubicBezTo>
                  <a:pt x="21082" y="15997"/>
                  <a:pt x="21082" y="16031"/>
                  <a:pt x="21115" y="16031"/>
                </a:cubicBezTo>
                <a:cubicBezTo>
                  <a:pt x="21282" y="15964"/>
                  <a:pt x="21449" y="15797"/>
                  <a:pt x="21616" y="15731"/>
                </a:cubicBezTo>
                <a:cubicBezTo>
                  <a:pt x="21682" y="15731"/>
                  <a:pt x="21682" y="15697"/>
                  <a:pt x="21682" y="15631"/>
                </a:cubicBezTo>
                <a:cubicBezTo>
                  <a:pt x="21716" y="15731"/>
                  <a:pt x="21749" y="15797"/>
                  <a:pt x="21849" y="15897"/>
                </a:cubicBezTo>
                <a:cubicBezTo>
                  <a:pt x="22004" y="16068"/>
                  <a:pt x="22173" y="16145"/>
                  <a:pt x="22344" y="16145"/>
                </a:cubicBezTo>
                <a:cubicBezTo>
                  <a:pt x="22540" y="16145"/>
                  <a:pt x="22738" y="16043"/>
                  <a:pt x="22916" y="15864"/>
                </a:cubicBezTo>
                <a:cubicBezTo>
                  <a:pt x="23126" y="15655"/>
                  <a:pt x="23286" y="15348"/>
                  <a:pt x="23342" y="15024"/>
                </a:cubicBezTo>
                <a:lnTo>
                  <a:pt x="23342" y="15024"/>
                </a:lnTo>
                <a:cubicBezTo>
                  <a:pt x="23304" y="15098"/>
                  <a:pt x="23261" y="15168"/>
                  <a:pt x="23217" y="15230"/>
                </a:cubicBezTo>
                <a:cubicBezTo>
                  <a:pt x="23084" y="15389"/>
                  <a:pt x="22888" y="15570"/>
                  <a:pt x="22696" y="15570"/>
                </a:cubicBezTo>
                <a:cubicBezTo>
                  <a:pt x="22647" y="15570"/>
                  <a:pt x="22597" y="15558"/>
                  <a:pt x="22550" y="15530"/>
                </a:cubicBezTo>
                <a:cubicBezTo>
                  <a:pt x="22016" y="15230"/>
                  <a:pt x="22383" y="14363"/>
                  <a:pt x="22783" y="14096"/>
                </a:cubicBezTo>
                <a:cubicBezTo>
                  <a:pt x="22783" y="14096"/>
                  <a:pt x="22783" y="14063"/>
                  <a:pt x="22850" y="14063"/>
                </a:cubicBezTo>
                <a:cubicBezTo>
                  <a:pt x="23057" y="14063"/>
                  <a:pt x="23284" y="14063"/>
                  <a:pt x="23422" y="14219"/>
                </a:cubicBezTo>
                <a:lnTo>
                  <a:pt x="23422" y="14219"/>
                </a:lnTo>
                <a:cubicBezTo>
                  <a:pt x="23418" y="13932"/>
                  <a:pt x="23236" y="13813"/>
                  <a:pt x="23028" y="13813"/>
                </a:cubicBezTo>
                <a:cubicBezTo>
                  <a:pt x="22925" y="13813"/>
                  <a:pt x="22815" y="13842"/>
                  <a:pt x="22716" y="13896"/>
                </a:cubicBezTo>
                <a:cubicBezTo>
                  <a:pt x="22683" y="13896"/>
                  <a:pt x="22683" y="13929"/>
                  <a:pt x="22716" y="13996"/>
                </a:cubicBezTo>
                <a:cubicBezTo>
                  <a:pt x="22260" y="14127"/>
                  <a:pt x="21963" y="14703"/>
                  <a:pt x="22074" y="15197"/>
                </a:cubicBezTo>
                <a:lnTo>
                  <a:pt x="22074" y="15197"/>
                </a:lnTo>
                <a:cubicBezTo>
                  <a:pt x="22065" y="15182"/>
                  <a:pt x="22048" y="15175"/>
                  <a:pt x="22027" y="15175"/>
                </a:cubicBezTo>
                <a:cubicBezTo>
                  <a:pt x="22004" y="15175"/>
                  <a:pt x="21977" y="15183"/>
                  <a:pt x="21949" y="15197"/>
                </a:cubicBezTo>
                <a:cubicBezTo>
                  <a:pt x="21882" y="15230"/>
                  <a:pt x="21782" y="15264"/>
                  <a:pt x="21749" y="15297"/>
                </a:cubicBezTo>
                <a:cubicBezTo>
                  <a:pt x="21616" y="15364"/>
                  <a:pt x="21549" y="15430"/>
                  <a:pt x="21449" y="15564"/>
                </a:cubicBezTo>
                <a:cubicBezTo>
                  <a:pt x="21349" y="15697"/>
                  <a:pt x="21215" y="15831"/>
                  <a:pt x="21082" y="15897"/>
                </a:cubicBezTo>
                <a:cubicBezTo>
                  <a:pt x="21115" y="15697"/>
                  <a:pt x="21182" y="15530"/>
                  <a:pt x="21182" y="15330"/>
                </a:cubicBezTo>
                <a:cubicBezTo>
                  <a:pt x="21515" y="14596"/>
                  <a:pt x="21849" y="13929"/>
                  <a:pt x="21916" y="13162"/>
                </a:cubicBezTo>
                <a:cubicBezTo>
                  <a:pt x="22016" y="13195"/>
                  <a:pt x="22083" y="13229"/>
                  <a:pt x="22216" y="13262"/>
                </a:cubicBezTo>
                <a:cubicBezTo>
                  <a:pt x="22249" y="13262"/>
                  <a:pt x="22283" y="13229"/>
                  <a:pt x="22249" y="13195"/>
                </a:cubicBezTo>
                <a:cubicBezTo>
                  <a:pt x="22116" y="13095"/>
                  <a:pt x="22049" y="12995"/>
                  <a:pt x="21949" y="12862"/>
                </a:cubicBezTo>
                <a:lnTo>
                  <a:pt x="21949" y="12762"/>
                </a:lnTo>
                <a:cubicBezTo>
                  <a:pt x="21949" y="12728"/>
                  <a:pt x="21916" y="12695"/>
                  <a:pt x="21882" y="12695"/>
                </a:cubicBezTo>
                <a:cubicBezTo>
                  <a:pt x="21782" y="12395"/>
                  <a:pt x="21849" y="12028"/>
                  <a:pt x="22016" y="11728"/>
                </a:cubicBezTo>
                <a:cubicBezTo>
                  <a:pt x="22092" y="11498"/>
                  <a:pt x="22364" y="11249"/>
                  <a:pt x="22637" y="11249"/>
                </a:cubicBezTo>
                <a:cubicBezTo>
                  <a:pt x="22721" y="11249"/>
                  <a:pt x="22805" y="11273"/>
                  <a:pt x="22883" y="11327"/>
                </a:cubicBezTo>
                <a:cubicBezTo>
                  <a:pt x="23183" y="11494"/>
                  <a:pt x="23250" y="11828"/>
                  <a:pt x="23250" y="12095"/>
                </a:cubicBezTo>
                <a:cubicBezTo>
                  <a:pt x="23250" y="12562"/>
                  <a:pt x="23017" y="12862"/>
                  <a:pt x="22716" y="13195"/>
                </a:cubicBezTo>
                <a:cubicBezTo>
                  <a:pt x="22683" y="13229"/>
                  <a:pt x="22716" y="13329"/>
                  <a:pt x="22750" y="13329"/>
                </a:cubicBezTo>
                <a:cubicBezTo>
                  <a:pt x="23617" y="12995"/>
                  <a:pt x="23784" y="11361"/>
                  <a:pt x="22783" y="11027"/>
                </a:cubicBezTo>
                <a:cubicBezTo>
                  <a:pt x="22701" y="10998"/>
                  <a:pt x="22621" y="10984"/>
                  <a:pt x="22544" y="10984"/>
                </a:cubicBezTo>
                <a:cubicBezTo>
                  <a:pt x="21839" y="10984"/>
                  <a:pt x="21375" y="12137"/>
                  <a:pt x="21616" y="12829"/>
                </a:cubicBezTo>
                <a:cubicBezTo>
                  <a:pt x="21616" y="13029"/>
                  <a:pt x="21582" y="13262"/>
                  <a:pt x="21616" y="13496"/>
                </a:cubicBezTo>
                <a:cubicBezTo>
                  <a:pt x="21616" y="13529"/>
                  <a:pt x="21616" y="13529"/>
                  <a:pt x="21682" y="13529"/>
                </a:cubicBezTo>
                <a:cubicBezTo>
                  <a:pt x="21582" y="13929"/>
                  <a:pt x="21415" y="14363"/>
                  <a:pt x="21249" y="14730"/>
                </a:cubicBezTo>
                <a:cubicBezTo>
                  <a:pt x="21315" y="13763"/>
                  <a:pt x="21315" y="12762"/>
                  <a:pt x="21182" y="11728"/>
                </a:cubicBezTo>
                <a:cubicBezTo>
                  <a:pt x="21215" y="11694"/>
                  <a:pt x="21249" y="11661"/>
                  <a:pt x="21215" y="11561"/>
                </a:cubicBezTo>
                <a:lnTo>
                  <a:pt x="21215" y="11494"/>
                </a:lnTo>
                <a:cubicBezTo>
                  <a:pt x="21215" y="11394"/>
                  <a:pt x="21182" y="11327"/>
                  <a:pt x="21115" y="11261"/>
                </a:cubicBezTo>
                <a:cubicBezTo>
                  <a:pt x="21215" y="11194"/>
                  <a:pt x="21249" y="11027"/>
                  <a:pt x="21282" y="10860"/>
                </a:cubicBezTo>
                <a:cubicBezTo>
                  <a:pt x="21349" y="10393"/>
                  <a:pt x="21182" y="9860"/>
                  <a:pt x="20882" y="9526"/>
                </a:cubicBezTo>
                <a:cubicBezTo>
                  <a:pt x="20736" y="9366"/>
                  <a:pt x="20564" y="9288"/>
                  <a:pt x="20398" y="9288"/>
                </a:cubicBezTo>
                <a:close/>
                <a:moveTo>
                  <a:pt x="11608" y="16531"/>
                </a:moveTo>
                <a:cubicBezTo>
                  <a:pt x="11708" y="16565"/>
                  <a:pt x="11775" y="16665"/>
                  <a:pt x="11875" y="16698"/>
                </a:cubicBezTo>
                <a:cubicBezTo>
                  <a:pt x="11909" y="16831"/>
                  <a:pt x="11942" y="16931"/>
                  <a:pt x="11942" y="17032"/>
                </a:cubicBezTo>
                <a:cubicBezTo>
                  <a:pt x="11875" y="16865"/>
                  <a:pt x="11775" y="16698"/>
                  <a:pt x="11708" y="16598"/>
                </a:cubicBezTo>
                <a:lnTo>
                  <a:pt x="11608" y="16531"/>
                </a:lnTo>
                <a:close/>
                <a:moveTo>
                  <a:pt x="14989" y="15516"/>
                </a:moveTo>
                <a:cubicBezTo>
                  <a:pt x="15328" y="15516"/>
                  <a:pt x="15695" y="15894"/>
                  <a:pt x="15845" y="16164"/>
                </a:cubicBezTo>
                <a:cubicBezTo>
                  <a:pt x="16027" y="16407"/>
                  <a:pt x="16043" y="16704"/>
                  <a:pt x="16020" y="16982"/>
                </a:cubicBezTo>
                <a:lnTo>
                  <a:pt x="16020" y="16982"/>
                </a:lnTo>
                <a:cubicBezTo>
                  <a:pt x="16009" y="16978"/>
                  <a:pt x="15997" y="16976"/>
                  <a:pt x="15986" y="16976"/>
                </a:cubicBezTo>
                <a:cubicBezTo>
                  <a:pt x="15920" y="16976"/>
                  <a:pt x="15845" y="17037"/>
                  <a:pt x="15845" y="17098"/>
                </a:cubicBezTo>
                <a:lnTo>
                  <a:pt x="15845" y="17198"/>
                </a:lnTo>
                <a:lnTo>
                  <a:pt x="15778" y="17198"/>
                </a:lnTo>
                <a:cubicBezTo>
                  <a:pt x="15670" y="17385"/>
                  <a:pt x="15544" y="17459"/>
                  <a:pt x="15414" y="17459"/>
                </a:cubicBezTo>
                <a:cubicBezTo>
                  <a:pt x="15103" y="17459"/>
                  <a:pt x="14765" y="17037"/>
                  <a:pt x="14577" y="16731"/>
                </a:cubicBezTo>
                <a:cubicBezTo>
                  <a:pt x="14377" y="16364"/>
                  <a:pt x="14377" y="15664"/>
                  <a:pt x="14877" y="15530"/>
                </a:cubicBezTo>
                <a:cubicBezTo>
                  <a:pt x="14914" y="15520"/>
                  <a:pt x="14951" y="15516"/>
                  <a:pt x="14989" y="15516"/>
                </a:cubicBezTo>
                <a:close/>
                <a:moveTo>
                  <a:pt x="4135" y="17044"/>
                </a:moveTo>
                <a:cubicBezTo>
                  <a:pt x="4227" y="17044"/>
                  <a:pt x="4326" y="17071"/>
                  <a:pt x="4437" y="17132"/>
                </a:cubicBezTo>
                <a:cubicBezTo>
                  <a:pt x="4737" y="17298"/>
                  <a:pt x="4937" y="17699"/>
                  <a:pt x="5037" y="18032"/>
                </a:cubicBezTo>
                <a:cubicBezTo>
                  <a:pt x="5070" y="18132"/>
                  <a:pt x="5037" y="18266"/>
                  <a:pt x="5004" y="18399"/>
                </a:cubicBezTo>
                <a:lnTo>
                  <a:pt x="4937" y="18399"/>
                </a:lnTo>
                <a:cubicBezTo>
                  <a:pt x="4937" y="18399"/>
                  <a:pt x="4904" y="18399"/>
                  <a:pt x="4904" y="18433"/>
                </a:cubicBezTo>
                <a:cubicBezTo>
                  <a:pt x="4870" y="18466"/>
                  <a:pt x="4837" y="18533"/>
                  <a:pt x="4870" y="18566"/>
                </a:cubicBezTo>
                <a:cubicBezTo>
                  <a:pt x="4784" y="18624"/>
                  <a:pt x="4648" y="18706"/>
                  <a:pt x="4505" y="18706"/>
                </a:cubicBezTo>
                <a:cubicBezTo>
                  <a:pt x="4482" y="18706"/>
                  <a:pt x="4459" y="18704"/>
                  <a:pt x="4437" y="18699"/>
                </a:cubicBezTo>
                <a:cubicBezTo>
                  <a:pt x="4003" y="18566"/>
                  <a:pt x="3736" y="17732"/>
                  <a:pt x="3703" y="17365"/>
                </a:cubicBezTo>
                <a:cubicBezTo>
                  <a:pt x="3703" y="17321"/>
                  <a:pt x="3677" y="17296"/>
                  <a:pt x="3647" y="17291"/>
                </a:cubicBezTo>
                <a:lnTo>
                  <a:pt x="3647" y="17291"/>
                </a:lnTo>
                <a:cubicBezTo>
                  <a:pt x="3811" y="17141"/>
                  <a:pt x="3961" y="17044"/>
                  <a:pt x="4135" y="17044"/>
                </a:cubicBezTo>
                <a:close/>
                <a:moveTo>
                  <a:pt x="19381" y="14830"/>
                </a:moveTo>
                <a:cubicBezTo>
                  <a:pt x="19114" y="14830"/>
                  <a:pt x="18947" y="14930"/>
                  <a:pt x="18780" y="15097"/>
                </a:cubicBezTo>
                <a:cubicBezTo>
                  <a:pt x="18613" y="15364"/>
                  <a:pt x="18680" y="15664"/>
                  <a:pt x="18780" y="15897"/>
                </a:cubicBezTo>
                <a:cubicBezTo>
                  <a:pt x="18780" y="15914"/>
                  <a:pt x="18805" y="15922"/>
                  <a:pt x="18830" y="15922"/>
                </a:cubicBezTo>
                <a:cubicBezTo>
                  <a:pt x="18847" y="15922"/>
                  <a:pt x="18863" y="15919"/>
                  <a:pt x="18872" y="15912"/>
                </a:cubicBezTo>
                <a:lnTo>
                  <a:pt x="18872" y="15912"/>
                </a:lnTo>
                <a:cubicBezTo>
                  <a:pt x="18888" y="15957"/>
                  <a:pt x="18906" y="16000"/>
                  <a:pt x="18925" y="16043"/>
                </a:cubicBezTo>
                <a:lnTo>
                  <a:pt x="18925" y="16043"/>
                </a:lnTo>
                <a:cubicBezTo>
                  <a:pt x="18906" y="15943"/>
                  <a:pt x="18892" y="15848"/>
                  <a:pt x="18880" y="15764"/>
                </a:cubicBezTo>
                <a:lnTo>
                  <a:pt x="18880" y="15897"/>
                </a:lnTo>
                <a:cubicBezTo>
                  <a:pt x="18880" y="15903"/>
                  <a:pt x="18877" y="15908"/>
                  <a:pt x="18872" y="15912"/>
                </a:cubicBezTo>
                <a:lnTo>
                  <a:pt x="18872" y="15912"/>
                </a:lnTo>
                <a:cubicBezTo>
                  <a:pt x="18838" y="15816"/>
                  <a:pt x="18809" y="15713"/>
                  <a:pt x="18780" y="15597"/>
                </a:cubicBezTo>
                <a:cubicBezTo>
                  <a:pt x="18780" y="15564"/>
                  <a:pt x="18747" y="15564"/>
                  <a:pt x="18713" y="15564"/>
                </a:cubicBezTo>
                <a:cubicBezTo>
                  <a:pt x="18747" y="15264"/>
                  <a:pt x="18880" y="14997"/>
                  <a:pt x="19214" y="14930"/>
                </a:cubicBezTo>
                <a:cubicBezTo>
                  <a:pt x="19581" y="14930"/>
                  <a:pt x="19948" y="15197"/>
                  <a:pt x="20048" y="15530"/>
                </a:cubicBezTo>
                <a:cubicBezTo>
                  <a:pt x="20114" y="15764"/>
                  <a:pt x="20048" y="16031"/>
                  <a:pt x="19914" y="16231"/>
                </a:cubicBezTo>
                <a:cubicBezTo>
                  <a:pt x="19881" y="16264"/>
                  <a:pt x="19848" y="16364"/>
                  <a:pt x="19781" y="16431"/>
                </a:cubicBezTo>
                <a:cubicBezTo>
                  <a:pt x="19767" y="16404"/>
                  <a:pt x="19736" y="16387"/>
                  <a:pt x="19705" y="16387"/>
                </a:cubicBezTo>
                <a:cubicBezTo>
                  <a:pt x="19660" y="16387"/>
                  <a:pt x="19614" y="16420"/>
                  <a:pt x="19614" y="16498"/>
                </a:cubicBezTo>
                <a:lnTo>
                  <a:pt x="19614" y="16631"/>
                </a:lnTo>
                <a:lnTo>
                  <a:pt x="19614" y="16731"/>
                </a:lnTo>
                <a:cubicBezTo>
                  <a:pt x="19568" y="16754"/>
                  <a:pt x="19538" y="16793"/>
                  <a:pt x="19491" y="16793"/>
                </a:cubicBezTo>
                <a:cubicBezTo>
                  <a:pt x="19470" y="16793"/>
                  <a:pt x="19445" y="16785"/>
                  <a:pt x="19414" y="16765"/>
                </a:cubicBezTo>
                <a:cubicBezTo>
                  <a:pt x="19247" y="16698"/>
                  <a:pt x="19114" y="16431"/>
                  <a:pt x="19047" y="16264"/>
                </a:cubicBezTo>
                <a:cubicBezTo>
                  <a:pt x="18999" y="16192"/>
                  <a:pt x="18959" y="16119"/>
                  <a:pt x="18925" y="16043"/>
                </a:cubicBezTo>
                <a:lnTo>
                  <a:pt x="18925" y="16043"/>
                </a:lnTo>
                <a:cubicBezTo>
                  <a:pt x="19008" y="16496"/>
                  <a:pt x="19177" y="17044"/>
                  <a:pt x="19614" y="17098"/>
                </a:cubicBezTo>
                <a:cubicBezTo>
                  <a:pt x="19714" y="17098"/>
                  <a:pt x="19781" y="17098"/>
                  <a:pt x="19881" y="17065"/>
                </a:cubicBezTo>
                <a:lnTo>
                  <a:pt x="19881" y="17098"/>
                </a:lnTo>
                <a:cubicBezTo>
                  <a:pt x="19881" y="17165"/>
                  <a:pt x="19914" y="17165"/>
                  <a:pt x="19948" y="17198"/>
                </a:cubicBezTo>
                <a:cubicBezTo>
                  <a:pt x="19994" y="17657"/>
                  <a:pt x="19961" y="18116"/>
                  <a:pt x="19946" y="18575"/>
                </a:cubicBezTo>
                <a:lnTo>
                  <a:pt x="19946" y="18575"/>
                </a:lnTo>
                <a:cubicBezTo>
                  <a:pt x="20034" y="18324"/>
                  <a:pt x="20117" y="18071"/>
                  <a:pt x="20194" y="17818"/>
                </a:cubicBezTo>
                <a:lnTo>
                  <a:pt x="20194" y="17818"/>
                </a:lnTo>
                <a:cubicBezTo>
                  <a:pt x="20192" y="18143"/>
                  <a:pt x="20161" y="18463"/>
                  <a:pt x="20114" y="18766"/>
                </a:cubicBezTo>
                <a:cubicBezTo>
                  <a:pt x="20181" y="18699"/>
                  <a:pt x="20181" y="18666"/>
                  <a:pt x="20215" y="18566"/>
                </a:cubicBezTo>
                <a:cubicBezTo>
                  <a:pt x="20224" y="18556"/>
                  <a:pt x="20234" y="18552"/>
                  <a:pt x="20243" y="18552"/>
                </a:cubicBezTo>
                <a:cubicBezTo>
                  <a:pt x="20265" y="18552"/>
                  <a:pt x="20281" y="18576"/>
                  <a:pt x="20281" y="18599"/>
                </a:cubicBezTo>
                <a:cubicBezTo>
                  <a:pt x="20248" y="18766"/>
                  <a:pt x="20181" y="18933"/>
                  <a:pt x="20114" y="19100"/>
                </a:cubicBezTo>
                <a:lnTo>
                  <a:pt x="20114" y="19200"/>
                </a:lnTo>
                <a:lnTo>
                  <a:pt x="20081" y="19233"/>
                </a:lnTo>
                <a:cubicBezTo>
                  <a:pt x="20048" y="19333"/>
                  <a:pt x="20048" y="19400"/>
                  <a:pt x="20014" y="19500"/>
                </a:cubicBezTo>
                <a:cubicBezTo>
                  <a:pt x="20415" y="18533"/>
                  <a:pt x="20748" y="17532"/>
                  <a:pt x="21015" y="16531"/>
                </a:cubicBezTo>
                <a:cubicBezTo>
                  <a:pt x="21048" y="16398"/>
                  <a:pt x="21048" y="16264"/>
                  <a:pt x="21082" y="16164"/>
                </a:cubicBezTo>
                <a:cubicBezTo>
                  <a:pt x="21045" y="16164"/>
                  <a:pt x="21029" y="16134"/>
                  <a:pt x="21032" y="16101"/>
                </a:cubicBezTo>
                <a:lnTo>
                  <a:pt x="21032" y="16101"/>
                </a:lnTo>
                <a:cubicBezTo>
                  <a:pt x="20867" y="16243"/>
                  <a:pt x="20720" y="16374"/>
                  <a:pt x="20548" y="16431"/>
                </a:cubicBezTo>
                <a:cubicBezTo>
                  <a:pt x="20452" y="16899"/>
                  <a:pt x="20333" y="17360"/>
                  <a:pt x="20194" y="17818"/>
                </a:cubicBezTo>
                <a:lnTo>
                  <a:pt x="20194" y="17818"/>
                </a:lnTo>
                <a:cubicBezTo>
                  <a:pt x="20195" y="17679"/>
                  <a:pt x="20191" y="17539"/>
                  <a:pt x="20181" y="17398"/>
                </a:cubicBezTo>
                <a:lnTo>
                  <a:pt x="20215" y="17365"/>
                </a:lnTo>
                <a:cubicBezTo>
                  <a:pt x="20215" y="17198"/>
                  <a:pt x="20181" y="17032"/>
                  <a:pt x="20114" y="16898"/>
                </a:cubicBezTo>
                <a:cubicBezTo>
                  <a:pt x="20215" y="16765"/>
                  <a:pt x="20281" y="16665"/>
                  <a:pt x="20348" y="16565"/>
                </a:cubicBezTo>
                <a:cubicBezTo>
                  <a:pt x="20515" y="16264"/>
                  <a:pt x="20581" y="15997"/>
                  <a:pt x="20515" y="15664"/>
                </a:cubicBezTo>
                <a:cubicBezTo>
                  <a:pt x="20415" y="15164"/>
                  <a:pt x="19881" y="14830"/>
                  <a:pt x="19381" y="14830"/>
                </a:cubicBezTo>
                <a:close/>
                <a:moveTo>
                  <a:pt x="15069" y="18730"/>
                </a:moveTo>
                <a:cubicBezTo>
                  <a:pt x="15094" y="18730"/>
                  <a:pt x="15119" y="18731"/>
                  <a:pt x="15144" y="18733"/>
                </a:cubicBezTo>
                <a:cubicBezTo>
                  <a:pt x="15745" y="18866"/>
                  <a:pt x="15978" y="19400"/>
                  <a:pt x="15845" y="19834"/>
                </a:cubicBezTo>
                <a:cubicBezTo>
                  <a:pt x="15824" y="19803"/>
                  <a:pt x="15801" y="19791"/>
                  <a:pt x="15778" y="19791"/>
                </a:cubicBezTo>
                <a:cubicBezTo>
                  <a:pt x="15726" y="19791"/>
                  <a:pt x="15678" y="19854"/>
                  <a:pt x="15678" y="19900"/>
                </a:cubicBezTo>
                <a:cubicBezTo>
                  <a:pt x="15711" y="20000"/>
                  <a:pt x="15711" y="20067"/>
                  <a:pt x="15711" y="20067"/>
                </a:cubicBezTo>
                <a:cubicBezTo>
                  <a:pt x="15575" y="20204"/>
                  <a:pt x="15422" y="20309"/>
                  <a:pt x="15233" y="20309"/>
                </a:cubicBezTo>
                <a:cubicBezTo>
                  <a:pt x="15145" y="20309"/>
                  <a:pt x="15050" y="20287"/>
                  <a:pt x="14944" y="20234"/>
                </a:cubicBezTo>
                <a:cubicBezTo>
                  <a:pt x="14677" y="20067"/>
                  <a:pt x="14510" y="19734"/>
                  <a:pt x="14410" y="19400"/>
                </a:cubicBezTo>
                <a:cubicBezTo>
                  <a:pt x="14317" y="18962"/>
                  <a:pt x="14692" y="18730"/>
                  <a:pt x="15069" y="18730"/>
                </a:cubicBezTo>
                <a:close/>
                <a:moveTo>
                  <a:pt x="22069" y="17286"/>
                </a:moveTo>
                <a:cubicBezTo>
                  <a:pt x="21530" y="17286"/>
                  <a:pt x="21071" y="17773"/>
                  <a:pt x="20948" y="18232"/>
                </a:cubicBezTo>
                <a:cubicBezTo>
                  <a:pt x="20948" y="18266"/>
                  <a:pt x="20915" y="18366"/>
                  <a:pt x="20915" y="18399"/>
                </a:cubicBezTo>
                <a:cubicBezTo>
                  <a:pt x="20882" y="18399"/>
                  <a:pt x="20848" y="18399"/>
                  <a:pt x="20848" y="18433"/>
                </a:cubicBezTo>
                <a:cubicBezTo>
                  <a:pt x="20748" y="18466"/>
                  <a:pt x="20748" y="18533"/>
                  <a:pt x="20715" y="18599"/>
                </a:cubicBezTo>
                <a:cubicBezTo>
                  <a:pt x="20715" y="18599"/>
                  <a:pt x="20682" y="18599"/>
                  <a:pt x="20682" y="18633"/>
                </a:cubicBezTo>
                <a:cubicBezTo>
                  <a:pt x="20427" y="19090"/>
                  <a:pt x="20038" y="19470"/>
                  <a:pt x="19704" y="19861"/>
                </a:cubicBezTo>
                <a:lnTo>
                  <a:pt x="19704" y="19861"/>
                </a:lnTo>
                <a:cubicBezTo>
                  <a:pt x="19651" y="20018"/>
                  <a:pt x="19598" y="20175"/>
                  <a:pt x="19547" y="20331"/>
                </a:cubicBezTo>
                <a:lnTo>
                  <a:pt x="19547" y="20331"/>
                </a:lnTo>
                <a:cubicBezTo>
                  <a:pt x="19891" y="19815"/>
                  <a:pt x="20307" y="19257"/>
                  <a:pt x="20748" y="18933"/>
                </a:cubicBezTo>
                <a:cubicBezTo>
                  <a:pt x="20848" y="18933"/>
                  <a:pt x="20915" y="18900"/>
                  <a:pt x="20915" y="18866"/>
                </a:cubicBezTo>
                <a:lnTo>
                  <a:pt x="20948" y="18900"/>
                </a:lnTo>
                <a:cubicBezTo>
                  <a:pt x="21035" y="19030"/>
                  <a:pt x="21151" y="19132"/>
                  <a:pt x="21303" y="19132"/>
                </a:cubicBezTo>
                <a:cubicBezTo>
                  <a:pt x="21385" y="19132"/>
                  <a:pt x="21478" y="19103"/>
                  <a:pt x="21582" y="19033"/>
                </a:cubicBezTo>
                <a:cubicBezTo>
                  <a:pt x="21616" y="18966"/>
                  <a:pt x="21582" y="18933"/>
                  <a:pt x="21549" y="18933"/>
                </a:cubicBezTo>
                <a:cubicBezTo>
                  <a:pt x="21502" y="18941"/>
                  <a:pt x="21458" y="18945"/>
                  <a:pt x="21419" y="18945"/>
                </a:cubicBezTo>
                <a:cubicBezTo>
                  <a:pt x="21291" y="18945"/>
                  <a:pt x="21207" y="18901"/>
                  <a:pt x="21182" y="18799"/>
                </a:cubicBezTo>
                <a:lnTo>
                  <a:pt x="21182" y="18699"/>
                </a:lnTo>
                <a:lnTo>
                  <a:pt x="21182" y="18633"/>
                </a:lnTo>
                <a:cubicBezTo>
                  <a:pt x="21182" y="18399"/>
                  <a:pt x="21282" y="18066"/>
                  <a:pt x="21415" y="17899"/>
                </a:cubicBezTo>
                <a:cubicBezTo>
                  <a:pt x="21549" y="17721"/>
                  <a:pt x="21801" y="17573"/>
                  <a:pt x="22043" y="17573"/>
                </a:cubicBezTo>
                <a:cubicBezTo>
                  <a:pt x="22164" y="17573"/>
                  <a:pt x="22283" y="17610"/>
                  <a:pt x="22383" y="17699"/>
                </a:cubicBezTo>
                <a:cubicBezTo>
                  <a:pt x="22616" y="17899"/>
                  <a:pt x="22583" y="18299"/>
                  <a:pt x="22550" y="18599"/>
                </a:cubicBezTo>
                <a:cubicBezTo>
                  <a:pt x="22416" y="19033"/>
                  <a:pt x="22116" y="19300"/>
                  <a:pt x="21849" y="19600"/>
                </a:cubicBezTo>
                <a:cubicBezTo>
                  <a:pt x="21792" y="19629"/>
                  <a:pt x="21833" y="19707"/>
                  <a:pt x="21867" y="19707"/>
                </a:cubicBezTo>
                <a:cubicBezTo>
                  <a:pt x="21872" y="19707"/>
                  <a:pt x="21878" y="19705"/>
                  <a:pt x="21882" y="19700"/>
                </a:cubicBezTo>
                <a:cubicBezTo>
                  <a:pt x="22449" y="19467"/>
                  <a:pt x="22783" y="18933"/>
                  <a:pt x="22850" y="18366"/>
                </a:cubicBezTo>
                <a:cubicBezTo>
                  <a:pt x="22883" y="17932"/>
                  <a:pt x="22716" y="17398"/>
                  <a:pt x="22216" y="17298"/>
                </a:cubicBezTo>
                <a:cubicBezTo>
                  <a:pt x="22166" y="17290"/>
                  <a:pt x="22117" y="17286"/>
                  <a:pt x="22069" y="17286"/>
                </a:cubicBezTo>
                <a:close/>
                <a:moveTo>
                  <a:pt x="19946" y="18575"/>
                </a:moveTo>
                <a:cubicBezTo>
                  <a:pt x="19695" y="19295"/>
                  <a:pt x="19400" y="20010"/>
                  <a:pt x="19080" y="20734"/>
                </a:cubicBezTo>
                <a:cubicBezTo>
                  <a:pt x="19180" y="20567"/>
                  <a:pt x="19281" y="20401"/>
                  <a:pt x="19414" y="20234"/>
                </a:cubicBezTo>
                <a:cubicBezTo>
                  <a:pt x="19501" y="20107"/>
                  <a:pt x="19600" y="19983"/>
                  <a:pt x="19704" y="19861"/>
                </a:cubicBezTo>
                <a:lnTo>
                  <a:pt x="19704" y="19861"/>
                </a:lnTo>
                <a:cubicBezTo>
                  <a:pt x="19781" y="19638"/>
                  <a:pt x="19861" y="19416"/>
                  <a:pt x="19948" y="19200"/>
                </a:cubicBezTo>
                <a:cubicBezTo>
                  <a:pt x="19937" y="18992"/>
                  <a:pt x="19940" y="18783"/>
                  <a:pt x="19946" y="18575"/>
                </a:cubicBezTo>
                <a:close/>
                <a:moveTo>
                  <a:pt x="4270" y="20601"/>
                </a:moveTo>
                <a:cubicBezTo>
                  <a:pt x="4570" y="20601"/>
                  <a:pt x="4870" y="20768"/>
                  <a:pt x="5104" y="20968"/>
                </a:cubicBezTo>
                <a:cubicBezTo>
                  <a:pt x="5371" y="21235"/>
                  <a:pt x="5371" y="21468"/>
                  <a:pt x="5337" y="21802"/>
                </a:cubicBezTo>
                <a:cubicBezTo>
                  <a:pt x="5337" y="21837"/>
                  <a:pt x="5347" y="21864"/>
                  <a:pt x="5361" y="21875"/>
                </a:cubicBezTo>
                <a:lnTo>
                  <a:pt x="5361" y="21875"/>
                </a:lnTo>
                <a:cubicBezTo>
                  <a:pt x="5122" y="22041"/>
                  <a:pt x="4900" y="22155"/>
                  <a:pt x="4645" y="22155"/>
                </a:cubicBezTo>
                <a:cubicBezTo>
                  <a:pt x="4548" y="22155"/>
                  <a:pt x="4446" y="22138"/>
                  <a:pt x="4337" y="22102"/>
                </a:cubicBezTo>
                <a:cubicBezTo>
                  <a:pt x="4003" y="21968"/>
                  <a:pt x="3669" y="21702"/>
                  <a:pt x="3569" y="21301"/>
                </a:cubicBezTo>
                <a:cubicBezTo>
                  <a:pt x="3403" y="20868"/>
                  <a:pt x="3870" y="20601"/>
                  <a:pt x="4270" y="20601"/>
                </a:cubicBezTo>
                <a:close/>
                <a:moveTo>
                  <a:pt x="7378" y="24402"/>
                </a:moveTo>
                <a:lnTo>
                  <a:pt x="7378" y="24402"/>
                </a:lnTo>
                <a:cubicBezTo>
                  <a:pt x="7399" y="24413"/>
                  <a:pt x="7419" y="24425"/>
                  <a:pt x="7439" y="24437"/>
                </a:cubicBezTo>
                <a:cubicBezTo>
                  <a:pt x="7448" y="24437"/>
                  <a:pt x="7456" y="24437"/>
                  <a:pt x="7464" y="24437"/>
                </a:cubicBezTo>
                <a:lnTo>
                  <a:pt x="7464" y="24437"/>
                </a:lnTo>
                <a:cubicBezTo>
                  <a:pt x="7435" y="24425"/>
                  <a:pt x="7407" y="24414"/>
                  <a:pt x="7378" y="24402"/>
                </a:cubicBezTo>
                <a:close/>
                <a:moveTo>
                  <a:pt x="7464" y="24437"/>
                </a:moveTo>
                <a:cubicBezTo>
                  <a:pt x="7489" y="24447"/>
                  <a:pt x="7514" y="24457"/>
                  <a:pt x="7539" y="24468"/>
                </a:cubicBezTo>
                <a:lnTo>
                  <a:pt x="7539" y="24468"/>
                </a:lnTo>
                <a:cubicBezTo>
                  <a:pt x="7537" y="24441"/>
                  <a:pt x="7512" y="24437"/>
                  <a:pt x="7464" y="24437"/>
                </a:cubicBezTo>
                <a:close/>
                <a:moveTo>
                  <a:pt x="7539" y="24468"/>
                </a:moveTo>
                <a:cubicBezTo>
                  <a:pt x="7539" y="24469"/>
                  <a:pt x="7539" y="24469"/>
                  <a:pt x="7539" y="24470"/>
                </a:cubicBezTo>
                <a:cubicBezTo>
                  <a:pt x="7572" y="24470"/>
                  <a:pt x="7572" y="24537"/>
                  <a:pt x="7572" y="24537"/>
                </a:cubicBezTo>
                <a:cubicBezTo>
                  <a:pt x="7672" y="24570"/>
                  <a:pt x="7739" y="24637"/>
                  <a:pt x="7839" y="24737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65" y="24679"/>
                  <a:pt x="7869" y="24642"/>
                  <a:pt x="7872" y="24604"/>
                </a:cubicBezTo>
                <a:cubicBezTo>
                  <a:pt x="7758" y="24559"/>
                  <a:pt x="7647" y="24513"/>
                  <a:pt x="7539" y="24468"/>
                </a:cubicBezTo>
                <a:close/>
                <a:moveTo>
                  <a:pt x="7772" y="24937"/>
                </a:moveTo>
                <a:cubicBezTo>
                  <a:pt x="7777" y="24968"/>
                  <a:pt x="7781" y="24998"/>
                  <a:pt x="7782" y="25028"/>
                </a:cubicBezTo>
                <a:lnTo>
                  <a:pt x="7782" y="25028"/>
                </a:lnTo>
                <a:cubicBezTo>
                  <a:pt x="7795" y="24999"/>
                  <a:pt x="7806" y="24969"/>
                  <a:pt x="7815" y="24937"/>
                </a:cubicBezTo>
                <a:close/>
                <a:moveTo>
                  <a:pt x="5987" y="24095"/>
                </a:moveTo>
                <a:cubicBezTo>
                  <a:pt x="5909" y="24095"/>
                  <a:pt x="5837" y="24098"/>
                  <a:pt x="5771" y="24103"/>
                </a:cubicBezTo>
                <a:cubicBezTo>
                  <a:pt x="5070" y="24237"/>
                  <a:pt x="4837" y="24971"/>
                  <a:pt x="5271" y="25538"/>
                </a:cubicBezTo>
                <a:cubicBezTo>
                  <a:pt x="5539" y="25843"/>
                  <a:pt x="5968" y="25978"/>
                  <a:pt x="6397" y="25978"/>
                </a:cubicBezTo>
                <a:cubicBezTo>
                  <a:pt x="7103" y="25978"/>
                  <a:pt x="7806" y="25610"/>
                  <a:pt x="7782" y="25028"/>
                </a:cubicBezTo>
                <a:lnTo>
                  <a:pt x="7782" y="25028"/>
                </a:lnTo>
                <a:cubicBezTo>
                  <a:pt x="7707" y="25200"/>
                  <a:pt x="7575" y="25325"/>
                  <a:pt x="7339" y="25404"/>
                </a:cubicBezTo>
                <a:cubicBezTo>
                  <a:pt x="7182" y="25452"/>
                  <a:pt x="7013" y="25479"/>
                  <a:pt x="6843" y="25479"/>
                </a:cubicBezTo>
                <a:cubicBezTo>
                  <a:pt x="6541" y="25479"/>
                  <a:pt x="6239" y="25396"/>
                  <a:pt x="6004" y="25204"/>
                </a:cubicBezTo>
                <a:cubicBezTo>
                  <a:pt x="5771" y="25071"/>
                  <a:pt x="5704" y="24837"/>
                  <a:pt x="5738" y="24604"/>
                </a:cubicBezTo>
                <a:cubicBezTo>
                  <a:pt x="5738" y="24264"/>
                  <a:pt x="6065" y="24190"/>
                  <a:pt x="6367" y="24190"/>
                </a:cubicBezTo>
                <a:cubicBezTo>
                  <a:pt x="6451" y="24190"/>
                  <a:pt x="6532" y="24196"/>
                  <a:pt x="6605" y="24203"/>
                </a:cubicBezTo>
                <a:cubicBezTo>
                  <a:pt x="6887" y="24224"/>
                  <a:pt x="7132" y="24304"/>
                  <a:pt x="7378" y="24402"/>
                </a:cubicBezTo>
                <a:lnTo>
                  <a:pt x="7378" y="24402"/>
                </a:lnTo>
                <a:cubicBezTo>
                  <a:pt x="6959" y="24174"/>
                  <a:pt x="6401" y="24095"/>
                  <a:pt x="5987" y="24095"/>
                </a:cubicBezTo>
                <a:close/>
                <a:moveTo>
                  <a:pt x="20592" y="20933"/>
                </a:moveTo>
                <a:cubicBezTo>
                  <a:pt x="20578" y="20933"/>
                  <a:pt x="20563" y="20933"/>
                  <a:pt x="20548" y="20934"/>
                </a:cubicBezTo>
                <a:cubicBezTo>
                  <a:pt x="20515" y="20934"/>
                  <a:pt x="20515" y="20968"/>
                  <a:pt x="20515" y="21034"/>
                </a:cubicBezTo>
                <a:cubicBezTo>
                  <a:pt x="20748" y="21235"/>
                  <a:pt x="20948" y="21368"/>
                  <a:pt x="20948" y="21735"/>
                </a:cubicBezTo>
                <a:cubicBezTo>
                  <a:pt x="20948" y="22035"/>
                  <a:pt x="20748" y="22269"/>
                  <a:pt x="20548" y="22469"/>
                </a:cubicBezTo>
                <a:cubicBezTo>
                  <a:pt x="20515" y="22536"/>
                  <a:pt x="20448" y="22569"/>
                  <a:pt x="20415" y="22569"/>
                </a:cubicBezTo>
                <a:cubicBezTo>
                  <a:pt x="20399" y="22490"/>
                  <a:pt x="20331" y="22456"/>
                  <a:pt x="20260" y="22456"/>
                </a:cubicBezTo>
                <a:cubicBezTo>
                  <a:pt x="20181" y="22456"/>
                  <a:pt x="20099" y="22498"/>
                  <a:pt x="20081" y="22569"/>
                </a:cubicBezTo>
                <a:cubicBezTo>
                  <a:pt x="20014" y="22536"/>
                  <a:pt x="19914" y="22469"/>
                  <a:pt x="19881" y="22402"/>
                </a:cubicBezTo>
                <a:cubicBezTo>
                  <a:pt x="19547" y="22035"/>
                  <a:pt x="19848" y="21135"/>
                  <a:pt x="20381" y="21135"/>
                </a:cubicBezTo>
                <a:cubicBezTo>
                  <a:pt x="20415" y="21135"/>
                  <a:pt x="20415" y="21068"/>
                  <a:pt x="20381" y="21068"/>
                </a:cubicBezTo>
                <a:cubicBezTo>
                  <a:pt x="20367" y="21067"/>
                  <a:pt x="20352" y="21067"/>
                  <a:pt x="20338" y="21067"/>
                </a:cubicBezTo>
                <a:cubicBezTo>
                  <a:pt x="19732" y="21067"/>
                  <a:pt x="19416" y="21747"/>
                  <a:pt x="19514" y="22269"/>
                </a:cubicBezTo>
                <a:cubicBezTo>
                  <a:pt x="19547" y="22569"/>
                  <a:pt x="19781" y="22802"/>
                  <a:pt x="20081" y="22902"/>
                </a:cubicBezTo>
                <a:cubicBezTo>
                  <a:pt x="20081" y="23036"/>
                  <a:pt x="20081" y="23203"/>
                  <a:pt x="20114" y="23303"/>
                </a:cubicBezTo>
                <a:cubicBezTo>
                  <a:pt x="20114" y="23369"/>
                  <a:pt x="20114" y="23403"/>
                  <a:pt x="20181" y="23403"/>
                </a:cubicBezTo>
                <a:cubicBezTo>
                  <a:pt x="20081" y="23436"/>
                  <a:pt x="20048" y="23570"/>
                  <a:pt x="20048" y="23703"/>
                </a:cubicBezTo>
                <a:cubicBezTo>
                  <a:pt x="19881" y="24070"/>
                  <a:pt x="19748" y="24404"/>
                  <a:pt x="19547" y="24770"/>
                </a:cubicBezTo>
                <a:cubicBezTo>
                  <a:pt x="19514" y="24904"/>
                  <a:pt x="19414" y="24971"/>
                  <a:pt x="19347" y="25104"/>
                </a:cubicBezTo>
                <a:lnTo>
                  <a:pt x="19281" y="25104"/>
                </a:lnTo>
                <a:cubicBezTo>
                  <a:pt x="19247" y="25104"/>
                  <a:pt x="19247" y="25137"/>
                  <a:pt x="19247" y="25204"/>
                </a:cubicBezTo>
                <a:cubicBezTo>
                  <a:pt x="18947" y="25604"/>
                  <a:pt x="18580" y="25971"/>
                  <a:pt x="18213" y="26372"/>
                </a:cubicBezTo>
                <a:cubicBezTo>
                  <a:pt x="17880" y="26705"/>
                  <a:pt x="17513" y="27039"/>
                  <a:pt x="17112" y="27306"/>
                </a:cubicBezTo>
                <a:lnTo>
                  <a:pt x="17079" y="27306"/>
                </a:lnTo>
                <a:cubicBezTo>
                  <a:pt x="17046" y="27306"/>
                  <a:pt x="17046" y="27372"/>
                  <a:pt x="17046" y="27372"/>
                </a:cubicBezTo>
                <a:lnTo>
                  <a:pt x="15778" y="28373"/>
                </a:lnTo>
                <a:cubicBezTo>
                  <a:pt x="15758" y="28383"/>
                  <a:pt x="15745" y="28390"/>
                  <a:pt x="15732" y="28396"/>
                </a:cubicBezTo>
                <a:lnTo>
                  <a:pt x="15732" y="28396"/>
                </a:lnTo>
                <a:cubicBezTo>
                  <a:pt x="16019" y="27540"/>
                  <a:pt x="16364" y="26694"/>
                  <a:pt x="16745" y="25871"/>
                </a:cubicBezTo>
                <a:cubicBezTo>
                  <a:pt x="16763" y="25784"/>
                  <a:pt x="16771" y="25706"/>
                  <a:pt x="16780" y="25628"/>
                </a:cubicBezTo>
                <a:lnTo>
                  <a:pt x="16780" y="25628"/>
                </a:lnTo>
                <a:cubicBezTo>
                  <a:pt x="16438" y="26369"/>
                  <a:pt x="16110" y="27113"/>
                  <a:pt x="15813" y="27867"/>
                </a:cubicBezTo>
                <a:lnTo>
                  <a:pt x="15813" y="27867"/>
                </a:lnTo>
                <a:cubicBezTo>
                  <a:pt x="15728" y="28094"/>
                  <a:pt x="15644" y="28323"/>
                  <a:pt x="15558" y="28553"/>
                </a:cubicBezTo>
                <a:lnTo>
                  <a:pt x="15558" y="28553"/>
                </a:lnTo>
                <a:lnTo>
                  <a:pt x="15611" y="28473"/>
                </a:lnTo>
                <a:cubicBezTo>
                  <a:pt x="15682" y="28426"/>
                  <a:pt x="15703" y="28412"/>
                  <a:pt x="15732" y="28396"/>
                </a:cubicBezTo>
                <a:lnTo>
                  <a:pt x="15732" y="28396"/>
                </a:lnTo>
                <a:cubicBezTo>
                  <a:pt x="15700" y="28494"/>
                  <a:pt x="15668" y="28592"/>
                  <a:pt x="15636" y="28690"/>
                </a:cubicBezTo>
                <a:lnTo>
                  <a:pt x="15636" y="28690"/>
                </a:lnTo>
                <a:cubicBezTo>
                  <a:pt x="15723" y="28634"/>
                  <a:pt x="15787" y="28601"/>
                  <a:pt x="15878" y="28540"/>
                </a:cubicBezTo>
                <a:lnTo>
                  <a:pt x="15911" y="28540"/>
                </a:lnTo>
                <a:cubicBezTo>
                  <a:pt x="16412" y="28140"/>
                  <a:pt x="16879" y="27773"/>
                  <a:pt x="17346" y="27406"/>
                </a:cubicBezTo>
                <a:cubicBezTo>
                  <a:pt x="17913" y="27272"/>
                  <a:pt x="18513" y="27072"/>
                  <a:pt x="19114" y="26905"/>
                </a:cubicBezTo>
                <a:cubicBezTo>
                  <a:pt x="19180" y="26939"/>
                  <a:pt x="19214" y="26939"/>
                  <a:pt x="19247" y="26972"/>
                </a:cubicBezTo>
                <a:cubicBezTo>
                  <a:pt x="19247" y="27139"/>
                  <a:pt x="19347" y="27272"/>
                  <a:pt x="19414" y="27406"/>
                </a:cubicBezTo>
                <a:cubicBezTo>
                  <a:pt x="19619" y="27688"/>
                  <a:pt x="19982" y="27852"/>
                  <a:pt x="20321" y="27852"/>
                </a:cubicBezTo>
                <a:cubicBezTo>
                  <a:pt x="20423" y="27852"/>
                  <a:pt x="20522" y="27837"/>
                  <a:pt x="20615" y="27806"/>
                </a:cubicBezTo>
                <a:cubicBezTo>
                  <a:pt x="20915" y="27739"/>
                  <a:pt x="21215" y="27472"/>
                  <a:pt x="21249" y="27139"/>
                </a:cubicBezTo>
                <a:cubicBezTo>
                  <a:pt x="21257" y="27046"/>
                  <a:pt x="21238" y="26966"/>
                  <a:pt x="21200" y="26899"/>
                </a:cubicBezTo>
                <a:lnTo>
                  <a:pt x="21200" y="26899"/>
                </a:lnTo>
                <a:cubicBezTo>
                  <a:pt x="21157" y="26963"/>
                  <a:pt x="21073" y="27043"/>
                  <a:pt x="21015" y="27072"/>
                </a:cubicBezTo>
                <a:cubicBezTo>
                  <a:pt x="20852" y="27174"/>
                  <a:pt x="20676" y="27214"/>
                  <a:pt x="20502" y="27214"/>
                </a:cubicBezTo>
                <a:cubicBezTo>
                  <a:pt x="20393" y="27214"/>
                  <a:pt x="20285" y="27198"/>
                  <a:pt x="20181" y="27172"/>
                </a:cubicBezTo>
                <a:cubicBezTo>
                  <a:pt x="20014" y="27072"/>
                  <a:pt x="19781" y="26905"/>
                  <a:pt x="19748" y="26705"/>
                </a:cubicBezTo>
                <a:lnTo>
                  <a:pt x="19881" y="26705"/>
                </a:lnTo>
                <a:cubicBezTo>
                  <a:pt x="19938" y="26705"/>
                  <a:pt x="19995" y="26632"/>
                  <a:pt x="19968" y="26569"/>
                </a:cubicBezTo>
                <a:lnTo>
                  <a:pt x="19968" y="26569"/>
                </a:lnTo>
                <a:cubicBezTo>
                  <a:pt x="20006" y="26580"/>
                  <a:pt x="20043" y="26593"/>
                  <a:pt x="20081" y="26605"/>
                </a:cubicBezTo>
                <a:cubicBezTo>
                  <a:pt x="20114" y="26605"/>
                  <a:pt x="20114" y="26638"/>
                  <a:pt x="20114" y="26638"/>
                </a:cubicBezTo>
                <a:cubicBezTo>
                  <a:pt x="20248" y="26605"/>
                  <a:pt x="20415" y="26605"/>
                  <a:pt x="20581" y="26605"/>
                </a:cubicBezTo>
                <a:cubicBezTo>
                  <a:pt x="20806" y="26605"/>
                  <a:pt x="21086" y="26698"/>
                  <a:pt x="21200" y="26899"/>
                </a:cubicBezTo>
                <a:lnTo>
                  <a:pt x="21200" y="26899"/>
                </a:lnTo>
                <a:cubicBezTo>
                  <a:pt x="21206" y="26889"/>
                  <a:pt x="21211" y="26880"/>
                  <a:pt x="21215" y="26872"/>
                </a:cubicBezTo>
                <a:cubicBezTo>
                  <a:pt x="21249" y="26772"/>
                  <a:pt x="21249" y="26705"/>
                  <a:pt x="21215" y="26672"/>
                </a:cubicBezTo>
                <a:cubicBezTo>
                  <a:pt x="21115" y="26538"/>
                  <a:pt x="21015" y="26538"/>
                  <a:pt x="20882" y="26505"/>
                </a:cubicBezTo>
                <a:cubicBezTo>
                  <a:pt x="20615" y="26438"/>
                  <a:pt x="20381" y="26438"/>
                  <a:pt x="20114" y="26438"/>
                </a:cubicBezTo>
                <a:cubicBezTo>
                  <a:pt x="20081" y="26438"/>
                  <a:pt x="20081" y="26372"/>
                  <a:pt x="20114" y="26372"/>
                </a:cubicBezTo>
                <a:lnTo>
                  <a:pt x="20181" y="26372"/>
                </a:lnTo>
                <a:cubicBezTo>
                  <a:pt x="20131" y="26355"/>
                  <a:pt x="20089" y="26347"/>
                  <a:pt x="20048" y="26347"/>
                </a:cubicBezTo>
                <a:cubicBezTo>
                  <a:pt x="20006" y="26347"/>
                  <a:pt x="19964" y="26355"/>
                  <a:pt x="19914" y="26372"/>
                </a:cubicBezTo>
                <a:cubicBezTo>
                  <a:pt x="19914" y="26405"/>
                  <a:pt x="19914" y="26438"/>
                  <a:pt x="19881" y="26438"/>
                </a:cubicBezTo>
                <a:lnTo>
                  <a:pt x="19948" y="26538"/>
                </a:lnTo>
                <a:cubicBezTo>
                  <a:pt x="19957" y="26548"/>
                  <a:pt x="19964" y="26558"/>
                  <a:pt x="19968" y="26569"/>
                </a:cubicBezTo>
                <a:lnTo>
                  <a:pt x="19968" y="26569"/>
                </a:lnTo>
                <a:cubicBezTo>
                  <a:pt x="19880" y="26542"/>
                  <a:pt x="19793" y="26521"/>
                  <a:pt x="19710" y="26521"/>
                </a:cubicBezTo>
                <a:cubicBezTo>
                  <a:pt x="19641" y="26521"/>
                  <a:pt x="19575" y="26535"/>
                  <a:pt x="19514" y="26572"/>
                </a:cubicBezTo>
                <a:cubicBezTo>
                  <a:pt x="19347" y="26538"/>
                  <a:pt x="19214" y="26472"/>
                  <a:pt x="19047" y="26438"/>
                </a:cubicBezTo>
                <a:cubicBezTo>
                  <a:pt x="19036" y="26436"/>
                  <a:pt x="19025" y="26435"/>
                  <a:pt x="19015" y="26435"/>
                </a:cubicBezTo>
                <a:cubicBezTo>
                  <a:pt x="18864" y="26435"/>
                  <a:pt x="18758" y="26645"/>
                  <a:pt x="18914" y="26739"/>
                </a:cubicBezTo>
                <a:lnTo>
                  <a:pt x="17679" y="27105"/>
                </a:lnTo>
                <a:cubicBezTo>
                  <a:pt x="18180" y="26705"/>
                  <a:pt x="18613" y="26272"/>
                  <a:pt x="19080" y="25805"/>
                </a:cubicBezTo>
                <a:cubicBezTo>
                  <a:pt x="19281" y="25604"/>
                  <a:pt x="19447" y="25404"/>
                  <a:pt x="19581" y="25204"/>
                </a:cubicBezTo>
                <a:cubicBezTo>
                  <a:pt x="19781" y="25137"/>
                  <a:pt x="19948" y="25071"/>
                  <a:pt x="20181" y="25037"/>
                </a:cubicBezTo>
                <a:cubicBezTo>
                  <a:pt x="20281" y="24971"/>
                  <a:pt x="20415" y="24937"/>
                  <a:pt x="20548" y="24937"/>
                </a:cubicBezTo>
                <a:cubicBezTo>
                  <a:pt x="20581" y="24971"/>
                  <a:pt x="20581" y="25037"/>
                  <a:pt x="20615" y="25037"/>
                </a:cubicBezTo>
                <a:cubicBezTo>
                  <a:pt x="20727" y="25205"/>
                  <a:pt x="20955" y="25279"/>
                  <a:pt x="21203" y="25279"/>
                </a:cubicBezTo>
                <a:cubicBezTo>
                  <a:pt x="21251" y="25279"/>
                  <a:pt x="21300" y="25276"/>
                  <a:pt x="21349" y="25271"/>
                </a:cubicBezTo>
                <a:cubicBezTo>
                  <a:pt x="21449" y="25237"/>
                  <a:pt x="21415" y="25071"/>
                  <a:pt x="21282" y="25071"/>
                </a:cubicBezTo>
                <a:cubicBezTo>
                  <a:pt x="21182" y="25071"/>
                  <a:pt x="21015" y="25071"/>
                  <a:pt x="20882" y="24971"/>
                </a:cubicBezTo>
                <a:lnTo>
                  <a:pt x="20882" y="24937"/>
                </a:lnTo>
                <a:cubicBezTo>
                  <a:pt x="20915" y="24904"/>
                  <a:pt x="20915" y="24871"/>
                  <a:pt x="20915" y="24804"/>
                </a:cubicBezTo>
                <a:cubicBezTo>
                  <a:pt x="20915" y="24770"/>
                  <a:pt x="20882" y="24737"/>
                  <a:pt x="20782" y="24737"/>
                </a:cubicBezTo>
                <a:cubicBezTo>
                  <a:pt x="20848" y="24637"/>
                  <a:pt x="20882" y="24537"/>
                  <a:pt x="20915" y="24470"/>
                </a:cubicBezTo>
                <a:cubicBezTo>
                  <a:pt x="21182" y="24103"/>
                  <a:pt x="21616" y="23903"/>
                  <a:pt x="22049" y="23903"/>
                </a:cubicBezTo>
                <a:cubicBezTo>
                  <a:pt x="22416" y="23903"/>
                  <a:pt x="22850" y="24137"/>
                  <a:pt x="22616" y="24570"/>
                </a:cubicBezTo>
                <a:cubicBezTo>
                  <a:pt x="22449" y="24937"/>
                  <a:pt x="22049" y="25104"/>
                  <a:pt x="21682" y="25271"/>
                </a:cubicBezTo>
                <a:cubicBezTo>
                  <a:pt x="21616" y="25304"/>
                  <a:pt x="21616" y="25371"/>
                  <a:pt x="21716" y="25371"/>
                </a:cubicBezTo>
                <a:cubicBezTo>
                  <a:pt x="22216" y="25371"/>
                  <a:pt x="22750" y="24971"/>
                  <a:pt x="22883" y="24470"/>
                </a:cubicBezTo>
                <a:cubicBezTo>
                  <a:pt x="23017" y="23937"/>
                  <a:pt x="22416" y="23703"/>
                  <a:pt x="21949" y="23703"/>
                </a:cubicBezTo>
                <a:cubicBezTo>
                  <a:pt x="21912" y="23698"/>
                  <a:pt x="21875" y="23696"/>
                  <a:pt x="21838" y="23696"/>
                </a:cubicBezTo>
                <a:cubicBezTo>
                  <a:pt x="21330" y="23696"/>
                  <a:pt x="20766" y="24104"/>
                  <a:pt x="20548" y="24570"/>
                </a:cubicBezTo>
                <a:cubicBezTo>
                  <a:pt x="20548" y="24570"/>
                  <a:pt x="20548" y="24604"/>
                  <a:pt x="20515" y="24604"/>
                </a:cubicBezTo>
                <a:cubicBezTo>
                  <a:pt x="20415" y="24604"/>
                  <a:pt x="20348" y="24637"/>
                  <a:pt x="20348" y="24704"/>
                </a:cubicBezTo>
                <a:cubicBezTo>
                  <a:pt x="20248" y="24704"/>
                  <a:pt x="20181" y="24737"/>
                  <a:pt x="20081" y="24737"/>
                </a:cubicBezTo>
                <a:cubicBezTo>
                  <a:pt x="19948" y="24770"/>
                  <a:pt x="19848" y="24804"/>
                  <a:pt x="19681" y="24904"/>
                </a:cubicBezTo>
                <a:cubicBezTo>
                  <a:pt x="19948" y="24404"/>
                  <a:pt x="20181" y="23870"/>
                  <a:pt x="20415" y="23303"/>
                </a:cubicBezTo>
                <a:cubicBezTo>
                  <a:pt x="20448" y="23303"/>
                  <a:pt x="20515" y="23269"/>
                  <a:pt x="20515" y="23236"/>
                </a:cubicBezTo>
                <a:lnTo>
                  <a:pt x="20515" y="23103"/>
                </a:lnTo>
                <a:lnTo>
                  <a:pt x="20515" y="23036"/>
                </a:lnTo>
                <a:lnTo>
                  <a:pt x="20515" y="22802"/>
                </a:lnTo>
                <a:lnTo>
                  <a:pt x="20548" y="22802"/>
                </a:lnTo>
                <a:cubicBezTo>
                  <a:pt x="20948" y="22636"/>
                  <a:pt x="21215" y="22235"/>
                  <a:pt x="21249" y="21802"/>
                </a:cubicBezTo>
                <a:cubicBezTo>
                  <a:pt x="21281" y="21414"/>
                  <a:pt x="21032" y="20933"/>
                  <a:pt x="20592" y="20933"/>
                </a:cubicBezTo>
                <a:close/>
                <a:moveTo>
                  <a:pt x="17613" y="13996"/>
                </a:moveTo>
                <a:cubicBezTo>
                  <a:pt x="17596" y="13996"/>
                  <a:pt x="17572" y="14018"/>
                  <a:pt x="17543" y="14052"/>
                </a:cubicBezTo>
                <a:lnTo>
                  <a:pt x="17543" y="14052"/>
                </a:lnTo>
                <a:cubicBezTo>
                  <a:pt x="17568" y="14045"/>
                  <a:pt x="17594" y="14041"/>
                  <a:pt x="17619" y="14041"/>
                </a:cubicBezTo>
                <a:cubicBezTo>
                  <a:pt x="17651" y="14041"/>
                  <a:pt x="17683" y="14048"/>
                  <a:pt x="17713" y="14063"/>
                </a:cubicBezTo>
                <a:cubicBezTo>
                  <a:pt x="17713" y="14063"/>
                  <a:pt x="17713" y="14063"/>
                  <a:pt x="17713" y="14063"/>
                </a:cubicBezTo>
                <a:lnTo>
                  <a:pt x="17713" y="14063"/>
                </a:lnTo>
                <a:cubicBezTo>
                  <a:pt x="17791" y="14193"/>
                  <a:pt x="17927" y="14296"/>
                  <a:pt x="18013" y="14496"/>
                </a:cubicBezTo>
                <a:cubicBezTo>
                  <a:pt x="18080" y="14663"/>
                  <a:pt x="18080" y="14863"/>
                  <a:pt x="18046" y="15030"/>
                </a:cubicBezTo>
                <a:cubicBezTo>
                  <a:pt x="17946" y="15330"/>
                  <a:pt x="17713" y="15664"/>
                  <a:pt x="17413" y="15697"/>
                </a:cubicBezTo>
                <a:lnTo>
                  <a:pt x="17212" y="15697"/>
                </a:lnTo>
                <a:lnTo>
                  <a:pt x="17212" y="15564"/>
                </a:lnTo>
                <a:cubicBezTo>
                  <a:pt x="17212" y="15522"/>
                  <a:pt x="17159" y="15479"/>
                  <a:pt x="17111" y="15479"/>
                </a:cubicBezTo>
                <a:cubicBezTo>
                  <a:pt x="17084" y="15479"/>
                  <a:pt x="17058" y="15494"/>
                  <a:pt x="17046" y="15530"/>
                </a:cubicBezTo>
                <a:cubicBezTo>
                  <a:pt x="16946" y="15397"/>
                  <a:pt x="16912" y="15164"/>
                  <a:pt x="16946" y="15030"/>
                </a:cubicBezTo>
                <a:cubicBezTo>
                  <a:pt x="17046" y="14830"/>
                  <a:pt x="17179" y="14596"/>
                  <a:pt x="17279" y="14396"/>
                </a:cubicBezTo>
                <a:cubicBezTo>
                  <a:pt x="17329" y="14371"/>
                  <a:pt x="17456" y="14156"/>
                  <a:pt x="17543" y="14052"/>
                </a:cubicBezTo>
                <a:lnTo>
                  <a:pt x="17543" y="14052"/>
                </a:lnTo>
                <a:cubicBezTo>
                  <a:pt x="17457" y="14076"/>
                  <a:pt x="17373" y="14136"/>
                  <a:pt x="17312" y="14196"/>
                </a:cubicBezTo>
                <a:cubicBezTo>
                  <a:pt x="17079" y="14396"/>
                  <a:pt x="16912" y="14697"/>
                  <a:pt x="16779" y="14997"/>
                </a:cubicBezTo>
                <a:cubicBezTo>
                  <a:pt x="16645" y="15264"/>
                  <a:pt x="16712" y="15697"/>
                  <a:pt x="16912" y="15931"/>
                </a:cubicBezTo>
                <a:lnTo>
                  <a:pt x="16912" y="15997"/>
                </a:lnTo>
                <a:cubicBezTo>
                  <a:pt x="16612" y="16731"/>
                  <a:pt x="16579" y="17599"/>
                  <a:pt x="16612" y="18433"/>
                </a:cubicBezTo>
                <a:cubicBezTo>
                  <a:pt x="16479" y="18166"/>
                  <a:pt x="16378" y="17865"/>
                  <a:pt x="16212" y="17565"/>
                </a:cubicBezTo>
                <a:cubicBezTo>
                  <a:pt x="16479" y="17098"/>
                  <a:pt x="16378" y="16498"/>
                  <a:pt x="16045" y="16064"/>
                </a:cubicBezTo>
                <a:cubicBezTo>
                  <a:pt x="15815" y="15783"/>
                  <a:pt x="15409" y="15463"/>
                  <a:pt x="15007" y="15463"/>
                </a:cubicBezTo>
                <a:cubicBezTo>
                  <a:pt x="14884" y="15463"/>
                  <a:pt x="14761" y="15493"/>
                  <a:pt x="14644" y="15564"/>
                </a:cubicBezTo>
                <a:cubicBezTo>
                  <a:pt x="14077" y="15897"/>
                  <a:pt x="14244" y="16831"/>
                  <a:pt x="14577" y="17232"/>
                </a:cubicBezTo>
                <a:cubicBezTo>
                  <a:pt x="14783" y="17520"/>
                  <a:pt x="15116" y="17770"/>
                  <a:pt x="15412" y="17770"/>
                </a:cubicBezTo>
                <a:cubicBezTo>
                  <a:pt x="15595" y="17770"/>
                  <a:pt x="15763" y="17674"/>
                  <a:pt x="15878" y="17432"/>
                </a:cubicBezTo>
                <a:cubicBezTo>
                  <a:pt x="15878" y="17532"/>
                  <a:pt x="15911" y="17599"/>
                  <a:pt x="15945" y="17665"/>
                </a:cubicBezTo>
                <a:cubicBezTo>
                  <a:pt x="15945" y="17699"/>
                  <a:pt x="15945" y="17732"/>
                  <a:pt x="15978" y="17732"/>
                </a:cubicBezTo>
                <a:cubicBezTo>
                  <a:pt x="16078" y="17865"/>
                  <a:pt x="16145" y="17999"/>
                  <a:pt x="16278" y="18066"/>
                </a:cubicBezTo>
                <a:cubicBezTo>
                  <a:pt x="16412" y="18399"/>
                  <a:pt x="16579" y="18733"/>
                  <a:pt x="16645" y="19100"/>
                </a:cubicBezTo>
                <a:cubicBezTo>
                  <a:pt x="16712" y="19367"/>
                  <a:pt x="16712" y="19567"/>
                  <a:pt x="16745" y="19767"/>
                </a:cubicBezTo>
                <a:cubicBezTo>
                  <a:pt x="16779" y="20201"/>
                  <a:pt x="16812" y="20567"/>
                  <a:pt x="16912" y="21001"/>
                </a:cubicBezTo>
                <a:lnTo>
                  <a:pt x="16912" y="21034"/>
                </a:lnTo>
                <a:cubicBezTo>
                  <a:pt x="16912" y="21068"/>
                  <a:pt x="16912" y="21068"/>
                  <a:pt x="16946" y="21101"/>
                </a:cubicBezTo>
                <a:cubicBezTo>
                  <a:pt x="16979" y="21368"/>
                  <a:pt x="17046" y="21568"/>
                  <a:pt x="17079" y="21835"/>
                </a:cubicBezTo>
                <a:cubicBezTo>
                  <a:pt x="16879" y="21535"/>
                  <a:pt x="16745" y="21201"/>
                  <a:pt x="16579" y="20868"/>
                </a:cubicBezTo>
                <a:cubicBezTo>
                  <a:pt x="16479" y="20701"/>
                  <a:pt x="16412" y="20534"/>
                  <a:pt x="16278" y="20367"/>
                </a:cubicBezTo>
                <a:cubicBezTo>
                  <a:pt x="16212" y="20234"/>
                  <a:pt x="16078" y="20201"/>
                  <a:pt x="15945" y="20067"/>
                </a:cubicBezTo>
                <a:cubicBezTo>
                  <a:pt x="16312" y="19600"/>
                  <a:pt x="16045" y="18900"/>
                  <a:pt x="15545" y="18666"/>
                </a:cubicBezTo>
                <a:cubicBezTo>
                  <a:pt x="15412" y="18595"/>
                  <a:pt x="15262" y="18562"/>
                  <a:pt x="15114" y="18562"/>
                </a:cubicBezTo>
                <a:cubicBezTo>
                  <a:pt x="14702" y="18562"/>
                  <a:pt x="14293" y="18817"/>
                  <a:pt x="14244" y="19233"/>
                </a:cubicBezTo>
                <a:cubicBezTo>
                  <a:pt x="14210" y="19734"/>
                  <a:pt x="14477" y="20201"/>
                  <a:pt x="14877" y="20501"/>
                </a:cubicBezTo>
                <a:cubicBezTo>
                  <a:pt x="15023" y="20594"/>
                  <a:pt x="15185" y="20639"/>
                  <a:pt x="15337" y="20639"/>
                </a:cubicBezTo>
                <a:cubicBezTo>
                  <a:pt x="15568" y="20639"/>
                  <a:pt x="15778" y="20535"/>
                  <a:pt x="15878" y="20334"/>
                </a:cubicBezTo>
                <a:cubicBezTo>
                  <a:pt x="15911" y="20367"/>
                  <a:pt x="15911" y="20401"/>
                  <a:pt x="15945" y="20434"/>
                </a:cubicBezTo>
                <a:cubicBezTo>
                  <a:pt x="15955" y="20454"/>
                  <a:pt x="15970" y="20462"/>
                  <a:pt x="15987" y="20462"/>
                </a:cubicBezTo>
                <a:cubicBezTo>
                  <a:pt x="16028" y="20462"/>
                  <a:pt x="16078" y="20414"/>
                  <a:pt x="16078" y="20367"/>
                </a:cubicBezTo>
                <a:cubicBezTo>
                  <a:pt x="16278" y="20534"/>
                  <a:pt x="16378" y="20768"/>
                  <a:pt x="16479" y="21034"/>
                </a:cubicBezTo>
                <a:cubicBezTo>
                  <a:pt x="16645" y="21368"/>
                  <a:pt x="16779" y="21768"/>
                  <a:pt x="17112" y="22035"/>
                </a:cubicBezTo>
                <a:cubicBezTo>
                  <a:pt x="17112" y="22069"/>
                  <a:pt x="17112" y="22169"/>
                  <a:pt x="17146" y="22202"/>
                </a:cubicBezTo>
                <a:cubicBezTo>
                  <a:pt x="17279" y="22769"/>
                  <a:pt x="17246" y="23336"/>
                  <a:pt x="17146" y="23870"/>
                </a:cubicBezTo>
                <a:cubicBezTo>
                  <a:pt x="17046" y="23403"/>
                  <a:pt x="16779" y="23036"/>
                  <a:pt x="16412" y="22736"/>
                </a:cubicBezTo>
                <a:cubicBezTo>
                  <a:pt x="16312" y="22669"/>
                  <a:pt x="16278" y="22602"/>
                  <a:pt x="16212" y="22569"/>
                </a:cubicBezTo>
                <a:cubicBezTo>
                  <a:pt x="16280" y="22026"/>
                  <a:pt x="15610" y="21451"/>
                  <a:pt x="15089" y="21451"/>
                </a:cubicBezTo>
                <a:cubicBezTo>
                  <a:pt x="14843" y="21451"/>
                  <a:pt x="14630" y="21580"/>
                  <a:pt x="14544" y="21902"/>
                </a:cubicBezTo>
                <a:cubicBezTo>
                  <a:pt x="14410" y="22335"/>
                  <a:pt x="14711" y="22836"/>
                  <a:pt x="14977" y="23103"/>
                </a:cubicBezTo>
                <a:cubicBezTo>
                  <a:pt x="15151" y="23276"/>
                  <a:pt x="15437" y="23464"/>
                  <a:pt x="15699" y="23464"/>
                </a:cubicBezTo>
                <a:cubicBezTo>
                  <a:pt x="15840" y="23464"/>
                  <a:pt x="15973" y="23409"/>
                  <a:pt x="16078" y="23269"/>
                </a:cubicBezTo>
                <a:cubicBezTo>
                  <a:pt x="16112" y="23236"/>
                  <a:pt x="16078" y="23203"/>
                  <a:pt x="16045" y="23203"/>
                </a:cubicBezTo>
                <a:cubicBezTo>
                  <a:pt x="15970" y="23203"/>
                  <a:pt x="15897" y="23205"/>
                  <a:pt x="15826" y="23205"/>
                </a:cubicBezTo>
                <a:cubicBezTo>
                  <a:pt x="15613" y="23205"/>
                  <a:pt x="15419" y="23186"/>
                  <a:pt x="15244" y="23036"/>
                </a:cubicBezTo>
                <a:cubicBezTo>
                  <a:pt x="14977" y="22836"/>
                  <a:pt x="14811" y="22536"/>
                  <a:pt x="14777" y="22235"/>
                </a:cubicBezTo>
                <a:cubicBezTo>
                  <a:pt x="14719" y="21915"/>
                  <a:pt x="14889" y="21722"/>
                  <a:pt x="15177" y="21722"/>
                </a:cubicBezTo>
                <a:cubicBezTo>
                  <a:pt x="15219" y="21722"/>
                  <a:pt x="15264" y="21726"/>
                  <a:pt x="15311" y="21735"/>
                </a:cubicBezTo>
                <a:cubicBezTo>
                  <a:pt x="15578" y="21768"/>
                  <a:pt x="15945" y="22202"/>
                  <a:pt x="15978" y="22502"/>
                </a:cubicBezTo>
                <a:cubicBezTo>
                  <a:pt x="15945" y="22536"/>
                  <a:pt x="15945" y="22569"/>
                  <a:pt x="15945" y="22602"/>
                </a:cubicBezTo>
                <a:lnTo>
                  <a:pt x="15945" y="22702"/>
                </a:lnTo>
                <a:lnTo>
                  <a:pt x="15945" y="22736"/>
                </a:lnTo>
                <a:cubicBezTo>
                  <a:pt x="15911" y="22769"/>
                  <a:pt x="15945" y="22836"/>
                  <a:pt x="15978" y="22836"/>
                </a:cubicBezTo>
                <a:cubicBezTo>
                  <a:pt x="16012" y="22852"/>
                  <a:pt x="16028" y="22861"/>
                  <a:pt x="16041" y="22861"/>
                </a:cubicBezTo>
                <a:cubicBezTo>
                  <a:pt x="16053" y="22861"/>
                  <a:pt x="16062" y="22852"/>
                  <a:pt x="16078" y="22836"/>
                </a:cubicBezTo>
                <a:lnTo>
                  <a:pt x="16112" y="22836"/>
                </a:lnTo>
                <a:cubicBezTo>
                  <a:pt x="16145" y="22869"/>
                  <a:pt x="16212" y="22869"/>
                  <a:pt x="16245" y="22902"/>
                </a:cubicBezTo>
                <a:cubicBezTo>
                  <a:pt x="16612" y="23236"/>
                  <a:pt x="16879" y="23670"/>
                  <a:pt x="17046" y="24170"/>
                </a:cubicBezTo>
                <a:lnTo>
                  <a:pt x="17046" y="24203"/>
                </a:lnTo>
                <a:cubicBezTo>
                  <a:pt x="16979" y="24370"/>
                  <a:pt x="16979" y="24504"/>
                  <a:pt x="16946" y="24670"/>
                </a:cubicBezTo>
                <a:cubicBezTo>
                  <a:pt x="16145" y="26038"/>
                  <a:pt x="15411" y="27606"/>
                  <a:pt x="15144" y="29174"/>
                </a:cubicBezTo>
                <a:cubicBezTo>
                  <a:pt x="15144" y="29216"/>
                  <a:pt x="15199" y="29273"/>
                  <a:pt x="15247" y="29273"/>
                </a:cubicBezTo>
                <a:cubicBezTo>
                  <a:pt x="15274" y="29273"/>
                  <a:pt x="15299" y="29255"/>
                  <a:pt x="15311" y="29207"/>
                </a:cubicBezTo>
                <a:cubicBezTo>
                  <a:pt x="15395" y="28989"/>
                  <a:pt x="15477" y="28770"/>
                  <a:pt x="15558" y="28553"/>
                </a:cubicBezTo>
                <a:lnTo>
                  <a:pt x="15558" y="28553"/>
                </a:lnTo>
                <a:lnTo>
                  <a:pt x="15545" y="28573"/>
                </a:lnTo>
                <a:cubicBezTo>
                  <a:pt x="15631" y="28337"/>
                  <a:pt x="15720" y="28101"/>
                  <a:pt x="15813" y="27867"/>
                </a:cubicBezTo>
                <a:lnTo>
                  <a:pt x="15813" y="27867"/>
                </a:lnTo>
                <a:cubicBezTo>
                  <a:pt x="16126" y="27022"/>
                  <a:pt x="16440" y="26191"/>
                  <a:pt x="16812" y="25404"/>
                </a:cubicBezTo>
                <a:lnTo>
                  <a:pt x="16812" y="25404"/>
                </a:lnTo>
                <a:cubicBezTo>
                  <a:pt x="16796" y="25484"/>
                  <a:pt x="16788" y="25556"/>
                  <a:pt x="16780" y="25628"/>
                </a:cubicBezTo>
                <a:lnTo>
                  <a:pt x="16780" y="25628"/>
                </a:lnTo>
                <a:cubicBezTo>
                  <a:pt x="16881" y="25409"/>
                  <a:pt x="16984" y="25190"/>
                  <a:pt x="17087" y="24971"/>
                </a:cubicBezTo>
                <a:lnTo>
                  <a:pt x="17087" y="24971"/>
                </a:lnTo>
                <a:cubicBezTo>
                  <a:pt x="17072" y="25040"/>
                  <a:pt x="17059" y="25105"/>
                  <a:pt x="17046" y="25171"/>
                </a:cubicBezTo>
                <a:cubicBezTo>
                  <a:pt x="17339" y="24524"/>
                  <a:pt x="17633" y="23904"/>
                  <a:pt x="17927" y="23332"/>
                </a:cubicBezTo>
                <a:lnTo>
                  <a:pt x="17927" y="23332"/>
                </a:lnTo>
                <a:cubicBezTo>
                  <a:pt x="18202" y="22923"/>
                  <a:pt x="18491" y="22521"/>
                  <a:pt x="18747" y="22102"/>
                </a:cubicBezTo>
                <a:cubicBezTo>
                  <a:pt x="18780" y="22069"/>
                  <a:pt x="18780" y="21968"/>
                  <a:pt x="18847" y="21935"/>
                </a:cubicBezTo>
                <a:cubicBezTo>
                  <a:pt x="19047" y="21535"/>
                  <a:pt x="19214" y="21135"/>
                  <a:pt x="19414" y="20734"/>
                </a:cubicBezTo>
                <a:cubicBezTo>
                  <a:pt x="19458" y="20602"/>
                  <a:pt x="19502" y="20467"/>
                  <a:pt x="19547" y="20331"/>
                </a:cubicBezTo>
                <a:lnTo>
                  <a:pt x="19547" y="20331"/>
                </a:lnTo>
                <a:cubicBezTo>
                  <a:pt x="19501" y="20400"/>
                  <a:pt x="19457" y="20468"/>
                  <a:pt x="19414" y="20534"/>
                </a:cubicBezTo>
                <a:cubicBezTo>
                  <a:pt x="19080" y="21034"/>
                  <a:pt x="18780" y="21535"/>
                  <a:pt x="18547" y="22069"/>
                </a:cubicBezTo>
                <a:cubicBezTo>
                  <a:pt x="18513" y="22102"/>
                  <a:pt x="18513" y="22102"/>
                  <a:pt x="18447" y="22102"/>
                </a:cubicBezTo>
                <a:cubicBezTo>
                  <a:pt x="18230" y="22571"/>
                  <a:pt x="18009" y="23037"/>
                  <a:pt x="17787" y="23501"/>
                </a:cubicBezTo>
                <a:lnTo>
                  <a:pt x="17787" y="23501"/>
                </a:lnTo>
                <a:cubicBezTo>
                  <a:pt x="17774" y="23524"/>
                  <a:pt x="17760" y="23547"/>
                  <a:pt x="17746" y="23570"/>
                </a:cubicBezTo>
                <a:cubicBezTo>
                  <a:pt x="17648" y="23733"/>
                  <a:pt x="17550" y="23897"/>
                  <a:pt x="17455" y="24065"/>
                </a:cubicBezTo>
                <a:lnTo>
                  <a:pt x="17455" y="24065"/>
                </a:lnTo>
                <a:cubicBezTo>
                  <a:pt x="17516" y="24027"/>
                  <a:pt x="17548" y="23933"/>
                  <a:pt x="17579" y="23870"/>
                </a:cubicBezTo>
                <a:cubicBezTo>
                  <a:pt x="17623" y="23798"/>
                  <a:pt x="17668" y="23727"/>
                  <a:pt x="17713" y="23657"/>
                </a:cubicBezTo>
                <a:lnTo>
                  <a:pt x="17713" y="23657"/>
                </a:lnTo>
                <a:cubicBezTo>
                  <a:pt x="17503" y="24095"/>
                  <a:pt x="17293" y="24533"/>
                  <a:pt x="17087" y="24971"/>
                </a:cubicBezTo>
                <a:lnTo>
                  <a:pt x="17087" y="24971"/>
                </a:lnTo>
                <a:cubicBezTo>
                  <a:pt x="17110" y="24863"/>
                  <a:pt x="17138" y="24746"/>
                  <a:pt x="17179" y="24604"/>
                </a:cubicBezTo>
                <a:cubicBezTo>
                  <a:pt x="17264" y="24417"/>
                  <a:pt x="17358" y="24239"/>
                  <a:pt x="17455" y="24065"/>
                </a:cubicBezTo>
                <a:lnTo>
                  <a:pt x="17455" y="24065"/>
                </a:lnTo>
                <a:cubicBezTo>
                  <a:pt x="17452" y="24067"/>
                  <a:pt x="17449" y="24068"/>
                  <a:pt x="17446" y="24070"/>
                </a:cubicBezTo>
                <a:cubicBezTo>
                  <a:pt x="17513" y="23770"/>
                  <a:pt x="17546" y="23536"/>
                  <a:pt x="17579" y="23236"/>
                </a:cubicBezTo>
                <a:cubicBezTo>
                  <a:pt x="17679" y="22435"/>
                  <a:pt x="17379" y="21602"/>
                  <a:pt x="17246" y="20868"/>
                </a:cubicBezTo>
                <a:cubicBezTo>
                  <a:pt x="17379" y="20367"/>
                  <a:pt x="17379" y="19767"/>
                  <a:pt x="17579" y="19300"/>
                </a:cubicBezTo>
                <a:lnTo>
                  <a:pt x="17679" y="19300"/>
                </a:lnTo>
                <a:cubicBezTo>
                  <a:pt x="17713" y="19300"/>
                  <a:pt x="17779" y="19233"/>
                  <a:pt x="17746" y="19200"/>
                </a:cubicBezTo>
                <a:cubicBezTo>
                  <a:pt x="17746" y="19133"/>
                  <a:pt x="17746" y="19100"/>
                  <a:pt x="17713" y="19100"/>
                </a:cubicBezTo>
                <a:lnTo>
                  <a:pt x="17713" y="19100"/>
                </a:lnTo>
                <a:cubicBezTo>
                  <a:pt x="17746" y="19100"/>
                  <a:pt x="17746" y="19133"/>
                  <a:pt x="17779" y="19133"/>
                </a:cubicBezTo>
                <a:cubicBezTo>
                  <a:pt x="17892" y="19199"/>
                  <a:pt x="18002" y="19227"/>
                  <a:pt x="18106" y="19227"/>
                </a:cubicBezTo>
                <a:cubicBezTo>
                  <a:pt x="18373" y="19227"/>
                  <a:pt x="18603" y="19039"/>
                  <a:pt x="18747" y="18799"/>
                </a:cubicBezTo>
                <a:cubicBezTo>
                  <a:pt x="18947" y="18466"/>
                  <a:pt x="19014" y="17966"/>
                  <a:pt x="18847" y="17599"/>
                </a:cubicBezTo>
                <a:cubicBezTo>
                  <a:pt x="18740" y="17363"/>
                  <a:pt x="18523" y="17210"/>
                  <a:pt x="18284" y="17210"/>
                </a:cubicBezTo>
                <a:cubicBezTo>
                  <a:pt x="18151" y="17210"/>
                  <a:pt x="18011" y="17258"/>
                  <a:pt x="17880" y="17365"/>
                </a:cubicBezTo>
                <a:cubicBezTo>
                  <a:pt x="17846" y="17398"/>
                  <a:pt x="17846" y="17465"/>
                  <a:pt x="17913" y="17465"/>
                </a:cubicBezTo>
                <a:cubicBezTo>
                  <a:pt x="17988" y="17457"/>
                  <a:pt x="18059" y="17451"/>
                  <a:pt x="18125" y="17451"/>
                </a:cubicBezTo>
                <a:cubicBezTo>
                  <a:pt x="18324" y="17451"/>
                  <a:pt x="18480" y="17507"/>
                  <a:pt x="18580" y="17732"/>
                </a:cubicBezTo>
                <a:cubicBezTo>
                  <a:pt x="18713" y="17999"/>
                  <a:pt x="18613" y="18299"/>
                  <a:pt x="18547" y="18566"/>
                </a:cubicBezTo>
                <a:cubicBezTo>
                  <a:pt x="18452" y="18756"/>
                  <a:pt x="18297" y="19036"/>
                  <a:pt x="18082" y="19036"/>
                </a:cubicBezTo>
                <a:cubicBezTo>
                  <a:pt x="18070" y="19036"/>
                  <a:pt x="18058" y="19035"/>
                  <a:pt x="18046" y="19033"/>
                </a:cubicBezTo>
                <a:cubicBezTo>
                  <a:pt x="17379" y="18900"/>
                  <a:pt x="17546" y="18032"/>
                  <a:pt x="17913" y="17699"/>
                </a:cubicBezTo>
                <a:cubicBezTo>
                  <a:pt x="17946" y="17665"/>
                  <a:pt x="17913" y="17599"/>
                  <a:pt x="17846" y="17599"/>
                </a:cubicBezTo>
                <a:cubicBezTo>
                  <a:pt x="17446" y="17899"/>
                  <a:pt x="17246" y="18499"/>
                  <a:pt x="17446" y="18900"/>
                </a:cubicBezTo>
                <a:cubicBezTo>
                  <a:pt x="17379" y="18900"/>
                  <a:pt x="17312" y="19000"/>
                  <a:pt x="17312" y="19066"/>
                </a:cubicBezTo>
                <a:cubicBezTo>
                  <a:pt x="17312" y="19100"/>
                  <a:pt x="17379" y="19200"/>
                  <a:pt x="17379" y="19233"/>
                </a:cubicBezTo>
                <a:cubicBezTo>
                  <a:pt x="17146" y="19667"/>
                  <a:pt x="17146" y="20067"/>
                  <a:pt x="17079" y="20501"/>
                </a:cubicBezTo>
                <a:cubicBezTo>
                  <a:pt x="17046" y="20234"/>
                  <a:pt x="17046" y="20034"/>
                  <a:pt x="17012" y="19767"/>
                </a:cubicBezTo>
                <a:cubicBezTo>
                  <a:pt x="17046" y="19767"/>
                  <a:pt x="17079" y="19767"/>
                  <a:pt x="17079" y="19700"/>
                </a:cubicBezTo>
                <a:lnTo>
                  <a:pt x="16946" y="19200"/>
                </a:lnTo>
                <a:cubicBezTo>
                  <a:pt x="16912" y="18866"/>
                  <a:pt x="16912" y="18566"/>
                  <a:pt x="16879" y="18232"/>
                </a:cubicBezTo>
                <a:cubicBezTo>
                  <a:pt x="16812" y="17832"/>
                  <a:pt x="16879" y="17398"/>
                  <a:pt x="16912" y="16998"/>
                </a:cubicBezTo>
                <a:cubicBezTo>
                  <a:pt x="16912" y="16999"/>
                  <a:pt x="16912" y="17000"/>
                  <a:pt x="16912" y="17000"/>
                </a:cubicBezTo>
                <a:cubicBezTo>
                  <a:pt x="16917" y="17000"/>
                  <a:pt x="16981" y="16586"/>
                  <a:pt x="17046" y="16264"/>
                </a:cubicBezTo>
                <a:lnTo>
                  <a:pt x="17046" y="16431"/>
                </a:lnTo>
                <a:cubicBezTo>
                  <a:pt x="17046" y="16481"/>
                  <a:pt x="17087" y="16506"/>
                  <a:pt x="17129" y="16506"/>
                </a:cubicBezTo>
                <a:cubicBezTo>
                  <a:pt x="17171" y="16506"/>
                  <a:pt x="17212" y="16481"/>
                  <a:pt x="17212" y="16431"/>
                </a:cubicBezTo>
                <a:cubicBezTo>
                  <a:pt x="17246" y="16231"/>
                  <a:pt x="17246" y="16198"/>
                  <a:pt x="17246" y="16098"/>
                </a:cubicBezTo>
                <a:cubicBezTo>
                  <a:pt x="17279" y="16098"/>
                  <a:pt x="17279" y="16164"/>
                  <a:pt x="17312" y="16164"/>
                </a:cubicBezTo>
                <a:cubicBezTo>
                  <a:pt x="17328" y="16165"/>
                  <a:pt x="17344" y="16166"/>
                  <a:pt x="17360" y="16166"/>
                </a:cubicBezTo>
                <a:cubicBezTo>
                  <a:pt x="17804" y="16166"/>
                  <a:pt x="18152" y="15717"/>
                  <a:pt x="18313" y="15330"/>
                </a:cubicBezTo>
                <a:cubicBezTo>
                  <a:pt x="18480" y="14863"/>
                  <a:pt x="18313" y="14096"/>
                  <a:pt x="17746" y="14029"/>
                </a:cubicBezTo>
                <a:cubicBezTo>
                  <a:pt x="17713" y="14029"/>
                  <a:pt x="17713" y="14029"/>
                  <a:pt x="17713" y="14063"/>
                </a:cubicBezTo>
                <a:lnTo>
                  <a:pt x="17713" y="14063"/>
                </a:lnTo>
                <a:cubicBezTo>
                  <a:pt x="17700" y="14041"/>
                  <a:pt x="17689" y="14019"/>
                  <a:pt x="17679" y="13996"/>
                </a:cubicBezTo>
                <a:close/>
                <a:moveTo>
                  <a:pt x="14027" y="23911"/>
                </a:moveTo>
                <a:cubicBezTo>
                  <a:pt x="14002" y="23911"/>
                  <a:pt x="13977" y="23920"/>
                  <a:pt x="13977" y="23937"/>
                </a:cubicBezTo>
                <a:cubicBezTo>
                  <a:pt x="14432" y="26115"/>
                  <a:pt x="14760" y="28262"/>
                  <a:pt x="15117" y="30440"/>
                </a:cubicBezTo>
                <a:lnTo>
                  <a:pt x="15117" y="30440"/>
                </a:lnTo>
                <a:cubicBezTo>
                  <a:pt x="15153" y="30292"/>
                  <a:pt x="15189" y="30145"/>
                  <a:pt x="15227" y="29999"/>
                </a:cubicBezTo>
                <a:lnTo>
                  <a:pt x="15227" y="29999"/>
                </a:lnTo>
                <a:cubicBezTo>
                  <a:pt x="15233" y="30035"/>
                  <a:pt x="15238" y="30071"/>
                  <a:pt x="15244" y="30108"/>
                </a:cubicBezTo>
                <a:cubicBezTo>
                  <a:pt x="15354" y="29634"/>
                  <a:pt x="15486" y="29161"/>
                  <a:pt x="15636" y="28690"/>
                </a:cubicBezTo>
                <a:lnTo>
                  <a:pt x="15636" y="28690"/>
                </a:lnTo>
                <a:cubicBezTo>
                  <a:pt x="15628" y="28695"/>
                  <a:pt x="15620" y="28701"/>
                  <a:pt x="15611" y="28707"/>
                </a:cubicBezTo>
                <a:cubicBezTo>
                  <a:pt x="15462" y="29134"/>
                  <a:pt x="15339" y="29562"/>
                  <a:pt x="15227" y="29999"/>
                </a:cubicBezTo>
                <a:lnTo>
                  <a:pt x="15227" y="29999"/>
                </a:lnTo>
                <a:cubicBezTo>
                  <a:pt x="14900" y="27968"/>
                  <a:pt x="14601" y="25968"/>
                  <a:pt x="14077" y="23937"/>
                </a:cubicBezTo>
                <a:cubicBezTo>
                  <a:pt x="14077" y="23920"/>
                  <a:pt x="14052" y="23911"/>
                  <a:pt x="14027" y="23911"/>
                </a:cubicBezTo>
                <a:close/>
                <a:moveTo>
                  <a:pt x="7030" y="1"/>
                </a:moveTo>
                <a:cubicBezTo>
                  <a:pt x="6499" y="1"/>
                  <a:pt x="6171" y="541"/>
                  <a:pt x="6171" y="1053"/>
                </a:cubicBezTo>
                <a:cubicBezTo>
                  <a:pt x="6171" y="1103"/>
                  <a:pt x="6188" y="1129"/>
                  <a:pt x="6209" y="1129"/>
                </a:cubicBezTo>
                <a:cubicBezTo>
                  <a:pt x="6230" y="1129"/>
                  <a:pt x="6255" y="1103"/>
                  <a:pt x="6271" y="1053"/>
                </a:cubicBezTo>
                <a:cubicBezTo>
                  <a:pt x="6397" y="678"/>
                  <a:pt x="6581" y="214"/>
                  <a:pt x="7072" y="214"/>
                </a:cubicBezTo>
                <a:cubicBezTo>
                  <a:pt x="7104" y="214"/>
                  <a:pt x="7137" y="215"/>
                  <a:pt x="7172" y="220"/>
                </a:cubicBezTo>
                <a:cubicBezTo>
                  <a:pt x="7606" y="320"/>
                  <a:pt x="7872" y="753"/>
                  <a:pt x="7839" y="1187"/>
                </a:cubicBezTo>
                <a:cubicBezTo>
                  <a:pt x="7839" y="1399"/>
                  <a:pt x="7563" y="2385"/>
                  <a:pt x="7186" y="2385"/>
                </a:cubicBezTo>
                <a:cubicBezTo>
                  <a:pt x="7149" y="2385"/>
                  <a:pt x="7111" y="2375"/>
                  <a:pt x="7072" y="2354"/>
                </a:cubicBezTo>
                <a:cubicBezTo>
                  <a:pt x="7072" y="2279"/>
                  <a:pt x="7053" y="2242"/>
                  <a:pt x="7001" y="2242"/>
                </a:cubicBezTo>
                <a:cubicBezTo>
                  <a:pt x="6984" y="2242"/>
                  <a:pt x="6963" y="2246"/>
                  <a:pt x="6938" y="2254"/>
                </a:cubicBezTo>
                <a:cubicBezTo>
                  <a:pt x="6705" y="1987"/>
                  <a:pt x="6538" y="1487"/>
                  <a:pt x="6438" y="1154"/>
                </a:cubicBezTo>
                <a:cubicBezTo>
                  <a:pt x="6424" y="1112"/>
                  <a:pt x="6404" y="1093"/>
                  <a:pt x="6386" y="1093"/>
                </a:cubicBezTo>
                <a:cubicBezTo>
                  <a:pt x="6360" y="1093"/>
                  <a:pt x="6338" y="1129"/>
                  <a:pt x="6338" y="1187"/>
                </a:cubicBezTo>
                <a:cubicBezTo>
                  <a:pt x="6405" y="1487"/>
                  <a:pt x="6438" y="1887"/>
                  <a:pt x="6605" y="2221"/>
                </a:cubicBezTo>
                <a:cubicBezTo>
                  <a:pt x="6571" y="2254"/>
                  <a:pt x="6538" y="2321"/>
                  <a:pt x="6538" y="2354"/>
                </a:cubicBezTo>
                <a:cubicBezTo>
                  <a:pt x="6538" y="2488"/>
                  <a:pt x="6538" y="2555"/>
                  <a:pt x="6605" y="2655"/>
                </a:cubicBezTo>
                <a:cubicBezTo>
                  <a:pt x="6605" y="2688"/>
                  <a:pt x="6672" y="2688"/>
                  <a:pt x="6705" y="2721"/>
                </a:cubicBezTo>
                <a:cubicBezTo>
                  <a:pt x="6705" y="2721"/>
                  <a:pt x="6738" y="2721"/>
                  <a:pt x="6738" y="2755"/>
                </a:cubicBezTo>
                <a:cubicBezTo>
                  <a:pt x="6938" y="3355"/>
                  <a:pt x="7072" y="3922"/>
                  <a:pt x="7172" y="4556"/>
                </a:cubicBezTo>
                <a:cubicBezTo>
                  <a:pt x="6772" y="4022"/>
                  <a:pt x="6371" y="3489"/>
                  <a:pt x="5904" y="2988"/>
                </a:cubicBezTo>
                <a:cubicBezTo>
                  <a:pt x="6038" y="2821"/>
                  <a:pt x="6071" y="2555"/>
                  <a:pt x="6104" y="2354"/>
                </a:cubicBezTo>
                <a:cubicBezTo>
                  <a:pt x="6171" y="2054"/>
                  <a:pt x="6038" y="1754"/>
                  <a:pt x="5838" y="1520"/>
                </a:cubicBezTo>
                <a:cubicBezTo>
                  <a:pt x="5604" y="1182"/>
                  <a:pt x="5167" y="966"/>
                  <a:pt x="4749" y="966"/>
                </a:cubicBezTo>
                <a:cubicBezTo>
                  <a:pt x="4630" y="966"/>
                  <a:pt x="4514" y="983"/>
                  <a:pt x="4403" y="1020"/>
                </a:cubicBezTo>
                <a:cubicBezTo>
                  <a:pt x="3936" y="1154"/>
                  <a:pt x="3903" y="1554"/>
                  <a:pt x="4070" y="1921"/>
                </a:cubicBezTo>
                <a:cubicBezTo>
                  <a:pt x="4070" y="1921"/>
                  <a:pt x="4036" y="1987"/>
                  <a:pt x="4036" y="2021"/>
                </a:cubicBezTo>
                <a:cubicBezTo>
                  <a:pt x="4214" y="2465"/>
                  <a:pt x="4866" y="3226"/>
                  <a:pt x="5454" y="3226"/>
                </a:cubicBezTo>
                <a:cubicBezTo>
                  <a:pt x="5528" y="3226"/>
                  <a:pt x="5600" y="3214"/>
                  <a:pt x="5671" y="3188"/>
                </a:cubicBezTo>
                <a:cubicBezTo>
                  <a:pt x="5704" y="3155"/>
                  <a:pt x="5771" y="3155"/>
                  <a:pt x="5838" y="3088"/>
                </a:cubicBezTo>
                <a:cubicBezTo>
                  <a:pt x="6338" y="3755"/>
                  <a:pt x="6772" y="4423"/>
                  <a:pt x="7205" y="5090"/>
                </a:cubicBezTo>
                <a:lnTo>
                  <a:pt x="7205" y="5156"/>
                </a:lnTo>
                <a:cubicBezTo>
                  <a:pt x="7205" y="5156"/>
                  <a:pt x="7205" y="5190"/>
                  <a:pt x="7239" y="5190"/>
                </a:cubicBezTo>
                <a:cubicBezTo>
                  <a:pt x="7339" y="5357"/>
                  <a:pt x="7439" y="5523"/>
                  <a:pt x="7539" y="5690"/>
                </a:cubicBezTo>
                <a:cubicBezTo>
                  <a:pt x="7105" y="5256"/>
                  <a:pt x="6538" y="5056"/>
                  <a:pt x="5938" y="4856"/>
                </a:cubicBezTo>
                <a:cubicBezTo>
                  <a:pt x="5904" y="4856"/>
                  <a:pt x="5904" y="4856"/>
                  <a:pt x="5871" y="4823"/>
                </a:cubicBezTo>
                <a:cubicBezTo>
                  <a:pt x="5838" y="4823"/>
                  <a:pt x="5738" y="4756"/>
                  <a:pt x="5704" y="4756"/>
                </a:cubicBezTo>
                <a:cubicBezTo>
                  <a:pt x="5537" y="4316"/>
                  <a:pt x="4883" y="3969"/>
                  <a:pt x="4337" y="3969"/>
                </a:cubicBezTo>
                <a:cubicBezTo>
                  <a:pt x="4013" y="3969"/>
                  <a:pt x="3727" y="4091"/>
                  <a:pt x="3603" y="4389"/>
                </a:cubicBezTo>
                <a:cubicBezTo>
                  <a:pt x="3603" y="4412"/>
                  <a:pt x="3634" y="4451"/>
                  <a:pt x="3654" y="4451"/>
                </a:cubicBezTo>
                <a:cubicBezTo>
                  <a:pt x="3663" y="4451"/>
                  <a:pt x="3669" y="4443"/>
                  <a:pt x="3669" y="4423"/>
                </a:cubicBezTo>
                <a:cubicBezTo>
                  <a:pt x="3703" y="4389"/>
                  <a:pt x="3736" y="4389"/>
                  <a:pt x="3769" y="4356"/>
                </a:cubicBezTo>
                <a:cubicBezTo>
                  <a:pt x="3936" y="4823"/>
                  <a:pt x="4403" y="5190"/>
                  <a:pt x="4870" y="5357"/>
                </a:cubicBezTo>
                <a:cubicBezTo>
                  <a:pt x="4925" y="5372"/>
                  <a:pt x="4992" y="5381"/>
                  <a:pt x="5062" y="5381"/>
                </a:cubicBezTo>
                <a:cubicBezTo>
                  <a:pt x="5292" y="5381"/>
                  <a:pt x="5569" y="5294"/>
                  <a:pt x="5671" y="5090"/>
                </a:cubicBezTo>
                <a:cubicBezTo>
                  <a:pt x="5738" y="5090"/>
                  <a:pt x="5771" y="5090"/>
                  <a:pt x="5871" y="5056"/>
                </a:cubicBezTo>
                <a:cubicBezTo>
                  <a:pt x="6505" y="5256"/>
                  <a:pt x="7072" y="5590"/>
                  <a:pt x="7572" y="5990"/>
                </a:cubicBezTo>
                <a:cubicBezTo>
                  <a:pt x="7583" y="6001"/>
                  <a:pt x="7594" y="6005"/>
                  <a:pt x="7604" y="6005"/>
                </a:cubicBezTo>
                <a:cubicBezTo>
                  <a:pt x="7624" y="6005"/>
                  <a:pt x="7639" y="5990"/>
                  <a:pt x="7639" y="5990"/>
                </a:cubicBezTo>
                <a:cubicBezTo>
                  <a:pt x="8039" y="6657"/>
                  <a:pt x="8373" y="7325"/>
                  <a:pt x="8706" y="7992"/>
                </a:cubicBezTo>
                <a:cubicBezTo>
                  <a:pt x="8406" y="7758"/>
                  <a:pt x="8039" y="7658"/>
                  <a:pt x="7639" y="7558"/>
                </a:cubicBezTo>
                <a:cubicBezTo>
                  <a:pt x="7706" y="7525"/>
                  <a:pt x="7639" y="7425"/>
                  <a:pt x="7572" y="7425"/>
                </a:cubicBezTo>
                <a:cubicBezTo>
                  <a:pt x="7439" y="7425"/>
                  <a:pt x="7372" y="7491"/>
                  <a:pt x="7272" y="7491"/>
                </a:cubicBezTo>
                <a:cubicBezTo>
                  <a:pt x="7239" y="7491"/>
                  <a:pt x="7239" y="7491"/>
                  <a:pt x="7205" y="7425"/>
                </a:cubicBezTo>
                <a:cubicBezTo>
                  <a:pt x="7339" y="7058"/>
                  <a:pt x="7072" y="6591"/>
                  <a:pt x="6772" y="6391"/>
                </a:cubicBezTo>
                <a:cubicBezTo>
                  <a:pt x="6541" y="6244"/>
                  <a:pt x="6232" y="6150"/>
                  <a:pt x="5926" y="6150"/>
                </a:cubicBezTo>
                <a:cubicBezTo>
                  <a:pt x="5745" y="6150"/>
                  <a:pt x="5565" y="6183"/>
                  <a:pt x="5404" y="6257"/>
                </a:cubicBezTo>
                <a:cubicBezTo>
                  <a:pt x="4904" y="6524"/>
                  <a:pt x="5004" y="7225"/>
                  <a:pt x="5371" y="7558"/>
                </a:cubicBezTo>
                <a:cubicBezTo>
                  <a:pt x="5380" y="7568"/>
                  <a:pt x="5390" y="7572"/>
                  <a:pt x="5399" y="7572"/>
                </a:cubicBezTo>
                <a:cubicBezTo>
                  <a:pt x="5421" y="7572"/>
                  <a:pt x="5437" y="7548"/>
                  <a:pt x="5437" y="7525"/>
                </a:cubicBezTo>
                <a:cubicBezTo>
                  <a:pt x="5437" y="7425"/>
                  <a:pt x="5404" y="7391"/>
                  <a:pt x="5404" y="7325"/>
                </a:cubicBezTo>
                <a:lnTo>
                  <a:pt x="5404" y="7325"/>
                </a:lnTo>
                <a:cubicBezTo>
                  <a:pt x="5656" y="7602"/>
                  <a:pt x="6117" y="7841"/>
                  <a:pt x="6514" y="7841"/>
                </a:cubicBezTo>
                <a:cubicBezTo>
                  <a:pt x="6643" y="7841"/>
                  <a:pt x="6765" y="7815"/>
                  <a:pt x="6872" y="7758"/>
                </a:cubicBezTo>
                <a:cubicBezTo>
                  <a:pt x="6982" y="7821"/>
                  <a:pt x="7077" y="7855"/>
                  <a:pt x="7165" y="7855"/>
                </a:cubicBezTo>
                <a:cubicBezTo>
                  <a:pt x="7263" y="7855"/>
                  <a:pt x="7351" y="7813"/>
                  <a:pt x="7439" y="7725"/>
                </a:cubicBezTo>
                <a:cubicBezTo>
                  <a:pt x="7939" y="7858"/>
                  <a:pt x="8439" y="8092"/>
                  <a:pt x="8873" y="8425"/>
                </a:cubicBezTo>
                <a:cubicBezTo>
                  <a:pt x="9207" y="9226"/>
                  <a:pt x="9540" y="10027"/>
                  <a:pt x="9840" y="10827"/>
                </a:cubicBezTo>
                <a:cubicBezTo>
                  <a:pt x="9774" y="10760"/>
                  <a:pt x="9774" y="10727"/>
                  <a:pt x="9740" y="10727"/>
                </a:cubicBezTo>
                <a:cubicBezTo>
                  <a:pt x="9674" y="10660"/>
                  <a:pt x="9540" y="10560"/>
                  <a:pt x="9407" y="10494"/>
                </a:cubicBezTo>
                <a:cubicBezTo>
                  <a:pt x="9390" y="10468"/>
                  <a:pt x="9368" y="10458"/>
                  <a:pt x="9346" y="10458"/>
                </a:cubicBezTo>
                <a:cubicBezTo>
                  <a:pt x="9285" y="10458"/>
                  <a:pt x="9221" y="10537"/>
                  <a:pt x="9237" y="10587"/>
                </a:cubicBezTo>
                <a:lnTo>
                  <a:pt x="9237" y="10587"/>
                </a:lnTo>
                <a:cubicBezTo>
                  <a:pt x="9002" y="10023"/>
                  <a:pt x="8371" y="9559"/>
                  <a:pt x="7772" y="9493"/>
                </a:cubicBezTo>
                <a:cubicBezTo>
                  <a:pt x="7728" y="9486"/>
                  <a:pt x="7686" y="9482"/>
                  <a:pt x="7646" y="9482"/>
                </a:cubicBezTo>
                <a:cubicBezTo>
                  <a:pt x="6949" y="9482"/>
                  <a:pt x="7051" y="10554"/>
                  <a:pt x="7272" y="11027"/>
                </a:cubicBezTo>
                <a:cubicBezTo>
                  <a:pt x="7489" y="11389"/>
                  <a:pt x="7899" y="11577"/>
                  <a:pt x="8311" y="11577"/>
                </a:cubicBezTo>
                <a:cubicBezTo>
                  <a:pt x="8468" y="11577"/>
                  <a:pt x="8626" y="11550"/>
                  <a:pt x="8773" y="11494"/>
                </a:cubicBezTo>
                <a:cubicBezTo>
                  <a:pt x="9040" y="11394"/>
                  <a:pt x="9173" y="11161"/>
                  <a:pt x="9173" y="10927"/>
                </a:cubicBezTo>
                <a:lnTo>
                  <a:pt x="9173" y="10994"/>
                </a:lnTo>
                <a:cubicBezTo>
                  <a:pt x="9187" y="11022"/>
                  <a:pt x="9218" y="11038"/>
                  <a:pt x="9250" y="11038"/>
                </a:cubicBezTo>
                <a:cubicBezTo>
                  <a:pt x="9294" y="11038"/>
                  <a:pt x="9340" y="11005"/>
                  <a:pt x="9340" y="10927"/>
                </a:cubicBezTo>
                <a:cubicBezTo>
                  <a:pt x="9373" y="10994"/>
                  <a:pt x="9407" y="10994"/>
                  <a:pt x="9440" y="11027"/>
                </a:cubicBezTo>
                <a:cubicBezTo>
                  <a:pt x="9574" y="11094"/>
                  <a:pt x="9707" y="11161"/>
                  <a:pt x="9840" y="11227"/>
                </a:cubicBezTo>
                <a:cubicBezTo>
                  <a:pt x="9857" y="11244"/>
                  <a:pt x="9882" y="11252"/>
                  <a:pt x="9911" y="11252"/>
                </a:cubicBezTo>
                <a:cubicBezTo>
                  <a:pt x="9941" y="11252"/>
                  <a:pt x="9974" y="11244"/>
                  <a:pt x="10007" y="11227"/>
                </a:cubicBezTo>
                <a:cubicBezTo>
                  <a:pt x="10274" y="12061"/>
                  <a:pt x="10574" y="12895"/>
                  <a:pt x="10841" y="13729"/>
                </a:cubicBezTo>
                <a:cubicBezTo>
                  <a:pt x="10708" y="13596"/>
                  <a:pt x="10574" y="13496"/>
                  <a:pt x="10408" y="13396"/>
                </a:cubicBezTo>
                <a:lnTo>
                  <a:pt x="10374" y="13396"/>
                </a:lnTo>
                <a:cubicBezTo>
                  <a:pt x="10374" y="13362"/>
                  <a:pt x="10341" y="13362"/>
                  <a:pt x="10341" y="13362"/>
                </a:cubicBezTo>
                <a:cubicBezTo>
                  <a:pt x="10274" y="13329"/>
                  <a:pt x="10274" y="13262"/>
                  <a:pt x="10241" y="13262"/>
                </a:cubicBezTo>
                <a:lnTo>
                  <a:pt x="10207" y="13229"/>
                </a:lnTo>
                <a:cubicBezTo>
                  <a:pt x="10121" y="12739"/>
                  <a:pt x="9437" y="12548"/>
                  <a:pt x="8952" y="12548"/>
                </a:cubicBezTo>
                <a:cubicBezTo>
                  <a:pt x="8875" y="12548"/>
                  <a:pt x="8803" y="12553"/>
                  <a:pt x="8740" y="12562"/>
                </a:cubicBezTo>
                <a:cubicBezTo>
                  <a:pt x="8073" y="12662"/>
                  <a:pt x="7872" y="13329"/>
                  <a:pt x="8206" y="13863"/>
                </a:cubicBezTo>
                <a:cubicBezTo>
                  <a:pt x="8489" y="14303"/>
                  <a:pt x="9100" y="14566"/>
                  <a:pt x="9616" y="14566"/>
                </a:cubicBezTo>
                <a:cubicBezTo>
                  <a:pt x="9647" y="14566"/>
                  <a:pt x="9677" y="14565"/>
                  <a:pt x="9707" y="14563"/>
                </a:cubicBezTo>
                <a:cubicBezTo>
                  <a:pt x="10107" y="14530"/>
                  <a:pt x="10374" y="14196"/>
                  <a:pt x="10374" y="13863"/>
                </a:cubicBezTo>
                <a:lnTo>
                  <a:pt x="10408" y="13896"/>
                </a:lnTo>
                <a:cubicBezTo>
                  <a:pt x="10420" y="13933"/>
                  <a:pt x="10446" y="13947"/>
                  <a:pt x="10473" y="13947"/>
                </a:cubicBezTo>
                <a:cubicBezTo>
                  <a:pt x="10521" y="13947"/>
                  <a:pt x="10574" y="13905"/>
                  <a:pt x="10574" y="13863"/>
                </a:cubicBezTo>
                <a:cubicBezTo>
                  <a:pt x="10708" y="13929"/>
                  <a:pt x="10841" y="14063"/>
                  <a:pt x="10908" y="14196"/>
                </a:cubicBezTo>
                <a:cubicBezTo>
                  <a:pt x="11175" y="14997"/>
                  <a:pt x="11375" y="15764"/>
                  <a:pt x="11608" y="16565"/>
                </a:cubicBezTo>
                <a:cubicBezTo>
                  <a:pt x="11208" y="16198"/>
                  <a:pt x="10708" y="15897"/>
                  <a:pt x="10241" y="15597"/>
                </a:cubicBezTo>
                <a:cubicBezTo>
                  <a:pt x="9407" y="15063"/>
                  <a:pt x="8573" y="14530"/>
                  <a:pt x="7772" y="13896"/>
                </a:cubicBezTo>
                <a:cubicBezTo>
                  <a:pt x="7763" y="13886"/>
                  <a:pt x="7753" y="13882"/>
                  <a:pt x="7745" y="13882"/>
                </a:cubicBezTo>
                <a:cubicBezTo>
                  <a:pt x="7725" y="13882"/>
                  <a:pt x="7715" y="13906"/>
                  <a:pt x="7739" y="13929"/>
                </a:cubicBezTo>
                <a:cubicBezTo>
                  <a:pt x="8373" y="14496"/>
                  <a:pt x="9040" y="14930"/>
                  <a:pt x="9707" y="15397"/>
                </a:cubicBezTo>
                <a:cubicBezTo>
                  <a:pt x="10041" y="15597"/>
                  <a:pt x="10341" y="15864"/>
                  <a:pt x="10674" y="16098"/>
                </a:cubicBezTo>
                <a:cubicBezTo>
                  <a:pt x="10608" y="16098"/>
                  <a:pt x="10574" y="16064"/>
                  <a:pt x="10574" y="16031"/>
                </a:cubicBezTo>
                <a:cubicBezTo>
                  <a:pt x="9440" y="15330"/>
                  <a:pt x="8406" y="14530"/>
                  <a:pt x="7372" y="13763"/>
                </a:cubicBezTo>
                <a:cubicBezTo>
                  <a:pt x="7405" y="13696"/>
                  <a:pt x="7405" y="13596"/>
                  <a:pt x="7339" y="13529"/>
                </a:cubicBezTo>
                <a:cubicBezTo>
                  <a:pt x="6538" y="13062"/>
                  <a:pt x="6238" y="12061"/>
                  <a:pt x="6038" y="11194"/>
                </a:cubicBezTo>
                <a:lnTo>
                  <a:pt x="6038" y="11194"/>
                </a:lnTo>
                <a:cubicBezTo>
                  <a:pt x="6107" y="11222"/>
                  <a:pt x="6176" y="11238"/>
                  <a:pt x="6245" y="11238"/>
                </a:cubicBezTo>
                <a:cubicBezTo>
                  <a:pt x="6343" y="11238"/>
                  <a:pt x="6440" y="11206"/>
                  <a:pt x="6538" y="11127"/>
                </a:cubicBezTo>
                <a:cubicBezTo>
                  <a:pt x="6734" y="10964"/>
                  <a:pt x="6786" y="10697"/>
                  <a:pt x="6761" y="10420"/>
                </a:cubicBezTo>
                <a:lnTo>
                  <a:pt x="6761" y="10420"/>
                </a:lnTo>
                <a:cubicBezTo>
                  <a:pt x="6750" y="10481"/>
                  <a:pt x="6732" y="10540"/>
                  <a:pt x="6705" y="10594"/>
                </a:cubicBezTo>
                <a:cubicBezTo>
                  <a:pt x="6611" y="10734"/>
                  <a:pt x="6510" y="10795"/>
                  <a:pt x="6408" y="10795"/>
                </a:cubicBezTo>
                <a:cubicBezTo>
                  <a:pt x="6293" y="10795"/>
                  <a:pt x="6177" y="10718"/>
                  <a:pt x="6071" y="10594"/>
                </a:cubicBezTo>
                <a:cubicBezTo>
                  <a:pt x="6071" y="10560"/>
                  <a:pt x="6038" y="10560"/>
                  <a:pt x="6038" y="10560"/>
                </a:cubicBezTo>
                <a:lnTo>
                  <a:pt x="5904" y="10427"/>
                </a:lnTo>
                <a:lnTo>
                  <a:pt x="5904" y="10360"/>
                </a:lnTo>
                <a:lnTo>
                  <a:pt x="5904" y="10293"/>
                </a:lnTo>
                <a:cubicBezTo>
                  <a:pt x="5904" y="10260"/>
                  <a:pt x="5871" y="10193"/>
                  <a:pt x="5871" y="10160"/>
                </a:cubicBezTo>
                <a:cubicBezTo>
                  <a:pt x="5854" y="10110"/>
                  <a:pt x="5821" y="10085"/>
                  <a:pt x="5788" y="10085"/>
                </a:cubicBezTo>
                <a:cubicBezTo>
                  <a:pt x="5754" y="10085"/>
                  <a:pt x="5721" y="10110"/>
                  <a:pt x="5704" y="10160"/>
                </a:cubicBezTo>
                <a:lnTo>
                  <a:pt x="5704" y="10193"/>
                </a:lnTo>
                <a:cubicBezTo>
                  <a:pt x="5671" y="10027"/>
                  <a:pt x="5671" y="9826"/>
                  <a:pt x="5671" y="9660"/>
                </a:cubicBezTo>
                <a:cubicBezTo>
                  <a:pt x="5671" y="9426"/>
                  <a:pt x="5671" y="9226"/>
                  <a:pt x="5904" y="9159"/>
                </a:cubicBezTo>
                <a:cubicBezTo>
                  <a:pt x="5912" y="9156"/>
                  <a:pt x="5920" y="9154"/>
                  <a:pt x="5927" y="9152"/>
                </a:cubicBezTo>
                <a:lnTo>
                  <a:pt x="5927" y="9152"/>
                </a:lnTo>
                <a:cubicBezTo>
                  <a:pt x="6156" y="9228"/>
                  <a:pt x="6369" y="9423"/>
                  <a:pt x="6505" y="9626"/>
                </a:cubicBezTo>
                <a:cubicBezTo>
                  <a:pt x="6624" y="9831"/>
                  <a:pt x="6735" y="10131"/>
                  <a:pt x="6761" y="10420"/>
                </a:cubicBezTo>
                <a:lnTo>
                  <a:pt x="6761" y="10420"/>
                </a:lnTo>
                <a:cubicBezTo>
                  <a:pt x="6817" y="10104"/>
                  <a:pt x="6673" y="9717"/>
                  <a:pt x="6505" y="9493"/>
                </a:cubicBezTo>
                <a:cubicBezTo>
                  <a:pt x="6391" y="9351"/>
                  <a:pt x="6230" y="9137"/>
                  <a:pt x="6021" y="9137"/>
                </a:cubicBezTo>
                <a:cubicBezTo>
                  <a:pt x="5990" y="9137"/>
                  <a:pt x="5959" y="9142"/>
                  <a:pt x="5927" y="9152"/>
                </a:cubicBezTo>
                <a:lnTo>
                  <a:pt x="5927" y="9152"/>
                </a:lnTo>
                <a:cubicBezTo>
                  <a:pt x="5861" y="9129"/>
                  <a:pt x="5794" y="9117"/>
                  <a:pt x="5727" y="9117"/>
                </a:cubicBezTo>
                <a:cubicBezTo>
                  <a:pt x="5568" y="9117"/>
                  <a:pt x="5409" y="9186"/>
                  <a:pt x="5271" y="9359"/>
                </a:cubicBezTo>
                <a:cubicBezTo>
                  <a:pt x="4937" y="9826"/>
                  <a:pt x="5337" y="10460"/>
                  <a:pt x="5504" y="10894"/>
                </a:cubicBezTo>
                <a:cubicBezTo>
                  <a:pt x="5504" y="10911"/>
                  <a:pt x="5521" y="10919"/>
                  <a:pt x="5537" y="10919"/>
                </a:cubicBezTo>
                <a:cubicBezTo>
                  <a:pt x="5554" y="10919"/>
                  <a:pt x="5571" y="10911"/>
                  <a:pt x="5571" y="10894"/>
                </a:cubicBezTo>
                <a:lnTo>
                  <a:pt x="5571" y="10794"/>
                </a:lnTo>
                <a:cubicBezTo>
                  <a:pt x="5671" y="10927"/>
                  <a:pt x="5771" y="11061"/>
                  <a:pt x="5904" y="11127"/>
                </a:cubicBezTo>
                <a:cubicBezTo>
                  <a:pt x="6004" y="11561"/>
                  <a:pt x="6071" y="11961"/>
                  <a:pt x="6238" y="12362"/>
                </a:cubicBezTo>
                <a:cubicBezTo>
                  <a:pt x="6271" y="12462"/>
                  <a:pt x="6371" y="12595"/>
                  <a:pt x="6405" y="12728"/>
                </a:cubicBezTo>
                <a:cubicBezTo>
                  <a:pt x="6171" y="12462"/>
                  <a:pt x="5904" y="12261"/>
                  <a:pt x="5704" y="12061"/>
                </a:cubicBezTo>
                <a:cubicBezTo>
                  <a:pt x="5704" y="12028"/>
                  <a:pt x="5704" y="12028"/>
                  <a:pt x="5671" y="11961"/>
                </a:cubicBezTo>
                <a:cubicBezTo>
                  <a:pt x="5604" y="11928"/>
                  <a:pt x="5571" y="11928"/>
                  <a:pt x="5537" y="11928"/>
                </a:cubicBezTo>
                <a:cubicBezTo>
                  <a:pt x="5504" y="11895"/>
                  <a:pt x="5404" y="11861"/>
                  <a:pt x="5404" y="11794"/>
                </a:cubicBezTo>
                <a:cubicBezTo>
                  <a:pt x="5204" y="11561"/>
                  <a:pt x="4937" y="11294"/>
                  <a:pt x="4703" y="11061"/>
                </a:cubicBezTo>
                <a:cubicBezTo>
                  <a:pt x="4703" y="11061"/>
                  <a:pt x="4703" y="11027"/>
                  <a:pt x="4670" y="11027"/>
                </a:cubicBezTo>
                <a:cubicBezTo>
                  <a:pt x="4603" y="10961"/>
                  <a:pt x="4537" y="10927"/>
                  <a:pt x="4503" y="10894"/>
                </a:cubicBezTo>
                <a:cubicBezTo>
                  <a:pt x="4503" y="10894"/>
                  <a:pt x="4437" y="10860"/>
                  <a:pt x="4403" y="10860"/>
                </a:cubicBezTo>
                <a:cubicBezTo>
                  <a:pt x="4337" y="10760"/>
                  <a:pt x="4236" y="10727"/>
                  <a:pt x="4103" y="10627"/>
                </a:cubicBezTo>
                <a:cubicBezTo>
                  <a:pt x="4103" y="10627"/>
                  <a:pt x="4070" y="10627"/>
                  <a:pt x="4070" y="10594"/>
                </a:cubicBezTo>
                <a:cubicBezTo>
                  <a:pt x="4103" y="10560"/>
                  <a:pt x="4170" y="10527"/>
                  <a:pt x="4103" y="10427"/>
                </a:cubicBezTo>
                <a:cubicBezTo>
                  <a:pt x="3736" y="9593"/>
                  <a:pt x="3603" y="8859"/>
                  <a:pt x="3536" y="7958"/>
                </a:cubicBezTo>
                <a:cubicBezTo>
                  <a:pt x="3947" y="7451"/>
                  <a:pt x="4235" y="6487"/>
                  <a:pt x="3906" y="5894"/>
                </a:cubicBezTo>
                <a:lnTo>
                  <a:pt x="3906" y="5894"/>
                </a:lnTo>
                <a:cubicBezTo>
                  <a:pt x="4089" y="6241"/>
                  <a:pt x="3965" y="6752"/>
                  <a:pt x="3769" y="7191"/>
                </a:cubicBezTo>
                <a:cubicBezTo>
                  <a:pt x="3769" y="7058"/>
                  <a:pt x="3769" y="6924"/>
                  <a:pt x="3736" y="6824"/>
                </a:cubicBezTo>
                <a:cubicBezTo>
                  <a:pt x="3721" y="6749"/>
                  <a:pt x="3659" y="6715"/>
                  <a:pt x="3595" y="6715"/>
                </a:cubicBezTo>
                <a:cubicBezTo>
                  <a:pt x="3516" y="6715"/>
                  <a:pt x="3436" y="6766"/>
                  <a:pt x="3436" y="6858"/>
                </a:cubicBezTo>
                <a:lnTo>
                  <a:pt x="3403" y="6858"/>
                </a:lnTo>
                <a:cubicBezTo>
                  <a:pt x="3254" y="6591"/>
                  <a:pt x="2922" y="5536"/>
                  <a:pt x="3363" y="5536"/>
                </a:cubicBezTo>
                <a:cubicBezTo>
                  <a:pt x="3419" y="5536"/>
                  <a:pt x="3487" y="5553"/>
                  <a:pt x="3569" y="5590"/>
                </a:cubicBezTo>
                <a:cubicBezTo>
                  <a:pt x="3696" y="5646"/>
                  <a:pt x="3790" y="5724"/>
                  <a:pt x="3857" y="5816"/>
                </a:cubicBezTo>
                <a:lnTo>
                  <a:pt x="3857" y="5816"/>
                </a:lnTo>
                <a:cubicBezTo>
                  <a:pt x="3728" y="5629"/>
                  <a:pt x="3527" y="5488"/>
                  <a:pt x="3236" y="5423"/>
                </a:cubicBezTo>
                <a:cubicBezTo>
                  <a:pt x="3204" y="5417"/>
                  <a:pt x="3173" y="5415"/>
                  <a:pt x="3144" y="5415"/>
                </a:cubicBezTo>
                <a:cubicBezTo>
                  <a:pt x="2841" y="5415"/>
                  <a:pt x="2699" y="5714"/>
                  <a:pt x="2669" y="5957"/>
                </a:cubicBezTo>
                <a:cubicBezTo>
                  <a:pt x="2602" y="6391"/>
                  <a:pt x="2769" y="6891"/>
                  <a:pt x="3169" y="7091"/>
                </a:cubicBezTo>
                <a:lnTo>
                  <a:pt x="3202" y="7091"/>
                </a:lnTo>
                <a:cubicBezTo>
                  <a:pt x="3202" y="7358"/>
                  <a:pt x="3269" y="7591"/>
                  <a:pt x="3336" y="7858"/>
                </a:cubicBezTo>
                <a:cubicBezTo>
                  <a:pt x="3336" y="7892"/>
                  <a:pt x="3369" y="7925"/>
                  <a:pt x="3403" y="7925"/>
                </a:cubicBezTo>
                <a:cubicBezTo>
                  <a:pt x="3383" y="8194"/>
                  <a:pt x="3331" y="8363"/>
                  <a:pt x="3220" y="8363"/>
                </a:cubicBezTo>
                <a:cubicBezTo>
                  <a:pt x="3138" y="8363"/>
                  <a:pt x="3025" y="8271"/>
                  <a:pt x="2869" y="8058"/>
                </a:cubicBezTo>
                <a:cubicBezTo>
                  <a:pt x="2569" y="7692"/>
                  <a:pt x="2268" y="7258"/>
                  <a:pt x="2002" y="6891"/>
                </a:cubicBezTo>
                <a:cubicBezTo>
                  <a:pt x="2035" y="6858"/>
                  <a:pt x="2035" y="6758"/>
                  <a:pt x="2068" y="6724"/>
                </a:cubicBezTo>
                <a:cubicBezTo>
                  <a:pt x="2268" y="6190"/>
                  <a:pt x="2102" y="5590"/>
                  <a:pt x="1668" y="5223"/>
                </a:cubicBezTo>
                <a:cubicBezTo>
                  <a:pt x="1464" y="5060"/>
                  <a:pt x="1197" y="4959"/>
                  <a:pt x="929" y="4959"/>
                </a:cubicBezTo>
                <a:cubicBezTo>
                  <a:pt x="759" y="4959"/>
                  <a:pt x="589" y="4999"/>
                  <a:pt x="434" y="5090"/>
                </a:cubicBezTo>
                <a:cubicBezTo>
                  <a:pt x="0" y="5390"/>
                  <a:pt x="167" y="6090"/>
                  <a:pt x="434" y="6457"/>
                </a:cubicBezTo>
                <a:cubicBezTo>
                  <a:pt x="454" y="6478"/>
                  <a:pt x="472" y="6486"/>
                  <a:pt x="486" y="6486"/>
                </a:cubicBezTo>
                <a:cubicBezTo>
                  <a:pt x="518" y="6486"/>
                  <a:pt x="534" y="6447"/>
                  <a:pt x="534" y="6424"/>
                </a:cubicBezTo>
                <a:cubicBezTo>
                  <a:pt x="500" y="6090"/>
                  <a:pt x="234" y="5557"/>
                  <a:pt x="567" y="5290"/>
                </a:cubicBezTo>
                <a:cubicBezTo>
                  <a:pt x="664" y="5230"/>
                  <a:pt x="773" y="5204"/>
                  <a:pt x="885" y="5204"/>
                </a:cubicBezTo>
                <a:cubicBezTo>
                  <a:pt x="1082" y="5204"/>
                  <a:pt x="1285" y="5283"/>
                  <a:pt x="1434" y="5390"/>
                </a:cubicBezTo>
                <a:cubicBezTo>
                  <a:pt x="1768" y="5590"/>
                  <a:pt x="1935" y="5957"/>
                  <a:pt x="1935" y="6357"/>
                </a:cubicBezTo>
                <a:cubicBezTo>
                  <a:pt x="1935" y="6524"/>
                  <a:pt x="1901" y="6724"/>
                  <a:pt x="1768" y="6858"/>
                </a:cubicBezTo>
                <a:cubicBezTo>
                  <a:pt x="1743" y="6919"/>
                  <a:pt x="1701" y="6940"/>
                  <a:pt x="1650" y="6940"/>
                </a:cubicBezTo>
                <a:cubicBezTo>
                  <a:pt x="1563" y="6940"/>
                  <a:pt x="1452" y="6879"/>
                  <a:pt x="1368" y="6858"/>
                </a:cubicBezTo>
                <a:cubicBezTo>
                  <a:pt x="1101" y="6724"/>
                  <a:pt x="901" y="6524"/>
                  <a:pt x="667" y="6357"/>
                </a:cubicBezTo>
                <a:cubicBezTo>
                  <a:pt x="651" y="6341"/>
                  <a:pt x="636" y="6334"/>
                  <a:pt x="624" y="6334"/>
                </a:cubicBezTo>
                <a:cubicBezTo>
                  <a:pt x="588" y="6334"/>
                  <a:pt x="576" y="6391"/>
                  <a:pt x="601" y="6391"/>
                </a:cubicBezTo>
                <a:cubicBezTo>
                  <a:pt x="868" y="6658"/>
                  <a:pt x="1307" y="7161"/>
                  <a:pt x="1660" y="7161"/>
                </a:cubicBezTo>
                <a:cubicBezTo>
                  <a:pt x="1747" y="7161"/>
                  <a:pt x="1829" y="7131"/>
                  <a:pt x="1901" y="7058"/>
                </a:cubicBezTo>
                <a:cubicBezTo>
                  <a:pt x="2335" y="7692"/>
                  <a:pt x="2769" y="8259"/>
                  <a:pt x="3236" y="8892"/>
                </a:cubicBezTo>
                <a:cubicBezTo>
                  <a:pt x="3264" y="8911"/>
                  <a:pt x="3289" y="8919"/>
                  <a:pt x="3312" y="8919"/>
                </a:cubicBezTo>
                <a:cubicBezTo>
                  <a:pt x="3370" y="8919"/>
                  <a:pt x="3412" y="8864"/>
                  <a:pt x="3436" y="8792"/>
                </a:cubicBezTo>
                <a:cubicBezTo>
                  <a:pt x="3436" y="8726"/>
                  <a:pt x="3503" y="8592"/>
                  <a:pt x="3503" y="8525"/>
                </a:cubicBezTo>
                <a:cubicBezTo>
                  <a:pt x="3536" y="9059"/>
                  <a:pt x="3603" y="9593"/>
                  <a:pt x="3836" y="10093"/>
                </a:cubicBezTo>
                <a:cubicBezTo>
                  <a:pt x="3847" y="10136"/>
                  <a:pt x="3816" y="10151"/>
                  <a:pt x="3767" y="10151"/>
                </a:cubicBezTo>
                <a:cubicBezTo>
                  <a:pt x="3662" y="10151"/>
                  <a:pt x="3470" y="10083"/>
                  <a:pt x="3403" y="10060"/>
                </a:cubicBezTo>
                <a:cubicBezTo>
                  <a:pt x="3236" y="10027"/>
                  <a:pt x="3036" y="9960"/>
                  <a:pt x="2869" y="9926"/>
                </a:cubicBezTo>
                <a:cubicBezTo>
                  <a:pt x="2869" y="9626"/>
                  <a:pt x="2735" y="9359"/>
                  <a:pt x="2502" y="9193"/>
                </a:cubicBezTo>
                <a:cubicBezTo>
                  <a:pt x="2186" y="8974"/>
                  <a:pt x="1800" y="8826"/>
                  <a:pt x="1420" y="8826"/>
                </a:cubicBezTo>
                <a:cubicBezTo>
                  <a:pt x="1278" y="8826"/>
                  <a:pt x="1137" y="8847"/>
                  <a:pt x="1001" y="8892"/>
                </a:cubicBezTo>
                <a:cubicBezTo>
                  <a:pt x="500" y="9059"/>
                  <a:pt x="400" y="9593"/>
                  <a:pt x="701" y="10027"/>
                </a:cubicBezTo>
                <a:cubicBezTo>
                  <a:pt x="710" y="10035"/>
                  <a:pt x="718" y="10040"/>
                  <a:pt x="727" y="10040"/>
                </a:cubicBezTo>
                <a:cubicBezTo>
                  <a:pt x="749" y="10040"/>
                  <a:pt x="767" y="10009"/>
                  <a:pt x="767" y="9960"/>
                </a:cubicBezTo>
                <a:cubicBezTo>
                  <a:pt x="734" y="9626"/>
                  <a:pt x="701" y="9259"/>
                  <a:pt x="1101" y="9126"/>
                </a:cubicBezTo>
                <a:cubicBezTo>
                  <a:pt x="1208" y="9094"/>
                  <a:pt x="1325" y="9079"/>
                  <a:pt x="1445" y="9079"/>
                </a:cubicBezTo>
                <a:cubicBezTo>
                  <a:pt x="1699" y="9079"/>
                  <a:pt x="1964" y="9146"/>
                  <a:pt x="2168" y="9259"/>
                </a:cubicBezTo>
                <a:cubicBezTo>
                  <a:pt x="2368" y="9359"/>
                  <a:pt x="2569" y="9560"/>
                  <a:pt x="2602" y="9760"/>
                </a:cubicBezTo>
                <a:cubicBezTo>
                  <a:pt x="2569" y="9760"/>
                  <a:pt x="2535" y="9793"/>
                  <a:pt x="2535" y="9860"/>
                </a:cubicBezTo>
                <a:cubicBezTo>
                  <a:pt x="2535" y="9893"/>
                  <a:pt x="2569" y="9926"/>
                  <a:pt x="2602" y="9960"/>
                </a:cubicBezTo>
                <a:cubicBezTo>
                  <a:pt x="2602" y="10060"/>
                  <a:pt x="2569" y="10093"/>
                  <a:pt x="2502" y="10193"/>
                </a:cubicBezTo>
                <a:cubicBezTo>
                  <a:pt x="2376" y="10308"/>
                  <a:pt x="2205" y="10355"/>
                  <a:pt x="2020" y="10355"/>
                </a:cubicBezTo>
                <a:cubicBezTo>
                  <a:pt x="1614" y="10355"/>
                  <a:pt x="1140" y="10133"/>
                  <a:pt x="934" y="9926"/>
                </a:cubicBezTo>
                <a:cubicBezTo>
                  <a:pt x="924" y="9917"/>
                  <a:pt x="915" y="9913"/>
                  <a:pt x="906" y="9913"/>
                </a:cubicBezTo>
                <a:cubicBezTo>
                  <a:pt x="887" y="9913"/>
                  <a:pt x="877" y="9936"/>
                  <a:pt x="901" y="9960"/>
                </a:cubicBezTo>
                <a:cubicBezTo>
                  <a:pt x="1137" y="10314"/>
                  <a:pt x="1607" y="10568"/>
                  <a:pt x="2050" y="10568"/>
                </a:cubicBezTo>
                <a:cubicBezTo>
                  <a:pt x="2234" y="10568"/>
                  <a:pt x="2413" y="10524"/>
                  <a:pt x="2569" y="10427"/>
                </a:cubicBezTo>
                <a:cubicBezTo>
                  <a:pt x="2702" y="10360"/>
                  <a:pt x="2769" y="10260"/>
                  <a:pt x="2835" y="10193"/>
                </a:cubicBezTo>
                <a:cubicBezTo>
                  <a:pt x="3002" y="10260"/>
                  <a:pt x="3169" y="10360"/>
                  <a:pt x="3369" y="10393"/>
                </a:cubicBezTo>
                <a:cubicBezTo>
                  <a:pt x="3769" y="10560"/>
                  <a:pt x="4203" y="10727"/>
                  <a:pt x="4537" y="11027"/>
                </a:cubicBezTo>
                <a:cubicBezTo>
                  <a:pt x="4737" y="11227"/>
                  <a:pt x="4937" y="11428"/>
                  <a:pt x="5104" y="11628"/>
                </a:cubicBezTo>
                <a:cubicBezTo>
                  <a:pt x="5093" y="11624"/>
                  <a:pt x="5082" y="11622"/>
                  <a:pt x="5071" y="11622"/>
                </a:cubicBezTo>
                <a:cubicBezTo>
                  <a:pt x="4984" y="11622"/>
                  <a:pt x="4907" y="11735"/>
                  <a:pt x="4937" y="11794"/>
                </a:cubicBezTo>
                <a:cubicBezTo>
                  <a:pt x="4904" y="11794"/>
                  <a:pt x="4837" y="11794"/>
                  <a:pt x="4770" y="11861"/>
                </a:cubicBezTo>
                <a:cubicBezTo>
                  <a:pt x="4737" y="11861"/>
                  <a:pt x="4703" y="11895"/>
                  <a:pt x="4670" y="11928"/>
                </a:cubicBezTo>
                <a:cubicBezTo>
                  <a:pt x="4603" y="11928"/>
                  <a:pt x="4537" y="11961"/>
                  <a:pt x="4503" y="11961"/>
                </a:cubicBezTo>
                <a:cubicBezTo>
                  <a:pt x="4437" y="11928"/>
                  <a:pt x="4370" y="11928"/>
                  <a:pt x="4337" y="11895"/>
                </a:cubicBezTo>
                <a:cubicBezTo>
                  <a:pt x="4059" y="11723"/>
                  <a:pt x="3700" y="11641"/>
                  <a:pt x="3351" y="11641"/>
                </a:cubicBezTo>
                <a:cubicBezTo>
                  <a:pt x="2480" y="11641"/>
                  <a:pt x="1669" y="12148"/>
                  <a:pt x="2335" y="13029"/>
                </a:cubicBezTo>
                <a:cubicBezTo>
                  <a:pt x="2540" y="13297"/>
                  <a:pt x="2872" y="13401"/>
                  <a:pt x="3228" y="13401"/>
                </a:cubicBezTo>
                <a:cubicBezTo>
                  <a:pt x="3625" y="13401"/>
                  <a:pt x="4053" y="13271"/>
                  <a:pt x="4370" y="13095"/>
                </a:cubicBezTo>
                <a:cubicBezTo>
                  <a:pt x="4737" y="12895"/>
                  <a:pt x="4870" y="12462"/>
                  <a:pt x="4703" y="12195"/>
                </a:cubicBezTo>
                <a:lnTo>
                  <a:pt x="5271" y="12195"/>
                </a:lnTo>
                <a:cubicBezTo>
                  <a:pt x="5371" y="12195"/>
                  <a:pt x="5404" y="12128"/>
                  <a:pt x="5437" y="12061"/>
                </a:cubicBezTo>
                <a:lnTo>
                  <a:pt x="5504" y="12061"/>
                </a:lnTo>
                <a:cubicBezTo>
                  <a:pt x="5771" y="12395"/>
                  <a:pt x="6071" y="12695"/>
                  <a:pt x="6371" y="13029"/>
                </a:cubicBezTo>
                <a:cubicBezTo>
                  <a:pt x="6438" y="13095"/>
                  <a:pt x="6605" y="13296"/>
                  <a:pt x="6738" y="13429"/>
                </a:cubicBezTo>
                <a:cubicBezTo>
                  <a:pt x="6505" y="13429"/>
                  <a:pt x="6238" y="13462"/>
                  <a:pt x="6004" y="13462"/>
                </a:cubicBezTo>
                <a:cubicBezTo>
                  <a:pt x="5704" y="13462"/>
                  <a:pt x="5437" y="13462"/>
                  <a:pt x="5170" y="13596"/>
                </a:cubicBezTo>
                <a:cubicBezTo>
                  <a:pt x="5170" y="13596"/>
                  <a:pt x="5104" y="13596"/>
                  <a:pt x="5104" y="13629"/>
                </a:cubicBezTo>
                <a:cubicBezTo>
                  <a:pt x="5089" y="13627"/>
                  <a:pt x="5073" y="13625"/>
                  <a:pt x="5056" y="13625"/>
                </a:cubicBezTo>
                <a:cubicBezTo>
                  <a:pt x="4854" y="13625"/>
                  <a:pt x="4557" y="13801"/>
                  <a:pt x="4403" y="13863"/>
                </a:cubicBezTo>
                <a:cubicBezTo>
                  <a:pt x="4170" y="13963"/>
                  <a:pt x="3870" y="14196"/>
                  <a:pt x="3736" y="14463"/>
                </a:cubicBezTo>
                <a:cubicBezTo>
                  <a:pt x="3518" y="15025"/>
                  <a:pt x="4088" y="15470"/>
                  <a:pt x="4572" y="15470"/>
                </a:cubicBezTo>
                <a:cubicBezTo>
                  <a:pt x="4605" y="15470"/>
                  <a:pt x="4638" y="15468"/>
                  <a:pt x="4670" y="15464"/>
                </a:cubicBezTo>
                <a:cubicBezTo>
                  <a:pt x="5170" y="15430"/>
                  <a:pt x="5704" y="15097"/>
                  <a:pt x="5904" y="14630"/>
                </a:cubicBezTo>
                <a:cubicBezTo>
                  <a:pt x="5964" y="14499"/>
                  <a:pt x="5977" y="14386"/>
                  <a:pt x="5955" y="14288"/>
                </a:cubicBezTo>
                <a:lnTo>
                  <a:pt x="5955" y="14288"/>
                </a:lnTo>
                <a:cubicBezTo>
                  <a:pt x="5955" y="14351"/>
                  <a:pt x="5940" y="14420"/>
                  <a:pt x="5904" y="14496"/>
                </a:cubicBezTo>
                <a:cubicBezTo>
                  <a:pt x="5738" y="14830"/>
                  <a:pt x="5271" y="15063"/>
                  <a:pt x="4904" y="15097"/>
                </a:cubicBezTo>
                <a:cubicBezTo>
                  <a:pt x="4873" y="15101"/>
                  <a:pt x="4843" y="15103"/>
                  <a:pt x="4813" y="15103"/>
                </a:cubicBezTo>
                <a:cubicBezTo>
                  <a:pt x="4375" y="15103"/>
                  <a:pt x="3960" y="14668"/>
                  <a:pt x="4303" y="14263"/>
                </a:cubicBezTo>
                <a:cubicBezTo>
                  <a:pt x="4503" y="14096"/>
                  <a:pt x="4703" y="13996"/>
                  <a:pt x="4904" y="13896"/>
                </a:cubicBezTo>
                <a:cubicBezTo>
                  <a:pt x="5037" y="13863"/>
                  <a:pt x="5204" y="13829"/>
                  <a:pt x="5337" y="13763"/>
                </a:cubicBezTo>
                <a:cubicBezTo>
                  <a:pt x="5449" y="13796"/>
                  <a:pt x="5571" y="13841"/>
                  <a:pt x="5678" y="13901"/>
                </a:cubicBezTo>
                <a:lnTo>
                  <a:pt x="5678" y="13901"/>
                </a:lnTo>
                <a:cubicBezTo>
                  <a:pt x="5642" y="13898"/>
                  <a:pt x="5607" y="13896"/>
                  <a:pt x="5571" y="13896"/>
                </a:cubicBezTo>
                <a:cubicBezTo>
                  <a:pt x="5764" y="13982"/>
                  <a:pt x="5916" y="14110"/>
                  <a:pt x="5955" y="14288"/>
                </a:cubicBezTo>
                <a:lnTo>
                  <a:pt x="5955" y="14288"/>
                </a:lnTo>
                <a:cubicBezTo>
                  <a:pt x="5955" y="14114"/>
                  <a:pt x="5833" y="13990"/>
                  <a:pt x="5678" y="13901"/>
                </a:cubicBezTo>
                <a:lnTo>
                  <a:pt x="5678" y="13901"/>
                </a:lnTo>
                <a:cubicBezTo>
                  <a:pt x="5730" y="13906"/>
                  <a:pt x="5780" y="13911"/>
                  <a:pt x="5828" y="13911"/>
                </a:cubicBezTo>
                <a:cubicBezTo>
                  <a:pt x="5867" y="13911"/>
                  <a:pt x="5904" y="13907"/>
                  <a:pt x="5938" y="13896"/>
                </a:cubicBezTo>
                <a:cubicBezTo>
                  <a:pt x="6004" y="13896"/>
                  <a:pt x="6004" y="13796"/>
                  <a:pt x="5938" y="13796"/>
                </a:cubicBezTo>
                <a:cubicBezTo>
                  <a:pt x="5738" y="13763"/>
                  <a:pt x="5571" y="13729"/>
                  <a:pt x="5371" y="13696"/>
                </a:cubicBezTo>
                <a:cubicBezTo>
                  <a:pt x="5519" y="13659"/>
                  <a:pt x="5665" y="13645"/>
                  <a:pt x="5810" y="13645"/>
                </a:cubicBezTo>
                <a:cubicBezTo>
                  <a:pt x="6185" y="13645"/>
                  <a:pt x="6553" y="13738"/>
                  <a:pt x="6938" y="13763"/>
                </a:cubicBezTo>
                <a:cubicBezTo>
                  <a:pt x="6938" y="13763"/>
                  <a:pt x="6938" y="13796"/>
                  <a:pt x="7005" y="13796"/>
                </a:cubicBezTo>
                <a:cubicBezTo>
                  <a:pt x="7205" y="13963"/>
                  <a:pt x="7172" y="13929"/>
                  <a:pt x="7339" y="14029"/>
                </a:cubicBezTo>
                <a:cubicBezTo>
                  <a:pt x="7272" y="14063"/>
                  <a:pt x="7405" y="14129"/>
                  <a:pt x="7606" y="14230"/>
                </a:cubicBezTo>
                <a:cubicBezTo>
                  <a:pt x="7906" y="14430"/>
                  <a:pt x="8206" y="14697"/>
                  <a:pt x="8540" y="14897"/>
                </a:cubicBezTo>
                <a:cubicBezTo>
                  <a:pt x="8606" y="14930"/>
                  <a:pt x="8706" y="15030"/>
                  <a:pt x="8740" y="15063"/>
                </a:cubicBezTo>
                <a:cubicBezTo>
                  <a:pt x="8673" y="15063"/>
                  <a:pt x="8606" y="15030"/>
                  <a:pt x="8540" y="14963"/>
                </a:cubicBezTo>
                <a:cubicBezTo>
                  <a:pt x="8515" y="14955"/>
                  <a:pt x="8492" y="14951"/>
                  <a:pt x="8471" y="14951"/>
                </a:cubicBezTo>
                <a:cubicBezTo>
                  <a:pt x="8410" y="14951"/>
                  <a:pt x="8373" y="14988"/>
                  <a:pt x="8373" y="15063"/>
                </a:cubicBezTo>
                <a:cubicBezTo>
                  <a:pt x="8129" y="15063"/>
                  <a:pt x="7869" y="15047"/>
                  <a:pt x="7610" y="15047"/>
                </a:cubicBezTo>
                <a:cubicBezTo>
                  <a:pt x="7124" y="15047"/>
                  <a:pt x="6641" y="15104"/>
                  <a:pt x="6271" y="15430"/>
                </a:cubicBezTo>
                <a:cubicBezTo>
                  <a:pt x="5904" y="15764"/>
                  <a:pt x="6038" y="16398"/>
                  <a:pt x="6505" y="16531"/>
                </a:cubicBezTo>
                <a:cubicBezTo>
                  <a:pt x="6591" y="16564"/>
                  <a:pt x="6685" y="16579"/>
                  <a:pt x="6783" y="16579"/>
                </a:cubicBezTo>
                <a:cubicBezTo>
                  <a:pt x="7179" y="16579"/>
                  <a:pt x="7645" y="16338"/>
                  <a:pt x="7939" y="16098"/>
                </a:cubicBezTo>
                <a:cubicBezTo>
                  <a:pt x="8075" y="15992"/>
                  <a:pt x="8157" y="15851"/>
                  <a:pt x="8186" y="15708"/>
                </a:cubicBezTo>
                <a:lnTo>
                  <a:pt x="8186" y="15708"/>
                </a:lnTo>
                <a:cubicBezTo>
                  <a:pt x="8134" y="15773"/>
                  <a:pt x="8052" y="15837"/>
                  <a:pt x="7939" y="15897"/>
                </a:cubicBezTo>
                <a:cubicBezTo>
                  <a:pt x="7672" y="16098"/>
                  <a:pt x="7272" y="16231"/>
                  <a:pt x="6905" y="16231"/>
                </a:cubicBezTo>
                <a:cubicBezTo>
                  <a:pt x="6738" y="16231"/>
                  <a:pt x="6571" y="16098"/>
                  <a:pt x="6538" y="15931"/>
                </a:cubicBezTo>
                <a:cubicBezTo>
                  <a:pt x="6438" y="15530"/>
                  <a:pt x="6805" y="15264"/>
                  <a:pt x="7172" y="15197"/>
                </a:cubicBezTo>
                <a:cubicBezTo>
                  <a:pt x="7405" y="15097"/>
                  <a:pt x="7706" y="15097"/>
                  <a:pt x="8006" y="15097"/>
                </a:cubicBezTo>
                <a:cubicBezTo>
                  <a:pt x="8056" y="15142"/>
                  <a:pt x="8100" y="15187"/>
                  <a:pt x="8136" y="15231"/>
                </a:cubicBezTo>
                <a:lnTo>
                  <a:pt x="8136" y="15231"/>
                </a:lnTo>
                <a:cubicBezTo>
                  <a:pt x="8310" y="15237"/>
                  <a:pt x="8465" y="15264"/>
                  <a:pt x="8673" y="15264"/>
                </a:cubicBezTo>
                <a:lnTo>
                  <a:pt x="8873" y="15264"/>
                </a:lnTo>
                <a:cubicBezTo>
                  <a:pt x="8906" y="15230"/>
                  <a:pt x="8940" y="15197"/>
                  <a:pt x="8906" y="15130"/>
                </a:cubicBezTo>
                <a:lnTo>
                  <a:pt x="8906" y="15130"/>
                </a:lnTo>
                <a:cubicBezTo>
                  <a:pt x="9273" y="15430"/>
                  <a:pt x="9674" y="15697"/>
                  <a:pt x="10074" y="15931"/>
                </a:cubicBezTo>
                <a:cubicBezTo>
                  <a:pt x="10241" y="16064"/>
                  <a:pt x="10408" y="16131"/>
                  <a:pt x="10574" y="16264"/>
                </a:cubicBezTo>
                <a:cubicBezTo>
                  <a:pt x="10541" y="16298"/>
                  <a:pt x="10508" y="16364"/>
                  <a:pt x="10508" y="16431"/>
                </a:cubicBezTo>
                <a:cubicBezTo>
                  <a:pt x="10508" y="16464"/>
                  <a:pt x="10541" y="16464"/>
                  <a:pt x="10541" y="16531"/>
                </a:cubicBezTo>
                <a:cubicBezTo>
                  <a:pt x="10241" y="16698"/>
                  <a:pt x="10041" y="16931"/>
                  <a:pt x="9840" y="17198"/>
                </a:cubicBezTo>
                <a:cubicBezTo>
                  <a:pt x="9774" y="17198"/>
                  <a:pt x="9740" y="17232"/>
                  <a:pt x="9707" y="17232"/>
                </a:cubicBezTo>
                <a:cubicBezTo>
                  <a:pt x="9607" y="17265"/>
                  <a:pt x="9674" y="17398"/>
                  <a:pt x="9740" y="17432"/>
                </a:cubicBezTo>
                <a:cubicBezTo>
                  <a:pt x="9763" y="17455"/>
                  <a:pt x="9802" y="17494"/>
                  <a:pt x="9835" y="17494"/>
                </a:cubicBezTo>
                <a:cubicBezTo>
                  <a:pt x="9850" y="17494"/>
                  <a:pt x="9863" y="17486"/>
                  <a:pt x="9874" y="17465"/>
                </a:cubicBezTo>
                <a:cubicBezTo>
                  <a:pt x="9907" y="17465"/>
                  <a:pt x="10007" y="17432"/>
                  <a:pt x="10041" y="17432"/>
                </a:cubicBezTo>
                <a:cubicBezTo>
                  <a:pt x="10107" y="17398"/>
                  <a:pt x="10107" y="17298"/>
                  <a:pt x="10107" y="17265"/>
                </a:cubicBezTo>
                <a:lnTo>
                  <a:pt x="10241" y="17132"/>
                </a:lnTo>
                <a:lnTo>
                  <a:pt x="10241" y="17198"/>
                </a:lnTo>
                <a:lnTo>
                  <a:pt x="10274" y="17198"/>
                </a:lnTo>
                <a:lnTo>
                  <a:pt x="10274" y="17132"/>
                </a:lnTo>
                <a:cubicBezTo>
                  <a:pt x="10441" y="16965"/>
                  <a:pt x="10608" y="16865"/>
                  <a:pt x="10841" y="16731"/>
                </a:cubicBezTo>
                <a:cubicBezTo>
                  <a:pt x="10875" y="16731"/>
                  <a:pt x="10908" y="16631"/>
                  <a:pt x="10908" y="16598"/>
                </a:cubicBezTo>
                <a:cubicBezTo>
                  <a:pt x="11208" y="16798"/>
                  <a:pt x="11442" y="17065"/>
                  <a:pt x="11675" y="17398"/>
                </a:cubicBezTo>
                <a:cubicBezTo>
                  <a:pt x="11875" y="17732"/>
                  <a:pt x="11742" y="17865"/>
                  <a:pt x="11909" y="17966"/>
                </a:cubicBezTo>
                <a:cubicBezTo>
                  <a:pt x="11942" y="18099"/>
                  <a:pt x="12009" y="18266"/>
                  <a:pt x="12042" y="18399"/>
                </a:cubicBezTo>
                <a:cubicBezTo>
                  <a:pt x="12175" y="18799"/>
                  <a:pt x="12242" y="19200"/>
                  <a:pt x="12376" y="19600"/>
                </a:cubicBezTo>
                <a:cubicBezTo>
                  <a:pt x="12376" y="19967"/>
                  <a:pt x="12376" y="20401"/>
                  <a:pt x="12442" y="20768"/>
                </a:cubicBezTo>
                <a:cubicBezTo>
                  <a:pt x="12442" y="20784"/>
                  <a:pt x="12467" y="20793"/>
                  <a:pt x="12492" y="20793"/>
                </a:cubicBezTo>
                <a:cubicBezTo>
                  <a:pt x="12517" y="20793"/>
                  <a:pt x="12542" y="20784"/>
                  <a:pt x="12542" y="20768"/>
                </a:cubicBezTo>
                <a:lnTo>
                  <a:pt x="12542" y="20301"/>
                </a:lnTo>
                <a:cubicBezTo>
                  <a:pt x="13210" y="23036"/>
                  <a:pt x="13710" y="25771"/>
                  <a:pt x="14210" y="28573"/>
                </a:cubicBezTo>
                <a:cubicBezTo>
                  <a:pt x="13661" y="27995"/>
                  <a:pt x="13087" y="27468"/>
                  <a:pt x="12467" y="26968"/>
                </a:cubicBezTo>
                <a:lnTo>
                  <a:pt x="12467" y="26968"/>
                </a:lnTo>
                <a:cubicBezTo>
                  <a:pt x="12795" y="27215"/>
                  <a:pt x="13152" y="27450"/>
                  <a:pt x="13510" y="27706"/>
                </a:cubicBezTo>
                <a:cubicBezTo>
                  <a:pt x="13514" y="27711"/>
                  <a:pt x="13519" y="27713"/>
                  <a:pt x="13524" y="27713"/>
                </a:cubicBezTo>
                <a:cubicBezTo>
                  <a:pt x="13551" y="27713"/>
                  <a:pt x="13572" y="27635"/>
                  <a:pt x="13543" y="27606"/>
                </a:cubicBezTo>
                <a:cubicBezTo>
                  <a:pt x="12509" y="26438"/>
                  <a:pt x="11041" y="25638"/>
                  <a:pt x="9874" y="24704"/>
                </a:cubicBezTo>
                <a:cubicBezTo>
                  <a:pt x="9707" y="24570"/>
                  <a:pt x="9540" y="24404"/>
                  <a:pt x="9373" y="24237"/>
                </a:cubicBezTo>
                <a:cubicBezTo>
                  <a:pt x="8840" y="23536"/>
                  <a:pt x="8573" y="22636"/>
                  <a:pt x="8439" y="21802"/>
                </a:cubicBezTo>
                <a:lnTo>
                  <a:pt x="8439" y="21768"/>
                </a:lnTo>
                <a:cubicBezTo>
                  <a:pt x="8573" y="21768"/>
                  <a:pt x="8740" y="21735"/>
                  <a:pt x="8873" y="21635"/>
                </a:cubicBezTo>
                <a:cubicBezTo>
                  <a:pt x="9340" y="21301"/>
                  <a:pt x="9373" y="20601"/>
                  <a:pt x="9207" y="20100"/>
                </a:cubicBezTo>
                <a:cubicBezTo>
                  <a:pt x="8972" y="19513"/>
                  <a:pt x="8349" y="19288"/>
                  <a:pt x="7771" y="19288"/>
                </a:cubicBezTo>
                <a:cubicBezTo>
                  <a:pt x="7692" y="19288"/>
                  <a:pt x="7615" y="19292"/>
                  <a:pt x="7539" y="19300"/>
                </a:cubicBezTo>
                <a:cubicBezTo>
                  <a:pt x="7439" y="19300"/>
                  <a:pt x="7505" y="19433"/>
                  <a:pt x="7539" y="19433"/>
                </a:cubicBezTo>
                <a:cubicBezTo>
                  <a:pt x="8039" y="19600"/>
                  <a:pt x="8573" y="19633"/>
                  <a:pt x="8873" y="20134"/>
                </a:cubicBezTo>
                <a:cubicBezTo>
                  <a:pt x="9073" y="20467"/>
                  <a:pt x="9007" y="20968"/>
                  <a:pt x="8840" y="21301"/>
                </a:cubicBezTo>
                <a:cubicBezTo>
                  <a:pt x="8734" y="21486"/>
                  <a:pt x="8607" y="21546"/>
                  <a:pt x="8476" y="21546"/>
                </a:cubicBezTo>
                <a:cubicBezTo>
                  <a:pt x="8442" y="21546"/>
                  <a:pt x="8407" y="21542"/>
                  <a:pt x="8373" y="21535"/>
                </a:cubicBezTo>
                <a:cubicBezTo>
                  <a:pt x="8373" y="21468"/>
                  <a:pt x="8339" y="21435"/>
                  <a:pt x="8339" y="21401"/>
                </a:cubicBezTo>
                <a:cubicBezTo>
                  <a:pt x="8295" y="21312"/>
                  <a:pt x="8236" y="21283"/>
                  <a:pt x="8171" y="21283"/>
                </a:cubicBezTo>
                <a:cubicBezTo>
                  <a:pt x="8139" y="21283"/>
                  <a:pt x="8106" y="21290"/>
                  <a:pt x="8073" y="21301"/>
                </a:cubicBezTo>
                <a:cubicBezTo>
                  <a:pt x="7939" y="21201"/>
                  <a:pt x="7839" y="20968"/>
                  <a:pt x="7772" y="20801"/>
                </a:cubicBezTo>
                <a:cubicBezTo>
                  <a:pt x="7672" y="20434"/>
                  <a:pt x="7739" y="20067"/>
                  <a:pt x="7772" y="19700"/>
                </a:cubicBezTo>
                <a:cubicBezTo>
                  <a:pt x="7772" y="19637"/>
                  <a:pt x="7759" y="19613"/>
                  <a:pt x="7741" y="19613"/>
                </a:cubicBezTo>
                <a:cubicBezTo>
                  <a:pt x="7730" y="19613"/>
                  <a:pt x="7718" y="19621"/>
                  <a:pt x="7706" y="19633"/>
                </a:cubicBezTo>
                <a:cubicBezTo>
                  <a:pt x="7405" y="20034"/>
                  <a:pt x="7439" y="20768"/>
                  <a:pt x="7672" y="21201"/>
                </a:cubicBezTo>
                <a:cubicBezTo>
                  <a:pt x="7739" y="21368"/>
                  <a:pt x="7906" y="21568"/>
                  <a:pt x="8073" y="21635"/>
                </a:cubicBezTo>
                <a:cubicBezTo>
                  <a:pt x="8106" y="21735"/>
                  <a:pt x="8106" y="21768"/>
                  <a:pt x="8239" y="21935"/>
                </a:cubicBezTo>
                <a:lnTo>
                  <a:pt x="8273" y="21968"/>
                </a:lnTo>
                <a:cubicBezTo>
                  <a:pt x="8392" y="22374"/>
                  <a:pt x="8477" y="22780"/>
                  <a:pt x="8589" y="23161"/>
                </a:cubicBezTo>
                <a:lnTo>
                  <a:pt x="8589" y="23161"/>
                </a:lnTo>
                <a:cubicBezTo>
                  <a:pt x="8607" y="23178"/>
                  <a:pt x="8624" y="23195"/>
                  <a:pt x="8642" y="23211"/>
                </a:cubicBezTo>
                <a:lnTo>
                  <a:pt x="8642" y="23211"/>
                </a:lnTo>
                <a:cubicBezTo>
                  <a:pt x="8626" y="23198"/>
                  <a:pt x="8609" y="23184"/>
                  <a:pt x="8592" y="23171"/>
                </a:cubicBezTo>
                <a:lnTo>
                  <a:pt x="8592" y="23171"/>
                </a:lnTo>
                <a:cubicBezTo>
                  <a:pt x="8636" y="23319"/>
                  <a:pt x="8684" y="23464"/>
                  <a:pt x="8740" y="23603"/>
                </a:cubicBezTo>
                <a:cubicBezTo>
                  <a:pt x="8436" y="23285"/>
                  <a:pt x="8145" y="22948"/>
                  <a:pt x="7856" y="22603"/>
                </a:cubicBezTo>
                <a:lnTo>
                  <a:pt x="7856" y="22603"/>
                </a:lnTo>
                <a:cubicBezTo>
                  <a:pt x="8022" y="22737"/>
                  <a:pt x="8287" y="22901"/>
                  <a:pt x="8339" y="22936"/>
                </a:cubicBezTo>
                <a:cubicBezTo>
                  <a:pt x="8407" y="23026"/>
                  <a:pt x="8505" y="23101"/>
                  <a:pt x="8592" y="23171"/>
                </a:cubicBezTo>
                <a:lnTo>
                  <a:pt x="8592" y="23171"/>
                </a:lnTo>
                <a:cubicBezTo>
                  <a:pt x="8591" y="23167"/>
                  <a:pt x="8590" y="23164"/>
                  <a:pt x="8589" y="23161"/>
                </a:cubicBezTo>
                <a:lnTo>
                  <a:pt x="8589" y="23161"/>
                </a:lnTo>
                <a:cubicBezTo>
                  <a:pt x="8369" y="22947"/>
                  <a:pt x="8166" y="22691"/>
                  <a:pt x="7939" y="22435"/>
                </a:cubicBezTo>
                <a:lnTo>
                  <a:pt x="7872" y="22435"/>
                </a:lnTo>
                <a:cubicBezTo>
                  <a:pt x="7830" y="22427"/>
                  <a:pt x="7797" y="22423"/>
                  <a:pt x="7773" y="22423"/>
                </a:cubicBezTo>
                <a:cubicBezTo>
                  <a:pt x="7742" y="22423"/>
                  <a:pt x="7725" y="22429"/>
                  <a:pt x="7720" y="22441"/>
                </a:cubicBezTo>
                <a:lnTo>
                  <a:pt x="7720" y="22441"/>
                </a:lnTo>
                <a:cubicBezTo>
                  <a:pt x="7765" y="22495"/>
                  <a:pt x="7810" y="22549"/>
                  <a:pt x="7856" y="22603"/>
                </a:cubicBezTo>
                <a:lnTo>
                  <a:pt x="7856" y="22603"/>
                </a:lnTo>
                <a:cubicBezTo>
                  <a:pt x="7767" y="22532"/>
                  <a:pt x="7706" y="22470"/>
                  <a:pt x="7720" y="22441"/>
                </a:cubicBezTo>
                <a:lnTo>
                  <a:pt x="7720" y="22441"/>
                </a:lnTo>
                <a:cubicBezTo>
                  <a:pt x="7387" y="22042"/>
                  <a:pt x="7054" y="21634"/>
                  <a:pt x="6705" y="21235"/>
                </a:cubicBezTo>
                <a:cubicBezTo>
                  <a:pt x="6695" y="21225"/>
                  <a:pt x="6682" y="21221"/>
                  <a:pt x="6671" y="21221"/>
                </a:cubicBezTo>
                <a:cubicBezTo>
                  <a:pt x="6644" y="21221"/>
                  <a:pt x="6624" y="21244"/>
                  <a:pt x="6672" y="21268"/>
                </a:cubicBezTo>
                <a:cubicBezTo>
                  <a:pt x="6905" y="21602"/>
                  <a:pt x="7172" y="21935"/>
                  <a:pt x="7439" y="22269"/>
                </a:cubicBezTo>
                <a:cubicBezTo>
                  <a:pt x="7339" y="22202"/>
                  <a:pt x="7205" y="22102"/>
                  <a:pt x="7072" y="22069"/>
                </a:cubicBezTo>
                <a:cubicBezTo>
                  <a:pt x="7172" y="22069"/>
                  <a:pt x="7172" y="21968"/>
                  <a:pt x="7105" y="21935"/>
                </a:cubicBezTo>
                <a:cubicBezTo>
                  <a:pt x="6838" y="21602"/>
                  <a:pt x="6571" y="21268"/>
                  <a:pt x="6371" y="20901"/>
                </a:cubicBezTo>
                <a:cubicBezTo>
                  <a:pt x="6405" y="20901"/>
                  <a:pt x="6405" y="20868"/>
                  <a:pt x="6405" y="20868"/>
                </a:cubicBezTo>
                <a:cubicBezTo>
                  <a:pt x="6438" y="20734"/>
                  <a:pt x="6505" y="20567"/>
                  <a:pt x="6538" y="20434"/>
                </a:cubicBezTo>
                <a:cubicBezTo>
                  <a:pt x="6538" y="20434"/>
                  <a:pt x="6571" y="20401"/>
                  <a:pt x="6571" y="20367"/>
                </a:cubicBezTo>
                <a:cubicBezTo>
                  <a:pt x="6605" y="20134"/>
                  <a:pt x="6605" y="19900"/>
                  <a:pt x="6605" y="19633"/>
                </a:cubicBezTo>
                <a:cubicBezTo>
                  <a:pt x="6672" y="19533"/>
                  <a:pt x="6705" y="19433"/>
                  <a:pt x="6672" y="19400"/>
                </a:cubicBezTo>
                <a:cubicBezTo>
                  <a:pt x="6705" y="19367"/>
                  <a:pt x="6738" y="19300"/>
                  <a:pt x="6705" y="19266"/>
                </a:cubicBezTo>
                <a:lnTo>
                  <a:pt x="6705" y="19266"/>
                </a:lnTo>
                <a:cubicBezTo>
                  <a:pt x="6741" y="19271"/>
                  <a:pt x="6778" y="19273"/>
                  <a:pt x="6815" y="19273"/>
                </a:cubicBezTo>
                <a:cubicBezTo>
                  <a:pt x="7084" y="19273"/>
                  <a:pt x="7359" y="19163"/>
                  <a:pt x="7505" y="18900"/>
                </a:cubicBezTo>
                <a:cubicBezTo>
                  <a:pt x="7739" y="18433"/>
                  <a:pt x="7606" y="17799"/>
                  <a:pt x="7372" y="17365"/>
                </a:cubicBezTo>
                <a:cubicBezTo>
                  <a:pt x="7255" y="17131"/>
                  <a:pt x="6990" y="16954"/>
                  <a:pt x="6736" y="16954"/>
                </a:cubicBezTo>
                <a:cubicBezTo>
                  <a:pt x="6556" y="16954"/>
                  <a:pt x="6382" y="17043"/>
                  <a:pt x="6271" y="17265"/>
                </a:cubicBezTo>
                <a:cubicBezTo>
                  <a:pt x="6271" y="17298"/>
                  <a:pt x="6271" y="17365"/>
                  <a:pt x="6338" y="17365"/>
                </a:cubicBezTo>
                <a:cubicBezTo>
                  <a:pt x="6484" y="17321"/>
                  <a:pt x="6605" y="17284"/>
                  <a:pt x="6712" y="17284"/>
                </a:cubicBezTo>
                <a:cubicBezTo>
                  <a:pt x="6847" y="17284"/>
                  <a:pt x="6960" y="17345"/>
                  <a:pt x="7072" y="17532"/>
                </a:cubicBezTo>
                <a:cubicBezTo>
                  <a:pt x="7272" y="17799"/>
                  <a:pt x="7339" y="18232"/>
                  <a:pt x="7239" y="18599"/>
                </a:cubicBezTo>
                <a:cubicBezTo>
                  <a:pt x="7189" y="18873"/>
                  <a:pt x="7028" y="19017"/>
                  <a:pt x="6811" y="19017"/>
                </a:cubicBezTo>
                <a:cubicBezTo>
                  <a:pt x="6737" y="19017"/>
                  <a:pt x="6656" y="19000"/>
                  <a:pt x="6571" y="18966"/>
                </a:cubicBezTo>
                <a:cubicBezTo>
                  <a:pt x="6571" y="18933"/>
                  <a:pt x="6571" y="18933"/>
                  <a:pt x="6538" y="18900"/>
                </a:cubicBezTo>
                <a:cubicBezTo>
                  <a:pt x="6505" y="18766"/>
                  <a:pt x="6405" y="18766"/>
                  <a:pt x="6338" y="18766"/>
                </a:cubicBezTo>
                <a:cubicBezTo>
                  <a:pt x="6038" y="18433"/>
                  <a:pt x="5771" y="17699"/>
                  <a:pt x="6104" y="17465"/>
                </a:cubicBezTo>
                <a:cubicBezTo>
                  <a:pt x="6171" y="17432"/>
                  <a:pt x="6104" y="17398"/>
                  <a:pt x="6071" y="17398"/>
                </a:cubicBezTo>
                <a:cubicBezTo>
                  <a:pt x="5404" y="17465"/>
                  <a:pt x="5938" y="18699"/>
                  <a:pt x="6171" y="18966"/>
                </a:cubicBezTo>
                <a:lnTo>
                  <a:pt x="6238" y="19066"/>
                </a:lnTo>
                <a:cubicBezTo>
                  <a:pt x="6271" y="19300"/>
                  <a:pt x="6271" y="19600"/>
                  <a:pt x="6338" y="19867"/>
                </a:cubicBezTo>
                <a:lnTo>
                  <a:pt x="6338" y="19967"/>
                </a:lnTo>
                <a:cubicBezTo>
                  <a:pt x="6271" y="19967"/>
                  <a:pt x="6205" y="19900"/>
                  <a:pt x="6071" y="19734"/>
                </a:cubicBezTo>
                <a:cubicBezTo>
                  <a:pt x="5871" y="19433"/>
                  <a:pt x="5704" y="19200"/>
                  <a:pt x="5504" y="18933"/>
                </a:cubicBezTo>
                <a:cubicBezTo>
                  <a:pt x="5504" y="18900"/>
                  <a:pt x="5504" y="18900"/>
                  <a:pt x="5437" y="18866"/>
                </a:cubicBezTo>
                <a:cubicBezTo>
                  <a:pt x="5371" y="18733"/>
                  <a:pt x="5237" y="18699"/>
                  <a:pt x="5104" y="18633"/>
                </a:cubicBezTo>
                <a:cubicBezTo>
                  <a:pt x="5204" y="18533"/>
                  <a:pt x="5271" y="18366"/>
                  <a:pt x="5271" y="18199"/>
                </a:cubicBezTo>
                <a:cubicBezTo>
                  <a:pt x="5271" y="17699"/>
                  <a:pt x="4937" y="17198"/>
                  <a:pt x="4570" y="16898"/>
                </a:cubicBezTo>
                <a:cubicBezTo>
                  <a:pt x="4420" y="16791"/>
                  <a:pt x="4263" y="16742"/>
                  <a:pt x="4113" y="16742"/>
                </a:cubicBezTo>
                <a:cubicBezTo>
                  <a:pt x="3798" y="16742"/>
                  <a:pt x="3516" y="16959"/>
                  <a:pt x="3403" y="17298"/>
                </a:cubicBezTo>
                <a:cubicBezTo>
                  <a:pt x="3403" y="17373"/>
                  <a:pt x="3459" y="17411"/>
                  <a:pt x="3501" y="17411"/>
                </a:cubicBezTo>
                <a:cubicBezTo>
                  <a:pt x="3515" y="17411"/>
                  <a:pt x="3528" y="17407"/>
                  <a:pt x="3536" y="17398"/>
                </a:cubicBezTo>
                <a:cubicBezTo>
                  <a:pt x="3547" y="17387"/>
                  <a:pt x="3558" y="17376"/>
                  <a:pt x="3569" y="17365"/>
                </a:cubicBezTo>
                <a:lnTo>
                  <a:pt x="3569" y="17365"/>
                </a:lnTo>
                <a:cubicBezTo>
                  <a:pt x="3569" y="17899"/>
                  <a:pt x="3770" y="18699"/>
                  <a:pt x="4337" y="18933"/>
                </a:cubicBezTo>
                <a:cubicBezTo>
                  <a:pt x="4403" y="18971"/>
                  <a:pt x="4473" y="18987"/>
                  <a:pt x="4542" y="18987"/>
                </a:cubicBezTo>
                <a:cubicBezTo>
                  <a:pt x="4714" y="18987"/>
                  <a:pt x="4885" y="18885"/>
                  <a:pt x="5004" y="18766"/>
                </a:cubicBezTo>
                <a:cubicBezTo>
                  <a:pt x="5437" y="19300"/>
                  <a:pt x="5838" y="19867"/>
                  <a:pt x="6271" y="20401"/>
                </a:cubicBezTo>
                <a:cubicBezTo>
                  <a:pt x="6271" y="20545"/>
                  <a:pt x="6254" y="20654"/>
                  <a:pt x="6219" y="20654"/>
                </a:cubicBezTo>
                <a:cubicBezTo>
                  <a:pt x="6206" y="20654"/>
                  <a:pt x="6190" y="20638"/>
                  <a:pt x="6171" y="20601"/>
                </a:cubicBezTo>
                <a:cubicBezTo>
                  <a:pt x="6171" y="20567"/>
                  <a:pt x="6104" y="20567"/>
                  <a:pt x="6071" y="20567"/>
                </a:cubicBezTo>
                <a:cubicBezTo>
                  <a:pt x="6061" y="20537"/>
                  <a:pt x="6039" y="20525"/>
                  <a:pt x="6013" y="20525"/>
                </a:cubicBezTo>
                <a:cubicBezTo>
                  <a:pt x="5955" y="20525"/>
                  <a:pt x="5881" y="20588"/>
                  <a:pt x="5904" y="20634"/>
                </a:cubicBezTo>
                <a:cubicBezTo>
                  <a:pt x="5938" y="20734"/>
                  <a:pt x="5938" y="20768"/>
                  <a:pt x="6004" y="20868"/>
                </a:cubicBezTo>
                <a:lnTo>
                  <a:pt x="6004" y="20901"/>
                </a:lnTo>
                <a:cubicBezTo>
                  <a:pt x="6004" y="20934"/>
                  <a:pt x="6038" y="20968"/>
                  <a:pt x="6038" y="20968"/>
                </a:cubicBezTo>
                <a:cubicBezTo>
                  <a:pt x="6038" y="20968"/>
                  <a:pt x="6038" y="21034"/>
                  <a:pt x="6071" y="21034"/>
                </a:cubicBezTo>
                <a:cubicBezTo>
                  <a:pt x="6071" y="21068"/>
                  <a:pt x="6104" y="21135"/>
                  <a:pt x="6238" y="21268"/>
                </a:cubicBezTo>
                <a:cubicBezTo>
                  <a:pt x="6238" y="21268"/>
                  <a:pt x="6713" y="21870"/>
                  <a:pt x="6614" y="21870"/>
                </a:cubicBezTo>
                <a:cubicBezTo>
                  <a:pt x="6611" y="21870"/>
                  <a:pt x="6608" y="21869"/>
                  <a:pt x="6605" y="21868"/>
                </a:cubicBezTo>
                <a:cubicBezTo>
                  <a:pt x="6238" y="21768"/>
                  <a:pt x="5904" y="21602"/>
                  <a:pt x="5571" y="21435"/>
                </a:cubicBezTo>
                <a:lnTo>
                  <a:pt x="5537" y="21435"/>
                </a:lnTo>
                <a:cubicBezTo>
                  <a:pt x="5537" y="20968"/>
                  <a:pt x="4904" y="20534"/>
                  <a:pt x="4537" y="20401"/>
                </a:cubicBezTo>
                <a:cubicBezTo>
                  <a:pt x="4418" y="20363"/>
                  <a:pt x="4289" y="20345"/>
                  <a:pt x="4160" y="20345"/>
                </a:cubicBezTo>
                <a:cubicBezTo>
                  <a:pt x="3711" y="20345"/>
                  <a:pt x="3262" y="20575"/>
                  <a:pt x="3236" y="21068"/>
                </a:cubicBezTo>
                <a:cubicBezTo>
                  <a:pt x="3145" y="21772"/>
                  <a:pt x="3966" y="22445"/>
                  <a:pt x="4679" y="22445"/>
                </a:cubicBezTo>
                <a:cubicBezTo>
                  <a:pt x="5013" y="22445"/>
                  <a:pt x="5323" y="22297"/>
                  <a:pt x="5504" y="21935"/>
                </a:cubicBezTo>
                <a:cubicBezTo>
                  <a:pt x="5527" y="21889"/>
                  <a:pt x="5486" y="21826"/>
                  <a:pt x="5436" y="21826"/>
                </a:cubicBezTo>
                <a:cubicBezTo>
                  <a:pt x="5435" y="21826"/>
                  <a:pt x="5433" y="21826"/>
                  <a:pt x="5432" y="21826"/>
                </a:cubicBezTo>
                <a:lnTo>
                  <a:pt x="5432" y="21826"/>
                </a:lnTo>
                <a:cubicBezTo>
                  <a:pt x="5465" y="21786"/>
                  <a:pt x="5504" y="21760"/>
                  <a:pt x="5504" y="21735"/>
                </a:cubicBezTo>
                <a:cubicBezTo>
                  <a:pt x="5504" y="21768"/>
                  <a:pt x="5537" y="21802"/>
                  <a:pt x="5571" y="21802"/>
                </a:cubicBezTo>
                <a:cubicBezTo>
                  <a:pt x="5997" y="21933"/>
                  <a:pt x="7036" y="22096"/>
                  <a:pt x="7388" y="22355"/>
                </a:cubicBezTo>
                <a:lnTo>
                  <a:pt x="7388" y="22355"/>
                </a:lnTo>
                <a:cubicBezTo>
                  <a:pt x="7377" y="22349"/>
                  <a:pt x="7366" y="22347"/>
                  <a:pt x="7356" y="22347"/>
                </a:cubicBezTo>
                <a:cubicBezTo>
                  <a:pt x="7299" y="22347"/>
                  <a:pt x="7246" y="22418"/>
                  <a:pt x="7272" y="22469"/>
                </a:cubicBezTo>
                <a:cubicBezTo>
                  <a:pt x="7706" y="23303"/>
                  <a:pt x="8540" y="23770"/>
                  <a:pt x="9173" y="24437"/>
                </a:cubicBezTo>
                <a:cubicBezTo>
                  <a:pt x="9107" y="24404"/>
                  <a:pt x="9073" y="24404"/>
                  <a:pt x="9040" y="24370"/>
                </a:cubicBezTo>
                <a:cubicBezTo>
                  <a:pt x="9021" y="24358"/>
                  <a:pt x="9004" y="24352"/>
                  <a:pt x="8988" y="24352"/>
                </a:cubicBezTo>
                <a:cubicBezTo>
                  <a:pt x="8920" y="24352"/>
                  <a:pt x="8886" y="24456"/>
                  <a:pt x="8940" y="24537"/>
                </a:cubicBezTo>
                <a:lnTo>
                  <a:pt x="9007" y="24570"/>
                </a:lnTo>
                <a:cubicBezTo>
                  <a:pt x="8840" y="24570"/>
                  <a:pt x="8606" y="24604"/>
                  <a:pt x="8439" y="24637"/>
                </a:cubicBezTo>
                <a:cubicBezTo>
                  <a:pt x="8439" y="24570"/>
                  <a:pt x="8373" y="24537"/>
                  <a:pt x="8273" y="24537"/>
                </a:cubicBezTo>
                <a:cubicBezTo>
                  <a:pt x="8106" y="24570"/>
                  <a:pt x="8006" y="24604"/>
                  <a:pt x="7872" y="24704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50" y="24795"/>
                  <a:pt x="7836" y="24869"/>
                  <a:pt x="7815" y="24937"/>
                </a:cubicBezTo>
                <a:lnTo>
                  <a:pt x="7839" y="24937"/>
                </a:lnTo>
                <a:cubicBezTo>
                  <a:pt x="7872" y="24971"/>
                  <a:pt x="7906" y="24971"/>
                  <a:pt x="7939" y="24971"/>
                </a:cubicBezTo>
                <a:cubicBezTo>
                  <a:pt x="8073" y="24937"/>
                  <a:pt x="8239" y="24937"/>
                  <a:pt x="8373" y="24904"/>
                </a:cubicBezTo>
                <a:cubicBezTo>
                  <a:pt x="8606" y="24804"/>
                  <a:pt x="8873" y="24737"/>
                  <a:pt x="9107" y="24737"/>
                </a:cubicBezTo>
                <a:lnTo>
                  <a:pt x="9273" y="24904"/>
                </a:lnTo>
                <a:cubicBezTo>
                  <a:pt x="9301" y="24918"/>
                  <a:pt x="9329" y="24926"/>
                  <a:pt x="9352" y="24926"/>
                </a:cubicBezTo>
                <a:cubicBezTo>
                  <a:pt x="9384" y="24926"/>
                  <a:pt x="9407" y="24910"/>
                  <a:pt x="9407" y="24871"/>
                </a:cubicBezTo>
                <a:lnTo>
                  <a:pt x="9407" y="24804"/>
                </a:lnTo>
                <a:cubicBezTo>
                  <a:pt x="9607" y="24937"/>
                  <a:pt x="9774" y="25071"/>
                  <a:pt x="10007" y="25237"/>
                </a:cubicBezTo>
                <a:cubicBezTo>
                  <a:pt x="11008" y="26205"/>
                  <a:pt x="12075" y="27072"/>
                  <a:pt x="13176" y="27939"/>
                </a:cubicBezTo>
                <a:cubicBezTo>
                  <a:pt x="13610" y="28373"/>
                  <a:pt x="14010" y="28807"/>
                  <a:pt x="14244" y="29374"/>
                </a:cubicBezTo>
                <a:cubicBezTo>
                  <a:pt x="14677" y="31575"/>
                  <a:pt x="15044" y="33777"/>
                  <a:pt x="15545" y="35945"/>
                </a:cubicBezTo>
                <a:cubicBezTo>
                  <a:pt x="15559" y="36015"/>
                  <a:pt x="15614" y="36044"/>
                  <a:pt x="15668" y="36044"/>
                </a:cubicBezTo>
                <a:cubicBezTo>
                  <a:pt x="15743" y="36044"/>
                  <a:pt x="15817" y="35989"/>
                  <a:pt x="15778" y="35912"/>
                </a:cubicBezTo>
                <a:cubicBezTo>
                  <a:pt x="15444" y="34411"/>
                  <a:pt x="15178" y="32910"/>
                  <a:pt x="14911" y="31409"/>
                </a:cubicBezTo>
                <a:cubicBezTo>
                  <a:pt x="14911" y="31375"/>
                  <a:pt x="14911" y="31308"/>
                  <a:pt x="14944" y="31275"/>
                </a:cubicBezTo>
                <a:cubicBezTo>
                  <a:pt x="15344" y="33577"/>
                  <a:pt x="15711" y="36079"/>
                  <a:pt x="16779" y="38147"/>
                </a:cubicBezTo>
                <a:cubicBezTo>
                  <a:pt x="16799" y="38167"/>
                  <a:pt x="16820" y="38175"/>
                  <a:pt x="16838" y="38175"/>
                </a:cubicBezTo>
                <a:cubicBezTo>
                  <a:pt x="16877" y="38175"/>
                  <a:pt x="16902" y="38136"/>
                  <a:pt x="16879" y="38113"/>
                </a:cubicBezTo>
                <a:cubicBezTo>
                  <a:pt x="16212" y="35778"/>
                  <a:pt x="15545" y="33543"/>
                  <a:pt x="15111" y="31142"/>
                </a:cubicBezTo>
                <a:cubicBezTo>
                  <a:pt x="15078" y="31042"/>
                  <a:pt x="15078" y="30875"/>
                  <a:pt x="15044" y="30741"/>
                </a:cubicBezTo>
                <a:cubicBezTo>
                  <a:pt x="15055" y="30694"/>
                  <a:pt x="15067" y="30647"/>
                  <a:pt x="15078" y="30600"/>
                </a:cubicBezTo>
                <a:lnTo>
                  <a:pt x="15078" y="30600"/>
                </a:lnTo>
                <a:cubicBezTo>
                  <a:pt x="15089" y="30658"/>
                  <a:pt x="15100" y="30717"/>
                  <a:pt x="15111" y="30775"/>
                </a:cubicBezTo>
                <a:cubicBezTo>
                  <a:pt x="15111" y="30708"/>
                  <a:pt x="15144" y="30675"/>
                  <a:pt x="15144" y="30608"/>
                </a:cubicBezTo>
                <a:cubicBezTo>
                  <a:pt x="15135" y="30552"/>
                  <a:pt x="15126" y="30496"/>
                  <a:pt x="15117" y="30440"/>
                </a:cubicBezTo>
                <a:lnTo>
                  <a:pt x="15117" y="30440"/>
                </a:lnTo>
                <a:cubicBezTo>
                  <a:pt x="15104" y="30493"/>
                  <a:pt x="15091" y="30547"/>
                  <a:pt x="15078" y="30600"/>
                </a:cubicBezTo>
                <a:lnTo>
                  <a:pt x="15078" y="30600"/>
                </a:lnTo>
                <a:cubicBezTo>
                  <a:pt x="14724" y="28722"/>
                  <a:pt x="14399" y="26813"/>
                  <a:pt x="14043" y="24904"/>
                </a:cubicBezTo>
                <a:cubicBezTo>
                  <a:pt x="13877" y="23036"/>
                  <a:pt x="13476" y="21168"/>
                  <a:pt x="13009" y="19367"/>
                </a:cubicBezTo>
                <a:cubicBezTo>
                  <a:pt x="13009" y="18699"/>
                  <a:pt x="13076" y="18066"/>
                  <a:pt x="13176" y="17398"/>
                </a:cubicBezTo>
                <a:cubicBezTo>
                  <a:pt x="13443" y="16865"/>
                  <a:pt x="13877" y="16398"/>
                  <a:pt x="14210" y="15897"/>
                </a:cubicBezTo>
                <a:cubicBezTo>
                  <a:pt x="14410" y="15564"/>
                  <a:pt x="14711" y="15164"/>
                  <a:pt x="14844" y="14730"/>
                </a:cubicBezTo>
                <a:lnTo>
                  <a:pt x="14911" y="14830"/>
                </a:lnTo>
                <a:cubicBezTo>
                  <a:pt x="14920" y="14835"/>
                  <a:pt x="14929" y="14837"/>
                  <a:pt x="14938" y="14837"/>
                </a:cubicBezTo>
                <a:cubicBezTo>
                  <a:pt x="14994" y="14837"/>
                  <a:pt x="15044" y="14754"/>
                  <a:pt x="15044" y="14697"/>
                </a:cubicBezTo>
                <a:cubicBezTo>
                  <a:pt x="15011" y="14663"/>
                  <a:pt x="15011" y="14563"/>
                  <a:pt x="14944" y="14530"/>
                </a:cubicBezTo>
                <a:lnTo>
                  <a:pt x="14944" y="14396"/>
                </a:lnTo>
                <a:cubicBezTo>
                  <a:pt x="14944" y="14330"/>
                  <a:pt x="14944" y="14263"/>
                  <a:pt x="14911" y="14230"/>
                </a:cubicBezTo>
                <a:cubicBezTo>
                  <a:pt x="14911" y="13863"/>
                  <a:pt x="15078" y="13529"/>
                  <a:pt x="15411" y="13329"/>
                </a:cubicBezTo>
                <a:cubicBezTo>
                  <a:pt x="15509" y="13248"/>
                  <a:pt x="15748" y="13174"/>
                  <a:pt x="15968" y="13174"/>
                </a:cubicBezTo>
                <a:cubicBezTo>
                  <a:pt x="16201" y="13174"/>
                  <a:pt x="16412" y="13256"/>
                  <a:pt x="16412" y="13496"/>
                </a:cubicBezTo>
                <a:cubicBezTo>
                  <a:pt x="16412" y="13829"/>
                  <a:pt x="16045" y="14163"/>
                  <a:pt x="15778" y="14363"/>
                </a:cubicBezTo>
                <a:cubicBezTo>
                  <a:pt x="15545" y="14596"/>
                  <a:pt x="15211" y="14763"/>
                  <a:pt x="14877" y="14930"/>
                </a:cubicBezTo>
                <a:cubicBezTo>
                  <a:pt x="14777" y="14997"/>
                  <a:pt x="14844" y="15063"/>
                  <a:pt x="14911" y="15063"/>
                </a:cubicBezTo>
                <a:cubicBezTo>
                  <a:pt x="15444" y="15063"/>
                  <a:pt x="15945" y="14663"/>
                  <a:pt x="16278" y="14263"/>
                </a:cubicBezTo>
                <a:cubicBezTo>
                  <a:pt x="16545" y="13996"/>
                  <a:pt x="16879" y="13529"/>
                  <a:pt x="16579" y="13162"/>
                </a:cubicBezTo>
                <a:cubicBezTo>
                  <a:pt x="16445" y="12995"/>
                  <a:pt x="16178" y="12929"/>
                  <a:pt x="15945" y="12929"/>
                </a:cubicBezTo>
                <a:cubicBezTo>
                  <a:pt x="15916" y="12926"/>
                  <a:pt x="15888" y="12924"/>
                  <a:pt x="15860" y="12924"/>
                </a:cubicBezTo>
                <a:cubicBezTo>
                  <a:pt x="15565" y="12924"/>
                  <a:pt x="15321" y="13079"/>
                  <a:pt x="15078" y="13262"/>
                </a:cubicBezTo>
                <a:cubicBezTo>
                  <a:pt x="14844" y="13496"/>
                  <a:pt x="14677" y="13863"/>
                  <a:pt x="14677" y="14196"/>
                </a:cubicBezTo>
                <a:cubicBezTo>
                  <a:pt x="14611" y="14230"/>
                  <a:pt x="14611" y="14263"/>
                  <a:pt x="14611" y="14330"/>
                </a:cubicBezTo>
                <a:cubicBezTo>
                  <a:pt x="14711" y="15364"/>
                  <a:pt x="13843" y="16231"/>
                  <a:pt x="13243" y="17098"/>
                </a:cubicBezTo>
                <a:cubicBezTo>
                  <a:pt x="13376" y="16264"/>
                  <a:pt x="13543" y="15430"/>
                  <a:pt x="13710" y="14596"/>
                </a:cubicBezTo>
                <a:cubicBezTo>
                  <a:pt x="13877" y="13729"/>
                  <a:pt x="14444" y="12995"/>
                  <a:pt x="15078" y="12362"/>
                </a:cubicBezTo>
                <a:cubicBezTo>
                  <a:pt x="15110" y="12405"/>
                  <a:pt x="15149" y="12423"/>
                  <a:pt x="15187" y="12423"/>
                </a:cubicBezTo>
                <a:cubicBezTo>
                  <a:pt x="15265" y="12423"/>
                  <a:pt x="15338" y="12348"/>
                  <a:pt x="15344" y="12242"/>
                </a:cubicBezTo>
                <a:lnTo>
                  <a:pt x="15344" y="12242"/>
                </a:lnTo>
                <a:cubicBezTo>
                  <a:pt x="15478" y="12533"/>
                  <a:pt x="15715" y="12739"/>
                  <a:pt x="16024" y="12739"/>
                </a:cubicBezTo>
                <a:cubicBezTo>
                  <a:pt x="16104" y="12739"/>
                  <a:pt x="16189" y="12725"/>
                  <a:pt x="16278" y="12695"/>
                </a:cubicBezTo>
                <a:cubicBezTo>
                  <a:pt x="16712" y="12528"/>
                  <a:pt x="17046" y="12061"/>
                  <a:pt x="17112" y="11661"/>
                </a:cubicBezTo>
                <a:cubicBezTo>
                  <a:pt x="17207" y="11249"/>
                  <a:pt x="17061" y="10655"/>
                  <a:pt x="16617" y="10655"/>
                </a:cubicBezTo>
                <a:cubicBezTo>
                  <a:pt x="16594" y="10655"/>
                  <a:pt x="16570" y="10657"/>
                  <a:pt x="16545" y="10660"/>
                </a:cubicBezTo>
                <a:cubicBezTo>
                  <a:pt x="16512" y="10660"/>
                  <a:pt x="16445" y="10694"/>
                  <a:pt x="16512" y="10727"/>
                </a:cubicBezTo>
                <a:cubicBezTo>
                  <a:pt x="16745" y="10994"/>
                  <a:pt x="16946" y="11161"/>
                  <a:pt x="16879" y="11528"/>
                </a:cubicBezTo>
                <a:cubicBezTo>
                  <a:pt x="16845" y="11861"/>
                  <a:pt x="16612" y="12161"/>
                  <a:pt x="16345" y="12362"/>
                </a:cubicBezTo>
                <a:cubicBezTo>
                  <a:pt x="16234" y="12445"/>
                  <a:pt x="16117" y="12488"/>
                  <a:pt x="16011" y="12488"/>
                </a:cubicBezTo>
                <a:cubicBezTo>
                  <a:pt x="15863" y="12488"/>
                  <a:pt x="15736" y="12403"/>
                  <a:pt x="15678" y="12228"/>
                </a:cubicBezTo>
                <a:cubicBezTo>
                  <a:pt x="15411" y="11828"/>
                  <a:pt x="15545" y="10860"/>
                  <a:pt x="16178" y="10827"/>
                </a:cubicBezTo>
                <a:cubicBezTo>
                  <a:pt x="16212" y="10827"/>
                  <a:pt x="16212" y="10760"/>
                  <a:pt x="16178" y="10727"/>
                </a:cubicBezTo>
                <a:cubicBezTo>
                  <a:pt x="16106" y="10704"/>
                  <a:pt x="16037" y="10693"/>
                  <a:pt x="15973" y="10693"/>
                </a:cubicBezTo>
                <a:cubicBezTo>
                  <a:pt x="15480" y="10693"/>
                  <a:pt x="15244" y="11330"/>
                  <a:pt x="15244" y="11861"/>
                </a:cubicBezTo>
                <a:cubicBezTo>
                  <a:pt x="15215" y="11818"/>
                  <a:pt x="15167" y="11793"/>
                  <a:pt x="15122" y="11793"/>
                </a:cubicBezTo>
                <a:cubicBezTo>
                  <a:pt x="15064" y="11793"/>
                  <a:pt x="15011" y="11834"/>
                  <a:pt x="15011" y="11928"/>
                </a:cubicBezTo>
                <a:lnTo>
                  <a:pt x="15011" y="12061"/>
                </a:lnTo>
                <a:lnTo>
                  <a:pt x="15011" y="12161"/>
                </a:lnTo>
                <a:lnTo>
                  <a:pt x="15011" y="12195"/>
                </a:lnTo>
                <a:cubicBezTo>
                  <a:pt x="14611" y="12695"/>
                  <a:pt x="14210" y="13162"/>
                  <a:pt x="13943" y="13696"/>
                </a:cubicBezTo>
                <a:cubicBezTo>
                  <a:pt x="14110" y="12995"/>
                  <a:pt x="14277" y="12228"/>
                  <a:pt x="14410" y="11528"/>
                </a:cubicBezTo>
                <a:lnTo>
                  <a:pt x="14410" y="11494"/>
                </a:lnTo>
                <a:cubicBezTo>
                  <a:pt x="14544" y="10927"/>
                  <a:pt x="14844" y="10594"/>
                  <a:pt x="15044" y="10093"/>
                </a:cubicBezTo>
                <a:cubicBezTo>
                  <a:pt x="15111" y="9993"/>
                  <a:pt x="15178" y="9826"/>
                  <a:pt x="15178" y="9660"/>
                </a:cubicBezTo>
                <a:cubicBezTo>
                  <a:pt x="15261" y="9799"/>
                  <a:pt x="15391" y="9868"/>
                  <a:pt x="15528" y="9868"/>
                </a:cubicBezTo>
                <a:cubicBezTo>
                  <a:pt x="15556" y="9868"/>
                  <a:pt x="15583" y="9865"/>
                  <a:pt x="15611" y="9860"/>
                </a:cubicBezTo>
                <a:cubicBezTo>
                  <a:pt x="16045" y="9826"/>
                  <a:pt x="16178" y="9259"/>
                  <a:pt x="16245" y="8926"/>
                </a:cubicBezTo>
                <a:cubicBezTo>
                  <a:pt x="16345" y="8559"/>
                  <a:pt x="16378" y="7692"/>
                  <a:pt x="15945" y="7491"/>
                </a:cubicBezTo>
                <a:cubicBezTo>
                  <a:pt x="15934" y="7471"/>
                  <a:pt x="15921" y="7463"/>
                  <a:pt x="15907" y="7463"/>
                </a:cubicBezTo>
                <a:cubicBezTo>
                  <a:pt x="15876" y="7463"/>
                  <a:pt x="15845" y="7502"/>
                  <a:pt x="15845" y="7525"/>
                </a:cubicBezTo>
                <a:cubicBezTo>
                  <a:pt x="15845" y="7692"/>
                  <a:pt x="15911" y="7825"/>
                  <a:pt x="15945" y="7992"/>
                </a:cubicBezTo>
                <a:cubicBezTo>
                  <a:pt x="16012" y="8192"/>
                  <a:pt x="16045" y="8392"/>
                  <a:pt x="16012" y="8592"/>
                </a:cubicBezTo>
                <a:cubicBezTo>
                  <a:pt x="16012" y="8892"/>
                  <a:pt x="15911" y="9326"/>
                  <a:pt x="15711" y="9526"/>
                </a:cubicBezTo>
                <a:cubicBezTo>
                  <a:pt x="15663" y="9580"/>
                  <a:pt x="15617" y="9603"/>
                  <a:pt x="15572" y="9603"/>
                </a:cubicBezTo>
                <a:cubicBezTo>
                  <a:pt x="15367" y="9603"/>
                  <a:pt x="15205" y="9129"/>
                  <a:pt x="15178" y="8992"/>
                </a:cubicBezTo>
                <a:cubicBezTo>
                  <a:pt x="15044" y="8525"/>
                  <a:pt x="15078" y="7858"/>
                  <a:pt x="15511" y="7558"/>
                </a:cubicBezTo>
                <a:cubicBezTo>
                  <a:pt x="15578" y="7525"/>
                  <a:pt x="15511" y="7425"/>
                  <a:pt x="15444" y="7425"/>
                </a:cubicBezTo>
                <a:cubicBezTo>
                  <a:pt x="14911" y="7692"/>
                  <a:pt x="14844" y="8359"/>
                  <a:pt x="14911" y="8892"/>
                </a:cubicBezTo>
                <a:cubicBezTo>
                  <a:pt x="14911" y="9026"/>
                  <a:pt x="14944" y="9193"/>
                  <a:pt x="15044" y="9359"/>
                </a:cubicBezTo>
                <a:cubicBezTo>
                  <a:pt x="15011" y="9860"/>
                  <a:pt x="14711" y="10260"/>
                  <a:pt x="14510" y="10660"/>
                </a:cubicBezTo>
                <a:cubicBezTo>
                  <a:pt x="14510" y="9893"/>
                  <a:pt x="14277" y="9059"/>
                  <a:pt x="14110" y="8425"/>
                </a:cubicBezTo>
                <a:lnTo>
                  <a:pt x="14110" y="8392"/>
                </a:lnTo>
                <a:cubicBezTo>
                  <a:pt x="14110" y="8359"/>
                  <a:pt x="14110" y="8359"/>
                  <a:pt x="14077" y="8325"/>
                </a:cubicBezTo>
                <a:cubicBezTo>
                  <a:pt x="14110" y="8325"/>
                  <a:pt x="14177" y="8259"/>
                  <a:pt x="14177" y="8259"/>
                </a:cubicBezTo>
                <a:cubicBezTo>
                  <a:pt x="14677" y="7992"/>
                  <a:pt x="14844" y="7425"/>
                  <a:pt x="14444" y="6991"/>
                </a:cubicBezTo>
                <a:cubicBezTo>
                  <a:pt x="14200" y="6625"/>
                  <a:pt x="13678" y="6315"/>
                  <a:pt x="13233" y="6315"/>
                </a:cubicBezTo>
                <a:cubicBezTo>
                  <a:pt x="13191" y="6315"/>
                  <a:pt x="13150" y="6318"/>
                  <a:pt x="13109" y="6324"/>
                </a:cubicBezTo>
                <a:cubicBezTo>
                  <a:pt x="12576" y="6324"/>
                  <a:pt x="12576" y="6758"/>
                  <a:pt x="12743" y="7158"/>
                </a:cubicBezTo>
                <a:cubicBezTo>
                  <a:pt x="12843" y="7692"/>
                  <a:pt x="13210" y="8359"/>
                  <a:pt x="13743" y="8392"/>
                </a:cubicBezTo>
                <a:cubicBezTo>
                  <a:pt x="13777" y="8525"/>
                  <a:pt x="13843" y="8559"/>
                  <a:pt x="13943" y="8659"/>
                </a:cubicBezTo>
                <a:cubicBezTo>
                  <a:pt x="14210" y="9560"/>
                  <a:pt x="14244" y="10494"/>
                  <a:pt x="14244" y="11428"/>
                </a:cubicBezTo>
                <a:lnTo>
                  <a:pt x="14244" y="11561"/>
                </a:lnTo>
                <a:lnTo>
                  <a:pt x="14244" y="11594"/>
                </a:lnTo>
                <a:cubicBezTo>
                  <a:pt x="14210" y="11895"/>
                  <a:pt x="14110" y="12228"/>
                  <a:pt x="14077" y="12528"/>
                </a:cubicBezTo>
                <a:cubicBezTo>
                  <a:pt x="13843" y="11728"/>
                  <a:pt x="13843" y="10894"/>
                  <a:pt x="13443" y="10160"/>
                </a:cubicBezTo>
                <a:lnTo>
                  <a:pt x="13410" y="10093"/>
                </a:lnTo>
                <a:lnTo>
                  <a:pt x="13410" y="10027"/>
                </a:lnTo>
                <a:lnTo>
                  <a:pt x="13343" y="9926"/>
                </a:lnTo>
                <a:cubicBezTo>
                  <a:pt x="13410" y="9426"/>
                  <a:pt x="13343" y="8826"/>
                  <a:pt x="13043" y="8492"/>
                </a:cubicBezTo>
                <a:cubicBezTo>
                  <a:pt x="12897" y="8317"/>
                  <a:pt x="12687" y="8206"/>
                  <a:pt x="12471" y="8175"/>
                </a:cubicBezTo>
                <a:lnTo>
                  <a:pt x="12471" y="8175"/>
                </a:lnTo>
                <a:cubicBezTo>
                  <a:pt x="12637" y="8235"/>
                  <a:pt x="12754" y="8382"/>
                  <a:pt x="12843" y="8559"/>
                </a:cubicBezTo>
                <a:cubicBezTo>
                  <a:pt x="13009" y="8892"/>
                  <a:pt x="13043" y="9193"/>
                  <a:pt x="13043" y="9493"/>
                </a:cubicBezTo>
                <a:cubicBezTo>
                  <a:pt x="12943" y="9493"/>
                  <a:pt x="12843" y="9560"/>
                  <a:pt x="12876" y="9660"/>
                </a:cubicBezTo>
                <a:cubicBezTo>
                  <a:pt x="12909" y="9826"/>
                  <a:pt x="12943" y="9993"/>
                  <a:pt x="13043" y="10160"/>
                </a:cubicBezTo>
                <a:cubicBezTo>
                  <a:pt x="12642" y="10060"/>
                  <a:pt x="12376" y="9926"/>
                  <a:pt x="12109" y="9593"/>
                </a:cubicBezTo>
                <a:cubicBezTo>
                  <a:pt x="11909" y="9326"/>
                  <a:pt x="11708" y="8892"/>
                  <a:pt x="11775" y="8492"/>
                </a:cubicBezTo>
                <a:cubicBezTo>
                  <a:pt x="11778" y="8470"/>
                  <a:pt x="11783" y="8448"/>
                  <a:pt x="11788" y="8428"/>
                </a:cubicBezTo>
                <a:lnTo>
                  <a:pt x="11788" y="8428"/>
                </a:lnTo>
                <a:cubicBezTo>
                  <a:pt x="11772" y="8448"/>
                  <a:pt x="11756" y="8470"/>
                  <a:pt x="11742" y="8492"/>
                </a:cubicBezTo>
                <a:cubicBezTo>
                  <a:pt x="11508" y="8892"/>
                  <a:pt x="11742" y="9526"/>
                  <a:pt x="12009" y="9893"/>
                </a:cubicBezTo>
                <a:cubicBezTo>
                  <a:pt x="12168" y="10158"/>
                  <a:pt x="12558" y="10591"/>
                  <a:pt x="12946" y="10591"/>
                </a:cubicBezTo>
                <a:cubicBezTo>
                  <a:pt x="13046" y="10591"/>
                  <a:pt x="13147" y="10562"/>
                  <a:pt x="13243" y="10494"/>
                </a:cubicBezTo>
                <a:cubicBezTo>
                  <a:pt x="13257" y="10522"/>
                  <a:pt x="13289" y="10532"/>
                  <a:pt x="13324" y="10532"/>
                </a:cubicBezTo>
                <a:cubicBezTo>
                  <a:pt x="13371" y="10532"/>
                  <a:pt x="13424" y="10513"/>
                  <a:pt x="13443" y="10494"/>
                </a:cubicBezTo>
                <a:cubicBezTo>
                  <a:pt x="13729" y="11066"/>
                  <a:pt x="13682" y="11790"/>
                  <a:pt x="13908" y="12405"/>
                </a:cubicBezTo>
                <a:lnTo>
                  <a:pt x="13908" y="12405"/>
                </a:lnTo>
                <a:cubicBezTo>
                  <a:pt x="13909" y="12402"/>
                  <a:pt x="13909" y="12398"/>
                  <a:pt x="13910" y="12395"/>
                </a:cubicBezTo>
                <a:cubicBezTo>
                  <a:pt x="13910" y="12428"/>
                  <a:pt x="13943" y="12428"/>
                  <a:pt x="13943" y="12495"/>
                </a:cubicBezTo>
                <a:cubicBezTo>
                  <a:pt x="13931" y="12465"/>
                  <a:pt x="13919" y="12435"/>
                  <a:pt x="13908" y="12405"/>
                </a:cubicBezTo>
                <a:lnTo>
                  <a:pt x="13908" y="12405"/>
                </a:lnTo>
                <a:cubicBezTo>
                  <a:pt x="13776" y="13035"/>
                  <a:pt x="13676" y="13666"/>
                  <a:pt x="13576" y="14263"/>
                </a:cubicBezTo>
                <a:cubicBezTo>
                  <a:pt x="13618" y="14084"/>
                  <a:pt x="13657" y="13899"/>
                  <a:pt x="13695" y="13711"/>
                </a:cubicBezTo>
                <a:lnTo>
                  <a:pt x="13695" y="13711"/>
                </a:lnTo>
                <a:cubicBezTo>
                  <a:pt x="13645" y="13987"/>
                  <a:pt x="13597" y="14261"/>
                  <a:pt x="13543" y="14530"/>
                </a:cubicBezTo>
                <a:cubicBezTo>
                  <a:pt x="13543" y="14396"/>
                  <a:pt x="13510" y="14263"/>
                  <a:pt x="13510" y="14163"/>
                </a:cubicBezTo>
                <a:cubicBezTo>
                  <a:pt x="13443" y="13863"/>
                  <a:pt x="13410" y="13562"/>
                  <a:pt x="13376" y="13329"/>
                </a:cubicBezTo>
                <a:cubicBezTo>
                  <a:pt x="13343" y="13195"/>
                  <a:pt x="13276" y="13029"/>
                  <a:pt x="13243" y="12862"/>
                </a:cubicBezTo>
                <a:cubicBezTo>
                  <a:pt x="13276" y="12829"/>
                  <a:pt x="13276" y="12762"/>
                  <a:pt x="13276" y="12728"/>
                </a:cubicBezTo>
                <a:cubicBezTo>
                  <a:pt x="13243" y="12695"/>
                  <a:pt x="13243" y="12662"/>
                  <a:pt x="13210" y="12595"/>
                </a:cubicBezTo>
                <a:lnTo>
                  <a:pt x="13210" y="12395"/>
                </a:lnTo>
                <a:cubicBezTo>
                  <a:pt x="13210" y="12362"/>
                  <a:pt x="13210" y="12328"/>
                  <a:pt x="13176" y="12261"/>
                </a:cubicBezTo>
                <a:cubicBezTo>
                  <a:pt x="13243" y="11895"/>
                  <a:pt x="13076" y="11428"/>
                  <a:pt x="12909" y="11194"/>
                </a:cubicBezTo>
                <a:cubicBezTo>
                  <a:pt x="12748" y="10961"/>
                  <a:pt x="12480" y="10834"/>
                  <a:pt x="12225" y="10834"/>
                </a:cubicBezTo>
                <a:cubicBezTo>
                  <a:pt x="12147" y="10834"/>
                  <a:pt x="12071" y="10845"/>
                  <a:pt x="11999" y="10870"/>
                </a:cubicBezTo>
                <a:lnTo>
                  <a:pt x="11999" y="10870"/>
                </a:lnTo>
                <a:cubicBezTo>
                  <a:pt x="12018" y="10868"/>
                  <a:pt x="12037" y="10867"/>
                  <a:pt x="12056" y="10867"/>
                </a:cubicBezTo>
                <a:cubicBezTo>
                  <a:pt x="12270" y="10867"/>
                  <a:pt x="12494" y="11003"/>
                  <a:pt x="12609" y="11194"/>
                </a:cubicBezTo>
                <a:cubicBezTo>
                  <a:pt x="12743" y="11361"/>
                  <a:pt x="12843" y="11661"/>
                  <a:pt x="12843" y="11928"/>
                </a:cubicBezTo>
                <a:cubicBezTo>
                  <a:pt x="12743" y="11928"/>
                  <a:pt x="12709" y="11995"/>
                  <a:pt x="12642" y="12028"/>
                </a:cubicBezTo>
                <a:lnTo>
                  <a:pt x="12642" y="12195"/>
                </a:lnTo>
                <a:lnTo>
                  <a:pt x="12642" y="12261"/>
                </a:lnTo>
                <a:cubicBezTo>
                  <a:pt x="12532" y="12317"/>
                  <a:pt x="12433" y="12349"/>
                  <a:pt x="12336" y="12349"/>
                </a:cubicBezTo>
                <a:cubicBezTo>
                  <a:pt x="12198" y="12349"/>
                  <a:pt x="12065" y="12284"/>
                  <a:pt x="11909" y="12128"/>
                </a:cubicBezTo>
                <a:cubicBezTo>
                  <a:pt x="11729" y="11919"/>
                  <a:pt x="11577" y="11549"/>
                  <a:pt x="11619" y="11234"/>
                </a:cubicBezTo>
                <a:lnTo>
                  <a:pt x="11619" y="11234"/>
                </a:lnTo>
                <a:cubicBezTo>
                  <a:pt x="11327" y="11906"/>
                  <a:pt x="11996" y="12851"/>
                  <a:pt x="12560" y="12851"/>
                </a:cubicBezTo>
                <a:cubicBezTo>
                  <a:pt x="12672" y="12851"/>
                  <a:pt x="12780" y="12813"/>
                  <a:pt x="12876" y="12728"/>
                </a:cubicBezTo>
                <a:lnTo>
                  <a:pt x="12943" y="12795"/>
                </a:lnTo>
                <a:cubicBezTo>
                  <a:pt x="13009" y="12862"/>
                  <a:pt x="13043" y="12862"/>
                  <a:pt x="13109" y="12862"/>
                </a:cubicBezTo>
                <a:cubicBezTo>
                  <a:pt x="13210" y="13095"/>
                  <a:pt x="13243" y="13396"/>
                  <a:pt x="13276" y="13629"/>
                </a:cubicBezTo>
                <a:cubicBezTo>
                  <a:pt x="13376" y="14096"/>
                  <a:pt x="13376" y="14596"/>
                  <a:pt x="13510" y="15030"/>
                </a:cubicBezTo>
                <a:cubicBezTo>
                  <a:pt x="13410" y="15664"/>
                  <a:pt x="13276" y="16264"/>
                  <a:pt x="13210" y="16898"/>
                </a:cubicBezTo>
                <a:cubicBezTo>
                  <a:pt x="13109" y="17398"/>
                  <a:pt x="13009" y="17899"/>
                  <a:pt x="12909" y="18399"/>
                </a:cubicBezTo>
                <a:cubicBezTo>
                  <a:pt x="12342" y="16264"/>
                  <a:pt x="11608" y="14163"/>
                  <a:pt x="11075" y="12028"/>
                </a:cubicBezTo>
                <a:cubicBezTo>
                  <a:pt x="11075" y="11995"/>
                  <a:pt x="11058" y="11978"/>
                  <a:pt x="11041" y="11978"/>
                </a:cubicBezTo>
                <a:cubicBezTo>
                  <a:pt x="11025" y="11978"/>
                  <a:pt x="11008" y="11995"/>
                  <a:pt x="11008" y="12028"/>
                </a:cubicBezTo>
                <a:cubicBezTo>
                  <a:pt x="11075" y="12662"/>
                  <a:pt x="11241" y="13262"/>
                  <a:pt x="11375" y="13863"/>
                </a:cubicBezTo>
                <a:cubicBezTo>
                  <a:pt x="10941" y="12562"/>
                  <a:pt x="10508" y="11294"/>
                  <a:pt x="10007" y="10027"/>
                </a:cubicBezTo>
                <a:cubicBezTo>
                  <a:pt x="10041" y="9760"/>
                  <a:pt x="10041" y="9526"/>
                  <a:pt x="10074" y="9259"/>
                </a:cubicBezTo>
                <a:cubicBezTo>
                  <a:pt x="10107" y="8992"/>
                  <a:pt x="10074" y="8525"/>
                  <a:pt x="10207" y="8192"/>
                </a:cubicBezTo>
                <a:cubicBezTo>
                  <a:pt x="10241" y="8192"/>
                  <a:pt x="10241" y="8125"/>
                  <a:pt x="10274" y="8092"/>
                </a:cubicBezTo>
                <a:lnTo>
                  <a:pt x="10274" y="8058"/>
                </a:lnTo>
                <a:cubicBezTo>
                  <a:pt x="10274" y="8025"/>
                  <a:pt x="10274" y="7958"/>
                  <a:pt x="10341" y="7925"/>
                </a:cubicBezTo>
                <a:cubicBezTo>
                  <a:pt x="10341" y="7858"/>
                  <a:pt x="10341" y="7792"/>
                  <a:pt x="10274" y="7758"/>
                </a:cubicBezTo>
                <a:lnTo>
                  <a:pt x="10274" y="7725"/>
                </a:lnTo>
                <a:cubicBezTo>
                  <a:pt x="10383" y="7763"/>
                  <a:pt x="10488" y="7781"/>
                  <a:pt x="10587" y="7781"/>
                </a:cubicBezTo>
                <a:cubicBezTo>
                  <a:pt x="11094" y="7781"/>
                  <a:pt x="11453" y="7321"/>
                  <a:pt x="11508" y="6791"/>
                </a:cubicBezTo>
                <a:cubicBezTo>
                  <a:pt x="11542" y="6257"/>
                  <a:pt x="11342" y="5557"/>
                  <a:pt x="10875" y="5223"/>
                </a:cubicBezTo>
                <a:cubicBezTo>
                  <a:pt x="10770" y="5140"/>
                  <a:pt x="10670" y="5105"/>
                  <a:pt x="10575" y="5105"/>
                </a:cubicBezTo>
                <a:cubicBezTo>
                  <a:pt x="10367" y="5105"/>
                  <a:pt x="10189" y="5273"/>
                  <a:pt x="10074" y="5457"/>
                </a:cubicBezTo>
                <a:lnTo>
                  <a:pt x="10074" y="5423"/>
                </a:lnTo>
                <a:cubicBezTo>
                  <a:pt x="10074" y="5400"/>
                  <a:pt x="10057" y="5376"/>
                  <a:pt x="10036" y="5376"/>
                </a:cubicBezTo>
                <a:cubicBezTo>
                  <a:pt x="10027" y="5376"/>
                  <a:pt x="10017" y="5380"/>
                  <a:pt x="10007" y="5390"/>
                </a:cubicBezTo>
                <a:cubicBezTo>
                  <a:pt x="9907" y="5557"/>
                  <a:pt x="9840" y="5790"/>
                  <a:pt x="9774" y="6057"/>
                </a:cubicBezTo>
                <a:cubicBezTo>
                  <a:pt x="9740" y="6124"/>
                  <a:pt x="9740" y="6257"/>
                  <a:pt x="9707" y="6357"/>
                </a:cubicBezTo>
                <a:cubicBezTo>
                  <a:pt x="9707" y="6391"/>
                  <a:pt x="9707" y="6391"/>
                  <a:pt x="9740" y="6391"/>
                </a:cubicBezTo>
                <a:cubicBezTo>
                  <a:pt x="9707" y="6791"/>
                  <a:pt x="9774" y="7258"/>
                  <a:pt x="10007" y="7558"/>
                </a:cubicBezTo>
                <a:cubicBezTo>
                  <a:pt x="9941" y="7591"/>
                  <a:pt x="9907" y="7625"/>
                  <a:pt x="9907" y="7692"/>
                </a:cubicBezTo>
                <a:lnTo>
                  <a:pt x="9907" y="7925"/>
                </a:lnTo>
                <a:lnTo>
                  <a:pt x="9907" y="8025"/>
                </a:lnTo>
                <a:lnTo>
                  <a:pt x="9907" y="8058"/>
                </a:lnTo>
                <a:lnTo>
                  <a:pt x="9907" y="8092"/>
                </a:lnTo>
                <a:cubicBezTo>
                  <a:pt x="9907" y="8092"/>
                  <a:pt x="9907" y="8159"/>
                  <a:pt x="9941" y="8159"/>
                </a:cubicBezTo>
                <a:cubicBezTo>
                  <a:pt x="10041" y="8425"/>
                  <a:pt x="9941" y="8826"/>
                  <a:pt x="9907" y="9093"/>
                </a:cubicBezTo>
                <a:cubicBezTo>
                  <a:pt x="9907" y="9326"/>
                  <a:pt x="9874" y="9493"/>
                  <a:pt x="9874" y="9693"/>
                </a:cubicBezTo>
                <a:cubicBezTo>
                  <a:pt x="9874" y="9660"/>
                  <a:pt x="9874" y="9660"/>
                  <a:pt x="9840" y="9593"/>
                </a:cubicBezTo>
                <a:cubicBezTo>
                  <a:pt x="9711" y="9334"/>
                  <a:pt x="9613" y="9075"/>
                  <a:pt x="9516" y="8786"/>
                </a:cubicBezTo>
                <a:lnTo>
                  <a:pt x="9516" y="8786"/>
                </a:lnTo>
                <a:cubicBezTo>
                  <a:pt x="9518" y="8787"/>
                  <a:pt x="9520" y="8788"/>
                  <a:pt x="9522" y="8788"/>
                </a:cubicBezTo>
                <a:cubicBezTo>
                  <a:pt x="9542" y="8788"/>
                  <a:pt x="9574" y="8749"/>
                  <a:pt x="9574" y="8726"/>
                </a:cubicBezTo>
                <a:cubicBezTo>
                  <a:pt x="9340" y="7892"/>
                  <a:pt x="8940" y="7058"/>
                  <a:pt x="8540" y="6324"/>
                </a:cubicBezTo>
                <a:cubicBezTo>
                  <a:pt x="8540" y="6090"/>
                  <a:pt x="8573" y="5890"/>
                  <a:pt x="8573" y="5723"/>
                </a:cubicBezTo>
                <a:cubicBezTo>
                  <a:pt x="8606" y="5490"/>
                  <a:pt x="8606" y="5223"/>
                  <a:pt x="8673" y="5023"/>
                </a:cubicBezTo>
                <a:cubicBezTo>
                  <a:pt x="8706" y="4990"/>
                  <a:pt x="8740" y="4923"/>
                  <a:pt x="8740" y="4890"/>
                </a:cubicBezTo>
                <a:lnTo>
                  <a:pt x="8740" y="4689"/>
                </a:lnTo>
                <a:cubicBezTo>
                  <a:pt x="8773" y="4689"/>
                  <a:pt x="8773" y="4723"/>
                  <a:pt x="8840" y="4723"/>
                </a:cubicBezTo>
                <a:cubicBezTo>
                  <a:pt x="8906" y="4741"/>
                  <a:pt x="8971" y="4750"/>
                  <a:pt x="9033" y="4750"/>
                </a:cubicBezTo>
                <a:cubicBezTo>
                  <a:pt x="9531" y="4750"/>
                  <a:pt x="9874" y="4196"/>
                  <a:pt x="9874" y="3722"/>
                </a:cubicBezTo>
                <a:cubicBezTo>
                  <a:pt x="9874" y="3255"/>
                  <a:pt x="9607" y="2655"/>
                  <a:pt x="9173" y="2421"/>
                </a:cubicBezTo>
                <a:cubicBezTo>
                  <a:pt x="9089" y="2382"/>
                  <a:pt x="9012" y="2365"/>
                  <a:pt x="8942" y="2365"/>
                </a:cubicBezTo>
                <a:cubicBezTo>
                  <a:pt x="8651" y="2365"/>
                  <a:pt x="8474" y="2666"/>
                  <a:pt x="8339" y="2988"/>
                </a:cubicBezTo>
                <a:lnTo>
                  <a:pt x="8273" y="2988"/>
                </a:lnTo>
                <a:cubicBezTo>
                  <a:pt x="8106" y="3355"/>
                  <a:pt x="8073" y="3922"/>
                  <a:pt x="8273" y="4322"/>
                </a:cubicBezTo>
                <a:cubicBezTo>
                  <a:pt x="8239" y="4356"/>
                  <a:pt x="8239" y="4389"/>
                  <a:pt x="8239" y="4423"/>
                </a:cubicBezTo>
                <a:cubicBezTo>
                  <a:pt x="8239" y="4589"/>
                  <a:pt x="8239" y="4689"/>
                  <a:pt x="8273" y="4856"/>
                </a:cubicBezTo>
                <a:cubicBezTo>
                  <a:pt x="8273" y="4890"/>
                  <a:pt x="8339" y="4923"/>
                  <a:pt x="8373" y="4923"/>
                </a:cubicBezTo>
                <a:lnTo>
                  <a:pt x="8373" y="4990"/>
                </a:lnTo>
                <a:lnTo>
                  <a:pt x="8239" y="5990"/>
                </a:lnTo>
                <a:cubicBezTo>
                  <a:pt x="8039" y="5590"/>
                  <a:pt x="7839" y="5223"/>
                  <a:pt x="7606" y="4890"/>
                </a:cubicBezTo>
                <a:cubicBezTo>
                  <a:pt x="7596" y="4880"/>
                  <a:pt x="7586" y="4876"/>
                  <a:pt x="7578" y="4876"/>
                </a:cubicBezTo>
                <a:cubicBezTo>
                  <a:pt x="7558" y="4876"/>
                  <a:pt x="7549" y="4899"/>
                  <a:pt x="7572" y="4923"/>
                </a:cubicBezTo>
                <a:cubicBezTo>
                  <a:pt x="7606" y="5056"/>
                  <a:pt x="7706" y="5190"/>
                  <a:pt x="7739" y="5323"/>
                </a:cubicBezTo>
                <a:cubicBezTo>
                  <a:pt x="7672" y="5156"/>
                  <a:pt x="7572" y="5023"/>
                  <a:pt x="7439" y="4856"/>
                </a:cubicBezTo>
                <a:cubicBezTo>
                  <a:pt x="7505" y="4656"/>
                  <a:pt x="7405" y="4389"/>
                  <a:pt x="7372" y="4222"/>
                </a:cubicBezTo>
                <a:cubicBezTo>
                  <a:pt x="7272" y="3722"/>
                  <a:pt x="7105" y="3222"/>
                  <a:pt x="7038" y="2721"/>
                </a:cubicBezTo>
                <a:lnTo>
                  <a:pt x="7038" y="2688"/>
                </a:lnTo>
                <a:cubicBezTo>
                  <a:pt x="7038" y="2621"/>
                  <a:pt x="7072" y="2621"/>
                  <a:pt x="7072" y="2588"/>
                </a:cubicBezTo>
                <a:cubicBezTo>
                  <a:pt x="7105" y="2588"/>
                  <a:pt x="7105" y="2655"/>
                  <a:pt x="7172" y="2655"/>
                </a:cubicBezTo>
                <a:cubicBezTo>
                  <a:pt x="7218" y="2674"/>
                  <a:pt x="7263" y="2682"/>
                  <a:pt x="7306" y="2682"/>
                </a:cubicBezTo>
                <a:cubicBezTo>
                  <a:pt x="7796" y="2682"/>
                  <a:pt x="8106" y="1557"/>
                  <a:pt x="8106" y="1220"/>
                </a:cubicBezTo>
                <a:cubicBezTo>
                  <a:pt x="8173" y="687"/>
                  <a:pt x="7772" y="86"/>
                  <a:pt x="7205" y="19"/>
                </a:cubicBezTo>
                <a:cubicBezTo>
                  <a:pt x="7145" y="7"/>
                  <a:pt x="7086" y="1"/>
                  <a:pt x="7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68"/>
          <p:cNvSpPr/>
          <p:nvPr/>
        </p:nvSpPr>
        <p:spPr>
          <a:xfrm>
            <a:off x="375377" y="1832707"/>
            <a:ext cx="1330203" cy="2008193"/>
          </a:xfrm>
          <a:custGeom>
            <a:avLst/>
            <a:gdLst/>
            <a:ahLst/>
            <a:cxnLst/>
            <a:rect l="l" t="t" r="r" b="b"/>
            <a:pathLst>
              <a:path w="23479" h="35446" extrusionOk="0">
                <a:moveTo>
                  <a:pt x="20382" y="8308"/>
                </a:moveTo>
                <a:lnTo>
                  <a:pt x="20382" y="8308"/>
                </a:lnTo>
                <a:cubicBezTo>
                  <a:pt x="19214" y="9209"/>
                  <a:pt x="17980" y="9976"/>
                  <a:pt x="16446" y="10510"/>
                </a:cubicBezTo>
                <a:cubicBezTo>
                  <a:pt x="14611" y="11177"/>
                  <a:pt x="12743" y="11310"/>
                  <a:pt x="11109" y="12344"/>
                </a:cubicBezTo>
                <a:cubicBezTo>
                  <a:pt x="12276" y="10943"/>
                  <a:pt x="14044" y="10176"/>
                  <a:pt x="15912" y="9642"/>
                </a:cubicBezTo>
                <a:cubicBezTo>
                  <a:pt x="17213" y="9275"/>
                  <a:pt x="18914" y="8942"/>
                  <a:pt x="20382" y="8308"/>
                </a:cubicBezTo>
                <a:close/>
                <a:moveTo>
                  <a:pt x="11585" y="6814"/>
                </a:moveTo>
                <a:cubicBezTo>
                  <a:pt x="11641" y="6814"/>
                  <a:pt x="11466" y="7404"/>
                  <a:pt x="11442" y="7641"/>
                </a:cubicBezTo>
                <a:cubicBezTo>
                  <a:pt x="11376" y="8541"/>
                  <a:pt x="11142" y="9475"/>
                  <a:pt x="10975" y="10343"/>
                </a:cubicBezTo>
                <a:cubicBezTo>
                  <a:pt x="10875" y="10977"/>
                  <a:pt x="10708" y="11610"/>
                  <a:pt x="10475" y="12177"/>
                </a:cubicBezTo>
                <a:cubicBezTo>
                  <a:pt x="10642" y="11177"/>
                  <a:pt x="10742" y="10143"/>
                  <a:pt x="10875" y="9109"/>
                </a:cubicBezTo>
                <a:cubicBezTo>
                  <a:pt x="10875" y="9030"/>
                  <a:pt x="10818" y="8998"/>
                  <a:pt x="10771" y="8998"/>
                </a:cubicBezTo>
                <a:cubicBezTo>
                  <a:pt x="10737" y="8998"/>
                  <a:pt x="10708" y="9014"/>
                  <a:pt x="10708" y="9042"/>
                </a:cubicBezTo>
                <a:cubicBezTo>
                  <a:pt x="10442" y="10776"/>
                  <a:pt x="10208" y="12444"/>
                  <a:pt x="9774" y="14112"/>
                </a:cubicBezTo>
                <a:cubicBezTo>
                  <a:pt x="9774" y="14112"/>
                  <a:pt x="9774" y="14145"/>
                  <a:pt x="9741" y="14145"/>
                </a:cubicBezTo>
                <a:cubicBezTo>
                  <a:pt x="9741" y="13845"/>
                  <a:pt x="9708" y="13545"/>
                  <a:pt x="9741" y="13278"/>
                </a:cubicBezTo>
                <a:cubicBezTo>
                  <a:pt x="9874" y="12344"/>
                  <a:pt x="10041" y="11477"/>
                  <a:pt x="10208" y="10543"/>
                </a:cubicBezTo>
                <a:cubicBezTo>
                  <a:pt x="10208" y="10510"/>
                  <a:pt x="10141" y="10476"/>
                  <a:pt x="10108" y="10476"/>
                </a:cubicBezTo>
                <a:cubicBezTo>
                  <a:pt x="10408" y="9309"/>
                  <a:pt x="10808" y="8175"/>
                  <a:pt x="11376" y="7174"/>
                </a:cubicBezTo>
                <a:cubicBezTo>
                  <a:pt x="11501" y="6913"/>
                  <a:pt x="11563" y="6814"/>
                  <a:pt x="11585" y="6814"/>
                </a:cubicBezTo>
                <a:close/>
                <a:moveTo>
                  <a:pt x="22150" y="7274"/>
                </a:moveTo>
                <a:cubicBezTo>
                  <a:pt x="21650" y="8308"/>
                  <a:pt x="20949" y="9175"/>
                  <a:pt x="19915" y="9976"/>
                </a:cubicBezTo>
                <a:cubicBezTo>
                  <a:pt x="18547" y="11043"/>
                  <a:pt x="16913" y="11710"/>
                  <a:pt x="15312" y="12444"/>
                </a:cubicBezTo>
                <a:cubicBezTo>
                  <a:pt x="13577" y="13178"/>
                  <a:pt x="11109" y="13312"/>
                  <a:pt x="9808" y="14813"/>
                </a:cubicBezTo>
                <a:cubicBezTo>
                  <a:pt x="9874" y="14713"/>
                  <a:pt x="9908" y="14646"/>
                  <a:pt x="9908" y="14546"/>
                </a:cubicBezTo>
                <a:cubicBezTo>
                  <a:pt x="10075" y="14179"/>
                  <a:pt x="10241" y="13812"/>
                  <a:pt x="10375" y="13445"/>
                </a:cubicBezTo>
                <a:cubicBezTo>
                  <a:pt x="10475" y="13178"/>
                  <a:pt x="10608" y="12945"/>
                  <a:pt x="10775" y="12711"/>
                </a:cubicBezTo>
                <a:cubicBezTo>
                  <a:pt x="12910" y="11210"/>
                  <a:pt x="15712" y="11143"/>
                  <a:pt x="18080" y="10109"/>
                </a:cubicBezTo>
                <a:cubicBezTo>
                  <a:pt x="19381" y="9509"/>
                  <a:pt x="20582" y="8675"/>
                  <a:pt x="21583" y="7674"/>
                </a:cubicBezTo>
                <a:cubicBezTo>
                  <a:pt x="21783" y="7541"/>
                  <a:pt x="21983" y="7441"/>
                  <a:pt x="22150" y="7274"/>
                </a:cubicBezTo>
                <a:close/>
                <a:moveTo>
                  <a:pt x="635" y="2337"/>
                </a:moveTo>
                <a:cubicBezTo>
                  <a:pt x="1302" y="4505"/>
                  <a:pt x="3303" y="6340"/>
                  <a:pt x="4637" y="7974"/>
                </a:cubicBezTo>
                <a:cubicBezTo>
                  <a:pt x="5305" y="8808"/>
                  <a:pt x="5805" y="9642"/>
                  <a:pt x="6138" y="10510"/>
                </a:cubicBezTo>
                <a:cubicBezTo>
                  <a:pt x="5471" y="9842"/>
                  <a:pt x="4637" y="9342"/>
                  <a:pt x="4137" y="8541"/>
                </a:cubicBezTo>
                <a:cubicBezTo>
                  <a:pt x="4128" y="8523"/>
                  <a:pt x="4111" y="8515"/>
                  <a:pt x="4092" y="8515"/>
                </a:cubicBezTo>
                <a:cubicBezTo>
                  <a:pt x="4045" y="8515"/>
                  <a:pt x="3989" y="8569"/>
                  <a:pt x="4037" y="8642"/>
                </a:cubicBezTo>
                <a:cubicBezTo>
                  <a:pt x="4571" y="9542"/>
                  <a:pt x="5438" y="10376"/>
                  <a:pt x="6305" y="11010"/>
                </a:cubicBezTo>
                <a:cubicBezTo>
                  <a:pt x="6972" y="13011"/>
                  <a:pt x="6939" y="15113"/>
                  <a:pt x="6639" y="17214"/>
                </a:cubicBezTo>
                <a:cubicBezTo>
                  <a:pt x="6239" y="12011"/>
                  <a:pt x="1435" y="7607"/>
                  <a:pt x="635" y="2337"/>
                </a:cubicBezTo>
                <a:close/>
                <a:moveTo>
                  <a:pt x="15912" y="12644"/>
                </a:moveTo>
                <a:lnTo>
                  <a:pt x="15912" y="12644"/>
                </a:lnTo>
                <a:cubicBezTo>
                  <a:pt x="15645" y="12878"/>
                  <a:pt x="15478" y="13145"/>
                  <a:pt x="15278" y="13512"/>
                </a:cubicBezTo>
                <a:cubicBezTo>
                  <a:pt x="14444" y="14946"/>
                  <a:pt x="13410" y="16013"/>
                  <a:pt x="12109" y="17014"/>
                </a:cubicBezTo>
                <a:cubicBezTo>
                  <a:pt x="11109" y="17815"/>
                  <a:pt x="9941" y="18348"/>
                  <a:pt x="8907" y="19049"/>
                </a:cubicBezTo>
                <a:cubicBezTo>
                  <a:pt x="10375" y="17214"/>
                  <a:pt x="11809" y="15480"/>
                  <a:pt x="13110" y="13512"/>
                </a:cubicBezTo>
                <a:cubicBezTo>
                  <a:pt x="13544" y="13378"/>
                  <a:pt x="13911" y="13312"/>
                  <a:pt x="14278" y="13211"/>
                </a:cubicBezTo>
                <a:cubicBezTo>
                  <a:pt x="14811" y="13045"/>
                  <a:pt x="15378" y="12878"/>
                  <a:pt x="15912" y="12644"/>
                </a:cubicBezTo>
                <a:close/>
                <a:moveTo>
                  <a:pt x="12810" y="13612"/>
                </a:moveTo>
                <a:lnTo>
                  <a:pt x="12810" y="13612"/>
                </a:lnTo>
                <a:cubicBezTo>
                  <a:pt x="11309" y="15546"/>
                  <a:pt x="9708" y="17448"/>
                  <a:pt x="8207" y="19383"/>
                </a:cubicBezTo>
                <a:cubicBezTo>
                  <a:pt x="8807" y="18148"/>
                  <a:pt x="9207" y="16814"/>
                  <a:pt x="9608" y="15513"/>
                </a:cubicBezTo>
                <a:cubicBezTo>
                  <a:pt x="10308" y="14379"/>
                  <a:pt x="11576" y="13912"/>
                  <a:pt x="12810" y="13612"/>
                </a:cubicBezTo>
                <a:close/>
                <a:moveTo>
                  <a:pt x="3280" y="17492"/>
                </a:moveTo>
                <a:cubicBezTo>
                  <a:pt x="3358" y="17492"/>
                  <a:pt x="3878" y="18541"/>
                  <a:pt x="3970" y="18849"/>
                </a:cubicBezTo>
                <a:cubicBezTo>
                  <a:pt x="4070" y="19016"/>
                  <a:pt x="4104" y="19182"/>
                  <a:pt x="4137" y="19349"/>
                </a:cubicBezTo>
                <a:cubicBezTo>
                  <a:pt x="4137" y="19549"/>
                  <a:pt x="4204" y="19716"/>
                  <a:pt x="4204" y="19950"/>
                </a:cubicBezTo>
                <a:cubicBezTo>
                  <a:pt x="4137" y="19750"/>
                  <a:pt x="4104" y="19549"/>
                  <a:pt x="4070" y="19383"/>
                </a:cubicBezTo>
                <a:cubicBezTo>
                  <a:pt x="4058" y="19357"/>
                  <a:pt x="4030" y="19346"/>
                  <a:pt x="4001" y="19346"/>
                </a:cubicBezTo>
                <a:cubicBezTo>
                  <a:pt x="3955" y="19346"/>
                  <a:pt x="3904" y="19375"/>
                  <a:pt x="3904" y="19416"/>
                </a:cubicBezTo>
                <a:cubicBezTo>
                  <a:pt x="4204" y="20550"/>
                  <a:pt x="4237" y="21684"/>
                  <a:pt x="4204" y="22852"/>
                </a:cubicBezTo>
                <a:cubicBezTo>
                  <a:pt x="3937" y="21050"/>
                  <a:pt x="3403" y="19316"/>
                  <a:pt x="3270" y="17515"/>
                </a:cubicBezTo>
                <a:cubicBezTo>
                  <a:pt x="3270" y="17499"/>
                  <a:pt x="3273" y="17492"/>
                  <a:pt x="3280" y="17492"/>
                </a:cubicBezTo>
                <a:close/>
                <a:moveTo>
                  <a:pt x="4471" y="20817"/>
                </a:moveTo>
                <a:cubicBezTo>
                  <a:pt x="4537" y="21050"/>
                  <a:pt x="4571" y="21284"/>
                  <a:pt x="4604" y="21517"/>
                </a:cubicBezTo>
                <a:cubicBezTo>
                  <a:pt x="4737" y="22451"/>
                  <a:pt x="4737" y="23319"/>
                  <a:pt x="4571" y="24186"/>
                </a:cubicBezTo>
                <a:cubicBezTo>
                  <a:pt x="4704" y="23119"/>
                  <a:pt x="4604" y="21951"/>
                  <a:pt x="4471" y="20817"/>
                </a:cubicBezTo>
                <a:close/>
                <a:moveTo>
                  <a:pt x="14378" y="18215"/>
                </a:moveTo>
                <a:cubicBezTo>
                  <a:pt x="12910" y="20483"/>
                  <a:pt x="11376" y="22051"/>
                  <a:pt x="9041" y="23519"/>
                </a:cubicBezTo>
                <a:cubicBezTo>
                  <a:pt x="8207" y="24053"/>
                  <a:pt x="7373" y="24553"/>
                  <a:pt x="6539" y="25120"/>
                </a:cubicBezTo>
                <a:cubicBezTo>
                  <a:pt x="7873" y="21651"/>
                  <a:pt x="11576" y="20350"/>
                  <a:pt x="14378" y="18215"/>
                </a:cubicBezTo>
                <a:close/>
                <a:moveTo>
                  <a:pt x="4304" y="24286"/>
                </a:moveTo>
                <a:lnTo>
                  <a:pt x="4304" y="24286"/>
                </a:lnTo>
                <a:cubicBezTo>
                  <a:pt x="4304" y="24686"/>
                  <a:pt x="4270" y="25120"/>
                  <a:pt x="4237" y="25487"/>
                </a:cubicBezTo>
                <a:cubicBezTo>
                  <a:pt x="4237" y="25520"/>
                  <a:pt x="4237" y="25520"/>
                  <a:pt x="4270" y="25520"/>
                </a:cubicBezTo>
                <a:cubicBezTo>
                  <a:pt x="4204" y="25587"/>
                  <a:pt x="4137" y="25720"/>
                  <a:pt x="4104" y="25821"/>
                </a:cubicBezTo>
                <a:cubicBezTo>
                  <a:pt x="4204" y="25387"/>
                  <a:pt x="4237" y="24987"/>
                  <a:pt x="4270" y="24553"/>
                </a:cubicBezTo>
                <a:cubicBezTo>
                  <a:pt x="4270" y="24486"/>
                  <a:pt x="4304" y="24353"/>
                  <a:pt x="4304" y="24286"/>
                </a:cubicBezTo>
                <a:close/>
                <a:moveTo>
                  <a:pt x="473" y="1"/>
                </a:moveTo>
                <a:cubicBezTo>
                  <a:pt x="451" y="1"/>
                  <a:pt x="434" y="12"/>
                  <a:pt x="434" y="35"/>
                </a:cubicBezTo>
                <a:cubicBezTo>
                  <a:pt x="1" y="3338"/>
                  <a:pt x="1168" y="6206"/>
                  <a:pt x="2769" y="9042"/>
                </a:cubicBezTo>
                <a:cubicBezTo>
                  <a:pt x="4637" y="12478"/>
                  <a:pt x="6272" y="15446"/>
                  <a:pt x="6272" y="19316"/>
                </a:cubicBezTo>
                <a:cubicBezTo>
                  <a:pt x="5972" y="20684"/>
                  <a:pt x="5671" y="22018"/>
                  <a:pt x="5438" y="23385"/>
                </a:cubicBezTo>
                <a:cubicBezTo>
                  <a:pt x="5271" y="23652"/>
                  <a:pt x="5138" y="23953"/>
                  <a:pt x="4971" y="24186"/>
                </a:cubicBezTo>
                <a:cubicBezTo>
                  <a:pt x="5405" y="21718"/>
                  <a:pt x="4504" y="18649"/>
                  <a:pt x="3170" y="16981"/>
                </a:cubicBezTo>
                <a:cubicBezTo>
                  <a:pt x="3146" y="16946"/>
                  <a:pt x="3115" y="16931"/>
                  <a:pt x="3084" y="16931"/>
                </a:cubicBezTo>
                <a:cubicBezTo>
                  <a:pt x="3026" y="16931"/>
                  <a:pt x="2970" y="16982"/>
                  <a:pt x="2970" y="17048"/>
                </a:cubicBezTo>
                <a:cubicBezTo>
                  <a:pt x="3003" y="19583"/>
                  <a:pt x="3970" y="21984"/>
                  <a:pt x="3970" y="24486"/>
                </a:cubicBezTo>
                <a:cubicBezTo>
                  <a:pt x="3937" y="24853"/>
                  <a:pt x="3904" y="25253"/>
                  <a:pt x="3837" y="25687"/>
                </a:cubicBezTo>
                <a:cubicBezTo>
                  <a:pt x="3837" y="25720"/>
                  <a:pt x="3904" y="25754"/>
                  <a:pt x="3904" y="25754"/>
                </a:cubicBezTo>
                <a:cubicBezTo>
                  <a:pt x="3904" y="25887"/>
                  <a:pt x="3837" y="25987"/>
                  <a:pt x="3837" y="26087"/>
                </a:cubicBezTo>
                <a:cubicBezTo>
                  <a:pt x="3837" y="26154"/>
                  <a:pt x="3837" y="26154"/>
                  <a:pt x="3904" y="26187"/>
                </a:cubicBezTo>
                <a:cubicBezTo>
                  <a:pt x="3603" y="26688"/>
                  <a:pt x="3336" y="27222"/>
                  <a:pt x="3103" y="27722"/>
                </a:cubicBezTo>
                <a:lnTo>
                  <a:pt x="3070" y="27755"/>
                </a:lnTo>
                <a:cubicBezTo>
                  <a:pt x="3003" y="27822"/>
                  <a:pt x="3003" y="27822"/>
                  <a:pt x="3070" y="27855"/>
                </a:cubicBezTo>
                <a:cubicBezTo>
                  <a:pt x="1835" y="30257"/>
                  <a:pt x="835" y="32826"/>
                  <a:pt x="268" y="35361"/>
                </a:cubicBezTo>
                <a:cubicBezTo>
                  <a:pt x="268" y="35403"/>
                  <a:pt x="321" y="35445"/>
                  <a:pt x="360" y="35445"/>
                </a:cubicBezTo>
                <a:cubicBezTo>
                  <a:pt x="383" y="35445"/>
                  <a:pt x="401" y="35431"/>
                  <a:pt x="401" y="35394"/>
                </a:cubicBezTo>
                <a:cubicBezTo>
                  <a:pt x="1502" y="32692"/>
                  <a:pt x="2503" y="30024"/>
                  <a:pt x="3737" y="27388"/>
                </a:cubicBezTo>
                <a:cubicBezTo>
                  <a:pt x="4437" y="26821"/>
                  <a:pt x="5271" y="26288"/>
                  <a:pt x="6105" y="25720"/>
                </a:cubicBezTo>
                <a:cubicBezTo>
                  <a:pt x="6105" y="25770"/>
                  <a:pt x="6138" y="25795"/>
                  <a:pt x="6176" y="25795"/>
                </a:cubicBezTo>
                <a:cubicBezTo>
                  <a:pt x="6214" y="25795"/>
                  <a:pt x="6255" y="25770"/>
                  <a:pt x="6272" y="25720"/>
                </a:cubicBezTo>
                <a:cubicBezTo>
                  <a:pt x="6272" y="25687"/>
                  <a:pt x="6305" y="25654"/>
                  <a:pt x="6305" y="25587"/>
                </a:cubicBezTo>
                <a:cubicBezTo>
                  <a:pt x="8107" y="24520"/>
                  <a:pt x="10075" y="23486"/>
                  <a:pt x="11642" y="22185"/>
                </a:cubicBezTo>
                <a:cubicBezTo>
                  <a:pt x="12777" y="21818"/>
                  <a:pt x="13844" y="21117"/>
                  <a:pt x="14511" y="20150"/>
                </a:cubicBezTo>
                <a:cubicBezTo>
                  <a:pt x="14563" y="20072"/>
                  <a:pt x="14494" y="19995"/>
                  <a:pt x="14445" y="19995"/>
                </a:cubicBezTo>
                <a:cubicBezTo>
                  <a:pt x="14431" y="19995"/>
                  <a:pt x="14419" y="20001"/>
                  <a:pt x="14411" y="20016"/>
                </a:cubicBezTo>
                <a:cubicBezTo>
                  <a:pt x="13811" y="20850"/>
                  <a:pt x="12977" y="21251"/>
                  <a:pt x="12143" y="21718"/>
                </a:cubicBezTo>
                <a:cubicBezTo>
                  <a:pt x="13310" y="20684"/>
                  <a:pt x="14244" y="19483"/>
                  <a:pt x="14745" y="17915"/>
                </a:cubicBezTo>
                <a:cubicBezTo>
                  <a:pt x="15478" y="17314"/>
                  <a:pt x="16146" y="16647"/>
                  <a:pt x="16679" y="15847"/>
                </a:cubicBezTo>
                <a:lnTo>
                  <a:pt x="16679" y="15847"/>
                </a:lnTo>
                <a:cubicBezTo>
                  <a:pt x="16479" y="16981"/>
                  <a:pt x="16312" y="18082"/>
                  <a:pt x="16012" y="19216"/>
                </a:cubicBezTo>
                <a:cubicBezTo>
                  <a:pt x="15412" y="21718"/>
                  <a:pt x="13677" y="23385"/>
                  <a:pt x="11409" y="24353"/>
                </a:cubicBezTo>
                <a:cubicBezTo>
                  <a:pt x="9007" y="25354"/>
                  <a:pt x="6305" y="25654"/>
                  <a:pt x="4404" y="27555"/>
                </a:cubicBezTo>
                <a:cubicBezTo>
                  <a:pt x="4317" y="27642"/>
                  <a:pt x="4406" y="27728"/>
                  <a:pt x="4474" y="27728"/>
                </a:cubicBezTo>
                <a:cubicBezTo>
                  <a:pt x="4485" y="27728"/>
                  <a:pt x="4495" y="27726"/>
                  <a:pt x="4504" y="27722"/>
                </a:cubicBezTo>
                <a:cubicBezTo>
                  <a:pt x="7173" y="25687"/>
                  <a:pt x="10508" y="25420"/>
                  <a:pt x="13310" y="23719"/>
                </a:cubicBezTo>
                <a:cubicBezTo>
                  <a:pt x="16312" y="21884"/>
                  <a:pt x="16579" y="18148"/>
                  <a:pt x="17146" y="15046"/>
                </a:cubicBezTo>
                <a:cubicBezTo>
                  <a:pt x="17246" y="14879"/>
                  <a:pt x="17313" y="14679"/>
                  <a:pt x="17413" y="14479"/>
                </a:cubicBezTo>
                <a:cubicBezTo>
                  <a:pt x="17447" y="14379"/>
                  <a:pt x="17413" y="14246"/>
                  <a:pt x="17280" y="14246"/>
                </a:cubicBezTo>
                <a:lnTo>
                  <a:pt x="17180" y="14246"/>
                </a:lnTo>
                <a:cubicBezTo>
                  <a:pt x="17113" y="14246"/>
                  <a:pt x="17013" y="14312"/>
                  <a:pt x="17013" y="14379"/>
                </a:cubicBezTo>
                <a:cubicBezTo>
                  <a:pt x="16980" y="14512"/>
                  <a:pt x="16980" y="14646"/>
                  <a:pt x="16946" y="14746"/>
                </a:cubicBezTo>
                <a:cubicBezTo>
                  <a:pt x="16846" y="14746"/>
                  <a:pt x="16779" y="14879"/>
                  <a:pt x="16746" y="15146"/>
                </a:cubicBezTo>
                <a:cubicBezTo>
                  <a:pt x="16513" y="15513"/>
                  <a:pt x="16312" y="15847"/>
                  <a:pt x="16012" y="16180"/>
                </a:cubicBezTo>
                <a:cubicBezTo>
                  <a:pt x="15512" y="16847"/>
                  <a:pt x="14845" y="17381"/>
                  <a:pt x="14178" y="17915"/>
                </a:cubicBezTo>
                <a:cubicBezTo>
                  <a:pt x="13010" y="18849"/>
                  <a:pt x="11742" y="19549"/>
                  <a:pt x="10475" y="20383"/>
                </a:cubicBezTo>
                <a:cubicBezTo>
                  <a:pt x="8607" y="21651"/>
                  <a:pt x="6972" y="23152"/>
                  <a:pt x="6272" y="25320"/>
                </a:cubicBezTo>
                <a:cubicBezTo>
                  <a:pt x="5471" y="25821"/>
                  <a:pt x="4671" y="26388"/>
                  <a:pt x="3970" y="26988"/>
                </a:cubicBezTo>
                <a:cubicBezTo>
                  <a:pt x="4437" y="25987"/>
                  <a:pt x="4938" y="24987"/>
                  <a:pt x="5471" y="24019"/>
                </a:cubicBezTo>
                <a:cubicBezTo>
                  <a:pt x="6239" y="22685"/>
                  <a:pt x="7072" y="21484"/>
                  <a:pt x="7973" y="20317"/>
                </a:cubicBezTo>
                <a:cubicBezTo>
                  <a:pt x="9474" y="19016"/>
                  <a:pt x="11175" y="18148"/>
                  <a:pt x="12777" y="16881"/>
                </a:cubicBezTo>
                <a:cubicBezTo>
                  <a:pt x="14344" y="15680"/>
                  <a:pt x="14978" y="13912"/>
                  <a:pt x="16279" y="12544"/>
                </a:cubicBezTo>
                <a:cubicBezTo>
                  <a:pt x="16846" y="12311"/>
                  <a:pt x="17413" y="12044"/>
                  <a:pt x="17947" y="11744"/>
                </a:cubicBezTo>
                <a:cubicBezTo>
                  <a:pt x="20182" y="10576"/>
                  <a:pt x="22483" y="8842"/>
                  <a:pt x="23151" y="6340"/>
                </a:cubicBezTo>
                <a:cubicBezTo>
                  <a:pt x="23284" y="6173"/>
                  <a:pt x="23351" y="5973"/>
                  <a:pt x="23451" y="5739"/>
                </a:cubicBezTo>
                <a:cubicBezTo>
                  <a:pt x="23478" y="5631"/>
                  <a:pt x="23416" y="5522"/>
                  <a:pt x="23338" y="5522"/>
                </a:cubicBezTo>
                <a:cubicBezTo>
                  <a:pt x="23321" y="5522"/>
                  <a:pt x="23302" y="5527"/>
                  <a:pt x="23284" y="5539"/>
                </a:cubicBezTo>
                <a:lnTo>
                  <a:pt x="23284" y="5439"/>
                </a:lnTo>
                <a:cubicBezTo>
                  <a:pt x="23284" y="5350"/>
                  <a:pt x="23210" y="5276"/>
                  <a:pt x="23151" y="5276"/>
                </a:cubicBezTo>
                <a:cubicBezTo>
                  <a:pt x="23121" y="5276"/>
                  <a:pt x="23095" y="5295"/>
                  <a:pt x="23084" y="5339"/>
                </a:cubicBezTo>
                <a:cubicBezTo>
                  <a:pt x="22984" y="5606"/>
                  <a:pt x="22884" y="5840"/>
                  <a:pt x="22750" y="6106"/>
                </a:cubicBezTo>
                <a:cubicBezTo>
                  <a:pt x="20315" y="8608"/>
                  <a:pt x="16779" y="8775"/>
                  <a:pt x="13644" y="10009"/>
                </a:cubicBezTo>
                <a:cubicBezTo>
                  <a:pt x="12310" y="10543"/>
                  <a:pt x="11409" y="11377"/>
                  <a:pt x="10742" y="12378"/>
                </a:cubicBezTo>
                <a:cubicBezTo>
                  <a:pt x="11376" y="10376"/>
                  <a:pt x="11742" y="8275"/>
                  <a:pt x="11776" y="6206"/>
                </a:cubicBezTo>
                <a:cubicBezTo>
                  <a:pt x="11776" y="6118"/>
                  <a:pt x="11720" y="6077"/>
                  <a:pt x="11663" y="6077"/>
                </a:cubicBezTo>
                <a:cubicBezTo>
                  <a:pt x="11611" y="6077"/>
                  <a:pt x="11558" y="6110"/>
                  <a:pt x="11542" y="6173"/>
                </a:cubicBezTo>
                <a:cubicBezTo>
                  <a:pt x="10308" y="8108"/>
                  <a:pt x="9441" y="10610"/>
                  <a:pt x="9441" y="12978"/>
                </a:cubicBezTo>
                <a:cubicBezTo>
                  <a:pt x="9274" y="13812"/>
                  <a:pt x="9174" y="14646"/>
                  <a:pt x="9174" y="15480"/>
                </a:cubicBezTo>
                <a:lnTo>
                  <a:pt x="9174" y="15513"/>
                </a:lnTo>
                <a:lnTo>
                  <a:pt x="9174" y="15613"/>
                </a:lnTo>
                <a:lnTo>
                  <a:pt x="9174" y="15813"/>
                </a:lnTo>
                <a:cubicBezTo>
                  <a:pt x="8740" y="17181"/>
                  <a:pt x="8340" y="18615"/>
                  <a:pt x="7673" y="19850"/>
                </a:cubicBezTo>
                <a:lnTo>
                  <a:pt x="7673" y="19883"/>
                </a:lnTo>
                <a:cubicBezTo>
                  <a:pt x="7406" y="20183"/>
                  <a:pt x="7106" y="20483"/>
                  <a:pt x="6839" y="20850"/>
                </a:cubicBezTo>
                <a:cubicBezTo>
                  <a:pt x="6806" y="20884"/>
                  <a:pt x="6839" y="20984"/>
                  <a:pt x="6906" y="21017"/>
                </a:cubicBezTo>
                <a:cubicBezTo>
                  <a:pt x="6472" y="21618"/>
                  <a:pt x="6105" y="22185"/>
                  <a:pt x="5738" y="22818"/>
                </a:cubicBezTo>
                <a:cubicBezTo>
                  <a:pt x="6138" y="20984"/>
                  <a:pt x="6739" y="19016"/>
                  <a:pt x="7106" y="17014"/>
                </a:cubicBezTo>
                <a:cubicBezTo>
                  <a:pt x="8006" y="14179"/>
                  <a:pt x="8674" y="11477"/>
                  <a:pt x="7306" y="8541"/>
                </a:cubicBezTo>
                <a:cubicBezTo>
                  <a:pt x="5772" y="5306"/>
                  <a:pt x="2836" y="3438"/>
                  <a:pt x="1001" y="469"/>
                </a:cubicBezTo>
                <a:cubicBezTo>
                  <a:pt x="982" y="430"/>
                  <a:pt x="951" y="414"/>
                  <a:pt x="918" y="414"/>
                </a:cubicBezTo>
                <a:cubicBezTo>
                  <a:pt x="838" y="414"/>
                  <a:pt x="744" y="508"/>
                  <a:pt x="768" y="602"/>
                </a:cubicBezTo>
                <a:cubicBezTo>
                  <a:pt x="2069" y="3271"/>
                  <a:pt x="4604" y="4705"/>
                  <a:pt x="6172" y="7174"/>
                </a:cubicBezTo>
                <a:cubicBezTo>
                  <a:pt x="7473" y="9175"/>
                  <a:pt x="8107" y="11277"/>
                  <a:pt x="7773" y="13678"/>
                </a:cubicBezTo>
                <a:cubicBezTo>
                  <a:pt x="7673" y="14346"/>
                  <a:pt x="7473" y="15013"/>
                  <a:pt x="7306" y="15680"/>
                </a:cubicBezTo>
                <a:cubicBezTo>
                  <a:pt x="7506" y="13712"/>
                  <a:pt x="7339" y="11777"/>
                  <a:pt x="6472" y="9976"/>
                </a:cubicBezTo>
                <a:cubicBezTo>
                  <a:pt x="6239" y="9475"/>
                  <a:pt x="5938" y="9008"/>
                  <a:pt x="5605" y="8541"/>
                </a:cubicBezTo>
                <a:cubicBezTo>
                  <a:pt x="5471" y="7507"/>
                  <a:pt x="4838" y="6507"/>
                  <a:pt x="4237" y="5706"/>
                </a:cubicBezTo>
                <a:cubicBezTo>
                  <a:pt x="4219" y="5687"/>
                  <a:pt x="4197" y="5679"/>
                  <a:pt x="4177" y="5679"/>
                </a:cubicBezTo>
                <a:cubicBezTo>
                  <a:pt x="4125" y="5679"/>
                  <a:pt x="4080" y="5734"/>
                  <a:pt x="4104" y="5806"/>
                </a:cubicBezTo>
                <a:cubicBezTo>
                  <a:pt x="4471" y="6307"/>
                  <a:pt x="4737" y="6807"/>
                  <a:pt x="4971" y="7374"/>
                </a:cubicBezTo>
                <a:lnTo>
                  <a:pt x="5238" y="8141"/>
                </a:lnTo>
                <a:cubicBezTo>
                  <a:pt x="3303" y="5639"/>
                  <a:pt x="735" y="3671"/>
                  <a:pt x="668" y="169"/>
                </a:cubicBezTo>
                <a:cubicBezTo>
                  <a:pt x="668" y="102"/>
                  <a:pt x="635" y="102"/>
                  <a:pt x="568" y="102"/>
                </a:cubicBezTo>
                <a:cubicBezTo>
                  <a:pt x="568" y="37"/>
                  <a:pt x="512" y="1"/>
                  <a:pt x="4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635" y="1068523"/>
            <a:ext cx="6580831" cy="25935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478" y="3863605"/>
            <a:ext cx="3229975" cy="11253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4050" y="3662090"/>
            <a:ext cx="3070898" cy="134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9"/>
          <p:cNvSpPr txBox="1">
            <a:spLocks noGrp="1"/>
          </p:cNvSpPr>
          <p:nvPr>
            <p:ph type="subTitle" idx="1"/>
          </p:nvPr>
        </p:nvSpPr>
        <p:spPr>
          <a:xfrm>
            <a:off x="3281797" y="2159792"/>
            <a:ext cx="3481500" cy="17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This could be the part of the presentation where you can introduce yourself, write your email...</a:t>
            </a:r>
            <a:endParaRPr dirty="0"/>
          </a:p>
        </p:txBody>
      </p:sp>
      <p:sp>
        <p:nvSpPr>
          <p:cNvPr id="562" name="Google Shape;562;p39"/>
          <p:cNvSpPr/>
          <p:nvPr/>
        </p:nvSpPr>
        <p:spPr>
          <a:xfrm>
            <a:off x="3339015" y="1516363"/>
            <a:ext cx="2648100" cy="43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9"/>
          <p:cNvSpPr txBox="1">
            <a:spLocks noGrp="1"/>
          </p:cNvSpPr>
          <p:nvPr>
            <p:ph type="title"/>
          </p:nvPr>
        </p:nvSpPr>
        <p:spPr>
          <a:xfrm>
            <a:off x="3305771" y="1107238"/>
            <a:ext cx="412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Whoa!</a:t>
            </a:r>
            <a:endParaRPr/>
          </a:p>
        </p:txBody>
      </p:sp>
      <p:sp>
        <p:nvSpPr>
          <p:cNvPr id="565" name="Google Shape;565;p39"/>
          <p:cNvSpPr/>
          <p:nvPr/>
        </p:nvSpPr>
        <p:spPr>
          <a:xfrm>
            <a:off x="713225" y="-9"/>
            <a:ext cx="1026385" cy="1586394"/>
          </a:xfrm>
          <a:custGeom>
            <a:avLst/>
            <a:gdLst/>
            <a:ahLst/>
            <a:cxnLst/>
            <a:rect l="l" t="t" r="r" b="b"/>
            <a:pathLst>
              <a:path w="17813" h="27532" extrusionOk="0">
                <a:moveTo>
                  <a:pt x="5198" y="4957"/>
                </a:moveTo>
                <a:lnTo>
                  <a:pt x="5198" y="4957"/>
                </a:lnTo>
                <a:cubicBezTo>
                  <a:pt x="6079" y="6963"/>
                  <a:pt x="6231" y="8970"/>
                  <a:pt x="5563" y="10185"/>
                </a:cubicBezTo>
                <a:cubicBezTo>
                  <a:pt x="4104" y="8027"/>
                  <a:pt x="4316" y="7875"/>
                  <a:pt x="5198" y="4957"/>
                </a:cubicBezTo>
                <a:close/>
                <a:moveTo>
                  <a:pt x="14134" y="17024"/>
                </a:moveTo>
                <a:cubicBezTo>
                  <a:pt x="14225" y="17116"/>
                  <a:pt x="14286" y="17116"/>
                  <a:pt x="14286" y="17146"/>
                </a:cubicBezTo>
                <a:cubicBezTo>
                  <a:pt x="14590" y="17602"/>
                  <a:pt x="14833" y="18088"/>
                  <a:pt x="15198" y="18696"/>
                </a:cubicBezTo>
                <a:cubicBezTo>
                  <a:pt x="14499" y="18240"/>
                  <a:pt x="14286" y="17723"/>
                  <a:pt x="14134" y="17024"/>
                </a:cubicBezTo>
                <a:close/>
                <a:moveTo>
                  <a:pt x="5927" y="12283"/>
                </a:moveTo>
                <a:cubicBezTo>
                  <a:pt x="6535" y="14076"/>
                  <a:pt x="6931" y="15687"/>
                  <a:pt x="6444" y="17450"/>
                </a:cubicBezTo>
                <a:cubicBezTo>
                  <a:pt x="6079" y="18848"/>
                  <a:pt x="5988" y="20307"/>
                  <a:pt x="6079" y="21766"/>
                </a:cubicBezTo>
                <a:cubicBezTo>
                  <a:pt x="5441" y="20793"/>
                  <a:pt x="5198" y="19699"/>
                  <a:pt x="4924" y="18575"/>
                </a:cubicBezTo>
                <a:cubicBezTo>
                  <a:pt x="4560" y="16964"/>
                  <a:pt x="4681" y="15444"/>
                  <a:pt x="5502" y="13954"/>
                </a:cubicBezTo>
                <a:cubicBezTo>
                  <a:pt x="5775" y="13498"/>
                  <a:pt x="5836" y="12951"/>
                  <a:pt x="5927" y="12283"/>
                </a:cubicBezTo>
                <a:close/>
                <a:moveTo>
                  <a:pt x="7082" y="9000"/>
                </a:moveTo>
                <a:cubicBezTo>
                  <a:pt x="8663" y="9699"/>
                  <a:pt x="10213" y="10125"/>
                  <a:pt x="11399" y="11280"/>
                </a:cubicBezTo>
                <a:cubicBezTo>
                  <a:pt x="12706" y="12587"/>
                  <a:pt x="13405" y="14137"/>
                  <a:pt x="13466" y="15991"/>
                </a:cubicBezTo>
                <a:cubicBezTo>
                  <a:pt x="13466" y="16720"/>
                  <a:pt x="13587" y="17450"/>
                  <a:pt x="13982" y="18119"/>
                </a:cubicBezTo>
                <a:cubicBezTo>
                  <a:pt x="14286" y="18635"/>
                  <a:pt x="14621" y="19000"/>
                  <a:pt x="15107" y="19304"/>
                </a:cubicBezTo>
                <a:cubicBezTo>
                  <a:pt x="15806" y="19730"/>
                  <a:pt x="16414" y="20216"/>
                  <a:pt x="16779" y="20915"/>
                </a:cubicBezTo>
                <a:cubicBezTo>
                  <a:pt x="17326" y="21857"/>
                  <a:pt x="16931" y="22526"/>
                  <a:pt x="15836" y="22617"/>
                </a:cubicBezTo>
                <a:cubicBezTo>
                  <a:pt x="15756" y="22622"/>
                  <a:pt x="15676" y="22624"/>
                  <a:pt x="15597" y="22624"/>
                </a:cubicBezTo>
                <a:cubicBezTo>
                  <a:pt x="14696" y="22624"/>
                  <a:pt x="13909" y="22319"/>
                  <a:pt x="13070" y="22040"/>
                </a:cubicBezTo>
                <a:cubicBezTo>
                  <a:pt x="10821" y="21310"/>
                  <a:pt x="8906" y="20094"/>
                  <a:pt x="7538" y="18179"/>
                </a:cubicBezTo>
                <a:cubicBezTo>
                  <a:pt x="7295" y="17754"/>
                  <a:pt x="7022" y="17419"/>
                  <a:pt x="7143" y="16842"/>
                </a:cubicBezTo>
                <a:cubicBezTo>
                  <a:pt x="7478" y="15140"/>
                  <a:pt x="7052" y="13468"/>
                  <a:pt x="6323" y="11948"/>
                </a:cubicBezTo>
                <a:cubicBezTo>
                  <a:pt x="5836" y="10915"/>
                  <a:pt x="6292" y="10064"/>
                  <a:pt x="6475" y="9121"/>
                </a:cubicBezTo>
                <a:cubicBezTo>
                  <a:pt x="7964" y="13043"/>
                  <a:pt x="9940" y="16660"/>
                  <a:pt x="12979" y="19699"/>
                </a:cubicBezTo>
                <a:cubicBezTo>
                  <a:pt x="13222" y="19152"/>
                  <a:pt x="12918" y="18970"/>
                  <a:pt x="12766" y="18787"/>
                </a:cubicBezTo>
                <a:cubicBezTo>
                  <a:pt x="11004" y="16690"/>
                  <a:pt x="9453" y="14441"/>
                  <a:pt x="8298" y="11948"/>
                </a:cubicBezTo>
                <a:cubicBezTo>
                  <a:pt x="7842" y="10976"/>
                  <a:pt x="7447" y="10064"/>
                  <a:pt x="7082" y="9000"/>
                </a:cubicBezTo>
                <a:close/>
                <a:moveTo>
                  <a:pt x="4134" y="9121"/>
                </a:moveTo>
                <a:cubicBezTo>
                  <a:pt x="5016" y="10763"/>
                  <a:pt x="5806" y="12343"/>
                  <a:pt x="4772" y="14167"/>
                </a:cubicBezTo>
                <a:cubicBezTo>
                  <a:pt x="3709" y="16112"/>
                  <a:pt x="4164" y="18088"/>
                  <a:pt x="4712" y="20064"/>
                </a:cubicBezTo>
                <a:cubicBezTo>
                  <a:pt x="5076" y="21462"/>
                  <a:pt x="5867" y="22739"/>
                  <a:pt x="6292" y="24076"/>
                </a:cubicBezTo>
                <a:cubicBezTo>
                  <a:pt x="6596" y="25079"/>
                  <a:pt x="6627" y="26021"/>
                  <a:pt x="6140" y="27055"/>
                </a:cubicBezTo>
                <a:cubicBezTo>
                  <a:pt x="5350" y="26569"/>
                  <a:pt x="4955" y="25869"/>
                  <a:pt x="4712" y="25110"/>
                </a:cubicBezTo>
                <a:cubicBezTo>
                  <a:pt x="4499" y="24502"/>
                  <a:pt x="4347" y="23894"/>
                  <a:pt x="4164" y="23286"/>
                </a:cubicBezTo>
                <a:cubicBezTo>
                  <a:pt x="3891" y="22344"/>
                  <a:pt x="3253" y="21584"/>
                  <a:pt x="2645" y="20793"/>
                </a:cubicBezTo>
                <a:cubicBezTo>
                  <a:pt x="1520" y="19334"/>
                  <a:pt x="791" y="17693"/>
                  <a:pt x="639" y="15869"/>
                </a:cubicBezTo>
                <a:cubicBezTo>
                  <a:pt x="487" y="14258"/>
                  <a:pt x="1155" y="12799"/>
                  <a:pt x="2128" y="11523"/>
                </a:cubicBezTo>
                <a:cubicBezTo>
                  <a:pt x="2462" y="11006"/>
                  <a:pt x="2918" y="10550"/>
                  <a:pt x="3405" y="10094"/>
                </a:cubicBezTo>
                <a:lnTo>
                  <a:pt x="3405" y="10094"/>
                </a:lnTo>
                <a:cubicBezTo>
                  <a:pt x="3253" y="12161"/>
                  <a:pt x="2888" y="14106"/>
                  <a:pt x="3222" y="16082"/>
                </a:cubicBezTo>
                <a:cubicBezTo>
                  <a:pt x="3266" y="16088"/>
                  <a:pt x="3305" y="16091"/>
                  <a:pt x="3340" y="16091"/>
                </a:cubicBezTo>
                <a:cubicBezTo>
                  <a:pt x="3673" y="16091"/>
                  <a:pt x="3648" y="15846"/>
                  <a:pt x="3648" y="15626"/>
                </a:cubicBezTo>
                <a:cubicBezTo>
                  <a:pt x="3648" y="14501"/>
                  <a:pt x="3648" y="13438"/>
                  <a:pt x="3709" y="12374"/>
                </a:cubicBezTo>
                <a:cubicBezTo>
                  <a:pt x="3800" y="11310"/>
                  <a:pt x="3982" y="10246"/>
                  <a:pt x="4134" y="9121"/>
                </a:cubicBezTo>
                <a:close/>
                <a:moveTo>
                  <a:pt x="4783" y="1"/>
                </a:moveTo>
                <a:cubicBezTo>
                  <a:pt x="4770" y="1"/>
                  <a:pt x="4756" y="1"/>
                  <a:pt x="4742" y="3"/>
                </a:cubicBezTo>
                <a:cubicBezTo>
                  <a:pt x="4468" y="33"/>
                  <a:pt x="4560" y="337"/>
                  <a:pt x="4560" y="550"/>
                </a:cubicBezTo>
                <a:cubicBezTo>
                  <a:pt x="4620" y="1036"/>
                  <a:pt x="4651" y="1492"/>
                  <a:pt x="4742" y="1948"/>
                </a:cubicBezTo>
                <a:cubicBezTo>
                  <a:pt x="4894" y="2982"/>
                  <a:pt x="5107" y="3954"/>
                  <a:pt x="4590" y="4988"/>
                </a:cubicBezTo>
                <a:cubicBezTo>
                  <a:pt x="4347" y="5413"/>
                  <a:pt x="4286" y="5930"/>
                  <a:pt x="4195" y="6386"/>
                </a:cubicBezTo>
                <a:cubicBezTo>
                  <a:pt x="3891" y="8179"/>
                  <a:pt x="3192" y="9608"/>
                  <a:pt x="1885" y="10915"/>
                </a:cubicBezTo>
                <a:cubicBezTo>
                  <a:pt x="639" y="12131"/>
                  <a:pt x="0" y="13772"/>
                  <a:pt x="31" y="15535"/>
                </a:cubicBezTo>
                <a:cubicBezTo>
                  <a:pt x="61" y="17450"/>
                  <a:pt x="699" y="19182"/>
                  <a:pt x="1854" y="20672"/>
                </a:cubicBezTo>
                <a:cubicBezTo>
                  <a:pt x="2918" y="22040"/>
                  <a:pt x="3709" y="23438"/>
                  <a:pt x="4104" y="25170"/>
                </a:cubicBezTo>
                <a:cubicBezTo>
                  <a:pt x="4286" y="25869"/>
                  <a:pt x="4712" y="26538"/>
                  <a:pt x="5228" y="27085"/>
                </a:cubicBezTo>
                <a:cubicBezTo>
                  <a:pt x="5526" y="27383"/>
                  <a:pt x="5818" y="27532"/>
                  <a:pt x="6079" y="27532"/>
                </a:cubicBezTo>
                <a:cubicBezTo>
                  <a:pt x="6431" y="27532"/>
                  <a:pt x="6726" y="27261"/>
                  <a:pt x="6900" y="26721"/>
                </a:cubicBezTo>
                <a:cubicBezTo>
                  <a:pt x="6991" y="26569"/>
                  <a:pt x="7022" y="26417"/>
                  <a:pt x="7022" y="26234"/>
                </a:cubicBezTo>
                <a:cubicBezTo>
                  <a:pt x="7052" y="25170"/>
                  <a:pt x="7022" y="24106"/>
                  <a:pt x="6839" y="23073"/>
                </a:cubicBezTo>
                <a:cubicBezTo>
                  <a:pt x="6566" y="21462"/>
                  <a:pt x="6444" y="19912"/>
                  <a:pt x="6900" y="18179"/>
                </a:cubicBezTo>
                <a:cubicBezTo>
                  <a:pt x="8420" y="20398"/>
                  <a:pt x="10426" y="21766"/>
                  <a:pt x="12797" y="22587"/>
                </a:cubicBezTo>
                <a:cubicBezTo>
                  <a:pt x="13587" y="22830"/>
                  <a:pt x="14377" y="23103"/>
                  <a:pt x="15229" y="23225"/>
                </a:cubicBezTo>
                <a:cubicBezTo>
                  <a:pt x="15325" y="23232"/>
                  <a:pt x="15421" y="23236"/>
                  <a:pt x="15515" y="23236"/>
                </a:cubicBezTo>
                <a:cubicBezTo>
                  <a:pt x="16219" y="23236"/>
                  <a:pt x="16843" y="23025"/>
                  <a:pt x="17326" y="22435"/>
                </a:cubicBezTo>
                <a:cubicBezTo>
                  <a:pt x="17812" y="21766"/>
                  <a:pt x="17478" y="21128"/>
                  <a:pt x="17174" y="20550"/>
                </a:cubicBezTo>
                <a:cubicBezTo>
                  <a:pt x="16961" y="20216"/>
                  <a:pt x="16779" y="19882"/>
                  <a:pt x="16505" y="19578"/>
                </a:cubicBezTo>
                <a:cubicBezTo>
                  <a:pt x="15259" y="18088"/>
                  <a:pt x="14438" y="16416"/>
                  <a:pt x="13861" y="14562"/>
                </a:cubicBezTo>
                <a:cubicBezTo>
                  <a:pt x="13222" y="12465"/>
                  <a:pt x="11946" y="10824"/>
                  <a:pt x="10031" y="9760"/>
                </a:cubicBezTo>
                <a:cubicBezTo>
                  <a:pt x="9301" y="9395"/>
                  <a:pt x="8511" y="9152"/>
                  <a:pt x="7782" y="8818"/>
                </a:cubicBezTo>
                <a:cubicBezTo>
                  <a:pt x="7234" y="8544"/>
                  <a:pt x="6718" y="8210"/>
                  <a:pt x="6535" y="7632"/>
                </a:cubicBezTo>
                <a:cubicBezTo>
                  <a:pt x="5958" y="5960"/>
                  <a:pt x="5532" y="4289"/>
                  <a:pt x="5320" y="2556"/>
                </a:cubicBezTo>
                <a:cubicBezTo>
                  <a:pt x="5228" y="1827"/>
                  <a:pt x="5168" y="1158"/>
                  <a:pt x="5046" y="459"/>
                </a:cubicBezTo>
                <a:cubicBezTo>
                  <a:pt x="5046" y="285"/>
                  <a:pt x="5046" y="1"/>
                  <a:pt x="47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9"/>
          <p:cNvSpPr/>
          <p:nvPr/>
        </p:nvSpPr>
        <p:spPr>
          <a:xfrm>
            <a:off x="8171042" y="3791792"/>
            <a:ext cx="814459" cy="1351708"/>
          </a:xfrm>
          <a:custGeom>
            <a:avLst/>
            <a:gdLst/>
            <a:ahLst/>
            <a:cxnLst/>
            <a:rect l="l" t="t" r="r" b="b"/>
            <a:pathLst>
              <a:path w="14135" h="23459" extrusionOk="0">
                <a:moveTo>
                  <a:pt x="12919" y="1521"/>
                </a:moveTo>
                <a:lnTo>
                  <a:pt x="12919" y="1521"/>
                </a:lnTo>
                <a:cubicBezTo>
                  <a:pt x="12372" y="2920"/>
                  <a:pt x="12250" y="4257"/>
                  <a:pt x="12554" y="5746"/>
                </a:cubicBezTo>
                <a:cubicBezTo>
                  <a:pt x="11581" y="4227"/>
                  <a:pt x="11612" y="2555"/>
                  <a:pt x="12919" y="1521"/>
                </a:cubicBezTo>
                <a:close/>
                <a:moveTo>
                  <a:pt x="11794" y="1825"/>
                </a:moveTo>
                <a:lnTo>
                  <a:pt x="11794" y="1825"/>
                </a:lnTo>
                <a:cubicBezTo>
                  <a:pt x="10852" y="3406"/>
                  <a:pt x="11429" y="4865"/>
                  <a:pt x="12189" y="6385"/>
                </a:cubicBezTo>
                <a:cubicBezTo>
                  <a:pt x="12524" y="7145"/>
                  <a:pt x="12980" y="7813"/>
                  <a:pt x="13192" y="8664"/>
                </a:cubicBezTo>
                <a:cubicBezTo>
                  <a:pt x="13739" y="10792"/>
                  <a:pt x="13314" y="12646"/>
                  <a:pt x="11733" y="14196"/>
                </a:cubicBezTo>
                <a:cubicBezTo>
                  <a:pt x="10913" y="15017"/>
                  <a:pt x="10062" y="15777"/>
                  <a:pt x="9302" y="16689"/>
                </a:cubicBezTo>
                <a:cubicBezTo>
                  <a:pt x="9362" y="16020"/>
                  <a:pt x="9393" y="15351"/>
                  <a:pt x="9484" y="14652"/>
                </a:cubicBezTo>
                <a:cubicBezTo>
                  <a:pt x="9727" y="12342"/>
                  <a:pt x="10366" y="10184"/>
                  <a:pt x="11004" y="7965"/>
                </a:cubicBezTo>
                <a:cubicBezTo>
                  <a:pt x="11034" y="7752"/>
                  <a:pt x="11125" y="7509"/>
                  <a:pt x="11004" y="7296"/>
                </a:cubicBezTo>
                <a:cubicBezTo>
                  <a:pt x="10958" y="7283"/>
                  <a:pt x="10919" y="7277"/>
                  <a:pt x="10885" y="7277"/>
                </a:cubicBezTo>
                <a:cubicBezTo>
                  <a:pt x="10689" y="7277"/>
                  <a:pt x="10656" y="7476"/>
                  <a:pt x="10578" y="7631"/>
                </a:cubicBezTo>
                <a:cubicBezTo>
                  <a:pt x="9910" y="9576"/>
                  <a:pt x="9362" y="11552"/>
                  <a:pt x="9059" y="13588"/>
                </a:cubicBezTo>
                <a:cubicBezTo>
                  <a:pt x="8907" y="14713"/>
                  <a:pt x="8815" y="15777"/>
                  <a:pt x="8755" y="16901"/>
                </a:cubicBezTo>
                <a:cubicBezTo>
                  <a:pt x="8390" y="16233"/>
                  <a:pt x="8025" y="15625"/>
                  <a:pt x="8116" y="14743"/>
                </a:cubicBezTo>
                <a:cubicBezTo>
                  <a:pt x="8299" y="12828"/>
                  <a:pt x="7995" y="10944"/>
                  <a:pt x="7235" y="9181"/>
                </a:cubicBezTo>
                <a:cubicBezTo>
                  <a:pt x="7083" y="8847"/>
                  <a:pt x="7052" y="8573"/>
                  <a:pt x="7204" y="8239"/>
                </a:cubicBezTo>
                <a:cubicBezTo>
                  <a:pt x="7539" y="7448"/>
                  <a:pt x="7934" y="6689"/>
                  <a:pt x="8572" y="6141"/>
                </a:cubicBezTo>
                <a:cubicBezTo>
                  <a:pt x="9666" y="5199"/>
                  <a:pt x="10487" y="4014"/>
                  <a:pt x="11156" y="2737"/>
                </a:cubicBezTo>
                <a:cubicBezTo>
                  <a:pt x="11308" y="2403"/>
                  <a:pt x="11460" y="2038"/>
                  <a:pt x="11794" y="1825"/>
                </a:cubicBezTo>
                <a:close/>
                <a:moveTo>
                  <a:pt x="1672" y="488"/>
                </a:moveTo>
                <a:cubicBezTo>
                  <a:pt x="1976" y="761"/>
                  <a:pt x="2068" y="1126"/>
                  <a:pt x="2189" y="1491"/>
                </a:cubicBezTo>
                <a:cubicBezTo>
                  <a:pt x="2919" y="3649"/>
                  <a:pt x="4104" y="5503"/>
                  <a:pt x="5502" y="7296"/>
                </a:cubicBezTo>
                <a:cubicBezTo>
                  <a:pt x="7174" y="9424"/>
                  <a:pt x="7660" y="11886"/>
                  <a:pt x="7478" y="14561"/>
                </a:cubicBezTo>
                <a:cubicBezTo>
                  <a:pt x="7387" y="15412"/>
                  <a:pt x="7235" y="16263"/>
                  <a:pt x="7083" y="17205"/>
                </a:cubicBezTo>
                <a:cubicBezTo>
                  <a:pt x="4894" y="13740"/>
                  <a:pt x="3435" y="10032"/>
                  <a:pt x="2645" y="6081"/>
                </a:cubicBezTo>
                <a:cubicBezTo>
                  <a:pt x="2159" y="6263"/>
                  <a:pt x="2280" y="6506"/>
                  <a:pt x="2311" y="6749"/>
                </a:cubicBezTo>
                <a:cubicBezTo>
                  <a:pt x="2979" y="10336"/>
                  <a:pt x="4347" y="13588"/>
                  <a:pt x="6171" y="16719"/>
                </a:cubicBezTo>
                <a:cubicBezTo>
                  <a:pt x="6232" y="16841"/>
                  <a:pt x="6293" y="16901"/>
                  <a:pt x="6323" y="17023"/>
                </a:cubicBezTo>
                <a:cubicBezTo>
                  <a:pt x="4165" y="15959"/>
                  <a:pt x="2675" y="14287"/>
                  <a:pt x="1824" y="12069"/>
                </a:cubicBezTo>
                <a:cubicBezTo>
                  <a:pt x="1095" y="10397"/>
                  <a:pt x="821" y="8695"/>
                  <a:pt x="700" y="6901"/>
                </a:cubicBezTo>
                <a:cubicBezTo>
                  <a:pt x="609" y="5017"/>
                  <a:pt x="791" y="3193"/>
                  <a:pt x="1216" y="1369"/>
                </a:cubicBezTo>
                <a:cubicBezTo>
                  <a:pt x="1247" y="1065"/>
                  <a:pt x="1308" y="731"/>
                  <a:pt x="1672" y="488"/>
                </a:cubicBezTo>
                <a:close/>
                <a:moveTo>
                  <a:pt x="7812" y="16476"/>
                </a:moveTo>
                <a:lnTo>
                  <a:pt x="7812" y="16476"/>
                </a:lnTo>
                <a:cubicBezTo>
                  <a:pt x="8451" y="17509"/>
                  <a:pt x="8967" y="18543"/>
                  <a:pt x="8876" y="19819"/>
                </a:cubicBezTo>
                <a:cubicBezTo>
                  <a:pt x="7964" y="18877"/>
                  <a:pt x="7478" y="17844"/>
                  <a:pt x="7812" y="16476"/>
                </a:cubicBezTo>
                <a:close/>
                <a:moveTo>
                  <a:pt x="1746" y="1"/>
                </a:moveTo>
                <a:cubicBezTo>
                  <a:pt x="1732" y="1"/>
                  <a:pt x="1717" y="1"/>
                  <a:pt x="1703" y="2"/>
                </a:cubicBezTo>
                <a:cubicBezTo>
                  <a:pt x="1095" y="32"/>
                  <a:pt x="943" y="670"/>
                  <a:pt x="791" y="1217"/>
                </a:cubicBezTo>
                <a:cubicBezTo>
                  <a:pt x="92" y="3862"/>
                  <a:pt x="1" y="6567"/>
                  <a:pt x="457" y="9272"/>
                </a:cubicBezTo>
                <a:cubicBezTo>
                  <a:pt x="1064" y="12920"/>
                  <a:pt x="2888" y="15838"/>
                  <a:pt x="6171" y="17661"/>
                </a:cubicBezTo>
                <a:cubicBezTo>
                  <a:pt x="6718" y="17996"/>
                  <a:pt x="7235" y="18360"/>
                  <a:pt x="7600" y="18877"/>
                </a:cubicBezTo>
                <a:cubicBezTo>
                  <a:pt x="8511" y="20275"/>
                  <a:pt x="9514" y="21613"/>
                  <a:pt x="10578" y="22920"/>
                </a:cubicBezTo>
                <a:cubicBezTo>
                  <a:pt x="10704" y="23096"/>
                  <a:pt x="10871" y="23459"/>
                  <a:pt x="11097" y="23459"/>
                </a:cubicBezTo>
                <a:cubicBezTo>
                  <a:pt x="11145" y="23459"/>
                  <a:pt x="11194" y="23443"/>
                  <a:pt x="11247" y="23406"/>
                </a:cubicBezTo>
                <a:cubicBezTo>
                  <a:pt x="11581" y="23133"/>
                  <a:pt x="11125" y="22829"/>
                  <a:pt x="10943" y="22616"/>
                </a:cubicBezTo>
                <a:cubicBezTo>
                  <a:pt x="10183" y="21704"/>
                  <a:pt x="9514" y="20792"/>
                  <a:pt x="9454" y="19576"/>
                </a:cubicBezTo>
                <a:cubicBezTo>
                  <a:pt x="9362" y="18604"/>
                  <a:pt x="9302" y="17661"/>
                  <a:pt x="9940" y="16841"/>
                </a:cubicBezTo>
                <a:cubicBezTo>
                  <a:pt x="10639" y="15959"/>
                  <a:pt x="11399" y="15199"/>
                  <a:pt x="12189" y="14439"/>
                </a:cubicBezTo>
                <a:cubicBezTo>
                  <a:pt x="12949" y="13680"/>
                  <a:pt x="13466" y="12798"/>
                  <a:pt x="13739" y="11734"/>
                </a:cubicBezTo>
                <a:cubicBezTo>
                  <a:pt x="14135" y="10184"/>
                  <a:pt x="13983" y="8664"/>
                  <a:pt x="13527" y="7145"/>
                </a:cubicBezTo>
                <a:cubicBezTo>
                  <a:pt x="12949" y="5230"/>
                  <a:pt x="12706" y="3375"/>
                  <a:pt x="13527" y="1491"/>
                </a:cubicBezTo>
                <a:cubicBezTo>
                  <a:pt x="13618" y="1187"/>
                  <a:pt x="13831" y="822"/>
                  <a:pt x="13527" y="579"/>
                </a:cubicBezTo>
                <a:cubicBezTo>
                  <a:pt x="13371" y="438"/>
                  <a:pt x="13215" y="388"/>
                  <a:pt x="13060" y="388"/>
                </a:cubicBezTo>
                <a:cubicBezTo>
                  <a:pt x="12881" y="388"/>
                  <a:pt x="12702" y="453"/>
                  <a:pt x="12524" y="518"/>
                </a:cubicBezTo>
                <a:cubicBezTo>
                  <a:pt x="12341" y="609"/>
                  <a:pt x="12189" y="670"/>
                  <a:pt x="12037" y="761"/>
                </a:cubicBezTo>
                <a:cubicBezTo>
                  <a:pt x="11308" y="1187"/>
                  <a:pt x="10943" y="1856"/>
                  <a:pt x="10548" y="2555"/>
                </a:cubicBezTo>
                <a:cubicBezTo>
                  <a:pt x="10062" y="3497"/>
                  <a:pt x="9575" y="4409"/>
                  <a:pt x="8755" y="5138"/>
                </a:cubicBezTo>
                <a:cubicBezTo>
                  <a:pt x="7903" y="5898"/>
                  <a:pt x="7083" y="6749"/>
                  <a:pt x="6688" y="7904"/>
                </a:cubicBezTo>
                <a:cubicBezTo>
                  <a:pt x="4894" y="5838"/>
                  <a:pt x="3435" y="3619"/>
                  <a:pt x="2645" y="1096"/>
                </a:cubicBezTo>
                <a:cubicBezTo>
                  <a:pt x="2497" y="621"/>
                  <a:pt x="2348" y="1"/>
                  <a:pt x="174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7" name="Google Shape;567;p39"/>
          <p:cNvGrpSpPr/>
          <p:nvPr/>
        </p:nvGrpSpPr>
        <p:grpSpPr>
          <a:xfrm rot="16200000" flipH="1">
            <a:off x="3193912" y="3350965"/>
            <a:ext cx="420493" cy="461160"/>
            <a:chOff x="3197917" y="3562336"/>
            <a:chExt cx="222648" cy="244181"/>
          </a:xfrm>
        </p:grpSpPr>
        <p:sp>
          <p:nvSpPr>
            <p:cNvPr id="568" name="Google Shape;568;p39"/>
            <p:cNvSpPr/>
            <p:nvPr/>
          </p:nvSpPr>
          <p:spPr>
            <a:xfrm>
              <a:off x="3334095" y="3721541"/>
              <a:ext cx="86470" cy="84976"/>
            </a:xfrm>
            <a:custGeom>
              <a:avLst/>
              <a:gdLst/>
              <a:ahLst/>
              <a:cxnLst/>
              <a:rect l="l" t="t" r="r" b="b"/>
              <a:pathLst>
                <a:path w="1795" h="1764" extrusionOk="0">
                  <a:moveTo>
                    <a:pt x="882" y="1"/>
                  </a:moveTo>
                  <a:cubicBezTo>
                    <a:pt x="730" y="396"/>
                    <a:pt x="396" y="700"/>
                    <a:pt x="1" y="852"/>
                  </a:cubicBezTo>
                  <a:lnTo>
                    <a:pt x="1" y="913"/>
                  </a:lnTo>
                  <a:cubicBezTo>
                    <a:pt x="426" y="1065"/>
                    <a:pt x="761" y="1369"/>
                    <a:pt x="882" y="1764"/>
                  </a:cubicBezTo>
                  <a:lnTo>
                    <a:pt x="943" y="1764"/>
                  </a:lnTo>
                  <a:cubicBezTo>
                    <a:pt x="1095" y="1369"/>
                    <a:pt x="1429" y="1065"/>
                    <a:pt x="1794" y="913"/>
                  </a:cubicBezTo>
                  <a:lnTo>
                    <a:pt x="1794" y="852"/>
                  </a:lnTo>
                  <a:cubicBezTo>
                    <a:pt x="1399" y="700"/>
                    <a:pt x="1095" y="396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3197917" y="3562336"/>
              <a:ext cx="118697" cy="114602"/>
            </a:xfrm>
            <a:custGeom>
              <a:avLst/>
              <a:gdLst/>
              <a:ahLst/>
              <a:cxnLst/>
              <a:rect l="l" t="t" r="r" b="b"/>
              <a:pathLst>
                <a:path w="2464" h="2379" extrusionOk="0">
                  <a:moveTo>
                    <a:pt x="1243" y="0"/>
                  </a:moveTo>
                  <a:cubicBezTo>
                    <a:pt x="1240" y="0"/>
                    <a:pt x="1232" y="8"/>
                    <a:pt x="1217" y="23"/>
                  </a:cubicBezTo>
                  <a:cubicBezTo>
                    <a:pt x="1034" y="570"/>
                    <a:pt x="578" y="1026"/>
                    <a:pt x="31" y="1178"/>
                  </a:cubicBezTo>
                  <a:cubicBezTo>
                    <a:pt x="1" y="1178"/>
                    <a:pt x="1" y="1209"/>
                    <a:pt x="31" y="1209"/>
                  </a:cubicBezTo>
                  <a:cubicBezTo>
                    <a:pt x="578" y="1391"/>
                    <a:pt x="1034" y="1817"/>
                    <a:pt x="1217" y="2333"/>
                  </a:cubicBezTo>
                  <a:cubicBezTo>
                    <a:pt x="1217" y="2364"/>
                    <a:pt x="1224" y="2379"/>
                    <a:pt x="1232" y="2379"/>
                  </a:cubicBezTo>
                  <a:cubicBezTo>
                    <a:pt x="1240" y="2379"/>
                    <a:pt x="1247" y="2364"/>
                    <a:pt x="1247" y="2333"/>
                  </a:cubicBezTo>
                  <a:cubicBezTo>
                    <a:pt x="1430" y="1817"/>
                    <a:pt x="1885" y="1361"/>
                    <a:pt x="2433" y="1209"/>
                  </a:cubicBezTo>
                  <a:cubicBezTo>
                    <a:pt x="2463" y="1209"/>
                    <a:pt x="2463" y="1178"/>
                    <a:pt x="2433" y="1178"/>
                  </a:cubicBezTo>
                  <a:cubicBezTo>
                    <a:pt x="1885" y="966"/>
                    <a:pt x="1430" y="570"/>
                    <a:pt x="1247" y="23"/>
                  </a:cubicBezTo>
                  <a:cubicBezTo>
                    <a:pt x="1247" y="8"/>
                    <a:pt x="1247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61;p39"/>
          <p:cNvSpPr txBox="1">
            <a:spLocks/>
          </p:cNvSpPr>
          <p:nvPr/>
        </p:nvSpPr>
        <p:spPr>
          <a:xfrm>
            <a:off x="4689542" y="3098160"/>
            <a:ext cx="3481500" cy="17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dirty="0" smtClean="0"/>
              <a:t>This could be the part of the presentation where you can introduce yourself, write your email...</a:t>
            </a:r>
            <a:endParaRPr lang="en-US" dirty="0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881450" y="405321"/>
            <a:ext cx="2778125" cy="3960813"/>
          </a:xfrm>
          <a:custGeom>
            <a:avLst/>
            <a:gdLst>
              <a:gd name="T0" fmla="*/ 159 w 223"/>
              <a:gd name="T1" fmla="*/ 76 h 318"/>
              <a:gd name="T2" fmla="*/ 96 w 223"/>
              <a:gd name="T3" fmla="*/ 126 h 318"/>
              <a:gd name="T4" fmla="*/ 114 w 223"/>
              <a:gd name="T5" fmla="*/ 123 h 318"/>
              <a:gd name="T6" fmla="*/ 113 w 223"/>
              <a:gd name="T7" fmla="*/ 129 h 318"/>
              <a:gd name="T8" fmla="*/ 90 w 223"/>
              <a:gd name="T9" fmla="*/ 170 h 318"/>
              <a:gd name="T10" fmla="*/ 70 w 223"/>
              <a:gd name="T11" fmla="*/ 190 h 318"/>
              <a:gd name="T12" fmla="*/ 82 w 223"/>
              <a:gd name="T13" fmla="*/ 188 h 318"/>
              <a:gd name="T14" fmla="*/ 43 w 223"/>
              <a:gd name="T15" fmla="*/ 238 h 318"/>
              <a:gd name="T16" fmla="*/ 141 w 223"/>
              <a:gd name="T17" fmla="*/ 55 h 318"/>
              <a:gd name="T18" fmla="*/ 73 w 223"/>
              <a:gd name="T19" fmla="*/ 119 h 318"/>
              <a:gd name="T20" fmla="*/ 37 w 223"/>
              <a:gd name="T21" fmla="*/ 227 h 318"/>
              <a:gd name="T22" fmla="*/ 27 w 223"/>
              <a:gd name="T23" fmla="*/ 318 h 318"/>
              <a:gd name="T24" fmla="*/ 25 w 223"/>
              <a:gd name="T25" fmla="*/ 310 h 318"/>
              <a:gd name="T26" fmla="*/ 25 w 223"/>
              <a:gd name="T27" fmla="*/ 281 h 318"/>
              <a:gd name="T28" fmla="*/ 14 w 223"/>
              <a:gd name="T29" fmla="*/ 221 h 318"/>
              <a:gd name="T30" fmla="*/ 25 w 223"/>
              <a:gd name="T31" fmla="*/ 120 h 318"/>
              <a:gd name="T32" fmla="*/ 37 w 223"/>
              <a:gd name="T33" fmla="*/ 147 h 318"/>
              <a:gd name="T34" fmla="*/ 39 w 223"/>
              <a:gd name="T35" fmla="*/ 147 h 318"/>
              <a:gd name="T36" fmla="*/ 39 w 223"/>
              <a:gd name="T37" fmla="*/ 143 h 318"/>
              <a:gd name="T38" fmla="*/ 59 w 223"/>
              <a:gd name="T39" fmla="*/ 74 h 318"/>
              <a:gd name="T40" fmla="*/ 97 w 223"/>
              <a:gd name="T41" fmla="*/ 39 h 318"/>
              <a:gd name="T42" fmla="*/ 96 w 223"/>
              <a:gd name="T43" fmla="*/ 66 h 318"/>
              <a:gd name="T44" fmla="*/ 100 w 223"/>
              <a:gd name="T45" fmla="*/ 68 h 318"/>
              <a:gd name="T46" fmla="*/ 145 w 223"/>
              <a:gd name="T47" fmla="*/ 19 h 318"/>
              <a:gd name="T48" fmla="*/ 146 w 223"/>
              <a:gd name="T49" fmla="*/ 22 h 318"/>
              <a:gd name="T50" fmla="*/ 148 w 223"/>
              <a:gd name="T51" fmla="*/ 26 h 318"/>
              <a:gd name="T52" fmla="*/ 171 w 223"/>
              <a:gd name="T53" fmla="*/ 10 h 318"/>
              <a:gd name="T54" fmla="*/ 223 w 223"/>
              <a:gd name="T55" fmla="*/ 0 h 318"/>
              <a:gd name="T56" fmla="*/ 193 w 223"/>
              <a:gd name="T57" fmla="*/ 34 h 318"/>
              <a:gd name="T58" fmla="*/ 199 w 223"/>
              <a:gd name="T59" fmla="*/ 38 h 318"/>
              <a:gd name="T60" fmla="*/ 139 w 223"/>
              <a:gd name="T61" fmla="*/ 71 h 318"/>
              <a:gd name="T62" fmla="*/ 148 w 223"/>
              <a:gd name="T63" fmla="*/ 72 h 318"/>
              <a:gd name="T64" fmla="*/ 157 w 223"/>
              <a:gd name="T65" fmla="*/ 72 h 318"/>
              <a:gd name="T66" fmla="*/ 159 w 223"/>
              <a:gd name="T67" fmla="*/ 76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3" h="318">
                <a:moveTo>
                  <a:pt x="159" y="76"/>
                </a:moveTo>
                <a:cubicBezTo>
                  <a:pt x="138" y="93"/>
                  <a:pt x="117" y="109"/>
                  <a:pt x="96" y="126"/>
                </a:cubicBezTo>
                <a:cubicBezTo>
                  <a:pt x="102" y="125"/>
                  <a:pt x="108" y="124"/>
                  <a:pt x="114" y="123"/>
                </a:cubicBezTo>
                <a:cubicBezTo>
                  <a:pt x="114" y="125"/>
                  <a:pt x="113" y="127"/>
                  <a:pt x="113" y="129"/>
                </a:cubicBezTo>
                <a:cubicBezTo>
                  <a:pt x="108" y="144"/>
                  <a:pt x="95" y="155"/>
                  <a:pt x="90" y="170"/>
                </a:cubicBezTo>
                <a:cubicBezTo>
                  <a:pt x="88" y="178"/>
                  <a:pt x="77" y="183"/>
                  <a:pt x="70" y="190"/>
                </a:cubicBezTo>
                <a:cubicBezTo>
                  <a:pt x="73" y="189"/>
                  <a:pt x="77" y="188"/>
                  <a:pt x="82" y="188"/>
                </a:cubicBezTo>
                <a:cubicBezTo>
                  <a:pt x="75" y="209"/>
                  <a:pt x="61" y="224"/>
                  <a:pt x="43" y="238"/>
                </a:cubicBezTo>
                <a:cubicBezTo>
                  <a:pt x="50" y="163"/>
                  <a:pt x="76" y="99"/>
                  <a:pt x="141" y="55"/>
                </a:cubicBezTo>
                <a:cubicBezTo>
                  <a:pt x="114" y="73"/>
                  <a:pt x="91" y="92"/>
                  <a:pt x="73" y="119"/>
                </a:cubicBezTo>
                <a:cubicBezTo>
                  <a:pt x="52" y="151"/>
                  <a:pt x="43" y="189"/>
                  <a:pt x="37" y="227"/>
                </a:cubicBezTo>
                <a:cubicBezTo>
                  <a:pt x="32" y="257"/>
                  <a:pt x="30" y="287"/>
                  <a:pt x="27" y="318"/>
                </a:cubicBezTo>
                <a:cubicBezTo>
                  <a:pt x="26" y="315"/>
                  <a:pt x="25" y="312"/>
                  <a:pt x="25" y="310"/>
                </a:cubicBezTo>
                <a:cubicBezTo>
                  <a:pt x="25" y="300"/>
                  <a:pt x="24" y="290"/>
                  <a:pt x="25" y="281"/>
                </a:cubicBezTo>
                <a:cubicBezTo>
                  <a:pt x="26" y="260"/>
                  <a:pt x="22" y="241"/>
                  <a:pt x="14" y="221"/>
                </a:cubicBezTo>
                <a:cubicBezTo>
                  <a:pt x="0" y="187"/>
                  <a:pt x="5" y="153"/>
                  <a:pt x="25" y="120"/>
                </a:cubicBezTo>
                <a:cubicBezTo>
                  <a:pt x="29" y="130"/>
                  <a:pt x="33" y="139"/>
                  <a:pt x="37" y="147"/>
                </a:cubicBezTo>
                <a:cubicBezTo>
                  <a:pt x="37" y="147"/>
                  <a:pt x="38" y="147"/>
                  <a:pt x="39" y="147"/>
                </a:cubicBezTo>
                <a:cubicBezTo>
                  <a:pt x="39" y="145"/>
                  <a:pt x="40" y="144"/>
                  <a:pt x="39" y="143"/>
                </a:cubicBezTo>
                <a:cubicBezTo>
                  <a:pt x="30" y="115"/>
                  <a:pt x="39" y="93"/>
                  <a:pt x="59" y="74"/>
                </a:cubicBezTo>
                <a:cubicBezTo>
                  <a:pt x="71" y="62"/>
                  <a:pt x="83" y="52"/>
                  <a:pt x="97" y="39"/>
                </a:cubicBezTo>
                <a:cubicBezTo>
                  <a:pt x="97" y="50"/>
                  <a:pt x="96" y="58"/>
                  <a:pt x="96" y="66"/>
                </a:cubicBezTo>
                <a:cubicBezTo>
                  <a:pt x="97" y="67"/>
                  <a:pt x="98" y="67"/>
                  <a:pt x="100" y="68"/>
                </a:cubicBezTo>
                <a:cubicBezTo>
                  <a:pt x="101" y="38"/>
                  <a:pt x="121" y="27"/>
                  <a:pt x="145" y="19"/>
                </a:cubicBezTo>
                <a:cubicBezTo>
                  <a:pt x="145" y="20"/>
                  <a:pt x="146" y="21"/>
                  <a:pt x="146" y="22"/>
                </a:cubicBezTo>
                <a:cubicBezTo>
                  <a:pt x="147" y="23"/>
                  <a:pt x="147" y="24"/>
                  <a:pt x="148" y="26"/>
                </a:cubicBezTo>
                <a:cubicBezTo>
                  <a:pt x="152" y="14"/>
                  <a:pt x="161" y="12"/>
                  <a:pt x="171" y="10"/>
                </a:cubicBezTo>
                <a:cubicBezTo>
                  <a:pt x="189" y="8"/>
                  <a:pt x="206" y="4"/>
                  <a:pt x="223" y="0"/>
                </a:cubicBezTo>
                <a:cubicBezTo>
                  <a:pt x="222" y="18"/>
                  <a:pt x="215" y="27"/>
                  <a:pt x="193" y="34"/>
                </a:cubicBezTo>
                <a:cubicBezTo>
                  <a:pt x="195" y="36"/>
                  <a:pt x="197" y="37"/>
                  <a:pt x="199" y="38"/>
                </a:cubicBezTo>
                <a:cubicBezTo>
                  <a:pt x="185" y="60"/>
                  <a:pt x="164" y="68"/>
                  <a:pt x="139" y="71"/>
                </a:cubicBezTo>
                <a:cubicBezTo>
                  <a:pt x="142" y="71"/>
                  <a:pt x="145" y="72"/>
                  <a:pt x="148" y="72"/>
                </a:cubicBezTo>
                <a:cubicBezTo>
                  <a:pt x="151" y="73"/>
                  <a:pt x="154" y="72"/>
                  <a:pt x="157" y="72"/>
                </a:cubicBezTo>
                <a:cubicBezTo>
                  <a:pt x="158" y="74"/>
                  <a:pt x="158" y="75"/>
                  <a:pt x="159" y="76"/>
                </a:cubicBezTo>
                <a:close/>
              </a:path>
            </a:pathLst>
          </a:custGeom>
          <a:solidFill>
            <a:srgbClr val="AF6C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1243242" y="4121393"/>
            <a:ext cx="6420993" cy="820738"/>
          </a:xfrm>
          <a:custGeom>
            <a:avLst/>
            <a:gdLst>
              <a:gd name="T0" fmla="*/ 246 w 305"/>
              <a:gd name="T1" fmla="*/ 43 h 66"/>
              <a:gd name="T2" fmla="*/ 189 w 305"/>
              <a:gd name="T3" fmla="*/ 28 h 66"/>
              <a:gd name="T4" fmla="*/ 161 w 305"/>
              <a:gd name="T5" fmla="*/ 23 h 66"/>
              <a:gd name="T6" fmla="*/ 109 w 305"/>
              <a:gd name="T7" fmla="*/ 44 h 66"/>
              <a:gd name="T8" fmla="*/ 83 w 305"/>
              <a:gd name="T9" fmla="*/ 64 h 66"/>
              <a:gd name="T10" fmla="*/ 55 w 305"/>
              <a:gd name="T11" fmla="*/ 47 h 66"/>
              <a:gd name="T12" fmla="*/ 11 w 305"/>
              <a:gd name="T13" fmla="*/ 35 h 66"/>
              <a:gd name="T14" fmla="*/ 0 w 305"/>
              <a:gd name="T15" fmla="*/ 37 h 66"/>
              <a:gd name="T16" fmla="*/ 2 w 305"/>
              <a:gd name="T17" fmla="*/ 26 h 66"/>
              <a:gd name="T18" fmla="*/ 36 w 305"/>
              <a:gd name="T19" fmla="*/ 12 h 66"/>
              <a:gd name="T20" fmla="*/ 66 w 305"/>
              <a:gd name="T21" fmla="*/ 36 h 66"/>
              <a:gd name="T22" fmla="*/ 94 w 305"/>
              <a:gd name="T23" fmla="*/ 41 h 66"/>
              <a:gd name="T24" fmla="*/ 136 w 305"/>
              <a:gd name="T25" fmla="*/ 10 h 66"/>
              <a:gd name="T26" fmla="*/ 182 w 305"/>
              <a:gd name="T27" fmla="*/ 12 h 66"/>
              <a:gd name="T28" fmla="*/ 239 w 305"/>
              <a:gd name="T29" fmla="*/ 26 h 66"/>
              <a:gd name="T30" fmla="*/ 292 w 305"/>
              <a:gd name="T31" fmla="*/ 4 h 66"/>
              <a:gd name="T32" fmla="*/ 301 w 305"/>
              <a:gd name="T33" fmla="*/ 2 h 66"/>
              <a:gd name="T34" fmla="*/ 304 w 305"/>
              <a:gd name="T35" fmla="*/ 10 h 66"/>
              <a:gd name="T36" fmla="*/ 289 w 305"/>
              <a:gd name="T37" fmla="*/ 29 h 66"/>
              <a:gd name="T38" fmla="*/ 246 w 305"/>
              <a:gd name="T39" fmla="*/ 4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05" h="66">
                <a:moveTo>
                  <a:pt x="246" y="43"/>
                </a:moveTo>
                <a:cubicBezTo>
                  <a:pt x="227" y="38"/>
                  <a:pt x="208" y="33"/>
                  <a:pt x="189" y="28"/>
                </a:cubicBezTo>
                <a:cubicBezTo>
                  <a:pt x="180" y="26"/>
                  <a:pt x="170" y="24"/>
                  <a:pt x="161" y="23"/>
                </a:cubicBezTo>
                <a:cubicBezTo>
                  <a:pt x="140" y="20"/>
                  <a:pt x="122" y="26"/>
                  <a:pt x="109" y="44"/>
                </a:cubicBezTo>
                <a:cubicBezTo>
                  <a:pt x="103" y="54"/>
                  <a:pt x="95" y="62"/>
                  <a:pt x="83" y="64"/>
                </a:cubicBezTo>
                <a:cubicBezTo>
                  <a:pt x="69" y="66"/>
                  <a:pt x="60" y="61"/>
                  <a:pt x="55" y="47"/>
                </a:cubicBezTo>
                <a:cubicBezTo>
                  <a:pt x="47" y="24"/>
                  <a:pt x="32" y="19"/>
                  <a:pt x="11" y="35"/>
                </a:cubicBezTo>
                <a:cubicBezTo>
                  <a:pt x="9" y="37"/>
                  <a:pt x="4" y="36"/>
                  <a:pt x="0" y="37"/>
                </a:cubicBezTo>
                <a:cubicBezTo>
                  <a:pt x="1" y="33"/>
                  <a:pt x="0" y="28"/>
                  <a:pt x="2" y="26"/>
                </a:cubicBezTo>
                <a:cubicBezTo>
                  <a:pt x="10" y="15"/>
                  <a:pt x="22" y="10"/>
                  <a:pt x="36" y="12"/>
                </a:cubicBezTo>
                <a:cubicBezTo>
                  <a:pt x="51" y="14"/>
                  <a:pt x="61" y="23"/>
                  <a:pt x="66" y="36"/>
                </a:cubicBezTo>
                <a:cubicBezTo>
                  <a:pt x="73" y="53"/>
                  <a:pt x="81" y="55"/>
                  <a:pt x="94" y="41"/>
                </a:cubicBezTo>
                <a:cubicBezTo>
                  <a:pt x="106" y="27"/>
                  <a:pt x="117" y="12"/>
                  <a:pt x="136" y="10"/>
                </a:cubicBezTo>
                <a:cubicBezTo>
                  <a:pt x="151" y="9"/>
                  <a:pt x="167" y="10"/>
                  <a:pt x="182" y="12"/>
                </a:cubicBezTo>
                <a:cubicBezTo>
                  <a:pt x="201" y="16"/>
                  <a:pt x="220" y="23"/>
                  <a:pt x="239" y="26"/>
                </a:cubicBezTo>
                <a:cubicBezTo>
                  <a:pt x="260" y="29"/>
                  <a:pt x="280" y="25"/>
                  <a:pt x="292" y="4"/>
                </a:cubicBezTo>
                <a:cubicBezTo>
                  <a:pt x="293" y="2"/>
                  <a:pt x="299" y="0"/>
                  <a:pt x="301" y="2"/>
                </a:cubicBezTo>
                <a:cubicBezTo>
                  <a:pt x="303" y="3"/>
                  <a:pt x="305" y="8"/>
                  <a:pt x="304" y="10"/>
                </a:cubicBezTo>
                <a:cubicBezTo>
                  <a:pt x="300" y="17"/>
                  <a:pt x="295" y="24"/>
                  <a:pt x="289" y="29"/>
                </a:cubicBezTo>
                <a:cubicBezTo>
                  <a:pt x="277" y="39"/>
                  <a:pt x="262" y="41"/>
                  <a:pt x="246" y="43"/>
                </a:cubicBezTo>
                <a:close/>
              </a:path>
            </a:pathLst>
          </a:custGeom>
          <a:solidFill>
            <a:srgbClr val="AF6C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55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68"/>
          <p:cNvSpPr/>
          <p:nvPr/>
        </p:nvSpPr>
        <p:spPr>
          <a:xfrm>
            <a:off x="1587398" y="590323"/>
            <a:ext cx="6337068" cy="2951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68"/>
          <p:cNvSpPr txBox="1">
            <a:spLocks noGrp="1"/>
          </p:cNvSpPr>
          <p:nvPr>
            <p:ph type="title"/>
          </p:nvPr>
        </p:nvSpPr>
        <p:spPr>
          <a:xfrm>
            <a:off x="897182" y="25970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dirty="0" smtClean="0"/>
              <a:t>Editable  Vectores </a:t>
            </a:r>
            <a:endParaRPr dirty="0"/>
          </a:p>
        </p:txBody>
      </p:sp>
      <p:sp>
        <p:nvSpPr>
          <p:cNvPr id="1374" name="Google Shape;1374;p68"/>
          <p:cNvSpPr/>
          <p:nvPr/>
        </p:nvSpPr>
        <p:spPr>
          <a:xfrm>
            <a:off x="7716981" y="1675167"/>
            <a:ext cx="1254071" cy="2012830"/>
          </a:xfrm>
          <a:custGeom>
            <a:avLst/>
            <a:gdLst/>
            <a:ahLst/>
            <a:cxnLst/>
            <a:rect l="l" t="t" r="r" b="b"/>
            <a:pathLst>
              <a:path w="23784" h="38176" extrusionOk="0">
                <a:moveTo>
                  <a:pt x="4719" y="1207"/>
                </a:moveTo>
                <a:cubicBezTo>
                  <a:pt x="5049" y="1207"/>
                  <a:pt x="5402" y="1385"/>
                  <a:pt x="5604" y="1587"/>
                </a:cubicBezTo>
                <a:cubicBezTo>
                  <a:pt x="5771" y="1754"/>
                  <a:pt x="5871" y="1954"/>
                  <a:pt x="5904" y="2188"/>
                </a:cubicBezTo>
                <a:cubicBezTo>
                  <a:pt x="5904" y="2388"/>
                  <a:pt x="5871" y="2855"/>
                  <a:pt x="5571" y="2921"/>
                </a:cubicBezTo>
                <a:cubicBezTo>
                  <a:pt x="5533" y="2934"/>
                  <a:pt x="5494" y="2940"/>
                  <a:pt x="5454" y="2940"/>
                </a:cubicBezTo>
                <a:cubicBezTo>
                  <a:pt x="5181" y="2940"/>
                  <a:pt x="4883" y="2667"/>
                  <a:pt x="4737" y="2521"/>
                </a:cubicBezTo>
                <a:cubicBezTo>
                  <a:pt x="4670" y="2421"/>
                  <a:pt x="4537" y="2354"/>
                  <a:pt x="4437" y="2221"/>
                </a:cubicBezTo>
                <a:lnTo>
                  <a:pt x="4437" y="2188"/>
                </a:lnTo>
                <a:cubicBezTo>
                  <a:pt x="4370" y="1887"/>
                  <a:pt x="4103" y="1354"/>
                  <a:pt x="4570" y="1220"/>
                </a:cubicBezTo>
                <a:cubicBezTo>
                  <a:pt x="4619" y="1211"/>
                  <a:pt x="4669" y="1207"/>
                  <a:pt x="4719" y="1207"/>
                </a:cubicBezTo>
                <a:close/>
                <a:moveTo>
                  <a:pt x="8218" y="3497"/>
                </a:moveTo>
                <a:cubicBezTo>
                  <a:pt x="8218" y="3497"/>
                  <a:pt x="8217" y="3497"/>
                  <a:pt x="8217" y="3497"/>
                </a:cubicBezTo>
                <a:lnTo>
                  <a:pt x="8217" y="3497"/>
                </a:lnTo>
                <a:cubicBezTo>
                  <a:pt x="8213" y="3506"/>
                  <a:pt x="8209" y="3514"/>
                  <a:pt x="8206" y="3522"/>
                </a:cubicBezTo>
                <a:cubicBezTo>
                  <a:pt x="8223" y="3505"/>
                  <a:pt x="8223" y="3497"/>
                  <a:pt x="8218" y="3497"/>
                </a:cubicBezTo>
                <a:close/>
                <a:moveTo>
                  <a:pt x="8887" y="2533"/>
                </a:moveTo>
                <a:cubicBezTo>
                  <a:pt x="8925" y="2533"/>
                  <a:pt x="8965" y="2540"/>
                  <a:pt x="9007" y="2555"/>
                </a:cubicBezTo>
                <a:cubicBezTo>
                  <a:pt x="9340" y="2721"/>
                  <a:pt x="9507" y="3188"/>
                  <a:pt x="9540" y="3522"/>
                </a:cubicBezTo>
                <a:cubicBezTo>
                  <a:pt x="9607" y="3989"/>
                  <a:pt x="9407" y="4356"/>
                  <a:pt x="8940" y="4489"/>
                </a:cubicBezTo>
                <a:cubicBezTo>
                  <a:pt x="8903" y="4501"/>
                  <a:pt x="8862" y="4509"/>
                  <a:pt x="8818" y="4509"/>
                </a:cubicBezTo>
                <a:cubicBezTo>
                  <a:pt x="8742" y="4509"/>
                  <a:pt x="8657" y="4486"/>
                  <a:pt x="8573" y="4423"/>
                </a:cubicBezTo>
                <a:cubicBezTo>
                  <a:pt x="8573" y="4356"/>
                  <a:pt x="8540" y="4322"/>
                  <a:pt x="8506" y="4322"/>
                </a:cubicBezTo>
                <a:cubicBezTo>
                  <a:pt x="8439" y="4256"/>
                  <a:pt x="8406" y="4222"/>
                  <a:pt x="8373" y="4222"/>
                </a:cubicBezTo>
                <a:cubicBezTo>
                  <a:pt x="8273" y="4056"/>
                  <a:pt x="8206" y="3755"/>
                  <a:pt x="8206" y="3522"/>
                </a:cubicBezTo>
                <a:cubicBezTo>
                  <a:pt x="8206" y="3508"/>
                  <a:pt x="8212" y="3499"/>
                  <a:pt x="8217" y="3497"/>
                </a:cubicBezTo>
                <a:lnTo>
                  <a:pt x="8217" y="3497"/>
                </a:lnTo>
                <a:cubicBezTo>
                  <a:pt x="8338" y="3208"/>
                  <a:pt x="8515" y="2533"/>
                  <a:pt x="8887" y="2533"/>
                </a:cubicBezTo>
                <a:close/>
                <a:moveTo>
                  <a:pt x="4443" y="4140"/>
                </a:moveTo>
                <a:cubicBezTo>
                  <a:pt x="4536" y="4140"/>
                  <a:pt x="4632" y="4154"/>
                  <a:pt x="4737" y="4189"/>
                </a:cubicBezTo>
                <a:cubicBezTo>
                  <a:pt x="5037" y="4222"/>
                  <a:pt x="5337" y="4389"/>
                  <a:pt x="5504" y="4656"/>
                </a:cubicBezTo>
                <a:cubicBezTo>
                  <a:pt x="5371" y="4656"/>
                  <a:pt x="5337" y="4756"/>
                  <a:pt x="5404" y="4856"/>
                </a:cubicBezTo>
                <a:cubicBezTo>
                  <a:pt x="5437" y="4856"/>
                  <a:pt x="5437" y="4890"/>
                  <a:pt x="5504" y="4890"/>
                </a:cubicBezTo>
                <a:lnTo>
                  <a:pt x="5504" y="4923"/>
                </a:lnTo>
                <a:cubicBezTo>
                  <a:pt x="5504" y="4990"/>
                  <a:pt x="5537" y="4990"/>
                  <a:pt x="5537" y="5023"/>
                </a:cubicBezTo>
                <a:lnTo>
                  <a:pt x="5504" y="5056"/>
                </a:lnTo>
                <a:cubicBezTo>
                  <a:pt x="5431" y="5130"/>
                  <a:pt x="5338" y="5158"/>
                  <a:pt x="5240" y="5158"/>
                </a:cubicBezTo>
                <a:cubicBezTo>
                  <a:pt x="5115" y="5158"/>
                  <a:pt x="4982" y="5112"/>
                  <a:pt x="4870" y="5056"/>
                </a:cubicBezTo>
                <a:cubicBezTo>
                  <a:pt x="4537" y="4890"/>
                  <a:pt x="4103" y="4589"/>
                  <a:pt x="3936" y="4256"/>
                </a:cubicBezTo>
                <a:cubicBezTo>
                  <a:pt x="4110" y="4191"/>
                  <a:pt x="4270" y="4140"/>
                  <a:pt x="4443" y="4140"/>
                </a:cubicBezTo>
                <a:close/>
                <a:moveTo>
                  <a:pt x="3857" y="5816"/>
                </a:moveTo>
                <a:lnTo>
                  <a:pt x="3857" y="5816"/>
                </a:lnTo>
                <a:cubicBezTo>
                  <a:pt x="3875" y="5841"/>
                  <a:pt x="3891" y="5867"/>
                  <a:pt x="3906" y="5894"/>
                </a:cubicBezTo>
                <a:lnTo>
                  <a:pt x="3906" y="5894"/>
                </a:lnTo>
                <a:cubicBezTo>
                  <a:pt x="3891" y="5867"/>
                  <a:pt x="3875" y="5841"/>
                  <a:pt x="3857" y="5816"/>
                </a:cubicBezTo>
                <a:close/>
                <a:moveTo>
                  <a:pt x="10398" y="5350"/>
                </a:moveTo>
                <a:cubicBezTo>
                  <a:pt x="10464" y="5350"/>
                  <a:pt x="10534" y="5372"/>
                  <a:pt x="10608" y="5423"/>
                </a:cubicBezTo>
                <a:cubicBezTo>
                  <a:pt x="10941" y="5690"/>
                  <a:pt x="11075" y="6190"/>
                  <a:pt x="11075" y="6557"/>
                </a:cubicBezTo>
                <a:cubicBezTo>
                  <a:pt x="11108" y="7024"/>
                  <a:pt x="10908" y="7425"/>
                  <a:pt x="10408" y="7458"/>
                </a:cubicBezTo>
                <a:cubicBezTo>
                  <a:pt x="10396" y="7459"/>
                  <a:pt x="10386" y="7459"/>
                  <a:pt x="10375" y="7459"/>
                </a:cubicBezTo>
                <a:cubicBezTo>
                  <a:pt x="9773" y="7459"/>
                  <a:pt x="9742" y="6546"/>
                  <a:pt x="9840" y="5890"/>
                </a:cubicBezTo>
                <a:cubicBezTo>
                  <a:pt x="9971" y="5630"/>
                  <a:pt x="10162" y="5350"/>
                  <a:pt x="10398" y="5350"/>
                </a:cubicBezTo>
                <a:close/>
                <a:moveTo>
                  <a:pt x="6039" y="6301"/>
                </a:moveTo>
                <a:cubicBezTo>
                  <a:pt x="6254" y="6301"/>
                  <a:pt x="6488" y="6363"/>
                  <a:pt x="6672" y="6424"/>
                </a:cubicBezTo>
                <a:cubicBezTo>
                  <a:pt x="7005" y="6657"/>
                  <a:pt x="7205" y="6991"/>
                  <a:pt x="7105" y="7325"/>
                </a:cubicBezTo>
                <a:cubicBezTo>
                  <a:pt x="7072" y="7325"/>
                  <a:pt x="7072" y="7325"/>
                  <a:pt x="7038" y="7258"/>
                </a:cubicBezTo>
                <a:cubicBezTo>
                  <a:pt x="7012" y="7247"/>
                  <a:pt x="6987" y="7243"/>
                  <a:pt x="6963" y="7243"/>
                </a:cubicBezTo>
                <a:cubicBezTo>
                  <a:pt x="6836" y="7243"/>
                  <a:pt x="6759" y="7379"/>
                  <a:pt x="6872" y="7491"/>
                </a:cubicBezTo>
                <a:lnTo>
                  <a:pt x="6872" y="7525"/>
                </a:lnTo>
                <a:cubicBezTo>
                  <a:pt x="6818" y="7549"/>
                  <a:pt x="6755" y="7560"/>
                  <a:pt x="6687" y="7560"/>
                </a:cubicBezTo>
                <a:cubicBezTo>
                  <a:pt x="6291" y="7560"/>
                  <a:pt x="5703" y="7195"/>
                  <a:pt x="5504" y="7024"/>
                </a:cubicBezTo>
                <a:cubicBezTo>
                  <a:pt x="5437" y="6758"/>
                  <a:pt x="5404" y="6557"/>
                  <a:pt x="5671" y="6391"/>
                </a:cubicBezTo>
                <a:cubicBezTo>
                  <a:pt x="5774" y="6326"/>
                  <a:pt x="5903" y="6301"/>
                  <a:pt x="6039" y="6301"/>
                </a:cubicBezTo>
                <a:close/>
                <a:moveTo>
                  <a:pt x="13040" y="6354"/>
                </a:moveTo>
                <a:cubicBezTo>
                  <a:pt x="13062" y="6354"/>
                  <a:pt x="13085" y="6355"/>
                  <a:pt x="13109" y="6357"/>
                </a:cubicBezTo>
                <a:cubicBezTo>
                  <a:pt x="13510" y="6391"/>
                  <a:pt x="13877" y="6591"/>
                  <a:pt x="14077" y="6858"/>
                </a:cubicBezTo>
                <a:cubicBezTo>
                  <a:pt x="14344" y="7158"/>
                  <a:pt x="14377" y="7425"/>
                  <a:pt x="14077" y="7692"/>
                </a:cubicBezTo>
                <a:cubicBezTo>
                  <a:pt x="14010" y="7758"/>
                  <a:pt x="13910" y="7825"/>
                  <a:pt x="13843" y="7825"/>
                </a:cubicBezTo>
                <a:lnTo>
                  <a:pt x="13743" y="7825"/>
                </a:lnTo>
                <a:cubicBezTo>
                  <a:pt x="13722" y="7828"/>
                  <a:pt x="13701" y="7829"/>
                  <a:pt x="13681" y="7829"/>
                </a:cubicBezTo>
                <a:cubicBezTo>
                  <a:pt x="13241" y="7829"/>
                  <a:pt x="12871" y="7172"/>
                  <a:pt x="12776" y="6758"/>
                </a:cubicBezTo>
                <a:cubicBezTo>
                  <a:pt x="12745" y="6541"/>
                  <a:pt x="12771" y="6354"/>
                  <a:pt x="13040" y="6354"/>
                </a:cubicBezTo>
                <a:close/>
                <a:moveTo>
                  <a:pt x="12300" y="8146"/>
                </a:moveTo>
                <a:cubicBezTo>
                  <a:pt x="12261" y="8146"/>
                  <a:pt x="12219" y="8150"/>
                  <a:pt x="12175" y="8159"/>
                </a:cubicBezTo>
                <a:cubicBezTo>
                  <a:pt x="11964" y="8159"/>
                  <a:pt x="11835" y="8240"/>
                  <a:pt x="11788" y="8428"/>
                </a:cubicBezTo>
                <a:lnTo>
                  <a:pt x="11788" y="8428"/>
                </a:lnTo>
                <a:cubicBezTo>
                  <a:pt x="11932" y="8248"/>
                  <a:pt x="12139" y="8166"/>
                  <a:pt x="12352" y="8166"/>
                </a:cubicBezTo>
                <a:cubicBezTo>
                  <a:pt x="12391" y="8166"/>
                  <a:pt x="12432" y="8169"/>
                  <a:pt x="12471" y="8175"/>
                </a:cubicBezTo>
                <a:lnTo>
                  <a:pt x="12471" y="8175"/>
                </a:lnTo>
                <a:cubicBezTo>
                  <a:pt x="12419" y="8156"/>
                  <a:pt x="12363" y="8146"/>
                  <a:pt x="12300" y="8146"/>
                </a:cubicBezTo>
                <a:close/>
                <a:moveTo>
                  <a:pt x="11999" y="10870"/>
                </a:moveTo>
                <a:lnTo>
                  <a:pt x="11999" y="10870"/>
                </a:lnTo>
                <a:cubicBezTo>
                  <a:pt x="11860" y="10886"/>
                  <a:pt x="11730" y="10964"/>
                  <a:pt x="11642" y="11127"/>
                </a:cubicBezTo>
                <a:cubicBezTo>
                  <a:pt x="11631" y="11162"/>
                  <a:pt x="11624" y="11198"/>
                  <a:pt x="11619" y="11234"/>
                </a:cubicBezTo>
                <a:lnTo>
                  <a:pt x="11619" y="11234"/>
                </a:lnTo>
                <a:cubicBezTo>
                  <a:pt x="11635" y="11198"/>
                  <a:pt x="11653" y="11162"/>
                  <a:pt x="11675" y="11127"/>
                </a:cubicBezTo>
                <a:cubicBezTo>
                  <a:pt x="11754" y="10998"/>
                  <a:pt x="11869" y="10914"/>
                  <a:pt x="11999" y="10870"/>
                </a:cubicBezTo>
                <a:close/>
                <a:moveTo>
                  <a:pt x="7914" y="9674"/>
                </a:moveTo>
                <a:cubicBezTo>
                  <a:pt x="7962" y="9674"/>
                  <a:pt x="8015" y="9680"/>
                  <a:pt x="8073" y="9693"/>
                </a:cubicBezTo>
                <a:cubicBezTo>
                  <a:pt x="8406" y="9760"/>
                  <a:pt x="8740" y="9993"/>
                  <a:pt x="9007" y="10260"/>
                </a:cubicBezTo>
                <a:cubicBezTo>
                  <a:pt x="8940" y="10260"/>
                  <a:pt x="8906" y="10227"/>
                  <a:pt x="8906" y="10227"/>
                </a:cubicBezTo>
                <a:cubicBezTo>
                  <a:pt x="8873" y="10227"/>
                  <a:pt x="8840" y="10260"/>
                  <a:pt x="8840" y="10327"/>
                </a:cubicBezTo>
                <a:cubicBezTo>
                  <a:pt x="8906" y="10660"/>
                  <a:pt x="9207" y="10994"/>
                  <a:pt x="8773" y="11194"/>
                </a:cubicBezTo>
                <a:cubicBezTo>
                  <a:pt x="8671" y="11250"/>
                  <a:pt x="8558" y="11275"/>
                  <a:pt x="8443" y="11275"/>
                </a:cubicBezTo>
                <a:cubicBezTo>
                  <a:pt x="8147" y="11275"/>
                  <a:pt x="7841" y="11110"/>
                  <a:pt x="7672" y="10894"/>
                </a:cubicBezTo>
                <a:cubicBezTo>
                  <a:pt x="7365" y="10525"/>
                  <a:pt x="7341" y="9674"/>
                  <a:pt x="7914" y="9674"/>
                </a:cubicBezTo>
                <a:close/>
                <a:moveTo>
                  <a:pt x="15278" y="12061"/>
                </a:moveTo>
                <a:cubicBezTo>
                  <a:pt x="15282" y="12078"/>
                  <a:pt x="15287" y="12094"/>
                  <a:pt x="15293" y="12110"/>
                </a:cubicBezTo>
                <a:lnTo>
                  <a:pt x="15293" y="12110"/>
                </a:lnTo>
                <a:cubicBezTo>
                  <a:pt x="15288" y="12105"/>
                  <a:pt x="15283" y="12100"/>
                  <a:pt x="15278" y="12095"/>
                </a:cubicBezTo>
                <a:lnTo>
                  <a:pt x="15278" y="12061"/>
                </a:lnTo>
                <a:close/>
                <a:moveTo>
                  <a:pt x="3518" y="11699"/>
                </a:moveTo>
                <a:cubicBezTo>
                  <a:pt x="3845" y="11699"/>
                  <a:pt x="4194" y="11776"/>
                  <a:pt x="4437" y="11995"/>
                </a:cubicBezTo>
                <a:cubicBezTo>
                  <a:pt x="4737" y="12362"/>
                  <a:pt x="4703" y="12595"/>
                  <a:pt x="4203" y="12862"/>
                </a:cubicBezTo>
                <a:cubicBezTo>
                  <a:pt x="3976" y="12976"/>
                  <a:pt x="3693" y="13050"/>
                  <a:pt x="3413" y="13050"/>
                </a:cubicBezTo>
                <a:cubicBezTo>
                  <a:pt x="3117" y="13050"/>
                  <a:pt x="2825" y="12967"/>
                  <a:pt x="2602" y="12762"/>
                </a:cubicBezTo>
                <a:cubicBezTo>
                  <a:pt x="2068" y="12261"/>
                  <a:pt x="2702" y="11828"/>
                  <a:pt x="3169" y="11728"/>
                </a:cubicBezTo>
                <a:cubicBezTo>
                  <a:pt x="3278" y="11710"/>
                  <a:pt x="3396" y="11699"/>
                  <a:pt x="3518" y="11699"/>
                </a:cubicBezTo>
                <a:close/>
                <a:moveTo>
                  <a:pt x="13943" y="12495"/>
                </a:moveTo>
                <a:lnTo>
                  <a:pt x="13943" y="12495"/>
                </a:lnTo>
                <a:cubicBezTo>
                  <a:pt x="13852" y="12883"/>
                  <a:pt x="13776" y="13303"/>
                  <a:pt x="13695" y="13711"/>
                </a:cubicBezTo>
                <a:lnTo>
                  <a:pt x="13695" y="13711"/>
                </a:lnTo>
                <a:cubicBezTo>
                  <a:pt x="13768" y="13303"/>
                  <a:pt x="13844" y="12893"/>
                  <a:pt x="13943" y="12495"/>
                </a:cubicBezTo>
                <a:close/>
                <a:moveTo>
                  <a:pt x="9193" y="12636"/>
                </a:moveTo>
                <a:cubicBezTo>
                  <a:pt x="9594" y="12636"/>
                  <a:pt x="9947" y="12831"/>
                  <a:pt x="10141" y="13162"/>
                </a:cubicBezTo>
                <a:cubicBezTo>
                  <a:pt x="10141" y="13262"/>
                  <a:pt x="10207" y="13396"/>
                  <a:pt x="10274" y="13429"/>
                </a:cubicBezTo>
                <a:cubicBezTo>
                  <a:pt x="10274" y="13829"/>
                  <a:pt x="10141" y="14096"/>
                  <a:pt x="9740" y="14096"/>
                </a:cubicBezTo>
                <a:cubicBezTo>
                  <a:pt x="9698" y="14104"/>
                  <a:pt x="9654" y="14108"/>
                  <a:pt x="9610" y="14108"/>
                </a:cubicBezTo>
                <a:cubicBezTo>
                  <a:pt x="9275" y="14108"/>
                  <a:pt x="8909" y="13894"/>
                  <a:pt x="8673" y="13629"/>
                </a:cubicBezTo>
                <a:cubicBezTo>
                  <a:pt x="8273" y="13262"/>
                  <a:pt x="8406" y="12728"/>
                  <a:pt x="8940" y="12662"/>
                </a:cubicBezTo>
                <a:cubicBezTo>
                  <a:pt x="9026" y="12645"/>
                  <a:pt x="9111" y="12636"/>
                  <a:pt x="9193" y="12636"/>
                </a:cubicBezTo>
                <a:close/>
                <a:moveTo>
                  <a:pt x="23422" y="14219"/>
                </a:moveTo>
                <a:cubicBezTo>
                  <a:pt x="23424" y="14322"/>
                  <a:pt x="23402" y="14447"/>
                  <a:pt x="23350" y="14596"/>
                </a:cubicBezTo>
                <a:cubicBezTo>
                  <a:pt x="23370" y="14738"/>
                  <a:pt x="23366" y="14883"/>
                  <a:pt x="23342" y="15024"/>
                </a:cubicBezTo>
                <a:lnTo>
                  <a:pt x="23342" y="15024"/>
                </a:lnTo>
                <a:cubicBezTo>
                  <a:pt x="23445" y="14822"/>
                  <a:pt x="23517" y="14592"/>
                  <a:pt x="23517" y="14396"/>
                </a:cubicBezTo>
                <a:cubicBezTo>
                  <a:pt x="23494" y="14322"/>
                  <a:pt x="23462" y="14264"/>
                  <a:pt x="23422" y="14219"/>
                </a:cubicBezTo>
                <a:close/>
                <a:moveTo>
                  <a:pt x="8073" y="15230"/>
                </a:moveTo>
                <a:cubicBezTo>
                  <a:pt x="8182" y="15358"/>
                  <a:pt x="8222" y="15535"/>
                  <a:pt x="8186" y="15708"/>
                </a:cubicBezTo>
                <a:lnTo>
                  <a:pt x="8186" y="15708"/>
                </a:lnTo>
                <a:cubicBezTo>
                  <a:pt x="8304" y="15561"/>
                  <a:pt x="8277" y="15402"/>
                  <a:pt x="8136" y="15231"/>
                </a:cubicBezTo>
                <a:lnTo>
                  <a:pt x="8136" y="15231"/>
                </a:lnTo>
                <a:cubicBezTo>
                  <a:pt x="8115" y="15231"/>
                  <a:pt x="8094" y="15230"/>
                  <a:pt x="8073" y="15230"/>
                </a:cubicBezTo>
                <a:close/>
                <a:moveTo>
                  <a:pt x="21082" y="16031"/>
                </a:moveTo>
                <a:cubicBezTo>
                  <a:pt x="21052" y="16046"/>
                  <a:pt x="21035" y="16074"/>
                  <a:pt x="21032" y="16101"/>
                </a:cubicBezTo>
                <a:lnTo>
                  <a:pt x="21032" y="16101"/>
                </a:lnTo>
                <a:cubicBezTo>
                  <a:pt x="21059" y="16078"/>
                  <a:pt x="21087" y="16054"/>
                  <a:pt x="21115" y="16031"/>
                </a:cubicBezTo>
                <a:close/>
                <a:moveTo>
                  <a:pt x="20398" y="9288"/>
                </a:moveTo>
                <a:cubicBezTo>
                  <a:pt x="20184" y="9288"/>
                  <a:pt x="19979" y="9416"/>
                  <a:pt x="19848" y="9660"/>
                </a:cubicBezTo>
                <a:cubicBezTo>
                  <a:pt x="19781" y="9693"/>
                  <a:pt x="19881" y="9726"/>
                  <a:pt x="19914" y="9726"/>
                </a:cubicBezTo>
                <a:cubicBezTo>
                  <a:pt x="20061" y="9617"/>
                  <a:pt x="20197" y="9537"/>
                  <a:pt x="20334" y="9537"/>
                </a:cubicBezTo>
                <a:cubicBezTo>
                  <a:pt x="20447" y="9537"/>
                  <a:pt x="20561" y="9591"/>
                  <a:pt x="20682" y="9726"/>
                </a:cubicBezTo>
                <a:cubicBezTo>
                  <a:pt x="20882" y="9993"/>
                  <a:pt x="21015" y="10360"/>
                  <a:pt x="21015" y="10694"/>
                </a:cubicBezTo>
                <a:lnTo>
                  <a:pt x="21015" y="11027"/>
                </a:lnTo>
                <a:cubicBezTo>
                  <a:pt x="20987" y="10999"/>
                  <a:pt x="20956" y="10987"/>
                  <a:pt x="20926" y="10987"/>
                </a:cubicBezTo>
                <a:cubicBezTo>
                  <a:pt x="20850" y="10987"/>
                  <a:pt x="20782" y="11065"/>
                  <a:pt x="20782" y="11161"/>
                </a:cubicBezTo>
                <a:lnTo>
                  <a:pt x="20782" y="11194"/>
                </a:lnTo>
                <a:lnTo>
                  <a:pt x="20748" y="11194"/>
                </a:lnTo>
                <a:cubicBezTo>
                  <a:pt x="20114" y="11061"/>
                  <a:pt x="19914" y="10193"/>
                  <a:pt x="20248" y="9693"/>
                </a:cubicBezTo>
                <a:cubicBezTo>
                  <a:pt x="20281" y="9660"/>
                  <a:pt x="20215" y="9593"/>
                  <a:pt x="20215" y="9593"/>
                </a:cubicBezTo>
                <a:cubicBezTo>
                  <a:pt x="19914" y="9760"/>
                  <a:pt x="19914" y="10260"/>
                  <a:pt x="19948" y="10560"/>
                </a:cubicBezTo>
                <a:cubicBezTo>
                  <a:pt x="20014" y="10927"/>
                  <a:pt x="20248" y="11194"/>
                  <a:pt x="20581" y="11361"/>
                </a:cubicBezTo>
                <a:cubicBezTo>
                  <a:pt x="20715" y="11394"/>
                  <a:pt x="20782" y="11428"/>
                  <a:pt x="20882" y="11428"/>
                </a:cubicBezTo>
                <a:cubicBezTo>
                  <a:pt x="20882" y="11428"/>
                  <a:pt x="20882" y="11494"/>
                  <a:pt x="20915" y="11494"/>
                </a:cubicBezTo>
                <a:cubicBezTo>
                  <a:pt x="20915" y="11528"/>
                  <a:pt x="20915" y="11561"/>
                  <a:pt x="20948" y="11594"/>
                </a:cubicBezTo>
                <a:lnTo>
                  <a:pt x="20948" y="11694"/>
                </a:lnTo>
                <a:cubicBezTo>
                  <a:pt x="20948" y="11728"/>
                  <a:pt x="21015" y="11761"/>
                  <a:pt x="21048" y="11761"/>
                </a:cubicBezTo>
                <a:cubicBezTo>
                  <a:pt x="21048" y="11861"/>
                  <a:pt x="21082" y="11995"/>
                  <a:pt x="21082" y="12061"/>
                </a:cubicBezTo>
                <a:cubicBezTo>
                  <a:pt x="21182" y="12562"/>
                  <a:pt x="21215" y="13062"/>
                  <a:pt x="21215" y="13562"/>
                </a:cubicBezTo>
                <a:cubicBezTo>
                  <a:pt x="21215" y="14096"/>
                  <a:pt x="21215" y="14596"/>
                  <a:pt x="21115" y="15164"/>
                </a:cubicBezTo>
                <a:cubicBezTo>
                  <a:pt x="21082" y="15230"/>
                  <a:pt x="21082" y="15264"/>
                  <a:pt x="21048" y="15364"/>
                </a:cubicBezTo>
                <a:cubicBezTo>
                  <a:pt x="20948" y="14830"/>
                  <a:pt x="20782" y="14330"/>
                  <a:pt x="20548" y="13863"/>
                </a:cubicBezTo>
                <a:lnTo>
                  <a:pt x="20548" y="13763"/>
                </a:lnTo>
                <a:lnTo>
                  <a:pt x="20548" y="13729"/>
                </a:lnTo>
                <a:cubicBezTo>
                  <a:pt x="20548" y="13696"/>
                  <a:pt x="20548" y="13696"/>
                  <a:pt x="20515" y="13662"/>
                </a:cubicBezTo>
                <a:lnTo>
                  <a:pt x="20515" y="13596"/>
                </a:lnTo>
                <a:cubicBezTo>
                  <a:pt x="20515" y="13596"/>
                  <a:pt x="20515" y="13562"/>
                  <a:pt x="20448" y="13562"/>
                </a:cubicBezTo>
                <a:cubicBezTo>
                  <a:pt x="20826" y="12900"/>
                  <a:pt x="19953" y="11850"/>
                  <a:pt x="19236" y="11850"/>
                </a:cubicBezTo>
                <a:cubicBezTo>
                  <a:pt x="19195" y="11850"/>
                  <a:pt x="19154" y="11854"/>
                  <a:pt x="19114" y="11861"/>
                </a:cubicBezTo>
                <a:cubicBezTo>
                  <a:pt x="19080" y="11861"/>
                  <a:pt x="19080" y="11928"/>
                  <a:pt x="19114" y="11928"/>
                </a:cubicBezTo>
                <a:cubicBezTo>
                  <a:pt x="19681" y="12095"/>
                  <a:pt x="20415" y="12728"/>
                  <a:pt x="20248" y="13396"/>
                </a:cubicBezTo>
                <a:cubicBezTo>
                  <a:pt x="20215" y="13562"/>
                  <a:pt x="20048" y="13596"/>
                  <a:pt x="19914" y="13596"/>
                </a:cubicBezTo>
                <a:cubicBezTo>
                  <a:pt x="19714" y="13596"/>
                  <a:pt x="19547" y="13329"/>
                  <a:pt x="19447" y="13195"/>
                </a:cubicBezTo>
                <a:cubicBezTo>
                  <a:pt x="19281" y="12895"/>
                  <a:pt x="19114" y="12562"/>
                  <a:pt x="19080" y="12228"/>
                </a:cubicBezTo>
                <a:cubicBezTo>
                  <a:pt x="19080" y="12211"/>
                  <a:pt x="19064" y="12203"/>
                  <a:pt x="19047" y="12203"/>
                </a:cubicBezTo>
                <a:cubicBezTo>
                  <a:pt x="19030" y="12203"/>
                  <a:pt x="19014" y="12211"/>
                  <a:pt x="19014" y="12228"/>
                </a:cubicBezTo>
                <a:cubicBezTo>
                  <a:pt x="19047" y="12695"/>
                  <a:pt x="19114" y="13229"/>
                  <a:pt x="19447" y="13596"/>
                </a:cubicBezTo>
                <a:cubicBezTo>
                  <a:pt x="19620" y="13768"/>
                  <a:pt x="19847" y="13868"/>
                  <a:pt x="20048" y="13868"/>
                </a:cubicBezTo>
                <a:cubicBezTo>
                  <a:pt x="20119" y="13868"/>
                  <a:pt x="20187" y="13855"/>
                  <a:pt x="20248" y="13829"/>
                </a:cubicBezTo>
                <a:cubicBezTo>
                  <a:pt x="20248" y="13863"/>
                  <a:pt x="20248" y="13863"/>
                  <a:pt x="20281" y="13896"/>
                </a:cubicBezTo>
                <a:cubicBezTo>
                  <a:pt x="20281" y="13896"/>
                  <a:pt x="20281" y="13929"/>
                  <a:pt x="20348" y="13929"/>
                </a:cubicBezTo>
                <a:cubicBezTo>
                  <a:pt x="20381" y="14029"/>
                  <a:pt x="20381" y="14063"/>
                  <a:pt x="20415" y="14163"/>
                </a:cubicBezTo>
                <a:cubicBezTo>
                  <a:pt x="20436" y="14226"/>
                  <a:pt x="20484" y="14250"/>
                  <a:pt x="20533" y="14250"/>
                </a:cubicBezTo>
                <a:cubicBezTo>
                  <a:pt x="20562" y="14250"/>
                  <a:pt x="20590" y="14242"/>
                  <a:pt x="20615" y="14230"/>
                </a:cubicBezTo>
                <a:cubicBezTo>
                  <a:pt x="20882" y="14697"/>
                  <a:pt x="20915" y="15230"/>
                  <a:pt x="21015" y="15731"/>
                </a:cubicBezTo>
                <a:cubicBezTo>
                  <a:pt x="21015" y="15764"/>
                  <a:pt x="21015" y="15831"/>
                  <a:pt x="21048" y="15831"/>
                </a:cubicBezTo>
                <a:cubicBezTo>
                  <a:pt x="21048" y="15864"/>
                  <a:pt x="21082" y="15931"/>
                  <a:pt x="21082" y="15997"/>
                </a:cubicBezTo>
                <a:cubicBezTo>
                  <a:pt x="21082" y="15997"/>
                  <a:pt x="21082" y="16031"/>
                  <a:pt x="21115" y="16031"/>
                </a:cubicBezTo>
                <a:cubicBezTo>
                  <a:pt x="21282" y="15964"/>
                  <a:pt x="21449" y="15797"/>
                  <a:pt x="21616" y="15731"/>
                </a:cubicBezTo>
                <a:cubicBezTo>
                  <a:pt x="21682" y="15731"/>
                  <a:pt x="21682" y="15697"/>
                  <a:pt x="21682" y="15631"/>
                </a:cubicBezTo>
                <a:cubicBezTo>
                  <a:pt x="21716" y="15731"/>
                  <a:pt x="21749" y="15797"/>
                  <a:pt x="21849" y="15897"/>
                </a:cubicBezTo>
                <a:cubicBezTo>
                  <a:pt x="22004" y="16068"/>
                  <a:pt x="22173" y="16145"/>
                  <a:pt x="22344" y="16145"/>
                </a:cubicBezTo>
                <a:cubicBezTo>
                  <a:pt x="22540" y="16145"/>
                  <a:pt x="22738" y="16043"/>
                  <a:pt x="22916" y="15864"/>
                </a:cubicBezTo>
                <a:cubicBezTo>
                  <a:pt x="23126" y="15655"/>
                  <a:pt x="23286" y="15348"/>
                  <a:pt x="23342" y="15024"/>
                </a:cubicBezTo>
                <a:lnTo>
                  <a:pt x="23342" y="15024"/>
                </a:lnTo>
                <a:cubicBezTo>
                  <a:pt x="23304" y="15098"/>
                  <a:pt x="23261" y="15168"/>
                  <a:pt x="23217" y="15230"/>
                </a:cubicBezTo>
                <a:cubicBezTo>
                  <a:pt x="23084" y="15389"/>
                  <a:pt x="22888" y="15570"/>
                  <a:pt x="22696" y="15570"/>
                </a:cubicBezTo>
                <a:cubicBezTo>
                  <a:pt x="22647" y="15570"/>
                  <a:pt x="22597" y="15558"/>
                  <a:pt x="22550" y="15530"/>
                </a:cubicBezTo>
                <a:cubicBezTo>
                  <a:pt x="22016" y="15230"/>
                  <a:pt x="22383" y="14363"/>
                  <a:pt x="22783" y="14096"/>
                </a:cubicBezTo>
                <a:cubicBezTo>
                  <a:pt x="22783" y="14096"/>
                  <a:pt x="22783" y="14063"/>
                  <a:pt x="22850" y="14063"/>
                </a:cubicBezTo>
                <a:cubicBezTo>
                  <a:pt x="23057" y="14063"/>
                  <a:pt x="23284" y="14063"/>
                  <a:pt x="23422" y="14219"/>
                </a:cubicBezTo>
                <a:lnTo>
                  <a:pt x="23422" y="14219"/>
                </a:lnTo>
                <a:cubicBezTo>
                  <a:pt x="23418" y="13932"/>
                  <a:pt x="23236" y="13813"/>
                  <a:pt x="23028" y="13813"/>
                </a:cubicBezTo>
                <a:cubicBezTo>
                  <a:pt x="22925" y="13813"/>
                  <a:pt x="22815" y="13842"/>
                  <a:pt x="22716" y="13896"/>
                </a:cubicBezTo>
                <a:cubicBezTo>
                  <a:pt x="22683" y="13896"/>
                  <a:pt x="22683" y="13929"/>
                  <a:pt x="22716" y="13996"/>
                </a:cubicBezTo>
                <a:cubicBezTo>
                  <a:pt x="22260" y="14127"/>
                  <a:pt x="21963" y="14703"/>
                  <a:pt x="22074" y="15197"/>
                </a:cubicBezTo>
                <a:lnTo>
                  <a:pt x="22074" y="15197"/>
                </a:lnTo>
                <a:cubicBezTo>
                  <a:pt x="22065" y="15182"/>
                  <a:pt x="22048" y="15175"/>
                  <a:pt x="22027" y="15175"/>
                </a:cubicBezTo>
                <a:cubicBezTo>
                  <a:pt x="22004" y="15175"/>
                  <a:pt x="21977" y="15183"/>
                  <a:pt x="21949" y="15197"/>
                </a:cubicBezTo>
                <a:cubicBezTo>
                  <a:pt x="21882" y="15230"/>
                  <a:pt x="21782" y="15264"/>
                  <a:pt x="21749" y="15297"/>
                </a:cubicBezTo>
                <a:cubicBezTo>
                  <a:pt x="21616" y="15364"/>
                  <a:pt x="21549" y="15430"/>
                  <a:pt x="21449" y="15564"/>
                </a:cubicBezTo>
                <a:cubicBezTo>
                  <a:pt x="21349" y="15697"/>
                  <a:pt x="21215" y="15831"/>
                  <a:pt x="21082" y="15897"/>
                </a:cubicBezTo>
                <a:cubicBezTo>
                  <a:pt x="21115" y="15697"/>
                  <a:pt x="21182" y="15530"/>
                  <a:pt x="21182" y="15330"/>
                </a:cubicBezTo>
                <a:cubicBezTo>
                  <a:pt x="21515" y="14596"/>
                  <a:pt x="21849" y="13929"/>
                  <a:pt x="21916" y="13162"/>
                </a:cubicBezTo>
                <a:cubicBezTo>
                  <a:pt x="22016" y="13195"/>
                  <a:pt x="22083" y="13229"/>
                  <a:pt x="22216" y="13262"/>
                </a:cubicBezTo>
                <a:cubicBezTo>
                  <a:pt x="22249" y="13262"/>
                  <a:pt x="22283" y="13229"/>
                  <a:pt x="22249" y="13195"/>
                </a:cubicBezTo>
                <a:cubicBezTo>
                  <a:pt x="22116" y="13095"/>
                  <a:pt x="22049" y="12995"/>
                  <a:pt x="21949" y="12862"/>
                </a:cubicBezTo>
                <a:lnTo>
                  <a:pt x="21949" y="12762"/>
                </a:lnTo>
                <a:cubicBezTo>
                  <a:pt x="21949" y="12728"/>
                  <a:pt x="21916" y="12695"/>
                  <a:pt x="21882" y="12695"/>
                </a:cubicBezTo>
                <a:cubicBezTo>
                  <a:pt x="21782" y="12395"/>
                  <a:pt x="21849" y="12028"/>
                  <a:pt x="22016" y="11728"/>
                </a:cubicBezTo>
                <a:cubicBezTo>
                  <a:pt x="22092" y="11498"/>
                  <a:pt x="22364" y="11249"/>
                  <a:pt x="22637" y="11249"/>
                </a:cubicBezTo>
                <a:cubicBezTo>
                  <a:pt x="22721" y="11249"/>
                  <a:pt x="22805" y="11273"/>
                  <a:pt x="22883" y="11327"/>
                </a:cubicBezTo>
                <a:cubicBezTo>
                  <a:pt x="23183" y="11494"/>
                  <a:pt x="23250" y="11828"/>
                  <a:pt x="23250" y="12095"/>
                </a:cubicBezTo>
                <a:cubicBezTo>
                  <a:pt x="23250" y="12562"/>
                  <a:pt x="23017" y="12862"/>
                  <a:pt x="22716" y="13195"/>
                </a:cubicBezTo>
                <a:cubicBezTo>
                  <a:pt x="22683" y="13229"/>
                  <a:pt x="22716" y="13329"/>
                  <a:pt x="22750" y="13329"/>
                </a:cubicBezTo>
                <a:cubicBezTo>
                  <a:pt x="23617" y="12995"/>
                  <a:pt x="23784" y="11361"/>
                  <a:pt x="22783" y="11027"/>
                </a:cubicBezTo>
                <a:cubicBezTo>
                  <a:pt x="22701" y="10998"/>
                  <a:pt x="22621" y="10984"/>
                  <a:pt x="22544" y="10984"/>
                </a:cubicBezTo>
                <a:cubicBezTo>
                  <a:pt x="21839" y="10984"/>
                  <a:pt x="21375" y="12137"/>
                  <a:pt x="21616" y="12829"/>
                </a:cubicBezTo>
                <a:cubicBezTo>
                  <a:pt x="21616" y="13029"/>
                  <a:pt x="21582" y="13262"/>
                  <a:pt x="21616" y="13496"/>
                </a:cubicBezTo>
                <a:cubicBezTo>
                  <a:pt x="21616" y="13529"/>
                  <a:pt x="21616" y="13529"/>
                  <a:pt x="21682" y="13529"/>
                </a:cubicBezTo>
                <a:cubicBezTo>
                  <a:pt x="21582" y="13929"/>
                  <a:pt x="21415" y="14363"/>
                  <a:pt x="21249" y="14730"/>
                </a:cubicBezTo>
                <a:cubicBezTo>
                  <a:pt x="21315" y="13763"/>
                  <a:pt x="21315" y="12762"/>
                  <a:pt x="21182" y="11728"/>
                </a:cubicBezTo>
                <a:cubicBezTo>
                  <a:pt x="21215" y="11694"/>
                  <a:pt x="21249" y="11661"/>
                  <a:pt x="21215" y="11561"/>
                </a:cubicBezTo>
                <a:lnTo>
                  <a:pt x="21215" y="11494"/>
                </a:lnTo>
                <a:cubicBezTo>
                  <a:pt x="21215" y="11394"/>
                  <a:pt x="21182" y="11327"/>
                  <a:pt x="21115" y="11261"/>
                </a:cubicBezTo>
                <a:cubicBezTo>
                  <a:pt x="21215" y="11194"/>
                  <a:pt x="21249" y="11027"/>
                  <a:pt x="21282" y="10860"/>
                </a:cubicBezTo>
                <a:cubicBezTo>
                  <a:pt x="21349" y="10393"/>
                  <a:pt x="21182" y="9860"/>
                  <a:pt x="20882" y="9526"/>
                </a:cubicBezTo>
                <a:cubicBezTo>
                  <a:pt x="20736" y="9366"/>
                  <a:pt x="20564" y="9288"/>
                  <a:pt x="20398" y="9288"/>
                </a:cubicBezTo>
                <a:close/>
                <a:moveTo>
                  <a:pt x="11608" y="16531"/>
                </a:moveTo>
                <a:cubicBezTo>
                  <a:pt x="11708" y="16565"/>
                  <a:pt x="11775" y="16665"/>
                  <a:pt x="11875" y="16698"/>
                </a:cubicBezTo>
                <a:cubicBezTo>
                  <a:pt x="11909" y="16831"/>
                  <a:pt x="11942" y="16931"/>
                  <a:pt x="11942" y="17032"/>
                </a:cubicBezTo>
                <a:cubicBezTo>
                  <a:pt x="11875" y="16865"/>
                  <a:pt x="11775" y="16698"/>
                  <a:pt x="11708" y="16598"/>
                </a:cubicBezTo>
                <a:lnTo>
                  <a:pt x="11608" y="16531"/>
                </a:lnTo>
                <a:close/>
                <a:moveTo>
                  <a:pt x="14989" y="15516"/>
                </a:moveTo>
                <a:cubicBezTo>
                  <a:pt x="15328" y="15516"/>
                  <a:pt x="15695" y="15894"/>
                  <a:pt x="15845" y="16164"/>
                </a:cubicBezTo>
                <a:cubicBezTo>
                  <a:pt x="16027" y="16407"/>
                  <a:pt x="16043" y="16704"/>
                  <a:pt x="16020" y="16982"/>
                </a:cubicBezTo>
                <a:lnTo>
                  <a:pt x="16020" y="16982"/>
                </a:lnTo>
                <a:cubicBezTo>
                  <a:pt x="16009" y="16978"/>
                  <a:pt x="15997" y="16976"/>
                  <a:pt x="15986" y="16976"/>
                </a:cubicBezTo>
                <a:cubicBezTo>
                  <a:pt x="15920" y="16976"/>
                  <a:pt x="15845" y="17037"/>
                  <a:pt x="15845" y="17098"/>
                </a:cubicBezTo>
                <a:lnTo>
                  <a:pt x="15845" y="17198"/>
                </a:lnTo>
                <a:lnTo>
                  <a:pt x="15778" y="17198"/>
                </a:lnTo>
                <a:cubicBezTo>
                  <a:pt x="15670" y="17385"/>
                  <a:pt x="15544" y="17459"/>
                  <a:pt x="15414" y="17459"/>
                </a:cubicBezTo>
                <a:cubicBezTo>
                  <a:pt x="15103" y="17459"/>
                  <a:pt x="14765" y="17037"/>
                  <a:pt x="14577" y="16731"/>
                </a:cubicBezTo>
                <a:cubicBezTo>
                  <a:pt x="14377" y="16364"/>
                  <a:pt x="14377" y="15664"/>
                  <a:pt x="14877" y="15530"/>
                </a:cubicBezTo>
                <a:cubicBezTo>
                  <a:pt x="14914" y="15520"/>
                  <a:pt x="14951" y="15516"/>
                  <a:pt x="14989" y="15516"/>
                </a:cubicBezTo>
                <a:close/>
                <a:moveTo>
                  <a:pt x="4135" y="17044"/>
                </a:moveTo>
                <a:cubicBezTo>
                  <a:pt x="4227" y="17044"/>
                  <a:pt x="4326" y="17071"/>
                  <a:pt x="4437" y="17132"/>
                </a:cubicBezTo>
                <a:cubicBezTo>
                  <a:pt x="4737" y="17298"/>
                  <a:pt x="4937" y="17699"/>
                  <a:pt x="5037" y="18032"/>
                </a:cubicBezTo>
                <a:cubicBezTo>
                  <a:pt x="5070" y="18132"/>
                  <a:pt x="5037" y="18266"/>
                  <a:pt x="5004" y="18399"/>
                </a:cubicBezTo>
                <a:lnTo>
                  <a:pt x="4937" y="18399"/>
                </a:lnTo>
                <a:cubicBezTo>
                  <a:pt x="4937" y="18399"/>
                  <a:pt x="4904" y="18399"/>
                  <a:pt x="4904" y="18433"/>
                </a:cubicBezTo>
                <a:cubicBezTo>
                  <a:pt x="4870" y="18466"/>
                  <a:pt x="4837" y="18533"/>
                  <a:pt x="4870" y="18566"/>
                </a:cubicBezTo>
                <a:cubicBezTo>
                  <a:pt x="4784" y="18624"/>
                  <a:pt x="4648" y="18706"/>
                  <a:pt x="4505" y="18706"/>
                </a:cubicBezTo>
                <a:cubicBezTo>
                  <a:pt x="4482" y="18706"/>
                  <a:pt x="4459" y="18704"/>
                  <a:pt x="4437" y="18699"/>
                </a:cubicBezTo>
                <a:cubicBezTo>
                  <a:pt x="4003" y="18566"/>
                  <a:pt x="3736" y="17732"/>
                  <a:pt x="3703" y="17365"/>
                </a:cubicBezTo>
                <a:cubicBezTo>
                  <a:pt x="3703" y="17321"/>
                  <a:pt x="3677" y="17296"/>
                  <a:pt x="3647" y="17291"/>
                </a:cubicBezTo>
                <a:lnTo>
                  <a:pt x="3647" y="17291"/>
                </a:lnTo>
                <a:cubicBezTo>
                  <a:pt x="3811" y="17141"/>
                  <a:pt x="3961" y="17044"/>
                  <a:pt x="4135" y="17044"/>
                </a:cubicBezTo>
                <a:close/>
                <a:moveTo>
                  <a:pt x="19381" y="14830"/>
                </a:moveTo>
                <a:cubicBezTo>
                  <a:pt x="19114" y="14830"/>
                  <a:pt x="18947" y="14930"/>
                  <a:pt x="18780" y="15097"/>
                </a:cubicBezTo>
                <a:cubicBezTo>
                  <a:pt x="18613" y="15364"/>
                  <a:pt x="18680" y="15664"/>
                  <a:pt x="18780" y="15897"/>
                </a:cubicBezTo>
                <a:cubicBezTo>
                  <a:pt x="18780" y="15914"/>
                  <a:pt x="18805" y="15922"/>
                  <a:pt x="18830" y="15922"/>
                </a:cubicBezTo>
                <a:cubicBezTo>
                  <a:pt x="18847" y="15922"/>
                  <a:pt x="18863" y="15919"/>
                  <a:pt x="18872" y="15912"/>
                </a:cubicBezTo>
                <a:lnTo>
                  <a:pt x="18872" y="15912"/>
                </a:lnTo>
                <a:cubicBezTo>
                  <a:pt x="18888" y="15957"/>
                  <a:pt x="18906" y="16000"/>
                  <a:pt x="18925" y="16043"/>
                </a:cubicBezTo>
                <a:lnTo>
                  <a:pt x="18925" y="16043"/>
                </a:lnTo>
                <a:cubicBezTo>
                  <a:pt x="18906" y="15943"/>
                  <a:pt x="18892" y="15848"/>
                  <a:pt x="18880" y="15764"/>
                </a:cubicBezTo>
                <a:lnTo>
                  <a:pt x="18880" y="15897"/>
                </a:lnTo>
                <a:cubicBezTo>
                  <a:pt x="18880" y="15903"/>
                  <a:pt x="18877" y="15908"/>
                  <a:pt x="18872" y="15912"/>
                </a:cubicBezTo>
                <a:lnTo>
                  <a:pt x="18872" y="15912"/>
                </a:lnTo>
                <a:cubicBezTo>
                  <a:pt x="18838" y="15816"/>
                  <a:pt x="18809" y="15713"/>
                  <a:pt x="18780" y="15597"/>
                </a:cubicBezTo>
                <a:cubicBezTo>
                  <a:pt x="18780" y="15564"/>
                  <a:pt x="18747" y="15564"/>
                  <a:pt x="18713" y="15564"/>
                </a:cubicBezTo>
                <a:cubicBezTo>
                  <a:pt x="18747" y="15264"/>
                  <a:pt x="18880" y="14997"/>
                  <a:pt x="19214" y="14930"/>
                </a:cubicBezTo>
                <a:cubicBezTo>
                  <a:pt x="19581" y="14930"/>
                  <a:pt x="19948" y="15197"/>
                  <a:pt x="20048" y="15530"/>
                </a:cubicBezTo>
                <a:cubicBezTo>
                  <a:pt x="20114" y="15764"/>
                  <a:pt x="20048" y="16031"/>
                  <a:pt x="19914" y="16231"/>
                </a:cubicBezTo>
                <a:cubicBezTo>
                  <a:pt x="19881" y="16264"/>
                  <a:pt x="19848" y="16364"/>
                  <a:pt x="19781" y="16431"/>
                </a:cubicBezTo>
                <a:cubicBezTo>
                  <a:pt x="19767" y="16404"/>
                  <a:pt x="19736" y="16387"/>
                  <a:pt x="19705" y="16387"/>
                </a:cubicBezTo>
                <a:cubicBezTo>
                  <a:pt x="19660" y="16387"/>
                  <a:pt x="19614" y="16420"/>
                  <a:pt x="19614" y="16498"/>
                </a:cubicBezTo>
                <a:lnTo>
                  <a:pt x="19614" y="16631"/>
                </a:lnTo>
                <a:lnTo>
                  <a:pt x="19614" y="16731"/>
                </a:lnTo>
                <a:cubicBezTo>
                  <a:pt x="19568" y="16754"/>
                  <a:pt x="19538" y="16793"/>
                  <a:pt x="19491" y="16793"/>
                </a:cubicBezTo>
                <a:cubicBezTo>
                  <a:pt x="19470" y="16793"/>
                  <a:pt x="19445" y="16785"/>
                  <a:pt x="19414" y="16765"/>
                </a:cubicBezTo>
                <a:cubicBezTo>
                  <a:pt x="19247" y="16698"/>
                  <a:pt x="19114" y="16431"/>
                  <a:pt x="19047" y="16264"/>
                </a:cubicBezTo>
                <a:cubicBezTo>
                  <a:pt x="18999" y="16192"/>
                  <a:pt x="18959" y="16119"/>
                  <a:pt x="18925" y="16043"/>
                </a:cubicBezTo>
                <a:lnTo>
                  <a:pt x="18925" y="16043"/>
                </a:lnTo>
                <a:cubicBezTo>
                  <a:pt x="19008" y="16496"/>
                  <a:pt x="19177" y="17044"/>
                  <a:pt x="19614" y="17098"/>
                </a:cubicBezTo>
                <a:cubicBezTo>
                  <a:pt x="19714" y="17098"/>
                  <a:pt x="19781" y="17098"/>
                  <a:pt x="19881" y="17065"/>
                </a:cubicBezTo>
                <a:lnTo>
                  <a:pt x="19881" y="17098"/>
                </a:lnTo>
                <a:cubicBezTo>
                  <a:pt x="19881" y="17165"/>
                  <a:pt x="19914" y="17165"/>
                  <a:pt x="19948" y="17198"/>
                </a:cubicBezTo>
                <a:cubicBezTo>
                  <a:pt x="19994" y="17657"/>
                  <a:pt x="19961" y="18116"/>
                  <a:pt x="19946" y="18575"/>
                </a:cubicBezTo>
                <a:lnTo>
                  <a:pt x="19946" y="18575"/>
                </a:lnTo>
                <a:cubicBezTo>
                  <a:pt x="20034" y="18324"/>
                  <a:pt x="20117" y="18071"/>
                  <a:pt x="20194" y="17818"/>
                </a:cubicBezTo>
                <a:lnTo>
                  <a:pt x="20194" y="17818"/>
                </a:lnTo>
                <a:cubicBezTo>
                  <a:pt x="20192" y="18143"/>
                  <a:pt x="20161" y="18463"/>
                  <a:pt x="20114" y="18766"/>
                </a:cubicBezTo>
                <a:cubicBezTo>
                  <a:pt x="20181" y="18699"/>
                  <a:pt x="20181" y="18666"/>
                  <a:pt x="20215" y="18566"/>
                </a:cubicBezTo>
                <a:cubicBezTo>
                  <a:pt x="20224" y="18556"/>
                  <a:pt x="20234" y="18552"/>
                  <a:pt x="20243" y="18552"/>
                </a:cubicBezTo>
                <a:cubicBezTo>
                  <a:pt x="20265" y="18552"/>
                  <a:pt x="20281" y="18576"/>
                  <a:pt x="20281" y="18599"/>
                </a:cubicBezTo>
                <a:cubicBezTo>
                  <a:pt x="20248" y="18766"/>
                  <a:pt x="20181" y="18933"/>
                  <a:pt x="20114" y="19100"/>
                </a:cubicBezTo>
                <a:lnTo>
                  <a:pt x="20114" y="19200"/>
                </a:lnTo>
                <a:lnTo>
                  <a:pt x="20081" y="19233"/>
                </a:lnTo>
                <a:cubicBezTo>
                  <a:pt x="20048" y="19333"/>
                  <a:pt x="20048" y="19400"/>
                  <a:pt x="20014" y="19500"/>
                </a:cubicBezTo>
                <a:cubicBezTo>
                  <a:pt x="20415" y="18533"/>
                  <a:pt x="20748" y="17532"/>
                  <a:pt x="21015" y="16531"/>
                </a:cubicBezTo>
                <a:cubicBezTo>
                  <a:pt x="21048" y="16398"/>
                  <a:pt x="21048" y="16264"/>
                  <a:pt x="21082" y="16164"/>
                </a:cubicBezTo>
                <a:cubicBezTo>
                  <a:pt x="21045" y="16164"/>
                  <a:pt x="21029" y="16134"/>
                  <a:pt x="21032" y="16101"/>
                </a:cubicBezTo>
                <a:lnTo>
                  <a:pt x="21032" y="16101"/>
                </a:lnTo>
                <a:cubicBezTo>
                  <a:pt x="20867" y="16243"/>
                  <a:pt x="20720" y="16374"/>
                  <a:pt x="20548" y="16431"/>
                </a:cubicBezTo>
                <a:cubicBezTo>
                  <a:pt x="20452" y="16899"/>
                  <a:pt x="20333" y="17360"/>
                  <a:pt x="20194" y="17818"/>
                </a:cubicBezTo>
                <a:lnTo>
                  <a:pt x="20194" y="17818"/>
                </a:lnTo>
                <a:cubicBezTo>
                  <a:pt x="20195" y="17679"/>
                  <a:pt x="20191" y="17539"/>
                  <a:pt x="20181" y="17398"/>
                </a:cubicBezTo>
                <a:lnTo>
                  <a:pt x="20215" y="17365"/>
                </a:lnTo>
                <a:cubicBezTo>
                  <a:pt x="20215" y="17198"/>
                  <a:pt x="20181" y="17032"/>
                  <a:pt x="20114" y="16898"/>
                </a:cubicBezTo>
                <a:cubicBezTo>
                  <a:pt x="20215" y="16765"/>
                  <a:pt x="20281" y="16665"/>
                  <a:pt x="20348" y="16565"/>
                </a:cubicBezTo>
                <a:cubicBezTo>
                  <a:pt x="20515" y="16264"/>
                  <a:pt x="20581" y="15997"/>
                  <a:pt x="20515" y="15664"/>
                </a:cubicBezTo>
                <a:cubicBezTo>
                  <a:pt x="20415" y="15164"/>
                  <a:pt x="19881" y="14830"/>
                  <a:pt x="19381" y="14830"/>
                </a:cubicBezTo>
                <a:close/>
                <a:moveTo>
                  <a:pt x="15069" y="18730"/>
                </a:moveTo>
                <a:cubicBezTo>
                  <a:pt x="15094" y="18730"/>
                  <a:pt x="15119" y="18731"/>
                  <a:pt x="15144" y="18733"/>
                </a:cubicBezTo>
                <a:cubicBezTo>
                  <a:pt x="15745" y="18866"/>
                  <a:pt x="15978" y="19400"/>
                  <a:pt x="15845" y="19834"/>
                </a:cubicBezTo>
                <a:cubicBezTo>
                  <a:pt x="15824" y="19803"/>
                  <a:pt x="15801" y="19791"/>
                  <a:pt x="15778" y="19791"/>
                </a:cubicBezTo>
                <a:cubicBezTo>
                  <a:pt x="15726" y="19791"/>
                  <a:pt x="15678" y="19854"/>
                  <a:pt x="15678" y="19900"/>
                </a:cubicBezTo>
                <a:cubicBezTo>
                  <a:pt x="15711" y="20000"/>
                  <a:pt x="15711" y="20067"/>
                  <a:pt x="15711" y="20067"/>
                </a:cubicBezTo>
                <a:cubicBezTo>
                  <a:pt x="15575" y="20204"/>
                  <a:pt x="15422" y="20309"/>
                  <a:pt x="15233" y="20309"/>
                </a:cubicBezTo>
                <a:cubicBezTo>
                  <a:pt x="15145" y="20309"/>
                  <a:pt x="15050" y="20287"/>
                  <a:pt x="14944" y="20234"/>
                </a:cubicBezTo>
                <a:cubicBezTo>
                  <a:pt x="14677" y="20067"/>
                  <a:pt x="14510" y="19734"/>
                  <a:pt x="14410" y="19400"/>
                </a:cubicBezTo>
                <a:cubicBezTo>
                  <a:pt x="14317" y="18962"/>
                  <a:pt x="14692" y="18730"/>
                  <a:pt x="15069" y="18730"/>
                </a:cubicBezTo>
                <a:close/>
                <a:moveTo>
                  <a:pt x="22069" y="17286"/>
                </a:moveTo>
                <a:cubicBezTo>
                  <a:pt x="21530" y="17286"/>
                  <a:pt x="21071" y="17773"/>
                  <a:pt x="20948" y="18232"/>
                </a:cubicBezTo>
                <a:cubicBezTo>
                  <a:pt x="20948" y="18266"/>
                  <a:pt x="20915" y="18366"/>
                  <a:pt x="20915" y="18399"/>
                </a:cubicBezTo>
                <a:cubicBezTo>
                  <a:pt x="20882" y="18399"/>
                  <a:pt x="20848" y="18399"/>
                  <a:pt x="20848" y="18433"/>
                </a:cubicBezTo>
                <a:cubicBezTo>
                  <a:pt x="20748" y="18466"/>
                  <a:pt x="20748" y="18533"/>
                  <a:pt x="20715" y="18599"/>
                </a:cubicBezTo>
                <a:cubicBezTo>
                  <a:pt x="20715" y="18599"/>
                  <a:pt x="20682" y="18599"/>
                  <a:pt x="20682" y="18633"/>
                </a:cubicBezTo>
                <a:cubicBezTo>
                  <a:pt x="20427" y="19090"/>
                  <a:pt x="20038" y="19470"/>
                  <a:pt x="19704" y="19861"/>
                </a:cubicBezTo>
                <a:lnTo>
                  <a:pt x="19704" y="19861"/>
                </a:lnTo>
                <a:cubicBezTo>
                  <a:pt x="19651" y="20018"/>
                  <a:pt x="19598" y="20175"/>
                  <a:pt x="19547" y="20331"/>
                </a:cubicBezTo>
                <a:lnTo>
                  <a:pt x="19547" y="20331"/>
                </a:lnTo>
                <a:cubicBezTo>
                  <a:pt x="19891" y="19815"/>
                  <a:pt x="20307" y="19257"/>
                  <a:pt x="20748" y="18933"/>
                </a:cubicBezTo>
                <a:cubicBezTo>
                  <a:pt x="20848" y="18933"/>
                  <a:pt x="20915" y="18900"/>
                  <a:pt x="20915" y="18866"/>
                </a:cubicBezTo>
                <a:lnTo>
                  <a:pt x="20948" y="18900"/>
                </a:lnTo>
                <a:cubicBezTo>
                  <a:pt x="21035" y="19030"/>
                  <a:pt x="21151" y="19132"/>
                  <a:pt x="21303" y="19132"/>
                </a:cubicBezTo>
                <a:cubicBezTo>
                  <a:pt x="21385" y="19132"/>
                  <a:pt x="21478" y="19103"/>
                  <a:pt x="21582" y="19033"/>
                </a:cubicBezTo>
                <a:cubicBezTo>
                  <a:pt x="21616" y="18966"/>
                  <a:pt x="21582" y="18933"/>
                  <a:pt x="21549" y="18933"/>
                </a:cubicBezTo>
                <a:cubicBezTo>
                  <a:pt x="21502" y="18941"/>
                  <a:pt x="21458" y="18945"/>
                  <a:pt x="21419" y="18945"/>
                </a:cubicBezTo>
                <a:cubicBezTo>
                  <a:pt x="21291" y="18945"/>
                  <a:pt x="21207" y="18901"/>
                  <a:pt x="21182" y="18799"/>
                </a:cubicBezTo>
                <a:lnTo>
                  <a:pt x="21182" y="18699"/>
                </a:lnTo>
                <a:lnTo>
                  <a:pt x="21182" y="18633"/>
                </a:lnTo>
                <a:cubicBezTo>
                  <a:pt x="21182" y="18399"/>
                  <a:pt x="21282" y="18066"/>
                  <a:pt x="21415" y="17899"/>
                </a:cubicBezTo>
                <a:cubicBezTo>
                  <a:pt x="21549" y="17721"/>
                  <a:pt x="21801" y="17573"/>
                  <a:pt x="22043" y="17573"/>
                </a:cubicBezTo>
                <a:cubicBezTo>
                  <a:pt x="22164" y="17573"/>
                  <a:pt x="22283" y="17610"/>
                  <a:pt x="22383" y="17699"/>
                </a:cubicBezTo>
                <a:cubicBezTo>
                  <a:pt x="22616" y="17899"/>
                  <a:pt x="22583" y="18299"/>
                  <a:pt x="22550" y="18599"/>
                </a:cubicBezTo>
                <a:cubicBezTo>
                  <a:pt x="22416" y="19033"/>
                  <a:pt x="22116" y="19300"/>
                  <a:pt x="21849" y="19600"/>
                </a:cubicBezTo>
                <a:cubicBezTo>
                  <a:pt x="21792" y="19629"/>
                  <a:pt x="21833" y="19707"/>
                  <a:pt x="21867" y="19707"/>
                </a:cubicBezTo>
                <a:cubicBezTo>
                  <a:pt x="21872" y="19707"/>
                  <a:pt x="21878" y="19705"/>
                  <a:pt x="21882" y="19700"/>
                </a:cubicBezTo>
                <a:cubicBezTo>
                  <a:pt x="22449" y="19467"/>
                  <a:pt x="22783" y="18933"/>
                  <a:pt x="22850" y="18366"/>
                </a:cubicBezTo>
                <a:cubicBezTo>
                  <a:pt x="22883" y="17932"/>
                  <a:pt x="22716" y="17398"/>
                  <a:pt x="22216" y="17298"/>
                </a:cubicBezTo>
                <a:cubicBezTo>
                  <a:pt x="22166" y="17290"/>
                  <a:pt x="22117" y="17286"/>
                  <a:pt x="22069" y="17286"/>
                </a:cubicBezTo>
                <a:close/>
                <a:moveTo>
                  <a:pt x="19946" y="18575"/>
                </a:moveTo>
                <a:cubicBezTo>
                  <a:pt x="19695" y="19295"/>
                  <a:pt x="19400" y="20010"/>
                  <a:pt x="19080" y="20734"/>
                </a:cubicBezTo>
                <a:cubicBezTo>
                  <a:pt x="19180" y="20567"/>
                  <a:pt x="19281" y="20401"/>
                  <a:pt x="19414" y="20234"/>
                </a:cubicBezTo>
                <a:cubicBezTo>
                  <a:pt x="19501" y="20107"/>
                  <a:pt x="19600" y="19983"/>
                  <a:pt x="19704" y="19861"/>
                </a:cubicBezTo>
                <a:lnTo>
                  <a:pt x="19704" y="19861"/>
                </a:lnTo>
                <a:cubicBezTo>
                  <a:pt x="19781" y="19638"/>
                  <a:pt x="19861" y="19416"/>
                  <a:pt x="19948" y="19200"/>
                </a:cubicBezTo>
                <a:cubicBezTo>
                  <a:pt x="19937" y="18992"/>
                  <a:pt x="19940" y="18783"/>
                  <a:pt x="19946" y="18575"/>
                </a:cubicBezTo>
                <a:close/>
                <a:moveTo>
                  <a:pt x="4270" y="20601"/>
                </a:moveTo>
                <a:cubicBezTo>
                  <a:pt x="4570" y="20601"/>
                  <a:pt x="4870" y="20768"/>
                  <a:pt x="5104" y="20968"/>
                </a:cubicBezTo>
                <a:cubicBezTo>
                  <a:pt x="5371" y="21235"/>
                  <a:pt x="5371" y="21468"/>
                  <a:pt x="5337" y="21802"/>
                </a:cubicBezTo>
                <a:cubicBezTo>
                  <a:pt x="5337" y="21837"/>
                  <a:pt x="5347" y="21864"/>
                  <a:pt x="5361" y="21875"/>
                </a:cubicBezTo>
                <a:lnTo>
                  <a:pt x="5361" y="21875"/>
                </a:lnTo>
                <a:cubicBezTo>
                  <a:pt x="5122" y="22041"/>
                  <a:pt x="4900" y="22155"/>
                  <a:pt x="4645" y="22155"/>
                </a:cubicBezTo>
                <a:cubicBezTo>
                  <a:pt x="4548" y="22155"/>
                  <a:pt x="4446" y="22138"/>
                  <a:pt x="4337" y="22102"/>
                </a:cubicBezTo>
                <a:cubicBezTo>
                  <a:pt x="4003" y="21968"/>
                  <a:pt x="3669" y="21702"/>
                  <a:pt x="3569" y="21301"/>
                </a:cubicBezTo>
                <a:cubicBezTo>
                  <a:pt x="3403" y="20868"/>
                  <a:pt x="3870" y="20601"/>
                  <a:pt x="4270" y="20601"/>
                </a:cubicBezTo>
                <a:close/>
                <a:moveTo>
                  <a:pt x="7378" y="24402"/>
                </a:moveTo>
                <a:lnTo>
                  <a:pt x="7378" y="24402"/>
                </a:lnTo>
                <a:cubicBezTo>
                  <a:pt x="7399" y="24413"/>
                  <a:pt x="7419" y="24425"/>
                  <a:pt x="7439" y="24437"/>
                </a:cubicBezTo>
                <a:cubicBezTo>
                  <a:pt x="7448" y="24437"/>
                  <a:pt x="7456" y="24437"/>
                  <a:pt x="7464" y="24437"/>
                </a:cubicBezTo>
                <a:lnTo>
                  <a:pt x="7464" y="24437"/>
                </a:lnTo>
                <a:cubicBezTo>
                  <a:pt x="7435" y="24425"/>
                  <a:pt x="7407" y="24414"/>
                  <a:pt x="7378" y="24402"/>
                </a:cubicBezTo>
                <a:close/>
                <a:moveTo>
                  <a:pt x="7464" y="24437"/>
                </a:moveTo>
                <a:cubicBezTo>
                  <a:pt x="7489" y="24447"/>
                  <a:pt x="7514" y="24457"/>
                  <a:pt x="7539" y="24468"/>
                </a:cubicBezTo>
                <a:lnTo>
                  <a:pt x="7539" y="24468"/>
                </a:lnTo>
                <a:cubicBezTo>
                  <a:pt x="7537" y="24441"/>
                  <a:pt x="7512" y="24437"/>
                  <a:pt x="7464" y="24437"/>
                </a:cubicBezTo>
                <a:close/>
                <a:moveTo>
                  <a:pt x="7539" y="24468"/>
                </a:moveTo>
                <a:cubicBezTo>
                  <a:pt x="7539" y="24469"/>
                  <a:pt x="7539" y="24469"/>
                  <a:pt x="7539" y="24470"/>
                </a:cubicBezTo>
                <a:cubicBezTo>
                  <a:pt x="7572" y="24470"/>
                  <a:pt x="7572" y="24537"/>
                  <a:pt x="7572" y="24537"/>
                </a:cubicBezTo>
                <a:cubicBezTo>
                  <a:pt x="7672" y="24570"/>
                  <a:pt x="7739" y="24637"/>
                  <a:pt x="7839" y="24737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65" y="24679"/>
                  <a:pt x="7869" y="24642"/>
                  <a:pt x="7872" y="24604"/>
                </a:cubicBezTo>
                <a:cubicBezTo>
                  <a:pt x="7758" y="24559"/>
                  <a:pt x="7647" y="24513"/>
                  <a:pt x="7539" y="24468"/>
                </a:cubicBezTo>
                <a:close/>
                <a:moveTo>
                  <a:pt x="7772" y="24937"/>
                </a:moveTo>
                <a:cubicBezTo>
                  <a:pt x="7777" y="24968"/>
                  <a:pt x="7781" y="24998"/>
                  <a:pt x="7782" y="25028"/>
                </a:cubicBezTo>
                <a:lnTo>
                  <a:pt x="7782" y="25028"/>
                </a:lnTo>
                <a:cubicBezTo>
                  <a:pt x="7795" y="24999"/>
                  <a:pt x="7806" y="24969"/>
                  <a:pt x="7815" y="24937"/>
                </a:cubicBezTo>
                <a:close/>
                <a:moveTo>
                  <a:pt x="5987" y="24095"/>
                </a:moveTo>
                <a:cubicBezTo>
                  <a:pt x="5909" y="24095"/>
                  <a:pt x="5837" y="24098"/>
                  <a:pt x="5771" y="24103"/>
                </a:cubicBezTo>
                <a:cubicBezTo>
                  <a:pt x="5070" y="24237"/>
                  <a:pt x="4837" y="24971"/>
                  <a:pt x="5271" y="25538"/>
                </a:cubicBezTo>
                <a:cubicBezTo>
                  <a:pt x="5539" y="25843"/>
                  <a:pt x="5968" y="25978"/>
                  <a:pt x="6397" y="25978"/>
                </a:cubicBezTo>
                <a:cubicBezTo>
                  <a:pt x="7103" y="25978"/>
                  <a:pt x="7806" y="25610"/>
                  <a:pt x="7782" y="25028"/>
                </a:cubicBezTo>
                <a:lnTo>
                  <a:pt x="7782" y="25028"/>
                </a:lnTo>
                <a:cubicBezTo>
                  <a:pt x="7707" y="25200"/>
                  <a:pt x="7575" y="25325"/>
                  <a:pt x="7339" y="25404"/>
                </a:cubicBezTo>
                <a:cubicBezTo>
                  <a:pt x="7182" y="25452"/>
                  <a:pt x="7013" y="25479"/>
                  <a:pt x="6843" y="25479"/>
                </a:cubicBezTo>
                <a:cubicBezTo>
                  <a:pt x="6541" y="25479"/>
                  <a:pt x="6239" y="25396"/>
                  <a:pt x="6004" y="25204"/>
                </a:cubicBezTo>
                <a:cubicBezTo>
                  <a:pt x="5771" y="25071"/>
                  <a:pt x="5704" y="24837"/>
                  <a:pt x="5738" y="24604"/>
                </a:cubicBezTo>
                <a:cubicBezTo>
                  <a:pt x="5738" y="24264"/>
                  <a:pt x="6065" y="24190"/>
                  <a:pt x="6367" y="24190"/>
                </a:cubicBezTo>
                <a:cubicBezTo>
                  <a:pt x="6451" y="24190"/>
                  <a:pt x="6532" y="24196"/>
                  <a:pt x="6605" y="24203"/>
                </a:cubicBezTo>
                <a:cubicBezTo>
                  <a:pt x="6887" y="24224"/>
                  <a:pt x="7132" y="24304"/>
                  <a:pt x="7378" y="24402"/>
                </a:cubicBezTo>
                <a:lnTo>
                  <a:pt x="7378" y="24402"/>
                </a:lnTo>
                <a:cubicBezTo>
                  <a:pt x="6959" y="24174"/>
                  <a:pt x="6401" y="24095"/>
                  <a:pt x="5987" y="24095"/>
                </a:cubicBezTo>
                <a:close/>
                <a:moveTo>
                  <a:pt x="20592" y="20933"/>
                </a:moveTo>
                <a:cubicBezTo>
                  <a:pt x="20578" y="20933"/>
                  <a:pt x="20563" y="20933"/>
                  <a:pt x="20548" y="20934"/>
                </a:cubicBezTo>
                <a:cubicBezTo>
                  <a:pt x="20515" y="20934"/>
                  <a:pt x="20515" y="20968"/>
                  <a:pt x="20515" y="21034"/>
                </a:cubicBezTo>
                <a:cubicBezTo>
                  <a:pt x="20748" y="21235"/>
                  <a:pt x="20948" y="21368"/>
                  <a:pt x="20948" y="21735"/>
                </a:cubicBezTo>
                <a:cubicBezTo>
                  <a:pt x="20948" y="22035"/>
                  <a:pt x="20748" y="22269"/>
                  <a:pt x="20548" y="22469"/>
                </a:cubicBezTo>
                <a:cubicBezTo>
                  <a:pt x="20515" y="22536"/>
                  <a:pt x="20448" y="22569"/>
                  <a:pt x="20415" y="22569"/>
                </a:cubicBezTo>
                <a:cubicBezTo>
                  <a:pt x="20399" y="22490"/>
                  <a:pt x="20331" y="22456"/>
                  <a:pt x="20260" y="22456"/>
                </a:cubicBezTo>
                <a:cubicBezTo>
                  <a:pt x="20181" y="22456"/>
                  <a:pt x="20099" y="22498"/>
                  <a:pt x="20081" y="22569"/>
                </a:cubicBezTo>
                <a:cubicBezTo>
                  <a:pt x="20014" y="22536"/>
                  <a:pt x="19914" y="22469"/>
                  <a:pt x="19881" y="22402"/>
                </a:cubicBezTo>
                <a:cubicBezTo>
                  <a:pt x="19547" y="22035"/>
                  <a:pt x="19848" y="21135"/>
                  <a:pt x="20381" y="21135"/>
                </a:cubicBezTo>
                <a:cubicBezTo>
                  <a:pt x="20415" y="21135"/>
                  <a:pt x="20415" y="21068"/>
                  <a:pt x="20381" y="21068"/>
                </a:cubicBezTo>
                <a:cubicBezTo>
                  <a:pt x="20367" y="21067"/>
                  <a:pt x="20352" y="21067"/>
                  <a:pt x="20338" y="21067"/>
                </a:cubicBezTo>
                <a:cubicBezTo>
                  <a:pt x="19732" y="21067"/>
                  <a:pt x="19416" y="21747"/>
                  <a:pt x="19514" y="22269"/>
                </a:cubicBezTo>
                <a:cubicBezTo>
                  <a:pt x="19547" y="22569"/>
                  <a:pt x="19781" y="22802"/>
                  <a:pt x="20081" y="22902"/>
                </a:cubicBezTo>
                <a:cubicBezTo>
                  <a:pt x="20081" y="23036"/>
                  <a:pt x="20081" y="23203"/>
                  <a:pt x="20114" y="23303"/>
                </a:cubicBezTo>
                <a:cubicBezTo>
                  <a:pt x="20114" y="23369"/>
                  <a:pt x="20114" y="23403"/>
                  <a:pt x="20181" y="23403"/>
                </a:cubicBezTo>
                <a:cubicBezTo>
                  <a:pt x="20081" y="23436"/>
                  <a:pt x="20048" y="23570"/>
                  <a:pt x="20048" y="23703"/>
                </a:cubicBezTo>
                <a:cubicBezTo>
                  <a:pt x="19881" y="24070"/>
                  <a:pt x="19748" y="24404"/>
                  <a:pt x="19547" y="24770"/>
                </a:cubicBezTo>
                <a:cubicBezTo>
                  <a:pt x="19514" y="24904"/>
                  <a:pt x="19414" y="24971"/>
                  <a:pt x="19347" y="25104"/>
                </a:cubicBezTo>
                <a:lnTo>
                  <a:pt x="19281" y="25104"/>
                </a:lnTo>
                <a:cubicBezTo>
                  <a:pt x="19247" y="25104"/>
                  <a:pt x="19247" y="25137"/>
                  <a:pt x="19247" y="25204"/>
                </a:cubicBezTo>
                <a:cubicBezTo>
                  <a:pt x="18947" y="25604"/>
                  <a:pt x="18580" y="25971"/>
                  <a:pt x="18213" y="26372"/>
                </a:cubicBezTo>
                <a:cubicBezTo>
                  <a:pt x="17880" y="26705"/>
                  <a:pt x="17513" y="27039"/>
                  <a:pt x="17112" y="27306"/>
                </a:cubicBezTo>
                <a:lnTo>
                  <a:pt x="17079" y="27306"/>
                </a:lnTo>
                <a:cubicBezTo>
                  <a:pt x="17046" y="27306"/>
                  <a:pt x="17046" y="27372"/>
                  <a:pt x="17046" y="27372"/>
                </a:cubicBezTo>
                <a:lnTo>
                  <a:pt x="15778" y="28373"/>
                </a:lnTo>
                <a:cubicBezTo>
                  <a:pt x="15758" y="28383"/>
                  <a:pt x="15745" y="28390"/>
                  <a:pt x="15732" y="28396"/>
                </a:cubicBezTo>
                <a:lnTo>
                  <a:pt x="15732" y="28396"/>
                </a:lnTo>
                <a:cubicBezTo>
                  <a:pt x="16019" y="27540"/>
                  <a:pt x="16364" y="26694"/>
                  <a:pt x="16745" y="25871"/>
                </a:cubicBezTo>
                <a:cubicBezTo>
                  <a:pt x="16763" y="25784"/>
                  <a:pt x="16771" y="25706"/>
                  <a:pt x="16780" y="25628"/>
                </a:cubicBezTo>
                <a:lnTo>
                  <a:pt x="16780" y="25628"/>
                </a:lnTo>
                <a:cubicBezTo>
                  <a:pt x="16438" y="26369"/>
                  <a:pt x="16110" y="27113"/>
                  <a:pt x="15813" y="27867"/>
                </a:cubicBezTo>
                <a:lnTo>
                  <a:pt x="15813" y="27867"/>
                </a:lnTo>
                <a:cubicBezTo>
                  <a:pt x="15728" y="28094"/>
                  <a:pt x="15644" y="28323"/>
                  <a:pt x="15558" y="28553"/>
                </a:cubicBezTo>
                <a:lnTo>
                  <a:pt x="15558" y="28553"/>
                </a:lnTo>
                <a:lnTo>
                  <a:pt x="15611" y="28473"/>
                </a:lnTo>
                <a:cubicBezTo>
                  <a:pt x="15682" y="28426"/>
                  <a:pt x="15703" y="28412"/>
                  <a:pt x="15732" y="28396"/>
                </a:cubicBezTo>
                <a:lnTo>
                  <a:pt x="15732" y="28396"/>
                </a:lnTo>
                <a:cubicBezTo>
                  <a:pt x="15700" y="28494"/>
                  <a:pt x="15668" y="28592"/>
                  <a:pt x="15636" y="28690"/>
                </a:cubicBezTo>
                <a:lnTo>
                  <a:pt x="15636" y="28690"/>
                </a:lnTo>
                <a:cubicBezTo>
                  <a:pt x="15723" y="28634"/>
                  <a:pt x="15787" y="28601"/>
                  <a:pt x="15878" y="28540"/>
                </a:cubicBezTo>
                <a:lnTo>
                  <a:pt x="15911" y="28540"/>
                </a:lnTo>
                <a:cubicBezTo>
                  <a:pt x="16412" y="28140"/>
                  <a:pt x="16879" y="27773"/>
                  <a:pt x="17346" y="27406"/>
                </a:cubicBezTo>
                <a:cubicBezTo>
                  <a:pt x="17913" y="27272"/>
                  <a:pt x="18513" y="27072"/>
                  <a:pt x="19114" y="26905"/>
                </a:cubicBezTo>
                <a:cubicBezTo>
                  <a:pt x="19180" y="26939"/>
                  <a:pt x="19214" y="26939"/>
                  <a:pt x="19247" y="26972"/>
                </a:cubicBezTo>
                <a:cubicBezTo>
                  <a:pt x="19247" y="27139"/>
                  <a:pt x="19347" y="27272"/>
                  <a:pt x="19414" y="27406"/>
                </a:cubicBezTo>
                <a:cubicBezTo>
                  <a:pt x="19619" y="27688"/>
                  <a:pt x="19982" y="27852"/>
                  <a:pt x="20321" y="27852"/>
                </a:cubicBezTo>
                <a:cubicBezTo>
                  <a:pt x="20423" y="27852"/>
                  <a:pt x="20522" y="27837"/>
                  <a:pt x="20615" y="27806"/>
                </a:cubicBezTo>
                <a:cubicBezTo>
                  <a:pt x="20915" y="27739"/>
                  <a:pt x="21215" y="27472"/>
                  <a:pt x="21249" y="27139"/>
                </a:cubicBezTo>
                <a:cubicBezTo>
                  <a:pt x="21257" y="27046"/>
                  <a:pt x="21238" y="26966"/>
                  <a:pt x="21200" y="26899"/>
                </a:cubicBezTo>
                <a:lnTo>
                  <a:pt x="21200" y="26899"/>
                </a:lnTo>
                <a:cubicBezTo>
                  <a:pt x="21157" y="26963"/>
                  <a:pt x="21073" y="27043"/>
                  <a:pt x="21015" y="27072"/>
                </a:cubicBezTo>
                <a:cubicBezTo>
                  <a:pt x="20852" y="27174"/>
                  <a:pt x="20676" y="27214"/>
                  <a:pt x="20502" y="27214"/>
                </a:cubicBezTo>
                <a:cubicBezTo>
                  <a:pt x="20393" y="27214"/>
                  <a:pt x="20285" y="27198"/>
                  <a:pt x="20181" y="27172"/>
                </a:cubicBezTo>
                <a:cubicBezTo>
                  <a:pt x="20014" y="27072"/>
                  <a:pt x="19781" y="26905"/>
                  <a:pt x="19748" y="26705"/>
                </a:cubicBezTo>
                <a:lnTo>
                  <a:pt x="19881" y="26705"/>
                </a:lnTo>
                <a:cubicBezTo>
                  <a:pt x="19938" y="26705"/>
                  <a:pt x="19995" y="26632"/>
                  <a:pt x="19968" y="26569"/>
                </a:cubicBezTo>
                <a:lnTo>
                  <a:pt x="19968" y="26569"/>
                </a:lnTo>
                <a:cubicBezTo>
                  <a:pt x="20006" y="26580"/>
                  <a:pt x="20043" y="26593"/>
                  <a:pt x="20081" y="26605"/>
                </a:cubicBezTo>
                <a:cubicBezTo>
                  <a:pt x="20114" y="26605"/>
                  <a:pt x="20114" y="26638"/>
                  <a:pt x="20114" y="26638"/>
                </a:cubicBezTo>
                <a:cubicBezTo>
                  <a:pt x="20248" y="26605"/>
                  <a:pt x="20415" y="26605"/>
                  <a:pt x="20581" y="26605"/>
                </a:cubicBezTo>
                <a:cubicBezTo>
                  <a:pt x="20806" y="26605"/>
                  <a:pt x="21086" y="26698"/>
                  <a:pt x="21200" y="26899"/>
                </a:cubicBezTo>
                <a:lnTo>
                  <a:pt x="21200" y="26899"/>
                </a:lnTo>
                <a:cubicBezTo>
                  <a:pt x="21206" y="26889"/>
                  <a:pt x="21211" y="26880"/>
                  <a:pt x="21215" y="26872"/>
                </a:cubicBezTo>
                <a:cubicBezTo>
                  <a:pt x="21249" y="26772"/>
                  <a:pt x="21249" y="26705"/>
                  <a:pt x="21215" y="26672"/>
                </a:cubicBezTo>
                <a:cubicBezTo>
                  <a:pt x="21115" y="26538"/>
                  <a:pt x="21015" y="26538"/>
                  <a:pt x="20882" y="26505"/>
                </a:cubicBezTo>
                <a:cubicBezTo>
                  <a:pt x="20615" y="26438"/>
                  <a:pt x="20381" y="26438"/>
                  <a:pt x="20114" y="26438"/>
                </a:cubicBezTo>
                <a:cubicBezTo>
                  <a:pt x="20081" y="26438"/>
                  <a:pt x="20081" y="26372"/>
                  <a:pt x="20114" y="26372"/>
                </a:cubicBezTo>
                <a:lnTo>
                  <a:pt x="20181" y="26372"/>
                </a:lnTo>
                <a:cubicBezTo>
                  <a:pt x="20131" y="26355"/>
                  <a:pt x="20089" y="26347"/>
                  <a:pt x="20048" y="26347"/>
                </a:cubicBezTo>
                <a:cubicBezTo>
                  <a:pt x="20006" y="26347"/>
                  <a:pt x="19964" y="26355"/>
                  <a:pt x="19914" y="26372"/>
                </a:cubicBezTo>
                <a:cubicBezTo>
                  <a:pt x="19914" y="26405"/>
                  <a:pt x="19914" y="26438"/>
                  <a:pt x="19881" y="26438"/>
                </a:cubicBezTo>
                <a:lnTo>
                  <a:pt x="19948" y="26538"/>
                </a:lnTo>
                <a:cubicBezTo>
                  <a:pt x="19957" y="26548"/>
                  <a:pt x="19964" y="26558"/>
                  <a:pt x="19968" y="26569"/>
                </a:cubicBezTo>
                <a:lnTo>
                  <a:pt x="19968" y="26569"/>
                </a:lnTo>
                <a:cubicBezTo>
                  <a:pt x="19880" y="26542"/>
                  <a:pt x="19793" y="26521"/>
                  <a:pt x="19710" y="26521"/>
                </a:cubicBezTo>
                <a:cubicBezTo>
                  <a:pt x="19641" y="26521"/>
                  <a:pt x="19575" y="26535"/>
                  <a:pt x="19514" y="26572"/>
                </a:cubicBezTo>
                <a:cubicBezTo>
                  <a:pt x="19347" y="26538"/>
                  <a:pt x="19214" y="26472"/>
                  <a:pt x="19047" y="26438"/>
                </a:cubicBezTo>
                <a:cubicBezTo>
                  <a:pt x="19036" y="26436"/>
                  <a:pt x="19025" y="26435"/>
                  <a:pt x="19015" y="26435"/>
                </a:cubicBezTo>
                <a:cubicBezTo>
                  <a:pt x="18864" y="26435"/>
                  <a:pt x="18758" y="26645"/>
                  <a:pt x="18914" y="26739"/>
                </a:cubicBezTo>
                <a:lnTo>
                  <a:pt x="17679" y="27105"/>
                </a:lnTo>
                <a:cubicBezTo>
                  <a:pt x="18180" y="26705"/>
                  <a:pt x="18613" y="26272"/>
                  <a:pt x="19080" y="25805"/>
                </a:cubicBezTo>
                <a:cubicBezTo>
                  <a:pt x="19281" y="25604"/>
                  <a:pt x="19447" y="25404"/>
                  <a:pt x="19581" y="25204"/>
                </a:cubicBezTo>
                <a:cubicBezTo>
                  <a:pt x="19781" y="25137"/>
                  <a:pt x="19948" y="25071"/>
                  <a:pt x="20181" y="25037"/>
                </a:cubicBezTo>
                <a:cubicBezTo>
                  <a:pt x="20281" y="24971"/>
                  <a:pt x="20415" y="24937"/>
                  <a:pt x="20548" y="24937"/>
                </a:cubicBezTo>
                <a:cubicBezTo>
                  <a:pt x="20581" y="24971"/>
                  <a:pt x="20581" y="25037"/>
                  <a:pt x="20615" y="25037"/>
                </a:cubicBezTo>
                <a:cubicBezTo>
                  <a:pt x="20727" y="25205"/>
                  <a:pt x="20955" y="25279"/>
                  <a:pt x="21203" y="25279"/>
                </a:cubicBezTo>
                <a:cubicBezTo>
                  <a:pt x="21251" y="25279"/>
                  <a:pt x="21300" y="25276"/>
                  <a:pt x="21349" y="25271"/>
                </a:cubicBezTo>
                <a:cubicBezTo>
                  <a:pt x="21449" y="25237"/>
                  <a:pt x="21415" y="25071"/>
                  <a:pt x="21282" y="25071"/>
                </a:cubicBezTo>
                <a:cubicBezTo>
                  <a:pt x="21182" y="25071"/>
                  <a:pt x="21015" y="25071"/>
                  <a:pt x="20882" y="24971"/>
                </a:cubicBezTo>
                <a:lnTo>
                  <a:pt x="20882" y="24937"/>
                </a:lnTo>
                <a:cubicBezTo>
                  <a:pt x="20915" y="24904"/>
                  <a:pt x="20915" y="24871"/>
                  <a:pt x="20915" y="24804"/>
                </a:cubicBezTo>
                <a:cubicBezTo>
                  <a:pt x="20915" y="24770"/>
                  <a:pt x="20882" y="24737"/>
                  <a:pt x="20782" y="24737"/>
                </a:cubicBezTo>
                <a:cubicBezTo>
                  <a:pt x="20848" y="24637"/>
                  <a:pt x="20882" y="24537"/>
                  <a:pt x="20915" y="24470"/>
                </a:cubicBezTo>
                <a:cubicBezTo>
                  <a:pt x="21182" y="24103"/>
                  <a:pt x="21616" y="23903"/>
                  <a:pt x="22049" y="23903"/>
                </a:cubicBezTo>
                <a:cubicBezTo>
                  <a:pt x="22416" y="23903"/>
                  <a:pt x="22850" y="24137"/>
                  <a:pt x="22616" y="24570"/>
                </a:cubicBezTo>
                <a:cubicBezTo>
                  <a:pt x="22449" y="24937"/>
                  <a:pt x="22049" y="25104"/>
                  <a:pt x="21682" y="25271"/>
                </a:cubicBezTo>
                <a:cubicBezTo>
                  <a:pt x="21616" y="25304"/>
                  <a:pt x="21616" y="25371"/>
                  <a:pt x="21716" y="25371"/>
                </a:cubicBezTo>
                <a:cubicBezTo>
                  <a:pt x="22216" y="25371"/>
                  <a:pt x="22750" y="24971"/>
                  <a:pt x="22883" y="24470"/>
                </a:cubicBezTo>
                <a:cubicBezTo>
                  <a:pt x="23017" y="23937"/>
                  <a:pt x="22416" y="23703"/>
                  <a:pt x="21949" y="23703"/>
                </a:cubicBezTo>
                <a:cubicBezTo>
                  <a:pt x="21912" y="23698"/>
                  <a:pt x="21875" y="23696"/>
                  <a:pt x="21838" y="23696"/>
                </a:cubicBezTo>
                <a:cubicBezTo>
                  <a:pt x="21330" y="23696"/>
                  <a:pt x="20766" y="24104"/>
                  <a:pt x="20548" y="24570"/>
                </a:cubicBezTo>
                <a:cubicBezTo>
                  <a:pt x="20548" y="24570"/>
                  <a:pt x="20548" y="24604"/>
                  <a:pt x="20515" y="24604"/>
                </a:cubicBezTo>
                <a:cubicBezTo>
                  <a:pt x="20415" y="24604"/>
                  <a:pt x="20348" y="24637"/>
                  <a:pt x="20348" y="24704"/>
                </a:cubicBezTo>
                <a:cubicBezTo>
                  <a:pt x="20248" y="24704"/>
                  <a:pt x="20181" y="24737"/>
                  <a:pt x="20081" y="24737"/>
                </a:cubicBezTo>
                <a:cubicBezTo>
                  <a:pt x="19948" y="24770"/>
                  <a:pt x="19848" y="24804"/>
                  <a:pt x="19681" y="24904"/>
                </a:cubicBezTo>
                <a:cubicBezTo>
                  <a:pt x="19948" y="24404"/>
                  <a:pt x="20181" y="23870"/>
                  <a:pt x="20415" y="23303"/>
                </a:cubicBezTo>
                <a:cubicBezTo>
                  <a:pt x="20448" y="23303"/>
                  <a:pt x="20515" y="23269"/>
                  <a:pt x="20515" y="23236"/>
                </a:cubicBezTo>
                <a:lnTo>
                  <a:pt x="20515" y="23103"/>
                </a:lnTo>
                <a:lnTo>
                  <a:pt x="20515" y="23036"/>
                </a:lnTo>
                <a:lnTo>
                  <a:pt x="20515" y="22802"/>
                </a:lnTo>
                <a:lnTo>
                  <a:pt x="20548" y="22802"/>
                </a:lnTo>
                <a:cubicBezTo>
                  <a:pt x="20948" y="22636"/>
                  <a:pt x="21215" y="22235"/>
                  <a:pt x="21249" y="21802"/>
                </a:cubicBezTo>
                <a:cubicBezTo>
                  <a:pt x="21281" y="21414"/>
                  <a:pt x="21032" y="20933"/>
                  <a:pt x="20592" y="20933"/>
                </a:cubicBezTo>
                <a:close/>
                <a:moveTo>
                  <a:pt x="17613" y="13996"/>
                </a:moveTo>
                <a:cubicBezTo>
                  <a:pt x="17596" y="13996"/>
                  <a:pt x="17572" y="14018"/>
                  <a:pt x="17543" y="14052"/>
                </a:cubicBezTo>
                <a:lnTo>
                  <a:pt x="17543" y="14052"/>
                </a:lnTo>
                <a:cubicBezTo>
                  <a:pt x="17568" y="14045"/>
                  <a:pt x="17594" y="14041"/>
                  <a:pt x="17619" y="14041"/>
                </a:cubicBezTo>
                <a:cubicBezTo>
                  <a:pt x="17651" y="14041"/>
                  <a:pt x="17683" y="14048"/>
                  <a:pt x="17713" y="14063"/>
                </a:cubicBezTo>
                <a:cubicBezTo>
                  <a:pt x="17713" y="14063"/>
                  <a:pt x="17713" y="14063"/>
                  <a:pt x="17713" y="14063"/>
                </a:cubicBezTo>
                <a:lnTo>
                  <a:pt x="17713" y="14063"/>
                </a:lnTo>
                <a:cubicBezTo>
                  <a:pt x="17791" y="14193"/>
                  <a:pt x="17927" y="14296"/>
                  <a:pt x="18013" y="14496"/>
                </a:cubicBezTo>
                <a:cubicBezTo>
                  <a:pt x="18080" y="14663"/>
                  <a:pt x="18080" y="14863"/>
                  <a:pt x="18046" y="15030"/>
                </a:cubicBezTo>
                <a:cubicBezTo>
                  <a:pt x="17946" y="15330"/>
                  <a:pt x="17713" y="15664"/>
                  <a:pt x="17413" y="15697"/>
                </a:cubicBezTo>
                <a:lnTo>
                  <a:pt x="17212" y="15697"/>
                </a:lnTo>
                <a:lnTo>
                  <a:pt x="17212" y="15564"/>
                </a:lnTo>
                <a:cubicBezTo>
                  <a:pt x="17212" y="15522"/>
                  <a:pt x="17159" y="15479"/>
                  <a:pt x="17111" y="15479"/>
                </a:cubicBezTo>
                <a:cubicBezTo>
                  <a:pt x="17084" y="15479"/>
                  <a:pt x="17058" y="15494"/>
                  <a:pt x="17046" y="15530"/>
                </a:cubicBezTo>
                <a:cubicBezTo>
                  <a:pt x="16946" y="15397"/>
                  <a:pt x="16912" y="15164"/>
                  <a:pt x="16946" y="15030"/>
                </a:cubicBezTo>
                <a:cubicBezTo>
                  <a:pt x="17046" y="14830"/>
                  <a:pt x="17179" y="14596"/>
                  <a:pt x="17279" y="14396"/>
                </a:cubicBezTo>
                <a:cubicBezTo>
                  <a:pt x="17329" y="14371"/>
                  <a:pt x="17456" y="14156"/>
                  <a:pt x="17543" y="14052"/>
                </a:cubicBezTo>
                <a:lnTo>
                  <a:pt x="17543" y="14052"/>
                </a:lnTo>
                <a:cubicBezTo>
                  <a:pt x="17457" y="14076"/>
                  <a:pt x="17373" y="14136"/>
                  <a:pt x="17312" y="14196"/>
                </a:cubicBezTo>
                <a:cubicBezTo>
                  <a:pt x="17079" y="14396"/>
                  <a:pt x="16912" y="14697"/>
                  <a:pt x="16779" y="14997"/>
                </a:cubicBezTo>
                <a:cubicBezTo>
                  <a:pt x="16645" y="15264"/>
                  <a:pt x="16712" y="15697"/>
                  <a:pt x="16912" y="15931"/>
                </a:cubicBezTo>
                <a:lnTo>
                  <a:pt x="16912" y="15997"/>
                </a:lnTo>
                <a:cubicBezTo>
                  <a:pt x="16612" y="16731"/>
                  <a:pt x="16579" y="17599"/>
                  <a:pt x="16612" y="18433"/>
                </a:cubicBezTo>
                <a:cubicBezTo>
                  <a:pt x="16479" y="18166"/>
                  <a:pt x="16378" y="17865"/>
                  <a:pt x="16212" y="17565"/>
                </a:cubicBezTo>
                <a:cubicBezTo>
                  <a:pt x="16479" y="17098"/>
                  <a:pt x="16378" y="16498"/>
                  <a:pt x="16045" y="16064"/>
                </a:cubicBezTo>
                <a:cubicBezTo>
                  <a:pt x="15815" y="15783"/>
                  <a:pt x="15409" y="15463"/>
                  <a:pt x="15007" y="15463"/>
                </a:cubicBezTo>
                <a:cubicBezTo>
                  <a:pt x="14884" y="15463"/>
                  <a:pt x="14761" y="15493"/>
                  <a:pt x="14644" y="15564"/>
                </a:cubicBezTo>
                <a:cubicBezTo>
                  <a:pt x="14077" y="15897"/>
                  <a:pt x="14244" y="16831"/>
                  <a:pt x="14577" y="17232"/>
                </a:cubicBezTo>
                <a:cubicBezTo>
                  <a:pt x="14783" y="17520"/>
                  <a:pt x="15116" y="17770"/>
                  <a:pt x="15412" y="17770"/>
                </a:cubicBezTo>
                <a:cubicBezTo>
                  <a:pt x="15595" y="17770"/>
                  <a:pt x="15763" y="17674"/>
                  <a:pt x="15878" y="17432"/>
                </a:cubicBezTo>
                <a:cubicBezTo>
                  <a:pt x="15878" y="17532"/>
                  <a:pt x="15911" y="17599"/>
                  <a:pt x="15945" y="17665"/>
                </a:cubicBezTo>
                <a:cubicBezTo>
                  <a:pt x="15945" y="17699"/>
                  <a:pt x="15945" y="17732"/>
                  <a:pt x="15978" y="17732"/>
                </a:cubicBezTo>
                <a:cubicBezTo>
                  <a:pt x="16078" y="17865"/>
                  <a:pt x="16145" y="17999"/>
                  <a:pt x="16278" y="18066"/>
                </a:cubicBezTo>
                <a:cubicBezTo>
                  <a:pt x="16412" y="18399"/>
                  <a:pt x="16579" y="18733"/>
                  <a:pt x="16645" y="19100"/>
                </a:cubicBezTo>
                <a:cubicBezTo>
                  <a:pt x="16712" y="19367"/>
                  <a:pt x="16712" y="19567"/>
                  <a:pt x="16745" y="19767"/>
                </a:cubicBezTo>
                <a:cubicBezTo>
                  <a:pt x="16779" y="20201"/>
                  <a:pt x="16812" y="20567"/>
                  <a:pt x="16912" y="21001"/>
                </a:cubicBezTo>
                <a:lnTo>
                  <a:pt x="16912" y="21034"/>
                </a:lnTo>
                <a:cubicBezTo>
                  <a:pt x="16912" y="21068"/>
                  <a:pt x="16912" y="21068"/>
                  <a:pt x="16946" y="21101"/>
                </a:cubicBezTo>
                <a:cubicBezTo>
                  <a:pt x="16979" y="21368"/>
                  <a:pt x="17046" y="21568"/>
                  <a:pt x="17079" y="21835"/>
                </a:cubicBezTo>
                <a:cubicBezTo>
                  <a:pt x="16879" y="21535"/>
                  <a:pt x="16745" y="21201"/>
                  <a:pt x="16579" y="20868"/>
                </a:cubicBezTo>
                <a:cubicBezTo>
                  <a:pt x="16479" y="20701"/>
                  <a:pt x="16412" y="20534"/>
                  <a:pt x="16278" y="20367"/>
                </a:cubicBezTo>
                <a:cubicBezTo>
                  <a:pt x="16212" y="20234"/>
                  <a:pt x="16078" y="20201"/>
                  <a:pt x="15945" y="20067"/>
                </a:cubicBezTo>
                <a:cubicBezTo>
                  <a:pt x="16312" y="19600"/>
                  <a:pt x="16045" y="18900"/>
                  <a:pt x="15545" y="18666"/>
                </a:cubicBezTo>
                <a:cubicBezTo>
                  <a:pt x="15412" y="18595"/>
                  <a:pt x="15262" y="18562"/>
                  <a:pt x="15114" y="18562"/>
                </a:cubicBezTo>
                <a:cubicBezTo>
                  <a:pt x="14702" y="18562"/>
                  <a:pt x="14293" y="18817"/>
                  <a:pt x="14244" y="19233"/>
                </a:cubicBezTo>
                <a:cubicBezTo>
                  <a:pt x="14210" y="19734"/>
                  <a:pt x="14477" y="20201"/>
                  <a:pt x="14877" y="20501"/>
                </a:cubicBezTo>
                <a:cubicBezTo>
                  <a:pt x="15023" y="20594"/>
                  <a:pt x="15185" y="20639"/>
                  <a:pt x="15337" y="20639"/>
                </a:cubicBezTo>
                <a:cubicBezTo>
                  <a:pt x="15568" y="20639"/>
                  <a:pt x="15778" y="20535"/>
                  <a:pt x="15878" y="20334"/>
                </a:cubicBezTo>
                <a:cubicBezTo>
                  <a:pt x="15911" y="20367"/>
                  <a:pt x="15911" y="20401"/>
                  <a:pt x="15945" y="20434"/>
                </a:cubicBezTo>
                <a:cubicBezTo>
                  <a:pt x="15955" y="20454"/>
                  <a:pt x="15970" y="20462"/>
                  <a:pt x="15987" y="20462"/>
                </a:cubicBezTo>
                <a:cubicBezTo>
                  <a:pt x="16028" y="20462"/>
                  <a:pt x="16078" y="20414"/>
                  <a:pt x="16078" y="20367"/>
                </a:cubicBezTo>
                <a:cubicBezTo>
                  <a:pt x="16278" y="20534"/>
                  <a:pt x="16378" y="20768"/>
                  <a:pt x="16479" y="21034"/>
                </a:cubicBezTo>
                <a:cubicBezTo>
                  <a:pt x="16645" y="21368"/>
                  <a:pt x="16779" y="21768"/>
                  <a:pt x="17112" y="22035"/>
                </a:cubicBezTo>
                <a:cubicBezTo>
                  <a:pt x="17112" y="22069"/>
                  <a:pt x="17112" y="22169"/>
                  <a:pt x="17146" y="22202"/>
                </a:cubicBezTo>
                <a:cubicBezTo>
                  <a:pt x="17279" y="22769"/>
                  <a:pt x="17246" y="23336"/>
                  <a:pt x="17146" y="23870"/>
                </a:cubicBezTo>
                <a:cubicBezTo>
                  <a:pt x="17046" y="23403"/>
                  <a:pt x="16779" y="23036"/>
                  <a:pt x="16412" y="22736"/>
                </a:cubicBezTo>
                <a:cubicBezTo>
                  <a:pt x="16312" y="22669"/>
                  <a:pt x="16278" y="22602"/>
                  <a:pt x="16212" y="22569"/>
                </a:cubicBezTo>
                <a:cubicBezTo>
                  <a:pt x="16280" y="22026"/>
                  <a:pt x="15610" y="21451"/>
                  <a:pt x="15089" y="21451"/>
                </a:cubicBezTo>
                <a:cubicBezTo>
                  <a:pt x="14843" y="21451"/>
                  <a:pt x="14630" y="21580"/>
                  <a:pt x="14544" y="21902"/>
                </a:cubicBezTo>
                <a:cubicBezTo>
                  <a:pt x="14410" y="22335"/>
                  <a:pt x="14711" y="22836"/>
                  <a:pt x="14977" y="23103"/>
                </a:cubicBezTo>
                <a:cubicBezTo>
                  <a:pt x="15151" y="23276"/>
                  <a:pt x="15437" y="23464"/>
                  <a:pt x="15699" y="23464"/>
                </a:cubicBezTo>
                <a:cubicBezTo>
                  <a:pt x="15840" y="23464"/>
                  <a:pt x="15973" y="23409"/>
                  <a:pt x="16078" y="23269"/>
                </a:cubicBezTo>
                <a:cubicBezTo>
                  <a:pt x="16112" y="23236"/>
                  <a:pt x="16078" y="23203"/>
                  <a:pt x="16045" y="23203"/>
                </a:cubicBezTo>
                <a:cubicBezTo>
                  <a:pt x="15970" y="23203"/>
                  <a:pt x="15897" y="23205"/>
                  <a:pt x="15826" y="23205"/>
                </a:cubicBezTo>
                <a:cubicBezTo>
                  <a:pt x="15613" y="23205"/>
                  <a:pt x="15419" y="23186"/>
                  <a:pt x="15244" y="23036"/>
                </a:cubicBezTo>
                <a:cubicBezTo>
                  <a:pt x="14977" y="22836"/>
                  <a:pt x="14811" y="22536"/>
                  <a:pt x="14777" y="22235"/>
                </a:cubicBezTo>
                <a:cubicBezTo>
                  <a:pt x="14719" y="21915"/>
                  <a:pt x="14889" y="21722"/>
                  <a:pt x="15177" y="21722"/>
                </a:cubicBezTo>
                <a:cubicBezTo>
                  <a:pt x="15219" y="21722"/>
                  <a:pt x="15264" y="21726"/>
                  <a:pt x="15311" y="21735"/>
                </a:cubicBezTo>
                <a:cubicBezTo>
                  <a:pt x="15578" y="21768"/>
                  <a:pt x="15945" y="22202"/>
                  <a:pt x="15978" y="22502"/>
                </a:cubicBezTo>
                <a:cubicBezTo>
                  <a:pt x="15945" y="22536"/>
                  <a:pt x="15945" y="22569"/>
                  <a:pt x="15945" y="22602"/>
                </a:cubicBezTo>
                <a:lnTo>
                  <a:pt x="15945" y="22702"/>
                </a:lnTo>
                <a:lnTo>
                  <a:pt x="15945" y="22736"/>
                </a:lnTo>
                <a:cubicBezTo>
                  <a:pt x="15911" y="22769"/>
                  <a:pt x="15945" y="22836"/>
                  <a:pt x="15978" y="22836"/>
                </a:cubicBezTo>
                <a:cubicBezTo>
                  <a:pt x="16012" y="22852"/>
                  <a:pt x="16028" y="22861"/>
                  <a:pt x="16041" y="22861"/>
                </a:cubicBezTo>
                <a:cubicBezTo>
                  <a:pt x="16053" y="22861"/>
                  <a:pt x="16062" y="22852"/>
                  <a:pt x="16078" y="22836"/>
                </a:cubicBezTo>
                <a:lnTo>
                  <a:pt x="16112" y="22836"/>
                </a:lnTo>
                <a:cubicBezTo>
                  <a:pt x="16145" y="22869"/>
                  <a:pt x="16212" y="22869"/>
                  <a:pt x="16245" y="22902"/>
                </a:cubicBezTo>
                <a:cubicBezTo>
                  <a:pt x="16612" y="23236"/>
                  <a:pt x="16879" y="23670"/>
                  <a:pt x="17046" y="24170"/>
                </a:cubicBezTo>
                <a:lnTo>
                  <a:pt x="17046" y="24203"/>
                </a:lnTo>
                <a:cubicBezTo>
                  <a:pt x="16979" y="24370"/>
                  <a:pt x="16979" y="24504"/>
                  <a:pt x="16946" y="24670"/>
                </a:cubicBezTo>
                <a:cubicBezTo>
                  <a:pt x="16145" y="26038"/>
                  <a:pt x="15411" y="27606"/>
                  <a:pt x="15144" y="29174"/>
                </a:cubicBezTo>
                <a:cubicBezTo>
                  <a:pt x="15144" y="29216"/>
                  <a:pt x="15199" y="29273"/>
                  <a:pt x="15247" y="29273"/>
                </a:cubicBezTo>
                <a:cubicBezTo>
                  <a:pt x="15274" y="29273"/>
                  <a:pt x="15299" y="29255"/>
                  <a:pt x="15311" y="29207"/>
                </a:cubicBezTo>
                <a:cubicBezTo>
                  <a:pt x="15395" y="28989"/>
                  <a:pt x="15477" y="28770"/>
                  <a:pt x="15558" y="28553"/>
                </a:cubicBezTo>
                <a:lnTo>
                  <a:pt x="15558" y="28553"/>
                </a:lnTo>
                <a:lnTo>
                  <a:pt x="15545" y="28573"/>
                </a:lnTo>
                <a:cubicBezTo>
                  <a:pt x="15631" y="28337"/>
                  <a:pt x="15720" y="28101"/>
                  <a:pt x="15813" y="27867"/>
                </a:cubicBezTo>
                <a:lnTo>
                  <a:pt x="15813" y="27867"/>
                </a:lnTo>
                <a:cubicBezTo>
                  <a:pt x="16126" y="27022"/>
                  <a:pt x="16440" y="26191"/>
                  <a:pt x="16812" y="25404"/>
                </a:cubicBezTo>
                <a:lnTo>
                  <a:pt x="16812" y="25404"/>
                </a:lnTo>
                <a:cubicBezTo>
                  <a:pt x="16796" y="25484"/>
                  <a:pt x="16788" y="25556"/>
                  <a:pt x="16780" y="25628"/>
                </a:cubicBezTo>
                <a:lnTo>
                  <a:pt x="16780" y="25628"/>
                </a:lnTo>
                <a:cubicBezTo>
                  <a:pt x="16881" y="25409"/>
                  <a:pt x="16984" y="25190"/>
                  <a:pt x="17087" y="24971"/>
                </a:cubicBezTo>
                <a:lnTo>
                  <a:pt x="17087" y="24971"/>
                </a:lnTo>
                <a:cubicBezTo>
                  <a:pt x="17072" y="25040"/>
                  <a:pt x="17059" y="25105"/>
                  <a:pt x="17046" y="25171"/>
                </a:cubicBezTo>
                <a:cubicBezTo>
                  <a:pt x="17339" y="24524"/>
                  <a:pt x="17633" y="23904"/>
                  <a:pt x="17927" y="23332"/>
                </a:cubicBezTo>
                <a:lnTo>
                  <a:pt x="17927" y="23332"/>
                </a:lnTo>
                <a:cubicBezTo>
                  <a:pt x="18202" y="22923"/>
                  <a:pt x="18491" y="22521"/>
                  <a:pt x="18747" y="22102"/>
                </a:cubicBezTo>
                <a:cubicBezTo>
                  <a:pt x="18780" y="22069"/>
                  <a:pt x="18780" y="21968"/>
                  <a:pt x="18847" y="21935"/>
                </a:cubicBezTo>
                <a:cubicBezTo>
                  <a:pt x="19047" y="21535"/>
                  <a:pt x="19214" y="21135"/>
                  <a:pt x="19414" y="20734"/>
                </a:cubicBezTo>
                <a:cubicBezTo>
                  <a:pt x="19458" y="20602"/>
                  <a:pt x="19502" y="20467"/>
                  <a:pt x="19547" y="20331"/>
                </a:cubicBezTo>
                <a:lnTo>
                  <a:pt x="19547" y="20331"/>
                </a:lnTo>
                <a:cubicBezTo>
                  <a:pt x="19501" y="20400"/>
                  <a:pt x="19457" y="20468"/>
                  <a:pt x="19414" y="20534"/>
                </a:cubicBezTo>
                <a:cubicBezTo>
                  <a:pt x="19080" y="21034"/>
                  <a:pt x="18780" y="21535"/>
                  <a:pt x="18547" y="22069"/>
                </a:cubicBezTo>
                <a:cubicBezTo>
                  <a:pt x="18513" y="22102"/>
                  <a:pt x="18513" y="22102"/>
                  <a:pt x="18447" y="22102"/>
                </a:cubicBezTo>
                <a:cubicBezTo>
                  <a:pt x="18230" y="22571"/>
                  <a:pt x="18009" y="23037"/>
                  <a:pt x="17787" y="23501"/>
                </a:cubicBezTo>
                <a:lnTo>
                  <a:pt x="17787" y="23501"/>
                </a:lnTo>
                <a:cubicBezTo>
                  <a:pt x="17774" y="23524"/>
                  <a:pt x="17760" y="23547"/>
                  <a:pt x="17746" y="23570"/>
                </a:cubicBezTo>
                <a:cubicBezTo>
                  <a:pt x="17648" y="23733"/>
                  <a:pt x="17550" y="23897"/>
                  <a:pt x="17455" y="24065"/>
                </a:cubicBezTo>
                <a:lnTo>
                  <a:pt x="17455" y="24065"/>
                </a:lnTo>
                <a:cubicBezTo>
                  <a:pt x="17516" y="24027"/>
                  <a:pt x="17548" y="23933"/>
                  <a:pt x="17579" y="23870"/>
                </a:cubicBezTo>
                <a:cubicBezTo>
                  <a:pt x="17623" y="23798"/>
                  <a:pt x="17668" y="23727"/>
                  <a:pt x="17713" y="23657"/>
                </a:cubicBezTo>
                <a:lnTo>
                  <a:pt x="17713" y="23657"/>
                </a:lnTo>
                <a:cubicBezTo>
                  <a:pt x="17503" y="24095"/>
                  <a:pt x="17293" y="24533"/>
                  <a:pt x="17087" y="24971"/>
                </a:cubicBezTo>
                <a:lnTo>
                  <a:pt x="17087" y="24971"/>
                </a:lnTo>
                <a:cubicBezTo>
                  <a:pt x="17110" y="24863"/>
                  <a:pt x="17138" y="24746"/>
                  <a:pt x="17179" y="24604"/>
                </a:cubicBezTo>
                <a:cubicBezTo>
                  <a:pt x="17264" y="24417"/>
                  <a:pt x="17358" y="24239"/>
                  <a:pt x="17455" y="24065"/>
                </a:cubicBezTo>
                <a:lnTo>
                  <a:pt x="17455" y="24065"/>
                </a:lnTo>
                <a:cubicBezTo>
                  <a:pt x="17452" y="24067"/>
                  <a:pt x="17449" y="24068"/>
                  <a:pt x="17446" y="24070"/>
                </a:cubicBezTo>
                <a:cubicBezTo>
                  <a:pt x="17513" y="23770"/>
                  <a:pt x="17546" y="23536"/>
                  <a:pt x="17579" y="23236"/>
                </a:cubicBezTo>
                <a:cubicBezTo>
                  <a:pt x="17679" y="22435"/>
                  <a:pt x="17379" y="21602"/>
                  <a:pt x="17246" y="20868"/>
                </a:cubicBezTo>
                <a:cubicBezTo>
                  <a:pt x="17379" y="20367"/>
                  <a:pt x="17379" y="19767"/>
                  <a:pt x="17579" y="19300"/>
                </a:cubicBezTo>
                <a:lnTo>
                  <a:pt x="17679" y="19300"/>
                </a:lnTo>
                <a:cubicBezTo>
                  <a:pt x="17713" y="19300"/>
                  <a:pt x="17779" y="19233"/>
                  <a:pt x="17746" y="19200"/>
                </a:cubicBezTo>
                <a:cubicBezTo>
                  <a:pt x="17746" y="19133"/>
                  <a:pt x="17746" y="19100"/>
                  <a:pt x="17713" y="19100"/>
                </a:cubicBezTo>
                <a:lnTo>
                  <a:pt x="17713" y="19100"/>
                </a:lnTo>
                <a:cubicBezTo>
                  <a:pt x="17746" y="19100"/>
                  <a:pt x="17746" y="19133"/>
                  <a:pt x="17779" y="19133"/>
                </a:cubicBezTo>
                <a:cubicBezTo>
                  <a:pt x="17892" y="19199"/>
                  <a:pt x="18002" y="19227"/>
                  <a:pt x="18106" y="19227"/>
                </a:cubicBezTo>
                <a:cubicBezTo>
                  <a:pt x="18373" y="19227"/>
                  <a:pt x="18603" y="19039"/>
                  <a:pt x="18747" y="18799"/>
                </a:cubicBezTo>
                <a:cubicBezTo>
                  <a:pt x="18947" y="18466"/>
                  <a:pt x="19014" y="17966"/>
                  <a:pt x="18847" y="17599"/>
                </a:cubicBezTo>
                <a:cubicBezTo>
                  <a:pt x="18740" y="17363"/>
                  <a:pt x="18523" y="17210"/>
                  <a:pt x="18284" y="17210"/>
                </a:cubicBezTo>
                <a:cubicBezTo>
                  <a:pt x="18151" y="17210"/>
                  <a:pt x="18011" y="17258"/>
                  <a:pt x="17880" y="17365"/>
                </a:cubicBezTo>
                <a:cubicBezTo>
                  <a:pt x="17846" y="17398"/>
                  <a:pt x="17846" y="17465"/>
                  <a:pt x="17913" y="17465"/>
                </a:cubicBezTo>
                <a:cubicBezTo>
                  <a:pt x="17988" y="17457"/>
                  <a:pt x="18059" y="17451"/>
                  <a:pt x="18125" y="17451"/>
                </a:cubicBezTo>
                <a:cubicBezTo>
                  <a:pt x="18324" y="17451"/>
                  <a:pt x="18480" y="17507"/>
                  <a:pt x="18580" y="17732"/>
                </a:cubicBezTo>
                <a:cubicBezTo>
                  <a:pt x="18713" y="17999"/>
                  <a:pt x="18613" y="18299"/>
                  <a:pt x="18547" y="18566"/>
                </a:cubicBezTo>
                <a:cubicBezTo>
                  <a:pt x="18452" y="18756"/>
                  <a:pt x="18297" y="19036"/>
                  <a:pt x="18082" y="19036"/>
                </a:cubicBezTo>
                <a:cubicBezTo>
                  <a:pt x="18070" y="19036"/>
                  <a:pt x="18058" y="19035"/>
                  <a:pt x="18046" y="19033"/>
                </a:cubicBezTo>
                <a:cubicBezTo>
                  <a:pt x="17379" y="18900"/>
                  <a:pt x="17546" y="18032"/>
                  <a:pt x="17913" y="17699"/>
                </a:cubicBezTo>
                <a:cubicBezTo>
                  <a:pt x="17946" y="17665"/>
                  <a:pt x="17913" y="17599"/>
                  <a:pt x="17846" y="17599"/>
                </a:cubicBezTo>
                <a:cubicBezTo>
                  <a:pt x="17446" y="17899"/>
                  <a:pt x="17246" y="18499"/>
                  <a:pt x="17446" y="18900"/>
                </a:cubicBezTo>
                <a:cubicBezTo>
                  <a:pt x="17379" y="18900"/>
                  <a:pt x="17312" y="19000"/>
                  <a:pt x="17312" y="19066"/>
                </a:cubicBezTo>
                <a:cubicBezTo>
                  <a:pt x="17312" y="19100"/>
                  <a:pt x="17379" y="19200"/>
                  <a:pt x="17379" y="19233"/>
                </a:cubicBezTo>
                <a:cubicBezTo>
                  <a:pt x="17146" y="19667"/>
                  <a:pt x="17146" y="20067"/>
                  <a:pt x="17079" y="20501"/>
                </a:cubicBezTo>
                <a:cubicBezTo>
                  <a:pt x="17046" y="20234"/>
                  <a:pt x="17046" y="20034"/>
                  <a:pt x="17012" y="19767"/>
                </a:cubicBezTo>
                <a:cubicBezTo>
                  <a:pt x="17046" y="19767"/>
                  <a:pt x="17079" y="19767"/>
                  <a:pt x="17079" y="19700"/>
                </a:cubicBezTo>
                <a:lnTo>
                  <a:pt x="16946" y="19200"/>
                </a:lnTo>
                <a:cubicBezTo>
                  <a:pt x="16912" y="18866"/>
                  <a:pt x="16912" y="18566"/>
                  <a:pt x="16879" y="18232"/>
                </a:cubicBezTo>
                <a:cubicBezTo>
                  <a:pt x="16812" y="17832"/>
                  <a:pt x="16879" y="17398"/>
                  <a:pt x="16912" y="16998"/>
                </a:cubicBezTo>
                <a:cubicBezTo>
                  <a:pt x="16912" y="16999"/>
                  <a:pt x="16912" y="17000"/>
                  <a:pt x="16912" y="17000"/>
                </a:cubicBezTo>
                <a:cubicBezTo>
                  <a:pt x="16917" y="17000"/>
                  <a:pt x="16981" y="16586"/>
                  <a:pt x="17046" y="16264"/>
                </a:cubicBezTo>
                <a:lnTo>
                  <a:pt x="17046" y="16431"/>
                </a:lnTo>
                <a:cubicBezTo>
                  <a:pt x="17046" y="16481"/>
                  <a:pt x="17087" y="16506"/>
                  <a:pt x="17129" y="16506"/>
                </a:cubicBezTo>
                <a:cubicBezTo>
                  <a:pt x="17171" y="16506"/>
                  <a:pt x="17212" y="16481"/>
                  <a:pt x="17212" y="16431"/>
                </a:cubicBezTo>
                <a:cubicBezTo>
                  <a:pt x="17246" y="16231"/>
                  <a:pt x="17246" y="16198"/>
                  <a:pt x="17246" y="16098"/>
                </a:cubicBezTo>
                <a:cubicBezTo>
                  <a:pt x="17279" y="16098"/>
                  <a:pt x="17279" y="16164"/>
                  <a:pt x="17312" y="16164"/>
                </a:cubicBezTo>
                <a:cubicBezTo>
                  <a:pt x="17328" y="16165"/>
                  <a:pt x="17344" y="16166"/>
                  <a:pt x="17360" y="16166"/>
                </a:cubicBezTo>
                <a:cubicBezTo>
                  <a:pt x="17804" y="16166"/>
                  <a:pt x="18152" y="15717"/>
                  <a:pt x="18313" y="15330"/>
                </a:cubicBezTo>
                <a:cubicBezTo>
                  <a:pt x="18480" y="14863"/>
                  <a:pt x="18313" y="14096"/>
                  <a:pt x="17746" y="14029"/>
                </a:cubicBezTo>
                <a:cubicBezTo>
                  <a:pt x="17713" y="14029"/>
                  <a:pt x="17713" y="14029"/>
                  <a:pt x="17713" y="14063"/>
                </a:cubicBezTo>
                <a:lnTo>
                  <a:pt x="17713" y="14063"/>
                </a:lnTo>
                <a:cubicBezTo>
                  <a:pt x="17700" y="14041"/>
                  <a:pt x="17689" y="14019"/>
                  <a:pt x="17679" y="13996"/>
                </a:cubicBezTo>
                <a:close/>
                <a:moveTo>
                  <a:pt x="14027" y="23911"/>
                </a:moveTo>
                <a:cubicBezTo>
                  <a:pt x="14002" y="23911"/>
                  <a:pt x="13977" y="23920"/>
                  <a:pt x="13977" y="23937"/>
                </a:cubicBezTo>
                <a:cubicBezTo>
                  <a:pt x="14432" y="26115"/>
                  <a:pt x="14760" y="28262"/>
                  <a:pt x="15117" y="30440"/>
                </a:cubicBezTo>
                <a:lnTo>
                  <a:pt x="15117" y="30440"/>
                </a:lnTo>
                <a:cubicBezTo>
                  <a:pt x="15153" y="30292"/>
                  <a:pt x="15189" y="30145"/>
                  <a:pt x="15227" y="29999"/>
                </a:cubicBezTo>
                <a:lnTo>
                  <a:pt x="15227" y="29999"/>
                </a:lnTo>
                <a:cubicBezTo>
                  <a:pt x="15233" y="30035"/>
                  <a:pt x="15238" y="30071"/>
                  <a:pt x="15244" y="30108"/>
                </a:cubicBezTo>
                <a:cubicBezTo>
                  <a:pt x="15354" y="29634"/>
                  <a:pt x="15486" y="29161"/>
                  <a:pt x="15636" y="28690"/>
                </a:cubicBezTo>
                <a:lnTo>
                  <a:pt x="15636" y="28690"/>
                </a:lnTo>
                <a:cubicBezTo>
                  <a:pt x="15628" y="28695"/>
                  <a:pt x="15620" y="28701"/>
                  <a:pt x="15611" y="28707"/>
                </a:cubicBezTo>
                <a:cubicBezTo>
                  <a:pt x="15462" y="29134"/>
                  <a:pt x="15339" y="29562"/>
                  <a:pt x="15227" y="29999"/>
                </a:cubicBezTo>
                <a:lnTo>
                  <a:pt x="15227" y="29999"/>
                </a:lnTo>
                <a:cubicBezTo>
                  <a:pt x="14900" y="27968"/>
                  <a:pt x="14601" y="25968"/>
                  <a:pt x="14077" y="23937"/>
                </a:cubicBezTo>
                <a:cubicBezTo>
                  <a:pt x="14077" y="23920"/>
                  <a:pt x="14052" y="23911"/>
                  <a:pt x="14027" y="23911"/>
                </a:cubicBezTo>
                <a:close/>
                <a:moveTo>
                  <a:pt x="7030" y="1"/>
                </a:moveTo>
                <a:cubicBezTo>
                  <a:pt x="6499" y="1"/>
                  <a:pt x="6171" y="541"/>
                  <a:pt x="6171" y="1053"/>
                </a:cubicBezTo>
                <a:cubicBezTo>
                  <a:pt x="6171" y="1103"/>
                  <a:pt x="6188" y="1129"/>
                  <a:pt x="6209" y="1129"/>
                </a:cubicBezTo>
                <a:cubicBezTo>
                  <a:pt x="6230" y="1129"/>
                  <a:pt x="6255" y="1103"/>
                  <a:pt x="6271" y="1053"/>
                </a:cubicBezTo>
                <a:cubicBezTo>
                  <a:pt x="6397" y="678"/>
                  <a:pt x="6581" y="214"/>
                  <a:pt x="7072" y="214"/>
                </a:cubicBezTo>
                <a:cubicBezTo>
                  <a:pt x="7104" y="214"/>
                  <a:pt x="7137" y="215"/>
                  <a:pt x="7172" y="220"/>
                </a:cubicBezTo>
                <a:cubicBezTo>
                  <a:pt x="7606" y="320"/>
                  <a:pt x="7872" y="753"/>
                  <a:pt x="7839" y="1187"/>
                </a:cubicBezTo>
                <a:cubicBezTo>
                  <a:pt x="7839" y="1399"/>
                  <a:pt x="7563" y="2385"/>
                  <a:pt x="7186" y="2385"/>
                </a:cubicBezTo>
                <a:cubicBezTo>
                  <a:pt x="7149" y="2385"/>
                  <a:pt x="7111" y="2375"/>
                  <a:pt x="7072" y="2354"/>
                </a:cubicBezTo>
                <a:cubicBezTo>
                  <a:pt x="7072" y="2279"/>
                  <a:pt x="7053" y="2242"/>
                  <a:pt x="7001" y="2242"/>
                </a:cubicBezTo>
                <a:cubicBezTo>
                  <a:pt x="6984" y="2242"/>
                  <a:pt x="6963" y="2246"/>
                  <a:pt x="6938" y="2254"/>
                </a:cubicBezTo>
                <a:cubicBezTo>
                  <a:pt x="6705" y="1987"/>
                  <a:pt x="6538" y="1487"/>
                  <a:pt x="6438" y="1154"/>
                </a:cubicBezTo>
                <a:cubicBezTo>
                  <a:pt x="6424" y="1112"/>
                  <a:pt x="6404" y="1093"/>
                  <a:pt x="6386" y="1093"/>
                </a:cubicBezTo>
                <a:cubicBezTo>
                  <a:pt x="6360" y="1093"/>
                  <a:pt x="6338" y="1129"/>
                  <a:pt x="6338" y="1187"/>
                </a:cubicBezTo>
                <a:cubicBezTo>
                  <a:pt x="6405" y="1487"/>
                  <a:pt x="6438" y="1887"/>
                  <a:pt x="6605" y="2221"/>
                </a:cubicBezTo>
                <a:cubicBezTo>
                  <a:pt x="6571" y="2254"/>
                  <a:pt x="6538" y="2321"/>
                  <a:pt x="6538" y="2354"/>
                </a:cubicBezTo>
                <a:cubicBezTo>
                  <a:pt x="6538" y="2488"/>
                  <a:pt x="6538" y="2555"/>
                  <a:pt x="6605" y="2655"/>
                </a:cubicBezTo>
                <a:cubicBezTo>
                  <a:pt x="6605" y="2688"/>
                  <a:pt x="6672" y="2688"/>
                  <a:pt x="6705" y="2721"/>
                </a:cubicBezTo>
                <a:cubicBezTo>
                  <a:pt x="6705" y="2721"/>
                  <a:pt x="6738" y="2721"/>
                  <a:pt x="6738" y="2755"/>
                </a:cubicBezTo>
                <a:cubicBezTo>
                  <a:pt x="6938" y="3355"/>
                  <a:pt x="7072" y="3922"/>
                  <a:pt x="7172" y="4556"/>
                </a:cubicBezTo>
                <a:cubicBezTo>
                  <a:pt x="6772" y="4022"/>
                  <a:pt x="6371" y="3489"/>
                  <a:pt x="5904" y="2988"/>
                </a:cubicBezTo>
                <a:cubicBezTo>
                  <a:pt x="6038" y="2821"/>
                  <a:pt x="6071" y="2555"/>
                  <a:pt x="6104" y="2354"/>
                </a:cubicBezTo>
                <a:cubicBezTo>
                  <a:pt x="6171" y="2054"/>
                  <a:pt x="6038" y="1754"/>
                  <a:pt x="5838" y="1520"/>
                </a:cubicBezTo>
                <a:cubicBezTo>
                  <a:pt x="5604" y="1182"/>
                  <a:pt x="5167" y="966"/>
                  <a:pt x="4749" y="966"/>
                </a:cubicBezTo>
                <a:cubicBezTo>
                  <a:pt x="4630" y="966"/>
                  <a:pt x="4514" y="983"/>
                  <a:pt x="4403" y="1020"/>
                </a:cubicBezTo>
                <a:cubicBezTo>
                  <a:pt x="3936" y="1154"/>
                  <a:pt x="3903" y="1554"/>
                  <a:pt x="4070" y="1921"/>
                </a:cubicBezTo>
                <a:cubicBezTo>
                  <a:pt x="4070" y="1921"/>
                  <a:pt x="4036" y="1987"/>
                  <a:pt x="4036" y="2021"/>
                </a:cubicBezTo>
                <a:cubicBezTo>
                  <a:pt x="4214" y="2465"/>
                  <a:pt x="4866" y="3226"/>
                  <a:pt x="5454" y="3226"/>
                </a:cubicBezTo>
                <a:cubicBezTo>
                  <a:pt x="5528" y="3226"/>
                  <a:pt x="5600" y="3214"/>
                  <a:pt x="5671" y="3188"/>
                </a:cubicBezTo>
                <a:cubicBezTo>
                  <a:pt x="5704" y="3155"/>
                  <a:pt x="5771" y="3155"/>
                  <a:pt x="5838" y="3088"/>
                </a:cubicBezTo>
                <a:cubicBezTo>
                  <a:pt x="6338" y="3755"/>
                  <a:pt x="6772" y="4423"/>
                  <a:pt x="7205" y="5090"/>
                </a:cubicBezTo>
                <a:lnTo>
                  <a:pt x="7205" y="5156"/>
                </a:lnTo>
                <a:cubicBezTo>
                  <a:pt x="7205" y="5156"/>
                  <a:pt x="7205" y="5190"/>
                  <a:pt x="7239" y="5190"/>
                </a:cubicBezTo>
                <a:cubicBezTo>
                  <a:pt x="7339" y="5357"/>
                  <a:pt x="7439" y="5523"/>
                  <a:pt x="7539" y="5690"/>
                </a:cubicBezTo>
                <a:cubicBezTo>
                  <a:pt x="7105" y="5256"/>
                  <a:pt x="6538" y="5056"/>
                  <a:pt x="5938" y="4856"/>
                </a:cubicBezTo>
                <a:cubicBezTo>
                  <a:pt x="5904" y="4856"/>
                  <a:pt x="5904" y="4856"/>
                  <a:pt x="5871" y="4823"/>
                </a:cubicBezTo>
                <a:cubicBezTo>
                  <a:pt x="5838" y="4823"/>
                  <a:pt x="5738" y="4756"/>
                  <a:pt x="5704" y="4756"/>
                </a:cubicBezTo>
                <a:cubicBezTo>
                  <a:pt x="5537" y="4316"/>
                  <a:pt x="4883" y="3969"/>
                  <a:pt x="4337" y="3969"/>
                </a:cubicBezTo>
                <a:cubicBezTo>
                  <a:pt x="4013" y="3969"/>
                  <a:pt x="3727" y="4091"/>
                  <a:pt x="3603" y="4389"/>
                </a:cubicBezTo>
                <a:cubicBezTo>
                  <a:pt x="3603" y="4412"/>
                  <a:pt x="3634" y="4451"/>
                  <a:pt x="3654" y="4451"/>
                </a:cubicBezTo>
                <a:cubicBezTo>
                  <a:pt x="3663" y="4451"/>
                  <a:pt x="3669" y="4443"/>
                  <a:pt x="3669" y="4423"/>
                </a:cubicBezTo>
                <a:cubicBezTo>
                  <a:pt x="3703" y="4389"/>
                  <a:pt x="3736" y="4389"/>
                  <a:pt x="3769" y="4356"/>
                </a:cubicBezTo>
                <a:cubicBezTo>
                  <a:pt x="3936" y="4823"/>
                  <a:pt x="4403" y="5190"/>
                  <a:pt x="4870" y="5357"/>
                </a:cubicBezTo>
                <a:cubicBezTo>
                  <a:pt x="4925" y="5372"/>
                  <a:pt x="4992" y="5381"/>
                  <a:pt x="5062" y="5381"/>
                </a:cubicBezTo>
                <a:cubicBezTo>
                  <a:pt x="5292" y="5381"/>
                  <a:pt x="5569" y="5294"/>
                  <a:pt x="5671" y="5090"/>
                </a:cubicBezTo>
                <a:cubicBezTo>
                  <a:pt x="5738" y="5090"/>
                  <a:pt x="5771" y="5090"/>
                  <a:pt x="5871" y="5056"/>
                </a:cubicBezTo>
                <a:cubicBezTo>
                  <a:pt x="6505" y="5256"/>
                  <a:pt x="7072" y="5590"/>
                  <a:pt x="7572" y="5990"/>
                </a:cubicBezTo>
                <a:cubicBezTo>
                  <a:pt x="7583" y="6001"/>
                  <a:pt x="7594" y="6005"/>
                  <a:pt x="7604" y="6005"/>
                </a:cubicBezTo>
                <a:cubicBezTo>
                  <a:pt x="7624" y="6005"/>
                  <a:pt x="7639" y="5990"/>
                  <a:pt x="7639" y="5990"/>
                </a:cubicBezTo>
                <a:cubicBezTo>
                  <a:pt x="8039" y="6657"/>
                  <a:pt x="8373" y="7325"/>
                  <a:pt x="8706" y="7992"/>
                </a:cubicBezTo>
                <a:cubicBezTo>
                  <a:pt x="8406" y="7758"/>
                  <a:pt x="8039" y="7658"/>
                  <a:pt x="7639" y="7558"/>
                </a:cubicBezTo>
                <a:cubicBezTo>
                  <a:pt x="7706" y="7525"/>
                  <a:pt x="7639" y="7425"/>
                  <a:pt x="7572" y="7425"/>
                </a:cubicBezTo>
                <a:cubicBezTo>
                  <a:pt x="7439" y="7425"/>
                  <a:pt x="7372" y="7491"/>
                  <a:pt x="7272" y="7491"/>
                </a:cubicBezTo>
                <a:cubicBezTo>
                  <a:pt x="7239" y="7491"/>
                  <a:pt x="7239" y="7491"/>
                  <a:pt x="7205" y="7425"/>
                </a:cubicBezTo>
                <a:cubicBezTo>
                  <a:pt x="7339" y="7058"/>
                  <a:pt x="7072" y="6591"/>
                  <a:pt x="6772" y="6391"/>
                </a:cubicBezTo>
                <a:cubicBezTo>
                  <a:pt x="6541" y="6244"/>
                  <a:pt x="6232" y="6150"/>
                  <a:pt x="5926" y="6150"/>
                </a:cubicBezTo>
                <a:cubicBezTo>
                  <a:pt x="5745" y="6150"/>
                  <a:pt x="5565" y="6183"/>
                  <a:pt x="5404" y="6257"/>
                </a:cubicBezTo>
                <a:cubicBezTo>
                  <a:pt x="4904" y="6524"/>
                  <a:pt x="5004" y="7225"/>
                  <a:pt x="5371" y="7558"/>
                </a:cubicBezTo>
                <a:cubicBezTo>
                  <a:pt x="5380" y="7568"/>
                  <a:pt x="5390" y="7572"/>
                  <a:pt x="5399" y="7572"/>
                </a:cubicBezTo>
                <a:cubicBezTo>
                  <a:pt x="5421" y="7572"/>
                  <a:pt x="5437" y="7548"/>
                  <a:pt x="5437" y="7525"/>
                </a:cubicBezTo>
                <a:cubicBezTo>
                  <a:pt x="5437" y="7425"/>
                  <a:pt x="5404" y="7391"/>
                  <a:pt x="5404" y="7325"/>
                </a:cubicBezTo>
                <a:lnTo>
                  <a:pt x="5404" y="7325"/>
                </a:lnTo>
                <a:cubicBezTo>
                  <a:pt x="5656" y="7602"/>
                  <a:pt x="6117" y="7841"/>
                  <a:pt x="6514" y="7841"/>
                </a:cubicBezTo>
                <a:cubicBezTo>
                  <a:pt x="6643" y="7841"/>
                  <a:pt x="6765" y="7815"/>
                  <a:pt x="6872" y="7758"/>
                </a:cubicBezTo>
                <a:cubicBezTo>
                  <a:pt x="6982" y="7821"/>
                  <a:pt x="7077" y="7855"/>
                  <a:pt x="7165" y="7855"/>
                </a:cubicBezTo>
                <a:cubicBezTo>
                  <a:pt x="7263" y="7855"/>
                  <a:pt x="7351" y="7813"/>
                  <a:pt x="7439" y="7725"/>
                </a:cubicBezTo>
                <a:cubicBezTo>
                  <a:pt x="7939" y="7858"/>
                  <a:pt x="8439" y="8092"/>
                  <a:pt x="8873" y="8425"/>
                </a:cubicBezTo>
                <a:cubicBezTo>
                  <a:pt x="9207" y="9226"/>
                  <a:pt x="9540" y="10027"/>
                  <a:pt x="9840" y="10827"/>
                </a:cubicBezTo>
                <a:cubicBezTo>
                  <a:pt x="9774" y="10760"/>
                  <a:pt x="9774" y="10727"/>
                  <a:pt x="9740" y="10727"/>
                </a:cubicBezTo>
                <a:cubicBezTo>
                  <a:pt x="9674" y="10660"/>
                  <a:pt x="9540" y="10560"/>
                  <a:pt x="9407" y="10494"/>
                </a:cubicBezTo>
                <a:cubicBezTo>
                  <a:pt x="9390" y="10468"/>
                  <a:pt x="9368" y="10458"/>
                  <a:pt x="9346" y="10458"/>
                </a:cubicBezTo>
                <a:cubicBezTo>
                  <a:pt x="9285" y="10458"/>
                  <a:pt x="9221" y="10537"/>
                  <a:pt x="9237" y="10587"/>
                </a:cubicBezTo>
                <a:lnTo>
                  <a:pt x="9237" y="10587"/>
                </a:lnTo>
                <a:cubicBezTo>
                  <a:pt x="9002" y="10023"/>
                  <a:pt x="8371" y="9559"/>
                  <a:pt x="7772" y="9493"/>
                </a:cubicBezTo>
                <a:cubicBezTo>
                  <a:pt x="7728" y="9486"/>
                  <a:pt x="7686" y="9482"/>
                  <a:pt x="7646" y="9482"/>
                </a:cubicBezTo>
                <a:cubicBezTo>
                  <a:pt x="6949" y="9482"/>
                  <a:pt x="7051" y="10554"/>
                  <a:pt x="7272" y="11027"/>
                </a:cubicBezTo>
                <a:cubicBezTo>
                  <a:pt x="7489" y="11389"/>
                  <a:pt x="7899" y="11577"/>
                  <a:pt x="8311" y="11577"/>
                </a:cubicBezTo>
                <a:cubicBezTo>
                  <a:pt x="8468" y="11577"/>
                  <a:pt x="8626" y="11550"/>
                  <a:pt x="8773" y="11494"/>
                </a:cubicBezTo>
                <a:cubicBezTo>
                  <a:pt x="9040" y="11394"/>
                  <a:pt x="9173" y="11161"/>
                  <a:pt x="9173" y="10927"/>
                </a:cubicBezTo>
                <a:lnTo>
                  <a:pt x="9173" y="10994"/>
                </a:lnTo>
                <a:cubicBezTo>
                  <a:pt x="9187" y="11022"/>
                  <a:pt x="9218" y="11038"/>
                  <a:pt x="9250" y="11038"/>
                </a:cubicBezTo>
                <a:cubicBezTo>
                  <a:pt x="9294" y="11038"/>
                  <a:pt x="9340" y="11005"/>
                  <a:pt x="9340" y="10927"/>
                </a:cubicBezTo>
                <a:cubicBezTo>
                  <a:pt x="9373" y="10994"/>
                  <a:pt x="9407" y="10994"/>
                  <a:pt x="9440" y="11027"/>
                </a:cubicBezTo>
                <a:cubicBezTo>
                  <a:pt x="9574" y="11094"/>
                  <a:pt x="9707" y="11161"/>
                  <a:pt x="9840" y="11227"/>
                </a:cubicBezTo>
                <a:cubicBezTo>
                  <a:pt x="9857" y="11244"/>
                  <a:pt x="9882" y="11252"/>
                  <a:pt x="9911" y="11252"/>
                </a:cubicBezTo>
                <a:cubicBezTo>
                  <a:pt x="9941" y="11252"/>
                  <a:pt x="9974" y="11244"/>
                  <a:pt x="10007" y="11227"/>
                </a:cubicBezTo>
                <a:cubicBezTo>
                  <a:pt x="10274" y="12061"/>
                  <a:pt x="10574" y="12895"/>
                  <a:pt x="10841" y="13729"/>
                </a:cubicBezTo>
                <a:cubicBezTo>
                  <a:pt x="10708" y="13596"/>
                  <a:pt x="10574" y="13496"/>
                  <a:pt x="10408" y="13396"/>
                </a:cubicBezTo>
                <a:lnTo>
                  <a:pt x="10374" y="13396"/>
                </a:lnTo>
                <a:cubicBezTo>
                  <a:pt x="10374" y="13362"/>
                  <a:pt x="10341" y="13362"/>
                  <a:pt x="10341" y="13362"/>
                </a:cubicBezTo>
                <a:cubicBezTo>
                  <a:pt x="10274" y="13329"/>
                  <a:pt x="10274" y="13262"/>
                  <a:pt x="10241" y="13262"/>
                </a:cubicBezTo>
                <a:lnTo>
                  <a:pt x="10207" y="13229"/>
                </a:lnTo>
                <a:cubicBezTo>
                  <a:pt x="10121" y="12739"/>
                  <a:pt x="9437" y="12548"/>
                  <a:pt x="8952" y="12548"/>
                </a:cubicBezTo>
                <a:cubicBezTo>
                  <a:pt x="8875" y="12548"/>
                  <a:pt x="8803" y="12553"/>
                  <a:pt x="8740" y="12562"/>
                </a:cubicBezTo>
                <a:cubicBezTo>
                  <a:pt x="8073" y="12662"/>
                  <a:pt x="7872" y="13329"/>
                  <a:pt x="8206" y="13863"/>
                </a:cubicBezTo>
                <a:cubicBezTo>
                  <a:pt x="8489" y="14303"/>
                  <a:pt x="9100" y="14566"/>
                  <a:pt x="9616" y="14566"/>
                </a:cubicBezTo>
                <a:cubicBezTo>
                  <a:pt x="9647" y="14566"/>
                  <a:pt x="9677" y="14565"/>
                  <a:pt x="9707" y="14563"/>
                </a:cubicBezTo>
                <a:cubicBezTo>
                  <a:pt x="10107" y="14530"/>
                  <a:pt x="10374" y="14196"/>
                  <a:pt x="10374" y="13863"/>
                </a:cubicBezTo>
                <a:lnTo>
                  <a:pt x="10408" y="13896"/>
                </a:lnTo>
                <a:cubicBezTo>
                  <a:pt x="10420" y="13933"/>
                  <a:pt x="10446" y="13947"/>
                  <a:pt x="10473" y="13947"/>
                </a:cubicBezTo>
                <a:cubicBezTo>
                  <a:pt x="10521" y="13947"/>
                  <a:pt x="10574" y="13905"/>
                  <a:pt x="10574" y="13863"/>
                </a:cubicBezTo>
                <a:cubicBezTo>
                  <a:pt x="10708" y="13929"/>
                  <a:pt x="10841" y="14063"/>
                  <a:pt x="10908" y="14196"/>
                </a:cubicBezTo>
                <a:cubicBezTo>
                  <a:pt x="11175" y="14997"/>
                  <a:pt x="11375" y="15764"/>
                  <a:pt x="11608" y="16565"/>
                </a:cubicBezTo>
                <a:cubicBezTo>
                  <a:pt x="11208" y="16198"/>
                  <a:pt x="10708" y="15897"/>
                  <a:pt x="10241" y="15597"/>
                </a:cubicBezTo>
                <a:cubicBezTo>
                  <a:pt x="9407" y="15063"/>
                  <a:pt x="8573" y="14530"/>
                  <a:pt x="7772" y="13896"/>
                </a:cubicBezTo>
                <a:cubicBezTo>
                  <a:pt x="7763" y="13886"/>
                  <a:pt x="7753" y="13882"/>
                  <a:pt x="7745" y="13882"/>
                </a:cubicBezTo>
                <a:cubicBezTo>
                  <a:pt x="7725" y="13882"/>
                  <a:pt x="7715" y="13906"/>
                  <a:pt x="7739" y="13929"/>
                </a:cubicBezTo>
                <a:cubicBezTo>
                  <a:pt x="8373" y="14496"/>
                  <a:pt x="9040" y="14930"/>
                  <a:pt x="9707" y="15397"/>
                </a:cubicBezTo>
                <a:cubicBezTo>
                  <a:pt x="10041" y="15597"/>
                  <a:pt x="10341" y="15864"/>
                  <a:pt x="10674" y="16098"/>
                </a:cubicBezTo>
                <a:cubicBezTo>
                  <a:pt x="10608" y="16098"/>
                  <a:pt x="10574" y="16064"/>
                  <a:pt x="10574" y="16031"/>
                </a:cubicBezTo>
                <a:cubicBezTo>
                  <a:pt x="9440" y="15330"/>
                  <a:pt x="8406" y="14530"/>
                  <a:pt x="7372" y="13763"/>
                </a:cubicBezTo>
                <a:cubicBezTo>
                  <a:pt x="7405" y="13696"/>
                  <a:pt x="7405" y="13596"/>
                  <a:pt x="7339" y="13529"/>
                </a:cubicBezTo>
                <a:cubicBezTo>
                  <a:pt x="6538" y="13062"/>
                  <a:pt x="6238" y="12061"/>
                  <a:pt x="6038" y="11194"/>
                </a:cubicBezTo>
                <a:lnTo>
                  <a:pt x="6038" y="11194"/>
                </a:lnTo>
                <a:cubicBezTo>
                  <a:pt x="6107" y="11222"/>
                  <a:pt x="6176" y="11238"/>
                  <a:pt x="6245" y="11238"/>
                </a:cubicBezTo>
                <a:cubicBezTo>
                  <a:pt x="6343" y="11238"/>
                  <a:pt x="6440" y="11206"/>
                  <a:pt x="6538" y="11127"/>
                </a:cubicBezTo>
                <a:cubicBezTo>
                  <a:pt x="6734" y="10964"/>
                  <a:pt x="6786" y="10697"/>
                  <a:pt x="6761" y="10420"/>
                </a:cubicBezTo>
                <a:lnTo>
                  <a:pt x="6761" y="10420"/>
                </a:lnTo>
                <a:cubicBezTo>
                  <a:pt x="6750" y="10481"/>
                  <a:pt x="6732" y="10540"/>
                  <a:pt x="6705" y="10594"/>
                </a:cubicBezTo>
                <a:cubicBezTo>
                  <a:pt x="6611" y="10734"/>
                  <a:pt x="6510" y="10795"/>
                  <a:pt x="6408" y="10795"/>
                </a:cubicBezTo>
                <a:cubicBezTo>
                  <a:pt x="6293" y="10795"/>
                  <a:pt x="6177" y="10718"/>
                  <a:pt x="6071" y="10594"/>
                </a:cubicBezTo>
                <a:cubicBezTo>
                  <a:pt x="6071" y="10560"/>
                  <a:pt x="6038" y="10560"/>
                  <a:pt x="6038" y="10560"/>
                </a:cubicBezTo>
                <a:lnTo>
                  <a:pt x="5904" y="10427"/>
                </a:lnTo>
                <a:lnTo>
                  <a:pt x="5904" y="10360"/>
                </a:lnTo>
                <a:lnTo>
                  <a:pt x="5904" y="10293"/>
                </a:lnTo>
                <a:cubicBezTo>
                  <a:pt x="5904" y="10260"/>
                  <a:pt x="5871" y="10193"/>
                  <a:pt x="5871" y="10160"/>
                </a:cubicBezTo>
                <a:cubicBezTo>
                  <a:pt x="5854" y="10110"/>
                  <a:pt x="5821" y="10085"/>
                  <a:pt x="5788" y="10085"/>
                </a:cubicBezTo>
                <a:cubicBezTo>
                  <a:pt x="5754" y="10085"/>
                  <a:pt x="5721" y="10110"/>
                  <a:pt x="5704" y="10160"/>
                </a:cubicBezTo>
                <a:lnTo>
                  <a:pt x="5704" y="10193"/>
                </a:lnTo>
                <a:cubicBezTo>
                  <a:pt x="5671" y="10027"/>
                  <a:pt x="5671" y="9826"/>
                  <a:pt x="5671" y="9660"/>
                </a:cubicBezTo>
                <a:cubicBezTo>
                  <a:pt x="5671" y="9426"/>
                  <a:pt x="5671" y="9226"/>
                  <a:pt x="5904" y="9159"/>
                </a:cubicBezTo>
                <a:cubicBezTo>
                  <a:pt x="5912" y="9156"/>
                  <a:pt x="5920" y="9154"/>
                  <a:pt x="5927" y="9152"/>
                </a:cubicBezTo>
                <a:lnTo>
                  <a:pt x="5927" y="9152"/>
                </a:lnTo>
                <a:cubicBezTo>
                  <a:pt x="6156" y="9228"/>
                  <a:pt x="6369" y="9423"/>
                  <a:pt x="6505" y="9626"/>
                </a:cubicBezTo>
                <a:cubicBezTo>
                  <a:pt x="6624" y="9831"/>
                  <a:pt x="6735" y="10131"/>
                  <a:pt x="6761" y="10420"/>
                </a:cubicBezTo>
                <a:lnTo>
                  <a:pt x="6761" y="10420"/>
                </a:lnTo>
                <a:cubicBezTo>
                  <a:pt x="6817" y="10104"/>
                  <a:pt x="6673" y="9717"/>
                  <a:pt x="6505" y="9493"/>
                </a:cubicBezTo>
                <a:cubicBezTo>
                  <a:pt x="6391" y="9351"/>
                  <a:pt x="6230" y="9137"/>
                  <a:pt x="6021" y="9137"/>
                </a:cubicBezTo>
                <a:cubicBezTo>
                  <a:pt x="5990" y="9137"/>
                  <a:pt x="5959" y="9142"/>
                  <a:pt x="5927" y="9152"/>
                </a:cubicBezTo>
                <a:lnTo>
                  <a:pt x="5927" y="9152"/>
                </a:lnTo>
                <a:cubicBezTo>
                  <a:pt x="5861" y="9129"/>
                  <a:pt x="5794" y="9117"/>
                  <a:pt x="5727" y="9117"/>
                </a:cubicBezTo>
                <a:cubicBezTo>
                  <a:pt x="5568" y="9117"/>
                  <a:pt x="5409" y="9186"/>
                  <a:pt x="5271" y="9359"/>
                </a:cubicBezTo>
                <a:cubicBezTo>
                  <a:pt x="4937" y="9826"/>
                  <a:pt x="5337" y="10460"/>
                  <a:pt x="5504" y="10894"/>
                </a:cubicBezTo>
                <a:cubicBezTo>
                  <a:pt x="5504" y="10911"/>
                  <a:pt x="5521" y="10919"/>
                  <a:pt x="5537" y="10919"/>
                </a:cubicBezTo>
                <a:cubicBezTo>
                  <a:pt x="5554" y="10919"/>
                  <a:pt x="5571" y="10911"/>
                  <a:pt x="5571" y="10894"/>
                </a:cubicBezTo>
                <a:lnTo>
                  <a:pt x="5571" y="10794"/>
                </a:lnTo>
                <a:cubicBezTo>
                  <a:pt x="5671" y="10927"/>
                  <a:pt x="5771" y="11061"/>
                  <a:pt x="5904" y="11127"/>
                </a:cubicBezTo>
                <a:cubicBezTo>
                  <a:pt x="6004" y="11561"/>
                  <a:pt x="6071" y="11961"/>
                  <a:pt x="6238" y="12362"/>
                </a:cubicBezTo>
                <a:cubicBezTo>
                  <a:pt x="6271" y="12462"/>
                  <a:pt x="6371" y="12595"/>
                  <a:pt x="6405" y="12728"/>
                </a:cubicBezTo>
                <a:cubicBezTo>
                  <a:pt x="6171" y="12462"/>
                  <a:pt x="5904" y="12261"/>
                  <a:pt x="5704" y="12061"/>
                </a:cubicBezTo>
                <a:cubicBezTo>
                  <a:pt x="5704" y="12028"/>
                  <a:pt x="5704" y="12028"/>
                  <a:pt x="5671" y="11961"/>
                </a:cubicBezTo>
                <a:cubicBezTo>
                  <a:pt x="5604" y="11928"/>
                  <a:pt x="5571" y="11928"/>
                  <a:pt x="5537" y="11928"/>
                </a:cubicBezTo>
                <a:cubicBezTo>
                  <a:pt x="5504" y="11895"/>
                  <a:pt x="5404" y="11861"/>
                  <a:pt x="5404" y="11794"/>
                </a:cubicBezTo>
                <a:cubicBezTo>
                  <a:pt x="5204" y="11561"/>
                  <a:pt x="4937" y="11294"/>
                  <a:pt x="4703" y="11061"/>
                </a:cubicBezTo>
                <a:cubicBezTo>
                  <a:pt x="4703" y="11061"/>
                  <a:pt x="4703" y="11027"/>
                  <a:pt x="4670" y="11027"/>
                </a:cubicBezTo>
                <a:cubicBezTo>
                  <a:pt x="4603" y="10961"/>
                  <a:pt x="4537" y="10927"/>
                  <a:pt x="4503" y="10894"/>
                </a:cubicBezTo>
                <a:cubicBezTo>
                  <a:pt x="4503" y="10894"/>
                  <a:pt x="4437" y="10860"/>
                  <a:pt x="4403" y="10860"/>
                </a:cubicBezTo>
                <a:cubicBezTo>
                  <a:pt x="4337" y="10760"/>
                  <a:pt x="4236" y="10727"/>
                  <a:pt x="4103" y="10627"/>
                </a:cubicBezTo>
                <a:cubicBezTo>
                  <a:pt x="4103" y="10627"/>
                  <a:pt x="4070" y="10627"/>
                  <a:pt x="4070" y="10594"/>
                </a:cubicBezTo>
                <a:cubicBezTo>
                  <a:pt x="4103" y="10560"/>
                  <a:pt x="4170" y="10527"/>
                  <a:pt x="4103" y="10427"/>
                </a:cubicBezTo>
                <a:cubicBezTo>
                  <a:pt x="3736" y="9593"/>
                  <a:pt x="3603" y="8859"/>
                  <a:pt x="3536" y="7958"/>
                </a:cubicBezTo>
                <a:cubicBezTo>
                  <a:pt x="3947" y="7451"/>
                  <a:pt x="4235" y="6487"/>
                  <a:pt x="3906" y="5894"/>
                </a:cubicBezTo>
                <a:lnTo>
                  <a:pt x="3906" y="5894"/>
                </a:lnTo>
                <a:cubicBezTo>
                  <a:pt x="4089" y="6241"/>
                  <a:pt x="3965" y="6752"/>
                  <a:pt x="3769" y="7191"/>
                </a:cubicBezTo>
                <a:cubicBezTo>
                  <a:pt x="3769" y="7058"/>
                  <a:pt x="3769" y="6924"/>
                  <a:pt x="3736" y="6824"/>
                </a:cubicBezTo>
                <a:cubicBezTo>
                  <a:pt x="3721" y="6749"/>
                  <a:pt x="3659" y="6715"/>
                  <a:pt x="3595" y="6715"/>
                </a:cubicBezTo>
                <a:cubicBezTo>
                  <a:pt x="3516" y="6715"/>
                  <a:pt x="3436" y="6766"/>
                  <a:pt x="3436" y="6858"/>
                </a:cubicBezTo>
                <a:lnTo>
                  <a:pt x="3403" y="6858"/>
                </a:lnTo>
                <a:cubicBezTo>
                  <a:pt x="3254" y="6591"/>
                  <a:pt x="2922" y="5536"/>
                  <a:pt x="3363" y="5536"/>
                </a:cubicBezTo>
                <a:cubicBezTo>
                  <a:pt x="3419" y="5536"/>
                  <a:pt x="3487" y="5553"/>
                  <a:pt x="3569" y="5590"/>
                </a:cubicBezTo>
                <a:cubicBezTo>
                  <a:pt x="3696" y="5646"/>
                  <a:pt x="3790" y="5724"/>
                  <a:pt x="3857" y="5816"/>
                </a:cubicBezTo>
                <a:lnTo>
                  <a:pt x="3857" y="5816"/>
                </a:lnTo>
                <a:cubicBezTo>
                  <a:pt x="3728" y="5629"/>
                  <a:pt x="3527" y="5488"/>
                  <a:pt x="3236" y="5423"/>
                </a:cubicBezTo>
                <a:cubicBezTo>
                  <a:pt x="3204" y="5417"/>
                  <a:pt x="3173" y="5415"/>
                  <a:pt x="3144" y="5415"/>
                </a:cubicBezTo>
                <a:cubicBezTo>
                  <a:pt x="2841" y="5415"/>
                  <a:pt x="2699" y="5714"/>
                  <a:pt x="2669" y="5957"/>
                </a:cubicBezTo>
                <a:cubicBezTo>
                  <a:pt x="2602" y="6391"/>
                  <a:pt x="2769" y="6891"/>
                  <a:pt x="3169" y="7091"/>
                </a:cubicBezTo>
                <a:lnTo>
                  <a:pt x="3202" y="7091"/>
                </a:lnTo>
                <a:cubicBezTo>
                  <a:pt x="3202" y="7358"/>
                  <a:pt x="3269" y="7591"/>
                  <a:pt x="3336" y="7858"/>
                </a:cubicBezTo>
                <a:cubicBezTo>
                  <a:pt x="3336" y="7892"/>
                  <a:pt x="3369" y="7925"/>
                  <a:pt x="3403" y="7925"/>
                </a:cubicBezTo>
                <a:cubicBezTo>
                  <a:pt x="3383" y="8194"/>
                  <a:pt x="3331" y="8363"/>
                  <a:pt x="3220" y="8363"/>
                </a:cubicBezTo>
                <a:cubicBezTo>
                  <a:pt x="3138" y="8363"/>
                  <a:pt x="3025" y="8271"/>
                  <a:pt x="2869" y="8058"/>
                </a:cubicBezTo>
                <a:cubicBezTo>
                  <a:pt x="2569" y="7692"/>
                  <a:pt x="2268" y="7258"/>
                  <a:pt x="2002" y="6891"/>
                </a:cubicBezTo>
                <a:cubicBezTo>
                  <a:pt x="2035" y="6858"/>
                  <a:pt x="2035" y="6758"/>
                  <a:pt x="2068" y="6724"/>
                </a:cubicBezTo>
                <a:cubicBezTo>
                  <a:pt x="2268" y="6190"/>
                  <a:pt x="2102" y="5590"/>
                  <a:pt x="1668" y="5223"/>
                </a:cubicBezTo>
                <a:cubicBezTo>
                  <a:pt x="1464" y="5060"/>
                  <a:pt x="1197" y="4959"/>
                  <a:pt x="929" y="4959"/>
                </a:cubicBezTo>
                <a:cubicBezTo>
                  <a:pt x="759" y="4959"/>
                  <a:pt x="589" y="4999"/>
                  <a:pt x="434" y="5090"/>
                </a:cubicBezTo>
                <a:cubicBezTo>
                  <a:pt x="0" y="5390"/>
                  <a:pt x="167" y="6090"/>
                  <a:pt x="434" y="6457"/>
                </a:cubicBezTo>
                <a:cubicBezTo>
                  <a:pt x="454" y="6478"/>
                  <a:pt x="472" y="6486"/>
                  <a:pt x="486" y="6486"/>
                </a:cubicBezTo>
                <a:cubicBezTo>
                  <a:pt x="518" y="6486"/>
                  <a:pt x="534" y="6447"/>
                  <a:pt x="534" y="6424"/>
                </a:cubicBezTo>
                <a:cubicBezTo>
                  <a:pt x="500" y="6090"/>
                  <a:pt x="234" y="5557"/>
                  <a:pt x="567" y="5290"/>
                </a:cubicBezTo>
                <a:cubicBezTo>
                  <a:pt x="664" y="5230"/>
                  <a:pt x="773" y="5204"/>
                  <a:pt x="885" y="5204"/>
                </a:cubicBezTo>
                <a:cubicBezTo>
                  <a:pt x="1082" y="5204"/>
                  <a:pt x="1285" y="5283"/>
                  <a:pt x="1434" y="5390"/>
                </a:cubicBezTo>
                <a:cubicBezTo>
                  <a:pt x="1768" y="5590"/>
                  <a:pt x="1935" y="5957"/>
                  <a:pt x="1935" y="6357"/>
                </a:cubicBezTo>
                <a:cubicBezTo>
                  <a:pt x="1935" y="6524"/>
                  <a:pt x="1901" y="6724"/>
                  <a:pt x="1768" y="6858"/>
                </a:cubicBezTo>
                <a:cubicBezTo>
                  <a:pt x="1743" y="6919"/>
                  <a:pt x="1701" y="6940"/>
                  <a:pt x="1650" y="6940"/>
                </a:cubicBezTo>
                <a:cubicBezTo>
                  <a:pt x="1563" y="6940"/>
                  <a:pt x="1452" y="6879"/>
                  <a:pt x="1368" y="6858"/>
                </a:cubicBezTo>
                <a:cubicBezTo>
                  <a:pt x="1101" y="6724"/>
                  <a:pt x="901" y="6524"/>
                  <a:pt x="667" y="6357"/>
                </a:cubicBezTo>
                <a:cubicBezTo>
                  <a:pt x="651" y="6341"/>
                  <a:pt x="636" y="6334"/>
                  <a:pt x="624" y="6334"/>
                </a:cubicBezTo>
                <a:cubicBezTo>
                  <a:pt x="588" y="6334"/>
                  <a:pt x="576" y="6391"/>
                  <a:pt x="601" y="6391"/>
                </a:cubicBezTo>
                <a:cubicBezTo>
                  <a:pt x="868" y="6658"/>
                  <a:pt x="1307" y="7161"/>
                  <a:pt x="1660" y="7161"/>
                </a:cubicBezTo>
                <a:cubicBezTo>
                  <a:pt x="1747" y="7161"/>
                  <a:pt x="1829" y="7131"/>
                  <a:pt x="1901" y="7058"/>
                </a:cubicBezTo>
                <a:cubicBezTo>
                  <a:pt x="2335" y="7692"/>
                  <a:pt x="2769" y="8259"/>
                  <a:pt x="3236" y="8892"/>
                </a:cubicBezTo>
                <a:cubicBezTo>
                  <a:pt x="3264" y="8911"/>
                  <a:pt x="3289" y="8919"/>
                  <a:pt x="3312" y="8919"/>
                </a:cubicBezTo>
                <a:cubicBezTo>
                  <a:pt x="3370" y="8919"/>
                  <a:pt x="3412" y="8864"/>
                  <a:pt x="3436" y="8792"/>
                </a:cubicBezTo>
                <a:cubicBezTo>
                  <a:pt x="3436" y="8726"/>
                  <a:pt x="3503" y="8592"/>
                  <a:pt x="3503" y="8525"/>
                </a:cubicBezTo>
                <a:cubicBezTo>
                  <a:pt x="3536" y="9059"/>
                  <a:pt x="3603" y="9593"/>
                  <a:pt x="3836" y="10093"/>
                </a:cubicBezTo>
                <a:cubicBezTo>
                  <a:pt x="3847" y="10136"/>
                  <a:pt x="3816" y="10151"/>
                  <a:pt x="3767" y="10151"/>
                </a:cubicBezTo>
                <a:cubicBezTo>
                  <a:pt x="3662" y="10151"/>
                  <a:pt x="3470" y="10083"/>
                  <a:pt x="3403" y="10060"/>
                </a:cubicBezTo>
                <a:cubicBezTo>
                  <a:pt x="3236" y="10027"/>
                  <a:pt x="3036" y="9960"/>
                  <a:pt x="2869" y="9926"/>
                </a:cubicBezTo>
                <a:cubicBezTo>
                  <a:pt x="2869" y="9626"/>
                  <a:pt x="2735" y="9359"/>
                  <a:pt x="2502" y="9193"/>
                </a:cubicBezTo>
                <a:cubicBezTo>
                  <a:pt x="2186" y="8974"/>
                  <a:pt x="1800" y="8826"/>
                  <a:pt x="1420" y="8826"/>
                </a:cubicBezTo>
                <a:cubicBezTo>
                  <a:pt x="1278" y="8826"/>
                  <a:pt x="1137" y="8847"/>
                  <a:pt x="1001" y="8892"/>
                </a:cubicBezTo>
                <a:cubicBezTo>
                  <a:pt x="500" y="9059"/>
                  <a:pt x="400" y="9593"/>
                  <a:pt x="701" y="10027"/>
                </a:cubicBezTo>
                <a:cubicBezTo>
                  <a:pt x="710" y="10035"/>
                  <a:pt x="718" y="10040"/>
                  <a:pt x="727" y="10040"/>
                </a:cubicBezTo>
                <a:cubicBezTo>
                  <a:pt x="749" y="10040"/>
                  <a:pt x="767" y="10009"/>
                  <a:pt x="767" y="9960"/>
                </a:cubicBezTo>
                <a:cubicBezTo>
                  <a:pt x="734" y="9626"/>
                  <a:pt x="701" y="9259"/>
                  <a:pt x="1101" y="9126"/>
                </a:cubicBezTo>
                <a:cubicBezTo>
                  <a:pt x="1208" y="9094"/>
                  <a:pt x="1325" y="9079"/>
                  <a:pt x="1445" y="9079"/>
                </a:cubicBezTo>
                <a:cubicBezTo>
                  <a:pt x="1699" y="9079"/>
                  <a:pt x="1964" y="9146"/>
                  <a:pt x="2168" y="9259"/>
                </a:cubicBezTo>
                <a:cubicBezTo>
                  <a:pt x="2368" y="9359"/>
                  <a:pt x="2569" y="9560"/>
                  <a:pt x="2602" y="9760"/>
                </a:cubicBezTo>
                <a:cubicBezTo>
                  <a:pt x="2569" y="9760"/>
                  <a:pt x="2535" y="9793"/>
                  <a:pt x="2535" y="9860"/>
                </a:cubicBezTo>
                <a:cubicBezTo>
                  <a:pt x="2535" y="9893"/>
                  <a:pt x="2569" y="9926"/>
                  <a:pt x="2602" y="9960"/>
                </a:cubicBezTo>
                <a:cubicBezTo>
                  <a:pt x="2602" y="10060"/>
                  <a:pt x="2569" y="10093"/>
                  <a:pt x="2502" y="10193"/>
                </a:cubicBezTo>
                <a:cubicBezTo>
                  <a:pt x="2376" y="10308"/>
                  <a:pt x="2205" y="10355"/>
                  <a:pt x="2020" y="10355"/>
                </a:cubicBezTo>
                <a:cubicBezTo>
                  <a:pt x="1614" y="10355"/>
                  <a:pt x="1140" y="10133"/>
                  <a:pt x="934" y="9926"/>
                </a:cubicBezTo>
                <a:cubicBezTo>
                  <a:pt x="924" y="9917"/>
                  <a:pt x="915" y="9913"/>
                  <a:pt x="906" y="9913"/>
                </a:cubicBezTo>
                <a:cubicBezTo>
                  <a:pt x="887" y="9913"/>
                  <a:pt x="877" y="9936"/>
                  <a:pt x="901" y="9960"/>
                </a:cubicBezTo>
                <a:cubicBezTo>
                  <a:pt x="1137" y="10314"/>
                  <a:pt x="1607" y="10568"/>
                  <a:pt x="2050" y="10568"/>
                </a:cubicBezTo>
                <a:cubicBezTo>
                  <a:pt x="2234" y="10568"/>
                  <a:pt x="2413" y="10524"/>
                  <a:pt x="2569" y="10427"/>
                </a:cubicBezTo>
                <a:cubicBezTo>
                  <a:pt x="2702" y="10360"/>
                  <a:pt x="2769" y="10260"/>
                  <a:pt x="2835" y="10193"/>
                </a:cubicBezTo>
                <a:cubicBezTo>
                  <a:pt x="3002" y="10260"/>
                  <a:pt x="3169" y="10360"/>
                  <a:pt x="3369" y="10393"/>
                </a:cubicBezTo>
                <a:cubicBezTo>
                  <a:pt x="3769" y="10560"/>
                  <a:pt x="4203" y="10727"/>
                  <a:pt x="4537" y="11027"/>
                </a:cubicBezTo>
                <a:cubicBezTo>
                  <a:pt x="4737" y="11227"/>
                  <a:pt x="4937" y="11428"/>
                  <a:pt x="5104" y="11628"/>
                </a:cubicBezTo>
                <a:cubicBezTo>
                  <a:pt x="5093" y="11624"/>
                  <a:pt x="5082" y="11622"/>
                  <a:pt x="5071" y="11622"/>
                </a:cubicBezTo>
                <a:cubicBezTo>
                  <a:pt x="4984" y="11622"/>
                  <a:pt x="4907" y="11735"/>
                  <a:pt x="4937" y="11794"/>
                </a:cubicBezTo>
                <a:cubicBezTo>
                  <a:pt x="4904" y="11794"/>
                  <a:pt x="4837" y="11794"/>
                  <a:pt x="4770" y="11861"/>
                </a:cubicBezTo>
                <a:cubicBezTo>
                  <a:pt x="4737" y="11861"/>
                  <a:pt x="4703" y="11895"/>
                  <a:pt x="4670" y="11928"/>
                </a:cubicBezTo>
                <a:cubicBezTo>
                  <a:pt x="4603" y="11928"/>
                  <a:pt x="4537" y="11961"/>
                  <a:pt x="4503" y="11961"/>
                </a:cubicBezTo>
                <a:cubicBezTo>
                  <a:pt x="4437" y="11928"/>
                  <a:pt x="4370" y="11928"/>
                  <a:pt x="4337" y="11895"/>
                </a:cubicBezTo>
                <a:cubicBezTo>
                  <a:pt x="4059" y="11723"/>
                  <a:pt x="3700" y="11641"/>
                  <a:pt x="3351" y="11641"/>
                </a:cubicBezTo>
                <a:cubicBezTo>
                  <a:pt x="2480" y="11641"/>
                  <a:pt x="1669" y="12148"/>
                  <a:pt x="2335" y="13029"/>
                </a:cubicBezTo>
                <a:cubicBezTo>
                  <a:pt x="2540" y="13297"/>
                  <a:pt x="2872" y="13401"/>
                  <a:pt x="3228" y="13401"/>
                </a:cubicBezTo>
                <a:cubicBezTo>
                  <a:pt x="3625" y="13401"/>
                  <a:pt x="4053" y="13271"/>
                  <a:pt x="4370" y="13095"/>
                </a:cubicBezTo>
                <a:cubicBezTo>
                  <a:pt x="4737" y="12895"/>
                  <a:pt x="4870" y="12462"/>
                  <a:pt x="4703" y="12195"/>
                </a:cubicBezTo>
                <a:lnTo>
                  <a:pt x="5271" y="12195"/>
                </a:lnTo>
                <a:cubicBezTo>
                  <a:pt x="5371" y="12195"/>
                  <a:pt x="5404" y="12128"/>
                  <a:pt x="5437" y="12061"/>
                </a:cubicBezTo>
                <a:lnTo>
                  <a:pt x="5504" y="12061"/>
                </a:lnTo>
                <a:cubicBezTo>
                  <a:pt x="5771" y="12395"/>
                  <a:pt x="6071" y="12695"/>
                  <a:pt x="6371" y="13029"/>
                </a:cubicBezTo>
                <a:cubicBezTo>
                  <a:pt x="6438" y="13095"/>
                  <a:pt x="6605" y="13296"/>
                  <a:pt x="6738" y="13429"/>
                </a:cubicBezTo>
                <a:cubicBezTo>
                  <a:pt x="6505" y="13429"/>
                  <a:pt x="6238" y="13462"/>
                  <a:pt x="6004" y="13462"/>
                </a:cubicBezTo>
                <a:cubicBezTo>
                  <a:pt x="5704" y="13462"/>
                  <a:pt x="5437" y="13462"/>
                  <a:pt x="5170" y="13596"/>
                </a:cubicBezTo>
                <a:cubicBezTo>
                  <a:pt x="5170" y="13596"/>
                  <a:pt x="5104" y="13596"/>
                  <a:pt x="5104" y="13629"/>
                </a:cubicBezTo>
                <a:cubicBezTo>
                  <a:pt x="5089" y="13627"/>
                  <a:pt x="5073" y="13625"/>
                  <a:pt x="5056" y="13625"/>
                </a:cubicBezTo>
                <a:cubicBezTo>
                  <a:pt x="4854" y="13625"/>
                  <a:pt x="4557" y="13801"/>
                  <a:pt x="4403" y="13863"/>
                </a:cubicBezTo>
                <a:cubicBezTo>
                  <a:pt x="4170" y="13963"/>
                  <a:pt x="3870" y="14196"/>
                  <a:pt x="3736" y="14463"/>
                </a:cubicBezTo>
                <a:cubicBezTo>
                  <a:pt x="3518" y="15025"/>
                  <a:pt x="4088" y="15470"/>
                  <a:pt x="4572" y="15470"/>
                </a:cubicBezTo>
                <a:cubicBezTo>
                  <a:pt x="4605" y="15470"/>
                  <a:pt x="4638" y="15468"/>
                  <a:pt x="4670" y="15464"/>
                </a:cubicBezTo>
                <a:cubicBezTo>
                  <a:pt x="5170" y="15430"/>
                  <a:pt x="5704" y="15097"/>
                  <a:pt x="5904" y="14630"/>
                </a:cubicBezTo>
                <a:cubicBezTo>
                  <a:pt x="5964" y="14499"/>
                  <a:pt x="5977" y="14386"/>
                  <a:pt x="5955" y="14288"/>
                </a:cubicBezTo>
                <a:lnTo>
                  <a:pt x="5955" y="14288"/>
                </a:lnTo>
                <a:cubicBezTo>
                  <a:pt x="5955" y="14351"/>
                  <a:pt x="5940" y="14420"/>
                  <a:pt x="5904" y="14496"/>
                </a:cubicBezTo>
                <a:cubicBezTo>
                  <a:pt x="5738" y="14830"/>
                  <a:pt x="5271" y="15063"/>
                  <a:pt x="4904" y="15097"/>
                </a:cubicBezTo>
                <a:cubicBezTo>
                  <a:pt x="4873" y="15101"/>
                  <a:pt x="4843" y="15103"/>
                  <a:pt x="4813" y="15103"/>
                </a:cubicBezTo>
                <a:cubicBezTo>
                  <a:pt x="4375" y="15103"/>
                  <a:pt x="3960" y="14668"/>
                  <a:pt x="4303" y="14263"/>
                </a:cubicBezTo>
                <a:cubicBezTo>
                  <a:pt x="4503" y="14096"/>
                  <a:pt x="4703" y="13996"/>
                  <a:pt x="4904" y="13896"/>
                </a:cubicBezTo>
                <a:cubicBezTo>
                  <a:pt x="5037" y="13863"/>
                  <a:pt x="5204" y="13829"/>
                  <a:pt x="5337" y="13763"/>
                </a:cubicBezTo>
                <a:cubicBezTo>
                  <a:pt x="5449" y="13796"/>
                  <a:pt x="5571" y="13841"/>
                  <a:pt x="5678" y="13901"/>
                </a:cubicBezTo>
                <a:lnTo>
                  <a:pt x="5678" y="13901"/>
                </a:lnTo>
                <a:cubicBezTo>
                  <a:pt x="5642" y="13898"/>
                  <a:pt x="5607" y="13896"/>
                  <a:pt x="5571" y="13896"/>
                </a:cubicBezTo>
                <a:cubicBezTo>
                  <a:pt x="5764" y="13982"/>
                  <a:pt x="5916" y="14110"/>
                  <a:pt x="5955" y="14288"/>
                </a:cubicBezTo>
                <a:lnTo>
                  <a:pt x="5955" y="14288"/>
                </a:lnTo>
                <a:cubicBezTo>
                  <a:pt x="5955" y="14114"/>
                  <a:pt x="5833" y="13990"/>
                  <a:pt x="5678" y="13901"/>
                </a:cubicBezTo>
                <a:lnTo>
                  <a:pt x="5678" y="13901"/>
                </a:lnTo>
                <a:cubicBezTo>
                  <a:pt x="5730" y="13906"/>
                  <a:pt x="5780" y="13911"/>
                  <a:pt x="5828" y="13911"/>
                </a:cubicBezTo>
                <a:cubicBezTo>
                  <a:pt x="5867" y="13911"/>
                  <a:pt x="5904" y="13907"/>
                  <a:pt x="5938" y="13896"/>
                </a:cubicBezTo>
                <a:cubicBezTo>
                  <a:pt x="6004" y="13896"/>
                  <a:pt x="6004" y="13796"/>
                  <a:pt x="5938" y="13796"/>
                </a:cubicBezTo>
                <a:cubicBezTo>
                  <a:pt x="5738" y="13763"/>
                  <a:pt x="5571" y="13729"/>
                  <a:pt x="5371" y="13696"/>
                </a:cubicBezTo>
                <a:cubicBezTo>
                  <a:pt x="5519" y="13659"/>
                  <a:pt x="5665" y="13645"/>
                  <a:pt x="5810" y="13645"/>
                </a:cubicBezTo>
                <a:cubicBezTo>
                  <a:pt x="6185" y="13645"/>
                  <a:pt x="6553" y="13738"/>
                  <a:pt x="6938" y="13763"/>
                </a:cubicBezTo>
                <a:cubicBezTo>
                  <a:pt x="6938" y="13763"/>
                  <a:pt x="6938" y="13796"/>
                  <a:pt x="7005" y="13796"/>
                </a:cubicBezTo>
                <a:cubicBezTo>
                  <a:pt x="7205" y="13963"/>
                  <a:pt x="7172" y="13929"/>
                  <a:pt x="7339" y="14029"/>
                </a:cubicBezTo>
                <a:cubicBezTo>
                  <a:pt x="7272" y="14063"/>
                  <a:pt x="7405" y="14129"/>
                  <a:pt x="7606" y="14230"/>
                </a:cubicBezTo>
                <a:cubicBezTo>
                  <a:pt x="7906" y="14430"/>
                  <a:pt x="8206" y="14697"/>
                  <a:pt x="8540" y="14897"/>
                </a:cubicBezTo>
                <a:cubicBezTo>
                  <a:pt x="8606" y="14930"/>
                  <a:pt x="8706" y="15030"/>
                  <a:pt x="8740" y="15063"/>
                </a:cubicBezTo>
                <a:cubicBezTo>
                  <a:pt x="8673" y="15063"/>
                  <a:pt x="8606" y="15030"/>
                  <a:pt x="8540" y="14963"/>
                </a:cubicBezTo>
                <a:cubicBezTo>
                  <a:pt x="8515" y="14955"/>
                  <a:pt x="8492" y="14951"/>
                  <a:pt x="8471" y="14951"/>
                </a:cubicBezTo>
                <a:cubicBezTo>
                  <a:pt x="8410" y="14951"/>
                  <a:pt x="8373" y="14988"/>
                  <a:pt x="8373" y="15063"/>
                </a:cubicBezTo>
                <a:cubicBezTo>
                  <a:pt x="8129" y="15063"/>
                  <a:pt x="7869" y="15047"/>
                  <a:pt x="7610" y="15047"/>
                </a:cubicBezTo>
                <a:cubicBezTo>
                  <a:pt x="7124" y="15047"/>
                  <a:pt x="6641" y="15104"/>
                  <a:pt x="6271" y="15430"/>
                </a:cubicBezTo>
                <a:cubicBezTo>
                  <a:pt x="5904" y="15764"/>
                  <a:pt x="6038" y="16398"/>
                  <a:pt x="6505" y="16531"/>
                </a:cubicBezTo>
                <a:cubicBezTo>
                  <a:pt x="6591" y="16564"/>
                  <a:pt x="6685" y="16579"/>
                  <a:pt x="6783" y="16579"/>
                </a:cubicBezTo>
                <a:cubicBezTo>
                  <a:pt x="7179" y="16579"/>
                  <a:pt x="7645" y="16338"/>
                  <a:pt x="7939" y="16098"/>
                </a:cubicBezTo>
                <a:cubicBezTo>
                  <a:pt x="8075" y="15992"/>
                  <a:pt x="8157" y="15851"/>
                  <a:pt x="8186" y="15708"/>
                </a:cubicBezTo>
                <a:lnTo>
                  <a:pt x="8186" y="15708"/>
                </a:lnTo>
                <a:cubicBezTo>
                  <a:pt x="8134" y="15773"/>
                  <a:pt x="8052" y="15837"/>
                  <a:pt x="7939" y="15897"/>
                </a:cubicBezTo>
                <a:cubicBezTo>
                  <a:pt x="7672" y="16098"/>
                  <a:pt x="7272" y="16231"/>
                  <a:pt x="6905" y="16231"/>
                </a:cubicBezTo>
                <a:cubicBezTo>
                  <a:pt x="6738" y="16231"/>
                  <a:pt x="6571" y="16098"/>
                  <a:pt x="6538" y="15931"/>
                </a:cubicBezTo>
                <a:cubicBezTo>
                  <a:pt x="6438" y="15530"/>
                  <a:pt x="6805" y="15264"/>
                  <a:pt x="7172" y="15197"/>
                </a:cubicBezTo>
                <a:cubicBezTo>
                  <a:pt x="7405" y="15097"/>
                  <a:pt x="7706" y="15097"/>
                  <a:pt x="8006" y="15097"/>
                </a:cubicBezTo>
                <a:cubicBezTo>
                  <a:pt x="8056" y="15142"/>
                  <a:pt x="8100" y="15187"/>
                  <a:pt x="8136" y="15231"/>
                </a:cubicBezTo>
                <a:lnTo>
                  <a:pt x="8136" y="15231"/>
                </a:lnTo>
                <a:cubicBezTo>
                  <a:pt x="8310" y="15237"/>
                  <a:pt x="8465" y="15264"/>
                  <a:pt x="8673" y="15264"/>
                </a:cubicBezTo>
                <a:lnTo>
                  <a:pt x="8873" y="15264"/>
                </a:lnTo>
                <a:cubicBezTo>
                  <a:pt x="8906" y="15230"/>
                  <a:pt x="8940" y="15197"/>
                  <a:pt x="8906" y="15130"/>
                </a:cubicBezTo>
                <a:lnTo>
                  <a:pt x="8906" y="15130"/>
                </a:lnTo>
                <a:cubicBezTo>
                  <a:pt x="9273" y="15430"/>
                  <a:pt x="9674" y="15697"/>
                  <a:pt x="10074" y="15931"/>
                </a:cubicBezTo>
                <a:cubicBezTo>
                  <a:pt x="10241" y="16064"/>
                  <a:pt x="10408" y="16131"/>
                  <a:pt x="10574" y="16264"/>
                </a:cubicBezTo>
                <a:cubicBezTo>
                  <a:pt x="10541" y="16298"/>
                  <a:pt x="10508" y="16364"/>
                  <a:pt x="10508" y="16431"/>
                </a:cubicBezTo>
                <a:cubicBezTo>
                  <a:pt x="10508" y="16464"/>
                  <a:pt x="10541" y="16464"/>
                  <a:pt x="10541" y="16531"/>
                </a:cubicBezTo>
                <a:cubicBezTo>
                  <a:pt x="10241" y="16698"/>
                  <a:pt x="10041" y="16931"/>
                  <a:pt x="9840" y="17198"/>
                </a:cubicBezTo>
                <a:cubicBezTo>
                  <a:pt x="9774" y="17198"/>
                  <a:pt x="9740" y="17232"/>
                  <a:pt x="9707" y="17232"/>
                </a:cubicBezTo>
                <a:cubicBezTo>
                  <a:pt x="9607" y="17265"/>
                  <a:pt x="9674" y="17398"/>
                  <a:pt x="9740" y="17432"/>
                </a:cubicBezTo>
                <a:cubicBezTo>
                  <a:pt x="9763" y="17455"/>
                  <a:pt x="9802" y="17494"/>
                  <a:pt x="9835" y="17494"/>
                </a:cubicBezTo>
                <a:cubicBezTo>
                  <a:pt x="9850" y="17494"/>
                  <a:pt x="9863" y="17486"/>
                  <a:pt x="9874" y="17465"/>
                </a:cubicBezTo>
                <a:cubicBezTo>
                  <a:pt x="9907" y="17465"/>
                  <a:pt x="10007" y="17432"/>
                  <a:pt x="10041" y="17432"/>
                </a:cubicBezTo>
                <a:cubicBezTo>
                  <a:pt x="10107" y="17398"/>
                  <a:pt x="10107" y="17298"/>
                  <a:pt x="10107" y="17265"/>
                </a:cubicBezTo>
                <a:lnTo>
                  <a:pt x="10241" y="17132"/>
                </a:lnTo>
                <a:lnTo>
                  <a:pt x="10241" y="17198"/>
                </a:lnTo>
                <a:lnTo>
                  <a:pt x="10274" y="17198"/>
                </a:lnTo>
                <a:lnTo>
                  <a:pt x="10274" y="17132"/>
                </a:lnTo>
                <a:cubicBezTo>
                  <a:pt x="10441" y="16965"/>
                  <a:pt x="10608" y="16865"/>
                  <a:pt x="10841" y="16731"/>
                </a:cubicBezTo>
                <a:cubicBezTo>
                  <a:pt x="10875" y="16731"/>
                  <a:pt x="10908" y="16631"/>
                  <a:pt x="10908" y="16598"/>
                </a:cubicBezTo>
                <a:cubicBezTo>
                  <a:pt x="11208" y="16798"/>
                  <a:pt x="11442" y="17065"/>
                  <a:pt x="11675" y="17398"/>
                </a:cubicBezTo>
                <a:cubicBezTo>
                  <a:pt x="11875" y="17732"/>
                  <a:pt x="11742" y="17865"/>
                  <a:pt x="11909" y="17966"/>
                </a:cubicBezTo>
                <a:cubicBezTo>
                  <a:pt x="11942" y="18099"/>
                  <a:pt x="12009" y="18266"/>
                  <a:pt x="12042" y="18399"/>
                </a:cubicBezTo>
                <a:cubicBezTo>
                  <a:pt x="12175" y="18799"/>
                  <a:pt x="12242" y="19200"/>
                  <a:pt x="12376" y="19600"/>
                </a:cubicBezTo>
                <a:cubicBezTo>
                  <a:pt x="12376" y="19967"/>
                  <a:pt x="12376" y="20401"/>
                  <a:pt x="12442" y="20768"/>
                </a:cubicBezTo>
                <a:cubicBezTo>
                  <a:pt x="12442" y="20784"/>
                  <a:pt x="12467" y="20793"/>
                  <a:pt x="12492" y="20793"/>
                </a:cubicBezTo>
                <a:cubicBezTo>
                  <a:pt x="12517" y="20793"/>
                  <a:pt x="12542" y="20784"/>
                  <a:pt x="12542" y="20768"/>
                </a:cubicBezTo>
                <a:lnTo>
                  <a:pt x="12542" y="20301"/>
                </a:lnTo>
                <a:cubicBezTo>
                  <a:pt x="13210" y="23036"/>
                  <a:pt x="13710" y="25771"/>
                  <a:pt x="14210" y="28573"/>
                </a:cubicBezTo>
                <a:cubicBezTo>
                  <a:pt x="13661" y="27995"/>
                  <a:pt x="13087" y="27468"/>
                  <a:pt x="12467" y="26968"/>
                </a:cubicBezTo>
                <a:lnTo>
                  <a:pt x="12467" y="26968"/>
                </a:lnTo>
                <a:cubicBezTo>
                  <a:pt x="12795" y="27215"/>
                  <a:pt x="13152" y="27450"/>
                  <a:pt x="13510" y="27706"/>
                </a:cubicBezTo>
                <a:cubicBezTo>
                  <a:pt x="13514" y="27711"/>
                  <a:pt x="13519" y="27713"/>
                  <a:pt x="13524" y="27713"/>
                </a:cubicBezTo>
                <a:cubicBezTo>
                  <a:pt x="13551" y="27713"/>
                  <a:pt x="13572" y="27635"/>
                  <a:pt x="13543" y="27606"/>
                </a:cubicBezTo>
                <a:cubicBezTo>
                  <a:pt x="12509" y="26438"/>
                  <a:pt x="11041" y="25638"/>
                  <a:pt x="9874" y="24704"/>
                </a:cubicBezTo>
                <a:cubicBezTo>
                  <a:pt x="9707" y="24570"/>
                  <a:pt x="9540" y="24404"/>
                  <a:pt x="9373" y="24237"/>
                </a:cubicBezTo>
                <a:cubicBezTo>
                  <a:pt x="8840" y="23536"/>
                  <a:pt x="8573" y="22636"/>
                  <a:pt x="8439" y="21802"/>
                </a:cubicBezTo>
                <a:lnTo>
                  <a:pt x="8439" y="21768"/>
                </a:lnTo>
                <a:cubicBezTo>
                  <a:pt x="8573" y="21768"/>
                  <a:pt x="8740" y="21735"/>
                  <a:pt x="8873" y="21635"/>
                </a:cubicBezTo>
                <a:cubicBezTo>
                  <a:pt x="9340" y="21301"/>
                  <a:pt x="9373" y="20601"/>
                  <a:pt x="9207" y="20100"/>
                </a:cubicBezTo>
                <a:cubicBezTo>
                  <a:pt x="8972" y="19513"/>
                  <a:pt x="8349" y="19288"/>
                  <a:pt x="7771" y="19288"/>
                </a:cubicBezTo>
                <a:cubicBezTo>
                  <a:pt x="7692" y="19288"/>
                  <a:pt x="7615" y="19292"/>
                  <a:pt x="7539" y="19300"/>
                </a:cubicBezTo>
                <a:cubicBezTo>
                  <a:pt x="7439" y="19300"/>
                  <a:pt x="7505" y="19433"/>
                  <a:pt x="7539" y="19433"/>
                </a:cubicBezTo>
                <a:cubicBezTo>
                  <a:pt x="8039" y="19600"/>
                  <a:pt x="8573" y="19633"/>
                  <a:pt x="8873" y="20134"/>
                </a:cubicBezTo>
                <a:cubicBezTo>
                  <a:pt x="9073" y="20467"/>
                  <a:pt x="9007" y="20968"/>
                  <a:pt x="8840" y="21301"/>
                </a:cubicBezTo>
                <a:cubicBezTo>
                  <a:pt x="8734" y="21486"/>
                  <a:pt x="8607" y="21546"/>
                  <a:pt x="8476" y="21546"/>
                </a:cubicBezTo>
                <a:cubicBezTo>
                  <a:pt x="8442" y="21546"/>
                  <a:pt x="8407" y="21542"/>
                  <a:pt x="8373" y="21535"/>
                </a:cubicBezTo>
                <a:cubicBezTo>
                  <a:pt x="8373" y="21468"/>
                  <a:pt x="8339" y="21435"/>
                  <a:pt x="8339" y="21401"/>
                </a:cubicBezTo>
                <a:cubicBezTo>
                  <a:pt x="8295" y="21312"/>
                  <a:pt x="8236" y="21283"/>
                  <a:pt x="8171" y="21283"/>
                </a:cubicBezTo>
                <a:cubicBezTo>
                  <a:pt x="8139" y="21283"/>
                  <a:pt x="8106" y="21290"/>
                  <a:pt x="8073" y="21301"/>
                </a:cubicBezTo>
                <a:cubicBezTo>
                  <a:pt x="7939" y="21201"/>
                  <a:pt x="7839" y="20968"/>
                  <a:pt x="7772" y="20801"/>
                </a:cubicBezTo>
                <a:cubicBezTo>
                  <a:pt x="7672" y="20434"/>
                  <a:pt x="7739" y="20067"/>
                  <a:pt x="7772" y="19700"/>
                </a:cubicBezTo>
                <a:cubicBezTo>
                  <a:pt x="7772" y="19637"/>
                  <a:pt x="7759" y="19613"/>
                  <a:pt x="7741" y="19613"/>
                </a:cubicBezTo>
                <a:cubicBezTo>
                  <a:pt x="7730" y="19613"/>
                  <a:pt x="7718" y="19621"/>
                  <a:pt x="7706" y="19633"/>
                </a:cubicBezTo>
                <a:cubicBezTo>
                  <a:pt x="7405" y="20034"/>
                  <a:pt x="7439" y="20768"/>
                  <a:pt x="7672" y="21201"/>
                </a:cubicBezTo>
                <a:cubicBezTo>
                  <a:pt x="7739" y="21368"/>
                  <a:pt x="7906" y="21568"/>
                  <a:pt x="8073" y="21635"/>
                </a:cubicBezTo>
                <a:cubicBezTo>
                  <a:pt x="8106" y="21735"/>
                  <a:pt x="8106" y="21768"/>
                  <a:pt x="8239" y="21935"/>
                </a:cubicBezTo>
                <a:lnTo>
                  <a:pt x="8273" y="21968"/>
                </a:lnTo>
                <a:cubicBezTo>
                  <a:pt x="8392" y="22374"/>
                  <a:pt x="8477" y="22780"/>
                  <a:pt x="8589" y="23161"/>
                </a:cubicBezTo>
                <a:lnTo>
                  <a:pt x="8589" y="23161"/>
                </a:lnTo>
                <a:cubicBezTo>
                  <a:pt x="8607" y="23178"/>
                  <a:pt x="8624" y="23195"/>
                  <a:pt x="8642" y="23211"/>
                </a:cubicBezTo>
                <a:lnTo>
                  <a:pt x="8642" y="23211"/>
                </a:lnTo>
                <a:cubicBezTo>
                  <a:pt x="8626" y="23198"/>
                  <a:pt x="8609" y="23184"/>
                  <a:pt x="8592" y="23171"/>
                </a:cubicBezTo>
                <a:lnTo>
                  <a:pt x="8592" y="23171"/>
                </a:lnTo>
                <a:cubicBezTo>
                  <a:pt x="8636" y="23319"/>
                  <a:pt x="8684" y="23464"/>
                  <a:pt x="8740" y="23603"/>
                </a:cubicBezTo>
                <a:cubicBezTo>
                  <a:pt x="8436" y="23285"/>
                  <a:pt x="8145" y="22948"/>
                  <a:pt x="7856" y="22603"/>
                </a:cubicBezTo>
                <a:lnTo>
                  <a:pt x="7856" y="22603"/>
                </a:lnTo>
                <a:cubicBezTo>
                  <a:pt x="8022" y="22737"/>
                  <a:pt x="8287" y="22901"/>
                  <a:pt x="8339" y="22936"/>
                </a:cubicBezTo>
                <a:cubicBezTo>
                  <a:pt x="8407" y="23026"/>
                  <a:pt x="8505" y="23101"/>
                  <a:pt x="8592" y="23171"/>
                </a:cubicBezTo>
                <a:lnTo>
                  <a:pt x="8592" y="23171"/>
                </a:lnTo>
                <a:cubicBezTo>
                  <a:pt x="8591" y="23167"/>
                  <a:pt x="8590" y="23164"/>
                  <a:pt x="8589" y="23161"/>
                </a:cubicBezTo>
                <a:lnTo>
                  <a:pt x="8589" y="23161"/>
                </a:lnTo>
                <a:cubicBezTo>
                  <a:pt x="8369" y="22947"/>
                  <a:pt x="8166" y="22691"/>
                  <a:pt x="7939" y="22435"/>
                </a:cubicBezTo>
                <a:lnTo>
                  <a:pt x="7872" y="22435"/>
                </a:lnTo>
                <a:cubicBezTo>
                  <a:pt x="7830" y="22427"/>
                  <a:pt x="7797" y="22423"/>
                  <a:pt x="7773" y="22423"/>
                </a:cubicBezTo>
                <a:cubicBezTo>
                  <a:pt x="7742" y="22423"/>
                  <a:pt x="7725" y="22429"/>
                  <a:pt x="7720" y="22441"/>
                </a:cubicBezTo>
                <a:lnTo>
                  <a:pt x="7720" y="22441"/>
                </a:lnTo>
                <a:cubicBezTo>
                  <a:pt x="7765" y="22495"/>
                  <a:pt x="7810" y="22549"/>
                  <a:pt x="7856" y="22603"/>
                </a:cubicBezTo>
                <a:lnTo>
                  <a:pt x="7856" y="22603"/>
                </a:lnTo>
                <a:cubicBezTo>
                  <a:pt x="7767" y="22532"/>
                  <a:pt x="7706" y="22470"/>
                  <a:pt x="7720" y="22441"/>
                </a:cubicBezTo>
                <a:lnTo>
                  <a:pt x="7720" y="22441"/>
                </a:lnTo>
                <a:cubicBezTo>
                  <a:pt x="7387" y="22042"/>
                  <a:pt x="7054" y="21634"/>
                  <a:pt x="6705" y="21235"/>
                </a:cubicBezTo>
                <a:cubicBezTo>
                  <a:pt x="6695" y="21225"/>
                  <a:pt x="6682" y="21221"/>
                  <a:pt x="6671" y="21221"/>
                </a:cubicBezTo>
                <a:cubicBezTo>
                  <a:pt x="6644" y="21221"/>
                  <a:pt x="6624" y="21244"/>
                  <a:pt x="6672" y="21268"/>
                </a:cubicBezTo>
                <a:cubicBezTo>
                  <a:pt x="6905" y="21602"/>
                  <a:pt x="7172" y="21935"/>
                  <a:pt x="7439" y="22269"/>
                </a:cubicBezTo>
                <a:cubicBezTo>
                  <a:pt x="7339" y="22202"/>
                  <a:pt x="7205" y="22102"/>
                  <a:pt x="7072" y="22069"/>
                </a:cubicBezTo>
                <a:cubicBezTo>
                  <a:pt x="7172" y="22069"/>
                  <a:pt x="7172" y="21968"/>
                  <a:pt x="7105" y="21935"/>
                </a:cubicBezTo>
                <a:cubicBezTo>
                  <a:pt x="6838" y="21602"/>
                  <a:pt x="6571" y="21268"/>
                  <a:pt x="6371" y="20901"/>
                </a:cubicBezTo>
                <a:cubicBezTo>
                  <a:pt x="6405" y="20901"/>
                  <a:pt x="6405" y="20868"/>
                  <a:pt x="6405" y="20868"/>
                </a:cubicBezTo>
                <a:cubicBezTo>
                  <a:pt x="6438" y="20734"/>
                  <a:pt x="6505" y="20567"/>
                  <a:pt x="6538" y="20434"/>
                </a:cubicBezTo>
                <a:cubicBezTo>
                  <a:pt x="6538" y="20434"/>
                  <a:pt x="6571" y="20401"/>
                  <a:pt x="6571" y="20367"/>
                </a:cubicBezTo>
                <a:cubicBezTo>
                  <a:pt x="6605" y="20134"/>
                  <a:pt x="6605" y="19900"/>
                  <a:pt x="6605" y="19633"/>
                </a:cubicBezTo>
                <a:cubicBezTo>
                  <a:pt x="6672" y="19533"/>
                  <a:pt x="6705" y="19433"/>
                  <a:pt x="6672" y="19400"/>
                </a:cubicBezTo>
                <a:cubicBezTo>
                  <a:pt x="6705" y="19367"/>
                  <a:pt x="6738" y="19300"/>
                  <a:pt x="6705" y="19266"/>
                </a:cubicBezTo>
                <a:lnTo>
                  <a:pt x="6705" y="19266"/>
                </a:lnTo>
                <a:cubicBezTo>
                  <a:pt x="6741" y="19271"/>
                  <a:pt x="6778" y="19273"/>
                  <a:pt x="6815" y="19273"/>
                </a:cubicBezTo>
                <a:cubicBezTo>
                  <a:pt x="7084" y="19273"/>
                  <a:pt x="7359" y="19163"/>
                  <a:pt x="7505" y="18900"/>
                </a:cubicBezTo>
                <a:cubicBezTo>
                  <a:pt x="7739" y="18433"/>
                  <a:pt x="7606" y="17799"/>
                  <a:pt x="7372" y="17365"/>
                </a:cubicBezTo>
                <a:cubicBezTo>
                  <a:pt x="7255" y="17131"/>
                  <a:pt x="6990" y="16954"/>
                  <a:pt x="6736" y="16954"/>
                </a:cubicBezTo>
                <a:cubicBezTo>
                  <a:pt x="6556" y="16954"/>
                  <a:pt x="6382" y="17043"/>
                  <a:pt x="6271" y="17265"/>
                </a:cubicBezTo>
                <a:cubicBezTo>
                  <a:pt x="6271" y="17298"/>
                  <a:pt x="6271" y="17365"/>
                  <a:pt x="6338" y="17365"/>
                </a:cubicBezTo>
                <a:cubicBezTo>
                  <a:pt x="6484" y="17321"/>
                  <a:pt x="6605" y="17284"/>
                  <a:pt x="6712" y="17284"/>
                </a:cubicBezTo>
                <a:cubicBezTo>
                  <a:pt x="6847" y="17284"/>
                  <a:pt x="6960" y="17345"/>
                  <a:pt x="7072" y="17532"/>
                </a:cubicBezTo>
                <a:cubicBezTo>
                  <a:pt x="7272" y="17799"/>
                  <a:pt x="7339" y="18232"/>
                  <a:pt x="7239" y="18599"/>
                </a:cubicBezTo>
                <a:cubicBezTo>
                  <a:pt x="7189" y="18873"/>
                  <a:pt x="7028" y="19017"/>
                  <a:pt x="6811" y="19017"/>
                </a:cubicBezTo>
                <a:cubicBezTo>
                  <a:pt x="6737" y="19017"/>
                  <a:pt x="6656" y="19000"/>
                  <a:pt x="6571" y="18966"/>
                </a:cubicBezTo>
                <a:cubicBezTo>
                  <a:pt x="6571" y="18933"/>
                  <a:pt x="6571" y="18933"/>
                  <a:pt x="6538" y="18900"/>
                </a:cubicBezTo>
                <a:cubicBezTo>
                  <a:pt x="6505" y="18766"/>
                  <a:pt x="6405" y="18766"/>
                  <a:pt x="6338" y="18766"/>
                </a:cubicBezTo>
                <a:cubicBezTo>
                  <a:pt x="6038" y="18433"/>
                  <a:pt x="5771" y="17699"/>
                  <a:pt x="6104" y="17465"/>
                </a:cubicBezTo>
                <a:cubicBezTo>
                  <a:pt x="6171" y="17432"/>
                  <a:pt x="6104" y="17398"/>
                  <a:pt x="6071" y="17398"/>
                </a:cubicBezTo>
                <a:cubicBezTo>
                  <a:pt x="5404" y="17465"/>
                  <a:pt x="5938" y="18699"/>
                  <a:pt x="6171" y="18966"/>
                </a:cubicBezTo>
                <a:lnTo>
                  <a:pt x="6238" y="19066"/>
                </a:lnTo>
                <a:cubicBezTo>
                  <a:pt x="6271" y="19300"/>
                  <a:pt x="6271" y="19600"/>
                  <a:pt x="6338" y="19867"/>
                </a:cubicBezTo>
                <a:lnTo>
                  <a:pt x="6338" y="19967"/>
                </a:lnTo>
                <a:cubicBezTo>
                  <a:pt x="6271" y="19967"/>
                  <a:pt x="6205" y="19900"/>
                  <a:pt x="6071" y="19734"/>
                </a:cubicBezTo>
                <a:cubicBezTo>
                  <a:pt x="5871" y="19433"/>
                  <a:pt x="5704" y="19200"/>
                  <a:pt x="5504" y="18933"/>
                </a:cubicBezTo>
                <a:cubicBezTo>
                  <a:pt x="5504" y="18900"/>
                  <a:pt x="5504" y="18900"/>
                  <a:pt x="5437" y="18866"/>
                </a:cubicBezTo>
                <a:cubicBezTo>
                  <a:pt x="5371" y="18733"/>
                  <a:pt x="5237" y="18699"/>
                  <a:pt x="5104" y="18633"/>
                </a:cubicBezTo>
                <a:cubicBezTo>
                  <a:pt x="5204" y="18533"/>
                  <a:pt x="5271" y="18366"/>
                  <a:pt x="5271" y="18199"/>
                </a:cubicBezTo>
                <a:cubicBezTo>
                  <a:pt x="5271" y="17699"/>
                  <a:pt x="4937" y="17198"/>
                  <a:pt x="4570" y="16898"/>
                </a:cubicBezTo>
                <a:cubicBezTo>
                  <a:pt x="4420" y="16791"/>
                  <a:pt x="4263" y="16742"/>
                  <a:pt x="4113" y="16742"/>
                </a:cubicBezTo>
                <a:cubicBezTo>
                  <a:pt x="3798" y="16742"/>
                  <a:pt x="3516" y="16959"/>
                  <a:pt x="3403" y="17298"/>
                </a:cubicBezTo>
                <a:cubicBezTo>
                  <a:pt x="3403" y="17373"/>
                  <a:pt x="3459" y="17411"/>
                  <a:pt x="3501" y="17411"/>
                </a:cubicBezTo>
                <a:cubicBezTo>
                  <a:pt x="3515" y="17411"/>
                  <a:pt x="3528" y="17407"/>
                  <a:pt x="3536" y="17398"/>
                </a:cubicBezTo>
                <a:cubicBezTo>
                  <a:pt x="3547" y="17387"/>
                  <a:pt x="3558" y="17376"/>
                  <a:pt x="3569" y="17365"/>
                </a:cubicBezTo>
                <a:lnTo>
                  <a:pt x="3569" y="17365"/>
                </a:lnTo>
                <a:cubicBezTo>
                  <a:pt x="3569" y="17899"/>
                  <a:pt x="3770" y="18699"/>
                  <a:pt x="4337" y="18933"/>
                </a:cubicBezTo>
                <a:cubicBezTo>
                  <a:pt x="4403" y="18971"/>
                  <a:pt x="4473" y="18987"/>
                  <a:pt x="4542" y="18987"/>
                </a:cubicBezTo>
                <a:cubicBezTo>
                  <a:pt x="4714" y="18987"/>
                  <a:pt x="4885" y="18885"/>
                  <a:pt x="5004" y="18766"/>
                </a:cubicBezTo>
                <a:cubicBezTo>
                  <a:pt x="5437" y="19300"/>
                  <a:pt x="5838" y="19867"/>
                  <a:pt x="6271" y="20401"/>
                </a:cubicBezTo>
                <a:cubicBezTo>
                  <a:pt x="6271" y="20545"/>
                  <a:pt x="6254" y="20654"/>
                  <a:pt x="6219" y="20654"/>
                </a:cubicBezTo>
                <a:cubicBezTo>
                  <a:pt x="6206" y="20654"/>
                  <a:pt x="6190" y="20638"/>
                  <a:pt x="6171" y="20601"/>
                </a:cubicBezTo>
                <a:cubicBezTo>
                  <a:pt x="6171" y="20567"/>
                  <a:pt x="6104" y="20567"/>
                  <a:pt x="6071" y="20567"/>
                </a:cubicBezTo>
                <a:cubicBezTo>
                  <a:pt x="6061" y="20537"/>
                  <a:pt x="6039" y="20525"/>
                  <a:pt x="6013" y="20525"/>
                </a:cubicBezTo>
                <a:cubicBezTo>
                  <a:pt x="5955" y="20525"/>
                  <a:pt x="5881" y="20588"/>
                  <a:pt x="5904" y="20634"/>
                </a:cubicBezTo>
                <a:cubicBezTo>
                  <a:pt x="5938" y="20734"/>
                  <a:pt x="5938" y="20768"/>
                  <a:pt x="6004" y="20868"/>
                </a:cubicBezTo>
                <a:lnTo>
                  <a:pt x="6004" y="20901"/>
                </a:lnTo>
                <a:cubicBezTo>
                  <a:pt x="6004" y="20934"/>
                  <a:pt x="6038" y="20968"/>
                  <a:pt x="6038" y="20968"/>
                </a:cubicBezTo>
                <a:cubicBezTo>
                  <a:pt x="6038" y="20968"/>
                  <a:pt x="6038" y="21034"/>
                  <a:pt x="6071" y="21034"/>
                </a:cubicBezTo>
                <a:cubicBezTo>
                  <a:pt x="6071" y="21068"/>
                  <a:pt x="6104" y="21135"/>
                  <a:pt x="6238" y="21268"/>
                </a:cubicBezTo>
                <a:cubicBezTo>
                  <a:pt x="6238" y="21268"/>
                  <a:pt x="6713" y="21870"/>
                  <a:pt x="6614" y="21870"/>
                </a:cubicBezTo>
                <a:cubicBezTo>
                  <a:pt x="6611" y="21870"/>
                  <a:pt x="6608" y="21869"/>
                  <a:pt x="6605" y="21868"/>
                </a:cubicBezTo>
                <a:cubicBezTo>
                  <a:pt x="6238" y="21768"/>
                  <a:pt x="5904" y="21602"/>
                  <a:pt x="5571" y="21435"/>
                </a:cubicBezTo>
                <a:lnTo>
                  <a:pt x="5537" y="21435"/>
                </a:lnTo>
                <a:cubicBezTo>
                  <a:pt x="5537" y="20968"/>
                  <a:pt x="4904" y="20534"/>
                  <a:pt x="4537" y="20401"/>
                </a:cubicBezTo>
                <a:cubicBezTo>
                  <a:pt x="4418" y="20363"/>
                  <a:pt x="4289" y="20345"/>
                  <a:pt x="4160" y="20345"/>
                </a:cubicBezTo>
                <a:cubicBezTo>
                  <a:pt x="3711" y="20345"/>
                  <a:pt x="3262" y="20575"/>
                  <a:pt x="3236" y="21068"/>
                </a:cubicBezTo>
                <a:cubicBezTo>
                  <a:pt x="3145" y="21772"/>
                  <a:pt x="3966" y="22445"/>
                  <a:pt x="4679" y="22445"/>
                </a:cubicBezTo>
                <a:cubicBezTo>
                  <a:pt x="5013" y="22445"/>
                  <a:pt x="5323" y="22297"/>
                  <a:pt x="5504" y="21935"/>
                </a:cubicBezTo>
                <a:cubicBezTo>
                  <a:pt x="5527" y="21889"/>
                  <a:pt x="5486" y="21826"/>
                  <a:pt x="5436" y="21826"/>
                </a:cubicBezTo>
                <a:cubicBezTo>
                  <a:pt x="5435" y="21826"/>
                  <a:pt x="5433" y="21826"/>
                  <a:pt x="5432" y="21826"/>
                </a:cubicBezTo>
                <a:lnTo>
                  <a:pt x="5432" y="21826"/>
                </a:lnTo>
                <a:cubicBezTo>
                  <a:pt x="5465" y="21786"/>
                  <a:pt x="5504" y="21760"/>
                  <a:pt x="5504" y="21735"/>
                </a:cubicBezTo>
                <a:cubicBezTo>
                  <a:pt x="5504" y="21768"/>
                  <a:pt x="5537" y="21802"/>
                  <a:pt x="5571" y="21802"/>
                </a:cubicBezTo>
                <a:cubicBezTo>
                  <a:pt x="5997" y="21933"/>
                  <a:pt x="7036" y="22096"/>
                  <a:pt x="7388" y="22355"/>
                </a:cubicBezTo>
                <a:lnTo>
                  <a:pt x="7388" y="22355"/>
                </a:lnTo>
                <a:cubicBezTo>
                  <a:pt x="7377" y="22349"/>
                  <a:pt x="7366" y="22347"/>
                  <a:pt x="7356" y="22347"/>
                </a:cubicBezTo>
                <a:cubicBezTo>
                  <a:pt x="7299" y="22347"/>
                  <a:pt x="7246" y="22418"/>
                  <a:pt x="7272" y="22469"/>
                </a:cubicBezTo>
                <a:cubicBezTo>
                  <a:pt x="7706" y="23303"/>
                  <a:pt x="8540" y="23770"/>
                  <a:pt x="9173" y="24437"/>
                </a:cubicBezTo>
                <a:cubicBezTo>
                  <a:pt x="9107" y="24404"/>
                  <a:pt x="9073" y="24404"/>
                  <a:pt x="9040" y="24370"/>
                </a:cubicBezTo>
                <a:cubicBezTo>
                  <a:pt x="9021" y="24358"/>
                  <a:pt x="9004" y="24352"/>
                  <a:pt x="8988" y="24352"/>
                </a:cubicBezTo>
                <a:cubicBezTo>
                  <a:pt x="8920" y="24352"/>
                  <a:pt x="8886" y="24456"/>
                  <a:pt x="8940" y="24537"/>
                </a:cubicBezTo>
                <a:lnTo>
                  <a:pt x="9007" y="24570"/>
                </a:lnTo>
                <a:cubicBezTo>
                  <a:pt x="8840" y="24570"/>
                  <a:pt x="8606" y="24604"/>
                  <a:pt x="8439" y="24637"/>
                </a:cubicBezTo>
                <a:cubicBezTo>
                  <a:pt x="8439" y="24570"/>
                  <a:pt x="8373" y="24537"/>
                  <a:pt x="8273" y="24537"/>
                </a:cubicBezTo>
                <a:cubicBezTo>
                  <a:pt x="8106" y="24570"/>
                  <a:pt x="8006" y="24604"/>
                  <a:pt x="7872" y="24704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50" y="24795"/>
                  <a:pt x="7836" y="24869"/>
                  <a:pt x="7815" y="24937"/>
                </a:cubicBezTo>
                <a:lnTo>
                  <a:pt x="7839" y="24937"/>
                </a:lnTo>
                <a:cubicBezTo>
                  <a:pt x="7872" y="24971"/>
                  <a:pt x="7906" y="24971"/>
                  <a:pt x="7939" y="24971"/>
                </a:cubicBezTo>
                <a:cubicBezTo>
                  <a:pt x="8073" y="24937"/>
                  <a:pt x="8239" y="24937"/>
                  <a:pt x="8373" y="24904"/>
                </a:cubicBezTo>
                <a:cubicBezTo>
                  <a:pt x="8606" y="24804"/>
                  <a:pt x="8873" y="24737"/>
                  <a:pt x="9107" y="24737"/>
                </a:cubicBezTo>
                <a:lnTo>
                  <a:pt x="9273" y="24904"/>
                </a:lnTo>
                <a:cubicBezTo>
                  <a:pt x="9301" y="24918"/>
                  <a:pt x="9329" y="24926"/>
                  <a:pt x="9352" y="24926"/>
                </a:cubicBezTo>
                <a:cubicBezTo>
                  <a:pt x="9384" y="24926"/>
                  <a:pt x="9407" y="24910"/>
                  <a:pt x="9407" y="24871"/>
                </a:cubicBezTo>
                <a:lnTo>
                  <a:pt x="9407" y="24804"/>
                </a:lnTo>
                <a:cubicBezTo>
                  <a:pt x="9607" y="24937"/>
                  <a:pt x="9774" y="25071"/>
                  <a:pt x="10007" y="25237"/>
                </a:cubicBezTo>
                <a:cubicBezTo>
                  <a:pt x="11008" y="26205"/>
                  <a:pt x="12075" y="27072"/>
                  <a:pt x="13176" y="27939"/>
                </a:cubicBezTo>
                <a:cubicBezTo>
                  <a:pt x="13610" y="28373"/>
                  <a:pt x="14010" y="28807"/>
                  <a:pt x="14244" y="29374"/>
                </a:cubicBezTo>
                <a:cubicBezTo>
                  <a:pt x="14677" y="31575"/>
                  <a:pt x="15044" y="33777"/>
                  <a:pt x="15545" y="35945"/>
                </a:cubicBezTo>
                <a:cubicBezTo>
                  <a:pt x="15559" y="36015"/>
                  <a:pt x="15614" y="36044"/>
                  <a:pt x="15668" y="36044"/>
                </a:cubicBezTo>
                <a:cubicBezTo>
                  <a:pt x="15743" y="36044"/>
                  <a:pt x="15817" y="35989"/>
                  <a:pt x="15778" y="35912"/>
                </a:cubicBezTo>
                <a:cubicBezTo>
                  <a:pt x="15444" y="34411"/>
                  <a:pt x="15178" y="32910"/>
                  <a:pt x="14911" y="31409"/>
                </a:cubicBezTo>
                <a:cubicBezTo>
                  <a:pt x="14911" y="31375"/>
                  <a:pt x="14911" y="31308"/>
                  <a:pt x="14944" y="31275"/>
                </a:cubicBezTo>
                <a:cubicBezTo>
                  <a:pt x="15344" y="33577"/>
                  <a:pt x="15711" y="36079"/>
                  <a:pt x="16779" y="38147"/>
                </a:cubicBezTo>
                <a:cubicBezTo>
                  <a:pt x="16799" y="38167"/>
                  <a:pt x="16820" y="38175"/>
                  <a:pt x="16838" y="38175"/>
                </a:cubicBezTo>
                <a:cubicBezTo>
                  <a:pt x="16877" y="38175"/>
                  <a:pt x="16902" y="38136"/>
                  <a:pt x="16879" y="38113"/>
                </a:cubicBezTo>
                <a:cubicBezTo>
                  <a:pt x="16212" y="35778"/>
                  <a:pt x="15545" y="33543"/>
                  <a:pt x="15111" y="31142"/>
                </a:cubicBezTo>
                <a:cubicBezTo>
                  <a:pt x="15078" y="31042"/>
                  <a:pt x="15078" y="30875"/>
                  <a:pt x="15044" y="30741"/>
                </a:cubicBezTo>
                <a:cubicBezTo>
                  <a:pt x="15055" y="30694"/>
                  <a:pt x="15067" y="30647"/>
                  <a:pt x="15078" y="30600"/>
                </a:cubicBezTo>
                <a:lnTo>
                  <a:pt x="15078" y="30600"/>
                </a:lnTo>
                <a:cubicBezTo>
                  <a:pt x="15089" y="30658"/>
                  <a:pt x="15100" y="30717"/>
                  <a:pt x="15111" y="30775"/>
                </a:cubicBezTo>
                <a:cubicBezTo>
                  <a:pt x="15111" y="30708"/>
                  <a:pt x="15144" y="30675"/>
                  <a:pt x="15144" y="30608"/>
                </a:cubicBezTo>
                <a:cubicBezTo>
                  <a:pt x="15135" y="30552"/>
                  <a:pt x="15126" y="30496"/>
                  <a:pt x="15117" y="30440"/>
                </a:cubicBezTo>
                <a:lnTo>
                  <a:pt x="15117" y="30440"/>
                </a:lnTo>
                <a:cubicBezTo>
                  <a:pt x="15104" y="30493"/>
                  <a:pt x="15091" y="30547"/>
                  <a:pt x="15078" y="30600"/>
                </a:cubicBezTo>
                <a:lnTo>
                  <a:pt x="15078" y="30600"/>
                </a:lnTo>
                <a:cubicBezTo>
                  <a:pt x="14724" y="28722"/>
                  <a:pt x="14399" y="26813"/>
                  <a:pt x="14043" y="24904"/>
                </a:cubicBezTo>
                <a:cubicBezTo>
                  <a:pt x="13877" y="23036"/>
                  <a:pt x="13476" y="21168"/>
                  <a:pt x="13009" y="19367"/>
                </a:cubicBezTo>
                <a:cubicBezTo>
                  <a:pt x="13009" y="18699"/>
                  <a:pt x="13076" y="18066"/>
                  <a:pt x="13176" y="17398"/>
                </a:cubicBezTo>
                <a:cubicBezTo>
                  <a:pt x="13443" y="16865"/>
                  <a:pt x="13877" y="16398"/>
                  <a:pt x="14210" y="15897"/>
                </a:cubicBezTo>
                <a:cubicBezTo>
                  <a:pt x="14410" y="15564"/>
                  <a:pt x="14711" y="15164"/>
                  <a:pt x="14844" y="14730"/>
                </a:cubicBezTo>
                <a:lnTo>
                  <a:pt x="14911" y="14830"/>
                </a:lnTo>
                <a:cubicBezTo>
                  <a:pt x="14920" y="14835"/>
                  <a:pt x="14929" y="14837"/>
                  <a:pt x="14938" y="14837"/>
                </a:cubicBezTo>
                <a:cubicBezTo>
                  <a:pt x="14994" y="14837"/>
                  <a:pt x="15044" y="14754"/>
                  <a:pt x="15044" y="14697"/>
                </a:cubicBezTo>
                <a:cubicBezTo>
                  <a:pt x="15011" y="14663"/>
                  <a:pt x="15011" y="14563"/>
                  <a:pt x="14944" y="14530"/>
                </a:cubicBezTo>
                <a:lnTo>
                  <a:pt x="14944" y="14396"/>
                </a:lnTo>
                <a:cubicBezTo>
                  <a:pt x="14944" y="14330"/>
                  <a:pt x="14944" y="14263"/>
                  <a:pt x="14911" y="14230"/>
                </a:cubicBezTo>
                <a:cubicBezTo>
                  <a:pt x="14911" y="13863"/>
                  <a:pt x="15078" y="13529"/>
                  <a:pt x="15411" y="13329"/>
                </a:cubicBezTo>
                <a:cubicBezTo>
                  <a:pt x="15509" y="13248"/>
                  <a:pt x="15748" y="13174"/>
                  <a:pt x="15968" y="13174"/>
                </a:cubicBezTo>
                <a:cubicBezTo>
                  <a:pt x="16201" y="13174"/>
                  <a:pt x="16412" y="13256"/>
                  <a:pt x="16412" y="13496"/>
                </a:cubicBezTo>
                <a:cubicBezTo>
                  <a:pt x="16412" y="13829"/>
                  <a:pt x="16045" y="14163"/>
                  <a:pt x="15778" y="14363"/>
                </a:cubicBezTo>
                <a:cubicBezTo>
                  <a:pt x="15545" y="14596"/>
                  <a:pt x="15211" y="14763"/>
                  <a:pt x="14877" y="14930"/>
                </a:cubicBezTo>
                <a:cubicBezTo>
                  <a:pt x="14777" y="14997"/>
                  <a:pt x="14844" y="15063"/>
                  <a:pt x="14911" y="15063"/>
                </a:cubicBezTo>
                <a:cubicBezTo>
                  <a:pt x="15444" y="15063"/>
                  <a:pt x="15945" y="14663"/>
                  <a:pt x="16278" y="14263"/>
                </a:cubicBezTo>
                <a:cubicBezTo>
                  <a:pt x="16545" y="13996"/>
                  <a:pt x="16879" y="13529"/>
                  <a:pt x="16579" y="13162"/>
                </a:cubicBezTo>
                <a:cubicBezTo>
                  <a:pt x="16445" y="12995"/>
                  <a:pt x="16178" y="12929"/>
                  <a:pt x="15945" y="12929"/>
                </a:cubicBezTo>
                <a:cubicBezTo>
                  <a:pt x="15916" y="12926"/>
                  <a:pt x="15888" y="12924"/>
                  <a:pt x="15860" y="12924"/>
                </a:cubicBezTo>
                <a:cubicBezTo>
                  <a:pt x="15565" y="12924"/>
                  <a:pt x="15321" y="13079"/>
                  <a:pt x="15078" y="13262"/>
                </a:cubicBezTo>
                <a:cubicBezTo>
                  <a:pt x="14844" y="13496"/>
                  <a:pt x="14677" y="13863"/>
                  <a:pt x="14677" y="14196"/>
                </a:cubicBezTo>
                <a:cubicBezTo>
                  <a:pt x="14611" y="14230"/>
                  <a:pt x="14611" y="14263"/>
                  <a:pt x="14611" y="14330"/>
                </a:cubicBezTo>
                <a:cubicBezTo>
                  <a:pt x="14711" y="15364"/>
                  <a:pt x="13843" y="16231"/>
                  <a:pt x="13243" y="17098"/>
                </a:cubicBezTo>
                <a:cubicBezTo>
                  <a:pt x="13376" y="16264"/>
                  <a:pt x="13543" y="15430"/>
                  <a:pt x="13710" y="14596"/>
                </a:cubicBezTo>
                <a:cubicBezTo>
                  <a:pt x="13877" y="13729"/>
                  <a:pt x="14444" y="12995"/>
                  <a:pt x="15078" y="12362"/>
                </a:cubicBezTo>
                <a:cubicBezTo>
                  <a:pt x="15110" y="12405"/>
                  <a:pt x="15149" y="12423"/>
                  <a:pt x="15187" y="12423"/>
                </a:cubicBezTo>
                <a:cubicBezTo>
                  <a:pt x="15265" y="12423"/>
                  <a:pt x="15338" y="12348"/>
                  <a:pt x="15344" y="12242"/>
                </a:cubicBezTo>
                <a:lnTo>
                  <a:pt x="15344" y="12242"/>
                </a:lnTo>
                <a:cubicBezTo>
                  <a:pt x="15478" y="12533"/>
                  <a:pt x="15715" y="12739"/>
                  <a:pt x="16024" y="12739"/>
                </a:cubicBezTo>
                <a:cubicBezTo>
                  <a:pt x="16104" y="12739"/>
                  <a:pt x="16189" y="12725"/>
                  <a:pt x="16278" y="12695"/>
                </a:cubicBezTo>
                <a:cubicBezTo>
                  <a:pt x="16712" y="12528"/>
                  <a:pt x="17046" y="12061"/>
                  <a:pt x="17112" y="11661"/>
                </a:cubicBezTo>
                <a:cubicBezTo>
                  <a:pt x="17207" y="11249"/>
                  <a:pt x="17061" y="10655"/>
                  <a:pt x="16617" y="10655"/>
                </a:cubicBezTo>
                <a:cubicBezTo>
                  <a:pt x="16594" y="10655"/>
                  <a:pt x="16570" y="10657"/>
                  <a:pt x="16545" y="10660"/>
                </a:cubicBezTo>
                <a:cubicBezTo>
                  <a:pt x="16512" y="10660"/>
                  <a:pt x="16445" y="10694"/>
                  <a:pt x="16512" y="10727"/>
                </a:cubicBezTo>
                <a:cubicBezTo>
                  <a:pt x="16745" y="10994"/>
                  <a:pt x="16946" y="11161"/>
                  <a:pt x="16879" y="11528"/>
                </a:cubicBezTo>
                <a:cubicBezTo>
                  <a:pt x="16845" y="11861"/>
                  <a:pt x="16612" y="12161"/>
                  <a:pt x="16345" y="12362"/>
                </a:cubicBezTo>
                <a:cubicBezTo>
                  <a:pt x="16234" y="12445"/>
                  <a:pt x="16117" y="12488"/>
                  <a:pt x="16011" y="12488"/>
                </a:cubicBezTo>
                <a:cubicBezTo>
                  <a:pt x="15863" y="12488"/>
                  <a:pt x="15736" y="12403"/>
                  <a:pt x="15678" y="12228"/>
                </a:cubicBezTo>
                <a:cubicBezTo>
                  <a:pt x="15411" y="11828"/>
                  <a:pt x="15545" y="10860"/>
                  <a:pt x="16178" y="10827"/>
                </a:cubicBezTo>
                <a:cubicBezTo>
                  <a:pt x="16212" y="10827"/>
                  <a:pt x="16212" y="10760"/>
                  <a:pt x="16178" y="10727"/>
                </a:cubicBezTo>
                <a:cubicBezTo>
                  <a:pt x="16106" y="10704"/>
                  <a:pt x="16037" y="10693"/>
                  <a:pt x="15973" y="10693"/>
                </a:cubicBezTo>
                <a:cubicBezTo>
                  <a:pt x="15480" y="10693"/>
                  <a:pt x="15244" y="11330"/>
                  <a:pt x="15244" y="11861"/>
                </a:cubicBezTo>
                <a:cubicBezTo>
                  <a:pt x="15215" y="11818"/>
                  <a:pt x="15167" y="11793"/>
                  <a:pt x="15122" y="11793"/>
                </a:cubicBezTo>
                <a:cubicBezTo>
                  <a:pt x="15064" y="11793"/>
                  <a:pt x="15011" y="11834"/>
                  <a:pt x="15011" y="11928"/>
                </a:cubicBezTo>
                <a:lnTo>
                  <a:pt x="15011" y="12061"/>
                </a:lnTo>
                <a:lnTo>
                  <a:pt x="15011" y="12161"/>
                </a:lnTo>
                <a:lnTo>
                  <a:pt x="15011" y="12195"/>
                </a:lnTo>
                <a:cubicBezTo>
                  <a:pt x="14611" y="12695"/>
                  <a:pt x="14210" y="13162"/>
                  <a:pt x="13943" y="13696"/>
                </a:cubicBezTo>
                <a:cubicBezTo>
                  <a:pt x="14110" y="12995"/>
                  <a:pt x="14277" y="12228"/>
                  <a:pt x="14410" y="11528"/>
                </a:cubicBezTo>
                <a:lnTo>
                  <a:pt x="14410" y="11494"/>
                </a:lnTo>
                <a:cubicBezTo>
                  <a:pt x="14544" y="10927"/>
                  <a:pt x="14844" y="10594"/>
                  <a:pt x="15044" y="10093"/>
                </a:cubicBezTo>
                <a:cubicBezTo>
                  <a:pt x="15111" y="9993"/>
                  <a:pt x="15178" y="9826"/>
                  <a:pt x="15178" y="9660"/>
                </a:cubicBezTo>
                <a:cubicBezTo>
                  <a:pt x="15261" y="9799"/>
                  <a:pt x="15391" y="9868"/>
                  <a:pt x="15528" y="9868"/>
                </a:cubicBezTo>
                <a:cubicBezTo>
                  <a:pt x="15556" y="9868"/>
                  <a:pt x="15583" y="9865"/>
                  <a:pt x="15611" y="9860"/>
                </a:cubicBezTo>
                <a:cubicBezTo>
                  <a:pt x="16045" y="9826"/>
                  <a:pt x="16178" y="9259"/>
                  <a:pt x="16245" y="8926"/>
                </a:cubicBezTo>
                <a:cubicBezTo>
                  <a:pt x="16345" y="8559"/>
                  <a:pt x="16378" y="7692"/>
                  <a:pt x="15945" y="7491"/>
                </a:cubicBezTo>
                <a:cubicBezTo>
                  <a:pt x="15934" y="7471"/>
                  <a:pt x="15921" y="7463"/>
                  <a:pt x="15907" y="7463"/>
                </a:cubicBezTo>
                <a:cubicBezTo>
                  <a:pt x="15876" y="7463"/>
                  <a:pt x="15845" y="7502"/>
                  <a:pt x="15845" y="7525"/>
                </a:cubicBezTo>
                <a:cubicBezTo>
                  <a:pt x="15845" y="7692"/>
                  <a:pt x="15911" y="7825"/>
                  <a:pt x="15945" y="7992"/>
                </a:cubicBezTo>
                <a:cubicBezTo>
                  <a:pt x="16012" y="8192"/>
                  <a:pt x="16045" y="8392"/>
                  <a:pt x="16012" y="8592"/>
                </a:cubicBezTo>
                <a:cubicBezTo>
                  <a:pt x="16012" y="8892"/>
                  <a:pt x="15911" y="9326"/>
                  <a:pt x="15711" y="9526"/>
                </a:cubicBezTo>
                <a:cubicBezTo>
                  <a:pt x="15663" y="9580"/>
                  <a:pt x="15617" y="9603"/>
                  <a:pt x="15572" y="9603"/>
                </a:cubicBezTo>
                <a:cubicBezTo>
                  <a:pt x="15367" y="9603"/>
                  <a:pt x="15205" y="9129"/>
                  <a:pt x="15178" y="8992"/>
                </a:cubicBezTo>
                <a:cubicBezTo>
                  <a:pt x="15044" y="8525"/>
                  <a:pt x="15078" y="7858"/>
                  <a:pt x="15511" y="7558"/>
                </a:cubicBezTo>
                <a:cubicBezTo>
                  <a:pt x="15578" y="7525"/>
                  <a:pt x="15511" y="7425"/>
                  <a:pt x="15444" y="7425"/>
                </a:cubicBezTo>
                <a:cubicBezTo>
                  <a:pt x="14911" y="7692"/>
                  <a:pt x="14844" y="8359"/>
                  <a:pt x="14911" y="8892"/>
                </a:cubicBezTo>
                <a:cubicBezTo>
                  <a:pt x="14911" y="9026"/>
                  <a:pt x="14944" y="9193"/>
                  <a:pt x="15044" y="9359"/>
                </a:cubicBezTo>
                <a:cubicBezTo>
                  <a:pt x="15011" y="9860"/>
                  <a:pt x="14711" y="10260"/>
                  <a:pt x="14510" y="10660"/>
                </a:cubicBezTo>
                <a:cubicBezTo>
                  <a:pt x="14510" y="9893"/>
                  <a:pt x="14277" y="9059"/>
                  <a:pt x="14110" y="8425"/>
                </a:cubicBezTo>
                <a:lnTo>
                  <a:pt x="14110" y="8392"/>
                </a:lnTo>
                <a:cubicBezTo>
                  <a:pt x="14110" y="8359"/>
                  <a:pt x="14110" y="8359"/>
                  <a:pt x="14077" y="8325"/>
                </a:cubicBezTo>
                <a:cubicBezTo>
                  <a:pt x="14110" y="8325"/>
                  <a:pt x="14177" y="8259"/>
                  <a:pt x="14177" y="8259"/>
                </a:cubicBezTo>
                <a:cubicBezTo>
                  <a:pt x="14677" y="7992"/>
                  <a:pt x="14844" y="7425"/>
                  <a:pt x="14444" y="6991"/>
                </a:cubicBezTo>
                <a:cubicBezTo>
                  <a:pt x="14200" y="6625"/>
                  <a:pt x="13678" y="6315"/>
                  <a:pt x="13233" y="6315"/>
                </a:cubicBezTo>
                <a:cubicBezTo>
                  <a:pt x="13191" y="6315"/>
                  <a:pt x="13150" y="6318"/>
                  <a:pt x="13109" y="6324"/>
                </a:cubicBezTo>
                <a:cubicBezTo>
                  <a:pt x="12576" y="6324"/>
                  <a:pt x="12576" y="6758"/>
                  <a:pt x="12743" y="7158"/>
                </a:cubicBezTo>
                <a:cubicBezTo>
                  <a:pt x="12843" y="7692"/>
                  <a:pt x="13210" y="8359"/>
                  <a:pt x="13743" y="8392"/>
                </a:cubicBezTo>
                <a:cubicBezTo>
                  <a:pt x="13777" y="8525"/>
                  <a:pt x="13843" y="8559"/>
                  <a:pt x="13943" y="8659"/>
                </a:cubicBezTo>
                <a:cubicBezTo>
                  <a:pt x="14210" y="9560"/>
                  <a:pt x="14244" y="10494"/>
                  <a:pt x="14244" y="11428"/>
                </a:cubicBezTo>
                <a:lnTo>
                  <a:pt x="14244" y="11561"/>
                </a:lnTo>
                <a:lnTo>
                  <a:pt x="14244" y="11594"/>
                </a:lnTo>
                <a:cubicBezTo>
                  <a:pt x="14210" y="11895"/>
                  <a:pt x="14110" y="12228"/>
                  <a:pt x="14077" y="12528"/>
                </a:cubicBezTo>
                <a:cubicBezTo>
                  <a:pt x="13843" y="11728"/>
                  <a:pt x="13843" y="10894"/>
                  <a:pt x="13443" y="10160"/>
                </a:cubicBezTo>
                <a:lnTo>
                  <a:pt x="13410" y="10093"/>
                </a:lnTo>
                <a:lnTo>
                  <a:pt x="13410" y="10027"/>
                </a:lnTo>
                <a:lnTo>
                  <a:pt x="13343" y="9926"/>
                </a:lnTo>
                <a:cubicBezTo>
                  <a:pt x="13410" y="9426"/>
                  <a:pt x="13343" y="8826"/>
                  <a:pt x="13043" y="8492"/>
                </a:cubicBezTo>
                <a:cubicBezTo>
                  <a:pt x="12897" y="8317"/>
                  <a:pt x="12687" y="8206"/>
                  <a:pt x="12471" y="8175"/>
                </a:cubicBezTo>
                <a:lnTo>
                  <a:pt x="12471" y="8175"/>
                </a:lnTo>
                <a:cubicBezTo>
                  <a:pt x="12637" y="8235"/>
                  <a:pt x="12754" y="8382"/>
                  <a:pt x="12843" y="8559"/>
                </a:cubicBezTo>
                <a:cubicBezTo>
                  <a:pt x="13009" y="8892"/>
                  <a:pt x="13043" y="9193"/>
                  <a:pt x="13043" y="9493"/>
                </a:cubicBezTo>
                <a:cubicBezTo>
                  <a:pt x="12943" y="9493"/>
                  <a:pt x="12843" y="9560"/>
                  <a:pt x="12876" y="9660"/>
                </a:cubicBezTo>
                <a:cubicBezTo>
                  <a:pt x="12909" y="9826"/>
                  <a:pt x="12943" y="9993"/>
                  <a:pt x="13043" y="10160"/>
                </a:cubicBezTo>
                <a:cubicBezTo>
                  <a:pt x="12642" y="10060"/>
                  <a:pt x="12376" y="9926"/>
                  <a:pt x="12109" y="9593"/>
                </a:cubicBezTo>
                <a:cubicBezTo>
                  <a:pt x="11909" y="9326"/>
                  <a:pt x="11708" y="8892"/>
                  <a:pt x="11775" y="8492"/>
                </a:cubicBezTo>
                <a:cubicBezTo>
                  <a:pt x="11778" y="8470"/>
                  <a:pt x="11783" y="8448"/>
                  <a:pt x="11788" y="8428"/>
                </a:cubicBezTo>
                <a:lnTo>
                  <a:pt x="11788" y="8428"/>
                </a:lnTo>
                <a:cubicBezTo>
                  <a:pt x="11772" y="8448"/>
                  <a:pt x="11756" y="8470"/>
                  <a:pt x="11742" y="8492"/>
                </a:cubicBezTo>
                <a:cubicBezTo>
                  <a:pt x="11508" y="8892"/>
                  <a:pt x="11742" y="9526"/>
                  <a:pt x="12009" y="9893"/>
                </a:cubicBezTo>
                <a:cubicBezTo>
                  <a:pt x="12168" y="10158"/>
                  <a:pt x="12558" y="10591"/>
                  <a:pt x="12946" y="10591"/>
                </a:cubicBezTo>
                <a:cubicBezTo>
                  <a:pt x="13046" y="10591"/>
                  <a:pt x="13147" y="10562"/>
                  <a:pt x="13243" y="10494"/>
                </a:cubicBezTo>
                <a:cubicBezTo>
                  <a:pt x="13257" y="10522"/>
                  <a:pt x="13289" y="10532"/>
                  <a:pt x="13324" y="10532"/>
                </a:cubicBezTo>
                <a:cubicBezTo>
                  <a:pt x="13371" y="10532"/>
                  <a:pt x="13424" y="10513"/>
                  <a:pt x="13443" y="10494"/>
                </a:cubicBezTo>
                <a:cubicBezTo>
                  <a:pt x="13729" y="11066"/>
                  <a:pt x="13682" y="11790"/>
                  <a:pt x="13908" y="12405"/>
                </a:cubicBezTo>
                <a:lnTo>
                  <a:pt x="13908" y="12405"/>
                </a:lnTo>
                <a:cubicBezTo>
                  <a:pt x="13909" y="12402"/>
                  <a:pt x="13909" y="12398"/>
                  <a:pt x="13910" y="12395"/>
                </a:cubicBezTo>
                <a:cubicBezTo>
                  <a:pt x="13910" y="12428"/>
                  <a:pt x="13943" y="12428"/>
                  <a:pt x="13943" y="12495"/>
                </a:cubicBezTo>
                <a:cubicBezTo>
                  <a:pt x="13931" y="12465"/>
                  <a:pt x="13919" y="12435"/>
                  <a:pt x="13908" y="12405"/>
                </a:cubicBezTo>
                <a:lnTo>
                  <a:pt x="13908" y="12405"/>
                </a:lnTo>
                <a:cubicBezTo>
                  <a:pt x="13776" y="13035"/>
                  <a:pt x="13676" y="13666"/>
                  <a:pt x="13576" y="14263"/>
                </a:cubicBezTo>
                <a:cubicBezTo>
                  <a:pt x="13618" y="14084"/>
                  <a:pt x="13657" y="13899"/>
                  <a:pt x="13695" y="13711"/>
                </a:cubicBezTo>
                <a:lnTo>
                  <a:pt x="13695" y="13711"/>
                </a:lnTo>
                <a:cubicBezTo>
                  <a:pt x="13645" y="13987"/>
                  <a:pt x="13597" y="14261"/>
                  <a:pt x="13543" y="14530"/>
                </a:cubicBezTo>
                <a:cubicBezTo>
                  <a:pt x="13543" y="14396"/>
                  <a:pt x="13510" y="14263"/>
                  <a:pt x="13510" y="14163"/>
                </a:cubicBezTo>
                <a:cubicBezTo>
                  <a:pt x="13443" y="13863"/>
                  <a:pt x="13410" y="13562"/>
                  <a:pt x="13376" y="13329"/>
                </a:cubicBezTo>
                <a:cubicBezTo>
                  <a:pt x="13343" y="13195"/>
                  <a:pt x="13276" y="13029"/>
                  <a:pt x="13243" y="12862"/>
                </a:cubicBezTo>
                <a:cubicBezTo>
                  <a:pt x="13276" y="12829"/>
                  <a:pt x="13276" y="12762"/>
                  <a:pt x="13276" y="12728"/>
                </a:cubicBezTo>
                <a:cubicBezTo>
                  <a:pt x="13243" y="12695"/>
                  <a:pt x="13243" y="12662"/>
                  <a:pt x="13210" y="12595"/>
                </a:cubicBezTo>
                <a:lnTo>
                  <a:pt x="13210" y="12395"/>
                </a:lnTo>
                <a:cubicBezTo>
                  <a:pt x="13210" y="12362"/>
                  <a:pt x="13210" y="12328"/>
                  <a:pt x="13176" y="12261"/>
                </a:cubicBezTo>
                <a:cubicBezTo>
                  <a:pt x="13243" y="11895"/>
                  <a:pt x="13076" y="11428"/>
                  <a:pt x="12909" y="11194"/>
                </a:cubicBezTo>
                <a:cubicBezTo>
                  <a:pt x="12748" y="10961"/>
                  <a:pt x="12480" y="10834"/>
                  <a:pt x="12225" y="10834"/>
                </a:cubicBezTo>
                <a:cubicBezTo>
                  <a:pt x="12147" y="10834"/>
                  <a:pt x="12071" y="10845"/>
                  <a:pt x="11999" y="10870"/>
                </a:cubicBezTo>
                <a:lnTo>
                  <a:pt x="11999" y="10870"/>
                </a:lnTo>
                <a:cubicBezTo>
                  <a:pt x="12018" y="10868"/>
                  <a:pt x="12037" y="10867"/>
                  <a:pt x="12056" y="10867"/>
                </a:cubicBezTo>
                <a:cubicBezTo>
                  <a:pt x="12270" y="10867"/>
                  <a:pt x="12494" y="11003"/>
                  <a:pt x="12609" y="11194"/>
                </a:cubicBezTo>
                <a:cubicBezTo>
                  <a:pt x="12743" y="11361"/>
                  <a:pt x="12843" y="11661"/>
                  <a:pt x="12843" y="11928"/>
                </a:cubicBezTo>
                <a:cubicBezTo>
                  <a:pt x="12743" y="11928"/>
                  <a:pt x="12709" y="11995"/>
                  <a:pt x="12642" y="12028"/>
                </a:cubicBezTo>
                <a:lnTo>
                  <a:pt x="12642" y="12195"/>
                </a:lnTo>
                <a:lnTo>
                  <a:pt x="12642" y="12261"/>
                </a:lnTo>
                <a:cubicBezTo>
                  <a:pt x="12532" y="12317"/>
                  <a:pt x="12433" y="12349"/>
                  <a:pt x="12336" y="12349"/>
                </a:cubicBezTo>
                <a:cubicBezTo>
                  <a:pt x="12198" y="12349"/>
                  <a:pt x="12065" y="12284"/>
                  <a:pt x="11909" y="12128"/>
                </a:cubicBezTo>
                <a:cubicBezTo>
                  <a:pt x="11729" y="11919"/>
                  <a:pt x="11577" y="11549"/>
                  <a:pt x="11619" y="11234"/>
                </a:cubicBezTo>
                <a:lnTo>
                  <a:pt x="11619" y="11234"/>
                </a:lnTo>
                <a:cubicBezTo>
                  <a:pt x="11327" y="11906"/>
                  <a:pt x="11996" y="12851"/>
                  <a:pt x="12560" y="12851"/>
                </a:cubicBezTo>
                <a:cubicBezTo>
                  <a:pt x="12672" y="12851"/>
                  <a:pt x="12780" y="12813"/>
                  <a:pt x="12876" y="12728"/>
                </a:cubicBezTo>
                <a:lnTo>
                  <a:pt x="12943" y="12795"/>
                </a:lnTo>
                <a:cubicBezTo>
                  <a:pt x="13009" y="12862"/>
                  <a:pt x="13043" y="12862"/>
                  <a:pt x="13109" y="12862"/>
                </a:cubicBezTo>
                <a:cubicBezTo>
                  <a:pt x="13210" y="13095"/>
                  <a:pt x="13243" y="13396"/>
                  <a:pt x="13276" y="13629"/>
                </a:cubicBezTo>
                <a:cubicBezTo>
                  <a:pt x="13376" y="14096"/>
                  <a:pt x="13376" y="14596"/>
                  <a:pt x="13510" y="15030"/>
                </a:cubicBezTo>
                <a:cubicBezTo>
                  <a:pt x="13410" y="15664"/>
                  <a:pt x="13276" y="16264"/>
                  <a:pt x="13210" y="16898"/>
                </a:cubicBezTo>
                <a:cubicBezTo>
                  <a:pt x="13109" y="17398"/>
                  <a:pt x="13009" y="17899"/>
                  <a:pt x="12909" y="18399"/>
                </a:cubicBezTo>
                <a:cubicBezTo>
                  <a:pt x="12342" y="16264"/>
                  <a:pt x="11608" y="14163"/>
                  <a:pt x="11075" y="12028"/>
                </a:cubicBezTo>
                <a:cubicBezTo>
                  <a:pt x="11075" y="11995"/>
                  <a:pt x="11058" y="11978"/>
                  <a:pt x="11041" y="11978"/>
                </a:cubicBezTo>
                <a:cubicBezTo>
                  <a:pt x="11025" y="11978"/>
                  <a:pt x="11008" y="11995"/>
                  <a:pt x="11008" y="12028"/>
                </a:cubicBezTo>
                <a:cubicBezTo>
                  <a:pt x="11075" y="12662"/>
                  <a:pt x="11241" y="13262"/>
                  <a:pt x="11375" y="13863"/>
                </a:cubicBezTo>
                <a:cubicBezTo>
                  <a:pt x="10941" y="12562"/>
                  <a:pt x="10508" y="11294"/>
                  <a:pt x="10007" y="10027"/>
                </a:cubicBezTo>
                <a:cubicBezTo>
                  <a:pt x="10041" y="9760"/>
                  <a:pt x="10041" y="9526"/>
                  <a:pt x="10074" y="9259"/>
                </a:cubicBezTo>
                <a:cubicBezTo>
                  <a:pt x="10107" y="8992"/>
                  <a:pt x="10074" y="8525"/>
                  <a:pt x="10207" y="8192"/>
                </a:cubicBezTo>
                <a:cubicBezTo>
                  <a:pt x="10241" y="8192"/>
                  <a:pt x="10241" y="8125"/>
                  <a:pt x="10274" y="8092"/>
                </a:cubicBezTo>
                <a:lnTo>
                  <a:pt x="10274" y="8058"/>
                </a:lnTo>
                <a:cubicBezTo>
                  <a:pt x="10274" y="8025"/>
                  <a:pt x="10274" y="7958"/>
                  <a:pt x="10341" y="7925"/>
                </a:cubicBezTo>
                <a:cubicBezTo>
                  <a:pt x="10341" y="7858"/>
                  <a:pt x="10341" y="7792"/>
                  <a:pt x="10274" y="7758"/>
                </a:cubicBezTo>
                <a:lnTo>
                  <a:pt x="10274" y="7725"/>
                </a:lnTo>
                <a:cubicBezTo>
                  <a:pt x="10383" y="7763"/>
                  <a:pt x="10488" y="7781"/>
                  <a:pt x="10587" y="7781"/>
                </a:cubicBezTo>
                <a:cubicBezTo>
                  <a:pt x="11094" y="7781"/>
                  <a:pt x="11453" y="7321"/>
                  <a:pt x="11508" y="6791"/>
                </a:cubicBezTo>
                <a:cubicBezTo>
                  <a:pt x="11542" y="6257"/>
                  <a:pt x="11342" y="5557"/>
                  <a:pt x="10875" y="5223"/>
                </a:cubicBezTo>
                <a:cubicBezTo>
                  <a:pt x="10770" y="5140"/>
                  <a:pt x="10670" y="5105"/>
                  <a:pt x="10575" y="5105"/>
                </a:cubicBezTo>
                <a:cubicBezTo>
                  <a:pt x="10367" y="5105"/>
                  <a:pt x="10189" y="5273"/>
                  <a:pt x="10074" y="5457"/>
                </a:cubicBezTo>
                <a:lnTo>
                  <a:pt x="10074" y="5423"/>
                </a:lnTo>
                <a:cubicBezTo>
                  <a:pt x="10074" y="5400"/>
                  <a:pt x="10057" y="5376"/>
                  <a:pt x="10036" y="5376"/>
                </a:cubicBezTo>
                <a:cubicBezTo>
                  <a:pt x="10027" y="5376"/>
                  <a:pt x="10017" y="5380"/>
                  <a:pt x="10007" y="5390"/>
                </a:cubicBezTo>
                <a:cubicBezTo>
                  <a:pt x="9907" y="5557"/>
                  <a:pt x="9840" y="5790"/>
                  <a:pt x="9774" y="6057"/>
                </a:cubicBezTo>
                <a:cubicBezTo>
                  <a:pt x="9740" y="6124"/>
                  <a:pt x="9740" y="6257"/>
                  <a:pt x="9707" y="6357"/>
                </a:cubicBezTo>
                <a:cubicBezTo>
                  <a:pt x="9707" y="6391"/>
                  <a:pt x="9707" y="6391"/>
                  <a:pt x="9740" y="6391"/>
                </a:cubicBezTo>
                <a:cubicBezTo>
                  <a:pt x="9707" y="6791"/>
                  <a:pt x="9774" y="7258"/>
                  <a:pt x="10007" y="7558"/>
                </a:cubicBezTo>
                <a:cubicBezTo>
                  <a:pt x="9941" y="7591"/>
                  <a:pt x="9907" y="7625"/>
                  <a:pt x="9907" y="7692"/>
                </a:cubicBezTo>
                <a:lnTo>
                  <a:pt x="9907" y="7925"/>
                </a:lnTo>
                <a:lnTo>
                  <a:pt x="9907" y="8025"/>
                </a:lnTo>
                <a:lnTo>
                  <a:pt x="9907" y="8058"/>
                </a:lnTo>
                <a:lnTo>
                  <a:pt x="9907" y="8092"/>
                </a:lnTo>
                <a:cubicBezTo>
                  <a:pt x="9907" y="8092"/>
                  <a:pt x="9907" y="8159"/>
                  <a:pt x="9941" y="8159"/>
                </a:cubicBezTo>
                <a:cubicBezTo>
                  <a:pt x="10041" y="8425"/>
                  <a:pt x="9941" y="8826"/>
                  <a:pt x="9907" y="9093"/>
                </a:cubicBezTo>
                <a:cubicBezTo>
                  <a:pt x="9907" y="9326"/>
                  <a:pt x="9874" y="9493"/>
                  <a:pt x="9874" y="9693"/>
                </a:cubicBezTo>
                <a:cubicBezTo>
                  <a:pt x="9874" y="9660"/>
                  <a:pt x="9874" y="9660"/>
                  <a:pt x="9840" y="9593"/>
                </a:cubicBezTo>
                <a:cubicBezTo>
                  <a:pt x="9711" y="9334"/>
                  <a:pt x="9613" y="9075"/>
                  <a:pt x="9516" y="8786"/>
                </a:cubicBezTo>
                <a:lnTo>
                  <a:pt x="9516" y="8786"/>
                </a:lnTo>
                <a:cubicBezTo>
                  <a:pt x="9518" y="8787"/>
                  <a:pt x="9520" y="8788"/>
                  <a:pt x="9522" y="8788"/>
                </a:cubicBezTo>
                <a:cubicBezTo>
                  <a:pt x="9542" y="8788"/>
                  <a:pt x="9574" y="8749"/>
                  <a:pt x="9574" y="8726"/>
                </a:cubicBezTo>
                <a:cubicBezTo>
                  <a:pt x="9340" y="7892"/>
                  <a:pt x="8940" y="7058"/>
                  <a:pt x="8540" y="6324"/>
                </a:cubicBezTo>
                <a:cubicBezTo>
                  <a:pt x="8540" y="6090"/>
                  <a:pt x="8573" y="5890"/>
                  <a:pt x="8573" y="5723"/>
                </a:cubicBezTo>
                <a:cubicBezTo>
                  <a:pt x="8606" y="5490"/>
                  <a:pt x="8606" y="5223"/>
                  <a:pt x="8673" y="5023"/>
                </a:cubicBezTo>
                <a:cubicBezTo>
                  <a:pt x="8706" y="4990"/>
                  <a:pt x="8740" y="4923"/>
                  <a:pt x="8740" y="4890"/>
                </a:cubicBezTo>
                <a:lnTo>
                  <a:pt x="8740" y="4689"/>
                </a:lnTo>
                <a:cubicBezTo>
                  <a:pt x="8773" y="4689"/>
                  <a:pt x="8773" y="4723"/>
                  <a:pt x="8840" y="4723"/>
                </a:cubicBezTo>
                <a:cubicBezTo>
                  <a:pt x="8906" y="4741"/>
                  <a:pt x="8971" y="4750"/>
                  <a:pt x="9033" y="4750"/>
                </a:cubicBezTo>
                <a:cubicBezTo>
                  <a:pt x="9531" y="4750"/>
                  <a:pt x="9874" y="4196"/>
                  <a:pt x="9874" y="3722"/>
                </a:cubicBezTo>
                <a:cubicBezTo>
                  <a:pt x="9874" y="3255"/>
                  <a:pt x="9607" y="2655"/>
                  <a:pt x="9173" y="2421"/>
                </a:cubicBezTo>
                <a:cubicBezTo>
                  <a:pt x="9089" y="2382"/>
                  <a:pt x="9012" y="2365"/>
                  <a:pt x="8942" y="2365"/>
                </a:cubicBezTo>
                <a:cubicBezTo>
                  <a:pt x="8651" y="2365"/>
                  <a:pt x="8474" y="2666"/>
                  <a:pt x="8339" y="2988"/>
                </a:cubicBezTo>
                <a:lnTo>
                  <a:pt x="8273" y="2988"/>
                </a:lnTo>
                <a:cubicBezTo>
                  <a:pt x="8106" y="3355"/>
                  <a:pt x="8073" y="3922"/>
                  <a:pt x="8273" y="4322"/>
                </a:cubicBezTo>
                <a:cubicBezTo>
                  <a:pt x="8239" y="4356"/>
                  <a:pt x="8239" y="4389"/>
                  <a:pt x="8239" y="4423"/>
                </a:cubicBezTo>
                <a:cubicBezTo>
                  <a:pt x="8239" y="4589"/>
                  <a:pt x="8239" y="4689"/>
                  <a:pt x="8273" y="4856"/>
                </a:cubicBezTo>
                <a:cubicBezTo>
                  <a:pt x="8273" y="4890"/>
                  <a:pt x="8339" y="4923"/>
                  <a:pt x="8373" y="4923"/>
                </a:cubicBezTo>
                <a:lnTo>
                  <a:pt x="8373" y="4990"/>
                </a:lnTo>
                <a:lnTo>
                  <a:pt x="8239" y="5990"/>
                </a:lnTo>
                <a:cubicBezTo>
                  <a:pt x="8039" y="5590"/>
                  <a:pt x="7839" y="5223"/>
                  <a:pt x="7606" y="4890"/>
                </a:cubicBezTo>
                <a:cubicBezTo>
                  <a:pt x="7596" y="4880"/>
                  <a:pt x="7586" y="4876"/>
                  <a:pt x="7578" y="4876"/>
                </a:cubicBezTo>
                <a:cubicBezTo>
                  <a:pt x="7558" y="4876"/>
                  <a:pt x="7549" y="4899"/>
                  <a:pt x="7572" y="4923"/>
                </a:cubicBezTo>
                <a:cubicBezTo>
                  <a:pt x="7606" y="5056"/>
                  <a:pt x="7706" y="5190"/>
                  <a:pt x="7739" y="5323"/>
                </a:cubicBezTo>
                <a:cubicBezTo>
                  <a:pt x="7672" y="5156"/>
                  <a:pt x="7572" y="5023"/>
                  <a:pt x="7439" y="4856"/>
                </a:cubicBezTo>
                <a:cubicBezTo>
                  <a:pt x="7505" y="4656"/>
                  <a:pt x="7405" y="4389"/>
                  <a:pt x="7372" y="4222"/>
                </a:cubicBezTo>
                <a:cubicBezTo>
                  <a:pt x="7272" y="3722"/>
                  <a:pt x="7105" y="3222"/>
                  <a:pt x="7038" y="2721"/>
                </a:cubicBezTo>
                <a:lnTo>
                  <a:pt x="7038" y="2688"/>
                </a:lnTo>
                <a:cubicBezTo>
                  <a:pt x="7038" y="2621"/>
                  <a:pt x="7072" y="2621"/>
                  <a:pt x="7072" y="2588"/>
                </a:cubicBezTo>
                <a:cubicBezTo>
                  <a:pt x="7105" y="2588"/>
                  <a:pt x="7105" y="2655"/>
                  <a:pt x="7172" y="2655"/>
                </a:cubicBezTo>
                <a:cubicBezTo>
                  <a:pt x="7218" y="2674"/>
                  <a:pt x="7263" y="2682"/>
                  <a:pt x="7306" y="2682"/>
                </a:cubicBezTo>
                <a:cubicBezTo>
                  <a:pt x="7796" y="2682"/>
                  <a:pt x="8106" y="1557"/>
                  <a:pt x="8106" y="1220"/>
                </a:cubicBezTo>
                <a:cubicBezTo>
                  <a:pt x="8173" y="687"/>
                  <a:pt x="7772" y="86"/>
                  <a:pt x="7205" y="19"/>
                </a:cubicBezTo>
                <a:cubicBezTo>
                  <a:pt x="7145" y="7"/>
                  <a:pt x="7086" y="1"/>
                  <a:pt x="7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68"/>
          <p:cNvSpPr/>
          <p:nvPr/>
        </p:nvSpPr>
        <p:spPr>
          <a:xfrm>
            <a:off x="375377" y="1832707"/>
            <a:ext cx="1330203" cy="2008193"/>
          </a:xfrm>
          <a:custGeom>
            <a:avLst/>
            <a:gdLst/>
            <a:ahLst/>
            <a:cxnLst/>
            <a:rect l="l" t="t" r="r" b="b"/>
            <a:pathLst>
              <a:path w="23479" h="35446" extrusionOk="0">
                <a:moveTo>
                  <a:pt x="20382" y="8308"/>
                </a:moveTo>
                <a:lnTo>
                  <a:pt x="20382" y="8308"/>
                </a:lnTo>
                <a:cubicBezTo>
                  <a:pt x="19214" y="9209"/>
                  <a:pt x="17980" y="9976"/>
                  <a:pt x="16446" y="10510"/>
                </a:cubicBezTo>
                <a:cubicBezTo>
                  <a:pt x="14611" y="11177"/>
                  <a:pt x="12743" y="11310"/>
                  <a:pt x="11109" y="12344"/>
                </a:cubicBezTo>
                <a:cubicBezTo>
                  <a:pt x="12276" y="10943"/>
                  <a:pt x="14044" y="10176"/>
                  <a:pt x="15912" y="9642"/>
                </a:cubicBezTo>
                <a:cubicBezTo>
                  <a:pt x="17213" y="9275"/>
                  <a:pt x="18914" y="8942"/>
                  <a:pt x="20382" y="8308"/>
                </a:cubicBezTo>
                <a:close/>
                <a:moveTo>
                  <a:pt x="11585" y="6814"/>
                </a:moveTo>
                <a:cubicBezTo>
                  <a:pt x="11641" y="6814"/>
                  <a:pt x="11466" y="7404"/>
                  <a:pt x="11442" y="7641"/>
                </a:cubicBezTo>
                <a:cubicBezTo>
                  <a:pt x="11376" y="8541"/>
                  <a:pt x="11142" y="9475"/>
                  <a:pt x="10975" y="10343"/>
                </a:cubicBezTo>
                <a:cubicBezTo>
                  <a:pt x="10875" y="10977"/>
                  <a:pt x="10708" y="11610"/>
                  <a:pt x="10475" y="12177"/>
                </a:cubicBezTo>
                <a:cubicBezTo>
                  <a:pt x="10642" y="11177"/>
                  <a:pt x="10742" y="10143"/>
                  <a:pt x="10875" y="9109"/>
                </a:cubicBezTo>
                <a:cubicBezTo>
                  <a:pt x="10875" y="9030"/>
                  <a:pt x="10818" y="8998"/>
                  <a:pt x="10771" y="8998"/>
                </a:cubicBezTo>
                <a:cubicBezTo>
                  <a:pt x="10737" y="8998"/>
                  <a:pt x="10708" y="9014"/>
                  <a:pt x="10708" y="9042"/>
                </a:cubicBezTo>
                <a:cubicBezTo>
                  <a:pt x="10442" y="10776"/>
                  <a:pt x="10208" y="12444"/>
                  <a:pt x="9774" y="14112"/>
                </a:cubicBezTo>
                <a:cubicBezTo>
                  <a:pt x="9774" y="14112"/>
                  <a:pt x="9774" y="14145"/>
                  <a:pt x="9741" y="14145"/>
                </a:cubicBezTo>
                <a:cubicBezTo>
                  <a:pt x="9741" y="13845"/>
                  <a:pt x="9708" y="13545"/>
                  <a:pt x="9741" y="13278"/>
                </a:cubicBezTo>
                <a:cubicBezTo>
                  <a:pt x="9874" y="12344"/>
                  <a:pt x="10041" y="11477"/>
                  <a:pt x="10208" y="10543"/>
                </a:cubicBezTo>
                <a:cubicBezTo>
                  <a:pt x="10208" y="10510"/>
                  <a:pt x="10141" y="10476"/>
                  <a:pt x="10108" y="10476"/>
                </a:cubicBezTo>
                <a:cubicBezTo>
                  <a:pt x="10408" y="9309"/>
                  <a:pt x="10808" y="8175"/>
                  <a:pt x="11376" y="7174"/>
                </a:cubicBezTo>
                <a:cubicBezTo>
                  <a:pt x="11501" y="6913"/>
                  <a:pt x="11563" y="6814"/>
                  <a:pt x="11585" y="6814"/>
                </a:cubicBezTo>
                <a:close/>
                <a:moveTo>
                  <a:pt x="22150" y="7274"/>
                </a:moveTo>
                <a:cubicBezTo>
                  <a:pt x="21650" y="8308"/>
                  <a:pt x="20949" y="9175"/>
                  <a:pt x="19915" y="9976"/>
                </a:cubicBezTo>
                <a:cubicBezTo>
                  <a:pt x="18547" y="11043"/>
                  <a:pt x="16913" y="11710"/>
                  <a:pt x="15312" y="12444"/>
                </a:cubicBezTo>
                <a:cubicBezTo>
                  <a:pt x="13577" y="13178"/>
                  <a:pt x="11109" y="13312"/>
                  <a:pt x="9808" y="14813"/>
                </a:cubicBezTo>
                <a:cubicBezTo>
                  <a:pt x="9874" y="14713"/>
                  <a:pt x="9908" y="14646"/>
                  <a:pt x="9908" y="14546"/>
                </a:cubicBezTo>
                <a:cubicBezTo>
                  <a:pt x="10075" y="14179"/>
                  <a:pt x="10241" y="13812"/>
                  <a:pt x="10375" y="13445"/>
                </a:cubicBezTo>
                <a:cubicBezTo>
                  <a:pt x="10475" y="13178"/>
                  <a:pt x="10608" y="12945"/>
                  <a:pt x="10775" y="12711"/>
                </a:cubicBezTo>
                <a:cubicBezTo>
                  <a:pt x="12910" y="11210"/>
                  <a:pt x="15712" y="11143"/>
                  <a:pt x="18080" y="10109"/>
                </a:cubicBezTo>
                <a:cubicBezTo>
                  <a:pt x="19381" y="9509"/>
                  <a:pt x="20582" y="8675"/>
                  <a:pt x="21583" y="7674"/>
                </a:cubicBezTo>
                <a:cubicBezTo>
                  <a:pt x="21783" y="7541"/>
                  <a:pt x="21983" y="7441"/>
                  <a:pt x="22150" y="7274"/>
                </a:cubicBezTo>
                <a:close/>
                <a:moveTo>
                  <a:pt x="635" y="2337"/>
                </a:moveTo>
                <a:cubicBezTo>
                  <a:pt x="1302" y="4505"/>
                  <a:pt x="3303" y="6340"/>
                  <a:pt x="4637" y="7974"/>
                </a:cubicBezTo>
                <a:cubicBezTo>
                  <a:pt x="5305" y="8808"/>
                  <a:pt x="5805" y="9642"/>
                  <a:pt x="6138" y="10510"/>
                </a:cubicBezTo>
                <a:cubicBezTo>
                  <a:pt x="5471" y="9842"/>
                  <a:pt x="4637" y="9342"/>
                  <a:pt x="4137" y="8541"/>
                </a:cubicBezTo>
                <a:cubicBezTo>
                  <a:pt x="4128" y="8523"/>
                  <a:pt x="4111" y="8515"/>
                  <a:pt x="4092" y="8515"/>
                </a:cubicBezTo>
                <a:cubicBezTo>
                  <a:pt x="4045" y="8515"/>
                  <a:pt x="3989" y="8569"/>
                  <a:pt x="4037" y="8642"/>
                </a:cubicBezTo>
                <a:cubicBezTo>
                  <a:pt x="4571" y="9542"/>
                  <a:pt x="5438" y="10376"/>
                  <a:pt x="6305" y="11010"/>
                </a:cubicBezTo>
                <a:cubicBezTo>
                  <a:pt x="6972" y="13011"/>
                  <a:pt x="6939" y="15113"/>
                  <a:pt x="6639" y="17214"/>
                </a:cubicBezTo>
                <a:cubicBezTo>
                  <a:pt x="6239" y="12011"/>
                  <a:pt x="1435" y="7607"/>
                  <a:pt x="635" y="2337"/>
                </a:cubicBezTo>
                <a:close/>
                <a:moveTo>
                  <a:pt x="15912" y="12644"/>
                </a:moveTo>
                <a:lnTo>
                  <a:pt x="15912" y="12644"/>
                </a:lnTo>
                <a:cubicBezTo>
                  <a:pt x="15645" y="12878"/>
                  <a:pt x="15478" y="13145"/>
                  <a:pt x="15278" y="13512"/>
                </a:cubicBezTo>
                <a:cubicBezTo>
                  <a:pt x="14444" y="14946"/>
                  <a:pt x="13410" y="16013"/>
                  <a:pt x="12109" y="17014"/>
                </a:cubicBezTo>
                <a:cubicBezTo>
                  <a:pt x="11109" y="17815"/>
                  <a:pt x="9941" y="18348"/>
                  <a:pt x="8907" y="19049"/>
                </a:cubicBezTo>
                <a:cubicBezTo>
                  <a:pt x="10375" y="17214"/>
                  <a:pt x="11809" y="15480"/>
                  <a:pt x="13110" y="13512"/>
                </a:cubicBezTo>
                <a:cubicBezTo>
                  <a:pt x="13544" y="13378"/>
                  <a:pt x="13911" y="13312"/>
                  <a:pt x="14278" y="13211"/>
                </a:cubicBezTo>
                <a:cubicBezTo>
                  <a:pt x="14811" y="13045"/>
                  <a:pt x="15378" y="12878"/>
                  <a:pt x="15912" y="12644"/>
                </a:cubicBezTo>
                <a:close/>
                <a:moveTo>
                  <a:pt x="12810" y="13612"/>
                </a:moveTo>
                <a:lnTo>
                  <a:pt x="12810" y="13612"/>
                </a:lnTo>
                <a:cubicBezTo>
                  <a:pt x="11309" y="15546"/>
                  <a:pt x="9708" y="17448"/>
                  <a:pt x="8207" y="19383"/>
                </a:cubicBezTo>
                <a:cubicBezTo>
                  <a:pt x="8807" y="18148"/>
                  <a:pt x="9207" y="16814"/>
                  <a:pt x="9608" y="15513"/>
                </a:cubicBezTo>
                <a:cubicBezTo>
                  <a:pt x="10308" y="14379"/>
                  <a:pt x="11576" y="13912"/>
                  <a:pt x="12810" y="13612"/>
                </a:cubicBezTo>
                <a:close/>
                <a:moveTo>
                  <a:pt x="3280" y="17492"/>
                </a:moveTo>
                <a:cubicBezTo>
                  <a:pt x="3358" y="17492"/>
                  <a:pt x="3878" y="18541"/>
                  <a:pt x="3970" y="18849"/>
                </a:cubicBezTo>
                <a:cubicBezTo>
                  <a:pt x="4070" y="19016"/>
                  <a:pt x="4104" y="19182"/>
                  <a:pt x="4137" y="19349"/>
                </a:cubicBezTo>
                <a:cubicBezTo>
                  <a:pt x="4137" y="19549"/>
                  <a:pt x="4204" y="19716"/>
                  <a:pt x="4204" y="19950"/>
                </a:cubicBezTo>
                <a:cubicBezTo>
                  <a:pt x="4137" y="19750"/>
                  <a:pt x="4104" y="19549"/>
                  <a:pt x="4070" y="19383"/>
                </a:cubicBezTo>
                <a:cubicBezTo>
                  <a:pt x="4058" y="19357"/>
                  <a:pt x="4030" y="19346"/>
                  <a:pt x="4001" y="19346"/>
                </a:cubicBezTo>
                <a:cubicBezTo>
                  <a:pt x="3955" y="19346"/>
                  <a:pt x="3904" y="19375"/>
                  <a:pt x="3904" y="19416"/>
                </a:cubicBezTo>
                <a:cubicBezTo>
                  <a:pt x="4204" y="20550"/>
                  <a:pt x="4237" y="21684"/>
                  <a:pt x="4204" y="22852"/>
                </a:cubicBezTo>
                <a:cubicBezTo>
                  <a:pt x="3937" y="21050"/>
                  <a:pt x="3403" y="19316"/>
                  <a:pt x="3270" y="17515"/>
                </a:cubicBezTo>
                <a:cubicBezTo>
                  <a:pt x="3270" y="17499"/>
                  <a:pt x="3273" y="17492"/>
                  <a:pt x="3280" y="17492"/>
                </a:cubicBezTo>
                <a:close/>
                <a:moveTo>
                  <a:pt x="4471" y="20817"/>
                </a:moveTo>
                <a:cubicBezTo>
                  <a:pt x="4537" y="21050"/>
                  <a:pt x="4571" y="21284"/>
                  <a:pt x="4604" y="21517"/>
                </a:cubicBezTo>
                <a:cubicBezTo>
                  <a:pt x="4737" y="22451"/>
                  <a:pt x="4737" y="23319"/>
                  <a:pt x="4571" y="24186"/>
                </a:cubicBezTo>
                <a:cubicBezTo>
                  <a:pt x="4704" y="23119"/>
                  <a:pt x="4604" y="21951"/>
                  <a:pt x="4471" y="20817"/>
                </a:cubicBezTo>
                <a:close/>
                <a:moveTo>
                  <a:pt x="14378" y="18215"/>
                </a:moveTo>
                <a:cubicBezTo>
                  <a:pt x="12910" y="20483"/>
                  <a:pt x="11376" y="22051"/>
                  <a:pt x="9041" y="23519"/>
                </a:cubicBezTo>
                <a:cubicBezTo>
                  <a:pt x="8207" y="24053"/>
                  <a:pt x="7373" y="24553"/>
                  <a:pt x="6539" y="25120"/>
                </a:cubicBezTo>
                <a:cubicBezTo>
                  <a:pt x="7873" y="21651"/>
                  <a:pt x="11576" y="20350"/>
                  <a:pt x="14378" y="18215"/>
                </a:cubicBezTo>
                <a:close/>
                <a:moveTo>
                  <a:pt x="4304" y="24286"/>
                </a:moveTo>
                <a:lnTo>
                  <a:pt x="4304" y="24286"/>
                </a:lnTo>
                <a:cubicBezTo>
                  <a:pt x="4304" y="24686"/>
                  <a:pt x="4270" y="25120"/>
                  <a:pt x="4237" y="25487"/>
                </a:cubicBezTo>
                <a:cubicBezTo>
                  <a:pt x="4237" y="25520"/>
                  <a:pt x="4237" y="25520"/>
                  <a:pt x="4270" y="25520"/>
                </a:cubicBezTo>
                <a:cubicBezTo>
                  <a:pt x="4204" y="25587"/>
                  <a:pt x="4137" y="25720"/>
                  <a:pt x="4104" y="25821"/>
                </a:cubicBezTo>
                <a:cubicBezTo>
                  <a:pt x="4204" y="25387"/>
                  <a:pt x="4237" y="24987"/>
                  <a:pt x="4270" y="24553"/>
                </a:cubicBezTo>
                <a:cubicBezTo>
                  <a:pt x="4270" y="24486"/>
                  <a:pt x="4304" y="24353"/>
                  <a:pt x="4304" y="24286"/>
                </a:cubicBezTo>
                <a:close/>
                <a:moveTo>
                  <a:pt x="473" y="1"/>
                </a:moveTo>
                <a:cubicBezTo>
                  <a:pt x="451" y="1"/>
                  <a:pt x="434" y="12"/>
                  <a:pt x="434" y="35"/>
                </a:cubicBezTo>
                <a:cubicBezTo>
                  <a:pt x="1" y="3338"/>
                  <a:pt x="1168" y="6206"/>
                  <a:pt x="2769" y="9042"/>
                </a:cubicBezTo>
                <a:cubicBezTo>
                  <a:pt x="4637" y="12478"/>
                  <a:pt x="6272" y="15446"/>
                  <a:pt x="6272" y="19316"/>
                </a:cubicBezTo>
                <a:cubicBezTo>
                  <a:pt x="5972" y="20684"/>
                  <a:pt x="5671" y="22018"/>
                  <a:pt x="5438" y="23385"/>
                </a:cubicBezTo>
                <a:cubicBezTo>
                  <a:pt x="5271" y="23652"/>
                  <a:pt x="5138" y="23953"/>
                  <a:pt x="4971" y="24186"/>
                </a:cubicBezTo>
                <a:cubicBezTo>
                  <a:pt x="5405" y="21718"/>
                  <a:pt x="4504" y="18649"/>
                  <a:pt x="3170" y="16981"/>
                </a:cubicBezTo>
                <a:cubicBezTo>
                  <a:pt x="3146" y="16946"/>
                  <a:pt x="3115" y="16931"/>
                  <a:pt x="3084" y="16931"/>
                </a:cubicBezTo>
                <a:cubicBezTo>
                  <a:pt x="3026" y="16931"/>
                  <a:pt x="2970" y="16982"/>
                  <a:pt x="2970" y="17048"/>
                </a:cubicBezTo>
                <a:cubicBezTo>
                  <a:pt x="3003" y="19583"/>
                  <a:pt x="3970" y="21984"/>
                  <a:pt x="3970" y="24486"/>
                </a:cubicBezTo>
                <a:cubicBezTo>
                  <a:pt x="3937" y="24853"/>
                  <a:pt x="3904" y="25253"/>
                  <a:pt x="3837" y="25687"/>
                </a:cubicBezTo>
                <a:cubicBezTo>
                  <a:pt x="3837" y="25720"/>
                  <a:pt x="3904" y="25754"/>
                  <a:pt x="3904" y="25754"/>
                </a:cubicBezTo>
                <a:cubicBezTo>
                  <a:pt x="3904" y="25887"/>
                  <a:pt x="3837" y="25987"/>
                  <a:pt x="3837" y="26087"/>
                </a:cubicBezTo>
                <a:cubicBezTo>
                  <a:pt x="3837" y="26154"/>
                  <a:pt x="3837" y="26154"/>
                  <a:pt x="3904" y="26187"/>
                </a:cubicBezTo>
                <a:cubicBezTo>
                  <a:pt x="3603" y="26688"/>
                  <a:pt x="3336" y="27222"/>
                  <a:pt x="3103" y="27722"/>
                </a:cubicBezTo>
                <a:lnTo>
                  <a:pt x="3070" y="27755"/>
                </a:lnTo>
                <a:cubicBezTo>
                  <a:pt x="3003" y="27822"/>
                  <a:pt x="3003" y="27822"/>
                  <a:pt x="3070" y="27855"/>
                </a:cubicBezTo>
                <a:cubicBezTo>
                  <a:pt x="1835" y="30257"/>
                  <a:pt x="835" y="32826"/>
                  <a:pt x="268" y="35361"/>
                </a:cubicBezTo>
                <a:cubicBezTo>
                  <a:pt x="268" y="35403"/>
                  <a:pt x="321" y="35445"/>
                  <a:pt x="360" y="35445"/>
                </a:cubicBezTo>
                <a:cubicBezTo>
                  <a:pt x="383" y="35445"/>
                  <a:pt x="401" y="35431"/>
                  <a:pt x="401" y="35394"/>
                </a:cubicBezTo>
                <a:cubicBezTo>
                  <a:pt x="1502" y="32692"/>
                  <a:pt x="2503" y="30024"/>
                  <a:pt x="3737" y="27388"/>
                </a:cubicBezTo>
                <a:cubicBezTo>
                  <a:pt x="4437" y="26821"/>
                  <a:pt x="5271" y="26288"/>
                  <a:pt x="6105" y="25720"/>
                </a:cubicBezTo>
                <a:cubicBezTo>
                  <a:pt x="6105" y="25770"/>
                  <a:pt x="6138" y="25795"/>
                  <a:pt x="6176" y="25795"/>
                </a:cubicBezTo>
                <a:cubicBezTo>
                  <a:pt x="6214" y="25795"/>
                  <a:pt x="6255" y="25770"/>
                  <a:pt x="6272" y="25720"/>
                </a:cubicBezTo>
                <a:cubicBezTo>
                  <a:pt x="6272" y="25687"/>
                  <a:pt x="6305" y="25654"/>
                  <a:pt x="6305" y="25587"/>
                </a:cubicBezTo>
                <a:cubicBezTo>
                  <a:pt x="8107" y="24520"/>
                  <a:pt x="10075" y="23486"/>
                  <a:pt x="11642" y="22185"/>
                </a:cubicBezTo>
                <a:cubicBezTo>
                  <a:pt x="12777" y="21818"/>
                  <a:pt x="13844" y="21117"/>
                  <a:pt x="14511" y="20150"/>
                </a:cubicBezTo>
                <a:cubicBezTo>
                  <a:pt x="14563" y="20072"/>
                  <a:pt x="14494" y="19995"/>
                  <a:pt x="14445" y="19995"/>
                </a:cubicBezTo>
                <a:cubicBezTo>
                  <a:pt x="14431" y="19995"/>
                  <a:pt x="14419" y="20001"/>
                  <a:pt x="14411" y="20016"/>
                </a:cubicBezTo>
                <a:cubicBezTo>
                  <a:pt x="13811" y="20850"/>
                  <a:pt x="12977" y="21251"/>
                  <a:pt x="12143" y="21718"/>
                </a:cubicBezTo>
                <a:cubicBezTo>
                  <a:pt x="13310" y="20684"/>
                  <a:pt x="14244" y="19483"/>
                  <a:pt x="14745" y="17915"/>
                </a:cubicBezTo>
                <a:cubicBezTo>
                  <a:pt x="15478" y="17314"/>
                  <a:pt x="16146" y="16647"/>
                  <a:pt x="16679" y="15847"/>
                </a:cubicBezTo>
                <a:lnTo>
                  <a:pt x="16679" y="15847"/>
                </a:lnTo>
                <a:cubicBezTo>
                  <a:pt x="16479" y="16981"/>
                  <a:pt x="16312" y="18082"/>
                  <a:pt x="16012" y="19216"/>
                </a:cubicBezTo>
                <a:cubicBezTo>
                  <a:pt x="15412" y="21718"/>
                  <a:pt x="13677" y="23385"/>
                  <a:pt x="11409" y="24353"/>
                </a:cubicBezTo>
                <a:cubicBezTo>
                  <a:pt x="9007" y="25354"/>
                  <a:pt x="6305" y="25654"/>
                  <a:pt x="4404" y="27555"/>
                </a:cubicBezTo>
                <a:cubicBezTo>
                  <a:pt x="4317" y="27642"/>
                  <a:pt x="4406" y="27728"/>
                  <a:pt x="4474" y="27728"/>
                </a:cubicBezTo>
                <a:cubicBezTo>
                  <a:pt x="4485" y="27728"/>
                  <a:pt x="4495" y="27726"/>
                  <a:pt x="4504" y="27722"/>
                </a:cubicBezTo>
                <a:cubicBezTo>
                  <a:pt x="7173" y="25687"/>
                  <a:pt x="10508" y="25420"/>
                  <a:pt x="13310" y="23719"/>
                </a:cubicBezTo>
                <a:cubicBezTo>
                  <a:pt x="16312" y="21884"/>
                  <a:pt x="16579" y="18148"/>
                  <a:pt x="17146" y="15046"/>
                </a:cubicBezTo>
                <a:cubicBezTo>
                  <a:pt x="17246" y="14879"/>
                  <a:pt x="17313" y="14679"/>
                  <a:pt x="17413" y="14479"/>
                </a:cubicBezTo>
                <a:cubicBezTo>
                  <a:pt x="17447" y="14379"/>
                  <a:pt x="17413" y="14246"/>
                  <a:pt x="17280" y="14246"/>
                </a:cubicBezTo>
                <a:lnTo>
                  <a:pt x="17180" y="14246"/>
                </a:lnTo>
                <a:cubicBezTo>
                  <a:pt x="17113" y="14246"/>
                  <a:pt x="17013" y="14312"/>
                  <a:pt x="17013" y="14379"/>
                </a:cubicBezTo>
                <a:cubicBezTo>
                  <a:pt x="16980" y="14512"/>
                  <a:pt x="16980" y="14646"/>
                  <a:pt x="16946" y="14746"/>
                </a:cubicBezTo>
                <a:cubicBezTo>
                  <a:pt x="16846" y="14746"/>
                  <a:pt x="16779" y="14879"/>
                  <a:pt x="16746" y="15146"/>
                </a:cubicBezTo>
                <a:cubicBezTo>
                  <a:pt x="16513" y="15513"/>
                  <a:pt x="16312" y="15847"/>
                  <a:pt x="16012" y="16180"/>
                </a:cubicBezTo>
                <a:cubicBezTo>
                  <a:pt x="15512" y="16847"/>
                  <a:pt x="14845" y="17381"/>
                  <a:pt x="14178" y="17915"/>
                </a:cubicBezTo>
                <a:cubicBezTo>
                  <a:pt x="13010" y="18849"/>
                  <a:pt x="11742" y="19549"/>
                  <a:pt x="10475" y="20383"/>
                </a:cubicBezTo>
                <a:cubicBezTo>
                  <a:pt x="8607" y="21651"/>
                  <a:pt x="6972" y="23152"/>
                  <a:pt x="6272" y="25320"/>
                </a:cubicBezTo>
                <a:cubicBezTo>
                  <a:pt x="5471" y="25821"/>
                  <a:pt x="4671" y="26388"/>
                  <a:pt x="3970" y="26988"/>
                </a:cubicBezTo>
                <a:cubicBezTo>
                  <a:pt x="4437" y="25987"/>
                  <a:pt x="4938" y="24987"/>
                  <a:pt x="5471" y="24019"/>
                </a:cubicBezTo>
                <a:cubicBezTo>
                  <a:pt x="6239" y="22685"/>
                  <a:pt x="7072" y="21484"/>
                  <a:pt x="7973" y="20317"/>
                </a:cubicBezTo>
                <a:cubicBezTo>
                  <a:pt x="9474" y="19016"/>
                  <a:pt x="11175" y="18148"/>
                  <a:pt x="12777" y="16881"/>
                </a:cubicBezTo>
                <a:cubicBezTo>
                  <a:pt x="14344" y="15680"/>
                  <a:pt x="14978" y="13912"/>
                  <a:pt x="16279" y="12544"/>
                </a:cubicBezTo>
                <a:cubicBezTo>
                  <a:pt x="16846" y="12311"/>
                  <a:pt x="17413" y="12044"/>
                  <a:pt x="17947" y="11744"/>
                </a:cubicBezTo>
                <a:cubicBezTo>
                  <a:pt x="20182" y="10576"/>
                  <a:pt x="22483" y="8842"/>
                  <a:pt x="23151" y="6340"/>
                </a:cubicBezTo>
                <a:cubicBezTo>
                  <a:pt x="23284" y="6173"/>
                  <a:pt x="23351" y="5973"/>
                  <a:pt x="23451" y="5739"/>
                </a:cubicBezTo>
                <a:cubicBezTo>
                  <a:pt x="23478" y="5631"/>
                  <a:pt x="23416" y="5522"/>
                  <a:pt x="23338" y="5522"/>
                </a:cubicBezTo>
                <a:cubicBezTo>
                  <a:pt x="23321" y="5522"/>
                  <a:pt x="23302" y="5527"/>
                  <a:pt x="23284" y="5539"/>
                </a:cubicBezTo>
                <a:lnTo>
                  <a:pt x="23284" y="5439"/>
                </a:lnTo>
                <a:cubicBezTo>
                  <a:pt x="23284" y="5350"/>
                  <a:pt x="23210" y="5276"/>
                  <a:pt x="23151" y="5276"/>
                </a:cubicBezTo>
                <a:cubicBezTo>
                  <a:pt x="23121" y="5276"/>
                  <a:pt x="23095" y="5295"/>
                  <a:pt x="23084" y="5339"/>
                </a:cubicBezTo>
                <a:cubicBezTo>
                  <a:pt x="22984" y="5606"/>
                  <a:pt x="22884" y="5840"/>
                  <a:pt x="22750" y="6106"/>
                </a:cubicBezTo>
                <a:cubicBezTo>
                  <a:pt x="20315" y="8608"/>
                  <a:pt x="16779" y="8775"/>
                  <a:pt x="13644" y="10009"/>
                </a:cubicBezTo>
                <a:cubicBezTo>
                  <a:pt x="12310" y="10543"/>
                  <a:pt x="11409" y="11377"/>
                  <a:pt x="10742" y="12378"/>
                </a:cubicBezTo>
                <a:cubicBezTo>
                  <a:pt x="11376" y="10376"/>
                  <a:pt x="11742" y="8275"/>
                  <a:pt x="11776" y="6206"/>
                </a:cubicBezTo>
                <a:cubicBezTo>
                  <a:pt x="11776" y="6118"/>
                  <a:pt x="11720" y="6077"/>
                  <a:pt x="11663" y="6077"/>
                </a:cubicBezTo>
                <a:cubicBezTo>
                  <a:pt x="11611" y="6077"/>
                  <a:pt x="11558" y="6110"/>
                  <a:pt x="11542" y="6173"/>
                </a:cubicBezTo>
                <a:cubicBezTo>
                  <a:pt x="10308" y="8108"/>
                  <a:pt x="9441" y="10610"/>
                  <a:pt x="9441" y="12978"/>
                </a:cubicBezTo>
                <a:cubicBezTo>
                  <a:pt x="9274" y="13812"/>
                  <a:pt x="9174" y="14646"/>
                  <a:pt x="9174" y="15480"/>
                </a:cubicBezTo>
                <a:lnTo>
                  <a:pt x="9174" y="15513"/>
                </a:lnTo>
                <a:lnTo>
                  <a:pt x="9174" y="15613"/>
                </a:lnTo>
                <a:lnTo>
                  <a:pt x="9174" y="15813"/>
                </a:lnTo>
                <a:cubicBezTo>
                  <a:pt x="8740" y="17181"/>
                  <a:pt x="8340" y="18615"/>
                  <a:pt x="7673" y="19850"/>
                </a:cubicBezTo>
                <a:lnTo>
                  <a:pt x="7673" y="19883"/>
                </a:lnTo>
                <a:cubicBezTo>
                  <a:pt x="7406" y="20183"/>
                  <a:pt x="7106" y="20483"/>
                  <a:pt x="6839" y="20850"/>
                </a:cubicBezTo>
                <a:cubicBezTo>
                  <a:pt x="6806" y="20884"/>
                  <a:pt x="6839" y="20984"/>
                  <a:pt x="6906" y="21017"/>
                </a:cubicBezTo>
                <a:cubicBezTo>
                  <a:pt x="6472" y="21618"/>
                  <a:pt x="6105" y="22185"/>
                  <a:pt x="5738" y="22818"/>
                </a:cubicBezTo>
                <a:cubicBezTo>
                  <a:pt x="6138" y="20984"/>
                  <a:pt x="6739" y="19016"/>
                  <a:pt x="7106" y="17014"/>
                </a:cubicBezTo>
                <a:cubicBezTo>
                  <a:pt x="8006" y="14179"/>
                  <a:pt x="8674" y="11477"/>
                  <a:pt x="7306" y="8541"/>
                </a:cubicBezTo>
                <a:cubicBezTo>
                  <a:pt x="5772" y="5306"/>
                  <a:pt x="2836" y="3438"/>
                  <a:pt x="1001" y="469"/>
                </a:cubicBezTo>
                <a:cubicBezTo>
                  <a:pt x="982" y="430"/>
                  <a:pt x="951" y="414"/>
                  <a:pt x="918" y="414"/>
                </a:cubicBezTo>
                <a:cubicBezTo>
                  <a:pt x="838" y="414"/>
                  <a:pt x="744" y="508"/>
                  <a:pt x="768" y="602"/>
                </a:cubicBezTo>
                <a:cubicBezTo>
                  <a:pt x="2069" y="3271"/>
                  <a:pt x="4604" y="4705"/>
                  <a:pt x="6172" y="7174"/>
                </a:cubicBezTo>
                <a:cubicBezTo>
                  <a:pt x="7473" y="9175"/>
                  <a:pt x="8107" y="11277"/>
                  <a:pt x="7773" y="13678"/>
                </a:cubicBezTo>
                <a:cubicBezTo>
                  <a:pt x="7673" y="14346"/>
                  <a:pt x="7473" y="15013"/>
                  <a:pt x="7306" y="15680"/>
                </a:cubicBezTo>
                <a:cubicBezTo>
                  <a:pt x="7506" y="13712"/>
                  <a:pt x="7339" y="11777"/>
                  <a:pt x="6472" y="9976"/>
                </a:cubicBezTo>
                <a:cubicBezTo>
                  <a:pt x="6239" y="9475"/>
                  <a:pt x="5938" y="9008"/>
                  <a:pt x="5605" y="8541"/>
                </a:cubicBezTo>
                <a:cubicBezTo>
                  <a:pt x="5471" y="7507"/>
                  <a:pt x="4838" y="6507"/>
                  <a:pt x="4237" y="5706"/>
                </a:cubicBezTo>
                <a:cubicBezTo>
                  <a:pt x="4219" y="5687"/>
                  <a:pt x="4197" y="5679"/>
                  <a:pt x="4177" y="5679"/>
                </a:cubicBezTo>
                <a:cubicBezTo>
                  <a:pt x="4125" y="5679"/>
                  <a:pt x="4080" y="5734"/>
                  <a:pt x="4104" y="5806"/>
                </a:cubicBezTo>
                <a:cubicBezTo>
                  <a:pt x="4471" y="6307"/>
                  <a:pt x="4737" y="6807"/>
                  <a:pt x="4971" y="7374"/>
                </a:cubicBezTo>
                <a:lnTo>
                  <a:pt x="5238" y="8141"/>
                </a:lnTo>
                <a:cubicBezTo>
                  <a:pt x="3303" y="5639"/>
                  <a:pt x="735" y="3671"/>
                  <a:pt x="668" y="169"/>
                </a:cubicBezTo>
                <a:cubicBezTo>
                  <a:pt x="668" y="102"/>
                  <a:pt x="635" y="102"/>
                  <a:pt x="568" y="102"/>
                </a:cubicBezTo>
                <a:cubicBezTo>
                  <a:pt x="568" y="37"/>
                  <a:pt x="512" y="1"/>
                  <a:pt x="4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898" y="1068523"/>
            <a:ext cx="5278764" cy="24618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466" y="3540237"/>
            <a:ext cx="6715000" cy="155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68"/>
          <p:cNvSpPr/>
          <p:nvPr/>
        </p:nvSpPr>
        <p:spPr>
          <a:xfrm>
            <a:off x="1587398" y="590323"/>
            <a:ext cx="6337068" cy="2951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68"/>
          <p:cNvSpPr txBox="1">
            <a:spLocks noGrp="1"/>
          </p:cNvSpPr>
          <p:nvPr>
            <p:ph type="title"/>
          </p:nvPr>
        </p:nvSpPr>
        <p:spPr>
          <a:xfrm>
            <a:off x="897182" y="25970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dirty="0" smtClean="0"/>
              <a:t>Editable  Vectores </a:t>
            </a:r>
            <a:endParaRPr dirty="0"/>
          </a:p>
        </p:txBody>
      </p:sp>
      <p:sp>
        <p:nvSpPr>
          <p:cNvPr id="1374" name="Google Shape;1374;p68"/>
          <p:cNvSpPr/>
          <p:nvPr/>
        </p:nvSpPr>
        <p:spPr>
          <a:xfrm>
            <a:off x="7716981" y="1675167"/>
            <a:ext cx="1254071" cy="2012830"/>
          </a:xfrm>
          <a:custGeom>
            <a:avLst/>
            <a:gdLst/>
            <a:ahLst/>
            <a:cxnLst/>
            <a:rect l="l" t="t" r="r" b="b"/>
            <a:pathLst>
              <a:path w="23784" h="38176" extrusionOk="0">
                <a:moveTo>
                  <a:pt x="4719" y="1207"/>
                </a:moveTo>
                <a:cubicBezTo>
                  <a:pt x="5049" y="1207"/>
                  <a:pt x="5402" y="1385"/>
                  <a:pt x="5604" y="1587"/>
                </a:cubicBezTo>
                <a:cubicBezTo>
                  <a:pt x="5771" y="1754"/>
                  <a:pt x="5871" y="1954"/>
                  <a:pt x="5904" y="2188"/>
                </a:cubicBezTo>
                <a:cubicBezTo>
                  <a:pt x="5904" y="2388"/>
                  <a:pt x="5871" y="2855"/>
                  <a:pt x="5571" y="2921"/>
                </a:cubicBezTo>
                <a:cubicBezTo>
                  <a:pt x="5533" y="2934"/>
                  <a:pt x="5494" y="2940"/>
                  <a:pt x="5454" y="2940"/>
                </a:cubicBezTo>
                <a:cubicBezTo>
                  <a:pt x="5181" y="2940"/>
                  <a:pt x="4883" y="2667"/>
                  <a:pt x="4737" y="2521"/>
                </a:cubicBezTo>
                <a:cubicBezTo>
                  <a:pt x="4670" y="2421"/>
                  <a:pt x="4537" y="2354"/>
                  <a:pt x="4437" y="2221"/>
                </a:cubicBezTo>
                <a:lnTo>
                  <a:pt x="4437" y="2188"/>
                </a:lnTo>
                <a:cubicBezTo>
                  <a:pt x="4370" y="1887"/>
                  <a:pt x="4103" y="1354"/>
                  <a:pt x="4570" y="1220"/>
                </a:cubicBezTo>
                <a:cubicBezTo>
                  <a:pt x="4619" y="1211"/>
                  <a:pt x="4669" y="1207"/>
                  <a:pt x="4719" y="1207"/>
                </a:cubicBezTo>
                <a:close/>
                <a:moveTo>
                  <a:pt x="8218" y="3497"/>
                </a:moveTo>
                <a:cubicBezTo>
                  <a:pt x="8218" y="3497"/>
                  <a:pt x="8217" y="3497"/>
                  <a:pt x="8217" y="3497"/>
                </a:cubicBezTo>
                <a:lnTo>
                  <a:pt x="8217" y="3497"/>
                </a:lnTo>
                <a:cubicBezTo>
                  <a:pt x="8213" y="3506"/>
                  <a:pt x="8209" y="3514"/>
                  <a:pt x="8206" y="3522"/>
                </a:cubicBezTo>
                <a:cubicBezTo>
                  <a:pt x="8223" y="3505"/>
                  <a:pt x="8223" y="3497"/>
                  <a:pt x="8218" y="3497"/>
                </a:cubicBezTo>
                <a:close/>
                <a:moveTo>
                  <a:pt x="8887" y="2533"/>
                </a:moveTo>
                <a:cubicBezTo>
                  <a:pt x="8925" y="2533"/>
                  <a:pt x="8965" y="2540"/>
                  <a:pt x="9007" y="2555"/>
                </a:cubicBezTo>
                <a:cubicBezTo>
                  <a:pt x="9340" y="2721"/>
                  <a:pt x="9507" y="3188"/>
                  <a:pt x="9540" y="3522"/>
                </a:cubicBezTo>
                <a:cubicBezTo>
                  <a:pt x="9607" y="3989"/>
                  <a:pt x="9407" y="4356"/>
                  <a:pt x="8940" y="4489"/>
                </a:cubicBezTo>
                <a:cubicBezTo>
                  <a:pt x="8903" y="4501"/>
                  <a:pt x="8862" y="4509"/>
                  <a:pt x="8818" y="4509"/>
                </a:cubicBezTo>
                <a:cubicBezTo>
                  <a:pt x="8742" y="4509"/>
                  <a:pt x="8657" y="4486"/>
                  <a:pt x="8573" y="4423"/>
                </a:cubicBezTo>
                <a:cubicBezTo>
                  <a:pt x="8573" y="4356"/>
                  <a:pt x="8540" y="4322"/>
                  <a:pt x="8506" y="4322"/>
                </a:cubicBezTo>
                <a:cubicBezTo>
                  <a:pt x="8439" y="4256"/>
                  <a:pt x="8406" y="4222"/>
                  <a:pt x="8373" y="4222"/>
                </a:cubicBezTo>
                <a:cubicBezTo>
                  <a:pt x="8273" y="4056"/>
                  <a:pt x="8206" y="3755"/>
                  <a:pt x="8206" y="3522"/>
                </a:cubicBezTo>
                <a:cubicBezTo>
                  <a:pt x="8206" y="3508"/>
                  <a:pt x="8212" y="3499"/>
                  <a:pt x="8217" y="3497"/>
                </a:cubicBezTo>
                <a:lnTo>
                  <a:pt x="8217" y="3497"/>
                </a:lnTo>
                <a:cubicBezTo>
                  <a:pt x="8338" y="3208"/>
                  <a:pt x="8515" y="2533"/>
                  <a:pt x="8887" y="2533"/>
                </a:cubicBezTo>
                <a:close/>
                <a:moveTo>
                  <a:pt x="4443" y="4140"/>
                </a:moveTo>
                <a:cubicBezTo>
                  <a:pt x="4536" y="4140"/>
                  <a:pt x="4632" y="4154"/>
                  <a:pt x="4737" y="4189"/>
                </a:cubicBezTo>
                <a:cubicBezTo>
                  <a:pt x="5037" y="4222"/>
                  <a:pt x="5337" y="4389"/>
                  <a:pt x="5504" y="4656"/>
                </a:cubicBezTo>
                <a:cubicBezTo>
                  <a:pt x="5371" y="4656"/>
                  <a:pt x="5337" y="4756"/>
                  <a:pt x="5404" y="4856"/>
                </a:cubicBezTo>
                <a:cubicBezTo>
                  <a:pt x="5437" y="4856"/>
                  <a:pt x="5437" y="4890"/>
                  <a:pt x="5504" y="4890"/>
                </a:cubicBezTo>
                <a:lnTo>
                  <a:pt x="5504" y="4923"/>
                </a:lnTo>
                <a:cubicBezTo>
                  <a:pt x="5504" y="4990"/>
                  <a:pt x="5537" y="4990"/>
                  <a:pt x="5537" y="5023"/>
                </a:cubicBezTo>
                <a:lnTo>
                  <a:pt x="5504" y="5056"/>
                </a:lnTo>
                <a:cubicBezTo>
                  <a:pt x="5431" y="5130"/>
                  <a:pt x="5338" y="5158"/>
                  <a:pt x="5240" y="5158"/>
                </a:cubicBezTo>
                <a:cubicBezTo>
                  <a:pt x="5115" y="5158"/>
                  <a:pt x="4982" y="5112"/>
                  <a:pt x="4870" y="5056"/>
                </a:cubicBezTo>
                <a:cubicBezTo>
                  <a:pt x="4537" y="4890"/>
                  <a:pt x="4103" y="4589"/>
                  <a:pt x="3936" y="4256"/>
                </a:cubicBezTo>
                <a:cubicBezTo>
                  <a:pt x="4110" y="4191"/>
                  <a:pt x="4270" y="4140"/>
                  <a:pt x="4443" y="4140"/>
                </a:cubicBezTo>
                <a:close/>
                <a:moveTo>
                  <a:pt x="3857" y="5816"/>
                </a:moveTo>
                <a:lnTo>
                  <a:pt x="3857" y="5816"/>
                </a:lnTo>
                <a:cubicBezTo>
                  <a:pt x="3875" y="5841"/>
                  <a:pt x="3891" y="5867"/>
                  <a:pt x="3906" y="5894"/>
                </a:cubicBezTo>
                <a:lnTo>
                  <a:pt x="3906" y="5894"/>
                </a:lnTo>
                <a:cubicBezTo>
                  <a:pt x="3891" y="5867"/>
                  <a:pt x="3875" y="5841"/>
                  <a:pt x="3857" y="5816"/>
                </a:cubicBezTo>
                <a:close/>
                <a:moveTo>
                  <a:pt x="10398" y="5350"/>
                </a:moveTo>
                <a:cubicBezTo>
                  <a:pt x="10464" y="5350"/>
                  <a:pt x="10534" y="5372"/>
                  <a:pt x="10608" y="5423"/>
                </a:cubicBezTo>
                <a:cubicBezTo>
                  <a:pt x="10941" y="5690"/>
                  <a:pt x="11075" y="6190"/>
                  <a:pt x="11075" y="6557"/>
                </a:cubicBezTo>
                <a:cubicBezTo>
                  <a:pt x="11108" y="7024"/>
                  <a:pt x="10908" y="7425"/>
                  <a:pt x="10408" y="7458"/>
                </a:cubicBezTo>
                <a:cubicBezTo>
                  <a:pt x="10396" y="7459"/>
                  <a:pt x="10386" y="7459"/>
                  <a:pt x="10375" y="7459"/>
                </a:cubicBezTo>
                <a:cubicBezTo>
                  <a:pt x="9773" y="7459"/>
                  <a:pt x="9742" y="6546"/>
                  <a:pt x="9840" y="5890"/>
                </a:cubicBezTo>
                <a:cubicBezTo>
                  <a:pt x="9971" y="5630"/>
                  <a:pt x="10162" y="5350"/>
                  <a:pt x="10398" y="5350"/>
                </a:cubicBezTo>
                <a:close/>
                <a:moveTo>
                  <a:pt x="6039" y="6301"/>
                </a:moveTo>
                <a:cubicBezTo>
                  <a:pt x="6254" y="6301"/>
                  <a:pt x="6488" y="6363"/>
                  <a:pt x="6672" y="6424"/>
                </a:cubicBezTo>
                <a:cubicBezTo>
                  <a:pt x="7005" y="6657"/>
                  <a:pt x="7205" y="6991"/>
                  <a:pt x="7105" y="7325"/>
                </a:cubicBezTo>
                <a:cubicBezTo>
                  <a:pt x="7072" y="7325"/>
                  <a:pt x="7072" y="7325"/>
                  <a:pt x="7038" y="7258"/>
                </a:cubicBezTo>
                <a:cubicBezTo>
                  <a:pt x="7012" y="7247"/>
                  <a:pt x="6987" y="7243"/>
                  <a:pt x="6963" y="7243"/>
                </a:cubicBezTo>
                <a:cubicBezTo>
                  <a:pt x="6836" y="7243"/>
                  <a:pt x="6759" y="7379"/>
                  <a:pt x="6872" y="7491"/>
                </a:cubicBezTo>
                <a:lnTo>
                  <a:pt x="6872" y="7525"/>
                </a:lnTo>
                <a:cubicBezTo>
                  <a:pt x="6818" y="7549"/>
                  <a:pt x="6755" y="7560"/>
                  <a:pt x="6687" y="7560"/>
                </a:cubicBezTo>
                <a:cubicBezTo>
                  <a:pt x="6291" y="7560"/>
                  <a:pt x="5703" y="7195"/>
                  <a:pt x="5504" y="7024"/>
                </a:cubicBezTo>
                <a:cubicBezTo>
                  <a:pt x="5437" y="6758"/>
                  <a:pt x="5404" y="6557"/>
                  <a:pt x="5671" y="6391"/>
                </a:cubicBezTo>
                <a:cubicBezTo>
                  <a:pt x="5774" y="6326"/>
                  <a:pt x="5903" y="6301"/>
                  <a:pt x="6039" y="6301"/>
                </a:cubicBezTo>
                <a:close/>
                <a:moveTo>
                  <a:pt x="13040" y="6354"/>
                </a:moveTo>
                <a:cubicBezTo>
                  <a:pt x="13062" y="6354"/>
                  <a:pt x="13085" y="6355"/>
                  <a:pt x="13109" y="6357"/>
                </a:cubicBezTo>
                <a:cubicBezTo>
                  <a:pt x="13510" y="6391"/>
                  <a:pt x="13877" y="6591"/>
                  <a:pt x="14077" y="6858"/>
                </a:cubicBezTo>
                <a:cubicBezTo>
                  <a:pt x="14344" y="7158"/>
                  <a:pt x="14377" y="7425"/>
                  <a:pt x="14077" y="7692"/>
                </a:cubicBezTo>
                <a:cubicBezTo>
                  <a:pt x="14010" y="7758"/>
                  <a:pt x="13910" y="7825"/>
                  <a:pt x="13843" y="7825"/>
                </a:cubicBezTo>
                <a:lnTo>
                  <a:pt x="13743" y="7825"/>
                </a:lnTo>
                <a:cubicBezTo>
                  <a:pt x="13722" y="7828"/>
                  <a:pt x="13701" y="7829"/>
                  <a:pt x="13681" y="7829"/>
                </a:cubicBezTo>
                <a:cubicBezTo>
                  <a:pt x="13241" y="7829"/>
                  <a:pt x="12871" y="7172"/>
                  <a:pt x="12776" y="6758"/>
                </a:cubicBezTo>
                <a:cubicBezTo>
                  <a:pt x="12745" y="6541"/>
                  <a:pt x="12771" y="6354"/>
                  <a:pt x="13040" y="6354"/>
                </a:cubicBezTo>
                <a:close/>
                <a:moveTo>
                  <a:pt x="12300" y="8146"/>
                </a:moveTo>
                <a:cubicBezTo>
                  <a:pt x="12261" y="8146"/>
                  <a:pt x="12219" y="8150"/>
                  <a:pt x="12175" y="8159"/>
                </a:cubicBezTo>
                <a:cubicBezTo>
                  <a:pt x="11964" y="8159"/>
                  <a:pt x="11835" y="8240"/>
                  <a:pt x="11788" y="8428"/>
                </a:cubicBezTo>
                <a:lnTo>
                  <a:pt x="11788" y="8428"/>
                </a:lnTo>
                <a:cubicBezTo>
                  <a:pt x="11932" y="8248"/>
                  <a:pt x="12139" y="8166"/>
                  <a:pt x="12352" y="8166"/>
                </a:cubicBezTo>
                <a:cubicBezTo>
                  <a:pt x="12391" y="8166"/>
                  <a:pt x="12432" y="8169"/>
                  <a:pt x="12471" y="8175"/>
                </a:cubicBezTo>
                <a:lnTo>
                  <a:pt x="12471" y="8175"/>
                </a:lnTo>
                <a:cubicBezTo>
                  <a:pt x="12419" y="8156"/>
                  <a:pt x="12363" y="8146"/>
                  <a:pt x="12300" y="8146"/>
                </a:cubicBezTo>
                <a:close/>
                <a:moveTo>
                  <a:pt x="11999" y="10870"/>
                </a:moveTo>
                <a:lnTo>
                  <a:pt x="11999" y="10870"/>
                </a:lnTo>
                <a:cubicBezTo>
                  <a:pt x="11860" y="10886"/>
                  <a:pt x="11730" y="10964"/>
                  <a:pt x="11642" y="11127"/>
                </a:cubicBezTo>
                <a:cubicBezTo>
                  <a:pt x="11631" y="11162"/>
                  <a:pt x="11624" y="11198"/>
                  <a:pt x="11619" y="11234"/>
                </a:cubicBezTo>
                <a:lnTo>
                  <a:pt x="11619" y="11234"/>
                </a:lnTo>
                <a:cubicBezTo>
                  <a:pt x="11635" y="11198"/>
                  <a:pt x="11653" y="11162"/>
                  <a:pt x="11675" y="11127"/>
                </a:cubicBezTo>
                <a:cubicBezTo>
                  <a:pt x="11754" y="10998"/>
                  <a:pt x="11869" y="10914"/>
                  <a:pt x="11999" y="10870"/>
                </a:cubicBezTo>
                <a:close/>
                <a:moveTo>
                  <a:pt x="7914" y="9674"/>
                </a:moveTo>
                <a:cubicBezTo>
                  <a:pt x="7962" y="9674"/>
                  <a:pt x="8015" y="9680"/>
                  <a:pt x="8073" y="9693"/>
                </a:cubicBezTo>
                <a:cubicBezTo>
                  <a:pt x="8406" y="9760"/>
                  <a:pt x="8740" y="9993"/>
                  <a:pt x="9007" y="10260"/>
                </a:cubicBezTo>
                <a:cubicBezTo>
                  <a:pt x="8940" y="10260"/>
                  <a:pt x="8906" y="10227"/>
                  <a:pt x="8906" y="10227"/>
                </a:cubicBezTo>
                <a:cubicBezTo>
                  <a:pt x="8873" y="10227"/>
                  <a:pt x="8840" y="10260"/>
                  <a:pt x="8840" y="10327"/>
                </a:cubicBezTo>
                <a:cubicBezTo>
                  <a:pt x="8906" y="10660"/>
                  <a:pt x="9207" y="10994"/>
                  <a:pt x="8773" y="11194"/>
                </a:cubicBezTo>
                <a:cubicBezTo>
                  <a:pt x="8671" y="11250"/>
                  <a:pt x="8558" y="11275"/>
                  <a:pt x="8443" y="11275"/>
                </a:cubicBezTo>
                <a:cubicBezTo>
                  <a:pt x="8147" y="11275"/>
                  <a:pt x="7841" y="11110"/>
                  <a:pt x="7672" y="10894"/>
                </a:cubicBezTo>
                <a:cubicBezTo>
                  <a:pt x="7365" y="10525"/>
                  <a:pt x="7341" y="9674"/>
                  <a:pt x="7914" y="9674"/>
                </a:cubicBezTo>
                <a:close/>
                <a:moveTo>
                  <a:pt x="15278" y="12061"/>
                </a:moveTo>
                <a:cubicBezTo>
                  <a:pt x="15282" y="12078"/>
                  <a:pt x="15287" y="12094"/>
                  <a:pt x="15293" y="12110"/>
                </a:cubicBezTo>
                <a:lnTo>
                  <a:pt x="15293" y="12110"/>
                </a:lnTo>
                <a:cubicBezTo>
                  <a:pt x="15288" y="12105"/>
                  <a:pt x="15283" y="12100"/>
                  <a:pt x="15278" y="12095"/>
                </a:cubicBezTo>
                <a:lnTo>
                  <a:pt x="15278" y="12061"/>
                </a:lnTo>
                <a:close/>
                <a:moveTo>
                  <a:pt x="3518" y="11699"/>
                </a:moveTo>
                <a:cubicBezTo>
                  <a:pt x="3845" y="11699"/>
                  <a:pt x="4194" y="11776"/>
                  <a:pt x="4437" y="11995"/>
                </a:cubicBezTo>
                <a:cubicBezTo>
                  <a:pt x="4737" y="12362"/>
                  <a:pt x="4703" y="12595"/>
                  <a:pt x="4203" y="12862"/>
                </a:cubicBezTo>
                <a:cubicBezTo>
                  <a:pt x="3976" y="12976"/>
                  <a:pt x="3693" y="13050"/>
                  <a:pt x="3413" y="13050"/>
                </a:cubicBezTo>
                <a:cubicBezTo>
                  <a:pt x="3117" y="13050"/>
                  <a:pt x="2825" y="12967"/>
                  <a:pt x="2602" y="12762"/>
                </a:cubicBezTo>
                <a:cubicBezTo>
                  <a:pt x="2068" y="12261"/>
                  <a:pt x="2702" y="11828"/>
                  <a:pt x="3169" y="11728"/>
                </a:cubicBezTo>
                <a:cubicBezTo>
                  <a:pt x="3278" y="11710"/>
                  <a:pt x="3396" y="11699"/>
                  <a:pt x="3518" y="11699"/>
                </a:cubicBezTo>
                <a:close/>
                <a:moveTo>
                  <a:pt x="13943" y="12495"/>
                </a:moveTo>
                <a:lnTo>
                  <a:pt x="13943" y="12495"/>
                </a:lnTo>
                <a:cubicBezTo>
                  <a:pt x="13852" y="12883"/>
                  <a:pt x="13776" y="13303"/>
                  <a:pt x="13695" y="13711"/>
                </a:cubicBezTo>
                <a:lnTo>
                  <a:pt x="13695" y="13711"/>
                </a:lnTo>
                <a:cubicBezTo>
                  <a:pt x="13768" y="13303"/>
                  <a:pt x="13844" y="12893"/>
                  <a:pt x="13943" y="12495"/>
                </a:cubicBezTo>
                <a:close/>
                <a:moveTo>
                  <a:pt x="9193" y="12636"/>
                </a:moveTo>
                <a:cubicBezTo>
                  <a:pt x="9594" y="12636"/>
                  <a:pt x="9947" y="12831"/>
                  <a:pt x="10141" y="13162"/>
                </a:cubicBezTo>
                <a:cubicBezTo>
                  <a:pt x="10141" y="13262"/>
                  <a:pt x="10207" y="13396"/>
                  <a:pt x="10274" y="13429"/>
                </a:cubicBezTo>
                <a:cubicBezTo>
                  <a:pt x="10274" y="13829"/>
                  <a:pt x="10141" y="14096"/>
                  <a:pt x="9740" y="14096"/>
                </a:cubicBezTo>
                <a:cubicBezTo>
                  <a:pt x="9698" y="14104"/>
                  <a:pt x="9654" y="14108"/>
                  <a:pt x="9610" y="14108"/>
                </a:cubicBezTo>
                <a:cubicBezTo>
                  <a:pt x="9275" y="14108"/>
                  <a:pt x="8909" y="13894"/>
                  <a:pt x="8673" y="13629"/>
                </a:cubicBezTo>
                <a:cubicBezTo>
                  <a:pt x="8273" y="13262"/>
                  <a:pt x="8406" y="12728"/>
                  <a:pt x="8940" y="12662"/>
                </a:cubicBezTo>
                <a:cubicBezTo>
                  <a:pt x="9026" y="12645"/>
                  <a:pt x="9111" y="12636"/>
                  <a:pt x="9193" y="12636"/>
                </a:cubicBezTo>
                <a:close/>
                <a:moveTo>
                  <a:pt x="23422" y="14219"/>
                </a:moveTo>
                <a:cubicBezTo>
                  <a:pt x="23424" y="14322"/>
                  <a:pt x="23402" y="14447"/>
                  <a:pt x="23350" y="14596"/>
                </a:cubicBezTo>
                <a:cubicBezTo>
                  <a:pt x="23370" y="14738"/>
                  <a:pt x="23366" y="14883"/>
                  <a:pt x="23342" y="15024"/>
                </a:cubicBezTo>
                <a:lnTo>
                  <a:pt x="23342" y="15024"/>
                </a:lnTo>
                <a:cubicBezTo>
                  <a:pt x="23445" y="14822"/>
                  <a:pt x="23517" y="14592"/>
                  <a:pt x="23517" y="14396"/>
                </a:cubicBezTo>
                <a:cubicBezTo>
                  <a:pt x="23494" y="14322"/>
                  <a:pt x="23462" y="14264"/>
                  <a:pt x="23422" y="14219"/>
                </a:cubicBezTo>
                <a:close/>
                <a:moveTo>
                  <a:pt x="8073" y="15230"/>
                </a:moveTo>
                <a:cubicBezTo>
                  <a:pt x="8182" y="15358"/>
                  <a:pt x="8222" y="15535"/>
                  <a:pt x="8186" y="15708"/>
                </a:cubicBezTo>
                <a:lnTo>
                  <a:pt x="8186" y="15708"/>
                </a:lnTo>
                <a:cubicBezTo>
                  <a:pt x="8304" y="15561"/>
                  <a:pt x="8277" y="15402"/>
                  <a:pt x="8136" y="15231"/>
                </a:cubicBezTo>
                <a:lnTo>
                  <a:pt x="8136" y="15231"/>
                </a:lnTo>
                <a:cubicBezTo>
                  <a:pt x="8115" y="15231"/>
                  <a:pt x="8094" y="15230"/>
                  <a:pt x="8073" y="15230"/>
                </a:cubicBezTo>
                <a:close/>
                <a:moveTo>
                  <a:pt x="21082" y="16031"/>
                </a:moveTo>
                <a:cubicBezTo>
                  <a:pt x="21052" y="16046"/>
                  <a:pt x="21035" y="16074"/>
                  <a:pt x="21032" y="16101"/>
                </a:cubicBezTo>
                <a:lnTo>
                  <a:pt x="21032" y="16101"/>
                </a:lnTo>
                <a:cubicBezTo>
                  <a:pt x="21059" y="16078"/>
                  <a:pt x="21087" y="16054"/>
                  <a:pt x="21115" y="16031"/>
                </a:cubicBezTo>
                <a:close/>
                <a:moveTo>
                  <a:pt x="20398" y="9288"/>
                </a:moveTo>
                <a:cubicBezTo>
                  <a:pt x="20184" y="9288"/>
                  <a:pt x="19979" y="9416"/>
                  <a:pt x="19848" y="9660"/>
                </a:cubicBezTo>
                <a:cubicBezTo>
                  <a:pt x="19781" y="9693"/>
                  <a:pt x="19881" y="9726"/>
                  <a:pt x="19914" y="9726"/>
                </a:cubicBezTo>
                <a:cubicBezTo>
                  <a:pt x="20061" y="9617"/>
                  <a:pt x="20197" y="9537"/>
                  <a:pt x="20334" y="9537"/>
                </a:cubicBezTo>
                <a:cubicBezTo>
                  <a:pt x="20447" y="9537"/>
                  <a:pt x="20561" y="9591"/>
                  <a:pt x="20682" y="9726"/>
                </a:cubicBezTo>
                <a:cubicBezTo>
                  <a:pt x="20882" y="9993"/>
                  <a:pt x="21015" y="10360"/>
                  <a:pt x="21015" y="10694"/>
                </a:cubicBezTo>
                <a:lnTo>
                  <a:pt x="21015" y="11027"/>
                </a:lnTo>
                <a:cubicBezTo>
                  <a:pt x="20987" y="10999"/>
                  <a:pt x="20956" y="10987"/>
                  <a:pt x="20926" y="10987"/>
                </a:cubicBezTo>
                <a:cubicBezTo>
                  <a:pt x="20850" y="10987"/>
                  <a:pt x="20782" y="11065"/>
                  <a:pt x="20782" y="11161"/>
                </a:cubicBezTo>
                <a:lnTo>
                  <a:pt x="20782" y="11194"/>
                </a:lnTo>
                <a:lnTo>
                  <a:pt x="20748" y="11194"/>
                </a:lnTo>
                <a:cubicBezTo>
                  <a:pt x="20114" y="11061"/>
                  <a:pt x="19914" y="10193"/>
                  <a:pt x="20248" y="9693"/>
                </a:cubicBezTo>
                <a:cubicBezTo>
                  <a:pt x="20281" y="9660"/>
                  <a:pt x="20215" y="9593"/>
                  <a:pt x="20215" y="9593"/>
                </a:cubicBezTo>
                <a:cubicBezTo>
                  <a:pt x="19914" y="9760"/>
                  <a:pt x="19914" y="10260"/>
                  <a:pt x="19948" y="10560"/>
                </a:cubicBezTo>
                <a:cubicBezTo>
                  <a:pt x="20014" y="10927"/>
                  <a:pt x="20248" y="11194"/>
                  <a:pt x="20581" y="11361"/>
                </a:cubicBezTo>
                <a:cubicBezTo>
                  <a:pt x="20715" y="11394"/>
                  <a:pt x="20782" y="11428"/>
                  <a:pt x="20882" y="11428"/>
                </a:cubicBezTo>
                <a:cubicBezTo>
                  <a:pt x="20882" y="11428"/>
                  <a:pt x="20882" y="11494"/>
                  <a:pt x="20915" y="11494"/>
                </a:cubicBezTo>
                <a:cubicBezTo>
                  <a:pt x="20915" y="11528"/>
                  <a:pt x="20915" y="11561"/>
                  <a:pt x="20948" y="11594"/>
                </a:cubicBezTo>
                <a:lnTo>
                  <a:pt x="20948" y="11694"/>
                </a:lnTo>
                <a:cubicBezTo>
                  <a:pt x="20948" y="11728"/>
                  <a:pt x="21015" y="11761"/>
                  <a:pt x="21048" y="11761"/>
                </a:cubicBezTo>
                <a:cubicBezTo>
                  <a:pt x="21048" y="11861"/>
                  <a:pt x="21082" y="11995"/>
                  <a:pt x="21082" y="12061"/>
                </a:cubicBezTo>
                <a:cubicBezTo>
                  <a:pt x="21182" y="12562"/>
                  <a:pt x="21215" y="13062"/>
                  <a:pt x="21215" y="13562"/>
                </a:cubicBezTo>
                <a:cubicBezTo>
                  <a:pt x="21215" y="14096"/>
                  <a:pt x="21215" y="14596"/>
                  <a:pt x="21115" y="15164"/>
                </a:cubicBezTo>
                <a:cubicBezTo>
                  <a:pt x="21082" y="15230"/>
                  <a:pt x="21082" y="15264"/>
                  <a:pt x="21048" y="15364"/>
                </a:cubicBezTo>
                <a:cubicBezTo>
                  <a:pt x="20948" y="14830"/>
                  <a:pt x="20782" y="14330"/>
                  <a:pt x="20548" y="13863"/>
                </a:cubicBezTo>
                <a:lnTo>
                  <a:pt x="20548" y="13763"/>
                </a:lnTo>
                <a:lnTo>
                  <a:pt x="20548" y="13729"/>
                </a:lnTo>
                <a:cubicBezTo>
                  <a:pt x="20548" y="13696"/>
                  <a:pt x="20548" y="13696"/>
                  <a:pt x="20515" y="13662"/>
                </a:cubicBezTo>
                <a:lnTo>
                  <a:pt x="20515" y="13596"/>
                </a:lnTo>
                <a:cubicBezTo>
                  <a:pt x="20515" y="13596"/>
                  <a:pt x="20515" y="13562"/>
                  <a:pt x="20448" y="13562"/>
                </a:cubicBezTo>
                <a:cubicBezTo>
                  <a:pt x="20826" y="12900"/>
                  <a:pt x="19953" y="11850"/>
                  <a:pt x="19236" y="11850"/>
                </a:cubicBezTo>
                <a:cubicBezTo>
                  <a:pt x="19195" y="11850"/>
                  <a:pt x="19154" y="11854"/>
                  <a:pt x="19114" y="11861"/>
                </a:cubicBezTo>
                <a:cubicBezTo>
                  <a:pt x="19080" y="11861"/>
                  <a:pt x="19080" y="11928"/>
                  <a:pt x="19114" y="11928"/>
                </a:cubicBezTo>
                <a:cubicBezTo>
                  <a:pt x="19681" y="12095"/>
                  <a:pt x="20415" y="12728"/>
                  <a:pt x="20248" y="13396"/>
                </a:cubicBezTo>
                <a:cubicBezTo>
                  <a:pt x="20215" y="13562"/>
                  <a:pt x="20048" y="13596"/>
                  <a:pt x="19914" y="13596"/>
                </a:cubicBezTo>
                <a:cubicBezTo>
                  <a:pt x="19714" y="13596"/>
                  <a:pt x="19547" y="13329"/>
                  <a:pt x="19447" y="13195"/>
                </a:cubicBezTo>
                <a:cubicBezTo>
                  <a:pt x="19281" y="12895"/>
                  <a:pt x="19114" y="12562"/>
                  <a:pt x="19080" y="12228"/>
                </a:cubicBezTo>
                <a:cubicBezTo>
                  <a:pt x="19080" y="12211"/>
                  <a:pt x="19064" y="12203"/>
                  <a:pt x="19047" y="12203"/>
                </a:cubicBezTo>
                <a:cubicBezTo>
                  <a:pt x="19030" y="12203"/>
                  <a:pt x="19014" y="12211"/>
                  <a:pt x="19014" y="12228"/>
                </a:cubicBezTo>
                <a:cubicBezTo>
                  <a:pt x="19047" y="12695"/>
                  <a:pt x="19114" y="13229"/>
                  <a:pt x="19447" y="13596"/>
                </a:cubicBezTo>
                <a:cubicBezTo>
                  <a:pt x="19620" y="13768"/>
                  <a:pt x="19847" y="13868"/>
                  <a:pt x="20048" y="13868"/>
                </a:cubicBezTo>
                <a:cubicBezTo>
                  <a:pt x="20119" y="13868"/>
                  <a:pt x="20187" y="13855"/>
                  <a:pt x="20248" y="13829"/>
                </a:cubicBezTo>
                <a:cubicBezTo>
                  <a:pt x="20248" y="13863"/>
                  <a:pt x="20248" y="13863"/>
                  <a:pt x="20281" y="13896"/>
                </a:cubicBezTo>
                <a:cubicBezTo>
                  <a:pt x="20281" y="13896"/>
                  <a:pt x="20281" y="13929"/>
                  <a:pt x="20348" y="13929"/>
                </a:cubicBezTo>
                <a:cubicBezTo>
                  <a:pt x="20381" y="14029"/>
                  <a:pt x="20381" y="14063"/>
                  <a:pt x="20415" y="14163"/>
                </a:cubicBezTo>
                <a:cubicBezTo>
                  <a:pt x="20436" y="14226"/>
                  <a:pt x="20484" y="14250"/>
                  <a:pt x="20533" y="14250"/>
                </a:cubicBezTo>
                <a:cubicBezTo>
                  <a:pt x="20562" y="14250"/>
                  <a:pt x="20590" y="14242"/>
                  <a:pt x="20615" y="14230"/>
                </a:cubicBezTo>
                <a:cubicBezTo>
                  <a:pt x="20882" y="14697"/>
                  <a:pt x="20915" y="15230"/>
                  <a:pt x="21015" y="15731"/>
                </a:cubicBezTo>
                <a:cubicBezTo>
                  <a:pt x="21015" y="15764"/>
                  <a:pt x="21015" y="15831"/>
                  <a:pt x="21048" y="15831"/>
                </a:cubicBezTo>
                <a:cubicBezTo>
                  <a:pt x="21048" y="15864"/>
                  <a:pt x="21082" y="15931"/>
                  <a:pt x="21082" y="15997"/>
                </a:cubicBezTo>
                <a:cubicBezTo>
                  <a:pt x="21082" y="15997"/>
                  <a:pt x="21082" y="16031"/>
                  <a:pt x="21115" y="16031"/>
                </a:cubicBezTo>
                <a:cubicBezTo>
                  <a:pt x="21282" y="15964"/>
                  <a:pt x="21449" y="15797"/>
                  <a:pt x="21616" y="15731"/>
                </a:cubicBezTo>
                <a:cubicBezTo>
                  <a:pt x="21682" y="15731"/>
                  <a:pt x="21682" y="15697"/>
                  <a:pt x="21682" y="15631"/>
                </a:cubicBezTo>
                <a:cubicBezTo>
                  <a:pt x="21716" y="15731"/>
                  <a:pt x="21749" y="15797"/>
                  <a:pt x="21849" y="15897"/>
                </a:cubicBezTo>
                <a:cubicBezTo>
                  <a:pt x="22004" y="16068"/>
                  <a:pt x="22173" y="16145"/>
                  <a:pt x="22344" y="16145"/>
                </a:cubicBezTo>
                <a:cubicBezTo>
                  <a:pt x="22540" y="16145"/>
                  <a:pt x="22738" y="16043"/>
                  <a:pt x="22916" y="15864"/>
                </a:cubicBezTo>
                <a:cubicBezTo>
                  <a:pt x="23126" y="15655"/>
                  <a:pt x="23286" y="15348"/>
                  <a:pt x="23342" y="15024"/>
                </a:cubicBezTo>
                <a:lnTo>
                  <a:pt x="23342" y="15024"/>
                </a:lnTo>
                <a:cubicBezTo>
                  <a:pt x="23304" y="15098"/>
                  <a:pt x="23261" y="15168"/>
                  <a:pt x="23217" y="15230"/>
                </a:cubicBezTo>
                <a:cubicBezTo>
                  <a:pt x="23084" y="15389"/>
                  <a:pt x="22888" y="15570"/>
                  <a:pt x="22696" y="15570"/>
                </a:cubicBezTo>
                <a:cubicBezTo>
                  <a:pt x="22647" y="15570"/>
                  <a:pt x="22597" y="15558"/>
                  <a:pt x="22550" y="15530"/>
                </a:cubicBezTo>
                <a:cubicBezTo>
                  <a:pt x="22016" y="15230"/>
                  <a:pt x="22383" y="14363"/>
                  <a:pt x="22783" y="14096"/>
                </a:cubicBezTo>
                <a:cubicBezTo>
                  <a:pt x="22783" y="14096"/>
                  <a:pt x="22783" y="14063"/>
                  <a:pt x="22850" y="14063"/>
                </a:cubicBezTo>
                <a:cubicBezTo>
                  <a:pt x="23057" y="14063"/>
                  <a:pt x="23284" y="14063"/>
                  <a:pt x="23422" y="14219"/>
                </a:cubicBezTo>
                <a:lnTo>
                  <a:pt x="23422" y="14219"/>
                </a:lnTo>
                <a:cubicBezTo>
                  <a:pt x="23418" y="13932"/>
                  <a:pt x="23236" y="13813"/>
                  <a:pt x="23028" y="13813"/>
                </a:cubicBezTo>
                <a:cubicBezTo>
                  <a:pt x="22925" y="13813"/>
                  <a:pt x="22815" y="13842"/>
                  <a:pt x="22716" y="13896"/>
                </a:cubicBezTo>
                <a:cubicBezTo>
                  <a:pt x="22683" y="13896"/>
                  <a:pt x="22683" y="13929"/>
                  <a:pt x="22716" y="13996"/>
                </a:cubicBezTo>
                <a:cubicBezTo>
                  <a:pt x="22260" y="14127"/>
                  <a:pt x="21963" y="14703"/>
                  <a:pt x="22074" y="15197"/>
                </a:cubicBezTo>
                <a:lnTo>
                  <a:pt x="22074" y="15197"/>
                </a:lnTo>
                <a:cubicBezTo>
                  <a:pt x="22065" y="15182"/>
                  <a:pt x="22048" y="15175"/>
                  <a:pt x="22027" y="15175"/>
                </a:cubicBezTo>
                <a:cubicBezTo>
                  <a:pt x="22004" y="15175"/>
                  <a:pt x="21977" y="15183"/>
                  <a:pt x="21949" y="15197"/>
                </a:cubicBezTo>
                <a:cubicBezTo>
                  <a:pt x="21882" y="15230"/>
                  <a:pt x="21782" y="15264"/>
                  <a:pt x="21749" y="15297"/>
                </a:cubicBezTo>
                <a:cubicBezTo>
                  <a:pt x="21616" y="15364"/>
                  <a:pt x="21549" y="15430"/>
                  <a:pt x="21449" y="15564"/>
                </a:cubicBezTo>
                <a:cubicBezTo>
                  <a:pt x="21349" y="15697"/>
                  <a:pt x="21215" y="15831"/>
                  <a:pt x="21082" y="15897"/>
                </a:cubicBezTo>
                <a:cubicBezTo>
                  <a:pt x="21115" y="15697"/>
                  <a:pt x="21182" y="15530"/>
                  <a:pt x="21182" y="15330"/>
                </a:cubicBezTo>
                <a:cubicBezTo>
                  <a:pt x="21515" y="14596"/>
                  <a:pt x="21849" y="13929"/>
                  <a:pt x="21916" y="13162"/>
                </a:cubicBezTo>
                <a:cubicBezTo>
                  <a:pt x="22016" y="13195"/>
                  <a:pt x="22083" y="13229"/>
                  <a:pt x="22216" y="13262"/>
                </a:cubicBezTo>
                <a:cubicBezTo>
                  <a:pt x="22249" y="13262"/>
                  <a:pt x="22283" y="13229"/>
                  <a:pt x="22249" y="13195"/>
                </a:cubicBezTo>
                <a:cubicBezTo>
                  <a:pt x="22116" y="13095"/>
                  <a:pt x="22049" y="12995"/>
                  <a:pt x="21949" y="12862"/>
                </a:cubicBezTo>
                <a:lnTo>
                  <a:pt x="21949" y="12762"/>
                </a:lnTo>
                <a:cubicBezTo>
                  <a:pt x="21949" y="12728"/>
                  <a:pt x="21916" y="12695"/>
                  <a:pt x="21882" y="12695"/>
                </a:cubicBezTo>
                <a:cubicBezTo>
                  <a:pt x="21782" y="12395"/>
                  <a:pt x="21849" y="12028"/>
                  <a:pt x="22016" y="11728"/>
                </a:cubicBezTo>
                <a:cubicBezTo>
                  <a:pt x="22092" y="11498"/>
                  <a:pt x="22364" y="11249"/>
                  <a:pt x="22637" y="11249"/>
                </a:cubicBezTo>
                <a:cubicBezTo>
                  <a:pt x="22721" y="11249"/>
                  <a:pt x="22805" y="11273"/>
                  <a:pt x="22883" y="11327"/>
                </a:cubicBezTo>
                <a:cubicBezTo>
                  <a:pt x="23183" y="11494"/>
                  <a:pt x="23250" y="11828"/>
                  <a:pt x="23250" y="12095"/>
                </a:cubicBezTo>
                <a:cubicBezTo>
                  <a:pt x="23250" y="12562"/>
                  <a:pt x="23017" y="12862"/>
                  <a:pt x="22716" y="13195"/>
                </a:cubicBezTo>
                <a:cubicBezTo>
                  <a:pt x="22683" y="13229"/>
                  <a:pt x="22716" y="13329"/>
                  <a:pt x="22750" y="13329"/>
                </a:cubicBezTo>
                <a:cubicBezTo>
                  <a:pt x="23617" y="12995"/>
                  <a:pt x="23784" y="11361"/>
                  <a:pt x="22783" y="11027"/>
                </a:cubicBezTo>
                <a:cubicBezTo>
                  <a:pt x="22701" y="10998"/>
                  <a:pt x="22621" y="10984"/>
                  <a:pt x="22544" y="10984"/>
                </a:cubicBezTo>
                <a:cubicBezTo>
                  <a:pt x="21839" y="10984"/>
                  <a:pt x="21375" y="12137"/>
                  <a:pt x="21616" y="12829"/>
                </a:cubicBezTo>
                <a:cubicBezTo>
                  <a:pt x="21616" y="13029"/>
                  <a:pt x="21582" y="13262"/>
                  <a:pt x="21616" y="13496"/>
                </a:cubicBezTo>
                <a:cubicBezTo>
                  <a:pt x="21616" y="13529"/>
                  <a:pt x="21616" y="13529"/>
                  <a:pt x="21682" y="13529"/>
                </a:cubicBezTo>
                <a:cubicBezTo>
                  <a:pt x="21582" y="13929"/>
                  <a:pt x="21415" y="14363"/>
                  <a:pt x="21249" y="14730"/>
                </a:cubicBezTo>
                <a:cubicBezTo>
                  <a:pt x="21315" y="13763"/>
                  <a:pt x="21315" y="12762"/>
                  <a:pt x="21182" y="11728"/>
                </a:cubicBezTo>
                <a:cubicBezTo>
                  <a:pt x="21215" y="11694"/>
                  <a:pt x="21249" y="11661"/>
                  <a:pt x="21215" y="11561"/>
                </a:cubicBezTo>
                <a:lnTo>
                  <a:pt x="21215" y="11494"/>
                </a:lnTo>
                <a:cubicBezTo>
                  <a:pt x="21215" y="11394"/>
                  <a:pt x="21182" y="11327"/>
                  <a:pt x="21115" y="11261"/>
                </a:cubicBezTo>
                <a:cubicBezTo>
                  <a:pt x="21215" y="11194"/>
                  <a:pt x="21249" y="11027"/>
                  <a:pt x="21282" y="10860"/>
                </a:cubicBezTo>
                <a:cubicBezTo>
                  <a:pt x="21349" y="10393"/>
                  <a:pt x="21182" y="9860"/>
                  <a:pt x="20882" y="9526"/>
                </a:cubicBezTo>
                <a:cubicBezTo>
                  <a:pt x="20736" y="9366"/>
                  <a:pt x="20564" y="9288"/>
                  <a:pt x="20398" y="9288"/>
                </a:cubicBezTo>
                <a:close/>
                <a:moveTo>
                  <a:pt x="11608" y="16531"/>
                </a:moveTo>
                <a:cubicBezTo>
                  <a:pt x="11708" y="16565"/>
                  <a:pt x="11775" y="16665"/>
                  <a:pt x="11875" y="16698"/>
                </a:cubicBezTo>
                <a:cubicBezTo>
                  <a:pt x="11909" y="16831"/>
                  <a:pt x="11942" y="16931"/>
                  <a:pt x="11942" y="17032"/>
                </a:cubicBezTo>
                <a:cubicBezTo>
                  <a:pt x="11875" y="16865"/>
                  <a:pt x="11775" y="16698"/>
                  <a:pt x="11708" y="16598"/>
                </a:cubicBezTo>
                <a:lnTo>
                  <a:pt x="11608" y="16531"/>
                </a:lnTo>
                <a:close/>
                <a:moveTo>
                  <a:pt x="14989" y="15516"/>
                </a:moveTo>
                <a:cubicBezTo>
                  <a:pt x="15328" y="15516"/>
                  <a:pt x="15695" y="15894"/>
                  <a:pt x="15845" y="16164"/>
                </a:cubicBezTo>
                <a:cubicBezTo>
                  <a:pt x="16027" y="16407"/>
                  <a:pt x="16043" y="16704"/>
                  <a:pt x="16020" y="16982"/>
                </a:cubicBezTo>
                <a:lnTo>
                  <a:pt x="16020" y="16982"/>
                </a:lnTo>
                <a:cubicBezTo>
                  <a:pt x="16009" y="16978"/>
                  <a:pt x="15997" y="16976"/>
                  <a:pt x="15986" y="16976"/>
                </a:cubicBezTo>
                <a:cubicBezTo>
                  <a:pt x="15920" y="16976"/>
                  <a:pt x="15845" y="17037"/>
                  <a:pt x="15845" y="17098"/>
                </a:cubicBezTo>
                <a:lnTo>
                  <a:pt x="15845" y="17198"/>
                </a:lnTo>
                <a:lnTo>
                  <a:pt x="15778" y="17198"/>
                </a:lnTo>
                <a:cubicBezTo>
                  <a:pt x="15670" y="17385"/>
                  <a:pt x="15544" y="17459"/>
                  <a:pt x="15414" y="17459"/>
                </a:cubicBezTo>
                <a:cubicBezTo>
                  <a:pt x="15103" y="17459"/>
                  <a:pt x="14765" y="17037"/>
                  <a:pt x="14577" y="16731"/>
                </a:cubicBezTo>
                <a:cubicBezTo>
                  <a:pt x="14377" y="16364"/>
                  <a:pt x="14377" y="15664"/>
                  <a:pt x="14877" y="15530"/>
                </a:cubicBezTo>
                <a:cubicBezTo>
                  <a:pt x="14914" y="15520"/>
                  <a:pt x="14951" y="15516"/>
                  <a:pt x="14989" y="15516"/>
                </a:cubicBezTo>
                <a:close/>
                <a:moveTo>
                  <a:pt x="4135" y="17044"/>
                </a:moveTo>
                <a:cubicBezTo>
                  <a:pt x="4227" y="17044"/>
                  <a:pt x="4326" y="17071"/>
                  <a:pt x="4437" y="17132"/>
                </a:cubicBezTo>
                <a:cubicBezTo>
                  <a:pt x="4737" y="17298"/>
                  <a:pt x="4937" y="17699"/>
                  <a:pt x="5037" y="18032"/>
                </a:cubicBezTo>
                <a:cubicBezTo>
                  <a:pt x="5070" y="18132"/>
                  <a:pt x="5037" y="18266"/>
                  <a:pt x="5004" y="18399"/>
                </a:cubicBezTo>
                <a:lnTo>
                  <a:pt x="4937" y="18399"/>
                </a:lnTo>
                <a:cubicBezTo>
                  <a:pt x="4937" y="18399"/>
                  <a:pt x="4904" y="18399"/>
                  <a:pt x="4904" y="18433"/>
                </a:cubicBezTo>
                <a:cubicBezTo>
                  <a:pt x="4870" y="18466"/>
                  <a:pt x="4837" y="18533"/>
                  <a:pt x="4870" y="18566"/>
                </a:cubicBezTo>
                <a:cubicBezTo>
                  <a:pt x="4784" y="18624"/>
                  <a:pt x="4648" y="18706"/>
                  <a:pt x="4505" y="18706"/>
                </a:cubicBezTo>
                <a:cubicBezTo>
                  <a:pt x="4482" y="18706"/>
                  <a:pt x="4459" y="18704"/>
                  <a:pt x="4437" y="18699"/>
                </a:cubicBezTo>
                <a:cubicBezTo>
                  <a:pt x="4003" y="18566"/>
                  <a:pt x="3736" y="17732"/>
                  <a:pt x="3703" y="17365"/>
                </a:cubicBezTo>
                <a:cubicBezTo>
                  <a:pt x="3703" y="17321"/>
                  <a:pt x="3677" y="17296"/>
                  <a:pt x="3647" y="17291"/>
                </a:cubicBezTo>
                <a:lnTo>
                  <a:pt x="3647" y="17291"/>
                </a:lnTo>
                <a:cubicBezTo>
                  <a:pt x="3811" y="17141"/>
                  <a:pt x="3961" y="17044"/>
                  <a:pt x="4135" y="17044"/>
                </a:cubicBezTo>
                <a:close/>
                <a:moveTo>
                  <a:pt x="19381" y="14830"/>
                </a:moveTo>
                <a:cubicBezTo>
                  <a:pt x="19114" y="14830"/>
                  <a:pt x="18947" y="14930"/>
                  <a:pt x="18780" y="15097"/>
                </a:cubicBezTo>
                <a:cubicBezTo>
                  <a:pt x="18613" y="15364"/>
                  <a:pt x="18680" y="15664"/>
                  <a:pt x="18780" y="15897"/>
                </a:cubicBezTo>
                <a:cubicBezTo>
                  <a:pt x="18780" y="15914"/>
                  <a:pt x="18805" y="15922"/>
                  <a:pt x="18830" y="15922"/>
                </a:cubicBezTo>
                <a:cubicBezTo>
                  <a:pt x="18847" y="15922"/>
                  <a:pt x="18863" y="15919"/>
                  <a:pt x="18872" y="15912"/>
                </a:cubicBezTo>
                <a:lnTo>
                  <a:pt x="18872" y="15912"/>
                </a:lnTo>
                <a:cubicBezTo>
                  <a:pt x="18888" y="15957"/>
                  <a:pt x="18906" y="16000"/>
                  <a:pt x="18925" y="16043"/>
                </a:cubicBezTo>
                <a:lnTo>
                  <a:pt x="18925" y="16043"/>
                </a:lnTo>
                <a:cubicBezTo>
                  <a:pt x="18906" y="15943"/>
                  <a:pt x="18892" y="15848"/>
                  <a:pt x="18880" y="15764"/>
                </a:cubicBezTo>
                <a:lnTo>
                  <a:pt x="18880" y="15897"/>
                </a:lnTo>
                <a:cubicBezTo>
                  <a:pt x="18880" y="15903"/>
                  <a:pt x="18877" y="15908"/>
                  <a:pt x="18872" y="15912"/>
                </a:cubicBezTo>
                <a:lnTo>
                  <a:pt x="18872" y="15912"/>
                </a:lnTo>
                <a:cubicBezTo>
                  <a:pt x="18838" y="15816"/>
                  <a:pt x="18809" y="15713"/>
                  <a:pt x="18780" y="15597"/>
                </a:cubicBezTo>
                <a:cubicBezTo>
                  <a:pt x="18780" y="15564"/>
                  <a:pt x="18747" y="15564"/>
                  <a:pt x="18713" y="15564"/>
                </a:cubicBezTo>
                <a:cubicBezTo>
                  <a:pt x="18747" y="15264"/>
                  <a:pt x="18880" y="14997"/>
                  <a:pt x="19214" y="14930"/>
                </a:cubicBezTo>
                <a:cubicBezTo>
                  <a:pt x="19581" y="14930"/>
                  <a:pt x="19948" y="15197"/>
                  <a:pt x="20048" y="15530"/>
                </a:cubicBezTo>
                <a:cubicBezTo>
                  <a:pt x="20114" y="15764"/>
                  <a:pt x="20048" y="16031"/>
                  <a:pt x="19914" y="16231"/>
                </a:cubicBezTo>
                <a:cubicBezTo>
                  <a:pt x="19881" y="16264"/>
                  <a:pt x="19848" y="16364"/>
                  <a:pt x="19781" y="16431"/>
                </a:cubicBezTo>
                <a:cubicBezTo>
                  <a:pt x="19767" y="16404"/>
                  <a:pt x="19736" y="16387"/>
                  <a:pt x="19705" y="16387"/>
                </a:cubicBezTo>
                <a:cubicBezTo>
                  <a:pt x="19660" y="16387"/>
                  <a:pt x="19614" y="16420"/>
                  <a:pt x="19614" y="16498"/>
                </a:cubicBezTo>
                <a:lnTo>
                  <a:pt x="19614" y="16631"/>
                </a:lnTo>
                <a:lnTo>
                  <a:pt x="19614" y="16731"/>
                </a:lnTo>
                <a:cubicBezTo>
                  <a:pt x="19568" y="16754"/>
                  <a:pt x="19538" y="16793"/>
                  <a:pt x="19491" y="16793"/>
                </a:cubicBezTo>
                <a:cubicBezTo>
                  <a:pt x="19470" y="16793"/>
                  <a:pt x="19445" y="16785"/>
                  <a:pt x="19414" y="16765"/>
                </a:cubicBezTo>
                <a:cubicBezTo>
                  <a:pt x="19247" y="16698"/>
                  <a:pt x="19114" y="16431"/>
                  <a:pt x="19047" y="16264"/>
                </a:cubicBezTo>
                <a:cubicBezTo>
                  <a:pt x="18999" y="16192"/>
                  <a:pt x="18959" y="16119"/>
                  <a:pt x="18925" y="16043"/>
                </a:cubicBezTo>
                <a:lnTo>
                  <a:pt x="18925" y="16043"/>
                </a:lnTo>
                <a:cubicBezTo>
                  <a:pt x="19008" y="16496"/>
                  <a:pt x="19177" y="17044"/>
                  <a:pt x="19614" y="17098"/>
                </a:cubicBezTo>
                <a:cubicBezTo>
                  <a:pt x="19714" y="17098"/>
                  <a:pt x="19781" y="17098"/>
                  <a:pt x="19881" y="17065"/>
                </a:cubicBezTo>
                <a:lnTo>
                  <a:pt x="19881" y="17098"/>
                </a:lnTo>
                <a:cubicBezTo>
                  <a:pt x="19881" y="17165"/>
                  <a:pt x="19914" y="17165"/>
                  <a:pt x="19948" y="17198"/>
                </a:cubicBezTo>
                <a:cubicBezTo>
                  <a:pt x="19994" y="17657"/>
                  <a:pt x="19961" y="18116"/>
                  <a:pt x="19946" y="18575"/>
                </a:cubicBezTo>
                <a:lnTo>
                  <a:pt x="19946" y="18575"/>
                </a:lnTo>
                <a:cubicBezTo>
                  <a:pt x="20034" y="18324"/>
                  <a:pt x="20117" y="18071"/>
                  <a:pt x="20194" y="17818"/>
                </a:cubicBezTo>
                <a:lnTo>
                  <a:pt x="20194" y="17818"/>
                </a:lnTo>
                <a:cubicBezTo>
                  <a:pt x="20192" y="18143"/>
                  <a:pt x="20161" y="18463"/>
                  <a:pt x="20114" y="18766"/>
                </a:cubicBezTo>
                <a:cubicBezTo>
                  <a:pt x="20181" y="18699"/>
                  <a:pt x="20181" y="18666"/>
                  <a:pt x="20215" y="18566"/>
                </a:cubicBezTo>
                <a:cubicBezTo>
                  <a:pt x="20224" y="18556"/>
                  <a:pt x="20234" y="18552"/>
                  <a:pt x="20243" y="18552"/>
                </a:cubicBezTo>
                <a:cubicBezTo>
                  <a:pt x="20265" y="18552"/>
                  <a:pt x="20281" y="18576"/>
                  <a:pt x="20281" y="18599"/>
                </a:cubicBezTo>
                <a:cubicBezTo>
                  <a:pt x="20248" y="18766"/>
                  <a:pt x="20181" y="18933"/>
                  <a:pt x="20114" y="19100"/>
                </a:cubicBezTo>
                <a:lnTo>
                  <a:pt x="20114" y="19200"/>
                </a:lnTo>
                <a:lnTo>
                  <a:pt x="20081" y="19233"/>
                </a:lnTo>
                <a:cubicBezTo>
                  <a:pt x="20048" y="19333"/>
                  <a:pt x="20048" y="19400"/>
                  <a:pt x="20014" y="19500"/>
                </a:cubicBezTo>
                <a:cubicBezTo>
                  <a:pt x="20415" y="18533"/>
                  <a:pt x="20748" y="17532"/>
                  <a:pt x="21015" y="16531"/>
                </a:cubicBezTo>
                <a:cubicBezTo>
                  <a:pt x="21048" y="16398"/>
                  <a:pt x="21048" y="16264"/>
                  <a:pt x="21082" y="16164"/>
                </a:cubicBezTo>
                <a:cubicBezTo>
                  <a:pt x="21045" y="16164"/>
                  <a:pt x="21029" y="16134"/>
                  <a:pt x="21032" y="16101"/>
                </a:cubicBezTo>
                <a:lnTo>
                  <a:pt x="21032" y="16101"/>
                </a:lnTo>
                <a:cubicBezTo>
                  <a:pt x="20867" y="16243"/>
                  <a:pt x="20720" y="16374"/>
                  <a:pt x="20548" y="16431"/>
                </a:cubicBezTo>
                <a:cubicBezTo>
                  <a:pt x="20452" y="16899"/>
                  <a:pt x="20333" y="17360"/>
                  <a:pt x="20194" y="17818"/>
                </a:cubicBezTo>
                <a:lnTo>
                  <a:pt x="20194" y="17818"/>
                </a:lnTo>
                <a:cubicBezTo>
                  <a:pt x="20195" y="17679"/>
                  <a:pt x="20191" y="17539"/>
                  <a:pt x="20181" y="17398"/>
                </a:cubicBezTo>
                <a:lnTo>
                  <a:pt x="20215" y="17365"/>
                </a:lnTo>
                <a:cubicBezTo>
                  <a:pt x="20215" y="17198"/>
                  <a:pt x="20181" y="17032"/>
                  <a:pt x="20114" y="16898"/>
                </a:cubicBezTo>
                <a:cubicBezTo>
                  <a:pt x="20215" y="16765"/>
                  <a:pt x="20281" y="16665"/>
                  <a:pt x="20348" y="16565"/>
                </a:cubicBezTo>
                <a:cubicBezTo>
                  <a:pt x="20515" y="16264"/>
                  <a:pt x="20581" y="15997"/>
                  <a:pt x="20515" y="15664"/>
                </a:cubicBezTo>
                <a:cubicBezTo>
                  <a:pt x="20415" y="15164"/>
                  <a:pt x="19881" y="14830"/>
                  <a:pt x="19381" y="14830"/>
                </a:cubicBezTo>
                <a:close/>
                <a:moveTo>
                  <a:pt x="15069" y="18730"/>
                </a:moveTo>
                <a:cubicBezTo>
                  <a:pt x="15094" y="18730"/>
                  <a:pt x="15119" y="18731"/>
                  <a:pt x="15144" y="18733"/>
                </a:cubicBezTo>
                <a:cubicBezTo>
                  <a:pt x="15745" y="18866"/>
                  <a:pt x="15978" y="19400"/>
                  <a:pt x="15845" y="19834"/>
                </a:cubicBezTo>
                <a:cubicBezTo>
                  <a:pt x="15824" y="19803"/>
                  <a:pt x="15801" y="19791"/>
                  <a:pt x="15778" y="19791"/>
                </a:cubicBezTo>
                <a:cubicBezTo>
                  <a:pt x="15726" y="19791"/>
                  <a:pt x="15678" y="19854"/>
                  <a:pt x="15678" y="19900"/>
                </a:cubicBezTo>
                <a:cubicBezTo>
                  <a:pt x="15711" y="20000"/>
                  <a:pt x="15711" y="20067"/>
                  <a:pt x="15711" y="20067"/>
                </a:cubicBezTo>
                <a:cubicBezTo>
                  <a:pt x="15575" y="20204"/>
                  <a:pt x="15422" y="20309"/>
                  <a:pt x="15233" y="20309"/>
                </a:cubicBezTo>
                <a:cubicBezTo>
                  <a:pt x="15145" y="20309"/>
                  <a:pt x="15050" y="20287"/>
                  <a:pt x="14944" y="20234"/>
                </a:cubicBezTo>
                <a:cubicBezTo>
                  <a:pt x="14677" y="20067"/>
                  <a:pt x="14510" y="19734"/>
                  <a:pt x="14410" y="19400"/>
                </a:cubicBezTo>
                <a:cubicBezTo>
                  <a:pt x="14317" y="18962"/>
                  <a:pt x="14692" y="18730"/>
                  <a:pt x="15069" y="18730"/>
                </a:cubicBezTo>
                <a:close/>
                <a:moveTo>
                  <a:pt x="22069" y="17286"/>
                </a:moveTo>
                <a:cubicBezTo>
                  <a:pt x="21530" y="17286"/>
                  <a:pt x="21071" y="17773"/>
                  <a:pt x="20948" y="18232"/>
                </a:cubicBezTo>
                <a:cubicBezTo>
                  <a:pt x="20948" y="18266"/>
                  <a:pt x="20915" y="18366"/>
                  <a:pt x="20915" y="18399"/>
                </a:cubicBezTo>
                <a:cubicBezTo>
                  <a:pt x="20882" y="18399"/>
                  <a:pt x="20848" y="18399"/>
                  <a:pt x="20848" y="18433"/>
                </a:cubicBezTo>
                <a:cubicBezTo>
                  <a:pt x="20748" y="18466"/>
                  <a:pt x="20748" y="18533"/>
                  <a:pt x="20715" y="18599"/>
                </a:cubicBezTo>
                <a:cubicBezTo>
                  <a:pt x="20715" y="18599"/>
                  <a:pt x="20682" y="18599"/>
                  <a:pt x="20682" y="18633"/>
                </a:cubicBezTo>
                <a:cubicBezTo>
                  <a:pt x="20427" y="19090"/>
                  <a:pt x="20038" y="19470"/>
                  <a:pt x="19704" y="19861"/>
                </a:cubicBezTo>
                <a:lnTo>
                  <a:pt x="19704" y="19861"/>
                </a:lnTo>
                <a:cubicBezTo>
                  <a:pt x="19651" y="20018"/>
                  <a:pt x="19598" y="20175"/>
                  <a:pt x="19547" y="20331"/>
                </a:cubicBezTo>
                <a:lnTo>
                  <a:pt x="19547" y="20331"/>
                </a:lnTo>
                <a:cubicBezTo>
                  <a:pt x="19891" y="19815"/>
                  <a:pt x="20307" y="19257"/>
                  <a:pt x="20748" y="18933"/>
                </a:cubicBezTo>
                <a:cubicBezTo>
                  <a:pt x="20848" y="18933"/>
                  <a:pt x="20915" y="18900"/>
                  <a:pt x="20915" y="18866"/>
                </a:cubicBezTo>
                <a:lnTo>
                  <a:pt x="20948" y="18900"/>
                </a:lnTo>
                <a:cubicBezTo>
                  <a:pt x="21035" y="19030"/>
                  <a:pt x="21151" y="19132"/>
                  <a:pt x="21303" y="19132"/>
                </a:cubicBezTo>
                <a:cubicBezTo>
                  <a:pt x="21385" y="19132"/>
                  <a:pt x="21478" y="19103"/>
                  <a:pt x="21582" y="19033"/>
                </a:cubicBezTo>
                <a:cubicBezTo>
                  <a:pt x="21616" y="18966"/>
                  <a:pt x="21582" y="18933"/>
                  <a:pt x="21549" y="18933"/>
                </a:cubicBezTo>
                <a:cubicBezTo>
                  <a:pt x="21502" y="18941"/>
                  <a:pt x="21458" y="18945"/>
                  <a:pt x="21419" y="18945"/>
                </a:cubicBezTo>
                <a:cubicBezTo>
                  <a:pt x="21291" y="18945"/>
                  <a:pt x="21207" y="18901"/>
                  <a:pt x="21182" y="18799"/>
                </a:cubicBezTo>
                <a:lnTo>
                  <a:pt x="21182" y="18699"/>
                </a:lnTo>
                <a:lnTo>
                  <a:pt x="21182" y="18633"/>
                </a:lnTo>
                <a:cubicBezTo>
                  <a:pt x="21182" y="18399"/>
                  <a:pt x="21282" y="18066"/>
                  <a:pt x="21415" y="17899"/>
                </a:cubicBezTo>
                <a:cubicBezTo>
                  <a:pt x="21549" y="17721"/>
                  <a:pt x="21801" y="17573"/>
                  <a:pt x="22043" y="17573"/>
                </a:cubicBezTo>
                <a:cubicBezTo>
                  <a:pt x="22164" y="17573"/>
                  <a:pt x="22283" y="17610"/>
                  <a:pt x="22383" y="17699"/>
                </a:cubicBezTo>
                <a:cubicBezTo>
                  <a:pt x="22616" y="17899"/>
                  <a:pt x="22583" y="18299"/>
                  <a:pt x="22550" y="18599"/>
                </a:cubicBezTo>
                <a:cubicBezTo>
                  <a:pt x="22416" y="19033"/>
                  <a:pt x="22116" y="19300"/>
                  <a:pt x="21849" y="19600"/>
                </a:cubicBezTo>
                <a:cubicBezTo>
                  <a:pt x="21792" y="19629"/>
                  <a:pt x="21833" y="19707"/>
                  <a:pt x="21867" y="19707"/>
                </a:cubicBezTo>
                <a:cubicBezTo>
                  <a:pt x="21872" y="19707"/>
                  <a:pt x="21878" y="19705"/>
                  <a:pt x="21882" y="19700"/>
                </a:cubicBezTo>
                <a:cubicBezTo>
                  <a:pt x="22449" y="19467"/>
                  <a:pt x="22783" y="18933"/>
                  <a:pt x="22850" y="18366"/>
                </a:cubicBezTo>
                <a:cubicBezTo>
                  <a:pt x="22883" y="17932"/>
                  <a:pt x="22716" y="17398"/>
                  <a:pt x="22216" y="17298"/>
                </a:cubicBezTo>
                <a:cubicBezTo>
                  <a:pt x="22166" y="17290"/>
                  <a:pt x="22117" y="17286"/>
                  <a:pt x="22069" y="17286"/>
                </a:cubicBezTo>
                <a:close/>
                <a:moveTo>
                  <a:pt x="19946" y="18575"/>
                </a:moveTo>
                <a:cubicBezTo>
                  <a:pt x="19695" y="19295"/>
                  <a:pt x="19400" y="20010"/>
                  <a:pt x="19080" y="20734"/>
                </a:cubicBezTo>
                <a:cubicBezTo>
                  <a:pt x="19180" y="20567"/>
                  <a:pt x="19281" y="20401"/>
                  <a:pt x="19414" y="20234"/>
                </a:cubicBezTo>
                <a:cubicBezTo>
                  <a:pt x="19501" y="20107"/>
                  <a:pt x="19600" y="19983"/>
                  <a:pt x="19704" y="19861"/>
                </a:cubicBezTo>
                <a:lnTo>
                  <a:pt x="19704" y="19861"/>
                </a:lnTo>
                <a:cubicBezTo>
                  <a:pt x="19781" y="19638"/>
                  <a:pt x="19861" y="19416"/>
                  <a:pt x="19948" y="19200"/>
                </a:cubicBezTo>
                <a:cubicBezTo>
                  <a:pt x="19937" y="18992"/>
                  <a:pt x="19940" y="18783"/>
                  <a:pt x="19946" y="18575"/>
                </a:cubicBezTo>
                <a:close/>
                <a:moveTo>
                  <a:pt x="4270" y="20601"/>
                </a:moveTo>
                <a:cubicBezTo>
                  <a:pt x="4570" y="20601"/>
                  <a:pt x="4870" y="20768"/>
                  <a:pt x="5104" y="20968"/>
                </a:cubicBezTo>
                <a:cubicBezTo>
                  <a:pt x="5371" y="21235"/>
                  <a:pt x="5371" y="21468"/>
                  <a:pt x="5337" y="21802"/>
                </a:cubicBezTo>
                <a:cubicBezTo>
                  <a:pt x="5337" y="21837"/>
                  <a:pt x="5347" y="21864"/>
                  <a:pt x="5361" y="21875"/>
                </a:cubicBezTo>
                <a:lnTo>
                  <a:pt x="5361" y="21875"/>
                </a:lnTo>
                <a:cubicBezTo>
                  <a:pt x="5122" y="22041"/>
                  <a:pt x="4900" y="22155"/>
                  <a:pt x="4645" y="22155"/>
                </a:cubicBezTo>
                <a:cubicBezTo>
                  <a:pt x="4548" y="22155"/>
                  <a:pt x="4446" y="22138"/>
                  <a:pt x="4337" y="22102"/>
                </a:cubicBezTo>
                <a:cubicBezTo>
                  <a:pt x="4003" y="21968"/>
                  <a:pt x="3669" y="21702"/>
                  <a:pt x="3569" y="21301"/>
                </a:cubicBezTo>
                <a:cubicBezTo>
                  <a:pt x="3403" y="20868"/>
                  <a:pt x="3870" y="20601"/>
                  <a:pt x="4270" y="20601"/>
                </a:cubicBezTo>
                <a:close/>
                <a:moveTo>
                  <a:pt x="7378" y="24402"/>
                </a:moveTo>
                <a:lnTo>
                  <a:pt x="7378" y="24402"/>
                </a:lnTo>
                <a:cubicBezTo>
                  <a:pt x="7399" y="24413"/>
                  <a:pt x="7419" y="24425"/>
                  <a:pt x="7439" y="24437"/>
                </a:cubicBezTo>
                <a:cubicBezTo>
                  <a:pt x="7448" y="24437"/>
                  <a:pt x="7456" y="24437"/>
                  <a:pt x="7464" y="24437"/>
                </a:cubicBezTo>
                <a:lnTo>
                  <a:pt x="7464" y="24437"/>
                </a:lnTo>
                <a:cubicBezTo>
                  <a:pt x="7435" y="24425"/>
                  <a:pt x="7407" y="24414"/>
                  <a:pt x="7378" y="24402"/>
                </a:cubicBezTo>
                <a:close/>
                <a:moveTo>
                  <a:pt x="7464" y="24437"/>
                </a:moveTo>
                <a:cubicBezTo>
                  <a:pt x="7489" y="24447"/>
                  <a:pt x="7514" y="24457"/>
                  <a:pt x="7539" y="24468"/>
                </a:cubicBezTo>
                <a:lnTo>
                  <a:pt x="7539" y="24468"/>
                </a:lnTo>
                <a:cubicBezTo>
                  <a:pt x="7537" y="24441"/>
                  <a:pt x="7512" y="24437"/>
                  <a:pt x="7464" y="24437"/>
                </a:cubicBezTo>
                <a:close/>
                <a:moveTo>
                  <a:pt x="7539" y="24468"/>
                </a:moveTo>
                <a:cubicBezTo>
                  <a:pt x="7539" y="24469"/>
                  <a:pt x="7539" y="24469"/>
                  <a:pt x="7539" y="24470"/>
                </a:cubicBezTo>
                <a:cubicBezTo>
                  <a:pt x="7572" y="24470"/>
                  <a:pt x="7572" y="24537"/>
                  <a:pt x="7572" y="24537"/>
                </a:cubicBezTo>
                <a:cubicBezTo>
                  <a:pt x="7672" y="24570"/>
                  <a:pt x="7739" y="24637"/>
                  <a:pt x="7839" y="24737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65" y="24679"/>
                  <a:pt x="7869" y="24642"/>
                  <a:pt x="7872" y="24604"/>
                </a:cubicBezTo>
                <a:cubicBezTo>
                  <a:pt x="7758" y="24559"/>
                  <a:pt x="7647" y="24513"/>
                  <a:pt x="7539" y="24468"/>
                </a:cubicBezTo>
                <a:close/>
                <a:moveTo>
                  <a:pt x="7772" y="24937"/>
                </a:moveTo>
                <a:cubicBezTo>
                  <a:pt x="7777" y="24968"/>
                  <a:pt x="7781" y="24998"/>
                  <a:pt x="7782" y="25028"/>
                </a:cubicBezTo>
                <a:lnTo>
                  <a:pt x="7782" y="25028"/>
                </a:lnTo>
                <a:cubicBezTo>
                  <a:pt x="7795" y="24999"/>
                  <a:pt x="7806" y="24969"/>
                  <a:pt x="7815" y="24937"/>
                </a:cubicBezTo>
                <a:close/>
                <a:moveTo>
                  <a:pt x="5987" y="24095"/>
                </a:moveTo>
                <a:cubicBezTo>
                  <a:pt x="5909" y="24095"/>
                  <a:pt x="5837" y="24098"/>
                  <a:pt x="5771" y="24103"/>
                </a:cubicBezTo>
                <a:cubicBezTo>
                  <a:pt x="5070" y="24237"/>
                  <a:pt x="4837" y="24971"/>
                  <a:pt x="5271" y="25538"/>
                </a:cubicBezTo>
                <a:cubicBezTo>
                  <a:pt x="5539" y="25843"/>
                  <a:pt x="5968" y="25978"/>
                  <a:pt x="6397" y="25978"/>
                </a:cubicBezTo>
                <a:cubicBezTo>
                  <a:pt x="7103" y="25978"/>
                  <a:pt x="7806" y="25610"/>
                  <a:pt x="7782" y="25028"/>
                </a:cubicBezTo>
                <a:lnTo>
                  <a:pt x="7782" y="25028"/>
                </a:lnTo>
                <a:cubicBezTo>
                  <a:pt x="7707" y="25200"/>
                  <a:pt x="7575" y="25325"/>
                  <a:pt x="7339" y="25404"/>
                </a:cubicBezTo>
                <a:cubicBezTo>
                  <a:pt x="7182" y="25452"/>
                  <a:pt x="7013" y="25479"/>
                  <a:pt x="6843" y="25479"/>
                </a:cubicBezTo>
                <a:cubicBezTo>
                  <a:pt x="6541" y="25479"/>
                  <a:pt x="6239" y="25396"/>
                  <a:pt x="6004" y="25204"/>
                </a:cubicBezTo>
                <a:cubicBezTo>
                  <a:pt x="5771" y="25071"/>
                  <a:pt x="5704" y="24837"/>
                  <a:pt x="5738" y="24604"/>
                </a:cubicBezTo>
                <a:cubicBezTo>
                  <a:pt x="5738" y="24264"/>
                  <a:pt x="6065" y="24190"/>
                  <a:pt x="6367" y="24190"/>
                </a:cubicBezTo>
                <a:cubicBezTo>
                  <a:pt x="6451" y="24190"/>
                  <a:pt x="6532" y="24196"/>
                  <a:pt x="6605" y="24203"/>
                </a:cubicBezTo>
                <a:cubicBezTo>
                  <a:pt x="6887" y="24224"/>
                  <a:pt x="7132" y="24304"/>
                  <a:pt x="7378" y="24402"/>
                </a:cubicBezTo>
                <a:lnTo>
                  <a:pt x="7378" y="24402"/>
                </a:lnTo>
                <a:cubicBezTo>
                  <a:pt x="6959" y="24174"/>
                  <a:pt x="6401" y="24095"/>
                  <a:pt x="5987" y="24095"/>
                </a:cubicBezTo>
                <a:close/>
                <a:moveTo>
                  <a:pt x="20592" y="20933"/>
                </a:moveTo>
                <a:cubicBezTo>
                  <a:pt x="20578" y="20933"/>
                  <a:pt x="20563" y="20933"/>
                  <a:pt x="20548" y="20934"/>
                </a:cubicBezTo>
                <a:cubicBezTo>
                  <a:pt x="20515" y="20934"/>
                  <a:pt x="20515" y="20968"/>
                  <a:pt x="20515" y="21034"/>
                </a:cubicBezTo>
                <a:cubicBezTo>
                  <a:pt x="20748" y="21235"/>
                  <a:pt x="20948" y="21368"/>
                  <a:pt x="20948" y="21735"/>
                </a:cubicBezTo>
                <a:cubicBezTo>
                  <a:pt x="20948" y="22035"/>
                  <a:pt x="20748" y="22269"/>
                  <a:pt x="20548" y="22469"/>
                </a:cubicBezTo>
                <a:cubicBezTo>
                  <a:pt x="20515" y="22536"/>
                  <a:pt x="20448" y="22569"/>
                  <a:pt x="20415" y="22569"/>
                </a:cubicBezTo>
                <a:cubicBezTo>
                  <a:pt x="20399" y="22490"/>
                  <a:pt x="20331" y="22456"/>
                  <a:pt x="20260" y="22456"/>
                </a:cubicBezTo>
                <a:cubicBezTo>
                  <a:pt x="20181" y="22456"/>
                  <a:pt x="20099" y="22498"/>
                  <a:pt x="20081" y="22569"/>
                </a:cubicBezTo>
                <a:cubicBezTo>
                  <a:pt x="20014" y="22536"/>
                  <a:pt x="19914" y="22469"/>
                  <a:pt x="19881" y="22402"/>
                </a:cubicBezTo>
                <a:cubicBezTo>
                  <a:pt x="19547" y="22035"/>
                  <a:pt x="19848" y="21135"/>
                  <a:pt x="20381" y="21135"/>
                </a:cubicBezTo>
                <a:cubicBezTo>
                  <a:pt x="20415" y="21135"/>
                  <a:pt x="20415" y="21068"/>
                  <a:pt x="20381" y="21068"/>
                </a:cubicBezTo>
                <a:cubicBezTo>
                  <a:pt x="20367" y="21067"/>
                  <a:pt x="20352" y="21067"/>
                  <a:pt x="20338" y="21067"/>
                </a:cubicBezTo>
                <a:cubicBezTo>
                  <a:pt x="19732" y="21067"/>
                  <a:pt x="19416" y="21747"/>
                  <a:pt x="19514" y="22269"/>
                </a:cubicBezTo>
                <a:cubicBezTo>
                  <a:pt x="19547" y="22569"/>
                  <a:pt x="19781" y="22802"/>
                  <a:pt x="20081" y="22902"/>
                </a:cubicBezTo>
                <a:cubicBezTo>
                  <a:pt x="20081" y="23036"/>
                  <a:pt x="20081" y="23203"/>
                  <a:pt x="20114" y="23303"/>
                </a:cubicBezTo>
                <a:cubicBezTo>
                  <a:pt x="20114" y="23369"/>
                  <a:pt x="20114" y="23403"/>
                  <a:pt x="20181" y="23403"/>
                </a:cubicBezTo>
                <a:cubicBezTo>
                  <a:pt x="20081" y="23436"/>
                  <a:pt x="20048" y="23570"/>
                  <a:pt x="20048" y="23703"/>
                </a:cubicBezTo>
                <a:cubicBezTo>
                  <a:pt x="19881" y="24070"/>
                  <a:pt x="19748" y="24404"/>
                  <a:pt x="19547" y="24770"/>
                </a:cubicBezTo>
                <a:cubicBezTo>
                  <a:pt x="19514" y="24904"/>
                  <a:pt x="19414" y="24971"/>
                  <a:pt x="19347" y="25104"/>
                </a:cubicBezTo>
                <a:lnTo>
                  <a:pt x="19281" y="25104"/>
                </a:lnTo>
                <a:cubicBezTo>
                  <a:pt x="19247" y="25104"/>
                  <a:pt x="19247" y="25137"/>
                  <a:pt x="19247" y="25204"/>
                </a:cubicBezTo>
                <a:cubicBezTo>
                  <a:pt x="18947" y="25604"/>
                  <a:pt x="18580" y="25971"/>
                  <a:pt x="18213" y="26372"/>
                </a:cubicBezTo>
                <a:cubicBezTo>
                  <a:pt x="17880" y="26705"/>
                  <a:pt x="17513" y="27039"/>
                  <a:pt x="17112" y="27306"/>
                </a:cubicBezTo>
                <a:lnTo>
                  <a:pt x="17079" y="27306"/>
                </a:lnTo>
                <a:cubicBezTo>
                  <a:pt x="17046" y="27306"/>
                  <a:pt x="17046" y="27372"/>
                  <a:pt x="17046" y="27372"/>
                </a:cubicBezTo>
                <a:lnTo>
                  <a:pt x="15778" y="28373"/>
                </a:lnTo>
                <a:cubicBezTo>
                  <a:pt x="15758" y="28383"/>
                  <a:pt x="15745" y="28390"/>
                  <a:pt x="15732" y="28396"/>
                </a:cubicBezTo>
                <a:lnTo>
                  <a:pt x="15732" y="28396"/>
                </a:lnTo>
                <a:cubicBezTo>
                  <a:pt x="16019" y="27540"/>
                  <a:pt x="16364" y="26694"/>
                  <a:pt x="16745" y="25871"/>
                </a:cubicBezTo>
                <a:cubicBezTo>
                  <a:pt x="16763" y="25784"/>
                  <a:pt x="16771" y="25706"/>
                  <a:pt x="16780" y="25628"/>
                </a:cubicBezTo>
                <a:lnTo>
                  <a:pt x="16780" y="25628"/>
                </a:lnTo>
                <a:cubicBezTo>
                  <a:pt x="16438" y="26369"/>
                  <a:pt x="16110" y="27113"/>
                  <a:pt x="15813" y="27867"/>
                </a:cubicBezTo>
                <a:lnTo>
                  <a:pt x="15813" y="27867"/>
                </a:lnTo>
                <a:cubicBezTo>
                  <a:pt x="15728" y="28094"/>
                  <a:pt x="15644" y="28323"/>
                  <a:pt x="15558" y="28553"/>
                </a:cubicBezTo>
                <a:lnTo>
                  <a:pt x="15558" y="28553"/>
                </a:lnTo>
                <a:lnTo>
                  <a:pt x="15611" y="28473"/>
                </a:lnTo>
                <a:cubicBezTo>
                  <a:pt x="15682" y="28426"/>
                  <a:pt x="15703" y="28412"/>
                  <a:pt x="15732" y="28396"/>
                </a:cubicBezTo>
                <a:lnTo>
                  <a:pt x="15732" y="28396"/>
                </a:lnTo>
                <a:cubicBezTo>
                  <a:pt x="15700" y="28494"/>
                  <a:pt x="15668" y="28592"/>
                  <a:pt x="15636" y="28690"/>
                </a:cubicBezTo>
                <a:lnTo>
                  <a:pt x="15636" y="28690"/>
                </a:lnTo>
                <a:cubicBezTo>
                  <a:pt x="15723" y="28634"/>
                  <a:pt x="15787" y="28601"/>
                  <a:pt x="15878" y="28540"/>
                </a:cubicBezTo>
                <a:lnTo>
                  <a:pt x="15911" y="28540"/>
                </a:lnTo>
                <a:cubicBezTo>
                  <a:pt x="16412" y="28140"/>
                  <a:pt x="16879" y="27773"/>
                  <a:pt x="17346" y="27406"/>
                </a:cubicBezTo>
                <a:cubicBezTo>
                  <a:pt x="17913" y="27272"/>
                  <a:pt x="18513" y="27072"/>
                  <a:pt x="19114" y="26905"/>
                </a:cubicBezTo>
                <a:cubicBezTo>
                  <a:pt x="19180" y="26939"/>
                  <a:pt x="19214" y="26939"/>
                  <a:pt x="19247" y="26972"/>
                </a:cubicBezTo>
                <a:cubicBezTo>
                  <a:pt x="19247" y="27139"/>
                  <a:pt x="19347" y="27272"/>
                  <a:pt x="19414" y="27406"/>
                </a:cubicBezTo>
                <a:cubicBezTo>
                  <a:pt x="19619" y="27688"/>
                  <a:pt x="19982" y="27852"/>
                  <a:pt x="20321" y="27852"/>
                </a:cubicBezTo>
                <a:cubicBezTo>
                  <a:pt x="20423" y="27852"/>
                  <a:pt x="20522" y="27837"/>
                  <a:pt x="20615" y="27806"/>
                </a:cubicBezTo>
                <a:cubicBezTo>
                  <a:pt x="20915" y="27739"/>
                  <a:pt x="21215" y="27472"/>
                  <a:pt x="21249" y="27139"/>
                </a:cubicBezTo>
                <a:cubicBezTo>
                  <a:pt x="21257" y="27046"/>
                  <a:pt x="21238" y="26966"/>
                  <a:pt x="21200" y="26899"/>
                </a:cubicBezTo>
                <a:lnTo>
                  <a:pt x="21200" y="26899"/>
                </a:lnTo>
                <a:cubicBezTo>
                  <a:pt x="21157" y="26963"/>
                  <a:pt x="21073" y="27043"/>
                  <a:pt x="21015" y="27072"/>
                </a:cubicBezTo>
                <a:cubicBezTo>
                  <a:pt x="20852" y="27174"/>
                  <a:pt x="20676" y="27214"/>
                  <a:pt x="20502" y="27214"/>
                </a:cubicBezTo>
                <a:cubicBezTo>
                  <a:pt x="20393" y="27214"/>
                  <a:pt x="20285" y="27198"/>
                  <a:pt x="20181" y="27172"/>
                </a:cubicBezTo>
                <a:cubicBezTo>
                  <a:pt x="20014" y="27072"/>
                  <a:pt x="19781" y="26905"/>
                  <a:pt x="19748" y="26705"/>
                </a:cubicBezTo>
                <a:lnTo>
                  <a:pt x="19881" y="26705"/>
                </a:lnTo>
                <a:cubicBezTo>
                  <a:pt x="19938" y="26705"/>
                  <a:pt x="19995" y="26632"/>
                  <a:pt x="19968" y="26569"/>
                </a:cubicBezTo>
                <a:lnTo>
                  <a:pt x="19968" y="26569"/>
                </a:lnTo>
                <a:cubicBezTo>
                  <a:pt x="20006" y="26580"/>
                  <a:pt x="20043" y="26593"/>
                  <a:pt x="20081" y="26605"/>
                </a:cubicBezTo>
                <a:cubicBezTo>
                  <a:pt x="20114" y="26605"/>
                  <a:pt x="20114" y="26638"/>
                  <a:pt x="20114" y="26638"/>
                </a:cubicBezTo>
                <a:cubicBezTo>
                  <a:pt x="20248" y="26605"/>
                  <a:pt x="20415" y="26605"/>
                  <a:pt x="20581" y="26605"/>
                </a:cubicBezTo>
                <a:cubicBezTo>
                  <a:pt x="20806" y="26605"/>
                  <a:pt x="21086" y="26698"/>
                  <a:pt x="21200" y="26899"/>
                </a:cubicBezTo>
                <a:lnTo>
                  <a:pt x="21200" y="26899"/>
                </a:lnTo>
                <a:cubicBezTo>
                  <a:pt x="21206" y="26889"/>
                  <a:pt x="21211" y="26880"/>
                  <a:pt x="21215" y="26872"/>
                </a:cubicBezTo>
                <a:cubicBezTo>
                  <a:pt x="21249" y="26772"/>
                  <a:pt x="21249" y="26705"/>
                  <a:pt x="21215" y="26672"/>
                </a:cubicBezTo>
                <a:cubicBezTo>
                  <a:pt x="21115" y="26538"/>
                  <a:pt x="21015" y="26538"/>
                  <a:pt x="20882" y="26505"/>
                </a:cubicBezTo>
                <a:cubicBezTo>
                  <a:pt x="20615" y="26438"/>
                  <a:pt x="20381" y="26438"/>
                  <a:pt x="20114" y="26438"/>
                </a:cubicBezTo>
                <a:cubicBezTo>
                  <a:pt x="20081" y="26438"/>
                  <a:pt x="20081" y="26372"/>
                  <a:pt x="20114" y="26372"/>
                </a:cubicBezTo>
                <a:lnTo>
                  <a:pt x="20181" y="26372"/>
                </a:lnTo>
                <a:cubicBezTo>
                  <a:pt x="20131" y="26355"/>
                  <a:pt x="20089" y="26347"/>
                  <a:pt x="20048" y="26347"/>
                </a:cubicBezTo>
                <a:cubicBezTo>
                  <a:pt x="20006" y="26347"/>
                  <a:pt x="19964" y="26355"/>
                  <a:pt x="19914" y="26372"/>
                </a:cubicBezTo>
                <a:cubicBezTo>
                  <a:pt x="19914" y="26405"/>
                  <a:pt x="19914" y="26438"/>
                  <a:pt x="19881" y="26438"/>
                </a:cubicBezTo>
                <a:lnTo>
                  <a:pt x="19948" y="26538"/>
                </a:lnTo>
                <a:cubicBezTo>
                  <a:pt x="19957" y="26548"/>
                  <a:pt x="19964" y="26558"/>
                  <a:pt x="19968" y="26569"/>
                </a:cubicBezTo>
                <a:lnTo>
                  <a:pt x="19968" y="26569"/>
                </a:lnTo>
                <a:cubicBezTo>
                  <a:pt x="19880" y="26542"/>
                  <a:pt x="19793" y="26521"/>
                  <a:pt x="19710" y="26521"/>
                </a:cubicBezTo>
                <a:cubicBezTo>
                  <a:pt x="19641" y="26521"/>
                  <a:pt x="19575" y="26535"/>
                  <a:pt x="19514" y="26572"/>
                </a:cubicBezTo>
                <a:cubicBezTo>
                  <a:pt x="19347" y="26538"/>
                  <a:pt x="19214" y="26472"/>
                  <a:pt x="19047" y="26438"/>
                </a:cubicBezTo>
                <a:cubicBezTo>
                  <a:pt x="19036" y="26436"/>
                  <a:pt x="19025" y="26435"/>
                  <a:pt x="19015" y="26435"/>
                </a:cubicBezTo>
                <a:cubicBezTo>
                  <a:pt x="18864" y="26435"/>
                  <a:pt x="18758" y="26645"/>
                  <a:pt x="18914" y="26739"/>
                </a:cubicBezTo>
                <a:lnTo>
                  <a:pt x="17679" y="27105"/>
                </a:lnTo>
                <a:cubicBezTo>
                  <a:pt x="18180" y="26705"/>
                  <a:pt x="18613" y="26272"/>
                  <a:pt x="19080" y="25805"/>
                </a:cubicBezTo>
                <a:cubicBezTo>
                  <a:pt x="19281" y="25604"/>
                  <a:pt x="19447" y="25404"/>
                  <a:pt x="19581" y="25204"/>
                </a:cubicBezTo>
                <a:cubicBezTo>
                  <a:pt x="19781" y="25137"/>
                  <a:pt x="19948" y="25071"/>
                  <a:pt x="20181" y="25037"/>
                </a:cubicBezTo>
                <a:cubicBezTo>
                  <a:pt x="20281" y="24971"/>
                  <a:pt x="20415" y="24937"/>
                  <a:pt x="20548" y="24937"/>
                </a:cubicBezTo>
                <a:cubicBezTo>
                  <a:pt x="20581" y="24971"/>
                  <a:pt x="20581" y="25037"/>
                  <a:pt x="20615" y="25037"/>
                </a:cubicBezTo>
                <a:cubicBezTo>
                  <a:pt x="20727" y="25205"/>
                  <a:pt x="20955" y="25279"/>
                  <a:pt x="21203" y="25279"/>
                </a:cubicBezTo>
                <a:cubicBezTo>
                  <a:pt x="21251" y="25279"/>
                  <a:pt x="21300" y="25276"/>
                  <a:pt x="21349" y="25271"/>
                </a:cubicBezTo>
                <a:cubicBezTo>
                  <a:pt x="21449" y="25237"/>
                  <a:pt x="21415" y="25071"/>
                  <a:pt x="21282" y="25071"/>
                </a:cubicBezTo>
                <a:cubicBezTo>
                  <a:pt x="21182" y="25071"/>
                  <a:pt x="21015" y="25071"/>
                  <a:pt x="20882" y="24971"/>
                </a:cubicBezTo>
                <a:lnTo>
                  <a:pt x="20882" y="24937"/>
                </a:lnTo>
                <a:cubicBezTo>
                  <a:pt x="20915" y="24904"/>
                  <a:pt x="20915" y="24871"/>
                  <a:pt x="20915" y="24804"/>
                </a:cubicBezTo>
                <a:cubicBezTo>
                  <a:pt x="20915" y="24770"/>
                  <a:pt x="20882" y="24737"/>
                  <a:pt x="20782" y="24737"/>
                </a:cubicBezTo>
                <a:cubicBezTo>
                  <a:pt x="20848" y="24637"/>
                  <a:pt x="20882" y="24537"/>
                  <a:pt x="20915" y="24470"/>
                </a:cubicBezTo>
                <a:cubicBezTo>
                  <a:pt x="21182" y="24103"/>
                  <a:pt x="21616" y="23903"/>
                  <a:pt x="22049" y="23903"/>
                </a:cubicBezTo>
                <a:cubicBezTo>
                  <a:pt x="22416" y="23903"/>
                  <a:pt x="22850" y="24137"/>
                  <a:pt x="22616" y="24570"/>
                </a:cubicBezTo>
                <a:cubicBezTo>
                  <a:pt x="22449" y="24937"/>
                  <a:pt x="22049" y="25104"/>
                  <a:pt x="21682" y="25271"/>
                </a:cubicBezTo>
                <a:cubicBezTo>
                  <a:pt x="21616" y="25304"/>
                  <a:pt x="21616" y="25371"/>
                  <a:pt x="21716" y="25371"/>
                </a:cubicBezTo>
                <a:cubicBezTo>
                  <a:pt x="22216" y="25371"/>
                  <a:pt x="22750" y="24971"/>
                  <a:pt x="22883" y="24470"/>
                </a:cubicBezTo>
                <a:cubicBezTo>
                  <a:pt x="23017" y="23937"/>
                  <a:pt x="22416" y="23703"/>
                  <a:pt x="21949" y="23703"/>
                </a:cubicBezTo>
                <a:cubicBezTo>
                  <a:pt x="21912" y="23698"/>
                  <a:pt x="21875" y="23696"/>
                  <a:pt x="21838" y="23696"/>
                </a:cubicBezTo>
                <a:cubicBezTo>
                  <a:pt x="21330" y="23696"/>
                  <a:pt x="20766" y="24104"/>
                  <a:pt x="20548" y="24570"/>
                </a:cubicBezTo>
                <a:cubicBezTo>
                  <a:pt x="20548" y="24570"/>
                  <a:pt x="20548" y="24604"/>
                  <a:pt x="20515" y="24604"/>
                </a:cubicBezTo>
                <a:cubicBezTo>
                  <a:pt x="20415" y="24604"/>
                  <a:pt x="20348" y="24637"/>
                  <a:pt x="20348" y="24704"/>
                </a:cubicBezTo>
                <a:cubicBezTo>
                  <a:pt x="20248" y="24704"/>
                  <a:pt x="20181" y="24737"/>
                  <a:pt x="20081" y="24737"/>
                </a:cubicBezTo>
                <a:cubicBezTo>
                  <a:pt x="19948" y="24770"/>
                  <a:pt x="19848" y="24804"/>
                  <a:pt x="19681" y="24904"/>
                </a:cubicBezTo>
                <a:cubicBezTo>
                  <a:pt x="19948" y="24404"/>
                  <a:pt x="20181" y="23870"/>
                  <a:pt x="20415" y="23303"/>
                </a:cubicBezTo>
                <a:cubicBezTo>
                  <a:pt x="20448" y="23303"/>
                  <a:pt x="20515" y="23269"/>
                  <a:pt x="20515" y="23236"/>
                </a:cubicBezTo>
                <a:lnTo>
                  <a:pt x="20515" y="23103"/>
                </a:lnTo>
                <a:lnTo>
                  <a:pt x="20515" y="23036"/>
                </a:lnTo>
                <a:lnTo>
                  <a:pt x="20515" y="22802"/>
                </a:lnTo>
                <a:lnTo>
                  <a:pt x="20548" y="22802"/>
                </a:lnTo>
                <a:cubicBezTo>
                  <a:pt x="20948" y="22636"/>
                  <a:pt x="21215" y="22235"/>
                  <a:pt x="21249" y="21802"/>
                </a:cubicBezTo>
                <a:cubicBezTo>
                  <a:pt x="21281" y="21414"/>
                  <a:pt x="21032" y="20933"/>
                  <a:pt x="20592" y="20933"/>
                </a:cubicBezTo>
                <a:close/>
                <a:moveTo>
                  <a:pt x="17613" y="13996"/>
                </a:moveTo>
                <a:cubicBezTo>
                  <a:pt x="17596" y="13996"/>
                  <a:pt x="17572" y="14018"/>
                  <a:pt x="17543" y="14052"/>
                </a:cubicBezTo>
                <a:lnTo>
                  <a:pt x="17543" y="14052"/>
                </a:lnTo>
                <a:cubicBezTo>
                  <a:pt x="17568" y="14045"/>
                  <a:pt x="17594" y="14041"/>
                  <a:pt x="17619" y="14041"/>
                </a:cubicBezTo>
                <a:cubicBezTo>
                  <a:pt x="17651" y="14041"/>
                  <a:pt x="17683" y="14048"/>
                  <a:pt x="17713" y="14063"/>
                </a:cubicBezTo>
                <a:cubicBezTo>
                  <a:pt x="17713" y="14063"/>
                  <a:pt x="17713" y="14063"/>
                  <a:pt x="17713" y="14063"/>
                </a:cubicBezTo>
                <a:lnTo>
                  <a:pt x="17713" y="14063"/>
                </a:lnTo>
                <a:cubicBezTo>
                  <a:pt x="17791" y="14193"/>
                  <a:pt x="17927" y="14296"/>
                  <a:pt x="18013" y="14496"/>
                </a:cubicBezTo>
                <a:cubicBezTo>
                  <a:pt x="18080" y="14663"/>
                  <a:pt x="18080" y="14863"/>
                  <a:pt x="18046" y="15030"/>
                </a:cubicBezTo>
                <a:cubicBezTo>
                  <a:pt x="17946" y="15330"/>
                  <a:pt x="17713" y="15664"/>
                  <a:pt x="17413" y="15697"/>
                </a:cubicBezTo>
                <a:lnTo>
                  <a:pt x="17212" y="15697"/>
                </a:lnTo>
                <a:lnTo>
                  <a:pt x="17212" y="15564"/>
                </a:lnTo>
                <a:cubicBezTo>
                  <a:pt x="17212" y="15522"/>
                  <a:pt x="17159" y="15479"/>
                  <a:pt x="17111" y="15479"/>
                </a:cubicBezTo>
                <a:cubicBezTo>
                  <a:pt x="17084" y="15479"/>
                  <a:pt x="17058" y="15494"/>
                  <a:pt x="17046" y="15530"/>
                </a:cubicBezTo>
                <a:cubicBezTo>
                  <a:pt x="16946" y="15397"/>
                  <a:pt x="16912" y="15164"/>
                  <a:pt x="16946" y="15030"/>
                </a:cubicBezTo>
                <a:cubicBezTo>
                  <a:pt x="17046" y="14830"/>
                  <a:pt x="17179" y="14596"/>
                  <a:pt x="17279" y="14396"/>
                </a:cubicBezTo>
                <a:cubicBezTo>
                  <a:pt x="17329" y="14371"/>
                  <a:pt x="17456" y="14156"/>
                  <a:pt x="17543" y="14052"/>
                </a:cubicBezTo>
                <a:lnTo>
                  <a:pt x="17543" y="14052"/>
                </a:lnTo>
                <a:cubicBezTo>
                  <a:pt x="17457" y="14076"/>
                  <a:pt x="17373" y="14136"/>
                  <a:pt x="17312" y="14196"/>
                </a:cubicBezTo>
                <a:cubicBezTo>
                  <a:pt x="17079" y="14396"/>
                  <a:pt x="16912" y="14697"/>
                  <a:pt x="16779" y="14997"/>
                </a:cubicBezTo>
                <a:cubicBezTo>
                  <a:pt x="16645" y="15264"/>
                  <a:pt x="16712" y="15697"/>
                  <a:pt x="16912" y="15931"/>
                </a:cubicBezTo>
                <a:lnTo>
                  <a:pt x="16912" y="15997"/>
                </a:lnTo>
                <a:cubicBezTo>
                  <a:pt x="16612" y="16731"/>
                  <a:pt x="16579" y="17599"/>
                  <a:pt x="16612" y="18433"/>
                </a:cubicBezTo>
                <a:cubicBezTo>
                  <a:pt x="16479" y="18166"/>
                  <a:pt x="16378" y="17865"/>
                  <a:pt x="16212" y="17565"/>
                </a:cubicBezTo>
                <a:cubicBezTo>
                  <a:pt x="16479" y="17098"/>
                  <a:pt x="16378" y="16498"/>
                  <a:pt x="16045" y="16064"/>
                </a:cubicBezTo>
                <a:cubicBezTo>
                  <a:pt x="15815" y="15783"/>
                  <a:pt x="15409" y="15463"/>
                  <a:pt x="15007" y="15463"/>
                </a:cubicBezTo>
                <a:cubicBezTo>
                  <a:pt x="14884" y="15463"/>
                  <a:pt x="14761" y="15493"/>
                  <a:pt x="14644" y="15564"/>
                </a:cubicBezTo>
                <a:cubicBezTo>
                  <a:pt x="14077" y="15897"/>
                  <a:pt x="14244" y="16831"/>
                  <a:pt x="14577" y="17232"/>
                </a:cubicBezTo>
                <a:cubicBezTo>
                  <a:pt x="14783" y="17520"/>
                  <a:pt x="15116" y="17770"/>
                  <a:pt x="15412" y="17770"/>
                </a:cubicBezTo>
                <a:cubicBezTo>
                  <a:pt x="15595" y="17770"/>
                  <a:pt x="15763" y="17674"/>
                  <a:pt x="15878" y="17432"/>
                </a:cubicBezTo>
                <a:cubicBezTo>
                  <a:pt x="15878" y="17532"/>
                  <a:pt x="15911" y="17599"/>
                  <a:pt x="15945" y="17665"/>
                </a:cubicBezTo>
                <a:cubicBezTo>
                  <a:pt x="15945" y="17699"/>
                  <a:pt x="15945" y="17732"/>
                  <a:pt x="15978" y="17732"/>
                </a:cubicBezTo>
                <a:cubicBezTo>
                  <a:pt x="16078" y="17865"/>
                  <a:pt x="16145" y="17999"/>
                  <a:pt x="16278" y="18066"/>
                </a:cubicBezTo>
                <a:cubicBezTo>
                  <a:pt x="16412" y="18399"/>
                  <a:pt x="16579" y="18733"/>
                  <a:pt x="16645" y="19100"/>
                </a:cubicBezTo>
                <a:cubicBezTo>
                  <a:pt x="16712" y="19367"/>
                  <a:pt x="16712" y="19567"/>
                  <a:pt x="16745" y="19767"/>
                </a:cubicBezTo>
                <a:cubicBezTo>
                  <a:pt x="16779" y="20201"/>
                  <a:pt x="16812" y="20567"/>
                  <a:pt x="16912" y="21001"/>
                </a:cubicBezTo>
                <a:lnTo>
                  <a:pt x="16912" y="21034"/>
                </a:lnTo>
                <a:cubicBezTo>
                  <a:pt x="16912" y="21068"/>
                  <a:pt x="16912" y="21068"/>
                  <a:pt x="16946" y="21101"/>
                </a:cubicBezTo>
                <a:cubicBezTo>
                  <a:pt x="16979" y="21368"/>
                  <a:pt x="17046" y="21568"/>
                  <a:pt x="17079" y="21835"/>
                </a:cubicBezTo>
                <a:cubicBezTo>
                  <a:pt x="16879" y="21535"/>
                  <a:pt x="16745" y="21201"/>
                  <a:pt x="16579" y="20868"/>
                </a:cubicBezTo>
                <a:cubicBezTo>
                  <a:pt x="16479" y="20701"/>
                  <a:pt x="16412" y="20534"/>
                  <a:pt x="16278" y="20367"/>
                </a:cubicBezTo>
                <a:cubicBezTo>
                  <a:pt x="16212" y="20234"/>
                  <a:pt x="16078" y="20201"/>
                  <a:pt x="15945" y="20067"/>
                </a:cubicBezTo>
                <a:cubicBezTo>
                  <a:pt x="16312" y="19600"/>
                  <a:pt x="16045" y="18900"/>
                  <a:pt x="15545" y="18666"/>
                </a:cubicBezTo>
                <a:cubicBezTo>
                  <a:pt x="15412" y="18595"/>
                  <a:pt x="15262" y="18562"/>
                  <a:pt x="15114" y="18562"/>
                </a:cubicBezTo>
                <a:cubicBezTo>
                  <a:pt x="14702" y="18562"/>
                  <a:pt x="14293" y="18817"/>
                  <a:pt x="14244" y="19233"/>
                </a:cubicBezTo>
                <a:cubicBezTo>
                  <a:pt x="14210" y="19734"/>
                  <a:pt x="14477" y="20201"/>
                  <a:pt x="14877" y="20501"/>
                </a:cubicBezTo>
                <a:cubicBezTo>
                  <a:pt x="15023" y="20594"/>
                  <a:pt x="15185" y="20639"/>
                  <a:pt x="15337" y="20639"/>
                </a:cubicBezTo>
                <a:cubicBezTo>
                  <a:pt x="15568" y="20639"/>
                  <a:pt x="15778" y="20535"/>
                  <a:pt x="15878" y="20334"/>
                </a:cubicBezTo>
                <a:cubicBezTo>
                  <a:pt x="15911" y="20367"/>
                  <a:pt x="15911" y="20401"/>
                  <a:pt x="15945" y="20434"/>
                </a:cubicBezTo>
                <a:cubicBezTo>
                  <a:pt x="15955" y="20454"/>
                  <a:pt x="15970" y="20462"/>
                  <a:pt x="15987" y="20462"/>
                </a:cubicBezTo>
                <a:cubicBezTo>
                  <a:pt x="16028" y="20462"/>
                  <a:pt x="16078" y="20414"/>
                  <a:pt x="16078" y="20367"/>
                </a:cubicBezTo>
                <a:cubicBezTo>
                  <a:pt x="16278" y="20534"/>
                  <a:pt x="16378" y="20768"/>
                  <a:pt x="16479" y="21034"/>
                </a:cubicBezTo>
                <a:cubicBezTo>
                  <a:pt x="16645" y="21368"/>
                  <a:pt x="16779" y="21768"/>
                  <a:pt x="17112" y="22035"/>
                </a:cubicBezTo>
                <a:cubicBezTo>
                  <a:pt x="17112" y="22069"/>
                  <a:pt x="17112" y="22169"/>
                  <a:pt x="17146" y="22202"/>
                </a:cubicBezTo>
                <a:cubicBezTo>
                  <a:pt x="17279" y="22769"/>
                  <a:pt x="17246" y="23336"/>
                  <a:pt x="17146" y="23870"/>
                </a:cubicBezTo>
                <a:cubicBezTo>
                  <a:pt x="17046" y="23403"/>
                  <a:pt x="16779" y="23036"/>
                  <a:pt x="16412" y="22736"/>
                </a:cubicBezTo>
                <a:cubicBezTo>
                  <a:pt x="16312" y="22669"/>
                  <a:pt x="16278" y="22602"/>
                  <a:pt x="16212" y="22569"/>
                </a:cubicBezTo>
                <a:cubicBezTo>
                  <a:pt x="16280" y="22026"/>
                  <a:pt x="15610" y="21451"/>
                  <a:pt x="15089" y="21451"/>
                </a:cubicBezTo>
                <a:cubicBezTo>
                  <a:pt x="14843" y="21451"/>
                  <a:pt x="14630" y="21580"/>
                  <a:pt x="14544" y="21902"/>
                </a:cubicBezTo>
                <a:cubicBezTo>
                  <a:pt x="14410" y="22335"/>
                  <a:pt x="14711" y="22836"/>
                  <a:pt x="14977" y="23103"/>
                </a:cubicBezTo>
                <a:cubicBezTo>
                  <a:pt x="15151" y="23276"/>
                  <a:pt x="15437" y="23464"/>
                  <a:pt x="15699" y="23464"/>
                </a:cubicBezTo>
                <a:cubicBezTo>
                  <a:pt x="15840" y="23464"/>
                  <a:pt x="15973" y="23409"/>
                  <a:pt x="16078" y="23269"/>
                </a:cubicBezTo>
                <a:cubicBezTo>
                  <a:pt x="16112" y="23236"/>
                  <a:pt x="16078" y="23203"/>
                  <a:pt x="16045" y="23203"/>
                </a:cubicBezTo>
                <a:cubicBezTo>
                  <a:pt x="15970" y="23203"/>
                  <a:pt x="15897" y="23205"/>
                  <a:pt x="15826" y="23205"/>
                </a:cubicBezTo>
                <a:cubicBezTo>
                  <a:pt x="15613" y="23205"/>
                  <a:pt x="15419" y="23186"/>
                  <a:pt x="15244" y="23036"/>
                </a:cubicBezTo>
                <a:cubicBezTo>
                  <a:pt x="14977" y="22836"/>
                  <a:pt x="14811" y="22536"/>
                  <a:pt x="14777" y="22235"/>
                </a:cubicBezTo>
                <a:cubicBezTo>
                  <a:pt x="14719" y="21915"/>
                  <a:pt x="14889" y="21722"/>
                  <a:pt x="15177" y="21722"/>
                </a:cubicBezTo>
                <a:cubicBezTo>
                  <a:pt x="15219" y="21722"/>
                  <a:pt x="15264" y="21726"/>
                  <a:pt x="15311" y="21735"/>
                </a:cubicBezTo>
                <a:cubicBezTo>
                  <a:pt x="15578" y="21768"/>
                  <a:pt x="15945" y="22202"/>
                  <a:pt x="15978" y="22502"/>
                </a:cubicBezTo>
                <a:cubicBezTo>
                  <a:pt x="15945" y="22536"/>
                  <a:pt x="15945" y="22569"/>
                  <a:pt x="15945" y="22602"/>
                </a:cubicBezTo>
                <a:lnTo>
                  <a:pt x="15945" y="22702"/>
                </a:lnTo>
                <a:lnTo>
                  <a:pt x="15945" y="22736"/>
                </a:lnTo>
                <a:cubicBezTo>
                  <a:pt x="15911" y="22769"/>
                  <a:pt x="15945" y="22836"/>
                  <a:pt x="15978" y="22836"/>
                </a:cubicBezTo>
                <a:cubicBezTo>
                  <a:pt x="16012" y="22852"/>
                  <a:pt x="16028" y="22861"/>
                  <a:pt x="16041" y="22861"/>
                </a:cubicBezTo>
                <a:cubicBezTo>
                  <a:pt x="16053" y="22861"/>
                  <a:pt x="16062" y="22852"/>
                  <a:pt x="16078" y="22836"/>
                </a:cubicBezTo>
                <a:lnTo>
                  <a:pt x="16112" y="22836"/>
                </a:lnTo>
                <a:cubicBezTo>
                  <a:pt x="16145" y="22869"/>
                  <a:pt x="16212" y="22869"/>
                  <a:pt x="16245" y="22902"/>
                </a:cubicBezTo>
                <a:cubicBezTo>
                  <a:pt x="16612" y="23236"/>
                  <a:pt x="16879" y="23670"/>
                  <a:pt x="17046" y="24170"/>
                </a:cubicBezTo>
                <a:lnTo>
                  <a:pt x="17046" y="24203"/>
                </a:lnTo>
                <a:cubicBezTo>
                  <a:pt x="16979" y="24370"/>
                  <a:pt x="16979" y="24504"/>
                  <a:pt x="16946" y="24670"/>
                </a:cubicBezTo>
                <a:cubicBezTo>
                  <a:pt x="16145" y="26038"/>
                  <a:pt x="15411" y="27606"/>
                  <a:pt x="15144" y="29174"/>
                </a:cubicBezTo>
                <a:cubicBezTo>
                  <a:pt x="15144" y="29216"/>
                  <a:pt x="15199" y="29273"/>
                  <a:pt x="15247" y="29273"/>
                </a:cubicBezTo>
                <a:cubicBezTo>
                  <a:pt x="15274" y="29273"/>
                  <a:pt x="15299" y="29255"/>
                  <a:pt x="15311" y="29207"/>
                </a:cubicBezTo>
                <a:cubicBezTo>
                  <a:pt x="15395" y="28989"/>
                  <a:pt x="15477" y="28770"/>
                  <a:pt x="15558" y="28553"/>
                </a:cubicBezTo>
                <a:lnTo>
                  <a:pt x="15558" y="28553"/>
                </a:lnTo>
                <a:lnTo>
                  <a:pt x="15545" y="28573"/>
                </a:lnTo>
                <a:cubicBezTo>
                  <a:pt x="15631" y="28337"/>
                  <a:pt x="15720" y="28101"/>
                  <a:pt x="15813" y="27867"/>
                </a:cubicBezTo>
                <a:lnTo>
                  <a:pt x="15813" y="27867"/>
                </a:lnTo>
                <a:cubicBezTo>
                  <a:pt x="16126" y="27022"/>
                  <a:pt x="16440" y="26191"/>
                  <a:pt x="16812" y="25404"/>
                </a:cubicBezTo>
                <a:lnTo>
                  <a:pt x="16812" y="25404"/>
                </a:lnTo>
                <a:cubicBezTo>
                  <a:pt x="16796" y="25484"/>
                  <a:pt x="16788" y="25556"/>
                  <a:pt x="16780" y="25628"/>
                </a:cubicBezTo>
                <a:lnTo>
                  <a:pt x="16780" y="25628"/>
                </a:lnTo>
                <a:cubicBezTo>
                  <a:pt x="16881" y="25409"/>
                  <a:pt x="16984" y="25190"/>
                  <a:pt x="17087" y="24971"/>
                </a:cubicBezTo>
                <a:lnTo>
                  <a:pt x="17087" y="24971"/>
                </a:lnTo>
                <a:cubicBezTo>
                  <a:pt x="17072" y="25040"/>
                  <a:pt x="17059" y="25105"/>
                  <a:pt x="17046" y="25171"/>
                </a:cubicBezTo>
                <a:cubicBezTo>
                  <a:pt x="17339" y="24524"/>
                  <a:pt x="17633" y="23904"/>
                  <a:pt x="17927" y="23332"/>
                </a:cubicBezTo>
                <a:lnTo>
                  <a:pt x="17927" y="23332"/>
                </a:lnTo>
                <a:cubicBezTo>
                  <a:pt x="18202" y="22923"/>
                  <a:pt x="18491" y="22521"/>
                  <a:pt x="18747" y="22102"/>
                </a:cubicBezTo>
                <a:cubicBezTo>
                  <a:pt x="18780" y="22069"/>
                  <a:pt x="18780" y="21968"/>
                  <a:pt x="18847" y="21935"/>
                </a:cubicBezTo>
                <a:cubicBezTo>
                  <a:pt x="19047" y="21535"/>
                  <a:pt x="19214" y="21135"/>
                  <a:pt x="19414" y="20734"/>
                </a:cubicBezTo>
                <a:cubicBezTo>
                  <a:pt x="19458" y="20602"/>
                  <a:pt x="19502" y="20467"/>
                  <a:pt x="19547" y="20331"/>
                </a:cubicBezTo>
                <a:lnTo>
                  <a:pt x="19547" y="20331"/>
                </a:lnTo>
                <a:cubicBezTo>
                  <a:pt x="19501" y="20400"/>
                  <a:pt x="19457" y="20468"/>
                  <a:pt x="19414" y="20534"/>
                </a:cubicBezTo>
                <a:cubicBezTo>
                  <a:pt x="19080" y="21034"/>
                  <a:pt x="18780" y="21535"/>
                  <a:pt x="18547" y="22069"/>
                </a:cubicBezTo>
                <a:cubicBezTo>
                  <a:pt x="18513" y="22102"/>
                  <a:pt x="18513" y="22102"/>
                  <a:pt x="18447" y="22102"/>
                </a:cubicBezTo>
                <a:cubicBezTo>
                  <a:pt x="18230" y="22571"/>
                  <a:pt x="18009" y="23037"/>
                  <a:pt x="17787" y="23501"/>
                </a:cubicBezTo>
                <a:lnTo>
                  <a:pt x="17787" y="23501"/>
                </a:lnTo>
                <a:cubicBezTo>
                  <a:pt x="17774" y="23524"/>
                  <a:pt x="17760" y="23547"/>
                  <a:pt x="17746" y="23570"/>
                </a:cubicBezTo>
                <a:cubicBezTo>
                  <a:pt x="17648" y="23733"/>
                  <a:pt x="17550" y="23897"/>
                  <a:pt x="17455" y="24065"/>
                </a:cubicBezTo>
                <a:lnTo>
                  <a:pt x="17455" y="24065"/>
                </a:lnTo>
                <a:cubicBezTo>
                  <a:pt x="17516" y="24027"/>
                  <a:pt x="17548" y="23933"/>
                  <a:pt x="17579" y="23870"/>
                </a:cubicBezTo>
                <a:cubicBezTo>
                  <a:pt x="17623" y="23798"/>
                  <a:pt x="17668" y="23727"/>
                  <a:pt x="17713" y="23657"/>
                </a:cubicBezTo>
                <a:lnTo>
                  <a:pt x="17713" y="23657"/>
                </a:lnTo>
                <a:cubicBezTo>
                  <a:pt x="17503" y="24095"/>
                  <a:pt x="17293" y="24533"/>
                  <a:pt x="17087" y="24971"/>
                </a:cubicBezTo>
                <a:lnTo>
                  <a:pt x="17087" y="24971"/>
                </a:lnTo>
                <a:cubicBezTo>
                  <a:pt x="17110" y="24863"/>
                  <a:pt x="17138" y="24746"/>
                  <a:pt x="17179" y="24604"/>
                </a:cubicBezTo>
                <a:cubicBezTo>
                  <a:pt x="17264" y="24417"/>
                  <a:pt x="17358" y="24239"/>
                  <a:pt x="17455" y="24065"/>
                </a:cubicBezTo>
                <a:lnTo>
                  <a:pt x="17455" y="24065"/>
                </a:lnTo>
                <a:cubicBezTo>
                  <a:pt x="17452" y="24067"/>
                  <a:pt x="17449" y="24068"/>
                  <a:pt x="17446" y="24070"/>
                </a:cubicBezTo>
                <a:cubicBezTo>
                  <a:pt x="17513" y="23770"/>
                  <a:pt x="17546" y="23536"/>
                  <a:pt x="17579" y="23236"/>
                </a:cubicBezTo>
                <a:cubicBezTo>
                  <a:pt x="17679" y="22435"/>
                  <a:pt x="17379" y="21602"/>
                  <a:pt x="17246" y="20868"/>
                </a:cubicBezTo>
                <a:cubicBezTo>
                  <a:pt x="17379" y="20367"/>
                  <a:pt x="17379" y="19767"/>
                  <a:pt x="17579" y="19300"/>
                </a:cubicBezTo>
                <a:lnTo>
                  <a:pt x="17679" y="19300"/>
                </a:lnTo>
                <a:cubicBezTo>
                  <a:pt x="17713" y="19300"/>
                  <a:pt x="17779" y="19233"/>
                  <a:pt x="17746" y="19200"/>
                </a:cubicBezTo>
                <a:cubicBezTo>
                  <a:pt x="17746" y="19133"/>
                  <a:pt x="17746" y="19100"/>
                  <a:pt x="17713" y="19100"/>
                </a:cubicBezTo>
                <a:lnTo>
                  <a:pt x="17713" y="19100"/>
                </a:lnTo>
                <a:cubicBezTo>
                  <a:pt x="17746" y="19100"/>
                  <a:pt x="17746" y="19133"/>
                  <a:pt x="17779" y="19133"/>
                </a:cubicBezTo>
                <a:cubicBezTo>
                  <a:pt x="17892" y="19199"/>
                  <a:pt x="18002" y="19227"/>
                  <a:pt x="18106" y="19227"/>
                </a:cubicBezTo>
                <a:cubicBezTo>
                  <a:pt x="18373" y="19227"/>
                  <a:pt x="18603" y="19039"/>
                  <a:pt x="18747" y="18799"/>
                </a:cubicBezTo>
                <a:cubicBezTo>
                  <a:pt x="18947" y="18466"/>
                  <a:pt x="19014" y="17966"/>
                  <a:pt x="18847" y="17599"/>
                </a:cubicBezTo>
                <a:cubicBezTo>
                  <a:pt x="18740" y="17363"/>
                  <a:pt x="18523" y="17210"/>
                  <a:pt x="18284" y="17210"/>
                </a:cubicBezTo>
                <a:cubicBezTo>
                  <a:pt x="18151" y="17210"/>
                  <a:pt x="18011" y="17258"/>
                  <a:pt x="17880" y="17365"/>
                </a:cubicBezTo>
                <a:cubicBezTo>
                  <a:pt x="17846" y="17398"/>
                  <a:pt x="17846" y="17465"/>
                  <a:pt x="17913" y="17465"/>
                </a:cubicBezTo>
                <a:cubicBezTo>
                  <a:pt x="17988" y="17457"/>
                  <a:pt x="18059" y="17451"/>
                  <a:pt x="18125" y="17451"/>
                </a:cubicBezTo>
                <a:cubicBezTo>
                  <a:pt x="18324" y="17451"/>
                  <a:pt x="18480" y="17507"/>
                  <a:pt x="18580" y="17732"/>
                </a:cubicBezTo>
                <a:cubicBezTo>
                  <a:pt x="18713" y="17999"/>
                  <a:pt x="18613" y="18299"/>
                  <a:pt x="18547" y="18566"/>
                </a:cubicBezTo>
                <a:cubicBezTo>
                  <a:pt x="18452" y="18756"/>
                  <a:pt x="18297" y="19036"/>
                  <a:pt x="18082" y="19036"/>
                </a:cubicBezTo>
                <a:cubicBezTo>
                  <a:pt x="18070" y="19036"/>
                  <a:pt x="18058" y="19035"/>
                  <a:pt x="18046" y="19033"/>
                </a:cubicBezTo>
                <a:cubicBezTo>
                  <a:pt x="17379" y="18900"/>
                  <a:pt x="17546" y="18032"/>
                  <a:pt x="17913" y="17699"/>
                </a:cubicBezTo>
                <a:cubicBezTo>
                  <a:pt x="17946" y="17665"/>
                  <a:pt x="17913" y="17599"/>
                  <a:pt x="17846" y="17599"/>
                </a:cubicBezTo>
                <a:cubicBezTo>
                  <a:pt x="17446" y="17899"/>
                  <a:pt x="17246" y="18499"/>
                  <a:pt x="17446" y="18900"/>
                </a:cubicBezTo>
                <a:cubicBezTo>
                  <a:pt x="17379" y="18900"/>
                  <a:pt x="17312" y="19000"/>
                  <a:pt x="17312" y="19066"/>
                </a:cubicBezTo>
                <a:cubicBezTo>
                  <a:pt x="17312" y="19100"/>
                  <a:pt x="17379" y="19200"/>
                  <a:pt x="17379" y="19233"/>
                </a:cubicBezTo>
                <a:cubicBezTo>
                  <a:pt x="17146" y="19667"/>
                  <a:pt x="17146" y="20067"/>
                  <a:pt x="17079" y="20501"/>
                </a:cubicBezTo>
                <a:cubicBezTo>
                  <a:pt x="17046" y="20234"/>
                  <a:pt x="17046" y="20034"/>
                  <a:pt x="17012" y="19767"/>
                </a:cubicBezTo>
                <a:cubicBezTo>
                  <a:pt x="17046" y="19767"/>
                  <a:pt x="17079" y="19767"/>
                  <a:pt x="17079" y="19700"/>
                </a:cubicBezTo>
                <a:lnTo>
                  <a:pt x="16946" y="19200"/>
                </a:lnTo>
                <a:cubicBezTo>
                  <a:pt x="16912" y="18866"/>
                  <a:pt x="16912" y="18566"/>
                  <a:pt x="16879" y="18232"/>
                </a:cubicBezTo>
                <a:cubicBezTo>
                  <a:pt x="16812" y="17832"/>
                  <a:pt x="16879" y="17398"/>
                  <a:pt x="16912" y="16998"/>
                </a:cubicBezTo>
                <a:cubicBezTo>
                  <a:pt x="16912" y="16999"/>
                  <a:pt x="16912" y="17000"/>
                  <a:pt x="16912" y="17000"/>
                </a:cubicBezTo>
                <a:cubicBezTo>
                  <a:pt x="16917" y="17000"/>
                  <a:pt x="16981" y="16586"/>
                  <a:pt x="17046" y="16264"/>
                </a:cubicBezTo>
                <a:lnTo>
                  <a:pt x="17046" y="16431"/>
                </a:lnTo>
                <a:cubicBezTo>
                  <a:pt x="17046" y="16481"/>
                  <a:pt x="17087" y="16506"/>
                  <a:pt x="17129" y="16506"/>
                </a:cubicBezTo>
                <a:cubicBezTo>
                  <a:pt x="17171" y="16506"/>
                  <a:pt x="17212" y="16481"/>
                  <a:pt x="17212" y="16431"/>
                </a:cubicBezTo>
                <a:cubicBezTo>
                  <a:pt x="17246" y="16231"/>
                  <a:pt x="17246" y="16198"/>
                  <a:pt x="17246" y="16098"/>
                </a:cubicBezTo>
                <a:cubicBezTo>
                  <a:pt x="17279" y="16098"/>
                  <a:pt x="17279" y="16164"/>
                  <a:pt x="17312" y="16164"/>
                </a:cubicBezTo>
                <a:cubicBezTo>
                  <a:pt x="17328" y="16165"/>
                  <a:pt x="17344" y="16166"/>
                  <a:pt x="17360" y="16166"/>
                </a:cubicBezTo>
                <a:cubicBezTo>
                  <a:pt x="17804" y="16166"/>
                  <a:pt x="18152" y="15717"/>
                  <a:pt x="18313" y="15330"/>
                </a:cubicBezTo>
                <a:cubicBezTo>
                  <a:pt x="18480" y="14863"/>
                  <a:pt x="18313" y="14096"/>
                  <a:pt x="17746" y="14029"/>
                </a:cubicBezTo>
                <a:cubicBezTo>
                  <a:pt x="17713" y="14029"/>
                  <a:pt x="17713" y="14029"/>
                  <a:pt x="17713" y="14063"/>
                </a:cubicBezTo>
                <a:lnTo>
                  <a:pt x="17713" y="14063"/>
                </a:lnTo>
                <a:cubicBezTo>
                  <a:pt x="17700" y="14041"/>
                  <a:pt x="17689" y="14019"/>
                  <a:pt x="17679" y="13996"/>
                </a:cubicBezTo>
                <a:close/>
                <a:moveTo>
                  <a:pt x="14027" y="23911"/>
                </a:moveTo>
                <a:cubicBezTo>
                  <a:pt x="14002" y="23911"/>
                  <a:pt x="13977" y="23920"/>
                  <a:pt x="13977" y="23937"/>
                </a:cubicBezTo>
                <a:cubicBezTo>
                  <a:pt x="14432" y="26115"/>
                  <a:pt x="14760" y="28262"/>
                  <a:pt x="15117" y="30440"/>
                </a:cubicBezTo>
                <a:lnTo>
                  <a:pt x="15117" y="30440"/>
                </a:lnTo>
                <a:cubicBezTo>
                  <a:pt x="15153" y="30292"/>
                  <a:pt x="15189" y="30145"/>
                  <a:pt x="15227" y="29999"/>
                </a:cubicBezTo>
                <a:lnTo>
                  <a:pt x="15227" y="29999"/>
                </a:lnTo>
                <a:cubicBezTo>
                  <a:pt x="15233" y="30035"/>
                  <a:pt x="15238" y="30071"/>
                  <a:pt x="15244" y="30108"/>
                </a:cubicBezTo>
                <a:cubicBezTo>
                  <a:pt x="15354" y="29634"/>
                  <a:pt x="15486" y="29161"/>
                  <a:pt x="15636" y="28690"/>
                </a:cubicBezTo>
                <a:lnTo>
                  <a:pt x="15636" y="28690"/>
                </a:lnTo>
                <a:cubicBezTo>
                  <a:pt x="15628" y="28695"/>
                  <a:pt x="15620" y="28701"/>
                  <a:pt x="15611" y="28707"/>
                </a:cubicBezTo>
                <a:cubicBezTo>
                  <a:pt x="15462" y="29134"/>
                  <a:pt x="15339" y="29562"/>
                  <a:pt x="15227" y="29999"/>
                </a:cubicBezTo>
                <a:lnTo>
                  <a:pt x="15227" y="29999"/>
                </a:lnTo>
                <a:cubicBezTo>
                  <a:pt x="14900" y="27968"/>
                  <a:pt x="14601" y="25968"/>
                  <a:pt x="14077" y="23937"/>
                </a:cubicBezTo>
                <a:cubicBezTo>
                  <a:pt x="14077" y="23920"/>
                  <a:pt x="14052" y="23911"/>
                  <a:pt x="14027" y="23911"/>
                </a:cubicBezTo>
                <a:close/>
                <a:moveTo>
                  <a:pt x="7030" y="1"/>
                </a:moveTo>
                <a:cubicBezTo>
                  <a:pt x="6499" y="1"/>
                  <a:pt x="6171" y="541"/>
                  <a:pt x="6171" y="1053"/>
                </a:cubicBezTo>
                <a:cubicBezTo>
                  <a:pt x="6171" y="1103"/>
                  <a:pt x="6188" y="1129"/>
                  <a:pt x="6209" y="1129"/>
                </a:cubicBezTo>
                <a:cubicBezTo>
                  <a:pt x="6230" y="1129"/>
                  <a:pt x="6255" y="1103"/>
                  <a:pt x="6271" y="1053"/>
                </a:cubicBezTo>
                <a:cubicBezTo>
                  <a:pt x="6397" y="678"/>
                  <a:pt x="6581" y="214"/>
                  <a:pt x="7072" y="214"/>
                </a:cubicBezTo>
                <a:cubicBezTo>
                  <a:pt x="7104" y="214"/>
                  <a:pt x="7137" y="215"/>
                  <a:pt x="7172" y="220"/>
                </a:cubicBezTo>
                <a:cubicBezTo>
                  <a:pt x="7606" y="320"/>
                  <a:pt x="7872" y="753"/>
                  <a:pt x="7839" y="1187"/>
                </a:cubicBezTo>
                <a:cubicBezTo>
                  <a:pt x="7839" y="1399"/>
                  <a:pt x="7563" y="2385"/>
                  <a:pt x="7186" y="2385"/>
                </a:cubicBezTo>
                <a:cubicBezTo>
                  <a:pt x="7149" y="2385"/>
                  <a:pt x="7111" y="2375"/>
                  <a:pt x="7072" y="2354"/>
                </a:cubicBezTo>
                <a:cubicBezTo>
                  <a:pt x="7072" y="2279"/>
                  <a:pt x="7053" y="2242"/>
                  <a:pt x="7001" y="2242"/>
                </a:cubicBezTo>
                <a:cubicBezTo>
                  <a:pt x="6984" y="2242"/>
                  <a:pt x="6963" y="2246"/>
                  <a:pt x="6938" y="2254"/>
                </a:cubicBezTo>
                <a:cubicBezTo>
                  <a:pt x="6705" y="1987"/>
                  <a:pt x="6538" y="1487"/>
                  <a:pt x="6438" y="1154"/>
                </a:cubicBezTo>
                <a:cubicBezTo>
                  <a:pt x="6424" y="1112"/>
                  <a:pt x="6404" y="1093"/>
                  <a:pt x="6386" y="1093"/>
                </a:cubicBezTo>
                <a:cubicBezTo>
                  <a:pt x="6360" y="1093"/>
                  <a:pt x="6338" y="1129"/>
                  <a:pt x="6338" y="1187"/>
                </a:cubicBezTo>
                <a:cubicBezTo>
                  <a:pt x="6405" y="1487"/>
                  <a:pt x="6438" y="1887"/>
                  <a:pt x="6605" y="2221"/>
                </a:cubicBezTo>
                <a:cubicBezTo>
                  <a:pt x="6571" y="2254"/>
                  <a:pt x="6538" y="2321"/>
                  <a:pt x="6538" y="2354"/>
                </a:cubicBezTo>
                <a:cubicBezTo>
                  <a:pt x="6538" y="2488"/>
                  <a:pt x="6538" y="2555"/>
                  <a:pt x="6605" y="2655"/>
                </a:cubicBezTo>
                <a:cubicBezTo>
                  <a:pt x="6605" y="2688"/>
                  <a:pt x="6672" y="2688"/>
                  <a:pt x="6705" y="2721"/>
                </a:cubicBezTo>
                <a:cubicBezTo>
                  <a:pt x="6705" y="2721"/>
                  <a:pt x="6738" y="2721"/>
                  <a:pt x="6738" y="2755"/>
                </a:cubicBezTo>
                <a:cubicBezTo>
                  <a:pt x="6938" y="3355"/>
                  <a:pt x="7072" y="3922"/>
                  <a:pt x="7172" y="4556"/>
                </a:cubicBezTo>
                <a:cubicBezTo>
                  <a:pt x="6772" y="4022"/>
                  <a:pt x="6371" y="3489"/>
                  <a:pt x="5904" y="2988"/>
                </a:cubicBezTo>
                <a:cubicBezTo>
                  <a:pt x="6038" y="2821"/>
                  <a:pt x="6071" y="2555"/>
                  <a:pt x="6104" y="2354"/>
                </a:cubicBezTo>
                <a:cubicBezTo>
                  <a:pt x="6171" y="2054"/>
                  <a:pt x="6038" y="1754"/>
                  <a:pt x="5838" y="1520"/>
                </a:cubicBezTo>
                <a:cubicBezTo>
                  <a:pt x="5604" y="1182"/>
                  <a:pt x="5167" y="966"/>
                  <a:pt x="4749" y="966"/>
                </a:cubicBezTo>
                <a:cubicBezTo>
                  <a:pt x="4630" y="966"/>
                  <a:pt x="4514" y="983"/>
                  <a:pt x="4403" y="1020"/>
                </a:cubicBezTo>
                <a:cubicBezTo>
                  <a:pt x="3936" y="1154"/>
                  <a:pt x="3903" y="1554"/>
                  <a:pt x="4070" y="1921"/>
                </a:cubicBezTo>
                <a:cubicBezTo>
                  <a:pt x="4070" y="1921"/>
                  <a:pt x="4036" y="1987"/>
                  <a:pt x="4036" y="2021"/>
                </a:cubicBezTo>
                <a:cubicBezTo>
                  <a:pt x="4214" y="2465"/>
                  <a:pt x="4866" y="3226"/>
                  <a:pt x="5454" y="3226"/>
                </a:cubicBezTo>
                <a:cubicBezTo>
                  <a:pt x="5528" y="3226"/>
                  <a:pt x="5600" y="3214"/>
                  <a:pt x="5671" y="3188"/>
                </a:cubicBezTo>
                <a:cubicBezTo>
                  <a:pt x="5704" y="3155"/>
                  <a:pt x="5771" y="3155"/>
                  <a:pt x="5838" y="3088"/>
                </a:cubicBezTo>
                <a:cubicBezTo>
                  <a:pt x="6338" y="3755"/>
                  <a:pt x="6772" y="4423"/>
                  <a:pt x="7205" y="5090"/>
                </a:cubicBezTo>
                <a:lnTo>
                  <a:pt x="7205" y="5156"/>
                </a:lnTo>
                <a:cubicBezTo>
                  <a:pt x="7205" y="5156"/>
                  <a:pt x="7205" y="5190"/>
                  <a:pt x="7239" y="5190"/>
                </a:cubicBezTo>
                <a:cubicBezTo>
                  <a:pt x="7339" y="5357"/>
                  <a:pt x="7439" y="5523"/>
                  <a:pt x="7539" y="5690"/>
                </a:cubicBezTo>
                <a:cubicBezTo>
                  <a:pt x="7105" y="5256"/>
                  <a:pt x="6538" y="5056"/>
                  <a:pt x="5938" y="4856"/>
                </a:cubicBezTo>
                <a:cubicBezTo>
                  <a:pt x="5904" y="4856"/>
                  <a:pt x="5904" y="4856"/>
                  <a:pt x="5871" y="4823"/>
                </a:cubicBezTo>
                <a:cubicBezTo>
                  <a:pt x="5838" y="4823"/>
                  <a:pt x="5738" y="4756"/>
                  <a:pt x="5704" y="4756"/>
                </a:cubicBezTo>
                <a:cubicBezTo>
                  <a:pt x="5537" y="4316"/>
                  <a:pt x="4883" y="3969"/>
                  <a:pt x="4337" y="3969"/>
                </a:cubicBezTo>
                <a:cubicBezTo>
                  <a:pt x="4013" y="3969"/>
                  <a:pt x="3727" y="4091"/>
                  <a:pt x="3603" y="4389"/>
                </a:cubicBezTo>
                <a:cubicBezTo>
                  <a:pt x="3603" y="4412"/>
                  <a:pt x="3634" y="4451"/>
                  <a:pt x="3654" y="4451"/>
                </a:cubicBezTo>
                <a:cubicBezTo>
                  <a:pt x="3663" y="4451"/>
                  <a:pt x="3669" y="4443"/>
                  <a:pt x="3669" y="4423"/>
                </a:cubicBezTo>
                <a:cubicBezTo>
                  <a:pt x="3703" y="4389"/>
                  <a:pt x="3736" y="4389"/>
                  <a:pt x="3769" y="4356"/>
                </a:cubicBezTo>
                <a:cubicBezTo>
                  <a:pt x="3936" y="4823"/>
                  <a:pt x="4403" y="5190"/>
                  <a:pt x="4870" y="5357"/>
                </a:cubicBezTo>
                <a:cubicBezTo>
                  <a:pt x="4925" y="5372"/>
                  <a:pt x="4992" y="5381"/>
                  <a:pt x="5062" y="5381"/>
                </a:cubicBezTo>
                <a:cubicBezTo>
                  <a:pt x="5292" y="5381"/>
                  <a:pt x="5569" y="5294"/>
                  <a:pt x="5671" y="5090"/>
                </a:cubicBezTo>
                <a:cubicBezTo>
                  <a:pt x="5738" y="5090"/>
                  <a:pt x="5771" y="5090"/>
                  <a:pt x="5871" y="5056"/>
                </a:cubicBezTo>
                <a:cubicBezTo>
                  <a:pt x="6505" y="5256"/>
                  <a:pt x="7072" y="5590"/>
                  <a:pt x="7572" y="5990"/>
                </a:cubicBezTo>
                <a:cubicBezTo>
                  <a:pt x="7583" y="6001"/>
                  <a:pt x="7594" y="6005"/>
                  <a:pt x="7604" y="6005"/>
                </a:cubicBezTo>
                <a:cubicBezTo>
                  <a:pt x="7624" y="6005"/>
                  <a:pt x="7639" y="5990"/>
                  <a:pt x="7639" y="5990"/>
                </a:cubicBezTo>
                <a:cubicBezTo>
                  <a:pt x="8039" y="6657"/>
                  <a:pt x="8373" y="7325"/>
                  <a:pt x="8706" y="7992"/>
                </a:cubicBezTo>
                <a:cubicBezTo>
                  <a:pt x="8406" y="7758"/>
                  <a:pt x="8039" y="7658"/>
                  <a:pt x="7639" y="7558"/>
                </a:cubicBezTo>
                <a:cubicBezTo>
                  <a:pt x="7706" y="7525"/>
                  <a:pt x="7639" y="7425"/>
                  <a:pt x="7572" y="7425"/>
                </a:cubicBezTo>
                <a:cubicBezTo>
                  <a:pt x="7439" y="7425"/>
                  <a:pt x="7372" y="7491"/>
                  <a:pt x="7272" y="7491"/>
                </a:cubicBezTo>
                <a:cubicBezTo>
                  <a:pt x="7239" y="7491"/>
                  <a:pt x="7239" y="7491"/>
                  <a:pt x="7205" y="7425"/>
                </a:cubicBezTo>
                <a:cubicBezTo>
                  <a:pt x="7339" y="7058"/>
                  <a:pt x="7072" y="6591"/>
                  <a:pt x="6772" y="6391"/>
                </a:cubicBezTo>
                <a:cubicBezTo>
                  <a:pt x="6541" y="6244"/>
                  <a:pt x="6232" y="6150"/>
                  <a:pt x="5926" y="6150"/>
                </a:cubicBezTo>
                <a:cubicBezTo>
                  <a:pt x="5745" y="6150"/>
                  <a:pt x="5565" y="6183"/>
                  <a:pt x="5404" y="6257"/>
                </a:cubicBezTo>
                <a:cubicBezTo>
                  <a:pt x="4904" y="6524"/>
                  <a:pt x="5004" y="7225"/>
                  <a:pt x="5371" y="7558"/>
                </a:cubicBezTo>
                <a:cubicBezTo>
                  <a:pt x="5380" y="7568"/>
                  <a:pt x="5390" y="7572"/>
                  <a:pt x="5399" y="7572"/>
                </a:cubicBezTo>
                <a:cubicBezTo>
                  <a:pt x="5421" y="7572"/>
                  <a:pt x="5437" y="7548"/>
                  <a:pt x="5437" y="7525"/>
                </a:cubicBezTo>
                <a:cubicBezTo>
                  <a:pt x="5437" y="7425"/>
                  <a:pt x="5404" y="7391"/>
                  <a:pt x="5404" y="7325"/>
                </a:cubicBezTo>
                <a:lnTo>
                  <a:pt x="5404" y="7325"/>
                </a:lnTo>
                <a:cubicBezTo>
                  <a:pt x="5656" y="7602"/>
                  <a:pt x="6117" y="7841"/>
                  <a:pt x="6514" y="7841"/>
                </a:cubicBezTo>
                <a:cubicBezTo>
                  <a:pt x="6643" y="7841"/>
                  <a:pt x="6765" y="7815"/>
                  <a:pt x="6872" y="7758"/>
                </a:cubicBezTo>
                <a:cubicBezTo>
                  <a:pt x="6982" y="7821"/>
                  <a:pt x="7077" y="7855"/>
                  <a:pt x="7165" y="7855"/>
                </a:cubicBezTo>
                <a:cubicBezTo>
                  <a:pt x="7263" y="7855"/>
                  <a:pt x="7351" y="7813"/>
                  <a:pt x="7439" y="7725"/>
                </a:cubicBezTo>
                <a:cubicBezTo>
                  <a:pt x="7939" y="7858"/>
                  <a:pt x="8439" y="8092"/>
                  <a:pt x="8873" y="8425"/>
                </a:cubicBezTo>
                <a:cubicBezTo>
                  <a:pt x="9207" y="9226"/>
                  <a:pt x="9540" y="10027"/>
                  <a:pt x="9840" y="10827"/>
                </a:cubicBezTo>
                <a:cubicBezTo>
                  <a:pt x="9774" y="10760"/>
                  <a:pt x="9774" y="10727"/>
                  <a:pt x="9740" y="10727"/>
                </a:cubicBezTo>
                <a:cubicBezTo>
                  <a:pt x="9674" y="10660"/>
                  <a:pt x="9540" y="10560"/>
                  <a:pt x="9407" y="10494"/>
                </a:cubicBezTo>
                <a:cubicBezTo>
                  <a:pt x="9390" y="10468"/>
                  <a:pt x="9368" y="10458"/>
                  <a:pt x="9346" y="10458"/>
                </a:cubicBezTo>
                <a:cubicBezTo>
                  <a:pt x="9285" y="10458"/>
                  <a:pt x="9221" y="10537"/>
                  <a:pt x="9237" y="10587"/>
                </a:cubicBezTo>
                <a:lnTo>
                  <a:pt x="9237" y="10587"/>
                </a:lnTo>
                <a:cubicBezTo>
                  <a:pt x="9002" y="10023"/>
                  <a:pt x="8371" y="9559"/>
                  <a:pt x="7772" y="9493"/>
                </a:cubicBezTo>
                <a:cubicBezTo>
                  <a:pt x="7728" y="9486"/>
                  <a:pt x="7686" y="9482"/>
                  <a:pt x="7646" y="9482"/>
                </a:cubicBezTo>
                <a:cubicBezTo>
                  <a:pt x="6949" y="9482"/>
                  <a:pt x="7051" y="10554"/>
                  <a:pt x="7272" y="11027"/>
                </a:cubicBezTo>
                <a:cubicBezTo>
                  <a:pt x="7489" y="11389"/>
                  <a:pt x="7899" y="11577"/>
                  <a:pt x="8311" y="11577"/>
                </a:cubicBezTo>
                <a:cubicBezTo>
                  <a:pt x="8468" y="11577"/>
                  <a:pt x="8626" y="11550"/>
                  <a:pt x="8773" y="11494"/>
                </a:cubicBezTo>
                <a:cubicBezTo>
                  <a:pt x="9040" y="11394"/>
                  <a:pt x="9173" y="11161"/>
                  <a:pt x="9173" y="10927"/>
                </a:cubicBezTo>
                <a:lnTo>
                  <a:pt x="9173" y="10994"/>
                </a:lnTo>
                <a:cubicBezTo>
                  <a:pt x="9187" y="11022"/>
                  <a:pt x="9218" y="11038"/>
                  <a:pt x="9250" y="11038"/>
                </a:cubicBezTo>
                <a:cubicBezTo>
                  <a:pt x="9294" y="11038"/>
                  <a:pt x="9340" y="11005"/>
                  <a:pt x="9340" y="10927"/>
                </a:cubicBezTo>
                <a:cubicBezTo>
                  <a:pt x="9373" y="10994"/>
                  <a:pt x="9407" y="10994"/>
                  <a:pt x="9440" y="11027"/>
                </a:cubicBezTo>
                <a:cubicBezTo>
                  <a:pt x="9574" y="11094"/>
                  <a:pt x="9707" y="11161"/>
                  <a:pt x="9840" y="11227"/>
                </a:cubicBezTo>
                <a:cubicBezTo>
                  <a:pt x="9857" y="11244"/>
                  <a:pt x="9882" y="11252"/>
                  <a:pt x="9911" y="11252"/>
                </a:cubicBezTo>
                <a:cubicBezTo>
                  <a:pt x="9941" y="11252"/>
                  <a:pt x="9974" y="11244"/>
                  <a:pt x="10007" y="11227"/>
                </a:cubicBezTo>
                <a:cubicBezTo>
                  <a:pt x="10274" y="12061"/>
                  <a:pt x="10574" y="12895"/>
                  <a:pt x="10841" y="13729"/>
                </a:cubicBezTo>
                <a:cubicBezTo>
                  <a:pt x="10708" y="13596"/>
                  <a:pt x="10574" y="13496"/>
                  <a:pt x="10408" y="13396"/>
                </a:cubicBezTo>
                <a:lnTo>
                  <a:pt x="10374" y="13396"/>
                </a:lnTo>
                <a:cubicBezTo>
                  <a:pt x="10374" y="13362"/>
                  <a:pt x="10341" y="13362"/>
                  <a:pt x="10341" y="13362"/>
                </a:cubicBezTo>
                <a:cubicBezTo>
                  <a:pt x="10274" y="13329"/>
                  <a:pt x="10274" y="13262"/>
                  <a:pt x="10241" y="13262"/>
                </a:cubicBezTo>
                <a:lnTo>
                  <a:pt x="10207" y="13229"/>
                </a:lnTo>
                <a:cubicBezTo>
                  <a:pt x="10121" y="12739"/>
                  <a:pt x="9437" y="12548"/>
                  <a:pt x="8952" y="12548"/>
                </a:cubicBezTo>
                <a:cubicBezTo>
                  <a:pt x="8875" y="12548"/>
                  <a:pt x="8803" y="12553"/>
                  <a:pt x="8740" y="12562"/>
                </a:cubicBezTo>
                <a:cubicBezTo>
                  <a:pt x="8073" y="12662"/>
                  <a:pt x="7872" y="13329"/>
                  <a:pt x="8206" y="13863"/>
                </a:cubicBezTo>
                <a:cubicBezTo>
                  <a:pt x="8489" y="14303"/>
                  <a:pt x="9100" y="14566"/>
                  <a:pt x="9616" y="14566"/>
                </a:cubicBezTo>
                <a:cubicBezTo>
                  <a:pt x="9647" y="14566"/>
                  <a:pt x="9677" y="14565"/>
                  <a:pt x="9707" y="14563"/>
                </a:cubicBezTo>
                <a:cubicBezTo>
                  <a:pt x="10107" y="14530"/>
                  <a:pt x="10374" y="14196"/>
                  <a:pt x="10374" y="13863"/>
                </a:cubicBezTo>
                <a:lnTo>
                  <a:pt x="10408" y="13896"/>
                </a:lnTo>
                <a:cubicBezTo>
                  <a:pt x="10420" y="13933"/>
                  <a:pt x="10446" y="13947"/>
                  <a:pt x="10473" y="13947"/>
                </a:cubicBezTo>
                <a:cubicBezTo>
                  <a:pt x="10521" y="13947"/>
                  <a:pt x="10574" y="13905"/>
                  <a:pt x="10574" y="13863"/>
                </a:cubicBezTo>
                <a:cubicBezTo>
                  <a:pt x="10708" y="13929"/>
                  <a:pt x="10841" y="14063"/>
                  <a:pt x="10908" y="14196"/>
                </a:cubicBezTo>
                <a:cubicBezTo>
                  <a:pt x="11175" y="14997"/>
                  <a:pt x="11375" y="15764"/>
                  <a:pt x="11608" y="16565"/>
                </a:cubicBezTo>
                <a:cubicBezTo>
                  <a:pt x="11208" y="16198"/>
                  <a:pt x="10708" y="15897"/>
                  <a:pt x="10241" y="15597"/>
                </a:cubicBezTo>
                <a:cubicBezTo>
                  <a:pt x="9407" y="15063"/>
                  <a:pt x="8573" y="14530"/>
                  <a:pt x="7772" y="13896"/>
                </a:cubicBezTo>
                <a:cubicBezTo>
                  <a:pt x="7763" y="13886"/>
                  <a:pt x="7753" y="13882"/>
                  <a:pt x="7745" y="13882"/>
                </a:cubicBezTo>
                <a:cubicBezTo>
                  <a:pt x="7725" y="13882"/>
                  <a:pt x="7715" y="13906"/>
                  <a:pt x="7739" y="13929"/>
                </a:cubicBezTo>
                <a:cubicBezTo>
                  <a:pt x="8373" y="14496"/>
                  <a:pt x="9040" y="14930"/>
                  <a:pt x="9707" y="15397"/>
                </a:cubicBezTo>
                <a:cubicBezTo>
                  <a:pt x="10041" y="15597"/>
                  <a:pt x="10341" y="15864"/>
                  <a:pt x="10674" y="16098"/>
                </a:cubicBezTo>
                <a:cubicBezTo>
                  <a:pt x="10608" y="16098"/>
                  <a:pt x="10574" y="16064"/>
                  <a:pt x="10574" y="16031"/>
                </a:cubicBezTo>
                <a:cubicBezTo>
                  <a:pt x="9440" y="15330"/>
                  <a:pt x="8406" y="14530"/>
                  <a:pt x="7372" y="13763"/>
                </a:cubicBezTo>
                <a:cubicBezTo>
                  <a:pt x="7405" y="13696"/>
                  <a:pt x="7405" y="13596"/>
                  <a:pt x="7339" y="13529"/>
                </a:cubicBezTo>
                <a:cubicBezTo>
                  <a:pt x="6538" y="13062"/>
                  <a:pt x="6238" y="12061"/>
                  <a:pt x="6038" y="11194"/>
                </a:cubicBezTo>
                <a:lnTo>
                  <a:pt x="6038" y="11194"/>
                </a:lnTo>
                <a:cubicBezTo>
                  <a:pt x="6107" y="11222"/>
                  <a:pt x="6176" y="11238"/>
                  <a:pt x="6245" y="11238"/>
                </a:cubicBezTo>
                <a:cubicBezTo>
                  <a:pt x="6343" y="11238"/>
                  <a:pt x="6440" y="11206"/>
                  <a:pt x="6538" y="11127"/>
                </a:cubicBezTo>
                <a:cubicBezTo>
                  <a:pt x="6734" y="10964"/>
                  <a:pt x="6786" y="10697"/>
                  <a:pt x="6761" y="10420"/>
                </a:cubicBezTo>
                <a:lnTo>
                  <a:pt x="6761" y="10420"/>
                </a:lnTo>
                <a:cubicBezTo>
                  <a:pt x="6750" y="10481"/>
                  <a:pt x="6732" y="10540"/>
                  <a:pt x="6705" y="10594"/>
                </a:cubicBezTo>
                <a:cubicBezTo>
                  <a:pt x="6611" y="10734"/>
                  <a:pt x="6510" y="10795"/>
                  <a:pt x="6408" y="10795"/>
                </a:cubicBezTo>
                <a:cubicBezTo>
                  <a:pt x="6293" y="10795"/>
                  <a:pt x="6177" y="10718"/>
                  <a:pt x="6071" y="10594"/>
                </a:cubicBezTo>
                <a:cubicBezTo>
                  <a:pt x="6071" y="10560"/>
                  <a:pt x="6038" y="10560"/>
                  <a:pt x="6038" y="10560"/>
                </a:cubicBezTo>
                <a:lnTo>
                  <a:pt x="5904" y="10427"/>
                </a:lnTo>
                <a:lnTo>
                  <a:pt x="5904" y="10360"/>
                </a:lnTo>
                <a:lnTo>
                  <a:pt x="5904" y="10293"/>
                </a:lnTo>
                <a:cubicBezTo>
                  <a:pt x="5904" y="10260"/>
                  <a:pt x="5871" y="10193"/>
                  <a:pt x="5871" y="10160"/>
                </a:cubicBezTo>
                <a:cubicBezTo>
                  <a:pt x="5854" y="10110"/>
                  <a:pt x="5821" y="10085"/>
                  <a:pt x="5788" y="10085"/>
                </a:cubicBezTo>
                <a:cubicBezTo>
                  <a:pt x="5754" y="10085"/>
                  <a:pt x="5721" y="10110"/>
                  <a:pt x="5704" y="10160"/>
                </a:cubicBezTo>
                <a:lnTo>
                  <a:pt x="5704" y="10193"/>
                </a:lnTo>
                <a:cubicBezTo>
                  <a:pt x="5671" y="10027"/>
                  <a:pt x="5671" y="9826"/>
                  <a:pt x="5671" y="9660"/>
                </a:cubicBezTo>
                <a:cubicBezTo>
                  <a:pt x="5671" y="9426"/>
                  <a:pt x="5671" y="9226"/>
                  <a:pt x="5904" y="9159"/>
                </a:cubicBezTo>
                <a:cubicBezTo>
                  <a:pt x="5912" y="9156"/>
                  <a:pt x="5920" y="9154"/>
                  <a:pt x="5927" y="9152"/>
                </a:cubicBezTo>
                <a:lnTo>
                  <a:pt x="5927" y="9152"/>
                </a:lnTo>
                <a:cubicBezTo>
                  <a:pt x="6156" y="9228"/>
                  <a:pt x="6369" y="9423"/>
                  <a:pt x="6505" y="9626"/>
                </a:cubicBezTo>
                <a:cubicBezTo>
                  <a:pt x="6624" y="9831"/>
                  <a:pt x="6735" y="10131"/>
                  <a:pt x="6761" y="10420"/>
                </a:cubicBezTo>
                <a:lnTo>
                  <a:pt x="6761" y="10420"/>
                </a:lnTo>
                <a:cubicBezTo>
                  <a:pt x="6817" y="10104"/>
                  <a:pt x="6673" y="9717"/>
                  <a:pt x="6505" y="9493"/>
                </a:cubicBezTo>
                <a:cubicBezTo>
                  <a:pt x="6391" y="9351"/>
                  <a:pt x="6230" y="9137"/>
                  <a:pt x="6021" y="9137"/>
                </a:cubicBezTo>
                <a:cubicBezTo>
                  <a:pt x="5990" y="9137"/>
                  <a:pt x="5959" y="9142"/>
                  <a:pt x="5927" y="9152"/>
                </a:cubicBezTo>
                <a:lnTo>
                  <a:pt x="5927" y="9152"/>
                </a:lnTo>
                <a:cubicBezTo>
                  <a:pt x="5861" y="9129"/>
                  <a:pt x="5794" y="9117"/>
                  <a:pt x="5727" y="9117"/>
                </a:cubicBezTo>
                <a:cubicBezTo>
                  <a:pt x="5568" y="9117"/>
                  <a:pt x="5409" y="9186"/>
                  <a:pt x="5271" y="9359"/>
                </a:cubicBezTo>
                <a:cubicBezTo>
                  <a:pt x="4937" y="9826"/>
                  <a:pt x="5337" y="10460"/>
                  <a:pt x="5504" y="10894"/>
                </a:cubicBezTo>
                <a:cubicBezTo>
                  <a:pt x="5504" y="10911"/>
                  <a:pt x="5521" y="10919"/>
                  <a:pt x="5537" y="10919"/>
                </a:cubicBezTo>
                <a:cubicBezTo>
                  <a:pt x="5554" y="10919"/>
                  <a:pt x="5571" y="10911"/>
                  <a:pt x="5571" y="10894"/>
                </a:cubicBezTo>
                <a:lnTo>
                  <a:pt x="5571" y="10794"/>
                </a:lnTo>
                <a:cubicBezTo>
                  <a:pt x="5671" y="10927"/>
                  <a:pt x="5771" y="11061"/>
                  <a:pt x="5904" y="11127"/>
                </a:cubicBezTo>
                <a:cubicBezTo>
                  <a:pt x="6004" y="11561"/>
                  <a:pt x="6071" y="11961"/>
                  <a:pt x="6238" y="12362"/>
                </a:cubicBezTo>
                <a:cubicBezTo>
                  <a:pt x="6271" y="12462"/>
                  <a:pt x="6371" y="12595"/>
                  <a:pt x="6405" y="12728"/>
                </a:cubicBezTo>
                <a:cubicBezTo>
                  <a:pt x="6171" y="12462"/>
                  <a:pt x="5904" y="12261"/>
                  <a:pt x="5704" y="12061"/>
                </a:cubicBezTo>
                <a:cubicBezTo>
                  <a:pt x="5704" y="12028"/>
                  <a:pt x="5704" y="12028"/>
                  <a:pt x="5671" y="11961"/>
                </a:cubicBezTo>
                <a:cubicBezTo>
                  <a:pt x="5604" y="11928"/>
                  <a:pt x="5571" y="11928"/>
                  <a:pt x="5537" y="11928"/>
                </a:cubicBezTo>
                <a:cubicBezTo>
                  <a:pt x="5504" y="11895"/>
                  <a:pt x="5404" y="11861"/>
                  <a:pt x="5404" y="11794"/>
                </a:cubicBezTo>
                <a:cubicBezTo>
                  <a:pt x="5204" y="11561"/>
                  <a:pt x="4937" y="11294"/>
                  <a:pt x="4703" y="11061"/>
                </a:cubicBezTo>
                <a:cubicBezTo>
                  <a:pt x="4703" y="11061"/>
                  <a:pt x="4703" y="11027"/>
                  <a:pt x="4670" y="11027"/>
                </a:cubicBezTo>
                <a:cubicBezTo>
                  <a:pt x="4603" y="10961"/>
                  <a:pt x="4537" y="10927"/>
                  <a:pt x="4503" y="10894"/>
                </a:cubicBezTo>
                <a:cubicBezTo>
                  <a:pt x="4503" y="10894"/>
                  <a:pt x="4437" y="10860"/>
                  <a:pt x="4403" y="10860"/>
                </a:cubicBezTo>
                <a:cubicBezTo>
                  <a:pt x="4337" y="10760"/>
                  <a:pt x="4236" y="10727"/>
                  <a:pt x="4103" y="10627"/>
                </a:cubicBezTo>
                <a:cubicBezTo>
                  <a:pt x="4103" y="10627"/>
                  <a:pt x="4070" y="10627"/>
                  <a:pt x="4070" y="10594"/>
                </a:cubicBezTo>
                <a:cubicBezTo>
                  <a:pt x="4103" y="10560"/>
                  <a:pt x="4170" y="10527"/>
                  <a:pt x="4103" y="10427"/>
                </a:cubicBezTo>
                <a:cubicBezTo>
                  <a:pt x="3736" y="9593"/>
                  <a:pt x="3603" y="8859"/>
                  <a:pt x="3536" y="7958"/>
                </a:cubicBezTo>
                <a:cubicBezTo>
                  <a:pt x="3947" y="7451"/>
                  <a:pt x="4235" y="6487"/>
                  <a:pt x="3906" y="5894"/>
                </a:cubicBezTo>
                <a:lnTo>
                  <a:pt x="3906" y="5894"/>
                </a:lnTo>
                <a:cubicBezTo>
                  <a:pt x="4089" y="6241"/>
                  <a:pt x="3965" y="6752"/>
                  <a:pt x="3769" y="7191"/>
                </a:cubicBezTo>
                <a:cubicBezTo>
                  <a:pt x="3769" y="7058"/>
                  <a:pt x="3769" y="6924"/>
                  <a:pt x="3736" y="6824"/>
                </a:cubicBezTo>
                <a:cubicBezTo>
                  <a:pt x="3721" y="6749"/>
                  <a:pt x="3659" y="6715"/>
                  <a:pt x="3595" y="6715"/>
                </a:cubicBezTo>
                <a:cubicBezTo>
                  <a:pt x="3516" y="6715"/>
                  <a:pt x="3436" y="6766"/>
                  <a:pt x="3436" y="6858"/>
                </a:cubicBezTo>
                <a:lnTo>
                  <a:pt x="3403" y="6858"/>
                </a:lnTo>
                <a:cubicBezTo>
                  <a:pt x="3254" y="6591"/>
                  <a:pt x="2922" y="5536"/>
                  <a:pt x="3363" y="5536"/>
                </a:cubicBezTo>
                <a:cubicBezTo>
                  <a:pt x="3419" y="5536"/>
                  <a:pt x="3487" y="5553"/>
                  <a:pt x="3569" y="5590"/>
                </a:cubicBezTo>
                <a:cubicBezTo>
                  <a:pt x="3696" y="5646"/>
                  <a:pt x="3790" y="5724"/>
                  <a:pt x="3857" y="5816"/>
                </a:cubicBezTo>
                <a:lnTo>
                  <a:pt x="3857" y="5816"/>
                </a:lnTo>
                <a:cubicBezTo>
                  <a:pt x="3728" y="5629"/>
                  <a:pt x="3527" y="5488"/>
                  <a:pt x="3236" y="5423"/>
                </a:cubicBezTo>
                <a:cubicBezTo>
                  <a:pt x="3204" y="5417"/>
                  <a:pt x="3173" y="5415"/>
                  <a:pt x="3144" y="5415"/>
                </a:cubicBezTo>
                <a:cubicBezTo>
                  <a:pt x="2841" y="5415"/>
                  <a:pt x="2699" y="5714"/>
                  <a:pt x="2669" y="5957"/>
                </a:cubicBezTo>
                <a:cubicBezTo>
                  <a:pt x="2602" y="6391"/>
                  <a:pt x="2769" y="6891"/>
                  <a:pt x="3169" y="7091"/>
                </a:cubicBezTo>
                <a:lnTo>
                  <a:pt x="3202" y="7091"/>
                </a:lnTo>
                <a:cubicBezTo>
                  <a:pt x="3202" y="7358"/>
                  <a:pt x="3269" y="7591"/>
                  <a:pt x="3336" y="7858"/>
                </a:cubicBezTo>
                <a:cubicBezTo>
                  <a:pt x="3336" y="7892"/>
                  <a:pt x="3369" y="7925"/>
                  <a:pt x="3403" y="7925"/>
                </a:cubicBezTo>
                <a:cubicBezTo>
                  <a:pt x="3383" y="8194"/>
                  <a:pt x="3331" y="8363"/>
                  <a:pt x="3220" y="8363"/>
                </a:cubicBezTo>
                <a:cubicBezTo>
                  <a:pt x="3138" y="8363"/>
                  <a:pt x="3025" y="8271"/>
                  <a:pt x="2869" y="8058"/>
                </a:cubicBezTo>
                <a:cubicBezTo>
                  <a:pt x="2569" y="7692"/>
                  <a:pt x="2268" y="7258"/>
                  <a:pt x="2002" y="6891"/>
                </a:cubicBezTo>
                <a:cubicBezTo>
                  <a:pt x="2035" y="6858"/>
                  <a:pt x="2035" y="6758"/>
                  <a:pt x="2068" y="6724"/>
                </a:cubicBezTo>
                <a:cubicBezTo>
                  <a:pt x="2268" y="6190"/>
                  <a:pt x="2102" y="5590"/>
                  <a:pt x="1668" y="5223"/>
                </a:cubicBezTo>
                <a:cubicBezTo>
                  <a:pt x="1464" y="5060"/>
                  <a:pt x="1197" y="4959"/>
                  <a:pt x="929" y="4959"/>
                </a:cubicBezTo>
                <a:cubicBezTo>
                  <a:pt x="759" y="4959"/>
                  <a:pt x="589" y="4999"/>
                  <a:pt x="434" y="5090"/>
                </a:cubicBezTo>
                <a:cubicBezTo>
                  <a:pt x="0" y="5390"/>
                  <a:pt x="167" y="6090"/>
                  <a:pt x="434" y="6457"/>
                </a:cubicBezTo>
                <a:cubicBezTo>
                  <a:pt x="454" y="6478"/>
                  <a:pt x="472" y="6486"/>
                  <a:pt x="486" y="6486"/>
                </a:cubicBezTo>
                <a:cubicBezTo>
                  <a:pt x="518" y="6486"/>
                  <a:pt x="534" y="6447"/>
                  <a:pt x="534" y="6424"/>
                </a:cubicBezTo>
                <a:cubicBezTo>
                  <a:pt x="500" y="6090"/>
                  <a:pt x="234" y="5557"/>
                  <a:pt x="567" y="5290"/>
                </a:cubicBezTo>
                <a:cubicBezTo>
                  <a:pt x="664" y="5230"/>
                  <a:pt x="773" y="5204"/>
                  <a:pt x="885" y="5204"/>
                </a:cubicBezTo>
                <a:cubicBezTo>
                  <a:pt x="1082" y="5204"/>
                  <a:pt x="1285" y="5283"/>
                  <a:pt x="1434" y="5390"/>
                </a:cubicBezTo>
                <a:cubicBezTo>
                  <a:pt x="1768" y="5590"/>
                  <a:pt x="1935" y="5957"/>
                  <a:pt x="1935" y="6357"/>
                </a:cubicBezTo>
                <a:cubicBezTo>
                  <a:pt x="1935" y="6524"/>
                  <a:pt x="1901" y="6724"/>
                  <a:pt x="1768" y="6858"/>
                </a:cubicBezTo>
                <a:cubicBezTo>
                  <a:pt x="1743" y="6919"/>
                  <a:pt x="1701" y="6940"/>
                  <a:pt x="1650" y="6940"/>
                </a:cubicBezTo>
                <a:cubicBezTo>
                  <a:pt x="1563" y="6940"/>
                  <a:pt x="1452" y="6879"/>
                  <a:pt x="1368" y="6858"/>
                </a:cubicBezTo>
                <a:cubicBezTo>
                  <a:pt x="1101" y="6724"/>
                  <a:pt x="901" y="6524"/>
                  <a:pt x="667" y="6357"/>
                </a:cubicBezTo>
                <a:cubicBezTo>
                  <a:pt x="651" y="6341"/>
                  <a:pt x="636" y="6334"/>
                  <a:pt x="624" y="6334"/>
                </a:cubicBezTo>
                <a:cubicBezTo>
                  <a:pt x="588" y="6334"/>
                  <a:pt x="576" y="6391"/>
                  <a:pt x="601" y="6391"/>
                </a:cubicBezTo>
                <a:cubicBezTo>
                  <a:pt x="868" y="6658"/>
                  <a:pt x="1307" y="7161"/>
                  <a:pt x="1660" y="7161"/>
                </a:cubicBezTo>
                <a:cubicBezTo>
                  <a:pt x="1747" y="7161"/>
                  <a:pt x="1829" y="7131"/>
                  <a:pt x="1901" y="7058"/>
                </a:cubicBezTo>
                <a:cubicBezTo>
                  <a:pt x="2335" y="7692"/>
                  <a:pt x="2769" y="8259"/>
                  <a:pt x="3236" y="8892"/>
                </a:cubicBezTo>
                <a:cubicBezTo>
                  <a:pt x="3264" y="8911"/>
                  <a:pt x="3289" y="8919"/>
                  <a:pt x="3312" y="8919"/>
                </a:cubicBezTo>
                <a:cubicBezTo>
                  <a:pt x="3370" y="8919"/>
                  <a:pt x="3412" y="8864"/>
                  <a:pt x="3436" y="8792"/>
                </a:cubicBezTo>
                <a:cubicBezTo>
                  <a:pt x="3436" y="8726"/>
                  <a:pt x="3503" y="8592"/>
                  <a:pt x="3503" y="8525"/>
                </a:cubicBezTo>
                <a:cubicBezTo>
                  <a:pt x="3536" y="9059"/>
                  <a:pt x="3603" y="9593"/>
                  <a:pt x="3836" y="10093"/>
                </a:cubicBezTo>
                <a:cubicBezTo>
                  <a:pt x="3847" y="10136"/>
                  <a:pt x="3816" y="10151"/>
                  <a:pt x="3767" y="10151"/>
                </a:cubicBezTo>
                <a:cubicBezTo>
                  <a:pt x="3662" y="10151"/>
                  <a:pt x="3470" y="10083"/>
                  <a:pt x="3403" y="10060"/>
                </a:cubicBezTo>
                <a:cubicBezTo>
                  <a:pt x="3236" y="10027"/>
                  <a:pt x="3036" y="9960"/>
                  <a:pt x="2869" y="9926"/>
                </a:cubicBezTo>
                <a:cubicBezTo>
                  <a:pt x="2869" y="9626"/>
                  <a:pt x="2735" y="9359"/>
                  <a:pt x="2502" y="9193"/>
                </a:cubicBezTo>
                <a:cubicBezTo>
                  <a:pt x="2186" y="8974"/>
                  <a:pt x="1800" y="8826"/>
                  <a:pt x="1420" y="8826"/>
                </a:cubicBezTo>
                <a:cubicBezTo>
                  <a:pt x="1278" y="8826"/>
                  <a:pt x="1137" y="8847"/>
                  <a:pt x="1001" y="8892"/>
                </a:cubicBezTo>
                <a:cubicBezTo>
                  <a:pt x="500" y="9059"/>
                  <a:pt x="400" y="9593"/>
                  <a:pt x="701" y="10027"/>
                </a:cubicBezTo>
                <a:cubicBezTo>
                  <a:pt x="710" y="10035"/>
                  <a:pt x="718" y="10040"/>
                  <a:pt x="727" y="10040"/>
                </a:cubicBezTo>
                <a:cubicBezTo>
                  <a:pt x="749" y="10040"/>
                  <a:pt x="767" y="10009"/>
                  <a:pt x="767" y="9960"/>
                </a:cubicBezTo>
                <a:cubicBezTo>
                  <a:pt x="734" y="9626"/>
                  <a:pt x="701" y="9259"/>
                  <a:pt x="1101" y="9126"/>
                </a:cubicBezTo>
                <a:cubicBezTo>
                  <a:pt x="1208" y="9094"/>
                  <a:pt x="1325" y="9079"/>
                  <a:pt x="1445" y="9079"/>
                </a:cubicBezTo>
                <a:cubicBezTo>
                  <a:pt x="1699" y="9079"/>
                  <a:pt x="1964" y="9146"/>
                  <a:pt x="2168" y="9259"/>
                </a:cubicBezTo>
                <a:cubicBezTo>
                  <a:pt x="2368" y="9359"/>
                  <a:pt x="2569" y="9560"/>
                  <a:pt x="2602" y="9760"/>
                </a:cubicBezTo>
                <a:cubicBezTo>
                  <a:pt x="2569" y="9760"/>
                  <a:pt x="2535" y="9793"/>
                  <a:pt x="2535" y="9860"/>
                </a:cubicBezTo>
                <a:cubicBezTo>
                  <a:pt x="2535" y="9893"/>
                  <a:pt x="2569" y="9926"/>
                  <a:pt x="2602" y="9960"/>
                </a:cubicBezTo>
                <a:cubicBezTo>
                  <a:pt x="2602" y="10060"/>
                  <a:pt x="2569" y="10093"/>
                  <a:pt x="2502" y="10193"/>
                </a:cubicBezTo>
                <a:cubicBezTo>
                  <a:pt x="2376" y="10308"/>
                  <a:pt x="2205" y="10355"/>
                  <a:pt x="2020" y="10355"/>
                </a:cubicBezTo>
                <a:cubicBezTo>
                  <a:pt x="1614" y="10355"/>
                  <a:pt x="1140" y="10133"/>
                  <a:pt x="934" y="9926"/>
                </a:cubicBezTo>
                <a:cubicBezTo>
                  <a:pt x="924" y="9917"/>
                  <a:pt x="915" y="9913"/>
                  <a:pt x="906" y="9913"/>
                </a:cubicBezTo>
                <a:cubicBezTo>
                  <a:pt x="887" y="9913"/>
                  <a:pt x="877" y="9936"/>
                  <a:pt x="901" y="9960"/>
                </a:cubicBezTo>
                <a:cubicBezTo>
                  <a:pt x="1137" y="10314"/>
                  <a:pt x="1607" y="10568"/>
                  <a:pt x="2050" y="10568"/>
                </a:cubicBezTo>
                <a:cubicBezTo>
                  <a:pt x="2234" y="10568"/>
                  <a:pt x="2413" y="10524"/>
                  <a:pt x="2569" y="10427"/>
                </a:cubicBezTo>
                <a:cubicBezTo>
                  <a:pt x="2702" y="10360"/>
                  <a:pt x="2769" y="10260"/>
                  <a:pt x="2835" y="10193"/>
                </a:cubicBezTo>
                <a:cubicBezTo>
                  <a:pt x="3002" y="10260"/>
                  <a:pt x="3169" y="10360"/>
                  <a:pt x="3369" y="10393"/>
                </a:cubicBezTo>
                <a:cubicBezTo>
                  <a:pt x="3769" y="10560"/>
                  <a:pt x="4203" y="10727"/>
                  <a:pt x="4537" y="11027"/>
                </a:cubicBezTo>
                <a:cubicBezTo>
                  <a:pt x="4737" y="11227"/>
                  <a:pt x="4937" y="11428"/>
                  <a:pt x="5104" y="11628"/>
                </a:cubicBezTo>
                <a:cubicBezTo>
                  <a:pt x="5093" y="11624"/>
                  <a:pt x="5082" y="11622"/>
                  <a:pt x="5071" y="11622"/>
                </a:cubicBezTo>
                <a:cubicBezTo>
                  <a:pt x="4984" y="11622"/>
                  <a:pt x="4907" y="11735"/>
                  <a:pt x="4937" y="11794"/>
                </a:cubicBezTo>
                <a:cubicBezTo>
                  <a:pt x="4904" y="11794"/>
                  <a:pt x="4837" y="11794"/>
                  <a:pt x="4770" y="11861"/>
                </a:cubicBezTo>
                <a:cubicBezTo>
                  <a:pt x="4737" y="11861"/>
                  <a:pt x="4703" y="11895"/>
                  <a:pt x="4670" y="11928"/>
                </a:cubicBezTo>
                <a:cubicBezTo>
                  <a:pt x="4603" y="11928"/>
                  <a:pt x="4537" y="11961"/>
                  <a:pt x="4503" y="11961"/>
                </a:cubicBezTo>
                <a:cubicBezTo>
                  <a:pt x="4437" y="11928"/>
                  <a:pt x="4370" y="11928"/>
                  <a:pt x="4337" y="11895"/>
                </a:cubicBezTo>
                <a:cubicBezTo>
                  <a:pt x="4059" y="11723"/>
                  <a:pt x="3700" y="11641"/>
                  <a:pt x="3351" y="11641"/>
                </a:cubicBezTo>
                <a:cubicBezTo>
                  <a:pt x="2480" y="11641"/>
                  <a:pt x="1669" y="12148"/>
                  <a:pt x="2335" y="13029"/>
                </a:cubicBezTo>
                <a:cubicBezTo>
                  <a:pt x="2540" y="13297"/>
                  <a:pt x="2872" y="13401"/>
                  <a:pt x="3228" y="13401"/>
                </a:cubicBezTo>
                <a:cubicBezTo>
                  <a:pt x="3625" y="13401"/>
                  <a:pt x="4053" y="13271"/>
                  <a:pt x="4370" y="13095"/>
                </a:cubicBezTo>
                <a:cubicBezTo>
                  <a:pt x="4737" y="12895"/>
                  <a:pt x="4870" y="12462"/>
                  <a:pt x="4703" y="12195"/>
                </a:cubicBezTo>
                <a:lnTo>
                  <a:pt x="5271" y="12195"/>
                </a:lnTo>
                <a:cubicBezTo>
                  <a:pt x="5371" y="12195"/>
                  <a:pt x="5404" y="12128"/>
                  <a:pt x="5437" y="12061"/>
                </a:cubicBezTo>
                <a:lnTo>
                  <a:pt x="5504" y="12061"/>
                </a:lnTo>
                <a:cubicBezTo>
                  <a:pt x="5771" y="12395"/>
                  <a:pt x="6071" y="12695"/>
                  <a:pt x="6371" y="13029"/>
                </a:cubicBezTo>
                <a:cubicBezTo>
                  <a:pt x="6438" y="13095"/>
                  <a:pt x="6605" y="13296"/>
                  <a:pt x="6738" y="13429"/>
                </a:cubicBezTo>
                <a:cubicBezTo>
                  <a:pt x="6505" y="13429"/>
                  <a:pt x="6238" y="13462"/>
                  <a:pt x="6004" y="13462"/>
                </a:cubicBezTo>
                <a:cubicBezTo>
                  <a:pt x="5704" y="13462"/>
                  <a:pt x="5437" y="13462"/>
                  <a:pt x="5170" y="13596"/>
                </a:cubicBezTo>
                <a:cubicBezTo>
                  <a:pt x="5170" y="13596"/>
                  <a:pt x="5104" y="13596"/>
                  <a:pt x="5104" y="13629"/>
                </a:cubicBezTo>
                <a:cubicBezTo>
                  <a:pt x="5089" y="13627"/>
                  <a:pt x="5073" y="13625"/>
                  <a:pt x="5056" y="13625"/>
                </a:cubicBezTo>
                <a:cubicBezTo>
                  <a:pt x="4854" y="13625"/>
                  <a:pt x="4557" y="13801"/>
                  <a:pt x="4403" y="13863"/>
                </a:cubicBezTo>
                <a:cubicBezTo>
                  <a:pt x="4170" y="13963"/>
                  <a:pt x="3870" y="14196"/>
                  <a:pt x="3736" y="14463"/>
                </a:cubicBezTo>
                <a:cubicBezTo>
                  <a:pt x="3518" y="15025"/>
                  <a:pt x="4088" y="15470"/>
                  <a:pt x="4572" y="15470"/>
                </a:cubicBezTo>
                <a:cubicBezTo>
                  <a:pt x="4605" y="15470"/>
                  <a:pt x="4638" y="15468"/>
                  <a:pt x="4670" y="15464"/>
                </a:cubicBezTo>
                <a:cubicBezTo>
                  <a:pt x="5170" y="15430"/>
                  <a:pt x="5704" y="15097"/>
                  <a:pt x="5904" y="14630"/>
                </a:cubicBezTo>
                <a:cubicBezTo>
                  <a:pt x="5964" y="14499"/>
                  <a:pt x="5977" y="14386"/>
                  <a:pt x="5955" y="14288"/>
                </a:cubicBezTo>
                <a:lnTo>
                  <a:pt x="5955" y="14288"/>
                </a:lnTo>
                <a:cubicBezTo>
                  <a:pt x="5955" y="14351"/>
                  <a:pt x="5940" y="14420"/>
                  <a:pt x="5904" y="14496"/>
                </a:cubicBezTo>
                <a:cubicBezTo>
                  <a:pt x="5738" y="14830"/>
                  <a:pt x="5271" y="15063"/>
                  <a:pt x="4904" y="15097"/>
                </a:cubicBezTo>
                <a:cubicBezTo>
                  <a:pt x="4873" y="15101"/>
                  <a:pt x="4843" y="15103"/>
                  <a:pt x="4813" y="15103"/>
                </a:cubicBezTo>
                <a:cubicBezTo>
                  <a:pt x="4375" y="15103"/>
                  <a:pt x="3960" y="14668"/>
                  <a:pt x="4303" y="14263"/>
                </a:cubicBezTo>
                <a:cubicBezTo>
                  <a:pt x="4503" y="14096"/>
                  <a:pt x="4703" y="13996"/>
                  <a:pt x="4904" y="13896"/>
                </a:cubicBezTo>
                <a:cubicBezTo>
                  <a:pt x="5037" y="13863"/>
                  <a:pt x="5204" y="13829"/>
                  <a:pt x="5337" y="13763"/>
                </a:cubicBezTo>
                <a:cubicBezTo>
                  <a:pt x="5449" y="13796"/>
                  <a:pt x="5571" y="13841"/>
                  <a:pt x="5678" y="13901"/>
                </a:cubicBezTo>
                <a:lnTo>
                  <a:pt x="5678" y="13901"/>
                </a:lnTo>
                <a:cubicBezTo>
                  <a:pt x="5642" y="13898"/>
                  <a:pt x="5607" y="13896"/>
                  <a:pt x="5571" y="13896"/>
                </a:cubicBezTo>
                <a:cubicBezTo>
                  <a:pt x="5764" y="13982"/>
                  <a:pt x="5916" y="14110"/>
                  <a:pt x="5955" y="14288"/>
                </a:cubicBezTo>
                <a:lnTo>
                  <a:pt x="5955" y="14288"/>
                </a:lnTo>
                <a:cubicBezTo>
                  <a:pt x="5955" y="14114"/>
                  <a:pt x="5833" y="13990"/>
                  <a:pt x="5678" y="13901"/>
                </a:cubicBezTo>
                <a:lnTo>
                  <a:pt x="5678" y="13901"/>
                </a:lnTo>
                <a:cubicBezTo>
                  <a:pt x="5730" y="13906"/>
                  <a:pt x="5780" y="13911"/>
                  <a:pt x="5828" y="13911"/>
                </a:cubicBezTo>
                <a:cubicBezTo>
                  <a:pt x="5867" y="13911"/>
                  <a:pt x="5904" y="13907"/>
                  <a:pt x="5938" y="13896"/>
                </a:cubicBezTo>
                <a:cubicBezTo>
                  <a:pt x="6004" y="13896"/>
                  <a:pt x="6004" y="13796"/>
                  <a:pt x="5938" y="13796"/>
                </a:cubicBezTo>
                <a:cubicBezTo>
                  <a:pt x="5738" y="13763"/>
                  <a:pt x="5571" y="13729"/>
                  <a:pt x="5371" y="13696"/>
                </a:cubicBezTo>
                <a:cubicBezTo>
                  <a:pt x="5519" y="13659"/>
                  <a:pt x="5665" y="13645"/>
                  <a:pt x="5810" y="13645"/>
                </a:cubicBezTo>
                <a:cubicBezTo>
                  <a:pt x="6185" y="13645"/>
                  <a:pt x="6553" y="13738"/>
                  <a:pt x="6938" y="13763"/>
                </a:cubicBezTo>
                <a:cubicBezTo>
                  <a:pt x="6938" y="13763"/>
                  <a:pt x="6938" y="13796"/>
                  <a:pt x="7005" y="13796"/>
                </a:cubicBezTo>
                <a:cubicBezTo>
                  <a:pt x="7205" y="13963"/>
                  <a:pt x="7172" y="13929"/>
                  <a:pt x="7339" y="14029"/>
                </a:cubicBezTo>
                <a:cubicBezTo>
                  <a:pt x="7272" y="14063"/>
                  <a:pt x="7405" y="14129"/>
                  <a:pt x="7606" y="14230"/>
                </a:cubicBezTo>
                <a:cubicBezTo>
                  <a:pt x="7906" y="14430"/>
                  <a:pt x="8206" y="14697"/>
                  <a:pt x="8540" y="14897"/>
                </a:cubicBezTo>
                <a:cubicBezTo>
                  <a:pt x="8606" y="14930"/>
                  <a:pt x="8706" y="15030"/>
                  <a:pt x="8740" y="15063"/>
                </a:cubicBezTo>
                <a:cubicBezTo>
                  <a:pt x="8673" y="15063"/>
                  <a:pt x="8606" y="15030"/>
                  <a:pt x="8540" y="14963"/>
                </a:cubicBezTo>
                <a:cubicBezTo>
                  <a:pt x="8515" y="14955"/>
                  <a:pt x="8492" y="14951"/>
                  <a:pt x="8471" y="14951"/>
                </a:cubicBezTo>
                <a:cubicBezTo>
                  <a:pt x="8410" y="14951"/>
                  <a:pt x="8373" y="14988"/>
                  <a:pt x="8373" y="15063"/>
                </a:cubicBezTo>
                <a:cubicBezTo>
                  <a:pt x="8129" y="15063"/>
                  <a:pt x="7869" y="15047"/>
                  <a:pt x="7610" y="15047"/>
                </a:cubicBezTo>
                <a:cubicBezTo>
                  <a:pt x="7124" y="15047"/>
                  <a:pt x="6641" y="15104"/>
                  <a:pt x="6271" y="15430"/>
                </a:cubicBezTo>
                <a:cubicBezTo>
                  <a:pt x="5904" y="15764"/>
                  <a:pt x="6038" y="16398"/>
                  <a:pt x="6505" y="16531"/>
                </a:cubicBezTo>
                <a:cubicBezTo>
                  <a:pt x="6591" y="16564"/>
                  <a:pt x="6685" y="16579"/>
                  <a:pt x="6783" y="16579"/>
                </a:cubicBezTo>
                <a:cubicBezTo>
                  <a:pt x="7179" y="16579"/>
                  <a:pt x="7645" y="16338"/>
                  <a:pt x="7939" y="16098"/>
                </a:cubicBezTo>
                <a:cubicBezTo>
                  <a:pt x="8075" y="15992"/>
                  <a:pt x="8157" y="15851"/>
                  <a:pt x="8186" y="15708"/>
                </a:cubicBezTo>
                <a:lnTo>
                  <a:pt x="8186" y="15708"/>
                </a:lnTo>
                <a:cubicBezTo>
                  <a:pt x="8134" y="15773"/>
                  <a:pt x="8052" y="15837"/>
                  <a:pt x="7939" y="15897"/>
                </a:cubicBezTo>
                <a:cubicBezTo>
                  <a:pt x="7672" y="16098"/>
                  <a:pt x="7272" y="16231"/>
                  <a:pt x="6905" y="16231"/>
                </a:cubicBezTo>
                <a:cubicBezTo>
                  <a:pt x="6738" y="16231"/>
                  <a:pt x="6571" y="16098"/>
                  <a:pt x="6538" y="15931"/>
                </a:cubicBezTo>
                <a:cubicBezTo>
                  <a:pt x="6438" y="15530"/>
                  <a:pt x="6805" y="15264"/>
                  <a:pt x="7172" y="15197"/>
                </a:cubicBezTo>
                <a:cubicBezTo>
                  <a:pt x="7405" y="15097"/>
                  <a:pt x="7706" y="15097"/>
                  <a:pt x="8006" y="15097"/>
                </a:cubicBezTo>
                <a:cubicBezTo>
                  <a:pt x="8056" y="15142"/>
                  <a:pt x="8100" y="15187"/>
                  <a:pt x="8136" y="15231"/>
                </a:cubicBezTo>
                <a:lnTo>
                  <a:pt x="8136" y="15231"/>
                </a:lnTo>
                <a:cubicBezTo>
                  <a:pt x="8310" y="15237"/>
                  <a:pt x="8465" y="15264"/>
                  <a:pt x="8673" y="15264"/>
                </a:cubicBezTo>
                <a:lnTo>
                  <a:pt x="8873" y="15264"/>
                </a:lnTo>
                <a:cubicBezTo>
                  <a:pt x="8906" y="15230"/>
                  <a:pt x="8940" y="15197"/>
                  <a:pt x="8906" y="15130"/>
                </a:cubicBezTo>
                <a:lnTo>
                  <a:pt x="8906" y="15130"/>
                </a:lnTo>
                <a:cubicBezTo>
                  <a:pt x="9273" y="15430"/>
                  <a:pt x="9674" y="15697"/>
                  <a:pt x="10074" y="15931"/>
                </a:cubicBezTo>
                <a:cubicBezTo>
                  <a:pt x="10241" y="16064"/>
                  <a:pt x="10408" y="16131"/>
                  <a:pt x="10574" y="16264"/>
                </a:cubicBezTo>
                <a:cubicBezTo>
                  <a:pt x="10541" y="16298"/>
                  <a:pt x="10508" y="16364"/>
                  <a:pt x="10508" y="16431"/>
                </a:cubicBezTo>
                <a:cubicBezTo>
                  <a:pt x="10508" y="16464"/>
                  <a:pt x="10541" y="16464"/>
                  <a:pt x="10541" y="16531"/>
                </a:cubicBezTo>
                <a:cubicBezTo>
                  <a:pt x="10241" y="16698"/>
                  <a:pt x="10041" y="16931"/>
                  <a:pt x="9840" y="17198"/>
                </a:cubicBezTo>
                <a:cubicBezTo>
                  <a:pt x="9774" y="17198"/>
                  <a:pt x="9740" y="17232"/>
                  <a:pt x="9707" y="17232"/>
                </a:cubicBezTo>
                <a:cubicBezTo>
                  <a:pt x="9607" y="17265"/>
                  <a:pt x="9674" y="17398"/>
                  <a:pt x="9740" y="17432"/>
                </a:cubicBezTo>
                <a:cubicBezTo>
                  <a:pt x="9763" y="17455"/>
                  <a:pt x="9802" y="17494"/>
                  <a:pt x="9835" y="17494"/>
                </a:cubicBezTo>
                <a:cubicBezTo>
                  <a:pt x="9850" y="17494"/>
                  <a:pt x="9863" y="17486"/>
                  <a:pt x="9874" y="17465"/>
                </a:cubicBezTo>
                <a:cubicBezTo>
                  <a:pt x="9907" y="17465"/>
                  <a:pt x="10007" y="17432"/>
                  <a:pt x="10041" y="17432"/>
                </a:cubicBezTo>
                <a:cubicBezTo>
                  <a:pt x="10107" y="17398"/>
                  <a:pt x="10107" y="17298"/>
                  <a:pt x="10107" y="17265"/>
                </a:cubicBezTo>
                <a:lnTo>
                  <a:pt x="10241" y="17132"/>
                </a:lnTo>
                <a:lnTo>
                  <a:pt x="10241" y="17198"/>
                </a:lnTo>
                <a:lnTo>
                  <a:pt x="10274" y="17198"/>
                </a:lnTo>
                <a:lnTo>
                  <a:pt x="10274" y="17132"/>
                </a:lnTo>
                <a:cubicBezTo>
                  <a:pt x="10441" y="16965"/>
                  <a:pt x="10608" y="16865"/>
                  <a:pt x="10841" y="16731"/>
                </a:cubicBezTo>
                <a:cubicBezTo>
                  <a:pt x="10875" y="16731"/>
                  <a:pt x="10908" y="16631"/>
                  <a:pt x="10908" y="16598"/>
                </a:cubicBezTo>
                <a:cubicBezTo>
                  <a:pt x="11208" y="16798"/>
                  <a:pt x="11442" y="17065"/>
                  <a:pt x="11675" y="17398"/>
                </a:cubicBezTo>
                <a:cubicBezTo>
                  <a:pt x="11875" y="17732"/>
                  <a:pt x="11742" y="17865"/>
                  <a:pt x="11909" y="17966"/>
                </a:cubicBezTo>
                <a:cubicBezTo>
                  <a:pt x="11942" y="18099"/>
                  <a:pt x="12009" y="18266"/>
                  <a:pt x="12042" y="18399"/>
                </a:cubicBezTo>
                <a:cubicBezTo>
                  <a:pt x="12175" y="18799"/>
                  <a:pt x="12242" y="19200"/>
                  <a:pt x="12376" y="19600"/>
                </a:cubicBezTo>
                <a:cubicBezTo>
                  <a:pt x="12376" y="19967"/>
                  <a:pt x="12376" y="20401"/>
                  <a:pt x="12442" y="20768"/>
                </a:cubicBezTo>
                <a:cubicBezTo>
                  <a:pt x="12442" y="20784"/>
                  <a:pt x="12467" y="20793"/>
                  <a:pt x="12492" y="20793"/>
                </a:cubicBezTo>
                <a:cubicBezTo>
                  <a:pt x="12517" y="20793"/>
                  <a:pt x="12542" y="20784"/>
                  <a:pt x="12542" y="20768"/>
                </a:cubicBezTo>
                <a:lnTo>
                  <a:pt x="12542" y="20301"/>
                </a:lnTo>
                <a:cubicBezTo>
                  <a:pt x="13210" y="23036"/>
                  <a:pt x="13710" y="25771"/>
                  <a:pt x="14210" y="28573"/>
                </a:cubicBezTo>
                <a:cubicBezTo>
                  <a:pt x="13661" y="27995"/>
                  <a:pt x="13087" y="27468"/>
                  <a:pt x="12467" y="26968"/>
                </a:cubicBezTo>
                <a:lnTo>
                  <a:pt x="12467" y="26968"/>
                </a:lnTo>
                <a:cubicBezTo>
                  <a:pt x="12795" y="27215"/>
                  <a:pt x="13152" y="27450"/>
                  <a:pt x="13510" y="27706"/>
                </a:cubicBezTo>
                <a:cubicBezTo>
                  <a:pt x="13514" y="27711"/>
                  <a:pt x="13519" y="27713"/>
                  <a:pt x="13524" y="27713"/>
                </a:cubicBezTo>
                <a:cubicBezTo>
                  <a:pt x="13551" y="27713"/>
                  <a:pt x="13572" y="27635"/>
                  <a:pt x="13543" y="27606"/>
                </a:cubicBezTo>
                <a:cubicBezTo>
                  <a:pt x="12509" y="26438"/>
                  <a:pt x="11041" y="25638"/>
                  <a:pt x="9874" y="24704"/>
                </a:cubicBezTo>
                <a:cubicBezTo>
                  <a:pt x="9707" y="24570"/>
                  <a:pt x="9540" y="24404"/>
                  <a:pt x="9373" y="24237"/>
                </a:cubicBezTo>
                <a:cubicBezTo>
                  <a:pt x="8840" y="23536"/>
                  <a:pt x="8573" y="22636"/>
                  <a:pt x="8439" y="21802"/>
                </a:cubicBezTo>
                <a:lnTo>
                  <a:pt x="8439" y="21768"/>
                </a:lnTo>
                <a:cubicBezTo>
                  <a:pt x="8573" y="21768"/>
                  <a:pt x="8740" y="21735"/>
                  <a:pt x="8873" y="21635"/>
                </a:cubicBezTo>
                <a:cubicBezTo>
                  <a:pt x="9340" y="21301"/>
                  <a:pt x="9373" y="20601"/>
                  <a:pt x="9207" y="20100"/>
                </a:cubicBezTo>
                <a:cubicBezTo>
                  <a:pt x="8972" y="19513"/>
                  <a:pt x="8349" y="19288"/>
                  <a:pt x="7771" y="19288"/>
                </a:cubicBezTo>
                <a:cubicBezTo>
                  <a:pt x="7692" y="19288"/>
                  <a:pt x="7615" y="19292"/>
                  <a:pt x="7539" y="19300"/>
                </a:cubicBezTo>
                <a:cubicBezTo>
                  <a:pt x="7439" y="19300"/>
                  <a:pt x="7505" y="19433"/>
                  <a:pt x="7539" y="19433"/>
                </a:cubicBezTo>
                <a:cubicBezTo>
                  <a:pt x="8039" y="19600"/>
                  <a:pt x="8573" y="19633"/>
                  <a:pt x="8873" y="20134"/>
                </a:cubicBezTo>
                <a:cubicBezTo>
                  <a:pt x="9073" y="20467"/>
                  <a:pt x="9007" y="20968"/>
                  <a:pt x="8840" y="21301"/>
                </a:cubicBezTo>
                <a:cubicBezTo>
                  <a:pt x="8734" y="21486"/>
                  <a:pt x="8607" y="21546"/>
                  <a:pt x="8476" y="21546"/>
                </a:cubicBezTo>
                <a:cubicBezTo>
                  <a:pt x="8442" y="21546"/>
                  <a:pt x="8407" y="21542"/>
                  <a:pt x="8373" y="21535"/>
                </a:cubicBezTo>
                <a:cubicBezTo>
                  <a:pt x="8373" y="21468"/>
                  <a:pt x="8339" y="21435"/>
                  <a:pt x="8339" y="21401"/>
                </a:cubicBezTo>
                <a:cubicBezTo>
                  <a:pt x="8295" y="21312"/>
                  <a:pt x="8236" y="21283"/>
                  <a:pt x="8171" y="21283"/>
                </a:cubicBezTo>
                <a:cubicBezTo>
                  <a:pt x="8139" y="21283"/>
                  <a:pt x="8106" y="21290"/>
                  <a:pt x="8073" y="21301"/>
                </a:cubicBezTo>
                <a:cubicBezTo>
                  <a:pt x="7939" y="21201"/>
                  <a:pt x="7839" y="20968"/>
                  <a:pt x="7772" y="20801"/>
                </a:cubicBezTo>
                <a:cubicBezTo>
                  <a:pt x="7672" y="20434"/>
                  <a:pt x="7739" y="20067"/>
                  <a:pt x="7772" y="19700"/>
                </a:cubicBezTo>
                <a:cubicBezTo>
                  <a:pt x="7772" y="19637"/>
                  <a:pt x="7759" y="19613"/>
                  <a:pt x="7741" y="19613"/>
                </a:cubicBezTo>
                <a:cubicBezTo>
                  <a:pt x="7730" y="19613"/>
                  <a:pt x="7718" y="19621"/>
                  <a:pt x="7706" y="19633"/>
                </a:cubicBezTo>
                <a:cubicBezTo>
                  <a:pt x="7405" y="20034"/>
                  <a:pt x="7439" y="20768"/>
                  <a:pt x="7672" y="21201"/>
                </a:cubicBezTo>
                <a:cubicBezTo>
                  <a:pt x="7739" y="21368"/>
                  <a:pt x="7906" y="21568"/>
                  <a:pt x="8073" y="21635"/>
                </a:cubicBezTo>
                <a:cubicBezTo>
                  <a:pt x="8106" y="21735"/>
                  <a:pt x="8106" y="21768"/>
                  <a:pt x="8239" y="21935"/>
                </a:cubicBezTo>
                <a:lnTo>
                  <a:pt x="8273" y="21968"/>
                </a:lnTo>
                <a:cubicBezTo>
                  <a:pt x="8392" y="22374"/>
                  <a:pt x="8477" y="22780"/>
                  <a:pt x="8589" y="23161"/>
                </a:cubicBezTo>
                <a:lnTo>
                  <a:pt x="8589" y="23161"/>
                </a:lnTo>
                <a:cubicBezTo>
                  <a:pt x="8607" y="23178"/>
                  <a:pt x="8624" y="23195"/>
                  <a:pt x="8642" y="23211"/>
                </a:cubicBezTo>
                <a:lnTo>
                  <a:pt x="8642" y="23211"/>
                </a:lnTo>
                <a:cubicBezTo>
                  <a:pt x="8626" y="23198"/>
                  <a:pt x="8609" y="23184"/>
                  <a:pt x="8592" y="23171"/>
                </a:cubicBezTo>
                <a:lnTo>
                  <a:pt x="8592" y="23171"/>
                </a:lnTo>
                <a:cubicBezTo>
                  <a:pt x="8636" y="23319"/>
                  <a:pt x="8684" y="23464"/>
                  <a:pt x="8740" y="23603"/>
                </a:cubicBezTo>
                <a:cubicBezTo>
                  <a:pt x="8436" y="23285"/>
                  <a:pt x="8145" y="22948"/>
                  <a:pt x="7856" y="22603"/>
                </a:cubicBezTo>
                <a:lnTo>
                  <a:pt x="7856" y="22603"/>
                </a:lnTo>
                <a:cubicBezTo>
                  <a:pt x="8022" y="22737"/>
                  <a:pt x="8287" y="22901"/>
                  <a:pt x="8339" y="22936"/>
                </a:cubicBezTo>
                <a:cubicBezTo>
                  <a:pt x="8407" y="23026"/>
                  <a:pt x="8505" y="23101"/>
                  <a:pt x="8592" y="23171"/>
                </a:cubicBezTo>
                <a:lnTo>
                  <a:pt x="8592" y="23171"/>
                </a:lnTo>
                <a:cubicBezTo>
                  <a:pt x="8591" y="23167"/>
                  <a:pt x="8590" y="23164"/>
                  <a:pt x="8589" y="23161"/>
                </a:cubicBezTo>
                <a:lnTo>
                  <a:pt x="8589" y="23161"/>
                </a:lnTo>
                <a:cubicBezTo>
                  <a:pt x="8369" y="22947"/>
                  <a:pt x="8166" y="22691"/>
                  <a:pt x="7939" y="22435"/>
                </a:cubicBezTo>
                <a:lnTo>
                  <a:pt x="7872" y="22435"/>
                </a:lnTo>
                <a:cubicBezTo>
                  <a:pt x="7830" y="22427"/>
                  <a:pt x="7797" y="22423"/>
                  <a:pt x="7773" y="22423"/>
                </a:cubicBezTo>
                <a:cubicBezTo>
                  <a:pt x="7742" y="22423"/>
                  <a:pt x="7725" y="22429"/>
                  <a:pt x="7720" y="22441"/>
                </a:cubicBezTo>
                <a:lnTo>
                  <a:pt x="7720" y="22441"/>
                </a:lnTo>
                <a:cubicBezTo>
                  <a:pt x="7765" y="22495"/>
                  <a:pt x="7810" y="22549"/>
                  <a:pt x="7856" y="22603"/>
                </a:cubicBezTo>
                <a:lnTo>
                  <a:pt x="7856" y="22603"/>
                </a:lnTo>
                <a:cubicBezTo>
                  <a:pt x="7767" y="22532"/>
                  <a:pt x="7706" y="22470"/>
                  <a:pt x="7720" y="22441"/>
                </a:cubicBezTo>
                <a:lnTo>
                  <a:pt x="7720" y="22441"/>
                </a:lnTo>
                <a:cubicBezTo>
                  <a:pt x="7387" y="22042"/>
                  <a:pt x="7054" y="21634"/>
                  <a:pt x="6705" y="21235"/>
                </a:cubicBezTo>
                <a:cubicBezTo>
                  <a:pt x="6695" y="21225"/>
                  <a:pt x="6682" y="21221"/>
                  <a:pt x="6671" y="21221"/>
                </a:cubicBezTo>
                <a:cubicBezTo>
                  <a:pt x="6644" y="21221"/>
                  <a:pt x="6624" y="21244"/>
                  <a:pt x="6672" y="21268"/>
                </a:cubicBezTo>
                <a:cubicBezTo>
                  <a:pt x="6905" y="21602"/>
                  <a:pt x="7172" y="21935"/>
                  <a:pt x="7439" y="22269"/>
                </a:cubicBezTo>
                <a:cubicBezTo>
                  <a:pt x="7339" y="22202"/>
                  <a:pt x="7205" y="22102"/>
                  <a:pt x="7072" y="22069"/>
                </a:cubicBezTo>
                <a:cubicBezTo>
                  <a:pt x="7172" y="22069"/>
                  <a:pt x="7172" y="21968"/>
                  <a:pt x="7105" y="21935"/>
                </a:cubicBezTo>
                <a:cubicBezTo>
                  <a:pt x="6838" y="21602"/>
                  <a:pt x="6571" y="21268"/>
                  <a:pt x="6371" y="20901"/>
                </a:cubicBezTo>
                <a:cubicBezTo>
                  <a:pt x="6405" y="20901"/>
                  <a:pt x="6405" y="20868"/>
                  <a:pt x="6405" y="20868"/>
                </a:cubicBezTo>
                <a:cubicBezTo>
                  <a:pt x="6438" y="20734"/>
                  <a:pt x="6505" y="20567"/>
                  <a:pt x="6538" y="20434"/>
                </a:cubicBezTo>
                <a:cubicBezTo>
                  <a:pt x="6538" y="20434"/>
                  <a:pt x="6571" y="20401"/>
                  <a:pt x="6571" y="20367"/>
                </a:cubicBezTo>
                <a:cubicBezTo>
                  <a:pt x="6605" y="20134"/>
                  <a:pt x="6605" y="19900"/>
                  <a:pt x="6605" y="19633"/>
                </a:cubicBezTo>
                <a:cubicBezTo>
                  <a:pt x="6672" y="19533"/>
                  <a:pt x="6705" y="19433"/>
                  <a:pt x="6672" y="19400"/>
                </a:cubicBezTo>
                <a:cubicBezTo>
                  <a:pt x="6705" y="19367"/>
                  <a:pt x="6738" y="19300"/>
                  <a:pt x="6705" y="19266"/>
                </a:cubicBezTo>
                <a:lnTo>
                  <a:pt x="6705" y="19266"/>
                </a:lnTo>
                <a:cubicBezTo>
                  <a:pt x="6741" y="19271"/>
                  <a:pt x="6778" y="19273"/>
                  <a:pt x="6815" y="19273"/>
                </a:cubicBezTo>
                <a:cubicBezTo>
                  <a:pt x="7084" y="19273"/>
                  <a:pt x="7359" y="19163"/>
                  <a:pt x="7505" y="18900"/>
                </a:cubicBezTo>
                <a:cubicBezTo>
                  <a:pt x="7739" y="18433"/>
                  <a:pt x="7606" y="17799"/>
                  <a:pt x="7372" y="17365"/>
                </a:cubicBezTo>
                <a:cubicBezTo>
                  <a:pt x="7255" y="17131"/>
                  <a:pt x="6990" y="16954"/>
                  <a:pt x="6736" y="16954"/>
                </a:cubicBezTo>
                <a:cubicBezTo>
                  <a:pt x="6556" y="16954"/>
                  <a:pt x="6382" y="17043"/>
                  <a:pt x="6271" y="17265"/>
                </a:cubicBezTo>
                <a:cubicBezTo>
                  <a:pt x="6271" y="17298"/>
                  <a:pt x="6271" y="17365"/>
                  <a:pt x="6338" y="17365"/>
                </a:cubicBezTo>
                <a:cubicBezTo>
                  <a:pt x="6484" y="17321"/>
                  <a:pt x="6605" y="17284"/>
                  <a:pt x="6712" y="17284"/>
                </a:cubicBezTo>
                <a:cubicBezTo>
                  <a:pt x="6847" y="17284"/>
                  <a:pt x="6960" y="17345"/>
                  <a:pt x="7072" y="17532"/>
                </a:cubicBezTo>
                <a:cubicBezTo>
                  <a:pt x="7272" y="17799"/>
                  <a:pt x="7339" y="18232"/>
                  <a:pt x="7239" y="18599"/>
                </a:cubicBezTo>
                <a:cubicBezTo>
                  <a:pt x="7189" y="18873"/>
                  <a:pt x="7028" y="19017"/>
                  <a:pt x="6811" y="19017"/>
                </a:cubicBezTo>
                <a:cubicBezTo>
                  <a:pt x="6737" y="19017"/>
                  <a:pt x="6656" y="19000"/>
                  <a:pt x="6571" y="18966"/>
                </a:cubicBezTo>
                <a:cubicBezTo>
                  <a:pt x="6571" y="18933"/>
                  <a:pt x="6571" y="18933"/>
                  <a:pt x="6538" y="18900"/>
                </a:cubicBezTo>
                <a:cubicBezTo>
                  <a:pt x="6505" y="18766"/>
                  <a:pt x="6405" y="18766"/>
                  <a:pt x="6338" y="18766"/>
                </a:cubicBezTo>
                <a:cubicBezTo>
                  <a:pt x="6038" y="18433"/>
                  <a:pt x="5771" y="17699"/>
                  <a:pt x="6104" y="17465"/>
                </a:cubicBezTo>
                <a:cubicBezTo>
                  <a:pt x="6171" y="17432"/>
                  <a:pt x="6104" y="17398"/>
                  <a:pt x="6071" y="17398"/>
                </a:cubicBezTo>
                <a:cubicBezTo>
                  <a:pt x="5404" y="17465"/>
                  <a:pt x="5938" y="18699"/>
                  <a:pt x="6171" y="18966"/>
                </a:cubicBezTo>
                <a:lnTo>
                  <a:pt x="6238" y="19066"/>
                </a:lnTo>
                <a:cubicBezTo>
                  <a:pt x="6271" y="19300"/>
                  <a:pt x="6271" y="19600"/>
                  <a:pt x="6338" y="19867"/>
                </a:cubicBezTo>
                <a:lnTo>
                  <a:pt x="6338" y="19967"/>
                </a:lnTo>
                <a:cubicBezTo>
                  <a:pt x="6271" y="19967"/>
                  <a:pt x="6205" y="19900"/>
                  <a:pt x="6071" y="19734"/>
                </a:cubicBezTo>
                <a:cubicBezTo>
                  <a:pt x="5871" y="19433"/>
                  <a:pt x="5704" y="19200"/>
                  <a:pt x="5504" y="18933"/>
                </a:cubicBezTo>
                <a:cubicBezTo>
                  <a:pt x="5504" y="18900"/>
                  <a:pt x="5504" y="18900"/>
                  <a:pt x="5437" y="18866"/>
                </a:cubicBezTo>
                <a:cubicBezTo>
                  <a:pt x="5371" y="18733"/>
                  <a:pt x="5237" y="18699"/>
                  <a:pt x="5104" y="18633"/>
                </a:cubicBezTo>
                <a:cubicBezTo>
                  <a:pt x="5204" y="18533"/>
                  <a:pt x="5271" y="18366"/>
                  <a:pt x="5271" y="18199"/>
                </a:cubicBezTo>
                <a:cubicBezTo>
                  <a:pt x="5271" y="17699"/>
                  <a:pt x="4937" y="17198"/>
                  <a:pt x="4570" y="16898"/>
                </a:cubicBezTo>
                <a:cubicBezTo>
                  <a:pt x="4420" y="16791"/>
                  <a:pt x="4263" y="16742"/>
                  <a:pt x="4113" y="16742"/>
                </a:cubicBezTo>
                <a:cubicBezTo>
                  <a:pt x="3798" y="16742"/>
                  <a:pt x="3516" y="16959"/>
                  <a:pt x="3403" y="17298"/>
                </a:cubicBezTo>
                <a:cubicBezTo>
                  <a:pt x="3403" y="17373"/>
                  <a:pt x="3459" y="17411"/>
                  <a:pt x="3501" y="17411"/>
                </a:cubicBezTo>
                <a:cubicBezTo>
                  <a:pt x="3515" y="17411"/>
                  <a:pt x="3528" y="17407"/>
                  <a:pt x="3536" y="17398"/>
                </a:cubicBezTo>
                <a:cubicBezTo>
                  <a:pt x="3547" y="17387"/>
                  <a:pt x="3558" y="17376"/>
                  <a:pt x="3569" y="17365"/>
                </a:cubicBezTo>
                <a:lnTo>
                  <a:pt x="3569" y="17365"/>
                </a:lnTo>
                <a:cubicBezTo>
                  <a:pt x="3569" y="17899"/>
                  <a:pt x="3770" y="18699"/>
                  <a:pt x="4337" y="18933"/>
                </a:cubicBezTo>
                <a:cubicBezTo>
                  <a:pt x="4403" y="18971"/>
                  <a:pt x="4473" y="18987"/>
                  <a:pt x="4542" y="18987"/>
                </a:cubicBezTo>
                <a:cubicBezTo>
                  <a:pt x="4714" y="18987"/>
                  <a:pt x="4885" y="18885"/>
                  <a:pt x="5004" y="18766"/>
                </a:cubicBezTo>
                <a:cubicBezTo>
                  <a:pt x="5437" y="19300"/>
                  <a:pt x="5838" y="19867"/>
                  <a:pt x="6271" y="20401"/>
                </a:cubicBezTo>
                <a:cubicBezTo>
                  <a:pt x="6271" y="20545"/>
                  <a:pt x="6254" y="20654"/>
                  <a:pt x="6219" y="20654"/>
                </a:cubicBezTo>
                <a:cubicBezTo>
                  <a:pt x="6206" y="20654"/>
                  <a:pt x="6190" y="20638"/>
                  <a:pt x="6171" y="20601"/>
                </a:cubicBezTo>
                <a:cubicBezTo>
                  <a:pt x="6171" y="20567"/>
                  <a:pt x="6104" y="20567"/>
                  <a:pt x="6071" y="20567"/>
                </a:cubicBezTo>
                <a:cubicBezTo>
                  <a:pt x="6061" y="20537"/>
                  <a:pt x="6039" y="20525"/>
                  <a:pt x="6013" y="20525"/>
                </a:cubicBezTo>
                <a:cubicBezTo>
                  <a:pt x="5955" y="20525"/>
                  <a:pt x="5881" y="20588"/>
                  <a:pt x="5904" y="20634"/>
                </a:cubicBezTo>
                <a:cubicBezTo>
                  <a:pt x="5938" y="20734"/>
                  <a:pt x="5938" y="20768"/>
                  <a:pt x="6004" y="20868"/>
                </a:cubicBezTo>
                <a:lnTo>
                  <a:pt x="6004" y="20901"/>
                </a:lnTo>
                <a:cubicBezTo>
                  <a:pt x="6004" y="20934"/>
                  <a:pt x="6038" y="20968"/>
                  <a:pt x="6038" y="20968"/>
                </a:cubicBezTo>
                <a:cubicBezTo>
                  <a:pt x="6038" y="20968"/>
                  <a:pt x="6038" y="21034"/>
                  <a:pt x="6071" y="21034"/>
                </a:cubicBezTo>
                <a:cubicBezTo>
                  <a:pt x="6071" y="21068"/>
                  <a:pt x="6104" y="21135"/>
                  <a:pt x="6238" y="21268"/>
                </a:cubicBezTo>
                <a:cubicBezTo>
                  <a:pt x="6238" y="21268"/>
                  <a:pt x="6713" y="21870"/>
                  <a:pt x="6614" y="21870"/>
                </a:cubicBezTo>
                <a:cubicBezTo>
                  <a:pt x="6611" y="21870"/>
                  <a:pt x="6608" y="21869"/>
                  <a:pt x="6605" y="21868"/>
                </a:cubicBezTo>
                <a:cubicBezTo>
                  <a:pt x="6238" y="21768"/>
                  <a:pt x="5904" y="21602"/>
                  <a:pt x="5571" y="21435"/>
                </a:cubicBezTo>
                <a:lnTo>
                  <a:pt x="5537" y="21435"/>
                </a:lnTo>
                <a:cubicBezTo>
                  <a:pt x="5537" y="20968"/>
                  <a:pt x="4904" y="20534"/>
                  <a:pt x="4537" y="20401"/>
                </a:cubicBezTo>
                <a:cubicBezTo>
                  <a:pt x="4418" y="20363"/>
                  <a:pt x="4289" y="20345"/>
                  <a:pt x="4160" y="20345"/>
                </a:cubicBezTo>
                <a:cubicBezTo>
                  <a:pt x="3711" y="20345"/>
                  <a:pt x="3262" y="20575"/>
                  <a:pt x="3236" y="21068"/>
                </a:cubicBezTo>
                <a:cubicBezTo>
                  <a:pt x="3145" y="21772"/>
                  <a:pt x="3966" y="22445"/>
                  <a:pt x="4679" y="22445"/>
                </a:cubicBezTo>
                <a:cubicBezTo>
                  <a:pt x="5013" y="22445"/>
                  <a:pt x="5323" y="22297"/>
                  <a:pt x="5504" y="21935"/>
                </a:cubicBezTo>
                <a:cubicBezTo>
                  <a:pt x="5527" y="21889"/>
                  <a:pt x="5486" y="21826"/>
                  <a:pt x="5436" y="21826"/>
                </a:cubicBezTo>
                <a:cubicBezTo>
                  <a:pt x="5435" y="21826"/>
                  <a:pt x="5433" y="21826"/>
                  <a:pt x="5432" y="21826"/>
                </a:cubicBezTo>
                <a:lnTo>
                  <a:pt x="5432" y="21826"/>
                </a:lnTo>
                <a:cubicBezTo>
                  <a:pt x="5465" y="21786"/>
                  <a:pt x="5504" y="21760"/>
                  <a:pt x="5504" y="21735"/>
                </a:cubicBezTo>
                <a:cubicBezTo>
                  <a:pt x="5504" y="21768"/>
                  <a:pt x="5537" y="21802"/>
                  <a:pt x="5571" y="21802"/>
                </a:cubicBezTo>
                <a:cubicBezTo>
                  <a:pt x="5997" y="21933"/>
                  <a:pt x="7036" y="22096"/>
                  <a:pt x="7388" y="22355"/>
                </a:cubicBezTo>
                <a:lnTo>
                  <a:pt x="7388" y="22355"/>
                </a:lnTo>
                <a:cubicBezTo>
                  <a:pt x="7377" y="22349"/>
                  <a:pt x="7366" y="22347"/>
                  <a:pt x="7356" y="22347"/>
                </a:cubicBezTo>
                <a:cubicBezTo>
                  <a:pt x="7299" y="22347"/>
                  <a:pt x="7246" y="22418"/>
                  <a:pt x="7272" y="22469"/>
                </a:cubicBezTo>
                <a:cubicBezTo>
                  <a:pt x="7706" y="23303"/>
                  <a:pt x="8540" y="23770"/>
                  <a:pt x="9173" y="24437"/>
                </a:cubicBezTo>
                <a:cubicBezTo>
                  <a:pt x="9107" y="24404"/>
                  <a:pt x="9073" y="24404"/>
                  <a:pt x="9040" y="24370"/>
                </a:cubicBezTo>
                <a:cubicBezTo>
                  <a:pt x="9021" y="24358"/>
                  <a:pt x="9004" y="24352"/>
                  <a:pt x="8988" y="24352"/>
                </a:cubicBezTo>
                <a:cubicBezTo>
                  <a:pt x="8920" y="24352"/>
                  <a:pt x="8886" y="24456"/>
                  <a:pt x="8940" y="24537"/>
                </a:cubicBezTo>
                <a:lnTo>
                  <a:pt x="9007" y="24570"/>
                </a:lnTo>
                <a:cubicBezTo>
                  <a:pt x="8840" y="24570"/>
                  <a:pt x="8606" y="24604"/>
                  <a:pt x="8439" y="24637"/>
                </a:cubicBezTo>
                <a:cubicBezTo>
                  <a:pt x="8439" y="24570"/>
                  <a:pt x="8373" y="24537"/>
                  <a:pt x="8273" y="24537"/>
                </a:cubicBezTo>
                <a:cubicBezTo>
                  <a:pt x="8106" y="24570"/>
                  <a:pt x="8006" y="24604"/>
                  <a:pt x="7872" y="24704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50" y="24795"/>
                  <a:pt x="7836" y="24869"/>
                  <a:pt x="7815" y="24937"/>
                </a:cubicBezTo>
                <a:lnTo>
                  <a:pt x="7839" y="24937"/>
                </a:lnTo>
                <a:cubicBezTo>
                  <a:pt x="7872" y="24971"/>
                  <a:pt x="7906" y="24971"/>
                  <a:pt x="7939" y="24971"/>
                </a:cubicBezTo>
                <a:cubicBezTo>
                  <a:pt x="8073" y="24937"/>
                  <a:pt x="8239" y="24937"/>
                  <a:pt x="8373" y="24904"/>
                </a:cubicBezTo>
                <a:cubicBezTo>
                  <a:pt x="8606" y="24804"/>
                  <a:pt x="8873" y="24737"/>
                  <a:pt x="9107" y="24737"/>
                </a:cubicBezTo>
                <a:lnTo>
                  <a:pt x="9273" y="24904"/>
                </a:lnTo>
                <a:cubicBezTo>
                  <a:pt x="9301" y="24918"/>
                  <a:pt x="9329" y="24926"/>
                  <a:pt x="9352" y="24926"/>
                </a:cubicBezTo>
                <a:cubicBezTo>
                  <a:pt x="9384" y="24926"/>
                  <a:pt x="9407" y="24910"/>
                  <a:pt x="9407" y="24871"/>
                </a:cubicBezTo>
                <a:lnTo>
                  <a:pt x="9407" y="24804"/>
                </a:lnTo>
                <a:cubicBezTo>
                  <a:pt x="9607" y="24937"/>
                  <a:pt x="9774" y="25071"/>
                  <a:pt x="10007" y="25237"/>
                </a:cubicBezTo>
                <a:cubicBezTo>
                  <a:pt x="11008" y="26205"/>
                  <a:pt x="12075" y="27072"/>
                  <a:pt x="13176" y="27939"/>
                </a:cubicBezTo>
                <a:cubicBezTo>
                  <a:pt x="13610" y="28373"/>
                  <a:pt x="14010" y="28807"/>
                  <a:pt x="14244" y="29374"/>
                </a:cubicBezTo>
                <a:cubicBezTo>
                  <a:pt x="14677" y="31575"/>
                  <a:pt x="15044" y="33777"/>
                  <a:pt x="15545" y="35945"/>
                </a:cubicBezTo>
                <a:cubicBezTo>
                  <a:pt x="15559" y="36015"/>
                  <a:pt x="15614" y="36044"/>
                  <a:pt x="15668" y="36044"/>
                </a:cubicBezTo>
                <a:cubicBezTo>
                  <a:pt x="15743" y="36044"/>
                  <a:pt x="15817" y="35989"/>
                  <a:pt x="15778" y="35912"/>
                </a:cubicBezTo>
                <a:cubicBezTo>
                  <a:pt x="15444" y="34411"/>
                  <a:pt x="15178" y="32910"/>
                  <a:pt x="14911" y="31409"/>
                </a:cubicBezTo>
                <a:cubicBezTo>
                  <a:pt x="14911" y="31375"/>
                  <a:pt x="14911" y="31308"/>
                  <a:pt x="14944" y="31275"/>
                </a:cubicBezTo>
                <a:cubicBezTo>
                  <a:pt x="15344" y="33577"/>
                  <a:pt x="15711" y="36079"/>
                  <a:pt x="16779" y="38147"/>
                </a:cubicBezTo>
                <a:cubicBezTo>
                  <a:pt x="16799" y="38167"/>
                  <a:pt x="16820" y="38175"/>
                  <a:pt x="16838" y="38175"/>
                </a:cubicBezTo>
                <a:cubicBezTo>
                  <a:pt x="16877" y="38175"/>
                  <a:pt x="16902" y="38136"/>
                  <a:pt x="16879" y="38113"/>
                </a:cubicBezTo>
                <a:cubicBezTo>
                  <a:pt x="16212" y="35778"/>
                  <a:pt x="15545" y="33543"/>
                  <a:pt x="15111" y="31142"/>
                </a:cubicBezTo>
                <a:cubicBezTo>
                  <a:pt x="15078" y="31042"/>
                  <a:pt x="15078" y="30875"/>
                  <a:pt x="15044" y="30741"/>
                </a:cubicBezTo>
                <a:cubicBezTo>
                  <a:pt x="15055" y="30694"/>
                  <a:pt x="15067" y="30647"/>
                  <a:pt x="15078" y="30600"/>
                </a:cubicBezTo>
                <a:lnTo>
                  <a:pt x="15078" y="30600"/>
                </a:lnTo>
                <a:cubicBezTo>
                  <a:pt x="15089" y="30658"/>
                  <a:pt x="15100" y="30717"/>
                  <a:pt x="15111" y="30775"/>
                </a:cubicBezTo>
                <a:cubicBezTo>
                  <a:pt x="15111" y="30708"/>
                  <a:pt x="15144" y="30675"/>
                  <a:pt x="15144" y="30608"/>
                </a:cubicBezTo>
                <a:cubicBezTo>
                  <a:pt x="15135" y="30552"/>
                  <a:pt x="15126" y="30496"/>
                  <a:pt x="15117" y="30440"/>
                </a:cubicBezTo>
                <a:lnTo>
                  <a:pt x="15117" y="30440"/>
                </a:lnTo>
                <a:cubicBezTo>
                  <a:pt x="15104" y="30493"/>
                  <a:pt x="15091" y="30547"/>
                  <a:pt x="15078" y="30600"/>
                </a:cubicBezTo>
                <a:lnTo>
                  <a:pt x="15078" y="30600"/>
                </a:lnTo>
                <a:cubicBezTo>
                  <a:pt x="14724" y="28722"/>
                  <a:pt x="14399" y="26813"/>
                  <a:pt x="14043" y="24904"/>
                </a:cubicBezTo>
                <a:cubicBezTo>
                  <a:pt x="13877" y="23036"/>
                  <a:pt x="13476" y="21168"/>
                  <a:pt x="13009" y="19367"/>
                </a:cubicBezTo>
                <a:cubicBezTo>
                  <a:pt x="13009" y="18699"/>
                  <a:pt x="13076" y="18066"/>
                  <a:pt x="13176" y="17398"/>
                </a:cubicBezTo>
                <a:cubicBezTo>
                  <a:pt x="13443" y="16865"/>
                  <a:pt x="13877" y="16398"/>
                  <a:pt x="14210" y="15897"/>
                </a:cubicBezTo>
                <a:cubicBezTo>
                  <a:pt x="14410" y="15564"/>
                  <a:pt x="14711" y="15164"/>
                  <a:pt x="14844" y="14730"/>
                </a:cubicBezTo>
                <a:lnTo>
                  <a:pt x="14911" y="14830"/>
                </a:lnTo>
                <a:cubicBezTo>
                  <a:pt x="14920" y="14835"/>
                  <a:pt x="14929" y="14837"/>
                  <a:pt x="14938" y="14837"/>
                </a:cubicBezTo>
                <a:cubicBezTo>
                  <a:pt x="14994" y="14837"/>
                  <a:pt x="15044" y="14754"/>
                  <a:pt x="15044" y="14697"/>
                </a:cubicBezTo>
                <a:cubicBezTo>
                  <a:pt x="15011" y="14663"/>
                  <a:pt x="15011" y="14563"/>
                  <a:pt x="14944" y="14530"/>
                </a:cubicBezTo>
                <a:lnTo>
                  <a:pt x="14944" y="14396"/>
                </a:lnTo>
                <a:cubicBezTo>
                  <a:pt x="14944" y="14330"/>
                  <a:pt x="14944" y="14263"/>
                  <a:pt x="14911" y="14230"/>
                </a:cubicBezTo>
                <a:cubicBezTo>
                  <a:pt x="14911" y="13863"/>
                  <a:pt x="15078" y="13529"/>
                  <a:pt x="15411" y="13329"/>
                </a:cubicBezTo>
                <a:cubicBezTo>
                  <a:pt x="15509" y="13248"/>
                  <a:pt x="15748" y="13174"/>
                  <a:pt x="15968" y="13174"/>
                </a:cubicBezTo>
                <a:cubicBezTo>
                  <a:pt x="16201" y="13174"/>
                  <a:pt x="16412" y="13256"/>
                  <a:pt x="16412" y="13496"/>
                </a:cubicBezTo>
                <a:cubicBezTo>
                  <a:pt x="16412" y="13829"/>
                  <a:pt x="16045" y="14163"/>
                  <a:pt x="15778" y="14363"/>
                </a:cubicBezTo>
                <a:cubicBezTo>
                  <a:pt x="15545" y="14596"/>
                  <a:pt x="15211" y="14763"/>
                  <a:pt x="14877" y="14930"/>
                </a:cubicBezTo>
                <a:cubicBezTo>
                  <a:pt x="14777" y="14997"/>
                  <a:pt x="14844" y="15063"/>
                  <a:pt x="14911" y="15063"/>
                </a:cubicBezTo>
                <a:cubicBezTo>
                  <a:pt x="15444" y="15063"/>
                  <a:pt x="15945" y="14663"/>
                  <a:pt x="16278" y="14263"/>
                </a:cubicBezTo>
                <a:cubicBezTo>
                  <a:pt x="16545" y="13996"/>
                  <a:pt x="16879" y="13529"/>
                  <a:pt x="16579" y="13162"/>
                </a:cubicBezTo>
                <a:cubicBezTo>
                  <a:pt x="16445" y="12995"/>
                  <a:pt x="16178" y="12929"/>
                  <a:pt x="15945" y="12929"/>
                </a:cubicBezTo>
                <a:cubicBezTo>
                  <a:pt x="15916" y="12926"/>
                  <a:pt x="15888" y="12924"/>
                  <a:pt x="15860" y="12924"/>
                </a:cubicBezTo>
                <a:cubicBezTo>
                  <a:pt x="15565" y="12924"/>
                  <a:pt x="15321" y="13079"/>
                  <a:pt x="15078" y="13262"/>
                </a:cubicBezTo>
                <a:cubicBezTo>
                  <a:pt x="14844" y="13496"/>
                  <a:pt x="14677" y="13863"/>
                  <a:pt x="14677" y="14196"/>
                </a:cubicBezTo>
                <a:cubicBezTo>
                  <a:pt x="14611" y="14230"/>
                  <a:pt x="14611" y="14263"/>
                  <a:pt x="14611" y="14330"/>
                </a:cubicBezTo>
                <a:cubicBezTo>
                  <a:pt x="14711" y="15364"/>
                  <a:pt x="13843" y="16231"/>
                  <a:pt x="13243" y="17098"/>
                </a:cubicBezTo>
                <a:cubicBezTo>
                  <a:pt x="13376" y="16264"/>
                  <a:pt x="13543" y="15430"/>
                  <a:pt x="13710" y="14596"/>
                </a:cubicBezTo>
                <a:cubicBezTo>
                  <a:pt x="13877" y="13729"/>
                  <a:pt x="14444" y="12995"/>
                  <a:pt x="15078" y="12362"/>
                </a:cubicBezTo>
                <a:cubicBezTo>
                  <a:pt x="15110" y="12405"/>
                  <a:pt x="15149" y="12423"/>
                  <a:pt x="15187" y="12423"/>
                </a:cubicBezTo>
                <a:cubicBezTo>
                  <a:pt x="15265" y="12423"/>
                  <a:pt x="15338" y="12348"/>
                  <a:pt x="15344" y="12242"/>
                </a:cubicBezTo>
                <a:lnTo>
                  <a:pt x="15344" y="12242"/>
                </a:lnTo>
                <a:cubicBezTo>
                  <a:pt x="15478" y="12533"/>
                  <a:pt x="15715" y="12739"/>
                  <a:pt x="16024" y="12739"/>
                </a:cubicBezTo>
                <a:cubicBezTo>
                  <a:pt x="16104" y="12739"/>
                  <a:pt x="16189" y="12725"/>
                  <a:pt x="16278" y="12695"/>
                </a:cubicBezTo>
                <a:cubicBezTo>
                  <a:pt x="16712" y="12528"/>
                  <a:pt x="17046" y="12061"/>
                  <a:pt x="17112" y="11661"/>
                </a:cubicBezTo>
                <a:cubicBezTo>
                  <a:pt x="17207" y="11249"/>
                  <a:pt x="17061" y="10655"/>
                  <a:pt x="16617" y="10655"/>
                </a:cubicBezTo>
                <a:cubicBezTo>
                  <a:pt x="16594" y="10655"/>
                  <a:pt x="16570" y="10657"/>
                  <a:pt x="16545" y="10660"/>
                </a:cubicBezTo>
                <a:cubicBezTo>
                  <a:pt x="16512" y="10660"/>
                  <a:pt x="16445" y="10694"/>
                  <a:pt x="16512" y="10727"/>
                </a:cubicBezTo>
                <a:cubicBezTo>
                  <a:pt x="16745" y="10994"/>
                  <a:pt x="16946" y="11161"/>
                  <a:pt x="16879" y="11528"/>
                </a:cubicBezTo>
                <a:cubicBezTo>
                  <a:pt x="16845" y="11861"/>
                  <a:pt x="16612" y="12161"/>
                  <a:pt x="16345" y="12362"/>
                </a:cubicBezTo>
                <a:cubicBezTo>
                  <a:pt x="16234" y="12445"/>
                  <a:pt x="16117" y="12488"/>
                  <a:pt x="16011" y="12488"/>
                </a:cubicBezTo>
                <a:cubicBezTo>
                  <a:pt x="15863" y="12488"/>
                  <a:pt x="15736" y="12403"/>
                  <a:pt x="15678" y="12228"/>
                </a:cubicBezTo>
                <a:cubicBezTo>
                  <a:pt x="15411" y="11828"/>
                  <a:pt x="15545" y="10860"/>
                  <a:pt x="16178" y="10827"/>
                </a:cubicBezTo>
                <a:cubicBezTo>
                  <a:pt x="16212" y="10827"/>
                  <a:pt x="16212" y="10760"/>
                  <a:pt x="16178" y="10727"/>
                </a:cubicBezTo>
                <a:cubicBezTo>
                  <a:pt x="16106" y="10704"/>
                  <a:pt x="16037" y="10693"/>
                  <a:pt x="15973" y="10693"/>
                </a:cubicBezTo>
                <a:cubicBezTo>
                  <a:pt x="15480" y="10693"/>
                  <a:pt x="15244" y="11330"/>
                  <a:pt x="15244" y="11861"/>
                </a:cubicBezTo>
                <a:cubicBezTo>
                  <a:pt x="15215" y="11818"/>
                  <a:pt x="15167" y="11793"/>
                  <a:pt x="15122" y="11793"/>
                </a:cubicBezTo>
                <a:cubicBezTo>
                  <a:pt x="15064" y="11793"/>
                  <a:pt x="15011" y="11834"/>
                  <a:pt x="15011" y="11928"/>
                </a:cubicBezTo>
                <a:lnTo>
                  <a:pt x="15011" y="12061"/>
                </a:lnTo>
                <a:lnTo>
                  <a:pt x="15011" y="12161"/>
                </a:lnTo>
                <a:lnTo>
                  <a:pt x="15011" y="12195"/>
                </a:lnTo>
                <a:cubicBezTo>
                  <a:pt x="14611" y="12695"/>
                  <a:pt x="14210" y="13162"/>
                  <a:pt x="13943" y="13696"/>
                </a:cubicBezTo>
                <a:cubicBezTo>
                  <a:pt x="14110" y="12995"/>
                  <a:pt x="14277" y="12228"/>
                  <a:pt x="14410" y="11528"/>
                </a:cubicBezTo>
                <a:lnTo>
                  <a:pt x="14410" y="11494"/>
                </a:lnTo>
                <a:cubicBezTo>
                  <a:pt x="14544" y="10927"/>
                  <a:pt x="14844" y="10594"/>
                  <a:pt x="15044" y="10093"/>
                </a:cubicBezTo>
                <a:cubicBezTo>
                  <a:pt x="15111" y="9993"/>
                  <a:pt x="15178" y="9826"/>
                  <a:pt x="15178" y="9660"/>
                </a:cubicBezTo>
                <a:cubicBezTo>
                  <a:pt x="15261" y="9799"/>
                  <a:pt x="15391" y="9868"/>
                  <a:pt x="15528" y="9868"/>
                </a:cubicBezTo>
                <a:cubicBezTo>
                  <a:pt x="15556" y="9868"/>
                  <a:pt x="15583" y="9865"/>
                  <a:pt x="15611" y="9860"/>
                </a:cubicBezTo>
                <a:cubicBezTo>
                  <a:pt x="16045" y="9826"/>
                  <a:pt x="16178" y="9259"/>
                  <a:pt x="16245" y="8926"/>
                </a:cubicBezTo>
                <a:cubicBezTo>
                  <a:pt x="16345" y="8559"/>
                  <a:pt x="16378" y="7692"/>
                  <a:pt x="15945" y="7491"/>
                </a:cubicBezTo>
                <a:cubicBezTo>
                  <a:pt x="15934" y="7471"/>
                  <a:pt x="15921" y="7463"/>
                  <a:pt x="15907" y="7463"/>
                </a:cubicBezTo>
                <a:cubicBezTo>
                  <a:pt x="15876" y="7463"/>
                  <a:pt x="15845" y="7502"/>
                  <a:pt x="15845" y="7525"/>
                </a:cubicBezTo>
                <a:cubicBezTo>
                  <a:pt x="15845" y="7692"/>
                  <a:pt x="15911" y="7825"/>
                  <a:pt x="15945" y="7992"/>
                </a:cubicBezTo>
                <a:cubicBezTo>
                  <a:pt x="16012" y="8192"/>
                  <a:pt x="16045" y="8392"/>
                  <a:pt x="16012" y="8592"/>
                </a:cubicBezTo>
                <a:cubicBezTo>
                  <a:pt x="16012" y="8892"/>
                  <a:pt x="15911" y="9326"/>
                  <a:pt x="15711" y="9526"/>
                </a:cubicBezTo>
                <a:cubicBezTo>
                  <a:pt x="15663" y="9580"/>
                  <a:pt x="15617" y="9603"/>
                  <a:pt x="15572" y="9603"/>
                </a:cubicBezTo>
                <a:cubicBezTo>
                  <a:pt x="15367" y="9603"/>
                  <a:pt x="15205" y="9129"/>
                  <a:pt x="15178" y="8992"/>
                </a:cubicBezTo>
                <a:cubicBezTo>
                  <a:pt x="15044" y="8525"/>
                  <a:pt x="15078" y="7858"/>
                  <a:pt x="15511" y="7558"/>
                </a:cubicBezTo>
                <a:cubicBezTo>
                  <a:pt x="15578" y="7525"/>
                  <a:pt x="15511" y="7425"/>
                  <a:pt x="15444" y="7425"/>
                </a:cubicBezTo>
                <a:cubicBezTo>
                  <a:pt x="14911" y="7692"/>
                  <a:pt x="14844" y="8359"/>
                  <a:pt x="14911" y="8892"/>
                </a:cubicBezTo>
                <a:cubicBezTo>
                  <a:pt x="14911" y="9026"/>
                  <a:pt x="14944" y="9193"/>
                  <a:pt x="15044" y="9359"/>
                </a:cubicBezTo>
                <a:cubicBezTo>
                  <a:pt x="15011" y="9860"/>
                  <a:pt x="14711" y="10260"/>
                  <a:pt x="14510" y="10660"/>
                </a:cubicBezTo>
                <a:cubicBezTo>
                  <a:pt x="14510" y="9893"/>
                  <a:pt x="14277" y="9059"/>
                  <a:pt x="14110" y="8425"/>
                </a:cubicBezTo>
                <a:lnTo>
                  <a:pt x="14110" y="8392"/>
                </a:lnTo>
                <a:cubicBezTo>
                  <a:pt x="14110" y="8359"/>
                  <a:pt x="14110" y="8359"/>
                  <a:pt x="14077" y="8325"/>
                </a:cubicBezTo>
                <a:cubicBezTo>
                  <a:pt x="14110" y="8325"/>
                  <a:pt x="14177" y="8259"/>
                  <a:pt x="14177" y="8259"/>
                </a:cubicBezTo>
                <a:cubicBezTo>
                  <a:pt x="14677" y="7992"/>
                  <a:pt x="14844" y="7425"/>
                  <a:pt x="14444" y="6991"/>
                </a:cubicBezTo>
                <a:cubicBezTo>
                  <a:pt x="14200" y="6625"/>
                  <a:pt x="13678" y="6315"/>
                  <a:pt x="13233" y="6315"/>
                </a:cubicBezTo>
                <a:cubicBezTo>
                  <a:pt x="13191" y="6315"/>
                  <a:pt x="13150" y="6318"/>
                  <a:pt x="13109" y="6324"/>
                </a:cubicBezTo>
                <a:cubicBezTo>
                  <a:pt x="12576" y="6324"/>
                  <a:pt x="12576" y="6758"/>
                  <a:pt x="12743" y="7158"/>
                </a:cubicBezTo>
                <a:cubicBezTo>
                  <a:pt x="12843" y="7692"/>
                  <a:pt x="13210" y="8359"/>
                  <a:pt x="13743" y="8392"/>
                </a:cubicBezTo>
                <a:cubicBezTo>
                  <a:pt x="13777" y="8525"/>
                  <a:pt x="13843" y="8559"/>
                  <a:pt x="13943" y="8659"/>
                </a:cubicBezTo>
                <a:cubicBezTo>
                  <a:pt x="14210" y="9560"/>
                  <a:pt x="14244" y="10494"/>
                  <a:pt x="14244" y="11428"/>
                </a:cubicBezTo>
                <a:lnTo>
                  <a:pt x="14244" y="11561"/>
                </a:lnTo>
                <a:lnTo>
                  <a:pt x="14244" y="11594"/>
                </a:lnTo>
                <a:cubicBezTo>
                  <a:pt x="14210" y="11895"/>
                  <a:pt x="14110" y="12228"/>
                  <a:pt x="14077" y="12528"/>
                </a:cubicBezTo>
                <a:cubicBezTo>
                  <a:pt x="13843" y="11728"/>
                  <a:pt x="13843" y="10894"/>
                  <a:pt x="13443" y="10160"/>
                </a:cubicBezTo>
                <a:lnTo>
                  <a:pt x="13410" y="10093"/>
                </a:lnTo>
                <a:lnTo>
                  <a:pt x="13410" y="10027"/>
                </a:lnTo>
                <a:lnTo>
                  <a:pt x="13343" y="9926"/>
                </a:lnTo>
                <a:cubicBezTo>
                  <a:pt x="13410" y="9426"/>
                  <a:pt x="13343" y="8826"/>
                  <a:pt x="13043" y="8492"/>
                </a:cubicBezTo>
                <a:cubicBezTo>
                  <a:pt x="12897" y="8317"/>
                  <a:pt x="12687" y="8206"/>
                  <a:pt x="12471" y="8175"/>
                </a:cubicBezTo>
                <a:lnTo>
                  <a:pt x="12471" y="8175"/>
                </a:lnTo>
                <a:cubicBezTo>
                  <a:pt x="12637" y="8235"/>
                  <a:pt x="12754" y="8382"/>
                  <a:pt x="12843" y="8559"/>
                </a:cubicBezTo>
                <a:cubicBezTo>
                  <a:pt x="13009" y="8892"/>
                  <a:pt x="13043" y="9193"/>
                  <a:pt x="13043" y="9493"/>
                </a:cubicBezTo>
                <a:cubicBezTo>
                  <a:pt x="12943" y="9493"/>
                  <a:pt x="12843" y="9560"/>
                  <a:pt x="12876" y="9660"/>
                </a:cubicBezTo>
                <a:cubicBezTo>
                  <a:pt x="12909" y="9826"/>
                  <a:pt x="12943" y="9993"/>
                  <a:pt x="13043" y="10160"/>
                </a:cubicBezTo>
                <a:cubicBezTo>
                  <a:pt x="12642" y="10060"/>
                  <a:pt x="12376" y="9926"/>
                  <a:pt x="12109" y="9593"/>
                </a:cubicBezTo>
                <a:cubicBezTo>
                  <a:pt x="11909" y="9326"/>
                  <a:pt x="11708" y="8892"/>
                  <a:pt x="11775" y="8492"/>
                </a:cubicBezTo>
                <a:cubicBezTo>
                  <a:pt x="11778" y="8470"/>
                  <a:pt x="11783" y="8448"/>
                  <a:pt x="11788" y="8428"/>
                </a:cubicBezTo>
                <a:lnTo>
                  <a:pt x="11788" y="8428"/>
                </a:lnTo>
                <a:cubicBezTo>
                  <a:pt x="11772" y="8448"/>
                  <a:pt x="11756" y="8470"/>
                  <a:pt x="11742" y="8492"/>
                </a:cubicBezTo>
                <a:cubicBezTo>
                  <a:pt x="11508" y="8892"/>
                  <a:pt x="11742" y="9526"/>
                  <a:pt x="12009" y="9893"/>
                </a:cubicBezTo>
                <a:cubicBezTo>
                  <a:pt x="12168" y="10158"/>
                  <a:pt x="12558" y="10591"/>
                  <a:pt x="12946" y="10591"/>
                </a:cubicBezTo>
                <a:cubicBezTo>
                  <a:pt x="13046" y="10591"/>
                  <a:pt x="13147" y="10562"/>
                  <a:pt x="13243" y="10494"/>
                </a:cubicBezTo>
                <a:cubicBezTo>
                  <a:pt x="13257" y="10522"/>
                  <a:pt x="13289" y="10532"/>
                  <a:pt x="13324" y="10532"/>
                </a:cubicBezTo>
                <a:cubicBezTo>
                  <a:pt x="13371" y="10532"/>
                  <a:pt x="13424" y="10513"/>
                  <a:pt x="13443" y="10494"/>
                </a:cubicBezTo>
                <a:cubicBezTo>
                  <a:pt x="13729" y="11066"/>
                  <a:pt x="13682" y="11790"/>
                  <a:pt x="13908" y="12405"/>
                </a:cubicBezTo>
                <a:lnTo>
                  <a:pt x="13908" y="12405"/>
                </a:lnTo>
                <a:cubicBezTo>
                  <a:pt x="13909" y="12402"/>
                  <a:pt x="13909" y="12398"/>
                  <a:pt x="13910" y="12395"/>
                </a:cubicBezTo>
                <a:cubicBezTo>
                  <a:pt x="13910" y="12428"/>
                  <a:pt x="13943" y="12428"/>
                  <a:pt x="13943" y="12495"/>
                </a:cubicBezTo>
                <a:cubicBezTo>
                  <a:pt x="13931" y="12465"/>
                  <a:pt x="13919" y="12435"/>
                  <a:pt x="13908" y="12405"/>
                </a:cubicBezTo>
                <a:lnTo>
                  <a:pt x="13908" y="12405"/>
                </a:lnTo>
                <a:cubicBezTo>
                  <a:pt x="13776" y="13035"/>
                  <a:pt x="13676" y="13666"/>
                  <a:pt x="13576" y="14263"/>
                </a:cubicBezTo>
                <a:cubicBezTo>
                  <a:pt x="13618" y="14084"/>
                  <a:pt x="13657" y="13899"/>
                  <a:pt x="13695" y="13711"/>
                </a:cubicBezTo>
                <a:lnTo>
                  <a:pt x="13695" y="13711"/>
                </a:lnTo>
                <a:cubicBezTo>
                  <a:pt x="13645" y="13987"/>
                  <a:pt x="13597" y="14261"/>
                  <a:pt x="13543" y="14530"/>
                </a:cubicBezTo>
                <a:cubicBezTo>
                  <a:pt x="13543" y="14396"/>
                  <a:pt x="13510" y="14263"/>
                  <a:pt x="13510" y="14163"/>
                </a:cubicBezTo>
                <a:cubicBezTo>
                  <a:pt x="13443" y="13863"/>
                  <a:pt x="13410" y="13562"/>
                  <a:pt x="13376" y="13329"/>
                </a:cubicBezTo>
                <a:cubicBezTo>
                  <a:pt x="13343" y="13195"/>
                  <a:pt x="13276" y="13029"/>
                  <a:pt x="13243" y="12862"/>
                </a:cubicBezTo>
                <a:cubicBezTo>
                  <a:pt x="13276" y="12829"/>
                  <a:pt x="13276" y="12762"/>
                  <a:pt x="13276" y="12728"/>
                </a:cubicBezTo>
                <a:cubicBezTo>
                  <a:pt x="13243" y="12695"/>
                  <a:pt x="13243" y="12662"/>
                  <a:pt x="13210" y="12595"/>
                </a:cubicBezTo>
                <a:lnTo>
                  <a:pt x="13210" y="12395"/>
                </a:lnTo>
                <a:cubicBezTo>
                  <a:pt x="13210" y="12362"/>
                  <a:pt x="13210" y="12328"/>
                  <a:pt x="13176" y="12261"/>
                </a:cubicBezTo>
                <a:cubicBezTo>
                  <a:pt x="13243" y="11895"/>
                  <a:pt x="13076" y="11428"/>
                  <a:pt x="12909" y="11194"/>
                </a:cubicBezTo>
                <a:cubicBezTo>
                  <a:pt x="12748" y="10961"/>
                  <a:pt x="12480" y="10834"/>
                  <a:pt x="12225" y="10834"/>
                </a:cubicBezTo>
                <a:cubicBezTo>
                  <a:pt x="12147" y="10834"/>
                  <a:pt x="12071" y="10845"/>
                  <a:pt x="11999" y="10870"/>
                </a:cubicBezTo>
                <a:lnTo>
                  <a:pt x="11999" y="10870"/>
                </a:lnTo>
                <a:cubicBezTo>
                  <a:pt x="12018" y="10868"/>
                  <a:pt x="12037" y="10867"/>
                  <a:pt x="12056" y="10867"/>
                </a:cubicBezTo>
                <a:cubicBezTo>
                  <a:pt x="12270" y="10867"/>
                  <a:pt x="12494" y="11003"/>
                  <a:pt x="12609" y="11194"/>
                </a:cubicBezTo>
                <a:cubicBezTo>
                  <a:pt x="12743" y="11361"/>
                  <a:pt x="12843" y="11661"/>
                  <a:pt x="12843" y="11928"/>
                </a:cubicBezTo>
                <a:cubicBezTo>
                  <a:pt x="12743" y="11928"/>
                  <a:pt x="12709" y="11995"/>
                  <a:pt x="12642" y="12028"/>
                </a:cubicBezTo>
                <a:lnTo>
                  <a:pt x="12642" y="12195"/>
                </a:lnTo>
                <a:lnTo>
                  <a:pt x="12642" y="12261"/>
                </a:lnTo>
                <a:cubicBezTo>
                  <a:pt x="12532" y="12317"/>
                  <a:pt x="12433" y="12349"/>
                  <a:pt x="12336" y="12349"/>
                </a:cubicBezTo>
                <a:cubicBezTo>
                  <a:pt x="12198" y="12349"/>
                  <a:pt x="12065" y="12284"/>
                  <a:pt x="11909" y="12128"/>
                </a:cubicBezTo>
                <a:cubicBezTo>
                  <a:pt x="11729" y="11919"/>
                  <a:pt x="11577" y="11549"/>
                  <a:pt x="11619" y="11234"/>
                </a:cubicBezTo>
                <a:lnTo>
                  <a:pt x="11619" y="11234"/>
                </a:lnTo>
                <a:cubicBezTo>
                  <a:pt x="11327" y="11906"/>
                  <a:pt x="11996" y="12851"/>
                  <a:pt x="12560" y="12851"/>
                </a:cubicBezTo>
                <a:cubicBezTo>
                  <a:pt x="12672" y="12851"/>
                  <a:pt x="12780" y="12813"/>
                  <a:pt x="12876" y="12728"/>
                </a:cubicBezTo>
                <a:lnTo>
                  <a:pt x="12943" y="12795"/>
                </a:lnTo>
                <a:cubicBezTo>
                  <a:pt x="13009" y="12862"/>
                  <a:pt x="13043" y="12862"/>
                  <a:pt x="13109" y="12862"/>
                </a:cubicBezTo>
                <a:cubicBezTo>
                  <a:pt x="13210" y="13095"/>
                  <a:pt x="13243" y="13396"/>
                  <a:pt x="13276" y="13629"/>
                </a:cubicBezTo>
                <a:cubicBezTo>
                  <a:pt x="13376" y="14096"/>
                  <a:pt x="13376" y="14596"/>
                  <a:pt x="13510" y="15030"/>
                </a:cubicBezTo>
                <a:cubicBezTo>
                  <a:pt x="13410" y="15664"/>
                  <a:pt x="13276" y="16264"/>
                  <a:pt x="13210" y="16898"/>
                </a:cubicBezTo>
                <a:cubicBezTo>
                  <a:pt x="13109" y="17398"/>
                  <a:pt x="13009" y="17899"/>
                  <a:pt x="12909" y="18399"/>
                </a:cubicBezTo>
                <a:cubicBezTo>
                  <a:pt x="12342" y="16264"/>
                  <a:pt x="11608" y="14163"/>
                  <a:pt x="11075" y="12028"/>
                </a:cubicBezTo>
                <a:cubicBezTo>
                  <a:pt x="11075" y="11995"/>
                  <a:pt x="11058" y="11978"/>
                  <a:pt x="11041" y="11978"/>
                </a:cubicBezTo>
                <a:cubicBezTo>
                  <a:pt x="11025" y="11978"/>
                  <a:pt x="11008" y="11995"/>
                  <a:pt x="11008" y="12028"/>
                </a:cubicBezTo>
                <a:cubicBezTo>
                  <a:pt x="11075" y="12662"/>
                  <a:pt x="11241" y="13262"/>
                  <a:pt x="11375" y="13863"/>
                </a:cubicBezTo>
                <a:cubicBezTo>
                  <a:pt x="10941" y="12562"/>
                  <a:pt x="10508" y="11294"/>
                  <a:pt x="10007" y="10027"/>
                </a:cubicBezTo>
                <a:cubicBezTo>
                  <a:pt x="10041" y="9760"/>
                  <a:pt x="10041" y="9526"/>
                  <a:pt x="10074" y="9259"/>
                </a:cubicBezTo>
                <a:cubicBezTo>
                  <a:pt x="10107" y="8992"/>
                  <a:pt x="10074" y="8525"/>
                  <a:pt x="10207" y="8192"/>
                </a:cubicBezTo>
                <a:cubicBezTo>
                  <a:pt x="10241" y="8192"/>
                  <a:pt x="10241" y="8125"/>
                  <a:pt x="10274" y="8092"/>
                </a:cubicBezTo>
                <a:lnTo>
                  <a:pt x="10274" y="8058"/>
                </a:lnTo>
                <a:cubicBezTo>
                  <a:pt x="10274" y="8025"/>
                  <a:pt x="10274" y="7958"/>
                  <a:pt x="10341" y="7925"/>
                </a:cubicBezTo>
                <a:cubicBezTo>
                  <a:pt x="10341" y="7858"/>
                  <a:pt x="10341" y="7792"/>
                  <a:pt x="10274" y="7758"/>
                </a:cubicBezTo>
                <a:lnTo>
                  <a:pt x="10274" y="7725"/>
                </a:lnTo>
                <a:cubicBezTo>
                  <a:pt x="10383" y="7763"/>
                  <a:pt x="10488" y="7781"/>
                  <a:pt x="10587" y="7781"/>
                </a:cubicBezTo>
                <a:cubicBezTo>
                  <a:pt x="11094" y="7781"/>
                  <a:pt x="11453" y="7321"/>
                  <a:pt x="11508" y="6791"/>
                </a:cubicBezTo>
                <a:cubicBezTo>
                  <a:pt x="11542" y="6257"/>
                  <a:pt x="11342" y="5557"/>
                  <a:pt x="10875" y="5223"/>
                </a:cubicBezTo>
                <a:cubicBezTo>
                  <a:pt x="10770" y="5140"/>
                  <a:pt x="10670" y="5105"/>
                  <a:pt x="10575" y="5105"/>
                </a:cubicBezTo>
                <a:cubicBezTo>
                  <a:pt x="10367" y="5105"/>
                  <a:pt x="10189" y="5273"/>
                  <a:pt x="10074" y="5457"/>
                </a:cubicBezTo>
                <a:lnTo>
                  <a:pt x="10074" y="5423"/>
                </a:lnTo>
                <a:cubicBezTo>
                  <a:pt x="10074" y="5400"/>
                  <a:pt x="10057" y="5376"/>
                  <a:pt x="10036" y="5376"/>
                </a:cubicBezTo>
                <a:cubicBezTo>
                  <a:pt x="10027" y="5376"/>
                  <a:pt x="10017" y="5380"/>
                  <a:pt x="10007" y="5390"/>
                </a:cubicBezTo>
                <a:cubicBezTo>
                  <a:pt x="9907" y="5557"/>
                  <a:pt x="9840" y="5790"/>
                  <a:pt x="9774" y="6057"/>
                </a:cubicBezTo>
                <a:cubicBezTo>
                  <a:pt x="9740" y="6124"/>
                  <a:pt x="9740" y="6257"/>
                  <a:pt x="9707" y="6357"/>
                </a:cubicBezTo>
                <a:cubicBezTo>
                  <a:pt x="9707" y="6391"/>
                  <a:pt x="9707" y="6391"/>
                  <a:pt x="9740" y="6391"/>
                </a:cubicBezTo>
                <a:cubicBezTo>
                  <a:pt x="9707" y="6791"/>
                  <a:pt x="9774" y="7258"/>
                  <a:pt x="10007" y="7558"/>
                </a:cubicBezTo>
                <a:cubicBezTo>
                  <a:pt x="9941" y="7591"/>
                  <a:pt x="9907" y="7625"/>
                  <a:pt x="9907" y="7692"/>
                </a:cubicBezTo>
                <a:lnTo>
                  <a:pt x="9907" y="7925"/>
                </a:lnTo>
                <a:lnTo>
                  <a:pt x="9907" y="8025"/>
                </a:lnTo>
                <a:lnTo>
                  <a:pt x="9907" y="8058"/>
                </a:lnTo>
                <a:lnTo>
                  <a:pt x="9907" y="8092"/>
                </a:lnTo>
                <a:cubicBezTo>
                  <a:pt x="9907" y="8092"/>
                  <a:pt x="9907" y="8159"/>
                  <a:pt x="9941" y="8159"/>
                </a:cubicBezTo>
                <a:cubicBezTo>
                  <a:pt x="10041" y="8425"/>
                  <a:pt x="9941" y="8826"/>
                  <a:pt x="9907" y="9093"/>
                </a:cubicBezTo>
                <a:cubicBezTo>
                  <a:pt x="9907" y="9326"/>
                  <a:pt x="9874" y="9493"/>
                  <a:pt x="9874" y="9693"/>
                </a:cubicBezTo>
                <a:cubicBezTo>
                  <a:pt x="9874" y="9660"/>
                  <a:pt x="9874" y="9660"/>
                  <a:pt x="9840" y="9593"/>
                </a:cubicBezTo>
                <a:cubicBezTo>
                  <a:pt x="9711" y="9334"/>
                  <a:pt x="9613" y="9075"/>
                  <a:pt x="9516" y="8786"/>
                </a:cubicBezTo>
                <a:lnTo>
                  <a:pt x="9516" y="8786"/>
                </a:lnTo>
                <a:cubicBezTo>
                  <a:pt x="9518" y="8787"/>
                  <a:pt x="9520" y="8788"/>
                  <a:pt x="9522" y="8788"/>
                </a:cubicBezTo>
                <a:cubicBezTo>
                  <a:pt x="9542" y="8788"/>
                  <a:pt x="9574" y="8749"/>
                  <a:pt x="9574" y="8726"/>
                </a:cubicBezTo>
                <a:cubicBezTo>
                  <a:pt x="9340" y="7892"/>
                  <a:pt x="8940" y="7058"/>
                  <a:pt x="8540" y="6324"/>
                </a:cubicBezTo>
                <a:cubicBezTo>
                  <a:pt x="8540" y="6090"/>
                  <a:pt x="8573" y="5890"/>
                  <a:pt x="8573" y="5723"/>
                </a:cubicBezTo>
                <a:cubicBezTo>
                  <a:pt x="8606" y="5490"/>
                  <a:pt x="8606" y="5223"/>
                  <a:pt x="8673" y="5023"/>
                </a:cubicBezTo>
                <a:cubicBezTo>
                  <a:pt x="8706" y="4990"/>
                  <a:pt x="8740" y="4923"/>
                  <a:pt x="8740" y="4890"/>
                </a:cubicBezTo>
                <a:lnTo>
                  <a:pt x="8740" y="4689"/>
                </a:lnTo>
                <a:cubicBezTo>
                  <a:pt x="8773" y="4689"/>
                  <a:pt x="8773" y="4723"/>
                  <a:pt x="8840" y="4723"/>
                </a:cubicBezTo>
                <a:cubicBezTo>
                  <a:pt x="8906" y="4741"/>
                  <a:pt x="8971" y="4750"/>
                  <a:pt x="9033" y="4750"/>
                </a:cubicBezTo>
                <a:cubicBezTo>
                  <a:pt x="9531" y="4750"/>
                  <a:pt x="9874" y="4196"/>
                  <a:pt x="9874" y="3722"/>
                </a:cubicBezTo>
                <a:cubicBezTo>
                  <a:pt x="9874" y="3255"/>
                  <a:pt x="9607" y="2655"/>
                  <a:pt x="9173" y="2421"/>
                </a:cubicBezTo>
                <a:cubicBezTo>
                  <a:pt x="9089" y="2382"/>
                  <a:pt x="9012" y="2365"/>
                  <a:pt x="8942" y="2365"/>
                </a:cubicBezTo>
                <a:cubicBezTo>
                  <a:pt x="8651" y="2365"/>
                  <a:pt x="8474" y="2666"/>
                  <a:pt x="8339" y="2988"/>
                </a:cubicBezTo>
                <a:lnTo>
                  <a:pt x="8273" y="2988"/>
                </a:lnTo>
                <a:cubicBezTo>
                  <a:pt x="8106" y="3355"/>
                  <a:pt x="8073" y="3922"/>
                  <a:pt x="8273" y="4322"/>
                </a:cubicBezTo>
                <a:cubicBezTo>
                  <a:pt x="8239" y="4356"/>
                  <a:pt x="8239" y="4389"/>
                  <a:pt x="8239" y="4423"/>
                </a:cubicBezTo>
                <a:cubicBezTo>
                  <a:pt x="8239" y="4589"/>
                  <a:pt x="8239" y="4689"/>
                  <a:pt x="8273" y="4856"/>
                </a:cubicBezTo>
                <a:cubicBezTo>
                  <a:pt x="8273" y="4890"/>
                  <a:pt x="8339" y="4923"/>
                  <a:pt x="8373" y="4923"/>
                </a:cubicBezTo>
                <a:lnTo>
                  <a:pt x="8373" y="4990"/>
                </a:lnTo>
                <a:lnTo>
                  <a:pt x="8239" y="5990"/>
                </a:lnTo>
                <a:cubicBezTo>
                  <a:pt x="8039" y="5590"/>
                  <a:pt x="7839" y="5223"/>
                  <a:pt x="7606" y="4890"/>
                </a:cubicBezTo>
                <a:cubicBezTo>
                  <a:pt x="7596" y="4880"/>
                  <a:pt x="7586" y="4876"/>
                  <a:pt x="7578" y="4876"/>
                </a:cubicBezTo>
                <a:cubicBezTo>
                  <a:pt x="7558" y="4876"/>
                  <a:pt x="7549" y="4899"/>
                  <a:pt x="7572" y="4923"/>
                </a:cubicBezTo>
                <a:cubicBezTo>
                  <a:pt x="7606" y="5056"/>
                  <a:pt x="7706" y="5190"/>
                  <a:pt x="7739" y="5323"/>
                </a:cubicBezTo>
                <a:cubicBezTo>
                  <a:pt x="7672" y="5156"/>
                  <a:pt x="7572" y="5023"/>
                  <a:pt x="7439" y="4856"/>
                </a:cubicBezTo>
                <a:cubicBezTo>
                  <a:pt x="7505" y="4656"/>
                  <a:pt x="7405" y="4389"/>
                  <a:pt x="7372" y="4222"/>
                </a:cubicBezTo>
                <a:cubicBezTo>
                  <a:pt x="7272" y="3722"/>
                  <a:pt x="7105" y="3222"/>
                  <a:pt x="7038" y="2721"/>
                </a:cubicBezTo>
                <a:lnTo>
                  <a:pt x="7038" y="2688"/>
                </a:lnTo>
                <a:cubicBezTo>
                  <a:pt x="7038" y="2621"/>
                  <a:pt x="7072" y="2621"/>
                  <a:pt x="7072" y="2588"/>
                </a:cubicBezTo>
                <a:cubicBezTo>
                  <a:pt x="7105" y="2588"/>
                  <a:pt x="7105" y="2655"/>
                  <a:pt x="7172" y="2655"/>
                </a:cubicBezTo>
                <a:cubicBezTo>
                  <a:pt x="7218" y="2674"/>
                  <a:pt x="7263" y="2682"/>
                  <a:pt x="7306" y="2682"/>
                </a:cubicBezTo>
                <a:cubicBezTo>
                  <a:pt x="7796" y="2682"/>
                  <a:pt x="8106" y="1557"/>
                  <a:pt x="8106" y="1220"/>
                </a:cubicBezTo>
                <a:cubicBezTo>
                  <a:pt x="8173" y="687"/>
                  <a:pt x="7772" y="86"/>
                  <a:pt x="7205" y="19"/>
                </a:cubicBezTo>
                <a:cubicBezTo>
                  <a:pt x="7145" y="7"/>
                  <a:pt x="7086" y="1"/>
                  <a:pt x="7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68"/>
          <p:cNvSpPr/>
          <p:nvPr/>
        </p:nvSpPr>
        <p:spPr>
          <a:xfrm>
            <a:off x="375377" y="1832707"/>
            <a:ext cx="1330203" cy="2008193"/>
          </a:xfrm>
          <a:custGeom>
            <a:avLst/>
            <a:gdLst/>
            <a:ahLst/>
            <a:cxnLst/>
            <a:rect l="l" t="t" r="r" b="b"/>
            <a:pathLst>
              <a:path w="23479" h="35446" extrusionOk="0">
                <a:moveTo>
                  <a:pt x="20382" y="8308"/>
                </a:moveTo>
                <a:lnTo>
                  <a:pt x="20382" y="8308"/>
                </a:lnTo>
                <a:cubicBezTo>
                  <a:pt x="19214" y="9209"/>
                  <a:pt x="17980" y="9976"/>
                  <a:pt x="16446" y="10510"/>
                </a:cubicBezTo>
                <a:cubicBezTo>
                  <a:pt x="14611" y="11177"/>
                  <a:pt x="12743" y="11310"/>
                  <a:pt x="11109" y="12344"/>
                </a:cubicBezTo>
                <a:cubicBezTo>
                  <a:pt x="12276" y="10943"/>
                  <a:pt x="14044" y="10176"/>
                  <a:pt x="15912" y="9642"/>
                </a:cubicBezTo>
                <a:cubicBezTo>
                  <a:pt x="17213" y="9275"/>
                  <a:pt x="18914" y="8942"/>
                  <a:pt x="20382" y="8308"/>
                </a:cubicBezTo>
                <a:close/>
                <a:moveTo>
                  <a:pt x="11585" y="6814"/>
                </a:moveTo>
                <a:cubicBezTo>
                  <a:pt x="11641" y="6814"/>
                  <a:pt x="11466" y="7404"/>
                  <a:pt x="11442" y="7641"/>
                </a:cubicBezTo>
                <a:cubicBezTo>
                  <a:pt x="11376" y="8541"/>
                  <a:pt x="11142" y="9475"/>
                  <a:pt x="10975" y="10343"/>
                </a:cubicBezTo>
                <a:cubicBezTo>
                  <a:pt x="10875" y="10977"/>
                  <a:pt x="10708" y="11610"/>
                  <a:pt x="10475" y="12177"/>
                </a:cubicBezTo>
                <a:cubicBezTo>
                  <a:pt x="10642" y="11177"/>
                  <a:pt x="10742" y="10143"/>
                  <a:pt x="10875" y="9109"/>
                </a:cubicBezTo>
                <a:cubicBezTo>
                  <a:pt x="10875" y="9030"/>
                  <a:pt x="10818" y="8998"/>
                  <a:pt x="10771" y="8998"/>
                </a:cubicBezTo>
                <a:cubicBezTo>
                  <a:pt x="10737" y="8998"/>
                  <a:pt x="10708" y="9014"/>
                  <a:pt x="10708" y="9042"/>
                </a:cubicBezTo>
                <a:cubicBezTo>
                  <a:pt x="10442" y="10776"/>
                  <a:pt x="10208" y="12444"/>
                  <a:pt x="9774" y="14112"/>
                </a:cubicBezTo>
                <a:cubicBezTo>
                  <a:pt x="9774" y="14112"/>
                  <a:pt x="9774" y="14145"/>
                  <a:pt x="9741" y="14145"/>
                </a:cubicBezTo>
                <a:cubicBezTo>
                  <a:pt x="9741" y="13845"/>
                  <a:pt x="9708" y="13545"/>
                  <a:pt x="9741" y="13278"/>
                </a:cubicBezTo>
                <a:cubicBezTo>
                  <a:pt x="9874" y="12344"/>
                  <a:pt x="10041" y="11477"/>
                  <a:pt x="10208" y="10543"/>
                </a:cubicBezTo>
                <a:cubicBezTo>
                  <a:pt x="10208" y="10510"/>
                  <a:pt x="10141" y="10476"/>
                  <a:pt x="10108" y="10476"/>
                </a:cubicBezTo>
                <a:cubicBezTo>
                  <a:pt x="10408" y="9309"/>
                  <a:pt x="10808" y="8175"/>
                  <a:pt x="11376" y="7174"/>
                </a:cubicBezTo>
                <a:cubicBezTo>
                  <a:pt x="11501" y="6913"/>
                  <a:pt x="11563" y="6814"/>
                  <a:pt x="11585" y="6814"/>
                </a:cubicBezTo>
                <a:close/>
                <a:moveTo>
                  <a:pt x="22150" y="7274"/>
                </a:moveTo>
                <a:cubicBezTo>
                  <a:pt x="21650" y="8308"/>
                  <a:pt x="20949" y="9175"/>
                  <a:pt x="19915" y="9976"/>
                </a:cubicBezTo>
                <a:cubicBezTo>
                  <a:pt x="18547" y="11043"/>
                  <a:pt x="16913" y="11710"/>
                  <a:pt x="15312" y="12444"/>
                </a:cubicBezTo>
                <a:cubicBezTo>
                  <a:pt x="13577" y="13178"/>
                  <a:pt x="11109" y="13312"/>
                  <a:pt x="9808" y="14813"/>
                </a:cubicBezTo>
                <a:cubicBezTo>
                  <a:pt x="9874" y="14713"/>
                  <a:pt x="9908" y="14646"/>
                  <a:pt x="9908" y="14546"/>
                </a:cubicBezTo>
                <a:cubicBezTo>
                  <a:pt x="10075" y="14179"/>
                  <a:pt x="10241" y="13812"/>
                  <a:pt x="10375" y="13445"/>
                </a:cubicBezTo>
                <a:cubicBezTo>
                  <a:pt x="10475" y="13178"/>
                  <a:pt x="10608" y="12945"/>
                  <a:pt x="10775" y="12711"/>
                </a:cubicBezTo>
                <a:cubicBezTo>
                  <a:pt x="12910" y="11210"/>
                  <a:pt x="15712" y="11143"/>
                  <a:pt x="18080" y="10109"/>
                </a:cubicBezTo>
                <a:cubicBezTo>
                  <a:pt x="19381" y="9509"/>
                  <a:pt x="20582" y="8675"/>
                  <a:pt x="21583" y="7674"/>
                </a:cubicBezTo>
                <a:cubicBezTo>
                  <a:pt x="21783" y="7541"/>
                  <a:pt x="21983" y="7441"/>
                  <a:pt x="22150" y="7274"/>
                </a:cubicBezTo>
                <a:close/>
                <a:moveTo>
                  <a:pt x="635" y="2337"/>
                </a:moveTo>
                <a:cubicBezTo>
                  <a:pt x="1302" y="4505"/>
                  <a:pt x="3303" y="6340"/>
                  <a:pt x="4637" y="7974"/>
                </a:cubicBezTo>
                <a:cubicBezTo>
                  <a:pt x="5305" y="8808"/>
                  <a:pt x="5805" y="9642"/>
                  <a:pt x="6138" y="10510"/>
                </a:cubicBezTo>
                <a:cubicBezTo>
                  <a:pt x="5471" y="9842"/>
                  <a:pt x="4637" y="9342"/>
                  <a:pt x="4137" y="8541"/>
                </a:cubicBezTo>
                <a:cubicBezTo>
                  <a:pt x="4128" y="8523"/>
                  <a:pt x="4111" y="8515"/>
                  <a:pt x="4092" y="8515"/>
                </a:cubicBezTo>
                <a:cubicBezTo>
                  <a:pt x="4045" y="8515"/>
                  <a:pt x="3989" y="8569"/>
                  <a:pt x="4037" y="8642"/>
                </a:cubicBezTo>
                <a:cubicBezTo>
                  <a:pt x="4571" y="9542"/>
                  <a:pt x="5438" y="10376"/>
                  <a:pt x="6305" y="11010"/>
                </a:cubicBezTo>
                <a:cubicBezTo>
                  <a:pt x="6972" y="13011"/>
                  <a:pt x="6939" y="15113"/>
                  <a:pt x="6639" y="17214"/>
                </a:cubicBezTo>
                <a:cubicBezTo>
                  <a:pt x="6239" y="12011"/>
                  <a:pt x="1435" y="7607"/>
                  <a:pt x="635" y="2337"/>
                </a:cubicBezTo>
                <a:close/>
                <a:moveTo>
                  <a:pt x="15912" y="12644"/>
                </a:moveTo>
                <a:lnTo>
                  <a:pt x="15912" y="12644"/>
                </a:lnTo>
                <a:cubicBezTo>
                  <a:pt x="15645" y="12878"/>
                  <a:pt x="15478" y="13145"/>
                  <a:pt x="15278" y="13512"/>
                </a:cubicBezTo>
                <a:cubicBezTo>
                  <a:pt x="14444" y="14946"/>
                  <a:pt x="13410" y="16013"/>
                  <a:pt x="12109" y="17014"/>
                </a:cubicBezTo>
                <a:cubicBezTo>
                  <a:pt x="11109" y="17815"/>
                  <a:pt x="9941" y="18348"/>
                  <a:pt x="8907" y="19049"/>
                </a:cubicBezTo>
                <a:cubicBezTo>
                  <a:pt x="10375" y="17214"/>
                  <a:pt x="11809" y="15480"/>
                  <a:pt x="13110" y="13512"/>
                </a:cubicBezTo>
                <a:cubicBezTo>
                  <a:pt x="13544" y="13378"/>
                  <a:pt x="13911" y="13312"/>
                  <a:pt x="14278" y="13211"/>
                </a:cubicBezTo>
                <a:cubicBezTo>
                  <a:pt x="14811" y="13045"/>
                  <a:pt x="15378" y="12878"/>
                  <a:pt x="15912" y="12644"/>
                </a:cubicBezTo>
                <a:close/>
                <a:moveTo>
                  <a:pt x="12810" y="13612"/>
                </a:moveTo>
                <a:lnTo>
                  <a:pt x="12810" y="13612"/>
                </a:lnTo>
                <a:cubicBezTo>
                  <a:pt x="11309" y="15546"/>
                  <a:pt x="9708" y="17448"/>
                  <a:pt x="8207" y="19383"/>
                </a:cubicBezTo>
                <a:cubicBezTo>
                  <a:pt x="8807" y="18148"/>
                  <a:pt x="9207" y="16814"/>
                  <a:pt x="9608" y="15513"/>
                </a:cubicBezTo>
                <a:cubicBezTo>
                  <a:pt x="10308" y="14379"/>
                  <a:pt x="11576" y="13912"/>
                  <a:pt x="12810" y="13612"/>
                </a:cubicBezTo>
                <a:close/>
                <a:moveTo>
                  <a:pt x="3280" y="17492"/>
                </a:moveTo>
                <a:cubicBezTo>
                  <a:pt x="3358" y="17492"/>
                  <a:pt x="3878" y="18541"/>
                  <a:pt x="3970" y="18849"/>
                </a:cubicBezTo>
                <a:cubicBezTo>
                  <a:pt x="4070" y="19016"/>
                  <a:pt x="4104" y="19182"/>
                  <a:pt x="4137" y="19349"/>
                </a:cubicBezTo>
                <a:cubicBezTo>
                  <a:pt x="4137" y="19549"/>
                  <a:pt x="4204" y="19716"/>
                  <a:pt x="4204" y="19950"/>
                </a:cubicBezTo>
                <a:cubicBezTo>
                  <a:pt x="4137" y="19750"/>
                  <a:pt x="4104" y="19549"/>
                  <a:pt x="4070" y="19383"/>
                </a:cubicBezTo>
                <a:cubicBezTo>
                  <a:pt x="4058" y="19357"/>
                  <a:pt x="4030" y="19346"/>
                  <a:pt x="4001" y="19346"/>
                </a:cubicBezTo>
                <a:cubicBezTo>
                  <a:pt x="3955" y="19346"/>
                  <a:pt x="3904" y="19375"/>
                  <a:pt x="3904" y="19416"/>
                </a:cubicBezTo>
                <a:cubicBezTo>
                  <a:pt x="4204" y="20550"/>
                  <a:pt x="4237" y="21684"/>
                  <a:pt x="4204" y="22852"/>
                </a:cubicBezTo>
                <a:cubicBezTo>
                  <a:pt x="3937" y="21050"/>
                  <a:pt x="3403" y="19316"/>
                  <a:pt x="3270" y="17515"/>
                </a:cubicBezTo>
                <a:cubicBezTo>
                  <a:pt x="3270" y="17499"/>
                  <a:pt x="3273" y="17492"/>
                  <a:pt x="3280" y="17492"/>
                </a:cubicBezTo>
                <a:close/>
                <a:moveTo>
                  <a:pt x="4471" y="20817"/>
                </a:moveTo>
                <a:cubicBezTo>
                  <a:pt x="4537" y="21050"/>
                  <a:pt x="4571" y="21284"/>
                  <a:pt x="4604" y="21517"/>
                </a:cubicBezTo>
                <a:cubicBezTo>
                  <a:pt x="4737" y="22451"/>
                  <a:pt x="4737" y="23319"/>
                  <a:pt x="4571" y="24186"/>
                </a:cubicBezTo>
                <a:cubicBezTo>
                  <a:pt x="4704" y="23119"/>
                  <a:pt x="4604" y="21951"/>
                  <a:pt x="4471" y="20817"/>
                </a:cubicBezTo>
                <a:close/>
                <a:moveTo>
                  <a:pt x="14378" y="18215"/>
                </a:moveTo>
                <a:cubicBezTo>
                  <a:pt x="12910" y="20483"/>
                  <a:pt x="11376" y="22051"/>
                  <a:pt x="9041" y="23519"/>
                </a:cubicBezTo>
                <a:cubicBezTo>
                  <a:pt x="8207" y="24053"/>
                  <a:pt x="7373" y="24553"/>
                  <a:pt x="6539" y="25120"/>
                </a:cubicBezTo>
                <a:cubicBezTo>
                  <a:pt x="7873" y="21651"/>
                  <a:pt x="11576" y="20350"/>
                  <a:pt x="14378" y="18215"/>
                </a:cubicBezTo>
                <a:close/>
                <a:moveTo>
                  <a:pt x="4304" y="24286"/>
                </a:moveTo>
                <a:lnTo>
                  <a:pt x="4304" y="24286"/>
                </a:lnTo>
                <a:cubicBezTo>
                  <a:pt x="4304" y="24686"/>
                  <a:pt x="4270" y="25120"/>
                  <a:pt x="4237" y="25487"/>
                </a:cubicBezTo>
                <a:cubicBezTo>
                  <a:pt x="4237" y="25520"/>
                  <a:pt x="4237" y="25520"/>
                  <a:pt x="4270" y="25520"/>
                </a:cubicBezTo>
                <a:cubicBezTo>
                  <a:pt x="4204" y="25587"/>
                  <a:pt x="4137" y="25720"/>
                  <a:pt x="4104" y="25821"/>
                </a:cubicBezTo>
                <a:cubicBezTo>
                  <a:pt x="4204" y="25387"/>
                  <a:pt x="4237" y="24987"/>
                  <a:pt x="4270" y="24553"/>
                </a:cubicBezTo>
                <a:cubicBezTo>
                  <a:pt x="4270" y="24486"/>
                  <a:pt x="4304" y="24353"/>
                  <a:pt x="4304" y="24286"/>
                </a:cubicBezTo>
                <a:close/>
                <a:moveTo>
                  <a:pt x="473" y="1"/>
                </a:moveTo>
                <a:cubicBezTo>
                  <a:pt x="451" y="1"/>
                  <a:pt x="434" y="12"/>
                  <a:pt x="434" y="35"/>
                </a:cubicBezTo>
                <a:cubicBezTo>
                  <a:pt x="1" y="3338"/>
                  <a:pt x="1168" y="6206"/>
                  <a:pt x="2769" y="9042"/>
                </a:cubicBezTo>
                <a:cubicBezTo>
                  <a:pt x="4637" y="12478"/>
                  <a:pt x="6272" y="15446"/>
                  <a:pt x="6272" y="19316"/>
                </a:cubicBezTo>
                <a:cubicBezTo>
                  <a:pt x="5972" y="20684"/>
                  <a:pt x="5671" y="22018"/>
                  <a:pt x="5438" y="23385"/>
                </a:cubicBezTo>
                <a:cubicBezTo>
                  <a:pt x="5271" y="23652"/>
                  <a:pt x="5138" y="23953"/>
                  <a:pt x="4971" y="24186"/>
                </a:cubicBezTo>
                <a:cubicBezTo>
                  <a:pt x="5405" y="21718"/>
                  <a:pt x="4504" y="18649"/>
                  <a:pt x="3170" y="16981"/>
                </a:cubicBezTo>
                <a:cubicBezTo>
                  <a:pt x="3146" y="16946"/>
                  <a:pt x="3115" y="16931"/>
                  <a:pt x="3084" y="16931"/>
                </a:cubicBezTo>
                <a:cubicBezTo>
                  <a:pt x="3026" y="16931"/>
                  <a:pt x="2970" y="16982"/>
                  <a:pt x="2970" y="17048"/>
                </a:cubicBezTo>
                <a:cubicBezTo>
                  <a:pt x="3003" y="19583"/>
                  <a:pt x="3970" y="21984"/>
                  <a:pt x="3970" y="24486"/>
                </a:cubicBezTo>
                <a:cubicBezTo>
                  <a:pt x="3937" y="24853"/>
                  <a:pt x="3904" y="25253"/>
                  <a:pt x="3837" y="25687"/>
                </a:cubicBezTo>
                <a:cubicBezTo>
                  <a:pt x="3837" y="25720"/>
                  <a:pt x="3904" y="25754"/>
                  <a:pt x="3904" y="25754"/>
                </a:cubicBezTo>
                <a:cubicBezTo>
                  <a:pt x="3904" y="25887"/>
                  <a:pt x="3837" y="25987"/>
                  <a:pt x="3837" y="26087"/>
                </a:cubicBezTo>
                <a:cubicBezTo>
                  <a:pt x="3837" y="26154"/>
                  <a:pt x="3837" y="26154"/>
                  <a:pt x="3904" y="26187"/>
                </a:cubicBezTo>
                <a:cubicBezTo>
                  <a:pt x="3603" y="26688"/>
                  <a:pt x="3336" y="27222"/>
                  <a:pt x="3103" y="27722"/>
                </a:cubicBezTo>
                <a:lnTo>
                  <a:pt x="3070" y="27755"/>
                </a:lnTo>
                <a:cubicBezTo>
                  <a:pt x="3003" y="27822"/>
                  <a:pt x="3003" y="27822"/>
                  <a:pt x="3070" y="27855"/>
                </a:cubicBezTo>
                <a:cubicBezTo>
                  <a:pt x="1835" y="30257"/>
                  <a:pt x="835" y="32826"/>
                  <a:pt x="268" y="35361"/>
                </a:cubicBezTo>
                <a:cubicBezTo>
                  <a:pt x="268" y="35403"/>
                  <a:pt x="321" y="35445"/>
                  <a:pt x="360" y="35445"/>
                </a:cubicBezTo>
                <a:cubicBezTo>
                  <a:pt x="383" y="35445"/>
                  <a:pt x="401" y="35431"/>
                  <a:pt x="401" y="35394"/>
                </a:cubicBezTo>
                <a:cubicBezTo>
                  <a:pt x="1502" y="32692"/>
                  <a:pt x="2503" y="30024"/>
                  <a:pt x="3737" y="27388"/>
                </a:cubicBezTo>
                <a:cubicBezTo>
                  <a:pt x="4437" y="26821"/>
                  <a:pt x="5271" y="26288"/>
                  <a:pt x="6105" y="25720"/>
                </a:cubicBezTo>
                <a:cubicBezTo>
                  <a:pt x="6105" y="25770"/>
                  <a:pt x="6138" y="25795"/>
                  <a:pt x="6176" y="25795"/>
                </a:cubicBezTo>
                <a:cubicBezTo>
                  <a:pt x="6214" y="25795"/>
                  <a:pt x="6255" y="25770"/>
                  <a:pt x="6272" y="25720"/>
                </a:cubicBezTo>
                <a:cubicBezTo>
                  <a:pt x="6272" y="25687"/>
                  <a:pt x="6305" y="25654"/>
                  <a:pt x="6305" y="25587"/>
                </a:cubicBezTo>
                <a:cubicBezTo>
                  <a:pt x="8107" y="24520"/>
                  <a:pt x="10075" y="23486"/>
                  <a:pt x="11642" y="22185"/>
                </a:cubicBezTo>
                <a:cubicBezTo>
                  <a:pt x="12777" y="21818"/>
                  <a:pt x="13844" y="21117"/>
                  <a:pt x="14511" y="20150"/>
                </a:cubicBezTo>
                <a:cubicBezTo>
                  <a:pt x="14563" y="20072"/>
                  <a:pt x="14494" y="19995"/>
                  <a:pt x="14445" y="19995"/>
                </a:cubicBezTo>
                <a:cubicBezTo>
                  <a:pt x="14431" y="19995"/>
                  <a:pt x="14419" y="20001"/>
                  <a:pt x="14411" y="20016"/>
                </a:cubicBezTo>
                <a:cubicBezTo>
                  <a:pt x="13811" y="20850"/>
                  <a:pt x="12977" y="21251"/>
                  <a:pt x="12143" y="21718"/>
                </a:cubicBezTo>
                <a:cubicBezTo>
                  <a:pt x="13310" y="20684"/>
                  <a:pt x="14244" y="19483"/>
                  <a:pt x="14745" y="17915"/>
                </a:cubicBezTo>
                <a:cubicBezTo>
                  <a:pt x="15478" y="17314"/>
                  <a:pt x="16146" y="16647"/>
                  <a:pt x="16679" y="15847"/>
                </a:cubicBezTo>
                <a:lnTo>
                  <a:pt x="16679" y="15847"/>
                </a:lnTo>
                <a:cubicBezTo>
                  <a:pt x="16479" y="16981"/>
                  <a:pt x="16312" y="18082"/>
                  <a:pt x="16012" y="19216"/>
                </a:cubicBezTo>
                <a:cubicBezTo>
                  <a:pt x="15412" y="21718"/>
                  <a:pt x="13677" y="23385"/>
                  <a:pt x="11409" y="24353"/>
                </a:cubicBezTo>
                <a:cubicBezTo>
                  <a:pt x="9007" y="25354"/>
                  <a:pt x="6305" y="25654"/>
                  <a:pt x="4404" y="27555"/>
                </a:cubicBezTo>
                <a:cubicBezTo>
                  <a:pt x="4317" y="27642"/>
                  <a:pt x="4406" y="27728"/>
                  <a:pt x="4474" y="27728"/>
                </a:cubicBezTo>
                <a:cubicBezTo>
                  <a:pt x="4485" y="27728"/>
                  <a:pt x="4495" y="27726"/>
                  <a:pt x="4504" y="27722"/>
                </a:cubicBezTo>
                <a:cubicBezTo>
                  <a:pt x="7173" y="25687"/>
                  <a:pt x="10508" y="25420"/>
                  <a:pt x="13310" y="23719"/>
                </a:cubicBezTo>
                <a:cubicBezTo>
                  <a:pt x="16312" y="21884"/>
                  <a:pt x="16579" y="18148"/>
                  <a:pt x="17146" y="15046"/>
                </a:cubicBezTo>
                <a:cubicBezTo>
                  <a:pt x="17246" y="14879"/>
                  <a:pt x="17313" y="14679"/>
                  <a:pt x="17413" y="14479"/>
                </a:cubicBezTo>
                <a:cubicBezTo>
                  <a:pt x="17447" y="14379"/>
                  <a:pt x="17413" y="14246"/>
                  <a:pt x="17280" y="14246"/>
                </a:cubicBezTo>
                <a:lnTo>
                  <a:pt x="17180" y="14246"/>
                </a:lnTo>
                <a:cubicBezTo>
                  <a:pt x="17113" y="14246"/>
                  <a:pt x="17013" y="14312"/>
                  <a:pt x="17013" y="14379"/>
                </a:cubicBezTo>
                <a:cubicBezTo>
                  <a:pt x="16980" y="14512"/>
                  <a:pt x="16980" y="14646"/>
                  <a:pt x="16946" y="14746"/>
                </a:cubicBezTo>
                <a:cubicBezTo>
                  <a:pt x="16846" y="14746"/>
                  <a:pt x="16779" y="14879"/>
                  <a:pt x="16746" y="15146"/>
                </a:cubicBezTo>
                <a:cubicBezTo>
                  <a:pt x="16513" y="15513"/>
                  <a:pt x="16312" y="15847"/>
                  <a:pt x="16012" y="16180"/>
                </a:cubicBezTo>
                <a:cubicBezTo>
                  <a:pt x="15512" y="16847"/>
                  <a:pt x="14845" y="17381"/>
                  <a:pt x="14178" y="17915"/>
                </a:cubicBezTo>
                <a:cubicBezTo>
                  <a:pt x="13010" y="18849"/>
                  <a:pt x="11742" y="19549"/>
                  <a:pt x="10475" y="20383"/>
                </a:cubicBezTo>
                <a:cubicBezTo>
                  <a:pt x="8607" y="21651"/>
                  <a:pt x="6972" y="23152"/>
                  <a:pt x="6272" y="25320"/>
                </a:cubicBezTo>
                <a:cubicBezTo>
                  <a:pt x="5471" y="25821"/>
                  <a:pt x="4671" y="26388"/>
                  <a:pt x="3970" y="26988"/>
                </a:cubicBezTo>
                <a:cubicBezTo>
                  <a:pt x="4437" y="25987"/>
                  <a:pt x="4938" y="24987"/>
                  <a:pt x="5471" y="24019"/>
                </a:cubicBezTo>
                <a:cubicBezTo>
                  <a:pt x="6239" y="22685"/>
                  <a:pt x="7072" y="21484"/>
                  <a:pt x="7973" y="20317"/>
                </a:cubicBezTo>
                <a:cubicBezTo>
                  <a:pt x="9474" y="19016"/>
                  <a:pt x="11175" y="18148"/>
                  <a:pt x="12777" y="16881"/>
                </a:cubicBezTo>
                <a:cubicBezTo>
                  <a:pt x="14344" y="15680"/>
                  <a:pt x="14978" y="13912"/>
                  <a:pt x="16279" y="12544"/>
                </a:cubicBezTo>
                <a:cubicBezTo>
                  <a:pt x="16846" y="12311"/>
                  <a:pt x="17413" y="12044"/>
                  <a:pt x="17947" y="11744"/>
                </a:cubicBezTo>
                <a:cubicBezTo>
                  <a:pt x="20182" y="10576"/>
                  <a:pt x="22483" y="8842"/>
                  <a:pt x="23151" y="6340"/>
                </a:cubicBezTo>
                <a:cubicBezTo>
                  <a:pt x="23284" y="6173"/>
                  <a:pt x="23351" y="5973"/>
                  <a:pt x="23451" y="5739"/>
                </a:cubicBezTo>
                <a:cubicBezTo>
                  <a:pt x="23478" y="5631"/>
                  <a:pt x="23416" y="5522"/>
                  <a:pt x="23338" y="5522"/>
                </a:cubicBezTo>
                <a:cubicBezTo>
                  <a:pt x="23321" y="5522"/>
                  <a:pt x="23302" y="5527"/>
                  <a:pt x="23284" y="5539"/>
                </a:cubicBezTo>
                <a:lnTo>
                  <a:pt x="23284" y="5439"/>
                </a:lnTo>
                <a:cubicBezTo>
                  <a:pt x="23284" y="5350"/>
                  <a:pt x="23210" y="5276"/>
                  <a:pt x="23151" y="5276"/>
                </a:cubicBezTo>
                <a:cubicBezTo>
                  <a:pt x="23121" y="5276"/>
                  <a:pt x="23095" y="5295"/>
                  <a:pt x="23084" y="5339"/>
                </a:cubicBezTo>
                <a:cubicBezTo>
                  <a:pt x="22984" y="5606"/>
                  <a:pt x="22884" y="5840"/>
                  <a:pt x="22750" y="6106"/>
                </a:cubicBezTo>
                <a:cubicBezTo>
                  <a:pt x="20315" y="8608"/>
                  <a:pt x="16779" y="8775"/>
                  <a:pt x="13644" y="10009"/>
                </a:cubicBezTo>
                <a:cubicBezTo>
                  <a:pt x="12310" y="10543"/>
                  <a:pt x="11409" y="11377"/>
                  <a:pt x="10742" y="12378"/>
                </a:cubicBezTo>
                <a:cubicBezTo>
                  <a:pt x="11376" y="10376"/>
                  <a:pt x="11742" y="8275"/>
                  <a:pt x="11776" y="6206"/>
                </a:cubicBezTo>
                <a:cubicBezTo>
                  <a:pt x="11776" y="6118"/>
                  <a:pt x="11720" y="6077"/>
                  <a:pt x="11663" y="6077"/>
                </a:cubicBezTo>
                <a:cubicBezTo>
                  <a:pt x="11611" y="6077"/>
                  <a:pt x="11558" y="6110"/>
                  <a:pt x="11542" y="6173"/>
                </a:cubicBezTo>
                <a:cubicBezTo>
                  <a:pt x="10308" y="8108"/>
                  <a:pt x="9441" y="10610"/>
                  <a:pt x="9441" y="12978"/>
                </a:cubicBezTo>
                <a:cubicBezTo>
                  <a:pt x="9274" y="13812"/>
                  <a:pt x="9174" y="14646"/>
                  <a:pt x="9174" y="15480"/>
                </a:cubicBezTo>
                <a:lnTo>
                  <a:pt x="9174" y="15513"/>
                </a:lnTo>
                <a:lnTo>
                  <a:pt x="9174" y="15613"/>
                </a:lnTo>
                <a:lnTo>
                  <a:pt x="9174" y="15813"/>
                </a:lnTo>
                <a:cubicBezTo>
                  <a:pt x="8740" y="17181"/>
                  <a:pt x="8340" y="18615"/>
                  <a:pt x="7673" y="19850"/>
                </a:cubicBezTo>
                <a:lnTo>
                  <a:pt x="7673" y="19883"/>
                </a:lnTo>
                <a:cubicBezTo>
                  <a:pt x="7406" y="20183"/>
                  <a:pt x="7106" y="20483"/>
                  <a:pt x="6839" y="20850"/>
                </a:cubicBezTo>
                <a:cubicBezTo>
                  <a:pt x="6806" y="20884"/>
                  <a:pt x="6839" y="20984"/>
                  <a:pt x="6906" y="21017"/>
                </a:cubicBezTo>
                <a:cubicBezTo>
                  <a:pt x="6472" y="21618"/>
                  <a:pt x="6105" y="22185"/>
                  <a:pt x="5738" y="22818"/>
                </a:cubicBezTo>
                <a:cubicBezTo>
                  <a:pt x="6138" y="20984"/>
                  <a:pt x="6739" y="19016"/>
                  <a:pt x="7106" y="17014"/>
                </a:cubicBezTo>
                <a:cubicBezTo>
                  <a:pt x="8006" y="14179"/>
                  <a:pt x="8674" y="11477"/>
                  <a:pt x="7306" y="8541"/>
                </a:cubicBezTo>
                <a:cubicBezTo>
                  <a:pt x="5772" y="5306"/>
                  <a:pt x="2836" y="3438"/>
                  <a:pt x="1001" y="469"/>
                </a:cubicBezTo>
                <a:cubicBezTo>
                  <a:pt x="982" y="430"/>
                  <a:pt x="951" y="414"/>
                  <a:pt x="918" y="414"/>
                </a:cubicBezTo>
                <a:cubicBezTo>
                  <a:pt x="838" y="414"/>
                  <a:pt x="744" y="508"/>
                  <a:pt x="768" y="602"/>
                </a:cubicBezTo>
                <a:cubicBezTo>
                  <a:pt x="2069" y="3271"/>
                  <a:pt x="4604" y="4705"/>
                  <a:pt x="6172" y="7174"/>
                </a:cubicBezTo>
                <a:cubicBezTo>
                  <a:pt x="7473" y="9175"/>
                  <a:pt x="8107" y="11277"/>
                  <a:pt x="7773" y="13678"/>
                </a:cubicBezTo>
                <a:cubicBezTo>
                  <a:pt x="7673" y="14346"/>
                  <a:pt x="7473" y="15013"/>
                  <a:pt x="7306" y="15680"/>
                </a:cubicBezTo>
                <a:cubicBezTo>
                  <a:pt x="7506" y="13712"/>
                  <a:pt x="7339" y="11777"/>
                  <a:pt x="6472" y="9976"/>
                </a:cubicBezTo>
                <a:cubicBezTo>
                  <a:pt x="6239" y="9475"/>
                  <a:pt x="5938" y="9008"/>
                  <a:pt x="5605" y="8541"/>
                </a:cubicBezTo>
                <a:cubicBezTo>
                  <a:pt x="5471" y="7507"/>
                  <a:pt x="4838" y="6507"/>
                  <a:pt x="4237" y="5706"/>
                </a:cubicBezTo>
                <a:cubicBezTo>
                  <a:pt x="4219" y="5687"/>
                  <a:pt x="4197" y="5679"/>
                  <a:pt x="4177" y="5679"/>
                </a:cubicBezTo>
                <a:cubicBezTo>
                  <a:pt x="4125" y="5679"/>
                  <a:pt x="4080" y="5734"/>
                  <a:pt x="4104" y="5806"/>
                </a:cubicBezTo>
                <a:cubicBezTo>
                  <a:pt x="4471" y="6307"/>
                  <a:pt x="4737" y="6807"/>
                  <a:pt x="4971" y="7374"/>
                </a:cubicBezTo>
                <a:lnTo>
                  <a:pt x="5238" y="8141"/>
                </a:lnTo>
                <a:cubicBezTo>
                  <a:pt x="3303" y="5639"/>
                  <a:pt x="735" y="3671"/>
                  <a:pt x="668" y="169"/>
                </a:cubicBezTo>
                <a:cubicBezTo>
                  <a:pt x="668" y="102"/>
                  <a:pt x="635" y="102"/>
                  <a:pt x="568" y="102"/>
                </a:cubicBezTo>
                <a:cubicBezTo>
                  <a:pt x="568" y="37"/>
                  <a:pt x="512" y="1"/>
                  <a:pt x="4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465" y="2093004"/>
            <a:ext cx="3867563" cy="19613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47" y="1832707"/>
            <a:ext cx="3499247" cy="248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3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68"/>
          <p:cNvSpPr/>
          <p:nvPr/>
        </p:nvSpPr>
        <p:spPr>
          <a:xfrm>
            <a:off x="1587398" y="590323"/>
            <a:ext cx="6337068" cy="2951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68"/>
          <p:cNvSpPr txBox="1">
            <a:spLocks noGrp="1"/>
          </p:cNvSpPr>
          <p:nvPr>
            <p:ph type="title"/>
          </p:nvPr>
        </p:nvSpPr>
        <p:spPr>
          <a:xfrm>
            <a:off x="897182" y="25970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dirty="0" smtClean="0"/>
              <a:t>Editable  Vectores </a:t>
            </a:r>
            <a:endParaRPr dirty="0"/>
          </a:p>
        </p:txBody>
      </p:sp>
      <p:sp>
        <p:nvSpPr>
          <p:cNvPr id="1374" name="Google Shape;1374;p68"/>
          <p:cNvSpPr/>
          <p:nvPr/>
        </p:nvSpPr>
        <p:spPr>
          <a:xfrm>
            <a:off x="7716981" y="1675167"/>
            <a:ext cx="1254071" cy="2012830"/>
          </a:xfrm>
          <a:custGeom>
            <a:avLst/>
            <a:gdLst/>
            <a:ahLst/>
            <a:cxnLst/>
            <a:rect l="l" t="t" r="r" b="b"/>
            <a:pathLst>
              <a:path w="23784" h="38176" extrusionOk="0">
                <a:moveTo>
                  <a:pt x="4719" y="1207"/>
                </a:moveTo>
                <a:cubicBezTo>
                  <a:pt x="5049" y="1207"/>
                  <a:pt x="5402" y="1385"/>
                  <a:pt x="5604" y="1587"/>
                </a:cubicBezTo>
                <a:cubicBezTo>
                  <a:pt x="5771" y="1754"/>
                  <a:pt x="5871" y="1954"/>
                  <a:pt x="5904" y="2188"/>
                </a:cubicBezTo>
                <a:cubicBezTo>
                  <a:pt x="5904" y="2388"/>
                  <a:pt x="5871" y="2855"/>
                  <a:pt x="5571" y="2921"/>
                </a:cubicBezTo>
                <a:cubicBezTo>
                  <a:pt x="5533" y="2934"/>
                  <a:pt x="5494" y="2940"/>
                  <a:pt x="5454" y="2940"/>
                </a:cubicBezTo>
                <a:cubicBezTo>
                  <a:pt x="5181" y="2940"/>
                  <a:pt x="4883" y="2667"/>
                  <a:pt x="4737" y="2521"/>
                </a:cubicBezTo>
                <a:cubicBezTo>
                  <a:pt x="4670" y="2421"/>
                  <a:pt x="4537" y="2354"/>
                  <a:pt x="4437" y="2221"/>
                </a:cubicBezTo>
                <a:lnTo>
                  <a:pt x="4437" y="2188"/>
                </a:lnTo>
                <a:cubicBezTo>
                  <a:pt x="4370" y="1887"/>
                  <a:pt x="4103" y="1354"/>
                  <a:pt x="4570" y="1220"/>
                </a:cubicBezTo>
                <a:cubicBezTo>
                  <a:pt x="4619" y="1211"/>
                  <a:pt x="4669" y="1207"/>
                  <a:pt x="4719" y="1207"/>
                </a:cubicBezTo>
                <a:close/>
                <a:moveTo>
                  <a:pt x="8218" y="3497"/>
                </a:moveTo>
                <a:cubicBezTo>
                  <a:pt x="8218" y="3497"/>
                  <a:pt x="8217" y="3497"/>
                  <a:pt x="8217" y="3497"/>
                </a:cubicBezTo>
                <a:lnTo>
                  <a:pt x="8217" y="3497"/>
                </a:lnTo>
                <a:cubicBezTo>
                  <a:pt x="8213" y="3506"/>
                  <a:pt x="8209" y="3514"/>
                  <a:pt x="8206" y="3522"/>
                </a:cubicBezTo>
                <a:cubicBezTo>
                  <a:pt x="8223" y="3505"/>
                  <a:pt x="8223" y="3497"/>
                  <a:pt x="8218" y="3497"/>
                </a:cubicBezTo>
                <a:close/>
                <a:moveTo>
                  <a:pt x="8887" y="2533"/>
                </a:moveTo>
                <a:cubicBezTo>
                  <a:pt x="8925" y="2533"/>
                  <a:pt x="8965" y="2540"/>
                  <a:pt x="9007" y="2555"/>
                </a:cubicBezTo>
                <a:cubicBezTo>
                  <a:pt x="9340" y="2721"/>
                  <a:pt x="9507" y="3188"/>
                  <a:pt x="9540" y="3522"/>
                </a:cubicBezTo>
                <a:cubicBezTo>
                  <a:pt x="9607" y="3989"/>
                  <a:pt x="9407" y="4356"/>
                  <a:pt x="8940" y="4489"/>
                </a:cubicBezTo>
                <a:cubicBezTo>
                  <a:pt x="8903" y="4501"/>
                  <a:pt x="8862" y="4509"/>
                  <a:pt x="8818" y="4509"/>
                </a:cubicBezTo>
                <a:cubicBezTo>
                  <a:pt x="8742" y="4509"/>
                  <a:pt x="8657" y="4486"/>
                  <a:pt x="8573" y="4423"/>
                </a:cubicBezTo>
                <a:cubicBezTo>
                  <a:pt x="8573" y="4356"/>
                  <a:pt x="8540" y="4322"/>
                  <a:pt x="8506" y="4322"/>
                </a:cubicBezTo>
                <a:cubicBezTo>
                  <a:pt x="8439" y="4256"/>
                  <a:pt x="8406" y="4222"/>
                  <a:pt x="8373" y="4222"/>
                </a:cubicBezTo>
                <a:cubicBezTo>
                  <a:pt x="8273" y="4056"/>
                  <a:pt x="8206" y="3755"/>
                  <a:pt x="8206" y="3522"/>
                </a:cubicBezTo>
                <a:cubicBezTo>
                  <a:pt x="8206" y="3508"/>
                  <a:pt x="8212" y="3499"/>
                  <a:pt x="8217" y="3497"/>
                </a:cubicBezTo>
                <a:lnTo>
                  <a:pt x="8217" y="3497"/>
                </a:lnTo>
                <a:cubicBezTo>
                  <a:pt x="8338" y="3208"/>
                  <a:pt x="8515" y="2533"/>
                  <a:pt x="8887" y="2533"/>
                </a:cubicBezTo>
                <a:close/>
                <a:moveTo>
                  <a:pt x="4443" y="4140"/>
                </a:moveTo>
                <a:cubicBezTo>
                  <a:pt x="4536" y="4140"/>
                  <a:pt x="4632" y="4154"/>
                  <a:pt x="4737" y="4189"/>
                </a:cubicBezTo>
                <a:cubicBezTo>
                  <a:pt x="5037" y="4222"/>
                  <a:pt x="5337" y="4389"/>
                  <a:pt x="5504" y="4656"/>
                </a:cubicBezTo>
                <a:cubicBezTo>
                  <a:pt x="5371" y="4656"/>
                  <a:pt x="5337" y="4756"/>
                  <a:pt x="5404" y="4856"/>
                </a:cubicBezTo>
                <a:cubicBezTo>
                  <a:pt x="5437" y="4856"/>
                  <a:pt x="5437" y="4890"/>
                  <a:pt x="5504" y="4890"/>
                </a:cubicBezTo>
                <a:lnTo>
                  <a:pt x="5504" y="4923"/>
                </a:lnTo>
                <a:cubicBezTo>
                  <a:pt x="5504" y="4990"/>
                  <a:pt x="5537" y="4990"/>
                  <a:pt x="5537" y="5023"/>
                </a:cubicBezTo>
                <a:lnTo>
                  <a:pt x="5504" y="5056"/>
                </a:lnTo>
                <a:cubicBezTo>
                  <a:pt x="5431" y="5130"/>
                  <a:pt x="5338" y="5158"/>
                  <a:pt x="5240" y="5158"/>
                </a:cubicBezTo>
                <a:cubicBezTo>
                  <a:pt x="5115" y="5158"/>
                  <a:pt x="4982" y="5112"/>
                  <a:pt x="4870" y="5056"/>
                </a:cubicBezTo>
                <a:cubicBezTo>
                  <a:pt x="4537" y="4890"/>
                  <a:pt x="4103" y="4589"/>
                  <a:pt x="3936" y="4256"/>
                </a:cubicBezTo>
                <a:cubicBezTo>
                  <a:pt x="4110" y="4191"/>
                  <a:pt x="4270" y="4140"/>
                  <a:pt x="4443" y="4140"/>
                </a:cubicBezTo>
                <a:close/>
                <a:moveTo>
                  <a:pt x="3857" y="5816"/>
                </a:moveTo>
                <a:lnTo>
                  <a:pt x="3857" y="5816"/>
                </a:lnTo>
                <a:cubicBezTo>
                  <a:pt x="3875" y="5841"/>
                  <a:pt x="3891" y="5867"/>
                  <a:pt x="3906" y="5894"/>
                </a:cubicBezTo>
                <a:lnTo>
                  <a:pt x="3906" y="5894"/>
                </a:lnTo>
                <a:cubicBezTo>
                  <a:pt x="3891" y="5867"/>
                  <a:pt x="3875" y="5841"/>
                  <a:pt x="3857" y="5816"/>
                </a:cubicBezTo>
                <a:close/>
                <a:moveTo>
                  <a:pt x="10398" y="5350"/>
                </a:moveTo>
                <a:cubicBezTo>
                  <a:pt x="10464" y="5350"/>
                  <a:pt x="10534" y="5372"/>
                  <a:pt x="10608" y="5423"/>
                </a:cubicBezTo>
                <a:cubicBezTo>
                  <a:pt x="10941" y="5690"/>
                  <a:pt x="11075" y="6190"/>
                  <a:pt x="11075" y="6557"/>
                </a:cubicBezTo>
                <a:cubicBezTo>
                  <a:pt x="11108" y="7024"/>
                  <a:pt x="10908" y="7425"/>
                  <a:pt x="10408" y="7458"/>
                </a:cubicBezTo>
                <a:cubicBezTo>
                  <a:pt x="10396" y="7459"/>
                  <a:pt x="10386" y="7459"/>
                  <a:pt x="10375" y="7459"/>
                </a:cubicBezTo>
                <a:cubicBezTo>
                  <a:pt x="9773" y="7459"/>
                  <a:pt x="9742" y="6546"/>
                  <a:pt x="9840" y="5890"/>
                </a:cubicBezTo>
                <a:cubicBezTo>
                  <a:pt x="9971" y="5630"/>
                  <a:pt x="10162" y="5350"/>
                  <a:pt x="10398" y="5350"/>
                </a:cubicBezTo>
                <a:close/>
                <a:moveTo>
                  <a:pt x="6039" y="6301"/>
                </a:moveTo>
                <a:cubicBezTo>
                  <a:pt x="6254" y="6301"/>
                  <a:pt x="6488" y="6363"/>
                  <a:pt x="6672" y="6424"/>
                </a:cubicBezTo>
                <a:cubicBezTo>
                  <a:pt x="7005" y="6657"/>
                  <a:pt x="7205" y="6991"/>
                  <a:pt x="7105" y="7325"/>
                </a:cubicBezTo>
                <a:cubicBezTo>
                  <a:pt x="7072" y="7325"/>
                  <a:pt x="7072" y="7325"/>
                  <a:pt x="7038" y="7258"/>
                </a:cubicBezTo>
                <a:cubicBezTo>
                  <a:pt x="7012" y="7247"/>
                  <a:pt x="6987" y="7243"/>
                  <a:pt x="6963" y="7243"/>
                </a:cubicBezTo>
                <a:cubicBezTo>
                  <a:pt x="6836" y="7243"/>
                  <a:pt x="6759" y="7379"/>
                  <a:pt x="6872" y="7491"/>
                </a:cubicBezTo>
                <a:lnTo>
                  <a:pt x="6872" y="7525"/>
                </a:lnTo>
                <a:cubicBezTo>
                  <a:pt x="6818" y="7549"/>
                  <a:pt x="6755" y="7560"/>
                  <a:pt x="6687" y="7560"/>
                </a:cubicBezTo>
                <a:cubicBezTo>
                  <a:pt x="6291" y="7560"/>
                  <a:pt x="5703" y="7195"/>
                  <a:pt x="5504" y="7024"/>
                </a:cubicBezTo>
                <a:cubicBezTo>
                  <a:pt x="5437" y="6758"/>
                  <a:pt x="5404" y="6557"/>
                  <a:pt x="5671" y="6391"/>
                </a:cubicBezTo>
                <a:cubicBezTo>
                  <a:pt x="5774" y="6326"/>
                  <a:pt x="5903" y="6301"/>
                  <a:pt x="6039" y="6301"/>
                </a:cubicBezTo>
                <a:close/>
                <a:moveTo>
                  <a:pt x="13040" y="6354"/>
                </a:moveTo>
                <a:cubicBezTo>
                  <a:pt x="13062" y="6354"/>
                  <a:pt x="13085" y="6355"/>
                  <a:pt x="13109" y="6357"/>
                </a:cubicBezTo>
                <a:cubicBezTo>
                  <a:pt x="13510" y="6391"/>
                  <a:pt x="13877" y="6591"/>
                  <a:pt x="14077" y="6858"/>
                </a:cubicBezTo>
                <a:cubicBezTo>
                  <a:pt x="14344" y="7158"/>
                  <a:pt x="14377" y="7425"/>
                  <a:pt x="14077" y="7692"/>
                </a:cubicBezTo>
                <a:cubicBezTo>
                  <a:pt x="14010" y="7758"/>
                  <a:pt x="13910" y="7825"/>
                  <a:pt x="13843" y="7825"/>
                </a:cubicBezTo>
                <a:lnTo>
                  <a:pt x="13743" y="7825"/>
                </a:lnTo>
                <a:cubicBezTo>
                  <a:pt x="13722" y="7828"/>
                  <a:pt x="13701" y="7829"/>
                  <a:pt x="13681" y="7829"/>
                </a:cubicBezTo>
                <a:cubicBezTo>
                  <a:pt x="13241" y="7829"/>
                  <a:pt x="12871" y="7172"/>
                  <a:pt x="12776" y="6758"/>
                </a:cubicBezTo>
                <a:cubicBezTo>
                  <a:pt x="12745" y="6541"/>
                  <a:pt x="12771" y="6354"/>
                  <a:pt x="13040" y="6354"/>
                </a:cubicBezTo>
                <a:close/>
                <a:moveTo>
                  <a:pt x="12300" y="8146"/>
                </a:moveTo>
                <a:cubicBezTo>
                  <a:pt x="12261" y="8146"/>
                  <a:pt x="12219" y="8150"/>
                  <a:pt x="12175" y="8159"/>
                </a:cubicBezTo>
                <a:cubicBezTo>
                  <a:pt x="11964" y="8159"/>
                  <a:pt x="11835" y="8240"/>
                  <a:pt x="11788" y="8428"/>
                </a:cubicBezTo>
                <a:lnTo>
                  <a:pt x="11788" y="8428"/>
                </a:lnTo>
                <a:cubicBezTo>
                  <a:pt x="11932" y="8248"/>
                  <a:pt x="12139" y="8166"/>
                  <a:pt x="12352" y="8166"/>
                </a:cubicBezTo>
                <a:cubicBezTo>
                  <a:pt x="12391" y="8166"/>
                  <a:pt x="12432" y="8169"/>
                  <a:pt x="12471" y="8175"/>
                </a:cubicBezTo>
                <a:lnTo>
                  <a:pt x="12471" y="8175"/>
                </a:lnTo>
                <a:cubicBezTo>
                  <a:pt x="12419" y="8156"/>
                  <a:pt x="12363" y="8146"/>
                  <a:pt x="12300" y="8146"/>
                </a:cubicBezTo>
                <a:close/>
                <a:moveTo>
                  <a:pt x="11999" y="10870"/>
                </a:moveTo>
                <a:lnTo>
                  <a:pt x="11999" y="10870"/>
                </a:lnTo>
                <a:cubicBezTo>
                  <a:pt x="11860" y="10886"/>
                  <a:pt x="11730" y="10964"/>
                  <a:pt x="11642" y="11127"/>
                </a:cubicBezTo>
                <a:cubicBezTo>
                  <a:pt x="11631" y="11162"/>
                  <a:pt x="11624" y="11198"/>
                  <a:pt x="11619" y="11234"/>
                </a:cubicBezTo>
                <a:lnTo>
                  <a:pt x="11619" y="11234"/>
                </a:lnTo>
                <a:cubicBezTo>
                  <a:pt x="11635" y="11198"/>
                  <a:pt x="11653" y="11162"/>
                  <a:pt x="11675" y="11127"/>
                </a:cubicBezTo>
                <a:cubicBezTo>
                  <a:pt x="11754" y="10998"/>
                  <a:pt x="11869" y="10914"/>
                  <a:pt x="11999" y="10870"/>
                </a:cubicBezTo>
                <a:close/>
                <a:moveTo>
                  <a:pt x="7914" y="9674"/>
                </a:moveTo>
                <a:cubicBezTo>
                  <a:pt x="7962" y="9674"/>
                  <a:pt x="8015" y="9680"/>
                  <a:pt x="8073" y="9693"/>
                </a:cubicBezTo>
                <a:cubicBezTo>
                  <a:pt x="8406" y="9760"/>
                  <a:pt x="8740" y="9993"/>
                  <a:pt x="9007" y="10260"/>
                </a:cubicBezTo>
                <a:cubicBezTo>
                  <a:pt x="8940" y="10260"/>
                  <a:pt x="8906" y="10227"/>
                  <a:pt x="8906" y="10227"/>
                </a:cubicBezTo>
                <a:cubicBezTo>
                  <a:pt x="8873" y="10227"/>
                  <a:pt x="8840" y="10260"/>
                  <a:pt x="8840" y="10327"/>
                </a:cubicBezTo>
                <a:cubicBezTo>
                  <a:pt x="8906" y="10660"/>
                  <a:pt x="9207" y="10994"/>
                  <a:pt x="8773" y="11194"/>
                </a:cubicBezTo>
                <a:cubicBezTo>
                  <a:pt x="8671" y="11250"/>
                  <a:pt x="8558" y="11275"/>
                  <a:pt x="8443" y="11275"/>
                </a:cubicBezTo>
                <a:cubicBezTo>
                  <a:pt x="8147" y="11275"/>
                  <a:pt x="7841" y="11110"/>
                  <a:pt x="7672" y="10894"/>
                </a:cubicBezTo>
                <a:cubicBezTo>
                  <a:pt x="7365" y="10525"/>
                  <a:pt x="7341" y="9674"/>
                  <a:pt x="7914" y="9674"/>
                </a:cubicBezTo>
                <a:close/>
                <a:moveTo>
                  <a:pt x="15278" y="12061"/>
                </a:moveTo>
                <a:cubicBezTo>
                  <a:pt x="15282" y="12078"/>
                  <a:pt x="15287" y="12094"/>
                  <a:pt x="15293" y="12110"/>
                </a:cubicBezTo>
                <a:lnTo>
                  <a:pt x="15293" y="12110"/>
                </a:lnTo>
                <a:cubicBezTo>
                  <a:pt x="15288" y="12105"/>
                  <a:pt x="15283" y="12100"/>
                  <a:pt x="15278" y="12095"/>
                </a:cubicBezTo>
                <a:lnTo>
                  <a:pt x="15278" y="12061"/>
                </a:lnTo>
                <a:close/>
                <a:moveTo>
                  <a:pt x="3518" y="11699"/>
                </a:moveTo>
                <a:cubicBezTo>
                  <a:pt x="3845" y="11699"/>
                  <a:pt x="4194" y="11776"/>
                  <a:pt x="4437" y="11995"/>
                </a:cubicBezTo>
                <a:cubicBezTo>
                  <a:pt x="4737" y="12362"/>
                  <a:pt x="4703" y="12595"/>
                  <a:pt x="4203" y="12862"/>
                </a:cubicBezTo>
                <a:cubicBezTo>
                  <a:pt x="3976" y="12976"/>
                  <a:pt x="3693" y="13050"/>
                  <a:pt x="3413" y="13050"/>
                </a:cubicBezTo>
                <a:cubicBezTo>
                  <a:pt x="3117" y="13050"/>
                  <a:pt x="2825" y="12967"/>
                  <a:pt x="2602" y="12762"/>
                </a:cubicBezTo>
                <a:cubicBezTo>
                  <a:pt x="2068" y="12261"/>
                  <a:pt x="2702" y="11828"/>
                  <a:pt x="3169" y="11728"/>
                </a:cubicBezTo>
                <a:cubicBezTo>
                  <a:pt x="3278" y="11710"/>
                  <a:pt x="3396" y="11699"/>
                  <a:pt x="3518" y="11699"/>
                </a:cubicBezTo>
                <a:close/>
                <a:moveTo>
                  <a:pt x="13943" y="12495"/>
                </a:moveTo>
                <a:lnTo>
                  <a:pt x="13943" y="12495"/>
                </a:lnTo>
                <a:cubicBezTo>
                  <a:pt x="13852" y="12883"/>
                  <a:pt x="13776" y="13303"/>
                  <a:pt x="13695" y="13711"/>
                </a:cubicBezTo>
                <a:lnTo>
                  <a:pt x="13695" y="13711"/>
                </a:lnTo>
                <a:cubicBezTo>
                  <a:pt x="13768" y="13303"/>
                  <a:pt x="13844" y="12893"/>
                  <a:pt x="13943" y="12495"/>
                </a:cubicBezTo>
                <a:close/>
                <a:moveTo>
                  <a:pt x="9193" y="12636"/>
                </a:moveTo>
                <a:cubicBezTo>
                  <a:pt x="9594" y="12636"/>
                  <a:pt x="9947" y="12831"/>
                  <a:pt x="10141" y="13162"/>
                </a:cubicBezTo>
                <a:cubicBezTo>
                  <a:pt x="10141" y="13262"/>
                  <a:pt x="10207" y="13396"/>
                  <a:pt x="10274" y="13429"/>
                </a:cubicBezTo>
                <a:cubicBezTo>
                  <a:pt x="10274" y="13829"/>
                  <a:pt x="10141" y="14096"/>
                  <a:pt x="9740" y="14096"/>
                </a:cubicBezTo>
                <a:cubicBezTo>
                  <a:pt x="9698" y="14104"/>
                  <a:pt x="9654" y="14108"/>
                  <a:pt x="9610" y="14108"/>
                </a:cubicBezTo>
                <a:cubicBezTo>
                  <a:pt x="9275" y="14108"/>
                  <a:pt x="8909" y="13894"/>
                  <a:pt x="8673" y="13629"/>
                </a:cubicBezTo>
                <a:cubicBezTo>
                  <a:pt x="8273" y="13262"/>
                  <a:pt x="8406" y="12728"/>
                  <a:pt x="8940" y="12662"/>
                </a:cubicBezTo>
                <a:cubicBezTo>
                  <a:pt x="9026" y="12645"/>
                  <a:pt x="9111" y="12636"/>
                  <a:pt x="9193" y="12636"/>
                </a:cubicBezTo>
                <a:close/>
                <a:moveTo>
                  <a:pt x="23422" y="14219"/>
                </a:moveTo>
                <a:cubicBezTo>
                  <a:pt x="23424" y="14322"/>
                  <a:pt x="23402" y="14447"/>
                  <a:pt x="23350" y="14596"/>
                </a:cubicBezTo>
                <a:cubicBezTo>
                  <a:pt x="23370" y="14738"/>
                  <a:pt x="23366" y="14883"/>
                  <a:pt x="23342" y="15024"/>
                </a:cubicBezTo>
                <a:lnTo>
                  <a:pt x="23342" y="15024"/>
                </a:lnTo>
                <a:cubicBezTo>
                  <a:pt x="23445" y="14822"/>
                  <a:pt x="23517" y="14592"/>
                  <a:pt x="23517" y="14396"/>
                </a:cubicBezTo>
                <a:cubicBezTo>
                  <a:pt x="23494" y="14322"/>
                  <a:pt x="23462" y="14264"/>
                  <a:pt x="23422" y="14219"/>
                </a:cubicBezTo>
                <a:close/>
                <a:moveTo>
                  <a:pt x="8073" y="15230"/>
                </a:moveTo>
                <a:cubicBezTo>
                  <a:pt x="8182" y="15358"/>
                  <a:pt x="8222" y="15535"/>
                  <a:pt x="8186" y="15708"/>
                </a:cubicBezTo>
                <a:lnTo>
                  <a:pt x="8186" y="15708"/>
                </a:lnTo>
                <a:cubicBezTo>
                  <a:pt x="8304" y="15561"/>
                  <a:pt x="8277" y="15402"/>
                  <a:pt x="8136" y="15231"/>
                </a:cubicBezTo>
                <a:lnTo>
                  <a:pt x="8136" y="15231"/>
                </a:lnTo>
                <a:cubicBezTo>
                  <a:pt x="8115" y="15231"/>
                  <a:pt x="8094" y="15230"/>
                  <a:pt x="8073" y="15230"/>
                </a:cubicBezTo>
                <a:close/>
                <a:moveTo>
                  <a:pt x="21082" y="16031"/>
                </a:moveTo>
                <a:cubicBezTo>
                  <a:pt x="21052" y="16046"/>
                  <a:pt x="21035" y="16074"/>
                  <a:pt x="21032" y="16101"/>
                </a:cubicBezTo>
                <a:lnTo>
                  <a:pt x="21032" y="16101"/>
                </a:lnTo>
                <a:cubicBezTo>
                  <a:pt x="21059" y="16078"/>
                  <a:pt x="21087" y="16054"/>
                  <a:pt x="21115" y="16031"/>
                </a:cubicBezTo>
                <a:close/>
                <a:moveTo>
                  <a:pt x="20398" y="9288"/>
                </a:moveTo>
                <a:cubicBezTo>
                  <a:pt x="20184" y="9288"/>
                  <a:pt x="19979" y="9416"/>
                  <a:pt x="19848" y="9660"/>
                </a:cubicBezTo>
                <a:cubicBezTo>
                  <a:pt x="19781" y="9693"/>
                  <a:pt x="19881" y="9726"/>
                  <a:pt x="19914" y="9726"/>
                </a:cubicBezTo>
                <a:cubicBezTo>
                  <a:pt x="20061" y="9617"/>
                  <a:pt x="20197" y="9537"/>
                  <a:pt x="20334" y="9537"/>
                </a:cubicBezTo>
                <a:cubicBezTo>
                  <a:pt x="20447" y="9537"/>
                  <a:pt x="20561" y="9591"/>
                  <a:pt x="20682" y="9726"/>
                </a:cubicBezTo>
                <a:cubicBezTo>
                  <a:pt x="20882" y="9993"/>
                  <a:pt x="21015" y="10360"/>
                  <a:pt x="21015" y="10694"/>
                </a:cubicBezTo>
                <a:lnTo>
                  <a:pt x="21015" y="11027"/>
                </a:lnTo>
                <a:cubicBezTo>
                  <a:pt x="20987" y="10999"/>
                  <a:pt x="20956" y="10987"/>
                  <a:pt x="20926" y="10987"/>
                </a:cubicBezTo>
                <a:cubicBezTo>
                  <a:pt x="20850" y="10987"/>
                  <a:pt x="20782" y="11065"/>
                  <a:pt x="20782" y="11161"/>
                </a:cubicBezTo>
                <a:lnTo>
                  <a:pt x="20782" y="11194"/>
                </a:lnTo>
                <a:lnTo>
                  <a:pt x="20748" y="11194"/>
                </a:lnTo>
                <a:cubicBezTo>
                  <a:pt x="20114" y="11061"/>
                  <a:pt x="19914" y="10193"/>
                  <a:pt x="20248" y="9693"/>
                </a:cubicBezTo>
                <a:cubicBezTo>
                  <a:pt x="20281" y="9660"/>
                  <a:pt x="20215" y="9593"/>
                  <a:pt x="20215" y="9593"/>
                </a:cubicBezTo>
                <a:cubicBezTo>
                  <a:pt x="19914" y="9760"/>
                  <a:pt x="19914" y="10260"/>
                  <a:pt x="19948" y="10560"/>
                </a:cubicBezTo>
                <a:cubicBezTo>
                  <a:pt x="20014" y="10927"/>
                  <a:pt x="20248" y="11194"/>
                  <a:pt x="20581" y="11361"/>
                </a:cubicBezTo>
                <a:cubicBezTo>
                  <a:pt x="20715" y="11394"/>
                  <a:pt x="20782" y="11428"/>
                  <a:pt x="20882" y="11428"/>
                </a:cubicBezTo>
                <a:cubicBezTo>
                  <a:pt x="20882" y="11428"/>
                  <a:pt x="20882" y="11494"/>
                  <a:pt x="20915" y="11494"/>
                </a:cubicBezTo>
                <a:cubicBezTo>
                  <a:pt x="20915" y="11528"/>
                  <a:pt x="20915" y="11561"/>
                  <a:pt x="20948" y="11594"/>
                </a:cubicBezTo>
                <a:lnTo>
                  <a:pt x="20948" y="11694"/>
                </a:lnTo>
                <a:cubicBezTo>
                  <a:pt x="20948" y="11728"/>
                  <a:pt x="21015" y="11761"/>
                  <a:pt x="21048" y="11761"/>
                </a:cubicBezTo>
                <a:cubicBezTo>
                  <a:pt x="21048" y="11861"/>
                  <a:pt x="21082" y="11995"/>
                  <a:pt x="21082" y="12061"/>
                </a:cubicBezTo>
                <a:cubicBezTo>
                  <a:pt x="21182" y="12562"/>
                  <a:pt x="21215" y="13062"/>
                  <a:pt x="21215" y="13562"/>
                </a:cubicBezTo>
                <a:cubicBezTo>
                  <a:pt x="21215" y="14096"/>
                  <a:pt x="21215" y="14596"/>
                  <a:pt x="21115" y="15164"/>
                </a:cubicBezTo>
                <a:cubicBezTo>
                  <a:pt x="21082" y="15230"/>
                  <a:pt x="21082" y="15264"/>
                  <a:pt x="21048" y="15364"/>
                </a:cubicBezTo>
                <a:cubicBezTo>
                  <a:pt x="20948" y="14830"/>
                  <a:pt x="20782" y="14330"/>
                  <a:pt x="20548" y="13863"/>
                </a:cubicBezTo>
                <a:lnTo>
                  <a:pt x="20548" y="13763"/>
                </a:lnTo>
                <a:lnTo>
                  <a:pt x="20548" y="13729"/>
                </a:lnTo>
                <a:cubicBezTo>
                  <a:pt x="20548" y="13696"/>
                  <a:pt x="20548" y="13696"/>
                  <a:pt x="20515" y="13662"/>
                </a:cubicBezTo>
                <a:lnTo>
                  <a:pt x="20515" y="13596"/>
                </a:lnTo>
                <a:cubicBezTo>
                  <a:pt x="20515" y="13596"/>
                  <a:pt x="20515" y="13562"/>
                  <a:pt x="20448" y="13562"/>
                </a:cubicBezTo>
                <a:cubicBezTo>
                  <a:pt x="20826" y="12900"/>
                  <a:pt x="19953" y="11850"/>
                  <a:pt x="19236" y="11850"/>
                </a:cubicBezTo>
                <a:cubicBezTo>
                  <a:pt x="19195" y="11850"/>
                  <a:pt x="19154" y="11854"/>
                  <a:pt x="19114" y="11861"/>
                </a:cubicBezTo>
                <a:cubicBezTo>
                  <a:pt x="19080" y="11861"/>
                  <a:pt x="19080" y="11928"/>
                  <a:pt x="19114" y="11928"/>
                </a:cubicBezTo>
                <a:cubicBezTo>
                  <a:pt x="19681" y="12095"/>
                  <a:pt x="20415" y="12728"/>
                  <a:pt x="20248" y="13396"/>
                </a:cubicBezTo>
                <a:cubicBezTo>
                  <a:pt x="20215" y="13562"/>
                  <a:pt x="20048" y="13596"/>
                  <a:pt x="19914" y="13596"/>
                </a:cubicBezTo>
                <a:cubicBezTo>
                  <a:pt x="19714" y="13596"/>
                  <a:pt x="19547" y="13329"/>
                  <a:pt x="19447" y="13195"/>
                </a:cubicBezTo>
                <a:cubicBezTo>
                  <a:pt x="19281" y="12895"/>
                  <a:pt x="19114" y="12562"/>
                  <a:pt x="19080" y="12228"/>
                </a:cubicBezTo>
                <a:cubicBezTo>
                  <a:pt x="19080" y="12211"/>
                  <a:pt x="19064" y="12203"/>
                  <a:pt x="19047" y="12203"/>
                </a:cubicBezTo>
                <a:cubicBezTo>
                  <a:pt x="19030" y="12203"/>
                  <a:pt x="19014" y="12211"/>
                  <a:pt x="19014" y="12228"/>
                </a:cubicBezTo>
                <a:cubicBezTo>
                  <a:pt x="19047" y="12695"/>
                  <a:pt x="19114" y="13229"/>
                  <a:pt x="19447" y="13596"/>
                </a:cubicBezTo>
                <a:cubicBezTo>
                  <a:pt x="19620" y="13768"/>
                  <a:pt x="19847" y="13868"/>
                  <a:pt x="20048" y="13868"/>
                </a:cubicBezTo>
                <a:cubicBezTo>
                  <a:pt x="20119" y="13868"/>
                  <a:pt x="20187" y="13855"/>
                  <a:pt x="20248" y="13829"/>
                </a:cubicBezTo>
                <a:cubicBezTo>
                  <a:pt x="20248" y="13863"/>
                  <a:pt x="20248" y="13863"/>
                  <a:pt x="20281" y="13896"/>
                </a:cubicBezTo>
                <a:cubicBezTo>
                  <a:pt x="20281" y="13896"/>
                  <a:pt x="20281" y="13929"/>
                  <a:pt x="20348" y="13929"/>
                </a:cubicBezTo>
                <a:cubicBezTo>
                  <a:pt x="20381" y="14029"/>
                  <a:pt x="20381" y="14063"/>
                  <a:pt x="20415" y="14163"/>
                </a:cubicBezTo>
                <a:cubicBezTo>
                  <a:pt x="20436" y="14226"/>
                  <a:pt x="20484" y="14250"/>
                  <a:pt x="20533" y="14250"/>
                </a:cubicBezTo>
                <a:cubicBezTo>
                  <a:pt x="20562" y="14250"/>
                  <a:pt x="20590" y="14242"/>
                  <a:pt x="20615" y="14230"/>
                </a:cubicBezTo>
                <a:cubicBezTo>
                  <a:pt x="20882" y="14697"/>
                  <a:pt x="20915" y="15230"/>
                  <a:pt x="21015" y="15731"/>
                </a:cubicBezTo>
                <a:cubicBezTo>
                  <a:pt x="21015" y="15764"/>
                  <a:pt x="21015" y="15831"/>
                  <a:pt x="21048" y="15831"/>
                </a:cubicBezTo>
                <a:cubicBezTo>
                  <a:pt x="21048" y="15864"/>
                  <a:pt x="21082" y="15931"/>
                  <a:pt x="21082" y="15997"/>
                </a:cubicBezTo>
                <a:cubicBezTo>
                  <a:pt x="21082" y="15997"/>
                  <a:pt x="21082" y="16031"/>
                  <a:pt x="21115" y="16031"/>
                </a:cubicBezTo>
                <a:cubicBezTo>
                  <a:pt x="21282" y="15964"/>
                  <a:pt x="21449" y="15797"/>
                  <a:pt x="21616" y="15731"/>
                </a:cubicBezTo>
                <a:cubicBezTo>
                  <a:pt x="21682" y="15731"/>
                  <a:pt x="21682" y="15697"/>
                  <a:pt x="21682" y="15631"/>
                </a:cubicBezTo>
                <a:cubicBezTo>
                  <a:pt x="21716" y="15731"/>
                  <a:pt x="21749" y="15797"/>
                  <a:pt x="21849" y="15897"/>
                </a:cubicBezTo>
                <a:cubicBezTo>
                  <a:pt x="22004" y="16068"/>
                  <a:pt x="22173" y="16145"/>
                  <a:pt x="22344" y="16145"/>
                </a:cubicBezTo>
                <a:cubicBezTo>
                  <a:pt x="22540" y="16145"/>
                  <a:pt x="22738" y="16043"/>
                  <a:pt x="22916" y="15864"/>
                </a:cubicBezTo>
                <a:cubicBezTo>
                  <a:pt x="23126" y="15655"/>
                  <a:pt x="23286" y="15348"/>
                  <a:pt x="23342" y="15024"/>
                </a:cubicBezTo>
                <a:lnTo>
                  <a:pt x="23342" y="15024"/>
                </a:lnTo>
                <a:cubicBezTo>
                  <a:pt x="23304" y="15098"/>
                  <a:pt x="23261" y="15168"/>
                  <a:pt x="23217" y="15230"/>
                </a:cubicBezTo>
                <a:cubicBezTo>
                  <a:pt x="23084" y="15389"/>
                  <a:pt x="22888" y="15570"/>
                  <a:pt x="22696" y="15570"/>
                </a:cubicBezTo>
                <a:cubicBezTo>
                  <a:pt x="22647" y="15570"/>
                  <a:pt x="22597" y="15558"/>
                  <a:pt x="22550" y="15530"/>
                </a:cubicBezTo>
                <a:cubicBezTo>
                  <a:pt x="22016" y="15230"/>
                  <a:pt x="22383" y="14363"/>
                  <a:pt x="22783" y="14096"/>
                </a:cubicBezTo>
                <a:cubicBezTo>
                  <a:pt x="22783" y="14096"/>
                  <a:pt x="22783" y="14063"/>
                  <a:pt x="22850" y="14063"/>
                </a:cubicBezTo>
                <a:cubicBezTo>
                  <a:pt x="23057" y="14063"/>
                  <a:pt x="23284" y="14063"/>
                  <a:pt x="23422" y="14219"/>
                </a:cubicBezTo>
                <a:lnTo>
                  <a:pt x="23422" y="14219"/>
                </a:lnTo>
                <a:cubicBezTo>
                  <a:pt x="23418" y="13932"/>
                  <a:pt x="23236" y="13813"/>
                  <a:pt x="23028" y="13813"/>
                </a:cubicBezTo>
                <a:cubicBezTo>
                  <a:pt x="22925" y="13813"/>
                  <a:pt x="22815" y="13842"/>
                  <a:pt x="22716" y="13896"/>
                </a:cubicBezTo>
                <a:cubicBezTo>
                  <a:pt x="22683" y="13896"/>
                  <a:pt x="22683" y="13929"/>
                  <a:pt x="22716" y="13996"/>
                </a:cubicBezTo>
                <a:cubicBezTo>
                  <a:pt x="22260" y="14127"/>
                  <a:pt x="21963" y="14703"/>
                  <a:pt x="22074" y="15197"/>
                </a:cubicBezTo>
                <a:lnTo>
                  <a:pt x="22074" y="15197"/>
                </a:lnTo>
                <a:cubicBezTo>
                  <a:pt x="22065" y="15182"/>
                  <a:pt x="22048" y="15175"/>
                  <a:pt x="22027" y="15175"/>
                </a:cubicBezTo>
                <a:cubicBezTo>
                  <a:pt x="22004" y="15175"/>
                  <a:pt x="21977" y="15183"/>
                  <a:pt x="21949" y="15197"/>
                </a:cubicBezTo>
                <a:cubicBezTo>
                  <a:pt x="21882" y="15230"/>
                  <a:pt x="21782" y="15264"/>
                  <a:pt x="21749" y="15297"/>
                </a:cubicBezTo>
                <a:cubicBezTo>
                  <a:pt x="21616" y="15364"/>
                  <a:pt x="21549" y="15430"/>
                  <a:pt x="21449" y="15564"/>
                </a:cubicBezTo>
                <a:cubicBezTo>
                  <a:pt x="21349" y="15697"/>
                  <a:pt x="21215" y="15831"/>
                  <a:pt x="21082" y="15897"/>
                </a:cubicBezTo>
                <a:cubicBezTo>
                  <a:pt x="21115" y="15697"/>
                  <a:pt x="21182" y="15530"/>
                  <a:pt x="21182" y="15330"/>
                </a:cubicBezTo>
                <a:cubicBezTo>
                  <a:pt x="21515" y="14596"/>
                  <a:pt x="21849" y="13929"/>
                  <a:pt x="21916" y="13162"/>
                </a:cubicBezTo>
                <a:cubicBezTo>
                  <a:pt x="22016" y="13195"/>
                  <a:pt x="22083" y="13229"/>
                  <a:pt x="22216" y="13262"/>
                </a:cubicBezTo>
                <a:cubicBezTo>
                  <a:pt x="22249" y="13262"/>
                  <a:pt x="22283" y="13229"/>
                  <a:pt x="22249" y="13195"/>
                </a:cubicBezTo>
                <a:cubicBezTo>
                  <a:pt x="22116" y="13095"/>
                  <a:pt x="22049" y="12995"/>
                  <a:pt x="21949" y="12862"/>
                </a:cubicBezTo>
                <a:lnTo>
                  <a:pt x="21949" y="12762"/>
                </a:lnTo>
                <a:cubicBezTo>
                  <a:pt x="21949" y="12728"/>
                  <a:pt x="21916" y="12695"/>
                  <a:pt x="21882" y="12695"/>
                </a:cubicBezTo>
                <a:cubicBezTo>
                  <a:pt x="21782" y="12395"/>
                  <a:pt x="21849" y="12028"/>
                  <a:pt x="22016" y="11728"/>
                </a:cubicBezTo>
                <a:cubicBezTo>
                  <a:pt x="22092" y="11498"/>
                  <a:pt x="22364" y="11249"/>
                  <a:pt x="22637" y="11249"/>
                </a:cubicBezTo>
                <a:cubicBezTo>
                  <a:pt x="22721" y="11249"/>
                  <a:pt x="22805" y="11273"/>
                  <a:pt x="22883" y="11327"/>
                </a:cubicBezTo>
                <a:cubicBezTo>
                  <a:pt x="23183" y="11494"/>
                  <a:pt x="23250" y="11828"/>
                  <a:pt x="23250" y="12095"/>
                </a:cubicBezTo>
                <a:cubicBezTo>
                  <a:pt x="23250" y="12562"/>
                  <a:pt x="23017" y="12862"/>
                  <a:pt x="22716" y="13195"/>
                </a:cubicBezTo>
                <a:cubicBezTo>
                  <a:pt x="22683" y="13229"/>
                  <a:pt x="22716" y="13329"/>
                  <a:pt x="22750" y="13329"/>
                </a:cubicBezTo>
                <a:cubicBezTo>
                  <a:pt x="23617" y="12995"/>
                  <a:pt x="23784" y="11361"/>
                  <a:pt x="22783" y="11027"/>
                </a:cubicBezTo>
                <a:cubicBezTo>
                  <a:pt x="22701" y="10998"/>
                  <a:pt x="22621" y="10984"/>
                  <a:pt x="22544" y="10984"/>
                </a:cubicBezTo>
                <a:cubicBezTo>
                  <a:pt x="21839" y="10984"/>
                  <a:pt x="21375" y="12137"/>
                  <a:pt x="21616" y="12829"/>
                </a:cubicBezTo>
                <a:cubicBezTo>
                  <a:pt x="21616" y="13029"/>
                  <a:pt x="21582" y="13262"/>
                  <a:pt x="21616" y="13496"/>
                </a:cubicBezTo>
                <a:cubicBezTo>
                  <a:pt x="21616" y="13529"/>
                  <a:pt x="21616" y="13529"/>
                  <a:pt x="21682" y="13529"/>
                </a:cubicBezTo>
                <a:cubicBezTo>
                  <a:pt x="21582" y="13929"/>
                  <a:pt x="21415" y="14363"/>
                  <a:pt x="21249" y="14730"/>
                </a:cubicBezTo>
                <a:cubicBezTo>
                  <a:pt x="21315" y="13763"/>
                  <a:pt x="21315" y="12762"/>
                  <a:pt x="21182" y="11728"/>
                </a:cubicBezTo>
                <a:cubicBezTo>
                  <a:pt x="21215" y="11694"/>
                  <a:pt x="21249" y="11661"/>
                  <a:pt x="21215" y="11561"/>
                </a:cubicBezTo>
                <a:lnTo>
                  <a:pt x="21215" y="11494"/>
                </a:lnTo>
                <a:cubicBezTo>
                  <a:pt x="21215" y="11394"/>
                  <a:pt x="21182" y="11327"/>
                  <a:pt x="21115" y="11261"/>
                </a:cubicBezTo>
                <a:cubicBezTo>
                  <a:pt x="21215" y="11194"/>
                  <a:pt x="21249" y="11027"/>
                  <a:pt x="21282" y="10860"/>
                </a:cubicBezTo>
                <a:cubicBezTo>
                  <a:pt x="21349" y="10393"/>
                  <a:pt x="21182" y="9860"/>
                  <a:pt x="20882" y="9526"/>
                </a:cubicBezTo>
                <a:cubicBezTo>
                  <a:pt x="20736" y="9366"/>
                  <a:pt x="20564" y="9288"/>
                  <a:pt x="20398" y="9288"/>
                </a:cubicBezTo>
                <a:close/>
                <a:moveTo>
                  <a:pt x="11608" y="16531"/>
                </a:moveTo>
                <a:cubicBezTo>
                  <a:pt x="11708" y="16565"/>
                  <a:pt x="11775" y="16665"/>
                  <a:pt x="11875" y="16698"/>
                </a:cubicBezTo>
                <a:cubicBezTo>
                  <a:pt x="11909" y="16831"/>
                  <a:pt x="11942" y="16931"/>
                  <a:pt x="11942" y="17032"/>
                </a:cubicBezTo>
                <a:cubicBezTo>
                  <a:pt x="11875" y="16865"/>
                  <a:pt x="11775" y="16698"/>
                  <a:pt x="11708" y="16598"/>
                </a:cubicBezTo>
                <a:lnTo>
                  <a:pt x="11608" y="16531"/>
                </a:lnTo>
                <a:close/>
                <a:moveTo>
                  <a:pt x="14989" y="15516"/>
                </a:moveTo>
                <a:cubicBezTo>
                  <a:pt x="15328" y="15516"/>
                  <a:pt x="15695" y="15894"/>
                  <a:pt x="15845" y="16164"/>
                </a:cubicBezTo>
                <a:cubicBezTo>
                  <a:pt x="16027" y="16407"/>
                  <a:pt x="16043" y="16704"/>
                  <a:pt x="16020" y="16982"/>
                </a:cubicBezTo>
                <a:lnTo>
                  <a:pt x="16020" y="16982"/>
                </a:lnTo>
                <a:cubicBezTo>
                  <a:pt x="16009" y="16978"/>
                  <a:pt x="15997" y="16976"/>
                  <a:pt x="15986" y="16976"/>
                </a:cubicBezTo>
                <a:cubicBezTo>
                  <a:pt x="15920" y="16976"/>
                  <a:pt x="15845" y="17037"/>
                  <a:pt x="15845" y="17098"/>
                </a:cubicBezTo>
                <a:lnTo>
                  <a:pt x="15845" y="17198"/>
                </a:lnTo>
                <a:lnTo>
                  <a:pt x="15778" y="17198"/>
                </a:lnTo>
                <a:cubicBezTo>
                  <a:pt x="15670" y="17385"/>
                  <a:pt x="15544" y="17459"/>
                  <a:pt x="15414" y="17459"/>
                </a:cubicBezTo>
                <a:cubicBezTo>
                  <a:pt x="15103" y="17459"/>
                  <a:pt x="14765" y="17037"/>
                  <a:pt x="14577" y="16731"/>
                </a:cubicBezTo>
                <a:cubicBezTo>
                  <a:pt x="14377" y="16364"/>
                  <a:pt x="14377" y="15664"/>
                  <a:pt x="14877" y="15530"/>
                </a:cubicBezTo>
                <a:cubicBezTo>
                  <a:pt x="14914" y="15520"/>
                  <a:pt x="14951" y="15516"/>
                  <a:pt x="14989" y="15516"/>
                </a:cubicBezTo>
                <a:close/>
                <a:moveTo>
                  <a:pt x="4135" y="17044"/>
                </a:moveTo>
                <a:cubicBezTo>
                  <a:pt x="4227" y="17044"/>
                  <a:pt x="4326" y="17071"/>
                  <a:pt x="4437" y="17132"/>
                </a:cubicBezTo>
                <a:cubicBezTo>
                  <a:pt x="4737" y="17298"/>
                  <a:pt x="4937" y="17699"/>
                  <a:pt x="5037" y="18032"/>
                </a:cubicBezTo>
                <a:cubicBezTo>
                  <a:pt x="5070" y="18132"/>
                  <a:pt x="5037" y="18266"/>
                  <a:pt x="5004" y="18399"/>
                </a:cubicBezTo>
                <a:lnTo>
                  <a:pt x="4937" y="18399"/>
                </a:lnTo>
                <a:cubicBezTo>
                  <a:pt x="4937" y="18399"/>
                  <a:pt x="4904" y="18399"/>
                  <a:pt x="4904" y="18433"/>
                </a:cubicBezTo>
                <a:cubicBezTo>
                  <a:pt x="4870" y="18466"/>
                  <a:pt x="4837" y="18533"/>
                  <a:pt x="4870" y="18566"/>
                </a:cubicBezTo>
                <a:cubicBezTo>
                  <a:pt x="4784" y="18624"/>
                  <a:pt x="4648" y="18706"/>
                  <a:pt x="4505" y="18706"/>
                </a:cubicBezTo>
                <a:cubicBezTo>
                  <a:pt x="4482" y="18706"/>
                  <a:pt x="4459" y="18704"/>
                  <a:pt x="4437" y="18699"/>
                </a:cubicBezTo>
                <a:cubicBezTo>
                  <a:pt x="4003" y="18566"/>
                  <a:pt x="3736" y="17732"/>
                  <a:pt x="3703" y="17365"/>
                </a:cubicBezTo>
                <a:cubicBezTo>
                  <a:pt x="3703" y="17321"/>
                  <a:pt x="3677" y="17296"/>
                  <a:pt x="3647" y="17291"/>
                </a:cubicBezTo>
                <a:lnTo>
                  <a:pt x="3647" y="17291"/>
                </a:lnTo>
                <a:cubicBezTo>
                  <a:pt x="3811" y="17141"/>
                  <a:pt x="3961" y="17044"/>
                  <a:pt x="4135" y="17044"/>
                </a:cubicBezTo>
                <a:close/>
                <a:moveTo>
                  <a:pt x="19381" y="14830"/>
                </a:moveTo>
                <a:cubicBezTo>
                  <a:pt x="19114" y="14830"/>
                  <a:pt x="18947" y="14930"/>
                  <a:pt x="18780" y="15097"/>
                </a:cubicBezTo>
                <a:cubicBezTo>
                  <a:pt x="18613" y="15364"/>
                  <a:pt x="18680" y="15664"/>
                  <a:pt x="18780" y="15897"/>
                </a:cubicBezTo>
                <a:cubicBezTo>
                  <a:pt x="18780" y="15914"/>
                  <a:pt x="18805" y="15922"/>
                  <a:pt x="18830" y="15922"/>
                </a:cubicBezTo>
                <a:cubicBezTo>
                  <a:pt x="18847" y="15922"/>
                  <a:pt x="18863" y="15919"/>
                  <a:pt x="18872" y="15912"/>
                </a:cubicBezTo>
                <a:lnTo>
                  <a:pt x="18872" y="15912"/>
                </a:lnTo>
                <a:cubicBezTo>
                  <a:pt x="18888" y="15957"/>
                  <a:pt x="18906" y="16000"/>
                  <a:pt x="18925" y="16043"/>
                </a:cubicBezTo>
                <a:lnTo>
                  <a:pt x="18925" y="16043"/>
                </a:lnTo>
                <a:cubicBezTo>
                  <a:pt x="18906" y="15943"/>
                  <a:pt x="18892" y="15848"/>
                  <a:pt x="18880" y="15764"/>
                </a:cubicBezTo>
                <a:lnTo>
                  <a:pt x="18880" y="15897"/>
                </a:lnTo>
                <a:cubicBezTo>
                  <a:pt x="18880" y="15903"/>
                  <a:pt x="18877" y="15908"/>
                  <a:pt x="18872" y="15912"/>
                </a:cubicBezTo>
                <a:lnTo>
                  <a:pt x="18872" y="15912"/>
                </a:lnTo>
                <a:cubicBezTo>
                  <a:pt x="18838" y="15816"/>
                  <a:pt x="18809" y="15713"/>
                  <a:pt x="18780" y="15597"/>
                </a:cubicBezTo>
                <a:cubicBezTo>
                  <a:pt x="18780" y="15564"/>
                  <a:pt x="18747" y="15564"/>
                  <a:pt x="18713" y="15564"/>
                </a:cubicBezTo>
                <a:cubicBezTo>
                  <a:pt x="18747" y="15264"/>
                  <a:pt x="18880" y="14997"/>
                  <a:pt x="19214" y="14930"/>
                </a:cubicBezTo>
                <a:cubicBezTo>
                  <a:pt x="19581" y="14930"/>
                  <a:pt x="19948" y="15197"/>
                  <a:pt x="20048" y="15530"/>
                </a:cubicBezTo>
                <a:cubicBezTo>
                  <a:pt x="20114" y="15764"/>
                  <a:pt x="20048" y="16031"/>
                  <a:pt x="19914" y="16231"/>
                </a:cubicBezTo>
                <a:cubicBezTo>
                  <a:pt x="19881" y="16264"/>
                  <a:pt x="19848" y="16364"/>
                  <a:pt x="19781" y="16431"/>
                </a:cubicBezTo>
                <a:cubicBezTo>
                  <a:pt x="19767" y="16404"/>
                  <a:pt x="19736" y="16387"/>
                  <a:pt x="19705" y="16387"/>
                </a:cubicBezTo>
                <a:cubicBezTo>
                  <a:pt x="19660" y="16387"/>
                  <a:pt x="19614" y="16420"/>
                  <a:pt x="19614" y="16498"/>
                </a:cubicBezTo>
                <a:lnTo>
                  <a:pt x="19614" y="16631"/>
                </a:lnTo>
                <a:lnTo>
                  <a:pt x="19614" y="16731"/>
                </a:lnTo>
                <a:cubicBezTo>
                  <a:pt x="19568" y="16754"/>
                  <a:pt x="19538" y="16793"/>
                  <a:pt x="19491" y="16793"/>
                </a:cubicBezTo>
                <a:cubicBezTo>
                  <a:pt x="19470" y="16793"/>
                  <a:pt x="19445" y="16785"/>
                  <a:pt x="19414" y="16765"/>
                </a:cubicBezTo>
                <a:cubicBezTo>
                  <a:pt x="19247" y="16698"/>
                  <a:pt x="19114" y="16431"/>
                  <a:pt x="19047" y="16264"/>
                </a:cubicBezTo>
                <a:cubicBezTo>
                  <a:pt x="18999" y="16192"/>
                  <a:pt x="18959" y="16119"/>
                  <a:pt x="18925" y="16043"/>
                </a:cubicBezTo>
                <a:lnTo>
                  <a:pt x="18925" y="16043"/>
                </a:lnTo>
                <a:cubicBezTo>
                  <a:pt x="19008" y="16496"/>
                  <a:pt x="19177" y="17044"/>
                  <a:pt x="19614" y="17098"/>
                </a:cubicBezTo>
                <a:cubicBezTo>
                  <a:pt x="19714" y="17098"/>
                  <a:pt x="19781" y="17098"/>
                  <a:pt x="19881" y="17065"/>
                </a:cubicBezTo>
                <a:lnTo>
                  <a:pt x="19881" y="17098"/>
                </a:lnTo>
                <a:cubicBezTo>
                  <a:pt x="19881" y="17165"/>
                  <a:pt x="19914" y="17165"/>
                  <a:pt x="19948" y="17198"/>
                </a:cubicBezTo>
                <a:cubicBezTo>
                  <a:pt x="19994" y="17657"/>
                  <a:pt x="19961" y="18116"/>
                  <a:pt x="19946" y="18575"/>
                </a:cubicBezTo>
                <a:lnTo>
                  <a:pt x="19946" y="18575"/>
                </a:lnTo>
                <a:cubicBezTo>
                  <a:pt x="20034" y="18324"/>
                  <a:pt x="20117" y="18071"/>
                  <a:pt x="20194" y="17818"/>
                </a:cubicBezTo>
                <a:lnTo>
                  <a:pt x="20194" y="17818"/>
                </a:lnTo>
                <a:cubicBezTo>
                  <a:pt x="20192" y="18143"/>
                  <a:pt x="20161" y="18463"/>
                  <a:pt x="20114" y="18766"/>
                </a:cubicBezTo>
                <a:cubicBezTo>
                  <a:pt x="20181" y="18699"/>
                  <a:pt x="20181" y="18666"/>
                  <a:pt x="20215" y="18566"/>
                </a:cubicBezTo>
                <a:cubicBezTo>
                  <a:pt x="20224" y="18556"/>
                  <a:pt x="20234" y="18552"/>
                  <a:pt x="20243" y="18552"/>
                </a:cubicBezTo>
                <a:cubicBezTo>
                  <a:pt x="20265" y="18552"/>
                  <a:pt x="20281" y="18576"/>
                  <a:pt x="20281" y="18599"/>
                </a:cubicBezTo>
                <a:cubicBezTo>
                  <a:pt x="20248" y="18766"/>
                  <a:pt x="20181" y="18933"/>
                  <a:pt x="20114" y="19100"/>
                </a:cubicBezTo>
                <a:lnTo>
                  <a:pt x="20114" y="19200"/>
                </a:lnTo>
                <a:lnTo>
                  <a:pt x="20081" y="19233"/>
                </a:lnTo>
                <a:cubicBezTo>
                  <a:pt x="20048" y="19333"/>
                  <a:pt x="20048" y="19400"/>
                  <a:pt x="20014" y="19500"/>
                </a:cubicBezTo>
                <a:cubicBezTo>
                  <a:pt x="20415" y="18533"/>
                  <a:pt x="20748" y="17532"/>
                  <a:pt x="21015" y="16531"/>
                </a:cubicBezTo>
                <a:cubicBezTo>
                  <a:pt x="21048" y="16398"/>
                  <a:pt x="21048" y="16264"/>
                  <a:pt x="21082" y="16164"/>
                </a:cubicBezTo>
                <a:cubicBezTo>
                  <a:pt x="21045" y="16164"/>
                  <a:pt x="21029" y="16134"/>
                  <a:pt x="21032" y="16101"/>
                </a:cubicBezTo>
                <a:lnTo>
                  <a:pt x="21032" y="16101"/>
                </a:lnTo>
                <a:cubicBezTo>
                  <a:pt x="20867" y="16243"/>
                  <a:pt x="20720" y="16374"/>
                  <a:pt x="20548" y="16431"/>
                </a:cubicBezTo>
                <a:cubicBezTo>
                  <a:pt x="20452" y="16899"/>
                  <a:pt x="20333" y="17360"/>
                  <a:pt x="20194" y="17818"/>
                </a:cubicBezTo>
                <a:lnTo>
                  <a:pt x="20194" y="17818"/>
                </a:lnTo>
                <a:cubicBezTo>
                  <a:pt x="20195" y="17679"/>
                  <a:pt x="20191" y="17539"/>
                  <a:pt x="20181" y="17398"/>
                </a:cubicBezTo>
                <a:lnTo>
                  <a:pt x="20215" y="17365"/>
                </a:lnTo>
                <a:cubicBezTo>
                  <a:pt x="20215" y="17198"/>
                  <a:pt x="20181" y="17032"/>
                  <a:pt x="20114" y="16898"/>
                </a:cubicBezTo>
                <a:cubicBezTo>
                  <a:pt x="20215" y="16765"/>
                  <a:pt x="20281" y="16665"/>
                  <a:pt x="20348" y="16565"/>
                </a:cubicBezTo>
                <a:cubicBezTo>
                  <a:pt x="20515" y="16264"/>
                  <a:pt x="20581" y="15997"/>
                  <a:pt x="20515" y="15664"/>
                </a:cubicBezTo>
                <a:cubicBezTo>
                  <a:pt x="20415" y="15164"/>
                  <a:pt x="19881" y="14830"/>
                  <a:pt x="19381" y="14830"/>
                </a:cubicBezTo>
                <a:close/>
                <a:moveTo>
                  <a:pt x="15069" y="18730"/>
                </a:moveTo>
                <a:cubicBezTo>
                  <a:pt x="15094" y="18730"/>
                  <a:pt x="15119" y="18731"/>
                  <a:pt x="15144" y="18733"/>
                </a:cubicBezTo>
                <a:cubicBezTo>
                  <a:pt x="15745" y="18866"/>
                  <a:pt x="15978" y="19400"/>
                  <a:pt x="15845" y="19834"/>
                </a:cubicBezTo>
                <a:cubicBezTo>
                  <a:pt x="15824" y="19803"/>
                  <a:pt x="15801" y="19791"/>
                  <a:pt x="15778" y="19791"/>
                </a:cubicBezTo>
                <a:cubicBezTo>
                  <a:pt x="15726" y="19791"/>
                  <a:pt x="15678" y="19854"/>
                  <a:pt x="15678" y="19900"/>
                </a:cubicBezTo>
                <a:cubicBezTo>
                  <a:pt x="15711" y="20000"/>
                  <a:pt x="15711" y="20067"/>
                  <a:pt x="15711" y="20067"/>
                </a:cubicBezTo>
                <a:cubicBezTo>
                  <a:pt x="15575" y="20204"/>
                  <a:pt x="15422" y="20309"/>
                  <a:pt x="15233" y="20309"/>
                </a:cubicBezTo>
                <a:cubicBezTo>
                  <a:pt x="15145" y="20309"/>
                  <a:pt x="15050" y="20287"/>
                  <a:pt x="14944" y="20234"/>
                </a:cubicBezTo>
                <a:cubicBezTo>
                  <a:pt x="14677" y="20067"/>
                  <a:pt x="14510" y="19734"/>
                  <a:pt x="14410" y="19400"/>
                </a:cubicBezTo>
                <a:cubicBezTo>
                  <a:pt x="14317" y="18962"/>
                  <a:pt x="14692" y="18730"/>
                  <a:pt x="15069" y="18730"/>
                </a:cubicBezTo>
                <a:close/>
                <a:moveTo>
                  <a:pt x="22069" y="17286"/>
                </a:moveTo>
                <a:cubicBezTo>
                  <a:pt x="21530" y="17286"/>
                  <a:pt x="21071" y="17773"/>
                  <a:pt x="20948" y="18232"/>
                </a:cubicBezTo>
                <a:cubicBezTo>
                  <a:pt x="20948" y="18266"/>
                  <a:pt x="20915" y="18366"/>
                  <a:pt x="20915" y="18399"/>
                </a:cubicBezTo>
                <a:cubicBezTo>
                  <a:pt x="20882" y="18399"/>
                  <a:pt x="20848" y="18399"/>
                  <a:pt x="20848" y="18433"/>
                </a:cubicBezTo>
                <a:cubicBezTo>
                  <a:pt x="20748" y="18466"/>
                  <a:pt x="20748" y="18533"/>
                  <a:pt x="20715" y="18599"/>
                </a:cubicBezTo>
                <a:cubicBezTo>
                  <a:pt x="20715" y="18599"/>
                  <a:pt x="20682" y="18599"/>
                  <a:pt x="20682" y="18633"/>
                </a:cubicBezTo>
                <a:cubicBezTo>
                  <a:pt x="20427" y="19090"/>
                  <a:pt x="20038" y="19470"/>
                  <a:pt x="19704" y="19861"/>
                </a:cubicBezTo>
                <a:lnTo>
                  <a:pt x="19704" y="19861"/>
                </a:lnTo>
                <a:cubicBezTo>
                  <a:pt x="19651" y="20018"/>
                  <a:pt x="19598" y="20175"/>
                  <a:pt x="19547" y="20331"/>
                </a:cubicBezTo>
                <a:lnTo>
                  <a:pt x="19547" y="20331"/>
                </a:lnTo>
                <a:cubicBezTo>
                  <a:pt x="19891" y="19815"/>
                  <a:pt x="20307" y="19257"/>
                  <a:pt x="20748" y="18933"/>
                </a:cubicBezTo>
                <a:cubicBezTo>
                  <a:pt x="20848" y="18933"/>
                  <a:pt x="20915" y="18900"/>
                  <a:pt x="20915" y="18866"/>
                </a:cubicBezTo>
                <a:lnTo>
                  <a:pt x="20948" y="18900"/>
                </a:lnTo>
                <a:cubicBezTo>
                  <a:pt x="21035" y="19030"/>
                  <a:pt x="21151" y="19132"/>
                  <a:pt x="21303" y="19132"/>
                </a:cubicBezTo>
                <a:cubicBezTo>
                  <a:pt x="21385" y="19132"/>
                  <a:pt x="21478" y="19103"/>
                  <a:pt x="21582" y="19033"/>
                </a:cubicBezTo>
                <a:cubicBezTo>
                  <a:pt x="21616" y="18966"/>
                  <a:pt x="21582" y="18933"/>
                  <a:pt x="21549" y="18933"/>
                </a:cubicBezTo>
                <a:cubicBezTo>
                  <a:pt x="21502" y="18941"/>
                  <a:pt x="21458" y="18945"/>
                  <a:pt x="21419" y="18945"/>
                </a:cubicBezTo>
                <a:cubicBezTo>
                  <a:pt x="21291" y="18945"/>
                  <a:pt x="21207" y="18901"/>
                  <a:pt x="21182" y="18799"/>
                </a:cubicBezTo>
                <a:lnTo>
                  <a:pt x="21182" y="18699"/>
                </a:lnTo>
                <a:lnTo>
                  <a:pt x="21182" y="18633"/>
                </a:lnTo>
                <a:cubicBezTo>
                  <a:pt x="21182" y="18399"/>
                  <a:pt x="21282" y="18066"/>
                  <a:pt x="21415" y="17899"/>
                </a:cubicBezTo>
                <a:cubicBezTo>
                  <a:pt x="21549" y="17721"/>
                  <a:pt x="21801" y="17573"/>
                  <a:pt x="22043" y="17573"/>
                </a:cubicBezTo>
                <a:cubicBezTo>
                  <a:pt x="22164" y="17573"/>
                  <a:pt x="22283" y="17610"/>
                  <a:pt x="22383" y="17699"/>
                </a:cubicBezTo>
                <a:cubicBezTo>
                  <a:pt x="22616" y="17899"/>
                  <a:pt x="22583" y="18299"/>
                  <a:pt x="22550" y="18599"/>
                </a:cubicBezTo>
                <a:cubicBezTo>
                  <a:pt x="22416" y="19033"/>
                  <a:pt x="22116" y="19300"/>
                  <a:pt x="21849" y="19600"/>
                </a:cubicBezTo>
                <a:cubicBezTo>
                  <a:pt x="21792" y="19629"/>
                  <a:pt x="21833" y="19707"/>
                  <a:pt x="21867" y="19707"/>
                </a:cubicBezTo>
                <a:cubicBezTo>
                  <a:pt x="21872" y="19707"/>
                  <a:pt x="21878" y="19705"/>
                  <a:pt x="21882" y="19700"/>
                </a:cubicBezTo>
                <a:cubicBezTo>
                  <a:pt x="22449" y="19467"/>
                  <a:pt x="22783" y="18933"/>
                  <a:pt x="22850" y="18366"/>
                </a:cubicBezTo>
                <a:cubicBezTo>
                  <a:pt x="22883" y="17932"/>
                  <a:pt x="22716" y="17398"/>
                  <a:pt x="22216" y="17298"/>
                </a:cubicBezTo>
                <a:cubicBezTo>
                  <a:pt x="22166" y="17290"/>
                  <a:pt x="22117" y="17286"/>
                  <a:pt x="22069" y="17286"/>
                </a:cubicBezTo>
                <a:close/>
                <a:moveTo>
                  <a:pt x="19946" y="18575"/>
                </a:moveTo>
                <a:cubicBezTo>
                  <a:pt x="19695" y="19295"/>
                  <a:pt x="19400" y="20010"/>
                  <a:pt x="19080" y="20734"/>
                </a:cubicBezTo>
                <a:cubicBezTo>
                  <a:pt x="19180" y="20567"/>
                  <a:pt x="19281" y="20401"/>
                  <a:pt x="19414" y="20234"/>
                </a:cubicBezTo>
                <a:cubicBezTo>
                  <a:pt x="19501" y="20107"/>
                  <a:pt x="19600" y="19983"/>
                  <a:pt x="19704" y="19861"/>
                </a:cubicBezTo>
                <a:lnTo>
                  <a:pt x="19704" y="19861"/>
                </a:lnTo>
                <a:cubicBezTo>
                  <a:pt x="19781" y="19638"/>
                  <a:pt x="19861" y="19416"/>
                  <a:pt x="19948" y="19200"/>
                </a:cubicBezTo>
                <a:cubicBezTo>
                  <a:pt x="19937" y="18992"/>
                  <a:pt x="19940" y="18783"/>
                  <a:pt x="19946" y="18575"/>
                </a:cubicBezTo>
                <a:close/>
                <a:moveTo>
                  <a:pt x="4270" y="20601"/>
                </a:moveTo>
                <a:cubicBezTo>
                  <a:pt x="4570" y="20601"/>
                  <a:pt x="4870" y="20768"/>
                  <a:pt x="5104" y="20968"/>
                </a:cubicBezTo>
                <a:cubicBezTo>
                  <a:pt x="5371" y="21235"/>
                  <a:pt x="5371" y="21468"/>
                  <a:pt x="5337" y="21802"/>
                </a:cubicBezTo>
                <a:cubicBezTo>
                  <a:pt x="5337" y="21837"/>
                  <a:pt x="5347" y="21864"/>
                  <a:pt x="5361" y="21875"/>
                </a:cubicBezTo>
                <a:lnTo>
                  <a:pt x="5361" y="21875"/>
                </a:lnTo>
                <a:cubicBezTo>
                  <a:pt x="5122" y="22041"/>
                  <a:pt x="4900" y="22155"/>
                  <a:pt x="4645" y="22155"/>
                </a:cubicBezTo>
                <a:cubicBezTo>
                  <a:pt x="4548" y="22155"/>
                  <a:pt x="4446" y="22138"/>
                  <a:pt x="4337" y="22102"/>
                </a:cubicBezTo>
                <a:cubicBezTo>
                  <a:pt x="4003" y="21968"/>
                  <a:pt x="3669" y="21702"/>
                  <a:pt x="3569" y="21301"/>
                </a:cubicBezTo>
                <a:cubicBezTo>
                  <a:pt x="3403" y="20868"/>
                  <a:pt x="3870" y="20601"/>
                  <a:pt x="4270" y="20601"/>
                </a:cubicBezTo>
                <a:close/>
                <a:moveTo>
                  <a:pt x="7378" y="24402"/>
                </a:moveTo>
                <a:lnTo>
                  <a:pt x="7378" y="24402"/>
                </a:lnTo>
                <a:cubicBezTo>
                  <a:pt x="7399" y="24413"/>
                  <a:pt x="7419" y="24425"/>
                  <a:pt x="7439" y="24437"/>
                </a:cubicBezTo>
                <a:cubicBezTo>
                  <a:pt x="7448" y="24437"/>
                  <a:pt x="7456" y="24437"/>
                  <a:pt x="7464" y="24437"/>
                </a:cubicBezTo>
                <a:lnTo>
                  <a:pt x="7464" y="24437"/>
                </a:lnTo>
                <a:cubicBezTo>
                  <a:pt x="7435" y="24425"/>
                  <a:pt x="7407" y="24414"/>
                  <a:pt x="7378" y="24402"/>
                </a:cubicBezTo>
                <a:close/>
                <a:moveTo>
                  <a:pt x="7464" y="24437"/>
                </a:moveTo>
                <a:cubicBezTo>
                  <a:pt x="7489" y="24447"/>
                  <a:pt x="7514" y="24457"/>
                  <a:pt x="7539" y="24468"/>
                </a:cubicBezTo>
                <a:lnTo>
                  <a:pt x="7539" y="24468"/>
                </a:lnTo>
                <a:cubicBezTo>
                  <a:pt x="7537" y="24441"/>
                  <a:pt x="7512" y="24437"/>
                  <a:pt x="7464" y="24437"/>
                </a:cubicBezTo>
                <a:close/>
                <a:moveTo>
                  <a:pt x="7539" y="24468"/>
                </a:moveTo>
                <a:cubicBezTo>
                  <a:pt x="7539" y="24469"/>
                  <a:pt x="7539" y="24469"/>
                  <a:pt x="7539" y="24470"/>
                </a:cubicBezTo>
                <a:cubicBezTo>
                  <a:pt x="7572" y="24470"/>
                  <a:pt x="7572" y="24537"/>
                  <a:pt x="7572" y="24537"/>
                </a:cubicBezTo>
                <a:cubicBezTo>
                  <a:pt x="7672" y="24570"/>
                  <a:pt x="7739" y="24637"/>
                  <a:pt x="7839" y="24737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65" y="24679"/>
                  <a:pt x="7869" y="24642"/>
                  <a:pt x="7872" y="24604"/>
                </a:cubicBezTo>
                <a:cubicBezTo>
                  <a:pt x="7758" y="24559"/>
                  <a:pt x="7647" y="24513"/>
                  <a:pt x="7539" y="24468"/>
                </a:cubicBezTo>
                <a:close/>
                <a:moveTo>
                  <a:pt x="7772" y="24937"/>
                </a:moveTo>
                <a:cubicBezTo>
                  <a:pt x="7777" y="24968"/>
                  <a:pt x="7781" y="24998"/>
                  <a:pt x="7782" y="25028"/>
                </a:cubicBezTo>
                <a:lnTo>
                  <a:pt x="7782" y="25028"/>
                </a:lnTo>
                <a:cubicBezTo>
                  <a:pt x="7795" y="24999"/>
                  <a:pt x="7806" y="24969"/>
                  <a:pt x="7815" y="24937"/>
                </a:cubicBezTo>
                <a:close/>
                <a:moveTo>
                  <a:pt x="5987" y="24095"/>
                </a:moveTo>
                <a:cubicBezTo>
                  <a:pt x="5909" y="24095"/>
                  <a:pt x="5837" y="24098"/>
                  <a:pt x="5771" y="24103"/>
                </a:cubicBezTo>
                <a:cubicBezTo>
                  <a:pt x="5070" y="24237"/>
                  <a:pt x="4837" y="24971"/>
                  <a:pt x="5271" y="25538"/>
                </a:cubicBezTo>
                <a:cubicBezTo>
                  <a:pt x="5539" y="25843"/>
                  <a:pt x="5968" y="25978"/>
                  <a:pt x="6397" y="25978"/>
                </a:cubicBezTo>
                <a:cubicBezTo>
                  <a:pt x="7103" y="25978"/>
                  <a:pt x="7806" y="25610"/>
                  <a:pt x="7782" y="25028"/>
                </a:cubicBezTo>
                <a:lnTo>
                  <a:pt x="7782" y="25028"/>
                </a:lnTo>
                <a:cubicBezTo>
                  <a:pt x="7707" y="25200"/>
                  <a:pt x="7575" y="25325"/>
                  <a:pt x="7339" y="25404"/>
                </a:cubicBezTo>
                <a:cubicBezTo>
                  <a:pt x="7182" y="25452"/>
                  <a:pt x="7013" y="25479"/>
                  <a:pt x="6843" y="25479"/>
                </a:cubicBezTo>
                <a:cubicBezTo>
                  <a:pt x="6541" y="25479"/>
                  <a:pt x="6239" y="25396"/>
                  <a:pt x="6004" y="25204"/>
                </a:cubicBezTo>
                <a:cubicBezTo>
                  <a:pt x="5771" y="25071"/>
                  <a:pt x="5704" y="24837"/>
                  <a:pt x="5738" y="24604"/>
                </a:cubicBezTo>
                <a:cubicBezTo>
                  <a:pt x="5738" y="24264"/>
                  <a:pt x="6065" y="24190"/>
                  <a:pt x="6367" y="24190"/>
                </a:cubicBezTo>
                <a:cubicBezTo>
                  <a:pt x="6451" y="24190"/>
                  <a:pt x="6532" y="24196"/>
                  <a:pt x="6605" y="24203"/>
                </a:cubicBezTo>
                <a:cubicBezTo>
                  <a:pt x="6887" y="24224"/>
                  <a:pt x="7132" y="24304"/>
                  <a:pt x="7378" y="24402"/>
                </a:cubicBezTo>
                <a:lnTo>
                  <a:pt x="7378" y="24402"/>
                </a:lnTo>
                <a:cubicBezTo>
                  <a:pt x="6959" y="24174"/>
                  <a:pt x="6401" y="24095"/>
                  <a:pt x="5987" y="24095"/>
                </a:cubicBezTo>
                <a:close/>
                <a:moveTo>
                  <a:pt x="20592" y="20933"/>
                </a:moveTo>
                <a:cubicBezTo>
                  <a:pt x="20578" y="20933"/>
                  <a:pt x="20563" y="20933"/>
                  <a:pt x="20548" y="20934"/>
                </a:cubicBezTo>
                <a:cubicBezTo>
                  <a:pt x="20515" y="20934"/>
                  <a:pt x="20515" y="20968"/>
                  <a:pt x="20515" y="21034"/>
                </a:cubicBezTo>
                <a:cubicBezTo>
                  <a:pt x="20748" y="21235"/>
                  <a:pt x="20948" y="21368"/>
                  <a:pt x="20948" y="21735"/>
                </a:cubicBezTo>
                <a:cubicBezTo>
                  <a:pt x="20948" y="22035"/>
                  <a:pt x="20748" y="22269"/>
                  <a:pt x="20548" y="22469"/>
                </a:cubicBezTo>
                <a:cubicBezTo>
                  <a:pt x="20515" y="22536"/>
                  <a:pt x="20448" y="22569"/>
                  <a:pt x="20415" y="22569"/>
                </a:cubicBezTo>
                <a:cubicBezTo>
                  <a:pt x="20399" y="22490"/>
                  <a:pt x="20331" y="22456"/>
                  <a:pt x="20260" y="22456"/>
                </a:cubicBezTo>
                <a:cubicBezTo>
                  <a:pt x="20181" y="22456"/>
                  <a:pt x="20099" y="22498"/>
                  <a:pt x="20081" y="22569"/>
                </a:cubicBezTo>
                <a:cubicBezTo>
                  <a:pt x="20014" y="22536"/>
                  <a:pt x="19914" y="22469"/>
                  <a:pt x="19881" y="22402"/>
                </a:cubicBezTo>
                <a:cubicBezTo>
                  <a:pt x="19547" y="22035"/>
                  <a:pt x="19848" y="21135"/>
                  <a:pt x="20381" y="21135"/>
                </a:cubicBezTo>
                <a:cubicBezTo>
                  <a:pt x="20415" y="21135"/>
                  <a:pt x="20415" y="21068"/>
                  <a:pt x="20381" y="21068"/>
                </a:cubicBezTo>
                <a:cubicBezTo>
                  <a:pt x="20367" y="21067"/>
                  <a:pt x="20352" y="21067"/>
                  <a:pt x="20338" y="21067"/>
                </a:cubicBezTo>
                <a:cubicBezTo>
                  <a:pt x="19732" y="21067"/>
                  <a:pt x="19416" y="21747"/>
                  <a:pt x="19514" y="22269"/>
                </a:cubicBezTo>
                <a:cubicBezTo>
                  <a:pt x="19547" y="22569"/>
                  <a:pt x="19781" y="22802"/>
                  <a:pt x="20081" y="22902"/>
                </a:cubicBezTo>
                <a:cubicBezTo>
                  <a:pt x="20081" y="23036"/>
                  <a:pt x="20081" y="23203"/>
                  <a:pt x="20114" y="23303"/>
                </a:cubicBezTo>
                <a:cubicBezTo>
                  <a:pt x="20114" y="23369"/>
                  <a:pt x="20114" y="23403"/>
                  <a:pt x="20181" y="23403"/>
                </a:cubicBezTo>
                <a:cubicBezTo>
                  <a:pt x="20081" y="23436"/>
                  <a:pt x="20048" y="23570"/>
                  <a:pt x="20048" y="23703"/>
                </a:cubicBezTo>
                <a:cubicBezTo>
                  <a:pt x="19881" y="24070"/>
                  <a:pt x="19748" y="24404"/>
                  <a:pt x="19547" y="24770"/>
                </a:cubicBezTo>
                <a:cubicBezTo>
                  <a:pt x="19514" y="24904"/>
                  <a:pt x="19414" y="24971"/>
                  <a:pt x="19347" y="25104"/>
                </a:cubicBezTo>
                <a:lnTo>
                  <a:pt x="19281" y="25104"/>
                </a:lnTo>
                <a:cubicBezTo>
                  <a:pt x="19247" y="25104"/>
                  <a:pt x="19247" y="25137"/>
                  <a:pt x="19247" y="25204"/>
                </a:cubicBezTo>
                <a:cubicBezTo>
                  <a:pt x="18947" y="25604"/>
                  <a:pt x="18580" y="25971"/>
                  <a:pt x="18213" y="26372"/>
                </a:cubicBezTo>
                <a:cubicBezTo>
                  <a:pt x="17880" y="26705"/>
                  <a:pt x="17513" y="27039"/>
                  <a:pt x="17112" y="27306"/>
                </a:cubicBezTo>
                <a:lnTo>
                  <a:pt x="17079" y="27306"/>
                </a:lnTo>
                <a:cubicBezTo>
                  <a:pt x="17046" y="27306"/>
                  <a:pt x="17046" y="27372"/>
                  <a:pt x="17046" y="27372"/>
                </a:cubicBezTo>
                <a:lnTo>
                  <a:pt x="15778" y="28373"/>
                </a:lnTo>
                <a:cubicBezTo>
                  <a:pt x="15758" y="28383"/>
                  <a:pt x="15745" y="28390"/>
                  <a:pt x="15732" y="28396"/>
                </a:cubicBezTo>
                <a:lnTo>
                  <a:pt x="15732" y="28396"/>
                </a:lnTo>
                <a:cubicBezTo>
                  <a:pt x="16019" y="27540"/>
                  <a:pt x="16364" y="26694"/>
                  <a:pt x="16745" y="25871"/>
                </a:cubicBezTo>
                <a:cubicBezTo>
                  <a:pt x="16763" y="25784"/>
                  <a:pt x="16771" y="25706"/>
                  <a:pt x="16780" y="25628"/>
                </a:cubicBezTo>
                <a:lnTo>
                  <a:pt x="16780" y="25628"/>
                </a:lnTo>
                <a:cubicBezTo>
                  <a:pt x="16438" y="26369"/>
                  <a:pt x="16110" y="27113"/>
                  <a:pt x="15813" y="27867"/>
                </a:cubicBezTo>
                <a:lnTo>
                  <a:pt x="15813" y="27867"/>
                </a:lnTo>
                <a:cubicBezTo>
                  <a:pt x="15728" y="28094"/>
                  <a:pt x="15644" y="28323"/>
                  <a:pt x="15558" y="28553"/>
                </a:cubicBezTo>
                <a:lnTo>
                  <a:pt x="15558" y="28553"/>
                </a:lnTo>
                <a:lnTo>
                  <a:pt x="15611" y="28473"/>
                </a:lnTo>
                <a:cubicBezTo>
                  <a:pt x="15682" y="28426"/>
                  <a:pt x="15703" y="28412"/>
                  <a:pt x="15732" y="28396"/>
                </a:cubicBezTo>
                <a:lnTo>
                  <a:pt x="15732" y="28396"/>
                </a:lnTo>
                <a:cubicBezTo>
                  <a:pt x="15700" y="28494"/>
                  <a:pt x="15668" y="28592"/>
                  <a:pt x="15636" y="28690"/>
                </a:cubicBezTo>
                <a:lnTo>
                  <a:pt x="15636" y="28690"/>
                </a:lnTo>
                <a:cubicBezTo>
                  <a:pt x="15723" y="28634"/>
                  <a:pt x="15787" y="28601"/>
                  <a:pt x="15878" y="28540"/>
                </a:cubicBezTo>
                <a:lnTo>
                  <a:pt x="15911" y="28540"/>
                </a:lnTo>
                <a:cubicBezTo>
                  <a:pt x="16412" y="28140"/>
                  <a:pt x="16879" y="27773"/>
                  <a:pt x="17346" y="27406"/>
                </a:cubicBezTo>
                <a:cubicBezTo>
                  <a:pt x="17913" y="27272"/>
                  <a:pt x="18513" y="27072"/>
                  <a:pt x="19114" y="26905"/>
                </a:cubicBezTo>
                <a:cubicBezTo>
                  <a:pt x="19180" y="26939"/>
                  <a:pt x="19214" y="26939"/>
                  <a:pt x="19247" y="26972"/>
                </a:cubicBezTo>
                <a:cubicBezTo>
                  <a:pt x="19247" y="27139"/>
                  <a:pt x="19347" y="27272"/>
                  <a:pt x="19414" y="27406"/>
                </a:cubicBezTo>
                <a:cubicBezTo>
                  <a:pt x="19619" y="27688"/>
                  <a:pt x="19982" y="27852"/>
                  <a:pt x="20321" y="27852"/>
                </a:cubicBezTo>
                <a:cubicBezTo>
                  <a:pt x="20423" y="27852"/>
                  <a:pt x="20522" y="27837"/>
                  <a:pt x="20615" y="27806"/>
                </a:cubicBezTo>
                <a:cubicBezTo>
                  <a:pt x="20915" y="27739"/>
                  <a:pt x="21215" y="27472"/>
                  <a:pt x="21249" y="27139"/>
                </a:cubicBezTo>
                <a:cubicBezTo>
                  <a:pt x="21257" y="27046"/>
                  <a:pt x="21238" y="26966"/>
                  <a:pt x="21200" y="26899"/>
                </a:cubicBezTo>
                <a:lnTo>
                  <a:pt x="21200" y="26899"/>
                </a:lnTo>
                <a:cubicBezTo>
                  <a:pt x="21157" y="26963"/>
                  <a:pt x="21073" y="27043"/>
                  <a:pt x="21015" y="27072"/>
                </a:cubicBezTo>
                <a:cubicBezTo>
                  <a:pt x="20852" y="27174"/>
                  <a:pt x="20676" y="27214"/>
                  <a:pt x="20502" y="27214"/>
                </a:cubicBezTo>
                <a:cubicBezTo>
                  <a:pt x="20393" y="27214"/>
                  <a:pt x="20285" y="27198"/>
                  <a:pt x="20181" y="27172"/>
                </a:cubicBezTo>
                <a:cubicBezTo>
                  <a:pt x="20014" y="27072"/>
                  <a:pt x="19781" y="26905"/>
                  <a:pt x="19748" y="26705"/>
                </a:cubicBezTo>
                <a:lnTo>
                  <a:pt x="19881" y="26705"/>
                </a:lnTo>
                <a:cubicBezTo>
                  <a:pt x="19938" y="26705"/>
                  <a:pt x="19995" y="26632"/>
                  <a:pt x="19968" y="26569"/>
                </a:cubicBezTo>
                <a:lnTo>
                  <a:pt x="19968" y="26569"/>
                </a:lnTo>
                <a:cubicBezTo>
                  <a:pt x="20006" y="26580"/>
                  <a:pt x="20043" y="26593"/>
                  <a:pt x="20081" y="26605"/>
                </a:cubicBezTo>
                <a:cubicBezTo>
                  <a:pt x="20114" y="26605"/>
                  <a:pt x="20114" y="26638"/>
                  <a:pt x="20114" y="26638"/>
                </a:cubicBezTo>
                <a:cubicBezTo>
                  <a:pt x="20248" y="26605"/>
                  <a:pt x="20415" y="26605"/>
                  <a:pt x="20581" y="26605"/>
                </a:cubicBezTo>
                <a:cubicBezTo>
                  <a:pt x="20806" y="26605"/>
                  <a:pt x="21086" y="26698"/>
                  <a:pt x="21200" y="26899"/>
                </a:cubicBezTo>
                <a:lnTo>
                  <a:pt x="21200" y="26899"/>
                </a:lnTo>
                <a:cubicBezTo>
                  <a:pt x="21206" y="26889"/>
                  <a:pt x="21211" y="26880"/>
                  <a:pt x="21215" y="26872"/>
                </a:cubicBezTo>
                <a:cubicBezTo>
                  <a:pt x="21249" y="26772"/>
                  <a:pt x="21249" y="26705"/>
                  <a:pt x="21215" y="26672"/>
                </a:cubicBezTo>
                <a:cubicBezTo>
                  <a:pt x="21115" y="26538"/>
                  <a:pt x="21015" y="26538"/>
                  <a:pt x="20882" y="26505"/>
                </a:cubicBezTo>
                <a:cubicBezTo>
                  <a:pt x="20615" y="26438"/>
                  <a:pt x="20381" y="26438"/>
                  <a:pt x="20114" y="26438"/>
                </a:cubicBezTo>
                <a:cubicBezTo>
                  <a:pt x="20081" y="26438"/>
                  <a:pt x="20081" y="26372"/>
                  <a:pt x="20114" y="26372"/>
                </a:cubicBezTo>
                <a:lnTo>
                  <a:pt x="20181" y="26372"/>
                </a:lnTo>
                <a:cubicBezTo>
                  <a:pt x="20131" y="26355"/>
                  <a:pt x="20089" y="26347"/>
                  <a:pt x="20048" y="26347"/>
                </a:cubicBezTo>
                <a:cubicBezTo>
                  <a:pt x="20006" y="26347"/>
                  <a:pt x="19964" y="26355"/>
                  <a:pt x="19914" y="26372"/>
                </a:cubicBezTo>
                <a:cubicBezTo>
                  <a:pt x="19914" y="26405"/>
                  <a:pt x="19914" y="26438"/>
                  <a:pt x="19881" y="26438"/>
                </a:cubicBezTo>
                <a:lnTo>
                  <a:pt x="19948" y="26538"/>
                </a:lnTo>
                <a:cubicBezTo>
                  <a:pt x="19957" y="26548"/>
                  <a:pt x="19964" y="26558"/>
                  <a:pt x="19968" y="26569"/>
                </a:cubicBezTo>
                <a:lnTo>
                  <a:pt x="19968" y="26569"/>
                </a:lnTo>
                <a:cubicBezTo>
                  <a:pt x="19880" y="26542"/>
                  <a:pt x="19793" y="26521"/>
                  <a:pt x="19710" y="26521"/>
                </a:cubicBezTo>
                <a:cubicBezTo>
                  <a:pt x="19641" y="26521"/>
                  <a:pt x="19575" y="26535"/>
                  <a:pt x="19514" y="26572"/>
                </a:cubicBezTo>
                <a:cubicBezTo>
                  <a:pt x="19347" y="26538"/>
                  <a:pt x="19214" y="26472"/>
                  <a:pt x="19047" y="26438"/>
                </a:cubicBezTo>
                <a:cubicBezTo>
                  <a:pt x="19036" y="26436"/>
                  <a:pt x="19025" y="26435"/>
                  <a:pt x="19015" y="26435"/>
                </a:cubicBezTo>
                <a:cubicBezTo>
                  <a:pt x="18864" y="26435"/>
                  <a:pt x="18758" y="26645"/>
                  <a:pt x="18914" y="26739"/>
                </a:cubicBezTo>
                <a:lnTo>
                  <a:pt x="17679" y="27105"/>
                </a:lnTo>
                <a:cubicBezTo>
                  <a:pt x="18180" y="26705"/>
                  <a:pt x="18613" y="26272"/>
                  <a:pt x="19080" y="25805"/>
                </a:cubicBezTo>
                <a:cubicBezTo>
                  <a:pt x="19281" y="25604"/>
                  <a:pt x="19447" y="25404"/>
                  <a:pt x="19581" y="25204"/>
                </a:cubicBezTo>
                <a:cubicBezTo>
                  <a:pt x="19781" y="25137"/>
                  <a:pt x="19948" y="25071"/>
                  <a:pt x="20181" y="25037"/>
                </a:cubicBezTo>
                <a:cubicBezTo>
                  <a:pt x="20281" y="24971"/>
                  <a:pt x="20415" y="24937"/>
                  <a:pt x="20548" y="24937"/>
                </a:cubicBezTo>
                <a:cubicBezTo>
                  <a:pt x="20581" y="24971"/>
                  <a:pt x="20581" y="25037"/>
                  <a:pt x="20615" y="25037"/>
                </a:cubicBezTo>
                <a:cubicBezTo>
                  <a:pt x="20727" y="25205"/>
                  <a:pt x="20955" y="25279"/>
                  <a:pt x="21203" y="25279"/>
                </a:cubicBezTo>
                <a:cubicBezTo>
                  <a:pt x="21251" y="25279"/>
                  <a:pt x="21300" y="25276"/>
                  <a:pt x="21349" y="25271"/>
                </a:cubicBezTo>
                <a:cubicBezTo>
                  <a:pt x="21449" y="25237"/>
                  <a:pt x="21415" y="25071"/>
                  <a:pt x="21282" y="25071"/>
                </a:cubicBezTo>
                <a:cubicBezTo>
                  <a:pt x="21182" y="25071"/>
                  <a:pt x="21015" y="25071"/>
                  <a:pt x="20882" y="24971"/>
                </a:cubicBezTo>
                <a:lnTo>
                  <a:pt x="20882" y="24937"/>
                </a:lnTo>
                <a:cubicBezTo>
                  <a:pt x="20915" y="24904"/>
                  <a:pt x="20915" y="24871"/>
                  <a:pt x="20915" y="24804"/>
                </a:cubicBezTo>
                <a:cubicBezTo>
                  <a:pt x="20915" y="24770"/>
                  <a:pt x="20882" y="24737"/>
                  <a:pt x="20782" y="24737"/>
                </a:cubicBezTo>
                <a:cubicBezTo>
                  <a:pt x="20848" y="24637"/>
                  <a:pt x="20882" y="24537"/>
                  <a:pt x="20915" y="24470"/>
                </a:cubicBezTo>
                <a:cubicBezTo>
                  <a:pt x="21182" y="24103"/>
                  <a:pt x="21616" y="23903"/>
                  <a:pt x="22049" y="23903"/>
                </a:cubicBezTo>
                <a:cubicBezTo>
                  <a:pt x="22416" y="23903"/>
                  <a:pt x="22850" y="24137"/>
                  <a:pt x="22616" y="24570"/>
                </a:cubicBezTo>
                <a:cubicBezTo>
                  <a:pt x="22449" y="24937"/>
                  <a:pt x="22049" y="25104"/>
                  <a:pt x="21682" y="25271"/>
                </a:cubicBezTo>
                <a:cubicBezTo>
                  <a:pt x="21616" y="25304"/>
                  <a:pt x="21616" y="25371"/>
                  <a:pt x="21716" y="25371"/>
                </a:cubicBezTo>
                <a:cubicBezTo>
                  <a:pt x="22216" y="25371"/>
                  <a:pt x="22750" y="24971"/>
                  <a:pt x="22883" y="24470"/>
                </a:cubicBezTo>
                <a:cubicBezTo>
                  <a:pt x="23017" y="23937"/>
                  <a:pt x="22416" y="23703"/>
                  <a:pt x="21949" y="23703"/>
                </a:cubicBezTo>
                <a:cubicBezTo>
                  <a:pt x="21912" y="23698"/>
                  <a:pt x="21875" y="23696"/>
                  <a:pt x="21838" y="23696"/>
                </a:cubicBezTo>
                <a:cubicBezTo>
                  <a:pt x="21330" y="23696"/>
                  <a:pt x="20766" y="24104"/>
                  <a:pt x="20548" y="24570"/>
                </a:cubicBezTo>
                <a:cubicBezTo>
                  <a:pt x="20548" y="24570"/>
                  <a:pt x="20548" y="24604"/>
                  <a:pt x="20515" y="24604"/>
                </a:cubicBezTo>
                <a:cubicBezTo>
                  <a:pt x="20415" y="24604"/>
                  <a:pt x="20348" y="24637"/>
                  <a:pt x="20348" y="24704"/>
                </a:cubicBezTo>
                <a:cubicBezTo>
                  <a:pt x="20248" y="24704"/>
                  <a:pt x="20181" y="24737"/>
                  <a:pt x="20081" y="24737"/>
                </a:cubicBezTo>
                <a:cubicBezTo>
                  <a:pt x="19948" y="24770"/>
                  <a:pt x="19848" y="24804"/>
                  <a:pt x="19681" y="24904"/>
                </a:cubicBezTo>
                <a:cubicBezTo>
                  <a:pt x="19948" y="24404"/>
                  <a:pt x="20181" y="23870"/>
                  <a:pt x="20415" y="23303"/>
                </a:cubicBezTo>
                <a:cubicBezTo>
                  <a:pt x="20448" y="23303"/>
                  <a:pt x="20515" y="23269"/>
                  <a:pt x="20515" y="23236"/>
                </a:cubicBezTo>
                <a:lnTo>
                  <a:pt x="20515" y="23103"/>
                </a:lnTo>
                <a:lnTo>
                  <a:pt x="20515" y="23036"/>
                </a:lnTo>
                <a:lnTo>
                  <a:pt x="20515" y="22802"/>
                </a:lnTo>
                <a:lnTo>
                  <a:pt x="20548" y="22802"/>
                </a:lnTo>
                <a:cubicBezTo>
                  <a:pt x="20948" y="22636"/>
                  <a:pt x="21215" y="22235"/>
                  <a:pt x="21249" y="21802"/>
                </a:cubicBezTo>
                <a:cubicBezTo>
                  <a:pt x="21281" y="21414"/>
                  <a:pt x="21032" y="20933"/>
                  <a:pt x="20592" y="20933"/>
                </a:cubicBezTo>
                <a:close/>
                <a:moveTo>
                  <a:pt x="17613" y="13996"/>
                </a:moveTo>
                <a:cubicBezTo>
                  <a:pt x="17596" y="13996"/>
                  <a:pt x="17572" y="14018"/>
                  <a:pt x="17543" y="14052"/>
                </a:cubicBezTo>
                <a:lnTo>
                  <a:pt x="17543" y="14052"/>
                </a:lnTo>
                <a:cubicBezTo>
                  <a:pt x="17568" y="14045"/>
                  <a:pt x="17594" y="14041"/>
                  <a:pt x="17619" y="14041"/>
                </a:cubicBezTo>
                <a:cubicBezTo>
                  <a:pt x="17651" y="14041"/>
                  <a:pt x="17683" y="14048"/>
                  <a:pt x="17713" y="14063"/>
                </a:cubicBezTo>
                <a:cubicBezTo>
                  <a:pt x="17713" y="14063"/>
                  <a:pt x="17713" y="14063"/>
                  <a:pt x="17713" y="14063"/>
                </a:cubicBezTo>
                <a:lnTo>
                  <a:pt x="17713" y="14063"/>
                </a:lnTo>
                <a:cubicBezTo>
                  <a:pt x="17791" y="14193"/>
                  <a:pt x="17927" y="14296"/>
                  <a:pt x="18013" y="14496"/>
                </a:cubicBezTo>
                <a:cubicBezTo>
                  <a:pt x="18080" y="14663"/>
                  <a:pt x="18080" y="14863"/>
                  <a:pt x="18046" y="15030"/>
                </a:cubicBezTo>
                <a:cubicBezTo>
                  <a:pt x="17946" y="15330"/>
                  <a:pt x="17713" y="15664"/>
                  <a:pt x="17413" y="15697"/>
                </a:cubicBezTo>
                <a:lnTo>
                  <a:pt x="17212" y="15697"/>
                </a:lnTo>
                <a:lnTo>
                  <a:pt x="17212" y="15564"/>
                </a:lnTo>
                <a:cubicBezTo>
                  <a:pt x="17212" y="15522"/>
                  <a:pt x="17159" y="15479"/>
                  <a:pt x="17111" y="15479"/>
                </a:cubicBezTo>
                <a:cubicBezTo>
                  <a:pt x="17084" y="15479"/>
                  <a:pt x="17058" y="15494"/>
                  <a:pt x="17046" y="15530"/>
                </a:cubicBezTo>
                <a:cubicBezTo>
                  <a:pt x="16946" y="15397"/>
                  <a:pt x="16912" y="15164"/>
                  <a:pt x="16946" y="15030"/>
                </a:cubicBezTo>
                <a:cubicBezTo>
                  <a:pt x="17046" y="14830"/>
                  <a:pt x="17179" y="14596"/>
                  <a:pt x="17279" y="14396"/>
                </a:cubicBezTo>
                <a:cubicBezTo>
                  <a:pt x="17329" y="14371"/>
                  <a:pt x="17456" y="14156"/>
                  <a:pt x="17543" y="14052"/>
                </a:cubicBezTo>
                <a:lnTo>
                  <a:pt x="17543" y="14052"/>
                </a:lnTo>
                <a:cubicBezTo>
                  <a:pt x="17457" y="14076"/>
                  <a:pt x="17373" y="14136"/>
                  <a:pt x="17312" y="14196"/>
                </a:cubicBezTo>
                <a:cubicBezTo>
                  <a:pt x="17079" y="14396"/>
                  <a:pt x="16912" y="14697"/>
                  <a:pt x="16779" y="14997"/>
                </a:cubicBezTo>
                <a:cubicBezTo>
                  <a:pt x="16645" y="15264"/>
                  <a:pt x="16712" y="15697"/>
                  <a:pt x="16912" y="15931"/>
                </a:cubicBezTo>
                <a:lnTo>
                  <a:pt x="16912" y="15997"/>
                </a:lnTo>
                <a:cubicBezTo>
                  <a:pt x="16612" y="16731"/>
                  <a:pt x="16579" y="17599"/>
                  <a:pt x="16612" y="18433"/>
                </a:cubicBezTo>
                <a:cubicBezTo>
                  <a:pt x="16479" y="18166"/>
                  <a:pt x="16378" y="17865"/>
                  <a:pt x="16212" y="17565"/>
                </a:cubicBezTo>
                <a:cubicBezTo>
                  <a:pt x="16479" y="17098"/>
                  <a:pt x="16378" y="16498"/>
                  <a:pt x="16045" y="16064"/>
                </a:cubicBezTo>
                <a:cubicBezTo>
                  <a:pt x="15815" y="15783"/>
                  <a:pt x="15409" y="15463"/>
                  <a:pt x="15007" y="15463"/>
                </a:cubicBezTo>
                <a:cubicBezTo>
                  <a:pt x="14884" y="15463"/>
                  <a:pt x="14761" y="15493"/>
                  <a:pt x="14644" y="15564"/>
                </a:cubicBezTo>
                <a:cubicBezTo>
                  <a:pt x="14077" y="15897"/>
                  <a:pt x="14244" y="16831"/>
                  <a:pt x="14577" y="17232"/>
                </a:cubicBezTo>
                <a:cubicBezTo>
                  <a:pt x="14783" y="17520"/>
                  <a:pt x="15116" y="17770"/>
                  <a:pt x="15412" y="17770"/>
                </a:cubicBezTo>
                <a:cubicBezTo>
                  <a:pt x="15595" y="17770"/>
                  <a:pt x="15763" y="17674"/>
                  <a:pt x="15878" y="17432"/>
                </a:cubicBezTo>
                <a:cubicBezTo>
                  <a:pt x="15878" y="17532"/>
                  <a:pt x="15911" y="17599"/>
                  <a:pt x="15945" y="17665"/>
                </a:cubicBezTo>
                <a:cubicBezTo>
                  <a:pt x="15945" y="17699"/>
                  <a:pt x="15945" y="17732"/>
                  <a:pt x="15978" y="17732"/>
                </a:cubicBezTo>
                <a:cubicBezTo>
                  <a:pt x="16078" y="17865"/>
                  <a:pt x="16145" y="17999"/>
                  <a:pt x="16278" y="18066"/>
                </a:cubicBezTo>
                <a:cubicBezTo>
                  <a:pt x="16412" y="18399"/>
                  <a:pt x="16579" y="18733"/>
                  <a:pt x="16645" y="19100"/>
                </a:cubicBezTo>
                <a:cubicBezTo>
                  <a:pt x="16712" y="19367"/>
                  <a:pt x="16712" y="19567"/>
                  <a:pt x="16745" y="19767"/>
                </a:cubicBezTo>
                <a:cubicBezTo>
                  <a:pt x="16779" y="20201"/>
                  <a:pt x="16812" y="20567"/>
                  <a:pt x="16912" y="21001"/>
                </a:cubicBezTo>
                <a:lnTo>
                  <a:pt x="16912" y="21034"/>
                </a:lnTo>
                <a:cubicBezTo>
                  <a:pt x="16912" y="21068"/>
                  <a:pt x="16912" y="21068"/>
                  <a:pt x="16946" y="21101"/>
                </a:cubicBezTo>
                <a:cubicBezTo>
                  <a:pt x="16979" y="21368"/>
                  <a:pt x="17046" y="21568"/>
                  <a:pt x="17079" y="21835"/>
                </a:cubicBezTo>
                <a:cubicBezTo>
                  <a:pt x="16879" y="21535"/>
                  <a:pt x="16745" y="21201"/>
                  <a:pt x="16579" y="20868"/>
                </a:cubicBezTo>
                <a:cubicBezTo>
                  <a:pt x="16479" y="20701"/>
                  <a:pt x="16412" y="20534"/>
                  <a:pt x="16278" y="20367"/>
                </a:cubicBezTo>
                <a:cubicBezTo>
                  <a:pt x="16212" y="20234"/>
                  <a:pt x="16078" y="20201"/>
                  <a:pt x="15945" y="20067"/>
                </a:cubicBezTo>
                <a:cubicBezTo>
                  <a:pt x="16312" y="19600"/>
                  <a:pt x="16045" y="18900"/>
                  <a:pt x="15545" y="18666"/>
                </a:cubicBezTo>
                <a:cubicBezTo>
                  <a:pt x="15412" y="18595"/>
                  <a:pt x="15262" y="18562"/>
                  <a:pt x="15114" y="18562"/>
                </a:cubicBezTo>
                <a:cubicBezTo>
                  <a:pt x="14702" y="18562"/>
                  <a:pt x="14293" y="18817"/>
                  <a:pt x="14244" y="19233"/>
                </a:cubicBezTo>
                <a:cubicBezTo>
                  <a:pt x="14210" y="19734"/>
                  <a:pt x="14477" y="20201"/>
                  <a:pt x="14877" y="20501"/>
                </a:cubicBezTo>
                <a:cubicBezTo>
                  <a:pt x="15023" y="20594"/>
                  <a:pt x="15185" y="20639"/>
                  <a:pt x="15337" y="20639"/>
                </a:cubicBezTo>
                <a:cubicBezTo>
                  <a:pt x="15568" y="20639"/>
                  <a:pt x="15778" y="20535"/>
                  <a:pt x="15878" y="20334"/>
                </a:cubicBezTo>
                <a:cubicBezTo>
                  <a:pt x="15911" y="20367"/>
                  <a:pt x="15911" y="20401"/>
                  <a:pt x="15945" y="20434"/>
                </a:cubicBezTo>
                <a:cubicBezTo>
                  <a:pt x="15955" y="20454"/>
                  <a:pt x="15970" y="20462"/>
                  <a:pt x="15987" y="20462"/>
                </a:cubicBezTo>
                <a:cubicBezTo>
                  <a:pt x="16028" y="20462"/>
                  <a:pt x="16078" y="20414"/>
                  <a:pt x="16078" y="20367"/>
                </a:cubicBezTo>
                <a:cubicBezTo>
                  <a:pt x="16278" y="20534"/>
                  <a:pt x="16378" y="20768"/>
                  <a:pt x="16479" y="21034"/>
                </a:cubicBezTo>
                <a:cubicBezTo>
                  <a:pt x="16645" y="21368"/>
                  <a:pt x="16779" y="21768"/>
                  <a:pt x="17112" y="22035"/>
                </a:cubicBezTo>
                <a:cubicBezTo>
                  <a:pt x="17112" y="22069"/>
                  <a:pt x="17112" y="22169"/>
                  <a:pt x="17146" y="22202"/>
                </a:cubicBezTo>
                <a:cubicBezTo>
                  <a:pt x="17279" y="22769"/>
                  <a:pt x="17246" y="23336"/>
                  <a:pt x="17146" y="23870"/>
                </a:cubicBezTo>
                <a:cubicBezTo>
                  <a:pt x="17046" y="23403"/>
                  <a:pt x="16779" y="23036"/>
                  <a:pt x="16412" y="22736"/>
                </a:cubicBezTo>
                <a:cubicBezTo>
                  <a:pt x="16312" y="22669"/>
                  <a:pt x="16278" y="22602"/>
                  <a:pt x="16212" y="22569"/>
                </a:cubicBezTo>
                <a:cubicBezTo>
                  <a:pt x="16280" y="22026"/>
                  <a:pt x="15610" y="21451"/>
                  <a:pt x="15089" y="21451"/>
                </a:cubicBezTo>
                <a:cubicBezTo>
                  <a:pt x="14843" y="21451"/>
                  <a:pt x="14630" y="21580"/>
                  <a:pt x="14544" y="21902"/>
                </a:cubicBezTo>
                <a:cubicBezTo>
                  <a:pt x="14410" y="22335"/>
                  <a:pt x="14711" y="22836"/>
                  <a:pt x="14977" y="23103"/>
                </a:cubicBezTo>
                <a:cubicBezTo>
                  <a:pt x="15151" y="23276"/>
                  <a:pt x="15437" y="23464"/>
                  <a:pt x="15699" y="23464"/>
                </a:cubicBezTo>
                <a:cubicBezTo>
                  <a:pt x="15840" y="23464"/>
                  <a:pt x="15973" y="23409"/>
                  <a:pt x="16078" y="23269"/>
                </a:cubicBezTo>
                <a:cubicBezTo>
                  <a:pt x="16112" y="23236"/>
                  <a:pt x="16078" y="23203"/>
                  <a:pt x="16045" y="23203"/>
                </a:cubicBezTo>
                <a:cubicBezTo>
                  <a:pt x="15970" y="23203"/>
                  <a:pt x="15897" y="23205"/>
                  <a:pt x="15826" y="23205"/>
                </a:cubicBezTo>
                <a:cubicBezTo>
                  <a:pt x="15613" y="23205"/>
                  <a:pt x="15419" y="23186"/>
                  <a:pt x="15244" y="23036"/>
                </a:cubicBezTo>
                <a:cubicBezTo>
                  <a:pt x="14977" y="22836"/>
                  <a:pt x="14811" y="22536"/>
                  <a:pt x="14777" y="22235"/>
                </a:cubicBezTo>
                <a:cubicBezTo>
                  <a:pt x="14719" y="21915"/>
                  <a:pt x="14889" y="21722"/>
                  <a:pt x="15177" y="21722"/>
                </a:cubicBezTo>
                <a:cubicBezTo>
                  <a:pt x="15219" y="21722"/>
                  <a:pt x="15264" y="21726"/>
                  <a:pt x="15311" y="21735"/>
                </a:cubicBezTo>
                <a:cubicBezTo>
                  <a:pt x="15578" y="21768"/>
                  <a:pt x="15945" y="22202"/>
                  <a:pt x="15978" y="22502"/>
                </a:cubicBezTo>
                <a:cubicBezTo>
                  <a:pt x="15945" y="22536"/>
                  <a:pt x="15945" y="22569"/>
                  <a:pt x="15945" y="22602"/>
                </a:cubicBezTo>
                <a:lnTo>
                  <a:pt x="15945" y="22702"/>
                </a:lnTo>
                <a:lnTo>
                  <a:pt x="15945" y="22736"/>
                </a:lnTo>
                <a:cubicBezTo>
                  <a:pt x="15911" y="22769"/>
                  <a:pt x="15945" y="22836"/>
                  <a:pt x="15978" y="22836"/>
                </a:cubicBezTo>
                <a:cubicBezTo>
                  <a:pt x="16012" y="22852"/>
                  <a:pt x="16028" y="22861"/>
                  <a:pt x="16041" y="22861"/>
                </a:cubicBezTo>
                <a:cubicBezTo>
                  <a:pt x="16053" y="22861"/>
                  <a:pt x="16062" y="22852"/>
                  <a:pt x="16078" y="22836"/>
                </a:cubicBezTo>
                <a:lnTo>
                  <a:pt x="16112" y="22836"/>
                </a:lnTo>
                <a:cubicBezTo>
                  <a:pt x="16145" y="22869"/>
                  <a:pt x="16212" y="22869"/>
                  <a:pt x="16245" y="22902"/>
                </a:cubicBezTo>
                <a:cubicBezTo>
                  <a:pt x="16612" y="23236"/>
                  <a:pt x="16879" y="23670"/>
                  <a:pt x="17046" y="24170"/>
                </a:cubicBezTo>
                <a:lnTo>
                  <a:pt x="17046" y="24203"/>
                </a:lnTo>
                <a:cubicBezTo>
                  <a:pt x="16979" y="24370"/>
                  <a:pt x="16979" y="24504"/>
                  <a:pt x="16946" y="24670"/>
                </a:cubicBezTo>
                <a:cubicBezTo>
                  <a:pt x="16145" y="26038"/>
                  <a:pt x="15411" y="27606"/>
                  <a:pt x="15144" y="29174"/>
                </a:cubicBezTo>
                <a:cubicBezTo>
                  <a:pt x="15144" y="29216"/>
                  <a:pt x="15199" y="29273"/>
                  <a:pt x="15247" y="29273"/>
                </a:cubicBezTo>
                <a:cubicBezTo>
                  <a:pt x="15274" y="29273"/>
                  <a:pt x="15299" y="29255"/>
                  <a:pt x="15311" y="29207"/>
                </a:cubicBezTo>
                <a:cubicBezTo>
                  <a:pt x="15395" y="28989"/>
                  <a:pt x="15477" y="28770"/>
                  <a:pt x="15558" y="28553"/>
                </a:cubicBezTo>
                <a:lnTo>
                  <a:pt x="15558" y="28553"/>
                </a:lnTo>
                <a:lnTo>
                  <a:pt x="15545" y="28573"/>
                </a:lnTo>
                <a:cubicBezTo>
                  <a:pt x="15631" y="28337"/>
                  <a:pt x="15720" y="28101"/>
                  <a:pt x="15813" y="27867"/>
                </a:cubicBezTo>
                <a:lnTo>
                  <a:pt x="15813" y="27867"/>
                </a:lnTo>
                <a:cubicBezTo>
                  <a:pt x="16126" y="27022"/>
                  <a:pt x="16440" y="26191"/>
                  <a:pt x="16812" y="25404"/>
                </a:cubicBezTo>
                <a:lnTo>
                  <a:pt x="16812" y="25404"/>
                </a:lnTo>
                <a:cubicBezTo>
                  <a:pt x="16796" y="25484"/>
                  <a:pt x="16788" y="25556"/>
                  <a:pt x="16780" y="25628"/>
                </a:cubicBezTo>
                <a:lnTo>
                  <a:pt x="16780" y="25628"/>
                </a:lnTo>
                <a:cubicBezTo>
                  <a:pt x="16881" y="25409"/>
                  <a:pt x="16984" y="25190"/>
                  <a:pt x="17087" y="24971"/>
                </a:cubicBezTo>
                <a:lnTo>
                  <a:pt x="17087" y="24971"/>
                </a:lnTo>
                <a:cubicBezTo>
                  <a:pt x="17072" y="25040"/>
                  <a:pt x="17059" y="25105"/>
                  <a:pt x="17046" y="25171"/>
                </a:cubicBezTo>
                <a:cubicBezTo>
                  <a:pt x="17339" y="24524"/>
                  <a:pt x="17633" y="23904"/>
                  <a:pt x="17927" y="23332"/>
                </a:cubicBezTo>
                <a:lnTo>
                  <a:pt x="17927" y="23332"/>
                </a:lnTo>
                <a:cubicBezTo>
                  <a:pt x="18202" y="22923"/>
                  <a:pt x="18491" y="22521"/>
                  <a:pt x="18747" y="22102"/>
                </a:cubicBezTo>
                <a:cubicBezTo>
                  <a:pt x="18780" y="22069"/>
                  <a:pt x="18780" y="21968"/>
                  <a:pt x="18847" y="21935"/>
                </a:cubicBezTo>
                <a:cubicBezTo>
                  <a:pt x="19047" y="21535"/>
                  <a:pt x="19214" y="21135"/>
                  <a:pt x="19414" y="20734"/>
                </a:cubicBezTo>
                <a:cubicBezTo>
                  <a:pt x="19458" y="20602"/>
                  <a:pt x="19502" y="20467"/>
                  <a:pt x="19547" y="20331"/>
                </a:cubicBezTo>
                <a:lnTo>
                  <a:pt x="19547" y="20331"/>
                </a:lnTo>
                <a:cubicBezTo>
                  <a:pt x="19501" y="20400"/>
                  <a:pt x="19457" y="20468"/>
                  <a:pt x="19414" y="20534"/>
                </a:cubicBezTo>
                <a:cubicBezTo>
                  <a:pt x="19080" y="21034"/>
                  <a:pt x="18780" y="21535"/>
                  <a:pt x="18547" y="22069"/>
                </a:cubicBezTo>
                <a:cubicBezTo>
                  <a:pt x="18513" y="22102"/>
                  <a:pt x="18513" y="22102"/>
                  <a:pt x="18447" y="22102"/>
                </a:cubicBezTo>
                <a:cubicBezTo>
                  <a:pt x="18230" y="22571"/>
                  <a:pt x="18009" y="23037"/>
                  <a:pt x="17787" y="23501"/>
                </a:cubicBezTo>
                <a:lnTo>
                  <a:pt x="17787" y="23501"/>
                </a:lnTo>
                <a:cubicBezTo>
                  <a:pt x="17774" y="23524"/>
                  <a:pt x="17760" y="23547"/>
                  <a:pt x="17746" y="23570"/>
                </a:cubicBezTo>
                <a:cubicBezTo>
                  <a:pt x="17648" y="23733"/>
                  <a:pt x="17550" y="23897"/>
                  <a:pt x="17455" y="24065"/>
                </a:cubicBezTo>
                <a:lnTo>
                  <a:pt x="17455" y="24065"/>
                </a:lnTo>
                <a:cubicBezTo>
                  <a:pt x="17516" y="24027"/>
                  <a:pt x="17548" y="23933"/>
                  <a:pt x="17579" y="23870"/>
                </a:cubicBezTo>
                <a:cubicBezTo>
                  <a:pt x="17623" y="23798"/>
                  <a:pt x="17668" y="23727"/>
                  <a:pt x="17713" y="23657"/>
                </a:cubicBezTo>
                <a:lnTo>
                  <a:pt x="17713" y="23657"/>
                </a:lnTo>
                <a:cubicBezTo>
                  <a:pt x="17503" y="24095"/>
                  <a:pt x="17293" y="24533"/>
                  <a:pt x="17087" y="24971"/>
                </a:cubicBezTo>
                <a:lnTo>
                  <a:pt x="17087" y="24971"/>
                </a:lnTo>
                <a:cubicBezTo>
                  <a:pt x="17110" y="24863"/>
                  <a:pt x="17138" y="24746"/>
                  <a:pt x="17179" y="24604"/>
                </a:cubicBezTo>
                <a:cubicBezTo>
                  <a:pt x="17264" y="24417"/>
                  <a:pt x="17358" y="24239"/>
                  <a:pt x="17455" y="24065"/>
                </a:cubicBezTo>
                <a:lnTo>
                  <a:pt x="17455" y="24065"/>
                </a:lnTo>
                <a:cubicBezTo>
                  <a:pt x="17452" y="24067"/>
                  <a:pt x="17449" y="24068"/>
                  <a:pt x="17446" y="24070"/>
                </a:cubicBezTo>
                <a:cubicBezTo>
                  <a:pt x="17513" y="23770"/>
                  <a:pt x="17546" y="23536"/>
                  <a:pt x="17579" y="23236"/>
                </a:cubicBezTo>
                <a:cubicBezTo>
                  <a:pt x="17679" y="22435"/>
                  <a:pt x="17379" y="21602"/>
                  <a:pt x="17246" y="20868"/>
                </a:cubicBezTo>
                <a:cubicBezTo>
                  <a:pt x="17379" y="20367"/>
                  <a:pt x="17379" y="19767"/>
                  <a:pt x="17579" y="19300"/>
                </a:cubicBezTo>
                <a:lnTo>
                  <a:pt x="17679" y="19300"/>
                </a:lnTo>
                <a:cubicBezTo>
                  <a:pt x="17713" y="19300"/>
                  <a:pt x="17779" y="19233"/>
                  <a:pt x="17746" y="19200"/>
                </a:cubicBezTo>
                <a:cubicBezTo>
                  <a:pt x="17746" y="19133"/>
                  <a:pt x="17746" y="19100"/>
                  <a:pt x="17713" y="19100"/>
                </a:cubicBezTo>
                <a:lnTo>
                  <a:pt x="17713" y="19100"/>
                </a:lnTo>
                <a:cubicBezTo>
                  <a:pt x="17746" y="19100"/>
                  <a:pt x="17746" y="19133"/>
                  <a:pt x="17779" y="19133"/>
                </a:cubicBezTo>
                <a:cubicBezTo>
                  <a:pt x="17892" y="19199"/>
                  <a:pt x="18002" y="19227"/>
                  <a:pt x="18106" y="19227"/>
                </a:cubicBezTo>
                <a:cubicBezTo>
                  <a:pt x="18373" y="19227"/>
                  <a:pt x="18603" y="19039"/>
                  <a:pt x="18747" y="18799"/>
                </a:cubicBezTo>
                <a:cubicBezTo>
                  <a:pt x="18947" y="18466"/>
                  <a:pt x="19014" y="17966"/>
                  <a:pt x="18847" y="17599"/>
                </a:cubicBezTo>
                <a:cubicBezTo>
                  <a:pt x="18740" y="17363"/>
                  <a:pt x="18523" y="17210"/>
                  <a:pt x="18284" y="17210"/>
                </a:cubicBezTo>
                <a:cubicBezTo>
                  <a:pt x="18151" y="17210"/>
                  <a:pt x="18011" y="17258"/>
                  <a:pt x="17880" y="17365"/>
                </a:cubicBezTo>
                <a:cubicBezTo>
                  <a:pt x="17846" y="17398"/>
                  <a:pt x="17846" y="17465"/>
                  <a:pt x="17913" y="17465"/>
                </a:cubicBezTo>
                <a:cubicBezTo>
                  <a:pt x="17988" y="17457"/>
                  <a:pt x="18059" y="17451"/>
                  <a:pt x="18125" y="17451"/>
                </a:cubicBezTo>
                <a:cubicBezTo>
                  <a:pt x="18324" y="17451"/>
                  <a:pt x="18480" y="17507"/>
                  <a:pt x="18580" y="17732"/>
                </a:cubicBezTo>
                <a:cubicBezTo>
                  <a:pt x="18713" y="17999"/>
                  <a:pt x="18613" y="18299"/>
                  <a:pt x="18547" y="18566"/>
                </a:cubicBezTo>
                <a:cubicBezTo>
                  <a:pt x="18452" y="18756"/>
                  <a:pt x="18297" y="19036"/>
                  <a:pt x="18082" y="19036"/>
                </a:cubicBezTo>
                <a:cubicBezTo>
                  <a:pt x="18070" y="19036"/>
                  <a:pt x="18058" y="19035"/>
                  <a:pt x="18046" y="19033"/>
                </a:cubicBezTo>
                <a:cubicBezTo>
                  <a:pt x="17379" y="18900"/>
                  <a:pt x="17546" y="18032"/>
                  <a:pt x="17913" y="17699"/>
                </a:cubicBezTo>
                <a:cubicBezTo>
                  <a:pt x="17946" y="17665"/>
                  <a:pt x="17913" y="17599"/>
                  <a:pt x="17846" y="17599"/>
                </a:cubicBezTo>
                <a:cubicBezTo>
                  <a:pt x="17446" y="17899"/>
                  <a:pt x="17246" y="18499"/>
                  <a:pt x="17446" y="18900"/>
                </a:cubicBezTo>
                <a:cubicBezTo>
                  <a:pt x="17379" y="18900"/>
                  <a:pt x="17312" y="19000"/>
                  <a:pt x="17312" y="19066"/>
                </a:cubicBezTo>
                <a:cubicBezTo>
                  <a:pt x="17312" y="19100"/>
                  <a:pt x="17379" y="19200"/>
                  <a:pt x="17379" y="19233"/>
                </a:cubicBezTo>
                <a:cubicBezTo>
                  <a:pt x="17146" y="19667"/>
                  <a:pt x="17146" y="20067"/>
                  <a:pt x="17079" y="20501"/>
                </a:cubicBezTo>
                <a:cubicBezTo>
                  <a:pt x="17046" y="20234"/>
                  <a:pt x="17046" y="20034"/>
                  <a:pt x="17012" y="19767"/>
                </a:cubicBezTo>
                <a:cubicBezTo>
                  <a:pt x="17046" y="19767"/>
                  <a:pt x="17079" y="19767"/>
                  <a:pt x="17079" y="19700"/>
                </a:cubicBezTo>
                <a:lnTo>
                  <a:pt x="16946" y="19200"/>
                </a:lnTo>
                <a:cubicBezTo>
                  <a:pt x="16912" y="18866"/>
                  <a:pt x="16912" y="18566"/>
                  <a:pt x="16879" y="18232"/>
                </a:cubicBezTo>
                <a:cubicBezTo>
                  <a:pt x="16812" y="17832"/>
                  <a:pt x="16879" y="17398"/>
                  <a:pt x="16912" y="16998"/>
                </a:cubicBezTo>
                <a:cubicBezTo>
                  <a:pt x="16912" y="16999"/>
                  <a:pt x="16912" y="17000"/>
                  <a:pt x="16912" y="17000"/>
                </a:cubicBezTo>
                <a:cubicBezTo>
                  <a:pt x="16917" y="17000"/>
                  <a:pt x="16981" y="16586"/>
                  <a:pt x="17046" y="16264"/>
                </a:cubicBezTo>
                <a:lnTo>
                  <a:pt x="17046" y="16431"/>
                </a:lnTo>
                <a:cubicBezTo>
                  <a:pt x="17046" y="16481"/>
                  <a:pt x="17087" y="16506"/>
                  <a:pt x="17129" y="16506"/>
                </a:cubicBezTo>
                <a:cubicBezTo>
                  <a:pt x="17171" y="16506"/>
                  <a:pt x="17212" y="16481"/>
                  <a:pt x="17212" y="16431"/>
                </a:cubicBezTo>
                <a:cubicBezTo>
                  <a:pt x="17246" y="16231"/>
                  <a:pt x="17246" y="16198"/>
                  <a:pt x="17246" y="16098"/>
                </a:cubicBezTo>
                <a:cubicBezTo>
                  <a:pt x="17279" y="16098"/>
                  <a:pt x="17279" y="16164"/>
                  <a:pt x="17312" y="16164"/>
                </a:cubicBezTo>
                <a:cubicBezTo>
                  <a:pt x="17328" y="16165"/>
                  <a:pt x="17344" y="16166"/>
                  <a:pt x="17360" y="16166"/>
                </a:cubicBezTo>
                <a:cubicBezTo>
                  <a:pt x="17804" y="16166"/>
                  <a:pt x="18152" y="15717"/>
                  <a:pt x="18313" y="15330"/>
                </a:cubicBezTo>
                <a:cubicBezTo>
                  <a:pt x="18480" y="14863"/>
                  <a:pt x="18313" y="14096"/>
                  <a:pt x="17746" y="14029"/>
                </a:cubicBezTo>
                <a:cubicBezTo>
                  <a:pt x="17713" y="14029"/>
                  <a:pt x="17713" y="14029"/>
                  <a:pt x="17713" y="14063"/>
                </a:cubicBezTo>
                <a:lnTo>
                  <a:pt x="17713" y="14063"/>
                </a:lnTo>
                <a:cubicBezTo>
                  <a:pt x="17700" y="14041"/>
                  <a:pt x="17689" y="14019"/>
                  <a:pt x="17679" y="13996"/>
                </a:cubicBezTo>
                <a:close/>
                <a:moveTo>
                  <a:pt x="14027" y="23911"/>
                </a:moveTo>
                <a:cubicBezTo>
                  <a:pt x="14002" y="23911"/>
                  <a:pt x="13977" y="23920"/>
                  <a:pt x="13977" y="23937"/>
                </a:cubicBezTo>
                <a:cubicBezTo>
                  <a:pt x="14432" y="26115"/>
                  <a:pt x="14760" y="28262"/>
                  <a:pt x="15117" y="30440"/>
                </a:cubicBezTo>
                <a:lnTo>
                  <a:pt x="15117" y="30440"/>
                </a:lnTo>
                <a:cubicBezTo>
                  <a:pt x="15153" y="30292"/>
                  <a:pt x="15189" y="30145"/>
                  <a:pt x="15227" y="29999"/>
                </a:cubicBezTo>
                <a:lnTo>
                  <a:pt x="15227" y="29999"/>
                </a:lnTo>
                <a:cubicBezTo>
                  <a:pt x="15233" y="30035"/>
                  <a:pt x="15238" y="30071"/>
                  <a:pt x="15244" y="30108"/>
                </a:cubicBezTo>
                <a:cubicBezTo>
                  <a:pt x="15354" y="29634"/>
                  <a:pt x="15486" y="29161"/>
                  <a:pt x="15636" y="28690"/>
                </a:cubicBezTo>
                <a:lnTo>
                  <a:pt x="15636" y="28690"/>
                </a:lnTo>
                <a:cubicBezTo>
                  <a:pt x="15628" y="28695"/>
                  <a:pt x="15620" y="28701"/>
                  <a:pt x="15611" y="28707"/>
                </a:cubicBezTo>
                <a:cubicBezTo>
                  <a:pt x="15462" y="29134"/>
                  <a:pt x="15339" y="29562"/>
                  <a:pt x="15227" y="29999"/>
                </a:cubicBezTo>
                <a:lnTo>
                  <a:pt x="15227" y="29999"/>
                </a:lnTo>
                <a:cubicBezTo>
                  <a:pt x="14900" y="27968"/>
                  <a:pt x="14601" y="25968"/>
                  <a:pt x="14077" y="23937"/>
                </a:cubicBezTo>
                <a:cubicBezTo>
                  <a:pt x="14077" y="23920"/>
                  <a:pt x="14052" y="23911"/>
                  <a:pt x="14027" y="23911"/>
                </a:cubicBezTo>
                <a:close/>
                <a:moveTo>
                  <a:pt x="7030" y="1"/>
                </a:moveTo>
                <a:cubicBezTo>
                  <a:pt x="6499" y="1"/>
                  <a:pt x="6171" y="541"/>
                  <a:pt x="6171" y="1053"/>
                </a:cubicBezTo>
                <a:cubicBezTo>
                  <a:pt x="6171" y="1103"/>
                  <a:pt x="6188" y="1129"/>
                  <a:pt x="6209" y="1129"/>
                </a:cubicBezTo>
                <a:cubicBezTo>
                  <a:pt x="6230" y="1129"/>
                  <a:pt x="6255" y="1103"/>
                  <a:pt x="6271" y="1053"/>
                </a:cubicBezTo>
                <a:cubicBezTo>
                  <a:pt x="6397" y="678"/>
                  <a:pt x="6581" y="214"/>
                  <a:pt x="7072" y="214"/>
                </a:cubicBezTo>
                <a:cubicBezTo>
                  <a:pt x="7104" y="214"/>
                  <a:pt x="7137" y="215"/>
                  <a:pt x="7172" y="220"/>
                </a:cubicBezTo>
                <a:cubicBezTo>
                  <a:pt x="7606" y="320"/>
                  <a:pt x="7872" y="753"/>
                  <a:pt x="7839" y="1187"/>
                </a:cubicBezTo>
                <a:cubicBezTo>
                  <a:pt x="7839" y="1399"/>
                  <a:pt x="7563" y="2385"/>
                  <a:pt x="7186" y="2385"/>
                </a:cubicBezTo>
                <a:cubicBezTo>
                  <a:pt x="7149" y="2385"/>
                  <a:pt x="7111" y="2375"/>
                  <a:pt x="7072" y="2354"/>
                </a:cubicBezTo>
                <a:cubicBezTo>
                  <a:pt x="7072" y="2279"/>
                  <a:pt x="7053" y="2242"/>
                  <a:pt x="7001" y="2242"/>
                </a:cubicBezTo>
                <a:cubicBezTo>
                  <a:pt x="6984" y="2242"/>
                  <a:pt x="6963" y="2246"/>
                  <a:pt x="6938" y="2254"/>
                </a:cubicBezTo>
                <a:cubicBezTo>
                  <a:pt x="6705" y="1987"/>
                  <a:pt x="6538" y="1487"/>
                  <a:pt x="6438" y="1154"/>
                </a:cubicBezTo>
                <a:cubicBezTo>
                  <a:pt x="6424" y="1112"/>
                  <a:pt x="6404" y="1093"/>
                  <a:pt x="6386" y="1093"/>
                </a:cubicBezTo>
                <a:cubicBezTo>
                  <a:pt x="6360" y="1093"/>
                  <a:pt x="6338" y="1129"/>
                  <a:pt x="6338" y="1187"/>
                </a:cubicBezTo>
                <a:cubicBezTo>
                  <a:pt x="6405" y="1487"/>
                  <a:pt x="6438" y="1887"/>
                  <a:pt x="6605" y="2221"/>
                </a:cubicBezTo>
                <a:cubicBezTo>
                  <a:pt x="6571" y="2254"/>
                  <a:pt x="6538" y="2321"/>
                  <a:pt x="6538" y="2354"/>
                </a:cubicBezTo>
                <a:cubicBezTo>
                  <a:pt x="6538" y="2488"/>
                  <a:pt x="6538" y="2555"/>
                  <a:pt x="6605" y="2655"/>
                </a:cubicBezTo>
                <a:cubicBezTo>
                  <a:pt x="6605" y="2688"/>
                  <a:pt x="6672" y="2688"/>
                  <a:pt x="6705" y="2721"/>
                </a:cubicBezTo>
                <a:cubicBezTo>
                  <a:pt x="6705" y="2721"/>
                  <a:pt x="6738" y="2721"/>
                  <a:pt x="6738" y="2755"/>
                </a:cubicBezTo>
                <a:cubicBezTo>
                  <a:pt x="6938" y="3355"/>
                  <a:pt x="7072" y="3922"/>
                  <a:pt x="7172" y="4556"/>
                </a:cubicBezTo>
                <a:cubicBezTo>
                  <a:pt x="6772" y="4022"/>
                  <a:pt x="6371" y="3489"/>
                  <a:pt x="5904" y="2988"/>
                </a:cubicBezTo>
                <a:cubicBezTo>
                  <a:pt x="6038" y="2821"/>
                  <a:pt x="6071" y="2555"/>
                  <a:pt x="6104" y="2354"/>
                </a:cubicBezTo>
                <a:cubicBezTo>
                  <a:pt x="6171" y="2054"/>
                  <a:pt x="6038" y="1754"/>
                  <a:pt x="5838" y="1520"/>
                </a:cubicBezTo>
                <a:cubicBezTo>
                  <a:pt x="5604" y="1182"/>
                  <a:pt x="5167" y="966"/>
                  <a:pt x="4749" y="966"/>
                </a:cubicBezTo>
                <a:cubicBezTo>
                  <a:pt x="4630" y="966"/>
                  <a:pt x="4514" y="983"/>
                  <a:pt x="4403" y="1020"/>
                </a:cubicBezTo>
                <a:cubicBezTo>
                  <a:pt x="3936" y="1154"/>
                  <a:pt x="3903" y="1554"/>
                  <a:pt x="4070" y="1921"/>
                </a:cubicBezTo>
                <a:cubicBezTo>
                  <a:pt x="4070" y="1921"/>
                  <a:pt x="4036" y="1987"/>
                  <a:pt x="4036" y="2021"/>
                </a:cubicBezTo>
                <a:cubicBezTo>
                  <a:pt x="4214" y="2465"/>
                  <a:pt x="4866" y="3226"/>
                  <a:pt x="5454" y="3226"/>
                </a:cubicBezTo>
                <a:cubicBezTo>
                  <a:pt x="5528" y="3226"/>
                  <a:pt x="5600" y="3214"/>
                  <a:pt x="5671" y="3188"/>
                </a:cubicBezTo>
                <a:cubicBezTo>
                  <a:pt x="5704" y="3155"/>
                  <a:pt x="5771" y="3155"/>
                  <a:pt x="5838" y="3088"/>
                </a:cubicBezTo>
                <a:cubicBezTo>
                  <a:pt x="6338" y="3755"/>
                  <a:pt x="6772" y="4423"/>
                  <a:pt x="7205" y="5090"/>
                </a:cubicBezTo>
                <a:lnTo>
                  <a:pt x="7205" y="5156"/>
                </a:lnTo>
                <a:cubicBezTo>
                  <a:pt x="7205" y="5156"/>
                  <a:pt x="7205" y="5190"/>
                  <a:pt x="7239" y="5190"/>
                </a:cubicBezTo>
                <a:cubicBezTo>
                  <a:pt x="7339" y="5357"/>
                  <a:pt x="7439" y="5523"/>
                  <a:pt x="7539" y="5690"/>
                </a:cubicBezTo>
                <a:cubicBezTo>
                  <a:pt x="7105" y="5256"/>
                  <a:pt x="6538" y="5056"/>
                  <a:pt x="5938" y="4856"/>
                </a:cubicBezTo>
                <a:cubicBezTo>
                  <a:pt x="5904" y="4856"/>
                  <a:pt x="5904" y="4856"/>
                  <a:pt x="5871" y="4823"/>
                </a:cubicBezTo>
                <a:cubicBezTo>
                  <a:pt x="5838" y="4823"/>
                  <a:pt x="5738" y="4756"/>
                  <a:pt x="5704" y="4756"/>
                </a:cubicBezTo>
                <a:cubicBezTo>
                  <a:pt x="5537" y="4316"/>
                  <a:pt x="4883" y="3969"/>
                  <a:pt x="4337" y="3969"/>
                </a:cubicBezTo>
                <a:cubicBezTo>
                  <a:pt x="4013" y="3969"/>
                  <a:pt x="3727" y="4091"/>
                  <a:pt x="3603" y="4389"/>
                </a:cubicBezTo>
                <a:cubicBezTo>
                  <a:pt x="3603" y="4412"/>
                  <a:pt x="3634" y="4451"/>
                  <a:pt x="3654" y="4451"/>
                </a:cubicBezTo>
                <a:cubicBezTo>
                  <a:pt x="3663" y="4451"/>
                  <a:pt x="3669" y="4443"/>
                  <a:pt x="3669" y="4423"/>
                </a:cubicBezTo>
                <a:cubicBezTo>
                  <a:pt x="3703" y="4389"/>
                  <a:pt x="3736" y="4389"/>
                  <a:pt x="3769" y="4356"/>
                </a:cubicBezTo>
                <a:cubicBezTo>
                  <a:pt x="3936" y="4823"/>
                  <a:pt x="4403" y="5190"/>
                  <a:pt x="4870" y="5357"/>
                </a:cubicBezTo>
                <a:cubicBezTo>
                  <a:pt x="4925" y="5372"/>
                  <a:pt x="4992" y="5381"/>
                  <a:pt x="5062" y="5381"/>
                </a:cubicBezTo>
                <a:cubicBezTo>
                  <a:pt x="5292" y="5381"/>
                  <a:pt x="5569" y="5294"/>
                  <a:pt x="5671" y="5090"/>
                </a:cubicBezTo>
                <a:cubicBezTo>
                  <a:pt x="5738" y="5090"/>
                  <a:pt x="5771" y="5090"/>
                  <a:pt x="5871" y="5056"/>
                </a:cubicBezTo>
                <a:cubicBezTo>
                  <a:pt x="6505" y="5256"/>
                  <a:pt x="7072" y="5590"/>
                  <a:pt x="7572" y="5990"/>
                </a:cubicBezTo>
                <a:cubicBezTo>
                  <a:pt x="7583" y="6001"/>
                  <a:pt x="7594" y="6005"/>
                  <a:pt x="7604" y="6005"/>
                </a:cubicBezTo>
                <a:cubicBezTo>
                  <a:pt x="7624" y="6005"/>
                  <a:pt x="7639" y="5990"/>
                  <a:pt x="7639" y="5990"/>
                </a:cubicBezTo>
                <a:cubicBezTo>
                  <a:pt x="8039" y="6657"/>
                  <a:pt x="8373" y="7325"/>
                  <a:pt x="8706" y="7992"/>
                </a:cubicBezTo>
                <a:cubicBezTo>
                  <a:pt x="8406" y="7758"/>
                  <a:pt x="8039" y="7658"/>
                  <a:pt x="7639" y="7558"/>
                </a:cubicBezTo>
                <a:cubicBezTo>
                  <a:pt x="7706" y="7525"/>
                  <a:pt x="7639" y="7425"/>
                  <a:pt x="7572" y="7425"/>
                </a:cubicBezTo>
                <a:cubicBezTo>
                  <a:pt x="7439" y="7425"/>
                  <a:pt x="7372" y="7491"/>
                  <a:pt x="7272" y="7491"/>
                </a:cubicBezTo>
                <a:cubicBezTo>
                  <a:pt x="7239" y="7491"/>
                  <a:pt x="7239" y="7491"/>
                  <a:pt x="7205" y="7425"/>
                </a:cubicBezTo>
                <a:cubicBezTo>
                  <a:pt x="7339" y="7058"/>
                  <a:pt x="7072" y="6591"/>
                  <a:pt x="6772" y="6391"/>
                </a:cubicBezTo>
                <a:cubicBezTo>
                  <a:pt x="6541" y="6244"/>
                  <a:pt x="6232" y="6150"/>
                  <a:pt x="5926" y="6150"/>
                </a:cubicBezTo>
                <a:cubicBezTo>
                  <a:pt x="5745" y="6150"/>
                  <a:pt x="5565" y="6183"/>
                  <a:pt x="5404" y="6257"/>
                </a:cubicBezTo>
                <a:cubicBezTo>
                  <a:pt x="4904" y="6524"/>
                  <a:pt x="5004" y="7225"/>
                  <a:pt x="5371" y="7558"/>
                </a:cubicBezTo>
                <a:cubicBezTo>
                  <a:pt x="5380" y="7568"/>
                  <a:pt x="5390" y="7572"/>
                  <a:pt x="5399" y="7572"/>
                </a:cubicBezTo>
                <a:cubicBezTo>
                  <a:pt x="5421" y="7572"/>
                  <a:pt x="5437" y="7548"/>
                  <a:pt x="5437" y="7525"/>
                </a:cubicBezTo>
                <a:cubicBezTo>
                  <a:pt x="5437" y="7425"/>
                  <a:pt x="5404" y="7391"/>
                  <a:pt x="5404" y="7325"/>
                </a:cubicBezTo>
                <a:lnTo>
                  <a:pt x="5404" y="7325"/>
                </a:lnTo>
                <a:cubicBezTo>
                  <a:pt x="5656" y="7602"/>
                  <a:pt x="6117" y="7841"/>
                  <a:pt x="6514" y="7841"/>
                </a:cubicBezTo>
                <a:cubicBezTo>
                  <a:pt x="6643" y="7841"/>
                  <a:pt x="6765" y="7815"/>
                  <a:pt x="6872" y="7758"/>
                </a:cubicBezTo>
                <a:cubicBezTo>
                  <a:pt x="6982" y="7821"/>
                  <a:pt x="7077" y="7855"/>
                  <a:pt x="7165" y="7855"/>
                </a:cubicBezTo>
                <a:cubicBezTo>
                  <a:pt x="7263" y="7855"/>
                  <a:pt x="7351" y="7813"/>
                  <a:pt x="7439" y="7725"/>
                </a:cubicBezTo>
                <a:cubicBezTo>
                  <a:pt x="7939" y="7858"/>
                  <a:pt x="8439" y="8092"/>
                  <a:pt x="8873" y="8425"/>
                </a:cubicBezTo>
                <a:cubicBezTo>
                  <a:pt x="9207" y="9226"/>
                  <a:pt x="9540" y="10027"/>
                  <a:pt x="9840" y="10827"/>
                </a:cubicBezTo>
                <a:cubicBezTo>
                  <a:pt x="9774" y="10760"/>
                  <a:pt x="9774" y="10727"/>
                  <a:pt x="9740" y="10727"/>
                </a:cubicBezTo>
                <a:cubicBezTo>
                  <a:pt x="9674" y="10660"/>
                  <a:pt x="9540" y="10560"/>
                  <a:pt x="9407" y="10494"/>
                </a:cubicBezTo>
                <a:cubicBezTo>
                  <a:pt x="9390" y="10468"/>
                  <a:pt x="9368" y="10458"/>
                  <a:pt x="9346" y="10458"/>
                </a:cubicBezTo>
                <a:cubicBezTo>
                  <a:pt x="9285" y="10458"/>
                  <a:pt x="9221" y="10537"/>
                  <a:pt x="9237" y="10587"/>
                </a:cubicBezTo>
                <a:lnTo>
                  <a:pt x="9237" y="10587"/>
                </a:lnTo>
                <a:cubicBezTo>
                  <a:pt x="9002" y="10023"/>
                  <a:pt x="8371" y="9559"/>
                  <a:pt x="7772" y="9493"/>
                </a:cubicBezTo>
                <a:cubicBezTo>
                  <a:pt x="7728" y="9486"/>
                  <a:pt x="7686" y="9482"/>
                  <a:pt x="7646" y="9482"/>
                </a:cubicBezTo>
                <a:cubicBezTo>
                  <a:pt x="6949" y="9482"/>
                  <a:pt x="7051" y="10554"/>
                  <a:pt x="7272" y="11027"/>
                </a:cubicBezTo>
                <a:cubicBezTo>
                  <a:pt x="7489" y="11389"/>
                  <a:pt x="7899" y="11577"/>
                  <a:pt x="8311" y="11577"/>
                </a:cubicBezTo>
                <a:cubicBezTo>
                  <a:pt x="8468" y="11577"/>
                  <a:pt x="8626" y="11550"/>
                  <a:pt x="8773" y="11494"/>
                </a:cubicBezTo>
                <a:cubicBezTo>
                  <a:pt x="9040" y="11394"/>
                  <a:pt x="9173" y="11161"/>
                  <a:pt x="9173" y="10927"/>
                </a:cubicBezTo>
                <a:lnTo>
                  <a:pt x="9173" y="10994"/>
                </a:lnTo>
                <a:cubicBezTo>
                  <a:pt x="9187" y="11022"/>
                  <a:pt x="9218" y="11038"/>
                  <a:pt x="9250" y="11038"/>
                </a:cubicBezTo>
                <a:cubicBezTo>
                  <a:pt x="9294" y="11038"/>
                  <a:pt x="9340" y="11005"/>
                  <a:pt x="9340" y="10927"/>
                </a:cubicBezTo>
                <a:cubicBezTo>
                  <a:pt x="9373" y="10994"/>
                  <a:pt x="9407" y="10994"/>
                  <a:pt x="9440" y="11027"/>
                </a:cubicBezTo>
                <a:cubicBezTo>
                  <a:pt x="9574" y="11094"/>
                  <a:pt x="9707" y="11161"/>
                  <a:pt x="9840" y="11227"/>
                </a:cubicBezTo>
                <a:cubicBezTo>
                  <a:pt x="9857" y="11244"/>
                  <a:pt x="9882" y="11252"/>
                  <a:pt x="9911" y="11252"/>
                </a:cubicBezTo>
                <a:cubicBezTo>
                  <a:pt x="9941" y="11252"/>
                  <a:pt x="9974" y="11244"/>
                  <a:pt x="10007" y="11227"/>
                </a:cubicBezTo>
                <a:cubicBezTo>
                  <a:pt x="10274" y="12061"/>
                  <a:pt x="10574" y="12895"/>
                  <a:pt x="10841" y="13729"/>
                </a:cubicBezTo>
                <a:cubicBezTo>
                  <a:pt x="10708" y="13596"/>
                  <a:pt x="10574" y="13496"/>
                  <a:pt x="10408" y="13396"/>
                </a:cubicBezTo>
                <a:lnTo>
                  <a:pt x="10374" y="13396"/>
                </a:lnTo>
                <a:cubicBezTo>
                  <a:pt x="10374" y="13362"/>
                  <a:pt x="10341" y="13362"/>
                  <a:pt x="10341" y="13362"/>
                </a:cubicBezTo>
                <a:cubicBezTo>
                  <a:pt x="10274" y="13329"/>
                  <a:pt x="10274" y="13262"/>
                  <a:pt x="10241" y="13262"/>
                </a:cubicBezTo>
                <a:lnTo>
                  <a:pt x="10207" y="13229"/>
                </a:lnTo>
                <a:cubicBezTo>
                  <a:pt x="10121" y="12739"/>
                  <a:pt x="9437" y="12548"/>
                  <a:pt x="8952" y="12548"/>
                </a:cubicBezTo>
                <a:cubicBezTo>
                  <a:pt x="8875" y="12548"/>
                  <a:pt x="8803" y="12553"/>
                  <a:pt x="8740" y="12562"/>
                </a:cubicBezTo>
                <a:cubicBezTo>
                  <a:pt x="8073" y="12662"/>
                  <a:pt x="7872" y="13329"/>
                  <a:pt x="8206" y="13863"/>
                </a:cubicBezTo>
                <a:cubicBezTo>
                  <a:pt x="8489" y="14303"/>
                  <a:pt x="9100" y="14566"/>
                  <a:pt x="9616" y="14566"/>
                </a:cubicBezTo>
                <a:cubicBezTo>
                  <a:pt x="9647" y="14566"/>
                  <a:pt x="9677" y="14565"/>
                  <a:pt x="9707" y="14563"/>
                </a:cubicBezTo>
                <a:cubicBezTo>
                  <a:pt x="10107" y="14530"/>
                  <a:pt x="10374" y="14196"/>
                  <a:pt x="10374" y="13863"/>
                </a:cubicBezTo>
                <a:lnTo>
                  <a:pt x="10408" y="13896"/>
                </a:lnTo>
                <a:cubicBezTo>
                  <a:pt x="10420" y="13933"/>
                  <a:pt x="10446" y="13947"/>
                  <a:pt x="10473" y="13947"/>
                </a:cubicBezTo>
                <a:cubicBezTo>
                  <a:pt x="10521" y="13947"/>
                  <a:pt x="10574" y="13905"/>
                  <a:pt x="10574" y="13863"/>
                </a:cubicBezTo>
                <a:cubicBezTo>
                  <a:pt x="10708" y="13929"/>
                  <a:pt x="10841" y="14063"/>
                  <a:pt x="10908" y="14196"/>
                </a:cubicBezTo>
                <a:cubicBezTo>
                  <a:pt x="11175" y="14997"/>
                  <a:pt x="11375" y="15764"/>
                  <a:pt x="11608" y="16565"/>
                </a:cubicBezTo>
                <a:cubicBezTo>
                  <a:pt x="11208" y="16198"/>
                  <a:pt x="10708" y="15897"/>
                  <a:pt x="10241" y="15597"/>
                </a:cubicBezTo>
                <a:cubicBezTo>
                  <a:pt x="9407" y="15063"/>
                  <a:pt x="8573" y="14530"/>
                  <a:pt x="7772" y="13896"/>
                </a:cubicBezTo>
                <a:cubicBezTo>
                  <a:pt x="7763" y="13886"/>
                  <a:pt x="7753" y="13882"/>
                  <a:pt x="7745" y="13882"/>
                </a:cubicBezTo>
                <a:cubicBezTo>
                  <a:pt x="7725" y="13882"/>
                  <a:pt x="7715" y="13906"/>
                  <a:pt x="7739" y="13929"/>
                </a:cubicBezTo>
                <a:cubicBezTo>
                  <a:pt x="8373" y="14496"/>
                  <a:pt x="9040" y="14930"/>
                  <a:pt x="9707" y="15397"/>
                </a:cubicBezTo>
                <a:cubicBezTo>
                  <a:pt x="10041" y="15597"/>
                  <a:pt x="10341" y="15864"/>
                  <a:pt x="10674" y="16098"/>
                </a:cubicBezTo>
                <a:cubicBezTo>
                  <a:pt x="10608" y="16098"/>
                  <a:pt x="10574" y="16064"/>
                  <a:pt x="10574" y="16031"/>
                </a:cubicBezTo>
                <a:cubicBezTo>
                  <a:pt x="9440" y="15330"/>
                  <a:pt x="8406" y="14530"/>
                  <a:pt x="7372" y="13763"/>
                </a:cubicBezTo>
                <a:cubicBezTo>
                  <a:pt x="7405" y="13696"/>
                  <a:pt x="7405" y="13596"/>
                  <a:pt x="7339" y="13529"/>
                </a:cubicBezTo>
                <a:cubicBezTo>
                  <a:pt x="6538" y="13062"/>
                  <a:pt x="6238" y="12061"/>
                  <a:pt x="6038" y="11194"/>
                </a:cubicBezTo>
                <a:lnTo>
                  <a:pt x="6038" y="11194"/>
                </a:lnTo>
                <a:cubicBezTo>
                  <a:pt x="6107" y="11222"/>
                  <a:pt x="6176" y="11238"/>
                  <a:pt x="6245" y="11238"/>
                </a:cubicBezTo>
                <a:cubicBezTo>
                  <a:pt x="6343" y="11238"/>
                  <a:pt x="6440" y="11206"/>
                  <a:pt x="6538" y="11127"/>
                </a:cubicBezTo>
                <a:cubicBezTo>
                  <a:pt x="6734" y="10964"/>
                  <a:pt x="6786" y="10697"/>
                  <a:pt x="6761" y="10420"/>
                </a:cubicBezTo>
                <a:lnTo>
                  <a:pt x="6761" y="10420"/>
                </a:lnTo>
                <a:cubicBezTo>
                  <a:pt x="6750" y="10481"/>
                  <a:pt x="6732" y="10540"/>
                  <a:pt x="6705" y="10594"/>
                </a:cubicBezTo>
                <a:cubicBezTo>
                  <a:pt x="6611" y="10734"/>
                  <a:pt x="6510" y="10795"/>
                  <a:pt x="6408" y="10795"/>
                </a:cubicBezTo>
                <a:cubicBezTo>
                  <a:pt x="6293" y="10795"/>
                  <a:pt x="6177" y="10718"/>
                  <a:pt x="6071" y="10594"/>
                </a:cubicBezTo>
                <a:cubicBezTo>
                  <a:pt x="6071" y="10560"/>
                  <a:pt x="6038" y="10560"/>
                  <a:pt x="6038" y="10560"/>
                </a:cubicBezTo>
                <a:lnTo>
                  <a:pt x="5904" y="10427"/>
                </a:lnTo>
                <a:lnTo>
                  <a:pt x="5904" y="10360"/>
                </a:lnTo>
                <a:lnTo>
                  <a:pt x="5904" y="10293"/>
                </a:lnTo>
                <a:cubicBezTo>
                  <a:pt x="5904" y="10260"/>
                  <a:pt x="5871" y="10193"/>
                  <a:pt x="5871" y="10160"/>
                </a:cubicBezTo>
                <a:cubicBezTo>
                  <a:pt x="5854" y="10110"/>
                  <a:pt x="5821" y="10085"/>
                  <a:pt x="5788" y="10085"/>
                </a:cubicBezTo>
                <a:cubicBezTo>
                  <a:pt x="5754" y="10085"/>
                  <a:pt x="5721" y="10110"/>
                  <a:pt x="5704" y="10160"/>
                </a:cubicBezTo>
                <a:lnTo>
                  <a:pt x="5704" y="10193"/>
                </a:lnTo>
                <a:cubicBezTo>
                  <a:pt x="5671" y="10027"/>
                  <a:pt x="5671" y="9826"/>
                  <a:pt x="5671" y="9660"/>
                </a:cubicBezTo>
                <a:cubicBezTo>
                  <a:pt x="5671" y="9426"/>
                  <a:pt x="5671" y="9226"/>
                  <a:pt x="5904" y="9159"/>
                </a:cubicBezTo>
                <a:cubicBezTo>
                  <a:pt x="5912" y="9156"/>
                  <a:pt x="5920" y="9154"/>
                  <a:pt x="5927" y="9152"/>
                </a:cubicBezTo>
                <a:lnTo>
                  <a:pt x="5927" y="9152"/>
                </a:lnTo>
                <a:cubicBezTo>
                  <a:pt x="6156" y="9228"/>
                  <a:pt x="6369" y="9423"/>
                  <a:pt x="6505" y="9626"/>
                </a:cubicBezTo>
                <a:cubicBezTo>
                  <a:pt x="6624" y="9831"/>
                  <a:pt x="6735" y="10131"/>
                  <a:pt x="6761" y="10420"/>
                </a:cubicBezTo>
                <a:lnTo>
                  <a:pt x="6761" y="10420"/>
                </a:lnTo>
                <a:cubicBezTo>
                  <a:pt x="6817" y="10104"/>
                  <a:pt x="6673" y="9717"/>
                  <a:pt x="6505" y="9493"/>
                </a:cubicBezTo>
                <a:cubicBezTo>
                  <a:pt x="6391" y="9351"/>
                  <a:pt x="6230" y="9137"/>
                  <a:pt x="6021" y="9137"/>
                </a:cubicBezTo>
                <a:cubicBezTo>
                  <a:pt x="5990" y="9137"/>
                  <a:pt x="5959" y="9142"/>
                  <a:pt x="5927" y="9152"/>
                </a:cubicBezTo>
                <a:lnTo>
                  <a:pt x="5927" y="9152"/>
                </a:lnTo>
                <a:cubicBezTo>
                  <a:pt x="5861" y="9129"/>
                  <a:pt x="5794" y="9117"/>
                  <a:pt x="5727" y="9117"/>
                </a:cubicBezTo>
                <a:cubicBezTo>
                  <a:pt x="5568" y="9117"/>
                  <a:pt x="5409" y="9186"/>
                  <a:pt x="5271" y="9359"/>
                </a:cubicBezTo>
                <a:cubicBezTo>
                  <a:pt x="4937" y="9826"/>
                  <a:pt x="5337" y="10460"/>
                  <a:pt x="5504" y="10894"/>
                </a:cubicBezTo>
                <a:cubicBezTo>
                  <a:pt x="5504" y="10911"/>
                  <a:pt x="5521" y="10919"/>
                  <a:pt x="5537" y="10919"/>
                </a:cubicBezTo>
                <a:cubicBezTo>
                  <a:pt x="5554" y="10919"/>
                  <a:pt x="5571" y="10911"/>
                  <a:pt x="5571" y="10894"/>
                </a:cubicBezTo>
                <a:lnTo>
                  <a:pt x="5571" y="10794"/>
                </a:lnTo>
                <a:cubicBezTo>
                  <a:pt x="5671" y="10927"/>
                  <a:pt x="5771" y="11061"/>
                  <a:pt x="5904" y="11127"/>
                </a:cubicBezTo>
                <a:cubicBezTo>
                  <a:pt x="6004" y="11561"/>
                  <a:pt x="6071" y="11961"/>
                  <a:pt x="6238" y="12362"/>
                </a:cubicBezTo>
                <a:cubicBezTo>
                  <a:pt x="6271" y="12462"/>
                  <a:pt x="6371" y="12595"/>
                  <a:pt x="6405" y="12728"/>
                </a:cubicBezTo>
                <a:cubicBezTo>
                  <a:pt x="6171" y="12462"/>
                  <a:pt x="5904" y="12261"/>
                  <a:pt x="5704" y="12061"/>
                </a:cubicBezTo>
                <a:cubicBezTo>
                  <a:pt x="5704" y="12028"/>
                  <a:pt x="5704" y="12028"/>
                  <a:pt x="5671" y="11961"/>
                </a:cubicBezTo>
                <a:cubicBezTo>
                  <a:pt x="5604" y="11928"/>
                  <a:pt x="5571" y="11928"/>
                  <a:pt x="5537" y="11928"/>
                </a:cubicBezTo>
                <a:cubicBezTo>
                  <a:pt x="5504" y="11895"/>
                  <a:pt x="5404" y="11861"/>
                  <a:pt x="5404" y="11794"/>
                </a:cubicBezTo>
                <a:cubicBezTo>
                  <a:pt x="5204" y="11561"/>
                  <a:pt x="4937" y="11294"/>
                  <a:pt x="4703" y="11061"/>
                </a:cubicBezTo>
                <a:cubicBezTo>
                  <a:pt x="4703" y="11061"/>
                  <a:pt x="4703" y="11027"/>
                  <a:pt x="4670" y="11027"/>
                </a:cubicBezTo>
                <a:cubicBezTo>
                  <a:pt x="4603" y="10961"/>
                  <a:pt x="4537" y="10927"/>
                  <a:pt x="4503" y="10894"/>
                </a:cubicBezTo>
                <a:cubicBezTo>
                  <a:pt x="4503" y="10894"/>
                  <a:pt x="4437" y="10860"/>
                  <a:pt x="4403" y="10860"/>
                </a:cubicBezTo>
                <a:cubicBezTo>
                  <a:pt x="4337" y="10760"/>
                  <a:pt x="4236" y="10727"/>
                  <a:pt x="4103" y="10627"/>
                </a:cubicBezTo>
                <a:cubicBezTo>
                  <a:pt x="4103" y="10627"/>
                  <a:pt x="4070" y="10627"/>
                  <a:pt x="4070" y="10594"/>
                </a:cubicBezTo>
                <a:cubicBezTo>
                  <a:pt x="4103" y="10560"/>
                  <a:pt x="4170" y="10527"/>
                  <a:pt x="4103" y="10427"/>
                </a:cubicBezTo>
                <a:cubicBezTo>
                  <a:pt x="3736" y="9593"/>
                  <a:pt x="3603" y="8859"/>
                  <a:pt x="3536" y="7958"/>
                </a:cubicBezTo>
                <a:cubicBezTo>
                  <a:pt x="3947" y="7451"/>
                  <a:pt x="4235" y="6487"/>
                  <a:pt x="3906" y="5894"/>
                </a:cubicBezTo>
                <a:lnTo>
                  <a:pt x="3906" y="5894"/>
                </a:lnTo>
                <a:cubicBezTo>
                  <a:pt x="4089" y="6241"/>
                  <a:pt x="3965" y="6752"/>
                  <a:pt x="3769" y="7191"/>
                </a:cubicBezTo>
                <a:cubicBezTo>
                  <a:pt x="3769" y="7058"/>
                  <a:pt x="3769" y="6924"/>
                  <a:pt x="3736" y="6824"/>
                </a:cubicBezTo>
                <a:cubicBezTo>
                  <a:pt x="3721" y="6749"/>
                  <a:pt x="3659" y="6715"/>
                  <a:pt x="3595" y="6715"/>
                </a:cubicBezTo>
                <a:cubicBezTo>
                  <a:pt x="3516" y="6715"/>
                  <a:pt x="3436" y="6766"/>
                  <a:pt x="3436" y="6858"/>
                </a:cubicBezTo>
                <a:lnTo>
                  <a:pt x="3403" y="6858"/>
                </a:lnTo>
                <a:cubicBezTo>
                  <a:pt x="3254" y="6591"/>
                  <a:pt x="2922" y="5536"/>
                  <a:pt x="3363" y="5536"/>
                </a:cubicBezTo>
                <a:cubicBezTo>
                  <a:pt x="3419" y="5536"/>
                  <a:pt x="3487" y="5553"/>
                  <a:pt x="3569" y="5590"/>
                </a:cubicBezTo>
                <a:cubicBezTo>
                  <a:pt x="3696" y="5646"/>
                  <a:pt x="3790" y="5724"/>
                  <a:pt x="3857" y="5816"/>
                </a:cubicBezTo>
                <a:lnTo>
                  <a:pt x="3857" y="5816"/>
                </a:lnTo>
                <a:cubicBezTo>
                  <a:pt x="3728" y="5629"/>
                  <a:pt x="3527" y="5488"/>
                  <a:pt x="3236" y="5423"/>
                </a:cubicBezTo>
                <a:cubicBezTo>
                  <a:pt x="3204" y="5417"/>
                  <a:pt x="3173" y="5415"/>
                  <a:pt x="3144" y="5415"/>
                </a:cubicBezTo>
                <a:cubicBezTo>
                  <a:pt x="2841" y="5415"/>
                  <a:pt x="2699" y="5714"/>
                  <a:pt x="2669" y="5957"/>
                </a:cubicBezTo>
                <a:cubicBezTo>
                  <a:pt x="2602" y="6391"/>
                  <a:pt x="2769" y="6891"/>
                  <a:pt x="3169" y="7091"/>
                </a:cubicBezTo>
                <a:lnTo>
                  <a:pt x="3202" y="7091"/>
                </a:lnTo>
                <a:cubicBezTo>
                  <a:pt x="3202" y="7358"/>
                  <a:pt x="3269" y="7591"/>
                  <a:pt x="3336" y="7858"/>
                </a:cubicBezTo>
                <a:cubicBezTo>
                  <a:pt x="3336" y="7892"/>
                  <a:pt x="3369" y="7925"/>
                  <a:pt x="3403" y="7925"/>
                </a:cubicBezTo>
                <a:cubicBezTo>
                  <a:pt x="3383" y="8194"/>
                  <a:pt x="3331" y="8363"/>
                  <a:pt x="3220" y="8363"/>
                </a:cubicBezTo>
                <a:cubicBezTo>
                  <a:pt x="3138" y="8363"/>
                  <a:pt x="3025" y="8271"/>
                  <a:pt x="2869" y="8058"/>
                </a:cubicBezTo>
                <a:cubicBezTo>
                  <a:pt x="2569" y="7692"/>
                  <a:pt x="2268" y="7258"/>
                  <a:pt x="2002" y="6891"/>
                </a:cubicBezTo>
                <a:cubicBezTo>
                  <a:pt x="2035" y="6858"/>
                  <a:pt x="2035" y="6758"/>
                  <a:pt x="2068" y="6724"/>
                </a:cubicBezTo>
                <a:cubicBezTo>
                  <a:pt x="2268" y="6190"/>
                  <a:pt x="2102" y="5590"/>
                  <a:pt x="1668" y="5223"/>
                </a:cubicBezTo>
                <a:cubicBezTo>
                  <a:pt x="1464" y="5060"/>
                  <a:pt x="1197" y="4959"/>
                  <a:pt x="929" y="4959"/>
                </a:cubicBezTo>
                <a:cubicBezTo>
                  <a:pt x="759" y="4959"/>
                  <a:pt x="589" y="4999"/>
                  <a:pt x="434" y="5090"/>
                </a:cubicBezTo>
                <a:cubicBezTo>
                  <a:pt x="0" y="5390"/>
                  <a:pt x="167" y="6090"/>
                  <a:pt x="434" y="6457"/>
                </a:cubicBezTo>
                <a:cubicBezTo>
                  <a:pt x="454" y="6478"/>
                  <a:pt x="472" y="6486"/>
                  <a:pt x="486" y="6486"/>
                </a:cubicBezTo>
                <a:cubicBezTo>
                  <a:pt x="518" y="6486"/>
                  <a:pt x="534" y="6447"/>
                  <a:pt x="534" y="6424"/>
                </a:cubicBezTo>
                <a:cubicBezTo>
                  <a:pt x="500" y="6090"/>
                  <a:pt x="234" y="5557"/>
                  <a:pt x="567" y="5290"/>
                </a:cubicBezTo>
                <a:cubicBezTo>
                  <a:pt x="664" y="5230"/>
                  <a:pt x="773" y="5204"/>
                  <a:pt x="885" y="5204"/>
                </a:cubicBezTo>
                <a:cubicBezTo>
                  <a:pt x="1082" y="5204"/>
                  <a:pt x="1285" y="5283"/>
                  <a:pt x="1434" y="5390"/>
                </a:cubicBezTo>
                <a:cubicBezTo>
                  <a:pt x="1768" y="5590"/>
                  <a:pt x="1935" y="5957"/>
                  <a:pt x="1935" y="6357"/>
                </a:cubicBezTo>
                <a:cubicBezTo>
                  <a:pt x="1935" y="6524"/>
                  <a:pt x="1901" y="6724"/>
                  <a:pt x="1768" y="6858"/>
                </a:cubicBezTo>
                <a:cubicBezTo>
                  <a:pt x="1743" y="6919"/>
                  <a:pt x="1701" y="6940"/>
                  <a:pt x="1650" y="6940"/>
                </a:cubicBezTo>
                <a:cubicBezTo>
                  <a:pt x="1563" y="6940"/>
                  <a:pt x="1452" y="6879"/>
                  <a:pt x="1368" y="6858"/>
                </a:cubicBezTo>
                <a:cubicBezTo>
                  <a:pt x="1101" y="6724"/>
                  <a:pt x="901" y="6524"/>
                  <a:pt x="667" y="6357"/>
                </a:cubicBezTo>
                <a:cubicBezTo>
                  <a:pt x="651" y="6341"/>
                  <a:pt x="636" y="6334"/>
                  <a:pt x="624" y="6334"/>
                </a:cubicBezTo>
                <a:cubicBezTo>
                  <a:pt x="588" y="6334"/>
                  <a:pt x="576" y="6391"/>
                  <a:pt x="601" y="6391"/>
                </a:cubicBezTo>
                <a:cubicBezTo>
                  <a:pt x="868" y="6658"/>
                  <a:pt x="1307" y="7161"/>
                  <a:pt x="1660" y="7161"/>
                </a:cubicBezTo>
                <a:cubicBezTo>
                  <a:pt x="1747" y="7161"/>
                  <a:pt x="1829" y="7131"/>
                  <a:pt x="1901" y="7058"/>
                </a:cubicBezTo>
                <a:cubicBezTo>
                  <a:pt x="2335" y="7692"/>
                  <a:pt x="2769" y="8259"/>
                  <a:pt x="3236" y="8892"/>
                </a:cubicBezTo>
                <a:cubicBezTo>
                  <a:pt x="3264" y="8911"/>
                  <a:pt x="3289" y="8919"/>
                  <a:pt x="3312" y="8919"/>
                </a:cubicBezTo>
                <a:cubicBezTo>
                  <a:pt x="3370" y="8919"/>
                  <a:pt x="3412" y="8864"/>
                  <a:pt x="3436" y="8792"/>
                </a:cubicBezTo>
                <a:cubicBezTo>
                  <a:pt x="3436" y="8726"/>
                  <a:pt x="3503" y="8592"/>
                  <a:pt x="3503" y="8525"/>
                </a:cubicBezTo>
                <a:cubicBezTo>
                  <a:pt x="3536" y="9059"/>
                  <a:pt x="3603" y="9593"/>
                  <a:pt x="3836" y="10093"/>
                </a:cubicBezTo>
                <a:cubicBezTo>
                  <a:pt x="3847" y="10136"/>
                  <a:pt x="3816" y="10151"/>
                  <a:pt x="3767" y="10151"/>
                </a:cubicBezTo>
                <a:cubicBezTo>
                  <a:pt x="3662" y="10151"/>
                  <a:pt x="3470" y="10083"/>
                  <a:pt x="3403" y="10060"/>
                </a:cubicBezTo>
                <a:cubicBezTo>
                  <a:pt x="3236" y="10027"/>
                  <a:pt x="3036" y="9960"/>
                  <a:pt x="2869" y="9926"/>
                </a:cubicBezTo>
                <a:cubicBezTo>
                  <a:pt x="2869" y="9626"/>
                  <a:pt x="2735" y="9359"/>
                  <a:pt x="2502" y="9193"/>
                </a:cubicBezTo>
                <a:cubicBezTo>
                  <a:pt x="2186" y="8974"/>
                  <a:pt x="1800" y="8826"/>
                  <a:pt x="1420" y="8826"/>
                </a:cubicBezTo>
                <a:cubicBezTo>
                  <a:pt x="1278" y="8826"/>
                  <a:pt x="1137" y="8847"/>
                  <a:pt x="1001" y="8892"/>
                </a:cubicBezTo>
                <a:cubicBezTo>
                  <a:pt x="500" y="9059"/>
                  <a:pt x="400" y="9593"/>
                  <a:pt x="701" y="10027"/>
                </a:cubicBezTo>
                <a:cubicBezTo>
                  <a:pt x="710" y="10035"/>
                  <a:pt x="718" y="10040"/>
                  <a:pt x="727" y="10040"/>
                </a:cubicBezTo>
                <a:cubicBezTo>
                  <a:pt x="749" y="10040"/>
                  <a:pt x="767" y="10009"/>
                  <a:pt x="767" y="9960"/>
                </a:cubicBezTo>
                <a:cubicBezTo>
                  <a:pt x="734" y="9626"/>
                  <a:pt x="701" y="9259"/>
                  <a:pt x="1101" y="9126"/>
                </a:cubicBezTo>
                <a:cubicBezTo>
                  <a:pt x="1208" y="9094"/>
                  <a:pt x="1325" y="9079"/>
                  <a:pt x="1445" y="9079"/>
                </a:cubicBezTo>
                <a:cubicBezTo>
                  <a:pt x="1699" y="9079"/>
                  <a:pt x="1964" y="9146"/>
                  <a:pt x="2168" y="9259"/>
                </a:cubicBezTo>
                <a:cubicBezTo>
                  <a:pt x="2368" y="9359"/>
                  <a:pt x="2569" y="9560"/>
                  <a:pt x="2602" y="9760"/>
                </a:cubicBezTo>
                <a:cubicBezTo>
                  <a:pt x="2569" y="9760"/>
                  <a:pt x="2535" y="9793"/>
                  <a:pt x="2535" y="9860"/>
                </a:cubicBezTo>
                <a:cubicBezTo>
                  <a:pt x="2535" y="9893"/>
                  <a:pt x="2569" y="9926"/>
                  <a:pt x="2602" y="9960"/>
                </a:cubicBezTo>
                <a:cubicBezTo>
                  <a:pt x="2602" y="10060"/>
                  <a:pt x="2569" y="10093"/>
                  <a:pt x="2502" y="10193"/>
                </a:cubicBezTo>
                <a:cubicBezTo>
                  <a:pt x="2376" y="10308"/>
                  <a:pt x="2205" y="10355"/>
                  <a:pt x="2020" y="10355"/>
                </a:cubicBezTo>
                <a:cubicBezTo>
                  <a:pt x="1614" y="10355"/>
                  <a:pt x="1140" y="10133"/>
                  <a:pt x="934" y="9926"/>
                </a:cubicBezTo>
                <a:cubicBezTo>
                  <a:pt x="924" y="9917"/>
                  <a:pt x="915" y="9913"/>
                  <a:pt x="906" y="9913"/>
                </a:cubicBezTo>
                <a:cubicBezTo>
                  <a:pt x="887" y="9913"/>
                  <a:pt x="877" y="9936"/>
                  <a:pt x="901" y="9960"/>
                </a:cubicBezTo>
                <a:cubicBezTo>
                  <a:pt x="1137" y="10314"/>
                  <a:pt x="1607" y="10568"/>
                  <a:pt x="2050" y="10568"/>
                </a:cubicBezTo>
                <a:cubicBezTo>
                  <a:pt x="2234" y="10568"/>
                  <a:pt x="2413" y="10524"/>
                  <a:pt x="2569" y="10427"/>
                </a:cubicBezTo>
                <a:cubicBezTo>
                  <a:pt x="2702" y="10360"/>
                  <a:pt x="2769" y="10260"/>
                  <a:pt x="2835" y="10193"/>
                </a:cubicBezTo>
                <a:cubicBezTo>
                  <a:pt x="3002" y="10260"/>
                  <a:pt x="3169" y="10360"/>
                  <a:pt x="3369" y="10393"/>
                </a:cubicBezTo>
                <a:cubicBezTo>
                  <a:pt x="3769" y="10560"/>
                  <a:pt x="4203" y="10727"/>
                  <a:pt x="4537" y="11027"/>
                </a:cubicBezTo>
                <a:cubicBezTo>
                  <a:pt x="4737" y="11227"/>
                  <a:pt x="4937" y="11428"/>
                  <a:pt x="5104" y="11628"/>
                </a:cubicBezTo>
                <a:cubicBezTo>
                  <a:pt x="5093" y="11624"/>
                  <a:pt x="5082" y="11622"/>
                  <a:pt x="5071" y="11622"/>
                </a:cubicBezTo>
                <a:cubicBezTo>
                  <a:pt x="4984" y="11622"/>
                  <a:pt x="4907" y="11735"/>
                  <a:pt x="4937" y="11794"/>
                </a:cubicBezTo>
                <a:cubicBezTo>
                  <a:pt x="4904" y="11794"/>
                  <a:pt x="4837" y="11794"/>
                  <a:pt x="4770" y="11861"/>
                </a:cubicBezTo>
                <a:cubicBezTo>
                  <a:pt x="4737" y="11861"/>
                  <a:pt x="4703" y="11895"/>
                  <a:pt x="4670" y="11928"/>
                </a:cubicBezTo>
                <a:cubicBezTo>
                  <a:pt x="4603" y="11928"/>
                  <a:pt x="4537" y="11961"/>
                  <a:pt x="4503" y="11961"/>
                </a:cubicBezTo>
                <a:cubicBezTo>
                  <a:pt x="4437" y="11928"/>
                  <a:pt x="4370" y="11928"/>
                  <a:pt x="4337" y="11895"/>
                </a:cubicBezTo>
                <a:cubicBezTo>
                  <a:pt x="4059" y="11723"/>
                  <a:pt x="3700" y="11641"/>
                  <a:pt x="3351" y="11641"/>
                </a:cubicBezTo>
                <a:cubicBezTo>
                  <a:pt x="2480" y="11641"/>
                  <a:pt x="1669" y="12148"/>
                  <a:pt x="2335" y="13029"/>
                </a:cubicBezTo>
                <a:cubicBezTo>
                  <a:pt x="2540" y="13297"/>
                  <a:pt x="2872" y="13401"/>
                  <a:pt x="3228" y="13401"/>
                </a:cubicBezTo>
                <a:cubicBezTo>
                  <a:pt x="3625" y="13401"/>
                  <a:pt x="4053" y="13271"/>
                  <a:pt x="4370" y="13095"/>
                </a:cubicBezTo>
                <a:cubicBezTo>
                  <a:pt x="4737" y="12895"/>
                  <a:pt x="4870" y="12462"/>
                  <a:pt x="4703" y="12195"/>
                </a:cubicBezTo>
                <a:lnTo>
                  <a:pt x="5271" y="12195"/>
                </a:lnTo>
                <a:cubicBezTo>
                  <a:pt x="5371" y="12195"/>
                  <a:pt x="5404" y="12128"/>
                  <a:pt x="5437" y="12061"/>
                </a:cubicBezTo>
                <a:lnTo>
                  <a:pt x="5504" y="12061"/>
                </a:lnTo>
                <a:cubicBezTo>
                  <a:pt x="5771" y="12395"/>
                  <a:pt x="6071" y="12695"/>
                  <a:pt x="6371" y="13029"/>
                </a:cubicBezTo>
                <a:cubicBezTo>
                  <a:pt x="6438" y="13095"/>
                  <a:pt x="6605" y="13296"/>
                  <a:pt x="6738" y="13429"/>
                </a:cubicBezTo>
                <a:cubicBezTo>
                  <a:pt x="6505" y="13429"/>
                  <a:pt x="6238" y="13462"/>
                  <a:pt x="6004" y="13462"/>
                </a:cubicBezTo>
                <a:cubicBezTo>
                  <a:pt x="5704" y="13462"/>
                  <a:pt x="5437" y="13462"/>
                  <a:pt x="5170" y="13596"/>
                </a:cubicBezTo>
                <a:cubicBezTo>
                  <a:pt x="5170" y="13596"/>
                  <a:pt x="5104" y="13596"/>
                  <a:pt x="5104" y="13629"/>
                </a:cubicBezTo>
                <a:cubicBezTo>
                  <a:pt x="5089" y="13627"/>
                  <a:pt x="5073" y="13625"/>
                  <a:pt x="5056" y="13625"/>
                </a:cubicBezTo>
                <a:cubicBezTo>
                  <a:pt x="4854" y="13625"/>
                  <a:pt x="4557" y="13801"/>
                  <a:pt x="4403" y="13863"/>
                </a:cubicBezTo>
                <a:cubicBezTo>
                  <a:pt x="4170" y="13963"/>
                  <a:pt x="3870" y="14196"/>
                  <a:pt x="3736" y="14463"/>
                </a:cubicBezTo>
                <a:cubicBezTo>
                  <a:pt x="3518" y="15025"/>
                  <a:pt x="4088" y="15470"/>
                  <a:pt x="4572" y="15470"/>
                </a:cubicBezTo>
                <a:cubicBezTo>
                  <a:pt x="4605" y="15470"/>
                  <a:pt x="4638" y="15468"/>
                  <a:pt x="4670" y="15464"/>
                </a:cubicBezTo>
                <a:cubicBezTo>
                  <a:pt x="5170" y="15430"/>
                  <a:pt x="5704" y="15097"/>
                  <a:pt x="5904" y="14630"/>
                </a:cubicBezTo>
                <a:cubicBezTo>
                  <a:pt x="5964" y="14499"/>
                  <a:pt x="5977" y="14386"/>
                  <a:pt x="5955" y="14288"/>
                </a:cubicBezTo>
                <a:lnTo>
                  <a:pt x="5955" y="14288"/>
                </a:lnTo>
                <a:cubicBezTo>
                  <a:pt x="5955" y="14351"/>
                  <a:pt x="5940" y="14420"/>
                  <a:pt x="5904" y="14496"/>
                </a:cubicBezTo>
                <a:cubicBezTo>
                  <a:pt x="5738" y="14830"/>
                  <a:pt x="5271" y="15063"/>
                  <a:pt x="4904" y="15097"/>
                </a:cubicBezTo>
                <a:cubicBezTo>
                  <a:pt x="4873" y="15101"/>
                  <a:pt x="4843" y="15103"/>
                  <a:pt x="4813" y="15103"/>
                </a:cubicBezTo>
                <a:cubicBezTo>
                  <a:pt x="4375" y="15103"/>
                  <a:pt x="3960" y="14668"/>
                  <a:pt x="4303" y="14263"/>
                </a:cubicBezTo>
                <a:cubicBezTo>
                  <a:pt x="4503" y="14096"/>
                  <a:pt x="4703" y="13996"/>
                  <a:pt x="4904" y="13896"/>
                </a:cubicBezTo>
                <a:cubicBezTo>
                  <a:pt x="5037" y="13863"/>
                  <a:pt x="5204" y="13829"/>
                  <a:pt x="5337" y="13763"/>
                </a:cubicBezTo>
                <a:cubicBezTo>
                  <a:pt x="5449" y="13796"/>
                  <a:pt x="5571" y="13841"/>
                  <a:pt x="5678" y="13901"/>
                </a:cubicBezTo>
                <a:lnTo>
                  <a:pt x="5678" y="13901"/>
                </a:lnTo>
                <a:cubicBezTo>
                  <a:pt x="5642" y="13898"/>
                  <a:pt x="5607" y="13896"/>
                  <a:pt x="5571" y="13896"/>
                </a:cubicBezTo>
                <a:cubicBezTo>
                  <a:pt x="5764" y="13982"/>
                  <a:pt x="5916" y="14110"/>
                  <a:pt x="5955" y="14288"/>
                </a:cubicBezTo>
                <a:lnTo>
                  <a:pt x="5955" y="14288"/>
                </a:lnTo>
                <a:cubicBezTo>
                  <a:pt x="5955" y="14114"/>
                  <a:pt x="5833" y="13990"/>
                  <a:pt x="5678" y="13901"/>
                </a:cubicBezTo>
                <a:lnTo>
                  <a:pt x="5678" y="13901"/>
                </a:lnTo>
                <a:cubicBezTo>
                  <a:pt x="5730" y="13906"/>
                  <a:pt x="5780" y="13911"/>
                  <a:pt x="5828" y="13911"/>
                </a:cubicBezTo>
                <a:cubicBezTo>
                  <a:pt x="5867" y="13911"/>
                  <a:pt x="5904" y="13907"/>
                  <a:pt x="5938" y="13896"/>
                </a:cubicBezTo>
                <a:cubicBezTo>
                  <a:pt x="6004" y="13896"/>
                  <a:pt x="6004" y="13796"/>
                  <a:pt x="5938" y="13796"/>
                </a:cubicBezTo>
                <a:cubicBezTo>
                  <a:pt x="5738" y="13763"/>
                  <a:pt x="5571" y="13729"/>
                  <a:pt x="5371" y="13696"/>
                </a:cubicBezTo>
                <a:cubicBezTo>
                  <a:pt x="5519" y="13659"/>
                  <a:pt x="5665" y="13645"/>
                  <a:pt x="5810" y="13645"/>
                </a:cubicBezTo>
                <a:cubicBezTo>
                  <a:pt x="6185" y="13645"/>
                  <a:pt x="6553" y="13738"/>
                  <a:pt x="6938" y="13763"/>
                </a:cubicBezTo>
                <a:cubicBezTo>
                  <a:pt x="6938" y="13763"/>
                  <a:pt x="6938" y="13796"/>
                  <a:pt x="7005" y="13796"/>
                </a:cubicBezTo>
                <a:cubicBezTo>
                  <a:pt x="7205" y="13963"/>
                  <a:pt x="7172" y="13929"/>
                  <a:pt x="7339" y="14029"/>
                </a:cubicBezTo>
                <a:cubicBezTo>
                  <a:pt x="7272" y="14063"/>
                  <a:pt x="7405" y="14129"/>
                  <a:pt x="7606" y="14230"/>
                </a:cubicBezTo>
                <a:cubicBezTo>
                  <a:pt x="7906" y="14430"/>
                  <a:pt x="8206" y="14697"/>
                  <a:pt x="8540" y="14897"/>
                </a:cubicBezTo>
                <a:cubicBezTo>
                  <a:pt x="8606" y="14930"/>
                  <a:pt x="8706" y="15030"/>
                  <a:pt x="8740" y="15063"/>
                </a:cubicBezTo>
                <a:cubicBezTo>
                  <a:pt x="8673" y="15063"/>
                  <a:pt x="8606" y="15030"/>
                  <a:pt x="8540" y="14963"/>
                </a:cubicBezTo>
                <a:cubicBezTo>
                  <a:pt x="8515" y="14955"/>
                  <a:pt x="8492" y="14951"/>
                  <a:pt x="8471" y="14951"/>
                </a:cubicBezTo>
                <a:cubicBezTo>
                  <a:pt x="8410" y="14951"/>
                  <a:pt x="8373" y="14988"/>
                  <a:pt x="8373" y="15063"/>
                </a:cubicBezTo>
                <a:cubicBezTo>
                  <a:pt x="8129" y="15063"/>
                  <a:pt x="7869" y="15047"/>
                  <a:pt x="7610" y="15047"/>
                </a:cubicBezTo>
                <a:cubicBezTo>
                  <a:pt x="7124" y="15047"/>
                  <a:pt x="6641" y="15104"/>
                  <a:pt x="6271" y="15430"/>
                </a:cubicBezTo>
                <a:cubicBezTo>
                  <a:pt x="5904" y="15764"/>
                  <a:pt x="6038" y="16398"/>
                  <a:pt x="6505" y="16531"/>
                </a:cubicBezTo>
                <a:cubicBezTo>
                  <a:pt x="6591" y="16564"/>
                  <a:pt x="6685" y="16579"/>
                  <a:pt x="6783" y="16579"/>
                </a:cubicBezTo>
                <a:cubicBezTo>
                  <a:pt x="7179" y="16579"/>
                  <a:pt x="7645" y="16338"/>
                  <a:pt x="7939" y="16098"/>
                </a:cubicBezTo>
                <a:cubicBezTo>
                  <a:pt x="8075" y="15992"/>
                  <a:pt x="8157" y="15851"/>
                  <a:pt x="8186" y="15708"/>
                </a:cubicBezTo>
                <a:lnTo>
                  <a:pt x="8186" y="15708"/>
                </a:lnTo>
                <a:cubicBezTo>
                  <a:pt x="8134" y="15773"/>
                  <a:pt x="8052" y="15837"/>
                  <a:pt x="7939" y="15897"/>
                </a:cubicBezTo>
                <a:cubicBezTo>
                  <a:pt x="7672" y="16098"/>
                  <a:pt x="7272" y="16231"/>
                  <a:pt x="6905" y="16231"/>
                </a:cubicBezTo>
                <a:cubicBezTo>
                  <a:pt x="6738" y="16231"/>
                  <a:pt x="6571" y="16098"/>
                  <a:pt x="6538" y="15931"/>
                </a:cubicBezTo>
                <a:cubicBezTo>
                  <a:pt x="6438" y="15530"/>
                  <a:pt x="6805" y="15264"/>
                  <a:pt x="7172" y="15197"/>
                </a:cubicBezTo>
                <a:cubicBezTo>
                  <a:pt x="7405" y="15097"/>
                  <a:pt x="7706" y="15097"/>
                  <a:pt x="8006" y="15097"/>
                </a:cubicBezTo>
                <a:cubicBezTo>
                  <a:pt x="8056" y="15142"/>
                  <a:pt x="8100" y="15187"/>
                  <a:pt x="8136" y="15231"/>
                </a:cubicBezTo>
                <a:lnTo>
                  <a:pt x="8136" y="15231"/>
                </a:lnTo>
                <a:cubicBezTo>
                  <a:pt x="8310" y="15237"/>
                  <a:pt x="8465" y="15264"/>
                  <a:pt x="8673" y="15264"/>
                </a:cubicBezTo>
                <a:lnTo>
                  <a:pt x="8873" y="15264"/>
                </a:lnTo>
                <a:cubicBezTo>
                  <a:pt x="8906" y="15230"/>
                  <a:pt x="8940" y="15197"/>
                  <a:pt x="8906" y="15130"/>
                </a:cubicBezTo>
                <a:lnTo>
                  <a:pt x="8906" y="15130"/>
                </a:lnTo>
                <a:cubicBezTo>
                  <a:pt x="9273" y="15430"/>
                  <a:pt x="9674" y="15697"/>
                  <a:pt x="10074" y="15931"/>
                </a:cubicBezTo>
                <a:cubicBezTo>
                  <a:pt x="10241" y="16064"/>
                  <a:pt x="10408" y="16131"/>
                  <a:pt x="10574" y="16264"/>
                </a:cubicBezTo>
                <a:cubicBezTo>
                  <a:pt x="10541" y="16298"/>
                  <a:pt x="10508" y="16364"/>
                  <a:pt x="10508" y="16431"/>
                </a:cubicBezTo>
                <a:cubicBezTo>
                  <a:pt x="10508" y="16464"/>
                  <a:pt x="10541" y="16464"/>
                  <a:pt x="10541" y="16531"/>
                </a:cubicBezTo>
                <a:cubicBezTo>
                  <a:pt x="10241" y="16698"/>
                  <a:pt x="10041" y="16931"/>
                  <a:pt x="9840" y="17198"/>
                </a:cubicBezTo>
                <a:cubicBezTo>
                  <a:pt x="9774" y="17198"/>
                  <a:pt x="9740" y="17232"/>
                  <a:pt x="9707" y="17232"/>
                </a:cubicBezTo>
                <a:cubicBezTo>
                  <a:pt x="9607" y="17265"/>
                  <a:pt x="9674" y="17398"/>
                  <a:pt x="9740" y="17432"/>
                </a:cubicBezTo>
                <a:cubicBezTo>
                  <a:pt x="9763" y="17455"/>
                  <a:pt x="9802" y="17494"/>
                  <a:pt x="9835" y="17494"/>
                </a:cubicBezTo>
                <a:cubicBezTo>
                  <a:pt x="9850" y="17494"/>
                  <a:pt x="9863" y="17486"/>
                  <a:pt x="9874" y="17465"/>
                </a:cubicBezTo>
                <a:cubicBezTo>
                  <a:pt x="9907" y="17465"/>
                  <a:pt x="10007" y="17432"/>
                  <a:pt x="10041" y="17432"/>
                </a:cubicBezTo>
                <a:cubicBezTo>
                  <a:pt x="10107" y="17398"/>
                  <a:pt x="10107" y="17298"/>
                  <a:pt x="10107" y="17265"/>
                </a:cubicBezTo>
                <a:lnTo>
                  <a:pt x="10241" y="17132"/>
                </a:lnTo>
                <a:lnTo>
                  <a:pt x="10241" y="17198"/>
                </a:lnTo>
                <a:lnTo>
                  <a:pt x="10274" y="17198"/>
                </a:lnTo>
                <a:lnTo>
                  <a:pt x="10274" y="17132"/>
                </a:lnTo>
                <a:cubicBezTo>
                  <a:pt x="10441" y="16965"/>
                  <a:pt x="10608" y="16865"/>
                  <a:pt x="10841" y="16731"/>
                </a:cubicBezTo>
                <a:cubicBezTo>
                  <a:pt x="10875" y="16731"/>
                  <a:pt x="10908" y="16631"/>
                  <a:pt x="10908" y="16598"/>
                </a:cubicBezTo>
                <a:cubicBezTo>
                  <a:pt x="11208" y="16798"/>
                  <a:pt x="11442" y="17065"/>
                  <a:pt x="11675" y="17398"/>
                </a:cubicBezTo>
                <a:cubicBezTo>
                  <a:pt x="11875" y="17732"/>
                  <a:pt x="11742" y="17865"/>
                  <a:pt x="11909" y="17966"/>
                </a:cubicBezTo>
                <a:cubicBezTo>
                  <a:pt x="11942" y="18099"/>
                  <a:pt x="12009" y="18266"/>
                  <a:pt x="12042" y="18399"/>
                </a:cubicBezTo>
                <a:cubicBezTo>
                  <a:pt x="12175" y="18799"/>
                  <a:pt x="12242" y="19200"/>
                  <a:pt x="12376" y="19600"/>
                </a:cubicBezTo>
                <a:cubicBezTo>
                  <a:pt x="12376" y="19967"/>
                  <a:pt x="12376" y="20401"/>
                  <a:pt x="12442" y="20768"/>
                </a:cubicBezTo>
                <a:cubicBezTo>
                  <a:pt x="12442" y="20784"/>
                  <a:pt x="12467" y="20793"/>
                  <a:pt x="12492" y="20793"/>
                </a:cubicBezTo>
                <a:cubicBezTo>
                  <a:pt x="12517" y="20793"/>
                  <a:pt x="12542" y="20784"/>
                  <a:pt x="12542" y="20768"/>
                </a:cubicBezTo>
                <a:lnTo>
                  <a:pt x="12542" y="20301"/>
                </a:lnTo>
                <a:cubicBezTo>
                  <a:pt x="13210" y="23036"/>
                  <a:pt x="13710" y="25771"/>
                  <a:pt x="14210" y="28573"/>
                </a:cubicBezTo>
                <a:cubicBezTo>
                  <a:pt x="13661" y="27995"/>
                  <a:pt x="13087" y="27468"/>
                  <a:pt x="12467" y="26968"/>
                </a:cubicBezTo>
                <a:lnTo>
                  <a:pt x="12467" y="26968"/>
                </a:lnTo>
                <a:cubicBezTo>
                  <a:pt x="12795" y="27215"/>
                  <a:pt x="13152" y="27450"/>
                  <a:pt x="13510" y="27706"/>
                </a:cubicBezTo>
                <a:cubicBezTo>
                  <a:pt x="13514" y="27711"/>
                  <a:pt x="13519" y="27713"/>
                  <a:pt x="13524" y="27713"/>
                </a:cubicBezTo>
                <a:cubicBezTo>
                  <a:pt x="13551" y="27713"/>
                  <a:pt x="13572" y="27635"/>
                  <a:pt x="13543" y="27606"/>
                </a:cubicBezTo>
                <a:cubicBezTo>
                  <a:pt x="12509" y="26438"/>
                  <a:pt x="11041" y="25638"/>
                  <a:pt x="9874" y="24704"/>
                </a:cubicBezTo>
                <a:cubicBezTo>
                  <a:pt x="9707" y="24570"/>
                  <a:pt x="9540" y="24404"/>
                  <a:pt x="9373" y="24237"/>
                </a:cubicBezTo>
                <a:cubicBezTo>
                  <a:pt x="8840" y="23536"/>
                  <a:pt x="8573" y="22636"/>
                  <a:pt x="8439" y="21802"/>
                </a:cubicBezTo>
                <a:lnTo>
                  <a:pt x="8439" y="21768"/>
                </a:lnTo>
                <a:cubicBezTo>
                  <a:pt x="8573" y="21768"/>
                  <a:pt x="8740" y="21735"/>
                  <a:pt x="8873" y="21635"/>
                </a:cubicBezTo>
                <a:cubicBezTo>
                  <a:pt x="9340" y="21301"/>
                  <a:pt x="9373" y="20601"/>
                  <a:pt x="9207" y="20100"/>
                </a:cubicBezTo>
                <a:cubicBezTo>
                  <a:pt x="8972" y="19513"/>
                  <a:pt x="8349" y="19288"/>
                  <a:pt x="7771" y="19288"/>
                </a:cubicBezTo>
                <a:cubicBezTo>
                  <a:pt x="7692" y="19288"/>
                  <a:pt x="7615" y="19292"/>
                  <a:pt x="7539" y="19300"/>
                </a:cubicBezTo>
                <a:cubicBezTo>
                  <a:pt x="7439" y="19300"/>
                  <a:pt x="7505" y="19433"/>
                  <a:pt x="7539" y="19433"/>
                </a:cubicBezTo>
                <a:cubicBezTo>
                  <a:pt x="8039" y="19600"/>
                  <a:pt x="8573" y="19633"/>
                  <a:pt x="8873" y="20134"/>
                </a:cubicBezTo>
                <a:cubicBezTo>
                  <a:pt x="9073" y="20467"/>
                  <a:pt x="9007" y="20968"/>
                  <a:pt x="8840" y="21301"/>
                </a:cubicBezTo>
                <a:cubicBezTo>
                  <a:pt x="8734" y="21486"/>
                  <a:pt x="8607" y="21546"/>
                  <a:pt x="8476" y="21546"/>
                </a:cubicBezTo>
                <a:cubicBezTo>
                  <a:pt x="8442" y="21546"/>
                  <a:pt x="8407" y="21542"/>
                  <a:pt x="8373" y="21535"/>
                </a:cubicBezTo>
                <a:cubicBezTo>
                  <a:pt x="8373" y="21468"/>
                  <a:pt x="8339" y="21435"/>
                  <a:pt x="8339" y="21401"/>
                </a:cubicBezTo>
                <a:cubicBezTo>
                  <a:pt x="8295" y="21312"/>
                  <a:pt x="8236" y="21283"/>
                  <a:pt x="8171" y="21283"/>
                </a:cubicBezTo>
                <a:cubicBezTo>
                  <a:pt x="8139" y="21283"/>
                  <a:pt x="8106" y="21290"/>
                  <a:pt x="8073" y="21301"/>
                </a:cubicBezTo>
                <a:cubicBezTo>
                  <a:pt x="7939" y="21201"/>
                  <a:pt x="7839" y="20968"/>
                  <a:pt x="7772" y="20801"/>
                </a:cubicBezTo>
                <a:cubicBezTo>
                  <a:pt x="7672" y="20434"/>
                  <a:pt x="7739" y="20067"/>
                  <a:pt x="7772" y="19700"/>
                </a:cubicBezTo>
                <a:cubicBezTo>
                  <a:pt x="7772" y="19637"/>
                  <a:pt x="7759" y="19613"/>
                  <a:pt x="7741" y="19613"/>
                </a:cubicBezTo>
                <a:cubicBezTo>
                  <a:pt x="7730" y="19613"/>
                  <a:pt x="7718" y="19621"/>
                  <a:pt x="7706" y="19633"/>
                </a:cubicBezTo>
                <a:cubicBezTo>
                  <a:pt x="7405" y="20034"/>
                  <a:pt x="7439" y="20768"/>
                  <a:pt x="7672" y="21201"/>
                </a:cubicBezTo>
                <a:cubicBezTo>
                  <a:pt x="7739" y="21368"/>
                  <a:pt x="7906" y="21568"/>
                  <a:pt x="8073" y="21635"/>
                </a:cubicBezTo>
                <a:cubicBezTo>
                  <a:pt x="8106" y="21735"/>
                  <a:pt x="8106" y="21768"/>
                  <a:pt x="8239" y="21935"/>
                </a:cubicBezTo>
                <a:lnTo>
                  <a:pt x="8273" y="21968"/>
                </a:lnTo>
                <a:cubicBezTo>
                  <a:pt x="8392" y="22374"/>
                  <a:pt x="8477" y="22780"/>
                  <a:pt x="8589" y="23161"/>
                </a:cubicBezTo>
                <a:lnTo>
                  <a:pt x="8589" y="23161"/>
                </a:lnTo>
                <a:cubicBezTo>
                  <a:pt x="8607" y="23178"/>
                  <a:pt x="8624" y="23195"/>
                  <a:pt x="8642" y="23211"/>
                </a:cubicBezTo>
                <a:lnTo>
                  <a:pt x="8642" y="23211"/>
                </a:lnTo>
                <a:cubicBezTo>
                  <a:pt x="8626" y="23198"/>
                  <a:pt x="8609" y="23184"/>
                  <a:pt x="8592" y="23171"/>
                </a:cubicBezTo>
                <a:lnTo>
                  <a:pt x="8592" y="23171"/>
                </a:lnTo>
                <a:cubicBezTo>
                  <a:pt x="8636" y="23319"/>
                  <a:pt x="8684" y="23464"/>
                  <a:pt x="8740" y="23603"/>
                </a:cubicBezTo>
                <a:cubicBezTo>
                  <a:pt x="8436" y="23285"/>
                  <a:pt x="8145" y="22948"/>
                  <a:pt x="7856" y="22603"/>
                </a:cubicBezTo>
                <a:lnTo>
                  <a:pt x="7856" y="22603"/>
                </a:lnTo>
                <a:cubicBezTo>
                  <a:pt x="8022" y="22737"/>
                  <a:pt x="8287" y="22901"/>
                  <a:pt x="8339" y="22936"/>
                </a:cubicBezTo>
                <a:cubicBezTo>
                  <a:pt x="8407" y="23026"/>
                  <a:pt x="8505" y="23101"/>
                  <a:pt x="8592" y="23171"/>
                </a:cubicBezTo>
                <a:lnTo>
                  <a:pt x="8592" y="23171"/>
                </a:lnTo>
                <a:cubicBezTo>
                  <a:pt x="8591" y="23167"/>
                  <a:pt x="8590" y="23164"/>
                  <a:pt x="8589" y="23161"/>
                </a:cubicBezTo>
                <a:lnTo>
                  <a:pt x="8589" y="23161"/>
                </a:lnTo>
                <a:cubicBezTo>
                  <a:pt x="8369" y="22947"/>
                  <a:pt x="8166" y="22691"/>
                  <a:pt x="7939" y="22435"/>
                </a:cubicBezTo>
                <a:lnTo>
                  <a:pt x="7872" y="22435"/>
                </a:lnTo>
                <a:cubicBezTo>
                  <a:pt x="7830" y="22427"/>
                  <a:pt x="7797" y="22423"/>
                  <a:pt x="7773" y="22423"/>
                </a:cubicBezTo>
                <a:cubicBezTo>
                  <a:pt x="7742" y="22423"/>
                  <a:pt x="7725" y="22429"/>
                  <a:pt x="7720" y="22441"/>
                </a:cubicBezTo>
                <a:lnTo>
                  <a:pt x="7720" y="22441"/>
                </a:lnTo>
                <a:cubicBezTo>
                  <a:pt x="7765" y="22495"/>
                  <a:pt x="7810" y="22549"/>
                  <a:pt x="7856" y="22603"/>
                </a:cubicBezTo>
                <a:lnTo>
                  <a:pt x="7856" y="22603"/>
                </a:lnTo>
                <a:cubicBezTo>
                  <a:pt x="7767" y="22532"/>
                  <a:pt x="7706" y="22470"/>
                  <a:pt x="7720" y="22441"/>
                </a:cubicBezTo>
                <a:lnTo>
                  <a:pt x="7720" y="22441"/>
                </a:lnTo>
                <a:cubicBezTo>
                  <a:pt x="7387" y="22042"/>
                  <a:pt x="7054" y="21634"/>
                  <a:pt x="6705" y="21235"/>
                </a:cubicBezTo>
                <a:cubicBezTo>
                  <a:pt x="6695" y="21225"/>
                  <a:pt x="6682" y="21221"/>
                  <a:pt x="6671" y="21221"/>
                </a:cubicBezTo>
                <a:cubicBezTo>
                  <a:pt x="6644" y="21221"/>
                  <a:pt x="6624" y="21244"/>
                  <a:pt x="6672" y="21268"/>
                </a:cubicBezTo>
                <a:cubicBezTo>
                  <a:pt x="6905" y="21602"/>
                  <a:pt x="7172" y="21935"/>
                  <a:pt x="7439" y="22269"/>
                </a:cubicBezTo>
                <a:cubicBezTo>
                  <a:pt x="7339" y="22202"/>
                  <a:pt x="7205" y="22102"/>
                  <a:pt x="7072" y="22069"/>
                </a:cubicBezTo>
                <a:cubicBezTo>
                  <a:pt x="7172" y="22069"/>
                  <a:pt x="7172" y="21968"/>
                  <a:pt x="7105" y="21935"/>
                </a:cubicBezTo>
                <a:cubicBezTo>
                  <a:pt x="6838" y="21602"/>
                  <a:pt x="6571" y="21268"/>
                  <a:pt x="6371" y="20901"/>
                </a:cubicBezTo>
                <a:cubicBezTo>
                  <a:pt x="6405" y="20901"/>
                  <a:pt x="6405" y="20868"/>
                  <a:pt x="6405" y="20868"/>
                </a:cubicBezTo>
                <a:cubicBezTo>
                  <a:pt x="6438" y="20734"/>
                  <a:pt x="6505" y="20567"/>
                  <a:pt x="6538" y="20434"/>
                </a:cubicBezTo>
                <a:cubicBezTo>
                  <a:pt x="6538" y="20434"/>
                  <a:pt x="6571" y="20401"/>
                  <a:pt x="6571" y="20367"/>
                </a:cubicBezTo>
                <a:cubicBezTo>
                  <a:pt x="6605" y="20134"/>
                  <a:pt x="6605" y="19900"/>
                  <a:pt x="6605" y="19633"/>
                </a:cubicBezTo>
                <a:cubicBezTo>
                  <a:pt x="6672" y="19533"/>
                  <a:pt x="6705" y="19433"/>
                  <a:pt x="6672" y="19400"/>
                </a:cubicBezTo>
                <a:cubicBezTo>
                  <a:pt x="6705" y="19367"/>
                  <a:pt x="6738" y="19300"/>
                  <a:pt x="6705" y="19266"/>
                </a:cubicBezTo>
                <a:lnTo>
                  <a:pt x="6705" y="19266"/>
                </a:lnTo>
                <a:cubicBezTo>
                  <a:pt x="6741" y="19271"/>
                  <a:pt x="6778" y="19273"/>
                  <a:pt x="6815" y="19273"/>
                </a:cubicBezTo>
                <a:cubicBezTo>
                  <a:pt x="7084" y="19273"/>
                  <a:pt x="7359" y="19163"/>
                  <a:pt x="7505" y="18900"/>
                </a:cubicBezTo>
                <a:cubicBezTo>
                  <a:pt x="7739" y="18433"/>
                  <a:pt x="7606" y="17799"/>
                  <a:pt x="7372" y="17365"/>
                </a:cubicBezTo>
                <a:cubicBezTo>
                  <a:pt x="7255" y="17131"/>
                  <a:pt x="6990" y="16954"/>
                  <a:pt x="6736" y="16954"/>
                </a:cubicBezTo>
                <a:cubicBezTo>
                  <a:pt x="6556" y="16954"/>
                  <a:pt x="6382" y="17043"/>
                  <a:pt x="6271" y="17265"/>
                </a:cubicBezTo>
                <a:cubicBezTo>
                  <a:pt x="6271" y="17298"/>
                  <a:pt x="6271" y="17365"/>
                  <a:pt x="6338" y="17365"/>
                </a:cubicBezTo>
                <a:cubicBezTo>
                  <a:pt x="6484" y="17321"/>
                  <a:pt x="6605" y="17284"/>
                  <a:pt x="6712" y="17284"/>
                </a:cubicBezTo>
                <a:cubicBezTo>
                  <a:pt x="6847" y="17284"/>
                  <a:pt x="6960" y="17345"/>
                  <a:pt x="7072" y="17532"/>
                </a:cubicBezTo>
                <a:cubicBezTo>
                  <a:pt x="7272" y="17799"/>
                  <a:pt x="7339" y="18232"/>
                  <a:pt x="7239" y="18599"/>
                </a:cubicBezTo>
                <a:cubicBezTo>
                  <a:pt x="7189" y="18873"/>
                  <a:pt x="7028" y="19017"/>
                  <a:pt x="6811" y="19017"/>
                </a:cubicBezTo>
                <a:cubicBezTo>
                  <a:pt x="6737" y="19017"/>
                  <a:pt x="6656" y="19000"/>
                  <a:pt x="6571" y="18966"/>
                </a:cubicBezTo>
                <a:cubicBezTo>
                  <a:pt x="6571" y="18933"/>
                  <a:pt x="6571" y="18933"/>
                  <a:pt x="6538" y="18900"/>
                </a:cubicBezTo>
                <a:cubicBezTo>
                  <a:pt x="6505" y="18766"/>
                  <a:pt x="6405" y="18766"/>
                  <a:pt x="6338" y="18766"/>
                </a:cubicBezTo>
                <a:cubicBezTo>
                  <a:pt x="6038" y="18433"/>
                  <a:pt x="5771" y="17699"/>
                  <a:pt x="6104" y="17465"/>
                </a:cubicBezTo>
                <a:cubicBezTo>
                  <a:pt x="6171" y="17432"/>
                  <a:pt x="6104" y="17398"/>
                  <a:pt x="6071" y="17398"/>
                </a:cubicBezTo>
                <a:cubicBezTo>
                  <a:pt x="5404" y="17465"/>
                  <a:pt x="5938" y="18699"/>
                  <a:pt x="6171" y="18966"/>
                </a:cubicBezTo>
                <a:lnTo>
                  <a:pt x="6238" y="19066"/>
                </a:lnTo>
                <a:cubicBezTo>
                  <a:pt x="6271" y="19300"/>
                  <a:pt x="6271" y="19600"/>
                  <a:pt x="6338" y="19867"/>
                </a:cubicBezTo>
                <a:lnTo>
                  <a:pt x="6338" y="19967"/>
                </a:lnTo>
                <a:cubicBezTo>
                  <a:pt x="6271" y="19967"/>
                  <a:pt x="6205" y="19900"/>
                  <a:pt x="6071" y="19734"/>
                </a:cubicBezTo>
                <a:cubicBezTo>
                  <a:pt x="5871" y="19433"/>
                  <a:pt x="5704" y="19200"/>
                  <a:pt x="5504" y="18933"/>
                </a:cubicBezTo>
                <a:cubicBezTo>
                  <a:pt x="5504" y="18900"/>
                  <a:pt x="5504" y="18900"/>
                  <a:pt x="5437" y="18866"/>
                </a:cubicBezTo>
                <a:cubicBezTo>
                  <a:pt x="5371" y="18733"/>
                  <a:pt x="5237" y="18699"/>
                  <a:pt x="5104" y="18633"/>
                </a:cubicBezTo>
                <a:cubicBezTo>
                  <a:pt x="5204" y="18533"/>
                  <a:pt x="5271" y="18366"/>
                  <a:pt x="5271" y="18199"/>
                </a:cubicBezTo>
                <a:cubicBezTo>
                  <a:pt x="5271" y="17699"/>
                  <a:pt x="4937" y="17198"/>
                  <a:pt x="4570" y="16898"/>
                </a:cubicBezTo>
                <a:cubicBezTo>
                  <a:pt x="4420" y="16791"/>
                  <a:pt x="4263" y="16742"/>
                  <a:pt x="4113" y="16742"/>
                </a:cubicBezTo>
                <a:cubicBezTo>
                  <a:pt x="3798" y="16742"/>
                  <a:pt x="3516" y="16959"/>
                  <a:pt x="3403" y="17298"/>
                </a:cubicBezTo>
                <a:cubicBezTo>
                  <a:pt x="3403" y="17373"/>
                  <a:pt x="3459" y="17411"/>
                  <a:pt x="3501" y="17411"/>
                </a:cubicBezTo>
                <a:cubicBezTo>
                  <a:pt x="3515" y="17411"/>
                  <a:pt x="3528" y="17407"/>
                  <a:pt x="3536" y="17398"/>
                </a:cubicBezTo>
                <a:cubicBezTo>
                  <a:pt x="3547" y="17387"/>
                  <a:pt x="3558" y="17376"/>
                  <a:pt x="3569" y="17365"/>
                </a:cubicBezTo>
                <a:lnTo>
                  <a:pt x="3569" y="17365"/>
                </a:lnTo>
                <a:cubicBezTo>
                  <a:pt x="3569" y="17899"/>
                  <a:pt x="3770" y="18699"/>
                  <a:pt x="4337" y="18933"/>
                </a:cubicBezTo>
                <a:cubicBezTo>
                  <a:pt x="4403" y="18971"/>
                  <a:pt x="4473" y="18987"/>
                  <a:pt x="4542" y="18987"/>
                </a:cubicBezTo>
                <a:cubicBezTo>
                  <a:pt x="4714" y="18987"/>
                  <a:pt x="4885" y="18885"/>
                  <a:pt x="5004" y="18766"/>
                </a:cubicBezTo>
                <a:cubicBezTo>
                  <a:pt x="5437" y="19300"/>
                  <a:pt x="5838" y="19867"/>
                  <a:pt x="6271" y="20401"/>
                </a:cubicBezTo>
                <a:cubicBezTo>
                  <a:pt x="6271" y="20545"/>
                  <a:pt x="6254" y="20654"/>
                  <a:pt x="6219" y="20654"/>
                </a:cubicBezTo>
                <a:cubicBezTo>
                  <a:pt x="6206" y="20654"/>
                  <a:pt x="6190" y="20638"/>
                  <a:pt x="6171" y="20601"/>
                </a:cubicBezTo>
                <a:cubicBezTo>
                  <a:pt x="6171" y="20567"/>
                  <a:pt x="6104" y="20567"/>
                  <a:pt x="6071" y="20567"/>
                </a:cubicBezTo>
                <a:cubicBezTo>
                  <a:pt x="6061" y="20537"/>
                  <a:pt x="6039" y="20525"/>
                  <a:pt x="6013" y="20525"/>
                </a:cubicBezTo>
                <a:cubicBezTo>
                  <a:pt x="5955" y="20525"/>
                  <a:pt x="5881" y="20588"/>
                  <a:pt x="5904" y="20634"/>
                </a:cubicBezTo>
                <a:cubicBezTo>
                  <a:pt x="5938" y="20734"/>
                  <a:pt x="5938" y="20768"/>
                  <a:pt x="6004" y="20868"/>
                </a:cubicBezTo>
                <a:lnTo>
                  <a:pt x="6004" y="20901"/>
                </a:lnTo>
                <a:cubicBezTo>
                  <a:pt x="6004" y="20934"/>
                  <a:pt x="6038" y="20968"/>
                  <a:pt x="6038" y="20968"/>
                </a:cubicBezTo>
                <a:cubicBezTo>
                  <a:pt x="6038" y="20968"/>
                  <a:pt x="6038" y="21034"/>
                  <a:pt x="6071" y="21034"/>
                </a:cubicBezTo>
                <a:cubicBezTo>
                  <a:pt x="6071" y="21068"/>
                  <a:pt x="6104" y="21135"/>
                  <a:pt x="6238" y="21268"/>
                </a:cubicBezTo>
                <a:cubicBezTo>
                  <a:pt x="6238" y="21268"/>
                  <a:pt x="6713" y="21870"/>
                  <a:pt x="6614" y="21870"/>
                </a:cubicBezTo>
                <a:cubicBezTo>
                  <a:pt x="6611" y="21870"/>
                  <a:pt x="6608" y="21869"/>
                  <a:pt x="6605" y="21868"/>
                </a:cubicBezTo>
                <a:cubicBezTo>
                  <a:pt x="6238" y="21768"/>
                  <a:pt x="5904" y="21602"/>
                  <a:pt x="5571" y="21435"/>
                </a:cubicBezTo>
                <a:lnTo>
                  <a:pt x="5537" y="21435"/>
                </a:lnTo>
                <a:cubicBezTo>
                  <a:pt x="5537" y="20968"/>
                  <a:pt x="4904" y="20534"/>
                  <a:pt x="4537" y="20401"/>
                </a:cubicBezTo>
                <a:cubicBezTo>
                  <a:pt x="4418" y="20363"/>
                  <a:pt x="4289" y="20345"/>
                  <a:pt x="4160" y="20345"/>
                </a:cubicBezTo>
                <a:cubicBezTo>
                  <a:pt x="3711" y="20345"/>
                  <a:pt x="3262" y="20575"/>
                  <a:pt x="3236" y="21068"/>
                </a:cubicBezTo>
                <a:cubicBezTo>
                  <a:pt x="3145" y="21772"/>
                  <a:pt x="3966" y="22445"/>
                  <a:pt x="4679" y="22445"/>
                </a:cubicBezTo>
                <a:cubicBezTo>
                  <a:pt x="5013" y="22445"/>
                  <a:pt x="5323" y="22297"/>
                  <a:pt x="5504" y="21935"/>
                </a:cubicBezTo>
                <a:cubicBezTo>
                  <a:pt x="5527" y="21889"/>
                  <a:pt x="5486" y="21826"/>
                  <a:pt x="5436" y="21826"/>
                </a:cubicBezTo>
                <a:cubicBezTo>
                  <a:pt x="5435" y="21826"/>
                  <a:pt x="5433" y="21826"/>
                  <a:pt x="5432" y="21826"/>
                </a:cubicBezTo>
                <a:lnTo>
                  <a:pt x="5432" y="21826"/>
                </a:lnTo>
                <a:cubicBezTo>
                  <a:pt x="5465" y="21786"/>
                  <a:pt x="5504" y="21760"/>
                  <a:pt x="5504" y="21735"/>
                </a:cubicBezTo>
                <a:cubicBezTo>
                  <a:pt x="5504" y="21768"/>
                  <a:pt x="5537" y="21802"/>
                  <a:pt x="5571" y="21802"/>
                </a:cubicBezTo>
                <a:cubicBezTo>
                  <a:pt x="5997" y="21933"/>
                  <a:pt x="7036" y="22096"/>
                  <a:pt x="7388" y="22355"/>
                </a:cubicBezTo>
                <a:lnTo>
                  <a:pt x="7388" y="22355"/>
                </a:lnTo>
                <a:cubicBezTo>
                  <a:pt x="7377" y="22349"/>
                  <a:pt x="7366" y="22347"/>
                  <a:pt x="7356" y="22347"/>
                </a:cubicBezTo>
                <a:cubicBezTo>
                  <a:pt x="7299" y="22347"/>
                  <a:pt x="7246" y="22418"/>
                  <a:pt x="7272" y="22469"/>
                </a:cubicBezTo>
                <a:cubicBezTo>
                  <a:pt x="7706" y="23303"/>
                  <a:pt x="8540" y="23770"/>
                  <a:pt x="9173" y="24437"/>
                </a:cubicBezTo>
                <a:cubicBezTo>
                  <a:pt x="9107" y="24404"/>
                  <a:pt x="9073" y="24404"/>
                  <a:pt x="9040" y="24370"/>
                </a:cubicBezTo>
                <a:cubicBezTo>
                  <a:pt x="9021" y="24358"/>
                  <a:pt x="9004" y="24352"/>
                  <a:pt x="8988" y="24352"/>
                </a:cubicBezTo>
                <a:cubicBezTo>
                  <a:pt x="8920" y="24352"/>
                  <a:pt x="8886" y="24456"/>
                  <a:pt x="8940" y="24537"/>
                </a:cubicBezTo>
                <a:lnTo>
                  <a:pt x="9007" y="24570"/>
                </a:lnTo>
                <a:cubicBezTo>
                  <a:pt x="8840" y="24570"/>
                  <a:pt x="8606" y="24604"/>
                  <a:pt x="8439" y="24637"/>
                </a:cubicBezTo>
                <a:cubicBezTo>
                  <a:pt x="8439" y="24570"/>
                  <a:pt x="8373" y="24537"/>
                  <a:pt x="8273" y="24537"/>
                </a:cubicBezTo>
                <a:cubicBezTo>
                  <a:pt x="8106" y="24570"/>
                  <a:pt x="8006" y="24604"/>
                  <a:pt x="7872" y="24704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50" y="24795"/>
                  <a:pt x="7836" y="24869"/>
                  <a:pt x="7815" y="24937"/>
                </a:cubicBezTo>
                <a:lnTo>
                  <a:pt x="7839" y="24937"/>
                </a:lnTo>
                <a:cubicBezTo>
                  <a:pt x="7872" y="24971"/>
                  <a:pt x="7906" y="24971"/>
                  <a:pt x="7939" y="24971"/>
                </a:cubicBezTo>
                <a:cubicBezTo>
                  <a:pt x="8073" y="24937"/>
                  <a:pt x="8239" y="24937"/>
                  <a:pt x="8373" y="24904"/>
                </a:cubicBezTo>
                <a:cubicBezTo>
                  <a:pt x="8606" y="24804"/>
                  <a:pt x="8873" y="24737"/>
                  <a:pt x="9107" y="24737"/>
                </a:cubicBezTo>
                <a:lnTo>
                  <a:pt x="9273" y="24904"/>
                </a:lnTo>
                <a:cubicBezTo>
                  <a:pt x="9301" y="24918"/>
                  <a:pt x="9329" y="24926"/>
                  <a:pt x="9352" y="24926"/>
                </a:cubicBezTo>
                <a:cubicBezTo>
                  <a:pt x="9384" y="24926"/>
                  <a:pt x="9407" y="24910"/>
                  <a:pt x="9407" y="24871"/>
                </a:cubicBezTo>
                <a:lnTo>
                  <a:pt x="9407" y="24804"/>
                </a:lnTo>
                <a:cubicBezTo>
                  <a:pt x="9607" y="24937"/>
                  <a:pt x="9774" y="25071"/>
                  <a:pt x="10007" y="25237"/>
                </a:cubicBezTo>
                <a:cubicBezTo>
                  <a:pt x="11008" y="26205"/>
                  <a:pt x="12075" y="27072"/>
                  <a:pt x="13176" y="27939"/>
                </a:cubicBezTo>
                <a:cubicBezTo>
                  <a:pt x="13610" y="28373"/>
                  <a:pt x="14010" y="28807"/>
                  <a:pt x="14244" y="29374"/>
                </a:cubicBezTo>
                <a:cubicBezTo>
                  <a:pt x="14677" y="31575"/>
                  <a:pt x="15044" y="33777"/>
                  <a:pt x="15545" y="35945"/>
                </a:cubicBezTo>
                <a:cubicBezTo>
                  <a:pt x="15559" y="36015"/>
                  <a:pt x="15614" y="36044"/>
                  <a:pt x="15668" y="36044"/>
                </a:cubicBezTo>
                <a:cubicBezTo>
                  <a:pt x="15743" y="36044"/>
                  <a:pt x="15817" y="35989"/>
                  <a:pt x="15778" y="35912"/>
                </a:cubicBezTo>
                <a:cubicBezTo>
                  <a:pt x="15444" y="34411"/>
                  <a:pt x="15178" y="32910"/>
                  <a:pt x="14911" y="31409"/>
                </a:cubicBezTo>
                <a:cubicBezTo>
                  <a:pt x="14911" y="31375"/>
                  <a:pt x="14911" y="31308"/>
                  <a:pt x="14944" y="31275"/>
                </a:cubicBezTo>
                <a:cubicBezTo>
                  <a:pt x="15344" y="33577"/>
                  <a:pt x="15711" y="36079"/>
                  <a:pt x="16779" y="38147"/>
                </a:cubicBezTo>
                <a:cubicBezTo>
                  <a:pt x="16799" y="38167"/>
                  <a:pt x="16820" y="38175"/>
                  <a:pt x="16838" y="38175"/>
                </a:cubicBezTo>
                <a:cubicBezTo>
                  <a:pt x="16877" y="38175"/>
                  <a:pt x="16902" y="38136"/>
                  <a:pt x="16879" y="38113"/>
                </a:cubicBezTo>
                <a:cubicBezTo>
                  <a:pt x="16212" y="35778"/>
                  <a:pt x="15545" y="33543"/>
                  <a:pt x="15111" y="31142"/>
                </a:cubicBezTo>
                <a:cubicBezTo>
                  <a:pt x="15078" y="31042"/>
                  <a:pt x="15078" y="30875"/>
                  <a:pt x="15044" y="30741"/>
                </a:cubicBezTo>
                <a:cubicBezTo>
                  <a:pt x="15055" y="30694"/>
                  <a:pt x="15067" y="30647"/>
                  <a:pt x="15078" y="30600"/>
                </a:cubicBezTo>
                <a:lnTo>
                  <a:pt x="15078" y="30600"/>
                </a:lnTo>
                <a:cubicBezTo>
                  <a:pt x="15089" y="30658"/>
                  <a:pt x="15100" y="30717"/>
                  <a:pt x="15111" y="30775"/>
                </a:cubicBezTo>
                <a:cubicBezTo>
                  <a:pt x="15111" y="30708"/>
                  <a:pt x="15144" y="30675"/>
                  <a:pt x="15144" y="30608"/>
                </a:cubicBezTo>
                <a:cubicBezTo>
                  <a:pt x="15135" y="30552"/>
                  <a:pt x="15126" y="30496"/>
                  <a:pt x="15117" y="30440"/>
                </a:cubicBezTo>
                <a:lnTo>
                  <a:pt x="15117" y="30440"/>
                </a:lnTo>
                <a:cubicBezTo>
                  <a:pt x="15104" y="30493"/>
                  <a:pt x="15091" y="30547"/>
                  <a:pt x="15078" y="30600"/>
                </a:cubicBezTo>
                <a:lnTo>
                  <a:pt x="15078" y="30600"/>
                </a:lnTo>
                <a:cubicBezTo>
                  <a:pt x="14724" y="28722"/>
                  <a:pt x="14399" y="26813"/>
                  <a:pt x="14043" y="24904"/>
                </a:cubicBezTo>
                <a:cubicBezTo>
                  <a:pt x="13877" y="23036"/>
                  <a:pt x="13476" y="21168"/>
                  <a:pt x="13009" y="19367"/>
                </a:cubicBezTo>
                <a:cubicBezTo>
                  <a:pt x="13009" y="18699"/>
                  <a:pt x="13076" y="18066"/>
                  <a:pt x="13176" y="17398"/>
                </a:cubicBezTo>
                <a:cubicBezTo>
                  <a:pt x="13443" y="16865"/>
                  <a:pt x="13877" y="16398"/>
                  <a:pt x="14210" y="15897"/>
                </a:cubicBezTo>
                <a:cubicBezTo>
                  <a:pt x="14410" y="15564"/>
                  <a:pt x="14711" y="15164"/>
                  <a:pt x="14844" y="14730"/>
                </a:cubicBezTo>
                <a:lnTo>
                  <a:pt x="14911" y="14830"/>
                </a:lnTo>
                <a:cubicBezTo>
                  <a:pt x="14920" y="14835"/>
                  <a:pt x="14929" y="14837"/>
                  <a:pt x="14938" y="14837"/>
                </a:cubicBezTo>
                <a:cubicBezTo>
                  <a:pt x="14994" y="14837"/>
                  <a:pt x="15044" y="14754"/>
                  <a:pt x="15044" y="14697"/>
                </a:cubicBezTo>
                <a:cubicBezTo>
                  <a:pt x="15011" y="14663"/>
                  <a:pt x="15011" y="14563"/>
                  <a:pt x="14944" y="14530"/>
                </a:cubicBezTo>
                <a:lnTo>
                  <a:pt x="14944" y="14396"/>
                </a:lnTo>
                <a:cubicBezTo>
                  <a:pt x="14944" y="14330"/>
                  <a:pt x="14944" y="14263"/>
                  <a:pt x="14911" y="14230"/>
                </a:cubicBezTo>
                <a:cubicBezTo>
                  <a:pt x="14911" y="13863"/>
                  <a:pt x="15078" y="13529"/>
                  <a:pt x="15411" y="13329"/>
                </a:cubicBezTo>
                <a:cubicBezTo>
                  <a:pt x="15509" y="13248"/>
                  <a:pt x="15748" y="13174"/>
                  <a:pt x="15968" y="13174"/>
                </a:cubicBezTo>
                <a:cubicBezTo>
                  <a:pt x="16201" y="13174"/>
                  <a:pt x="16412" y="13256"/>
                  <a:pt x="16412" y="13496"/>
                </a:cubicBezTo>
                <a:cubicBezTo>
                  <a:pt x="16412" y="13829"/>
                  <a:pt x="16045" y="14163"/>
                  <a:pt x="15778" y="14363"/>
                </a:cubicBezTo>
                <a:cubicBezTo>
                  <a:pt x="15545" y="14596"/>
                  <a:pt x="15211" y="14763"/>
                  <a:pt x="14877" y="14930"/>
                </a:cubicBezTo>
                <a:cubicBezTo>
                  <a:pt x="14777" y="14997"/>
                  <a:pt x="14844" y="15063"/>
                  <a:pt x="14911" y="15063"/>
                </a:cubicBezTo>
                <a:cubicBezTo>
                  <a:pt x="15444" y="15063"/>
                  <a:pt x="15945" y="14663"/>
                  <a:pt x="16278" y="14263"/>
                </a:cubicBezTo>
                <a:cubicBezTo>
                  <a:pt x="16545" y="13996"/>
                  <a:pt x="16879" y="13529"/>
                  <a:pt x="16579" y="13162"/>
                </a:cubicBezTo>
                <a:cubicBezTo>
                  <a:pt x="16445" y="12995"/>
                  <a:pt x="16178" y="12929"/>
                  <a:pt x="15945" y="12929"/>
                </a:cubicBezTo>
                <a:cubicBezTo>
                  <a:pt x="15916" y="12926"/>
                  <a:pt x="15888" y="12924"/>
                  <a:pt x="15860" y="12924"/>
                </a:cubicBezTo>
                <a:cubicBezTo>
                  <a:pt x="15565" y="12924"/>
                  <a:pt x="15321" y="13079"/>
                  <a:pt x="15078" y="13262"/>
                </a:cubicBezTo>
                <a:cubicBezTo>
                  <a:pt x="14844" y="13496"/>
                  <a:pt x="14677" y="13863"/>
                  <a:pt x="14677" y="14196"/>
                </a:cubicBezTo>
                <a:cubicBezTo>
                  <a:pt x="14611" y="14230"/>
                  <a:pt x="14611" y="14263"/>
                  <a:pt x="14611" y="14330"/>
                </a:cubicBezTo>
                <a:cubicBezTo>
                  <a:pt x="14711" y="15364"/>
                  <a:pt x="13843" y="16231"/>
                  <a:pt x="13243" y="17098"/>
                </a:cubicBezTo>
                <a:cubicBezTo>
                  <a:pt x="13376" y="16264"/>
                  <a:pt x="13543" y="15430"/>
                  <a:pt x="13710" y="14596"/>
                </a:cubicBezTo>
                <a:cubicBezTo>
                  <a:pt x="13877" y="13729"/>
                  <a:pt x="14444" y="12995"/>
                  <a:pt x="15078" y="12362"/>
                </a:cubicBezTo>
                <a:cubicBezTo>
                  <a:pt x="15110" y="12405"/>
                  <a:pt x="15149" y="12423"/>
                  <a:pt x="15187" y="12423"/>
                </a:cubicBezTo>
                <a:cubicBezTo>
                  <a:pt x="15265" y="12423"/>
                  <a:pt x="15338" y="12348"/>
                  <a:pt x="15344" y="12242"/>
                </a:cubicBezTo>
                <a:lnTo>
                  <a:pt x="15344" y="12242"/>
                </a:lnTo>
                <a:cubicBezTo>
                  <a:pt x="15478" y="12533"/>
                  <a:pt x="15715" y="12739"/>
                  <a:pt x="16024" y="12739"/>
                </a:cubicBezTo>
                <a:cubicBezTo>
                  <a:pt x="16104" y="12739"/>
                  <a:pt x="16189" y="12725"/>
                  <a:pt x="16278" y="12695"/>
                </a:cubicBezTo>
                <a:cubicBezTo>
                  <a:pt x="16712" y="12528"/>
                  <a:pt x="17046" y="12061"/>
                  <a:pt x="17112" y="11661"/>
                </a:cubicBezTo>
                <a:cubicBezTo>
                  <a:pt x="17207" y="11249"/>
                  <a:pt x="17061" y="10655"/>
                  <a:pt x="16617" y="10655"/>
                </a:cubicBezTo>
                <a:cubicBezTo>
                  <a:pt x="16594" y="10655"/>
                  <a:pt x="16570" y="10657"/>
                  <a:pt x="16545" y="10660"/>
                </a:cubicBezTo>
                <a:cubicBezTo>
                  <a:pt x="16512" y="10660"/>
                  <a:pt x="16445" y="10694"/>
                  <a:pt x="16512" y="10727"/>
                </a:cubicBezTo>
                <a:cubicBezTo>
                  <a:pt x="16745" y="10994"/>
                  <a:pt x="16946" y="11161"/>
                  <a:pt x="16879" y="11528"/>
                </a:cubicBezTo>
                <a:cubicBezTo>
                  <a:pt x="16845" y="11861"/>
                  <a:pt x="16612" y="12161"/>
                  <a:pt x="16345" y="12362"/>
                </a:cubicBezTo>
                <a:cubicBezTo>
                  <a:pt x="16234" y="12445"/>
                  <a:pt x="16117" y="12488"/>
                  <a:pt x="16011" y="12488"/>
                </a:cubicBezTo>
                <a:cubicBezTo>
                  <a:pt x="15863" y="12488"/>
                  <a:pt x="15736" y="12403"/>
                  <a:pt x="15678" y="12228"/>
                </a:cubicBezTo>
                <a:cubicBezTo>
                  <a:pt x="15411" y="11828"/>
                  <a:pt x="15545" y="10860"/>
                  <a:pt x="16178" y="10827"/>
                </a:cubicBezTo>
                <a:cubicBezTo>
                  <a:pt x="16212" y="10827"/>
                  <a:pt x="16212" y="10760"/>
                  <a:pt x="16178" y="10727"/>
                </a:cubicBezTo>
                <a:cubicBezTo>
                  <a:pt x="16106" y="10704"/>
                  <a:pt x="16037" y="10693"/>
                  <a:pt x="15973" y="10693"/>
                </a:cubicBezTo>
                <a:cubicBezTo>
                  <a:pt x="15480" y="10693"/>
                  <a:pt x="15244" y="11330"/>
                  <a:pt x="15244" y="11861"/>
                </a:cubicBezTo>
                <a:cubicBezTo>
                  <a:pt x="15215" y="11818"/>
                  <a:pt x="15167" y="11793"/>
                  <a:pt x="15122" y="11793"/>
                </a:cubicBezTo>
                <a:cubicBezTo>
                  <a:pt x="15064" y="11793"/>
                  <a:pt x="15011" y="11834"/>
                  <a:pt x="15011" y="11928"/>
                </a:cubicBezTo>
                <a:lnTo>
                  <a:pt x="15011" y="12061"/>
                </a:lnTo>
                <a:lnTo>
                  <a:pt x="15011" y="12161"/>
                </a:lnTo>
                <a:lnTo>
                  <a:pt x="15011" y="12195"/>
                </a:lnTo>
                <a:cubicBezTo>
                  <a:pt x="14611" y="12695"/>
                  <a:pt x="14210" y="13162"/>
                  <a:pt x="13943" y="13696"/>
                </a:cubicBezTo>
                <a:cubicBezTo>
                  <a:pt x="14110" y="12995"/>
                  <a:pt x="14277" y="12228"/>
                  <a:pt x="14410" y="11528"/>
                </a:cubicBezTo>
                <a:lnTo>
                  <a:pt x="14410" y="11494"/>
                </a:lnTo>
                <a:cubicBezTo>
                  <a:pt x="14544" y="10927"/>
                  <a:pt x="14844" y="10594"/>
                  <a:pt x="15044" y="10093"/>
                </a:cubicBezTo>
                <a:cubicBezTo>
                  <a:pt x="15111" y="9993"/>
                  <a:pt x="15178" y="9826"/>
                  <a:pt x="15178" y="9660"/>
                </a:cubicBezTo>
                <a:cubicBezTo>
                  <a:pt x="15261" y="9799"/>
                  <a:pt x="15391" y="9868"/>
                  <a:pt x="15528" y="9868"/>
                </a:cubicBezTo>
                <a:cubicBezTo>
                  <a:pt x="15556" y="9868"/>
                  <a:pt x="15583" y="9865"/>
                  <a:pt x="15611" y="9860"/>
                </a:cubicBezTo>
                <a:cubicBezTo>
                  <a:pt x="16045" y="9826"/>
                  <a:pt x="16178" y="9259"/>
                  <a:pt x="16245" y="8926"/>
                </a:cubicBezTo>
                <a:cubicBezTo>
                  <a:pt x="16345" y="8559"/>
                  <a:pt x="16378" y="7692"/>
                  <a:pt x="15945" y="7491"/>
                </a:cubicBezTo>
                <a:cubicBezTo>
                  <a:pt x="15934" y="7471"/>
                  <a:pt x="15921" y="7463"/>
                  <a:pt x="15907" y="7463"/>
                </a:cubicBezTo>
                <a:cubicBezTo>
                  <a:pt x="15876" y="7463"/>
                  <a:pt x="15845" y="7502"/>
                  <a:pt x="15845" y="7525"/>
                </a:cubicBezTo>
                <a:cubicBezTo>
                  <a:pt x="15845" y="7692"/>
                  <a:pt x="15911" y="7825"/>
                  <a:pt x="15945" y="7992"/>
                </a:cubicBezTo>
                <a:cubicBezTo>
                  <a:pt x="16012" y="8192"/>
                  <a:pt x="16045" y="8392"/>
                  <a:pt x="16012" y="8592"/>
                </a:cubicBezTo>
                <a:cubicBezTo>
                  <a:pt x="16012" y="8892"/>
                  <a:pt x="15911" y="9326"/>
                  <a:pt x="15711" y="9526"/>
                </a:cubicBezTo>
                <a:cubicBezTo>
                  <a:pt x="15663" y="9580"/>
                  <a:pt x="15617" y="9603"/>
                  <a:pt x="15572" y="9603"/>
                </a:cubicBezTo>
                <a:cubicBezTo>
                  <a:pt x="15367" y="9603"/>
                  <a:pt x="15205" y="9129"/>
                  <a:pt x="15178" y="8992"/>
                </a:cubicBezTo>
                <a:cubicBezTo>
                  <a:pt x="15044" y="8525"/>
                  <a:pt x="15078" y="7858"/>
                  <a:pt x="15511" y="7558"/>
                </a:cubicBezTo>
                <a:cubicBezTo>
                  <a:pt x="15578" y="7525"/>
                  <a:pt x="15511" y="7425"/>
                  <a:pt x="15444" y="7425"/>
                </a:cubicBezTo>
                <a:cubicBezTo>
                  <a:pt x="14911" y="7692"/>
                  <a:pt x="14844" y="8359"/>
                  <a:pt x="14911" y="8892"/>
                </a:cubicBezTo>
                <a:cubicBezTo>
                  <a:pt x="14911" y="9026"/>
                  <a:pt x="14944" y="9193"/>
                  <a:pt x="15044" y="9359"/>
                </a:cubicBezTo>
                <a:cubicBezTo>
                  <a:pt x="15011" y="9860"/>
                  <a:pt x="14711" y="10260"/>
                  <a:pt x="14510" y="10660"/>
                </a:cubicBezTo>
                <a:cubicBezTo>
                  <a:pt x="14510" y="9893"/>
                  <a:pt x="14277" y="9059"/>
                  <a:pt x="14110" y="8425"/>
                </a:cubicBezTo>
                <a:lnTo>
                  <a:pt x="14110" y="8392"/>
                </a:lnTo>
                <a:cubicBezTo>
                  <a:pt x="14110" y="8359"/>
                  <a:pt x="14110" y="8359"/>
                  <a:pt x="14077" y="8325"/>
                </a:cubicBezTo>
                <a:cubicBezTo>
                  <a:pt x="14110" y="8325"/>
                  <a:pt x="14177" y="8259"/>
                  <a:pt x="14177" y="8259"/>
                </a:cubicBezTo>
                <a:cubicBezTo>
                  <a:pt x="14677" y="7992"/>
                  <a:pt x="14844" y="7425"/>
                  <a:pt x="14444" y="6991"/>
                </a:cubicBezTo>
                <a:cubicBezTo>
                  <a:pt x="14200" y="6625"/>
                  <a:pt x="13678" y="6315"/>
                  <a:pt x="13233" y="6315"/>
                </a:cubicBezTo>
                <a:cubicBezTo>
                  <a:pt x="13191" y="6315"/>
                  <a:pt x="13150" y="6318"/>
                  <a:pt x="13109" y="6324"/>
                </a:cubicBezTo>
                <a:cubicBezTo>
                  <a:pt x="12576" y="6324"/>
                  <a:pt x="12576" y="6758"/>
                  <a:pt x="12743" y="7158"/>
                </a:cubicBezTo>
                <a:cubicBezTo>
                  <a:pt x="12843" y="7692"/>
                  <a:pt x="13210" y="8359"/>
                  <a:pt x="13743" y="8392"/>
                </a:cubicBezTo>
                <a:cubicBezTo>
                  <a:pt x="13777" y="8525"/>
                  <a:pt x="13843" y="8559"/>
                  <a:pt x="13943" y="8659"/>
                </a:cubicBezTo>
                <a:cubicBezTo>
                  <a:pt x="14210" y="9560"/>
                  <a:pt x="14244" y="10494"/>
                  <a:pt x="14244" y="11428"/>
                </a:cubicBezTo>
                <a:lnTo>
                  <a:pt x="14244" y="11561"/>
                </a:lnTo>
                <a:lnTo>
                  <a:pt x="14244" y="11594"/>
                </a:lnTo>
                <a:cubicBezTo>
                  <a:pt x="14210" y="11895"/>
                  <a:pt x="14110" y="12228"/>
                  <a:pt x="14077" y="12528"/>
                </a:cubicBezTo>
                <a:cubicBezTo>
                  <a:pt x="13843" y="11728"/>
                  <a:pt x="13843" y="10894"/>
                  <a:pt x="13443" y="10160"/>
                </a:cubicBezTo>
                <a:lnTo>
                  <a:pt x="13410" y="10093"/>
                </a:lnTo>
                <a:lnTo>
                  <a:pt x="13410" y="10027"/>
                </a:lnTo>
                <a:lnTo>
                  <a:pt x="13343" y="9926"/>
                </a:lnTo>
                <a:cubicBezTo>
                  <a:pt x="13410" y="9426"/>
                  <a:pt x="13343" y="8826"/>
                  <a:pt x="13043" y="8492"/>
                </a:cubicBezTo>
                <a:cubicBezTo>
                  <a:pt x="12897" y="8317"/>
                  <a:pt x="12687" y="8206"/>
                  <a:pt x="12471" y="8175"/>
                </a:cubicBezTo>
                <a:lnTo>
                  <a:pt x="12471" y="8175"/>
                </a:lnTo>
                <a:cubicBezTo>
                  <a:pt x="12637" y="8235"/>
                  <a:pt x="12754" y="8382"/>
                  <a:pt x="12843" y="8559"/>
                </a:cubicBezTo>
                <a:cubicBezTo>
                  <a:pt x="13009" y="8892"/>
                  <a:pt x="13043" y="9193"/>
                  <a:pt x="13043" y="9493"/>
                </a:cubicBezTo>
                <a:cubicBezTo>
                  <a:pt x="12943" y="9493"/>
                  <a:pt x="12843" y="9560"/>
                  <a:pt x="12876" y="9660"/>
                </a:cubicBezTo>
                <a:cubicBezTo>
                  <a:pt x="12909" y="9826"/>
                  <a:pt x="12943" y="9993"/>
                  <a:pt x="13043" y="10160"/>
                </a:cubicBezTo>
                <a:cubicBezTo>
                  <a:pt x="12642" y="10060"/>
                  <a:pt x="12376" y="9926"/>
                  <a:pt x="12109" y="9593"/>
                </a:cubicBezTo>
                <a:cubicBezTo>
                  <a:pt x="11909" y="9326"/>
                  <a:pt x="11708" y="8892"/>
                  <a:pt x="11775" y="8492"/>
                </a:cubicBezTo>
                <a:cubicBezTo>
                  <a:pt x="11778" y="8470"/>
                  <a:pt x="11783" y="8448"/>
                  <a:pt x="11788" y="8428"/>
                </a:cubicBezTo>
                <a:lnTo>
                  <a:pt x="11788" y="8428"/>
                </a:lnTo>
                <a:cubicBezTo>
                  <a:pt x="11772" y="8448"/>
                  <a:pt x="11756" y="8470"/>
                  <a:pt x="11742" y="8492"/>
                </a:cubicBezTo>
                <a:cubicBezTo>
                  <a:pt x="11508" y="8892"/>
                  <a:pt x="11742" y="9526"/>
                  <a:pt x="12009" y="9893"/>
                </a:cubicBezTo>
                <a:cubicBezTo>
                  <a:pt x="12168" y="10158"/>
                  <a:pt x="12558" y="10591"/>
                  <a:pt x="12946" y="10591"/>
                </a:cubicBezTo>
                <a:cubicBezTo>
                  <a:pt x="13046" y="10591"/>
                  <a:pt x="13147" y="10562"/>
                  <a:pt x="13243" y="10494"/>
                </a:cubicBezTo>
                <a:cubicBezTo>
                  <a:pt x="13257" y="10522"/>
                  <a:pt x="13289" y="10532"/>
                  <a:pt x="13324" y="10532"/>
                </a:cubicBezTo>
                <a:cubicBezTo>
                  <a:pt x="13371" y="10532"/>
                  <a:pt x="13424" y="10513"/>
                  <a:pt x="13443" y="10494"/>
                </a:cubicBezTo>
                <a:cubicBezTo>
                  <a:pt x="13729" y="11066"/>
                  <a:pt x="13682" y="11790"/>
                  <a:pt x="13908" y="12405"/>
                </a:cubicBezTo>
                <a:lnTo>
                  <a:pt x="13908" y="12405"/>
                </a:lnTo>
                <a:cubicBezTo>
                  <a:pt x="13909" y="12402"/>
                  <a:pt x="13909" y="12398"/>
                  <a:pt x="13910" y="12395"/>
                </a:cubicBezTo>
                <a:cubicBezTo>
                  <a:pt x="13910" y="12428"/>
                  <a:pt x="13943" y="12428"/>
                  <a:pt x="13943" y="12495"/>
                </a:cubicBezTo>
                <a:cubicBezTo>
                  <a:pt x="13931" y="12465"/>
                  <a:pt x="13919" y="12435"/>
                  <a:pt x="13908" y="12405"/>
                </a:cubicBezTo>
                <a:lnTo>
                  <a:pt x="13908" y="12405"/>
                </a:lnTo>
                <a:cubicBezTo>
                  <a:pt x="13776" y="13035"/>
                  <a:pt x="13676" y="13666"/>
                  <a:pt x="13576" y="14263"/>
                </a:cubicBezTo>
                <a:cubicBezTo>
                  <a:pt x="13618" y="14084"/>
                  <a:pt x="13657" y="13899"/>
                  <a:pt x="13695" y="13711"/>
                </a:cubicBezTo>
                <a:lnTo>
                  <a:pt x="13695" y="13711"/>
                </a:lnTo>
                <a:cubicBezTo>
                  <a:pt x="13645" y="13987"/>
                  <a:pt x="13597" y="14261"/>
                  <a:pt x="13543" y="14530"/>
                </a:cubicBezTo>
                <a:cubicBezTo>
                  <a:pt x="13543" y="14396"/>
                  <a:pt x="13510" y="14263"/>
                  <a:pt x="13510" y="14163"/>
                </a:cubicBezTo>
                <a:cubicBezTo>
                  <a:pt x="13443" y="13863"/>
                  <a:pt x="13410" y="13562"/>
                  <a:pt x="13376" y="13329"/>
                </a:cubicBezTo>
                <a:cubicBezTo>
                  <a:pt x="13343" y="13195"/>
                  <a:pt x="13276" y="13029"/>
                  <a:pt x="13243" y="12862"/>
                </a:cubicBezTo>
                <a:cubicBezTo>
                  <a:pt x="13276" y="12829"/>
                  <a:pt x="13276" y="12762"/>
                  <a:pt x="13276" y="12728"/>
                </a:cubicBezTo>
                <a:cubicBezTo>
                  <a:pt x="13243" y="12695"/>
                  <a:pt x="13243" y="12662"/>
                  <a:pt x="13210" y="12595"/>
                </a:cubicBezTo>
                <a:lnTo>
                  <a:pt x="13210" y="12395"/>
                </a:lnTo>
                <a:cubicBezTo>
                  <a:pt x="13210" y="12362"/>
                  <a:pt x="13210" y="12328"/>
                  <a:pt x="13176" y="12261"/>
                </a:cubicBezTo>
                <a:cubicBezTo>
                  <a:pt x="13243" y="11895"/>
                  <a:pt x="13076" y="11428"/>
                  <a:pt x="12909" y="11194"/>
                </a:cubicBezTo>
                <a:cubicBezTo>
                  <a:pt x="12748" y="10961"/>
                  <a:pt x="12480" y="10834"/>
                  <a:pt x="12225" y="10834"/>
                </a:cubicBezTo>
                <a:cubicBezTo>
                  <a:pt x="12147" y="10834"/>
                  <a:pt x="12071" y="10845"/>
                  <a:pt x="11999" y="10870"/>
                </a:cubicBezTo>
                <a:lnTo>
                  <a:pt x="11999" y="10870"/>
                </a:lnTo>
                <a:cubicBezTo>
                  <a:pt x="12018" y="10868"/>
                  <a:pt x="12037" y="10867"/>
                  <a:pt x="12056" y="10867"/>
                </a:cubicBezTo>
                <a:cubicBezTo>
                  <a:pt x="12270" y="10867"/>
                  <a:pt x="12494" y="11003"/>
                  <a:pt x="12609" y="11194"/>
                </a:cubicBezTo>
                <a:cubicBezTo>
                  <a:pt x="12743" y="11361"/>
                  <a:pt x="12843" y="11661"/>
                  <a:pt x="12843" y="11928"/>
                </a:cubicBezTo>
                <a:cubicBezTo>
                  <a:pt x="12743" y="11928"/>
                  <a:pt x="12709" y="11995"/>
                  <a:pt x="12642" y="12028"/>
                </a:cubicBezTo>
                <a:lnTo>
                  <a:pt x="12642" y="12195"/>
                </a:lnTo>
                <a:lnTo>
                  <a:pt x="12642" y="12261"/>
                </a:lnTo>
                <a:cubicBezTo>
                  <a:pt x="12532" y="12317"/>
                  <a:pt x="12433" y="12349"/>
                  <a:pt x="12336" y="12349"/>
                </a:cubicBezTo>
                <a:cubicBezTo>
                  <a:pt x="12198" y="12349"/>
                  <a:pt x="12065" y="12284"/>
                  <a:pt x="11909" y="12128"/>
                </a:cubicBezTo>
                <a:cubicBezTo>
                  <a:pt x="11729" y="11919"/>
                  <a:pt x="11577" y="11549"/>
                  <a:pt x="11619" y="11234"/>
                </a:cubicBezTo>
                <a:lnTo>
                  <a:pt x="11619" y="11234"/>
                </a:lnTo>
                <a:cubicBezTo>
                  <a:pt x="11327" y="11906"/>
                  <a:pt x="11996" y="12851"/>
                  <a:pt x="12560" y="12851"/>
                </a:cubicBezTo>
                <a:cubicBezTo>
                  <a:pt x="12672" y="12851"/>
                  <a:pt x="12780" y="12813"/>
                  <a:pt x="12876" y="12728"/>
                </a:cubicBezTo>
                <a:lnTo>
                  <a:pt x="12943" y="12795"/>
                </a:lnTo>
                <a:cubicBezTo>
                  <a:pt x="13009" y="12862"/>
                  <a:pt x="13043" y="12862"/>
                  <a:pt x="13109" y="12862"/>
                </a:cubicBezTo>
                <a:cubicBezTo>
                  <a:pt x="13210" y="13095"/>
                  <a:pt x="13243" y="13396"/>
                  <a:pt x="13276" y="13629"/>
                </a:cubicBezTo>
                <a:cubicBezTo>
                  <a:pt x="13376" y="14096"/>
                  <a:pt x="13376" y="14596"/>
                  <a:pt x="13510" y="15030"/>
                </a:cubicBezTo>
                <a:cubicBezTo>
                  <a:pt x="13410" y="15664"/>
                  <a:pt x="13276" y="16264"/>
                  <a:pt x="13210" y="16898"/>
                </a:cubicBezTo>
                <a:cubicBezTo>
                  <a:pt x="13109" y="17398"/>
                  <a:pt x="13009" y="17899"/>
                  <a:pt x="12909" y="18399"/>
                </a:cubicBezTo>
                <a:cubicBezTo>
                  <a:pt x="12342" y="16264"/>
                  <a:pt x="11608" y="14163"/>
                  <a:pt x="11075" y="12028"/>
                </a:cubicBezTo>
                <a:cubicBezTo>
                  <a:pt x="11075" y="11995"/>
                  <a:pt x="11058" y="11978"/>
                  <a:pt x="11041" y="11978"/>
                </a:cubicBezTo>
                <a:cubicBezTo>
                  <a:pt x="11025" y="11978"/>
                  <a:pt x="11008" y="11995"/>
                  <a:pt x="11008" y="12028"/>
                </a:cubicBezTo>
                <a:cubicBezTo>
                  <a:pt x="11075" y="12662"/>
                  <a:pt x="11241" y="13262"/>
                  <a:pt x="11375" y="13863"/>
                </a:cubicBezTo>
                <a:cubicBezTo>
                  <a:pt x="10941" y="12562"/>
                  <a:pt x="10508" y="11294"/>
                  <a:pt x="10007" y="10027"/>
                </a:cubicBezTo>
                <a:cubicBezTo>
                  <a:pt x="10041" y="9760"/>
                  <a:pt x="10041" y="9526"/>
                  <a:pt x="10074" y="9259"/>
                </a:cubicBezTo>
                <a:cubicBezTo>
                  <a:pt x="10107" y="8992"/>
                  <a:pt x="10074" y="8525"/>
                  <a:pt x="10207" y="8192"/>
                </a:cubicBezTo>
                <a:cubicBezTo>
                  <a:pt x="10241" y="8192"/>
                  <a:pt x="10241" y="8125"/>
                  <a:pt x="10274" y="8092"/>
                </a:cubicBezTo>
                <a:lnTo>
                  <a:pt x="10274" y="8058"/>
                </a:lnTo>
                <a:cubicBezTo>
                  <a:pt x="10274" y="8025"/>
                  <a:pt x="10274" y="7958"/>
                  <a:pt x="10341" y="7925"/>
                </a:cubicBezTo>
                <a:cubicBezTo>
                  <a:pt x="10341" y="7858"/>
                  <a:pt x="10341" y="7792"/>
                  <a:pt x="10274" y="7758"/>
                </a:cubicBezTo>
                <a:lnTo>
                  <a:pt x="10274" y="7725"/>
                </a:lnTo>
                <a:cubicBezTo>
                  <a:pt x="10383" y="7763"/>
                  <a:pt x="10488" y="7781"/>
                  <a:pt x="10587" y="7781"/>
                </a:cubicBezTo>
                <a:cubicBezTo>
                  <a:pt x="11094" y="7781"/>
                  <a:pt x="11453" y="7321"/>
                  <a:pt x="11508" y="6791"/>
                </a:cubicBezTo>
                <a:cubicBezTo>
                  <a:pt x="11542" y="6257"/>
                  <a:pt x="11342" y="5557"/>
                  <a:pt x="10875" y="5223"/>
                </a:cubicBezTo>
                <a:cubicBezTo>
                  <a:pt x="10770" y="5140"/>
                  <a:pt x="10670" y="5105"/>
                  <a:pt x="10575" y="5105"/>
                </a:cubicBezTo>
                <a:cubicBezTo>
                  <a:pt x="10367" y="5105"/>
                  <a:pt x="10189" y="5273"/>
                  <a:pt x="10074" y="5457"/>
                </a:cubicBezTo>
                <a:lnTo>
                  <a:pt x="10074" y="5423"/>
                </a:lnTo>
                <a:cubicBezTo>
                  <a:pt x="10074" y="5400"/>
                  <a:pt x="10057" y="5376"/>
                  <a:pt x="10036" y="5376"/>
                </a:cubicBezTo>
                <a:cubicBezTo>
                  <a:pt x="10027" y="5376"/>
                  <a:pt x="10017" y="5380"/>
                  <a:pt x="10007" y="5390"/>
                </a:cubicBezTo>
                <a:cubicBezTo>
                  <a:pt x="9907" y="5557"/>
                  <a:pt x="9840" y="5790"/>
                  <a:pt x="9774" y="6057"/>
                </a:cubicBezTo>
                <a:cubicBezTo>
                  <a:pt x="9740" y="6124"/>
                  <a:pt x="9740" y="6257"/>
                  <a:pt x="9707" y="6357"/>
                </a:cubicBezTo>
                <a:cubicBezTo>
                  <a:pt x="9707" y="6391"/>
                  <a:pt x="9707" y="6391"/>
                  <a:pt x="9740" y="6391"/>
                </a:cubicBezTo>
                <a:cubicBezTo>
                  <a:pt x="9707" y="6791"/>
                  <a:pt x="9774" y="7258"/>
                  <a:pt x="10007" y="7558"/>
                </a:cubicBezTo>
                <a:cubicBezTo>
                  <a:pt x="9941" y="7591"/>
                  <a:pt x="9907" y="7625"/>
                  <a:pt x="9907" y="7692"/>
                </a:cubicBezTo>
                <a:lnTo>
                  <a:pt x="9907" y="7925"/>
                </a:lnTo>
                <a:lnTo>
                  <a:pt x="9907" y="8025"/>
                </a:lnTo>
                <a:lnTo>
                  <a:pt x="9907" y="8058"/>
                </a:lnTo>
                <a:lnTo>
                  <a:pt x="9907" y="8092"/>
                </a:lnTo>
                <a:cubicBezTo>
                  <a:pt x="9907" y="8092"/>
                  <a:pt x="9907" y="8159"/>
                  <a:pt x="9941" y="8159"/>
                </a:cubicBezTo>
                <a:cubicBezTo>
                  <a:pt x="10041" y="8425"/>
                  <a:pt x="9941" y="8826"/>
                  <a:pt x="9907" y="9093"/>
                </a:cubicBezTo>
                <a:cubicBezTo>
                  <a:pt x="9907" y="9326"/>
                  <a:pt x="9874" y="9493"/>
                  <a:pt x="9874" y="9693"/>
                </a:cubicBezTo>
                <a:cubicBezTo>
                  <a:pt x="9874" y="9660"/>
                  <a:pt x="9874" y="9660"/>
                  <a:pt x="9840" y="9593"/>
                </a:cubicBezTo>
                <a:cubicBezTo>
                  <a:pt x="9711" y="9334"/>
                  <a:pt x="9613" y="9075"/>
                  <a:pt x="9516" y="8786"/>
                </a:cubicBezTo>
                <a:lnTo>
                  <a:pt x="9516" y="8786"/>
                </a:lnTo>
                <a:cubicBezTo>
                  <a:pt x="9518" y="8787"/>
                  <a:pt x="9520" y="8788"/>
                  <a:pt x="9522" y="8788"/>
                </a:cubicBezTo>
                <a:cubicBezTo>
                  <a:pt x="9542" y="8788"/>
                  <a:pt x="9574" y="8749"/>
                  <a:pt x="9574" y="8726"/>
                </a:cubicBezTo>
                <a:cubicBezTo>
                  <a:pt x="9340" y="7892"/>
                  <a:pt x="8940" y="7058"/>
                  <a:pt x="8540" y="6324"/>
                </a:cubicBezTo>
                <a:cubicBezTo>
                  <a:pt x="8540" y="6090"/>
                  <a:pt x="8573" y="5890"/>
                  <a:pt x="8573" y="5723"/>
                </a:cubicBezTo>
                <a:cubicBezTo>
                  <a:pt x="8606" y="5490"/>
                  <a:pt x="8606" y="5223"/>
                  <a:pt x="8673" y="5023"/>
                </a:cubicBezTo>
                <a:cubicBezTo>
                  <a:pt x="8706" y="4990"/>
                  <a:pt x="8740" y="4923"/>
                  <a:pt x="8740" y="4890"/>
                </a:cubicBezTo>
                <a:lnTo>
                  <a:pt x="8740" y="4689"/>
                </a:lnTo>
                <a:cubicBezTo>
                  <a:pt x="8773" y="4689"/>
                  <a:pt x="8773" y="4723"/>
                  <a:pt x="8840" y="4723"/>
                </a:cubicBezTo>
                <a:cubicBezTo>
                  <a:pt x="8906" y="4741"/>
                  <a:pt x="8971" y="4750"/>
                  <a:pt x="9033" y="4750"/>
                </a:cubicBezTo>
                <a:cubicBezTo>
                  <a:pt x="9531" y="4750"/>
                  <a:pt x="9874" y="4196"/>
                  <a:pt x="9874" y="3722"/>
                </a:cubicBezTo>
                <a:cubicBezTo>
                  <a:pt x="9874" y="3255"/>
                  <a:pt x="9607" y="2655"/>
                  <a:pt x="9173" y="2421"/>
                </a:cubicBezTo>
                <a:cubicBezTo>
                  <a:pt x="9089" y="2382"/>
                  <a:pt x="9012" y="2365"/>
                  <a:pt x="8942" y="2365"/>
                </a:cubicBezTo>
                <a:cubicBezTo>
                  <a:pt x="8651" y="2365"/>
                  <a:pt x="8474" y="2666"/>
                  <a:pt x="8339" y="2988"/>
                </a:cubicBezTo>
                <a:lnTo>
                  <a:pt x="8273" y="2988"/>
                </a:lnTo>
                <a:cubicBezTo>
                  <a:pt x="8106" y="3355"/>
                  <a:pt x="8073" y="3922"/>
                  <a:pt x="8273" y="4322"/>
                </a:cubicBezTo>
                <a:cubicBezTo>
                  <a:pt x="8239" y="4356"/>
                  <a:pt x="8239" y="4389"/>
                  <a:pt x="8239" y="4423"/>
                </a:cubicBezTo>
                <a:cubicBezTo>
                  <a:pt x="8239" y="4589"/>
                  <a:pt x="8239" y="4689"/>
                  <a:pt x="8273" y="4856"/>
                </a:cubicBezTo>
                <a:cubicBezTo>
                  <a:pt x="8273" y="4890"/>
                  <a:pt x="8339" y="4923"/>
                  <a:pt x="8373" y="4923"/>
                </a:cubicBezTo>
                <a:lnTo>
                  <a:pt x="8373" y="4990"/>
                </a:lnTo>
                <a:lnTo>
                  <a:pt x="8239" y="5990"/>
                </a:lnTo>
                <a:cubicBezTo>
                  <a:pt x="8039" y="5590"/>
                  <a:pt x="7839" y="5223"/>
                  <a:pt x="7606" y="4890"/>
                </a:cubicBezTo>
                <a:cubicBezTo>
                  <a:pt x="7596" y="4880"/>
                  <a:pt x="7586" y="4876"/>
                  <a:pt x="7578" y="4876"/>
                </a:cubicBezTo>
                <a:cubicBezTo>
                  <a:pt x="7558" y="4876"/>
                  <a:pt x="7549" y="4899"/>
                  <a:pt x="7572" y="4923"/>
                </a:cubicBezTo>
                <a:cubicBezTo>
                  <a:pt x="7606" y="5056"/>
                  <a:pt x="7706" y="5190"/>
                  <a:pt x="7739" y="5323"/>
                </a:cubicBezTo>
                <a:cubicBezTo>
                  <a:pt x="7672" y="5156"/>
                  <a:pt x="7572" y="5023"/>
                  <a:pt x="7439" y="4856"/>
                </a:cubicBezTo>
                <a:cubicBezTo>
                  <a:pt x="7505" y="4656"/>
                  <a:pt x="7405" y="4389"/>
                  <a:pt x="7372" y="4222"/>
                </a:cubicBezTo>
                <a:cubicBezTo>
                  <a:pt x="7272" y="3722"/>
                  <a:pt x="7105" y="3222"/>
                  <a:pt x="7038" y="2721"/>
                </a:cubicBezTo>
                <a:lnTo>
                  <a:pt x="7038" y="2688"/>
                </a:lnTo>
                <a:cubicBezTo>
                  <a:pt x="7038" y="2621"/>
                  <a:pt x="7072" y="2621"/>
                  <a:pt x="7072" y="2588"/>
                </a:cubicBezTo>
                <a:cubicBezTo>
                  <a:pt x="7105" y="2588"/>
                  <a:pt x="7105" y="2655"/>
                  <a:pt x="7172" y="2655"/>
                </a:cubicBezTo>
                <a:cubicBezTo>
                  <a:pt x="7218" y="2674"/>
                  <a:pt x="7263" y="2682"/>
                  <a:pt x="7306" y="2682"/>
                </a:cubicBezTo>
                <a:cubicBezTo>
                  <a:pt x="7796" y="2682"/>
                  <a:pt x="8106" y="1557"/>
                  <a:pt x="8106" y="1220"/>
                </a:cubicBezTo>
                <a:cubicBezTo>
                  <a:pt x="8173" y="687"/>
                  <a:pt x="7772" y="86"/>
                  <a:pt x="7205" y="19"/>
                </a:cubicBezTo>
                <a:cubicBezTo>
                  <a:pt x="7145" y="7"/>
                  <a:pt x="7086" y="1"/>
                  <a:pt x="7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68"/>
          <p:cNvSpPr/>
          <p:nvPr/>
        </p:nvSpPr>
        <p:spPr>
          <a:xfrm>
            <a:off x="375377" y="1832707"/>
            <a:ext cx="1330203" cy="2008193"/>
          </a:xfrm>
          <a:custGeom>
            <a:avLst/>
            <a:gdLst/>
            <a:ahLst/>
            <a:cxnLst/>
            <a:rect l="l" t="t" r="r" b="b"/>
            <a:pathLst>
              <a:path w="23479" h="35446" extrusionOk="0">
                <a:moveTo>
                  <a:pt x="20382" y="8308"/>
                </a:moveTo>
                <a:lnTo>
                  <a:pt x="20382" y="8308"/>
                </a:lnTo>
                <a:cubicBezTo>
                  <a:pt x="19214" y="9209"/>
                  <a:pt x="17980" y="9976"/>
                  <a:pt x="16446" y="10510"/>
                </a:cubicBezTo>
                <a:cubicBezTo>
                  <a:pt x="14611" y="11177"/>
                  <a:pt x="12743" y="11310"/>
                  <a:pt x="11109" y="12344"/>
                </a:cubicBezTo>
                <a:cubicBezTo>
                  <a:pt x="12276" y="10943"/>
                  <a:pt x="14044" y="10176"/>
                  <a:pt x="15912" y="9642"/>
                </a:cubicBezTo>
                <a:cubicBezTo>
                  <a:pt x="17213" y="9275"/>
                  <a:pt x="18914" y="8942"/>
                  <a:pt x="20382" y="8308"/>
                </a:cubicBezTo>
                <a:close/>
                <a:moveTo>
                  <a:pt x="11585" y="6814"/>
                </a:moveTo>
                <a:cubicBezTo>
                  <a:pt x="11641" y="6814"/>
                  <a:pt x="11466" y="7404"/>
                  <a:pt x="11442" y="7641"/>
                </a:cubicBezTo>
                <a:cubicBezTo>
                  <a:pt x="11376" y="8541"/>
                  <a:pt x="11142" y="9475"/>
                  <a:pt x="10975" y="10343"/>
                </a:cubicBezTo>
                <a:cubicBezTo>
                  <a:pt x="10875" y="10977"/>
                  <a:pt x="10708" y="11610"/>
                  <a:pt x="10475" y="12177"/>
                </a:cubicBezTo>
                <a:cubicBezTo>
                  <a:pt x="10642" y="11177"/>
                  <a:pt x="10742" y="10143"/>
                  <a:pt x="10875" y="9109"/>
                </a:cubicBezTo>
                <a:cubicBezTo>
                  <a:pt x="10875" y="9030"/>
                  <a:pt x="10818" y="8998"/>
                  <a:pt x="10771" y="8998"/>
                </a:cubicBezTo>
                <a:cubicBezTo>
                  <a:pt x="10737" y="8998"/>
                  <a:pt x="10708" y="9014"/>
                  <a:pt x="10708" y="9042"/>
                </a:cubicBezTo>
                <a:cubicBezTo>
                  <a:pt x="10442" y="10776"/>
                  <a:pt x="10208" y="12444"/>
                  <a:pt x="9774" y="14112"/>
                </a:cubicBezTo>
                <a:cubicBezTo>
                  <a:pt x="9774" y="14112"/>
                  <a:pt x="9774" y="14145"/>
                  <a:pt x="9741" y="14145"/>
                </a:cubicBezTo>
                <a:cubicBezTo>
                  <a:pt x="9741" y="13845"/>
                  <a:pt x="9708" y="13545"/>
                  <a:pt x="9741" y="13278"/>
                </a:cubicBezTo>
                <a:cubicBezTo>
                  <a:pt x="9874" y="12344"/>
                  <a:pt x="10041" y="11477"/>
                  <a:pt x="10208" y="10543"/>
                </a:cubicBezTo>
                <a:cubicBezTo>
                  <a:pt x="10208" y="10510"/>
                  <a:pt x="10141" y="10476"/>
                  <a:pt x="10108" y="10476"/>
                </a:cubicBezTo>
                <a:cubicBezTo>
                  <a:pt x="10408" y="9309"/>
                  <a:pt x="10808" y="8175"/>
                  <a:pt x="11376" y="7174"/>
                </a:cubicBezTo>
                <a:cubicBezTo>
                  <a:pt x="11501" y="6913"/>
                  <a:pt x="11563" y="6814"/>
                  <a:pt x="11585" y="6814"/>
                </a:cubicBezTo>
                <a:close/>
                <a:moveTo>
                  <a:pt x="22150" y="7274"/>
                </a:moveTo>
                <a:cubicBezTo>
                  <a:pt x="21650" y="8308"/>
                  <a:pt x="20949" y="9175"/>
                  <a:pt x="19915" y="9976"/>
                </a:cubicBezTo>
                <a:cubicBezTo>
                  <a:pt x="18547" y="11043"/>
                  <a:pt x="16913" y="11710"/>
                  <a:pt x="15312" y="12444"/>
                </a:cubicBezTo>
                <a:cubicBezTo>
                  <a:pt x="13577" y="13178"/>
                  <a:pt x="11109" y="13312"/>
                  <a:pt x="9808" y="14813"/>
                </a:cubicBezTo>
                <a:cubicBezTo>
                  <a:pt x="9874" y="14713"/>
                  <a:pt x="9908" y="14646"/>
                  <a:pt x="9908" y="14546"/>
                </a:cubicBezTo>
                <a:cubicBezTo>
                  <a:pt x="10075" y="14179"/>
                  <a:pt x="10241" y="13812"/>
                  <a:pt x="10375" y="13445"/>
                </a:cubicBezTo>
                <a:cubicBezTo>
                  <a:pt x="10475" y="13178"/>
                  <a:pt x="10608" y="12945"/>
                  <a:pt x="10775" y="12711"/>
                </a:cubicBezTo>
                <a:cubicBezTo>
                  <a:pt x="12910" y="11210"/>
                  <a:pt x="15712" y="11143"/>
                  <a:pt x="18080" y="10109"/>
                </a:cubicBezTo>
                <a:cubicBezTo>
                  <a:pt x="19381" y="9509"/>
                  <a:pt x="20582" y="8675"/>
                  <a:pt x="21583" y="7674"/>
                </a:cubicBezTo>
                <a:cubicBezTo>
                  <a:pt x="21783" y="7541"/>
                  <a:pt x="21983" y="7441"/>
                  <a:pt x="22150" y="7274"/>
                </a:cubicBezTo>
                <a:close/>
                <a:moveTo>
                  <a:pt x="635" y="2337"/>
                </a:moveTo>
                <a:cubicBezTo>
                  <a:pt x="1302" y="4505"/>
                  <a:pt x="3303" y="6340"/>
                  <a:pt x="4637" y="7974"/>
                </a:cubicBezTo>
                <a:cubicBezTo>
                  <a:pt x="5305" y="8808"/>
                  <a:pt x="5805" y="9642"/>
                  <a:pt x="6138" y="10510"/>
                </a:cubicBezTo>
                <a:cubicBezTo>
                  <a:pt x="5471" y="9842"/>
                  <a:pt x="4637" y="9342"/>
                  <a:pt x="4137" y="8541"/>
                </a:cubicBezTo>
                <a:cubicBezTo>
                  <a:pt x="4128" y="8523"/>
                  <a:pt x="4111" y="8515"/>
                  <a:pt x="4092" y="8515"/>
                </a:cubicBezTo>
                <a:cubicBezTo>
                  <a:pt x="4045" y="8515"/>
                  <a:pt x="3989" y="8569"/>
                  <a:pt x="4037" y="8642"/>
                </a:cubicBezTo>
                <a:cubicBezTo>
                  <a:pt x="4571" y="9542"/>
                  <a:pt x="5438" y="10376"/>
                  <a:pt x="6305" y="11010"/>
                </a:cubicBezTo>
                <a:cubicBezTo>
                  <a:pt x="6972" y="13011"/>
                  <a:pt x="6939" y="15113"/>
                  <a:pt x="6639" y="17214"/>
                </a:cubicBezTo>
                <a:cubicBezTo>
                  <a:pt x="6239" y="12011"/>
                  <a:pt x="1435" y="7607"/>
                  <a:pt x="635" y="2337"/>
                </a:cubicBezTo>
                <a:close/>
                <a:moveTo>
                  <a:pt x="15912" y="12644"/>
                </a:moveTo>
                <a:lnTo>
                  <a:pt x="15912" y="12644"/>
                </a:lnTo>
                <a:cubicBezTo>
                  <a:pt x="15645" y="12878"/>
                  <a:pt x="15478" y="13145"/>
                  <a:pt x="15278" y="13512"/>
                </a:cubicBezTo>
                <a:cubicBezTo>
                  <a:pt x="14444" y="14946"/>
                  <a:pt x="13410" y="16013"/>
                  <a:pt x="12109" y="17014"/>
                </a:cubicBezTo>
                <a:cubicBezTo>
                  <a:pt x="11109" y="17815"/>
                  <a:pt x="9941" y="18348"/>
                  <a:pt x="8907" y="19049"/>
                </a:cubicBezTo>
                <a:cubicBezTo>
                  <a:pt x="10375" y="17214"/>
                  <a:pt x="11809" y="15480"/>
                  <a:pt x="13110" y="13512"/>
                </a:cubicBezTo>
                <a:cubicBezTo>
                  <a:pt x="13544" y="13378"/>
                  <a:pt x="13911" y="13312"/>
                  <a:pt x="14278" y="13211"/>
                </a:cubicBezTo>
                <a:cubicBezTo>
                  <a:pt x="14811" y="13045"/>
                  <a:pt x="15378" y="12878"/>
                  <a:pt x="15912" y="12644"/>
                </a:cubicBezTo>
                <a:close/>
                <a:moveTo>
                  <a:pt x="12810" y="13612"/>
                </a:moveTo>
                <a:lnTo>
                  <a:pt x="12810" y="13612"/>
                </a:lnTo>
                <a:cubicBezTo>
                  <a:pt x="11309" y="15546"/>
                  <a:pt x="9708" y="17448"/>
                  <a:pt x="8207" y="19383"/>
                </a:cubicBezTo>
                <a:cubicBezTo>
                  <a:pt x="8807" y="18148"/>
                  <a:pt x="9207" y="16814"/>
                  <a:pt x="9608" y="15513"/>
                </a:cubicBezTo>
                <a:cubicBezTo>
                  <a:pt x="10308" y="14379"/>
                  <a:pt x="11576" y="13912"/>
                  <a:pt x="12810" y="13612"/>
                </a:cubicBezTo>
                <a:close/>
                <a:moveTo>
                  <a:pt x="3280" y="17492"/>
                </a:moveTo>
                <a:cubicBezTo>
                  <a:pt x="3358" y="17492"/>
                  <a:pt x="3878" y="18541"/>
                  <a:pt x="3970" y="18849"/>
                </a:cubicBezTo>
                <a:cubicBezTo>
                  <a:pt x="4070" y="19016"/>
                  <a:pt x="4104" y="19182"/>
                  <a:pt x="4137" y="19349"/>
                </a:cubicBezTo>
                <a:cubicBezTo>
                  <a:pt x="4137" y="19549"/>
                  <a:pt x="4204" y="19716"/>
                  <a:pt x="4204" y="19950"/>
                </a:cubicBezTo>
                <a:cubicBezTo>
                  <a:pt x="4137" y="19750"/>
                  <a:pt x="4104" y="19549"/>
                  <a:pt x="4070" y="19383"/>
                </a:cubicBezTo>
                <a:cubicBezTo>
                  <a:pt x="4058" y="19357"/>
                  <a:pt x="4030" y="19346"/>
                  <a:pt x="4001" y="19346"/>
                </a:cubicBezTo>
                <a:cubicBezTo>
                  <a:pt x="3955" y="19346"/>
                  <a:pt x="3904" y="19375"/>
                  <a:pt x="3904" y="19416"/>
                </a:cubicBezTo>
                <a:cubicBezTo>
                  <a:pt x="4204" y="20550"/>
                  <a:pt x="4237" y="21684"/>
                  <a:pt x="4204" y="22852"/>
                </a:cubicBezTo>
                <a:cubicBezTo>
                  <a:pt x="3937" y="21050"/>
                  <a:pt x="3403" y="19316"/>
                  <a:pt x="3270" y="17515"/>
                </a:cubicBezTo>
                <a:cubicBezTo>
                  <a:pt x="3270" y="17499"/>
                  <a:pt x="3273" y="17492"/>
                  <a:pt x="3280" y="17492"/>
                </a:cubicBezTo>
                <a:close/>
                <a:moveTo>
                  <a:pt x="4471" y="20817"/>
                </a:moveTo>
                <a:cubicBezTo>
                  <a:pt x="4537" y="21050"/>
                  <a:pt x="4571" y="21284"/>
                  <a:pt x="4604" y="21517"/>
                </a:cubicBezTo>
                <a:cubicBezTo>
                  <a:pt x="4737" y="22451"/>
                  <a:pt x="4737" y="23319"/>
                  <a:pt x="4571" y="24186"/>
                </a:cubicBezTo>
                <a:cubicBezTo>
                  <a:pt x="4704" y="23119"/>
                  <a:pt x="4604" y="21951"/>
                  <a:pt x="4471" y="20817"/>
                </a:cubicBezTo>
                <a:close/>
                <a:moveTo>
                  <a:pt x="14378" y="18215"/>
                </a:moveTo>
                <a:cubicBezTo>
                  <a:pt x="12910" y="20483"/>
                  <a:pt x="11376" y="22051"/>
                  <a:pt x="9041" y="23519"/>
                </a:cubicBezTo>
                <a:cubicBezTo>
                  <a:pt x="8207" y="24053"/>
                  <a:pt x="7373" y="24553"/>
                  <a:pt x="6539" y="25120"/>
                </a:cubicBezTo>
                <a:cubicBezTo>
                  <a:pt x="7873" y="21651"/>
                  <a:pt x="11576" y="20350"/>
                  <a:pt x="14378" y="18215"/>
                </a:cubicBezTo>
                <a:close/>
                <a:moveTo>
                  <a:pt x="4304" y="24286"/>
                </a:moveTo>
                <a:lnTo>
                  <a:pt x="4304" y="24286"/>
                </a:lnTo>
                <a:cubicBezTo>
                  <a:pt x="4304" y="24686"/>
                  <a:pt x="4270" y="25120"/>
                  <a:pt x="4237" y="25487"/>
                </a:cubicBezTo>
                <a:cubicBezTo>
                  <a:pt x="4237" y="25520"/>
                  <a:pt x="4237" y="25520"/>
                  <a:pt x="4270" y="25520"/>
                </a:cubicBezTo>
                <a:cubicBezTo>
                  <a:pt x="4204" y="25587"/>
                  <a:pt x="4137" y="25720"/>
                  <a:pt x="4104" y="25821"/>
                </a:cubicBezTo>
                <a:cubicBezTo>
                  <a:pt x="4204" y="25387"/>
                  <a:pt x="4237" y="24987"/>
                  <a:pt x="4270" y="24553"/>
                </a:cubicBezTo>
                <a:cubicBezTo>
                  <a:pt x="4270" y="24486"/>
                  <a:pt x="4304" y="24353"/>
                  <a:pt x="4304" y="24286"/>
                </a:cubicBezTo>
                <a:close/>
                <a:moveTo>
                  <a:pt x="473" y="1"/>
                </a:moveTo>
                <a:cubicBezTo>
                  <a:pt x="451" y="1"/>
                  <a:pt x="434" y="12"/>
                  <a:pt x="434" y="35"/>
                </a:cubicBezTo>
                <a:cubicBezTo>
                  <a:pt x="1" y="3338"/>
                  <a:pt x="1168" y="6206"/>
                  <a:pt x="2769" y="9042"/>
                </a:cubicBezTo>
                <a:cubicBezTo>
                  <a:pt x="4637" y="12478"/>
                  <a:pt x="6272" y="15446"/>
                  <a:pt x="6272" y="19316"/>
                </a:cubicBezTo>
                <a:cubicBezTo>
                  <a:pt x="5972" y="20684"/>
                  <a:pt x="5671" y="22018"/>
                  <a:pt x="5438" y="23385"/>
                </a:cubicBezTo>
                <a:cubicBezTo>
                  <a:pt x="5271" y="23652"/>
                  <a:pt x="5138" y="23953"/>
                  <a:pt x="4971" y="24186"/>
                </a:cubicBezTo>
                <a:cubicBezTo>
                  <a:pt x="5405" y="21718"/>
                  <a:pt x="4504" y="18649"/>
                  <a:pt x="3170" y="16981"/>
                </a:cubicBezTo>
                <a:cubicBezTo>
                  <a:pt x="3146" y="16946"/>
                  <a:pt x="3115" y="16931"/>
                  <a:pt x="3084" y="16931"/>
                </a:cubicBezTo>
                <a:cubicBezTo>
                  <a:pt x="3026" y="16931"/>
                  <a:pt x="2970" y="16982"/>
                  <a:pt x="2970" y="17048"/>
                </a:cubicBezTo>
                <a:cubicBezTo>
                  <a:pt x="3003" y="19583"/>
                  <a:pt x="3970" y="21984"/>
                  <a:pt x="3970" y="24486"/>
                </a:cubicBezTo>
                <a:cubicBezTo>
                  <a:pt x="3937" y="24853"/>
                  <a:pt x="3904" y="25253"/>
                  <a:pt x="3837" y="25687"/>
                </a:cubicBezTo>
                <a:cubicBezTo>
                  <a:pt x="3837" y="25720"/>
                  <a:pt x="3904" y="25754"/>
                  <a:pt x="3904" y="25754"/>
                </a:cubicBezTo>
                <a:cubicBezTo>
                  <a:pt x="3904" y="25887"/>
                  <a:pt x="3837" y="25987"/>
                  <a:pt x="3837" y="26087"/>
                </a:cubicBezTo>
                <a:cubicBezTo>
                  <a:pt x="3837" y="26154"/>
                  <a:pt x="3837" y="26154"/>
                  <a:pt x="3904" y="26187"/>
                </a:cubicBezTo>
                <a:cubicBezTo>
                  <a:pt x="3603" y="26688"/>
                  <a:pt x="3336" y="27222"/>
                  <a:pt x="3103" y="27722"/>
                </a:cubicBezTo>
                <a:lnTo>
                  <a:pt x="3070" y="27755"/>
                </a:lnTo>
                <a:cubicBezTo>
                  <a:pt x="3003" y="27822"/>
                  <a:pt x="3003" y="27822"/>
                  <a:pt x="3070" y="27855"/>
                </a:cubicBezTo>
                <a:cubicBezTo>
                  <a:pt x="1835" y="30257"/>
                  <a:pt x="835" y="32826"/>
                  <a:pt x="268" y="35361"/>
                </a:cubicBezTo>
                <a:cubicBezTo>
                  <a:pt x="268" y="35403"/>
                  <a:pt x="321" y="35445"/>
                  <a:pt x="360" y="35445"/>
                </a:cubicBezTo>
                <a:cubicBezTo>
                  <a:pt x="383" y="35445"/>
                  <a:pt x="401" y="35431"/>
                  <a:pt x="401" y="35394"/>
                </a:cubicBezTo>
                <a:cubicBezTo>
                  <a:pt x="1502" y="32692"/>
                  <a:pt x="2503" y="30024"/>
                  <a:pt x="3737" y="27388"/>
                </a:cubicBezTo>
                <a:cubicBezTo>
                  <a:pt x="4437" y="26821"/>
                  <a:pt x="5271" y="26288"/>
                  <a:pt x="6105" y="25720"/>
                </a:cubicBezTo>
                <a:cubicBezTo>
                  <a:pt x="6105" y="25770"/>
                  <a:pt x="6138" y="25795"/>
                  <a:pt x="6176" y="25795"/>
                </a:cubicBezTo>
                <a:cubicBezTo>
                  <a:pt x="6214" y="25795"/>
                  <a:pt x="6255" y="25770"/>
                  <a:pt x="6272" y="25720"/>
                </a:cubicBezTo>
                <a:cubicBezTo>
                  <a:pt x="6272" y="25687"/>
                  <a:pt x="6305" y="25654"/>
                  <a:pt x="6305" y="25587"/>
                </a:cubicBezTo>
                <a:cubicBezTo>
                  <a:pt x="8107" y="24520"/>
                  <a:pt x="10075" y="23486"/>
                  <a:pt x="11642" y="22185"/>
                </a:cubicBezTo>
                <a:cubicBezTo>
                  <a:pt x="12777" y="21818"/>
                  <a:pt x="13844" y="21117"/>
                  <a:pt x="14511" y="20150"/>
                </a:cubicBezTo>
                <a:cubicBezTo>
                  <a:pt x="14563" y="20072"/>
                  <a:pt x="14494" y="19995"/>
                  <a:pt x="14445" y="19995"/>
                </a:cubicBezTo>
                <a:cubicBezTo>
                  <a:pt x="14431" y="19995"/>
                  <a:pt x="14419" y="20001"/>
                  <a:pt x="14411" y="20016"/>
                </a:cubicBezTo>
                <a:cubicBezTo>
                  <a:pt x="13811" y="20850"/>
                  <a:pt x="12977" y="21251"/>
                  <a:pt x="12143" y="21718"/>
                </a:cubicBezTo>
                <a:cubicBezTo>
                  <a:pt x="13310" y="20684"/>
                  <a:pt x="14244" y="19483"/>
                  <a:pt x="14745" y="17915"/>
                </a:cubicBezTo>
                <a:cubicBezTo>
                  <a:pt x="15478" y="17314"/>
                  <a:pt x="16146" y="16647"/>
                  <a:pt x="16679" y="15847"/>
                </a:cubicBezTo>
                <a:lnTo>
                  <a:pt x="16679" y="15847"/>
                </a:lnTo>
                <a:cubicBezTo>
                  <a:pt x="16479" y="16981"/>
                  <a:pt x="16312" y="18082"/>
                  <a:pt x="16012" y="19216"/>
                </a:cubicBezTo>
                <a:cubicBezTo>
                  <a:pt x="15412" y="21718"/>
                  <a:pt x="13677" y="23385"/>
                  <a:pt x="11409" y="24353"/>
                </a:cubicBezTo>
                <a:cubicBezTo>
                  <a:pt x="9007" y="25354"/>
                  <a:pt x="6305" y="25654"/>
                  <a:pt x="4404" y="27555"/>
                </a:cubicBezTo>
                <a:cubicBezTo>
                  <a:pt x="4317" y="27642"/>
                  <a:pt x="4406" y="27728"/>
                  <a:pt x="4474" y="27728"/>
                </a:cubicBezTo>
                <a:cubicBezTo>
                  <a:pt x="4485" y="27728"/>
                  <a:pt x="4495" y="27726"/>
                  <a:pt x="4504" y="27722"/>
                </a:cubicBezTo>
                <a:cubicBezTo>
                  <a:pt x="7173" y="25687"/>
                  <a:pt x="10508" y="25420"/>
                  <a:pt x="13310" y="23719"/>
                </a:cubicBezTo>
                <a:cubicBezTo>
                  <a:pt x="16312" y="21884"/>
                  <a:pt x="16579" y="18148"/>
                  <a:pt x="17146" y="15046"/>
                </a:cubicBezTo>
                <a:cubicBezTo>
                  <a:pt x="17246" y="14879"/>
                  <a:pt x="17313" y="14679"/>
                  <a:pt x="17413" y="14479"/>
                </a:cubicBezTo>
                <a:cubicBezTo>
                  <a:pt x="17447" y="14379"/>
                  <a:pt x="17413" y="14246"/>
                  <a:pt x="17280" y="14246"/>
                </a:cubicBezTo>
                <a:lnTo>
                  <a:pt x="17180" y="14246"/>
                </a:lnTo>
                <a:cubicBezTo>
                  <a:pt x="17113" y="14246"/>
                  <a:pt x="17013" y="14312"/>
                  <a:pt x="17013" y="14379"/>
                </a:cubicBezTo>
                <a:cubicBezTo>
                  <a:pt x="16980" y="14512"/>
                  <a:pt x="16980" y="14646"/>
                  <a:pt x="16946" y="14746"/>
                </a:cubicBezTo>
                <a:cubicBezTo>
                  <a:pt x="16846" y="14746"/>
                  <a:pt x="16779" y="14879"/>
                  <a:pt x="16746" y="15146"/>
                </a:cubicBezTo>
                <a:cubicBezTo>
                  <a:pt x="16513" y="15513"/>
                  <a:pt x="16312" y="15847"/>
                  <a:pt x="16012" y="16180"/>
                </a:cubicBezTo>
                <a:cubicBezTo>
                  <a:pt x="15512" y="16847"/>
                  <a:pt x="14845" y="17381"/>
                  <a:pt x="14178" y="17915"/>
                </a:cubicBezTo>
                <a:cubicBezTo>
                  <a:pt x="13010" y="18849"/>
                  <a:pt x="11742" y="19549"/>
                  <a:pt x="10475" y="20383"/>
                </a:cubicBezTo>
                <a:cubicBezTo>
                  <a:pt x="8607" y="21651"/>
                  <a:pt x="6972" y="23152"/>
                  <a:pt x="6272" y="25320"/>
                </a:cubicBezTo>
                <a:cubicBezTo>
                  <a:pt x="5471" y="25821"/>
                  <a:pt x="4671" y="26388"/>
                  <a:pt x="3970" y="26988"/>
                </a:cubicBezTo>
                <a:cubicBezTo>
                  <a:pt x="4437" y="25987"/>
                  <a:pt x="4938" y="24987"/>
                  <a:pt x="5471" y="24019"/>
                </a:cubicBezTo>
                <a:cubicBezTo>
                  <a:pt x="6239" y="22685"/>
                  <a:pt x="7072" y="21484"/>
                  <a:pt x="7973" y="20317"/>
                </a:cubicBezTo>
                <a:cubicBezTo>
                  <a:pt x="9474" y="19016"/>
                  <a:pt x="11175" y="18148"/>
                  <a:pt x="12777" y="16881"/>
                </a:cubicBezTo>
                <a:cubicBezTo>
                  <a:pt x="14344" y="15680"/>
                  <a:pt x="14978" y="13912"/>
                  <a:pt x="16279" y="12544"/>
                </a:cubicBezTo>
                <a:cubicBezTo>
                  <a:pt x="16846" y="12311"/>
                  <a:pt x="17413" y="12044"/>
                  <a:pt x="17947" y="11744"/>
                </a:cubicBezTo>
                <a:cubicBezTo>
                  <a:pt x="20182" y="10576"/>
                  <a:pt x="22483" y="8842"/>
                  <a:pt x="23151" y="6340"/>
                </a:cubicBezTo>
                <a:cubicBezTo>
                  <a:pt x="23284" y="6173"/>
                  <a:pt x="23351" y="5973"/>
                  <a:pt x="23451" y="5739"/>
                </a:cubicBezTo>
                <a:cubicBezTo>
                  <a:pt x="23478" y="5631"/>
                  <a:pt x="23416" y="5522"/>
                  <a:pt x="23338" y="5522"/>
                </a:cubicBezTo>
                <a:cubicBezTo>
                  <a:pt x="23321" y="5522"/>
                  <a:pt x="23302" y="5527"/>
                  <a:pt x="23284" y="5539"/>
                </a:cubicBezTo>
                <a:lnTo>
                  <a:pt x="23284" y="5439"/>
                </a:lnTo>
                <a:cubicBezTo>
                  <a:pt x="23284" y="5350"/>
                  <a:pt x="23210" y="5276"/>
                  <a:pt x="23151" y="5276"/>
                </a:cubicBezTo>
                <a:cubicBezTo>
                  <a:pt x="23121" y="5276"/>
                  <a:pt x="23095" y="5295"/>
                  <a:pt x="23084" y="5339"/>
                </a:cubicBezTo>
                <a:cubicBezTo>
                  <a:pt x="22984" y="5606"/>
                  <a:pt x="22884" y="5840"/>
                  <a:pt x="22750" y="6106"/>
                </a:cubicBezTo>
                <a:cubicBezTo>
                  <a:pt x="20315" y="8608"/>
                  <a:pt x="16779" y="8775"/>
                  <a:pt x="13644" y="10009"/>
                </a:cubicBezTo>
                <a:cubicBezTo>
                  <a:pt x="12310" y="10543"/>
                  <a:pt x="11409" y="11377"/>
                  <a:pt x="10742" y="12378"/>
                </a:cubicBezTo>
                <a:cubicBezTo>
                  <a:pt x="11376" y="10376"/>
                  <a:pt x="11742" y="8275"/>
                  <a:pt x="11776" y="6206"/>
                </a:cubicBezTo>
                <a:cubicBezTo>
                  <a:pt x="11776" y="6118"/>
                  <a:pt x="11720" y="6077"/>
                  <a:pt x="11663" y="6077"/>
                </a:cubicBezTo>
                <a:cubicBezTo>
                  <a:pt x="11611" y="6077"/>
                  <a:pt x="11558" y="6110"/>
                  <a:pt x="11542" y="6173"/>
                </a:cubicBezTo>
                <a:cubicBezTo>
                  <a:pt x="10308" y="8108"/>
                  <a:pt x="9441" y="10610"/>
                  <a:pt x="9441" y="12978"/>
                </a:cubicBezTo>
                <a:cubicBezTo>
                  <a:pt x="9274" y="13812"/>
                  <a:pt x="9174" y="14646"/>
                  <a:pt x="9174" y="15480"/>
                </a:cubicBezTo>
                <a:lnTo>
                  <a:pt x="9174" y="15513"/>
                </a:lnTo>
                <a:lnTo>
                  <a:pt x="9174" y="15613"/>
                </a:lnTo>
                <a:lnTo>
                  <a:pt x="9174" y="15813"/>
                </a:lnTo>
                <a:cubicBezTo>
                  <a:pt x="8740" y="17181"/>
                  <a:pt x="8340" y="18615"/>
                  <a:pt x="7673" y="19850"/>
                </a:cubicBezTo>
                <a:lnTo>
                  <a:pt x="7673" y="19883"/>
                </a:lnTo>
                <a:cubicBezTo>
                  <a:pt x="7406" y="20183"/>
                  <a:pt x="7106" y="20483"/>
                  <a:pt x="6839" y="20850"/>
                </a:cubicBezTo>
                <a:cubicBezTo>
                  <a:pt x="6806" y="20884"/>
                  <a:pt x="6839" y="20984"/>
                  <a:pt x="6906" y="21017"/>
                </a:cubicBezTo>
                <a:cubicBezTo>
                  <a:pt x="6472" y="21618"/>
                  <a:pt x="6105" y="22185"/>
                  <a:pt x="5738" y="22818"/>
                </a:cubicBezTo>
                <a:cubicBezTo>
                  <a:pt x="6138" y="20984"/>
                  <a:pt x="6739" y="19016"/>
                  <a:pt x="7106" y="17014"/>
                </a:cubicBezTo>
                <a:cubicBezTo>
                  <a:pt x="8006" y="14179"/>
                  <a:pt x="8674" y="11477"/>
                  <a:pt x="7306" y="8541"/>
                </a:cubicBezTo>
                <a:cubicBezTo>
                  <a:pt x="5772" y="5306"/>
                  <a:pt x="2836" y="3438"/>
                  <a:pt x="1001" y="469"/>
                </a:cubicBezTo>
                <a:cubicBezTo>
                  <a:pt x="982" y="430"/>
                  <a:pt x="951" y="414"/>
                  <a:pt x="918" y="414"/>
                </a:cubicBezTo>
                <a:cubicBezTo>
                  <a:pt x="838" y="414"/>
                  <a:pt x="744" y="508"/>
                  <a:pt x="768" y="602"/>
                </a:cubicBezTo>
                <a:cubicBezTo>
                  <a:pt x="2069" y="3271"/>
                  <a:pt x="4604" y="4705"/>
                  <a:pt x="6172" y="7174"/>
                </a:cubicBezTo>
                <a:cubicBezTo>
                  <a:pt x="7473" y="9175"/>
                  <a:pt x="8107" y="11277"/>
                  <a:pt x="7773" y="13678"/>
                </a:cubicBezTo>
                <a:cubicBezTo>
                  <a:pt x="7673" y="14346"/>
                  <a:pt x="7473" y="15013"/>
                  <a:pt x="7306" y="15680"/>
                </a:cubicBezTo>
                <a:cubicBezTo>
                  <a:pt x="7506" y="13712"/>
                  <a:pt x="7339" y="11777"/>
                  <a:pt x="6472" y="9976"/>
                </a:cubicBezTo>
                <a:cubicBezTo>
                  <a:pt x="6239" y="9475"/>
                  <a:pt x="5938" y="9008"/>
                  <a:pt x="5605" y="8541"/>
                </a:cubicBezTo>
                <a:cubicBezTo>
                  <a:pt x="5471" y="7507"/>
                  <a:pt x="4838" y="6507"/>
                  <a:pt x="4237" y="5706"/>
                </a:cubicBezTo>
                <a:cubicBezTo>
                  <a:pt x="4219" y="5687"/>
                  <a:pt x="4197" y="5679"/>
                  <a:pt x="4177" y="5679"/>
                </a:cubicBezTo>
                <a:cubicBezTo>
                  <a:pt x="4125" y="5679"/>
                  <a:pt x="4080" y="5734"/>
                  <a:pt x="4104" y="5806"/>
                </a:cubicBezTo>
                <a:cubicBezTo>
                  <a:pt x="4471" y="6307"/>
                  <a:pt x="4737" y="6807"/>
                  <a:pt x="4971" y="7374"/>
                </a:cubicBezTo>
                <a:lnTo>
                  <a:pt x="5238" y="8141"/>
                </a:lnTo>
                <a:cubicBezTo>
                  <a:pt x="3303" y="5639"/>
                  <a:pt x="735" y="3671"/>
                  <a:pt x="668" y="169"/>
                </a:cubicBezTo>
                <a:cubicBezTo>
                  <a:pt x="668" y="102"/>
                  <a:pt x="635" y="102"/>
                  <a:pt x="568" y="102"/>
                </a:cubicBezTo>
                <a:cubicBezTo>
                  <a:pt x="568" y="37"/>
                  <a:pt x="512" y="1"/>
                  <a:pt x="4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72" y="1343823"/>
            <a:ext cx="4063360" cy="130935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527" y="1343823"/>
            <a:ext cx="3593155" cy="127293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76" y="3111517"/>
            <a:ext cx="3825027" cy="15334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0404" y="3400441"/>
            <a:ext cx="4791911" cy="12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68"/>
          <p:cNvSpPr/>
          <p:nvPr/>
        </p:nvSpPr>
        <p:spPr>
          <a:xfrm>
            <a:off x="1587398" y="590323"/>
            <a:ext cx="6337068" cy="2951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68"/>
          <p:cNvSpPr txBox="1">
            <a:spLocks noGrp="1"/>
          </p:cNvSpPr>
          <p:nvPr>
            <p:ph type="title"/>
          </p:nvPr>
        </p:nvSpPr>
        <p:spPr>
          <a:xfrm>
            <a:off x="897182" y="25970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dirty="0" smtClean="0"/>
              <a:t>Editable  Vectores </a:t>
            </a:r>
            <a:endParaRPr dirty="0"/>
          </a:p>
        </p:txBody>
      </p:sp>
      <p:sp>
        <p:nvSpPr>
          <p:cNvPr id="10" name="Google Shape;1374;p68"/>
          <p:cNvSpPr/>
          <p:nvPr/>
        </p:nvSpPr>
        <p:spPr>
          <a:xfrm>
            <a:off x="7716981" y="1675167"/>
            <a:ext cx="1254071" cy="2012830"/>
          </a:xfrm>
          <a:custGeom>
            <a:avLst/>
            <a:gdLst/>
            <a:ahLst/>
            <a:cxnLst/>
            <a:rect l="l" t="t" r="r" b="b"/>
            <a:pathLst>
              <a:path w="23784" h="38176" extrusionOk="0">
                <a:moveTo>
                  <a:pt x="4719" y="1207"/>
                </a:moveTo>
                <a:cubicBezTo>
                  <a:pt x="5049" y="1207"/>
                  <a:pt x="5402" y="1385"/>
                  <a:pt x="5604" y="1587"/>
                </a:cubicBezTo>
                <a:cubicBezTo>
                  <a:pt x="5771" y="1754"/>
                  <a:pt x="5871" y="1954"/>
                  <a:pt x="5904" y="2188"/>
                </a:cubicBezTo>
                <a:cubicBezTo>
                  <a:pt x="5904" y="2388"/>
                  <a:pt x="5871" y="2855"/>
                  <a:pt x="5571" y="2921"/>
                </a:cubicBezTo>
                <a:cubicBezTo>
                  <a:pt x="5533" y="2934"/>
                  <a:pt x="5494" y="2940"/>
                  <a:pt x="5454" y="2940"/>
                </a:cubicBezTo>
                <a:cubicBezTo>
                  <a:pt x="5181" y="2940"/>
                  <a:pt x="4883" y="2667"/>
                  <a:pt x="4737" y="2521"/>
                </a:cubicBezTo>
                <a:cubicBezTo>
                  <a:pt x="4670" y="2421"/>
                  <a:pt x="4537" y="2354"/>
                  <a:pt x="4437" y="2221"/>
                </a:cubicBezTo>
                <a:lnTo>
                  <a:pt x="4437" y="2188"/>
                </a:lnTo>
                <a:cubicBezTo>
                  <a:pt x="4370" y="1887"/>
                  <a:pt x="4103" y="1354"/>
                  <a:pt x="4570" y="1220"/>
                </a:cubicBezTo>
                <a:cubicBezTo>
                  <a:pt x="4619" y="1211"/>
                  <a:pt x="4669" y="1207"/>
                  <a:pt x="4719" y="1207"/>
                </a:cubicBezTo>
                <a:close/>
                <a:moveTo>
                  <a:pt x="8218" y="3497"/>
                </a:moveTo>
                <a:cubicBezTo>
                  <a:pt x="8218" y="3497"/>
                  <a:pt x="8217" y="3497"/>
                  <a:pt x="8217" y="3497"/>
                </a:cubicBezTo>
                <a:lnTo>
                  <a:pt x="8217" y="3497"/>
                </a:lnTo>
                <a:cubicBezTo>
                  <a:pt x="8213" y="3506"/>
                  <a:pt x="8209" y="3514"/>
                  <a:pt x="8206" y="3522"/>
                </a:cubicBezTo>
                <a:cubicBezTo>
                  <a:pt x="8223" y="3505"/>
                  <a:pt x="8223" y="3497"/>
                  <a:pt x="8218" y="3497"/>
                </a:cubicBezTo>
                <a:close/>
                <a:moveTo>
                  <a:pt x="8887" y="2533"/>
                </a:moveTo>
                <a:cubicBezTo>
                  <a:pt x="8925" y="2533"/>
                  <a:pt x="8965" y="2540"/>
                  <a:pt x="9007" y="2555"/>
                </a:cubicBezTo>
                <a:cubicBezTo>
                  <a:pt x="9340" y="2721"/>
                  <a:pt x="9507" y="3188"/>
                  <a:pt x="9540" y="3522"/>
                </a:cubicBezTo>
                <a:cubicBezTo>
                  <a:pt x="9607" y="3989"/>
                  <a:pt x="9407" y="4356"/>
                  <a:pt x="8940" y="4489"/>
                </a:cubicBezTo>
                <a:cubicBezTo>
                  <a:pt x="8903" y="4501"/>
                  <a:pt x="8862" y="4509"/>
                  <a:pt x="8818" y="4509"/>
                </a:cubicBezTo>
                <a:cubicBezTo>
                  <a:pt x="8742" y="4509"/>
                  <a:pt x="8657" y="4486"/>
                  <a:pt x="8573" y="4423"/>
                </a:cubicBezTo>
                <a:cubicBezTo>
                  <a:pt x="8573" y="4356"/>
                  <a:pt x="8540" y="4322"/>
                  <a:pt x="8506" y="4322"/>
                </a:cubicBezTo>
                <a:cubicBezTo>
                  <a:pt x="8439" y="4256"/>
                  <a:pt x="8406" y="4222"/>
                  <a:pt x="8373" y="4222"/>
                </a:cubicBezTo>
                <a:cubicBezTo>
                  <a:pt x="8273" y="4056"/>
                  <a:pt x="8206" y="3755"/>
                  <a:pt x="8206" y="3522"/>
                </a:cubicBezTo>
                <a:cubicBezTo>
                  <a:pt x="8206" y="3508"/>
                  <a:pt x="8212" y="3499"/>
                  <a:pt x="8217" y="3497"/>
                </a:cubicBezTo>
                <a:lnTo>
                  <a:pt x="8217" y="3497"/>
                </a:lnTo>
                <a:cubicBezTo>
                  <a:pt x="8338" y="3208"/>
                  <a:pt x="8515" y="2533"/>
                  <a:pt x="8887" y="2533"/>
                </a:cubicBezTo>
                <a:close/>
                <a:moveTo>
                  <a:pt x="4443" y="4140"/>
                </a:moveTo>
                <a:cubicBezTo>
                  <a:pt x="4536" y="4140"/>
                  <a:pt x="4632" y="4154"/>
                  <a:pt x="4737" y="4189"/>
                </a:cubicBezTo>
                <a:cubicBezTo>
                  <a:pt x="5037" y="4222"/>
                  <a:pt x="5337" y="4389"/>
                  <a:pt x="5504" y="4656"/>
                </a:cubicBezTo>
                <a:cubicBezTo>
                  <a:pt x="5371" y="4656"/>
                  <a:pt x="5337" y="4756"/>
                  <a:pt x="5404" y="4856"/>
                </a:cubicBezTo>
                <a:cubicBezTo>
                  <a:pt x="5437" y="4856"/>
                  <a:pt x="5437" y="4890"/>
                  <a:pt x="5504" y="4890"/>
                </a:cubicBezTo>
                <a:lnTo>
                  <a:pt x="5504" y="4923"/>
                </a:lnTo>
                <a:cubicBezTo>
                  <a:pt x="5504" y="4990"/>
                  <a:pt x="5537" y="4990"/>
                  <a:pt x="5537" y="5023"/>
                </a:cubicBezTo>
                <a:lnTo>
                  <a:pt x="5504" y="5056"/>
                </a:lnTo>
                <a:cubicBezTo>
                  <a:pt x="5431" y="5130"/>
                  <a:pt x="5338" y="5158"/>
                  <a:pt x="5240" y="5158"/>
                </a:cubicBezTo>
                <a:cubicBezTo>
                  <a:pt x="5115" y="5158"/>
                  <a:pt x="4982" y="5112"/>
                  <a:pt x="4870" y="5056"/>
                </a:cubicBezTo>
                <a:cubicBezTo>
                  <a:pt x="4537" y="4890"/>
                  <a:pt x="4103" y="4589"/>
                  <a:pt x="3936" y="4256"/>
                </a:cubicBezTo>
                <a:cubicBezTo>
                  <a:pt x="4110" y="4191"/>
                  <a:pt x="4270" y="4140"/>
                  <a:pt x="4443" y="4140"/>
                </a:cubicBezTo>
                <a:close/>
                <a:moveTo>
                  <a:pt x="3857" y="5816"/>
                </a:moveTo>
                <a:lnTo>
                  <a:pt x="3857" y="5816"/>
                </a:lnTo>
                <a:cubicBezTo>
                  <a:pt x="3875" y="5841"/>
                  <a:pt x="3891" y="5867"/>
                  <a:pt x="3906" y="5894"/>
                </a:cubicBezTo>
                <a:lnTo>
                  <a:pt x="3906" y="5894"/>
                </a:lnTo>
                <a:cubicBezTo>
                  <a:pt x="3891" y="5867"/>
                  <a:pt x="3875" y="5841"/>
                  <a:pt x="3857" y="5816"/>
                </a:cubicBezTo>
                <a:close/>
                <a:moveTo>
                  <a:pt x="10398" y="5350"/>
                </a:moveTo>
                <a:cubicBezTo>
                  <a:pt x="10464" y="5350"/>
                  <a:pt x="10534" y="5372"/>
                  <a:pt x="10608" y="5423"/>
                </a:cubicBezTo>
                <a:cubicBezTo>
                  <a:pt x="10941" y="5690"/>
                  <a:pt x="11075" y="6190"/>
                  <a:pt x="11075" y="6557"/>
                </a:cubicBezTo>
                <a:cubicBezTo>
                  <a:pt x="11108" y="7024"/>
                  <a:pt x="10908" y="7425"/>
                  <a:pt x="10408" y="7458"/>
                </a:cubicBezTo>
                <a:cubicBezTo>
                  <a:pt x="10396" y="7459"/>
                  <a:pt x="10386" y="7459"/>
                  <a:pt x="10375" y="7459"/>
                </a:cubicBezTo>
                <a:cubicBezTo>
                  <a:pt x="9773" y="7459"/>
                  <a:pt x="9742" y="6546"/>
                  <a:pt x="9840" y="5890"/>
                </a:cubicBezTo>
                <a:cubicBezTo>
                  <a:pt x="9971" y="5630"/>
                  <a:pt x="10162" y="5350"/>
                  <a:pt x="10398" y="5350"/>
                </a:cubicBezTo>
                <a:close/>
                <a:moveTo>
                  <a:pt x="6039" y="6301"/>
                </a:moveTo>
                <a:cubicBezTo>
                  <a:pt x="6254" y="6301"/>
                  <a:pt x="6488" y="6363"/>
                  <a:pt x="6672" y="6424"/>
                </a:cubicBezTo>
                <a:cubicBezTo>
                  <a:pt x="7005" y="6657"/>
                  <a:pt x="7205" y="6991"/>
                  <a:pt x="7105" y="7325"/>
                </a:cubicBezTo>
                <a:cubicBezTo>
                  <a:pt x="7072" y="7325"/>
                  <a:pt x="7072" y="7325"/>
                  <a:pt x="7038" y="7258"/>
                </a:cubicBezTo>
                <a:cubicBezTo>
                  <a:pt x="7012" y="7247"/>
                  <a:pt x="6987" y="7243"/>
                  <a:pt x="6963" y="7243"/>
                </a:cubicBezTo>
                <a:cubicBezTo>
                  <a:pt x="6836" y="7243"/>
                  <a:pt x="6759" y="7379"/>
                  <a:pt x="6872" y="7491"/>
                </a:cubicBezTo>
                <a:lnTo>
                  <a:pt x="6872" y="7525"/>
                </a:lnTo>
                <a:cubicBezTo>
                  <a:pt x="6818" y="7549"/>
                  <a:pt x="6755" y="7560"/>
                  <a:pt x="6687" y="7560"/>
                </a:cubicBezTo>
                <a:cubicBezTo>
                  <a:pt x="6291" y="7560"/>
                  <a:pt x="5703" y="7195"/>
                  <a:pt x="5504" y="7024"/>
                </a:cubicBezTo>
                <a:cubicBezTo>
                  <a:pt x="5437" y="6758"/>
                  <a:pt x="5404" y="6557"/>
                  <a:pt x="5671" y="6391"/>
                </a:cubicBezTo>
                <a:cubicBezTo>
                  <a:pt x="5774" y="6326"/>
                  <a:pt x="5903" y="6301"/>
                  <a:pt x="6039" y="6301"/>
                </a:cubicBezTo>
                <a:close/>
                <a:moveTo>
                  <a:pt x="13040" y="6354"/>
                </a:moveTo>
                <a:cubicBezTo>
                  <a:pt x="13062" y="6354"/>
                  <a:pt x="13085" y="6355"/>
                  <a:pt x="13109" y="6357"/>
                </a:cubicBezTo>
                <a:cubicBezTo>
                  <a:pt x="13510" y="6391"/>
                  <a:pt x="13877" y="6591"/>
                  <a:pt x="14077" y="6858"/>
                </a:cubicBezTo>
                <a:cubicBezTo>
                  <a:pt x="14344" y="7158"/>
                  <a:pt x="14377" y="7425"/>
                  <a:pt x="14077" y="7692"/>
                </a:cubicBezTo>
                <a:cubicBezTo>
                  <a:pt x="14010" y="7758"/>
                  <a:pt x="13910" y="7825"/>
                  <a:pt x="13843" y="7825"/>
                </a:cubicBezTo>
                <a:lnTo>
                  <a:pt x="13743" y="7825"/>
                </a:lnTo>
                <a:cubicBezTo>
                  <a:pt x="13722" y="7828"/>
                  <a:pt x="13701" y="7829"/>
                  <a:pt x="13681" y="7829"/>
                </a:cubicBezTo>
                <a:cubicBezTo>
                  <a:pt x="13241" y="7829"/>
                  <a:pt x="12871" y="7172"/>
                  <a:pt x="12776" y="6758"/>
                </a:cubicBezTo>
                <a:cubicBezTo>
                  <a:pt x="12745" y="6541"/>
                  <a:pt x="12771" y="6354"/>
                  <a:pt x="13040" y="6354"/>
                </a:cubicBezTo>
                <a:close/>
                <a:moveTo>
                  <a:pt x="12300" y="8146"/>
                </a:moveTo>
                <a:cubicBezTo>
                  <a:pt x="12261" y="8146"/>
                  <a:pt x="12219" y="8150"/>
                  <a:pt x="12175" y="8159"/>
                </a:cubicBezTo>
                <a:cubicBezTo>
                  <a:pt x="11964" y="8159"/>
                  <a:pt x="11835" y="8240"/>
                  <a:pt x="11788" y="8428"/>
                </a:cubicBezTo>
                <a:lnTo>
                  <a:pt x="11788" y="8428"/>
                </a:lnTo>
                <a:cubicBezTo>
                  <a:pt x="11932" y="8248"/>
                  <a:pt x="12139" y="8166"/>
                  <a:pt x="12352" y="8166"/>
                </a:cubicBezTo>
                <a:cubicBezTo>
                  <a:pt x="12391" y="8166"/>
                  <a:pt x="12432" y="8169"/>
                  <a:pt x="12471" y="8175"/>
                </a:cubicBezTo>
                <a:lnTo>
                  <a:pt x="12471" y="8175"/>
                </a:lnTo>
                <a:cubicBezTo>
                  <a:pt x="12419" y="8156"/>
                  <a:pt x="12363" y="8146"/>
                  <a:pt x="12300" y="8146"/>
                </a:cubicBezTo>
                <a:close/>
                <a:moveTo>
                  <a:pt x="11999" y="10870"/>
                </a:moveTo>
                <a:lnTo>
                  <a:pt x="11999" y="10870"/>
                </a:lnTo>
                <a:cubicBezTo>
                  <a:pt x="11860" y="10886"/>
                  <a:pt x="11730" y="10964"/>
                  <a:pt x="11642" y="11127"/>
                </a:cubicBezTo>
                <a:cubicBezTo>
                  <a:pt x="11631" y="11162"/>
                  <a:pt x="11624" y="11198"/>
                  <a:pt x="11619" y="11234"/>
                </a:cubicBezTo>
                <a:lnTo>
                  <a:pt x="11619" y="11234"/>
                </a:lnTo>
                <a:cubicBezTo>
                  <a:pt x="11635" y="11198"/>
                  <a:pt x="11653" y="11162"/>
                  <a:pt x="11675" y="11127"/>
                </a:cubicBezTo>
                <a:cubicBezTo>
                  <a:pt x="11754" y="10998"/>
                  <a:pt x="11869" y="10914"/>
                  <a:pt x="11999" y="10870"/>
                </a:cubicBezTo>
                <a:close/>
                <a:moveTo>
                  <a:pt x="7914" y="9674"/>
                </a:moveTo>
                <a:cubicBezTo>
                  <a:pt x="7962" y="9674"/>
                  <a:pt x="8015" y="9680"/>
                  <a:pt x="8073" y="9693"/>
                </a:cubicBezTo>
                <a:cubicBezTo>
                  <a:pt x="8406" y="9760"/>
                  <a:pt x="8740" y="9993"/>
                  <a:pt x="9007" y="10260"/>
                </a:cubicBezTo>
                <a:cubicBezTo>
                  <a:pt x="8940" y="10260"/>
                  <a:pt x="8906" y="10227"/>
                  <a:pt x="8906" y="10227"/>
                </a:cubicBezTo>
                <a:cubicBezTo>
                  <a:pt x="8873" y="10227"/>
                  <a:pt x="8840" y="10260"/>
                  <a:pt x="8840" y="10327"/>
                </a:cubicBezTo>
                <a:cubicBezTo>
                  <a:pt x="8906" y="10660"/>
                  <a:pt x="9207" y="10994"/>
                  <a:pt x="8773" y="11194"/>
                </a:cubicBezTo>
                <a:cubicBezTo>
                  <a:pt x="8671" y="11250"/>
                  <a:pt x="8558" y="11275"/>
                  <a:pt x="8443" y="11275"/>
                </a:cubicBezTo>
                <a:cubicBezTo>
                  <a:pt x="8147" y="11275"/>
                  <a:pt x="7841" y="11110"/>
                  <a:pt x="7672" y="10894"/>
                </a:cubicBezTo>
                <a:cubicBezTo>
                  <a:pt x="7365" y="10525"/>
                  <a:pt x="7341" y="9674"/>
                  <a:pt x="7914" y="9674"/>
                </a:cubicBezTo>
                <a:close/>
                <a:moveTo>
                  <a:pt x="15278" y="12061"/>
                </a:moveTo>
                <a:cubicBezTo>
                  <a:pt x="15282" y="12078"/>
                  <a:pt x="15287" y="12094"/>
                  <a:pt x="15293" y="12110"/>
                </a:cubicBezTo>
                <a:lnTo>
                  <a:pt x="15293" y="12110"/>
                </a:lnTo>
                <a:cubicBezTo>
                  <a:pt x="15288" y="12105"/>
                  <a:pt x="15283" y="12100"/>
                  <a:pt x="15278" y="12095"/>
                </a:cubicBezTo>
                <a:lnTo>
                  <a:pt x="15278" y="12061"/>
                </a:lnTo>
                <a:close/>
                <a:moveTo>
                  <a:pt x="3518" y="11699"/>
                </a:moveTo>
                <a:cubicBezTo>
                  <a:pt x="3845" y="11699"/>
                  <a:pt x="4194" y="11776"/>
                  <a:pt x="4437" y="11995"/>
                </a:cubicBezTo>
                <a:cubicBezTo>
                  <a:pt x="4737" y="12362"/>
                  <a:pt x="4703" y="12595"/>
                  <a:pt x="4203" y="12862"/>
                </a:cubicBezTo>
                <a:cubicBezTo>
                  <a:pt x="3976" y="12976"/>
                  <a:pt x="3693" y="13050"/>
                  <a:pt x="3413" y="13050"/>
                </a:cubicBezTo>
                <a:cubicBezTo>
                  <a:pt x="3117" y="13050"/>
                  <a:pt x="2825" y="12967"/>
                  <a:pt x="2602" y="12762"/>
                </a:cubicBezTo>
                <a:cubicBezTo>
                  <a:pt x="2068" y="12261"/>
                  <a:pt x="2702" y="11828"/>
                  <a:pt x="3169" y="11728"/>
                </a:cubicBezTo>
                <a:cubicBezTo>
                  <a:pt x="3278" y="11710"/>
                  <a:pt x="3396" y="11699"/>
                  <a:pt x="3518" y="11699"/>
                </a:cubicBezTo>
                <a:close/>
                <a:moveTo>
                  <a:pt x="13943" y="12495"/>
                </a:moveTo>
                <a:lnTo>
                  <a:pt x="13943" y="12495"/>
                </a:lnTo>
                <a:cubicBezTo>
                  <a:pt x="13852" y="12883"/>
                  <a:pt x="13776" y="13303"/>
                  <a:pt x="13695" y="13711"/>
                </a:cubicBezTo>
                <a:lnTo>
                  <a:pt x="13695" y="13711"/>
                </a:lnTo>
                <a:cubicBezTo>
                  <a:pt x="13768" y="13303"/>
                  <a:pt x="13844" y="12893"/>
                  <a:pt x="13943" y="12495"/>
                </a:cubicBezTo>
                <a:close/>
                <a:moveTo>
                  <a:pt x="9193" y="12636"/>
                </a:moveTo>
                <a:cubicBezTo>
                  <a:pt x="9594" y="12636"/>
                  <a:pt x="9947" y="12831"/>
                  <a:pt x="10141" y="13162"/>
                </a:cubicBezTo>
                <a:cubicBezTo>
                  <a:pt x="10141" y="13262"/>
                  <a:pt x="10207" y="13396"/>
                  <a:pt x="10274" y="13429"/>
                </a:cubicBezTo>
                <a:cubicBezTo>
                  <a:pt x="10274" y="13829"/>
                  <a:pt x="10141" y="14096"/>
                  <a:pt x="9740" y="14096"/>
                </a:cubicBezTo>
                <a:cubicBezTo>
                  <a:pt x="9698" y="14104"/>
                  <a:pt x="9654" y="14108"/>
                  <a:pt x="9610" y="14108"/>
                </a:cubicBezTo>
                <a:cubicBezTo>
                  <a:pt x="9275" y="14108"/>
                  <a:pt x="8909" y="13894"/>
                  <a:pt x="8673" y="13629"/>
                </a:cubicBezTo>
                <a:cubicBezTo>
                  <a:pt x="8273" y="13262"/>
                  <a:pt x="8406" y="12728"/>
                  <a:pt x="8940" y="12662"/>
                </a:cubicBezTo>
                <a:cubicBezTo>
                  <a:pt x="9026" y="12645"/>
                  <a:pt x="9111" y="12636"/>
                  <a:pt x="9193" y="12636"/>
                </a:cubicBezTo>
                <a:close/>
                <a:moveTo>
                  <a:pt x="23422" y="14219"/>
                </a:moveTo>
                <a:cubicBezTo>
                  <a:pt x="23424" y="14322"/>
                  <a:pt x="23402" y="14447"/>
                  <a:pt x="23350" y="14596"/>
                </a:cubicBezTo>
                <a:cubicBezTo>
                  <a:pt x="23370" y="14738"/>
                  <a:pt x="23366" y="14883"/>
                  <a:pt x="23342" y="15024"/>
                </a:cubicBezTo>
                <a:lnTo>
                  <a:pt x="23342" y="15024"/>
                </a:lnTo>
                <a:cubicBezTo>
                  <a:pt x="23445" y="14822"/>
                  <a:pt x="23517" y="14592"/>
                  <a:pt x="23517" y="14396"/>
                </a:cubicBezTo>
                <a:cubicBezTo>
                  <a:pt x="23494" y="14322"/>
                  <a:pt x="23462" y="14264"/>
                  <a:pt x="23422" y="14219"/>
                </a:cubicBezTo>
                <a:close/>
                <a:moveTo>
                  <a:pt x="8073" y="15230"/>
                </a:moveTo>
                <a:cubicBezTo>
                  <a:pt x="8182" y="15358"/>
                  <a:pt x="8222" y="15535"/>
                  <a:pt x="8186" y="15708"/>
                </a:cubicBezTo>
                <a:lnTo>
                  <a:pt x="8186" y="15708"/>
                </a:lnTo>
                <a:cubicBezTo>
                  <a:pt x="8304" y="15561"/>
                  <a:pt x="8277" y="15402"/>
                  <a:pt x="8136" y="15231"/>
                </a:cubicBezTo>
                <a:lnTo>
                  <a:pt x="8136" y="15231"/>
                </a:lnTo>
                <a:cubicBezTo>
                  <a:pt x="8115" y="15231"/>
                  <a:pt x="8094" y="15230"/>
                  <a:pt x="8073" y="15230"/>
                </a:cubicBezTo>
                <a:close/>
                <a:moveTo>
                  <a:pt x="21082" y="16031"/>
                </a:moveTo>
                <a:cubicBezTo>
                  <a:pt x="21052" y="16046"/>
                  <a:pt x="21035" y="16074"/>
                  <a:pt x="21032" y="16101"/>
                </a:cubicBezTo>
                <a:lnTo>
                  <a:pt x="21032" y="16101"/>
                </a:lnTo>
                <a:cubicBezTo>
                  <a:pt x="21059" y="16078"/>
                  <a:pt x="21087" y="16054"/>
                  <a:pt x="21115" y="16031"/>
                </a:cubicBezTo>
                <a:close/>
                <a:moveTo>
                  <a:pt x="20398" y="9288"/>
                </a:moveTo>
                <a:cubicBezTo>
                  <a:pt x="20184" y="9288"/>
                  <a:pt x="19979" y="9416"/>
                  <a:pt x="19848" y="9660"/>
                </a:cubicBezTo>
                <a:cubicBezTo>
                  <a:pt x="19781" y="9693"/>
                  <a:pt x="19881" y="9726"/>
                  <a:pt x="19914" y="9726"/>
                </a:cubicBezTo>
                <a:cubicBezTo>
                  <a:pt x="20061" y="9617"/>
                  <a:pt x="20197" y="9537"/>
                  <a:pt x="20334" y="9537"/>
                </a:cubicBezTo>
                <a:cubicBezTo>
                  <a:pt x="20447" y="9537"/>
                  <a:pt x="20561" y="9591"/>
                  <a:pt x="20682" y="9726"/>
                </a:cubicBezTo>
                <a:cubicBezTo>
                  <a:pt x="20882" y="9993"/>
                  <a:pt x="21015" y="10360"/>
                  <a:pt x="21015" y="10694"/>
                </a:cubicBezTo>
                <a:lnTo>
                  <a:pt x="21015" y="11027"/>
                </a:lnTo>
                <a:cubicBezTo>
                  <a:pt x="20987" y="10999"/>
                  <a:pt x="20956" y="10987"/>
                  <a:pt x="20926" y="10987"/>
                </a:cubicBezTo>
                <a:cubicBezTo>
                  <a:pt x="20850" y="10987"/>
                  <a:pt x="20782" y="11065"/>
                  <a:pt x="20782" y="11161"/>
                </a:cubicBezTo>
                <a:lnTo>
                  <a:pt x="20782" y="11194"/>
                </a:lnTo>
                <a:lnTo>
                  <a:pt x="20748" y="11194"/>
                </a:lnTo>
                <a:cubicBezTo>
                  <a:pt x="20114" y="11061"/>
                  <a:pt x="19914" y="10193"/>
                  <a:pt x="20248" y="9693"/>
                </a:cubicBezTo>
                <a:cubicBezTo>
                  <a:pt x="20281" y="9660"/>
                  <a:pt x="20215" y="9593"/>
                  <a:pt x="20215" y="9593"/>
                </a:cubicBezTo>
                <a:cubicBezTo>
                  <a:pt x="19914" y="9760"/>
                  <a:pt x="19914" y="10260"/>
                  <a:pt x="19948" y="10560"/>
                </a:cubicBezTo>
                <a:cubicBezTo>
                  <a:pt x="20014" y="10927"/>
                  <a:pt x="20248" y="11194"/>
                  <a:pt x="20581" y="11361"/>
                </a:cubicBezTo>
                <a:cubicBezTo>
                  <a:pt x="20715" y="11394"/>
                  <a:pt x="20782" y="11428"/>
                  <a:pt x="20882" y="11428"/>
                </a:cubicBezTo>
                <a:cubicBezTo>
                  <a:pt x="20882" y="11428"/>
                  <a:pt x="20882" y="11494"/>
                  <a:pt x="20915" y="11494"/>
                </a:cubicBezTo>
                <a:cubicBezTo>
                  <a:pt x="20915" y="11528"/>
                  <a:pt x="20915" y="11561"/>
                  <a:pt x="20948" y="11594"/>
                </a:cubicBezTo>
                <a:lnTo>
                  <a:pt x="20948" y="11694"/>
                </a:lnTo>
                <a:cubicBezTo>
                  <a:pt x="20948" y="11728"/>
                  <a:pt x="21015" y="11761"/>
                  <a:pt x="21048" y="11761"/>
                </a:cubicBezTo>
                <a:cubicBezTo>
                  <a:pt x="21048" y="11861"/>
                  <a:pt x="21082" y="11995"/>
                  <a:pt x="21082" y="12061"/>
                </a:cubicBezTo>
                <a:cubicBezTo>
                  <a:pt x="21182" y="12562"/>
                  <a:pt x="21215" y="13062"/>
                  <a:pt x="21215" y="13562"/>
                </a:cubicBezTo>
                <a:cubicBezTo>
                  <a:pt x="21215" y="14096"/>
                  <a:pt x="21215" y="14596"/>
                  <a:pt x="21115" y="15164"/>
                </a:cubicBezTo>
                <a:cubicBezTo>
                  <a:pt x="21082" y="15230"/>
                  <a:pt x="21082" y="15264"/>
                  <a:pt x="21048" y="15364"/>
                </a:cubicBezTo>
                <a:cubicBezTo>
                  <a:pt x="20948" y="14830"/>
                  <a:pt x="20782" y="14330"/>
                  <a:pt x="20548" y="13863"/>
                </a:cubicBezTo>
                <a:lnTo>
                  <a:pt x="20548" y="13763"/>
                </a:lnTo>
                <a:lnTo>
                  <a:pt x="20548" y="13729"/>
                </a:lnTo>
                <a:cubicBezTo>
                  <a:pt x="20548" y="13696"/>
                  <a:pt x="20548" y="13696"/>
                  <a:pt x="20515" y="13662"/>
                </a:cubicBezTo>
                <a:lnTo>
                  <a:pt x="20515" y="13596"/>
                </a:lnTo>
                <a:cubicBezTo>
                  <a:pt x="20515" y="13596"/>
                  <a:pt x="20515" y="13562"/>
                  <a:pt x="20448" y="13562"/>
                </a:cubicBezTo>
                <a:cubicBezTo>
                  <a:pt x="20826" y="12900"/>
                  <a:pt x="19953" y="11850"/>
                  <a:pt x="19236" y="11850"/>
                </a:cubicBezTo>
                <a:cubicBezTo>
                  <a:pt x="19195" y="11850"/>
                  <a:pt x="19154" y="11854"/>
                  <a:pt x="19114" y="11861"/>
                </a:cubicBezTo>
                <a:cubicBezTo>
                  <a:pt x="19080" y="11861"/>
                  <a:pt x="19080" y="11928"/>
                  <a:pt x="19114" y="11928"/>
                </a:cubicBezTo>
                <a:cubicBezTo>
                  <a:pt x="19681" y="12095"/>
                  <a:pt x="20415" y="12728"/>
                  <a:pt x="20248" y="13396"/>
                </a:cubicBezTo>
                <a:cubicBezTo>
                  <a:pt x="20215" y="13562"/>
                  <a:pt x="20048" y="13596"/>
                  <a:pt x="19914" y="13596"/>
                </a:cubicBezTo>
                <a:cubicBezTo>
                  <a:pt x="19714" y="13596"/>
                  <a:pt x="19547" y="13329"/>
                  <a:pt x="19447" y="13195"/>
                </a:cubicBezTo>
                <a:cubicBezTo>
                  <a:pt x="19281" y="12895"/>
                  <a:pt x="19114" y="12562"/>
                  <a:pt x="19080" y="12228"/>
                </a:cubicBezTo>
                <a:cubicBezTo>
                  <a:pt x="19080" y="12211"/>
                  <a:pt x="19064" y="12203"/>
                  <a:pt x="19047" y="12203"/>
                </a:cubicBezTo>
                <a:cubicBezTo>
                  <a:pt x="19030" y="12203"/>
                  <a:pt x="19014" y="12211"/>
                  <a:pt x="19014" y="12228"/>
                </a:cubicBezTo>
                <a:cubicBezTo>
                  <a:pt x="19047" y="12695"/>
                  <a:pt x="19114" y="13229"/>
                  <a:pt x="19447" y="13596"/>
                </a:cubicBezTo>
                <a:cubicBezTo>
                  <a:pt x="19620" y="13768"/>
                  <a:pt x="19847" y="13868"/>
                  <a:pt x="20048" y="13868"/>
                </a:cubicBezTo>
                <a:cubicBezTo>
                  <a:pt x="20119" y="13868"/>
                  <a:pt x="20187" y="13855"/>
                  <a:pt x="20248" y="13829"/>
                </a:cubicBezTo>
                <a:cubicBezTo>
                  <a:pt x="20248" y="13863"/>
                  <a:pt x="20248" y="13863"/>
                  <a:pt x="20281" y="13896"/>
                </a:cubicBezTo>
                <a:cubicBezTo>
                  <a:pt x="20281" y="13896"/>
                  <a:pt x="20281" y="13929"/>
                  <a:pt x="20348" y="13929"/>
                </a:cubicBezTo>
                <a:cubicBezTo>
                  <a:pt x="20381" y="14029"/>
                  <a:pt x="20381" y="14063"/>
                  <a:pt x="20415" y="14163"/>
                </a:cubicBezTo>
                <a:cubicBezTo>
                  <a:pt x="20436" y="14226"/>
                  <a:pt x="20484" y="14250"/>
                  <a:pt x="20533" y="14250"/>
                </a:cubicBezTo>
                <a:cubicBezTo>
                  <a:pt x="20562" y="14250"/>
                  <a:pt x="20590" y="14242"/>
                  <a:pt x="20615" y="14230"/>
                </a:cubicBezTo>
                <a:cubicBezTo>
                  <a:pt x="20882" y="14697"/>
                  <a:pt x="20915" y="15230"/>
                  <a:pt x="21015" y="15731"/>
                </a:cubicBezTo>
                <a:cubicBezTo>
                  <a:pt x="21015" y="15764"/>
                  <a:pt x="21015" y="15831"/>
                  <a:pt x="21048" y="15831"/>
                </a:cubicBezTo>
                <a:cubicBezTo>
                  <a:pt x="21048" y="15864"/>
                  <a:pt x="21082" y="15931"/>
                  <a:pt x="21082" y="15997"/>
                </a:cubicBezTo>
                <a:cubicBezTo>
                  <a:pt x="21082" y="15997"/>
                  <a:pt x="21082" y="16031"/>
                  <a:pt x="21115" y="16031"/>
                </a:cubicBezTo>
                <a:cubicBezTo>
                  <a:pt x="21282" y="15964"/>
                  <a:pt x="21449" y="15797"/>
                  <a:pt x="21616" y="15731"/>
                </a:cubicBezTo>
                <a:cubicBezTo>
                  <a:pt x="21682" y="15731"/>
                  <a:pt x="21682" y="15697"/>
                  <a:pt x="21682" y="15631"/>
                </a:cubicBezTo>
                <a:cubicBezTo>
                  <a:pt x="21716" y="15731"/>
                  <a:pt x="21749" y="15797"/>
                  <a:pt x="21849" y="15897"/>
                </a:cubicBezTo>
                <a:cubicBezTo>
                  <a:pt x="22004" y="16068"/>
                  <a:pt x="22173" y="16145"/>
                  <a:pt x="22344" y="16145"/>
                </a:cubicBezTo>
                <a:cubicBezTo>
                  <a:pt x="22540" y="16145"/>
                  <a:pt x="22738" y="16043"/>
                  <a:pt x="22916" y="15864"/>
                </a:cubicBezTo>
                <a:cubicBezTo>
                  <a:pt x="23126" y="15655"/>
                  <a:pt x="23286" y="15348"/>
                  <a:pt x="23342" y="15024"/>
                </a:cubicBezTo>
                <a:lnTo>
                  <a:pt x="23342" y="15024"/>
                </a:lnTo>
                <a:cubicBezTo>
                  <a:pt x="23304" y="15098"/>
                  <a:pt x="23261" y="15168"/>
                  <a:pt x="23217" y="15230"/>
                </a:cubicBezTo>
                <a:cubicBezTo>
                  <a:pt x="23084" y="15389"/>
                  <a:pt x="22888" y="15570"/>
                  <a:pt x="22696" y="15570"/>
                </a:cubicBezTo>
                <a:cubicBezTo>
                  <a:pt x="22647" y="15570"/>
                  <a:pt x="22597" y="15558"/>
                  <a:pt x="22550" y="15530"/>
                </a:cubicBezTo>
                <a:cubicBezTo>
                  <a:pt x="22016" y="15230"/>
                  <a:pt x="22383" y="14363"/>
                  <a:pt x="22783" y="14096"/>
                </a:cubicBezTo>
                <a:cubicBezTo>
                  <a:pt x="22783" y="14096"/>
                  <a:pt x="22783" y="14063"/>
                  <a:pt x="22850" y="14063"/>
                </a:cubicBezTo>
                <a:cubicBezTo>
                  <a:pt x="23057" y="14063"/>
                  <a:pt x="23284" y="14063"/>
                  <a:pt x="23422" y="14219"/>
                </a:cubicBezTo>
                <a:lnTo>
                  <a:pt x="23422" y="14219"/>
                </a:lnTo>
                <a:cubicBezTo>
                  <a:pt x="23418" y="13932"/>
                  <a:pt x="23236" y="13813"/>
                  <a:pt x="23028" y="13813"/>
                </a:cubicBezTo>
                <a:cubicBezTo>
                  <a:pt x="22925" y="13813"/>
                  <a:pt x="22815" y="13842"/>
                  <a:pt x="22716" y="13896"/>
                </a:cubicBezTo>
                <a:cubicBezTo>
                  <a:pt x="22683" y="13896"/>
                  <a:pt x="22683" y="13929"/>
                  <a:pt x="22716" y="13996"/>
                </a:cubicBezTo>
                <a:cubicBezTo>
                  <a:pt x="22260" y="14127"/>
                  <a:pt x="21963" y="14703"/>
                  <a:pt x="22074" y="15197"/>
                </a:cubicBezTo>
                <a:lnTo>
                  <a:pt x="22074" y="15197"/>
                </a:lnTo>
                <a:cubicBezTo>
                  <a:pt x="22065" y="15182"/>
                  <a:pt x="22048" y="15175"/>
                  <a:pt x="22027" y="15175"/>
                </a:cubicBezTo>
                <a:cubicBezTo>
                  <a:pt x="22004" y="15175"/>
                  <a:pt x="21977" y="15183"/>
                  <a:pt x="21949" y="15197"/>
                </a:cubicBezTo>
                <a:cubicBezTo>
                  <a:pt x="21882" y="15230"/>
                  <a:pt x="21782" y="15264"/>
                  <a:pt x="21749" y="15297"/>
                </a:cubicBezTo>
                <a:cubicBezTo>
                  <a:pt x="21616" y="15364"/>
                  <a:pt x="21549" y="15430"/>
                  <a:pt x="21449" y="15564"/>
                </a:cubicBezTo>
                <a:cubicBezTo>
                  <a:pt x="21349" y="15697"/>
                  <a:pt x="21215" y="15831"/>
                  <a:pt x="21082" y="15897"/>
                </a:cubicBezTo>
                <a:cubicBezTo>
                  <a:pt x="21115" y="15697"/>
                  <a:pt x="21182" y="15530"/>
                  <a:pt x="21182" y="15330"/>
                </a:cubicBezTo>
                <a:cubicBezTo>
                  <a:pt x="21515" y="14596"/>
                  <a:pt x="21849" y="13929"/>
                  <a:pt x="21916" y="13162"/>
                </a:cubicBezTo>
                <a:cubicBezTo>
                  <a:pt x="22016" y="13195"/>
                  <a:pt x="22083" y="13229"/>
                  <a:pt x="22216" y="13262"/>
                </a:cubicBezTo>
                <a:cubicBezTo>
                  <a:pt x="22249" y="13262"/>
                  <a:pt x="22283" y="13229"/>
                  <a:pt x="22249" y="13195"/>
                </a:cubicBezTo>
                <a:cubicBezTo>
                  <a:pt x="22116" y="13095"/>
                  <a:pt x="22049" y="12995"/>
                  <a:pt x="21949" y="12862"/>
                </a:cubicBezTo>
                <a:lnTo>
                  <a:pt x="21949" y="12762"/>
                </a:lnTo>
                <a:cubicBezTo>
                  <a:pt x="21949" y="12728"/>
                  <a:pt x="21916" y="12695"/>
                  <a:pt x="21882" y="12695"/>
                </a:cubicBezTo>
                <a:cubicBezTo>
                  <a:pt x="21782" y="12395"/>
                  <a:pt x="21849" y="12028"/>
                  <a:pt x="22016" y="11728"/>
                </a:cubicBezTo>
                <a:cubicBezTo>
                  <a:pt x="22092" y="11498"/>
                  <a:pt x="22364" y="11249"/>
                  <a:pt x="22637" y="11249"/>
                </a:cubicBezTo>
                <a:cubicBezTo>
                  <a:pt x="22721" y="11249"/>
                  <a:pt x="22805" y="11273"/>
                  <a:pt x="22883" y="11327"/>
                </a:cubicBezTo>
                <a:cubicBezTo>
                  <a:pt x="23183" y="11494"/>
                  <a:pt x="23250" y="11828"/>
                  <a:pt x="23250" y="12095"/>
                </a:cubicBezTo>
                <a:cubicBezTo>
                  <a:pt x="23250" y="12562"/>
                  <a:pt x="23017" y="12862"/>
                  <a:pt x="22716" y="13195"/>
                </a:cubicBezTo>
                <a:cubicBezTo>
                  <a:pt x="22683" y="13229"/>
                  <a:pt x="22716" y="13329"/>
                  <a:pt x="22750" y="13329"/>
                </a:cubicBezTo>
                <a:cubicBezTo>
                  <a:pt x="23617" y="12995"/>
                  <a:pt x="23784" y="11361"/>
                  <a:pt x="22783" y="11027"/>
                </a:cubicBezTo>
                <a:cubicBezTo>
                  <a:pt x="22701" y="10998"/>
                  <a:pt x="22621" y="10984"/>
                  <a:pt x="22544" y="10984"/>
                </a:cubicBezTo>
                <a:cubicBezTo>
                  <a:pt x="21839" y="10984"/>
                  <a:pt x="21375" y="12137"/>
                  <a:pt x="21616" y="12829"/>
                </a:cubicBezTo>
                <a:cubicBezTo>
                  <a:pt x="21616" y="13029"/>
                  <a:pt x="21582" y="13262"/>
                  <a:pt x="21616" y="13496"/>
                </a:cubicBezTo>
                <a:cubicBezTo>
                  <a:pt x="21616" y="13529"/>
                  <a:pt x="21616" y="13529"/>
                  <a:pt x="21682" y="13529"/>
                </a:cubicBezTo>
                <a:cubicBezTo>
                  <a:pt x="21582" y="13929"/>
                  <a:pt x="21415" y="14363"/>
                  <a:pt x="21249" y="14730"/>
                </a:cubicBezTo>
                <a:cubicBezTo>
                  <a:pt x="21315" y="13763"/>
                  <a:pt x="21315" y="12762"/>
                  <a:pt x="21182" y="11728"/>
                </a:cubicBezTo>
                <a:cubicBezTo>
                  <a:pt x="21215" y="11694"/>
                  <a:pt x="21249" y="11661"/>
                  <a:pt x="21215" y="11561"/>
                </a:cubicBezTo>
                <a:lnTo>
                  <a:pt x="21215" y="11494"/>
                </a:lnTo>
                <a:cubicBezTo>
                  <a:pt x="21215" y="11394"/>
                  <a:pt x="21182" y="11327"/>
                  <a:pt x="21115" y="11261"/>
                </a:cubicBezTo>
                <a:cubicBezTo>
                  <a:pt x="21215" y="11194"/>
                  <a:pt x="21249" y="11027"/>
                  <a:pt x="21282" y="10860"/>
                </a:cubicBezTo>
                <a:cubicBezTo>
                  <a:pt x="21349" y="10393"/>
                  <a:pt x="21182" y="9860"/>
                  <a:pt x="20882" y="9526"/>
                </a:cubicBezTo>
                <a:cubicBezTo>
                  <a:pt x="20736" y="9366"/>
                  <a:pt x="20564" y="9288"/>
                  <a:pt x="20398" y="9288"/>
                </a:cubicBezTo>
                <a:close/>
                <a:moveTo>
                  <a:pt x="11608" y="16531"/>
                </a:moveTo>
                <a:cubicBezTo>
                  <a:pt x="11708" y="16565"/>
                  <a:pt x="11775" y="16665"/>
                  <a:pt x="11875" y="16698"/>
                </a:cubicBezTo>
                <a:cubicBezTo>
                  <a:pt x="11909" y="16831"/>
                  <a:pt x="11942" y="16931"/>
                  <a:pt x="11942" y="17032"/>
                </a:cubicBezTo>
                <a:cubicBezTo>
                  <a:pt x="11875" y="16865"/>
                  <a:pt x="11775" y="16698"/>
                  <a:pt x="11708" y="16598"/>
                </a:cubicBezTo>
                <a:lnTo>
                  <a:pt x="11608" y="16531"/>
                </a:lnTo>
                <a:close/>
                <a:moveTo>
                  <a:pt x="14989" y="15516"/>
                </a:moveTo>
                <a:cubicBezTo>
                  <a:pt x="15328" y="15516"/>
                  <a:pt x="15695" y="15894"/>
                  <a:pt x="15845" y="16164"/>
                </a:cubicBezTo>
                <a:cubicBezTo>
                  <a:pt x="16027" y="16407"/>
                  <a:pt x="16043" y="16704"/>
                  <a:pt x="16020" y="16982"/>
                </a:cubicBezTo>
                <a:lnTo>
                  <a:pt x="16020" y="16982"/>
                </a:lnTo>
                <a:cubicBezTo>
                  <a:pt x="16009" y="16978"/>
                  <a:pt x="15997" y="16976"/>
                  <a:pt x="15986" y="16976"/>
                </a:cubicBezTo>
                <a:cubicBezTo>
                  <a:pt x="15920" y="16976"/>
                  <a:pt x="15845" y="17037"/>
                  <a:pt x="15845" y="17098"/>
                </a:cubicBezTo>
                <a:lnTo>
                  <a:pt x="15845" y="17198"/>
                </a:lnTo>
                <a:lnTo>
                  <a:pt x="15778" y="17198"/>
                </a:lnTo>
                <a:cubicBezTo>
                  <a:pt x="15670" y="17385"/>
                  <a:pt x="15544" y="17459"/>
                  <a:pt x="15414" y="17459"/>
                </a:cubicBezTo>
                <a:cubicBezTo>
                  <a:pt x="15103" y="17459"/>
                  <a:pt x="14765" y="17037"/>
                  <a:pt x="14577" y="16731"/>
                </a:cubicBezTo>
                <a:cubicBezTo>
                  <a:pt x="14377" y="16364"/>
                  <a:pt x="14377" y="15664"/>
                  <a:pt x="14877" y="15530"/>
                </a:cubicBezTo>
                <a:cubicBezTo>
                  <a:pt x="14914" y="15520"/>
                  <a:pt x="14951" y="15516"/>
                  <a:pt x="14989" y="15516"/>
                </a:cubicBezTo>
                <a:close/>
                <a:moveTo>
                  <a:pt x="4135" y="17044"/>
                </a:moveTo>
                <a:cubicBezTo>
                  <a:pt x="4227" y="17044"/>
                  <a:pt x="4326" y="17071"/>
                  <a:pt x="4437" y="17132"/>
                </a:cubicBezTo>
                <a:cubicBezTo>
                  <a:pt x="4737" y="17298"/>
                  <a:pt x="4937" y="17699"/>
                  <a:pt x="5037" y="18032"/>
                </a:cubicBezTo>
                <a:cubicBezTo>
                  <a:pt x="5070" y="18132"/>
                  <a:pt x="5037" y="18266"/>
                  <a:pt x="5004" y="18399"/>
                </a:cubicBezTo>
                <a:lnTo>
                  <a:pt x="4937" y="18399"/>
                </a:lnTo>
                <a:cubicBezTo>
                  <a:pt x="4937" y="18399"/>
                  <a:pt x="4904" y="18399"/>
                  <a:pt x="4904" y="18433"/>
                </a:cubicBezTo>
                <a:cubicBezTo>
                  <a:pt x="4870" y="18466"/>
                  <a:pt x="4837" y="18533"/>
                  <a:pt x="4870" y="18566"/>
                </a:cubicBezTo>
                <a:cubicBezTo>
                  <a:pt x="4784" y="18624"/>
                  <a:pt x="4648" y="18706"/>
                  <a:pt x="4505" y="18706"/>
                </a:cubicBezTo>
                <a:cubicBezTo>
                  <a:pt x="4482" y="18706"/>
                  <a:pt x="4459" y="18704"/>
                  <a:pt x="4437" y="18699"/>
                </a:cubicBezTo>
                <a:cubicBezTo>
                  <a:pt x="4003" y="18566"/>
                  <a:pt x="3736" y="17732"/>
                  <a:pt x="3703" y="17365"/>
                </a:cubicBezTo>
                <a:cubicBezTo>
                  <a:pt x="3703" y="17321"/>
                  <a:pt x="3677" y="17296"/>
                  <a:pt x="3647" y="17291"/>
                </a:cubicBezTo>
                <a:lnTo>
                  <a:pt x="3647" y="17291"/>
                </a:lnTo>
                <a:cubicBezTo>
                  <a:pt x="3811" y="17141"/>
                  <a:pt x="3961" y="17044"/>
                  <a:pt x="4135" y="17044"/>
                </a:cubicBezTo>
                <a:close/>
                <a:moveTo>
                  <a:pt x="19381" y="14830"/>
                </a:moveTo>
                <a:cubicBezTo>
                  <a:pt x="19114" y="14830"/>
                  <a:pt x="18947" y="14930"/>
                  <a:pt x="18780" y="15097"/>
                </a:cubicBezTo>
                <a:cubicBezTo>
                  <a:pt x="18613" y="15364"/>
                  <a:pt x="18680" y="15664"/>
                  <a:pt x="18780" y="15897"/>
                </a:cubicBezTo>
                <a:cubicBezTo>
                  <a:pt x="18780" y="15914"/>
                  <a:pt x="18805" y="15922"/>
                  <a:pt x="18830" y="15922"/>
                </a:cubicBezTo>
                <a:cubicBezTo>
                  <a:pt x="18847" y="15922"/>
                  <a:pt x="18863" y="15919"/>
                  <a:pt x="18872" y="15912"/>
                </a:cubicBezTo>
                <a:lnTo>
                  <a:pt x="18872" y="15912"/>
                </a:lnTo>
                <a:cubicBezTo>
                  <a:pt x="18888" y="15957"/>
                  <a:pt x="18906" y="16000"/>
                  <a:pt x="18925" y="16043"/>
                </a:cubicBezTo>
                <a:lnTo>
                  <a:pt x="18925" y="16043"/>
                </a:lnTo>
                <a:cubicBezTo>
                  <a:pt x="18906" y="15943"/>
                  <a:pt x="18892" y="15848"/>
                  <a:pt x="18880" y="15764"/>
                </a:cubicBezTo>
                <a:lnTo>
                  <a:pt x="18880" y="15897"/>
                </a:lnTo>
                <a:cubicBezTo>
                  <a:pt x="18880" y="15903"/>
                  <a:pt x="18877" y="15908"/>
                  <a:pt x="18872" y="15912"/>
                </a:cubicBezTo>
                <a:lnTo>
                  <a:pt x="18872" y="15912"/>
                </a:lnTo>
                <a:cubicBezTo>
                  <a:pt x="18838" y="15816"/>
                  <a:pt x="18809" y="15713"/>
                  <a:pt x="18780" y="15597"/>
                </a:cubicBezTo>
                <a:cubicBezTo>
                  <a:pt x="18780" y="15564"/>
                  <a:pt x="18747" y="15564"/>
                  <a:pt x="18713" y="15564"/>
                </a:cubicBezTo>
                <a:cubicBezTo>
                  <a:pt x="18747" y="15264"/>
                  <a:pt x="18880" y="14997"/>
                  <a:pt x="19214" y="14930"/>
                </a:cubicBezTo>
                <a:cubicBezTo>
                  <a:pt x="19581" y="14930"/>
                  <a:pt x="19948" y="15197"/>
                  <a:pt x="20048" y="15530"/>
                </a:cubicBezTo>
                <a:cubicBezTo>
                  <a:pt x="20114" y="15764"/>
                  <a:pt x="20048" y="16031"/>
                  <a:pt x="19914" y="16231"/>
                </a:cubicBezTo>
                <a:cubicBezTo>
                  <a:pt x="19881" y="16264"/>
                  <a:pt x="19848" y="16364"/>
                  <a:pt x="19781" y="16431"/>
                </a:cubicBezTo>
                <a:cubicBezTo>
                  <a:pt x="19767" y="16404"/>
                  <a:pt x="19736" y="16387"/>
                  <a:pt x="19705" y="16387"/>
                </a:cubicBezTo>
                <a:cubicBezTo>
                  <a:pt x="19660" y="16387"/>
                  <a:pt x="19614" y="16420"/>
                  <a:pt x="19614" y="16498"/>
                </a:cubicBezTo>
                <a:lnTo>
                  <a:pt x="19614" y="16631"/>
                </a:lnTo>
                <a:lnTo>
                  <a:pt x="19614" y="16731"/>
                </a:lnTo>
                <a:cubicBezTo>
                  <a:pt x="19568" y="16754"/>
                  <a:pt x="19538" y="16793"/>
                  <a:pt x="19491" y="16793"/>
                </a:cubicBezTo>
                <a:cubicBezTo>
                  <a:pt x="19470" y="16793"/>
                  <a:pt x="19445" y="16785"/>
                  <a:pt x="19414" y="16765"/>
                </a:cubicBezTo>
                <a:cubicBezTo>
                  <a:pt x="19247" y="16698"/>
                  <a:pt x="19114" y="16431"/>
                  <a:pt x="19047" y="16264"/>
                </a:cubicBezTo>
                <a:cubicBezTo>
                  <a:pt x="18999" y="16192"/>
                  <a:pt x="18959" y="16119"/>
                  <a:pt x="18925" y="16043"/>
                </a:cubicBezTo>
                <a:lnTo>
                  <a:pt x="18925" y="16043"/>
                </a:lnTo>
                <a:cubicBezTo>
                  <a:pt x="19008" y="16496"/>
                  <a:pt x="19177" y="17044"/>
                  <a:pt x="19614" y="17098"/>
                </a:cubicBezTo>
                <a:cubicBezTo>
                  <a:pt x="19714" y="17098"/>
                  <a:pt x="19781" y="17098"/>
                  <a:pt x="19881" y="17065"/>
                </a:cubicBezTo>
                <a:lnTo>
                  <a:pt x="19881" y="17098"/>
                </a:lnTo>
                <a:cubicBezTo>
                  <a:pt x="19881" y="17165"/>
                  <a:pt x="19914" y="17165"/>
                  <a:pt x="19948" y="17198"/>
                </a:cubicBezTo>
                <a:cubicBezTo>
                  <a:pt x="19994" y="17657"/>
                  <a:pt x="19961" y="18116"/>
                  <a:pt x="19946" y="18575"/>
                </a:cubicBezTo>
                <a:lnTo>
                  <a:pt x="19946" y="18575"/>
                </a:lnTo>
                <a:cubicBezTo>
                  <a:pt x="20034" y="18324"/>
                  <a:pt x="20117" y="18071"/>
                  <a:pt x="20194" y="17818"/>
                </a:cubicBezTo>
                <a:lnTo>
                  <a:pt x="20194" y="17818"/>
                </a:lnTo>
                <a:cubicBezTo>
                  <a:pt x="20192" y="18143"/>
                  <a:pt x="20161" y="18463"/>
                  <a:pt x="20114" y="18766"/>
                </a:cubicBezTo>
                <a:cubicBezTo>
                  <a:pt x="20181" y="18699"/>
                  <a:pt x="20181" y="18666"/>
                  <a:pt x="20215" y="18566"/>
                </a:cubicBezTo>
                <a:cubicBezTo>
                  <a:pt x="20224" y="18556"/>
                  <a:pt x="20234" y="18552"/>
                  <a:pt x="20243" y="18552"/>
                </a:cubicBezTo>
                <a:cubicBezTo>
                  <a:pt x="20265" y="18552"/>
                  <a:pt x="20281" y="18576"/>
                  <a:pt x="20281" y="18599"/>
                </a:cubicBezTo>
                <a:cubicBezTo>
                  <a:pt x="20248" y="18766"/>
                  <a:pt x="20181" y="18933"/>
                  <a:pt x="20114" y="19100"/>
                </a:cubicBezTo>
                <a:lnTo>
                  <a:pt x="20114" y="19200"/>
                </a:lnTo>
                <a:lnTo>
                  <a:pt x="20081" y="19233"/>
                </a:lnTo>
                <a:cubicBezTo>
                  <a:pt x="20048" y="19333"/>
                  <a:pt x="20048" y="19400"/>
                  <a:pt x="20014" y="19500"/>
                </a:cubicBezTo>
                <a:cubicBezTo>
                  <a:pt x="20415" y="18533"/>
                  <a:pt x="20748" y="17532"/>
                  <a:pt x="21015" y="16531"/>
                </a:cubicBezTo>
                <a:cubicBezTo>
                  <a:pt x="21048" y="16398"/>
                  <a:pt x="21048" y="16264"/>
                  <a:pt x="21082" y="16164"/>
                </a:cubicBezTo>
                <a:cubicBezTo>
                  <a:pt x="21045" y="16164"/>
                  <a:pt x="21029" y="16134"/>
                  <a:pt x="21032" y="16101"/>
                </a:cubicBezTo>
                <a:lnTo>
                  <a:pt x="21032" y="16101"/>
                </a:lnTo>
                <a:cubicBezTo>
                  <a:pt x="20867" y="16243"/>
                  <a:pt x="20720" y="16374"/>
                  <a:pt x="20548" y="16431"/>
                </a:cubicBezTo>
                <a:cubicBezTo>
                  <a:pt x="20452" y="16899"/>
                  <a:pt x="20333" y="17360"/>
                  <a:pt x="20194" y="17818"/>
                </a:cubicBezTo>
                <a:lnTo>
                  <a:pt x="20194" y="17818"/>
                </a:lnTo>
                <a:cubicBezTo>
                  <a:pt x="20195" y="17679"/>
                  <a:pt x="20191" y="17539"/>
                  <a:pt x="20181" y="17398"/>
                </a:cubicBezTo>
                <a:lnTo>
                  <a:pt x="20215" y="17365"/>
                </a:lnTo>
                <a:cubicBezTo>
                  <a:pt x="20215" y="17198"/>
                  <a:pt x="20181" y="17032"/>
                  <a:pt x="20114" y="16898"/>
                </a:cubicBezTo>
                <a:cubicBezTo>
                  <a:pt x="20215" y="16765"/>
                  <a:pt x="20281" y="16665"/>
                  <a:pt x="20348" y="16565"/>
                </a:cubicBezTo>
                <a:cubicBezTo>
                  <a:pt x="20515" y="16264"/>
                  <a:pt x="20581" y="15997"/>
                  <a:pt x="20515" y="15664"/>
                </a:cubicBezTo>
                <a:cubicBezTo>
                  <a:pt x="20415" y="15164"/>
                  <a:pt x="19881" y="14830"/>
                  <a:pt x="19381" y="14830"/>
                </a:cubicBezTo>
                <a:close/>
                <a:moveTo>
                  <a:pt x="15069" y="18730"/>
                </a:moveTo>
                <a:cubicBezTo>
                  <a:pt x="15094" y="18730"/>
                  <a:pt x="15119" y="18731"/>
                  <a:pt x="15144" y="18733"/>
                </a:cubicBezTo>
                <a:cubicBezTo>
                  <a:pt x="15745" y="18866"/>
                  <a:pt x="15978" y="19400"/>
                  <a:pt x="15845" y="19834"/>
                </a:cubicBezTo>
                <a:cubicBezTo>
                  <a:pt x="15824" y="19803"/>
                  <a:pt x="15801" y="19791"/>
                  <a:pt x="15778" y="19791"/>
                </a:cubicBezTo>
                <a:cubicBezTo>
                  <a:pt x="15726" y="19791"/>
                  <a:pt x="15678" y="19854"/>
                  <a:pt x="15678" y="19900"/>
                </a:cubicBezTo>
                <a:cubicBezTo>
                  <a:pt x="15711" y="20000"/>
                  <a:pt x="15711" y="20067"/>
                  <a:pt x="15711" y="20067"/>
                </a:cubicBezTo>
                <a:cubicBezTo>
                  <a:pt x="15575" y="20204"/>
                  <a:pt x="15422" y="20309"/>
                  <a:pt x="15233" y="20309"/>
                </a:cubicBezTo>
                <a:cubicBezTo>
                  <a:pt x="15145" y="20309"/>
                  <a:pt x="15050" y="20287"/>
                  <a:pt x="14944" y="20234"/>
                </a:cubicBezTo>
                <a:cubicBezTo>
                  <a:pt x="14677" y="20067"/>
                  <a:pt x="14510" y="19734"/>
                  <a:pt x="14410" y="19400"/>
                </a:cubicBezTo>
                <a:cubicBezTo>
                  <a:pt x="14317" y="18962"/>
                  <a:pt x="14692" y="18730"/>
                  <a:pt x="15069" y="18730"/>
                </a:cubicBezTo>
                <a:close/>
                <a:moveTo>
                  <a:pt x="22069" y="17286"/>
                </a:moveTo>
                <a:cubicBezTo>
                  <a:pt x="21530" y="17286"/>
                  <a:pt x="21071" y="17773"/>
                  <a:pt x="20948" y="18232"/>
                </a:cubicBezTo>
                <a:cubicBezTo>
                  <a:pt x="20948" y="18266"/>
                  <a:pt x="20915" y="18366"/>
                  <a:pt x="20915" y="18399"/>
                </a:cubicBezTo>
                <a:cubicBezTo>
                  <a:pt x="20882" y="18399"/>
                  <a:pt x="20848" y="18399"/>
                  <a:pt x="20848" y="18433"/>
                </a:cubicBezTo>
                <a:cubicBezTo>
                  <a:pt x="20748" y="18466"/>
                  <a:pt x="20748" y="18533"/>
                  <a:pt x="20715" y="18599"/>
                </a:cubicBezTo>
                <a:cubicBezTo>
                  <a:pt x="20715" y="18599"/>
                  <a:pt x="20682" y="18599"/>
                  <a:pt x="20682" y="18633"/>
                </a:cubicBezTo>
                <a:cubicBezTo>
                  <a:pt x="20427" y="19090"/>
                  <a:pt x="20038" y="19470"/>
                  <a:pt x="19704" y="19861"/>
                </a:cubicBezTo>
                <a:lnTo>
                  <a:pt x="19704" y="19861"/>
                </a:lnTo>
                <a:cubicBezTo>
                  <a:pt x="19651" y="20018"/>
                  <a:pt x="19598" y="20175"/>
                  <a:pt x="19547" y="20331"/>
                </a:cubicBezTo>
                <a:lnTo>
                  <a:pt x="19547" y="20331"/>
                </a:lnTo>
                <a:cubicBezTo>
                  <a:pt x="19891" y="19815"/>
                  <a:pt x="20307" y="19257"/>
                  <a:pt x="20748" y="18933"/>
                </a:cubicBezTo>
                <a:cubicBezTo>
                  <a:pt x="20848" y="18933"/>
                  <a:pt x="20915" y="18900"/>
                  <a:pt x="20915" y="18866"/>
                </a:cubicBezTo>
                <a:lnTo>
                  <a:pt x="20948" y="18900"/>
                </a:lnTo>
                <a:cubicBezTo>
                  <a:pt x="21035" y="19030"/>
                  <a:pt x="21151" y="19132"/>
                  <a:pt x="21303" y="19132"/>
                </a:cubicBezTo>
                <a:cubicBezTo>
                  <a:pt x="21385" y="19132"/>
                  <a:pt x="21478" y="19103"/>
                  <a:pt x="21582" y="19033"/>
                </a:cubicBezTo>
                <a:cubicBezTo>
                  <a:pt x="21616" y="18966"/>
                  <a:pt x="21582" y="18933"/>
                  <a:pt x="21549" y="18933"/>
                </a:cubicBezTo>
                <a:cubicBezTo>
                  <a:pt x="21502" y="18941"/>
                  <a:pt x="21458" y="18945"/>
                  <a:pt x="21419" y="18945"/>
                </a:cubicBezTo>
                <a:cubicBezTo>
                  <a:pt x="21291" y="18945"/>
                  <a:pt x="21207" y="18901"/>
                  <a:pt x="21182" y="18799"/>
                </a:cubicBezTo>
                <a:lnTo>
                  <a:pt x="21182" y="18699"/>
                </a:lnTo>
                <a:lnTo>
                  <a:pt x="21182" y="18633"/>
                </a:lnTo>
                <a:cubicBezTo>
                  <a:pt x="21182" y="18399"/>
                  <a:pt x="21282" y="18066"/>
                  <a:pt x="21415" y="17899"/>
                </a:cubicBezTo>
                <a:cubicBezTo>
                  <a:pt x="21549" y="17721"/>
                  <a:pt x="21801" y="17573"/>
                  <a:pt x="22043" y="17573"/>
                </a:cubicBezTo>
                <a:cubicBezTo>
                  <a:pt x="22164" y="17573"/>
                  <a:pt x="22283" y="17610"/>
                  <a:pt x="22383" y="17699"/>
                </a:cubicBezTo>
                <a:cubicBezTo>
                  <a:pt x="22616" y="17899"/>
                  <a:pt x="22583" y="18299"/>
                  <a:pt x="22550" y="18599"/>
                </a:cubicBezTo>
                <a:cubicBezTo>
                  <a:pt x="22416" y="19033"/>
                  <a:pt x="22116" y="19300"/>
                  <a:pt x="21849" y="19600"/>
                </a:cubicBezTo>
                <a:cubicBezTo>
                  <a:pt x="21792" y="19629"/>
                  <a:pt x="21833" y="19707"/>
                  <a:pt x="21867" y="19707"/>
                </a:cubicBezTo>
                <a:cubicBezTo>
                  <a:pt x="21872" y="19707"/>
                  <a:pt x="21878" y="19705"/>
                  <a:pt x="21882" y="19700"/>
                </a:cubicBezTo>
                <a:cubicBezTo>
                  <a:pt x="22449" y="19467"/>
                  <a:pt x="22783" y="18933"/>
                  <a:pt x="22850" y="18366"/>
                </a:cubicBezTo>
                <a:cubicBezTo>
                  <a:pt x="22883" y="17932"/>
                  <a:pt x="22716" y="17398"/>
                  <a:pt x="22216" y="17298"/>
                </a:cubicBezTo>
                <a:cubicBezTo>
                  <a:pt x="22166" y="17290"/>
                  <a:pt x="22117" y="17286"/>
                  <a:pt x="22069" y="17286"/>
                </a:cubicBezTo>
                <a:close/>
                <a:moveTo>
                  <a:pt x="19946" y="18575"/>
                </a:moveTo>
                <a:cubicBezTo>
                  <a:pt x="19695" y="19295"/>
                  <a:pt x="19400" y="20010"/>
                  <a:pt x="19080" y="20734"/>
                </a:cubicBezTo>
                <a:cubicBezTo>
                  <a:pt x="19180" y="20567"/>
                  <a:pt x="19281" y="20401"/>
                  <a:pt x="19414" y="20234"/>
                </a:cubicBezTo>
                <a:cubicBezTo>
                  <a:pt x="19501" y="20107"/>
                  <a:pt x="19600" y="19983"/>
                  <a:pt x="19704" y="19861"/>
                </a:cubicBezTo>
                <a:lnTo>
                  <a:pt x="19704" y="19861"/>
                </a:lnTo>
                <a:cubicBezTo>
                  <a:pt x="19781" y="19638"/>
                  <a:pt x="19861" y="19416"/>
                  <a:pt x="19948" y="19200"/>
                </a:cubicBezTo>
                <a:cubicBezTo>
                  <a:pt x="19937" y="18992"/>
                  <a:pt x="19940" y="18783"/>
                  <a:pt x="19946" y="18575"/>
                </a:cubicBezTo>
                <a:close/>
                <a:moveTo>
                  <a:pt x="4270" y="20601"/>
                </a:moveTo>
                <a:cubicBezTo>
                  <a:pt x="4570" y="20601"/>
                  <a:pt x="4870" y="20768"/>
                  <a:pt x="5104" y="20968"/>
                </a:cubicBezTo>
                <a:cubicBezTo>
                  <a:pt x="5371" y="21235"/>
                  <a:pt x="5371" y="21468"/>
                  <a:pt x="5337" y="21802"/>
                </a:cubicBezTo>
                <a:cubicBezTo>
                  <a:pt x="5337" y="21837"/>
                  <a:pt x="5347" y="21864"/>
                  <a:pt x="5361" y="21875"/>
                </a:cubicBezTo>
                <a:lnTo>
                  <a:pt x="5361" y="21875"/>
                </a:lnTo>
                <a:cubicBezTo>
                  <a:pt x="5122" y="22041"/>
                  <a:pt x="4900" y="22155"/>
                  <a:pt x="4645" y="22155"/>
                </a:cubicBezTo>
                <a:cubicBezTo>
                  <a:pt x="4548" y="22155"/>
                  <a:pt x="4446" y="22138"/>
                  <a:pt x="4337" y="22102"/>
                </a:cubicBezTo>
                <a:cubicBezTo>
                  <a:pt x="4003" y="21968"/>
                  <a:pt x="3669" y="21702"/>
                  <a:pt x="3569" y="21301"/>
                </a:cubicBezTo>
                <a:cubicBezTo>
                  <a:pt x="3403" y="20868"/>
                  <a:pt x="3870" y="20601"/>
                  <a:pt x="4270" y="20601"/>
                </a:cubicBezTo>
                <a:close/>
                <a:moveTo>
                  <a:pt x="7378" y="24402"/>
                </a:moveTo>
                <a:lnTo>
                  <a:pt x="7378" y="24402"/>
                </a:lnTo>
                <a:cubicBezTo>
                  <a:pt x="7399" y="24413"/>
                  <a:pt x="7419" y="24425"/>
                  <a:pt x="7439" y="24437"/>
                </a:cubicBezTo>
                <a:cubicBezTo>
                  <a:pt x="7448" y="24437"/>
                  <a:pt x="7456" y="24437"/>
                  <a:pt x="7464" y="24437"/>
                </a:cubicBezTo>
                <a:lnTo>
                  <a:pt x="7464" y="24437"/>
                </a:lnTo>
                <a:cubicBezTo>
                  <a:pt x="7435" y="24425"/>
                  <a:pt x="7407" y="24414"/>
                  <a:pt x="7378" y="24402"/>
                </a:cubicBezTo>
                <a:close/>
                <a:moveTo>
                  <a:pt x="7464" y="24437"/>
                </a:moveTo>
                <a:cubicBezTo>
                  <a:pt x="7489" y="24447"/>
                  <a:pt x="7514" y="24457"/>
                  <a:pt x="7539" y="24468"/>
                </a:cubicBezTo>
                <a:lnTo>
                  <a:pt x="7539" y="24468"/>
                </a:lnTo>
                <a:cubicBezTo>
                  <a:pt x="7537" y="24441"/>
                  <a:pt x="7512" y="24437"/>
                  <a:pt x="7464" y="24437"/>
                </a:cubicBezTo>
                <a:close/>
                <a:moveTo>
                  <a:pt x="7539" y="24468"/>
                </a:moveTo>
                <a:cubicBezTo>
                  <a:pt x="7539" y="24469"/>
                  <a:pt x="7539" y="24469"/>
                  <a:pt x="7539" y="24470"/>
                </a:cubicBezTo>
                <a:cubicBezTo>
                  <a:pt x="7572" y="24470"/>
                  <a:pt x="7572" y="24537"/>
                  <a:pt x="7572" y="24537"/>
                </a:cubicBezTo>
                <a:cubicBezTo>
                  <a:pt x="7672" y="24570"/>
                  <a:pt x="7739" y="24637"/>
                  <a:pt x="7839" y="24737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65" y="24679"/>
                  <a:pt x="7869" y="24642"/>
                  <a:pt x="7872" y="24604"/>
                </a:cubicBezTo>
                <a:cubicBezTo>
                  <a:pt x="7758" y="24559"/>
                  <a:pt x="7647" y="24513"/>
                  <a:pt x="7539" y="24468"/>
                </a:cubicBezTo>
                <a:close/>
                <a:moveTo>
                  <a:pt x="7772" y="24937"/>
                </a:moveTo>
                <a:cubicBezTo>
                  <a:pt x="7777" y="24968"/>
                  <a:pt x="7781" y="24998"/>
                  <a:pt x="7782" y="25028"/>
                </a:cubicBezTo>
                <a:lnTo>
                  <a:pt x="7782" y="25028"/>
                </a:lnTo>
                <a:cubicBezTo>
                  <a:pt x="7795" y="24999"/>
                  <a:pt x="7806" y="24969"/>
                  <a:pt x="7815" y="24937"/>
                </a:cubicBezTo>
                <a:close/>
                <a:moveTo>
                  <a:pt x="5987" y="24095"/>
                </a:moveTo>
                <a:cubicBezTo>
                  <a:pt x="5909" y="24095"/>
                  <a:pt x="5837" y="24098"/>
                  <a:pt x="5771" y="24103"/>
                </a:cubicBezTo>
                <a:cubicBezTo>
                  <a:pt x="5070" y="24237"/>
                  <a:pt x="4837" y="24971"/>
                  <a:pt x="5271" y="25538"/>
                </a:cubicBezTo>
                <a:cubicBezTo>
                  <a:pt x="5539" y="25843"/>
                  <a:pt x="5968" y="25978"/>
                  <a:pt x="6397" y="25978"/>
                </a:cubicBezTo>
                <a:cubicBezTo>
                  <a:pt x="7103" y="25978"/>
                  <a:pt x="7806" y="25610"/>
                  <a:pt x="7782" y="25028"/>
                </a:cubicBezTo>
                <a:lnTo>
                  <a:pt x="7782" y="25028"/>
                </a:lnTo>
                <a:cubicBezTo>
                  <a:pt x="7707" y="25200"/>
                  <a:pt x="7575" y="25325"/>
                  <a:pt x="7339" y="25404"/>
                </a:cubicBezTo>
                <a:cubicBezTo>
                  <a:pt x="7182" y="25452"/>
                  <a:pt x="7013" y="25479"/>
                  <a:pt x="6843" y="25479"/>
                </a:cubicBezTo>
                <a:cubicBezTo>
                  <a:pt x="6541" y="25479"/>
                  <a:pt x="6239" y="25396"/>
                  <a:pt x="6004" y="25204"/>
                </a:cubicBezTo>
                <a:cubicBezTo>
                  <a:pt x="5771" y="25071"/>
                  <a:pt x="5704" y="24837"/>
                  <a:pt x="5738" y="24604"/>
                </a:cubicBezTo>
                <a:cubicBezTo>
                  <a:pt x="5738" y="24264"/>
                  <a:pt x="6065" y="24190"/>
                  <a:pt x="6367" y="24190"/>
                </a:cubicBezTo>
                <a:cubicBezTo>
                  <a:pt x="6451" y="24190"/>
                  <a:pt x="6532" y="24196"/>
                  <a:pt x="6605" y="24203"/>
                </a:cubicBezTo>
                <a:cubicBezTo>
                  <a:pt x="6887" y="24224"/>
                  <a:pt x="7132" y="24304"/>
                  <a:pt x="7378" y="24402"/>
                </a:cubicBezTo>
                <a:lnTo>
                  <a:pt x="7378" y="24402"/>
                </a:lnTo>
                <a:cubicBezTo>
                  <a:pt x="6959" y="24174"/>
                  <a:pt x="6401" y="24095"/>
                  <a:pt x="5987" y="24095"/>
                </a:cubicBezTo>
                <a:close/>
                <a:moveTo>
                  <a:pt x="20592" y="20933"/>
                </a:moveTo>
                <a:cubicBezTo>
                  <a:pt x="20578" y="20933"/>
                  <a:pt x="20563" y="20933"/>
                  <a:pt x="20548" y="20934"/>
                </a:cubicBezTo>
                <a:cubicBezTo>
                  <a:pt x="20515" y="20934"/>
                  <a:pt x="20515" y="20968"/>
                  <a:pt x="20515" y="21034"/>
                </a:cubicBezTo>
                <a:cubicBezTo>
                  <a:pt x="20748" y="21235"/>
                  <a:pt x="20948" y="21368"/>
                  <a:pt x="20948" y="21735"/>
                </a:cubicBezTo>
                <a:cubicBezTo>
                  <a:pt x="20948" y="22035"/>
                  <a:pt x="20748" y="22269"/>
                  <a:pt x="20548" y="22469"/>
                </a:cubicBezTo>
                <a:cubicBezTo>
                  <a:pt x="20515" y="22536"/>
                  <a:pt x="20448" y="22569"/>
                  <a:pt x="20415" y="22569"/>
                </a:cubicBezTo>
                <a:cubicBezTo>
                  <a:pt x="20399" y="22490"/>
                  <a:pt x="20331" y="22456"/>
                  <a:pt x="20260" y="22456"/>
                </a:cubicBezTo>
                <a:cubicBezTo>
                  <a:pt x="20181" y="22456"/>
                  <a:pt x="20099" y="22498"/>
                  <a:pt x="20081" y="22569"/>
                </a:cubicBezTo>
                <a:cubicBezTo>
                  <a:pt x="20014" y="22536"/>
                  <a:pt x="19914" y="22469"/>
                  <a:pt x="19881" y="22402"/>
                </a:cubicBezTo>
                <a:cubicBezTo>
                  <a:pt x="19547" y="22035"/>
                  <a:pt x="19848" y="21135"/>
                  <a:pt x="20381" y="21135"/>
                </a:cubicBezTo>
                <a:cubicBezTo>
                  <a:pt x="20415" y="21135"/>
                  <a:pt x="20415" y="21068"/>
                  <a:pt x="20381" y="21068"/>
                </a:cubicBezTo>
                <a:cubicBezTo>
                  <a:pt x="20367" y="21067"/>
                  <a:pt x="20352" y="21067"/>
                  <a:pt x="20338" y="21067"/>
                </a:cubicBezTo>
                <a:cubicBezTo>
                  <a:pt x="19732" y="21067"/>
                  <a:pt x="19416" y="21747"/>
                  <a:pt x="19514" y="22269"/>
                </a:cubicBezTo>
                <a:cubicBezTo>
                  <a:pt x="19547" y="22569"/>
                  <a:pt x="19781" y="22802"/>
                  <a:pt x="20081" y="22902"/>
                </a:cubicBezTo>
                <a:cubicBezTo>
                  <a:pt x="20081" y="23036"/>
                  <a:pt x="20081" y="23203"/>
                  <a:pt x="20114" y="23303"/>
                </a:cubicBezTo>
                <a:cubicBezTo>
                  <a:pt x="20114" y="23369"/>
                  <a:pt x="20114" y="23403"/>
                  <a:pt x="20181" y="23403"/>
                </a:cubicBezTo>
                <a:cubicBezTo>
                  <a:pt x="20081" y="23436"/>
                  <a:pt x="20048" y="23570"/>
                  <a:pt x="20048" y="23703"/>
                </a:cubicBezTo>
                <a:cubicBezTo>
                  <a:pt x="19881" y="24070"/>
                  <a:pt x="19748" y="24404"/>
                  <a:pt x="19547" y="24770"/>
                </a:cubicBezTo>
                <a:cubicBezTo>
                  <a:pt x="19514" y="24904"/>
                  <a:pt x="19414" y="24971"/>
                  <a:pt x="19347" y="25104"/>
                </a:cubicBezTo>
                <a:lnTo>
                  <a:pt x="19281" y="25104"/>
                </a:lnTo>
                <a:cubicBezTo>
                  <a:pt x="19247" y="25104"/>
                  <a:pt x="19247" y="25137"/>
                  <a:pt x="19247" y="25204"/>
                </a:cubicBezTo>
                <a:cubicBezTo>
                  <a:pt x="18947" y="25604"/>
                  <a:pt x="18580" y="25971"/>
                  <a:pt x="18213" y="26372"/>
                </a:cubicBezTo>
                <a:cubicBezTo>
                  <a:pt x="17880" y="26705"/>
                  <a:pt x="17513" y="27039"/>
                  <a:pt x="17112" y="27306"/>
                </a:cubicBezTo>
                <a:lnTo>
                  <a:pt x="17079" y="27306"/>
                </a:lnTo>
                <a:cubicBezTo>
                  <a:pt x="17046" y="27306"/>
                  <a:pt x="17046" y="27372"/>
                  <a:pt x="17046" y="27372"/>
                </a:cubicBezTo>
                <a:lnTo>
                  <a:pt x="15778" y="28373"/>
                </a:lnTo>
                <a:cubicBezTo>
                  <a:pt x="15758" y="28383"/>
                  <a:pt x="15745" y="28390"/>
                  <a:pt x="15732" y="28396"/>
                </a:cubicBezTo>
                <a:lnTo>
                  <a:pt x="15732" y="28396"/>
                </a:lnTo>
                <a:cubicBezTo>
                  <a:pt x="16019" y="27540"/>
                  <a:pt x="16364" y="26694"/>
                  <a:pt x="16745" y="25871"/>
                </a:cubicBezTo>
                <a:cubicBezTo>
                  <a:pt x="16763" y="25784"/>
                  <a:pt x="16771" y="25706"/>
                  <a:pt x="16780" y="25628"/>
                </a:cubicBezTo>
                <a:lnTo>
                  <a:pt x="16780" y="25628"/>
                </a:lnTo>
                <a:cubicBezTo>
                  <a:pt x="16438" y="26369"/>
                  <a:pt x="16110" y="27113"/>
                  <a:pt x="15813" y="27867"/>
                </a:cubicBezTo>
                <a:lnTo>
                  <a:pt x="15813" y="27867"/>
                </a:lnTo>
                <a:cubicBezTo>
                  <a:pt x="15728" y="28094"/>
                  <a:pt x="15644" y="28323"/>
                  <a:pt x="15558" y="28553"/>
                </a:cubicBezTo>
                <a:lnTo>
                  <a:pt x="15558" y="28553"/>
                </a:lnTo>
                <a:lnTo>
                  <a:pt x="15611" y="28473"/>
                </a:lnTo>
                <a:cubicBezTo>
                  <a:pt x="15682" y="28426"/>
                  <a:pt x="15703" y="28412"/>
                  <a:pt x="15732" y="28396"/>
                </a:cubicBezTo>
                <a:lnTo>
                  <a:pt x="15732" y="28396"/>
                </a:lnTo>
                <a:cubicBezTo>
                  <a:pt x="15700" y="28494"/>
                  <a:pt x="15668" y="28592"/>
                  <a:pt x="15636" y="28690"/>
                </a:cubicBezTo>
                <a:lnTo>
                  <a:pt x="15636" y="28690"/>
                </a:lnTo>
                <a:cubicBezTo>
                  <a:pt x="15723" y="28634"/>
                  <a:pt x="15787" y="28601"/>
                  <a:pt x="15878" y="28540"/>
                </a:cubicBezTo>
                <a:lnTo>
                  <a:pt x="15911" y="28540"/>
                </a:lnTo>
                <a:cubicBezTo>
                  <a:pt x="16412" y="28140"/>
                  <a:pt x="16879" y="27773"/>
                  <a:pt x="17346" y="27406"/>
                </a:cubicBezTo>
                <a:cubicBezTo>
                  <a:pt x="17913" y="27272"/>
                  <a:pt x="18513" y="27072"/>
                  <a:pt x="19114" y="26905"/>
                </a:cubicBezTo>
                <a:cubicBezTo>
                  <a:pt x="19180" y="26939"/>
                  <a:pt x="19214" y="26939"/>
                  <a:pt x="19247" y="26972"/>
                </a:cubicBezTo>
                <a:cubicBezTo>
                  <a:pt x="19247" y="27139"/>
                  <a:pt x="19347" y="27272"/>
                  <a:pt x="19414" y="27406"/>
                </a:cubicBezTo>
                <a:cubicBezTo>
                  <a:pt x="19619" y="27688"/>
                  <a:pt x="19982" y="27852"/>
                  <a:pt x="20321" y="27852"/>
                </a:cubicBezTo>
                <a:cubicBezTo>
                  <a:pt x="20423" y="27852"/>
                  <a:pt x="20522" y="27837"/>
                  <a:pt x="20615" y="27806"/>
                </a:cubicBezTo>
                <a:cubicBezTo>
                  <a:pt x="20915" y="27739"/>
                  <a:pt x="21215" y="27472"/>
                  <a:pt x="21249" y="27139"/>
                </a:cubicBezTo>
                <a:cubicBezTo>
                  <a:pt x="21257" y="27046"/>
                  <a:pt x="21238" y="26966"/>
                  <a:pt x="21200" y="26899"/>
                </a:cubicBezTo>
                <a:lnTo>
                  <a:pt x="21200" y="26899"/>
                </a:lnTo>
                <a:cubicBezTo>
                  <a:pt x="21157" y="26963"/>
                  <a:pt x="21073" y="27043"/>
                  <a:pt x="21015" y="27072"/>
                </a:cubicBezTo>
                <a:cubicBezTo>
                  <a:pt x="20852" y="27174"/>
                  <a:pt x="20676" y="27214"/>
                  <a:pt x="20502" y="27214"/>
                </a:cubicBezTo>
                <a:cubicBezTo>
                  <a:pt x="20393" y="27214"/>
                  <a:pt x="20285" y="27198"/>
                  <a:pt x="20181" y="27172"/>
                </a:cubicBezTo>
                <a:cubicBezTo>
                  <a:pt x="20014" y="27072"/>
                  <a:pt x="19781" y="26905"/>
                  <a:pt x="19748" y="26705"/>
                </a:cubicBezTo>
                <a:lnTo>
                  <a:pt x="19881" y="26705"/>
                </a:lnTo>
                <a:cubicBezTo>
                  <a:pt x="19938" y="26705"/>
                  <a:pt x="19995" y="26632"/>
                  <a:pt x="19968" y="26569"/>
                </a:cubicBezTo>
                <a:lnTo>
                  <a:pt x="19968" y="26569"/>
                </a:lnTo>
                <a:cubicBezTo>
                  <a:pt x="20006" y="26580"/>
                  <a:pt x="20043" y="26593"/>
                  <a:pt x="20081" y="26605"/>
                </a:cubicBezTo>
                <a:cubicBezTo>
                  <a:pt x="20114" y="26605"/>
                  <a:pt x="20114" y="26638"/>
                  <a:pt x="20114" y="26638"/>
                </a:cubicBezTo>
                <a:cubicBezTo>
                  <a:pt x="20248" y="26605"/>
                  <a:pt x="20415" y="26605"/>
                  <a:pt x="20581" y="26605"/>
                </a:cubicBezTo>
                <a:cubicBezTo>
                  <a:pt x="20806" y="26605"/>
                  <a:pt x="21086" y="26698"/>
                  <a:pt x="21200" y="26899"/>
                </a:cubicBezTo>
                <a:lnTo>
                  <a:pt x="21200" y="26899"/>
                </a:lnTo>
                <a:cubicBezTo>
                  <a:pt x="21206" y="26889"/>
                  <a:pt x="21211" y="26880"/>
                  <a:pt x="21215" y="26872"/>
                </a:cubicBezTo>
                <a:cubicBezTo>
                  <a:pt x="21249" y="26772"/>
                  <a:pt x="21249" y="26705"/>
                  <a:pt x="21215" y="26672"/>
                </a:cubicBezTo>
                <a:cubicBezTo>
                  <a:pt x="21115" y="26538"/>
                  <a:pt x="21015" y="26538"/>
                  <a:pt x="20882" y="26505"/>
                </a:cubicBezTo>
                <a:cubicBezTo>
                  <a:pt x="20615" y="26438"/>
                  <a:pt x="20381" y="26438"/>
                  <a:pt x="20114" y="26438"/>
                </a:cubicBezTo>
                <a:cubicBezTo>
                  <a:pt x="20081" y="26438"/>
                  <a:pt x="20081" y="26372"/>
                  <a:pt x="20114" y="26372"/>
                </a:cubicBezTo>
                <a:lnTo>
                  <a:pt x="20181" y="26372"/>
                </a:lnTo>
                <a:cubicBezTo>
                  <a:pt x="20131" y="26355"/>
                  <a:pt x="20089" y="26347"/>
                  <a:pt x="20048" y="26347"/>
                </a:cubicBezTo>
                <a:cubicBezTo>
                  <a:pt x="20006" y="26347"/>
                  <a:pt x="19964" y="26355"/>
                  <a:pt x="19914" y="26372"/>
                </a:cubicBezTo>
                <a:cubicBezTo>
                  <a:pt x="19914" y="26405"/>
                  <a:pt x="19914" y="26438"/>
                  <a:pt x="19881" y="26438"/>
                </a:cubicBezTo>
                <a:lnTo>
                  <a:pt x="19948" y="26538"/>
                </a:lnTo>
                <a:cubicBezTo>
                  <a:pt x="19957" y="26548"/>
                  <a:pt x="19964" y="26558"/>
                  <a:pt x="19968" y="26569"/>
                </a:cubicBezTo>
                <a:lnTo>
                  <a:pt x="19968" y="26569"/>
                </a:lnTo>
                <a:cubicBezTo>
                  <a:pt x="19880" y="26542"/>
                  <a:pt x="19793" y="26521"/>
                  <a:pt x="19710" y="26521"/>
                </a:cubicBezTo>
                <a:cubicBezTo>
                  <a:pt x="19641" y="26521"/>
                  <a:pt x="19575" y="26535"/>
                  <a:pt x="19514" y="26572"/>
                </a:cubicBezTo>
                <a:cubicBezTo>
                  <a:pt x="19347" y="26538"/>
                  <a:pt x="19214" y="26472"/>
                  <a:pt x="19047" y="26438"/>
                </a:cubicBezTo>
                <a:cubicBezTo>
                  <a:pt x="19036" y="26436"/>
                  <a:pt x="19025" y="26435"/>
                  <a:pt x="19015" y="26435"/>
                </a:cubicBezTo>
                <a:cubicBezTo>
                  <a:pt x="18864" y="26435"/>
                  <a:pt x="18758" y="26645"/>
                  <a:pt x="18914" y="26739"/>
                </a:cubicBezTo>
                <a:lnTo>
                  <a:pt x="17679" y="27105"/>
                </a:lnTo>
                <a:cubicBezTo>
                  <a:pt x="18180" y="26705"/>
                  <a:pt x="18613" y="26272"/>
                  <a:pt x="19080" y="25805"/>
                </a:cubicBezTo>
                <a:cubicBezTo>
                  <a:pt x="19281" y="25604"/>
                  <a:pt x="19447" y="25404"/>
                  <a:pt x="19581" y="25204"/>
                </a:cubicBezTo>
                <a:cubicBezTo>
                  <a:pt x="19781" y="25137"/>
                  <a:pt x="19948" y="25071"/>
                  <a:pt x="20181" y="25037"/>
                </a:cubicBezTo>
                <a:cubicBezTo>
                  <a:pt x="20281" y="24971"/>
                  <a:pt x="20415" y="24937"/>
                  <a:pt x="20548" y="24937"/>
                </a:cubicBezTo>
                <a:cubicBezTo>
                  <a:pt x="20581" y="24971"/>
                  <a:pt x="20581" y="25037"/>
                  <a:pt x="20615" y="25037"/>
                </a:cubicBezTo>
                <a:cubicBezTo>
                  <a:pt x="20727" y="25205"/>
                  <a:pt x="20955" y="25279"/>
                  <a:pt x="21203" y="25279"/>
                </a:cubicBezTo>
                <a:cubicBezTo>
                  <a:pt x="21251" y="25279"/>
                  <a:pt x="21300" y="25276"/>
                  <a:pt x="21349" y="25271"/>
                </a:cubicBezTo>
                <a:cubicBezTo>
                  <a:pt x="21449" y="25237"/>
                  <a:pt x="21415" y="25071"/>
                  <a:pt x="21282" y="25071"/>
                </a:cubicBezTo>
                <a:cubicBezTo>
                  <a:pt x="21182" y="25071"/>
                  <a:pt x="21015" y="25071"/>
                  <a:pt x="20882" y="24971"/>
                </a:cubicBezTo>
                <a:lnTo>
                  <a:pt x="20882" y="24937"/>
                </a:lnTo>
                <a:cubicBezTo>
                  <a:pt x="20915" y="24904"/>
                  <a:pt x="20915" y="24871"/>
                  <a:pt x="20915" y="24804"/>
                </a:cubicBezTo>
                <a:cubicBezTo>
                  <a:pt x="20915" y="24770"/>
                  <a:pt x="20882" y="24737"/>
                  <a:pt x="20782" y="24737"/>
                </a:cubicBezTo>
                <a:cubicBezTo>
                  <a:pt x="20848" y="24637"/>
                  <a:pt x="20882" y="24537"/>
                  <a:pt x="20915" y="24470"/>
                </a:cubicBezTo>
                <a:cubicBezTo>
                  <a:pt x="21182" y="24103"/>
                  <a:pt x="21616" y="23903"/>
                  <a:pt x="22049" y="23903"/>
                </a:cubicBezTo>
                <a:cubicBezTo>
                  <a:pt x="22416" y="23903"/>
                  <a:pt x="22850" y="24137"/>
                  <a:pt x="22616" y="24570"/>
                </a:cubicBezTo>
                <a:cubicBezTo>
                  <a:pt x="22449" y="24937"/>
                  <a:pt x="22049" y="25104"/>
                  <a:pt x="21682" y="25271"/>
                </a:cubicBezTo>
                <a:cubicBezTo>
                  <a:pt x="21616" y="25304"/>
                  <a:pt x="21616" y="25371"/>
                  <a:pt x="21716" y="25371"/>
                </a:cubicBezTo>
                <a:cubicBezTo>
                  <a:pt x="22216" y="25371"/>
                  <a:pt x="22750" y="24971"/>
                  <a:pt x="22883" y="24470"/>
                </a:cubicBezTo>
                <a:cubicBezTo>
                  <a:pt x="23017" y="23937"/>
                  <a:pt x="22416" y="23703"/>
                  <a:pt x="21949" y="23703"/>
                </a:cubicBezTo>
                <a:cubicBezTo>
                  <a:pt x="21912" y="23698"/>
                  <a:pt x="21875" y="23696"/>
                  <a:pt x="21838" y="23696"/>
                </a:cubicBezTo>
                <a:cubicBezTo>
                  <a:pt x="21330" y="23696"/>
                  <a:pt x="20766" y="24104"/>
                  <a:pt x="20548" y="24570"/>
                </a:cubicBezTo>
                <a:cubicBezTo>
                  <a:pt x="20548" y="24570"/>
                  <a:pt x="20548" y="24604"/>
                  <a:pt x="20515" y="24604"/>
                </a:cubicBezTo>
                <a:cubicBezTo>
                  <a:pt x="20415" y="24604"/>
                  <a:pt x="20348" y="24637"/>
                  <a:pt x="20348" y="24704"/>
                </a:cubicBezTo>
                <a:cubicBezTo>
                  <a:pt x="20248" y="24704"/>
                  <a:pt x="20181" y="24737"/>
                  <a:pt x="20081" y="24737"/>
                </a:cubicBezTo>
                <a:cubicBezTo>
                  <a:pt x="19948" y="24770"/>
                  <a:pt x="19848" y="24804"/>
                  <a:pt x="19681" y="24904"/>
                </a:cubicBezTo>
                <a:cubicBezTo>
                  <a:pt x="19948" y="24404"/>
                  <a:pt x="20181" y="23870"/>
                  <a:pt x="20415" y="23303"/>
                </a:cubicBezTo>
                <a:cubicBezTo>
                  <a:pt x="20448" y="23303"/>
                  <a:pt x="20515" y="23269"/>
                  <a:pt x="20515" y="23236"/>
                </a:cubicBezTo>
                <a:lnTo>
                  <a:pt x="20515" y="23103"/>
                </a:lnTo>
                <a:lnTo>
                  <a:pt x="20515" y="23036"/>
                </a:lnTo>
                <a:lnTo>
                  <a:pt x="20515" y="22802"/>
                </a:lnTo>
                <a:lnTo>
                  <a:pt x="20548" y="22802"/>
                </a:lnTo>
                <a:cubicBezTo>
                  <a:pt x="20948" y="22636"/>
                  <a:pt x="21215" y="22235"/>
                  <a:pt x="21249" y="21802"/>
                </a:cubicBezTo>
                <a:cubicBezTo>
                  <a:pt x="21281" y="21414"/>
                  <a:pt x="21032" y="20933"/>
                  <a:pt x="20592" y="20933"/>
                </a:cubicBezTo>
                <a:close/>
                <a:moveTo>
                  <a:pt x="17613" y="13996"/>
                </a:moveTo>
                <a:cubicBezTo>
                  <a:pt x="17596" y="13996"/>
                  <a:pt x="17572" y="14018"/>
                  <a:pt x="17543" y="14052"/>
                </a:cubicBezTo>
                <a:lnTo>
                  <a:pt x="17543" y="14052"/>
                </a:lnTo>
                <a:cubicBezTo>
                  <a:pt x="17568" y="14045"/>
                  <a:pt x="17594" y="14041"/>
                  <a:pt x="17619" y="14041"/>
                </a:cubicBezTo>
                <a:cubicBezTo>
                  <a:pt x="17651" y="14041"/>
                  <a:pt x="17683" y="14048"/>
                  <a:pt x="17713" y="14063"/>
                </a:cubicBezTo>
                <a:cubicBezTo>
                  <a:pt x="17713" y="14063"/>
                  <a:pt x="17713" y="14063"/>
                  <a:pt x="17713" y="14063"/>
                </a:cubicBezTo>
                <a:lnTo>
                  <a:pt x="17713" y="14063"/>
                </a:lnTo>
                <a:cubicBezTo>
                  <a:pt x="17791" y="14193"/>
                  <a:pt x="17927" y="14296"/>
                  <a:pt x="18013" y="14496"/>
                </a:cubicBezTo>
                <a:cubicBezTo>
                  <a:pt x="18080" y="14663"/>
                  <a:pt x="18080" y="14863"/>
                  <a:pt x="18046" y="15030"/>
                </a:cubicBezTo>
                <a:cubicBezTo>
                  <a:pt x="17946" y="15330"/>
                  <a:pt x="17713" y="15664"/>
                  <a:pt x="17413" y="15697"/>
                </a:cubicBezTo>
                <a:lnTo>
                  <a:pt x="17212" y="15697"/>
                </a:lnTo>
                <a:lnTo>
                  <a:pt x="17212" y="15564"/>
                </a:lnTo>
                <a:cubicBezTo>
                  <a:pt x="17212" y="15522"/>
                  <a:pt x="17159" y="15479"/>
                  <a:pt x="17111" y="15479"/>
                </a:cubicBezTo>
                <a:cubicBezTo>
                  <a:pt x="17084" y="15479"/>
                  <a:pt x="17058" y="15494"/>
                  <a:pt x="17046" y="15530"/>
                </a:cubicBezTo>
                <a:cubicBezTo>
                  <a:pt x="16946" y="15397"/>
                  <a:pt x="16912" y="15164"/>
                  <a:pt x="16946" y="15030"/>
                </a:cubicBezTo>
                <a:cubicBezTo>
                  <a:pt x="17046" y="14830"/>
                  <a:pt x="17179" y="14596"/>
                  <a:pt x="17279" y="14396"/>
                </a:cubicBezTo>
                <a:cubicBezTo>
                  <a:pt x="17329" y="14371"/>
                  <a:pt x="17456" y="14156"/>
                  <a:pt x="17543" y="14052"/>
                </a:cubicBezTo>
                <a:lnTo>
                  <a:pt x="17543" y="14052"/>
                </a:lnTo>
                <a:cubicBezTo>
                  <a:pt x="17457" y="14076"/>
                  <a:pt x="17373" y="14136"/>
                  <a:pt x="17312" y="14196"/>
                </a:cubicBezTo>
                <a:cubicBezTo>
                  <a:pt x="17079" y="14396"/>
                  <a:pt x="16912" y="14697"/>
                  <a:pt x="16779" y="14997"/>
                </a:cubicBezTo>
                <a:cubicBezTo>
                  <a:pt x="16645" y="15264"/>
                  <a:pt x="16712" y="15697"/>
                  <a:pt x="16912" y="15931"/>
                </a:cubicBezTo>
                <a:lnTo>
                  <a:pt x="16912" y="15997"/>
                </a:lnTo>
                <a:cubicBezTo>
                  <a:pt x="16612" y="16731"/>
                  <a:pt x="16579" y="17599"/>
                  <a:pt x="16612" y="18433"/>
                </a:cubicBezTo>
                <a:cubicBezTo>
                  <a:pt x="16479" y="18166"/>
                  <a:pt x="16378" y="17865"/>
                  <a:pt x="16212" y="17565"/>
                </a:cubicBezTo>
                <a:cubicBezTo>
                  <a:pt x="16479" y="17098"/>
                  <a:pt x="16378" y="16498"/>
                  <a:pt x="16045" y="16064"/>
                </a:cubicBezTo>
                <a:cubicBezTo>
                  <a:pt x="15815" y="15783"/>
                  <a:pt x="15409" y="15463"/>
                  <a:pt x="15007" y="15463"/>
                </a:cubicBezTo>
                <a:cubicBezTo>
                  <a:pt x="14884" y="15463"/>
                  <a:pt x="14761" y="15493"/>
                  <a:pt x="14644" y="15564"/>
                </a:cubicBezTo>
                <a:cubicBezTo>
                  <a:pt x="14077" y="15897"/>
                  <a:pt x="14244" y="16831"/>
                  <a:pt x="14577" y="17232"/>
                </a:cubicBezTo>
                <a:cubicBezTo>
                  <a:pt x="14783" y="17520"/>
                  <a:pt x="15116" y="17770"/>
                  <a:pt x="15412" y="17770"/>
                </a:cubicBezTo>
                <a:cubicBezTo>
                  <a:pt x="15595" y="17770"/>
                  <a:pt x="15763" y="17674"/>
                  <a:pt x="15878" y="17432"/>
                </a:cubicBezTo>
                <a:cubicBezTo>
                  <a:pt x="15878" y="17532"/>
                  <a:pt x="15911" y="17599"/>
                  <a:pt x="15945" y="17665"/>
                </a:cubicBezTo>
                <a:cubicBezTo>
                  <a:pt x="15945" y="17699"/>
                  <a:pt x="15945" y="17732"/>
                  <a:pt x="15978" y="17732"/>
                </a:cubicBezTo>
                <a:cubicBezTo>
                  <a:pt x="16078" y="17865"/>
                  <a:pt x="16145" y="17999"/>
                  <a:pt x="16278" y="18066"/>
                </a:cubicBezTo>
                <a:cubicBezTo>
                  <a:pt x="16412" y="18399"/>
                  <a:pt x="16579" y="18733"/>
                  <a:pt x="16645" y="19100"/>
                </a:cubicBezTo>
                <a:cubicBezTo>
                  <a:pt x="16712" y="19367"/>
                  <a:pt x="16712" y="19567"/>
                  <a:pt x="16745" y="19767"/>
                </a:cubicBezTo>
                <a:cubicBezTo>
                  <a:pt x="16779" y="20201"/>
                  <a:pt x="16812" y="20567"/>
                  <a:pt x="16912" y="21001"/>
                </a:cubicBezTo>
                <a:lnTo>
                  <a:pt x="16912" y="21034"/>
                </a:lnTo>
                <a:cubicBezTo>
                  <a:pt x="16912" y="21068"/>
                  <a:pt x="16912" y="21068"/>
                  <a:pt x="16946" y="21101"/>
                </a:cubicBezTo>
                <a:cubicBezTo>
                  <a:pt x="16979" y="21368"/>
                  <a:pt x="17046" y="21568"/>
                  <a:pt x="17079" y="21835"/>
                </a:cubicBezTo>
                <a:cubicBezTo>
                  <a:pt x="16879" y="21535"/>
                  <a:pt x="16745" y="21201"/>
                  <a:pt x="16579" y="20868"/>
                </a:cubicBezTo>
                <a:cubicBezTo>
                  <a:pt x="16479" y="20701"/>
                  <a:pt x="16412" y="20534"/>
                  <a:pt x="16278" y="20367"/>
                </a:cubicBezTo>
                <a:cubicBezTo>
                  <a:pt x="16212" y="20234"/>
                  <a:pt x="16078" y="20201"/>
                  <a:pt x="15945" y="20067"/>
                </a:cubicBezTo>
                <a:cubicBezTo>
                  <a:pt x="16312" y="19600"/>
                  <a:pt x="16045" y="18900"/>
                  <a:pt x="15545" y="18666"/>
                </a:cubicBezTo>
                <a:cubicBezTo>
                  <a:pt x="15412" y="18595"/>
                  <a:pt x="15262" y="18562"/>
                  <a:pt x="15114" y="18562"/>
                </a:cubicBezTo>
                <a:cubicBezTo>
                  <a:pt x="14702" y="18562"/>
                  <a:pt x="14293" y="18817"/>
                  <a:pt x="14244" y="19233"/>
                </a:cubicBezTo>
                <a:cubicBezTo>
                  <a:pt x="14210" y="19734"/>
                  <a:pt x="14477" y="20201"/>
                  <a:pt x="14877" y="20501"/>
                </a:cubicBezTo>
                <a:cubicBezTo>
                  <a:pt x="15023" y="20594"/>
                  <a:pt x="15185" y="20639"/>
                  <a:pt x="15337" y="20639"/>
                </a:cubicBezTo>
                <a:cubicBezTo>
                  <a:pt x="15568" y="20639"/>
                  <a:pt x="15778" y="20535"/>
                  <a:pt x="15878" y="20334"/>
                </a:cubicBezTo>
                <a:cubicBezTo>
                  <a:pt x="15911" y="20367"/>
                  <a:pt x="15911" y="20401"/>
                  <a:pt x="15945" y="20434"/>
                </a:cubicBezTo>
                <a:cubicBezTo>
                  <a:pt x="15955" y="20454"/>
                  <a:pt x="15970" y="20462"/>
                  <a:pt x="15987" y="20462"/>
                </a:cubicBezTo>
                <a:cubicBezTo>
                  <a:pt x="16028" y="20462"/>
                  <a:pt x="16078" y="20414"/>
                  <a:pt x="16078" y="20367"/>
                </a:cubicBezTo>
                <a:cubicBezTo>
                  <a:pt x="16278" y="20534"/>
                  <a:pt x="16378" y="20768"/>
                  <a:pt x="16479" y="21034"/>
                </a:cubicBezTo>
                <a:cubicBezTo>
                  <a:pt x="16645" y="21368"/>
                  <a:pt x="16779" y="21768"/>
                  <a:pt x="17112" y="22035"/>
                </a:cubicBezTo>
                <a:cubicBezTo>
                  <a:pt x="17112" y="22069"/>
                  <a:pt x="17112" y="22169"/>
                  <a:pt x="17146" y="22202"/>
                </a:cubicBezTo>
                <a:cubicBezTo>
                  <a:pt x="17279" y="22769"/>
                  <a:pt x="17246" y="23336"/>
                  <a:pt x="17146" y="23870"/>
                </a:cubicBezTo>
                <a:cubicBezTo>
                  <a:pt x="17046" y="23403"/>
                  <a:pt x="16779" y="23036"/>
                  <a:pt x="16412" y="22736"/>
                </a:cubicBezTo>
                <a:cubicBezTo>
                  <a:pt x="16312" y="22669"/>
                  <a:pt x="16278" y="22602"/>
                  <a:pt x="16212" y="22569"/>
                </a:cubicBezTo>
                <a:cubicBezTo>
                  <a:pt x="16280" y="22026"/>
                  <a:pt x="15610" y="21451"/>
                  <a:pt x="15089" y="21451"/>
                </a:cubicBezTo>
                <a:cubicBezTo>
                  <a:pt x="14843" y="21451"/>
                  <a:pt x="14630" y="21580"/>
                  <a:pt x="14544" y="21902"/>
                </a:cubicBezTo>
                <a:cubicBezTo>
                  <a:pt x="14410" y="22335"/>
                  <a:pt x="14711" y="22836"/>
                  <a:pt x="14977" y="23103"/>
                </a:cubicBezTo>
                <a:cubicBezTo>
                  <a:pt x="15151" y="23276"/>
                  <a:pt x="15437" y="23464"/>
                  <a:pt x="15699" y="23464"/>
                </a:cubicBezTo>
                <a:cubicBezTo>
                  <a:pt x="15840" y="23464"/>
                  <a:pt x="15973" y="23409"/>
                  <a:pt x="16078" y="23269"/>
                </a:cubicBezTo>
                <a:cubicBezTo>
                  <a:pt x="16112" y="23236"/>
                  <a:pt x="16078" y="23203"/>
                  <a:pt x="16045" y="23203"/>
                </a:cubicBezTo>
                <a:cubicBezTo>
                  <a:pt x="15970" y="23203"/>
                  <a:pt x="15897" y="23205"/>
                  <a:pt x="15826" y="23205"/>
                </a:cubicBezTo>
                <a:cubicBezTo>
                  <a:pt x="15613" y="23205"/>
                  <a:pt x="15419" y="23186"/>
                  <a:pt x="15244" y="23036"/>
                </a:cubicBezTo>
                <a:cubicBezTo>
                  <a:pt x="14977" y="22836"/>
                  <a:pt x="14811" y="22536"/>
                  <a:pt x="14777" y="22235"/>
                </a:cubicBezTo>
                <a:cubicBezTo>
                  <a:pt x="14719" y="21915"/>
                  <a:pt x="14889" y="21722"/>
                  <a:pt x="15177" y="21722"/>
                </a:cubicBezTo>
                <a:cubicBezTo>
                  <a:pt x="15219" y="21722"/>
                  <a:pt x="15264" y="21726"/>
                  <a:pt x="15311" y="21735"/>
                </a:cubicBezTo>
                <a:cubicBezTo>
                  <a:pt x="15578" y="21768"/>
                  <a:pt x="15945" y="22202"/>
                  <a:pt x="15978" y="22502"/>
                </a:cubicBezTo>
                <a:cubicBezTo>
                  <a:pt x="15945" y="22536"/>
                  <a:pt x="15945" y="22569"/>
                  <a:pt x="15945" y="22602"/>
                </a:cubicBezTo>
                <a:lnTo>
                  <a:pt x="15945" y="22702"/>
                </a:lnTo>
                <a:lnTo>
                  <a:pt x="15945" y="22736"/>
                </a:lnTo>
                <a:cubicBezTo>
                  <a:pt x="15911" y="22769"/>
                  <a:pt x="15945" y="22836"/>
                  <a:pt x="15978" y="22836"/>
                </a:cubicBezTo>
                <a:cubicBezTo>
                  <a:pt x="16012" y="22852"/>
                  <a:pt x="16028" y="22861"/>
                  <a:pt x="16041" y="22861"/>
                </a:cubicBezTo>
                <a:cubicBezTo>
                  <a:pt x="16053" y="22861"/>
                  <a:pt x="16062" y="22852"/>
                  <a:pt x="16078" y="22836"/>
                </a:cubicBezTo>
                <a:lnTo>
                  <a:pt x="16112" y="22836"/>
                </a:lnTo>
                <a:cubicBezTo>
                  <a:pt x="16145" y="22869"/>
                  <a:pt x="16212" y="22869"/>
                  <a:pt x="16245" y="22902"/>
                </a:cubicBezTo>
                <a:cubicBezTo>
                  <a:pt x="16612" y="23236"/>
                  <a:pt x="16879" y="23670"/>
                  <a:pt x="17046" y="24170"/>
                </a:cubicBezTo>
                <a:lnTo>
                  <a:pt x="17046" y="24203"/>
                </a:lnTo>
                <a:cubicBezTo>
                  <a:pt x="16979" y="24370"/>
                  <a:pt x="16979" y="24504"/>
                  <a:pt x="16946" y="24670"/>
                </a:cubicBezTo>
                <a:cubicBezTo>
                  <a:pt x="16145" y="26038"/>
                  <a:pt x="15411" y="27606"/>
                  <a:pt x="15144" y="29174"/>
                </a:cubicBezTo>
                <a:cubicBezTo>
                  <a:pt x="15144" y="29216"/>
                  <a:pt x="15199" y="29273"/>
                  <a:pt x="15247" y="29273"/>
                </a:cubicBezTo>
                <a:cubicBezTo>
                  <a:pt x="15274" y="29273"/>
                  <a:pt x="15299" y="29255"/>
                  <a:pt x="15311" y="29207"/>
                </a:cubicBezTo>
                <a:cubicBezTo>
                  <a:pt x="15395" y="28989"/>
                  <a:pt x="15477" y="28770"/>
                  <a:pt x="15558" y="28553"/>
                </a:cubicBezTo>
                <a:lnTo>
                  <a:pt x="15558" y="28553"/>
                </a:lnTo>
                <a:lnTo>
                  <a:pt x="15545" y="28573"/>
                </a:lnTo>
                <a:cubicBezTo>
                  <a:pt x="15631" y="28337"/>
                  <a:pt x="15720" y="28101"/>
                  <a:pt x="15813" y="27867"/>
                </a:cubicBezTo>
                <a:lnTo>
                  <a:pt x="15813" y="27867"/>
                </a:lnTo>
                <a:cubicBezTo>
                  <a:pt x="16126" y="27022"/>
                  <a:pt x="16440" y="26191"/>
                  <a:pt x="16812" y="25404"/>
                </a:cubicBezTo>
                <a:lnTo>
                  <a:pt x="16812" y="25404"/>
                </a:lnTo>
                <a:cubicBezTo>
                  <a:pt x="16796" y="25484"/>
                  <a:pt x="16788" y="25556"/>
                  <a:pt x="16780" y="25628"/>
                </a:cubicBezTo>
                <a:lnTo>
                  <a:pt x="16780" y="25628"/>
                </a:lnTo>
                <a:cubicBezTo>
                  <a:pt x="16881" y="25409"/>
                  <a:pt x="16984" y="25190"/>
                  <a:pt x="17087" y="24971"/>
                </a:cubicBezTo>
                <a:lnTo>
                  <a:pt x="17087" y="24971"/>
                </a:lnTo>
                <a:cubicBezTo>
                  <a:pt x="17072" y="25040"/>
                  <a:pt x="17059" y="25105"/>
                  <a:pt x="17046" y="25171"/>
                </a:cubicBezTo>
                <a:cubicBezTo>
                  <a:pt x="17339" y="24524"/>
                  <a:pt x="17633" y="23904"/>
                  <a:pt x="17927" y="23332"/>
                </a:cubicBezTo>
                <a:lnTo>
                  <a:pt x="17927" y="23332"/>
                </a:lnTo>
                <a:cubicBezTo>
                  <a:pt x="18202" y="22923"/>
                  <a:pt x="18491" y="22521"/>
                  <a:pt x="18747" y="22102"/>
                </a:cubicBezTo>
                <a:cubicBezTo>
                  <a:pt x="18780" y="22069"/>
                  <a:pt x="18780" y="21968"/>
                  <a:pt x="18847" y="21935"/>
                </a:cubicBezTo>
                <a:cubicBezTo>
                  <a:pt x="19047" y="21535"/>
                  <a:pt x="19214" y="21135"/>
                  <a:pt x="19414" y="20734"/>
                </a:cubicBezTo>
                <a:cubicBezTo>
                  <a:pt x="19458" y="20602"/>
                  <a:pt x="19502" y="20467"/>
                  <a:pt x="19547" y="20331"/>
                </a:cubicBezTo>
                <a:lnTo>
                  <a:pt x="19547" y="20331"/>
                </a:lnTo>
                <a:cubicBezTo>
                  <a:pt x="19501" y="20400"/>
                  <a:pt x="19457" y="20468"/>
                  <a:pt x="19414" y="20534"/>
                </a:cubicBezTo>
                <a:cubicBezTo>
                  <a:pt x="19080" y="21034"/>
                  <a:pt x="18780" y="21535"/>
                  <a:pt x="18547" y="22069"/>
                </a:cubicBezTo>
                <a:cubicBezTo>
                  <a:pt x="18513" y="22102"/>
                  <a:pt x="18513" y="22102"/>
                  <a:pt x="18447" y="22102"/>
                </a:cubicBezTo>
                <a:cubicBezTo>
                  <a:pt x="18230" y="22571"/>
                  <a:pt x="18009" y="23037"/>
                  <a:pt x="17787" y="23501"/>
                </a:cubicBezTo>
                <a:lnTo>
                  <a:pt x="17787" y="23501"/>
                </a:lnTo>
                <a:cubicBezTo>
                  <a:pt x="17774" y="23524"/>
                  <a:pt x="17760" y="23547"/>
                  <a:pt x="17746" y="23570"/>
                </a:cubicBezTo>
                <a:cubicBezTo>
                  <a:pt x="17648" y="23733"/>
                  <a:pt x="17550" y="23897"/>
                  <a:pt x="17455" y="24065"/>
                </a:cubicBezTo>
                <a:lnTo>
                  <a:pt x="17455" y="24065"/>
                </a:lnTo>
                <a:cubicBezTo>
                  <a:pt x="17516" y="24027"/>
                  <a:pt x="17548" y="23933"/>
                  <a:pt x="17579" y="23870"/>
                </a:cubicBezTo>
                <a:cubicBezTo>
                  <a:pt x="17623" y="23798"/>
                  <a:pt x="17668" y="23727"/>
                  <a:pt x="17713" y="23657"/>
                </a:cubicBezTo>
                <a:lnTo>
                  <a:pt x="17713" y="23657"/>
                </a:lnTo>
                <a:cubicBezTo>
                  <a:pt x="17503" y="24095"/>
                  <a:pt x="17293" y="24533"/>
                  <a:pt x="17087" y="24971"/>
                </a:cubicBezTo>
                <a:lnTo>
                  <a:pt x="17087" y="24971"/>
                </a:lnTo>
                <a:cubicBezTo>
                  <a:pt x="17110" y="24863"/>
                  <a:pt x="17138" y="24746"/>
                  <a:pt x="17179" y="24604"/>
                </a:cubicBezTo>
                <a:cubicBezTo>
                  <a:pt x="17264" y="24417"/>
                  <a:pt x="17358" y="24239"/>
                  <a:pt x="17455" y="24065"/>
                </a:cubicBezTo>
                <a:lnTo>
                  <a:pt x="17455" y="24065"/>
                </a:lnTo>
                <a:cubicBezTo>
                  <a:pt x="17452" y="24067"/>
                  <a:pt x="17449" y="24068"/>
                  <a:pt x="17446" y="24070"/>
                </a:cubicBezTo>
                <a:cubicBezTo>
                  <a:pt x="17513" y="23770"/>
                  <a:pt x="17546" y="23536"/>
                  <a:pt x="17579" y="23236"/>
                </a:cubicBezTo>
                <a:cubicBezTo>
                  <a:pt x="17679" y="22435"/>
                  <a:pt x="17379" y="21602"/>
                  <a:pt x="17246" y="20868"/>
                </a:cubicBezTo>
                <a:cubicBezTo>
                  <a:pt x="17379" y="20367"/>
                  <a:pt x="17379" y="19767"/>
                  <a:pt x="17579" y="19300"/>
                </a:cubicBezTo>
                <a:lnTo>
                  <a:pt x="17679" y="19300"/>
                </a:lnTo>
                <a:cubicBezTo>
                  <a:pt x="17713" y="19300"/>
                  <a:pt x="17779" y="19233"/>
                  <a:pt x="17746" y="19200"/>
                </a:cubicBezTo>
                <a:cubicBezTo>
                  <a:pt x="17746" y="19133"/>
                  <a:pt x="17746" y="19100"/>
                  <a:pt x="17713" y="19100"/>
                </a:cubicBezTo>
                <a:lnTo>
                  <a:pt x="17713" y="19100"/>
                </a:lnTo>
                <a:cubicBezTo>
                  <a:pt x="17746" y="19100"/>
                  <a:pt x="17746" y="19133"/>
                  <a:pt x="17779" y="19133"/>
                </a:cubicBezTo>
                <a:cubicBezTo>
                  <a:pt x="17892" y="19199"/>
                  <a:pt x="18002" y="19227"/>
                  <a:pt x="18106" y="19227"/>
                </a:cubicBezTo>
                <a:cubicBezTo>
                  <a:pt x="18373" y="19227"/>
                  <a:pt x="18603" y="19039"/>
                  <a:pt x="18747" y="18799"/>
                </a:cubicBezTo>
                <a:cubicBezTo>
                  <a:pt x="18947" y="18466"/>
                  <a:pt x="19014" y="17966"/>
                  <a:pt x="18847" y="17599"/>
                </a:cubicBezTo>
                <a:cubicBezTo>
                  <a:pt x="18740" y="17363"/>
                  <a:pt x="18523" y="17210"/>
                  <a:pt x="18284" y="17210"/>
                </a:cubicBezTo>
                <a:cubicBezTo>
                  <a:pt x="18151" y="17210"/>
                  <a:pt x="18011" y="17258"/>
                  <a:pt x="17880" y="17365"/>
                </a:cubicBezTo>
                <a:cubicBezTo>
                  <a:pt x="17846" y="17398"/>
                  <a:pt x="17846" y="17465"/>
                  <a:pt x="17913" y="17465"/>
                </a:cubicBezTo>
                <a:cubicBezTo>
                  <a:pt x="17988" y="17457"/>
                  <a:pt x="18059" y="17451"/>
                  <a:pt x="18125" y="17451"/>
                </a:cubicBezTo>
                <a:cubicBezTo>
                  <a:pt x="18324" y="17451"/>
                  <a:pt x="18480" y="17507"/>
                  <a:pt x="18580" y="17732"/>
                </a:cubicBezTo>
                <a:cubicBezTo>
                  <a:pt x="18713" y="17999"/>
                  <a:pt x="18613" y="18299"/>
                  <a:pt x="18547" y="18566"/>
                </a:cubicBezTo>
                <a:cubicBezTo>
                  <a:pt x="18452" y="18756"/>
                  <a:pt x="18297" y="19036"/>
                  <a:pt x="18082" y="19036"/>
                </a:cubicBezTo>
                <a:cubicBezTo>
                  <a:pt x="18070" y="19036"/>
                  <a:pt x="18058" y="19035"/>
                  <a:pt x="18046" y="19033"/>
                </a:cubicBezTo>
                <a:cubicBezTo>
                  <a:pt x="17379" y="18900"/>
                  <a:pt x="17546" y="18032"/>
                  <a:pt x="17913" y="17699"/>
                </a:cubicBezTo>
                <a:cubicBezTo>
                  <a:pt x="17946" y="17665"/>
                  <a:pt x="17913" y="17599"/>
                  <a:pt x="17846" y="17599"/>
                </a:cubicBezTo>
                <a:cubicBezTo>
                  <a:pt x="17446" y="17899"/>
                  <a:pt x="17246" y="18499"/>
                  <a:pt x="17446" y="18900"/>
                </a:cubicBezTo>
                <a:cubicBezTo>
                  <a:pt x="17379" y="18900"/>
                  <a:pt x="17312" y="19000"/>
                  <a:pt x="17312" y="19066"/>
                </a:cubicBezTo>
                <a:cubicBezTo>
                  <a:pt x="17312" y="19100"/>
                  <a:pt x="17379" y="19200"/>
                  <a:pt x="17379" y="19233"/>
                </a:cubicBezTo>
                <a:cubicBezTo>
                  <a:pt x="17146" y="19667"/>
                  <a:pt x="17146" y="20067"/>
                  <a:pt x="17079" y="20501"/>
                </a:cubicBezTo>
                <a:cubicBezTo>
                  <a:pt x="17046" y="20234"/>
                  <a:pt x="17046" y="20034"/>
                  <a:pt x="17012" y="19767"/>
                </a:cubicBezTo>
                <a:cubicBezTo>
                  <a:pt x="17046" y="19767"/>
                  <a:pt x="17079" y="19767"/>
                  <a:pt x="17079" y="19700"/>
                </a:cubicBezTo>
                <a:lnTo>
                  <a:pt x="16946" y="19200"/>
                </a:lnTo>
                <a:cubicBezTo>
                  <a:pt x="16912" y="18866"/>
                  <a:pt x="16912" y="18566"/>
                  <a:pt x="16879" y="18232"/>
                </a:cubicBezTo>
                <a:cubicBezTo>
                  <a:pt x="16812" y="17832"/>
                  <a:pt x="16879" y="17398"/>
                  <a:pt x="16912" y="16998"/>
                </a:cubicBezTo>
                <a:cubicBezTo>
                  <a:pt x="16912" y="16999"/>
                  <a:pt x="16912" y="17000"/>
                  <a:pt x="16912" y="17000"/>
                </a:cubicBezTo>
                <a:cubicBezTo>
                  <a:pt x="16917" y="17000"/>
                  <a:pt x="16981" y="16586"/>
                  <a:pt x="17046" y="16264"/>
                </a:cubicBezTo>
                <a:lnTo>
                  <a:pt x="17046" y="16431"/>
                </a:lnTo>
                <a:cubicBezTo>
                  <a:pt x="17046" y="16481"/>
                  <a:pt x="17087" y="16506"/>
                  <a:pt x="17129" y="16506"/>
                </a:cubicBezTo>
                <a:cubicBezTo>
                  <a:pt x="17171" y="16506"/>
                  <a:pt x="17212" y="16481"/>
                  <a:pt x="17212" y="16431"/>
                </a:cubicBezTo>
                <a:cubicBezTo>
                  <a:pt x="17246" y="16231"/>
                  <a:pt x="17246" y="16198"/>
                  <a:pt x="17246" y="16098"/>
                </a:cubicBezTo>
                <a:cubicBezTo>
                  <a:pt x="17279" y="16098"/>
                  <a:pt x="17279" y="16164"/>
                  <a:pt x="17312" y="16164"/>
                </a:cubicBezTo>
                <a:cubicBezTo>
                  <a:pt x="17328" y="16165"/>
                  <a:pt x="17344" y="16166"/>
                  <a:pt x="17360" y="16166"/>
                </a:cubicBezTo>
                <a:cubicBezTo>
                  <a:pt x="17804" y="16166"/>
                  <a:pt x="18152" y="15717"/>
                  <a:pt x="18313" y="15330"/>
                </a:cubicBezTo>
                <a:cubicBezTo>
                  <a:pt x="18480" y="14863"/>
                  <a:pt x="18313" y="14096"/>
                  <a:pt x="17746" y="14029"/>
                </a:cubicBezTo>
                <a:cubicBezTo>
                  <a:pt x="17713" y="14029"/>
                  <a:pt x="17713" y="14029"/>
                  <a:pt x="17713" y="14063"/>
                </a:cubicBezTo>
                <a:lnTo>
                  <a:pt x="17713" y="14063"/>
                </a:lnTo>
                <a:cubicBezTo>
                  <a:pt x="17700" y="14041"/>
                  <a:pt x="17689" y="14019"/>
                  <a:pt x="17679" y="13996"/>
                </a:cubicBezTo>
                <a:close/>
                <a:moveTo>
                  <a:pt x="14027" y="23911"/>
                </a:moveTo>
                <a:cubicBezTo>
                  <a:pt x="14002" y="23911"/>
                  <a:pt x="13977" y="23920"/>
                  <a:pt x="13977" y="23937"/>
                </a:cubicBezTo>
                <a:cubicBezTo>
                  <a:pt x="14432" y="26115"/>
                  <a:pt x="14760" y="28262"/>
                  <a:pt x="15117" y="30440"/>
                </a:cubicBezTo>
                <a:lnTo>
                  <a:pt x="15117" y="30440"/>
                </a:lnTo>
                <a:cubicBezTo>
                  <a:pt x="15153" y="30292"/>
                  <a:pt x="15189" y="30145"/>
                  <a:pt x="15227" y="29999"/>
                </a:cubicBezTo>
                <a:lnTo>
                  <a:pt x="15227" y="29999"/>
                </a:lnTo>
                <a:cubicBezTo>
                  <a:pt x="15233" y="30035"/>
                  <a:pt x="15238" y="30071"/>
                  <a:pt x="15244" y="30108"/>
                </a:cubicBezTo>
                <a:cubicBezTo>
                  <a:pt x="15354" y="29634"/>
                  <a:pt x="15486" y="29161"/>
                  <a:pt x="15636" y="28690"/>
                </a:cubicBezTo>
                <a:lnTo>
                  <a:pt x="15636" y="28690"/>
                </a:lnTo>
                <a:cubicBezTo>
                  <a:pt x="15628" y="28695"/>
                  <a:pt x="15620" y="28701"/>
                  <a:pt x="15611" y="28707"/>
                </a:cubicBezTo>
                <a:cubicBezTo>
                  <a:pt x="15462" y="29134"/>
                  <a:pt x="15339" y="29562"/>
                  <a:pt x="15227" y="29999"/>
                </a:cubicBezTo>
                <a:lnTo>
                  <a:pt x="15227" y="29999"/>
                </a:lnTo>
                <a:cubicBezTo>
                  <a:pt x="14900" y="27968"/>
                  <a:pt x="14601" y="25968"/>
                  <a:pt x="14077" y="23937"/>
                </a:cubicBezTo>
                <a:cubicBezTo>
                  <a:pt x="14077" y="23920"/>
                  <a:pt x="14052" y="23911"/>
                  <a:pt x="14027" y="23911"/>
                </a:cubicBezTo>
                <a:close/>
                <a:moveTo>
                  <a:pt x="7030" y="1"/>
                </a:moveTo>
                <a:cubicBezTo>
                  <a:pt x="6499" y="1"/>
                  <a:pt x="6171" y="541"/>
                  <a:pt x="6171" y="1053"/>
                </a:cubicBezTo>
                <a:cubicBezTo>
                  <a:pt x="6171" y="1103"/>
                  <a:pt x="6188" y="1129"/>
                  <a:pt x="6209" y="1129"/>
                </a:cubicBezTo>
                <a:cubicBezTo>
                  <a:pt x="6230" y="1129"/>
                  <a:pt x="6255" y="1103"/>
                  <a:pt x="6271" y="1053"/>
                </a:cubicBezTo>
                <a:cubicBezTo>
                  <a:pt x="6397" y="678"/>
                  <a:pt x="6581" y="214"/>
                  <a:pt x="7072" y="214"/>
                </a:cubicBezTo>
                <a:cubicBezTo>
                  <a:pt x="7104" y="214"/>
                  <a:pt x="7137" y="215"/>
                  <a:pt x="7172" y="220"/>
                </a:cubicBezTo>
                <a:cubicBezTo>
                  <a:pt x="7606" y="320"/>
                  <a:pt x="7872" y="753"/>
                  <a:pt x="7839" y="1187"/>
                </a:cubicBezTo>
                <a:cubicBezTo>
                  <a:pt x="7839" y="1399"/>
                  <a:pt x="7563" y="2385"/>
                  <a:pt x="7186" y="2385"/>
                </a:cubicBezTo>
                <a:cubicBezTo>
                  <a:pt x="7149" y="2385"/>
                  <a:pt x="7111" y="2375"/>
                  <a:pt x="7072" y="2354"/>
                </a:cubicBezTo>
                <a:cubicBezTo>
                  <a:pt x="7072" y="2279"/>
                  <a:pt x="7053" y="2242"/>
                  <a:pt x="7001" y="2242"/>
                </a:cubicBezTo>
                <a:cubicBezTo>
                  <a:pt x="6984" y="2242"/>
                  <a:pt x="6963" y="2246"/>
                  <a:pt x="6938" y="2254"/>
                </a:cubicBezTo>
                <a:cubicBezTo>
                  <a:pt x="6705" y="1987"/>
                  <a:pt x="6538" y="1487"/>
                  <a:pt x="6438" y="1154"/>
                </a:cubicBezTo>
                <a:cubicBezTo>
                  <a:pt x="6424" y="1112"/>
                  <a:pt x="6404" y="1093"/>
                  <a:pt x="6386" y="1093"/>
                </a:cubicBezTo>
                <a:cubicBezTo>
                  <a:pt x="6360" y="1093"/>
                  <a:pt x="6338" y="1129"/>
                  <a:pt x="6338" y="1187"/>
                </a:cubicBezTo>
                <a:cubicBezTo>
                  <a:pt x="6405" y="1487"/>
                  <a:pt x="6438" y="1887"/>
                  <a:pt x="6605" y="2221"/>
                </a:cubicBezTo>
                <a:cubicBezTo>
                  <a:pt x="6571" y="2254"/>
                  <a:pt x="6538" y="2321"/>
                  <a:pt x="6538" y="2354"/>
                </a:cubicBezTo>
                <a:cubicBezTo>
                  <a:pt x="6538" y="2488"/>
                  <a:pt x="6538" y="2555"/>
                  <a:pt x="6605" y="2655"/>
                </a:cubicBezTo>
                <a:cubicBezTo>
                  <a:pt x="6605" y="2688"/>
                  <a:pt x="6672" y="2688"/>
                  <a:pt x="6705" y="2721"/>
                </a:cubicBezTo>
                <a:cubicBezTo>
                  <a:pt x="6705" y="2721"/>
                  <a:pt x="6738" y="2721"/>
                  <a:pt x="6738" y="2755"/>
                </a:cubicBezTo>
                <a:cubicBezTo>
                  <a:pt x="6938" y="3355"/>
                  <a:pt x="7072" y="3922"/>
                  <a:pt x="7172" y="4556"/>
                </a:cubicBezTo>
                <a:cubicBezTo>
                  <a:pt x="6772" y="4022"/>
                  <a:pt x="6371" y="3489"/>
                  <a:pt x="5904" y="2988"/>
                </a:cubicBezTo>
                <a:cubicBezTo>
                  <a:pt x="6038" y="2821"/>
                  <a:pt x="6071" y="2555"/>
                  <a:pt x="6104" y="2354"/>
                </a:cubicBezTo>
                <a:cubicBezTo>
                  <a:pt x="6171" y="2054"/>
                  <a:pt x="6038" y="1754"/>
                  <a:pt x="5838" y="1520"/>
                </a:cubicBezTo>
                <a:cubicBezTo>
                  <a:pt x="5604" y="1182"/>
                  <a:pt x="5167" y="966"/>
                  <a:pt x="4749" y="966"/>
                </a:cubicBezTo>
                <a:cubicBezTo>
                  <a:pt x="4630" y="966"/>
                  <a:pt x="4514" y="983"/>
                  <a:pt x="4403" y="1020"/>
                </a:cubicBezTo>
                <a:cubicBezTo>
                  <a:pt x="3936" y="1154"/>
                  <a:pt x="3903" y="1554"/>
                  <a:pt x="4070" y="1921"/>
                </a:cubicBezTo>
                <a:cubicBezTo>
                  <a:pt x="4070" y="1921"/>
                  <a:pt x="4036" y="1987"/>
                  <a:pt x="4036" y="2021"/>
                </a:cubicBezTo>
                <a:cubicBezTo>
                  <a:pt x="4214" y="2465"/>
                  <a:pt x="4866" y="3226"/>
                  <a:pt x="5454" y="3226"/>
                </a:cubicBezTo>
                <a:cubicBezTo>
                  <a:pt x="5528" y="3226"/>
                  <a:pt x="5600" y="3214"/>
                  <a:pt x="5671" y="3188"/>
                </a:cubicBezTo>
                <a:cubicBezTo>
                  <a:pt x="5704" y="3155"/>
                  <a:pt x="5771" y="3155"/>
                  <a:pt x="5838" y="3088"/>
                </a:cubicBezTo>
                <a:cubicBezTo>
                  <a:pt x="6338" y="3755"/>
                  <a:pt x="6772" y="4423"/>
                  <a:pt x="7205" y="5090"/>
                </a:cubicBezTo>
                <a:lnTo>
                  <a:pt x="7205" y="5156"/>
                </a:lnTo>
                <a:cubicBezTo>
                  <a:pt x="7205" y="5156"/>
                  <a:pt x="7205" y="5190"/>
                  <a:pt x="7239" y="5190"/>
                </a:cubicBezTo>
                <a:cubicBezTo>
                  <a:pt x="7339" y="5357"/>
                  <a:pt x="7439" y="5523"/>
                  <a:pt x="7539" y="5690"/>
                </a:cubicBezTo>
                <a:cubicBezTo>
                  <a:pt x="7105" y="5256"/>
                  <a:pt x="6538" y="5056"/>
                  <a:pt x="5938" y="4856"/>
                </a:cubicBezTo>
                <a:cubicBezTo>
                  <a:pt x="5904" y="4856"/>
                  <a:pt x="5904" y="4856"/>
                  <a:pt x="5871" y="4823"/>
                </a:cubicBezTo>
                <a:cubicBezTo>
                  <a:pt x="5838" y="4823"/>
                  <a:pt x="5738" y="4756"/>
                  <a:pt x="5704" y="4756"/>
                </a:cubicBezTo>
                <a:cubicBezTo>
                  <a:pt x="5537" y="4316"/>
                  <a:pt x="4883" y="3969"/>
                  <a:pt x="4337" y="3969"/>
                </a:cubicBezTo>
                <a:cubicBezTo>
                  <a:pt x="4013" y="3969"/>
                  <a:pt x="3727" y="4091"/>
                  <a:pt x="3603" y="4389"/>
                </a:cubicBezTo>
                <a:cubicBezTo>
                  <a:pt x="3603" y="4412"/>
                  <a:pt x="3634" y="4451"/>
                  <a:pt x="3654" y="4451"/>
                </a:cubicBezTo>
                <a:cubicBezTo>
                  <a:pt x="3663" y="4451"/>
                  <a:pt x="3669" y="4443"/>
                  <a:pt x="3669" y="4423"/>
                </a:cubicBezTo>
                <a:cubicBezTo>
                  <a:pt x="3703" y="4389"/>
                  <a:pt x="3736" y="4389"/>
                  <a:pt x="3769" y="4356"/>
                </a:cubicBezTo>
                <a:cubicBezTo>
                  <a:pt x="3936" y="4823"/>
                  <a:pt x="4403" y="5190"/>
                  <a:pt x="4870" y="5357"/>
                </a:cubicBezTo>
                <a:cubicBezTo>
                  <a:pt x="4925" y="5372"/>
                  <a:pt x="4992" y="5381"/>
                  <a:pt x="5062" y="5381"/>
                </a:cubicBezTo>
                <a:cubicBezTo>
                  <a:pt x="5292" y="5381"/>
                  <a:pt x="5569" y="5294"/>
                  <a:pt x="5671" y="5090"/>
                </a:cubicBezTo>
                <a:cubicBezTo>
                  <a:pt x="5738" y="5090"/>
                  <a:pt x="5771" y="5090"/>
                  <a:pt x="5871" y="5056"/>
                </a:cubicBezTo>
                <a:cubicBezTo>
                  <a:pt x="6505" y="5256"/>
                  <a:pt x="7072" y="5590"/>
                  <a:pt x="7572" y="5990"/>
                </a:cubicBezTo>
                <a:cubicBezTo>
                  <a:pt x="7583" y="6001"/>
                  <a:pt x="7594" y="6005"/>
                  <a:pt x="7604" y="6005"/>
                </a:cubicBezTo>
                <a:cubicBezTo>
                  <a:pt x="7624" y="6005"/>
                  <a:pt x="7639" y="5990"/>
                  <a:pt x="7639" y="5990"/>
                </a:cubicBezTo>
                <a:cubicBezTo>
                  <a:pt x="8039" y="6657"/>
                  <a:pt x="8373" y="7325"/>
                  <a:pt x="8706" y="7992"/>
                </a:cubicBezTo>
                <a:cubicBezTo>
                  <a:pt x="8406" y="7758"/>
                  <a:pt x="8039" y="7658"/>
                  <a:pt x="7639" y="7558"/>
                </a:cubicBezTo>
                <a:cubicBezTo>
                  <a:pt x="7706" y="7525"/>
                  <a:pt x="7639" y="7425"/>
                  <a:pt x="7572" y="7425"/>
                </a:cubicBezTo>
                <a:cubicBezTo>
                  <a:pt x="7439" y="7425"/>
                  <a:pt x="7372" y="7491"/>
                  <a:pt x="7272" y="7491"/>
                </a:cubicBezTo>
                <a:cubicBezTo>
                  <a:pt x="7239" y="7491"/>
                  <a:pt x="7239" y="7491"/>
                  <a:pt x="7205" y="7425"/>
                </a:cubicBezTo>
                <a:cubicBezTo>
                  <a:pt x="7339" y="7058"/>
                  <a:pt x="7072" y="6591"/>
                  <a:pt x="6772" y="6391"/>
                </a:cubicBezTo>
                <a:cubicBezTo>
                  <a:pt x="6541" y="6244"/>
                  <a:pt x="6232" y="6150"/>
                  <a:pt x="5926" y="6150"/>
                </a:cubicBezTo>
                <a:cubicBezTo>
                  <a:pt x="5745" y="6150"/>
                  <a:pt x="5565" y="6183"/>
                  <a:pt x="5404" y="6257"/>
                </a:cubicBezTo>
                <a:cubicBezTo>
                  <a:pt x="4904" y="6524"/>
                  <a:pt x="5004" y="7225"/>
                  <a:pt x="5371" y="7558"/>
                </a:cubicBezTo>
                <a:cubicBezTo>
                  <a:pt x="5380" y="7568"/>
                  <a:pt x="5390" y="7572"/>
                  <a:pt x="5399" y="7572"/>
                </a:cubicBezTo>
                <a:cubicBezTo>
                  <a:pt x="5421" y="7572"/>
                  <a:pt x="5437" y="7548"/>
                  <a:pt x="5437" y="7525"/>
                </a:cubicBezTo>
                <a:cubicBezTo>
                  <a:pt x="5437" y="7425"/>
                  <a:pt x="5404" y="7391"/>
                  <a:pt x="5404" y="7325"/>
                </a:cubicBezTo>
                <a:lnTo>
                  <a:pt x="5404" y="7325"/>
                </a:lnTo>
                <a:cubicBezTo>
                  <a:pt x="5656" y="7602"/>
                  <a:pt x="6117" y="7841"/>
                  <a:pt x="6514" y="7841"/>
                </a:cubicBezTo>
                <a:cubicBezTo>
                  <a:pt x="6643" y="7841"/>
                  <a:pt x="6765" y="7815"/>
                  <a:pt x="6872" y="7758"/>
                </a:cubicBezTo>
                <a:cubicBezTo>
                  <a:pt x="6982" y="7821"/>
                  <a:pt x="7077" y="7855"/>
                  <a:pt x="7165" y="7855"/>
                </a:cubicBezTo>
                <a:cubicBezTo>
                  <a:pt x="7263" y="7855"/>
                  <a:pt x="7351" y="7813"/>
                  <a:pt x="7439" y="7725"/>
                </a:cubicBezTo>
                <a:cubicBezTo>
                  <a:pt x="7939" y="7858"/>
                  <a:pt x="8439" y="8092"/>
                  <a:pt x="8873" y="8425"/>
                </a:cubicBezTo>
                <a:cubicBezTo>
                  <a:pt x="9207" y="9226"/>
                  <a:pt x="9540" y="10027"/>
                  <a:pt x="9840" y="10827"/>
                </a:cubicBezTo>
                <a:cubicBezTo>
                  <a:pt x="9774" y="10760"/>
                  <a:pt x="9774" y="10727"/>
                  <a:pt x="9740" y="10727"/>
                </a:cubicBezTo>
                <a:cubicBezTo>
                  <a:pt x="9674" y="10660"/>
                  <a:pt x="9540" y="10560"/>
                  <a:pt x="9407" y="10494"/>
                </a:cubicBezTo>
                <a:cubicBezTo>
                  <a:pt x="9390" y="10468"/>
                  <a:pt x="9368" y="10458"/>
                  <a:pt x="9346" y="10458"/>
                </a:cubicBezTo>
                <a:cubicBezTo>
                  <a:pt x="9285" y="10458"/>
                  <a:pt x="9221" y="10537"/>
                  <a:pt x="9237" y="10587"/>
                </a:cubicBezTo>
                <a:lnTo>
                  <a:pt x="9237" y="10587"/>
                </a:lnTo>
                <a:cubicBezTo>
                  <a:pt x="9002" y="10023"/>
                  <a:pt x="8371" y="9559"/>
                  <a:pt x="7772" y="9493"/>
                </a:cubicBezTo>
                <a:cubicBezTo>
                  <a:pt x="7728" y="9486"/>
                  <a:pt x="7686" y="9482"/>
                  <a:pt x="7646" y="9482"/>
                </a:cubicBezTo>
                <a:cubicBezTo>
                  <a:pt x="6949" y="9482"/>
                  <a:pt x="7051" y="10554"/>
                  <a:pt x="7272" y="11027"/>
                </a:cubicBezTo>
                <a:cubicBezTo>
                  <a:pt x="7489" y="11389"/>
                  <a:pt x="7899" y="11577"/>
                  <a:pt x="8311" y="11577"/>
                </a:cubicBezTo>
                <a:cubicBezTo>
                  <a:pt x="8468" y="11577"/>
                  <a:pt x="8626" y="11550"/>
                  <a:pt x="8773" y="11494"/>
                </a:cubicBezTo>
                <a:cubicBezTo>
                  <a:pt x="9040" y="11394"/>
                  <a:pt x="9173" y="11161"/>
                  <a:pt x="9173" y="10927"/>
                </a:cubicBezTo>
                <a:lnTo>
                  <a:pt x="9173" y="10994"/>
                </a:lnTo>
                <a:cubicBezTo>
                  <a:pt x="9187" y="11022"/>
                  <a:pt x="9218" y="11038"/>
                  <a:pt x="9250" y="11038"/>
                </a:cubicBezTo>
                <a:cubicBezTo>
                  <a:pt x="9294" y="11038"/>
                  <a:pt x="9340" y="11005"/>
                  <a:pt x="9340" y="10927"/>
                </a:cubicBezTo>
                <a:cubicBezTo>
                  <a:pt x="9373" y="10994"/>
                  <a:pt x="9407" y="10994"/>
                  <a:pt x="9440" y="11027"/>
                </a:cubicBezTo>
                <a:cubicBezTo>
                  <a:pt x="9574" y="11094"/>
                  <a:pt x="9707" y="11161"/>
                  <a:pt x="9840" y="11227"/>
                </a:cubicBezTo>
                <a:cubicBezTo>
                  <a:pt x="9857" y="11244"/>
                  <a:pt x="9882" y="11252"/>
                  <a:pt x="9911" y="11252"/>
                </a:cubicBezTo>
                <a:cubicBezTo>
                  <a:pt x="9941" y="11252"/>
                  <a:pt x="9974" y="11244"/>
                  <a:pt x="10007" y="11227"/>
                </a:cubicBezTo>
                <a:cubicBezTo>
                  <a:pt x="10274" y="12061"/>
                  <a:pt x="10574" y="12895"/>
                  <a:pt x="10841" y="13729"/>
                </a:cubicBezTo>
                <a:cubicBezTo>
                  <a:pt x="10708" y="13596"/>
                  <a:pt x="10574" y="13496"/>
                  <a:pt x="10408" y="13396"/>
                </a:cubicBezTo>
                <a:lnTo>
                  <a:pt x="10374" y="13396"/>
                </a:lnTo>
                <a:cubicBezTo>
                  <a:pt x="10374" y="13362"/>
                  <a:pt x="10341" y="13362"/>
                  <a:pt x="10341" y="13362"/>
                </a:cubicBezTo>
                <a:cubicBezTo>
                  <a:pt x="10274" y="13329"/>
                  <a:pt x="10274" y="13262"/>
                  <a:pt x="10241" y="13262"/>
                </a:cubicBezTo>
                <a:lnTo>
                  <a:pt x="10207" y="13229"/>
                </a:lnTo>
                <a:cubicBezTo>
                  <a:pt x="10121" y="12739"/>
                  <a:pt x="9437" y="12548"/>
                  <a:pt x="8952" y="12548"/>
                </a:cubicBezTo>
                <a:cubicBezTo>
                  <a:pt x="8875" y="12548"/>
                  <a:pt x="8803" y="12553"/>
                  <a:pt x="8740" y="12562"/>
                </a:cubicBezTo>
                <a:cubicBezTo>
                  <a:pt x="8073" y="12662"/>
                  <a:pt x="7872" y="13329"/>
                  <a:pt x="8206" y="13863"/>
                </a:cubicBezTo>
                <a:cubicBezTo>
                  <a:pt x="8489" y="14303"/>
                  <a:pt x="9100" y="14566"/>
                  <a:pt x="9616" y="14566"/>
                </a:cubicBezTo>
                <a:cubicBezTo>
                  <a:pt x="9647" y="14566"/>
                  <a:pt x="9677" y="14565"/>
                  <a:pt x="9707" y="14563"/>
                </a:cubicBezTo>
                <a:cubicBezTo>
                  <a:pt x="10107" y="14530"/>
                  <a:pt x="10374" y="14196"/>
                  <a:pt x="10374" y="13863"/>
                </a:cubicBezTo>
                <a:lnTo>
                  <a:pt x="10408" y="13896"/>
                </a:lnTo>
                <a:cubicBezTo>
                  <a:pt x="10420" y="13933"/>
                  <a:pt x="10446" y="13947"/>
                  <a:pt x="10473" y="13947"/>
                </a:cubicBezTo>
                <a:cubicBezTo>
                  <a:pt x="10521" y="13947"/>
                  <a:pt x="10574" y="13905"/>
                  <a:pt x="10574" y="13863"/>
                </a:cubicBezTo>
                <a:cubicBezTo>
                  <a:pt x="10708" y="13929"/>
                  <a:pt x="10841" y="14063"/>
                  <a:pt x="10908" y="14196"/>
                </a:cubicBezTo>
                <a:cubicBezTo>
                  <a:pt x="11175" y="14997"/>
                  <a:pt x="11375" y="15764"/>
                  <a:pt x="11608" y="16565"/>
                </a:cubicBezTo>
                <a:cubicBezTo>
                  <a:pt x="11208" y="16198"/>
                  <a:pt x="10708" y="15897"/>
                  <a:pt x="10241" y="15597"/>
                </a:cubicBezTo>
                <a:cubicBezTo>
                  <a:pt x="9407" y="15063"/>
                  <a:pt x="8573" y="14530"/>
                  <a:pt x="7772" y="13896"/>
                </a:cubicBezTo>
                <a:cubicBezTo>
                  <a:pt x="7763" y="13886"/>
                  <a:pt x="7753" y="13882"/>
                  <a:pt x="7745" y="13882"/>
                </a:cubicBezTo>
                <a:cubicBezTo>
                  <a:pt x="7725" y="13882"/>
                  <a:pt x="7715" y="13906"/>
                  <a:pt x="7739" y="13929"/>
                </a:cubicBezTo>
                <a:cubicBezTo>
                  <a:pt x="8373" y="14496"/>
                  <a:pt x="9040" y="14930"/>
                  <a:pt x="9707" y="15397"/>
                </a:cubicBezTo>
                <a:cubicBezTo>
                  <a:pt x="10041" y="15597"/>
                  <a:pt x="10341" y="15864"/>
                  <a:pt x="10674" y="16098"/>
                </a:cubicBezTo>
                <a:cubicBezTo>
                  <a:pt x="10608" y="16098"/>
                  <a:pt x="10574" y="16064"/>
                  <a:pt x="10574" y="16031"/>
                </a:cubicBezTo>
                <a:cubicBezTo>
                  <a:pt x="9440" y="15330"/>
                  <a:pt x="8406" y="14530"/>
                  <a:pt x="7372" y="13763"/>
                </a:cubicBezTo>
                <a:cubicBezTo>
                  <a:pt x="7405" y="13696"/>
                  <a:pt x="7405" y="13596"/>
                  <a:pt x="7339" y="13529"/>
                </a:cubicBezTo>
                <a:cubicBezTo>
                  <a:pt x="6538" y="13062"/>
                  <a:pt x="6238" y="12061"/>
                  <a:pt x="6038" y="11194"/>
                </a:cubicBezTo>
                <a:lnTo>
                  <a:pt x="6038" y="11194"/>
                </a:lnTo>
                <a:cubicBezTo>
                  <a:pt x="6107" y="11222"/>
                  <a:pt x="6176" y="11238"/>
                  <a:pt x="6245" y="11238"/>
                </a:cubicBezTo>
                <a:cubicBezTo>
                  <a:pt x="6343" y="11238"/>
                  <a:pt x="6440" y="11206"/>
                  <a:pt x="6538" y="11127"/>
                </a:cubicBezTo>
                <a:cubicBezTo>
                  <a:pt x="6734" y="10964"/>
                  <a:pt x="6786" y="10697"/>
                  <a:pt x="6761" y="10420"/>
                </a:cubicBezTo>
                <a:lnTo>
                  <a:pt x="6761" y="10420"/>
                </a:lnTo>
                <a:cubicBezTo>
                  <a:pt x="6750" y="10481"/>
                  <a:pt x="6732" y="10540"/>
                  <a:pt x="6705" y="10594"/>
                </a:cubicBezTo>
                <a:cubicBezTo>
                  <a:pt x="6611" y="10734"/>
                  <a:pt x="6510" y="10795"/>
                  <a:pt x="6408" y="10795"/>
                </a:cubicBezTo>
                <a:cubicBezTo>
                  <a:pt x="6293" y="10795"/>
                  <a:pt x="6177" y="10718"/>
                  <a:pt x="6071" y="10594"/>
                </a:cubicBezTo>
                <a:cubicBezTo>
                  <a:pt x="6071" y="10560"/>
                  <a:pt x="6038" y="10560"/>
                  <a:pt x="6038" y="10560"/>
                </a:cubicBezTo>
                <a:lnTo>
                  <a:pt x="5904" y="10427"/>
                </a:lnTo>
                <a:lnTo>
                  <a:pt x="5904" y="10360"/>
                </a:lnTo>
                <a:lnTo>
                  <a:pt x="5904" y="10293"/>
                </a:lnTo>
                <a:cubicBezTo>
                  <a:pt x="5904" y="10260"/>
                  <a:pt x="5871" y="10193"/>
                  <a:pt x="5871" y="10160"/>
                </a:cubicBezTo>
                <a:cubicBezTo>
                  <a:pt x="5854" y="10110"/>
                  <a:pt x="5821" y="10085"/>
                  <a:pt x="5788" y="10085"/>
                </a:cubicBezTo>
                <a:cubicBezTo>
                  <a:pt x="5754" y="10085"/>
                  <a:pt x="5721" y="10110"/>
                  <a:pt x="5704" y="10160"/>
                </a:cubicBezTo>
                <a:lnTo>
                  <a:pt x="5704" y="10193"/>
                </a:lnTo>
                <a:cubicBezTo>
                  <a:pt x="5671" y="10027"/>
                  <a:pt x="5671" y="9826"/>
                  <a:pt x="5671" y="9660"/>
                </a:cubicBezTo>
                <a:cubicBezTo>
                  <a:pt x="5671" y="9426"/>
                  <a:pt x="5671" y="9226"/>
                  <a:pt x="5904" y="9159"/>
                </a:cubicBezTo>
                <a:cubicBezTo>
                  <a:pt x="5912" y="9156"/>
                  <a:pt x="5920" y="9154"/>
                  <a:pt x="5927" y="9152"/>
                </a:cubicBezTo>
                <a:lnTo>
                  <a:pt x="5927" y="9152"/>
                </a:lnTo>
                <a:cubicBezTo>
                  <a:pt x="6156" y="9228"/>
                  <a:pt x="6369" y="9423"/>
                  <a:pt x="6505" y="9626"/>
                </a:cubicBezTo>
                <a:cubicBezTo>
                  <a:pt x="6624" y="9831"/>
                  <a:pt x="6735" y="10131"/>
                  <a:pt x="6761" y="10420"/>
                </a:cubicBezTo>
                <a:lnTo>
                  <a:pt x="6761" y="10420"/>
                </a:lnTo>
                <a:cubicBezTo>
                  <a:pt x="6817" y="10104"/>
                  <a:pt x="6673" y="9717"/>
                  <a:pt x="6505" y="9493"/>
                </a:cubicBezTo>
                <a:cubicBezTo>
                  <a:pt x="6391" y="9351"/>
                  <a:pt x="6230" y="9137"/>
                  <a:pt x="6021" y="9137"/>
                </a:cubicBezTo>
                <a:cubicBezTo>
                  <a:pt x="5990" y="9137"/>
                  <a:pt x="5959" y="9142"/>
                  <a:pt x="5927" y="9152"/>
                </a:cubicBezTo>
                <a:lnTo>
                  <a:pt x="5927" y="9152"/>
                </a:lnTo>
                <a:cubicBezTo>
                  <a:pt x="5861" y="9129"/>
                  <a:pt x="5794" y="9117"/>
                  <a:pt x="5727" y="9117"/>
                </a:cubicBezTo>
                <a:cubicBezTo>
                  <a:pt x="5568" y="9117"/>
                  <a:pt x="5409" y="9186"/>
                  <a:pt x="5271" y="9359"/>
                </a:cubicBezTo>
                <a:cubicBezTo>
                  <a:pt x="4937" y="9826"/>
                  <a:pt x="5337" y="10460"/>
                  <a:pt x="5504" y="10894"/>
                </a:cubicBezTo>
                <a:cubicBezTo>
                  <a:pt x="5504" y="10911"/>
                  <a:pt x="5521" y="10919"/>
                  <a:pt x="5537" y="10919"/>
                </a:cubicBezTo>
                <a:cubicBezTo>
                  <a:pt x="5554" y="10919"/>
                  <a:pt x="5571" y="10911"/>
                  <a:pt x="5571" y="10894"/>
                </a:cubicBezTo>
                <a:lnTo>
                  <a:pt x="5571" y="10794"/>
                </a:lnTo>
                <a:cubicBezTo>
                  <a:pt x="5671" y="10927"/>
                  <a:pt x="5771" y="11061"/>
                  <a:pt x="5904" y="11127"/>
                </a:cubicBezTo>
                <a:cubicBezTo>
                  <a:pt x="6004" y="11561"/>
                  <a:pt x="6071" y="11961"/>
                  <a:pt x="6238" y="12362"/>
                </a:cubicBezTo>
                <a:cubicBezTo>
                  <a:pt x="6271" y="12462"/>
                  <a:pt x="6371" y="12595"/>
                  <a:pt x="6405" y="12728"/>
                </a:cubicBezTo>
                <a:cubicBezTo>
                  <a:pt x="6171" y="12462"/>
                  <a:pt x="5904" y="12261"/>
                  <a:pt x="5704" y="12061"/>
                </a:cubicBezTo>
                <a:cubicBezTo>
                  <a:pt x="5704" y="12028"/>
                  <a:pt x="5704" y="12028"/>
                  <a:pt x="5671" y="11961"/>
                </a:cubicBezTo>
                <a:cubicBezTo>
                  <a:pt x="5604" y="11928"/>
                  <a:pt x="5571" y="11928"/>
                  <a:pt x="5537" y="11928"/>
                </a:cubicBezTo>
                <a:cubicBezTo>
                  <a:pt x="5504" y="11895"/>
                  <a:pt x="5404" y="11861"/>
                  <a:pt x="5404" y="11794"/>
                </a:cubicBezTo>
                <a:cubicBezTo>
                  <a:pt x="5204" y="11561"/>
                  <a:pt x="4937" y="11294"/>
                  <a:pt x="4703" y="11061"/>
                </a:cubicBezTo>
                <a:cubicBezTo>
                  <a:pt x="4703" y="11061"/>
                  <a:pt x="4703" y="11027"/>
                  <a:pt x="4670" y="11027"/>
                </a:cubicBezTo>
                <a:cubicBezTo>
                  <a:pt x="4603" y="10961"/>
                  <a:pt x="4537" y="10927"/>
                  <a:pt x="4503" y="10894"/>
                </a:cubicBezTo>
                <a:cubicBezTo>
                  <a:pt x="4503" y="10894"/>
                  <a:pt x="4437" y="10860"/>
                  <a:pt x="4403" y="10860"/>
                </a:cubicBezTo>
                <a:cubicBezTo>
                  <a:pt x="4337" y="10760"/>
                  <a:pt x="4236" y="10727"/>
                  <a:pt x="4103" y="10627"/>
                </a:cubicBezTo>
                <a:cubicBezTo>
                  <a:pt x="4103" y="10627"/>
                  <a:pt x="4070" y="10627"/>
                  <a:pt x="4070" y="10594"/>
                </a:cubicBezTo>
                <a:cubicBezTo>
                  <a:pt x="4103" y="10560"/>
                  <a:pt x="4170" y="10527"/>
                  <a:pt x="4103" y="10427"/>
                </a:cubicBezTo>
                <a:cubicBezTo>
                  <a:pt x="3736" y="9593"/>
                  <a:pt x="3603" y="8859"/>
                  <a:pt x="3536" y="7958"/>
                </a:cubicBezTo>
                <a:cubicBezTo>
                  <a:pt x="3947" y="7451"/>
                  <a:pt x="4235" y="6487"/>
                  <a:pt x="3906" y="5894"/>
                </a:cubicBezTo>
                <a:lnTo>
                  <a:pt x="3906" y="5894"/>
                </a:lnTo>
                <a:cubicBezTo>
                  <a:pt x="4089" y="6241"/>
                  <a:pt x="3965" y="6752"/>
                  <a:pt x="3769" y="7191"/>
                </a:cubicBezTo>
                <a:cubicBezTo>
                  <a:pt x="3769" y="7058"/>
                  <a:pt x="3769" y="6924"/>
                  <a:pt x="3736" y="6824"/>
                </a:cubicBezTo>
                <a:cubicBezTo>
                  <a:pt x="3721" y="6749"/>
                  <a:pt x="3659" y="6715"/>
                  <a:pt x="3595" y="6715"/>
                </a:cubicBezTo>
                <a:cubicBezTo>
                  <a:pt x="3516" y="6715"/>
                  <a:pt x="3436" y="6766"/>
                  <a:pt x="3436" y="6858"/>
                </a:cubicBezTo>
                <a:lnTo>
                  <a:pt x="3403" y="6858"/>
                </a:lnTo>
                <a:cubicBezTo>
                  <a:pt x="3254" y="6591"/>
                  <a:pt x="2922" y="5536"/>
                  <a:pt x="3363" y="5536"/>
                </a:cubicBezTo>
                <a:cubicBezTo>
                  <a:pt x="3419" y="5536"/>
                  <a:pt x="3487" y="5553"/>
                  <a:pt x="3569" y="5590"/>
                </a:cubicBezTo>
                <a:cubicBezTo>
                  <a:pt x="3696" y="5646"/>
                  <a:pt x="3790" y="5724"/>
                  <a:pt x="3857" y="5816"/>
                </a:cubicBezTo>
                <a:lnTo>
                  <a:pt x="3857" y="5816"/>
                </a:lnTo>
                <a:cubicBezTo>
                  <a:pt x="3728" y="5629"/>
                  <a:pt x="3527" y="5488"/>
                  <a:pt x="3236" y="5423"/>
                </a:cubicBezTo>
                <a:cubicBezTo>
                  <a:pt x="3204" y="5417"/>
                  <a:pt x="3173" y="5415"/>
                  <a:pt x="3144" y="5415"/>
                </a:cubicBezTo>
                <a:cubicBezTo>
                  <a:pt x="2841" y="5415"/>
                  <a:pt x="2699" y="5714"/>
                  <a:pt x="2669" y="5957"/>
                </a:cubicBezTo>
                <a:cubicBezTo>
                  <a:pt x="2602" y="6391"/>
                  <a:pt x="2769" y="6891"/>
                  <a:pt x="3169" y="7091"/>
                </a:cubicBezTo>
                <a:lnTo>
                  <a:pt x="3202" y="7091"/>
                </a:lnTo>
                <a:cubicBezTo>
                  <a:pt x="3202" y="7358"/>
                  <a:pt x="3269" y="7591"/>
                  <a:pt x="3336" y="7858"/>
                </a:cubicBezTo>
                <a:cubicBezTo>
                  <a:pt x="3336" y="7892"/>
                  <a:pt x="3369" y="7925"/>
                  <a:pt x="3403" y="7925"/>
                </a:cubicBezTo>
                <a:cubicBezTo>
                  <a:pt x="3383" y="8194"/>
                  <a:pt x="3331" y="8363"/>
                  <a:pt x="3220" y="8363"/>
                </a:cubicBezTo>
                <a:cubicBezTo>
                  <a:pt x="3138" y="8363"/>
                  <a:pt x="3025" y="8271"/>
                  <a:pt x="2869" y="8058"/>
                </a:cubicBezTo>
                <a:cubicBezTo>
                  <a:pt x="2569" y="7692"/>
                  <a:pt x="2268" y="7258"/>
                  <a:pt x="2002" y="6891"/>
                </a:cubicBezTo>
                <a:cubicBezTo>
                  <a:pt x="2035" y="6858"/>
                  <a:pt x="2035" y="6758"/>
                  <a:pt x="2068" y="6724"/>
                </a:cubicBezTo>
                <a:cubicBezTo>
                  <a:pt x="2268" y="6190"/>
                  <a:pt x="2102" y="5590"/>
                  <a:pt x="1668" y="5223"/>
                </a:cubicBezTo>
                <a:cubicBezTo>
                  <a:pt x="1464" y="5060"/>
                  <a:pt x="1197" y="4959"/>
                  <a:pt x="929" y="4959"/>
                </a:cubicBezTo>
                <a:cubicBezTo>
                  <a:pt x="759" y="4959"/>
                  <a:pt x="589" y="4999"/>
                  <a:pt x="434" y="5090"/>
                </a:cubicBezTo>
                <a:cubicBezTo>
                  <a:pt x="0" y="5390"/>
                  <a:pt x="167" y="6090"/>
                  <a:pt x="434" y="6457"/>
                </a:cubicBezTo>
                <a:cubicBezTo>
                  <a:pt x="454" y="6478"/>
                  <a:pt x="472" y="6486"/>
                  <a:pt x="486" y="6486"/>
                </a:cubicBezTo>
                <a:cubicBezTo>
                  <a:pt x="518" y="6486"/>
                  <a:pt x="534" y="6447"/>
                  <a:pt x="534" y="6424"/>
                </a:cubicBezTo>
                <a:cubicBezTo>
                  <a:pt x="500" y="6090"/>
                  <a:pt x="234" y="5557"/>
                  <a:pt x="567" y="5290"/>
                </a:cubicBezTo>
                <a:cubicBezTo>
                  <a:pt x="664" y="5230"/>
                  <a:pt x="773" y="5204"/>
                  <a:pt x="885" y="5204"/>
                </a:cubicBezTo>
                <a:cubicBezTo>
                  <a:pt x="1082" y="5204"/>
                  <a:pt x="1285" y="5283"/>
                  <a:pt x="1434" y="5390"/>
                </a:cubicBezTo>
                <a:cubicBezTo>
                  <a:pt x="1768" y="5590"/>
                  <a:pt x="1935" y="5957"/>
                  <a:pt x="1935" y="6357"/>
                </a:cubicBezTo>
                <a:cubicBezTo>
                  <a:pt x="1935" y="6524"/>
                  <a:pt x="1901" y="6724"/>
                  <a:pt x="1768" y="6858"/>
                </a:cubicBezTo>
                <a:cubicBezTo>
                  <a:pt x="1743" y="6919"/>
                  <a:pt x="1701" y="6940"/>
                  <a:pt x="1650" y="6940"/>
                </a:cubicBezTo>
                <a:cubicBezTo>
                  <a:pt x="1563" y="6940"/>
                  <a:pt x="1452" y="6879"/>
                  <a:pt x="1368" y="6858"/>
                </a:cubicBezTo>
                <a:cubicBezTo>
                  <a:pt x="1101" y="6724"/>
                  <a:pt x="901" y="6524"/>
                  <a:pt x="667" y="6357"/>
                </a:cubicBezTo>
                <a:cubicBezTo>
                  <a:pt x="651" y="6341"/>
                  <a:pt x="636" y="6334"/>
                  <a:pt x="624" y="6334"/>
                </a:cubicBezTo>
                <a:cubicBezTo>
                  <a:pt x="588" y="6334"/>
                  <a:pt x="576" y="6391"/>
                  <a:pt x="601" y="6391"/>
                </a:cubicBezTo>
                <a:cubicBezTo>
                  <a:pt x="868" y="6658"/>
                  <a:pt x="1307" y="7161"/>
                  <a:pt x="1660" y="7161"/>
                </a:cubicBezTo>
                <a:cubicBezTo>
                  <a:pt x="1747" y="7161"/>
                  <a:pt x="1829" y="7131"/>
                  <a:pt x="1901" y="7058"/>
                </a:cubicBezTo>
                <a:cubicBezTo>
                  <a:pt x="2335" y="7692"/>
                  <a:pt x="2769" y="8259"/>
                  <a:pt x="3236" y="8892"/>
                </a:cubicBezTo>
                <a:cubicBezTo>
                  <a:pt x="3264" y="8911"/>
                  <a:pt x="3289" y="8919"/>
                  <a:pt x="3312" y="8919"/>
                </a:cubicBezTo>
                <a:cubicBezTo>
                  <a:pt x="3370" y="8919"/>
                  <a:pt x="3412" y="8864"/>
                  <a:pt x="3436" y="8792"/>
                </a:cubicBezTo>
                <a:cubicBezTo>
                  <a:pt x="3436" y="8726"/>
                  <a:pt x="3503" y="8592"/>
                  <a:pt x="3503" y="8525"/>
                </a:cubicBezTo>
                <a:cubicBezTo>
                  <a:pt x="3536" y="9059"/>
                  <a:pt x="3603" y="9593"/>
                  <a:pt x="3836" y="10093"/>
                </a:cubicBezTo>
                <a:cubicBezTo>
                  <a:pt x="3847" y="10136"/>
                  <a:pt x="3816" y="10151"/>
                  <a:pt x="3767" y="10151"/>
                </a:cubicBezTo>
                <a:cubicBezTo>
                  <a:pt x="3662" y="10151"/>
                  <a:pt x="3470" y="10083"/>
                  <a:pt x="3403" y="10060"/>
                </a:cubicBezTo>
                <a:cubicBezTo>
                  <a:pt x="3236" y="10027"/>
                  <a:pt x="3036" y="9960"/>
                  <a:pt x="2869" y="9926"/>
                </a:cubicBezTo>
                <a:cubicBezTo>
                  <a:pt x="2869" y="9626"/>
                  <a:pt x="2735" y="9359"/>
                  <a:pt x="2502" y="9193"/>
                </a:cubicBezTo>
                <a:cubicBezTo>
                  <a:pt x="2186" y="8974"/>
                  <a:pt x="1800" y="8826"/>
                  <a:pt x="1420" y="8826"/>
                </a:cubicBezTo>
                <a:cubicBezTo>
                  <a:pt x="1278" y="8826"/>
                  <a:pt x="1137" y="8847"/>
                  <a:pt x="1001" y="8892"/>
                </a:cubicBezTo>
                <a:cubicBezTo>
                  <a:pt x="500" y="9059"/>
                  <a:pt x="400" y="9593"/>
                  <a:pt x="701" y="10027"/>
                </a:cubicBezTo>
                <a:cubicBezTo>
                  <a:pt x="710" y="10035"/>
                  <a:pt x="718" y="10040"/>
                  <a:pt x="727" y="10040"/>
                </a:cubicBezTo>
                <a:cubicBezTo>
                  <a:pt x="749" y="10040"/>
                  <a:pt x="767" y="10009"/>
                  <a:pt x="767" y="9960"/>
                </a:cubicBezTo>
                <a:cubicBezTo>
                  <a:pt x="734" y="9626"/>
                  <a:pt x="701" y="9259"/>
                  <a:pt x="1101" y="9126"/>
                </a:cubicBezTo>
                <a:cubicBezTo>
                  <a:pt x="1208" y="9094"/>
                  <a:pt x="1325" y="9079"/>
                  <a:pt x="1445" y="9079"/>
                </a:cubicBezTo>
                <a:cubicBezTo>
                  <a:pt x="1699" y="9079"/>
                  <a:pt x="1964" y="9146"/>
                  <a:pt x="2168" y="9259"/>
                </a:cubicBezTo>
                <a:cubicBezTo>
                  <a:pt x="2368" y="9359"/>
                  <a:pt x="2569" y="9560"/>
                  <a:pt x="2602" y="9760"/>
                </a:cubicBezTo>
                <a:cubicBezTo>
                  <a:pt x="2569" y="9760"/>
                  <a:pt x="2535" y="9793"/>
                  <a:pt x="2535" y="9860"/>
                </a:cubicBezTo>
                <a:cubicBezTo>
                  <a:pt x="2535" y="9893"/>
                  <a:pt x="2569" y="9926"/>
                  <a:pt x="2602" y="9960"/>
                </a:cubicBezTo>
                <a:cubicBezTo>
                  <a:pt x="2602" y="10060"/>
                  <a:pt x="2569" y="10093"/>
                  <a:pt x="2502" y="10193"/>
                </a:cubicBezTo>
                <a:cubicBezTo>
                  <a:pt x="2376" y="10308"/>
                  <a:pt x="2205" y="10355"/>
                  <a:pt x="2020" y="10355"/>
                </a:cubicBezTo>
                <a:cubicBezTo>
                  <a:pt x="1614" y="10355"/>
                  <a:pt x="1140" y="10133"/>
                  <a:pt x="934" y="9926"/>
                </a:cubicBezTo>
                <a:cubicBezTo>
                  <a:pt x="924" y="9917"/>
                  <a:pt x="915" y="9913"/>
                  <a:pt x="906" y="9913"/>
                </a:cubicBezTo>
                <a:cubicBezTo>
                  <a:pt x="887" y="9913"/>
                  <a:pt x="877" y="9936"/>
                  <a:pt x="901" y="9960"/>
                </a:cubicBezTo>
                <a:cubicBezTo>
                  <a:pt x="1137" y="10314"/>
                  <a:pt x="1607" y="10568"/>
                  <a:pt x="2050" y="10568"/>
                </a:cubicBezTo>
                <a:cubicBezTo>
                  <a:pt x="2234" y="10568"/>
                  <a:pt x="2413" y="10524"/>
                  <a:pt x="2569" y="10427"/>
                </a:cubicBezTo>
                <a:cubicBezTo>
                  <a:pt x="2702" y="10360"/>
                  <a:pt x="2769" y="10260"/>
                  <a:pt x="2835" y="10193"/>
                </a:cubicBezTo>
                <a:cubicBezTo>
                  <a:pt x="3002" y="10260"/>
                  <a:pt x="3169" y="10360"/>
                  <a:pt x="3369" y="10393"/>
                </a:cubicBezTo>
                <a:cubicBezTo>
                  <a:pt x="3769" y="10560"/>
                  <a:pt x="4203" y="10727"/>
                  <a:pt x="4537" y="11027"/>
                </a:cubicBezTo>
                <a:cubicBezTo>
                  <a:pt x="4737" y="11227"/>
                  <a:pt x="4937" y="11428"/>
                  <a:pt x="5104" y="11628"/>
                </a:cubicBezTo>
                <a:cubicBezTo>
                  <a:pt x="5093" y="11624"/>
                  <a:pt x="5082" y="11622"/>
                  <a:pt x="5071" y="11622"/>
                </a:cubicBezTo>
                <a:cubicBezTo>
                  <a:pt x="4984" y="11622"/>
                  <a:pt x="4907" y="11735"/>
                  <a:pt x="4937" y="11794"/>
                </a:cubicBezTo>
                <a:cubicBezTo>
                  <a:pt x="4904" y="11794"/>
                  <a:pt x="4837" y="11794"/>
                  <a:pt x="4770" y="11861"/>
                </a:cubicBezTo>
                <a:cubicBezTo>
                  <a:pt x="4737" y="11861"/>
                  <a:pt x="4703" y="11895"/>
                  <a:pt x="4670" y="11928"/>
                </a:cubicBezTo>
                <a:cubicBezTo>
                  <a:pt x="4603" y="11928"/>
                  <a:pt x="4537" y="11961"/>
                  <a:pt x="4503" y="11961"/>
                </a:cubicBezTo>
                <a:cubicBezTo>
                  <a:pt x="4437" y="11928"/>
                  <a:pt x="4370" y="11928"/>
                  <a:pt x="4337" y="11895"/>
                </a:cubicBezTo>
                <a:cubicBezTo>
                  <a:pt x="4059" y="11723"/>
                  <a:pt x="3700" y="11641"/>
                  <a:pt x="3351" y="11641"/>
                </a:cubicBezTo>
                <a:cubicBezTo>
                  <a:pt x="2480" y="11641"/>
                  <a:pt x="1669" y="12148"/>
                  <a:pt x="2335" y="13029"/>
                </a:cubicBezTo>
                <a:cubicBezTo>
                  <a:pt x="2540" y="13297"/>
                  <a:pt x="2872" y="13401"/>
                  <a:pt x="3228" y="13401"/>
                </a:cubicBezTo>
                <a:cubicBezTo>
                  <a:pt x="3625" y="13401"/>
                  <a:pt x="4053" y="13271"/>
                  <a:pt x="4370" y="13095"/>
                </a:cubicBezTo>
                <a:cubicBezTo>
                  <a:pt x="4737" y="12895"/>
                  <a:pt x="4870" y="12462"/>
                  <a:pt x="4703" y="12195"/>
                </a:cubicBezTo>
                <a:lnTo>
                  <a:pt x="5271" y="12195"/>
                </a:lnTo>
                <a:cubicBezTo>
                  <a:pt x="5371" y="12195"/>
                  <a:pt x="5404" y="12128"/>
                  <a:pt x="5437" y="12061"/>
                </a:cubicBezTo>
                <a:lnTo>
                  <a:pt x="5504" y="12061"/>
                </a:lnTo>
                <a:cubicBezTo>
                  <a:pt x="5771" y="12395"/>
                  <a:pt x="6071" y="12695"/>
                  <a:pt x="6371" y="13029"/>
                </a:cubicBezTo>
                <a:cubicBezTo>
                  <a:pt x="6438" y="13095"/>
                  <a:pt x="6605" y="13296"/>
                  <a:pt x="6738" y="13429"/>
                </a:cubicBezTo>
                <a:cubicBezTo>
                  <a:pt x="6505" y="13429"/>
                  <a:pt x="6238" y="13462"/>
                  <a:pt x="6004" y="13462"/>
                </a:cubicBezTo>
                <a:cubicBezTo>
                  <a:pt x="5704" y="13462"/>
                  <a:pt x="5437" y="13462"/>
                  <a:pt x="5170" y="13596"/>
                </a:cubicBezTo>
                <a:cubicBezTo>
                  <a:pt x="5170" y="13596"/>
                  <a:pt x="5104" y="13596"/>
                  <a:pt x="5104" y="13629"/>
                </a:cubicBezTo>
                <a:cubicBezTo>
                  <a:pt x="5089" y="13627"/>
                  <a:pt x="5073" y="13625"/>
                  <a:pt x="5056" y="13625"/>
                </a:cubicBezTo>
                <a:cubicBezTo>
                  <a:pt x="4854" y="13625"/>
                  <a:pt x="4557" y="13801"/>
                  <a:pt x="4403" y="13863"/>
                </a:cubicBezTo>
                <a:cubicBezTo>
                  <a:pt x="4170" y="13963"/>
                  <a:pt x="3870" y="14196"/>
                  <a:pt x="3736" y="14463"/>
                </a:cubicBezTo>
                <a:cubicBezTo>
                  <a:pt x="3518" y="15025"/>
                  <a:pt x="4088" y="15470"/>
                  <a:pt x="4572" y="15470"/>
                </a:cubicBezTo>
                <a:cubicBezTo>
                  <a:pt x="4605" y="15470"/>
                  <a:pt x="4638" y="15468"/>
                  <a:pt x="4670" y="15464"/>
                </a:cubicBezTo>
                <a:cubicBezTo>
                  <a:pt x="5170" y="15430"/>
                  <a:pt x="5704" y="15097"/>
                  <a:pt x="5904" y="14630"/>
                </a:cubicBezTo>
                <a:cubicBezTo>
                  <a:pt x="5964" y="14499"/>
                  <a:pt x="5977" y="14386"/>
                  <a:pt x="5955" y="14288"/>
                </a:cubicBezTo>
                <a:lnTo>
                  <a:pt x="5955" y="14288"/>
                </a:lnTo>
                <a:cubicBezTo>
                  <a:pt x="5955" y="14351"/>
                  <a:pt x="5940" y="14420"/>
                  <a:pt x="5904" y="14496"/>
                </a:cubicBezTo>
                <a:cubicBezTo>
                  <a:pt x="5738" y="14830"/>
                  <a:pt x="5271" y="15063"/>
                  <a:pt x="4904" y="15097"/>
                </a:cubicBezTo>
                <a:cubicBezTo>
                  <a:pt x="4873" y="15101"/>
                  <a:pt x="4843" y="15103"/>
                  <a:pt x="4813" y="15103"/>
                </a:cubicBezTo>
                <a:cubicBezTo>
                  <a:pt x="4375" y="15103"/>
                  <a:pt x="3960" y="14668"/>
                  <a:pt x="4303" y="14263"/>
                </a:cubicBezTo>
                <a:cubicBezTo>
                  <a:pt x="4503" y="14096"/>
                  <a:pt x="4703" y="13996"/>
                  <a:pt x="4904" y="13896"/>
                </a:cubicBezTo>
                <a:cubicBezTo>
                  <a:pt x="5037" y="13863"/>
                  <a:pt x="5204" y="13829"/>
                  <a:pt x="5337" y="13763"/>
                </a:cubicBezTo>
                <a:cubicBezTo>
                  <a:pt x="5449" y="13796"/>
                  <a:pt x="5571" y="13841"/>
                  <a:pt x="5678" y="13901"/>
                </a:cubicBezTo>
                <a:lnTo>
                  <a:pt x="5678" y="13901"/>
                </a:lnTo>
                <a:cubicBezTo>
                  <a:pt x="5642" y="13898"/>
                  <a:pt x="5607" y="13896"/>
                  <a:pt x="5571" y="13896"/>
                </a:cubicBezTo>
                <a:cubicBezTo>
                  <a:pt x="5764" y="13982"/>
                  <a:pt x="5916" y="14110"/>
                  <a:pt x="5955" y="14288"/>
                </a:cubicBezTo>
                <a:lnTo>
                  <a:pt x="5955" y="14288"/>
                </a:lnTo>
                <a:cubicBezTo>
                  <a:pt x="5955" y="14114"/>
                  <a:pt x="5833" y="13990"/>
                  <a:pt x="5678" y="13901"/>
                </a:cubicBezTo>
                <a:lnTo>
                  <a:pt x="5678" y="13901"/>
                </a:lnTo>
                <a:cubicBezTo>
                  <a:pt x="5730" y="13906"/>
                  <a:pt x="5780" y="13911"/>
                  <a:pt x="5828" y="13911"/>
                </a:cubicBezTo>
                <a:cubicBezTo>
                  <a:pt x="5867" y="13911"/>
                  <a:pt x="5904" y="13907"/>
                  <a:pt x="5938" y="13896"/>
                </a:cubicBezTo>
                <a:cubicBezTo>
                  <a:pt x="6004" y="13896"/>
                  <a:pt x="6004" y="13796"/>
                  <a:pt x="5938" y="13796"/>
                </a:cubicBezTo>
                <a:cubicBezTo>
                  <a:pt x="5738" y="13763"/>
                  <a:pt x="5571" y="13729"/>
                  <a:pt x="5371" y="13696"/>
                </a:cubicBezTo>
                <a:cubicBezTo>
                  <a:pt x="5519" y="13659"/>
                  <a:pt x="5665" y="13645"/>
                  <a:pt x="5810" y="13645"/>
                </a:cubicBezTo>
                <a:cubicBezTo>
                  <a:pt x="6185" y="13645"/>
                  <a:pt x="6553" y="13738"/>
                  <a:pt x="6938" y="13763"/>
                </a:cubicBezTo>
                <a:cubicBezTo>
                  <a:pt x="6938" y="13763"/>
                  <a:pt x="6938" y="13796"/>
                  <a:pt x="7005" y="13796"/>
                </a:cubicBezTo>
                <a:cubicBezTo>
                  <a:pt x="7205" y="13963"/>
                  <a:pt x="7172" y="13929"/>
                  <a:pt x="7339" y="14029"/>
                </a:cubicBezTo>
                <a:cubicBezTo>
                  <a:pt x="7272" y="14063"/>
                  <a:pt x="7405" y="14129"/>
                  <a:pt x="7606" y="14230"/>
                </a:cubicBezTo>
                <a:cubicBezTo>
                  <a:pt x="7906" y="14430"/>
                  <a:pt x="8206" y="14697"/>
                  <a:pt x="8540" y="14897"/>
                </a:cubicBezTo>
                <a:cubicBezTo>
                  <a:pt x="8606" y="14930"/>
                  <a:pt x="8706" y="15030"/>
                  <a:pt x="8740" y="15063"/>
                </a:cubicBezTo>
                <a:cubicBezTo>
                  <a:pt x="8673" y="15063"/>
                  <a:pt x="8606" y="15030"/>
                  <a:pt x="8540" y="14963"/>
                </a:cubicBezTo>
                <a:cubicBezTo>
                  <a:pt x="8515" y="14955"/>
                  <a:pt x="8492" y="14951"/>
                  <a:pt x="8471" y="14951"/>
                </a:cubicBezTo>
                <a:cubicBezTo>
                  <a:pt x="8410" y="14951"/>
                  <a:pt x="8373" y="14988"/>
                  <a:pt x="8373" y="15063"/>
                </a:cubicBezTo>
                <a:cubicBezTo>
                  <a:pt x="8129" y="15063"/>
                  <a:pt x="7869" y="15047"/>
                  <a:pt x="7610" y="15047"/>
                </a:cubicBezTo>
                <a:cubicBezTo>
                  <a:pt x="7124" y="15047"/>
                  <a:pt x="6641" y="15104"/>
                  <a:pt x="6271" y="15430"/>
                </a:cubicBezTo>
                <a:cubicBezTo>
                  <a:pt x="5904" y="15764"/>
                  <a:pt x="6038" y="16398"/>
                  <a:pt x="6505" y="16531"/>
                </a:cubicBezTo>
                <a:cubicBezTo>
                  <a:pt x="6591" y="16564"/>
                  <a:pt x="6685" y="16579"/>
                  <a:pt x="6783" y="16579"/>
                </a:cubicBezTo>
                <a:cubicBezTo>
                  <a:pt x="7179" y="16579"/>
                  <a:pt x="7645" y="16338"/>
                  <a:pt x="7939" y="16098"/>
                </a:cubicBezTo>
                <a:cubicBezTo>
                  <a:pt x="8075" y="15992"/>
                  <a:pt x="8157" y="15851"/>
                  <a:pt x="8186" y="15708"/>
                </a:cubicBezTo>
                <a:lnTo>
                  <a:pt x="8186" y="15708"/>
                </a:lnTo>
                <a:cubicBezTo>
                  <a:pt x="8134" y="15773"/>
                  <a:pt x="8052" y="15837"/>
                  <a:pt x="7939" y="15897"/>
                </a:cubicBezTo>
                <a:cubicBezTo>
                  <a:pt x="7672" y="16098"/>
                  <a:pt x="7272" y="16231"/>
                  <a:pt x="6905" y="16231"/>
                </a:cubicBezTo>
                <a:cubicBezTo>
                  <a:pt x="6738" y="16231"/>
                  <a:pt x="6571" y="16098"/>
                  <a:pt x="6538" y="15931"/>
                </a:cubicBezTo>
                <a:cubicBezTo>
                  <a:pt x="6438" y="15530"/>
                  <a:pt x="6805" y="15264"/>
                  <a:pt x="7172" y="15197"/>
                </a:cubicBezTo>
                <a:cubicBezTo>
                  <a:pt x="7405" y="15097"/>
                  <a:pt x="7706" y="15097"/>
                  <a:pt x="8006" y="15097"/>
                </a:cubicBezTo>
                <a:cubicBezTo>
                  <a:pt x="8056" y="15142"/>
                  <a:pt x="8100" y="15187"/>
                  <a:pt x="8136" y="15231"/>
                </a:cubicBezTo>
                <a:lnTo>
                  <a:pt x="8136" y="15231"/>
                </a:lnTo>
                <a:cubicBezTo>
                  <a:pt x="8310" y="15237"/>
                  <a:pt x="8465" y="15264"/>
                  <a:pt x="8673" y="15264"/>
                </a:cubicBezTo>
                <a:lnTo>
                  <a:pt x="8873" y="15264"/>
                </a:lnTo>
                <a:cubicBezTo>
                  <a:pt x="8906" y="15230"/>
                  <a:pt x="8940" y="15197"/>
                  <a:pt x="8906" y="15130"/>
                </a:cubicBezTo>
                <a:lnTo>
                  <a:pt x="8906" y="15130"/>
                </a:lnTo>
                <a:cubicBezTo>
                  <a:pt x="9273" y="15430"/>
                  <a:pt x="9674" y="15697"/>
                  <a:pt x="10074" y="15931"/>
                </a:cubicBezTo>
                <a:cubicBezTo>
                  <a:pt x="10241" y="16064"/>
                  <a:pt x="10408" y="16131"/>
                  <a:pt x="10574" y="16264"/>
                </a:cubicBezTo>
                <a:cubicBezTo>
                  <a:pt x="10541" y="16298"/>
                  <a:pt x="10508" y="16364"/>
                  <a:pt x="10508" y="16431"/>
                </a:cubicBezTo>
                <a:cubicBezTo>
                  <a:pt x="10508" y="16464"/>
                  <a:pt x="10541" y="16464"/>
                  <a:pt x="10541" y="16531"/>
                </a:cubicBezTo>
                <a:cubicBezTo>
                  <a:pt x="10241" y="16698"/>
                  <a:pt x="10041" y="16931"/>
                  <a:pt x="9840" y="17198"/>
                </a:cubicBezTo>
                <a:cubicBezTo>
                  <a:pt x="9774" y="17198"/>
                  <a:pt x="9740" y="17232"/>
                  <a:pt x="9707" y="17232"/>
                </a:cubicBezTo>
                <a:cubicBezTo>
                  <a:pt x="9607" y="17265"/>
                  <a:pt x="9674" y="17398"/>
                  <a:pt x="9740" y="17432"/>
                </a:cubicBezTo>
                <a:cubicBezTo>
                  <a:pt x="9763" y="17455"/>
                  <a:pt x="9802" y="17494"/>
                  <a:pt x="9835" y="17494"/>
                </a:cubicBezTo>
                <a:cubicBezTo>
                  <a:pt x="9850" y="17494"/>
                  <a:pt x="9863" y="17486"/>
                  <a:pt x="9874" y="17465"/>
                </a:cubicBezTo>
                <a:cubicBezTo>
                  <a:pt x="9907" y="17465"/>
                  <a:pt x="10007" y="17432"/>
                  <a:pt x="10041" y="17432"/>
                </a:cubicBezTo>
                <a:cubicBezTo>
                  <a:pt x="10107" y="17398"/>
                  <a:pt x="10107" y="17298"/>
                  <a:pt x="10107" y="17265"/>
                </a:cubicBezTo>
                <a:lnTo>
                  <a:pt x="10241" y="17132"/>
                </a:lnTo>
                <a:lnTo>
                  <a:pt x="10241" y="17198"/>
                </a:lnTo>
                <a:lnTo>
                  <a:pt x="10274" y="17198"/>
                </a:lnTo>
                <a:lnTo>
                  <a:pt x="10274" y="17132"/>
                </a:lnTo>
                <a:cubicBezTo>
                  <a:pt x="10441" y="16965"/>
                  <a:pt x="10608" y="16865"/>
                  <a:pt x="10841" y="16731"/>
                </a:cubicBezTo>
                <a:cubicBezTo>
                  <a:pt x="10875" y="16731"/>
                  <a:pt x="10908" y="16631"/>
                  <a:pt x="10908" y="16598"/>
                </a:cubicBezTo>
                <a:cubicBezTo>
                  <a:pt x="11208" y="16798"/>
                  <a:pt x="11442" y="17065"/>
                  <a:pt x="11675" y="17398"/>
                </a:cubicBezTo>
                <a:cubicBezTo>
                  <a:pt x="11875" y="17732"/>
                  <a:pt x="11742" y="17865"/>
                  <a:pt x="11909" y="17966"/>
                </a:cubicBezTo>
                <a:cubicBezTo>
                  <a:pt x="11942" y="18099"/>
                  <a:pt x="12009" y="18266"/>
                  <a:pt x="12042" y="18399"/>
                </a:cubicBezTo>
                <a:cubicBezTo>
                  <a:pt x="12175" y="18799"/>
                  <a:pt x="12242" y="19200"/>
                  <a:pt x="12376" y="19600"/>
                </a:cubicBezTo>
                <a:cubicBezTo>
                  <a:pt x="12376" y="19967"/>
                  <a:pt x="12376" y="20401"/>
                  <a:pt x="12442" y="20768"/>
                </a:cubicBezTo>
                <a:cubicBezTo>
                  <a:pt x="12442" y="20784"/>
                  <a:pt x="12467" y="20793"/>
                  <a:pt x="12492" y="20793"/>
                </a:cubicBezTo>
                <a:cubicBezTo>
                  <a:pt x="12517" y="20793"/>
                  <a:pt x="12542" y="20784"/>
                  <a:pt x="12542" y="20768"/>
                </a:cubicBezTo>
                <a:lnTo>
                  <a:pt x="12542" y="20301"/>
                </a:lnTo>
                <a:cubicBezTo>
                  <a:pt x="13210" y="23036"/>
                  <a:pt x="13710" y="25771"/>
                  <a:pt x="14210" y="28573"/>
                </a:cubicBezTo>
                <a:cubicBezTo>
                  <a:pt x="13661" y="27995"/>
                  <a:pt x="13087" y="27468"/>
                  <a:pt x="12467" y="26968"/>
                </a:cubicBezTo>
                <a:lnTo>
                  <a:pt x="12467" y="26968"/>
                </a:lnTo>
                <a:cubicBezTo>
                  <a:pt x="12795" y="27215"/>
                  <a:pt x="13152" y="27450"/>
                  <a:pt x="13510" y="27706"/>
                </a:cubicBezTo>
                <a:cubicBezTo>
                  <a:pt x="13514" y="27711"/>
                  <a:pt x="13519" y="27713"/>
                  <a:pt x="13524" y="27713"/>
                </a:cubicBezTo>
                <a:cubicBezTo>
                  <a:pt x="13551" y="27713"/>
                  <a:pt x="13572" y="27635"/>
                  <a:pt x="13543" y="27606"/>
                </a:cubicBezTo>
                <a:cubicBezTo>
                  <a:pt x="12509" y="26438"/>
                  <a:pt x="11041" y="25638"/>
                  <a:pt x="9874" y="24704"/>
                </a:cubicBezTo>
                <a:cubicBezTo>
                  <a:pt x="9707" y="24570"/>
                  <a:pt x="9540" y="24404"/>
                  <a:pt x="9373" y="24237"/>
                </a:cubicBezTo>
                <a:cubicBezTo>
                  <a:pt x="8840" y="23536"/>
                  <a:pt x="8573" y="22636"/>
                  <a:pt x="8439" y="21802"/>
                </a:cubicBezTo>
                <a:lnTo>
                  <a:pt x="8439" y="21768"/>
                </a:lnTo>
                <a:cubicBezTo>
                  <a:pt x="8573" y="21768"/>
                  <a:pt x="8740" y="21735"/>
                  <a:pt x="8873" y="21635"/>
                </a:cubicBezTo>
                <a:cubicBezTo>
                  <a:pt x="9340" y="21301"/>
                  <a:pt x="9373" y="20601"/>
                  <a:pt x="9207" y="20100"/>
                </a:cubicBezTo>
                <a:cubicBezTo>
                  <a:pt x="8972" y="19513"/>
                  <a:pt x="8349" y="19288"/>
                  <a:pt x="7771" y="19288"/>
                </a:cubicBezTo>
                <a:cubicBezTo>
                  <a:pt x="7692" y="19288"/>
                  <a:pt x="7615" y="19292"/>
                  <a:pt x="7539" y="19300"/>
                </a:cubicBezTo>
                <a:cubicBezTo>
                  <a:pt x="7439" y="19300"/>
                  <a:pt x="7505" y="19433"/>
                  <a:pt x="7539" y="19433"/>
                </a:cubicBezTo>
                <a:cubicBezTo>
                  <a:pt x="8039" y="19600"/>
                  <a:pt x="8573" y="19633"/>
                  <a:pt x="8873" y="20134"/>
                </a:cubicBezTo>
                <a:cubicBezTo>
                  <a:pt x="9073" y="20467"/>
                  <a:pt x="9007" y="20968"/>
                  <a:pt x="8840" y="21301"/>
                </a:cubicBezTo>
                <a:cubicBezTo>
                  <a:pt x="8734" y="21486"/>
                  <a:pt x="8607" y="21546"/>
                  <a:pt x="8476" y="21546"/>
                </a:cubicBezTo>
                <a:cubicBezTo>
                  <a:pt x="8442" y="21546"/>
                  <a:pt x="8407" y="21542"/>
                  <a:pt x="8373" y="21535"/>
                </a:cubicBezTo>
                <a:cubicBezTo>
                  <a:pt x="8373" y="21468"/>
                  <a:pt x="8339" y="21435"/>
                  <a:pt x="8339" y="21401"/>
                </a:cubicBezTo>
                <a:cubicBezTo>
                  <a:pt x="8295" y="21312"/>
                  <a:pt x="8236" y="21283"/>
                  <a:pt x="8171" y="21283"/>
                </a:cubicBezTo>
                <a:cubicBezTo>
                  <a:pt x="8139" y="21283"/>
                  <a:pt x="8106" y="21290"/>
                  <a:pt x="8073" y="21301"/>
                </a:cubicBezTo>
                <a:cubicBezTo>
                  <a:pt x="7939" y="21201"/>
                  <a:pt x="7839" y="20968"/>
                  <a:pt x="7772" y="20801"/>
                </a:cubicBezTo>
                <a:cubicBezTo>
                  <a:pt x="7672" y="20434"/>
                  <a:pt x="7739" y="20067"/>
                  <a:pt x="7772" y="19700"/>
                </a:cubicBezTo>
                <a:cubicBezTo>
                  <a:pt x="7772" y="19637"/>
                  <a:pt x="7759" y="19613"/>
                  <a:pt x="7741" y="19613"/>
                </a:cubicBezTo>
                <a:cubicBezTo>
                  <a:pt x="7730" y="19613"/>
                  <a:pt x="7718" y="19621"/>
                  <a:pt x="7706" y="19633"/>
                </a:cubicBezTo>
                <a:cubicBezTo>
                  <a:pt x="7405" y="20034"/>
                  <a:pt x="7439" y="20768"/>
                  <a:pt x="7672" y="21201"/>
                </a:cubicBezTo>
                <a:cubicBezTo>
                  <a:pt x="7739" y="21368"/>
                  <a:pt x="7906" y="21568"/>
                  <a:pt x="8073" y="21635"/>
                </a:cubicBezTo>
                <a:cubicBezTo>
                  <a:pt x="8106" y="21735"/>
                  <a:pt x="8106" y="21768"/>
                  <a:pt x="8239" y="21935"/>
                </a:cubicBezTo>
                <a:lnTo>
                  <a:pt x="8273" y="21968"/>
                </a:lnTo>
                <a:cubicBezTo>
                  <a:pt x="8392" y="22374"/>
                  <a:pt x="8477" y="22780"/>
                  <a:pt x="8589" y="23161"/>
                </a:cubicBezTo>
                <a:lnTo>
                  <a:pt x="8589" y="23161"/>
                </a:lnTo>
                <a:cubicBezTo>
                  <a:pt x="8607" y="23178"/>
                  <a:pt x="8624" y="23195"/>
                  <a:pt x="8642" y="23211"/>
                </a:cubicBezTo>
                <a:lnTo>
                  <a:pt x="8642" y="23211"/>
                </a:lnTo>
                <a:cubicBezTo>
                  <a:pt x="8626" y="23198"/>
                  <a:pt x="8609" y="23184"/>
                  <a:pt x="8592" y="23171"/>
                </a:cubicBezTo>
                <a:lnTo>
                  <a:pt x="8592" y="23171"/>
                </a:lnTo>
                <a:cubicBezTo>
                  <a:pt x="8636" y="23319"/>
                  <a:pt x="8684" y="23464"/>
                  <a:pt x="8740" y="23603"/>
                </a:cubicBezTo>
                <a:cubicBezTo>
                  <a:pt x="8436" y="23285"/>
                  <a:pt x="8145" y="22948"/>
                  <a:pt x="7856" y="22603"/>
                </a:cubicBezTo>
                <a:lnTo>
                  <a:pt x="7856" y="22603"/>
                </a:lnTo>
                <a:cubicBezTo>
                  <a:pt x="8022" y="22737"/>
                  <a:pt x="8287" y="22901"/>
                  <a:pt x="8339" y="22936"/>
                </a:cubicBezTo>
                <a:cubicBezTo>
                  <a:pt x="8407" y="23026"/>
                  <a:pt x="8505" y="23101"/>
                  <a:pt x="8592" y="23171"/>
                </a:cubicBezTo>
                <a:lnTo>
                  <a:pt x="8592" y="23171"/>
                </a:lnTo>
                <a:cubicBezTo>
                  <a:pt x="8591" y="23167"/>
                  <a:pt x="8590" y="23164"/>
                  <a:pt x="8589" y="23161"/>
                </a:cubicBezTo>
                <a:lnTo>
                  <a:pt x="8589" y="23161"/>
                </a:lnTo>
                <a:cubicBezTo>
                  <a:pt x="8369" y="22947"/>
                  <a:pt x="8166" y="22691"/>
                  <a:pt x="7939" y="22435"/>
                </a:cubicBezTo>
                <a:lnTo>
                  <a:pt x="7872" y="22435"/>
                </a:lnTo>
                <a:cubicBezTo>
                  <a:pt x="7830" y="22427"/>
                  <a:pt x="7797" y="22423"/>
                  <a:pt x="7773" y="22423"/>
                </a:cubicBezTo>
                <a:cubicBezTo>
                  <a:pt x="7742" y="22423"/>
                  <a:pt x="7725" y="22429"/>
                  <a:pt x="7720" y="22441"/>
                </a:cubicBezTo>
                <a:lnTo>
                  <a:pt x="7720" y="22441"/>
                </a:lnTo>
                <a:cubicBezTo>
                  <a:pt x="7765" y="22495"/>
                  <a:pt x="7810" y="22549"/>
                  <a:pt x="7856" y="22603"/>
                </a:cubicBezTo>
                <a:lnTo>
                  <a:pt x="7856" y="22603"/>
                </a:lnTo>
                <a:cubicBezTo>
                  <a:pt x="7767" y="22532"/>
                  <a:pt x="7706" y="22470"/>
                  <a:pt x="7720" y="22441"/>
                </a:cubicBezTo>
                <a:lnTo>
                  <a:pt x="7720" y="22441"/>
                </a:lnTo>
                <a:cubicBezTo>
                  <a:pt x="7387" y="22042"/>
                  <a:pt x="7054" y="21634"/>
                  <a:pt x="6705" y="21235"/>
                </a:cubicBezTo>
                <a:cubicBezTo>
                  <a:pt x="6695" y="21225"/>
                  <a:pt x="6682" y="21221"/>
                  <a:pt x="6671" y="21221"/>
                </a:cubicBezTo>
                <a:cubicBezTo>
                  <a:pt x="6644" y="21221"/>
                  <a:pt x="6624" y="21244"/>
                  <a:pt x="6672" y="21268"/>
                </a:cubicBezTo>
                <a:cubicBezTo>
                  <a:pt x="6905" y="21602"/>
                  <a:pt x="7172" y="21935"/>
                  <a:pt x="7439" y="22269"/>
                </a:cubicBezTo>
                <a:cubicBezTo>
                  <a:pt x="7339" y="22202"/>
                  <a:pt x="7205" y="22102"/>
                  <a:pt x="7072" y="22069"/>
                </a:cubicBezTo>
                <a:cubicBezTo>
                  <a:pt x="7172" y="22069"/>
                  <a:pt x="7172" y="21968"/>
                  <a:pt x="7105" y="21935"/>
                </a:cubicBezTo>
                <a:cubicBezTo>
                  <a:pt x="6838" y="21602"/>
                  <a:pt x="6571" y="21268"/>
                  <a:pt x="6371" y="20901"/>
                </a:cubicBezTo>
                <a:cubicBezTo>
                  <a:pt x="6405" y="20901"/>
                  <a:pt x="6405" y="20868"/>
                  <a:pt x="6405" y="20868"/>
                </a:cubicBezTo>
                <a:cubicBezTo>
                  <a:pt x="6438" y="20734"/>
                  <a:pt x="6505" y="20567"/>
                  <a:pt x="6538" y="20434"/>
                </a:cubicBezTo>
                <a:cubicBezTo>
                  <a:pt x="6538" y="20434"/>
                  <a:pt x="6571" y="20401"/>
                  <a:pt x="6571" y="20367"/>
                </a:cubicBezTo>
                <a:cubicBezTo>
                  <a:pt x="6605" y="20134"/>
                  <a:pt x="6605" y="19900"/>
                  <a:pt x="6605" y="19633"/>
                </a:cubicBezTo>
                <a:cubicBezTo>
                  <a:pt x="6672" y="19533"/>
                  <a:pt x="6705" y="19433"/>
                  <a:pt x="6672" y="19400"/>
                </a:cubicBezTo>
                <a:cubicBezTo>
                  <a:pt x="6705" y="19367"/>
                  <a:pt x="6738" y="19300"/>
                  <a:pt x="6705" y="19266"/>
                </a:cubicBezTo>
                <a:lnTo>
                  <a:pt x="6705" y="19266"/>
                </a:lnTo>
                <a:cubicBezTo>
                  <a:pt x="6741" y="19271"/>
                  <a:pt x="6778" y="19273"/>
                  <a:pt x="6815" y="19273"/>
                </a:cubicBezTo>
                <a:cubicBezTo>
                  <a:pt x="7084" y="19273"/>
                  <a:pt x="7359" y="19163"/>
                  <a:pt x="7505" y="18900"/>
                </a:cubicBezTo>
                <a:cubicBezTo>
                  <a:pt x="7739" y="18433"/>
                  <a:pt x="7606" y="17799"/>
                  <a:pt x="7372" y="17365"/>
                </a:cubicBezTo>
                <a:cubicBezTo>
                  <a:pt x="7255" y="17131"/>
                  <a:pt x="6990" y="16954"/>
                  <a:pt x="6736" y="16954"/>
                </a:cubicBezTo>
                <a:cubicBezTo>
                  <a:pt x="6556" y="16954"/>
                  <a:pt x="6382" y="17043"/>
                  <a:pt x="6271" y="17265"/>
                </a:cubicBezTo>
                <a:cubicBezTo>
                  <a:pt x="6271" y="17298"/>
                  <a:pt x="6271" y="17365"/>
                  <a:pt x="6338" y="17365"/>
                </a:cubicBezTo>
                <a:cubicBezTo>
                  <a:pt x="6484" y="17321"/>
                  <a:pt x="6605" y="17284"/>
                  <a:pt x="6712" y="17284"/>
                </a:cubicBezTo>
                <a:cubicBezTo>
                  <a:pt x="6847" y="17284"/>
                  <a:pt x="6960" y="17345"/>
                  <a:pt x="7072" y="17532"/>
                </a:cubicBezTo>
                <a:cubicBezTo>
                  <a:pt x="7272" y="17799"/>
                  <a:pt x="7339" y="18232"/>
                  <a:pt x="7239" y="18599"/>
                </a:cubicBezTo>
                <a:cubicBezTo>
                  <a:pt x="7189" y="18873"/>
                  <a:pt x="7028" y="19017"/>
                  <a:pt x="6811" y="19017"/>
                </a:cubicBezTo>
                <a:cubicBezTo>
                  <a:pt x="6737" y="19017"/>
                  <a:pt x="6656" y="19000"/>
                  <a:pt x="6571" y="18966"/>
                </a:cubicBezTo>
                <a:cubicBezTo>
                  <a:pt x="6571" y="18933"/>
                  <a:pt x="6571" y="18933"/>
                  <a:pt x="6538" y="18900"/>
                </a:cubicBezTo>
                <a:cubicBezTo>
                  <a:pt x="6505" y="18766"/>
                  <a:pt x="6405" y="18766"/>
                  <a:pt x="6338" y="18766"/>
                </a:cubicBezTo>
                <a:cubicBezTo>
                  <a:pt x="6038" y="18433"/>
                  <a:pt x="5771" y="17699"/>
                  <a:pt x="6104" y="17465"/>
                </a:cubicBezTo>
                <a:cubicBezTo>
                  <a:pt x="6171" y="17432"/>
                  <a:pt x="6104" y="17398"/>
                  <a:pt x="6071" y="17398"/>
                </a:cubicBezTo>
                <a:cubicBezTo>
                  <a:pt x="5404" y="17465"/>
                  <a:pt x="5938" y="18699"/>
                  <a:pt x="6171" y="18966"/>
                </a:cubicBezTo>
                <a:lnTo>
                  <a:pt x="6238" y="19066"/>
                </a:lnTo>
                <a:cubicBezTo>
                  <a:pt x="6271" y="19300"/>
                  <a:pt x="6271" y="19600"/>
                  <a:pt x="6338" y="19867"/>
                </a:cubicBezTo>
                <a:lnTo>
                  <a:pt x="6338" y="19967"/>
                </a:lnTo>
                <a:cubicBezTo>
                  <a:pt x="6271" y="19967"/>
                  <a:pt x="6205" y="19900"/>
                  <a:pt x="6071" y="19734"/>
                </a:cubicBezTo>
                <a:cubicBezTo>
                  <a:pt x="5871" y="19433"/>
                  <a:pt x="5704" y="19200"/>
                  <a:pt x="5504" y="18933"/>
                </a:cubicBezTo>
                <a:cubicBezTo>
                  <a:pt x="5504" y="18900"/>
                  <a:pt x="5504" y="18900"/>
                  <a:pt x="5437" y="18866"/>
                </a:cubicBezTo>
                <a:cubicBezTo>
                  <a:pt x="5371" y="18733"/>
                  <a:pt x="5237" y="18699"/>
                  <a:pt x="5104" y="18633"/>
                </a:cubicBezTo>
                <a:cubicBezTo>
                  <a:pt x="5204" y="18533"/>
                  <a:pt x="5271" y="18366"/>
                  <a:pt x="5271" y="18199"/>
                </a:cubicBezTo>
                <a:cubicBezTo>
                  <a:pt x="5271" y="17699"/>
                  <a:pt x="4937" y="17198"/>
                  <a:pt x="4570" y="16898"/>
                </a:cubicBezTo>
                <a:cubicBezTo>
                  <a:pt x="4420" y="16791"/>
                  <a:pt x="4263" y="16742"/>
                  <a:pt x="4113" y="16742"/>
                </a:cubicBezTo>
                <a:cubicBezTo>
                  <a:pt x="3798" y="16742"/>
                  <a:pt x="3516" y="16959"/>
                  <a:pt x="3403" y="17298"/>
                </a:cubicBezTo>
                <a:cubicBezTo>
                  <a:pt x="3403" y="17373"/>
                  <a:pt x="3459" y="17411"/>
                  <a:pt x="3501" y="17411"/>
                </a:cubicBezTo>
                <a:cubicBezTo>
                  <a:pt x="3515" y="17411"/>
                  <a:pt x="3528" y="17407"/>
                  <a:pt x="3536" y="17398"/>
                </a:cubicBezTo>
                <a:cubicBezTo>
                  <a:pt x="3547" y="17387"/>
                  <a:pt x="3558" y="17376"/>
                  <a:pt x="3569" y="17365"/>
                </a:cubicBezTo>
                <a:lnTo>
                  <a:pt x="3569" y="17365"/>
                </a:lnTo>
                <a:cubicBezTo>
                  <a:pt x="3569" y="17899"/>
                  <a:pt x="3770" y="18699"/>
                  <a:pt x="4337" y="18933"/>
                </a:cubicBezTo>
                <a:cubicBezTo>
                  <a:pt x="4403" y="18971"/>
                  <a:pt x="4473" y="18987"/>
                  <a:pt x="4542" y="18987"/>
                </a:cubicBezTo>
                <a:cubicBezTo>
                  <a:pt x="4714" y="18987"/>
                  <a:pt x="4885" y="18885"/>
                  <a:pt x="5004" y="18766"/>
                </a:cubicBezTo>
                <a:cubicBezTo>
                  <a:pt x="5437" y="19300"/>
                  <a:pt x="5838" y="19867"/>
                  <a:pt x="6271" y="20401"/>
                </a:cubicBezTo>
                <a:cubicBezTo>
                  <a:pt x="6271" y="20545"/>
                  <a:pt x="6254" y="20654"/>
                  <a:pt x="6219" y="20654"/>
                </a:cubicBezTo>
                <a:cubicBezTo>
                  <a:pt x="6206" y="20654"/>
                  <a:pt x="6190" y="20638"/>
                  <a:pt x="6171" y="20601"/>
                </a:cubicBezTo>
                <a:cubicBezTo>
                  <a:pt x="6171" y="20567"/>
                  <a:pt x="6104" y="20567"/>
                  <a:pt x="6071" y="20567"/>
                </a:cubicBezTo>
                <a:cubicBezTo>
                  <a:pt x="6061" y="20537"/>
                  <a:pt x="6039" y="20525"/>
                  <a:pt x="6013" y="20525"/>
                </a:cubicBezTo>
                <a:cubicBezTo>
                  <a:pt x="5955" y="20525"/>
                  <a:pt x="5881" y="20588"/>
                  <a:pt x="5904" y="20634"/>
                </a:cubicBezTo>
                <a:cubicBezTo>
                  <a:pt x="5938" y="20734"/>
                  <a:pt x="5938" y="20768"/>
                  <a:pt x="6004" y="20868"/>
                </a:cubicBezTo>
                <a:lnTo>
                  <a:pt x="6004" y="20901"/>
                </a:lnTo>
                <a:cubicBezTo>
                  <a:pt x="6004" y="20934"/>
                  <a:pt x="6038" y="20968"/>
                  <a:pt x="6038" y="20968"/>
                </a:cubicBezTo>
                <a:cubicBezTo>
                  <a:pt x="6038" y="20968"/>
                  <a:pt x="6038" y="21034"/>
                  <a:pt x="6071" y="21034"/>
                </a:cubicBezTo>
                <a:cubicBezTo>
                  <a:pt x="6071" y="21068"/>
                  <a:pt x="6104" y="21135"/>
                  <a:pt x="6238" y="21268"/>
                </a:cubicBezTo>
                <a:cubicBezTo>
                  <a:pt x="6238" y="21268"/>
                  <a:pt x="6713" y="21870"/>
                  <a:pt x="6614" y="21870"/>
                </a:cubicBezTo>
                <a:cubicBezTo>
                  <a:pt x="6611" y="21870"/>
                  <a:pt x="6608" y="21869"/>
                  <a:pt x="6605" y="21868"/>
                </a:cubicBezTo>
                <a:cubicBezTo>
                  <a:pt x="6238" y="21768"/>
                  <a:pt x="5904" y="21602"/>
                  <a:pt x="5571" y="21435"/>
                </a:cubicBezTo>
                <a:lnTo>
                  <a:pt x="5537" y="21435"/>
                </a:lnTo>
                <a:cubicBezTo>
                  <a:pt x="5537" y="20968"/>
                  <a:pt x="4904" y="20534"/>
                  <a:pt x="4537" y="20401"/>
                </a:cubicBezTo>
                <a:cubicBezTo>
                  <a:pt x="4418" y="20363"/>
                  <a:pt x="4289" y="20345"/>
                  <a:pt x="4160" y="20345"/>
                </a:cubicBezTo>
                <a:cubicBezTo>
                  <a:pt x="3711" y="20345"/>
                  <a:pt x="3262" y="20575"/>
                  <a:pt x="3236" y="21068"/>
                </a:cubicBezTo>
                <a:cubicBezTo>
                  <a:pt x="3145" y="21772"/>
                  <a:pt x="3966" y="22445"/>
                  <a:pt x="4679" y="22445"/>
                </a:cubicBezTo>
                <a:cubicBezTo>
                  <a:pt x="5013" y="22445"/>
                  <a:pt x="5323" y="22297"/>
                  <a:pt x="5504" y="21935"/>
                </a:cubicBezTo>
                <a:cubicBezTo>
                  <a:pt x="5527" y="21889"/>
                  <a:pt x="5486" y="21826"/>
                  <a:pt x="5436" y="21826"/>
                </a:cubicBezTo>
                <a:cubicBezTo>
                  <a:pt x="5435" y="21826"/>
                  <a:pt x="5433" y="21826"/>
                  <a:pt x="5432" y="21826"/>
                </a:cubicBezTo>
                <a:lnTo>
                  <a:pt x="5432" y="21826"/>
                </a:lnTo>
                <a:cubicBezTo>
                  <a:pt x="5465" y="21786"/>
                  <a:pt x="5504" y="21760"/>
                  <a:pt x="5504" y="21735"/>
                </a:cubicBezTo>
                <a:cubicBezTo>
                  <a:pt x="5504" y="21768"/>
                  <a:pt x="5537" y="21802"/>
                  <a:pt x="5571" y="21802"/>
                </a:cubicBezTo>
                <a:cubicBezTo>
                  <a:pt x="5997" y="21933"/>
                  <a:pt x="7036" y="22096"/>
                  <a:pt x="7388" y="22355"/>
                </a:cubicBezTo>
                <a:lnTo>
                  <a:pt x="7388" y="22355"/>
                </a:lnTo>
                <a:cubicBezTo>
                  <a:pt x="7377" y="22349"/>
                  <a:pt x="7366" y="22347"/>
                  <a:pt x="7356" y="22347"/>
                </a:cubicBezTo>
                <a:cubicBezTo>
                  <a:pt x="7299" y="22347"/>
                  <a:pt x="7246" y="22418"/>
                  <a:pt x="7272" y="22469"/>
                </a:cubicBezTo>
                <a:cubicBezTo>
                  <a:pt x="7706" y="23303"/>
                  <a:pt x="8540" y="23770"/>
                  <a:pt x="9173" y="24437"/>
                </a:cubicBezTo>
                <a:cubicBezTo>
                  <a:pt x="9107" y="24404"/>
                  <a:pt x="9073" y="24404"/>
                  <a:pt x="9040" y="24370"/>
                </a:cubicBezTo>
                <a:cubicBezTo>
                  <a:pt x="9021" y="24358"/>
                  <a:pt x="9004" y="24352"/>
                  <a:pt x="8988" y="24352"/>
                </a:cubicBezTo>
                <a:cubicBezTo>
                  <a:pt x="8920" y="24352"/>
                  <a:pt x="8886" y="24456"/>
                  <a:pt x="8940" y="24537"/>
                </a:cubicBezTo>
                <a:lnTo>
                  <a:pt x="9007" y="24570"/>
                </a:lnTo>
                <a:cubicBezTo>
                  <a:pt x="8840" y="24570"/>
                  <a:pt x="8606" y="24604"/>
                  <a:pt x="8439" y="24637"/>
                </a:cubicBezTo>
                <a:cubicBezTo>
                  <a:pt x="8439" y="24570"/>
                  <a:pt x="8373" y="24537"/>
                  <a:pt x="8273" y="24537"/>
                </a:cubicBezTo>
                <a:cubicBezTo>
                  <a:pt x="8106" y="24570"/>
                  <a:pt x="8006" y="24604"/>
                  <a:pt x="7872" y="24704"/>
                </a:cubicBezTo>
                <a:lnTo>
                  <a:pt x="7861" y="24715"/>
                </a:lnTo>
                <a:lnTo>
                  <a:pt x="7861" y="24715"/>
                </a:lnTo>
                <a:cubicBezTo>
                  <a:pt x="7850" y="24795"/>
                  <a:pt x="7836" y="24869"/>
                  <a:pt x="7815" y="24937"/>
                </a:cubicBezTo>
                <a:lnTo>
                  <a:pt x="7839" y="24937"/>
                </a:lnTo>
                <a:cubicBezTo>
                  <a:pt x="7872" y="24971"/>
                  <a:pt x="7906" y="24971"/>
                  <a:pt x="7939" y="24971"/>
                </a:cubicBezTo>
                <a:cubicBezTo>
                  <a:pt x="8073" y="24937"/>
                  <a:pt x="8239" y="24937"/>
                  <a:pt x="8373" y="24904"/>
                </a:cubicBezTo>
                <a:cubicBezTo>
                  <a:pt x="8606" y="24804"/>
                  <a:pt x="8873" y="24737"/>
                  <a:pt x="9107" y="24737"/>
                </a:cubicBezTo>
                <a:lnTo>
                  <a:pt x="9273" y="24904"/>
                </a:lnTo>
                <a:cubicBezTo>
                  <a:pt x="9301" y="24918"/>
                  <a:pt x="9329" y="24926"/>
                  <a:pt x="9352" y="24926"/>
                </a:cubicBezTo>
                <a:cubicBezTo>
                  <a:pt x="9384" y="24926"/>
                  <a:pt x="9407" y="24910"/>
                  <a:pt x="9407" y="24871"/>
                </a:cubicBezTo>
                <a:lnTo>
                  <a:pt x="9407" y="24804"/>
                </a:lnTo>
                <a:cubicBezTo>
                  <a:pt x="9607" y="24937"/>
                  <a:pt x="9774" y="25071"/>
                  <a:pt x="10007" y="25237"/>
                </a:cubicBezTo>
                <a:cubicBezTo>
                  <a:pt x="11008" y="26205"/>
                  <a:pt x="12075" y="27072"/>
                  <a:pt x="13176" y="27939"/>
                </a:cubicBezTo>
                <a:cubicBezTo>
                  <a:pt x="13610" y="28373"/>
                  <a:pt x="14010" y="28807"/>
                  <a:pt x="14244" y="29374"/>
                </a:cubicBezTo>
                <a:cubicBezTo>
                  <a:pt x="14677" y="31575"/>
                  <a:pt x="15044" y="33777"/>
                  <a:pt x="15545" y="35945"/>
                </a:cubicBezTo>
                <a:cubicBezTo>
                  <a:pt x="15559" y="36015"/>
                  <a:pt x="15614" y="36044"/>
                  <a:pt x="15668" y="36044"/>
                </a:cubicBezTo>
                <a:cubicBezTo>
                  <a:pt x="15743" y="36044"/>
                  <a:pt x="15817" y="35989"/>
                  <a:pt x="15778" y="35912"/>
                </a:cubicBezTo>
                <a:cubicBezTo>
                  <a:pt x="15444" y="34411"/>
                  <a:pt x="15178" y="32910"/>
                  <a:pt x="14911" y="31409"/>
                </a:cubicBezTo>
                <a:cubicBezTo>
                  <a:pt x="14911" y="31375"/>
                  <a:pt x="14911" y="31308"/>
                  <a:pt x="14944" y="31275"/>
                </a:cubicBezTo>
                <a:cubicBezTo>
                  <a:pt x="15344" y="33577"/>
                  <a:pt x="15711" y="36079"/>
                  <a:pt x="16779" y="38147"/>
                </a:cubicBezTo>
                <a:cubicBezTo>
                  <a:pt x="16799" y="38167"/>
                  <a:pt x="16820" y="38175"/>
                  <a:pt x="16838" y="38175"/>
                </a:cubicBezTo>
                <a:cubicBezTo>
                  <a:pt x="16877" y="38175"/>
                  <a:pt x="16902" y="38136"/>
                  <a:pt x="16879" y="38113"/>
                </a:cubicBezTo>
                <a:cubicBezTo>
                  <a:pt x="16212" y="35778"/>
                  <a:pt x="15545" y="33543"/>
                  <a:pt x="15111" y="31142"/>
                </a:cubicBezTo>
                <a:cubicBezTo>
                  <a:pt x="15078" y="31042"/>
                  <a:pt x="15078" y="30875"/>
                  <a:pt x="15044" y="30741"/>
                </a:cubicBezTo>
                <a:cubicBezTo>
                  <a:pt x="15055" y="30694"/>
                  <a:pt x="15067" y="30647"/>
                  <a:pt x="15078" y="30600"/>
                </a:cubicBezTo>
                <a:lnTo>
                  <a:pt x="15078" y="30600"/>
                </a:lnTo>
                <a:cubicBezTo>
                  <a:pt x="15089" y="30658"/>
                  <a:pt x="15100" y="30717"/>
                  <a:pt x="15111" y="30775"/>
                </a:cubicBezTo>
                <a:cubicBezTo>
                  <a:pt x="15111" y="30708"/>
                  <a:pt x="15144" y="30675"/>
                  <a:pt x="15144" y="30608"/>
                </a:cubicBezTo>
                <a:cubicBezTo>
                  <a:pt x="15135" y="30552"/>
                  <a:pt x="15126" y="30496"/>
                  <a:pt x="15117" y="30440"/>
                </a:cubicBezTo>
                <a:lnTo>
                  <a:pt x="15117" y="30440"/>
                </a:lnTo>
                <a:cubicBezTo>
                  <a:pt x="15104" y="30493"/>
                  <a:pt x="15091" y="30547"/>
                  <a:pt x="15078" y="30600"/>
                </a:cubicBezTo>
                <a:lnTo>
                  <a:pt x="15078" y="30600"/>
                </a:lnTo>
                <a:cubicBezTo>
                  <a:pt x="14724" y="28722"/>
                  <a:pt x="14399" y="26813"/>
                  <a:pt x="14043" y="24904"/>
                </a:cubicBezTo>
                <a:cubicBezTo>
                  <a:pt x="13877" y="23036"/>
                  <a:pt x="13476" y="21168"/>
                  <a:pt x="13009" y="19367"/>
                </a:cubicBezTo>
                <a:cubicBezTo>
                  <a:pt x="13009" y="18699"/>
                  <a:pt x="13076" y="18066"/>
                  <a:pt x="13176" y="17398"/>
                </a:cubicBezTo>
                <a:cubicBezTo>
                  <a:pt x="13443" y="16865"/>
                  <a:pt x="13877" y="16398"/>
                  <a:pt x="14210" y="15897"/>
                </a:cubicBezTo>
                <a:cubicBezTo>
                  <a:pt x="14410" y="15564"/>
                  <a:pt x="14711" y="15164"/>
                  <a:pt x="14844" y="14730"/>
                </a:cubicBezTo>
                <a:lnTo>
                  <a:pt x="14911" y="14830"/>
                </a:lnTo>
                <a:cubicBezTo>
                  <a:pt x="14920" y="14835"/>
                  <a:pt x="14929" y="14837"/>
                  <a:pt x="14938" y="14837"/>
                </a:cubicBezTo>
                <a:cubicBezTo>
                  <a:pt x="14994" y="14837"/>
                  <a:pt x="15044" y="14754"/>
                  <a:pt x="15044" y="14697"/>
                </a:cubicBezTo>
                <a:cubicBezTo>
                  <a:pt x="15011" y="14663"/>
                  <a:pt x="15011" y="14563"/>
                  <a:pt x="14944" y="14530"/>
                </a:cubicBezTo>
                <a:lnTo>
                  <a:pt x="14944" y="14396"/>
                </a:lnTo>
                <a:cubicBezTo>
                  <a:pt x="14944" y="14330"/>
                  <a:pt x="14944" y="14263"/>
                  <a:pt x="14911" y="14230"/>
                </a:cubicBezTo>
                <a:cubicBezTo>
                  <a:pt x="14911" y="13863"/>
                  <a:pt x="15078" y="13529"/>
                  <a:pt x="15411" y="13329"/>
                </a:cubicBezTo>
                <a:cubicBezTo>
                  <a:pt x="15509" y="13248"/>
                  <a:pt x="15748" y="13174"/>
                  <a:pt x="15968" y="13174"/>
                </a:cubicBezTo>
                <a:cubicBezTo>
                  <a:pt x="16201" y="13174"/>
                  <a:pt x="16412" y="13256"/>
                  <a:pt x="16412" y="13496"/>
                </a:cubicBezTo>
                <a:cubicBezTo>
                  <a:pt x="16412" y="13829"/>
                  <a:pt x="16045" y="14163"/>
                  <a:pt x="15778" y="14363"/>
                </a:cubicBezTo>
                <a:cubicBezTo>
                  <a:pt x="15545" y="14596"/>
                  <a:pt x="15211" y="14763"/>
                  <a:pt x="14877" y="14930"/>
                </a:cubicBezTo>
                <a:cubicBezTo>
                  <a:pt x="14777" y="14997"/>
                  <a:pt x="14844" y="15063"/>
                  <a:pt x="14911" y="15063"/>
                </a:cubicBezTo>
                <a:cubicBezTo>
                  <a:pt x="15444" y="15063"/>
                  <a:pt x="15945" y="14663"/>
                  <a:pt x="16278" y="14263"/>
                </a:cubicBezTo>
                <a:cubicBezTo>
                  <a:pt x="16545" y="13996"/>
                  <a:pt x="16879" y="13529"/>
                  <a:pt x="16579" y="13162"/>
                </a:cubicBezTo>
                <a:cubicBezTo>
                  <a:pt x="16445" y="12995"/>
                  <a:pt x="16178" y="12929"/>
                  <a:pt x="15945" y="12929"/>
                </a:cubicBezTo>
                <a:cubicBezTo>
                  <a:pt x="15916" y="12926"/>
                  <a:pt x="15888" y="12924"/>
                  <a:pt x="15860" y="12924"/>
                </a:cubicBezTo>
                <a:cubicBezTo>
                  <a:pt x="15565" y="12924"/>
                  <a:pt x="15321" y="13079"/>
                  <a:pt x="15078" y="13262"/>
                </a:cubicBezTo>
                <a:cubicBezTo>
                  <a:pt x="14844" y="13496"/>
                  <a:pt x="14677" y="13863"/>
                  <a:pt x="14677" y="14196"/>
                </a:cubicBezTo>
                <a:cubicBezTo>
                  <a:pt x="14611" y="14230"/>
                  <a:pt x="14611" y="14263"/>
                  <a:pt x="14611" y="14330"/>
                </a:cubicBezTo>
                <a:cubicBezTo>
                  <a:pt x="14711" y="15364"/>
                  <a:pt x="13843" y="16231"/>
                  <a:pt x="13243" y="17098"/>
                </a:cubicBezTo>
                <a:cubicBezTo>
                  <a:pt x="13376" y="16264"/>
                  <a:pt x="13543" y="15430"/>
                  <a:pt x="13710" y="14596"/>
                </a:cubicBezTo>
                <a:cubicBezTo>
                  <a:pt x="13877" y="13729"/>
                  <a:pt x="14444" y="12995"/>
                  <a:pt x="15078" y="12362"/>
                </a:cubicBezTo>
                <a:cubicBezTo>
                  <a:pt x="15110" y="12405"/>
                  <a:pt x="15149" y="12423"/>
                  <a:pt x="15187" y="12423"/>
                </a:cubicBezTo>
                <a:cubicBezTo>
                  <a:pt x="15265" y="12423"/>
                  <a:pt x="15338" y="12348"/>
                  <a:pt x="15344" y="12242"/>
                </a:cubicBezTo>
                <a:lnTo>
                  <a:pt x="15344" y="12242"/>
                </a:lnTo>
                <a:cubicBezTo>
                  <a:pt x="15478" y="12533"/>
                  <a:pt x="15715" y="12739"/>
                  <a:pt x="16024" y="12739"/>
                </a:cubicBezTo>
                <a:cubicBezTo>
                  <a:pt x="16104" y="12739"/>
                  <a:pt x="16189" y="12725"/>
                  <a:pt x="16278" y="12695"/>
                </a:cubicBezTo>
                <a:cubicBezTo>
                  <a:pt x="16712" y="12528"/>
                  <a:pt x="17046" y="12061"/>
                  <a:pt x="17112" y="11661"/>
                </a:cubicBezTo>
                <a:cubicBezTo>
                  <a:pt x="17207" y="11249"/>
                  <a:pt x="17061" y="10655"/>
                  <a:pt x="16617" y="10655"/>
                </a:cubicBezTo>
                <a:cubicBezTo>
                  <a:pt x="16594" y="10655"/>
                  <a:pt x="16570" y="10657"/>
                  <a:pt x="16545" y="10660"/>
                </a:cubicBezTo>
                <a:cubicBezTo>
                  <a:pt x="16512" y="10660"/>
                  <a:pt x="16445" y="10694"/>
                  <a:pt x="16512" y="10727"/>
                </a:cubicBezTo>
                <a:cubicBezTo>
                  <a:pt x="16745" y="10994"/>
                  <a:pt x="16946" y="11161"/>
                  <a:pt x="16879" y="11528"/>
                </a:cubicBezTo>
                <a:cubicBezTo>
                  <a:pt x="16845" y="11861"/>
                  <a:pt x="16612" y="12161"/>
                  <a:pt x="16345" y="12362"/>
                </a:cubicBezTo>
                <a:cubicBezTo>
                  <a:pt x="16234" y="12445"/>
                  <a:pt x="16117" y="12488"/>
                  <a:pt x="16011" y="12488"/>
                </a:cubicBezTo>
                <a:cubicBezTo>
                  <a:pt x="15863" y="12488"/>
                  <a:pt x="15736" y="12403"/>
                  <a:pt x="15678" y="12228"/>
                </a:cubicBezTo>
                <a:cubicBezTo>
                  <a:pt x="15411" y="11828"/>
                  <a:pt x="15545" y="10860"/>
                  <a:pt x="16178" y="10827"/>
                </a:cubicBezTo>
                <a:cubicBezTo>
                  <a:pt x="16212" y="10827"/>
                  <a:pt x="16212" y="10760"/>
                  <a:pt x="16178" y="10727"/>
                </a:cubicBezTo>
                <a:cubicBezTo>
                  <a:pt x="16106" y="10704"/>
                  <a:pt x="16037" y="10693"/>
                  <a:pt x="15973" y="10693"/>
                </a:cubicBezTo>
                <a:cubicBezTo>
                  <a:pt x="15480" y="10693"/>
                  <a:pt x="15244" y="11330"/>
                  <a:pt x="15244" y="11861"/>
                </a:cubicBezTo>
                <a:cubicBezTo>
                  <a:pt x="15215" y="11818"/>
                  <a:pt x="15167" y="11793"/>
                  <a:pt x="15122" y="11793"/>
                </a:cubicBezTo>
                <a:cubicBezTo>
                  <a:pt x="15064" y="11793"/>
                  <a:pt x="15011" y="11834"/>
                  <a:pt x="15011" y="11928"/>
                </a:cubicBezTo>
                <a:lnTo>
                  <a:pt x="15011" y="12061"/>
                </a:lnTo>
                <a:lnTo>
                  <a:pt x="15011" y="12161"/>
                </a:lnTo>
                <a:lnTo>
                  <a:pt x="15011" y="12195"/>
                </a:lnTo>
                <a:cubicBezTo>
                  <a:pt x="14611" y="12695"/>
                  <a:pt x="14210" y="13162"/>
                  <a:pt x="13943" y="13696"/>
                </a:cubicBezTo>
                <a:cubicBezTo>
                  <a:pt x="14110" y="12995"/>
                  <a:pt x="14277" y="12228"/>
                  <a:pt x="14410" y="11528"/>
                </a:cubicBezTo>
                <a:lnTo>
                  <a:pt x="14410" y="11494"/>
                </a:lnTo>
                <a:cubicBezTo>
                  <a:pt x="14544" y="10927"/>
                  <a:pt x="14844" y="10594"/>
                  <a:pt x="15044" y="10093"/>
                </a:cubicBezTo>
                <a:cubicBezTo>
                  <a:pt x="15111" y="9993"/>
                  <a:pt x="15178" y="9826"/>
                  <a:pt x="15178" y="9660"/>
                </a:cubicBezTo>
                <a:cubicBezTo>
                  <a:pt x="15261" y="9799"/>
                  <a:pt x="15391" y="9868"/>
                  <a:pt x="15528" y="9868"/>
                </a:cubicBezTo>
                <a:cubicBezTo>
                  <a:pt x="15556" y="9868"/>
                  <a:pt x="15583" y="9865"/>
                  <a:pt x="15611" y="9860"/>
                </a:cubicBezTo>
                <a:cubicBezTo>
                  <a:pt x="16045" y="9826"/>
                  <a:pt x="16178" y="9259"/>
                  <a:pt x="16245" y="8926"/>
                </a:cubicBezTo>
                <a:cubicBezTo>
                  <a:pt x="16345" y="8559"/>
                  <a:pt x="16378" y="7692"/>
                  <a:pt x="15945" y="7491"/>
                </a:cubicBezTo>
                <a:cubicBezTo>
                  <a:pt x="15934" y="7471"/>
                  <a:pt x="15921" y="7463"/>
                  <a:pt x="15907" y="7463"/>
                </a:cubicBezTo>
                <a:cubicBezTo>
                  <a:pt x="15876" y="7463"/>
                  <a:pt x="15845" y="7502"/>
                  <a:pt x="15845" y="7525"/>
                </a:cubicBezTo>
                <a:cubicBezTo>
                  <a:pt x="15845" y="7692"/>
                  <a:pt x="15911" y="7825"/>
                  <a:pt x="15945" y="7992"/>
                </a:cubicBezTo>
                <a:cubicBezTo>
                  <a:pt x="16012" y="8192"/>
                  <a:pt x="16045" y="8392"/>
                  <a:pt x="16012" y="8592"/>
                </a:cubicBezTo>
                <a:cubicBezTo>
                  <a:pt x="16012" y="8892"/>
                  <a:pt x="15911" y="9326"/>
                  <a:pt x="15711" y="9526"/>
                </a:cubicBezTo>
                <a:cubicBezTo>
                  <a:pt x="15663" y="9580"/>
                  <a:pt x="15617" y="9603"/>
                  <a:pt x="15572" y="9603"/>
                </a:cubicBezTo>
                <a:cubicBezTo>
                  <a:pt x="15367" y="9603"/>
                  <a:pt x="15205" y="9129"/>
                  <a:pt x="15178" y="8992"/>
                </a:cubicBezTo>
                <a:cubicBezTo>
                  <a:pt x="15044" y="8525"/>
                  <a:pt x="15078" y="7858"/>
                  <a:pt x="15511" y="7558"/>
                </a:cubicBezTo>
                <a:cubicBezTo>
                  <a:pt x="15578" y="7525"/>
                  <a:pt x="15511" y="7425"/>
                  <a:pt x="15444" y="7425"/>
                </a:cubicBezTo>
                <a:cubicBezTo>
                  <a:pt x="14911" y="7692"/>
                  <a:pt x="14844" y="8359"/>
                  <a:pt x="14911" y="8892"/>
                </a:cubicBezTo>
                <a:cubicBezTo>
                  <a:pt x="14911" y="9026"/>
                  <a:pt x="14944" y="9193"/>
                  <a:pt x="15044" y="9359"/>
                </a:cubicBezTo>
                <a:cubicBezTo>
                  <a:pt x="15011" y="9860"/>
                  <a:pt x="14711" y="10260"/>
                  <a:pt x="14510" y="10660"/>
                </a:cubicBezTo>
                <a:cubicBezTo>
                  <a:pt x="14510" y="9893"/>
                  <a:pt x="14277" y="9059"/>
                  <a:pt x="14110" y="8425"/>
                </a:cubicBezTo>
                <a:lnTo>
                  <a:pt x="14110" y="8392"/>
                </a:lnTo>
                <a:cubicBezTo>
                  <a:pt x="14110" y="8359"/>
                  <a:pt x="14110" y="8359"/>
                  <a:pt x="14077" y="8325"/>
                </a:cubicBezTo>
                <a:cubicBezTo>
                  <a:pt x="14110" y="8325"/>
                  <a:pt x="14177" y="8259"/>
                  <a:pt x="14177" y="8259"/>
                </a:cubicBezTo>
                <a:cubicBezTo>
                  <a:pt x="14677" y="7992"/>
                  <a:pt x="14844" y="7425"/>
                  <a:pt x="14444" y="6991"/>
                </a:cubicBezTo>
                <a:cubicBezTo>
                  <a:pt x="14200" y="6625"/>
                  <a:pt x="13678" y="6315"/>
                  <a:pt x="13233" y="6315"/>
                </a:cubicBezTo>
                <a:cubicBezTo>
                  <a:pt x="13191" y="6315"/>
                  <a:pt x="13150" y="6318"/>
                  <a:pt x="13109" y="6324"/>
                </a:cubicBezTo>
                <a:cubicBezTo>
                  <a:pt x="12576" y="6324"/>
                  <a:pt x="12576" y="6758"/>
                  <a:pt x="12743" y="7158"/>
                </a:cubicBezTo>
                <a:cubicBezTo>
                  <a:pt x="12843" y="7692"/>
                  <a:pt x="13210" y="8359"/>
                  <a:pt x="13743" y="8392"/>
                </a:cubicBezTo>
                <a:cubicBezTo>
                  <a:pt x="13777" y="8525"/>
                  <a:pt x="13843" y="8559"/>
                  <a:pt x="13943" y="8659"/>
                </a:cubicBezTo>
                <a:cubicBezTo>
                  <a:pt x="14210" y="9560"/>
                  <a:pt x="14244" y="10494"/>
                  <a:pt x="14244" y="11428"/>
                </a:cubicBezTo>
                <a:lnTo>
                  <a:pt x="14244" y="11561"/>
                </a:lnTo>
                <a:lnTo>
                  <a:pt x="14244" y="11594"/>
                </a:lnTo>
                <a:cubicBezTo>
                  <a:pt x="14210" y="11895"/>
                  <a:pt x="14110" y="12228"/>
                  <a:pt x="14077" y="12528"/>
                </a:cubicBezTo>
                <a:cubicBezTo>
                  <a:pt x="13843" y="11728"/>
                  <a:pt x="13843" y="10894"/>
                  <a:pt x="13443" y="10160"/>
                </a:cubicBezTo>
                <a:lnTo>
                  <a:pt x="13410" y="10093"/>
                </a:lnTo>
                <a:lnTo>
                  <a:pt x="13410" y="10027"/>
                </a:lnTo>
                <a:lnTo>
                  <a:pt x="13343" y="9926"/>
                </a:lnTo>
                <a:cubicBezTo>
                  <a:pt x="13410" y="9426"/>
                  <a:pt x="13343" y="8826"/>
                  <a:pt x="13043" y="8492"/>
                </a:cubicBezTo>
                <a:cubicBezTo>
                  <a:pt x="12897" y="8317"/>
                  <a:pt x="12687" y="8206"/>
                  <a:pt x="12471" y="8175"/>
                </a:cubicBezTo>
                <a:lnTo>
                  <a:pt x="12471" y="8175"/>
                </a:lnTo>
                <a:cubicBezTo>
                  <a:pt x="12637" y="8235"/>
                  <a:pt x="12754" y="8382"/>
                  <a:pt x="12843" y="8559"/>
                </a:cubicBezTo>
                <a:cubicBezTo>
                  <a:pt x="13009" y="8892"/>
                  <a:pt x="13043" y="9193"/>
                  <a:pt x="13043" y="9493"/>
                </a:cubicBezTo>
                <a:cubicBezTo>
                  <a:pt x="12943" y="9493"/>
                  <a:pt x="12843" y="9560"/>
                  <a:pt x="12876" y="9660"/>
                </a:cubicBezTo>
                <a:cubicBezTo>
                  <a:pt x="12909" y="9826"/>
                  <a:pt x="12943" y="9993"/>
                  <a:pt x="13043" y="10160"/>
                </a:cubicBezTo>
                <a:cubicBezTo>
                  <a:pt x="12642" y="10060"/>
                  <a:pt x="12376" y="9926"/>
                  <a:pt x="12109" y="9593"/>
                </a:cubicBezTo>
                <a:cubicBezTo>
                  <a:pt x="11909" y="9326"/>
                  <a:pt x="11708" y="8892"/>
                  <a:pt x="11775" y="8492"/>
                </a:cubicBezTo>
                <a:cubicBezTo>
                  <a:pt x="11778" y="8470"/>
                  <a:pt x="11783" y="8448"/>
                  <a:pt x="11788" y="8428"/>
                </a:cubicBezTo>
                <a:lnTo>
                  <a:pt x="11788" y="8428"/>
                </a:lnTo>
                <a:cubicBezTo>
                  <a:pt x="11772" y="8448"/>
                  <a:pt x="11756" y="8470"/>
                  <a:pt x="11742" y="8492"/>
                </a:cubicBezTo>
                <a:cubicBezTo>
                  <a:pt x="11508" y="8892"/>
                  <a:pt x="11742" y="9526"/>
                  <a:pt x="12009" y="9893"/>
                </a:cubicBezTo>
                <a:cubicBezTo>
                  <a:pt x="12168" y="10158"/>
                  <a:pt x="12558" y="10591"/>
                  <a:pt x="12946" y="10591"/>
                </a:cubicBezTo>
                <a:cubicBezTo>
                  <a:pt x="13046" y="10591"/>
                  <a:pt x="13147" y="10562"/>
                  <a:pt x="13243" y="10494"/>
                </a:cubicBezTo>
                <a:cubicBezTo>
                  <a:pt x="13257" y="10522"/>
                  <a:pt x="13289" y="10532"/>
                  <a:pt x="13324" y="10532"/>
                </a:cubicBezTo>
                <a:cubicBezTo>
                  <a:pt x="13371" y="10532"/>
                  <a:pt x="13424" y="10513"/>
                  <a:pt x="13443" y="10494"/>
                </a:cubicBezTo>
                <a:cubicBezTo>
                  <a:pt x="13729" y="11066"/>
                  <a:pt x="13682" y="11790"/>
                  <a:pt x="13908" y="12405"/>
                </a:cubicBezTo>
                <a:lnTo>
                  <a:pt x="13908" y="12405"/>
                </a:lnTo>
                <a:cubicBezTo>
                  <a:pt x="13909" y="12402"/>
                  <a:pt x="13909" y="12398"/>
                  <a:pt x="13910" y="12395"/>
                </a:cubicBezTo>
                <a:cubicBezTo>
                  <a:pt x="13910" y="12428"/>
                  <a:pt x="13943" y="12428"/>
                  <a:pt x="13943" y="12495"/>
                </a:cubicBezTo>
                <a:cubicBezTo>
                  <a:pt x="13931" y="12465"/>
                  <a:pt x="13919" y="12435"/>
                  <a:pt x="13908" y="12405"/>
                </a:cubicBezTo>
                <a:lnTo>
                  <a:pt x="13908" y="12405"/>
                </a:lnTo>
                <a:cubicBezTo>
                  <a:pt x="13776" y="13035"/>
                  <a:pt x="13676" y="13666"/>
                  <a:pt x="13576" y="14263"/>
                </a:cubicBezTo>
                <a:cubicBezTo>
                  <a:pt x="13618" y="14084"/>
                  <a:pt x="13657" y="13899"/>
                  <a:pt x="13695" y="13711"/>
                </a:cubicBezTo>
                <a:lnTo>
                  <a:pt x="13695" y="13711"/>
                </a:lnTo>
                <a:cubicBezTo>
                  <a:pt x="13645" y="13987"/>
                  <a:pt x="13597" y="14261"/>
                  <a:pt x="13543" y="14530"/>
                </a:cubicBezTo>
                <a:cubicBezTo>
                  <a:pt x="13543" y="14396"/>
                  <a:pt x="13510" y="14263"/>
                  <a:pt x="13510" y="14163"/>
                </a:cubicBezTo>
                <a:cubicBezTo>
                  <a:pt x="13443" y="13863"/>
                  <a:pt x="13410" y="13562"/>
                  <a:pt x="13376" y="13329"/>
                </a:cubicBezTo>
                <a:cubicBezTo>
                  <a:pt x="13343" y="13195"/>
                  <a:pt x="13276" y="13029"/>
                  <a:pt x="13243" y="12862"/>
                </a:cubicBezTo>
                <a:cubicBezTo>
                  <a:pt x="13276" y="12829"/>
                  <a:pt x="13276" y="12762"/>
                  <a:pt x="13276" y="12728"/>
                </a:cubicBezTo>
                <a:cubicBezTo>
                  <a:pt x="13243" y="12695"/>
                  <a:pt x="13243" y="12662"/>
                  <a:pt x="13210" y="12595"/>
                </a:cubicBezTo>
                <a:lnTo>
                  <a:pt x="13210" y="12395"/>
                </a:lnTo>
                <a:cubicBezTo>
                  <a:pt x="13210" y="12362"/>
                  <a:pt x="13210" y="12328"/>
                  <a:pt x="13176" y="12261"/>
                </a:cubicBezTo>
                <a:cubicBezTo>
                  <a:pt x="13243" y="11895"/>
                  <a:pt x="13076" y="11428"/>
                  <a:pt x="12909" y="11194"/>
                </a:cubicBezTo>
                <a:cubicBezTo>
                  <a:pt x="12748" y="10961"/>
                  <a:pt x="12480" y="10834"/>
                  <a:pt x="12225" y="10834"/>
                </a:cubicBezTo>
                <a:cubicBezTo>
                  <a:pt x="12147" y="10834"/>
                  <a:pt x="12071" y="10845"/>
                  <a:pt x="11999" y="10870"/>
                </a:cubicBezTo>
                <a:lnTo>
                  <a:pt x="11999" y="10870"/>
                </a:lnTo>
                <a:cubicBezTo>
                  <a:pt x="12018" y="10868"/>
                  <a:pt x="12037" y="10867"/>
                  <a:pt x="12056" y="10867"/>
                </a:cubicBezTo>
                <a:cubicBezTo>
                  <a:pt x="12270" y="10867"/>
                  <a:pt x="12494" y="11003"/>
                  <a:pt x="12609" y="11194"/>
                </a:cubicBezTo>
                <a:cubicBezTo>
                  <a:pt x="12743" y="11361"/>
                  <a:pt x="12843" y="11661"/>
                  <a:pt x="12843" y="11928"/>
                </a:cubicBezTo>
                <a:cubicBezTo>
                  <a:pt x="12743" y="11928"/>
                  <a:pt x="12709" y="11995"/>
                  <a:pt x="12642" y="12028"/>
                </a:cubicBezTo>
                <a:lnTo>
                  <a:pt x="12642" y="12195"/>
                </a:lnTo>
                <a:lnTo>
                  <a:pt x="12642" y="12261"/>
                </a:lnTo>
                <a:cubicBezTo>
                  <a:pt x="12532" y="12317"/>
                  <a:pt x="12433" y="12349"/>
                  <a:pt x="12336" y="12349"/>
                </a:cubicBezTo>
                <a:cubicBezTo>
                  <a:pt x="12198" y="12349"/>
                  <a:pt x="12065" y="12284"/>
                  <a:pt x="11909" y="12128"/>
                </a:cubicBezTo>
                <a:cubicBezTo>
                  <a:pt x="11729" y="11919"/>
                  <a:pt x="11577" y="11549"/>
                  <a:pt x="11619" y="11234"/>
                </a:cubicBezTo>
                <a:lnTo>
                  <a:pt x="11619" y="11234"/>
                </a:lnTo>
                <a:cubicBezTo>
                  <a:pt x="11327" y="11906"/>
                  <a:pt x="11996" y="12851"/>
                  <a:pt x="12560" y="12851"/>
                </a:cubicBezTo>
                <a:cubicBezTo>
                  <a:pt x="12672" y="12851"/>
                  <a:pt x="12780" y="12813"/>
                  <a:pt x="12876" y="12728"/>
                </a:cubicBezTo>
                <a:lnTo>
                  <a:pt x="12943" y="12795"/>
                </a:lnTo>
                <a:cubicBezTo>
                  <a:pt x="13009" y="12862"/>
                  <a:pt x="13043" y="12862"/>
                  <a:pt x="13109" y="12862"/>
                </a:cubicBezTo>
                <a:cubicBezTo>
                  <a:pt x="13210" y="13095"/>
                  <a:pt x="13243" y="13396"/>
                  <a:pt x="13276" y="13629"/>
                </a:cubicBezTo>
                <a:cubicBezTo>
                  <a:pt x="13376" y="14096"/>
                  <a:pt x="13376" y="14596"/>
                  <a:pt x="13510" y="15030"/>
                </a:cubicBezTo>
                <a:cubicBezTo>
                  <a:pt x="13410" y="15664"/>
                  <a:pt x="13276" y="16264"/>
                  <a:pt x="13210" y="16898"/>
                </a:cubicBezTo>
                <a:cubicBezTo>
                  <a:pt x="13109" y="17398"/>
                  <a:pt x="13009" y="17899"/>
                  <a:pt x="12909" y="18399"/>
                </a:cubicBezTo>
                <a:cubicBezTo>
                  <a:pt x="12342" y="16264"/>
                  <a:pt x="11608" y="14163"/>
                  <a:pt x="11075" y="12028"/>
                </a:cubicBezTo>
                <a:cubicBezTo>
                  <a:pt x="11075" y="11995"/>
                  <a:pt x="11058" y="11978"/>
                  <a:pt x="11041" y="11978"/>
                </a:cubicBezTo>
                <a:cubicBezTo>
                  <a:pt x="11025" y="11978"/>
                  <a:pt x="11008" y="11995"/>
                  <a:pt x="11008" y="12028"/>
                </a:cubicBezTo>
                <a:cubicBezTo>
                  <a:pt x="11075" y="12662"/>
                  <a:pt x="11241" y="13262"/>
                  <a:pt x="11375" y="13863"/>
                </a:cubicBezTo>
                <a:cubicBezTo>
                  <a:pt x="10941" y="12562"/>
                  <a:pt x="10508" y="11294"/>
                  <a:pt x="10007" y="10027"/>
                </a:cubicBezTo>
                <a:cubicBezTo>
                  <a:pt x="10041" y="9760"/>
                  <a:pt x="10041" y="9526"/>
                  <a:pt x="10074" y="9259"/>
                </a:cubicBezTo>
                <a:cubicBezTo>
                  <a:pt x="10107" y="8992"/>
                  <a:pt x="10074" y="8525"/>
                  <a:pt x="10207" y="8192"/>
                </a:cubicBezTo>
                <a:cubicBezTo>
                  <a:pt x="10241" y="8192"/>
                  <a:pt x="10241" y="8125"/>
                  <a:pt x="10274" y="8092"/>
                </a:cubicBezTo>
                <a:lnTo>
                  <a:pt x="10274" y="8058"/>
                </a:lnTo>
                <a:cubicBezTo>
                  <a:pt x="10274" y="8025"/>
                  <a:pt x="10274" y="7958"/>
                  <a:pt x="10341" y="7925"/>
                </a:cubicBezTo>
                <a:cubicBezTo>
                  <a:pt x="10341" y="7858"/>
                  <a:pt x="10341" y="7792"/>
                  <a:pt x="10274" y="7758"/>
                </a:cubicBezTo>
                <a:lnTo>
                  <a:pt x="10274" y="7725"/>
                </a:lnTo>
                <a:cubicBezTo>
                  <a:pt x="10383" y="7763"/>
                  <a:pt x="10488" y="7781"/>
                  <a:pt x="10587" y="7781"/>
                </a:cubicBezTo>
                <a:cubicBezTo>
                  <a:pt x="11094" y="7781"/>
                  <a:pt x="11453" y="7321"/>
                  <a:pt x="11508" y="6791"/>
                </a:cubicBezTo>
                <a:cubicBezTo>
                  <a:pt x="11542" y="6257"/>
                  <a:pt x="11342" y="5557"/>
                  <a:pt x="10875" y="5223"/>
                </a:cubicBezTo>
                <a:cubicBezTo>
                  <a:pt x="10770" y="5140"/>
                  <a:pt x="10670" y="5105"/>
                  <a:pt x="10575" y="5105"/>
                </a:cubicBezTo>
                <a:cubicBezTo>
                  <a:pt x="10367" y="5105"/>
                  <a:pt x="10189" y="5273"/>
                  <a:pt x="10074" y="5457"/>
                </a:cubicBezTo>
                <a:lnTo>
                  <a:pt x="10074" y="5423"/>
                </a:lnTo>
                <a:cubicBezTo>
                  <a:pt x="10074" y="5400"/>
                  <a:pt x="10057" y="5376"/>
                  <a:pt x="10036" y="5376"/>
                </a:cubicBezTo>
                <a:cubicBezTo>
                  <a:pt x="10027" y="5376"/>
                  <a:pt x="10017" y="5380"/>
                  <a:pt x="10007" y="5390"/>
                </a:cubicBezTo>
                <a:cubicBezTo>
                  <a:pt x="9907" y="5557"/>
                  <a:pt x="9840" y="5790"/>
                  <a:pt x="9774" y="6057"/>
                </a:cubicBezTo>
                <a:cubicBezTo>
                  <a:pt x="9740" y="6124"/>
                  <a:pt x="9740" y="6257"/>
                  <a:pt x="9707" y="6357"/>
                </a:cubicBezTo>
                <a:cubicBezTo>
                  <a:pt x="9707" y="6391"/>
                  <a:pt x="9707" y="6391"/>
                  <a:pt x="9740" y="6391"/>
                </a:cubicBezTo>
                <a:cubicBezTo>
                  <a:pt x="9707" y="6791"/>
                  <a:pt x="9774" y="7258"/>
                  <a:pt x="10007" y="7558"/>
                </a:cubicBezTo>
                <a:cubicBezTo>
                  <a:pt x="9941" y="7591"/>
                  <a:pt x="9907" y="7625"/>
                  <a:pt x="9907" y="7692"/>
                </a:cubicBezTo>
                <a:lnTo>
                  <a:pt x="9907" y="7925"/>
                </a:lnTo>
                <a:lnTo>
                  <a:pt x="9907" y="8025"/>
                </a:lnTo>
                <a:lnTo>
                  <a:pt x="9907" y="8058"/>
                </a:lnTo>
                <a:lnTo>
                  <a:pt x="9907" y="8092"/>
                </a:lnTo>
                <a:cubicBezTo>
                  <a:pt x="9907" y="8092"/>
                  <a:pt x="9907" y="8159"/>
                  <a:pt x="9941" y="8159"/>
                </a:cubicBezTo>
                <a:cubicBezTo>
                  <a:pt x="10041" y="8425"/>
                  <a:pt x="9941" y="8826"/>
                  <a:pt x="9907" y="9093"/>
                </a:cubicBezTo>
                <a:cubicBezTo>
                  <a:pt x="9907" y="9326"/>
                  <a:pt x="9874" y="9493"/>
                  <a:pt x="9874" y="9693"/>
                </a:cubicBezTo>
                <a:cubicBezTo>
                  <a:pt x="9874" y="9660"/>
                  <a:pt x="9874" y="9660"/>
                  <a:pt x="9840" y="9593"/>
                </a:cubicBezTo>
                <a:cubicBezTo>
                  <a:pt x="9711" y="9334"/>
                  <a:pt x="9613" y="9075"/>
                  <a:pt x="9516" y="8786"/>
                </a:cubicBezTo>
                <a:lnTo>
                  <a:pt x="9516" y="8786"/>
                </a:lnTo>
                <a:cubicBezTo>
                  <a:pt x="9518" y="8787"/>
                  <a:pt x="9520" y="8788"/>
                  <a:pt x="9522" y="8788"/>
                </a:cubicBezTo>
                <a:cubicBezTo>
                  <a:pt x="9542" y="8788"/>
                  <a:pt x="9574" y="8749"/>
                  <a:pt x="9574" y="8726"/>
                </a:cubicBezTo>
                <a:cubicBezTo>
                  <a:pt x="9340" y="7892"/>
                  <a:pt x="8940" y="7058"/>
                  <a:pt x="8540" y="6324"/>
                </a:cubicBezTo>
                <a:cubicBezTo>
                  <a:pt x="8540" y="6090"/>
                  <a:pt x="8573" y="5890"/>
                  <a:pt x="8573" y="5723"/>
                </a:cubicBezTo>
                <a:cubicBezTo>
                  <a:pt x="8606" y="5490"/>
                  <a:pt x="8606" y="5223"/>
                  <a:pt x="8673" y="5023"/>
                </a:cubicBezTo>
                <a:cubicBezTo>
                  <a:pt x="8706" y="4990"/>
                  <a:pt x="8740" y="4923"/>
                  <a:pt x="8740" y="4890"/>
                </a:cubicBezTo>
                <a:lnTo>
                  <a:pt x="8740" y="4689"/>
                </a:lnTo>
                <a:cubicBezTo>
                  <a:pt x="8773" y="4689"/>
                  <a:pt x="8773" y="4723"/>
                  <a:pt x="8840" y="4723"/>
                </a:cubicBezTo>
                <a:cubicBezTo>
                  <a:pt x="8906" y="4741"/>
                  <a:pt x="8971" y="4750"/>
                  <a:pt x="9033" y="4750"/>
                </a:cubicBezTo>
                <a:cubicBezTo>
                  <a:pt x="9531" y="4750"/>
                  <a:pt x="9874" y="4196"/>
                  <a:pt x="9874" y="3722"/>
                </a:cubicBezTo>
                <a:cubicBezTo>
                  <a:pt x="9874" y="3255"/>
                  <a:pt x="9607" y="2655"/>
                  <a:pt x="9173" y="2421"/>
                </a:cubicBezTo>
                <a:cubicBezTo>
                  <a:pt x="9089" y="2382"/>
                  <a:pt x="9012" y="2365"/>
                  <a:pt x="8942" y="2365"/>
                </a:cubicBezTo>
                <a:cubicBezTo>
                  <a:pt x="8651" y="2365"/>
                  <a:pt x="8474" y="2666"/>
                  <a:pt x="8339" y="2988"/>
                </a:cubicBezTo>
                <a:lnTo>
                  <a:pt x="8273" y="2988"/>
                </a:lnTo>
                <a:cubicBezTo>
                  <a:pt x="8106" y="3355"/>
                  <a:pt x="8073" y="3922"/>
                  <a:pt x="8273" y="4322"/>
                </a:cubicBezTo>
                <a:cubicBezTo>
                  <a:pt x="8239" y="4356"/>
                  <a:pt x="8239" y="4389"/>
                  <a:pt x="8239" y="4423"/>
                </a:cubicBezTo>
                <a:cubicBezTo>
                  <a:pt x="8239" y="4589"/>
                  <a:pt x="8239" y="4689"/>
                  <a:pt x="8273" y="4856"/>
                </a:cubicBezTo>
                <a:cubicBezTo>
                  <a:pt x="8273" y="4890"/>
                  <a:pt x="8339" y="4923"/>
                  <a:pt x="8373" y="4923"/>
                </a:cubicBezTo>
                <a:lnTo>
                  <a:pt x="8373" y="4990"/>
                </a:lnTo>
                <a:lnTo>
                  <a:pt x="8239" y="5990"/>
                </a:lnTo>
                <a:cubicBezTo>
                  <a:pt x="8039" y="5590"/>
                  <a:pt x="7839" y="5223"/>
                  <a:pt x="7606" y="4890"/>
                </a:cubicBezTo>
                <a:cubicBezTo>
                  <a:pt x="7596" y="4880"/>
                  <a:pt x="7586" y="4876"/>
                  <a:pt x="7578" y="4876"/>
                </a:cubicBezTo>
                <a:cubicBezTo>
                  <a:pt x="7558" y="4876"/>
                  <a:pt x="7549" y="4899"/>
                  <a:pt x="7572" y="4923"/>
                </a:cubicBezTo>
                <a:cubicBezTo>
                  <a:pt x="7606" y="5056"/>
                  <a:pt x="7706" y="5190"/>
                  <a:pt x="7739" y="5323"/>
                </a:cubicBezTo>
                <a:cubicBezTo>
                  <a:pt x="7672" y="5156"/>
                  <a:pt x="7572" y="5023"/>
                  <a:pt x="7439" y="4856"/>
                </a:cubicBezTo>
                <a:cubicBezTo>
                  <a:pt x="7505" y="4656"/>
                  <a:pt x="7405" y="4389"/>
                  <a:pt x="7372" y="4222"/>
                </a:cubicBezTo>
                <a:cubicBezTo>
                  <a:pt x="7272" y="3722"/>
                  <a:pt x="7105" y="3222"/>
                  <a:pt x="7038" y="2721"/>
                </a:cubicBezTo>
                <a:lnTo>
                  <a:pt x="7038" y="2688"/>
                </a:lnTo>
                <a:cubicBezTo>
                  <a:pt x="7038" y="2621"/>
                  <a:pt x="7072" y="2621"/>
                  <a:pt x="7072" y="2588"/>
                </a:cubicBezTo>
                <a:cubicBezTo>
                  <a:pt x="7105" y="2588"/>
                  <a:pt x="7105" y="2655"/>
                  <a:pt x="7172" y="2655"/>
                </a:cubicBezTo>
                <a:cubicBezTo>
                  <a:pt x="7218" y="2674"/>
                  <a:pt x="7263" y="2682"/>
                  <a:pt x="7306" y="2682"/>
                </a:cubicBezTo>
                <a:cubicBezTo>
                  <a:pt x="7796" y="2682"/>
                  <a:pt x="8106" y="1557"/>
                  <a:pt x="8106" y="1220"/>
                </a:cubicBezTo>
                <a:cubicBezTo>
                  <a:pt x="8173" y="687"/>
                  <a:pt x="7772" y="86"/>
                  <a:pt x="7205" y="19"/>
                </a:cubicBezTo>
                <a:cubicBezTo>
                  <a:pt x="7145" y="7"/>
                  <a:pt x="7086" y="1"/>
                  <a:pt x="7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375;p68"/>
          <p:cNvSpPr/>
          <p:nvPr/>
        </p:nvSpPr>
        <p:spPr>
          <a:xfrm>
            <a:off x="375377" y="1832707"/>
            <a:ext cx="1330203" cy="2008193"/>
          </a:xfrm>
          <a:custGeom>
            <a:avLst/>
            <a:gdLst/>
            <a:ahLst/>
            <a:cxnLst/>
            <a:rect l="l" t="t" r="r" b="b"/>
            <a:pathLst>
              <a:path w="23479" h="35446" extrusionOk="0">
                <a:moveTo>
                  <a:pt x="20382" y="8308"/>
                </a:moveTo>
                <a:lnTo>
                  <a:pt x="20382" y="8308"/>
                </a:lnTo>
                <a:cubicBezTo>
                  <a:pt x="19214" y="9209"/>
                  <a:pt x="17980" y="9976"/>
                  <a:pt x="16446" y="10510"/>
                </a:cubicBezTo>
                <a:cubicBezTo>
                  <a:pt x="14611" y="11177"/>
                  <a:pt x="12743" y="11310"/>
                  <a:pt x="11109" y="12344"/>
                </a:cubicBezTo>
                <a:cubicBezTo>
                  <a:pt x="12276" y="10943"/>
                  <a:pt x="14044" y="10176"/>
                  <a:pt x="15912" y="9642"/>
                </a:cubicBezTo>
                <a:cubicBezTo>
                  <a:pt x="17213" y="9275"/>
                  <a:pt x="18914" y="8942"/>
                  <a:pt x="20382" y="8308"/>
                </a:cubicBezTo>
                <a:close/>
                <a:moveTo>
                  <a:pt x="11585" y="6814"/>
                </a:moveTo>
                <a:cubicBezTo>
                  <a:pt x="11641" y="6814"/>
                  <a:pt x="11466" y="7404"/>
                  <a:pt x="11442" y="7641"/>
                </a:cubicBezTo>
                <a:cubicBezTo>
                  <a:pt x="11376" y="8541"/>
                  <a:pt x="11142" y="9475"/>
                  <a:pt x="10975" y="10343"/>
                </a:cubicBezTo>
                <a:cubicBezTo>
                  <a:pt x="10875" y="10977"/>
                  <a:pt x="10708" y="11610"/>
                  <a:pt x="10475" y="12177"/>
                </a:cubicBezTo>
                <a:cubicBezTo>
                  <a:pt x="10642" y="11177"/>
                  <a:pt x="10742" y="10143"/>
                  <a:pt x="10875" y="9109"/>
                </a:cubicBezTo>
                <a:cubicBezTo>
                  <a:pt x="10875" y="9030"/>
                  <a:pt x="10818" y="8998"/>
                  <a:pt x="10771" y="8998"/>
                </a:cubicBezTo>
                <a:cubicBezTo>
                  <a:pt x="10737" y="8998"/>
                  <a:pt x="10708" y="9014"/>
                  <a:pt x="10708" y="9042"/>
                </a:cubicBezTo>
                <a:cubicBezTo>
                  <a:pt x="10442" y="10776"/>
                  <a:pt x="10208" y="12444"/>
                  <a:pt x="9774" y="14112"/>
                </a:cubicBezTo>
                <a:cubicBezTo>
                  <a:pt x="9774" y="14112"/>
                  <a:pt x="9774" y="14145"/>
                  <a:pt x="9741" y="14145"/>
                </a:cubicBezTo>
                <a:cubicBezTo>
                  <a:pt x="9741" y="13845"/>
                  <a:pt x="9708" y="13545"/>
                  <a:pt x="9741" y="13278"/>
                </a:cubicBezTo>
                <a:cubicBezTo>
                  <a:pt x="9874" y="12344"/>
                  <a:pt x="10041" y="11477"/>
                  <a:pt x="10208" y="10543"/>
                </a:cubicBezTo>
                <a:cubicBezTo>
                  <a:pt x="10208" y="10510"/>
                  <a:pt x="10141" y="10476"/>
                  <a:pt x="10108" y="10476"/>
                </a:cubicBezTo>
                <a:cubicBezTo>
                  <a:pt x="10408" y="9309"/>
                  <a:pt x="10808" y="8175"/>
                  <a:pt x="11376" y="7174"/>
                </a:cubicBezTo>
                <a:cubicBezTo>
                  <a:pt x="11501" y="6913"/>
                  <a:pt x="11563" y="6814"/>
                  <a:pt x="11585" y="6814"/>
                </a:cubicBezTo>
                <a:close/>
                <a:moveTo>
                  <a:pt x="22150" y="7274"/>
                </a:moveTo>
                <a:cubicBezTo>
                  <a:pt x="21650" y="8308"/>
                  <a:pt x="20949" y="9175"/>
                  <a:pt x="19915" y="9976"/>
                </a:cubicBezTo>
                <a:cubicBezTo>
                  <a:pt x="18547" y="11043"/>
                  <a:pt x="16913" y="11710"/>
                  <a:pt x="15312" y="12444"/>
                </a:cubicBezTo>
                <a:cubicBezTo>
                  <a:pt x="13577" y="13178"/>
                  <a:pt x="11109" y="13312"/>
                  <a:pt x="9808" y="14813"/>
                </a:cubicBezTo>
                <a:cubicBezTo>
                  <a:pt x="9874" y="14713"/>
                  <a:pt x="9908" y="14646"/>
                  <a:pt x="9908" y="14546"/>
                </a:cubicBezTo>
                <a:cubicBezTo>
                  <a:pt x="10075" y="14179"/>
                  <a:pt x="10241" y="13812"/>
                  <a:pt x="10375" y="13445"/>
                </a:cubicBezTo>
                <a:cubicBezTo>
                  <a:pt x="10475" y="13178"/>
                  <a:pt x="10608" y="12945"/>
                  <a:pt x="10775" y="12711"/>
                </a:cubicBezTo>
                <a:cubicBezTo>
                  <a:pt x="12910" y="11210"/>
                  <a:pt x="15712" y="11143"/>
                  <a:pt x="18080" y="10109"/>
                </a:cubicBezTo>
                <a:cubicBezTo>
                  <a:pt x="19381" y="9509"/>
                  <a:pt x="20582" y="8675"/>
                  <a:pt x="21583" y="7674"/>
                </a:cubicBezTo>
                <a:cubicBezTo>
                  <a:pt x="21783" y="7541"/>
                  <a:pt x="21983" y="7441"/>
                  <a:pt x="22150" y="7274"/>
                </a:cubicBezTo>
                <a:close/>
                <a:moveTo>
                  <a:pt x="635" y="2337"/>
                </a:moveTo>
                <a:cubicBezTo>
                  <a:pt x="1302" y="4505"/>
                  <a:pt x="3303" y="6340"/>
                  <a:pt x="4637" y="7974"/>
                </a:cubicBezTo>
                <a:cubicBezTo>
                  <a:pt x="5305" y="8808"/>
                  <a:pt x="5805" y="9642"/>
                  <a:pt x="6138" y="10510"/>
                </a:cubicBezTo>
                <a:cubicBezTo>
                  <a:pt x="5471" y="9842"/>
                  <a:pt x="4637" y="9342"/>
                  <a:pt x="4137" y="8541"/>
                </a:cubicBezTo>
                <a:cubicBezTo>
                  <a:pt x="4128" y="8523"/>
                  <a:pt x="4111" y="8515"/>
                  <a:pt x="4092" y="8515"/>
                </a:cubicBezTo>
                <a:cubicBezTo>
                  <a:pt x="4045" y="8515"/>
                  <a:pt x="3989" y="8569"/>
                  <a:pt x="4037" y="8642"/>
                </a:cubicBezTo>
                <a:cubicBezTo>
                  <a:pt x="4571" y="9542"/>
                  <a:pt x="5438" y="10376"/>
                  <a:pt x="6305" y="11010"/>
                </a:cubicBezTo>
                <a:cubicBezTo>
                  <a:pt x="6972" y="13011"/>
                  <a:pt x="6939" y="15113"/>
                  <a:pt x="6639" y="17214"/>
                </a:cubicBezTo>
                <a:cubicBezTo>
                  <a:pt x="6239" y="12011"/>
                  <a:pt x="1435" y="7607"/>
                  <a:pt x="635" y="2337"/>
                </a:cubicBezTo>
                <a:close/>
                <a:moveTo>
                  <a:pt x="15912" y="12644"/>
                </a:moveTo>
                <a:lnTo>
                  <a:pt x="15912" y="12644"/>
                </a:lnTo>
                <a:cubicBezTo>
                  <a:pt x="15645" y="12878"/>
                  <a:pt x="15478" y="13145"/>
                  <a:pt x="15278" y="13512"/>
                </a:cubicBezTo>
                <a:cubicBezTo>
                  <a:pt x="14444" y="14946"/>
                  <a:pt x="13410" y="16013"/>
                  <a:pt x="12109" y="17014"/>
                </a:cubicBezTo>
                <a:cubicBezTo>
                  <a:pt x="11109" y="17815"/>
                  <a:pt x="9941" y="18348"/>
                  <a:pt x="8907" y="19049"/>
                </a:cubicBezTo>
                <a:cubicBezTo>
                  <a:pt x="10375" y="17214"/>
                  <a:pt x="11809" y="15480"/>
                  <a:pt x="13110" y="13512"/>
                </a:cubicBezTo>
                <a:cubicBezTo>
                  <a:pt x="13544" y="13378"/>
                  <a:pt x="13911" y="13312"/>
                  <a:pt x="14278" y="13211"/>
                </a:cubicBezTo>
                <a:cubicBezTo>
                  <a:pt x="14811" y="13045"/>
                  <a:pt x="15378" y="12878"/>
                  <a:pt x="15912" y="12644"/>
                </a:cubicBezTo>
                <a:close/>
                <a:moveTo>
                  <a:pt x="12810" y="13612"/>
                </a:moveTo>
                <a:lnTo>
                  <a:pt x="12810" y="13612"/>
                </a:lnTo>
                <a:cubicBezTo>
                  <a:pt x="11309" y="15546"/>
                  <a:pt x="9708" y="17448"/>
                  <a:pt x="8207" y="19383"/>
                </a:cubicBezTo>
                <a:cubicBezTo>
                  <a:pt x="8807" y="18148"/>
                  <a:pt x="9207" y="16814"/>
                  <a:pt x="9608" y="15513"/>
                </a:cubicBezTo>
                <a:cubicBezTo>
                  <a:pt x="10308" y="14379"/>
                  <a:pt x="11576" y="13912"/>
                  <a:pt x="12810" y="13612"/>
                </a:cubicBezTo>
                <a:close/>
                <a:moveTo>
                  <a:pt x="3280" y="17492"/>
                </a:moveTo>
                <a:cubicBezTo>
                  <a:pt x="3358" y="17492"/>
                  <a:pt x="3878" y="18541"/>
                  <a:pt x="3970" y="18849"/>
                </a:cubicBezTo>
                <a:cubicBezTo>
                  <a:pt x="4070" y="19016"/>
                  <a:pt x="4104" y="19182"/>
                  <a:pt x="4137" y="19349"/>
                </a:cubicBezTo>
                <a:cubicBezTo>
                  <a:pt x="4137" y="19549"/>
                  <a:pt x="4204" y="19716"/>
                  <a:pt x="4204" y="19950"/>
                </a:cubicBezTo>
                <a:cubicBezTo>
                  <a:pt x="4137" y="19750"/>
                  <a:pt x="4104" y="19549"/>
                  <a:pt x="4070" y="19383"/>
                </a:cubicBezTo>
                <a:cubicBezTo>
                  <a:pt x="4058" y="19357"/>
                  <a:pt x="4030" y="19346"/>
                  <a:pt x="4001" y="19346"/>
                </a:cubicBezTo>
                <a:cubicBezTo>
                  <a:pt x="3955" y="19346"/>
                  <a:pt x="3904" y="19375"/>
                  <a:pt x="3904" y="19416"/>
                </a:cubicBezTo>
                <a:cubicBezTo>
                  <a:pt x="4204" y="20550"/>
                  <a:pt x="4237" y="21684"/>
                  <a:pt x="4204" y="22852"/>
                </a:cubicBezTo>
                <a:cubicBezTo>
                  <a:pt x="3937" y="21050"/>
                  <a:pt x="3403" y="19316"/>
                  <a:pt x="3270" y="17515"/>
                </a:cubicBezTo>
                <a:cubicBezTo>
                  <a:pt x="3270" y="17499"/>
                  <a:pt x="3273" y="17492"/>
                  <a:pt x="3280" y="17492"/>
                </a:cubicBezTo>
                <a:close/>
                <a:moveTo>
                  <a:pt x="4471" y="20817"/>
                </a:moveTo>
                <a:cubicBezTo>
                  <a:pt x="4537" y="21050"/>
                  <a:pt x="4571" y="21284"/>
                  <a:pt x="4604" y="21517"/>
                </a:cubicBezTo>
                <a:cubicBezTo>
                  <a:pt x="4737" y="22451"/>
                  <a:pt x="4737" y="23319"/>
                  <a:pt x="4571" y="24186"/>
                </a:cubicBezTo>
                <a:cubicBezTo>
                  <a:pt x="4704" y="23119"/>
                  <a:pt x="4604" y="21951"/>
                  <a:pt x="4471" y="20817"/>
                </a:cubicBezTo>
                <a:close/>
                <a:moveTo>
                  <a:pt x="14378" y="18215"/>
                </a:moveTo>
                <a:cubicBezTo>
                  <a:pt x="12910" y="20483"/>
                  <a:pt x="11376" y="22051"/>
                  <a:pt x="9041" y="23519"/>
                </a:cubicBezTo>
                <a:cubicBezTo>
                  <a:pt x="8207" y="24053"/>
                  <a:pt x="7373" y="24553"/>
                  <a:pt x="6539" y="25120"/>
                </a:cubicBezTo>
                <a:cubicBezTo>
                  <a:pt x="7873" y="21651"/>
                  <a:pt x="11576" y="20350"/>
                  <a:pt x="14378" y="18215"/>
                </a:cubicBezTo>
                <a:close/>
                <a:moveTo>
                  <a:pt x="4304" y="24286"/>
                </a:moveTo>
                <a:lnTo>
                  <a:pt x="4304" y="24286"/>
                </a:lnTo>
                <a:cubicBezTo>
                  <a:pt x="4304" y="24686"/>
                  <a:pt x="4270" y="25120"/>
                  <a:pt x="4237" y="25487"/>
                </a:cubicBezTo>
                <a:cubicBezTo>
                  <a:pt x="4237" y="25520"/>
                  <a:pt x="4237" y="25520"/>
                  <a:pt x="4270" y="25520"/>
                </a:cubicBezTo>
                <a:cubicBezTo>
                  <a:pt x="4204" y="25587"/>
                  <a:pt x="4137" y="25720"/>
                  <a:pt x="4104" y="25821"/>
                </a:cubicBezTo>
                <a:cubicBezTo>
                  <a:pt x="4204" y="25387"/>
                  <a:pt x="4237" y="24987"/>
                  <a:pt x="4270" y="24553"/>
                </a:cubicBezTo>
                <a:cubicBezTo>
                  <a:pt x="4270" y="24486"/>
                  <a:pt x="4304" y="24353"/>
                  <a:pt x="4304" y="24286"/>
                </a:cubicBezTo>
                <a:close/>
                <a:moveTo>
                  <a:pt x="473" y="1"/>
                </a:moveTo>
                <a:cubicBezTo>
                  <a:pt x="451" y="1"/>
                  <a:pt x="434" y="12"/>
                  <a:pt x="434" y="35"/>
                </a:cubicBezTo>
                <a:cubicBezTo>
                  <a:pt x="1" y="3338"/>
                  <a:pt x="1168" y="6206"/>
                  <a:pt x="2769" y="9042"/>
                </a:cubicBezTo>
                <a:cubicBezTo>
                  <a:pt x="4637" y="12478"/>
                  <a:pt x="6272" y="15446"/>
                  <a:pt x="6272" y="19316"/>
                </a:cubicBezTo>
                <a:cubicBezTo>
                  <a:pt x="5972" y="20684"/>
                  <a:pt x="5671" y="22018"/>
                  <a:pt x="5438" y="23385"/>
                </a:cubicBezTo>
                <a:cubicBezTo>
                  <a:pt x="5271" y="23652"/>
                  <a:pt x="5138" y="23953"/>
                  <a:pt x="4971" y="24186"/>
                </a:cubicBezTo>
                <a:cubicBezTo>
                  <a:pt x="5405" y="21718"/>
                  <a:pt x="4504" y="18649"/>
                  <a:pt x="3170" y="16981"/>
                </a:cubicBezTo>
                <a:cubicBezTo>
                  <a:pt x="3146" y="16946"/>
                  <a:pt x="3115" y="16931"/>
                  <a:pt x="3084" y="16931"/>
                </a:cubicBezTo>
                <a:cubicBezTo>
                  <a:pt x="3026" y="16931"/>
                  <a:pt x="2970" y="16982"/>
                  <a:pt x="2970" y="17048"/>
                </a:cubicBezTo>
                <a:cubicBezTo>
                  <a:pt x="3003" y="19583"/>
                  <a:pt x="3970" y="21984"/>
                  <a:pt x="3970" y="24486"/>
                </a:cubicBezTo>
                <a:cubicBezTo>
                  <a:pt x="3937" y="24853"/>
                  <a:pt x="3904" y="25253"/>
                  <a:pt x="3837" y="25687"/>
                </a:cubicBezTo>
                <a:cubicBezTo>
                  <a:pt x="3837" y="25720"/>
                  <a:pt x="3904" y="25754"/>
                  <a:pt x="3904" y="25754"/>
                </a:cubicBezTo>
                <a:cubicBezTo>
                  <a:pt x="3904" y="25887"/>
                  <a:pt x="3837" y="25987"/>
                  <a:pt x="3837" y="26087"/>
                </a:cubicBezTo>
                <a:cubicBezTo>
                  <a:pt x="3837" y="26154"/>
                  <a:pt x="3837" y="26154"/>
                  <a:pt x="3904" y="26187"/>
                </a:cubicBezTo>
                <a:cubicBezTo>
                  <a:pt x="3603" y="26688"/>
                  <a:pt x="3336" y="27222"/>
                  <a:pt x="3103" y="27722"/>
                </a:cubicBezTo>
                <a:lnTo>
                  <a:pt x="3070" y="27755"/>
                </a:lnTo>
                <a:cubicBezTo>
                  <a:pt x="3003" y="27822"/>
                  <a:pt x="3003" y="27822"/>
                  <a:pt x="3070" y="27855"/>
                </a:cubicBezTo>
                <a:cubicBezTo>
                  <a:pt x="1835" y="30257"/>
                  <a:pt x="835" y="32826"/>
                  <a:pt x="268" y="35361"/>
                </a:cubicBezTo>
                <a:cubicBezTo>
                  <a:pt x="268" y="35403"/>
                  <a:pt x="321" y="35445"/>
                  <a:pt x="360" y="35445"/>
                </a:cubicBezTo>
                <a:cubicBezTo>
                  <a:pt x="383" y="35445"/>
                  <a:pt x="401" y="35431"/>
                  <a:pt x="401" y="35394"/>
                </a:cubicBezTo>
                <a:cubicBezTo>
                  <a:pt x="1502" y="32692"/>
                  <a:pt x="2503" y="30024"/>
                  <a:pt x="3737" y="27388"/>
                </a:cubicBezTo>
                <a:cubicBezTo>
                  <a:pt x="4437" y="26821"/>
                  <a:pt x="5271" y="26288"/>
                  <a:pt x="6105" y="25720"/>
                </a:cubicBezTo>
                <a:cubicBezTo>
                  <a:pt x="6105" y="25770"/>
                  <a:pt x="6138" y="25795"/>
                  <a:pt x="6176" y="25795"/>
                </a:cubicBezTo>
                <a:cubicBezTo>
                  <a:pt x="6214" y="25795"/>
                  <a:pt x="6255" y="25770"/>
                  <a:pt x="6272" y="25720"/>
                </a:cubicBezTo>
                <a:cubicBezTo>
                  <a:pt x="6272" y="25687"/>
                  <a:pt x="6305" y="25654"/>
                  <a:pt x="6305" y="25587"/>
                </a:cubicBezTo>
                <a:cubicBezTo>
                  <a:pt x="8107" y="24520"/>
                  <a:pt x="10075" y="23486"/>
                  <a:pt x="11642" y="22185"/>
                </a:cubicBezTo>
                <a:cubicBezTo>
                  <a:pt x="12777" y="21818"/>
                  <a:pt x="13844" y="21117"/>
                  <a:pt x="14511" y="20150"/>
                </a:cubicBezTo>
                <a:cubicBezTo>
                  <a:pt x="14563" y="20072"/>
                  <a:pt x="14494" y="19995"/>
                  <a:pt x="14445" y="19995"/>
                </a:cubicBezTo>
                <a:cubicBezTo>
                  <a:pt x="14431" y="19995"/>
                  <a:pt x="14419" y="20001"/>
                  <a:pt x="14411" y="20016"/>
                </a:cubicBezTo>
                <a:cubicBezTo>
                  <a:pt x="13811" y="20850"/>
                  <a:pt x="12977" y="21251"/>
                  <a:pt x="12143" y="21718"/>
                </a:cubicBezTo>
                <a:cubicBezTo>
                  <a:pt x="13310" y="20684"/>
                  <a:pt x="14244" y="19483"/>
                  <a:pt x="14745" y="17915"/>
                </a:cubicBezTo>
                <a:cubicBezTo>
                  <a:pt x="15478" y="17314"/>
                  <a:pt x="16146" y="16647"/>
                  <a:pt x="16679" y="15847"/>
                </a:cubicBezTo>
                <a:lnTo>
                  <a:pt x="16679" y="15847"/>
                </a:lnTo>
                <a:cubicBezTo>
                  <a:pt x="16479" y="16981"/>
                  <a:pt x="16312" y="18082"/>
                  <a:pt x="16012" y="19216"/>
                </a:cubicBezTo>
                <a:cubicBezTo>
                  <a:pt x="15412" y="21718"/>
                  <a:pt x="13677" y="23385"/>
                  <a:pt x="11409" y="24353"/>
                </a:cubicBezTo>
                <a:cubicBezTo>
                  <a:pt x="9007" y="25354"/>
                  <a:pt x="6305" y="25654"/>
                  <a:pt x="4404" y="27555"/>
                </a:cubicBezTo>
                <a:cubicBezTo>
                  <a:pt x="4317" y="27642"/>
                  <a:pt x="4406" y="27728"/>
                  <a:pt x="4474" y="27728"/>
                </a:cubicBezTo>
                <a:cubicBezTo>
                  <a:pt x="4485" y="27728"/>
                  <a:pt x="4495" y="27726"/>
                  <a:pt x="4504" y="27722"/>
                </a:cubicBezTo>
                <a:cubicBezTo>
                  <a:pt x="7173" y="25687"/>
                  <a:pt x="10508" y="25420"/>
                  <a:pt x="13310" y="23719"/>
                </a:cubicBezTo>
                <a:cubicBezTo>
                  <a:pt x="16312" y="21884"/>
                  <a:pt x="16579" y="18148"/>
                  <a:pt x="17146" y="15046"/>
                </a:cubicBezTo>
                <a:cubicBezTo>
                  <a:pt x="17246" y="14879"/>
                  <a:pt x="17313" y="14679"/>
                  <a:pt x="17413" y="14479"/>
                </a:cubicBezTo>
                <a:cubicBezTo>
                  <a:pt x="17447" y="14379"/>
                  <a:pt x="17413" y="14246"/>
                  <a:pt x="17280" y="14246"/>
                </a:cubicBezTo>
                <a:lnTo>
                  <a:pt x="17180" y="14246"/>
                </a:lnTo>
                <a:cubicBezTo>
                  <a:pt x="17113" y="14246"/>
                  <a:pt x="17013" y="14312"/>
                  <a:pt x="17013" y="14379"/>
                </a:cubicBezTo>
                <a:cubicBezTo>
                  <a:pt x="16980" y="14512"/>
                  <a:pt x="16980" y="14646"/>
                  <a:pt x="16946" y="14746"/>
                </a:cubicBezTo>
                <a:cubicBezTo>
                  <a:pt x="16846" y="14746"/>
                  <a:pt x="16779" y="14879"/>
                  <a:pt x="16746" y="15146"/>
                </a:cubicBezTo>
                <a:cubicBezTo>
                  <a:pt x="16513" y="15513"/>
                  <a:pt x="16312" y="15847"/>
                  <a:pt x="16012" y="16180"/>
                </a:cubicBezTo>
                <a:cubicBezTo>
                  <a:pt x="15512" y="16847"/>
                  <a:pt x="14845" y="17381"/>
                  <a:pt x="14178" y="17915"/>
                </a:cubicBezTo>
                <a:cubicBezTo>
                  <a:pt x="13010" y="18849"/>
                  <a:pt x="11742" y="19549"/>
                  <a:pt x="10475" y="20383"/>
                </a:cubicBezTo>
                <a:cubicBezTo>
                  <a:pt x="8607" y="21651"/>
                  <a:pt x="6972" y="23152"/>
                  <a:pt x="6272" y="25320"/>
                </a:cubicBezTo>
                <a:cubicBezTo>
                  <a:pt x="5471" y="25821"/>
                  <a:pt x="4671" y="26388"/>
                  <a:pt x="3970" y="26988"/>
                </a:cubicBezTo>
                <a:cubicBezTo>
                  <a:pt x="4437" y="25987"/>
                  <a:pt x="4938" y="24987"/>
                  <a:pt x="5471" y="24019"/>
                </a:cubicBezTo>
                <a:cubicBezTo>
                  <a:pt x="6239" y="22685"/>
                  <a:pt x="7072" y="21484"/>
                  <a:pt x="7973" y="20317"/>
                </a:cubicBezTo>
                <a:cubicBezTo>
                  <a:pt x="9474" y="19016"/>
                  <a:pt x="11175" y="18148"/>
                  <a:pt x="12777" y="16881"/>
                </a:cubicBezTo>
                <a:cubicBezTo>
                  <a:pt x="14344" y="15680"/>
                  <a:pt x="14978" y="13912"/>
                  <a:pt x="16279" y="12544"/>
                </a:cubicBezTo>
                <a:cubicBezTo>
                  <a:pt x="16846" y="12311"/>
                  <a:pt x="17413" y="12044"/>
                  <a:pt x="17947" y="11744"/>
                </a:cubicBezTo>
                <a:cubicBezTo>
                  <a:pt x="20182" y="10576"/>
                  <a:pt x="22483" y="8842"/>
                  <a:pt x="23151" y="6340"/>
                </a:cubicBezTo>
                <a:cubicBezTo>
                  <a:pt x="23284" y="6173"/>
                  <a:pt x="23351" y="5973"/>
                  <a:pt x="23451" y="5739"/>
                </a:cubicBezTo>
                <a:cubicBezTo>
                  <a:pt x="23478" y="5631"/>
                  <a:pt x="23416" y="5522"/>
                  <a:pt x="23338" y="5522"/>
                </a:cubicBezTo>
                <a:cubicBezTo>
                  <a:pt x="23321" y="5522"/>
                  <a:pt x="23302" y="5527"/>
                  <a:pt x="23284" y="5539"/>
                </a:cubicBezTo>
                <a:lnTo>
                  <a:pt x="23284" y="5439"/>
                </a:lnTo>
                <a:cubicBezTo>
                  <a:pt x="23284" y="5350"/>
                  <a:pt x="23210" y="5276"/>
                  <a:pt x="23151" y="5276"/>
                </a:cubicBezTo>
                <a:cubicBezTo>
                  <a:pt x="23121" y="5276"/>
                  <a:pt x="23095" y="5295"/>
                  <a:pt x="23084" y="5339"/>
                </a:cubicBezTo>
                <a:cubicBezTo>
                  <a:pt x="22984" y="5606"/>
                  <a:pt x="22884" y="5840"/>
                  <a:pt x="22750" y="6106"/>
                </a:cubicBezTo>
                <a:cubicBezTo>
                  <a:pt x="20315" y="8608"/>
                  <a:pt x="16779" y="8775"/>
                  <a:pt x="13644" y="10009"/>
                </a:cubicBezTo>
                <a:cubicBezTo>
                  <a:pt x="12310" y="10543"/>
                  <a:pt x="11409" y="11377"/>
                  <a:pt x="10742" y="12378"/>
                </a:cubicBezTo>
                <a:cubicBezTo>
                  <a:pt x="11376" y="10376"/>
                  <a:pt x="11742" y="8275"/>
                  <a:pt x="11776" y="6206"/>
                </a:cubicBezTo>
                <a:cubicBezTo>
                  <a:pt x="11776" y="6118"/>
                  <a:pt x="11720" y="6077"/>
                  <a:pt x="11663" y="6077"/>
                </a:cubicBezTo>
                <a:cubicBezTo>
                  <a:pt x="11611" y="6077"/>
                  <a:pt x="11558" y="6110"/>
                  <a:pt x="11542" y="6173"/>
                </a:cubicBezTo>
                <a:cubicBezTo>
                  <a:pt x="10308" y="8108"/>
                  <a:pt x="9441" y="10610"/>
                  <a:pt x="9441" y="12978"/>
                </a:cubicBezTo>
                <a:cubicBezTo>
                  <a:pt x="9274" y="13812"/>
                  <a:pt x="9174" y="14646"/>
                  <a:pt x="9174" y="15480"/>
                </a:cubicBezTo>
                <a:lnTo>
                  <a:pt x="9174" y="15513"/>
                </a:lnTo>
                <a:lnTo>
                  <a:pt x="9174" y="15613"/>
                </a:lnTo>
                <a:lnTo>
                  <a:pt x="9174" y="15813"/>
                </a:lnTo>
                <a:cubicBezTo>
                  <a:pt x="8740" y="17181"/>
                  <a:pt x="8340" y="18615"/>
                  <a:pt x="7673" y="19850"/>
                </a:cubicBezTo>
                <a:lnTo>
                  <a:pt x="7673" y="19883"/>
                </a:lnTo>
                <a:cubicBezTo>
                  <a:pt x="7406" y="20183"/>
                  <a:pt x="7106" y="20483"/>
                  <a:pt x="6839" y="20850"/>
                </a:cubicBezTo>
                <a:cubicBezTo>
                  <a:pt x="6806" y="20884"/>
                  <a:pt x="6839" y="20984"/>
                  <a:pt x="6906" y="21017"/>
                </a:cubicBezTo>
                <a:cubicBezTo>
                  <a:pt x="6472" y="21618"/>
                  <a:pt x="6105" y="22185"/>
                  <a:pt x="5738" y="22818"/>
                </a:cubicBezTo>
                <a:cubicBezTo>
                  <a:pt x="6138" y="20984"/>
                  <a:pt x="6739" y="19016"/>
                  <a:pt x="7106" y="17014"/>
                </a:cubicBezTo>
                <a:cubicBezTo>
                  <a:pt x="8006" y="14179"/>
                  <a:pt x="8674" y="11477"/>
                  <a:pt x="7306" y="8541"/>
                </a:cubicBezTo>
                <a:cubicBezTo>
                  <a:pt x="5772" y="5306"/>
                  <a:pt x="2836" y="3438"/>
                  <a:pt x="1001" y="469"/>
                </a:cubicBezTo>
                <a:cubicBezTo>
                  <a:pt x="982" y="430"/>
                  <a:pt x="951" y="414"/>
                  <a:pt x="918" y="414"/>
                </a:cubicBezTo>
                <a:cubicBezTo>
                  <a:pt x="838" y="414"/>
                  <a:pt x="744" y="508"/>
                  <a:pt x="768" y="602"/>
                </a:cubicBezTo>
                <a:cubicBezTo>
                  <a:pt x="2069" y="3271"/>
                  <a:pt x="4604" y="4705"/>
                  <a:pt x="6172" y="7174"/>
                </a:cubicBezTo>
                <a:cubicBezTo>
                  <a:pt x="7473" y="9175"/>
                  <a:pt x="8107" y="11277"/>
                  <a:pt x="7773" y="13678"/>
                </a:cubicBezTo>
                <a:cubicBezTo>
                  <a:pt x="7673" y="14346"/>
                  <a:pt x="7473" y="15013"/>
                  <a:pt x="7306" y="15680"/>
                </a:cubicBezTo>
                <a:cubicBezTo>
                  <a:pt x="7506" y="13712"/>
                  <a:pt x="7339" y="11777"/>
                  <a:pt x="6472" y="9976"/>
                </a:cubicBezTo>
                <a:cubicBezTo>
                  <a:pt x="6239" y="9475"/>
                  <a:pt x="5938" y="9008"/>
                  <a:pt x="5605" y="8541"/>
                </a:cubicBezTo>
                <a:cubicBezTo>
                  <a:pt x="5471" y="7507"/>
                  <a:pt x="4838" y="6507"/>
                  <a:pt x="4237" y="5706"/>
                </a:cubicBezTo>
                <a:cubicBezTo>
                  <a:pt x="4219" y="5687"/>
                  <a:pt x="4197" y="5679"/>
                  <a:pt x="4177" y="5679"/>
                </a:cubicBezTo>
                <a:cubicBezTo>
                  <a:pt x="4125" y="5679"/>
                  <a:pt x="4080" y="5734"/>
                  <a:pt x="4104" y="5806"/>
                </a:cubicBezTo>
                <a:cubicBezTo>
                  <a:pt x="4471" y="6307"/>
                  <a:pt x="4737" y="6807"/>
                  <a:pt x="4971" y="7374"/>
                </a:cubicBezTo>
                <a:lnTo>
                  <a:pt x="5238" y="8141"/>
                </a:lnTo>
                <a:cubicBezTo>
                  <a:pt x="3303" y="5639"/>
                  <a:pt x="735" y="3671"/>
                  <a:pt x="668" y="169"/>
                </a:cubicBezTo>
                <a:cubicBezTo>
                  <a:pt x="668" y="102"/>
                  <a:pt x="635" y="102"/>
                  <a:pt x="568" y="102"/>
                </a:cubicBezTo>
                <a:cubicBezTo>
                  <a:pt x="568" y="37"/>
                  <a:pt x="512" y="1"/>
                  <a:pt x="4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818" y="1122755"/>
            <a:ext cx="5344743" cy="16253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82" y="3299054"/>
            <a:ext cx="1651131" cy="163664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946" y="2985383"/>
            <a:ext cx="2011986" cy="21208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255" y="3227974"/>
            <a:ext cx="3518820" cy="163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9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" name="Google Shape;9676;p83"/>
          <p:cNvSpPr txBox="1">
            <a:spLocks noGrp="1"/>
          </p:cNvSpPr>
          <p:nvPr>
            <p:ph type="title" idx="4294967295"/>
          </p:nvPr>
        </p:nvSpPr>
        <p:spPr>
          <a:xfrm>
            <a:off x="1112894" y="1020094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i="1" dirty="0">
                <a:solidFill>
                  <a:srgbClr val="AF6C41"/>
                </a:solidFill>
                <a:latin typeface="Arial"/>
                <a:ea typeface="Arial"/>
                <a:cs typeface="Arial"/>
                <a:sym typeface="Arial"/>
              </a:rPr>
              <a:t>...and our sets of editable icons</a:t>
            </a:r>
            <a:endParaRPr sz="3600" i="1" dirty="0">
              <a:solidFill>
                <a:srgbClr val="AF6C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78" name="Google Shape;9678;p83"/>
          <p:cNvGrpSpPr/>
          <p:nvPr/>
        </p:nvGrpSpPr>
        <p:grpSpPr>
          <a:xfrm>
            <a:off x="845855" y="2307733"/>
            <a:ext cx="340168" cy="298978"/>
            <a:chOff x="892750" y="267400"/>
            <a:chExt cx="483125" cy="424625"/>
          </a:xfrm>
          <a:solidFill>
            <a:schemeClr val="accent1">
              <a:lumMod val="75000"/>
            </a:schemeClr>
          </a:solidFill>
        </p:grpSpPr>
        <p:sp>
          <p:nvSpPr>
            <p:cNvPr id="9679" name="Google Shape;9679;p83"/>
            <p:cNvSpPr/>
            <p:nvPr/>
          </p:nvSpPr>
          <p:spPr>
            <a:xfrm>
              <a:off x="892750" y="267400"/>
              <a:ext cx="483125" cy="424625"/>
            </a:xfrm>
            <a:custGeom>
              <a:avLst/>
              <a:gdLst/>
              <a:ahLst/>
              <a:cxnLst/>
              <a:rect l="l" t="t" r="r" b="b"/>
              <a:pathLst>
                <a:path w="19325" h="16985" extrusionOk="0">
                  <a:moveTo>
                    <a:pt x="2832" y="1133"/>
                  </a:moveTo>
                  <a:cubicBezTo>
                    <a:pt x="3143" y="1133"/>
                    <a:pt x="3397" y="1383"/>
                    <a:pt x="3397" y="1697"/>
                  </a:cubicBezTo>
                  <a:lnTo>
                    <a:pt x="3397" y="2265"/>
                  </a:lnTo>
                  <a:lnTo>
                    <a:pt x="2265" y="2265"/>
                  </a:lnTo>
                  <a:lnTo>
                    <a:pt x="2265" y="1697"/>
                  </a:lnTo>
                  <a:cubicBezTo>
                    <a:pt x="2265" y="1383"/>
                    <a:pt x="2518" y="1133"/>
                    <a:pt x="2832" y="1133"/>
                  </a:cubicBezTo>
                  <a:close/>
                  <a:moveTo>
                    <a:pt x="11927" y="1133"/>
                  </a:moveTo>
                  <a:cubicBezTo>
                    <a:pt x="12241" y="1133"/>
                    <a:pt x="12494" y="1383"/>
                    <a:pt x="12494" y="1697"/>
                  </a:cubicBezTo>
                  <a:lnTo>
                    <a:pt x="12494" y="2265"/>
                  </a:lnTo>
                  <a:lnTo>
                    <a:pt x="6833" y="2265"/>
                  </a:lnTo>
                  <a:lnTo>
                    <a:pt x="6833" y="1697"/>
                  </a:lnTo>
                  <a:cubicBezTo>
                    <a:pt x="6833" y="1383"/>
                    <a:pt x="7084" y="1133"/>
                    <a:pt x="7398" y="1133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48"/>
                    <a:pt x="18192" y="3962"/>
                  </a:cubicBezTo>
                  <a:lnTo>
                    <a:pt x="18192" y="4530"/>
                  </a:lnTo>
                  <a:lnTo>
                    <a:pt x="17628" y="4530"/>
                  </a:lnTo>
                  <a:cubicBezTo>
                    <a:pt x="16688" y="4530"/>
                    <a:pt x="15928" y="5288"/>
                    <a:pt x="15928" y="6227"/>
                  </a:cubicBezTo>
                  <a:lnTo>
                    <a:pt x="15928" y="9059"/>
                  </a:lnTo>
                  <a:lnTo>
                    <a:pt x="13584" y="9059"/>
                  </a:lnTo>
                  <a:cubicBezTo>
                    <a:pt x="13304" y="7108"/>
                    <a:pt x="11631" y="5662"/>
                    <a:pt x="9662" y="5662"/>
                  </a:cubicBezTo>
                  <a:cubicBezTo>
                    <a:pt x="7694" y="5662"/>
                    <a:pt x="6021" y="7108"/>
                    <a:pt x="5740" y="9059"/>
                  </a:cubicBezTo>
                  <a:lnTo>
                    <a:pt x="3397" y="9059"/>
                  </a:lnTo>
                  <a:lnTo>
                    <a:pt x="3397" y="6227"/>
                  </a:lnTo>
                  <a:cubicBezTo>
                    <a:pt x="3397" y="5288"/>
                    <a:pt x="2636" y="4530"/>
                    <a:pt x="1700" y="4530"/>
                  </a:cubicBezTo>
                  <a:lnTo>
                    <a:pt x="1132" y="4530"/>
                  </a:lnTo>
                  <a:lnTo>
                    <a:pt x="1132" y="3962"/>
                  </a:lnTo>
                  <a:cubicBezTo>
                    <a:pt x="1132" y="3648"/>
                    <a:pt x="1386" y="3397"/>
                    <a:pt x="1700" y="3397"/>
                  </a:cubicBezTo>
                  <a:close/>
                  <a:moveTo>
                    <a:pt x="9663" y="6793"/>
                  </a:moveTo>
                  <a:cubicBezTo>
                    <a:pt x="10399" y="6793"/>
                    <a:pt x="11123" y="7080"/>
                    <a:pt x="11664" y="7622"/>
                  </a:cubicBezTo>
                  <a:cubicBezTo>
                    <a:pt x="12473" y="8431"/>
                    <a:pt x="12715" y="9648"/>
                    <a:pt x="12277" y="10708"/>
                  </a:cubicBezTo>
                  <a:cubicBezTo>
                    <a:pt x="11839" y="11764"/>
                    <a:pt x="10807" y="12456"/>
                    <a:pt x="9662" y="12456"/>
                  </a:cubicBezTo>
                  <a:cubicBezTo>
                    <a:pt x="8098" y="12453"/>
                    <a:pt x="6833" y="11188"/>
                    <a:pt x="6833" y="9624"/>
                  </a:cubicBezTo>
                  <a:cubicBezTo>
                    <a:pt x="6833" y="8479"/>
                    <a:pt x="7521" y="7447"/>
                    <a:pt x="8578" y="7009"/>
                  </a:cubicBezTo>
                  <a:cubicBezTo>
                    <a:pt x="8929" y="6864"/>
                    <a:pt x="9298" y="6793"/>
                    <a:pt x="9663" y="6793"/>
                  </a:cubicBezTo>
                  <a:close/>
                  <a:moveTo>
                    <a:pt x="1700" y="5662"/>
                  </a:moveTo>
                  <a:cubicBezTo>
                    <a:pt x="2011" y="5662"/>
                    <a:pt x="2265" y="5913"/>
                    <a:pt x="2265" y="6227"/>
                  </a:cubicBezTo>
                  <a:lnTo>
                    <a:pt x="2265" y="13020"/>
                  </a:lnTo>
                  <a:cubicBezTo>
                    <a:pt x="2265" y="13334"/>
                    <a:pt x="2011" y="13588"/>
                    <a:pt x="1700" y="13588"/>
                  </a:cubicBezTo>
                  <a:lnTo>
                    <a:pt x="1132" y="13588"/>
                  </a:lnTo>
                  <a:lnTo>
                    <a:pt x="1132" y="5662"/>
                  </a:lnTo>
                  <a:close/>
                  <a:moveTo>
                    <a:pt x="18192" y="5662"/>
                  </a:moveTo>
                  <a:lnTo>
                    <a:pt x="18192" y="13588"/>
                  </a:lnTo>
                  <a:lnTo>
                    <a:pt x="17628" y="13588"/>
                  </a:lnTo>
                  <a:cubicBezTo>
                    <a:pt x="17314" y="13588"/>
                    <a:pt x="17060" y="13334"/>
                    <a:pt x="17060" y="13020"/>
                  </a:cubicBezTo>
                  <a:lnTo>
                    <a:pt x="17060" y="6227"/>
                  </a:lnTo>
                  <a:cubicBezTo>
                    <a:pt x="17060" y="5913"/>
                    <a:pt x="17314" y="5662"/>
                    <a:pt x="17628" y="5662"/>
                  </a:cubicBezTo>
                  <a:close/>
                  <a:moveTo>
                    <a:pt x="15928" y="10191"/>
                  </a:moveTo>
                  <a:lnTo>
                    <a:pt x="15928" y="13020"/>
                  </a:lnTo>
                  <a:cubicBezTo>
                    <a:pt x="15928" y="13959"/>
                    <a:pt x="16688" y="14717"/>
                    <a:pt x="17628" y="14720"/>
                  </a:cubicBezTo>
                  <a:lnTo>
                    <a:pt x="18192" y="14720"/>
                  </a:lnTo>
                  <a:lnTo>
                    <a:pt x="18192" y="15285"/>
                  </a:lnTo>
                  <a:cubicBezTo>
                    <a:pt x="18192" y="15599"/>
                    <a:pt x="17939" y="15853"/>
                    <a:pt x="17628" y="15853"/>
                  </a:cubicBezTo>
                  <a:lnTo>
                    <a:pt x="1700" y="15853"/>
                  </a:lnTo>
                  <a:cubicBezTo>
                    <a:pt x="1386" y="15853"/>
                    <a:pt x="1132" y="15599"/>
                    <a:pt x="1132" y="15285"/>
                  </a:cubicBezTo>
                  <a:lnTo>
                    <a:pt x="1132" y="14720"/>
                  </a:lnTo>
                  <a:lnTo>
                    <a:pt x="1700" y="14720"/>
                  </a:lnTo>
                  <a:cubicBezTo>
                    <a:pt x="2636" y="14717"/>
                    <a:pt x="3397" y="13959"/>
                    <a:pt x="3397" y="13020"/>
                  </a:cubicBezTo>
                  <a:lnTo>
                    <a:pt x="3397" y="10191"/>
                  </a:lnTo>
                  <a:lnTo>
                    <a:pt x="5740" y="10191"/>
                  </a:lnTo>
                  <a:cubicBezTo>
                    <a:pt x="6021" y="12139"/>
                    <a:pt x="7694" y="13585"/>
                    <a:pt x="9662" y="13585"/>
                  </a:cubicBezTo>
                  <a:cubicBezTo>
                    <a:pt x="11631" y="13585"/>
                    <a:pt x="13304" y="12139"/>
                    <a:pt x="13584" y="10191"/>
                  </a:cubicBezTo>
                  <a:close/>
                  <a:moveTo>
                    <a:pt x="2832" y="1"/>
                  </a:moveTo>
                  <a:cubicBezTo>
                    <a:pt x="1893" y="1"/>
                    <a:pt x="1132" y="758"/>
                    <a:pt x="1132" y="1697"/>
                  </a:cubicBezTo>
                  <a:lnTo>
                    <a:pt x="1132" y="2362"/>
                  </a:lnTo>
                  <a:cubicBezTo>
                    <a:pt x="453" y="2600"/>
                    <a:pt x="0" y="3243"/>
                    <a:pt x="0" y="3962"/>
                  </a:cubicBezTo>
                  <a:lnTo>
                    <a:pt x="0" y="15285"/>
                  </a:lnTo>
                  <a:cubicBezTo>
                    <a:pt x="0" y="16224"/>
                    <a:pt x="761" y="16982"/>
                    <a:pt x="1700" y="16985"/>
                  </a:cubicBezTo>
                  <a:lnTo>
                    <a:pt x="17628" y="16985"/>
                  </a:lnTo>
                  <a:cubicBezTo>
                    <a:pt x="18564" y="16982"/>
                    <a:pt x="19324" y="16224"/>
                    <a:pt x="19324" y="15285"/>
                  </a:cubicBezTo>
                  <a:lnTo>
                    <a:pt x="19324" y="3962"/>
                  </a:lnTo>
                  <a:cubicBezTo>
                    <a:pt x="19324" y="3023"/>
                    <a:pt x="18564" y="2265"/>
                    <a:pt x="17628" y="2265"/>
                  </a:cubicBezTo>
                  <a:lnTo>
                    <a:pt x="13627" y="2265"/>
                  </a:lnTo>
                  <a:lnTo>
                    <a:pt x="13627" y="1697"/>
                  </a:lnTo>
                  <a:cubicBezTo>
                    <a:pt x="13624" y="758"/>
                    <a:pt x="12866" y="1"/>
                    <a:pt x="11927" y="1"/>
                  </a:cubicBezTo>
                  <a:lnTo>
                    <a:pt x="7398" y="1"/>
                  </a:lnTo>
                  <a:cubicBezTo>
                    <a:pt x="6459" y="1"/>
                    <a:pt x="5701" y="758"/>
                    <a:pt x="5701" y="1697"/>
                  </a:cubicBezTo>
                  <a:lnTo>
                    <a:pt x="5701" y="2265"/>
                  </a:lnTo>
                  <a:lnTo>
                    <a:pt x="4529" y="2265"/>
                  </a:lnTo>
                  <a:lnTo>
                    <a:pt x="4529" y="1697"/>
                  </a:lnTo>
                  <a:cubicBezTo>
                    <a:pt x="4529" y="758"/>
                    <a:pt x="3768" y="1"/>
                    <a:pt x="28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80" name="Google Shape;9680;p83"/>
            <p:cNvSpPr/>
            <p:nvPr/>
          </p:nvSpPr>
          <p:spPr>
            <a:xfrm>
              <a:off x="1091875" y="4655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1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2"/>
                    <a:pt x="1048" y="129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6"/>
                    <a:pt x="1697" y="3399"/>
                  </a:cubicBezTo>
                  <a:cubicBezTo>
                    <a:pt x="2386" y="3399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81" name="Google Shape;9681;p83"/>
            <p:cNvSpPr/>
            <p:nvPr/>
          </p:nvSpPr>
          <p:spPr>
            <a:xfrm>
              <a:off x="1005975" y="380625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1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2" y="879"/>
                    <a:pt x="1132" y="565"/>
                  </a:cubicBezTo>
                  <a:cubicBezTo>
                    <a:pt x="1132" y="251"/>
                    <a:pt x="879" y="1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82" name="Google Shape;9682;p83"/>
          <p:cNvGrpSpPr/>
          <p:nvPr/>
        </p:nvGrpSpPr>
        <p:grpSpPr>
          <a:xfrm>
            <a:off x="1284289" y="2287121"/>
            <a:ext cx="298996" cy="340204"/>
            <a:chOff x="1516475" y="238075"/>
            <a:chExt cx="424650" cy="483175"/>
          </a:xfrm>
          <a:solidFill>
            <a:schemeClr val="accent1">
              <a:lumMod val="75000"/>
            </a:schemeClr>
          </a:solidFill>
        </p:grpSpPr>
        <p:sp>
          <p:nvSpPr>
            <p:cNvPr id="9683" name="Google Shape;9683;p83"/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84" name="Google Shape;9684;p83"/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85" name="Google Shape;9685;p83"/>
          <p:cNvGrpSpPr/>
          <p:nvPr/>
        </p:nvGrpSpPr>
        <p:grpSpPr>
          <a:xfrm>
            <a:off x="1677380" y="2367520"/>
            <a:ext cx="341488" cy="179405"/>
            <a:chOff x="2080675" y="352325"/>
            <a:chExt cx="485000" cy="254800"/>
          </a:xfrm>
          <a:solidFill>
            <a:schemeClr val="accent1">
              <a:lumMod val="75000"/>
            </a:schemeClr>
          </a:solidFill>
        </p:grpSpPr>
        <p:sp>
          <p:nvSpPr>
            <p:cNvPr id="9686" name="Google Shape;9686;p83"/>
            <p:cNvSpPr/>
            <p:nvPr/>
          </p:nvSpPr>
          <p:spPr>
            <a:xfrm>
              <a:off x="2080675" y="352325"/>
              <a:ext cx="485000" cy="254800"/>
            </a:xfrm>
            <a:custGeom>
              <a:avLst/>
              <a:gdLst/>
              <a:ahLst/>
              <a:cxnLst/>
              <a:rect l="l" t="t" r="r" b="b"/>
              <a:pathLst>
                <a:path w="19400" h="10192" extrusionOk="0">
                  <a:moveTo>
                    <a:pt x="5514" y="2183"/>
                  </a:moveTo>
                  <a:cubicBezTo>
                    <a:pt x="4291" y="3932"/>
                    <a:pt x="4291" y="6254"/>
                    <a:pt x="5514" y="8002"/>
                  </a:cubicBezTo>
                  <a:cubicBezTo>
                    <a:pt x="4858" y="7685"/>
                    <a:pt x="4230" y="7320"/>
                    <a:pt x="3632" y="6909"/>
                  </a:cubicBezTo>
                  <a:cubicBezTo>
                    <a:pt x="2841" y="6368"/>
                    <a:pt x="2099" y="5762"/>
                    <a:pt x="1410" y="5097"/>
                  </a:cubicBezTo>
                  <a:cubicBezTo>
                    <a:pt x="2071" y="4454"/>
                    <a:pt x="3572" y="3126"/>
                    <a:pt x="5514" y="2183"/>
                  </a:cubicBezTo>
                  <a:close/>
                  <a:moveTo>
                    <a:pt x="13865" y="2171"/>
                  </a:moveTo>
                  <a:cubicBezTo>
                    <a:pt x="14527" y="2491"/>
                    <a:pt x="15167" y="2866"/>
                    <a:pt x="15774" y="3283"/>
                  </a:cubicBezTo>
                  <a:cubicBezTo>
                    <a:pt x="16562" y="3823"/>
                    <a:pt x="17304" y="4430"/>
                    <a:pt x="17996" y="5094"/>
                  </a:cubicBezTo>
                  <a:cubicBezTo>
                    <a:pt x="17307" y="5759"/>
                    <a:pt x="16565" y="6365"/>
                    <a:pt x="15774" y="6909"/>
                  </a:cubicBezTo>
                  <a:cubicBezTo>
                    <a:pt x="15167" y="7326"/>
                    <a:pt x="14530" y="7697"/>
                    <a:pt x="13865" y="8017"/>
                  </a:cubicBezTo>
                  <a:cubicBezTo>
                    <a:pt x="15097" y="6263"/>
                    <a:pt x="15097" y="3926"/>
                    <a:pt x="13865" y="2171"/>
                  </a:cubicBezTo>
                  <a:close/>
                  <a:moveTo>
                    <a:pt x="9801" y="1133"/>
                  </a:moveTo>
                  <a:cubicBezTo>
                    <a:pt x="11948" y="1190"/>
                    <a:pt x="13657" y="2947"/>
                    <a:pt x="13657" y="5091"/>
                  </a:cubicBezTo>
                  <a:cubicBezTo>
                    <a:pt x="13657" y="7238"/>
                    <a:pt x="11948" y="8995"/>
                    <a:pt x="9801" y="9053"/>
                  </a:cubicBezTo>
                  <a:lnTo>
                    <a:pt x="9566" y="9053"/>
                  </a:lnTo>
                  <a:cubicBezTo>
                    <a:pt x="7431" y="8983"/>
                    <a:pt x="5734" y="7232"/>
                    <a:pt x="5728" y="5094"/>
                  </a:cubicBezTo>
                  <a:cubicBezTo>
                    <a:pt x="5731" y="2947"/>
                    <a:pt x="7440" y="1190"/>
                    <a:pt x="9587" y="1133"/>
                  </a:cubicBezTo>
                  <a:close/>
                  <a:moveTo>
                    <a:pt x="9557" y="0"/>
                  </a:moveTo>
                  <a:cubicBezTo>
                    <a:pt x="7440" y="37"/>
                    <a:pt x="5166" y="852"/>
                    <a:pt x="2965" y="2362"/>
                  </a:cubicBezTo>
                  <a:cubicBezTo>
                    <a:pt x="1283" y="3518"/>
                    <a:pt x="239" y="4665"/>
                    <a:pt x="196" y="4714"/>
                  </a:cubicBezTo>
                  <a:cubicBezTo>
                    <a:pt x="0" y="4928"/>
                    <a:pt x="0" y="5257"/>
                    <a:pt x="196" y="5472"/>
                  </a:cubicBezTo>
                  <a:cubicBezTo>
                    <a:pt x="239" y="5523"/>
                    <a:pt x="1283" y="6670"/>
                    <a:pt x="2965" y="7827"/>
                  </a:cubicBezTo>
                  <a:cubicBezTo>
                    <a:pt x="5166" y="9337"/>
                    <a:pt x="7440" y="10149"/>
                    <a:pt x="9557" y="10188"/>
                  </a:cubicBezTo>
                  <a:cubicBezTo>
                    <a:pt x="9602" y="10188"/>
                    <a:pt x="9647" y="10191"/>
                    <a:pt x="9692" y="10191"/>
                  </a:cubicBezTo>
                  <a:lnTo>
                    <a:pt x="9717" y="10191"/>
                  </a:lnTo>
                  <a:cubicBezTo>
                    <a:pt x="11869" y="10185"/>
                    <a:pt x="14194" y="9367"/>
                    <a:pt x="16435" y="7827"/>
                  </a:cubicBezTo>
                  <a:cubicBezTo>
                    <a:pt x="18120" y="6670"/>
                    <a:pt x="19161" y="5523"/>
                    <a:pt x="19207" y="5475"/>
                  </a:cubicBezTo>
                  <a:cubicBezTo>
                    <a:pt x="19400" y="5257"/>
                    <a:pt x="19400" y="4931"/>
                    <a:pt x="19207" y="4714"/>
                  </a:cubicBezTo>
                  <a:cubicBezTo>
                    <a:pt x="19161" y="4665"/>
                    <a:pt x="18120" y="3521"/>
                    <a:pt x="16435" y="2365"/>
                  </a:cubicBezTo>
                  <a:cubicBezTo>
                    <a:pt x="14191" y="822"/>
                    <a:pt x="11869" y="6"/>
                    <a:pt x="97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87" name="Google Shape;9687;p83"/>
            <p:cNvSpPr/>
            <p:nvPr/>
          </p:nvSpPr>
          <p:spPr>
            <a:xfrm>
              <a:off x="2246650" y="408900"/>
              <a:ext cx="147075" cy="141600"/>
            </a:xfrm>
            <a:custGeom>
              <a:avLst/>
              <a:gdLst/>
              <a:ahLst/>
              <a:cxnLst/>
              <a:rect l="l" t="t" r="r" b="b"/>
              <a:pathLst>
                <a:path w="5883" h="5664" extrusionOk="0">
                  <a:moveTo>
                    <a:pt x="3054" y="1132"/>
                  </a:moveTo>
                  <a:cubicBezTo>
                    <a:pt x="3495" y="1132"/>
                    <a:pt x="3930" y="1304"/>
                    <a:pt x="4255" y="1630"/>
                  </a:cubicBezTo>
                  <a:cubicBezTo>
                    <a:pt x="4738" y="2116"/>
                    <a:pt x="4886" y="2846"/>
                    <a:pt x="4624" y="3480"/>
                  </a:cubicBezTo>
                  <a:cubicBezTo>
                    <a:pt x="4358" y="4115"/>
                    <a:pt x="3739" y="4531"/>
                    <a:pt x="3053" y="4531"/>
                  </a:cubicBezTo>
                  <a:cubicBezTo>
                    <a:pt x="2114" y="4528"/>
                    <a:pt x="1357" y="3770"/>
                    <a:pt x="1353" y="2831"/>
                  </a:cubicBezTo>
                  <a:cubicBezTo>
                    <a:pt x="1353" y="2143"/>
                    <a:pt x="1767" y="1524"/>
                    <a:pt x="2404" y="1261"/>
                  </a:cubicBezTo>
                  <a:cubicBezTo>
                    <a:pt x="2614" y="1174"/>
                    <a:pt x="2835" y="1132"/>
                    <a:pt x="3054" y="1132"/>
                  </a:cubicBezTo>
                  <a:close/>
                  <a:moveTo>
                    <a:pt x="3053" y="1"/>
                  </a:moveTo>
                  <a:cubicBezTo>
                    <a:pt x="2316" y="1"/>
                    <a:pt x="1593" y="288"/>
                    <a:pt x="1052" y="829"/>
                  </a:cubicBezTo>
                  <a:cubicBezTo>
                    <a:pt x="242" y="1639"/>
                    <a:pt x="1" y="2855"/>
                    <a:pt x="439" y="3915"/>
                  </a:cubicBezTo>
                  <a:cubicBezTo>
                    <a:pt x="876" y="4972"/>
                    <a:pt x="1909" y="5663"/>
                    <a:pt x="3053" y="5663"/>
                  </a:cubicBezTo>
                  <a:cubicBezTo>
                    <a:pt x="4614" y="5660"/>
                    <a:pt x="5883" y="4395"/>
                    <a:pt x="5883" y="2831"/>
                  </a:cubicBezTo>
                  <a:cubicBezTo>
                    <a:pt x="5883" y="1687"/>
                    <a:pt x="5194" y="654"/>
                    <a:pt x="4137" y="216"/>
                  </a:cubicBezTo>
                  <a:cubicBezTo>
                    <a:pt x="3786" y="71"/>
                    <a:pt x="3418" y="1"/>
                    <a:pt x="30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88" name="Google Shape;9688;p83"/>
          <p:cNvGrpSpPr/>
          <p:nvPr/>
        </p:nvGrpSpPr>
        <p:grpSpPr>
          <a:xfrm>
            <a:off x="2126559" y="2287138"/>
            <a:ext cx="298996" cy="340168"/>
            <a:chOff x="2705375" y="238125"/>
            <a:chExt cx="424650" cy="483125"/>
          </a:xfrm>
          <a:solidFill>
            <a:schemeClr val="accent1">
              <a:lumMod val="75000"/>
            </a:schemeClr>
          </a:solidFill>
        </p:grpSpPr>
        <p:sp>
          <p:nvSpPr>
            <p:cNvPr id="9689" name="Google Shape;9689;p83"/>
            <p:cNvSpPr/>
            <p:nvPr/>
          </p:nvSpPr>
          <p:spPr>
            <a:xfrm>
              <a:off x="2705375" y="238125"/>
              <a:ext cx="424650" cy="483125"/>
            </a:xfrm>
            <a:custGeom>
              <a:avLst/>
              <a:gdLst/>
              <a:ahLst/>
              <a:cxnLst/>
              <a:rect l="l" t="t" r="r" b="b"/>
              <a:pathLst>
                <a:path w="16986" h="19325" extrusionOk="0">
                  <a:moveTo>
                    <a:pt x="10192" y="1132"/>
                  </a:moveTo>
                  <a:cubicBezTo>
                    <a:pt x="10503" y="1132"/>
                    <a:pt x="10756" y="1386"/>
                    <a:pt x="10756" y="1700"/>
                  </a:cubicBezTo>
                  <a:lnTo>
                    <a:pt x="10756" y="2265"/>
                  </a:lnTo>
                  <a:lnTo>
                    <a:pt x="6227" y="2265"/>
                  </a:lnTo>
                  <a:lnTo>
                    <a:pt x="6227" y="1700"/>
                  </a:lnTo>
                  <a:cubicBezTo>
                    <a:pt x="6227" y="1386"/>
                    <a:pt x="6481" y="1132"/>
                    <a:pt x="6795" y="1132"/>
                  </a:cubicBezTo>
                  <a:close/>
                  <a:moveTo>
                    <a:pt x="15285" y="3397"/>
                  </a:moveTo>
                  <a:cubicBezTo>
                    <a:pt x="15599" y="3397"/>
                    <a:pt x="15853" y="3651"/>
                    <a:pt x="15853" y="3965"/>
                  </a:cubicBezTo>
                  <a:lnTo>
                    <a:pt x="15853" y="4529"/>
                  </a:lnTo>
                  <a:lnTo>
                    <a:pt x="1133" y="4529"/>
                  </a:lnTo>
                  <a:lnTo>
                    <a:pt x="1133" y="3965"/>
                  </a:lnTo>
                  <a:cubicBezTo>
                    <a:pt x="1133" y="3651"/>
                    <a:pt x="1384" y="3397"/>
                    <a:pt x="1698" y="3397"/>
                  </a:cubicBezTo>
                  <a:close/>
                  <a:moveTo>
                    <a:pt x="14669" y="5661"/>
                  </a:moveTo>
                  <a:lnTo>
                    <a:pt x="13682" y="17679"/>
                  </a:lnTo>
                  <a:cubicBezTo>
                    <a:pt x="13658" y="17972"/>
                    <a:pt x="13410" y="18192"/>
                    <a:pt x="13120" y="18192"/>
                  </a:cubicBezTo>
                  <a:lnTo>
                    <a:pt x="3866" y="18192"/>
                  </a:lnTo>
                  <a:cubicBezTo>
                    <a:pt x="3573" y="18192"/>
                    <a:pt x="3325" y="17972"/>
                    <a:pt x="3301" y="17679"/>
                  </a:cubicBezTo>
                  <a:lnTo>
                    <a:pt x="2314" y="5661"/>
                  </a:lnTo>
                  <a:close/>
                  <a:moveTo>
                    <a:pt x="6795" y="0"/>
                  </a:moveTo>
                  <a:cubicBezTo>
                    <a:pt x="5856" y="0"/>
                    <a:pt x="5095" y="761"/>
                    <a:pt x="5095" y="1700"/>
                  </a:cubicBezTo>
                  <a:lnTo>
                    <a:pt x="5095" y="2265"/>
                  </a:lnTo>
                  <a:lnTo>
                    <a:pt x="1698" y="2265"/>
                  </a:lnTo>
                  <a:cubicBezTo>
                    <a:pt x="759" y="2265"/>
                    <a:pt x="1" y="3025"/>
                    <a:pt x="1" y="3965"/>
                  </a:cubicBezTo>
                  <a:lnTo>
                    <a:pt x="1" y="5097"/>
                  </a:lnTo>
                  <a:cubicBezTo>
                    <a:pt x="1" y="5408"/>
                    <a:pt x="252" y="5661"/>
                    <a:pt x="566" y="5661"/>
                  </a:cubicBezTo>
                  <a:lnTo>
                    <a:pt x="1176" y="5661"/>
                  </a:lnTo>
                  <a:lnTo>
                    <a:pt x="2172" y="17779"/>
                  </a:lnTo>
                  <a:lnTo>
                    <a:pt x="2172" y="17782"/>
                  </a:lnTo>
                  <a:cubicBezTo>
                    <a:pt x="2247" y="18655"/>
                    <a:pt x="2981" y="19325"/>
                    <a:pt x="3860" y="19325"/>
                  </a:cubicBezTo>
                  <a:cubicBezTo>
                    <a:pt x="3862" y="19325"/>
                    <a:pt x="3864" y="19325"/>
                    <a:pt x="3866" y="19324"/>
                  </a:cubicBezTo>
                  <a:lnTo>
                    <a:pt x="13120" y="19324"/>
                  </a:lnTo>
                  <a:cubicBezTo>
                    <a:pt x="13122" y="19325"/>
                    <a:pt x="13124" y="19325"/>
                    <a:pt x="13126" y="19325"/>
                  </a:cubicBezTo>
                  <a:cubicBezTo>
                    <a:pt x="14002" y="19325"/>
                    <a:pt x="14736" y="18655"/>
                    <a:pt x="14811" y="17779"/>
                  </a:cubicBezTo>
                  <a:lnTo>
                    <a:pt x="14811" y="17776"/>
                  </a:lnTo>
                  <a:lnTo>
                    <a:pt x="15808" y="5661"/>
                  </a:lnTo>
                  <a:lnTo>
                    <a:pt x="16418" y="5661"/>
                  </a:lnTo>
                  <a:cubicBezTo>
                    <a:pt x="16732" y="5661"/>
                    <a:pt x="16985" y="5408"/>
                    <a:pt x="16985" y="5097"/>
                  </a:cubicBezTo>
                  <a:lnTo>
                    <a:pt x="16985" y="3965"/>
                  </a:lnTo>
                  <a:cubicBezTo>
                    <a:pt x="16982" y="3025"/>
                    <a:pt x="16224" y="2265"/>
                    <a:pt x="15285" y="2265"/>
                  </a:cubicBezTo>
                  <a:lnTo>
                    <a:pt x="11889" y="2265"/>
                  </a:lnTo>
                  <a:lnTo>
                    <a:pt x="11889" y="1700"/>
                  </a:lnTo>
                  <a:cubicBezTo>
                    <a:pt x="11889" y="761"/>
                    <a:pt x="11128" y="0"/>
                    <a:pt x="10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90" name="Google Shape;9690;p83"/>
            <p:cNvSpPr/>
            <p:nvPr/>
          </p:nvSpPr>
          <p:spPr>
            <a:xfrm>
              <a:off x="2903525" y="407950"/>
              <a:ext cx="28350" cy="228375"/>
            </a:xfrm>
            <a:custGeom>
              <a:avLst/>
              <a:gdLst/>
              <a:ahLst/>
              <a:cxnLst/>
              <a:rect l="l" t="t" r="r" b="b"/>
              <a:pathLst>
                <a:path w="1134" h="9135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lnTo>
                    <a:pt x="1" y="8570"/>
                  </a:lnTo>
                  <a:cubicBezTo>
                    <a:pt x="1" y="8881"/>
                    <a:pt x="252" y="9135"/>
                    <a:pt x="566" y="9135"/>
                  </a:cubicBezTo>
                  <a:cubicBezTo>
                    <a:pt x="880" y="9135"/>
                    <a:pt x="1133" y="8881"/>
                    <a:pt x="1133" y="8570"/>
                  </a:cubicBezTo>
                  <a:lnTo>
                    <a:pt x="1133" y="568"/>
                  </a:ln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91" name="Google Shape;9691;p83"/>
            <p:cNvSpPr/>
            <p:nvPr/>
          </p:nvSpPr>
          <p:spPr>
            <a:xfrm>
              <a:off x="2988450" y="407950"/>
              <a:ext cx="28350" cy="228375"/>
            </a:xfrm>
            <a:custGeom>
              <a:avLst/>
              <a:gdLst/>
              <a:ahLst/>
              <a:cxnLst/>
              <a:rect l="l" t="t" r="r" b="b"/>
              <a:pathLst>
                <a:path w="1134" h="9135" extrusionOk="0">
                  <a:moveTo>
                    <a:pt x="566" y="1"/>
                  </a:moveTo>
                  <a:cubicBezTo>
                    <a:pt x="251" y="1"/>
                    <a:pt x="1" y="254"/>
                    <a:pt x="1" y="568"/>
                  </a:cubicBezTo>
                  <a:lnTo>
                    <a:pt x="1" y="8570"/>
                  </a:lnTo>
                  <a:cubicBezTo>
                    <a:pt x="1" y="8881"/>
                    <a:pt x="251" y="9135"/>
                    <a:pt x="566" y="9135"/>
                  </a:cubicBezTo>
                  <a:cubicBezTo>
                    <a:pt x="880" y="9135"/>
                    <a:pt x="1133" y="8881"/>
                    <a:pt x="1133" y="8570"/>
                  </a:cubicBezTo>
                  <a:lnTo>
                    <a:pt x="1133" y="568"/>
                  </a:ln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92" name="Google Shape;9692;p83"/>
            <p:cNvSpPr/>
            <p:nvPr/>
          </p:nvSpPr>
          <p:spPr>
            <a:xfrm>
              <a:off x="2818625" y="407950"/>
              <a:ext cx="28325" cy="228375"/>
            </a:xfrm>
            <a:custGeom>
              <a:avLst/>
              <a:gdLst/>
              <a:ahLst/>
              <a:cxnLst/>
              <a:rect l="l" t="t" r="r" b="b"/>
              <a:pathLst>
                <a:path w="1133" h="9135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8570"/>
                  </a:lnTo>
                  <a:cubicBezTo>
                    <a:pt x="0" y="8881"/>
                    <a:pt x="251" y="9135"/>
                    <a:pt x="565" y="9135"/>
                  </a:cubicBezTo>
                  <a:cubicBezTo>
                    <a:pt x="879" y="9135"/>
                    <a:pt x="1132" y="8881"/>
                    <a:pt x="1132" y="8570"/>
                  </a:cubicBezTo>
                  <a:lnTo>
                    <a:pt x="1132" y="568"/>
                  </a:lnTo>
                  <a:cubicBezTo>
                    <a:pt x="1132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93" name="Google Shape;9693;p83"/>
          <p:cNvGrpSpPr/>
          <p:nvPr/>
        </p:nvGrpSpPr>
        <p:grpSpPr>
          <a:xfrm>
            <a:off x="2542700" y="2287455"/>
            <a:ext cx="301161" cy="339535"/>
            <a:chOff x="3299850" y="238575"/>
            <a:chExt cx="427725" cy="482225"/>
          </a:xfrm>
          <a:solidFill>
            <a:schemeClr val="accent1">
              <a:lumMod val="75000"/>
            </a:schemeClr>
          </a:solidFill>
        </p:grpSpPr>
        <p:sp>
          <p:nvSpPr>
            <p:cNvPr id="9694" name="Google Shape;9694;p83"/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95" name="Google Shape;9695;p83"/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96" name="Google Shape;9696;p83"/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97" name="Google Shape;9697;p83"/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698" name="Google Shape;9698;p83"/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699" name="Google Shape;9699;p83"/>
          <p:cNvGrpSpPr/>
          <p:nvPr/>
        </p:nvGrpSpPr>
        <p:grpSpPr>
          <a:xfrm>
            <a:off x="2929622" y="2287138"/>
            <a:ext cx="352455" cy="340168"/>
            <a:chOff x="3857225" y="238125"/>
            <a:chExt cx="500575" cy="483125"/>
          </a:xfrm>
          <a:solidFill>
            <a:schemeClr val="accent1">
              <a:lumMod val="75000"/>
            </a:schemeClr>
          </a:solidFill>
        </p:grpSpPr>
        <p:sp>
          <p:nvSpPr>
            <p:cNvPr id="9700" name="Google Shape;9700;p83"/>
            <p:cNvSpPr/>
            <p:nvPr/>
          </p:nvSpPr>
          <p:spPr>
            <a:xfrm>
              <a:off x="3857225" y="238125"/>
              <a:ext cx="500575" cy="483125"/>
            </a:xfrm>
            <a:custGeom>
              <a:avLst/>
              <a:gdLst/>
              <a:ahLst/>
              <a:cxnLst/>
              <a:rect l="l" t="t" r="r" b="b"/>
              <a:pathLst>
                <a:path w="20023" h="19325" extrusionOk="0">
                  <a:moveTo>
                    <a:pt x="15671" y="3398"/>
                  </a:moveTo>
                  <a:cubicBezTo>
                    <a:pt x="15707" y="3398"/>
                    <a:pt x="15744" y="3402"/>
                    <a:pt x="15780" y="3409"/>
                  </a:cubicBezTo>
                  <a:lnTo>
                    <a:pt x="15801" y="3415"/>
                  </a:lnTo>
                  <a:cubicBezTo>
                    <a:pt x="15814" y="3415"/>
                    <a:pt x="15823" y="3418"/>
                    <a:pt x="15835" y="3421"/>
                  </a:cubicBezTo>
                  <a:cubicBezTo>
                    <a:pt x="15844" y="3424"/>
                    <a:pt x="15856" y="3430"/>
                    <a:pt x="15868" y="3433"/>
                  </a:cubicBezTo>
                  <a:lnTo>
                    <a:pt x="15886" y="3439"/>
                  </a:lnTo>
                  <a:cubicBezTo>
                    <a:pt x="15892" y="3442"/>
                    <a:pt x="15898" y="3445"/>
                    <a:pt x="15904" y="3448"/>
                  </a:cubicBezTo>
                  <a:cubicBezTo>
                    <a:pt x="15922" y="3457"/>
                    <a:pt x="15943" y="3466"/>
                    <a:pt x="15964" y="3478"/>
                  </a:cubicBezTo>
                  <a:cubicBezTo>
                    <a:pt x="15986" y="3494"/>
                    <a:pt x="16010" y="3509"/>
                    <a:pt x="16031" y="3524"/>
                  </a:cubicBezTo>
                  <a:cubicBezTo>
                    <a:pt x="16046" y="3536"/>
                    <a:pt x="16058" y="3551"/>
                    <a:pt x="16073" y="3563"/>
                  </a:cubicBezTo>
                  <a:cubicBezTo>
                    <a:pt x="16085" y="3575"/>
                    <a:pt x="16100" y="3590"/>
                    <a:pt x="16112" y="3605"/>
                  </a:cubicBezTo>
                  <a:cubicBezTo>
                    <a:pt x="16294" y="3829"/>
                    <a:pt x="16279" y="4158"/>
                    <a:pt x="16073" y="4363"/>
                  </a:cubicBezTo>
                  <a:lnTo>
                    <a:pt x="13054" y="7383"/>
                  </a:lnTo>
                  <a:cubicBezTo>
                    <a:pt x="12939" y="7232"/>
                    <a:pt x="12815" y="7090"/>
                    <a:pt x="12682" y="6954"/>
                  </a:cubicBezTo>
                  <a:cubicBezTo>
                    <a:pt x="12546" y="6821"/>
                    <a:pt x="12405" y="6697"/>
                    <a:pt x="12254" y="6582"/>
                  </a:cubicBezTo>
                  <a:lnTo>
                    <a:pt x="15273" y="3563"/>
                  </a:lnTo>
                  <a:cubicBezTo>
                    <a:pt x="15380" y="3456"/>
                    <a:pt x="15523" y="3398"/>
                    <a:pt x="15671" y="3398"/>
                  </a:cubicBezTo>
                  <a:close/>
                  <a:moveTo>
                    <a:pt x="9887" y="9183"/>
                  </a:moveTo>
                  <a:cubicBezTo>
                    <a:pt x="10031" y="9183"/>
                    <a:pt x="10176" y="9238"/>
                    <a:pt x="10288" y="9348"/>
                  </a:cubicBezTo>
                  <a:cubicBezTo>
                    <a:pt x="10511" y="9575"/>
                    <a:pt x="10508" y="9937"/>
                    <a:pt x="10279" y="10157"/>
                  </a:cubicBezTo>
                  <a:cubicBezTo>
                    <a:pt x="10169" y="10268"/>
                    <a:pt x="10024" y="10323"/>
                    <a:pt x="9879" y="10323"/>
                  </a:cubicBezTo>
                  <a:cubicBezTo>
                    <a:pt x="9734" y="10323"/>
                    <a:pt x="9589" y="10268"/>
                    <a:pt x="9479" y="10157"/>
                  </a:cubicBezTo>
                  <a:cubicBezTo>
                    <a:pt x="9258" y="9937"/>
                    <a:pt x="9258" y="9578"/>
                    <a:pt x="9479" y="9357"/>
                  </a:cubicBezTo>
                  <a:cubicBezTo>
                    <a:pt x="9590" y="9241"/>
                    <a:pt x="9739" y="9183"/>
                    <a:pt x="9887" y="9183"/>
                  </a:cubicBezTo>
                  <a:close/>
                  <a:moveTo>
                    <a:pt x="15746" y="1062"/>
                  </a:moveTo>
                  <a:cubicBezTo>
                    <a:pt x="16469" y="1062"/>
                    <a:pt x="17193" y="1337"/>
                    <a:pt x="17746" y="1890"/>
                  </a:cubicBezTo>
                  <a:cubicBezTo>
                    <a:pt x="18878" y="3022"/>
                    <a:pt x="18845" y="4870"/>
                    <a:pt x="17673" y="5963"/>
                  </a:cubicBezTo>
                  <a:lnTo>
                    <a:pt x="11879" y="11758"/>
                  </a:lnTo>
                  <a:cubicBezTo>
                    <a:pt x="11337" y="12300"/>
                    <a:pt x="10612" y="12586"/>
                    <a:pt x="9878" y="12586"/>
                  </a:cubicBezTo>
                  <a:cubicBezTo>
                    <a:pt x="9472" y="12586"/>
                    <a:pt x="9062" y="12499"/>
                    <a:pt x="8679" y="12319"/>
                  </a:cubicBezTo>
                  <a:lnTo>
                    <a:pt x="8663" y="12313"/>
                  </a:lnTo>
                  <a:cubicBezTo>
                    <a:pt x="8198" y="12093"/>
                    <a:pt x="7803" y="11746"/>
                    <a:pt x="7516" y="11317"/>
                  </a:cubicBezTo>
                  <a:lnTo>
                    <a:pt x="8346" y="10487"/>
                  </a:lnTo>
                  <a:cubicBezTo>
                    <a:pt x="8645" y="11113"/>
                    <a:pt x="9259" y="11453"/>
                    <a:pt x="9883" y="11453"/>
                  </a:cubicBezTo>
                  <a:cubicBezTo>
                    <a:pt x="10311" y="11453"/>
                    <a:pt x="10744" y="11293"/>
                    <a:pt x="11082" y="10955"/>
                  </a:cubicBezTo>
                  <a:lnTo>
                    <a:pt x="16873" y="5160"/>
                  </a:lnTo>
                  <a:cubicBezTo>
                    <a:pt x="17541" y="4514"/>
                    <a:pt x="17562" y="3448"/>
                    <a:pt x="16922" y="2775"/>
                  </a:cubicBezTo>
                  <a:cubicBezTo>
                    <a:pt x="16588" y="2423"/>
                    <a:pt x="16140" y="2245"/>
                    <a:pt x="15690" y="2245"/>
                  </a:cubicBezTo>
                  <a:cubicBezTo>
                    <a:pt x="15275" y="2245"/>
                    <a:pt x="14860" y="2395"/>
                    <a:pt x="14533" y="2699"/>
                  </a:cubicBezTo>
                  <a:cubicBezTo>
                    <a:pt x="14512" y="2718"/>
                    <a:pt x="14491" y="2739"/>
                    <a:pt x="14470" y="2760"/>
                  </a:cubicBezTo>
                  <a:lnTo>
                    <a:pt x="11212" y="6021"/>
                  </a:lnTo>
                  <a:cubicBezTo>
                    <a:pt x="10783" y="5867"/>
                    <a:pt x="10333" y="5791"/>
                    <a:pt x="9877" y="5791"/>
                  </a:cubicBezTo>
                  <a:lnTo>
                    <a:pt x="9838" y="5791"/>
                  </a:lnTo>
                  <a:lnTo>
                    <a:pt x="13673" y="1963"/>
                  </a:lnTo>
                  <a:cubicBezTo>
                    <a:pt x="14232" y="1363"/>
                    <a:pt x="14988" y="1062"/>
                    <a:pt x="15746" y="1062"/>
                  </a:cubicBezTo>
                  <a:close/>
                  <a:moveTo>
                    <a:pt x="6707" y="12129"/>
                  </a:moveTo>
                  <a:cubicBezTo>
                    <a:pt x="6819" y="12283"/>
                    <a:pt x="6942" y="12425"/>
                    <a:pt x="7078" y="12558"/>
                  </a:cubicBezTo>
                  <a:cubicBezTo>
                    <a:pt x="7211" y="12694"/>
                    <a:pt x="7353" y="12818"/>
                    <a:pt x="7507" y="12932"/>
                  </a:cubicBezTo>
                  <a:lnTo>
                    <a:pt x="4675" y="15762"/>
                  </a:lnTo>
                  <a:cubicBezTo>
                    <a:pt x="4565" y="15872"/>
                    <a:pt x="4420" y="15927"/>
                    <a:pt x="4275" y="15927"/>
                  </a:cubicBezTo>
                  <a:cubicBezTo>
                    <a:pt x="4130" y="15927"/>
                    <a:pt x="3985" y="15872"/>
                    <a:pt x="3875" y="15762"/>
                  </a:cubicBezTo>
                  <a:cubicBezTo>
                    <a:pt x="3654" y="15541"/>
                    <a:pt x="3654" y="15182"/>
                    <a:pt x="3875" y="14961"/>
                  </a:cubicBezTo>
                  <a:lnTo>
                    <a:pt x="6707" y="12129"/>
                  </a:lnTo>
                  <a:close/>
                  <a:moveTo>
                    <a:pt x="9884" y="6926"/>
                  </a:moveTo>
                  <a:cubicBezTo>
                    <a:pt x="10290" y="6926"/>
                    <a:pt x="10698" y="7013"/>
                    <a:pt x="11082" y="7192"/>
                  </a:cubicBezTo>
                  <a:lnTo>
                    <a:pt x="11094" y="7198"/>
                  </a:lnTo>
                  <a:cubicBezTo>
                    <a:pt x="11562" y="7422"/>
                    <a:pt x="11958" y="7766"/>
                    <a:pt x="12242" y="8198"/>
                  </a:cubicBezTo>
                  <a:lnTo>
                    <a:pt x="11411" y="9028"/>
                  </a:lnTo>
                  <a:cubicBezTo>
                    <a:pt x="11112" y="8400"/>
                    <a:pt x="10499" y="8061"/>
                    <a:pt x="9877" y="8061"/>
                  </a:cubicBezTo>
                  <a:cubicBezTo>
                    <a:pt x="9448" y="8061"/>
                    <a:pt x="9016" y="8222"/>
                    <a:pt x="8679" y="8560"/>
                  </a:cubicBezTo>
                  <a:lnTo>
                    <a:pt x="3074" y="14161"/>
                  </a:lnTo>
                  <a:cubicBezTo>
                    <a:pt x="2410" y="14822"/>
                    <a:pt x="2410" y="15900"/>
                    <a:pt x="3074" y="16562"/>
                  </a:cubicBezTo>
                  <a:cubicBezTo>
                    <a:pt x="3405" y="16894"/>
                    <a:pt x="3840" y="17060"/>
                    <a:pt x="4275" y="17060"/>
                  </a:cubicBezTo>
                  <a:cubicBezTo>
                    <a:pt x="4710" y="17060"/>
                    <a:pt x="5144" y="16894"/>
                    <a:pt x="5475" y="16562"/>
                  </a:cubicBezTo>
                  <a:lnTo>
                    <a:pt x="8546" y="13491"/>
                  </a:lnTo>
                  <a:cubicBezTo>
                    <a:pt x="8974" y="13642"/>
                    <a:pt x="9424" y="13720"/>
                    <a:pt x="9880" y="13720"/>
                  </a:cubicBezTo>
                  <a:lnTo>
                    <a:pt x="9920" y="13720"/>
                  </a:lnTo>
                  <a:lnTo>
                    <a:pt x="6275" y="17362"/>
                  </a:lnTo>
                  <a:cubicBezTo>
                    <a:pt x="5716" y="17961"/>
                    <a:pt x="4960" y="18262"/>
                    <a:pt x="4202" y="18262"/>
                  </a:cubicBezTo>
                  <a:cubicBezTo>
                    <a:pt x="3479" y="18262"/>
                    <a:pt x="2755" y="17987"/>
                    <a:pt x="2202" y="17434"/>
                  </a:cubicBezTo>
                  <a:cubicBezTo>
                    <a:pt x="1070" y="16302"/>
                    <a:pt x="1103" y="14454"/>
                    <a:pt x="2274" y="13361"/>
                  </a:cubicBezTo>
                  <a:lnTo>
                    <a:pt x="7878" y="7757"/>
                  </a:lnTo>
                  <a:cubicBezTo>
                    <a:pt x="8422" y="7214"/>
                    <a:pt x="9147" y="6926"/>
                    <a:pt x="9884" y="6926"/>
                  </a:cubicBezTo>
                  <a:close/>
                  <a:moveTo>
                    <a:pt x="15673" y="1"/>
                  </a:moveTo>
                  <a:cubicBezTo>
                    <a:pt x="14659" y="1"/>
                    <a:pt x="13644" y="388"/>
                    <a:pt x="12870" y="1162"/>
                  </a:cubicBezTo>
                  <a:lnTo>
                    <a:pt x="7078" y="6957"/>
                  </a:lnTo>
                  <a:lnTo>
                    <a:pt x="1471" y="12561"/>
                  </a:lnTo>
                  <a:cubicBezTo>
                    <a:pt x="339" y="13693"/>
                    <a:pt x="1" y="15399"/>
                    <a:pt x="614" y="16879"/>
                  </a:cubicBezTo>
                  <a:cubicBezTo>
                    <a:pt x="1230" y="18358"/>
                    <a:pt x="2673" y="19324"/>
                    <a:pt x="4276" y="19324"/>
                  </a:cubicBezTo>
                  <a:cubicBezTo>
                    <a:pt x="4280" y="19325"/>
                    <a:pt x="4284" y="19325"/>
                    <a:pt x="4288" y="19325"/>
                  </a:cubicBezTo>
                  <a:cubicBezTo>
                    <a:pt x="5334" y="19325"/>
                    <a:pt x="6338" y="18908"/>
                    <a:pt x="7078" y="18165"/>
                  </a:cubicBezTo>
                  <a:lnTo>
                    <a:pt x="12682" y="12561"/>
                  </a:lnTo>
                  <a:lnTo>
                    <a:pt x="18477" y="6767"/>
                  </a:lnTo>
                  <a:cubicBezTo>
                    <a:pt x="20023" y="5221"/>
                    <a:pt x="20023" y="2711"/>
                    <a:pt x="18477" y="1162"/>
                  </a:cubicBezTo>
                  <a:cubicBezTo>
                    <a:pt x="17702" y="388"/>
                    <a:pt x="16688" y="1"/>
                    <a:pt x="156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01" name="Google Shape;9701;p83"/>
            <p:cNvSpPr/>
            <p:nvPr/>
          </p:nvSpPr>
          <p:spPr>
            <a:xfrm>
              <a:off x="4208775" y="588000"/>
              <a:ext cx="71125" cy="68350"/>
            </a:xfrm>
            <a:custGeom>
              <a:avLst/>
              <a:gdLst/>
              <a:ahLst/>
              <a:cxnLst/>
              <a:rect l="l" t="t" r="r" b="b"/>
              <a:pathLst>
                <a:path w="2845" h="2734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0" y="387"/>
                    <a:pt x="0" y="746"/>
                    <a:pt x="221" y="966"/>
                  </a:cubicBezTo>
                  <a:lnTo>
                    <a:pt x="1821" y="2567"/>
                  </a:lnTo>
                  <a:cubicBezTo>
                    <a:pt x="1933" y="2677"/>
                    <a:pt x="2079" y="2733"/>
                    <a:pt x="2224" y="2733"/>
                  </a:cubicBezTo>
                  <a:cubicBezTo>
                    <a:pt x="2368" y="2733"/>
                    <a:pt x="2513" y="2678"/>
                    <a:pt x="2624" y="2567"/>
                  </a:cubicBezTo>
                  <a:cubicBezTo>
                    <a:pt x="2845" y="2346"/>
                    <a:pt x="2845" y="1987"/>
                    <a:pt x="2624" y="1767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02" name="Google Shape;9702;p83"/>
            <p:cNvSpPr/>
            <p:nvPr/>
          </p:nvSpPr>
          <p:spPr>
            <a:xfrm>
              <a:off x="4228400" y="527925"/>
              <a:ext cx="91050" cy="48400"/>
            </a:xfrm>
            <a:custGeom>
              <a:avLst/>
              <a:gdLst/>
              <a:ahLst/>
              <a:cxnLst/>
              <a:rect l="l" t="t" r="r" b="b"/>
              <a:pathLst>
                <a:path w="3642" h="1936" extrusionOk="0">
                  <a:moveTo>
                    <a:pt x="636" y="0"/>
                  </a:moveTo>
                  <a:cubicBezTo>
                    <a:pt x="400" y="0"/>
                    <a:pt x="180" y="150"/>
                    <a:pt x="100" y="389"/>
                  </a:cubicBezTo>
                  <a:cubicBezTo>
                    <a:pt x="0" y="685"/>
                    <a:pt x="160" y="1005"/>
                    <a:pt x="459" y="1105"/>
                  </a:cubicBezTo>
                  <a:lnTo>
                    <a:pt x="2860" y="1905"/>
                  </a:lnTo>
                  <a:cubicBezTo>
                    <a:pt x="2917" y="1923"/>
                    <a:pt x="2977" y="1935"/>
                    <a:pt x="3038" y="1935"/>
                  </a:cubicBezTo>
                  <a:cubicBezTo>
                    <a:pt x="3316" y="1932"/>
                    <a:pt x="3554" y="1733"/>
                    <a:pt x="3596" y="1458"/>
                  </a:cubicBezTo>
                  <a:cubicBezTo>
                    <a:pt x="3642" y="1183"/>
                    <a:pt x="3482" y="918"/>
                    <a:pt x="3219" y="830"/>
                  </a:cubicBezTo>
                  <a:lnTo>
                    <a:pt x="816" y="30"/>
                  </a:lnTo>
                  <a:cubicBezTo>
                    <a:pt x="756" y="10"/>
                    <a:pt x="695" y="0"/>
                    <a:pt x="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03" name="Google Shape;9703;p83"/>
            <p:cNvSpPr/>
            <p:nvPr/>
          </p:nvSpPr>
          <p:spPr>
            <a:xfrm>
              <a:off x="4148300" y="608000"/>
              <a:ext cx="52050" cy="88600"/>
            </a:xfrm>
            <a:custGeom>
              <a:avLst/>
              <a:gdLst/>
              <a:ahLst/>
              <a:cxnLst/>
              <a:rect l="l" t="t" r="r" b="b"/>
              <a:pathLst>
                <a:path w="2082" h="3544" extrusionOk="0">
                  <a:moveTo>
                    <a:pt x="639" y="1"/>
                  </a:moveTo>
                  <a:cubicBezTo>
                    <a:pt x="580" y="1"/>
                    <a:pt x="519" y="10"/>
                    <a:pt x="460" y="31"/>
                  </a:cubicBezTo>
                  <a:cubicBezTo>
                    <a:pt x="161" y="127"/>
                    <a:pt x="1" y="450"/>
                    <a:pt x="100" y="746"/>
                  </a:cubicBezTo>
                  <a:lnTo>
                    <a:pt x="903" y="3150"/>
                  </a:lnTo>
                  <a:cubicBezTo>
                    <a:pt x="979" y="3390"/>
                    <a:pt x="1202" y="3544"/>
                    <a:pt x="1441" y="3544"/>
                  </a:cubicBezTo>
                  <a:cubicBezTo>
                    <a:pt x="1500" y="3544"/>
                    <a:pt x="1560" y="3535"/>
                    <a:pt x="1619" y="3515"/>
                  </a:cubicBezTo>
                  <a:cubicBezTo>
                    <a:pt x="1921" y="3415"/>
                    <a:pt x="2081" y="3089"/>
                    <a:pt x="1975" y="2790"/>
                  </a:cubicBezTo>
                  <a:lnTo>
                    <a:pt x="1175" y="390"/>
                  </a:lnTo>
                  <a:cubicBezTo>
                    <a:pt x="1096" y="151"/>
                    <a:pt x="875" y="1"/>
                    <a:pt x="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04" name="Google Shape;9704;p83"/>
            <p:cNvSpPr/>
            <p:nvPr/>
          </p:nvSpPr>
          <p:spPr>
            <a:xfrm>
              <a:off x="3928725" y="307900"/>
              <a:ext cx="71200" cy="68375"/>
            </a:xfrm>
            <a:custGeom>
              <a:avLst/>
              <a:gdLst/>
              <a:ahLst/>
              <a:cxnLst/>
              <a:rect l="l" t="t" r="r" b="b"/>
              <a:pathLst>
                <a:path w="2848" h="2735" extrusionOk="0">
                  <a:moveTo>
                    <a:pt x="620" y="1"/>
                  </a:moveTo>
                  <a:cubicBezTo>
                    <a:pt x="475" y="1"/>
                    <a:pt x="330" y="57"/>
                    <a:pt x="221" y="168"/>
                  </a:cubicBezTo>
                  <a:cubicBezTo>
                    <a:pt x="3" y="385"/>
                    <a:pt x="0" y="739"/>
                    <a:pt x="214" y="962"/>
                  </a:cubicBezTo>
                  <a:lnTo>
                    <a:pt x="1815" y="2562"/>
                  </a:lnTo>
                  <a:cubicBezTo>
                    <a:pt x="1926" y="2677"/>
                    <a:pt x="2074" y="2734"/>
                    <a:pt x="2222" y="2734"/>
                  </a:cubicBezTo>
                  <a:cubicBezTo>
                    <a:pt x="2367" y="2734"/>
                    <a:pt x="2512" y="2679"/>
                    <a:pt x="2624" y="2569"/>
                  </a:cubicBezTo>
                  <a:cubicBezTo>
                    <a:pt x="2847" y="2345"/>
                    <a:pt x="2844" y="1983"/>
                    <a:pt x="2615" y="1762"/>
                  </a:cubicBezTo>
                  <a:lnTo>
                    <a:pt x="1015" y="162"/>
                  </a:lnTo>
                  <a:cubicBezTo>
                    <a:pt x="904" y="54"/>
                    <a:pt x="762" y="1"/>
                    <a:pt x="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05" name="Google Shape;9705;p83"/>
            <p:cNvSpPr/>
            <p:nvPr/>
          </p:nvSpPr>
          <p:spPr>
            <a:xfrm>
              <a:off x="4008200" y="267675"/>
              <a:ext cx="51875" cy="88450"/>
            </a:xfrm>
            <a:custGeom>
              <a:avLst/>
              <a:gdLst/>
              <a:ahLst/>
              <a:cxnLst/>
              <a:rect l="l" t="t" r="r" b="b"/>
              <a:pathLst>
                <a:path w="2075" h="3538" extrusionOk="0">
                  <a:moveTo>
                    <a:pt x="636" y="1"/>
                  </a:moveTo>
                  <a:cubicBezTo>
                    <a:pt x="577" y="1"/>
                    <a:pt x="518" y="10"/>
                    <a:pt x="460" y="29"/>
                  </a:cubicBezTo>
                  <a:cubicBezTo>
                    <a:pt x="161" y="128"/>
                    <a:pt x="1" y="449"/>
                    <a:pt x="100" y="747"/>
                  </a:cubicBezTo>
                  <a:lnTo>
                    <a:pt x="900" y="3151"/>
                  </a:lnTo>
                  <a:cubicBezTo>
                    <a:pt x="979" y="3380"/>
                    <a:pt x="1193" y="3537"/>
                    <a:pt x="1438" y="3537"/>
                  </a:cubicBezTo>
                  <a:cubicBezTo>
                    <a:pt x="1498" y="3534"/>
                    <a:pt x="1559" y="3525"/>
                    <a:pt x="1619" y="3507"/>
                  </a:cubicBezTo>
                  <a:cubicBezTo>
                    <a:pt x="1915" y="3408"/>
                    <a:pt x="2075" y="3088"/>
                    <a:pt x="1975" y="2789"/>
                  </a:cubicBezTo>
                  <a:lnTo>
                    <a:pt x="1175" y="388"/>
                  </a:lnTo>
                  <a:cubicBezTo>
                    <a:pt x="1095" y="151"/>
                    <a:pt x="873" y="1"/>
                    <a:pt x="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06" name="Google Shape;9706;p83"/>
            <p:cNvSpPr/>
            <p:nvPr/>
          </p:nvSpPr>
          <p:spPr>
            <a:xfrm>
              <a:off x="3888100" y="387825"/>
              <a:ext cx="91675" cy="48300"/>
            </a:xfrm>
            <a:custGeom>
              <a:avLst/>
              <a:gdLst/>
              <a:ahLst/>
              <a:cxnLst/>
              <a:rect l="l" t="t" r="r" b="b"/>
              <a:pathLst>
                <a:path w="3667" h="1932" extrusionOk="0">
                  <a:moveTo>
                    <a:pt x="636" y="0"/>
                  </a:moveTo>
                  <a:cubicBezTo>
                    <a:pt x="400" y="0"/>
                    <a:pt x="180" y="150"/>
                    <a:pt x="100" y="386"/>
                  </a:cubicBezTo>
                  <a:cubicBezTo>
                    <a:pt x="1" y="685"/>
                    <a:pt x="161" y="1005"/>
                    <a:pt x="460" y="1105"/>
                  </a:cubicBezTo>
                  <a:lnTo>
                    <a:pt x="2860" y="1905"/>
                  </a:lnTo>
                  <a:cubicBezTo>
                    <a:pt x="2917" y="1923"/>
                    <a:pt x="2975" y="1932"/>
                    <a:pt x="3032" y="1932"/>
                  </a:cubicBezTo>
                  <a:cubicBezTo>
                    <a:pt x="3270" y="1932"/>
                    <a:pt x="3492" y="1781"/>
                    <a:pt x="3570" y="1543"/>
                  </a:cubicBezTo>
                  <a:cubicBezTo>
                    <a:pt x="3666" y="1250"/>
                    <a:pt x="3512" y="933"/>
                    <a:pt x="3219" y="830"/>
                  </a:cubicBezTo>
                  <a:lnTo>
                    <a:pt x="816" y="30"/>
                  </a:lnTo>
                  <a:cubicBezTo>
                    <a:pt x="756" y="10"/>
                    <a:pt x="696" y="0"/>
                    <a:pt x="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707" name="Google Shape;9707;p83"/>
          <p:cNvSpPr/>
          <p:nvPr/>
        </p:nvSpPr>
        <p:spPr>
          <a:xfrm>
            <a:off x="3347096" y="2287135"/>
            <a:ext cx="352455" cy="340116"/>
          </a:xfrm>
          <a:custGeom>
            <a:avLst/>
            <a:gdLst/>
            <a:ahLst/>
            <a:cxnLst/>
            <a:rect l="l" t="t" r="r" b="b"/>
            <a:pathLst>
              <a:path w="20023" h="19322" extrusionOk="0">
                <a:moveTo>
                  <a:pt x="15673" y="3395"/>
                </a:moveTo>
                <a:cubicBezTo>
                  <a:pt x="15818" y="3395"/>
                  <a:pt x="15963" y="3450"/>
                  <a:pt x="16073" y="3560"/>
                </a:cubicBezTo>
                <a:cubicBezTo>
                  <a:pt x="16294" y="3780"/>
                  <a:pt x="16294" y="4140"/>
                  <a:pt x="16073" y="4360"/>
                </a:cubicBezTo>
                <a:lnTo>
                  <a:pt x="13054" y="7380"/>
                </a:lnTo>
                <a:cubicBezTo>
                  <a:pt x="12939" y="7229"/>
                  <a:pt x="12815" y="7087"/>
                  <a:pt x="12682" y="6951"/>
                </a:cubicBezTo>
                <a:cubicBezTo>
                  <a:pt x="12547" y="6818"/>
                  <a:pt x="12405" y="6694"/>
                  <a:pt x="12254" y="6579"/>
                </a:cubicBezTo>
                <a:lnTo>
                  <a:pt x="15273" y="3560"/>
                </a:lnTo>
                <a:cubicBezTo>
                  <a:pt x="15383" y="3450"/>
                  <a:pt x="15528" y="3395"/>
                  <a:pt x="15673" y="3395"/>
                </a:cubicBezTo>
                <a:close/>
                <a:moveTo>
                  <a:pt x="9879" y="9187"/>
                </a:moveTo>
                <a:cubicBezTo>
                  <a:pt x="10024" y="9187"/>
                  <a:pt x="10169" y="9243"/>
                  <a:pt x="10279" y="9354"/>
                </a:cubicBezTo>
                <a:cubicBezTo>
                  <a:pt x="10635" y="9711"/>
                  <a:pt x="10385" y="10321"/>
                  <a:pt x="9880" y="10321"/>
                </a:cubicBezTo>
                <a:cubicBezTo>
                  <a:pt x="9376" y="10321"/>
                  <a:pt x="9123" y="9711"/>
                  <a:pt x="9479" y="9354"/>
                </a:cubicBezTo>
                <a:cubicBezTo>
                  <a:pt x="9589" y="9243"/>
                  <a:pt x="9734" y="9187"/>
                  <a:pt x="9879" y="9187"/>
                </a:cubicBezTo>
                <a:close/>
                <a:moveTo>
                  <a:pt x="15746" y="1059"/>
                </a:moveTo>
                <a:cubicBezTo>
                  <a:pt x="16469" y="1059"/>
                  <a:pt x="17193" y="1334"/>
                  <a:pt x="17746" y="1887"/>
                </a:cubicBezTo>
                <a:cubicBezTo>
                  <a:pt x="18878" y="3019"/>
                  <a:pt x="18845" y="4867"/>
                  <a:pt x="17674" y="5960"/>
                </a:cubicBezTo>
                <a:lnTo>
                  <a:pt x="11882" y="11755"/>
                </a:lnTo>
                <a:cubicBezTo>
                  <a:pt x="11323" y="12314"/>
                  <a:pt x="10601" y="12585"/>
                  <a:pt x="9883" y="12585"/>
                </a:cubicBezTo>
                <a:cubicBezTo>
                  <a:pt x="8973" y="12585"/>
                  <a:pt x="8071" y="12149"/>
                  <a:pt x="7519" y="11314"/>
                </a:cubicBezTo>
                <a:lnTo>
                  <a:pt x="8350" y="10487"/>
                </a:lnTo>
                <a:cubicBezTo>
                  <a:pt x="8649" y="11113"/>
                  <a:pt x="9263" y="11453"/>
                  <a:pt x="9886" y="11453"/>
                </a:cubicBezTo>
                <a:cubicBezTo>
                  <a:pt x="10313" y="11453"/>
                  <a:pt x="10745" y="11293"/>
                  <a:pt x="11082" y="10955"/>
                </a:cubicBezTo>
                <a:lnTo>
                  <a:pt x="16876" y="5160"/>
                </a:lnTo>
                <a:cubicBezTo>
                  <a:pt x="17538" y="4499"/>
                  <a:pt x="17538" y="3421"/>
                  <a:pt x="16876" y="2760"/>
                </a:cubicBezTo>
                <a:cubicBezTo>
                  <a:pt x="16544" y="2428"/>
                  <a:pt x="16110" y="2262"/>
                  <a:pt x="15675" y="2262"/>
                </a:cubicBezTo>
                <a:cubicBezTo>
                  <a:pt x="15240" y="2262"/>
                  <a:pt x="14805" y="2428"/>
                  <a:pt x="14473" y="2760"/>
                </a:cubicBezTo>
                <a:lnTo>
                  <a:pt x="11212" y="6021"/>
                </a:lnTo>
                <a:cubicBezTo>
                  <a:pt x="10787" y="5872"/>
                  <a:pt x="10339" y="5794"/>
                  <a:pt x="9888" y="5794"/>
                </a:cubicBezTo>
                <a:cubicBezTo>
                  <a:pt x="9872" y="5794"/>
                  <a:pt x="9855" y="5794"/>
                  <a:pt x="9838" y="5794"/>
                </a:cubicBezTo>
                <a:lnTo>
                  <a:pt x="13673" y="1960"/>
                </a:lnTo>
                <a:cubicBezTo>
                  <a:pt x="14232" y="1360"/>
                  <a:pt x="14988" y="1059"/>
                  <a:pt x="15746" y="1059"/>
                </a:cubicBezTo>
                <a:close/>
                <a:moveTo>
                  <a:pt x="6707" y="12126"/>
                </a:moveTo>
                <a:cubicBezTo>
                  <a:pt x="6819" y="12280"/>
                  <a:pt x="6943" y="12422"/>
                  <a:pt x="7078" y="12555"/>
                </a:cubicBezTo>
                <a:cubicBezTo>
                  <a:pt x="7211" y="12691"/>
                  <a:pt x="7356" y="12815"/>
                  <a:pt x="7507" y="12929"/>
                </a:cubicBezTo>
                <a:lnTo>
                  <a:pt x="4675" y="15759"/>
                </a:lnTo>
                <a:cubicBezTo>
                  <a:pt x="4565" y="15869"/>
                  <a:pt x="4420" y="15924"/>
                  <a:pt x="4275" y="15924"/>
                </a:cubicBezTo>
                <a:cubicBezTo>
                  <a:pt x="4130" y="15924"/>
                  <a:pt x="3985" y="15869"/>
                  <a:pt x="3875" y="15759"/>
                </a:cubicBezTo>
                <a:cubicBezTo>
                  <a:pt x="3654" y="15538"/>
                  <a:pt x="3654" y="15179"/>
                  <a:pt x="3875" y="14958"/>
                </a:cubicBezTo>
                <a:lnTo>
                  <a:pt x="6707" y="12126"/>
                </a:lnTo>
                <a:close/>
                <a:moveTo>
                  <a:pt x="9878" y="6924"/>
                </a:moveTo>
                <a:cubicBezTo>
                  <a:pt x="10788" y="6924"/>
                  <a:pt x="11690" y="7359"/>
                  <a:pt x="12242" y="8195"/>
                </a:cubicBezTo>
                <a:lnTo>
                  <a:pt x="11414" y="9022"/>
                </a:lnTo>
                <a:cubicBezTo>
                  <a:pt x="11114" y="8396"/>
                  <a:pt x="10500" y="8056"/>
                  <a:pt x="9877" y="8056"/>
                </a:cubicBezTo>
                <a:cubicBezTo>
                  <a:pt x="9449" y="8056"/>
                  <a:pt x="9017" y="8216"/>
                  <a:pt x="8679" y="8554"/>
                </a:cubicBezTo>
                <a:lnTo>
                  <a:pt x="3075" y="14158"/>
                </a:lnTo>
                <a:cubicBezTo>
                  <a:pt x="2410" y="14819"/>
                  <a:pt x="2410" y="15897"/>
                  <a:pt x="3075" y="16559"/>
                </a:cubicBezTo>
                <a:cubicBezTo>
                  <a:pt x="3407" y="16891"/>
                  <a:pt x="3842" y="17057"/>
                  <a:pt x="4276" y="17057"/>
                </a:cubicBezTo>
                <a:cubicBezTo>
                  <a:pt x="4710" y="17057"/>
                  <a:pt x="5144" y="16891"/>
                  <a:pt x="5475" y="16559"/>
                </a:cubicBezTo>
                <a:lnTo>
                  <a:pt x="8549" y="13488"/>
                </a:lnTo>
                <a:cubicBezTo>
                  <a:pt x="8978" y="13639"/>
                  <a:pt x="9428" y="13714"/>
                  <a:pt x="9880" y="13714"/>
                </a:cubicBezTo>
                <a:lnTo>
                  <a:pt x="9923" y="13714"/>
                </a:lnTo>
                <a:lnTo>
                  <a:pt x="6275" y="17359"/>
                </a:lnTo>
                <a:cubicBezTo>
                  <a:pt x="5716" y="17958"/>
                  <a:pt x="4960" y="18259"/>
                  <a:pt x="4202" y="18259"/>
                </a:cubicBezTo>
                <a:cubicBezTo>
                  <a:pt x="3479" y="18259"/>
                  <a:pt x="2755" y="17984"/>
                  <a:pt x="2202" y="17431"/>
                </a:cubicBezTo>
                <a:cubicBezTo>
                  <a:pt x="1070" y="16299"/>
                  <a:pt x="1103" y="14451"/>
                  <a:pt x="2274" y="13358"/>
                </a:cubicBezTo>
                <a:lnTo>
                  <a:pt x="7879" y="7754"/>
                </a:lnTo>
                <a:cubicBezTo>
                  <a:pt x="8438" y="7195"/>
                  <a:pt x="9160" y="6924"/>
                  <a:pt x="9878" y="6924"/>
                </a:cubicBezTo>
                <a:close/>
                <a:moveTo>
                  <a:pt x="15672" y="0"/>
                </a:moveTo>
                <a:cubicBezTo>
                  <a:pt x="14657" y="0"/>
                  <a:pt x="13643" y="387"/>
                  <a:pt x="12870" y="1159"/>
                </a:cubicBezTo>
                <a:lnTo>
                  <a:pt x="7075" y="6954"/>
                </a:lnTo>
                <a:lnTo>
                  <a:pt x="1474" y="12555"/>
                </a:lnTo>
                <a:cubicBezTo>
                  <a:pt x="339" y="13690"/>
                  <a:pt x="1" y="15393"/>
                  <a:pt x="614" y="16876"/>
                </a:cubicBezTo>
                <a:cubicBezTo>
                  <a:pt x="1227" y="18355"/>
                  <a:pt x="2673" y="19321"/>
                  <a:pt x="4276" y="19321"/>
                </a:cubicBezTo>
                <a:cubicBezTo>
                  <a:pt x="4280" y="19322"/>
                  <a:pt x="4284" y="19322"/>
                  <a:pt x="4288" y="19322"/>
                </a:cubicBezTo>
                <a:cubicBezTo>
                  <a:pt x="5334" y="19322"/>
                  <a:pt x="6338" y="18905"/>
                  <a:pt x="7078" y="18162"/>
                </a:cubicBezTo>
                <a:lnTo>
                  <a:pt x="12679" y="12558"/>
                </a:lnTo>
                <a:lnTo>
                  <a:pt x="18474" y="6767"/>
                </a:lnTo>
                <a:cubicBezTo>
                  <a:pt x="20023" y="5218"/>
                  <a:pt x="20023" y="2708"/>
                  <a:pt x="18474" y="1159"/>
                </a:cubicBezTo>
                <a:cubicBezTo>
                  <a:pt x="17701" y="387"/>
                  <a:pt x="16686" y="0"/>
                  <a:pt x="1567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708" name="Google Shape;9708;p83"/>
          <p:cNvGrpSpPr/>
          <p:nvPr/>
        </p:nvGrpSpPr>
        <p:grpSpPr>
          <a:xfrm>
            <a:off x="3776398" y="2287165"/>
            <a:ext cx="340186" cy="340116"/>
            <a:chOff x="5053900" y="238200"/>
            <a:chExt cx="483150" cy="483050"/>
          </a:xfrm>
          <a:solidFill>
            <a:schemeClr val="accent1">
              <a:lumMod val="75000"/>
            </a:schemeClr>
          </a:solidFill>
        </p:grpSpPr>
        <p:sp>
          <p:nvSpPr>
            <p:cNvPr id="9709" name="Google Shape;9709;p83"/>
            <p:cNvSpPr/>
            <p:nvPr/>
          </p:nvSpPr>
          <p:spPr>
            <a:xfrm>
              <a:off x="5053900" y="238200"/>
              <a:ext cx="483150" cy="483050"/>
            </a:xfrm>
            <a:custGeom>
              <a:avLst/>
              <a:gdLst/>
              <a:ahLst/>
              <a:cxnLst/>
              <a:rect l="l" t="t" r="r" b="b"/>
              <a:pathLst>
                <a:path w="19326" h="19322" extrusionOk="0">
                  <a:moveTo>
                    <a:pt x="11363" y="1929"/>
                  </a:moveTo>
                  <a:lnTo>
                    <a:pt x="12825" y="3394"/>
                  </a:lnTo>
                  <a:lnTo>
                    <a:pt x="11363" y="3394"/>
                  </a:lnTo>
                  <a:lnTo>
                    <a:pt x="11363" y="1929"/>
                  </a:lnTo>
                  <a:close/>
                  <a:moveTo>
                    <a:pt x="4569" y="4526"/>
                  </a:moveTo>
                  <a:lnTo>
                    <a:pt x="4569" y="5698"/>
                  </a:lnTo>
                  <a:lnTo>
                    <a:pt x="3437" y="5698"/>
                  </a:lnTo>
                  <a:lnTo>
                    <a:pt x="3437" y="4958"/>
                  </a:lnTo>
                  <a:cubicBezTo>
                    <a:pt x="3437" y="4719"/>
                    <a:pt x="3627" y="4526"/>
                    <a:pt x="3866" y="4526"/>
                  </a:cubicBezTo>
                  <a:close/>
                  <a:moveTo>
                    <a:pt x="15461" y="4526"/>
                  </a:moveTo>
                  <a:cubicBezTo>
                    <a:pt x="15699" y="4526"/>
                    <a:pt x="15889" y="4719"/>
                    <a:pt x="15892" y="4958"/>
                  </a:cubicBezTo>
                  <a:lnTo>
                    <a:pt x="15892" y="5698"/>
                  </a:lnTo>
                  <a:lnTo>
                    <a:pt x="14760" y="5698"/>
                  </a:lnTo>
                  <a:lnTo>
                    <a:pt x="14760" y="4526"/>
                  </a:lnTo>
                  <a:close/>
                  <a:moveTo>
                    <a:pt x="10231" y="1129"/>
                  </a:moveTo>
                  <a:lnTo>
                    <a:pt x="10231" y="3962"/>
                  </a:lnTo>
                  <a:cubicBezTo>
                    <a:pt x="10231" y="4273"/>
                    <a:pt x="10481" y="4526"/>
                    <a:pt x="10795" y="4526"/>
                  </a:cubicBezTo>
                  <a:lnTo>
                    <a:pt x="13628" y="4526"/>
                  </a:lnTo>
                  <a:lnTo>
                    <a:pt x="13628" y="6830"/>
                  </a:lnTo>
                  <a:lnTo>
                    <a:pt x="5702" y="6830"/>
                  </a:lnTo>
                  <a:lnTo>
                    <a:pt x="5702" y="1129"/>
                  </a:lnTo>
                  <a:close/>
                  <a:moveTo>
                    <a:pt x="17628" y="6830"/>
                  </a:moveTo>
                  <a:cubicBezTo>
                    <a:pt x="17939" y="6830"/>
                    <a:pt x="18193" y="7081"/>
                    <a:pt x="18193" y="7395"/>
                  </a:cubicBezTo>
                  <a:lnTo>
                    <a:pt x="18193" y="14188"/>
                  </a:lnTo>
                  <a:cubicBezTo>
                    <a:pt x="18193" y="14502"/>
                    <a:pt x="17939" y="14756"/>
                    <a:pt x="17628" y="14756"/>
                  </a:cubicBezTo>
                  <a:lnTo>
                    <a:pt x="14760" y="14756"/>
                  </a:lnTo>
                  <a:lnTo>
                    <a:pt x="14760" y="12491"/>
                  </a:lnTo>
                  <a:lnTo>
                    <a:pt x="15325" y="12491"/>
                  </a:lnTo>
                  <a:cubicBezTo>
                    <a:pt x="15639" y="12491"/>
                    <a:pt x="15889" y="12238"/>
                    <a:pt x="15889" y="11924"/>
                  </a:cubicBezTo>
                  <a:cubicBezTo>
                    <a:pt x="15889" y="11610"/>
                    <a:pt x="15639" y="11359"/>
                    <a:pt x="15325" y="11359"/>
                  </a:cubicBezTo>
                  <a:lnTo>
                    <a:pt x="4002" y="11359"/>
                  </a:lnTo>
                  <a:cubicBezTo>
                    <a:pt x="3688" y="11359"/>
                    <a:pt x="3437" y="11610"/>
                    <a:pt x="3437" y="11924"/>
                  </a:cubicBezTo>
                  <a:cubicBezTo>
                    <a:pt x="3437" y="12238"/>
                    <a:pt x="3688" y="12491"/>
                    <a:pt x="4002" y="12491"/>
                  </a:cubicBezTo>
                  <a:lnTo>
                    <a:pt x="4569" y="12491"/>
                  </a:lnTo>
                  <a:lnTo>
                    <a:pt x="4569" y="14756"/>
                  </a:lnTo>
                  <a:lnTo>
                    <a:pt x="1701" y="14756"/>
                  </a:lnTo>
                  <a:cubicBezTo>
                    <a:pt x="1387" y="14756"/>
                    <a:pt x="1133" y="14502"/>
                    <a:pt x="1133" y="14188"/>
                  </a:cubicBezTo>
                  <a:lnTo>
                    <a:pt x="1133" y="7395"/>
                  </a:lnTo>
                  <a:cubicBezTo>
                    <a:pt x="1133" y="7081"/>
                    <a:pt x="1387" y="6830"/>
                    <a:pt x="1701" y="6830"/>
                  </a:cubicBezTo>
                  <a:lnTo>
                    <a:pt x="4569" y="6830"/>
                  </a:lnTo>
                  <a:lnTo>
                    <a:pt x="4569" y="7395"/>
                  </a:lnTo>
                  <a:cubicBezTo>
                    <a:pt x="4569" y="7709"/>
                    <a:pt x="4820" y="7962"/>
                    <a:pt x="5134" y="7962"/>
                  </a:cubicBezTo>
                  <a:lnTo>
                    <a:pt x="14192" y="7962"/>
                  </a:lnTo>
                  <a:cubicBezTo>
                    <a:pt x="14506" y="7962"/>
                    <a:pt x="14760" y="7709"/>
                    <a:pt x="14760" y="7395"/>
                  </a:cubicBezTo>
                  <a:lnTo>
                    <a:pt x="14760" y="6830"/>
                  </a:lnTo>
                  <a:close/>
                  <a:moveTo>
                    <a:pt x="13628" y="12491"/>
                  </a:moveTo>
                  <a:lnTo>
                    <a:pt x="13628" y="18189"/>
                  </a:lnTo>
                  <a:lnTo>
                    <a:pt x="5702" y="18189"/>
                  </a:lnTo>
                  <a:lnTo>
                    <a:pt x="5702" y="12491"/>
                  </a:lnTo>
                  <a:close/>
                  <a:moveTo>
                    <a:pt x="5134" y="0"/>
                  </a:moveTo>
                  <a:cubicBezTo>
                    <a:pt x="4820" y="0"/>
                    <a:pt x="4569" y="254"/>
                    <a:pt x="4569" y="568"/>
                  </a:cubicBezTo>
                  <a:lnTo>
                    <a:pt x="4569" y="3394"/>
                  </a:lnTo>
                  <a:lnTo>
                    <a:pt x="3866" y="3394"/>
                  </a:lnTo>
                  <a:cubicBezTo>
                    <a:pt x="3002" y="3394"/>
                    <a:pt x="2305" y="4094"/>
                    <a:pt x="2305" y="4958"/>
                  </a:cubicBezTo>
                  <a:lnTo>
                    <a:pt x="2305" y="5698"/>
                  </a:lnTo>
                  <a:lnTo>
                    <a:pt x="1701" y="5698"/>
                  </a:lnTo>
                  <a:cubicBezTo>
                    <a:pt x="762" y="5698"/>
                    <a:pt x="1" y="6456"/>
                    <a:pt x="1" y="7395"/>
                  </a:cubicBezTo>
                  <a:lnTo>
                    <a:pt x="1" y="14188"/>
                  </a:lnTo>
                  <a:cubicBezTo>
                    <a:pt x="1" y="15127"/>
                    <a:pt x="762" y="15885"/>
                    <a:pt x="1701" y="15888"/>
                  </a:cubicBezTo>
                  <a:lnTo>
                    <a:pt x="4569" y="15888"/>
                  </a:lnTo>
                  <a:lnTo>
                    <a:pt x="4569" y="18757"/>
                  </a:lnTo>
                  <a:cubicBezTo>
                    <a:pt x="4569" y="19068"/>
                    <a:pt x="4820" y="19321"/>
                    <a:pt x="5134" y="19321"/>
                  </a:cubicBezTo>
                  <a:lnTo>
                    <a:pt x="14192" y="19321"/>
                  </a:lnTo>
                  <a:cubicBezTo>
                    <a:pt x="14506" y="19321"/>
                    <a:pt x="14760" y="19068"/>
                    <a:pt x="14760" y="18757"/>
                  </a:cubicBezTo>
                  <a:lnTo>
                    <a:pt x="14760" y="15888"/>
                  </a:lnTo>
                  <a:lnTo>
                    <a:pt x="17628" y="15888"/>
                  </a:lnTo>
                  <a:cubicBezTo>
                    <a:pt x="18565" y="15885"/>
                    <a:pt x="19325" y="15127"/>
                    <a:pt x="19325" y="14188"/>
                  </a:cubicBezTo>
                  <a:lnTo>
                    <a:pt x="19325" y="7395"/>
                  </a:lnTo>
                  <a:cubicBezTo>
                    <a:pt x="19325" y="6456"/>
                    <a:pt x="18565" y="5698"/>
                    <a:pt x="17628" y="5698"/>
                  </a:cubicBezTo>
                  <a:lnTo>
                    <a:pt x="17025" y="5698"/>
                  </a:lnTo>
                  <a:lnTo>
                    <a:pt x="17025" y="4958"/>
                  </a:lnTo>
                  <a:cubicBezTo>
                    <a:pt x="17022" y="4094"/>
                    <a:pt x="16324" y="3394"/>
                    <a:pt x="15461" y="3394"/>
                  </a:cubicBezTo>
                  <a:lnTo>
                    <a:pt x="14428" y="3394"/>
                  </a:lnTo>
                  <a:lnTo>
                    <a:pt x="11197" y="163"/>
                  </a:lnTo>
                  <a:cubicBezTo>
                    <a:pt x="11185" y="151"/>
                    <a:pt x="11173" y="142"/>
                    <a:pt x="11158" y="130"/>
                  </a:cubicBezTo>
                  <a:lnTo>
                    <a:pt x="11146" y="121"/>
                  </a:lnTo>
                  <a:lnTo>
                    <a:pt x="11119" y="100"/>
                  </a:lnTo>
                  <a:lnTo>
                    <a:pt x="11103" y="91"/>
                  </a:lnTo>
                  <a:cubicBezTo>
                    <a:pt x="11094" y="85"/>
                    <a:pt x="11085" y="79"/>
                    <a:pt x="11073" y="72"/>
                  </a:cubicBezTo>
                  <a:lnTo>
                    <a:pt x="11061" y="63"/>
                  </a:lnTo>
                  <a:cubicBezTo>
                    <a:pt x="11049" y="57"/>
                    <a:pt x="11034" y="51"/>
                    <a:pt x="11019" y="45"/>
                  </a:cubicBezTo>
                  <a:lnTo>
                    <a:pt x="11001" y="36"/>
                  </a:lnTo>
                  <a:cubicBezTo>
                    <a:pt x="10992" y="33"/>
                    <a:pt x="10983" y="30"/>
                    <a:pt x="10974" y="27"/>
                  </a:cubicBezTo>
                  <a:lnTo>
                    <a:pt x="10952" y="21"/>
                  </a:lnTo>
                  <a:cubicBezTo>
                    <a:pt x="10943" y="18"/>
                    <a:pt x="10931" y="15"/>
                    <a:pt x="10919" y="12"/>
                  </a:cubicBezTo>
                  <a:lnTo>
                    <a:pt x="10907" y="9"/>
                  </a:lnTo>
                  <a:cubicBezTo>
                    <a:pt x="10889" y="6"/>
                    <a:pt x="10874" y="3"/>
                    <a:pt x="10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10" name="Google Shape;9710;p83"/>
            <p:cNvSpPr/>
            <p:nvPr/>
          </p:nvSpPr>
          <p:spPr>
            <a:xfrm>
              <a:off x="5422900" y="46555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1697" y="1133"/>
                  </a:lnTo>
                  <a:cubicBezTo>
                    <a:pt x="2011" y="1133"/>
                    <a:pt x="2262" y="879"/>
                    <a:pt x="2262" y="565"/>
                  </a:cubicBezTo>
                  <a:cubicBezTo>
                    <a:pt x="2262" y="251"/>
                    <a:pt x="2011" y="1"/>
                    <a:pt x="16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11" name="Google Shape;9711;p83"/>
            <p:cNvSpPr/>
            <p:nvPr/>
          </p:nvSpPr>
          <p:spPr>
            <a:xfrm>
              <a:off x="5224725" y="578775"/>
              <a:ext cx="141500" cy="28350"/>
            </a:xfrm>
            <a:custGeom>
              <a:avLst/>
              <a:gdLst/>
              <a:ahLst/>
              <a:cxnLst/>
              <a:rect l="l" t="t" r="r" b="b"/>
              <a:pathLst>
                <a:path w="5660" h="1134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5095" y="1133"/>
                  </a:lnTo>
                  <a:cubicBezTo>
                    <a:pt x="5409" y="1133"/>
                    <a:pt x="5659" y="879"/>
                    <a:pt x="5659" y="565"/>
                  </a:cubicBezTo>
                  <a:cubicBezTo>
                    <a:pt x="5659" y="251"/>
                    <a:pt x="5409" y="1"/>
                    <a:pt x="50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12" name="Google Shape;9712;p83"/>
            <p:cNvSpPr/>
            <p:nvPr/>
          </p:nvSpPr>
          <p:spPr>
            <a:xfrm>
              <a:off x="5224725" y="635400"/>
              <a:ext cx="141500" cy="28325"/>
            </a:xfrm>
            <a:custGeom>
              <a:avLst/>
              <a:gdLst/>
              <a:ahLst/>
              <a:cxnLst/>
              <a:rect l="l" t="t" r="r" b="b"/>
              <a:pathLst>
                <a:path w="5660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5095" y="1133"/>
                  </a:lnTo>
                  <a:cubicBezTo>
                    <a:pt x="5409" y="1133"/>
                    <a:pt x="5659" y="879"/>
                    <a:pt x="5659" y="565"/>
                  </a:cubicBezTo>
                  <a:cubicBezTo>
                    <a:pt x="5659" y="251"/>
                    <a:pt x="5409" y="0"/>
                    <a:pt x="5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713" name="Google Shape;9713;p83"/>
          <p:cNvGrpSpPr/>
          <p:nvPr/>
        </p:nvGrpSpPr>
        <p:grpSpPr>
          <a:xfrm>
            <a:off x="4190348" y="2287138"/>
            <a:ext cx="340168" cy="340168"/>
            <a:chOff x="5648375" y="238125"/>
            <a:chExt cx="483125" cy="483125"/>
          </a:xfrm>
          <a:solidFill>
            <a:schemeClr val="accent1">
              <a:lumMod val="75000"/>
            </a:schemeClr>
          </a:solidFill>
        </p:grpSpPr>
        <p:sp>
          <p:nvSpPr>
            <p:cNvPr id="9714" name="Google Shape;9714;p83"/>
            <p:cNvSpPr/>
            <p:nvPr/>
          </p:nvSpPr>
          <p:spPr>
            <a:xfrm>
              <a:off x="564837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4001" y="1132"/>
                  </a:moveTo>
                  <a:cubicBezTo>
                    <a:pt x="4315" y="1132"/>
                    <a:pt x="4569" y="1386"/>
                    <a:pt x="4569" y="1700"/>
                  </a:cubicBezTo>
                  <a:lnTo>
                    <a:pt x="4569" y="3965"/>
                  </a:lnTo>
                  <a:cubicBezTo>
                    <a:pt x="4569" y="4276"/>
                    <a:pt x="4315" y="4529"/>
                    <a:pt x="4001" y="4529"/>
                  </a:cubicBezTo>
                  <a:cubicBezTo>
                    <a:pt x="3687" y="4529"/>
                    <a:pt x="3436" y="4276"/>
                    <a:pt x="3436" y="3965"/>
                  </a:cubicBezTo>
                  <a:lnTo>
                    <a:pt x="3436" y="1700"/>
                  </a:lnTo>
                  <a:cubicBezTo>
                    <a:pt x="3436" y="1386"/>
                    <a:pt x="3687" y="1132"/>
                    <a:pt x="4001" y="1132"/>
                  </a:cubicBezTo>
                  <a:close/>
                  <a:moveTo>
                    <a:pt x="9662" y="1132"/>
                  </a:moveTo>
                  <a:cubicBezTo>
                    <a:pt x="9976" y="1132"/>
                    <a:pt x="10230" y="1386"/>
                    <a:pt x="10230" y="1700"/>
                  </a:cubicBezTo>
                  <a:lnTo>
                    <a:pt x="10230" y="3965"/>
                  </a:lnTo>
                  <a:cubicBezTo>
                    <a:pt x="10230" y="4276"/>
                    <a:pt x="9976" y="4529"/>
                    <a:pt x="9662" y="4529"/>
                  </a:cubicBezTo>
                  <a:cubicBezTo>
                    <a:pt x="9348" y="4529"/>
                    <a:pt x="9098" y="4276"/>
                    <a:pt x="9098" y="3965"/>
                  </a:cubicBezTo>
                  <a:lnTo>
                    <a:pt x="9098" y="1700"/>
                  </a:lnTo>
                  <a:cubicBezTo>
                    <a:pt x="9098" y="1386"/>
                    <a:pt x="9348" y="1132"/>
                    <a:pt x="9662" y="1132"/>
                  </a:cubicBezTo>
                  <a:close/>
                  <a:moveTo>
                    <a:pt x="15324" y="1132"/>
                  </a:moveTo>
                  <a:cubicBezTo>
                    <a:pt x="15638" y="1132"/>
                    <a:pt x="15891" y="1386"/>
                    <a:pt x="15891" y="1700"/>
                  </a:cubicBezTo>
                  <a:lnTo>
                    <a:pt x="15891" y="3965"/>
                  </a:lnTo>
                  <a:cubicBezTo>
                    <a:pt x="15891" y="4276"/>
                    <a:pt x="15638" y="4529"/>
                    <a:pt x="15324" y="4529"/>
                  </a:cubicBezTo>
                  <a:cubicBezTo>
                    <a:pt x="15010" y="4529"/>
                    <a:pt x="14759" y="4276"/>
                    <a:pt x="14759" y="3965"/>
                  </a:cubicBezTo>
                  <a:lnTo>
                    <a:pt x="14759" y="1700"/>
                  </a:lnTo>
                  <a:cubicBezTo>
                    <a:pt x="14759" y="1386"/>
                    <a:pt x="15010" y="1132"/>
                    <a:pt x="15324" y="1132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51"/>
                    <a:pt x="18192" y="3965"/>
                  </a:cubicBezTo>
                  <a:lnTo>
                    <a:pt x="18192" y="6833"/>
                  </a:lnTo>
                  <a:lnTo>
                    <a:pt x="1132" y="6833"/>
                  </a:lnTo>
                  <a:lnTo>
                    <a:pt x="1132" y="3965"/>
                  </a:lnTo>
                  <a:cubicBezTo>
                    <a:pt x="1132" y="3651"/>
                    <a:pt x="1386" y="3397"/>
                    <a:pt x="1700" y="3397"/>
                  </a:cubicBezTo>
                  <a:lnTo>
                    <a:pt x="2304" y="3397"/>
                  </a:lnTo>
                  <a:lnTo>
                    <a:pt x="2304" y="3965"/>
                  </a:lnTo>
                  <a:cubicBezTo>
                    <a:pt x="2304" y="4901"/>
                    <a:pt x="3062" y="5661"/>
                    <a:pt x="4001" y="5661"/>
                  </a:cubicBezTo>
                  <a:cubicBezTo>
                    <a:pt x="4940" y="5661"/>
                    <a:pt x="5701" y="4901"/>
                    <a:pt x="5701" y="3965"/>
                  </a:cubicBezTo>
                  <a:lnTo>
                    <a:pt x="5701" y="3397"/>
                  </a:lnTo>
                  <a:lnTo>
                    <a:pt x="7965" y="3397"/>
                  </a:lnTo>
                  <a:lnTo>
                    <a:pt x="7965" y="3965"/>
                  </a:lnTo>
                  <a:cubicBezTo>
                    <a:pt x="7965" y="4901"/>
                    <a:pt x="8723" y="5661"/>
                    <a:pt x="9662" y="5661"/>
                  </a:cubicBezTo>
                  <a:cubicBezTo>
                    <a:pt x="10601" y="5661"/>
                    <a:pt x="11362" y="4901"/>
                    <a:pt x="11362" y="3965"/>
                  </a:cubicBezTo>
                  <a:lnTo>
                    <a:pt x="11362" y="3397"/>
                  </a:lnTo>
                  <a:lnTo>
                    <a:pt x="13627" y="3397"/>
                  </a:lnTo>
                  <a:lnTo>
                    <a:pt x="13627" y="3965"/>
                  </a:lnTo>
                  <a:cubicBezTo>
                    <a:pt x="13627" y="4901"/>
                    <a:pt x="14385" y="5661"/>
                    <a:pt x="15324" y="5661"/>
                  </a:cubicBezTo>
                  <a:cubicBezTo>
                    <a:pt x="16263" y="5661"/>
                    <a:pt x="17024" y="4901"/>
                    <a:pt x="17024" y="3965"/>
                  </a:cubicBezTo>
                  <a:lnTo>
                    <a:pt x="17024" y="3397"/>
                  </a:lnTo>
                  <a:close/>
                  <a:moveTo>
                    <a:pt x="18192" y="7965"/>
                  </a:moveTo>
                  <a:lnTo>
                    <a:pt x="18192" y="17628"/>
                  </a:lnTo>
                  <a:cubicBezTo>
                    <a:pt x="18192" y="17939"/>
                    <a:pt x="17939" y="18192"/>
                    <a:pt x="17628" y="18192"/>
                  </a:cubicBezTo>
                  <a:lnTo>
                    <a:pt x="1700" y="18192"/>
                  </a:lnTo>
                  <a:cubicBezTo>
                    <a:pt x="1386" y="18192"/>
                    <a:pt x="1132" y="17939"/>
                    <a:pt x="1132" y="17628"/>
                  </a:cubicBezTo>
                  <a:lnTo>
                    <a:pt x="1132" y="7965"/>
                  </a:lnTo>
                  <a:close/>
                  <a:moveTo>
                    <a:pt x="4001" y="0"/>
                  </a:moveTo>
                  <a:cubicBezTo>
                    <a:pt x="3062" y="0"/>
                    <a:pt x="2304" y="761"/>
                    <a:pt x="2304" y="1700"/>
                  </a:cubicBezTo>
                  <a:lnTo>
                    <a:pt x="2304" y="2265"/>
                  </a:lnTo>
                  <a:lnTo>
                    <a:pt x="1700" y="2265"/>
                  </a:lnTo>
                  <a:cubicBezTo>
                    <a:pt x="761" y="2265"/>
                    <a:pt x="0" y="3025"/>
                    <a:pt x="0" y="3965"/>
                  </a:cubicBezTo>
                  <a:lnTo>
                    <a:pt x="0" y="17628"/>
                  </a:lnTo>
                  <a:cubicBezTo>
                    <a:pt x="0" y="18564"/>
                    <a:pt x="761" y="19324"/>
                    <a:pt x="1700" y="19324"/>
                  </a:cubicBezTo>
                  <a:lnTo>
                    <a:pt x="17628" y="19324"/>
                  </a:lnTo>
                  <a:cubicBezTo>
                    <a:pt x="18564" y="19324"/>
                    <a:pt x="19325" y="18564"/>
                    <a:pt x="19325" y="17628"/>
                  </a:cubicBezTo>
                  <a:lnTo>
                    <a:pt x="19325" y="3965"/>
                  </a:lnTo>
                  <a:cubicBezTo>
                    <a:pt x="19325" y="3025"/>
                    <a:pt x="18564" y="2265"/>
                    <a:pt x="17628" y="2265"/>
                  </a:cubicBezTo>
                  <a:lnTo>
                    <a:pt x="17024" y="2265"/>
                  </a:lnTo>
                  <a:lnTo>
                    <a:pt x="17024" y="1700"/>
                  </a:lnTo>
                  <a:cubicBezTo>
                    <a:pt x="17024" y="761"/>
                    <a:pt x="16263" y="0"/>
                    <a:pt x="15324" y="0"/>
                  </a:cubicBezTo>
                  <a:cubicBezTo>
                    <a:pt x="14385" y="0"/>
                    <a:pt x="13627" y="761"/>
                    <a:pt x="13627" y="1700"/>
                  </a:cubicBezTo>
                  <a:lnTo>
                    <a:pt x="13627" y="2265"/>
                  </a:lnTo>
                  <a:lnTo>
                    <a:pt x="11362" y="2265"/>
                  </a:lnTo>
                  <a:lnTo>
                    <a:pt x="11362" y="1700"/>
                  </a:lnTo>
                  <a:cubicBezTo>
                    <a:pt x="11362" y="761"/>
                    <a:pt x="10601" y="0"/>
                    <a:pt x="9662" y="0"/>
                  </a:cubicBezTo>
                  <a:cubicBezTo>
                    <a:pt x="8723" y="0"/>
                    <a:pt x="7965" y="761"/>
                    <a:pt x="7965" y="1700"/>
                  </a:cubicBezTo>
                  <a:lnTo>
                    <a:pt x="7965" y="2265"/>
                  </a:lnTo>
                  <a:lnTo>
                    <a:pt x="5701" y="2265"/>
                  </a:lnTo>
                  <a:lnTo>
                    <a:pt x="5701" y="1700"/>
                  </a:lnTo>
                  <a:cubicBezTo>
                    <a:pt x="5701" y="761"/>
                    <a:pt x="4940" y="0"/>
                    <a:pt x="4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15" name="Google Shape;9715;p83"/>
            <p:cNvSpPr/>
            <p:nvPr/>
          </p:nvSpPr>
          <p:spPr>
            <a:xfrm>
              <a:off x="570595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16" name="Google Shape;9716;p83"/>
            <p:cNvSpPr/>
            <p:nvPr/>
          </p:nvSpPr>
          <p:spPr>
            <a:xfrm>
              <a:off x="584750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17" name="Google Shape;9717;p83"/>
            <p:cNvSpPr/>
            <p:nvPr/>
          </p:nvSpPr>
          <p:spPr>
            <a:xfrm>
              <a:off x="5989025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18" name="Google Shape;9718;p83"/>
            <p:cNvSpPr/>
            <p:nvPr/>
          </p:nvSpPr>
          <p:spPr>
            <a:xfrm>
              <a:off x="570595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19" name="Google Shape;9719;p83"/>
            <p:cNvSpPr/>
            <p:nvPr/>
          </p:nvSpPr>
          <p:spPr>
            <a:xfrm>
              <a:off x="584750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20" name="Google Shape;9720;p83"/>
            <p:cNvSpPr/>
            <p:nvPr/>
          </p:nvSpPr>
          <p:spPr>
            <a:xfrm>
              <a:off x="5989025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21" name="Google Shape;9721;p83"/>
            <p:cNvSpPr/>
            <p:nvPr/>
          </p:nvSpPr>
          <p:spPr>
            <a:xfrm>
              <a:off x="570595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22" name="Google Shape;9722;p83"/>
            <p:cNvSpPr/>
            <p:nvPr/>
          </p:nvSpPr>
          <p:spPr>
            <a:xfrm>
              <a:off x="584750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8"/>
                  </a:cubicBezTo>
                  <a:cubicBezTo>
                    <a:pt x="3394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23" name="Google Shape;9723;p83"/>
            <p:cNvSpPr/>
            <p:nvPr/>
          </p:nvSpPr>
          <p:spPr>
            <a:xfrm>
              <a:off x="5989025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724" name="Google Shape;9724;p83"/>
          <p:cNvGrpSpPr/>
          <p:nvPr/>
        </p:nvGrpSpPr>
        <p:grpSpPr>
          <a:xfrm>
            <a:off x="4607035" y="2287138"/>
            <a:ext cx="340168" cy="340168"/>
            <a:chOff x="6242825" y="238125"/>
            <a:chExt cx="483125" cy="483125"/>
          </a:xfrm>
          <a:solidFill>
            <a:schemeClr val="accent1">
              <a:lumMod val="75000"/>
            </a:schemeClr>
          </a:solidFill>
        </p:grpSpPr>
        <p:sp>
          <p:nvSpPr>
            <p:cNvPr id="9725" name="Google Shape;9725;p83"/>
            <p:cNvSpPr/>
            <p:nvPr/>
          </p:nvSpPr>
          <p:spPr>
            <a:xfrm>
              <a:off x="624282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8192" y="1132"/>
                  </a:moveTo>
                  <a:lnTo>
                    <a:pt x="18192" y="2400"/>
                  </a:lnTo>
                  <a:cubicBezTo>
                    <a:pt x="17513" y="2639"/>
                    <a:pt x="17060" y="3282"/>
                    <a:pt x="17060" y="4001"/>
                  </a:cubicBezTo>
                  <a:cubicBezTo>
                    <a:pt x="17060" y="4719"/>
                    <a:pt x="17513" y="5363"/>
                    <a:pt x="18192" y="5601"/>
                  </a:cubicBezTo>
                  <a:lnTo>
                    <a:pt x="18192" y="8062"/>
                  </a:lnTo>
                  <a:cubicBezTo>
                    <a:pt x="17513" y="8300"/>
                    <a:pt x="17060" y="8944"/>
                    <a:pt x="17060" y="9662"/>
                  </a:cubicBezTo>
                  <a:cubicBezTo>
                    <a:pt x="17060" y="10381"/>
                    <a:pt x="17513" y="11024"/>
                    <a:pt x="18192" y="11263"/>
                  </a:cubicBezTo>
                  <a:lnTo>
                    <a:pt x="18192" y="13723"/>
                  </a:lnTo>
                  <a:cubicBezTo>
                    <a:pt x="17513" y="13962"/>
                    <a:pt x="17060" y="14605"/>
                    <a:pt x="17060" y="15324"/>
                  </a:cubicBezTo>
                  <a:cubicBezTo>
                    <a:pt x="17060" y="16042"/>
                    <a:pt x="17513" y="16685"/>
                    <a:pt x="18192" y="16924"/>
                  </a:cubicBezTo>
                  <a:lnTo>
                    <a:pt x="18192" y="18192"/>
                  </a:lnTo>
                  <a:lnTo>
                    <a:pt x="16924" y="18192"/>
                  </a:lnTo>
                  <a:cubicBezTo>
                    <a:pt x="16686" y="17513"/>
                    <a:pt x="16043" y="17060"/>
                    <a:pt x="15324" y="17060"/>
                  </a:cubicBezTo>
                  <a:cubicBezTo>
                    <a:pt x="14605" y="17060"/>
                    <a:pt x="13962" y="17513"/>
                    <a:pt x="13724" y="18192"/>
                  </a:cubicBezTo>
                  <a:lnTo>
                    <a:pt x="11263" y="18192"/>
                  </a:lnTo>
                  <a:cubicBezTo>
                    <a:pt x="11024" y="17513"/>
                    <a:pt x="10381" y="17060"/>
                    <a:pt x="9662" y="17060"/>
                  </a:cubicBezTo>
                  <a:cubicBezTo>
                    <a:pt x="8944" y="17060"/>
                    <a:pt x="8301" y="17513"/>
                    <a:pt x="8062" y="18192"/>
                  </a:cubicBezTo>
                  <a:lnTo>
                    <a:pt x="5601" y="18192"/>
                  </a:lnTo>
                  <a:cubicBezTo>
                    <a:pt x="5363" y="17513"/>
                    <a:pt x="4720" y="17060"/>
                    <a:pt x="4001" y="17060"/>
                  </a:cubicBezTo>
                  <a:cubicBezTo>
                    <a:pt x="3282" y="17060"/>
                    <a:pt x="2639" y="17513"/>
                    <a:pt x="2401" y="18192"/>
                  </a:cubicBezTo>
                  <a:lnTo>
                    <a:pt x="1133" y="18192"/>
                  </a:lnTo>
                  <a:lnTo>
                    <a:pt x="1133" y="16924"/>
                  </a:lnTo>
                  <a:cubicBezTo>
                    <a:pt x="1812" y="16685"/>
                    <a:pt x="2265" y="16042"/>
                    <a:pt x="2265" y="15324"/>
                  </a:cubicBezTo>
                  <a:cubicBezTo>
                    <a:pt x="2265" y="14605"/>
                    <a:pt x="1812" y="13962"/>
                    <a:pt x="1133" y="13723"/>
                  </a:cubicBezTo>
                  <a:lnTo>
                    <a:pt x="1133" y="11263"/>
                  </a:lnTo>
                  <a:cubicBezTo>
                    <a:pt x="1812" y="11024"/>
                    <a:pt x="2265" y="10381"/>
                    <a:pt x="2265" y="9662"/>
                  </a:cubicBezTo>
                  <a:cubicBezTo>
                    <a:pt x="2265" y="8944"/>
                    <a:pt x="1812" y="8300"/>
                    <a:pt x="1133" y="8062"/>
                  </a:cubicBezTo>
                  <a:lnTo>
                    <a:pt x="1133" y="5601"/>
                  </a:lnTo>
                  <a:cubicBezTo>
                    <a:pt x="1812" y="5363"/>
                    <a:pt x="2265" y="4719"/>
                    <a:pt x="2265" y="4001"/>
                  </a:cubicBezTo>
                  <a:cubicBezTo>
                    <a:pt x="2265" y="3282"/>
                    <a:pt x="1812" y="2639"/>
                    <a:pt x="1133" y="2400"/>
                  </a:cubicBezTo>
                  <a:lnTo>
                    <a:pt x="1133" y="1132"/>
                  </a:lnTo>
                  <a:lnTo>
                    <a:pt x="2401" y="1132"/>
                  </a:lnTo>
                  <a:cubicBezTo>
                    <a:pt x="2639" y="1812"/>
                    <a:pt x="3282" y="2265"/>
                    <a:pt x="4001" y="2265"/>
                  </a:cubicBezTo>
                  <a:cubicBezTo>
                    <a:pt x="4720" y="2265"/>
                    <a:pt x="5363" y="1812"/>
                    <a:pt x="5601" y="1132"/>
                  </a:cubicBezTo>
                  <a:lnTo>
                    <a:pt x="8062" y="1132"/>
                  </a:lnTo>
                  <a:cubicBezTo>
                    <a:pt x="8301" y="1812"/>
                    <a:pt x="8944" y="2265"/>
                    <a:pt x="9662" y="2265"/>
                  </a:cubicBezTo>
                  <a:cubicBezTo>
                    <a:pt x="10381" y="2265"/>
                    <a:pt x="11024" y="1812"/>
                    <a:pt x="11263" y="1132"/>
                  </a:cubicBezTo>
                  <a:lnTo>
                    <a:pt x="13724" y="1132"/>
                  </a:lnTo>
                  <a:cubicBezTo>
                    <a:pt x="13962" y="1812"/>
                    <a:pt x="14605" y="2265"/>
                    <a:pt x="15324" y="2265"/>
                  </a:cubicBezTo>
                  <a:cubicBezTo>
                    <a:pt x="16043" y="2265"/>
                    <a:pt x="16686" y="1812"/>
                    <a:pt x="16924" y="1132"/>
                  </a:cubicBezTo>
                  <a:close/>
                  <a:moveTo>
                    <a:pt x="568" y="0"/>
                  </a:moveTo>
                  <a:cubicBezTo>
                    <a:pt x="254" y="0"/>
                    <a:pt x="0" y="254"/>
                    <a:pt x="0" y="568"/>
                  </a:cubicBezTo>
                  <a:lnTo>
                    <a:pt x="0" y="2868"/>
                  </a:lnTo>
                  <a:cubicBezTo>
                    <a:pt x="0" y="3183"/>
                    <a:pt x="254" y="3436"/>
                    <a:pt x="568" y="3436"/>
                  </a:cubicBezTo>
                  <a:cubicBezTo>
                    <a:pt x="879" y="3436"/>
                    <a:pt x="1133" y="3687"/>
                    <a:pt x="1133" y="4001"/>
                  </a:cubicBezTo>
                  <a:cubicBezTo>
                    <a:pt x="1133" y="4315"/>
                    <a:pt x="879" y="4568"/>
                    <a:pt x="568" y="4568"/>
                  </a:cubicBezTo>
                  <a:cubicBezTo>
                    <a:pt x="254" y="4568"/>
                    <a:pt x="0" y="4819"/>
                    <a:pt x="0" y="5133"/>
                  </a:cubicBezTo>
                  <a:lnTo>
                    <a:pt x="0" y="8530"/>
                  </a:lnTo>
                  <a:cubicBezTo>
                    <a:pt x="0" y="8844"/>
                    <a:pt x="254" y="9098"/>
                    <a:pt x="568" y="9098"/>
                  </a:cubicBezTo>
                  <a:cubicBezTo>
                    <a:pt x="879" y="9098"/>
                    <a:pt x="1133" y="9348"/>
                    <a:pt x="1133" y="9662"/>
                  </a:cubicBezTo>
                  <a:cubicBezTo>
                    <a:pt x="1133" y="9976"/>
                    <a:pt x="879" y="10230"/>
                    <a:pt x="568" y="10230"/>
                  </a:cubicBezTo>
                  <a:cubicBezTo>
                    <a:pt x="254" y="10230"/>
                    <a:pt x="0" y="10481"/>
                    <a:pt x="0" y="10795"/>
                  </a:cubicBezTo>
                  <a:lnTo>
                    <a:pt x="0" y="14191"/>
                  </a:lnTo>
                  <a:cubicBezTo>
                    <a:pt x="0" y="14505"/>
                    <a:pt x="254" y="14759"/>
                    <a:pt x="568" y="14759"/>
                  </a:cubicBezTo>
                  <a:cubicBezTo>
                    <a:pt x="879" y="14759"/>
                    <a:pt x="1133" y="15010"/>
                    <a:pt x="1133" y="15324"/>
                  </a:cubicBezTo>
                  <a:cubicBezTo>
                    <a:pt x="1133" y="15638"/>
                    <a:pt x="879" y="15891"/>
                    <a:pt x="568" y="15891"/>
                  </a:cubicBezTo>
                  <a:cubicBezTo>
                    <a:pt x="254" y="15891"/>
                    <a:pt x="0" y="16142"/>
                    <a:pt x="0" y="16456"/>
                  </a:cubicBezTo>
                  <a:lnTo>
                    <a:pt x="0" y="18760"/>
                  </a:lnTo>
                  <a:cubicBezTo>
                    <a:pt x="0" y="19071"/>
                    <a:pt x="254" y="19324"/>
                    <a:pt x="568" y="19324"/>
                  </a:cubicBezTo>
                  <a:lnTo>
                    <a:pt x="2869" y="19324"/>
                  </a:lnTo>
                  <a:cubicBezTo>
                    <a:pt x="3183" y="19324"/>
                    <a:pt x="3436" y="19071"/>
                    <a:pt x="3436" y="18760"/>
                  </a:cubicBezTo>
                  <a:cubicBezTo>
                    <a:pt x="3436" y="18446"/>
                    <a:pt x="3687" y="18192"/>
                    <a:pt x="4001" y="18192"/>
                  </a:cubicBezTo>
                  <a:cubicBezTo>
                    <a:pt x="4315" y="18192"/>
                    <a:pt x="4569" y="18446"/>
                    <a:pt x="4569" y="18760"/>
                  </a:cubicBezTo>
                  <a:cubicBezTo>
                    <a:pt x="4569" y="19071"/>
                    <a:pt x="4819" y="19324"/>
                    <a:pt x="5133" y="19324"/>
                  </a:cubicBezTo>
                  <a:lnTo>
                    <a:pt x="8530" y="19324"/>
                  </a:lnTo>
                  <a:cubicBezTo>
                    <a:pt x="8844" y="19324"/>
                    <a:pt x="9098" y="19071"/>
                    <a:pt x="9098" y="18760"/>
                  </a:cubicBezTo>
                  <a:cubicBezTo>
                    <a:pt x="9098" y="18446"/>
                    <a:pt x="9348" y="18192"/>
                    <a:pt x="9662" y="18192"/>
                  </a:cubicBezTo>
                  <a:cubicBezTo>
                    <a:pt x="9976" y="18192"/>
                    <a:pt x="10230" y="18446"/>
                    <a:pt x="10230" y="18760"/>
                  </a:cubicBezTo>
                  <a:cubicBezTo>
                    <a:pt x="10230" y="19071"/>
                    <a:pt x="10481" y="19324"/>
                    <a:pt x="10795" y="19324"/>
                  </a:cubicBezTo>
                  <a:lnTo>
                    <a:pt x="14192" y="19324"/>
                  </a:lnTo>
                  <a:cubicBezTo>
                    <a:pt x="14506" y="19324"/>
                    <a:pt x="14759" y="19071"/>
                    <a:pt x="14759" y="18760"/>
                  </a:cubicBezTo>
                  <a:cubicBezTo>
                    <a:pt x="14759" y="18446"/>
                    <a:pt x="15010" y="18192"/>
                    <a:pt x="15324" y="18192"/>
                  </a:cubicBezTo>
                  <a:cubicBezTo>
                    <a:pt x="15638" y="18192"/>
                    <a:pt x="15892" y="18446"/>
                    <a:pt x="15892" y="18760"/>
                  </a:cubicBezTo>
                  <a:cubicBezTo>
                    <a:pt x="15892" y="19071"/>
                    <a:pt x="16142" y="19324"/>
                    <a:pt x="16456" y="19324"/>
                  </a:cubicBezTo>
                  <a:lnTo>
                    <a:pt x="18760" y="19324"/>
                  </a:lnTo>
                  <a:cubicBezTo>
                    <a:pt x="19071" y="19324"/>
                    <a:pt x="19325" y="19071"/>
                    <a:pt x="19325" y="18760"/>
                  </a:cubicBezTo>
                  <a:lnTo>
                    <a:pt x="19325" y="16456"/>
                  </a:lnTo>
                  <a:cubicBezTo>
                    <a:pt x="19325" y="16142"/>
                    <a:pt x="19071" y="15891"/>
                    <a:pt x="18760" y="15891"/>
                  </a:cubicBezTo>
                  <a:cubicBezTo>
                    <a:pt x="18446" y="15891"/>
                    <a:pt x="18192" y="15638"/>
                    <a:pt x="18192" y="15324"/>
                  </a:cubicBezTo>
                  <a:cubicBezTo>
                    <a:pt x="18192" y="15010"/>
                    <a:pt x="18446" y="14759"/>
                    <a:pt x="18760" y="14759"/>
                  </a:cubicBezTo>
                  <a:cubicBezTo>
                    <a:pt x="19071" y="14759"/>
                    <a:pt x="19325" y="14505"/>
                    <a:pt x="19325" y="14191"/>
                  </a:cubicBezTo>
                  <a:lnTo>
                    <a:pt x="19325" y="10795"/>
                  </a:lnTo>
                  <a:cubicBezTo>
                    <a:pt x="19325" y="10481"/>
                    <a:pt x="19071" y="10230"/>
                    <a:pt x="18760" y="10230"/>
                  </a:cubicBezTo>
                  <a:cubicBezTo>
                    <a:pt x="18446" y="10230"/>
                    <a:pt x="18192" y="9976"/>
                    <a:pt x="18192" y="9662"/>
                  </a:cubicBezTo>
                  <a:cubicBezTo>
                    <a:pt x="18192" y="9348"/>
                    <a:pt x="18446" y="9098"/>
                    <a:pt x="18760" y="9098"/>
                  </a:cubicBezTo>
                  <a:cubicBezTo>
                    <a:pt x="19071" y="9098"/>
                    <a:pt x="19325" y="8844"/>
                    <a:pt x="19325" y="8530"/>
                  </a:cubicBezTo>
                  <a:lnTo>
                    <a:pt x="19325" y="5133"/>
                  </a:lnTo>
                  <a:cubicBezTo>
                    <a:pt x="19325" y="4819"/>
                    <a:pt x="19071" y="4568"/>
                    <a:pt x="18760" y="4568"/>
                  </a:cubicBezTo>
                  <a:cubicBezTo>
                    <a:pt x="18446" y="4568"/>
                    <a:pt x="18192" y="4315"/>
                    <a:pt x="18192" y="4001"/>
                  </a:cubicBezTo>
                  <a:cubicBezTo>
                    <a:pt x="18192" y="3687"/>
                    <a:pt x="18446" y="3436"/>
                    <a:pt x="18760" y="3436"/>
                  </a:cubicBezTo>
                  <a:cubicBezTo>
                    <a:pt x="19071" y="3436"/>
                    <a:pt x="19325" y="3183"/>
                    <a:pt x="19325" y="2868"/>
                  </a:cubicBezTo>
                  <a:lnTo>
                    <a:pt x="19325" y="568"/>
                  </a:lnTo>
                  <a:cubicBezTo>
                    <a:pt x="19325" y="254"/>
                    <a:pt x="19071" y="0"/>
                    <a:pt x="18760" y="0"/>
                  </a:cubicBezTo>
                  <a:lnTo>
                    <a:pt x="16456" y="0"/>
                  </a:lnTo>
                  <a:cubicBezTo>
                    <a:pt x="16142" y="0"/>
                    <a:pt x="15892" y="254"/>
                    <a:pt x="15892" y="568"/>
                  </a:cubicBezTo>
                  <a:cubicBezTo>
                    <a:pt x="15892" y="879"/>
                    <a:pt x="15638" y="1132"/>
                    <a:pt x="15324" y="1132"/>
                  </a:cubicBezTo>
                  <a:cubicBezTo>
                    <a:pt x="15010" y="1132"/>
                    <a:pt x="14759" y="879"/>
                    <a:pt x="14759" y="568"/>
                  </a:cubicBezTo>
                  <a:cubicBezTo>
                    <a:pt x="14759" y="254"/>
                    <a:pt x="14506" y="0"/>
                    <a:pt x="14192" y="0"/>
                  </a:cubicBezTo>
                  <a:lnTo>
                    <a:pt x="10795" y="0"/>
                  </a:lnTo>
                  <a:cubicBezTo>
                    <a:pt x="10481" y="0"/>
                    <a:pt x="10230" y="254"/>
                    <a:pt x="10230" y="568"/>
                  </a:cubicBezTo>
                  <a:cubicBezTo>
                    <a:pt x="10230" y="879"/>
                    <a:pt x="9976" y="1132"/>
                    <a:pt x="9662" y="1132"/>
                  </a:cubicBezTo>
                  <a:cubicBezTo>
                    <a:pt x="9348" y="1132"/>
                    <a:pt x="9098" y="879"/>
                    <a:pt x="9098" y="568"/>
                  </a:cubicBezTo>
                  <a:cubicBezTo>
                    <a:pt x="9098" y="254"/>
                    <a:pt x="8844" y="0"/>
                    <a:pt x="8530" y="0"/>
                  </a:cubicBezTo>
                  <a:lnTo>
                    <a:pt x="5133" y="0"/>
                  </a:lnTo>
                  <a:cubicBezTo>
                    <a:pt x="4819" y="0"/>
                    <a:pt x="4569" y="254"/>
                    <a:pt x="4569" y="568"/>
                  </a:cubicBezTo>
                  <a:cubicBezTo>
                    <a:pt x="4569" y="879"/>
                    <a:pt x="4315" y="1132"/>
                    <a:pt x="4001" y="1132"/>
                  </a:cubicBezTo>
                  <a:cubicBezTo>
                    <a:pt x="3687" y="1132"/>
                    <a:pt x="3436" y="879"/>
                    <a:pt x="3436" y="568"/>
                  </a:cubicBezTo>
                  <a:cubicBezTo>
                    <a:pt x="3436" y="254"/>
                    <a:pt x="3183" y="0"/>
                    <a:pt x="28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26" name="Google Shape;9726;p83"/>
            <p:cNvSpPr/>
            <p:nvPr/>
          </p:nvSpPr>
          <p:spPr>
            <a:xfrm>
              <a:off x="6328725" y="32402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11323" y="1132"/>
                  </a:moveTo>
                  <a:lnTo>
                    <a:pt x="11323" y="5991"/>
                  </a:lnTo>
                  <a:lnTo>
                    <a:pt x="10025" y="4692"/>
                  </a:lnTo>
                  <a:cubicBezTo>
                    <a:pt x="9913" y="4582"/>
                    <a:pt x="9768" y="4527"/>
                    <a:pt x="9623" y="4527"/>
                  </a:cubicBezTo>
                  <a:cubicBezTo>
                    <a:pt x="9478" y="4527"/>
                    <a:pt x="9333" y="4582"/>
                    <a:pt x="9222" y="4692"/>
                  </a:cubicBezTo>
                  <a:lnTo>
                    <a:pt x="6498" y="7419"/>
                  </a:lnTo>
                  <a:lnTo>
                    <a:pt x="4303" y="5773"/>
                  </a:lnTo>
                  <a:cubicBezTo>
                    <a:pt x="4201" y="5698"/>
                    <a:pt x="4081" y="5661"/>
                    <a:pt x="3962" y="5661"/>
                  </a:cubicBezTo>
                  <a:cubicBezTo>
                    <a:pt x="3824" y="5661"/>
                    <a:pt x="3687" y="5711"/>
                    <a:pt x="3578" y="5810"/>
                  </a:cubicBezTo>
                  <a:lnTo>
                    <a:pt x="1133" y="8053"/>
                  </a:lnTo>
                  <a:lnTo>
                    <a:pt x="1133" y="1132"/>
                  </a:lnTo>
                  <a:close/>
                  <a:moveTo>
                    <a:pt x="4001" y="6960"/>
                  </a:moveTo>
                  <a:lnTo>
                    <a:pt x="5689" y="8228"/>
                  </a:lnTo>
                  <a:lnTo>
                    <a:pt x="2594" y="11323"/>
                  </a:lnTo>
                  <a:lnTo>
                    <a:pt x="1133" y="11323"/>
                  </a:lnTo>
                  <a:lnTo>
                    <a:pt x="1133" y="9590"/>
                  </a:lnTo>
                  <a:lnTo>
                    <a:pt x="4001" y="6960"/>
                  </a:lnTo>
                  <a:close/>
                  <a:moveTo>
                    <a:pt x="9623" y="5894"/>
                  </a:moveTo>
                  <a:lnTo>
                    <a:pt x="11323" y="7594"/>
                  </a:lnTo>
                  <a:lnTo>
                    <a:pt x="11323" y="11323"/>
                  </a:lnTo>
                  <a:lnTo>
                    <a:pt x="4197" y="11323"/>
                  </a:lnTo>
                  <a:lnTo>
                    <a:pt x="9623" y="5894"/>
                  </a:lnTo>
                  <a:close/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lnTo>
                    <a:pt x="0" y="11888"/>
                  </a:lnTo>
                  <a:cubicBezTo>
                    <a:pt x="0" y="12202"/>
                    <a:pt x="251" y="12455"/>
                    <a:pt x="565" y="12455"/>
                  </a:cubicBezTo>
                  <a:lnTo>
                    <a:pt x="11888" y="12455"/>
                  </a:lnTo>
                  <a:cubicBezTo>
                    <a:pt x="12202" y="12455"/>
                    <a:pt x="12456" y="12202"/>
                    <a:pt x="12456" y="11888"/>
                  </a:cubicBezTo>
                  <a:lnTo>
                    <a:pt x="12456" y="565"/>
                  </a:lnTo>
                  <a:cubicBezTo>
                    <a:pt x="12456" y="251"/>
                    <a:pt x="12202" y="0"/>
                    <a:pt x="118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27" name="Google Shape;9727;p83"/>
            <p:cNvSpPr/>
            <p:nvPr/>
          </p:nvSpPr>
          <p:spPr>
            <a:xfrm>
              <a:off x="6441950" y="380575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1" y="1011"/>
                    <a:pt x="1" y="1700"/>
                  </a:cubicBezTo>
                  <a:cubicBezTo>
                    <a:pt x="1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728" name="Google Shape;9728;p83"/>
          <p:cNvGrpSpPr/>
          <p:nvPr/>
        </p:nvGrpSpPr>
        <p:grpSpPr>
          <a:xfrm>
            <a:off x="844156" y="2727362"/>
            <a:ext cx="343566" cy="298943"/>
            <a:chOff x="889275" y="861850"/>
            <a:chExt cx="487950" cy="424575"/>
          </a:xfrm>
          <a:solidFill>
            <a:schemeClr val="accent1">
              <a:lumMod val="75000"/>
            </a:schemeClr>
          </a:solidFill>
        </p:grpSpPr>
        <p:sp>
          <p:nvSpPr>
            <p:cNvPr id="9729" name="Google Shape;9729;p83"/>
            <p:cNvSpPr/>
            <p:nvPr/>
          </p:nvSpPr>
          <p:spPr>
            <a:xfrm>
              <a:off x="1319225" y="1031700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30" name="Google Shape;9730;p83"/>
            <p:cNvSpPr/>
            <p:nvPr/>
          </p:nvSpPr>
          <p:spPr>
            <a:xfrm>
              <a:off x="1314475" y="946725"/>
              <a:ext cx="62750" cy="56700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31" name="Google Shape;9731;p83"/>
            <p:cNvSpPr/>
            <p:nvPr/>
          </p:nvSpPr>
          <p:spPr>
            <a:xfrm>
              <a:off x="1317875" y="1088250"/>
              <a:ext cx="59350" cy="56675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32" name="Google Shape;9732;p83"/>
            <p:cNvSpPr/>
            <p:nvPr/>
          </p:nvSpPr>
          <p:spPr>
            <a:xfrm>
              <a:off x="889275" y="861850"/>
              <a:ext cx="400700" cy="424575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733" name="Google Shape;9733;p83"/>
          <p:cNvSpPr/>
          <p:nvPr/>
        </p:nvSpPr>
        <p:spPr>
          <a:xfrm>
            <a:off x="1282125" y="2706628"/>
            <a:ext cx="302974" cy="340204"/>
          </a:xfrm>
          <a:custGeom>
            <a:avLst/>
            <a:gdLst/>
            <a:ahLst/>
            <a:cxnLst/>
            <a:rect l="l" t="t" r="r" b="b"/>
            <a:pathLst>
              <a:path w="17212" h="19327" extrusionOk="0">
                <a:moveTo>
                  <a:pt x="15400" y="1132"/>
                </a:moveTo>
                <a:cubicBezTo>
                  <a:pt x="15714" y="1132"/>
                  <a:pt x="15965" y="1386"/>
                  <a:pt x="15965" y="1700"/>
                </a:cubicBezTo>
                <a:cubicBezTo>
                  <a:pt x="15965" y="2011"/>
                  <a:pt x="15714" y="2265"/>
                  <a:pt x="15400" y="2265"/>
                </a:cubicBezTo>
                <a:lnTo>
                  <a:pt x="1813" y="2265"/>
                </a:lnTo>
                <a:cubicBezTo>
                  <a:pt x="1499" y="2265"/>
                  <a:pt x="1248" y="2011"/>
                  <a:pt x="1248" y="1700"/>
                </a:cubicBezTo>
                <a:cubicBezTo>
                  <a:pt x="1248" y="1386"/>
                  <a:pt x="1499" y="1132"/>
                  <a:pt x="1813" y="1132"/>
                </a:cubicBezTo>
                <a:close/>
                <a:moveTo>
                  <a:pt x="14835" y="3397"/>
                </a:moveTo>
                <a:lnTo>
                  <a:pt x="14835" y="10230"/>
                </a:lnTo>
                <a:lnTo>
                  <a:pt x="2380" y="10230"/>
                </a:lnTo>
                <a:lnTo>
                  <a:pt x="2380" y="3397"/>
                </a:lnTo>
                <a:close/>
                <a:moveTo>
                  <a:pt x="15400" y="11362"/>
                </a:moveTo>
                <a:cubicBezTo>
                  <a:pt x="15714" y="11362"/>
                  <a:pt x="15965" y="11613"/>
                  <a:pt x="15965" y="11927"/>
                </a:cubicBezTo>
                <a:cubicBezTo>
                  <a:pt x="15965" y="12241"/>
                  <a:pt x="15714" y="12495"/>
                  <a:pt x="15400" y="12495"/>
                </a:cubicBezTo>
                <a:lnTo>
                  <a:pt x="1813" y="12495"/>
                </a:lnTo>
                <a:cubicBezTo>
                  <a:pt x="1499" y="12495"/>
                  <a:pt x="1248" y="12241"/>
                  <a:pt x="1248" y="11927"/>
                </a:cubicBezTo>
                <a:cubicBezTo>
                  <a:pt x="1248" y="11613"/>
                  <a:pt x="1499" y="11362"/>
                  <a:pt x="1813" y="11362"/>
                </a:cubicBezTo>
                <a:close/>
                <a:moveTo>
                  <a:pt x="1813" y="0"/>
                </a:moveTo>
                <a:cubicBezTo>
                  <a:pt x="985" y="0"/>
                  <a:pt x="279" y="595"/>
                  <a:pt x="140" y="1410"/>
                </a:cubicBezTo>
                <a:cubicBezTo>
                  <a:pt x="1" y="2226"/>
                  <a:pt x="466" y="3023"/>
                  <a:pt x="1248" y="3300"/>
                </a:cubicBezTo>
                <a:lnTo>
                  <a:pt x="1248" y="10327"/>
                </a:lnTo>
                <a:cubicBezTo>
                  <a:pt x="569" y="10565"/>
                  <a:pt x="116" y="11208"/>
                  <a:pt x="116" y="11927"/>
                </a:cubicBezTo>
                <a:cubicBezTo>
                  <a:pt x="116" y="12866"/>
                  <a:pt x="874" y="13624"/>
                  <a:pt x="1813" y="13627"/>
                </a:cubicBezTo>
                <a:lnTo>
                  <a:pt x="6774" y="13627"/>
                </a:lnTo>
                <a:lnTo>
                  <a:pt x="2522" y="18383"/>
                </a:lnTo>
                <a:cubicBezTo>
                  <a:pt x="2311" y="18615"/>
                  <a:pt x="2332" y="18974"/>
                  <a:pt x="2564" y="19183"/>
                </a:cubicBezTo>
                <a:cubicBezTo>
                  <a:pt x="2673" y="19279"/>
                  <a:pt x="2809" y="19326"/>
                  <a:pt x="2943" y="19326"/>
                </a:cubicBezTo>
                <a:cubicBezTo>
                  <a:pt x="3100" y="19326"/>
                  <a:pt x="3256" y="19262"/>
                  <a:pt x="3368" y="19137"/>
                </a:cubicBezTo>
                <a:lnTo>
                  <a:pt x="8042" y="13908"/>
                </a:lnTo>
                <a:lnTo>
                  <a:pt x="8042" y="18760"/>
                </a:lnTo>
                <a:cubicBezTo>
                  <a:pt x="8042" y="19071"/>
                  <a:pt x="8292" y="19325"/>
                  <a:pt x="8606" y="19325"/>
                </a:cubicBezTo>
                <a:cubicBezTo>
                  <a:pt x="8920" y="19325"/>
                  <a:pt x="9174" y="19071"/>
                  <a:pt x="9174" y="18760"/>
                </a:cubicBezTo>
                <a:lnTo>
                  <a:pt x="9174" y="13908"/>
                </a:lnTo>
                <a:lnTo>
                  <a:pt x="13845" y="19137"/>
                </a:lnTo>
                <a:cubicBezTo>
                  <a:pt x="13956" y="19260"/>
                  <a:pt x="14109" y="19322"/>
                  <a:pt x="14263" y="19322"/>
                </a:cubicBezTo>
                <a:cubicBezTo>
                  <a:pt x="14398" y="19322"/>
                  <a:pt x="14534" y="19274"/>
                  <a:pt x="14642" y="19177"/>
                </a:cubicBezTo>
                <a:cubicBezTo>
                  <a:pt x="14875" y="18971"/>
                  <a:pt x="14896" y="18615"/>
                  <a:pt x="14691" y="18383"/>
                </a:cubicBezTo>
                <a:lnTo>
                  <a:pt x="10439" y="13627"/>
                </a:lnTo>
                <a:lnTo>
                  <a:pt x="15400" y="13627"/>
                </a:lnTo>
                <a:cubicBezTo>
                  <a:pt x="16227" y="13624"/>
                  <a:pt x="16934" y="13029"/>
                  <a:pt x="17073" y="12214"/>
                </a:cubicBezTo>
                <a:cubicBezTo>
                  <a:pt x="17212" y="11399"/>
                  <a:pt x="16747" y="10601"/>
                  <a:pt x="15968" y="10327"/>
                </a:cubicBezTo>
                <a:lnTo>
                  <a:pt x="15968" y="3300"/>
                </a:lnTo>
                <a:cubicBezTo>
                  <a:pt x="16747" y="3023"/>
                  <a:pt x="17212" y="2226"/>
                  <a:pt x="17073" y="1410"/>
                </a:cubicBezTo>
                <a:cubicBezTo>
                  <a:pt x="16934" y="595"/>
                  <a:pt x="16227" y="0"/>
                  <a:pt x="154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9734" name="Google Shape;9734;p83"/>
          <p:cNvSpPr/>
          <p:nvPr/>
        </p:nvSpPr>
        <p:spPr>
          <a:xfrm>
            <a:off x="1677131" y="2706628"/>
            <a:ext cx="341506" cy="340204"/>
          </a:xfrm>
          <a:custGeom>
            <a:avLst/>
            <a:gdLst/>
            <a:ahLst/>
            <a:cxnLst/>
            <a:rect l="l" t="t" r="r" b="b"/>
            <a:pathLst>
              <a:path w="19401" h="19327" extrusionOk="0">
                <a:moveTo>
                  <a:pt x="14796" y="1700"/>
                </a:moveTo>
                <a:lnTo>
                  <a:pt x="17815" y="3965"/>
                </a:lnTo>
                <a:lnTo>
                  <a:pt x="14796" y="6229"/>
                </a:lnTo>
                <a:lnTo>
                  <a:pt x="14796" y="5097"/>
                </a:lnTo>
                <a:cubicBezTo>
                  <a:pt x="14796" y="4783"/>
                  <a:pt x="14542" y="4529"/>
                  <a:pt x="14231" y="4529"/>
                </a:cubicBezTo>
                <a:lnTo>
                  <a:pt x="10795" y="4529"/>
                </a:lnTo>
                <a:cubicBezTo>
                  <a:pt x="9807" y="4529"/>
                  <a:pt x="8893" y="5046"/>
                  <a:pt x="8379" y="5888"/>
                </a:cubicBezTo>
                <a:cubicBezTo>
                  <a:pt x="8177" y="5547"/>
                  <a:pt x="7932" y="5230"/>
                  <a:pt x="7658" y="4946"/>
                </a:cubicBezTo>
                <a:cubicBezTo>
                  <a:pt x="8409" y="3974"/>
                  <a:pt x="9566" y="3403"/>
                  <a:pt x="10795" y="3397"/>
                </a:cubicBezTo>
                <a:lnTo>
                  <a:pt x="14231" y="3397"/>
                </a:lnTo>
                <a:cubicBezTo>
                  <a:pt x="14542" y="3397"/>
                  <a:pt x="14796" y="3143"/>
                  <a:pt x="14796" y="2832"/>
                </a:cubicBezTo>
                <a:lnTo>
                  <a:pt x="14796" y="1700"/>
                </a:lnTo>
                <a:close/>
                <a:moveTo>
                  <a:pt x="5807" y="13011"/>
                </a:moveTo>
                <a:cubicBezTo>
                  <a:pt x="5888" y="13398"/>
                  <a:pt x="6015" y="13778"/>
                  <a:pt x="6184" y="14137"/>
                </a:cubicBezTo>
                <a:cubicBezTo>
                  <a:pt x="5538" y="14566"/>
                  <a:pt x="4777" y="14796"/>
                  <a:pt x="4001" y="14796"/>
                </a:cubicBezTo>
                <a:lnTo>
                  <a:pt x="1700" y="14796"/>
                </a:lnTo>
                <a:cubicBezTo>
                  <a:pt x="1386" y="14796"/>
                  <a:pt x="1133" y="14542"/>
                  <a:pt x="1133" y="14231"/>
                </a:cubicBezTo>
                <a:cubicBezTo>
                  <a:pt x="1133" y="13917"/>
                  <a:pt x="1386" y="13663"/>
                  <a:pt x="1700" y="13663"/>
                </a:cubicBezTo>
                <a:lnTo>
                  <a:pt x="4001" y="13663"/>
                </a:lnTo>
                <a:cubicBezTo>
                  <a:pt x="4662" y="13663"/>
                  <a:pt x="5299" y="13434"/>
                  <a:pt x="5807" y="13011"/>
                </a:cubicBezTo>
                <a:close/>
                <a:moveTo>
                  <a:pt x="4001" y="4529"/>
                </a:moveTo>
                <a:cubicBezTo>
                  <a:pt x="6190" y="4532"/>
                  <a:pt x="7963" y="6305"/>
                  <a:pt x="7966" y="8494"/>
                </a:cubicBezTo>
                <a:lnTo>
                  <a:pt x="7966" y="11966"/>
                </a:lnTo>
                <a:cubicBezTo>
                  <a:pt x="7966" y="13527"/>
                  <a:pt x="9231" y="14792"/>
                  <a:pt x="10795" y="14796"/>
                </a:cubicBezTo>
                <a:lnTo>
                  <a:pt x="14231" y="14796"/>
                </a:lnTo>
                <a:cubicBezTo>
                  <a:pt x="14542" y="14796"/>
                  <a:pt x="14796" y="14542"/>
                  <a:pt x="14796" y="14231"/>
                </a:cubicBezTo>
                <a:lnTo>
                  <a:pt x="14796" y="13099"/>
                </a:lnTo>
                <a:lnTo>
                  <a:pt x="17815" y="15363"/>
                </a:lnTo>
                <a:lnTo>
                  <a:pt x="14796" y="17628"/>
                </a:lnTo>
                <a:lnTo>
                  <a:pt x="14796" y="16495"/>
                </a:lnTo>
                <a:cubicBezTo>
                  <a:pt x="14796" y="16181"/>
                  <a:pt x="14542" y="15928"/>
                  <a:pt x="14231" y="15928"/>
                </a:cubicBezTo>
                <a:lnTo>
                  <a:pt x="10795" y="15928"/>
                </a:lnTo>
                <a:cubicBezTo>
                  <a:pt x="8606" y="15925"/>
                  <a:pt x="6833" y="14152"/>
                  <a:pt x="6833" y="11966"/>
                </a:cubicBezTo>
                <a:lnTo>
                  <a:pt x="6833" y="8494"/>
                </a:lnTo>
                <a:cubicBezTo>
                  <a:pt x="6830" y="6930"/>
                  <a:pt x="5565" y="5665"/>
                  <a:pt x="4001" y="5662"/>
                </a:cubicBezTo>
                <a:lnTo>
                  <a:pt x="1700" y="5662"/>
                </a:lnTo>
                <a:cubicBezTo>
                  <a:pt x="1386" y="5662"/>
                  <a:pt x="1133" y="5408"/>
                  <a:pt x="1133" y="5097"/>
                </a:cubicBezTo>
                <a:cubicBezTo>
                  <a:pt x="1133" y="4783"/>
                  <a:pt x="1386" y="4529"/>
                  <a:pt x="1700" y="4529"/>
                </a:cubicBezTo>
                <a:close/>
                <a:moveTo>
                  <a:pt x="14230" y="0"/>
                </a:moveTo>
                <a:cubicBezTo>
                  <a:pt x="13937" y="0"/>
                  <a:pt x="13663" y="232"/>
                  <a:pt x="13663" y="568"/>
                </a:cubicBezTo>
                <a:lnTo>
                  <a:pt x="13663" y="2265"/>
                </a:lnTo>
                <a:lnTo>
                  <a:pt x="10795" y="2265"/>
                </a:lnTo>
                <a:cubicBezTo>
                  <a:pt x="9228" y="2265"/>
                  <a:pt x="7745" y="2989"/>
                  <a:pt x="6782" y="4224"/>
                </a:cubicBezTo>
                <a:cubicBezTo>
                  <a:pt x="5955" y="3684"/>
                  <a:pt x="4988" y="3397"/>
                  <a:pt x="4001" y="3397"/>
                </a:cubicBezTo>
                <a:lnTo>
                  <a:pt x="1700" y="3397"/>
                </a:lnTo>
                <a:cubicBezTo>
                  <a:pt x="761" y="3397"/>
                  <a:pt x="0" y="4158"/>
                  <a:pt x="0" y="5097"/>
                </a:cubicBezTo>
                <a:cubicBezTo>
                  <a:pt x="0" y="6033"/>
                  <a:pt x="761" y="6794"/>
                  <a:pt x="1700" y="6794"/>
                </a:cubicBezTo>
                <a:lnTo>
                  <a:pt x="4001" y="6794"/>
                </a:lnTo>
                <a:cubicBezTo>
                  <a:pt x="4940" y="6794"/>
                  <a:pt x="5698" y="7555"/>
                  <a:pt x="5701" y="8494"/>
                </a:cubicBezTo>
                <a:lnTo>
                  <a:pt x="5701" y="10834"/>
                </a:lnTo>
                <a:cubicBezTo>
                  <a:pt x="5698" y="11770"/>
                  <a:pt x="4940" y="12531"/>
                  <a:pt x="4001" y="12531"/>
                </a:cubicBezTo>
                <a:lnTo>
                  <a:pt x="1700" y="12531"/>
                </a:lnTo>
                <a:cubicBezTo>
                  <a:pt x="761" y="12531"/>
                  <a:pt x="0" y="13292"/>
                  <a:pt x="0" y="14231"/>
                </a:cubicBezTo>
                <a:cubicBezTo>
                  <a:pt x="0" y="15167"/>
                  <a:pt x="761" y="15928"/>
                  <a:pt x="1700" y="15928"/>
                </a:cubicBezTo>
                <a:lnTo>
                  <a:pt x="4001" y="15928"/>
                </a:lnTo>
                <a:cubicBezTo>
                  <a:pt x="4988" y="15928"/>
                  <a:pt x="5955" y="15641"/>
                  <a:pt x="6782" y="15100"/>
                </a:cubicBezTo>
                <a:cubicBezTo>
                  <a:pt x="7745" y="16338"/>
                  <a:pt x="9228" y="17060"/>
                  <a:pt x="10795" y="17060"/>
                </a:cubicBezTo>
                <a:lnTo>
                  <a:pt x="13663" y="17060"/>
                </a:lnTo>
                <a:lnTo>
                  <a:pt x="13663" y="18760"/>
                </a:lnTo>
                <a:cubicBezTo>
                  <a:pt x="13663" y="19095"/>
                  <a:pt x="13938" y="19326"/>
                  <a:pt x="14232" y="19326"/>
                </a:cubicBezTo>
                <a:cubicBezTo>
                  <a:pt x="14347" y="19326"/>
                  <a:pt x="14464" y="19291"/>
                  <a:pt x="14569" y="19213"/>
                </a:cubicBezTo>
                <a:lnTo>
                  <a:pt x="19098" y="15816"/>
                </a:lnTo>
                <a:cubicBezTo>
                  <a:pt x="19400" y="15590"/>
                  <a:pt x="19400" y="15134"/>
                  <a:pt x="19098" y="14910"/>
                </a:cubicBezTo>
                <a:lnTo>
                  <a:pt x="14569" y="11513"/>
                </a:lnTo>
                <a:cubicBezTo>
                  <a:pt x="14464" y="11434"/>
                  <a:pt x="14345" y="11398"/>
                  <a:pt x="14230" y="11398"/>
                </a:cubicBezTo>
                <a:cubicBezTo>
                  <a:pt x="13937" y="11398"/>
                  <a:pt x="13663" y="11630"/>
                  <a:pt x="13663" y="11966"/>
                </a:cubicBezTo>
                <a:lnTo>
                  <a:pt x="13663" y="13663"/>
                </a:lnTo>
                <a:lnTo>
                  <a:pt x="10795" y="13663"/>
                </a:lnTo>
                <a:cubicBezTo>
                  <a:pt x="9856" y="13663"/>
                  <a:pt x="9098" y="12902"/>
                  <a:pt x="9098" y="11966"/>
                </a:cubicBezTo>
                <a:lnTo>
                  <a:pt x="9098" y="7362"/>
                </a:lnTo>
                <a:cubicBezTo>
                  <a:pt x="9098" y="6423"/>
                  <a:pt x="9856" y="5662"/>
                  <a:pt x="10795" y="5662"/>
                </a:cubicBezTo>
                <a:lnTo>
                  <a:pt x="13663" y="5662"/>
                </a:lnTo>
                <a:lnTo>
                  <a:pt x="13663" y="7362"/>
                </a:lnTo>
                <a:cubicBezTo>
                  <a:pt x="13663" y="7576"/>
                  <a:pt x="13784" y="7769"/>
                  <a:pt x="13977" y="7866"/>
                </a:cubicBezTo>
                <a:cubicBezTo>
                  <a:pt x="14057" y="7906"/>
                  <a:pt x="14144" y="7926"/>
                  <a:pt x="14230" y="7926"/>
                </a:cubicBezTo>
                <a:cubicBezTo>
                  <a:pt x="14350" y="7926"/>
                  <a:pt x="14469" y="7888"/>
                  <a:pt x="14569" y="7815"/>
                </a:cubicBezTo>
                <a:lnTo>
                  <a:pt x="19098" y="4418"/>
                </a:lnTo>
                <a:cubicBezTo>
                  <a:pt x="19400" y="4191"/>
                  <a:pt x="19400" y="3735"/>
                  <a:pt x="19098" y="3512"/>
                </a:cubicBezTo>
                <a:lnTo>
                  <a:pt x="14569" y="115"/>
                </a:lnTo>
                <a:cubicBezTo>
                  <a:pt x="14464" y="36"/>
                  <a:pt x="14345" y="0"/>
                  <a:pt x="1423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735" name="Google Shape;9735;p83"/>
          <p:cNvGrpSpPr/>
          <p:nvPr/>
        </p:nvGrpSpPr>
        <p:grpSpPr>
          <a:xfrm>
            <a:off x="2105973" y="2706749"/>
            <a:ext cx="340168" cy="340168"/>
            <a:chOff x="2676100" y="832575"/>
            <a:chExt cx="483125" cy="483125"/>
          </a:xfrm>
          <a:solidFill>
            <a:schemeClr val="accent1">
              <a:lumMod val="75000"/>
            </a:schemeClr>
          </a:solidFill>
        </p:grpSpPr>
        <p:sp>
          <p:nvSpPr>
            <p:cNvPr id="9736" name="Google Shape;9736;p83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37" name="Google Shape;9737;p83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38" name="Google Shape;9738;p83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739" name="Google Shape;9739;p83"/>
          <p:cNvGrpSpPr/>
          <p:nvPr/>
        </p:nvGrpSpPr>
        <p:grpSpPr>
          <a:xfrm>
            <a:off x="2517477" y="2706749"/>
            <a:ext cx="351610" cy="340168"/>
            <a:chOff x="3270550" y="832575"/>
            <a:chExt cx="499375" cy="483125"/>
          </a:xfrm>
          <a:solidFill>
            <a:schemeClr val="accent1">
              <a:lumMod val="75000"/>
            </a:schemeClr>
          </a:solidFill>
        </p:grpSpPr>
        <p:sp>
          <p:nvSpPr>
            <p:cNvPr id="9740" name="Google Shape;9740;p83"/>
            <p:cNvSpPr/>
            <p:nvPr/>
          </p:nvSpPr>
          <p:spPr>
            <a:xfrm>
              <a:off x="3270550" y="865975"/>
              <a:ext cx="463725" cy="449725"/>
            </a:xfrm>
            <a:custGeom>
              <a:avLst/>
              <a:gdLst/>
              <a:ahLst/>
              <a:cxnLst/>
              <a:rect l="l" t="t" r="r" b="b"/>
              <a:pathLst>
                <a:path w="18549" h="17989" extrusionOk="0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41" name="Google Shape;9741;p83"/>
            <p:cNvSpPr/>
            <p:nvPr/>
          </p:nvSpPr>
          <p:spPr>
            <a:xfrm>
              <a:off x="3562600" y="876075"/>
              <a:ext cx="207325" cy="241775"/>
            </a:xfrm>
            <a:custGeom>
              <a:avLst/>
              <a:gdLst/>
              <a:ahLst/>
              <a:cxnLst/>
              <a:rect l="l" t="t" r="r" b="b"/>
              <a:pathLst>
                <a:path w="8293" h="9671" extrusionOk="0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42" name="Google Shape;9742;p83"/>
            <p:cNvSpPr/>
            <p:nvPr/>
          </p:nvSpPr>
          <p:spPr>
            <a:xfrm>
              <a:off x="3443500" y="832575"/>
              <a:ext cx="187300" cy="173625"/>
            </a:xfrm>
            <a:custGeom>
              <a:avLst/>
              <a:gdLst/>
              <a:ahLst/>
              <a:cxnLst/>
              <a:rect l="l" t="t" r="r" b="b"/>
              <a:pathLst>
                <a:path w="7492" h="6945" extrusionOk="0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743" name="Google Shape;9743;p83"/>
          <p:cNvGrpSpPr/>
          <p:nvPr/>
        </p:nvGrpSpPr>
        <p:grpSpPr>
          <a:xfrm>
            <a:off x="2935756" y="2717381"/>
            <a:ext cx="340186" cy="318904"/>
            <a:chOff x="3865000" y="847675"/>
            <a:chExt cx="483150" cy="452925"/>
          </a:xfrm>
          <a:solidFill>
            <a:schemeClr val="accent1">
              <a:lumMod val="75000"/>
            </a:schemeClr>
          </a:solidFill>
        </p:grpSpPr>
        <p:sp>
          <p:nvSpPr>
            <p:cNvPr id="9744" name="Google Shape;9744;p83"/>
            <p:cNvSpPr/>
            <p:nvPr/>
          </p:nvSpPr>
          <p:spPr>
            <a:xfrm>
              <a:off x="3865000" y="847675"/>
              <a:ext cx="483150" cy="452925"/>
            </a:xfrm>
            <a:custGeom>
              <a:avLst/>
              <a:gdLst/>
              <a:ahLst/>
              <a:cxnLst/>
              <a:rect l="l" t="t" r="r" b="b"/>
              <a:pathLst>
                <a:path w="19326" h="18117" extrusionOk="0">
                  <a:moveTo>
                    <a:pt x="9627" y="1132"/>
                  </a:moveTo>
                  <a:cubicBezTo>
                    <a:pt x="14349" y="1132"/>
                    <a:pt x="18193" y="4436"/>
                    <a:pt x="18193" y="8494"/>
                  </a:cubicBezTo>
                  <a:cubicBezTo>
                    <a:pt x="18193" y="12552"/>
                    <a:pt x="14349" y="15852"/>
                    <a:pt x="9627" y="15852"/>
                  </a:cubicBezTo>
                  <a:cubicBezTo>
                    <a:pt x="9619" y="15852"/>
                    <a:pt x="9611" y="15852"/>
                    <a:pt x="9603" y="15852"/>
                  </a:cubicBezTo>
                  <a:cubicBezTo>
                    <a:pt x="8397" y="15852"/>
                    <a:pt x="7207" y="15626"/>
                    <a:pt x="6088" y="15185"/>
                  </a:cubicBezTo>
                  <a:cubicBezTo>
                    <a:pt x="6019" y="15158"/>
                    <a:pt x="5947" y="15144"/>
                    <a:pt x="5876" y="15144"/>
                  </a:cubicBezTo>
                  <a:cubicBezTo>
                    <a:pt x="5720" y="15144"/>
                    <a:pt x="5568" y="15208"/>
                    <a:pt x="5460" y="15327"/>
                  </a:cubicBezTo>
                  <a:cubicBezTo>
                    <a:pt x="4780" y="16070"/>
                    <a:pt x="3896" y="16595"/>
                    <a:pt x="2917" y="16837"/>
                  </a:cubicBezTo>
                  <a:cubicBezTo>
                    <a:pt x="3461" y="15801"/>
                    <a:pt x="3582" y="14593"/>
                    <a:pt x="3262" y="13467"/>
                  </a:cubicBezTo>
                  <a:cubicBezTo>
                    <a:pt x="3238" y="13379"/>
                    <a:pt x="3189" y="13295"/>
                    <a:pt x="3126" y="13228"/>
                  </a:cubicBezTo>
                  <a:cubicBezTo>
                    <a:pt x="1843" y="11906"/>
                    <a:pt x="1133" y="10224"/>
                    <a:pt x="1133" y="8494"/>
                  </a:cubicBezTo>
                  <a:cubicBezTo>
                    <a:pt x="1133" y="4436"/>
                    <a:pt x="4944" y="1132"/>
                    <a:pt x="9627" y="1132"/>
                  </a:cubicBezTo>
                  <a:close/>
                  <a:moveTo>
                    <a:pt x="9627" y="0"/>
                  </a:moveTo>
                  <a:cubicBezTo>
                    <a:pt x="7066" y="0"/>
                    <a:pt x="4663" y="876"/>
                    <a:pt x="2848" y="2461"/>
                  </a:cubicBezTo>
                  <a:cubicBezTo>
                    <a:pt x="1012" y="4067"/>
                    <a:pt x="1" y="6211"/>
                    <a:pt x="1" y="8494"/>
                  </a:cubicBezTo>
                  <a:cubicBezTo>
                    <a:pt x="1" y="10472"/>
                    <a:pt x="783" y="12389"/>
                    <a:pt x="2208" y="13908"/>
                  </a:cubicBezTo>
                  <a:cubicBezTo>
                    <a:pt x="2492" y="15073"/>
                    <a:pt x="2148" y="16302"/>
                    <a:pt x="1299" y="17151"/>
                  </a:cubicBezTo>
                  <a:cubicBezTo>
                    <a:pt x="943" y="17507"/>
                    <a:pt x="1193" y="18117"/>
                    <a:pt x="1701" y="18117"/>
                  </a:cubicBezTo>
                  <a:cubicBezTo>
                    <a:pt x="3313" y="18114"/>
                    <a:pt x="4862" y="17489"/>
                    <a:pt x="6024" y="16372"/>
                  </a:cubicBezTo>
                  <a:cubicBezTo>
                    <a:pt x="7173" y="16776"/>
                    <a:pt x="8380" y="16985"/>
                    <a:pt x="9600" y="16985"/>
                  </a:cubicBezTo>
                  <a:cubicBezTo>
                    <a:pt x="9609" y="16985"/>
                    <a:pt x="9618" y="16985"/>
                    <a:pt x="9627" y="16985"/>
                  </a:cubicBezTo>
                  <a:cubicBezTo>
                    <a:pt x="12184" y="16985"/>
                    <a:pt x="14606" y="16112"/>
                    <a:pt x="16439" y="14524"/>
                  </a:cubicBezTo>
                  <a:cubicBezTo>
                    <a:pt x="18302" y="12914"/>
                    <a:pt x="19325" y="10773"/>
                    <a:pt x="19325" y="8494"/>
                  </a:cubicBezTo>
                  <a:cubicBezTo>
                    <a:pt x="19325" y="6211"/>
                    <a:pt x="18302" y="4070"/>
                    <a:pt x="16439" y="2461"/>
                  </a:cubicBezTo>
                  <a:cubicBezTo>
                    <a:pt x="14606" y="873"/>
                    <a:pt x="12184" y="0"/>
                    <a:pt x="96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45" name="Google Shape;9745;p83"/>
            <p:cNvSpPr/>
            <p:nvPr/>
          </p:nvSpPr>
          <p:spPr>
            <a:xfrm>
              <a:off x="4173600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2" y="1738"/>
                    <a:pt x="1132" y="1512"/>
                  </a:cubicBezTo>
                  <a:cubicBezTo>
                    <a:pt x="1132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46" name="Google Shape;9746;p83"/>
            <p:cNvSpPr/>
            <p:nvPr/>
          </p:nvSpPr>
          <p:spPr>
            <a:xfrm>
              <a:off x="40688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9" y="1855"/>
                    <a:pt x="1605" y="1889"/>
                    <a:pt x="1513" y="1889"/>
                  </a:cubicBezTo>
                  <a:cubicBezTo>
                    <a:pt x="1319" y="1889"/>
                    <a:pt x="1132" y="1738"/>
                    <a:pt x="1132" y="1512"/>
                  </a:cubicBezTo>
                  <a:cubicBezTo>
                    <a:pt x="1132" y="1300"/>
                    <a:pt x="1302" y="1134"/>
                    <a:pt x="1510" y="1134"/>
                  </a:cubicBezTo>
                  <a:close/>
                  <a:moveTo>
                    <a:pt x="1511" y="1"/>
                  </a:moveTo>
                  <a:cubicBezTo>
                    <a:pt x="1316" y="1"/>
                    <a:pt x="1120" y="39"/>
                    <a:pt x="933" y="117"/>
                  </a:cubicBezTo>
                  <a:cubicBezTo>
                    <a:pt x="369" y="349"/>
                    <a:pt x="0" y="899"/>
                    <a:pt x="0" y="1512"/>
                  </a:cubicBezTo>
                  <a:cubicBezTo>
                    <a:pt x="0" y="2345"/>
                    <a:pt x="677" y="3021"/>
                    <a:pt x="1510" y="3021"/>
                  </a:cubicBezTo>
                  <a:cubicBezTo>
                    <a:pt x="2120" y="3021"/>
                    <a:pt x="2672" y="2653"/>
                    <a:pt x="2905" y="2088"/>
                  </a:cubicBezTo>
                  <a:cubicBezTo>
                    <a:pt x="3137" y="1524"/>
                    <a:pt x="3011" y="875"/>
                    <a:pt x="2579" y="443"/>
                  </a:cubicBezTo>
                  <a:cubicBezTo>
                    <a:pt x="2290" y="154"/>
                    <a:pt x="1903" y="1"/>
                    <a:pt x="15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47" name="Google Shape;9747;p83"/>
            <p:cNvSpPr/>
            <p:nvPr/>
          </p:nvSpPr>
          <p:spPr>
            <a:xfrm>
              <a:off x="39641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3" y="1738"/>
                    <a:pt x="1133" y="1512"/>
                  </a:cubicBezTo>
                  <a:cubicBezTo>
                    <a:pt x="1133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748" name="Google Shape;9748;p83"/>
          <p:cNvGrpSpPr/>
          <p:nvPr/>
        </p:nvGrpSpPr>
        <p:grpSpPr>
          <a:xfrm>
            <a:off x="3351439" y="2727300"/>
            <a:ext cx="344798" cy="299066"/>
            <a:chOff x="4452900" y="861750"/>
            <a:chExt cx="489700" cy="424750"/>
          </a:xfrm>
          <a:solidFill>
            <a:schemeClr val="accent1">
              <a:lumMod val="75000"/>
            </a:schemeClr>
          </a:solidFill>
        </p:grpSpPr>
        <p:sp>
          <p:nvSpPr>
            <p:cNvPr id="9749" name="Google Shape;9749;p83"/>
            <p:cNvSpPr/>
            <p:nvPr/>
          </p:nvSpPr>
          <p:spPr>
            <a:xfrm>
              <a:off x="4452900" y="861750"/>
              <a:ext cx="489700" cy="424750"/>
            </a:xfrm>
            <a:custGeom>
              <a:avLst/>
              <a:gdLst/>
              <a:ahLst/>
              <a:cxnLst/>
              <a:rect l="l" t="t" r="r" b="b"/>
              <a:pathLst>
                <a:path w="19588" h="16990" extrusionOk="0">
                  <a:moveTo>
                    <a:pt x="3660" y="1137"/>
                  </a:moveTo>
                  <a:cubicBezTo>
                    <a:pt x="4575" y="1137"/>
                    <a:pt x="5402" y="1687"/>
                    <a:pt x="5752" y="2532"/>
                  </a:cubicBezTo>
                  <a:cubicBezTo>
                    <a:pt x="6102" y="3380"/>
                    <a:pt x="5909" y="4353"/>
                    <a:pt x="5260" y="5002"/>
                  </a:cubicBezTo>
                  <a:cubicBezTo>
                    <a:pt x="4828" y="5434"/>
                    <a:pt x="4249" y="5664"/>
                    <a:pt x="3660" y="5664"/>
                  </a:cubicBezTo>
                  <a:cubicBezTo>
                    <a:pt x="3368" y="5664"/>
                    <a:pt x="3073" y="5607"/>
                    <a:pt x="2793" y="5491"/>
                  </a:cubicBezTo>
                  <a:cubicBezTo>
                    <a:pt x="1948" y="5141"/>
                    <a:pt x="1395" y="4317"/>
                    <a:pt x="1395" y="3402"/>
                  </a:cubicBezTo>
                  <a:cubicBezTo>
                    <a:pt x="1395" y="2149"/>
                    <a:pt x="2410" y="1137"/>
                    <a:pt x="3660" y="1137"/>
                  </a:cubicBezTo>
                  <a:close/>
                  <a:moveTo>
                    <a:pt x="10453" y="1137"/>
                  </a:moveTo>
                  <a:cubicBezTo>
                    <a:pt x="11043" y="1137"/>
                    <a:pt x="11622" y="1366"/>
                    <a:pt x="12054" y="1798"/>
                  </a:cubicBezTo>
                  <a:cubicBezTo>
                    <a:pt x="12703" y="2447"/>
                    <a:pt x="12896" y="3420"/>
                    <a:pt x="12546" y="4268"/>
                  </a:cubicBezTo>
                  <a:cubicBezTo>
                    <a:pt x="12196" y="5114"/>
                    <a:pt x="11368" y="5666"/>
                    <a:pt x="10453" y="5666"/>
                  </a:cubicBezTo>
                  <a:cubicBezTo>
                    <a:pt x="9203" y="5663"/>
                    <a:pt x="8189" y="4652"/>
                    <a:pt x="8189" y="3402"/>
                  </a:cubicBezTo>
                  <a:cubicBezTo>
                    <a:pt x="8189" y="2484"/>
                    <a:pt x="8741" y="1659"/>
                    <a:pt x="9587" y="1309"/>
                  </a:cubicBezTo>
                  <a:cubicBezTo>
                    <a:pt x="9867" y="1193"/>
                    <a:pt x="10161" y="1137"/>
                    <a:pt x="10453" y="1137"/>
                  </a:cubicBezTo>
                  <a:close/>
                  <a:moveTo>
                    <a:pt x="14983" y="9063"/>
                  </a:moveTo>
                  <a:lnTo>
                    <a:pt x="14983" y="13592"/>
                  </a:lnTo>
                  <a:lnTo>
                    <a:pt x="13850" y="13592"/>
                  </a:lnTo>
                  <a:lnTo>
                    <a:pt x="13850" y="9063"/>
                  </a:lnTo>
                  <a:close/>
                  <a:moveTo>
                    <a:pt x="18455" y="7276"/>
                  </a:moveTo>
                  <a:lnTo>
                    <a:pt x="18455" y="15377"/>
                  </a:lnTo>
                  <a:lnTo>
                    <a:pt x="16115" y="13849"/>
                  </a:lnTo>
                  <a:lnTo>
                    <a:pt x="16115" y="8803"/>
                  </a:lnTo>
                  <a:lnTo>
                    <a:pt x="18455" y="7276"/>
                  </a:lnTo>
                  <a:close/>
                  <a:moveTo>
                    <a:pt x="12153" y="6799"/>
                  </a:moveTo>
                  <a:cubicBezTo>
                    <a:pt x="12464" y="6799"/>
                    <a:pt x="12718" y="7049"/>
                    <a:pt x="12718" y="7363"/>
                  </a:cubicBezTo>
                  <a:lnTo>
                    <a:pt x="12718" y="15289"/>
                  </a:lnTo>
                  <a:cubicBezTo>
                    <a:pt x="12718" y="15603"/>
                    <a:pt x="12464" y="15857"/>
                    <a:pt x="12153" y="15857"/>
                  </a:cubicBezTo>
                  <a:lnTo>
                    <a:pt x="1963" y="15857"/>
                  </a:lnTo>
                  <a:cubicBezTo>
                    <a:pt x="1649" y="15857"/>
                    <a:pt x="1395" y="15603"/>
                    <a:pt x="1395" y="15289"/>
                  </a:cubicBezTo>
                  <a:lnTo>
                    <a:pt x="1395" y="7363"/>
                  </a:lnTo>
                  <a:cubicBezTo>
                    <a:pt x="1395" y="7049"/>
                    <a:pt x="1649" y="6799"/>
                    <a:pt x="1963" y="6799"/>
                  </a:cubicBezTo>
                  <a:close/>
                  <a:moveTo>
                    <a:pt x="3656" y="0"/>
                  </a:moveTo>
                  <a:cubicBezTo>
                    <a:pt x="3623" y="0"/>
                    <a:pt x="3590" y="1"/>
                    <a:pt x="3557" y="2"/>
                  </a:cubicBezTo>
                  <a:cubicBezTo>
                    <a:pt x="2198" y="44"/>
                    <a:pt x="997" y="889"/>
                    <a:pt x="498" y="2155"/>
                  </a:cubicBezTo>
                  <a:cubicBezTo>
                    <a:pt x="0" y="3417"/>
                    <a:pt x="305" y="4857"/>
                    <a:pt x="1271" y="5811"/>
                  </a:cubicBezTo>
                  <a:cubicBezTo>
                    <a:pt x="658" y="6086"/>
                    <a:pt x="263" y="6693"/>
                    <a:pt x="263" y="7363"/>
                  </a:cubicBezTo>
                  <a:lnTo>
                    <a:pt x="263" y="15289"/>
                  </a:lnTo>
                  <a:cubicBezTo>
                    <a:pt x="263" y="16228"/>
                    <a:pt x="1024" y="16986"/>
                    <a:pt x="1963" y="16989"/>
                  </a:cubicBezTo>
                  <a:lnTo>
                    <a:pt x="12153" y="16989"/>
                  </a:lnTo>
                  <a:cubicBezTo>
                    <a:pt x="13089" y="16986"/>
                    <a:pt x="13850" y="16228"/>
                    <a:pt x="13850" y="15289"/>
                  </a:cubicBezTo>
                  <a:lnTo>
                    <a:pt x="13850" y="14725"/>
                  </a:lnTo>
                  <a:lnTo>
                    <a:pt x="15381" y="14725"/>
                  </a:lnTo>
                  <a:lnTo>
                    <a:pt x="18712" y="16896"/>
                  </a:lnTo>
                  <a:cubicBezTo>
                    <a:pt x="18810" y="16959"/>
                    <a:pt x="18916" y="16988"/>
                    <a:pt x="19020" y="16988"/>
                  </a:cubicBezTo>
                  <a:cubicBezTo>
                    <a:pt x="19315" y="16988"/>
                    <a:pt x="19587" y="16754"/>
                    <a:pt x="19587" y="16422"/>
                  </a:cubicBezTo>
                  <a:lnTo>
                    <a:pt x="19587" y="6231"/>
                  </a:lnTo>
                  <a:cubicBezTo>
                    <a:pt x="19587" y="6023"/>
                    <a:pt x="19473" y="5832"/>
                    <a:pt x="19291" y="5733"/>
                  </a:cubicBezTo>
                  <a:cubicBezTo>
                    <a:pt x="19206" y="5687"/>
                    <a:pt x="19114" y="5664"/>
                    <a:pt x="19021" y="5664"/>
                  </a:cubicBezTo>
                  <a:cubicBezTo>
                    <a:pt x="18913" y="5664"/>
                    <a:pt x="18806" y="5695"/>
                    <a:pt x="18712" y="5757"/>
                  </a:cubicBezTo>
                  <a:lnTo>
                    <a:pt x="15381" y="7931"/>
                  </a:lnTo>
                  <a:lnTo>
                    <a:pt x="13850" y="7931"/>
                  </a:lnTo>
                  <a:lnTo>
                    <a:pt x="13850" y="7363"/>
                  </a:lnTo>
                  <a:cubicBezTo>
                    <a:pt x="13850" y="6693"/>
                    <a:pt x="13455" y="6086"/>
                    <a:pt x="12842" y="5811"/>
                  </a:cubicBezTo>
                  <a:cubicBezTo>
                    <a:pt x="13808" y="4857"/>
                    <a:pt x="14113" y="3417"/>
                    <a:pt x="13615" y="2155"/>
                  </a:cubicBezTo>
                  <a:cubicBezTo>
                    <a:pt x="13117" y="889"/>
                    <a:pt x="11915" y="44"/>
                    <a:pt x="10556" y="2"/>
                  </a:cubicBezTo>
                  <a:cubicBezTo>
                    <a:pt x="10523" y="1"/>
                    <a:pt x="10490" y="0"/>
                    <a:pt x="10457" y="0"/>
                  </a:cubicBezTo>
                  <a:cubicBezTo>
                    <a:pt x="9137" y="0"/>
                    <a:pt x="7933" y="763"/>
                    <a:pt x="7374" y="1967"/>
                  </a:cubicBezTo>
                  <a:cubicBezTo>
                    <a:pt x="6800" y="3199"/>
                    <a:pt x="7017" y="4652"/>
                    <a:pt x="7926" y="5666"/>
                  </a:cubicBezTo>
                  <a:lnTo>
                    <a:pt x="6190" y="5666"/>
                  </a:lnTo>
                  <a:cubicBezTo>
                    <a:pt x="7096" y="4652"/>
                    <a:pt x="7313" y="3199"/>
                    <a:pt x="6740" y="1967"/>
                  </a:cubicBezTo>
                  <a:cubicBezTo>
                    <a:pt x="6180" y="763"/>
                    <a:pt x="4976" y="0"/>
                    <a:pt x="36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50" name="Google Shape;9750;p83"/>
            <p:cNvSpPr/>
            <p:nvPr/>
          </p:nvSpPr>
          <p:spPr>
            <a:xfrm>
              <a:off x="4572675" y="1074100"/>
              <a:ext cx="115375" cy="141625"/>
            </a:xfrm>
            <a:custGeom>
              <a:avLst/>
              <a:gdLst/>
              <a:ahLst/>
              <a:cxnLst/>
              <a:rect l="l" t="t" r="r" b="b"/>
              <a:pathLst>
                <a:path w="4615" h="5665" extrusionOk="0">
                  <a:moveTo>
                    <a:pt x="1133" y="1626"/>
                  </a:moveTo>
                  <a:lnTo>
                    <a:pt x="2945" y="2834"/>
                  </a:lnTo>
                  <a:lnTo>
                    <a:pt x="1133" y="4041"/>
                  </a:lnTo>
                  <a:lnTo>
                    <a:pt x="1133" y="1626"/>
                  </a:lnTo>
                  <a:close/>
                  <a:moveTo>
                    <a:pt x="569" y="1"/>
                  </a:moveTo>
                  <a:cubicBezTo>
                    <a:pt x="274" y="1"/>
                    <a:pt x="1" y="236"/>
                    <a:pt x="1" y="569"/>
                  </a:cubicBezTo>
                  <a:lnTo>
                    <a:pt x="1" y="5098"/>
                  </a:lnTo>
                  <a:cubicBezTo>
                    <a:pt x="1" y="5430"/>
                    <a:pt x="275" y="5665"/>
                    <a:pt x="571" y="5665"/>
                  </a:cubicBezTo>
                  <a:cubicBezTo>
                    <a:pt x="676" y="5665"/>
                    <a:pt x="784" y="5635"/>
                    <a:pt x="883" y="5569"/>
                  </a:cubicBezTo>
                  <a:lnTo>
                    <a:pt x="4280" y="3305"/>
                  </a:lnTo>
                  <a:cubicBezTo>
                    <a:pt x="4615" y="3078"/>
                    <a:pt x="4615" y="2583"/>
                    <a:pt x="4280" y="2360"/>
                  </a:cubicBezTo>
                  <a:lnTo>
                    <a:pt x="4280" y="2363"/>
                  </a:lnTo>
                  <a:lnTo>
                    <a:pt x="883" y="98"/>
                  </a:lnTo>
                  <a:cubicBezTo>
                    <a:pt x="783" y="31"/>
                    <a:pt x="674" y="1"/>
                    <a:pt x="5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51" name="Google Shape;9751;p83"/>
            <p:cNvSpPr/>
            <p:nvPr/>
          </p:nvSpPr>
          <p:spPr>
            <a:xfrm>
              <a:off x="4714225" y="1060000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1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3" y="879"/>
                    <a:pt x="1133" y="565"/>
                  </a:cubicBezTo>
                  <a:cubicBezTo>
                    <a:pt x="1133" y="251"/>
                    <a:pt x="879" y="1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752" name="Google Shape;9752;p83"/>
          <p:cNvGrpSpPr/>
          <p:nvPr/>
        </p:nvGrpSpPr>
        <p:grpSpPr>
          <a:xfrm>
            <a:off x="3768671" y="2706758"/>
            <a:ext cx="355641" cy="340151"/>
            <a:chOff x="5049750" y="832600"/>
            <a:chExt cx="505100" cy="483100"/>
          </a:xfrm>
          <a:solidFill>
            <a:schemeClr val="accent1">
              <a:lumMod val="75000"/>
            </a:schemeClr>
          </a:solidFill>
        </p:grpSpPr>
        <p:sp>
          <p:nvSpPr>
            <p:cNvPr id="9753" name="Google Shape;9753;p83"/>
            <p:cNvSpPr/>
            <p:nvPr/>
          </p:nvSpPr>
          <p:spPr>
            <a:xfrm>
              <a:off x="5049750" y="832600"/>
              <a:ext cx="505100" cy="483100"/>
            </a:xfrm>
            <a:custGeom>
              <a:avLst/>
              <a:gdLst/>
              <a:ahLst/>
              <a:cxnLst/>
              <a:rect l="l" t="t" r="r" b="b"/>
              <a:pathLst>
                <a:path w="20204" h="19324" extrusionOk="0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54" name="Google Shape;9754;p83"/>
            <p:cNvSpPr/>
            <p:nvPr/>
          </p:nvSpPr>
          <p:spPr>
            <a:xfrm>
              <a:off x="5216725" y="889175"/>
              <a:ext cx="276000" cy="254400"/>
            </a:xfrm>
            <a:custGeom>
              <a:avLst/>
              <a:gdLst/>
              <a:ahLst/>
              <a:cxnLst/>
              <a:rect l="l" t="t" r="r" b="b"/>
              <a:pathLst>
                <a:path w="11040" h="10176" extrusionOk="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755" name="Google Shape;9755;p83"/>
          <p:cNvSpPr/>
          <p:nvPr/>
        </p:nvSpPr>
        <p:spPr>
          <a:xfrm>
            <a:off x="4188930" y="2731276"/>
            <a:ext cx="341700" cy="290899"/>
          </a:xfrm>
          <a:custGeom>
            <a:avLst/>
            <a:gdLst/>
            <a:ahLst/>
            <a:cxnLst/>
            <a:rect l="l" t="t" r="r" b="b"/>
            <a:pathLst>
              <a:path w="19412" h="16526" extrusionOk="0">
                <a:moveTo>
                  <a:pt x="8421" y="4128"/>
                </a:moveTo>
                <a:lnTo>
                  <a:pt x="8421" y="6791"/>
                </a:lnTo>
                <a:lnTo>
                  <a:pt x="5302" y="6791"/>
                </a:lnTo>
                <a:lnTo>
                  <a:pt x="4511" y="4128"/>
                </a:lnTo>
                <a:close/>
                <a:moveTo>
                  <a:pt x="12661" y="4131"/>
                </a:moveTo>
                <a:lnTo>
                  <a:pt x="12661" y="6791"/>
                </a:lnTo>
                <a:lnTo>
                  <a:pt x="9554" y="6791"/>
                </a:lnTo>
                <a:lnTo>
                  <a:pt x="9554" y="4131"/>
                </a:lnTo>
                <a:close/>
                <a:moveTo>
                  <a:pt x="17999" y="4131"/>
                </a:moveTo>
                <a:lnTo>
                  <a:pt x="17208" y="6791"/>
                </a:lnTo>
                <a:lnTo>
                  <a:pt x="13793" y="6791"/>
                </a:lnTo>
                <a:lnTo>
                  <a:pt x="13793" y="4131"/>
                </a:lnTo>
                <a:close/>
                <a:moveTo>
                  <a:pt x="8421" y="7923"/>
                </a:moveTo>
                <a:lnTo>
                  <a:pt x="8421" y="10583"/>
                </a:lnTo>
                <a:lnTo>
                  <a:pt x="6432" y="10583"/>
                </a:lnTo>
                <a:lnTo>
                  <a:pt x="5640" y="7923"/>
                </a:lnTo>
                <a:close/>
                <a:moveTo>
                  <a:pt x="12661" y="7923"/>
                </a:moveTo>
                <a:lnTo>
                  <a:pt x="12661" y="10583"/>
                </a:lnTo>
                <a:lnTo>
                  <a:pt x="9554" y="10583"/>
                </a:lnTo>
                <a:lnTo>
                  <a:pt x="9554" y="7923"/>
                </a:lnTo>
                <a:close/>
                <a:moveTo>
                  <a:pt x="16873" y="7923"/>
                </a:moveTo>
                <a:lnTo>
                  <a:pt x="16076" y="10583"/>
                </a:lnTo>
                <a:lnTo>
                  <a:pt x="13793" y="10583"/>
                </a:lnTo>
                <a:lnTo>
                  <a:pt x="13793" y="7923"/>
                </a:lnTo>
                <a:close/>
                <a:moveTo>
                  <a:pt x="7935" y="13570"/>
                </a:moveTo>
                <a:cubicBezTo>
                  <a:pt x="8744" y="13570"/>
                  <a:pt x="9152" y="14551"/>
                  <a:pt x="8578" y="15125"/>
                </a:cubicBezTo>
                <a:cubicBezTo>
                  <a:pt x="8393" y="15310"/>
                  <a:pt x="8165" y="15393"/>
                  <a:pt x="7941" y="15393"/>
                </a:cubicBezTo>
                <a:cubicBezTo>
                  <a:pt x="7473" y="15393"/>
                  <a:pt x="7023" y="15029"/>
                  <a:pt x="7023" y="14482"/>
                </a:cubicBezTo>
                <a:cubicBezTo>
                  <a:pt x="7023" y="13977"/>
                  <a:pt x="7431" y="13573"/>
                  <a:pt x="7932" y="13570"/>
                </a:cubicBezTo>
                <a:close/>
                <a:moveTo>
                  <a:pt x="14910" y="13570"/>
                </a:moveTo>
                <a:cubicBezTo>
                  <a:pt x="15719" y="13570"/>
                  <a:pt x="16127" y="14551"/>
                  <a:pt x="15553" y="15125"/>
                </a:cubicBezTo>
                <a:cubicBezTo>
                  <a:pt x="15368" y="15310"/>
                  <a:pt x="15140" y="15393"/>
                  <a:pt x="14916" y="15393"/>
                </a:cubicBezTo>
                <a:cubicBezTo>
                  <a:pt x="14448" y="15393"/>
                  <a:pt x="13998" y="15029"/>
                  <a:pt x="13998" y="14482"/>
                </a:cubicBezTo>
                <a:cubicBezTo>
                  <a:pt x="13998" y="13977"/>
                  <a:pt x="14406" y="13570"/>
                  <a:pt x="14910" y="13570"/>
                </a:cubicBezTo>
                <a:close/>
                <a:moveTo>
                  <a:pt x="568" y="0"/>
                </a:moveTo>
                <a:cubicBezTo>
                  <a:pt x="254" y="0"/>
                  <a:pt x="0" y="254"/>
                  <a:pt x="0" y="565"/>
                </a:cubicBezTo>
                <a:cubicBezTo>
                  <a:pt x="0" y="879"/>
                  <a:pt x="254" y="1133"/>
                  <a:pt x="568" y="1133"/>
                </a:cubicBezTo>
                <a:lnTo>
                  <a:pt x="2437" y="1133"/>
                </a:lnTo>
                <a:lnTo>
                  <a:pt x="3204" y="3714"/>
                </a:lnTo>
                <a:cubicBezTo>
                  <a:pt x="3207" y="3720"/>
                  <a:pt x="3210" y="3729"/>
                  <a:pt x="3213" y="3738"/>
                </a:cubicBezTo>
                <a:lnTo>
                  <a:pt x="5251" y="10589"/>
                </a:lnTo>
                <a:cubicBezTo>
                  <a:pt x="4052" y="10671"/>
                  <a:pt x="3131" y="11685"/>
                  <a:pt x="3171" y="12887"/>
                </a:cubicBezTo>
                <a:cubicBezTo>
                  <a:pt x="3210" y="14089"/>
                  <a:pt x="4194" y="15043"/>
                  <a:pt x="5396" y="15046"/>
                </a:cubicBezTo>
                <a:lnTo>
                  <a:pt x="5970" y="15046"/>
                </a:lnTo>
                <a:cubicBezTo>
                  <a:pt x="6220" y="15922"/>
                  <a:pt x="7020" y="16526"/>
                  <a:pt x="7932" y="16526"/>
                </a:cubicBezTo>
                <a:cubicBezTo>
                  <a:pt x="8841" y="16526"/>
                  <a:pt x="9641" y="15922"/>
                  <a:pt x="9895" y="15046"/>
                </a:cubicBezTo>
                <a:lnTo>
                  <a:pt x="12947" y="15046"/>
                </a:lnTo>
                <a:cubicBezTo>
                  <a:pt x="13198" y="15922"/>
                  <a:pt x="13998" y="16523"/>
                  <a:pt x="14910" y="16523"/>
                </a:cubicBezTo>
                <a:cubicBezTo>
                  <a:pt x="15819" y="16523"/>
                  <a:pt x="16619" y="15922"/>
                  <a:pt x="16873" y="15046"/>
                </a:cubicBezTo>
                <a:lnTo>
                  <a:pt x="17616" y="15046"/>
                </a:lnTo>
                <a:cubicBezTo>
                  <a:pt x="17927" y="15046"/>
                  <a:pt x="18180" y="14793"/>
                  <a:pt x="18180" y="14482"/>
                </a:cubicBezTo>
                <a:cubicBezTo>
                  <a:pt x="18180" y="14167"/>
                  <a:pt x="17927" y="13914"/>
                  <a:pt x="17616" y="13914"/>
                </a:cubicBezTo>
                <a:lnTo>
                  <a:pt x="16873" y="13914"/>
                </a:lnTo>
                <a:cubicBezTo>
                  <a:pt x="16619" y="13041"/>
                  <a:pt x="15819" y="12437"/>
                  <a:pt x="14910" y="12437"/>
                </a:cubicBezTo>
                <a:cubicBezTo>
                  <a:pt x="13998" y="12437"/>
                  <a:pt x="13198" y="13041"/>
                  <a:pt x="12947" y="13914"/>
                </a:cubicBezTo>
                <a:lnTo>
                  <a:pt x="9895" y="13914"/>
                </a:lnTo>
                <a:cubicBezTo>
                  <a:pt x="9644" y="13038"/>
                  <a:pt x="8844" y="12437"/>
                  <a:pt x="7932" y="12437"/>
                </a:cubicBezTo>
                <a:cubicBezTo>
                  <a:pt x="7023" y="12437"/>
                  <a:pt x="6223" y="13038"/>
                  <a:pt x="5970" y="13914"/>
                </a:cubicBezTo>
                <a:lnTo>
                  <a:pt x="5399" y="13914"/>
                </a:lnTo>
                <a:cubicBezTo>
                  <a:pt x="4798" y="13905"/>
                  <a:pt x="4318" y="13416"/>
                  <a:pt x="4318" y="12815"/>
                </a:cubicBezTo>
                <a:cubicBezTo>
                  <a:pt x="4318" y="12217"/>
                  <a:pt x="4798" y="11728"/>
                  <a:pt x="5399" y="11716"/>
                </a:cubicBezTo>
                <a:lnTo>
                  <a:pt x="16501" y="11716"/>
                </a:lnTo>
                <a:cubicBezTo>
                  <a:pt x="16752" y="11716"/>
                  <a:pt x="16972" y="11553"/>
                  <a:pt x="17045" y="11311"/>
                </a:cubicBezTo>
                <a:lnTo>
                  <a:pt x="19303" y="3726"/>
                </a:lnTo>
                <a:cubicBezTo>
                  <a:pt x="19412" y="3362"/>
                  <a:pt x="19140" y="2999"/>
                  <a:pt x="18765" y="2999"/>
                </a:cubicBezTo>
                <a:cubicBezTo>
                  <a:pt x="18763" y="2999"/>
                  <a:pt x="18761" y="2999"/>
                  <a:pt x="18760" y="2999"/>
                </a:cubicBezTo>
                <a:lnTo>
                  <a:pt x="4173" y="2999"/>
                </a:lnTo>
                <a:lnTo>
                  <a:pt x="3400" y="405"/>
                </a:lnTo>
                <a:cubicBezTo>
                  <a:pt x="3328" y="163"/>
                  <a:pt x="3107" y="0"/>
                  <a:pt x="285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756" name="Google Shape;9756;p83"/>
          <p:cNvGrpSpPr/>
          <p:nvPr/>
        </p:nvGrpSpPr>
        <p:grpSpPr>
          <a:xfrm>
            <a:off x="4627621" y="2706749"/>
            <a:ext cx="298996" cy="340168"/>
            <a:chOff x="6272100" y="832575"/>
            <a:chExt cx="424650" cy="483125"/>
          </a:xfrm>
          <a:solidFill>
            <a:schemeClr val="accent1">
              <a:lumMod val="75000"/>
            </a:schemeClr>
          </a:solidFill>
        </p:grpSpPr>
        <p:sp>
          <p:nvSpPr>
            <p:cNvPr id="9757" name="Google Shape;9757;p83"/>
            <p:cNvSpPr/>
            <p:nvPr/>
          </p:nvSpPr>
          <p:spPr>
            <a:xfrm>
              <a:off x="6272100" y="832575"/>
              <a:ext cx="424650" cy="483125"/>
            </a:xfrm>
            <a:custGeom>
              <a:avLst/>
              <a:gdLst/>
              <a:ahLst/>
              <a:cxnLst/>
              <a:rect l="l" t="t" r="r" b="b"/>
              <a:pathLst>
                <a:path w="16986" h="19325" extrusionOk="0">
                  <a:moveTo>
                    <a:pt x="2265" y="6537"/>
                  </a:moveTo>
                  <a:lnTo>
                    <a:pt x="2265" y="8334"/>
                  </a:lnTo>
                  <a:lnTo>
                    <a:pt x="1366" y="7437"/>
                  </a:lnTo>
                  <a:lnTo>
                    <a:pt x="2265" y="6537"/>
                  </a:lnTo>
                  <a:close/>
                  <a:moveTo>
                    <a:pt x="14721" y="6537"/>
                  </a:moveTo>
                  <a:lnTo>
                    <a:pt x="15617" y="7437"/>
                  </a:lnTo>
                  <a:lnTo>
                    <a:pt x="14721" y="8334"/>
                  </a:lnTo>
                  <a:lnTo>
                    <a:pt x="14721" y="6537"/>
                  </a:lnTo>
                  <a:close/>
                  <a:moveTo>
                    <a:pt x="13588" y="1132"/>
                  </a:moveTo>
                  <a:lnTo>
                    <a:pt x="13588" y="9466"/>
                  </a:lnTo>
                  <a:lnTo>
                    <a:pt x="10521" y="12531"/>
                  </a:lnTo>
                  <a:lnTo>
                    <a:pt x="6462" y="12531"/>
                  </a:lnTo>
                  <a:lnTo>
                    <a:pt x="3398" y="9466"/>
                  </a:lnTo>
                  <a:lnTo>
                    <a:pt x="3398" y="1132"/>
                  </a:lnTo>
                  <a:close/>
                  <a:moveTo>
                    <a:pt x="1133" y="8802"/>
                  </a:moveTo>
                  <a:lnTo>
                    <a:pt x="5427" y="13099"/>
                  </a:lnTo>
                  <a:lnTo>
                    <a:pt x="1133" y="17392"/>
                  </a:lnTo>
                  <a:lnTo>
                    <a:pt x="1133" y="8802"/>
                  </a:lnTo>
                  <a:close/>
                  <a:moveTo>
                    <a:pt x="15853" y="8802"/>
                  </a:moveTo>
                  <a:lnTo>
                    <a:pt x="15853" y="17392"/>
                  </a:lnTo>
                  <a:lnTo>
                    <a:pt x="11556" y="13099"/>
                  </a:lnTo>
                  <a:lnTo>
                    <a:pt x="15853" y="8802"/>
                  </a:lnTo>
                  <a:close/>
                  <a:moveTo>
                    <a:pt x="10521" y="13663"/>
                  </a:moveTo>
                  <a:lnTo>
                    <a:pt x="15050" y="18192"/>
                  </a:lnTo>
                  <a:lnTo>
                    <a:pt x="1933" y="18192"/>
                  </a:lnTo>
                  <a:lnTo>
                    <a:pt x="6462" y="13663"/>
                  </a:lnTo>
                  <a:close/>
                  <a:moveTo>
                    <a:pt x="2830" y="0"/>
                  </a:moveTo>
                  <a:cubicBezTo>
                    <a:pt x="2516" y="0"/>
                    <a:pt x="2265" y="254"/>
                    <a:pt x="2265" y="568"/>
                  </a:cubicBezTo>
                  <a:lnTo>
                    <a:pt x="2265" y="4937"/>
                  </a:lnTo>
                  <a:lnTo>
                    <a:pt x="164" y="7036"/>
                  </a:lnTo>
                  <a:lnTo>
                    <a:pt x="161" y="7042"/>
                  </a:lnTo>
                  <a:cubicBezTo>
                    <a:pt x="152" y="7051"/>
                    <a:pt x="143" y="7063"/>
                    <a:pt x="134" y="7072"/>
                  </a:cubicBezTo>
                  <a:lnTo>
                    <a:pt x="125" y="7084"/>
                  </a:lnTo>
                  <a:cubicBezTo>
                    <a:pt x="112" y="7096"/>
                    <a:pt x="103" y="7108"/>
                    <a:pt x="94" y="7120"/>
                  </a:cubicBezTo>
                  <a:cubicBezTo>
                    <a:pt x="91" y="7126"/>
                    <a:pt x="88" y="7129"/>
                    <a:pt x="85" y="7132"/>
                  </a:cubicBezTo>
                  <a:cubicBezTo>
                    <a:pt x="85" y="7138"/>
                    <a:pt x="73" y="7153"/>
                    <a:pt x="70" y="7162"/>
                  </a:cubicBezTo>
                  <a:cubicBezTo>
                    <a:pt x="64" y="7171"/>
                    <a:pt x="61" y="7174"/>
                    <a:pt x="58" y="7180"/>
                  </a:cubicBezTo>
                  <a:cubicBezTo>
                    <a:pt x="55" y="7186"/>
                    <a:pt x="52" y="7199"/>
                    <a:pt x="46" y="7208"/>
                  </a:cubicBezTo>
                  <a:cubicBezTo>
                    <a:pt x="43" y="7217"/>
                    <a:pt x="40" y="7220"/>
                    <a:pt x="40" y="7226"/>
                  </a:cubicBezTo>
                  <a:cubicBezTo>
                    <a:pt x="34" y="7241"/>
                    <a:pt x="28" y="7256"/>
                    <a:pt x="25" y="7271"/>
                  </a:cubicBezTo>
                  <a:cubicBezTo>
                    <a:pt x="25" y="7274"/>
                    <a:pt x="22" y="7280"/>
                    <a:pt x="19" y="7283"/>
                  </a:cubicBezTo>
                  <a:cubicBezTo>
                    <a:pt x="16" y="7295"/>
                    <a:pt x="13" y="7307"/>
                    <a:pt x="13" y="7319"/>
                  </a:cubicBezTo>
                  <a:cubicBezTo>
                    <a:pt x="13" y="7325"/>
                    <a:pt x="10" y="7331"/>
                    <a:pt x="10" y="7334"/>
                  </a:cubicBezTo>
                  <a:cubicBezTo>
                    <a:pt x="7" y="7340"/>
                    <a:pt x="4" y="7359"/>
                    <a:pt x="4" y="7371"/>
                  </a:cubicBezTo>
                  <a:lnTo>
                    <a:pt x="4" y="7386"/>
                  </a:lnTo>
                  <a:cubicBezTo>
                    <a:pt x="4" y="7401"/>
                    <a:pt x="1" y="7416"/>
                    <a:pt x="1" y="7434"/>
                  </a:cubicBezTo>
                  <a:lnTo>
                    <a:pt x="1" y="17625"/>
                  </a:lnTo>
                  <a:cubicBezTo>
                    <a:pt x="1" y="18063"/>
                    <a:pt x="170" y="18482"/>
                    <a:pt x="475" y="18799"/>
                  </a:cubicBezTo>
                  <a:cubicBezTo>
                    <a:pt x="481" y="18808"/>
                    <a:pt x="490" y="18817"/>
                    <a:pt x="499" y="18826"/>
                  </a:cubicBezTo>
                  <a:cubicBezTo>
                    <a:pt x="508" y="18833"/>
                    <a:pt x="517" y="18842"/>
                    <a:pt x="526" y="18851"/>
                  </a:cubicBezTo>
                  <a:cubicBezTo>
                    <a:pt x="840" y="19156"/>
                    <a:pt x="1260" y="19325"/>
                    <a:pt x="1698" y="19325"/>
                  </a:cubicBezTo>
                  <a:lnTo>
                    <a:pt x="15285" y="19325"/>
                  </a:lnTo>
                  <a:cubicBezTo>
                    <a:pt x="15723" y="19325"/>
                    <a:pt x="16143" y="19156"/>
                    <a:pt x="16460" y="18854"/>
                  </a:cubicBezTo>
                  <a:cubicBezTo>
                    <a:pt x="16469" y="18845"/>
                    <a:pt x="16478" y="18836"/>
                    <a:pt x="16487" y="18826"/>
                  </a:cubicBezTo>
                  <a:cubicBezTo>
                    <a:pt x="16496" y="18817"/>
                    <a:pt x="16502" y="18808"/>
                    <a:pt x="16511" y="18799"/>
                  </a:cubicBezTo>
                  <a:cubicBezTo>
                    <a:pt x="16816" y="18485"/>
                    <a:pt x="16985" y="18063"/>
                    <a:pt x="16985" y="17628"/>
                  </a:cubicBezTo>
                  <a:lnTo>
                    <a:pt x="16985" y="7437"/>
                  </a:lnTo>
                  <a:cubicBezTo>
                    <a:pt x="16985" y="7419"/>
                    <a:pt x="16985" y="7404"/>
                    <a:pt x="16982" y="7389"/>
                  </a:cubicBezTo>
                  <a:lnTo>
                    <a:pt x="16982" y="7371"/>
                  </a:lnTo>
                  <a:cubicBezTo>
                    <a:pt x="16982" y="7362"/>
                    <a:pt x="16979" y="7350"/>
                    <a:pt x="16976" y="7337"/>
                  </a:cubicBezTo>
                  <a:cubicBezTo>
                    <a:pt x="16973" y="7328"/>
                    <a:pt x="16973" y="7325"/>
                    <a:pt x="16973" y="7319"/>
                  </a:cubicBezTo>
                  <a:cubicBezTo>
                    <a:pt x="16973" y="7316"/>
                    <a:pt x="16967" y="7298"/>
                    <a:pt x="16964" y="7286"/>
                  </a:cubicBezTo>
                  <a:cubicBezTo>
                    <a:pt x="16964" y="7283"/>
                    <a:pt x="16964" y="7277"/>
                    <a:pt x="16961" y="7271"/>
                  </a:cubicBezTo>
                  <a:cubicBezTo>
                    <a:pt x="16958" y="7256"/>
                    <a:pt x="16952" y="7244"/>
                    <a:pt x="16946" y="7229"/>
                  </a:cubicBezTo>
                  <a:cubicBezTo>
                    <a:pt x="16943" y="7223"/>
                    <a:pt x="16940" y="7217"/>
                    <a:pt x="16940" y="7211"/>
                  </a:cubicBezTo>
                  <a:cubicBezTo>
                    <a:pt x="16937" y="7205"/>
                    <a:pt x="16931" y="7193"/>
                    <a:pt x="16925" y="7183"/>
                  </a:cubicBezTo>
                  <a:cubicBezTo>
                    <a:pt x="16922" y="7174"/>
                    <a:pt x="16919" y="7171"/>
                    <a:pt x="16916" y="7165"/>
                  </a:cubicBezTo>
                  <a:cubicBezTo>
                    <a:pt x="16913" y="7159"/>
                    <a:pt x="16904" y="7144"/>
                    <a:pt x="16898" y="7135"/>
                  </a:cubicBezTo>
                  <a:lnTo>
                    <a:pt x="16892" y="7123"/>
                  </a:lnTo>
                  <a:cubicBezTo>
                    <a:pt x="16882" y="7108"/>
                    <a:pt x="16873" y="7096"/>
                    <a:pt x="16861" y="7084"/>
                  </a:cubicBezTo>
                  <a:lnTo>
                    <a:pt x="16852" y="7075"/>
                  </a:lnTo>
                  <a:cubicBezTo>
                    <a:pt x="16843" y="7063"/>
                    <a:pt x="16834" y="7054"/>
                    <a:pt x="16825" y="7045"/>
                  </a:cubicBezTo>
                  <a:lnTo>
                    <a:pt x="16819" y="7039"/>
                  </a:lnTo>
                  <a:lnTo>
                    <a:pt x="14721" y="4937"/>
                  </a:lnTo>
                  <a:lnTo>
                    <a:pt x="14721" y="568"/>
                  </a:lnTo>
                  <a:cubicBezTo>
                    <a:pt x="14721" y="254"/>
                    <a:pt x="14467" y="0"/>
                    <a:pt x="141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58" name="Google Shape;9758;p83"/>
            <p:cNvSpPr/>
            <p:nvPr/>
          </p:nvSpPr>
          <p:spPr>
            <a:xfrm>
              <a:off x="6384200" y="889150"/>
              <a:ext cx="199300" cy="198200"/>
            </a:xfrm>
            <a:custGeom>
              <a:avLst/>
              <a:gdLst/>
              <a:ahLst/>
              <a:cxnLst/>
              <a:rect l="l" t="t" r="r" b="b"/>
              <a:pathLst>
                <a:path w="7972" h="7928" extrusionOk="0">
                  <a:moveTo>
                    <a:pt x="4005" y="3398"/>
                  </a:moveTo>
                  <a:cubicBezTo>
                    <a:pt x="4274" y="3398"/>
                    <a:pt x="4534" y="3588"/>
                    <a:pt x="4569" y="3900"/>
                  </a:cubicBezTo>
                  <a:cubicBezTo>
                    <a:pt x="4560" y="3951"/>
                    <a:pt x="4560" y="4003"/>
                    <a:pt x="4566" y="4057"/>
                  </a:cubicBezTo>
                  <a:cubicBezTo>
                    <a:pt x="4521" y="4329"/>
                    <a:pt x="4285" y="4531"/>
                    <a:pt x="4007" y="4531"/>
                  </a:cubicBezTo>
                  <a:cubicBezTo>
                    <a:pt x="3518" y="4531"/>
                    <a:pt x="3259" y="3954"/>
                    <a:pt x="3585" y="3589"/>
                  </a:cubicBezTo>
                  <a:cubicBezTo>
                    <a:pt x="3702" y="3458"/>
                    <a:pt x="3855" y="3398"/>
                    <a:pt x="4005" y="3398"/>
                  </a:cubicBezTo>
                  <a:close/>
                  <a:moveTo>
                    <a:pt x="4005" y="1"/>
                  </a:moveTo>
                  <a:cubicBezTo>
                    <a:pt x="3351" y="1"/>
                    <a:pt x="2696" y="163"/>
                    <a:pt x="2102" y="488"/>
                  </a:cubicBezTo>
                  <a:cubicBezTo>
                    <a:pt x="876" y="1161"/>
                    <a:pt x="94" y="2432"/>
                    <a:pt x="46" y="3830"/>
                  </a:cubicBezTo>
                  <a:cubicBezTo>
                    <a:pt x="1" y="5231"/>
                    <a:pt x="695" y="6551"/>
                    <a:pt x="1876" y="7303"/>
                  </a:cubicBezTo>
                  <a:cubicBezTo>
                    <a:pt x="2510" y="7713"/>
                    <a:pt x="3247" y="7928"/>
                    <a:pt x="4001" y="7928"/>
                  </a:cubicBezTo>
                  <a:cubicBezTo>
                    <a:pt x="4629" y="7925"/>
                    <a:pt x="5248" y="7783"/>
                    <a:pt x="5816" y="7517"/>
                  </a:cubicBezTo>
                  <a:cubicBezTo>
                    <a:pt x="6106" y="7390"/>
                    <a:pt x="6233" y="7049"/>
                    <a:pt x="6100" y="6762"/>
                  </a:cubicBezTo>
                  <a:cubicBezTo>
                    <a:pt x="6006" y="6555"/>
                    <a:pt x="5802" y="6435"/>
                    <a:pt x="5589" y="6435"/>
                  </a:cubicBezTo>
                  <a:cubicBezTo>
                    <a:pt x="5506" y="6435"/>
                    <a:pt x="5422" y="6453"/>
                    <a:pt x="5342" y="6491"/>
                  </a:cubicBezTo>
                  <a:cubicBezTo>
                    <a:pt x="4902" y="6692"/>
                    <a:pt x="4449" y="6792"/>
                    <a:pt x="4007" y="6792"/>
                  </a:cubicBezTo>
                  <a:cubicBezTo>
                    <a:pt x="3468" y="6792"/>
                    <a:pt x="2947" y="6644"/>
                    <a:pt x="2486" y="6349"/>
                  </a:cubicBezTo>
                  <a:cubicBezTo>
                    <a:pt x="1643" y="5811"/>
                    <a:pt x="1145" y="4869"/>
                    <a:pt x="1178" y="3870"/>
                  </a:cubicBezTo>
                  <a:cubicBezTo>
                    <a:pt x="1211" y="2870"/>
                    <a:pt x="1770" y="1961"/>
                    <a:pt x="2649" y="1481"/>
                  </a:cubicBezTo>
                  <a:cubicBezTo>
                    <a:pt x="3073" y="1247"/>
                    <a:pt x="3541" y="1131"/>
                    <a:pt x="4009" y="1131"/>
                  </a:cubicBezTo>
                  <a:cubicBezTo>
                    <a:pt x="4508" y="1131"/>
                    <a:pt x="5007" y="1263"/>
                    <a:pt x="5451" y="1527"/>
                  </a:cubicBezTo>
                  <a:cubicBezTo>
                    <a:pt x="6311" y="2037"/>
                    <a:pt x="6840" y="2964"/>
                    <a:pt x="6840" y="3966"/>
                  </a:cubicBezTo>
                  <a:cubicBezTo>
                    <a:pt x="6846" y="4277"/>
                    <a:pt x="6598" y="4537"/>
                    <a:pt x="6284" y="4543"/>
                  </a:cubicBezTo>
                  <a:cubicBezTo>
                    <a:pt x="6280" y="4543"/>
                    <a:pt x="6277" y="4543"/>
                    <a:pt x="6273" y="4543"/>
                  </a:cubicBezTo>
                  <a:cubicBezTo>
                    <a:pt x="5967" y="4543"/>
                    <a:pt x="5713" y="4298"/>
                    <a:pt x="5707" y="3990"/>
                  </a:cubicBezTo>
                  <a:lnTo>
                    <a:pt x="5707" y="3972"/>
                  </a:lnTo>
                  <a:lnTo>
                    <a:pt x="5707" y="3966"/>
                  </a:lnTo>
                  <a:cubicBezTo>
                    <a:pt x="5707" y="3163"/>
                    <a:pt x="5146" y="2469"/>
                    <a:pt x="4361" y="2300"/>
                  </a:cubicBezTo>
                  <a:cubicBezTo>
                    <a:pt x="4241" y="2274"/>
                    <a:pt x="4121" y="2261"/>
                    <a:pt x="4003" y="2261"/>
                  </a:cubicBezTo>
                  <a:cubicBezTo>
                    <a:pt x="3345" y="2261"/>
                    <a:pt x="2731" y="2647"/>
                    <a:pt x="2452" y="3269"/>
                  </a:cubicBezTo>
                  <a:cubicBezTo>
                    <a:pt x="2126" y="4000"/>
                    <a:pt x="2353" y="4863"/>
                    <a:pt x="3002" y="5337"/>
                  </a:cubicBezTo>
                  <a:cubicBezTo>
                    <a:pt x="3302" y="5555"/>
                    <a:pt x="3654" y="5663"/>
                    <a:pt x="4005" y="5663"/>
                  </a:cubicBezTo>
                  <a:cubicBezTo>
                    <a:pt x="4413" y="5663"/>
                    <a:pt x="4818" y="5517"/>
                    <a:pt x="5140" y="5228"/>
                  </a:cubicBezTo>
                  <a:cubicBezTo>
                    <a:pt x="5457" y="5513"/>
                    <a:pt x="5863" y="5662"/>
                    <a:pt x="6274" y="5662"/>
                  </a:cubicBezTo>
                  <a:cubicBezTo>
                    <a:pt x="6507" y="5662"/>
                    <a:pt x="6742" y="5614"/>
                    <a:pt x="6963" y="5515"/>
                  </a:cubicBezTo>
                  <a:cubicBezTo>
                    <a:pt x="7576" y="5241"/>
                    <a:pt x="7969" y="4634"/>
                    <a:pt x="7972" y="3966"/>
                  </a:cubicBezTo>
                  <a:cubicBezTo>
                    <a:pt x="7972" y="2565"/>
                    <a:pt x="7232" y="1267"/>
                    <a:pt x="6027" y="554"/>
                  </a:cubicBezTo>
                  <a:cubicBezTo>
                    <a:pt x="5405" y="186"/>
                    <a:pt x="4705" y="1"/>
                    <a:pt x="40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759" name="Google Shape;9759;p83"/>
          <p:cNvGrpSpPr/>
          <p:nvPr/>
        </p:nvGrpSpPr>
        <p:grpSpPr>
          <a:xfrm>
            <a:off x="845828" y="3125798"/>
            <a:ext cx="340221" cy="340186"/>
            <a:chOff x="893650" y="1428000"/>
            <a:chExt cx="483200" cy="483150"/>
          </a:xfrm>
          <a:solidFill>
            <a:schemeClr val="accent1">
              <a:lumMod val="75000"/>
            </a:schemeClr>
          </a:solidFill>
        </p:grpSpPr>
        <p:sp>
          <p:nvSpPr>
            <p:cNvPr id="9760" name="Google Shape;9760;p83"/>
            <p:cNvSpPr/>
            <p:nvPr/>
          </p:nvSpPr>
          <p:spPr>
            <a:xfrm>
              <a:off x="893650" y="1428000"/>
              <a:ext cx="483200" cy="483150"/>
            </a:xfrm>
            <a:custGeom>
              <a:avLst/>
              <a:gdLst/>
              <a:ahLst/>
              <a:cxnLst/>
              <a:rect l="l" t="t" r="r" b="b"/>
              <a:pathLst>
                <a:path w="19328" h="19326" extrusionOk="0">
                  <a:moveTo>
                    <a:pt x="3436" y="6012"/>
                  </a:moveTo>
                  <a:lnTo>
                    <a:pt x="3436" y="8869"/>
                  </a:lnTo>
                  <a:lnTo>
                    <a:pt x="1516" y="7435"/>
                  </a:lnTo>
                  <a:lnTo>
                    <a:pt x="3436" y="6012"/>
                  </a:lnTo>
                  <a:close/>
                  <a:moveTo>
                    <a:pt x="15892" y="6012"/>
                  </a:moveTo>
                  <a:lnTo>
                    <a:pt x="17812" y="7438"/>
                  </a:lnTo>
                  <a:lnTo>
                    <a:pt x="15892" y="8869"/>
                  </a:lnTo>
                  <a:lnTo>
                    <a:pt x="15892" y="6012"/>
                  </a:lnTo>
                  <a:close/>
                  <a:moveTo>
                    <a:pt x="14759" y="1133"/>
                  </a:moveTo>
                  <a:lnTo>
                    <a:pt x="14759" y="9717"/>
                  </a:lnTo>
                  <a:lnTo>
                    <a:pt x="9665" y="13522"/>
                  </a:lnTo>
                  <a:lnTo>
                    <a:pt x="4569" y="9717"/>
                  </a:lnTo>
                  <a:lnTo>
                    <a:pt x="4569" y="1133"/>
                  </a:lnTo>
                  <a:close/>
                  <a:moveTo>
                    <a:pt x="18195" y="8564"/>
                  </a:moveTo>
                  <a:lnTo>
                    <a:pt x="18195" y="17625"/>
                  </a:lnTo>
                  <a:cubicBezTo>
                    <a:pt x="18195" y="17939"/>
                    <a:pt x="17942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6" y="17939"/>
                    <a:pt x="1136" y="17625"/>
                  </a:cubicBezTo>
                  <a:lnTo>
                    <a:pt x="1136" y="8564"/>
                  </a:lnTo>
                  <a:lnTo>
                    <a:pt x="9324" y="14681"/>
                  </a:lnTo>
                  <a:cubicBezTo>
                    <a:pt x="9425" y="14757"/>
                    <a:pt x="9545" y="14794"/>
                    <a:pt x="9664" y="14794"/>
                  </a:cubicBezTo>
                  <a:cubicBezTo>
                    <a:pt x="9783" y="14794"/>
                    <a:pt x="9903" y="14757"/>
                    <a:pt x="10004" y="14681"/>
                  </a:cubicBezTo>
                  <a:lnTo>
                    <a:pt x="18195" y="8564"/>
                  </a:lnTo>
                  <a:close/>
                  <a:moveTo>
                    <a:pt x="4004" y="1"/>
                  </a:moveTo>
                  <a:cubicBezTo>
                    <a:pt x="3690" y="1"/>
                    <a:pt x="3436" y="251"/>
                    <a:pt x="3436" y="565"/>
                  </a:cubicBezTo>
                  <a:lnTo>
                    <a:pt x="3436" y="4605"/>
                  </a:lnTo>
                  <a:lnTo>
                    <a:pt x="230" y="6982"/>
                  </a:lnTo>
                  <a:lnTo>
                    <a:pt x="221" y="6991"/>
                  </a:lnTo>
                  <a:cubicBezTo>
                    <a:pt x="212" y="6997"/>
                    <a:pt x="200" y="7006"/>
                    <a:pt x="190" y="7015"/>
                  </a:cubicBezTo>
                  <a:lnTo>
                    <a:pt x="175" y="7030"/>
                  </a:lnTo>
                  <a:cubicBezTo>
                    <a:pt x="163" y="7042"/>
                    <a:pt x="151" y="7051"/>
                    <a:pt x="142" y="7063"/>
                  </a:cubicBezTo>
                  <a:cubicBezTo>
                    <a:pt x="139" y="7069"/>
                    <a:pt x="136" y="7072"/>
                    <a:pt x="133" y="7075"/>
                  </a:cubicBezTo>
                  <a:cubicBezTo>
                    <a:pt x="121" y="7090"/>
                    <a:pt x="106" y="7105"/>
                    <a:pt x="94" y="7124"/>
                  </a:cubicBezTo>
                  <a:cubicBezTo>
                    <a:pt x="94" y="7127"/>
                    <a:pt x="91" y="7130"/>
                    <a:pt x="88" y="7133"/>
                  </a:cubicBezTo>
                  <a:cubicBezTo>
                    <a:pt x="82" y="7148"/>
                    <a:pt x="73" y="7163"/>
                    <a:pt x="64" y="7178"/>
                  </a:cubicBezTo>
                  <a:cubicBezTo>
                    <a:pt x="61" y="7181"/>
                    <a:pt x="58" y="7187"/>
                    <a:pt x="58" y="7193"/>
                  </a:cubicBezTo>
                  <a:cubicBezTo>
                    <a:pt x="52" y="7205"/>
                    <a:pt x="46" y="7220"/>
                    <a:pt x="39" y="7232"/>
                  </a:cubicBezTo>
                  <a:lnTo>
                    <a:pt x="33" y="7250"/>
                  </a:lnTo>
                  <a:cubicBezTo>
                    <a:pt x="27" y="7265"/>
                    <a:pt x="24" y="7278"/>
                    <a:pt x="18" y="7293"/>
                  </a:cubicBezTo>
                  <a:cubicBezTo>
                    <a:pt x="18" y="7299"/>
                    <a:pt x="15" y="7305"/>
                    <a:pt x="15" y="7311"/>
                  </a:cubicBezTo>
                  <a:cubicBezTo>
                    <a:pt x="12" y="7326"/>
                    <a:pt x="9" y="7341"/>
                    <a:pt x="6" y="7356"/>
                  </a:cubicBezTo>
                  <a:cubicBezTo>
                    <a:pt x="6" y="7362"/>
                    <a:pt x="6" y="7368"/>
                    <a:pt x="3" y="7374"/>
                  </a:cubicBezTo>
                  <a:cubicBezTo>
                    <a:pt x="3" y="7392"/>
                    <a:pt x="0" y="7410"/>
                    <a:pt x="0" y="7432"/>
                  </a:cubicBezTo>
                  <a:lnTo>
                    <a:pt x="0" y="7435"/>
                  </a:lnTo>
                  <a:lnTo>
                    <a:pt x="3" y="7435"/>
                  </a:lnTo>
                  <a:lnTo>
                    <a:pt x="3" y="17625"/>
                  </a:lnTo>
                  <a:cubicBezTo>
                    <a:pt x="3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7" y="19325"/>
                    <a:pt x="19325" y="18564"/>
                    <a:pt x="19328" y="17625"/>
                  </a:cubicBezTo>
                  <a:lnTo>
                    <a:pt x="19328" y="7435"/>
                  </a:lnTo>
                  <a:lnTo>
                    <a:pt x="19328" y="7428"/>
                  </a:lnTo>
                  <a:cubicBezTo>
                    <a:pt x="19328" y="7410"/>
                    <a:pt x="19325" y="7389"/>
                    <a:pt x="19322" y="7371"/>
                  </a:cubicBezTo>
                  <a:cubicBezTo>
                    <a:pt x="19322" y="7365"/>
                    <a:pt x="19322" y="7359"/>
                    <a:pt x="19319" y="7353"/>
                  </a:cubicBezTo>
                  <a:cubicBezTo>
                    <a:pt x="19319" y="7338"/>
                    <a:pt x="19316" y="7323"/>
                    <a:pt x="19313" y="7308"/>
                  </a:cubicBezTo>
                  <a:cubicBezTo>
                    <a:pt x="19313" y="7302"/>
                    <a:pt x="19310" y="7296"/>
                    <a:pt x="19307" y="7290"/>
                  </a:cubicBezTo>
                  <a:cubicBezTo>
                    <a:pt x="19304" y="7278"/>
                    <a:pt x="19301" y="7262"/>
                    <a:pt x="19294" y="7247"/>
                  </a:cubicBezTo>
                  <a:lnTo>
                    <a:pt x="19288" y="7232"/>
                  </a:lnTo>
                  <a:cubicBezTo>
                    <a:pt x="19282" y="7217"/>
                    <a:pt x="19276" y="7205"/>
                    <a:pt x="19270" y="7190"/>
                  </a:cubicBezTo>
                  <a:cubicBezTo>
                    <a:pt x="19267" y="7184"/>
                    <a:pt x="19264" y="7181"/>
                    <a:pt x="19264" y="7175"/>
                  </a:cubicBezTo>
                  <a:cubicBezTo>
                    <a:pt x="19255" y="7160"/>
                    <a:pt x="19246" y="7145"/>
                    <a:pt x="19237" y="7133"/>
                  </a:cubicBezTo>
                  <a:cubicBezTo>
                    <a:pt x="19237" y="7130"/>
                    <a:pt x="19234" y="7124"/>
                    <a:pt x="19231" y="7120"/>
                  </a:cubicBezTo>
                  <a:cubicBezTo>
                    <a:pt x="19219" y="7105"/>
                    <a:pt x="19207" y="7087"/>
                    <a:pt x="19195" y="7072"/>
                  </a:cubicBezTo>
                  <a:cubicBezTo>
                    <a:pt x="19192" y="7069"/>
                    <a:pt x="19189" y="7066"/>
                    <a:pt x="19186" y="7063"/>
                  </a:cubicBezTo>
                  <a:cubicBezTo>
                    <a:pt x="19174" y="7051"/>
                    <a:pt x="19165" y="7039"/>
                    <a:pt x="19153" y="7027"/>
                  </a:cubicBezTo>
                  <a:lnTo>
                    <a:pt x="19137" y="7015"/>
                  </a:lnTo>
                  <a:cubicBezTo>
                    <a:pt x="19125" y="7006"/>
                    <a:pt x="19116" y="6997"/>
                    <a:pt x="19104" y="6988"/>
                  </a:cubicBezTo>
                  <a:lnTo>
                    <a:pt x="19095" y="6979"/>
                  </a:lnTo>
                  <a:lnTo>
                    <a:pt x="15892" y="4605"/>
                  </a:lnTo>
                  <a:lnTo>
                    <a:pt x="15892" y="565"/>
                  </a:lnTo>
                  <a:cubicBezTo>
                    <a:pt x="15892" y="251"/>
                    <a:pt x="15638" y="1"/>
                    <a:pt x="153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61" name="Google Shape;9761;p83"/>
            <p:cNvSpPr/>
            <p:nvPr/>
          </p:nvSpPr>
          <p:spPr>
            <a:xfrm>
              <a:off x="1036150" y="1514825"/>
              <a:ext cx="198175" cy="28325"/>
            </a:xfrm>
            <a:custGeom>
              <a:avLst/>
              <a:gdLst/>
              <a:ahLst/>
              <a:cxnLst/>
              <a:rect l="l" t="t" r="r" b="b"/>
              <a:pathLst>
                <a:path w="7927" h="1133" extrusionOk="0">
                  <a:moveTo>
                    <a:pt x="569" y="0"/>
                  </a:moveTo>
                  <a:cubicBezTo>
                    <a:pt x="255" y="0"/>
                    <a:pt x="1" y="251"/>
                    <a:pt x="1" y="565"/>
                  </a:cubicBezTo>
                  <a:cubicBezTo>
                    <a:pt x="1" y="879"/>
                    <a:pt x="255" y="1132"/>
                    <a:pt x="569" y="1132"/>
                  </a:cubicBezTo>
                  <a:lnTo>
                    <a:pt x="7362" y="1132"/>
                  </a:lnTo>
                  <a:cubicBezTo>
                    <a:pt x="7673" y="1132"/>
                    <a:pt x="7927" y="879"/>
                    <a:pt x="7927" y="565"/>
                  </a:cubicBezTo>
                  <a:cubicBezTo>
                    <a:pt x="7927" y="251"/>
                    <a:pt x="7673" y="0"/>
                    <a:pt x="73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62" name="Google Shape;9762;p83"/>
            <p:cNvSpPr/>
            <p:nvPr/>
          </p:nvSpPr>
          <p:spPr>
            <a:xfrm>
              <a:off x="1036150" y="1571425"/>
              <a:ext cx="198175" cy="28325"/>
            </a:xfrm>
            <a:custGeom>
              <a:avLst/>
              <a:gdLst/>
              <a:ahLst/>
              <a:cxnLst/>
              <a:rect l="l" t="t" r="r" b="b"/>
              <a:pathLst>
                <a:path w="7927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7362" y="1133"/>
                  </a:lnTo>
                  <a:cubicBezTo>
                    <a:pt x="7673" y="1133"/>
                    <a:pt x="7927" y="879"/>
                    <a:pt x="7927" y="565"/>
                  </a:cubicBezTo>
                  <a:cubicBezTo>
                    <a:pt x="7927" y="251"/>
                    <a:pt x="7673" y="1"/>
                    <a:pt x="73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63" name="Google Shape;9763;p83"/>
            <p:cNvSpPr/>
            <p:nvPr/>
          </p:nvSpPr>
          <p:spPr>
            <a:xfrm>
              <a:off x="1036150" y="1628050"/>
              <a:ext cx="113275" cy="28325"/>
            </a:xfrm>
            <a:custGeom>
              <a:avLst/>
              <a:gdLst/>
              <a:ahLst/>
              <a:cxnLst/>
              <a:rect l="l" t="t" r="r" b="b"/>
              <a:pathLst>
                <a:path w="4531" h="1133" extrusionOk="0">
                  <a:moveTo>
                    <a:pt x="569" y="0"/>
                  </a:moveTo>
                  <a:cubicBezTo>
                    <a:pt x="255" y="0"/>
                    <a:pt x="1" y="251"/>
                    <a:pt x="1" y="565"/>
                  </a:cubicBezTo>
                  <a:cubicBezTo>
                    <a:pt x="1" y="879"/>
                    <a:pt x="255" y="1132"/>
                    <a:pt x="569" y="1132"/>
                  </a:cubicBezTo>
                  <a:lnTo>
                    <a:pt x="3965" y="1132"/>
                  </a:lnTo>
                  <a:cubicBezTo>
                    <a:pt x="4276" y="1132"/>
                    <a:pt x="4530" y="879"/>
                    <a:pt x="4530" y="565"/>
                  </a:cubicBezTo>
                  <a:cubicBezTo>
                    <a:pt x="4530" y="251"/>
                    <a:pt x="4276" y="0"/>
                    <a:pt x="3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764" name="Google Shape;9764;p83"/>
          <p:cNvSpPr/>
          <p:nvPr/>
        </p:nvSpPr>
        <p:spPr>
          <a:xfrm>
            <a:off x="1263531" y="3186074"/>
            <a:ext cx="340168" cy="219257"/>
          </a:xfrm>
          <a:custGeom>
            <a:avLst/>
            <a:gdLst/>
            <a:ahLst/>
            <a:cxnLst/>
            <a:rect l="l" t="t" r="r" b="b"/>
            <a:pathLst>
              <a:path w="19325" h="12456" extrusionOk="0">
                <a:moveTo>
                  <a:pt x="17057" y="1133"/>
                </a:moveTo>
                <a:lnTo>
                  <a:pt x="9662" y="6652"/>
                </a:lnTo>
                <a:lnTo>
                  <a:pt x="2268" y="1133"/>
                </a:lnTo>
                <a:close/>
                <a:moveTo>
                  <a:pt x="18192" y="1697"/>
                </a:moveTo>
                <a:lnTo>
                  <a:pt x="18192" y="10756"/>
                </a:lnTo>
                <a:cubicBezTo>
                  <a:pt x="18192" y="11070"/>
                  <a:pt x="17939" y="11323"/>
                  <a:pt x="17628" y="11323"/>
                </a:cubicBezTo>
                <a:lnTo>
                  <a:pt x="1700" y="11323"/>
                </a:lnTo>
                <a:cubicBezTo>
                  <a:pt x="1386" y="11323"/>
                  <a:pt x="1132" y="11070"/>
                  <a:pt x="1132" y="10756"/>
                </a:cubicBezTo>
                <a:lnTo>
                  <a:pt x="1132" y="1697"/>
                </a:lnTo>
                <a:lnTo>
                  <a:pt x="9324" y="7812"/>
                </a:lnTo>
                <a:cubicBezTo>
                  <a:pt x="9424" y="7887"/>
                  <a:pt x="9543" y="7925"/>
                  <a:pt x="9663" y="7925"/>
                </a:cubicBezTo>
                <a:cubicBezTo>
                  <a:pt x="9782" y="7925"/>
                  <a:pt x="9902" y="7887"/>
                  <a:pt x="10004" y="7812"/>
                </a:cubicBezTo>
                <a:lnTo>
                  <a:pt x="18192" y="1697"/>
                </a:lnTo>
                <a:close/>
                <a:moveTo>
                  <a:pt x="1688" y="0"/>
                </a:moveTo>
                <a:cubicBezTo>
                  <a:pt x="1287" y="0"/>
                  <a:pt x="900" y="145"/>
                  <a:pt x="598" y="405"/>
                </a:cubicBezTo>
                <a:cubicBezTo>
                  <a:pt x="583" y="417"/>
                  <a:pt x="571" y="429"/>
                  <a:pt x="556" y="444"/>
                </a:cubicBezTo>
                <a:cubicBezTo>
                  <a:pt x="202" y="764"/>
                  <a:pt x="0" y="1220"/>
                  <a:pt x="0" y="1697"/>
                </a:cubicBezTo>
                <a:lnTo>
                  <a:pt x="0" y="10756"/>
                </a:lnTo>
                <a:cubicBezTo>
                  <a:pt x="0" y="11695"/>
                  <a:pt x="761" y="12453"/>
                  <a:pt x="1700" y="12456"/>
                </a:cubicBezTo>
                <a:lnTo>
                  <a:pt x="17628" y="12456"/>
                </a:lnTo>
                <a:cubicBezTo>
                  <a:pt x="18564" y="12453"/>
                  <a:pt x="19325" y="11695"/>
                  <a:pt x="19325" y="10756"/>
                </a:cubicBezTo>
                <a:lnTo>
                  <a:pt x="19325" y="1697"/>
                </a:lnTo>
                <a:cubicBezTo>
                  <a:pt x="19325" y="1220"/>
                  <a:pt x="19122" y="764"/>
                  <a:pt x="18769" y="441"/>
                </a:cubicBezTo>
                <a:cubicBezTo>
                  <a:pt x="18757" y="429"/>
                  <a:pt x="18742" y="417"/>
                  <a:pt x="18727" y="405"/>
                </a:cubicBezTo>
                <a:cubicBezTo>
                  <a:pt x="18422" y="145"/>
                  <a:pt x="18037" y="0"/>
                  <a:pt x="17640" y="0"/>
                </a:cubicBezTo>
                <a:cubicBezTo>
                  <a:pt x="17636" y="0"/>
                  <a:pt x="17632" y="0"/>
                  <a:pt x="17628" y="1"/>
                </a:cubicBezTo>
                <a:lnTo>
                  <a:pt x="1700" y="1"/>
                </a:lnTo>
                <a:cubicBezTo>
                  <a:pt x="1696" y="0"/>
                  <a:pt x="1692" y="0"/>
                  <a:pt x="168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9765" name="Google Shape;9765;p83"/>
          <p:cNvSpPr/>
          <p:nvPr/>
        </p:nvSpPr>
        <p:spPr>
          <a:xfrm>
            <a:off x="1671076" y="3125647"/>
            <a:ext cx="353617" cy="340133"/>
          </a:xfrm>
          <a:custGeom>
            <a:avLst/>
            <a:gdLst/>
            <a:ahLst/>
            <a:cxnLst/>
            <a:rect l="l" t="t" r="r" b="b"/>
            <a:pathLst>
              <a:path w="20089" h="19323" extrusionOk="0">
                <a:moveTo>
                  <a:pt x="4477" y="1134"/>
                </a:moveTo>
                <a:cubicBezTo>
                  <a:pt x="4624" y="1134"/>
                  <a:pt x="4765" y="1194"/>
                  <a:pt x="4868" y="1300"/>
                </a:cubicBezTo>
                <a:lnTo>
                  <a:pt x="7268" y="3694"/>
                </a:lnTo>
                <a:cubicBezTo>
                  <a:pt x="7489" y="3915"/>
                  <a:pt x="7489" y="4271"/>
                  <a:pt x="7268" y="4494"/>
                </a:cubicBezTo>
                <a:lnTo>
                  <a:pt x="6870" y="4893"/>
                </a:lnTo>
                <a:lnTo>
                  <a:pt x="3669" y="1692"/>
                </a:lnTo>
                <a:lnTo>
                  <a:pt x="4068" y="1300"/>
                </a:lnTo>
                <a:cubicBezTo>
                  <a:pt x="4173" y="1191"/>
                  <a:pt x="4315" y="1134"/>
                  <a:pt x="4466" y="1134"/>
                </a:cubicBezTo>
                <a:cubicBezTo>
                  <a:pt x="4470" y="1134"/>
                  <a:pt x="4473" y="1134"/>
                  <a:pt x="4477" y="1134"/>
                </a:cubicBezTo>
                <a:close/>
                <a:moveTo>
                  <a:pt x="15822" y="12484"/>
                </a:moveTo>
                <a:cubicBezTo>
                  <a:pt x="15973" y="12484"/>
                  <a:pt x="16118" y="12544"/>
                  <a:pt x="16224" y="12650"/>
                </a:cubicBezTo>
                <a:lnTo>
                  <a:pt x="18624" y="15053"/>
                </a:lnTo>
                <a:cubicBezTo>
                  <a:pt x="18845" y="15274"/>
                  <a:pt x="18845" y="15633"/>
                  <a:pt x="18624" y="15854"/>
                </a:cubicBezTo>
                <a:lnTo>
                  <a:pt x="18226" y="16255"/>
                </a:lnTo>
                <a:lnTo>
                  <a:pt x="15022" y="13051"/>
                </a:lnTo>
                <a:lnTo>
                  <a:pt x="15421" y="12650"/>
                </a:lnTo>
                <a:cubicBezTo>
                  <a:pt x="15526" y="12544"/>
                  <a:pt x="15671" y="12484"/>
                  <a:pt x="15822" y="12484"/>
                </a:cubicBezTo>
                <a:close/>
                <a:moveTo>
                  <a:pt x="2881" y="2508"/>
                </a:moveTo>
                <a:lnTo>
                  <a:pt x="6073" y="5699"/>
                </a:lnTo>
                <a:cubicBezTo>
                  <a:pt x="5227" y="6656"/>
                  <a:pt x="5275" y="8103"/>
                  <a:pt x="6175" y="9005"/>
                </a:cubicBezTo>
                <a:lnTo>
                  <a:pt x="10910" y="13743"/>
                </a:lnTo>
                <a:cubicBezTo>
                  <a:pt x="11379" y="14214"/>
                  <a:pt x="11998" y="14451"/>
                  <a:pt x="12618" y="14451"/>
                </a:cubicBezTo>
                <a:cubicBezTo>
                  <a:pt x="13188" y="14451"/>
                  <a:pt x="13758" y="14252"/>
                  <a:pt x="14216" y="13849"/>
                </a:cubicBezTo>
                <a:lnTo>
                  <a:pt x="17408" y="17040"/>
                </a:lnTo>
                <a:cubicBezTo>
                  <a:pt x="16480" y="17810"/>
                  <a:pt x="15350" y="18190"/>
                  <a:pt x="14222" y="18190"/>
                </a:cubicBezTo>
                <a:cubicBezTo>
                  <a:pt x="12939" y="18190"/>
                  <a:pt x="11660" y="17697"/>
                  <a:pt x="10689" y="16726"/>
                </a:cubicBezTo>
                <a:lnTo>
                  <a:pt x="10692" y="16726"/>
                </a:lnTo>
                <a:lnTo>
                  <a:pt x="3192" y="9226"/>
                </a:lnTo>
                <a:cubicBezTo>
                  <a:pt x="1371" y="7402"/>
                  <a:pt x="1235" y="4491"/>
                  <a:pt x="2881" y="2508"/>
                </a:cubicBezTo>
                <a:close/>
                <a:moveTo>
                  <a:pt x="4468" y="1"/>
                </a:moveTo>
                <a:cubicBezTo>
                  <a:pt x="4034" y="1"/>
                  <a:pt x="3600" y="166"/>
                  <a:pt x="3267" y="497"/>
                </a:cubicBezTo>
                <a:lnTo>
                  <a:pt x="2473" y="1285"/>
                </a:lnTo>
                <a:lnTo>
                  <a:pt x="2464" y="1294"/>
                </a:lnTo>
                <a:lnTo>
                  <a:pt x="2458" y="1300"/>
                </a:lnTo>
                <a:lnTo>
                  <a:pt x="2392" y="1366"/>
                </a:lnTo>
                <a:cubicBezTo>
                  <a:pt x="0" y="3758"/>
                  <a:pt x="0" y="7635"/>
                  <a:pt x="2392" y="10026"/>
                </a:cubicBezTo>
                <a:lnTo>
                  <a:pt x="9889" y="17529"/>
                </a:lnTo>
                <a:cubicBezTo>
                  <a:pt x="11086" y="18725"/>
                  <a:pt x="12654" y="19323"/>
                  <a:pt x="14222" y="19323"/>
                </a:cubicBezTo>
                <a:cubicBezTo>
                  <a:pt x="15789" y="19323"/>
                  <a:pt x="17356" y="18725"/>
                  <a:pt x="18552" y="17529"/>
                </a:cubicBezTo>
                <a:lnTo>
                  <a:pt x="18624" y="17457"/>
                </a:lnTo>
                <a:lnTo>
                  <a:pt x="19425" y="16657"/>
                </a:lnTo>
                <a:cubicBezTo>
                  <a:pt x="20089" y="15992"/>
                  <a:pt x="20089" y="14917"/>
                  <a:pt x="19425" y="14253"/>
                </a:cubicBezTo>
                <a:lnTo>
                  <a:pt x="17024" y="11850"/>
                </a:lnTo>
                <a:cubicBezTo>
                  <a:pt x="16692" y="11518"/>
                  <a:pt x="16257" y="11352"/>
                  <a:pt x="15822" y="11352"/>
                </a:cubicBezTo>
                <a:cubicBezTo>
                  <a:pt x="15388" y="11352"/>
                  <a:pt x="14953" y="11518"/>
                  <a:pt x="14621" y="11850"/>
                </a:cubicBezTo>
                <a:lnTo>
                  <a:pt x="13820" y="12650"/>
                </a:lnTo>
                <a:lnTo>
                  <a:pt x="13531" y="12943"/>
                </a:lnTo>
                <a:cubicBezTo>
                  <a:pt x="13278" y="13193"/>
                  <a:pt x="12949" y="13319"/>
                  <a:pt x="12620" y="13319"/>
                </a:cubicBezTo>
                <a:cubicBezTo>
                  <a:pt x="12291" y="13319"/>
                  <a:pt x="11962" y="13193"/>
                  <a:pt x="11710" y="12943"/>
                </a:cubicBezTo>
                <a:lnTo>
                  <a:pt x="6978" y="8205"/>
                </a:lnTo>
                <a:cubicBezTo>
                  <a:pt x="6474" y="7704"/>
                  <a:pt x="6474" y="6889"/>
                  <a:pt x="6978" y="6385"/>
                </a:cubicBezTo>
                <a:lnTo>
                  <a:pt x="7268" y="6095"/>
                </a:lnTo>
                <a:lnTo>
                  <a:pt x="8068" y="5294"/>
                </a:lnTo>
                <a:cubicBezTo>
                  <a:pt x="8733" y="4630"/>
                  <a:pt x="8733" y="3555"/>
                  <a:pt x="8068" y="2891"/>
                </a:cubicBezTo>
                <a:lnTo>
                  <a:pt x="5668" y="497"/>
                </a:lnTo>
                <a:cubicBezTo>
                  <a:pt x="5336" y="166"/>
                  <a:pt x="4902" y="1"/>
                  <a:pt x="4468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766" name="Google Shape;9766;p83"/>
          <p:cNvGrpSpPr/>
          <p:nvPr/>
        </p:nvGrpSpPr>
        <p:grpSpPr>
          <a:xfrm>
            <a:off x="2099646" y="3146463"/>
            <a:ext cx="352825" cy="298855"/>
            <a:chOff x="2676100" y="1456375"/>
            <a:chExt cx="501100" cy="424450"/>
          </a:xfrm>
          <a:solidFill>
            <a:schemeClr val="accent1">
              <a:lumMod val="75000"/>
            </a:schemeClr>
          </a:solidFill>
        </p:grpSpPr>
        <p:sp>
          <p:nvSpPr>
            <p:cNvPr id="9767" name="Google Shape;9767;p83"/>
            <p:cNvSpPr/>
            <p:nvPr/>
          </p:nvSpPr>
          <p:spPr>
            <a:xfrm>
              <a:off x="3079725" y="1534750"/>
              <a:ext cx="97475" cy="268275"/>
            </a:xfrm>
            <a:custGeom>
              <a:avLst/>
              <a:gdLst/>
              <a:ahLst/>
              <a:cxnLst/>
              <a:rect l="l" t="t" r="r" b="b"/>
              <a:pathLst>
                <a:path w="3899" h="10731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0" y="387"/>
                    <a:pt x="0" y="746"/>
                    <a:pt x="221" y="966"/>
                  </a:cubicBezTo>
                  <a:cubicBezTo>
                    <a:pt x="2657" y="3397"/>
                    <a:pt x="2657" y="7340"/>
                    <a:pt x="221" y="9771"/>
                  </a:cubicBezTo>
                  <a:cubicBezTo>
                    <a:pt x="6" y="9992"/>
                    <a:pt x="9" y="10345"/>
                    <a:pt x="230" y="10565"/>
                  </a:cubicBezTo>
                  <a:cubicBezTo>
                    <a:pt x="340" y="10675"/>
                    <a:pt x="484" y="10730"/>
                    <a:pt x="629" y="10730"/>
                  </a:cubicBezTo>
                  <a:cubicBezTo>
                    <a:pt x="770" y="10730"/>
                    <a:pt x="912" y="10677"/>
                    <a:pt x="1021" y="10571"/>
                  </a:cubicBezTo>
                  <a:cubicBezTo>
                    <a:pt x="3898" y="7700"/>
                    <a:pt x="3898" y="3038"/>
                    <a:pt x="1021" y="166"/>
                  </a:cubicBez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68" name="Google Shape;9768;p83"/>
            <p:cNvSpPr/>
            <p:nvPr/>
          </p:nvSpPr>
          <p:spPr>
            <a:xfrm>
              <a:off x="3039725" y="1574925"/>
              <a:ext cx="75350" cy="188250"/>
            </a:xfrm>
            <a:custGeom>
              <a:avLst/>
              <a:gdLst/>
              <a:ahLst/>
              <a:cxnLst/>
              <a:rect l="l" t="t" r="r" b="b"/>
              <a:pathLst>
                <a:path w="3014" h="7530" extrusionOk="0">
                  <a:moveTo>
                    <a:pt x="629" y="1"/>
                  </a:moveTo>
                  <a:cubicBezTo>
                    <a:pt x="484" y="1"/>
                    <a:pt x="339" y="56"/>
                    <a:pt x="230" y="166"/>
                  </a:cubicBezTo>
                  <a:cubicBezTo>
                    <a:pt x="12" y="383"/>
                    <a:pt x="9" y="736"/>
                    <a:pt x="224" y="960"/>
                  </a:cubicBezTo>
                  <a:cubicBezTo>
                    <a:pt x="1769" y="2506"/>
                    <a:pt x="1769" y="5018"/>
                    <a:pt x="224" y="6564"/>
                  </a:cubicBezTo>
                  <a:cubicBezTo>
                    <a:pt x="0" y="6784"/>
                    <a:pt x="0" y="7144"/>
                    <a:pt x="224" y="7364"/>
                  </a:cubicBezTo>
                  <a:cubicBezTo>
                    <a:pt x="334" y="7474"/>
                    <a:pt x="479" y="7529"/>
                    <a:pt x="624" y="7529"/>
                  </a:cubicBezTo>
                  <a:cubicBezTo>
                    <a:pt x="769" y="7529"/>
                    <a:pt x="913" y="7474"/>
                    <a:pt x="1024" y="7364"/>
                  </a:cubicBezTo>
                  <a:cubicBezTo>
                    <a:pt x="3013" y="5374"/>
                    <a:pt x="3013" y="2149"/>
                    <a:pt x="1024" y="160"/>
                  </a:cubicBezTo>
                  <a:cubicBezTo>
                    <a:pt x="913" y="53"/>
                    <a:pt x="771" y="1"/>
                    <a:pt x="6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69" name="Google Shape;9769;p83"/>
            <p:cNvSpPr/>
            <p:nvPr/>
          </p:nvSpPr>
          <p:spPr>
            <a:xfrm>
              <a:off x="2676100" y="1456375"/>
              <a:ext cx="340700" cy="424450"/>
            </a:xfrm>
            <a:custGeom>
              <a:avLst/>
              <a:gdLst/>
              <a:ahLst/>
              <a:cxnLst/>
              <a:rect l="l" t="t" r="r" b="b"/>
              <a:pathLst>
                <a:path w="13628" h="16978" extrusionOk="0">
                  <a:moveTo>
                    <a:pt x="2265" y="6792"/>
                  </a:moveTo>
                  <a:lnTo>
                    <a:pt x="2265" y="10189"/>
                  </a:lnTo>
                  <a:lnTo>
                    <a:pt x="1700" y="10189"/>
                  </a:lnTo>
                  <a:cubicBezTo>
                    <a:pt x="1386" y="10189"/>
                    <a:pt x="1133" y="9935"/>
                    <a:pt x="1133" y="9621"/>
                  </a:cubicBezTo>
                  <a:lnTo>
                    <a:pt x="1133" y="7356"/>
                  </a:lnTo>
                  <a:cubicBezTo>
                    <a:pt x="1133" y="7042"/>
                    <a:pt x="1386" y="6792"/>
                    <a:pt x="1700" y="6792"/>
                  </a:cubicBezTo>
                  <a:close/>
                  <a:moveTo>
                    <a:pt x="5701" y="5659"/>
                  </a:moveTo>
                  <a:lnTo>
                    <a:pt x="5701" y="11321"/>
                  </a:lnTo>
                  <a:lnTo>
                    <a:pt x="3965" y="11321"/>
                  </a:lnTo>
                  <a:cubicBezTo>
                    <a:pt x="3651" y="11321"/>
                    <a:pt x="3397" y="11067"/>
                    <a:pt x="3397" y="10753"/>
                  </a:cubicBezTo>
                  <a:lnTo>
                    <a:pt x="3397" y="6224"/>
                  </a:lnTo>
                  <a:cubicBezTo>
                    <a:pt x="3397" y="5910"/>
                    <a:pt x="3651" y="5659"/>
                    <a:pt x="3965" y="5659"/>
                  </a:cubicBezTo>
                  <a:close/>
                  <a:moveTo>
                    <a:pt x="10230" y="2827"/>
                  </a:moveTo>
                  <a:lnTo>
                    <a:pt x="10230" y="14150"/>
                  </a:lnTo>
                  <a:lnTo>
                    <a:pt x="6833" y="11602"/>
                  </a:lnTo>
                  <a:lnTo>
                    <a:pt x="6833" y="5376"/>
                  </a:lnTo>
                  <a:lnTo>
                    <a:pt x="10230" y="2827"/>
                  </a:lnTo>
                  <a:close/>
                  <a:moveTo>
                    <a:pt x="11927" y="1130"/>
                  </a:moveTo>
                  <a:cubicBezTo>
                    <a:pt x="12241" y="1130"/>
                    <a:pt x="12495" y="1381"/>
                    <a:pt x="12495" y="1695"/>
                  </a:cubicBezTo>
                  <a:lnTo>
                    <a:pt x="12495" y="15282"/>
                  </a:lnTo>
                  <a:cubicBezTo>
                    <a:pt x="12495" y="15596"/>
                    <a:pt x="12241" y="15847"/>
                    <a:pt x="11927" y="15847"/>
                  </a:cubicBezTo>
                  <a:cubicBezTo>
                    <a:pt x="11613" y="15847"/>
                    <a:pt x="11363" y="15596"/>
                    <a:pt x="11363" y="15282"/>
                  </a:cubicBezTo>
                  <a:lnTo>
                    <a:pt x="11363" y="1695"/>
                  </a:lnTo>
                  <a:cubicBezTo>
                    <a:pt x="11363" y="1381"/>
                    <a:pt x="11613" y="1130"/>
                    <a:pt x="11927" y="1130"/>
                  </a:cubicBezTo>
                  <a:close/>
                  <a:moveTo>
                    <a:pt x="11925" y="0"/>
                  </a:moveTo>
                  <a:cubicBezTo>
                    <a:pt x="11115" y="0"/>
                    <a:pt x="10405" y="580"/>
                    <a:pt x="10257" y="1393"/>
                  </a:cubicBezTo>
                  <a:lnTo>
                    <a:pt x="6079" y="4527"/>
                  </a:lnTo>
                  <a:lnTo>
                    <a:pt x="3965" y="4527"/>
                  </a:lnTo>
                  <a:cubicBezTo>
                    <a:pt x="3243" y="4527"/>
                    <a:pt x="2603" y="4980"/>
                    <a:pt x="2362" y="5659"/>
                  </a:cubicBezTo>
                  <a:lnTo>
                    <a:pt x="1700" y="5659"/>
                  </a:lnTo>
                  <a:cubicBezTo>
                    <a:pt x="761" y="5659"/>
                    <a:pt x="0" y="6417"/>
                    <a:pt x="0" y="7356"/>
                  </a:cubicBezTo>
                  <a:lnTo>
                    <a:pt x="0" y="9621"/>
                  </a:lnTo>
                  <a:cubicBezTo>
                    <a:pt x="0" y="10560"/>
                    <a:pt x="761" y="11318"/>
                    <a:pt x="1700" y="11321"/>
                  </a:cubicBezTo>
                  <a:lnTo>
                    <a:pt x="2362" y="11321"/>
                  </a:lnTo>
                  <a:cubicBezTo>
                    <a:pt x="2603" y="11997"/>
                    <a:pt x="3243" y="12450"/>
                    <a:pt x="3965" y="12453"/>
                  </a:cubicBezTo>
                  <a:lnTo>
                    <a:pt x="6079" y="12453"/>
                  </a:lnTo>
                  <a:lnTo>
                    <a:pt x="10257" y="15584"/>
                  </a:lnTo>
                  <a:cubicBezTo>
                    <a:pt x="10405" y="16397"/>
                    <a:pt x="11115" y="16977"/>
                    <a:pt x="11925" y="16977"/>
                  </a:cubicBezTo>
                  <a:cubicBezTo>
                    <a:pt x="11976" y="16977"/>
                    <a:pt x="12027" y="16975"/>
                    <a:pt x="12078" y="16970"/>
                  </a:cubicBezTo>
                  <a:cubicBezTo>
                    <a:pt x="12954" y="16892"/>
                    <a:pt x="13624" y="16161"/>
                    <a:pt x="13627" y="15282"/>
                  </a:cubicBezTo>
                  <a:lnTo>
                    <a:pt x="13627" y="1695"/>
                  </a:lnTo>
                  <a:cubicBezTo>
                    <a:pt x="13624" y="816"/>
                    <a:pt x="12954" y="85"/>
                    <a:pt x="12078" y="7"/>
                  </a:cubicBezTo>
                  <a:cubicBezTo>
                    <a:pt x="12027" y="2"/>
                    <a:pt x="11976" y="0"/>
                    <a:pt x="119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770" name="Google Shape;9770;p83"/>
          <p:cNvGrpSpPr/>
          <p:nvPr/>
        </p:nvGrpSpPr>
        <p:grpSpPr>
          <a:xfrm>
            <a:off x="2523170" y="3125806"/>
            <a:ext cx="340221" cy="340168"/>
            <a:chOff x="3270475" y="1427025"/>
            <a:chExt cx="483200" cy="483125"/>
          </a:xfrm>
          <a:solidFill>
            <a:schemeClr val="accent1">
              <a:lumMod val="75000"/>
            </a:schemeClr>
          </a:solidFill>
        </p:grpSpPr>
        <p:sp>
          <p:nvSpPr>
            <p:cNvPr id="9771" name="Google Shape;9771;p83"/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72" name="Google Shape;9772;p83"/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73" name="Google Shape;9773;p83"/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774" name="Google Shape;9774;p83"/>
          <p:cNvGrpSpPr/>
          <p:nvPr/>
        </p:nvGrpSpPr>
        <p:grpSpPr>
          <a:xfrm>
            <a:off x="2934083" y="3125780"/>
            <a:ext cx="343530" cy="340221"/>
            <a:chOff x="3860250" y="1427025"/>
            <a:chExt cx="487900" cy="483200"/>
          </a:xfrm>
          <a:solidFill>
            <a:schemeClr val="accent1">
              <a:lumMod val="75000"/>
            </a:schemeClr>
          </a:solidFill>
        </p:grpSpPr>
        <p:sp>
          <p:nvSpPr>
            <p:cNvPr id="9775" name="Google Shape;9775;p83"/>
            <p:cNvSpPr/>
            <p:nvPr/>
          </p:nvSpPr>
          <p:spPr>
            <a:xfrm>
              <a:off x="3875800" y="1427025"/>
              <a:ext cx="472350" cy="468650"/>
            </a:xfrm>
            <a:custGeom>
              <a:avLst/>
              <a:gdLst/>
              <a:ahLst/>
              <a:cxnLst/>
              <a:rect l="l" t="t" r="r" b="b"/>
              <a:pathLst>
                <a:path w="18894" h="18746" extrusionOk="0">
                  <a:moveTo>
                    <a:pt x="15874" y="1821"/>
                  </a:moveTo>
                  <a:lnTo>
                    <a:pt x="6498" y="9403"/>
                  </a:lnTo>
                  <a:lnTo>
                    <a:pt x="1918" y="5629"/>
                  </a:lnTo>
                  <a:lnTo>
                    <a:pt x="15874" y="1821"/>
                  </a:lnTo>
                  <a:close/>
                  <a:moveTo>
                    <a:pt x="14524" y="4370"/>
                  </a:moveTo>
                  <a:lnTo>
                    <a:pt x="8425" y="11912"/>
                  </a:lnTo>
                  <a:lnTo>
                    <a:pt x="6257" y="12634"/>
                  </a:lnTo>
                  <a:lnTo>
                    <a:pt x="6981" y="10469"/>
                  </a:lnTo>
                  <a:lnTo>
                    <a:pt x="14524" y="4370"/>
                  </a:lnTo>
                  <a:close/>
                  <a:moveTo>
                    <a:pt x="17072" y="3020"/>
                  </a:moveTo>
                  <a:lnTo>
                    <a:pt x="13265" y="16976"/>
                  </a:lnTo>
                  <a:lnTo>
                    <a:pt x="9491" y="12392"/>
                  </a:lnTo>
                  <a:lnTo>
                    <a:pt x="17072" y="3020"/>
                  </a:lnTo>
                  <a:close/>
                  <a:moveTo>
                    <a:pt x="18298" y="0"/>
                  </a:moveTo>
                  <a:cubicBezTo>
                    <a:pt x="18286" y="0"/>
                    <a:pt x="18274" y="0"/>
                    <a:pt x="18262" y="3"/>
                  </a:cubicBezTo>
                  <a:lnTo>
                    <a:pt x="18253" y="3"/>
                  </a:lnTo>
                  <a:cubicBezTo>
                    <a:pt x="18238" y="6"/>
                    <a:pt x="18223" y="6"/>
                    <a:pt x="18211" y="12"/>
                  </a:cubicBezTo>
                  <a:lnTo>
                    <a:pt x="18193" y="15"/>
                  </a:lnTo>
                  <a:lnTo>
                    <a:pt x="18178" y="18"/>
                  </a:lnTo>
                  <a:lnTo>
                    <a:pt x="562" y="4822"/>
                  </a:lnTo>
                  <a:cubicBezTo>
                    <a:pt x="121" y="4943"/>
                    <a:pt x="0" y="5511"/>
                    <a:pt x="351" y="5804"/>
                  </a:cubicBezTo>
                  <a:lnTo>
                    <a:pt x="5834" y="10321"/>
                  </a:lnTo>
                  <a:lnTo>
                    <a:pt x="4826" y="13349"/>
                  </a:lnTo>
                  <a:cubicBezTo>
                    <a:pt x="4696" y="13732"/>
                    <a:pt x="4991" y="14098"/>
                    <a:pt x="5359" y="14098"/>
                  </a:cubicBezTo>
                  <a:cubicBezTo>
                    <a:pt x="5418" y="14098"/>
                    <a:pt x="5479" y="14089"/>
                    <a:pt x="5541" y="14068"/>
                  </a:cubicBezTo>
                  <a:lnTo>
                    <a:pt x="8570" y="13060"/>
                  </a:lnTo>
                  <a:lnTo>
                    <a:pt x="13087" y="18540"/>
                  </a:lnTo>
                  <a:cubicBezTo>
                    <a:pt x="13195" y="18670"/>
                    <a:pt x="13355" y="18745"/>
                    <a:pt x="13525" y="18745"/>
                  </a:cubicBezTo>
                  <a:cubicBezTo>
                    <a:pt x="13564" y="18745"/>
                    <a:pt x="13603" y="18742"/>
                    <a:pt x="13642" y="18733"/>
                  </a:cubicBezTo>
                  <a:cubicBezTo>
                    <a:pt x="13848" y="18691"/>
                    <a:pt x="14014" y="18534"/>
                    <a:pt x="14071" y="18328"/>
                  </a:cubicBezTo>
                  <a:lnTo>
                    <a:pt x="18875" y="716"/>
                  </a:lnTo>
                  <a:cubicBezTo>
                    <a:pt x="18875" y="710"/>
                    <a:pt x="18875" y="704"/>
                    <a:pt x="18878" y="698"/>
                  </a:cubicBezTo>
                  <a:lnTo>
                    <a:pt x="18881" y="683"/>
                  </a:lnTo>
                  <a:cubicBezTo>
                    <a:pt x="18884" y="668"/>
                    <a:pt x="18887" y="653"/>
                    <a:pt x="18890" y="637"/>
                  </a:cubicBezTo>
                  <a:cubicBezTo>
                    <a:pt x="18890" y="637"/>
                    <a:pt x="18890" y="634"/>
                    <a:pt x="18890" y="631"/>
                  </a:cubicBezTo>
                  <a:cubicBezTo>
                    <a:pt x="18890" y="619"/>
                    <a:pt x="18890" y="604"/>
                    <a:pt x="18893" y="592"/>
                  </a:cubicBezTo>
                  <a:lnTo>
                    <a:pt x="18893" y="580"/>
                  </a:lnTo>
                  <a:cubicBezTo>
                    <a:pt x="18893" y="568"/>
                    <a:pt x="18893" y="553"/>
                    <a:pt x="18893" y="541"/>
                  </a:cubicBezTo>
                  <a:cubicBezTo>
                    <a:pt x="18893" y="538"/>
                    <a:pt x="18893" y="535"/>
                    <a:pt x="18893" y="532"/>
                  </a:cubicBezTo>
                  <a:cubicBezTo>
                    <a:pt x="18893" y="517"/>
                    <a:pt x="18890" y="502"/>
                    <a:pt x="18890" y="487"/>
                  </a:cubicBezTo>
                  <a:cubicBezTo>
                    <a:pt x="18890" y="483"/>
                    <a:pt x="18890" y="480"/>
                    <a:pt x="18887" y="477"/>
                  </a:cubicBezTo>
                  <a:cubicBezTo>
                    <a:pt x="18887" y="465"/>
                    <a:pt x="18884" y="453"/>
                    <a:pt x="18881" y="441"/>
                  </a:cubicBezTo>
                  <a:lnTo>
                    <a:pt x="18878" y="429"/>
                  </a:lnTo>
                  <a:cubicBezTo>
                    <a:pt x="18875" y="417"/>
                    <a:pt x="18872" y="402"/>
                    <a:pt x="18866" y="390"/>
                  </a:cubicBezTo>
                  <a:cubicBezTo>
                    <a:pt x="18866" y="387"/>
                    <a:pt x="18866" y="384"/>
                    <a:pt x="18863" y="381"/>
                  </a:cubicBezTo>
                  <a:cubicBezTo>
                    <a:pt x="18860" y="369"/>
                    <a:pt x="18854" y="354"/>
                    <a:pt x="18848" y="345"/>
                  </a:cubicBezTo>
                  <a:cubicBezTo>
                    <a:pt x="18848" y="339"/>
                    <a:pt x="18845" y="333"/>
                    <a:pt x="18842" y="329"/>
                  </a:cubicBezTo>
                  <a:cubicBezTo>
                    <a:pt x="18839" y="323"/>
                    <a:pt x="18833" y="308"/>
                    <a:pt x="18830" y="299"/>
                  </a:cubicBezTo>
                  <a:cubicBezTo>
                    <a:pt x="18824" y="290"/>
                    <a:pt x="18824" y="290"/>
                    <a:pt x="18821" y="287"/>
                  </a:cubicBezTo>
                  <a:cubicBezTo>
                    <a:pt x="18815" y="275"/>
                    <a:pt x="18806" y="263"/>
                    <a:pt x="18797" y="248"/>
                  </a:cubicBezTo>
                  <a:lnTo>
                    <a:pt x="18790" y="239"/>
                  </a:lnTo>
                  <a:cubicBezTo>
                    <a:pt x="18784" y="230"/>
                    <a:pt x="18775" y="221"/>
                    <a:pt x="18769" y="212"/>
                  </a:cubicBezTo>
                  <a:cubicBezTo>
                    <a:pt x="18760" y="203"/>
                    <a:pt x="18763" y="203"/>
                    <a:pt x="18760" y="200"/>
                  </a:cubicBezTo>
                  <a:cubicBezTo>
                    <a:pt x="18751" y="188"/>
                    <a:pt x="18739" y="176"/>
                    <a:pt x="18727" y="163"/>
                  </a:cubicBezTo>
                  <a:cubicBezTo>
                    <a:pt x="18718" y="154"/>
                    <a:pt x="18706" y="142"/>
                    <a:pt x="18694" y="133"/>
                  </a:cubicBezTo>
                  <a:lnTo>
                    <a:pt x="18682" y="124"/>
                  </a:lnTo>
                  <a:cubicBezTo>
                    <a:pt x="18673" y="115"/>
                    <a:pt x="18664" y="109"/>
                    <a:pt x="18655" y="103"/>
                  </a:cubicBezTo>
                  <a:lnTo>
                    <a:pt x="18643" y="94"/>
                  </a:lnTo>
                  <a:cubicBezTo>
                    <a:pt x="18630" y="88"/>
                    <a:pt x="18618" y="79"/>
                    <a:pt x="18606" y="73"/>
                  </a:cubicBezTo>
                  <a:lnTo>
                    <a:pt x="18591" y="64"/>
                  </a:lnTo>
                  <a:lnTo>
                    <a:pt x="18564" y="52"/>
                  </a:lnTo>
                  <a:lnTo>
                    <a:pt x="18549" y="43"/>
                  </a:lnTo>
                  <a:cubicBezTo>
                    <a:pt x="18537" y="40"/>
                    <a:pt x="18522" y="34"/>
                    <a:pt x="18510" y="28"/>
                  </a:cubicBezTo>
                  <a:lnTo>
                    <a:pt x="18501" y="28"/>
                  </a:lnTo>
                  <a:cubicBezTo>
                    <a:pt x="18489" y="22"/>
                    <a:pt x="18476" y="18"/>
                    <a:pt x="18464" y="15"/>
                  </a:cubicBezTo>
                  <a:lnTo>
                    <a:pt x="18449" y="12"/>
                  </a:lnTo>
                  <a:lnTo>
                    <a:pt x="18416" y="6"/>
                  </a:lnTo>
                  <a:lnTo>
                    <a:pt x="18404" y="3"/>
                  </a:lnTo>
                  <a:cubicBezTo>
                    <a:pt x="18389" y="3"/>
                    <a:pt x="18374" y="0"/>
                    <a:pt x="183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76" name="Google Shape;9776;p83"/>
            <p:cNvSpPr/>
            <p:nvPr/>
          </p:nvSpPr>
          <p:spPr>
            <a:xfrm>
              <a:off x="3860250" y="1861675"/>
              <a:ext cx="54675" cy="48550"/>
            </a:xfrm>
            <a:custGeom>
              <a:avLst/>
              <a:gdLst/>
              <a:ahLst/>
              <a:cxnLst/>
              <a:rect l="l" t="t" r="r" b="b"/>
              <a:pathLst>
                <a:path w="2187" h="1942" extrusionOk="0">
                  <a:moveTo>
                    <a:pt x="1563" y="1"/>
                  </a:moveTo>
                  <a:cubicBezTo>
                    <a:pt x="1416" y="1"/>
                    <a:pt x="1268" y="58"/>
                    <a:pt x="1157" y="172"/>
                  </a:cubicBezTo>
                  <a:lnTo>
                    <a:pt x="357" y="976"/>
                  </a:lnTo>
                  <a:cubicBezTo>
                    <a:pt x="0" y="1332"/>
                    <a:pt x="254" y="1942"/>
                    <a:pt x="758" y="1942"/>
                  </a:cubicBezTo>
                  <a:cubicBezTo>
                    <a:pt x="906" y="1942"/>
                    <a:pt x="1051" y="1882"/>
                    <a:pt x="1157" y="1776"/>
                  </a:cubicBezTo>
                  <a:lnTo>
                    <a:pt x="1957" y="973"/>
                  </a:lnTo>
                  <a:cubicBezTo>
                    <a:pt x="2184" y="755"/>
                    <a:pt x="2187" y="390"/>
                    <a:pt x="1963" y="166"/>
                  </a:cubicBezTo>
                  <a:cubicBezTo>
                    <a:pt x="1853" y="56"/>
                    <a:pt x="1708" y="1"/>
                    <a:pt x="1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77" name="Google Shape;9777;p83"/>
            <p:cNvSpPr/>
            <p:nvPr/>
          </p:nvSpPr>
          <p:spPr>
            <a:xfrm>
              <a:off x="3923425" y="1801775"/>
              <a:ext cx="51350" cy="48550"/>
            </a:xfrm>
            <a:custGeom>
              <a:avLst/>
              <a:gdLst/>
              <a:ahLst/>
              <a:cxnLst/>
              <a:rect l="l" t="t" r="r" b="b"/>
              <a:pathLst>
                <a:path w="2054" h="1942" extrusionOk="0">
                  <a:moveTo>
                    <a:pt x="1430" y="0"/>
                  </a:moveTo>
                  <a:cubicBezTo>
                    <a:pt x="1286" y="0"/>
                    <a:pt x="1141" y="56"/>
                    <a:pt x="1030" y="168"/>
                  </a:cubicBezTo>
                  <a:lnTo>
                    <a:pt x="230" y="968"/>
                  </a:lnTo>
                  <a:cubicBezTo>
                    <a:pt x="4" y="1189"/>
                    <a:pt x="1" y="1551"/>
                    <a:pt x="224" y="1774"/>
                  </a:cubicBezTo>
                  <a:cubicBezTo>
                    <a:pt x="334" y="1886"/>
                    <a:pt x="478" y="1941"/>
                    <a:pt x="623" y="1941"/>
                  </a:cubicBezTo>
                  <a:cubicBezTo>
                    <a:pt x="771" y="1941"/>
                    <a:pt x="919" y="1883"/>
                    <a:pt x="1030" y="1768"/>
                  </a:cubicBezTo>
                  <a:lnTo>
                    <a:pt x="1831" y="968"/>
                  </a:lnTo>
                  <a:cubicBezTo>
                    <a:pt x="2054" y="745"/>
                    <a:pt x="2051" y="388"/>
                    <a:pt x="1831" y="168"/>
                  </a:cubicBezTo>
                  <a:cubicBezTo>
                    <a:pt x="1720" y="56"/>
                    <a:pt x="1575" y="0"/>
                    <a:pt x="1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778" name="Google Shape;9778;p83"/>
          <p:cNvSpPr/>
          <p:nvPr/>
        </p:nvSpPr>
        <p:spPr>
          <a:xfrm>
            <a:off x="3353203" y="3125629"/>
            <a:ext cx="340239" cy="340168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9779" name="Google Shape;9779;p83"/>
          <p:cNvSpPr/>
          <p:nvPr/>
        </p:nvSpPr>
        <p:spPr>
          <a:xfrm>
            <a:off x="3774142" y="3125620"/>
            <a:ext cx="343530" cy="340186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780" name="Google Shape;9780;p83"/>
          <p:cNvGrpSpPr/>
          <p:nvPr/>
        </p:nvGrpSpPr>
        <p:grpSpPr>
          <a:xfrm>
            <a:off x="4190322" y="3125806"/>
            <a:ext cx="340221" cy="340168"/>
            <a:chOff x="5648375" y="1427025"/>
            <a:chExt cx="483200" cy="483125"/>
          </a:xfrm>
          <a:solidFill>
            <a:schemeClr val="accent1">
              <a:lumMod val="75000"/>
            </a:schemeClr>
          </a:solidFill>
        </p:grpSpPr>
        <p:sp>
          <p:nvSpPr>
            <p:cNvPr id="9781" name="Google Shape;9781;p83"/>
            <p:cNvSpPr/>
            <p:nvPr/>
          </p:nvSpPr>
          <p:spPr>
            <a:xfrm>
              <a:off x="5801075" y="1484625"/>
              <a:ext cx="177725" cy="162475"/>
            </a:xfrm>
            <a:custGeom>
              <a:avLst/>
              <a:gdLst/>
              <a:ahLst/>
              <a:cxnLst/>
              <a:rect l="l" t="t" r="r" b="b"/>
              <a:pathLst>
                <a:path w="7109" h="6499" extrusionOk="0">
                  <a:moveTo>
                    <a:pt x="3554" y="1845"/>
                  </a:moveTo>
                  <a:lnTo>
                    <a:pt x="3920" y="2582"/>
                  </a:lnTo>
                  <a:cubicBezTo>
                    <a:pt x="4001" y="2751"/>
                    <a:pt x="4161" y="2866"/>
                    <a:pt x="4345" y="2893"/>
                  </a:cubicBezTo>
                  <a:lnTo>
                    <a:pt x="5158" y="3011"/>
                  </a:lnTo>
                  <a:lnTo>
                    <a:pt x="4569" y="3584"/>
                  </a:lnTo>
                  <a:cubicBezTo>
                    <a:pt x="4436" y="3714"/>
                    <a:pt x="4376" y="3901"/>
                    <a:pt x="4406" y="4086"/>
                  </a:cubicBezTo>
                  <a:lnTo>
                    <a:pt x="4545" y="4898"/>
                  </a:lnTo>
                  <a:lnTo>
                    <a:pt x="3820" y="4514"/>
                  </a:lnTo>
                  <a:cubicBezTo>
                    <a:pt x="3737" y="4469"/>
                    <a:pt x="3646" y="4446"/>
                    <a:pt x="3555" y="4446"/>
                  </a:cubicBezTo>
                  <a:cubicBezTo>
                    <a:pt x="3464" y="4446"/>
                    <a:pt x="3373" y="4469"/>
                    <a:pt x="3292" y="4514"/>
                  </a:cubicBezTo>
                  <a:lnTo>
                    <a:pt x="2561" y="4895"/>
                  </a:lnTo>
                  <a:lnTo>
                    <a:pt x="2703" y="4086"/>
                  </a:lnTo>
                  <a:cubicBezTo>
                    <a:pt x="2733" y="3901"/>
                    <a:pt x="2673" y="3714"/>
                    <a:pt x="2540" y="3584"/>
                  </a:cubicBezTo>
                  <a:lnTo>
                    <a:pt x="1951" y="3011"/>
                  </a:lnTo>
                  <a:lnTo>
                    <a:pt x="2763" y="2893"/>
                  </a:lnTo>
                  <a:cubicBezTo>
                    <a:pt x="2947" y="2866"/>
                    <a:pt x="3107" y="2751"/>
                    <a:pt x="3192" y="2582"/>
                  </a:cubicBezTo>
                  <a:lnTo>
                    <a:pt x="3554" y="1845"/>
                  </a:lnTo>
                  <a:close/>
                  <a:moveTo>
                    <a:pt x="3554" y="0"/>
                  </a:moveTo>
                  <a:cubicBezTo>
                    <a:pt x="3353" y="0"/>
                    <a:pt x="3151" y="106"/>
                    <a:pt x="3047" y="317"/>
                  </a:cubicBezTo>
                  <a:lnTo>
                    <a:pt x="2307" y="1815"/>
                  </a:lnTo>
                  <a:lnTo>
                    <a:pt x="653" y="2056"/>
                  </a:lnTo>
                  <a:cubicBezTo>
                    <a:pt x="188" y="2123"/>
                    <a:pt x="0" y="2694"/>
                    <a:pt x="339" y="3023"/>
                  </a:cubicBezTo>
                  <a:lnTo>
                    <a:pt x="1537" y="4188"/>
                  </a:lnTo>
                  <a:lnTo>
                    <a:pt x="1253" y="5837"/>
                  </a:lnTo>
                  <a:cubicBezTo>
                    <a:pt x="1191" y="6202"/>
                    <a:pt x="1480" y="6499"/>
                    <a:pt x="1809" y="6499"/>
                  </a:cubicBezTo>
                  <a:cubicBezTo>
                    <a:pt x="1897" y="6499"/>
                    <a:pt x="1987" y="6478"/>
                    <a:pt x="2075" y="6432"/>
                  </a:cubicBezTo>
                  <a:lnTo>
                    <a:pt x="3554" y="5656"/>
                  </a:lnTo>
                  <a:lnTo>
                    <a:pt x="5034" y="6432"/>
                  </a:lnTo>
                  <a:cubicBezTo>
                    <a:pt x="5121" y="6478"/>
                    <a:pt x="5212" y="6499"/>
                    <a:pt x="5299" y="6499"/>
                  </a:cubicBezTo>
                  <a:cubicBezTo>
                    <a:pt x="5629" y="6499"/>
                    <a:pt x="5917" y="6202"/>
                    <a:pt x="5855" y="5837"/>
                  </a:cubicBezTo>
                  <a:lnTo>
                    <a:pt x="5574" y="4188"/>
                  </a:lnTo>
                  <a:lnTo>
                    <a:pt x="6770" y="3023"/>
                  </a:lnTo>
                  <a:cubicBezTo>
                    <a:pt x="7108" y="2694"/>
                    <a:pt x="6921" y="2123"/>
                    <a:pt x="6456" y="2056"/>
                  </a:cubicBezTo>
                  <a:lnTo>
                    <a:pt x="4801" y="1815"/>
                  </a:lnTo>
                  <a:lnTo>
                    <a:pt x="4062" y="317"/>
                  </a:lnTo>
                  <a:cubicBezTo>
                    <a:pt x="3957" y="106"/>
                    <a:pt x="3756" y="0"/>
                    <a:pt x="3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82" name="Google Shape;9782;p83"/>
            <p:cNvSpPr/>
            <p:nvPr/>
          </p:nvSpPr>
          <p:spPr>
            <a:xfrm>
              <a:off x="56483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2265" y="2304"/>
                  </a:moveTo>
                  <a:cubicBezTo>
                    <a:pt x="2890" y="2304"/>
                    <a:pt x="3397" y="2808"/>
                    <a:pt x="3397" y="3437"/>
                  </a:cubicBezTo>
                  <a:lnTo>
                    <a:pt x="3397" y="7398"/>
                  </a:lnTo>
                  <a:lnTo>
                    <a:pt x="3397" y="7474"/>
                  </a:lnTo>
                  <a:lnTo>
                    <a:pt x="1637" y="6299"/>
                  </a:lnTo>
                  <a:cubicBezTo>
                    <a:pt x="1320" y="6088"/>
                    <a:pt x="1129" y="5734"/>
                    <a:pt x="1132" y="5357"/>
                  </a:cubicBezTo>
                  <a:lnTo>
                    <a:pt x="1132" y="3437"/>
                  </a:lnTo>
                  <a:cubicBezTo>
                    <a:pt x="1132" y="2808"/>
                    <a:pt x="1640" y="2304"/>
                    <a:pt x="2265" y="2304"/>
                  </a:cubicBezTo>
                  <a:close/>
                  <a:moveTo>
                    <a:pt x="17060" y="2304"/>
                  </a:moveTo>
                  <a:cubicBezTo>
                    <a:pt x="17685" y="2304"/>
                    <a:pt x="18192" y="2808"/>
                    <a:pt x="18192" y="3437"/>
                  </a:cubicBezTo>
                  <a:lnTo>
                    <a:pt x="18192" y="5357"/>
                  </a:lnTo>
                  <a:cubicBezTo>
                    <a:pt x="18192" y="5737"/>
                    <a:pt x="18005" y="6091"/>
                    <a:pt x="17688" y="6302"/>
                  </a:cubicBezTo>
                  <a:lnTo>
                    <a:pt x="15928" y="7474"/>
                  </a:lnTo>
                  <a:lnTo>
                    <a:pt x="15928" y="7398"/>
                  </a:lnTo>
                  <a:lnTo>
                    <a:pt x="15928" y="3437"/>
                  </a:lnTo>
                  <a:cubicBezTo>
                    <a:pt x="15928" y="2808"/>
                    <a:pt x="16435" y="2304"/>
                    <a:pt x="17060" y="2304"/>
                  </a:cubicBezTo>
                  <a:close/>
                  <a:moveTo>
                    <a:pt x="14795" y="1133"/>
                  </a:moveTo>
                  <a:lnTo>
                    <a:pt x="14795" y="7398"/>
                  </a:lnTo>
                  <a:cubicBezTo>
                    <a:pt x="14795" y="8763"/>
                    <a:pt x="14095" y="9641"/>
                    <a:pt x="12120" y="10759"/>
                  </a:cubicBezTo>
                  <a:cubicBezTo>
                    <a:pt x="11069" y="11354"/>
                    <a:pt x="10372" y="12422"/>
                    <a:pt x="10248" y="13627"/>
                  </a:cubicBezTo>
                  <a:lnTo>
                    <a:pt x="9058" y="13627"/>
                  </a:lnTo>
                  <a:cubicBezTo>
                    <a:pt x="8877" y="12368"/>
                    <a:pt x="8041" y="11269"/>
                    <a:pt x="6791" y="10686"/>
                  </a:cubicBezTo>
                  <a:cubicBezTo>
                    <a:pt x="5332" y="10007"/>
                    <a:pt x="4529" y="8835"/>
                    <a:pt x="4529" y="7398"/>
                  </a:cubicBezTo>
                  <a:lnTo>
                    <a:pt x="4529" y="1133"/>
                  </a:lnTo>
                  <a:close/>
                  <a:moveTo>
                    <a:pt x="11927" y="14759"/>
                  </a:moveTo>
                  <a:cubicBezTo>
                    <a:pt x="12241" y="14759"/>
                    <a:pt x="12495" y="15010"/>
                    <a:pt x="12495" y="15324"/>
                  </a:cubicBezTo>
                  <a:lnTo>
                    <a:pt x="12495" y="15892"/>
                  </a:lnTo>
                  <a:lnTo>
                    <a:pt x="10795" y="15892"/>
                  </a:lnTo>
                  <a:cubicBezTo>
                    <a:pt x="10481" y="15892"/>
                    <a:pt x="10230" y="16142"/>
                    <a:pt x="10230" y="16456"/>
                  </a:cubicBezTo>
                  <a:cubicBezTo>
                    <a:pt x="10230" y="16770"/>
                    <a:pt x="10481" y="17024"/>
                    <a:pt x="10795" y="17024"/>
                  </a:cubicBezTo>
                  <a:lnTo>
                    <a:pt x="13059" y="17024"/>
                  </a:lnTo>
                  <a:cubicBezTo>
                    <a:pt x="13373" y="17024"/>
                    <a:pt x="13627" y="17275"/>
                    <a:pt x="13627" y="17589"/>
                  </a:cubicBezTo>
                  <a:lnTo>
                    <a:pt x="13627" y="18193"/>
                  </a:lnTo>
                  <a:lnTo>
                    <a:pt x="5701" y="18193"/>
                  </a:lnTo>
                  <a:lnTo>
                    <a:pt x="5701" y="17589"/>
                  </a:lnTo>
                  <a:cubicBezTo>
                    <a:pt x="5701" y="17275"/>
                    <a:pt x="5951" y="17024"/>
                    <a:pt x="6265" y="17024"/>
                  </a:cubicBezTo>
                  <a:lnTo>
                    <a:pt x="8530" y="17024"/>
                  </a:lnTo>
                  <a:cubicBezTo>
                    <a:pt x="8844" y="17024"/>
                    <a:pt x="9095" y="16770"/>
                    <a:pt x="9095" y="16456"/>
                  </a:cubicBezTo>
                  <a:cubicBezTo>
                    <a:pt x="9095" y="16142"/>
                    <a:pt x="8844" y="15892"/>
                    <a:pt x="8530" y="15892"/>
                  </a:cubicBezTo>
                  <a:lnTo>
                    <a:pt x="6833" y="15892"/>
                  </a:lnTo>
                  <a:lnTo>
                    <a:pt x="6833" y="15324"/>
                  </a:lnTo>
                  <a:cubicBezTo>
                    <a:pt x="6833" y="15010"/>
                    <a:pt x="7084" y="14759"/>
                    <a:pt x="7398" y="14759"/>
                  </a:cubicBezTo>
                  <a:close/>
                  <a:moveTo>
                    <a:pt x="3965" y="0"/>
                  </a:moveTo>
                  <a:cubicBezTo>
                    <a:pt x="3651" y="0"/>
                    <a:pt x="3397" y="254"/>
                    <a:pt x="3397" y="568"/>
                  </a:cubicBezTo>
                  <a:lnTo>
                    <a:pt x="3397" y="1474"/>
                  </a:lnTo>
                  <a:cubicBezTo>
                    <a:pt x="3032" y="1264"/>
                    <a:pt x="2645" y="1168"/>
                    <a:pt x="2269" y="1168"/>
                  </a:cubicBezTo>
                  <a:cubicBezTo>
                    <a:pt x="1086" y="1168"/>
                    <a:pt x="0" y="2113"/>
                    <a:pt x="0" y="3437"/>
                  </a:cubicBezTo>
                  <a:lnTo>
                    <a:pt x="0" y="5357"/>
                  </a:lnTo>
                  <a:cubicBezTo>
                    <a:pt x="0" y="6115"/>
                    <a:pt x="378" y="6821"/>
                    <a:pt x="1009" y="7241"/>
                  </a:cubicBezTo>
                  <a:lnTo>
                    <a:pt x="3651" y="9001"/>
                  </a:lnTo>
                  <a:cubicBezTo>
                    <a:pt x="3663" y="9010"/>
                    <a:pt x="3678" y="9019"/>
                    <a:pt x="3690" y="9026"/>
                  </a:cubicBezTo>
                  <a:cubicBezTo>
                    <a:pt x="4125" y="10170"/>
                    <a:pt x="5027" y="11112"/>
                    <a:pt x="6314" y="11710"/>
                  </a:cubicBezTo>
                  <a:cubicBezTo>
                    <a:pt x="7156" y="12105"/>
                    <a:pt x="7736" y="12812"/>
                    <a:pt x="7911" y="13627"/>
                  </a:cubicBezTo>
                  <a:lnTo>
                    <a:pt x="7398" y="13627"/>
                  </a:lnTo>
                  <a:cubicBezTo>
                    <a:pt x="6459" y="13627"/>
                    <a:pt x="5701" y="14385"/>
                    <a:pt x="5701" y="15324"/>
                  </a:cubicBezTo>
                  <a:lnTo>
                    <a:pt x="5701" y="15988"/>
                  </a:lnTo>
                  <a:cubicBezTo>
                    <a:pt x="5021" y="16227"/>
                    <a:pt x="4569" y="16870"/>
                    <a:pt x="4569" y="17589"/>
                  </a:cubicBezTo>
                  <a:lnTo>
                    <a:pt x="4569" y="18760"/>
                  </a:lnTo>
                  <a:cubicBezTo>
                    <a:pt x="4569" y="19071"/>
                    <a:pt x="4819" y="19325"/>
                    <a:pt x="5133" y="19325"/>
                  </a:cubicBezTo>
                  <a:lnTo>
                    <a:pt x="14191" y="19325"/>
                  </a:lnTo>
                  <a:cubicBezTo>
                    <a:pt x="14506" y="19325"/>
                    <a:pt x="14759" y="19071"/>
                    <a:pt x="14759" y="18760"/>
                  </a:cubicBezTo>
                  <a:lnTo>
                    <a:pt x="14759" y="17589"/>
                  </a:lnTo>
                  <a:cubicBezTo>
                    <a:pt x="14756" y="16870"/>
                    <a:pt x="14303" y="16227"/>
                    <a:pt x="13627" y="15988"/>
                  </a:cubicBezTo>
                  <a:lnTo>
                    <a:pt x="13627" y="15324"/>
                  </a:lnTo>
                  <a:cubicBezTo>
                    <a:pt x="13624" y="14385"/>
                    <a:pt x="12866" y="13627"/>
                    <a:pt x="11927" y="13627"/>
                  </a:cubicBezTo>
                  <a:lnTo>
                    <a:pt x="11389" y="13627"/>
                  </a:lnTo>
                  <a:cubicBezTo>
                    <a:pt x="11507" y="12833"/>
                    <a:pt x="11981" y="12139"/>
                    <a:pt x="12679" y="11743"/>
                  </a:cubicBezTo>
                  <a:cubicBezTo>
                    <a:pt x="14044" y="10973"/>
                    <a:pt x="15088" y="10170"/>
                    <a:pt x="15593" y="9047"/>
                  </a:cubicBezTo>
                  <a:cubicBezTo>
                    <a:pt x="15623" y="9035"/>
                    <a:pt x="15650" y="9019"/>
                    <a:pt x="15677" y="9001"/>
                  </a:cubicBezTo>
                  <a:lnTo>
                    <a:pt x="18319" y="7241"/>
                  </a:lnTo>
                  <a:cubicBezTo>
                    <a:pt x="18947" y="6821"/>
                    <a:pt x="19328" y="6115"/>
                    <a:pt x="19328" y="5357"/>
                  </a:cubicBezTo>
                  <a:lnTo>
                    <a:pt x="19328" y="3437"/>
                  </a:lnTo>
                  <a:cubicBezTo>
                    <a:pt x="19325" y="2113"/>
                    <a:pt x="18239" y="1168"/>
                    <a:pt x="17057" y="1168"/>
                  </a:cubicBezTo>
                  <a:cubicBezTo>
                    <a:pt x="16681" y="1168"/>
                    <a:pt x="16295" y="1264"/>
                    <a:pt x="15931" y="1474"/>
                  </a:cubicBezTo>
                  <a:lnTo>
                    <a:pt x="15931" y="568"/>
                  </a:lnTo>
                  <a:cubicBezTo>
                    <a:pt x="15931" y="254"/>
                    <a:pt x="15677" y="0"/>
                    <a:pt x="15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783" name="Google Shape;9783;p83"/>
          <p:cNvGrpSpPr/>
          <p:nvPr/>
        </p:nvGrpSpPr>
        <p:grpSpPr>
          <a:xfrm>
            <a:off x="4604808" y="3125789"/>
            <a:ext cx="344622" cy="340204"/>
            <a:chOff x="6238300" y="1426975"/>
            <a:chExt cx="489450" cy="483175"/>
          </a:xfrm>
          <a:solidFill>
            <a:schemeClr val="accent1">
              <a:lumMod val="75000"/>
            </a:schemeClr>
          </a:solidFill>
        </p:grpSpPr>
        <p:sp>
          <p:nvSpPr>
            <p:cNvPr id="9784" name="Google Shape;9784;p83"/>
            <p:cNvSpPr/>
            <p:nvPr/>
          </p:nvSpPr>
          <p:spPr>
            <a:xfrm>
              <a:off x="6238300" y="1426975"/>
              <a:ext cx="489450" cy="483175"/>
            </a:xfrm>
            <a:custGeom>
              <a:avLst/>
              <a:gdLst/>
              <a:ahLst/>
              <a:cxnLst/>
              <a:rect l="l" t="t" r="r" b="b"/>
              <a:pathLst>
                <a:path w="19578" h="19327" extrusionOk="0">
                  <a:moveTo>
                    <a:pt x="16109" y="2267"/>
                  </a:moveTo>
                  <a:lnTo>
                    <a:pt x="16109" y="4803"/>
                  </a:lnTo>
                  <a:lnTo>
                    <a:pt x="14977" y="3831"/>
                  </a:lnTo>
                  <a:lnTo>
                    <a:pt x="14977" y="2267"/>
                  </a:lnTo>
                  <a:close/>
                  <a:moveTo>
                    <a:pt x="9880" y="1135"/>
                  </a:moveTo>
                  <a:cubicBezTo>
                    <a:pt x="10011" y="1135"/>
                    <a:pt x="10142" y="1181"/>
                    <a:pt x="10248" y="1274"/>
                  </a:cubicBezTo>
                  <a:lnTo>
                    <a:pt x="18174" y="8067"/>
                  </a:lnTo>
                  <a:cubicBezTo>
                    <a:pt x="18413" y="8270"/>
                    <a:pt x="18440" y="8626"/>
                    <a:pt x="18238" y="8864"/>
                  </a:cubicBezTo>
                  <a:lnTo>
                    <a:pt x="18238" y="8861"/>
                  </a:lnTo>
                  <a:cubicBezTo>
                    <a:pt x="18129" y="8988"/>
                    <a:pt x="17972" y="9061"/>
                    <a:pt x="17809" y="9061"/>
                  </a:cubicBezTo>
                  <a:cubicBezTo>
                    <a:pt x="17673" y="9061"/>
                    <a:pt x="17540" y="9012"/>
                    <a:pt x="17440" y="8925"/>
                  </a:cubicBezTo>
                  <a:lnTo>
                    <a:pt x="10251" y="2762"/>
                  </a:lnTo>
                  <a:cubicBezTo>
                    <a:pt x="10145" y="2672"/>
                    <a:pt x="10014" y="2626"/>
                    <a:pt x="9883" y="2626"/>
                  </a:cubicBezTo>
                  <a:cubicBezTo>
                    <a:pt x="9751" y="2626"/>
                    <a:pt x="9620" y="2672"/>
                    <a:pt x="9514" y="2762"/>
                  </a:cubicBezTo>
                  <a:lnTo>
                    <a:pt x="2687" y="8553"/>
                  </a:lnTo>
                  <a:cubicBezTo>
                    <a:pt x="2657" y="8575"/>
                    <a:pt x="2633" y="8596"/>
                    <a:pt x="2609" y="8623"/>
                  </a:cubicBezTo>
                  <a:lnTo>
                    <a:pt x="2250" y="8925"/>
                  </a:lnTo>
                  <a:cubicBezTo>
                    <a:pt x="2142" y="9016"/>
                    <a:pt x="2012" y="9060"/>
                    <a:pt x="1882" y="9060"/>
                  </a:cubicBezTo>
                  <a:cubicBezTo>
                    <a:pt x="1723" y="9060"/>
                    <a:pt x="1565" y="8994"/>
                    <a:pt x="1452" y="8864"/>
                  </a:cubicBezTo>
                  <a:cubicBezTo>
                    <a:pt x="1250" y="8629"/>
                    <a:pt x="1274" y="8273"/>
                    <a:pt x="1510" y="8067"/>
                  </a:cubicBezTo>
                  <a:lnTo>
                    <a:pt x="9511" y="1274"/>
                  </a:lnTo>
                  <a:cubicBezTo>
                    <a:pt x="9617" y="1181"/>
                    <a:pt x="9748" y="1135"/>
                    <a:pt x="9880" y="1135"/>
                  </a:cubicBezTo>
                  <a:close/>
                  <a:moveTo>
                    <a:pt x="12147" y="13665"/>
                  </a:moveTo>
                  <a:lnTo>
                    <a:pt x="12147" y="18195"/>
                  </a:lnTo>
                  <a:lnTo>
                    <a:pt x="7543" y="18195"/>
                  </a:lnTo>
                  <a:lnTo>
                    <a:pt x="7543" y="13665"/>
                  </a:lnTo>
                  <a:close/>
                  <a:moveTo>
                    <a:pt x="9883" y="3937"/>
                  </a:moveTo>
                  <a:lnTo>
                    <a:pt x="16109" y="9275"/>
                  </a:lnTo>
                  <a:lnTo>
                    <a:pt x="16109" y="18195"/>
                  </a:lnTo>
                  <a:lnTo>
                    <a:pt x="13280" y="18195"/>
                  </a:lnTo>
                  <a:lnTo>
                    <a:pt x="13280" y="13101"/>
                  </a:lnTo>
                  <a:cubicBezTo>
                    <a:pt x="13280" y="12787"/>
                    <a:pt x="13026" y="12533"/>
                    <a:pt x="12712" y="12533"/>
                  </a:cubicBezTo>
                  <a:lnTo>
                    <a:pt x="6975" y="12533"/>
                  </a:lnTo>
                  <a:cubicBezTo>
                    <a:pt x="6661" y="12533"/>
                    <a:pt x="6410" y="12787"/>
                    <a:pt x="6410" y="13101"/>
                  </a:cubicBezTo>
                  <a:lnTo>
                    <a:pt x="6410" y="18195"/>
                  </a:lnTo>
                  <a:lnTo>
                    <a:pt x="3578" y="18195"/>
                  </a:lnTo>
                  <a:lnTo>
                    <a:pt x="3578" y="9281"/>
                  </a:lnTo>
                  <a:lnTo>
                    <a:pt x="9883" y="3937"/>
                  </a:lnTo>
                  <a:close/>
                  <a:moveTo>
                    <a:pt x="9883" y="0"/>
                  </a:moveTo>
                  <a:cubicBezTo>
                    <a:pt x="9489" y="0"/>
                    <a:pt x="9095" y="137"/>
                    <a:pt x="8778" y="410"/>
                  </a:cubicBezTo>
                  <a:lnTo>
                    <a:pt x="773" y="7204"/>
                  </a:lnTo>
                  <a:cubicBezTo>
                    <a:pt x="154" y="7738"/>
                    <a:pt x="0" y="8635"/>
                    <a:pt x="411" y="9345"/>
                  </a:cubicBezTo>
                  <a:cubicBezTo>
                    <a:pt x="720" y="9881"/>
                    <a:pt x="1289" y="10193"/>
                    <a:pt x="1882" y="10193"/>
                  </a:cubicBezTo>
                  <a:cubicBezTo>
                    <a:pt x="2070" y="10193"/>
                    <a:pt x="2261" y="10162"/>
                    <a:pt x="2446" y="10096"/>
                  </a:cubicBezTo>
                  <a:lnTo>
                    <a:pt x="2446" y="18762"/>
                  </a:lnTo>
                  <a:cubicBezTo>
                    <a:pt x="2446" y="19073"/>
                    <a:pt x="2699" y="19327"/>
                    <a:pt x="3010" y="19327"/>
                  </a:cubicBezTo>
                  <a:lnTo>
                    <a:pt x="16673" y="19327"/>
                  </a:lnTo>
                  <a:cubicBezTo>
                    <a:pt x="16987" y="19327"/>
                    <a:pt x="17241" y="19073"/>
                    <a:pt x="17241" y="18762"/>
                  </a:cubicBezTo>
                  <a:lnTo>
                    <a:pt x="17241" y="10096"/>
                  </a:lnTo>
                  <a:cubicBezTo>
                    <a:pt x="17431" y="10163"/>
                    <a:pt x="17623" y="10195"/>
                    <a:pt x="17809" y="10195"/>
                  </a:cubicBezTo>
                  <a:cubicBezTo>
                    <a:pt x="18756" y="10195"/>
                    <a:pt x="19578" y="9388"/>
                    <a:pt x="19500" y="8363"/>
                  </a:cubicBezTo>
                  <a:cubicBezTo>
                    <a:pt x="19466" y="7913"/>
                    <a:pt x="19255" y="7497"/>
                    <a:pt x="18914" y="7204"/>
                  </a:cubicBezTo>
                  <a:lnTo>
                    <a:pt x="17241" y="5770"/>
                  </a:lnTo>
                  <a:lnTo>
                    <a:pt x="17241" y="1702"/>
                  </a:lnTo>
                  <a:cubicBezTo>
                    <a:pt x="17241" y="1388"/>
                    <a:pt x="16987" y="1135"/>
                    <a:pt x="16676" y="1135"/>
                  </a:cubicBezTo>
                  <a:lnTo>
                    <a:pt x="14412" y="1135"/>
                  </a:lnTo>
                  <a:cubicBezTo>
                    <a:pt x="14098" y="1135"/>
                    <a:pt x="13844" y="1388"/>
                    <a:pt x="13844" y="1702"/>
                  </a:cubicBezTo>
                  <a:lnTo>
                    <a:pt x="13844" y="2862"/>
                  </a:lnTo>
                  <a:lnTo>
                    <a:pt x="10988" y="410"/>
                  </a:lnTo>
                  <a:cubicBezTo>
                    <a:pt x="10671" y="137"/>
                    <a:pt x="10277" y="0"/>
                    <a:pt x="9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85" name="Google Shape;9785;p83"/>
            <p:cNvSpPr/>
            <p:nvPr/>
          </p:nvSpPr>
          <p:spPr>
            <a:xfrm>
              <a:off x="6426850" y="1596875"/>
              <a:ext cx="115150" cy="113250"/>
            </a:xfrm>
            <a:custGeom>
              <a:avLst/>
              <a:gdLst/>
              <a:ahLst/>
              <a:cxnLst/>
              <a:rect l="l" t="t" r="r" b="b"/>
              <a:pathLst>
                <a:path w="4606" h="4530" extrusionOk="0">
                  <a:moveTo>
                    <a:pt x="3473" y="1132"/>
                  </a:moveTo>
                  <a:lnTo>
                    <a:pt x="3473" y="3397"/>
                  </a:lnTo>
                  <a:lnTo>
                    <a:pt x="1133" y="3397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lnTo>
                    <a:pt x="1" y="3965"/>
                  </a:lnTo>
                  <a:cubicBezTo>
                    <a:pt x="1" y="4276"/>
                    <a:pt x="251" y="4529"/>
                    <a:pt x="565" y="4529"/>
                  </a:cubicBezTo>
                  <a:lnTo>
                    <a:pt x="4038" y="4529"/>
                  </a:lnTo>
                  <a:cubicBezTo>
                    <a:pt x="4352" y="4529"/>
                    <a:pt x="4605" y="4276"/>
                    <a:pt x="4605" y="3965"/>
                  </a:cubicBezTo>
                  <a:lnTo>
                    <a:pt x="4605" y="568"/>
                  </a:lnTo>
                  <a:cubicBezTo>
                    <a:pt x="4605" y="254"/>
                    <a:pt x="4352" y="0"/>
                    <a:pt x="4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86" name="Google Shape;9786;p83"/>
            <p:cNvSpPr/>
            <p:nvPr/>
          </p:nvSpPr>
          <p:spPr>
            <a:xfrm>
              <a:off x="6485350" y="1796900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787" name="Google Shape;9787;p83"/>
          <p:cNvSpPr/>
          <p:nvPr/>
        </p:nvSpPr>
        <p:spPr>
          <a:xfrm>
            <a:off x="865437" y="3545273"/>
            <a:ext cx="300792" cy="338725"/>
          </a:xfrm>
          <a:custGeom>
            <a:avLst/>
            <a:gdLst/>
            <a:ahLst/>
            <a:cxnLst/>
            <a:rect l="l" t="t" r="r" b="b"/>
            <a:pathLst>
              <a:path w="17088" h="19243" extrusionOk="0">
                <a:moveTo>
                  <a:pt x="15955" y="1281"/>
                </a:moveTo>
                <a:lnTo>
                  <a:pt x="15955" y="3452"/>
                </a:lnTo>
                <a:lnTo>
                  <a:pt x="5586" y="5877"/>
                </a:lnTo>
                <a:lnTo>
                  <a:pt x="5586" y="3703"/>
                </a:lnTo>
                <a:lnTo>
                  <a:pt x="15955" y="1281"/>
                </a:lnTo>
                <a:close/>
                <a:moveTo>
                  <a:pt x="14425" y="12363"/>
                </a:moveTo>
                <a:cubicBezTo>
                  <a:pt x="14622" y="12363"/>
                  <a:pt x="14821" y="12401"/>
                  <a:pt x="15010" y="12480"/>
                </a:cubicBezTo>
                <a:cubicBezTo>
                  <a:pt x="15584" y="12716"/>
                  <a:pt x="15955" y="13274"/>
                  <a:pt x="15955" y="13893"/>
                </a:cubicBezTo>
                <a:cubicBezTo>
                  <a:pt x="15955" y="14739"/>
                  <a:pt x="15270" y="15421"/>
                  <a:pt x="14424" y="15421"/>
                </a:cubicBezTo>
                <a:cubicBezTo>
                  <a:pt x="13805" y="15421"/>
                  <a:pt x="13250" y="15050"/>
                  <a:pt x="13011" y="14479"/>
                </a:cubicBezTo>
                <a:cubicBezTo>
                  <a:pt x="12776" y="13905"/>
                  <a:pt x="12905" y="13247"/>
                  <a:pt x="13343" y="12809"/>
                </a:cubicBezTo>
                <a:cubicBezTo>
                  <a:pt x="13636" y="12519"/>
                  <a:pt x="14027" y="12363"/>
                  <a:pt x="14425" y="12363"/>
                </a:cubicBezTo>
                <a:close/>
                <a:moveTo>
                  <a:pt x="2925" y="15050"/>
                </a:moveTo>
                <a:cubicBezTo>
                  <a:pt x="3122" y="15050"/>
                  <a:pt x="3322" y="15088"/>
                  <a:pt x="3512" y="15168"/>
                </a:cubicBezTo>
                <a:cubicBezTo>
                  <a:pt x="4083" y="15403"/>
                  <a:pt x="4454" y="15962"/>
                  <a:pt x="4454" y="16581"/>
                </a:cubicBezTo>
                <a:cubicBezTo>
                  <a:pt x="4454" y="17423"/>
                  <a:pt x="3769" y="18108"/>
                  <a:pt x="2926" y="18108"/>
                </a:cubicBezTo>
                <a:cubicBezTo>
                  <a:pt x="2307" y="18108"/>
                  <a:pt x="1749" y="17737"/>
                  <a:pt x="1513" y="17166"/>
                </a:cubicBezTo>
                <a:cubicBezTo>
                  <a:pt x="1275" y="16593"/>
                  <a:pt x="1407" y="15934"/>
                  <a:pt x="1845" y="15497"/>
                </a:cubicBezTo>
                <a:cubicBezTo>
                  <a:pt x="2136" y="15206"/>
                  <a:pt x="2527" y="15050"/>
                  <a:pt x="2925" y="15050"/>
                </a:cubicBezTo>
                <a:close/>
                <a:moveTo>
                  <a:pt x="16525" y="0"/>
                </a:moveTo>
                <a:cubicBezTo>
                  <a:pt x="16481" y="0"/>
                  <a:pt x="16437" y="5"/>
                  <a:pt x="16393" y="16"/>
                </a:cubicBezTo>
                <a:lnTo>
                  <a:pt x="4892" y="2703"/>
                </a:lnTo>
                <a:cubicBezTo>
                  <a:pt x="4635" y="2761"/>
                  <a:pt x="4454" y="2990"/>
                  <a:pt x="4454" y="3253"/>
                </a:cubicBezTo>
                <a:lnTo>
                  <a:pt x="4454" y="14404"/>
                </a:lnTo>
                <a:cubicBezTo>
                  <a:pt x="3994" y="14081"/>
                  <a:pt x="3459" y="13921"/>
                  <a:pt x="2926" y="13921"/>
                </a:cubicBezTo>
                <a:cubicBezTo>
                  <a:pt x="2299" y="13921"/>
                  <a:pt x="1673" y="14143"/>
                  <a:pt x="1175" y="14579"/>
                </a:cubicBezTo>
                <a:cubicBezTo>
                  <a:pt x="251" y="15388"/>
                  <a:pt x="0" y="16720"/>
                  <a:pt x="568" y="17810"/>
                </a:cubicBezTo>
                <a:cubicBezTo>
                  <a:pt x="1032" y="18704"/>
                  <a:pt x="1950" y="19242"/>
                  <a:pt x="2925" y="19242"/>
                </a:cubicBezTo>
                <a:cubicBezTo>
                  <a:pt x="3136" y="19242"/>
                  <a:pt x="3349" y="19217"/>
                  <a:pt x="3560" y="19165"/>
                </a:cubicBezTo>
                <a:cubicBezTo>
                  <a:pt x="4750" y="18872"/>
                  <a:pt x="5589" y="17807"/>
                  <a:pt x="5586" y="16581"/>
                </a:cubicBezTo>
                <a:lnTo>
                  <a:pt x="5586" y="7039"/>
                </a:lnTo>
                <a:lnTo>
                  <a:pt x="15955" y="4618"/>
                </a:lnTo>
                <a:lnTo>
                  <a:pt x="15955" y="11716"/>
                </a:lnTo>
                <a:cubicBezTo>
                  <a:pt x="15508" y="11399"/>
                  <a:pt x="14974" y="11230"/>
                  <a:pt x="14424" y="11230"/>
                </a:cubicBezTo>
                <a:cubicBezTo>
                  <a:pt x="13349" y="11230"/>
                  <a:pt x="12377" y="11879"/>
                  <a:pt x="11966" y="12873"/>
                </a:cubicBezTo>
                <a:cubicBezTo>
                  <a:pt x="11553" y="13869"/>
                  <a:pt x="11782" y="15014"/>
                  <a:pt x="12543" y="15774"/>
                </a:cubicBezTo>
                <a:cubicBezTo>
                  <a:pt x="13052" y="16283"/>
                  <a:pt x="13733" y="16555"/>
                  <a:pt x="14426" y="16555"/>
                </a:cubicBezTo>
                <a:cubicBezTo>
                  <a:pt x="14769" y="16555"/>
                  <a:pt x="15115" y="16488"/>
                  <a:pt x="15445" y="16351"/>
                </a:cubicBezTo>
                <a:cubicBezTo>
                  <a:pt x="16438" y="15941"/>
                  <a:pt x="17087" y="14968"/>
                  <a:pt x="17087" y="13893"/>
                </a:cubicBezTo>
                <a:lnTo>
                  <a:pt x="17087" y="565"/>
                </a:lnTo>
                <a:cubicBezTo>
                  <a:pt x="17087" y="246"/>
                  <a:pt x="16826" y="0"/>
                  <a:pt x="1652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788" name="Google Shape;9788;p83"/>
          <p:cNvGrpSpPr/>
          <p:nvPr/>
        </p:nvGrpSpPr>
        <p:grpSpPr>
          <a:xfrm>
            <a:off x="1263703" y="3544794"/>
            <a:ext cx="340168" cy="340186"/>
            <a:chOff x="1487200" y="2021475"/>
            <a:chExt cx="483125" cy="483150"/>
          </a:xfrm>
          <a:solidFill>
            <a:schemeClr val="accent1">
              <a:lumMod val="75000"/>
            </a:schemeClr>
          </a:solidFill>
        </p:grpSpPr>
        <p:sp>
          <p:nvSpPr>
            <p:cNvPr id="9789" name="Google Shape;9789;p83"/>
            <p:cNvSpPr/>
            <p:nvPr/>
          </p:nvSpPr>
          <p:spPr>
            <a:xfrm>
              <a:off x="1487200" y="2021475"/>
              <a:ext cx="483125" cy="483150"/>
            </a:xfrm>
            <a:custGeom>
              <a:avLst/>
              <a:gdLst/>
              <a:ahLst/>
              <a:cxnLst/>
              <a:rect l="l" t="t" r="r" b="b"/>
              <a:pathLst>
                <a:path w="19325" h="19326" extrusionOk="0">
                  <a:moveTo>
                    <a:pt x="17628" y="1133"/>
                  </a:moveTo>
                  <a:cubicBezTo>
                    <a:pt x="17939" y="1133"/>
                    <a:pt x="18192" y="1386"/>
                    <a:pt x="18192" y="1701"/>
                  </a:cubicBezTo>
                  <a:lnTo>
                    <a:pt x="18192" y="14796"/>
                  </a:lnTo>
                  <a:lnTo>
                    <a:pt x="1132" y="14796"/>
                  </a:lnTo>
                  <a:lnTo>
                    <a:pt x="1132" y="1701"/>
                  </a:lnTo>
                  <a:cubicBezTo>
                    <a:pt x="1132" y="1386"/>
                    <a:pt x="1386" y="1133"/>
                    <a:pt x="1700" y="1133"/>
                  </a:cubicBezTo>
                  <a:close/>
                  <a:moveTo>
                    <a:pt x="18192" y="15928"/>
                  </a:moveTo>
                  <a:lnTo>
                    <a:pt x="18192" y="17628"/>
                  </a:lnTo>
                  <a:cubicBezTo>
                    <a:pt x="18192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1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1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90" name="Google Shape;9790;p83"/>
            <p:cNvSpPr/>
            <p:nvPr/>
          </p:nvSpPr>
          <p:spPr>
            <a:xfrm>
              <a:off x="1573100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7" y="6833"/>
                  </a:moveTo>
                  <a:cubicBezTo>
                    <a:pt x="2201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2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3" y="6833"/>
                    <a:pt x="1697" y="6833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3" y="6036"/>
                    <a:pt x="0" y="6679"/>
                    <a:pt x="0" y="7398"/>
                  </a:cubicBezTo>
                  <a:cubicBezTo>
                    <a:pt x="0" y="8116"/>
                    <a:pt x="453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1" y="8760"/>
                    <a:pt x="3394" y="8116"/>
                    <a:pt x="3394" y="7398"/>
                  </a:cubicBezTo>
                  <a:cubicBezTo>
                    <a:pt x="3394" y="6679"/>
                    <a:pt x="2941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91" name="Google Shape;9791;p83"/>
            <p:cNvSpPr/>
            <p:nvPr/>
          </p:nvSpPr>
          <p:spPr>
            <a:xfrm>
              <a:off x="1686325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7" y="3436"/>
                  </a:moveTo>
                  <a:cubicBezTo>
                    <a:pt x="2011" y="3436"/>
                    <a:pt x="2262" y="3687"/>
                    <a:pt x="2262" y="4001"/>
                  </a:cubicBezTo>
                  <a:cubicBezTo>
                    <a:pt x="2262" y="4315"/>
                    <a:pt x="2011" y="4569"/>
                    <a:pt x="1697" y="4569"/>
                  </a:cubicBezTo>
                  <a:cubicBezTo>
                    <a:pt x="1383" y="4569"/>
                    <a:pt x="1133" y="4315"/>
                    <a:pt x="1133" y="4001"/>
                  </a:cubicBezTo>
                  <a:cubicBezTo>
                    <a:pt x="1133" y="3687"/>
                    <a:pt x="1383" y="3436"/>
                    <a:pt x="1697" y="3436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2401"/>
                  </a:lnTo>
                  <a:cubicBezTo>
                    <a:pt x="453" y="2639"/>
                    <a:pt x="0" y="3282"/>
                    <a:pt x="0" y="4001"/>
                  </a:cubicBezTo>
                  <a:cubicBezTo>
                    <a:pt x="0" y="4720"/>
                    <a:pt x="453" y="5363"/>
                    <a:pt x="1133" y="5601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5601"/>
                  </a:lnTo>
                  <a:cubicBezTo>
                    <a:pt x="2941" y="5363"/>
                    <a:pt x="3394" y="4720"/>
                    <a:pt x="3394" y="4001"/>
                  </a:cubicBezTo>
                  <a:cubicBezTo>
                    <a:pt x="3394" y="3282"/>
                    <a:pt x="2941" y="2639"/>
                    <a:pt x="2265" y="2401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92" name="Google Shape;9792;p83"/>
            <p:cNvSpPr/>
            <p:nvPr/>
          </p:nvSpPr>
          <p:spPr>
            <a:xfrm>
              <a:off x="1799550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8" y="6833"/>
                  </a:moveTo>
                  <a:cubicBezTo>
                    <a:pt x="2202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3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4" y="6833"/>
                    <a:pt x="1698" y="6833"/>
                  </a:cubicBezTo>
                  <a:close/>
                  <a:moveTo>
                    <a:pt x="1698" y="0"/>
                  </a:moveTo>
                  <a:cubicBezTo>
                    <a:pt x="1384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4" y="6036"/>
                    <a:pt x="1" y="6679"/>
                    <a:pt x="1" y="7398"/>
                  </a:cubicBezTo>
                  <a:cubicBezTo>
                    <a:pt x="1" y="8116"/>
                    <a:pt x="454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4" y="11359"/>
                    <a:pt x="1698" y="11359"/>
                  </a:cubicBezTo>
                  <a:cubicBezTo>
                    <a:pt x="2012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2" y="8760"/>
                    <a:pt x="3394" y="8116"/>
                    <a:pt x="3394" y="7398"/>
                  </a:cubicBezTo>
                  <a:cubicBezTo>
                    <a:pt x="3394" y="6679"/>
                    <a:pt x="2942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2" y="0"/>
                    <a:pt x="16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793" name="Google Shape;9793;p83"/>
          <p:cNvGrpSpPr/>
          <p:nvPr/>
        </p:nvGrpSpPr>
        <p:grpSpPr>
          <a:xfrm>
            <a:off x="1678040" y="3565398"/>
            <a:ext cx="340168" cy="298978"/>
            <a:chOff x="2081650" y="2050750"/>
            <a:chExt cx="483125" cy="424625"/>
          </a:xfrm>
          <a:solidFill>
            <a:schemeClr val="accent1">
              <a:lumMod val="75000"/>
            </a:schemeClr>
          </a:solidFill>
        </p:grpSpPr>
        <p:sp>
          <p:nvSpPr>
            <p:cNvPr id="9794" name="Google Shape;9794;p83"/>
            <p:cNvSpPr/>
            <p:nvPr/>
          </p:nvSpPr>
          <p:spPr>
            <a:xfrm>
              <a:off x="2081650" y="2050750"/>
              <a:ext cx="483125" cy="424625"/>
            </a:xfrm>
            <a:custGeom>
              <a:avLst/>
              <a:gdLst/>
              <a:ahLst/>
              <a:cxnLst/>
              <a:rect l="l" t="t" r="r" b="b"/>
              <a:pathLst>
                <a:path w="19325" h="16985" extrusionOk="0">
                  <a:moveTo>
                    <a:pt x="5662" y="1402"/>
                  </a:moveTo>
                  <a:lnTo>
                    <a:pt x="5662" y="13770"/>
                  </a:lnTo>
                  <a:lnTo>
                    <a:pt x="1133" y="15581"/>
                  </a:lnTo>
                  <a:lnTo>
                    <a:pt x="1133" y="3214"/>
                  </a:lnTo>
                  <a:lnTo>
                    <a:pt x="5662" y="1402"/>
                  </a:lnTo>
                  <a:close/>
                  <a:moveTo>
                    <a:pt x="18192" y="1402"/>
                  </a:moveTo>
                  <a:lnTo>
                    <a:pt x="18192" y="13770"/>
                  </a:lnTo>
                  <a:lnTo>
                    <a:pt x="13663" y="15581"/>
                  </a:lnTo>
                  <a:lnTo>
                    <a:pt x="13663" y="3214"/>
                  </a:lnTo>
                  <a:lnTo>
                    <a:pt x="18192" y="1402"/>
                  </a:lnTo>
                  <a:close/>
                  <a:moveTo>
                    <a:pt x="6794" y="1348"/>
                  </a:moveTo>
                  <a:lnTo>
                    <a:pt x="12531" y="3241"/>
                  </a:lnTo>
                  <a:lnTo>
                    <a:pt x="12531" y="9464"/>
                  </a:lnTo>
                  <a:lnTo>
                    <a:pt x="12510" y="9461"/>
                  </a:lnTo>
                  <a:cubicBezTo>
                    <a:pt x="12205" y="9437"/>
                    <a:pt x="11903" y="9364"/>
                    <a:pt x="11619" y="9244"/>
                  </a:cubicBezTo>
                  <a:cubicBezTo>
                    <a:pt x="11548" y="9214"/>
                    <a:pt x="11474" y="9200"/>
                    <a:pt x="11401" y="9200"/>
                  </a:cubicBezTo>
                  <a:cubicBezTo>
                    <a:pt x="11181" y="9200"/>
                    <a:pt x="10970" y="9330"/>
                    <a:pt x="10879" y="9546"/>
                  </a:cubicBezTo>
                  <a:cubicBezTo>
                    <a:pt x="10759" y="9832"/>
                    <a:pt x="10891" y="10165"/>
                    <a:pt x="11178" y="10288"/>
                  </a:cubicBezTo>
                  <a:cubicBezTo>
                    <a:pt x="11574" y="10454"/>
                    <a:pt x="11994" y="10557"/>
                    <a:pt x="12422" y="10590"/>
                  </a:cubicBezTo>
                  <a:lnTo>
                    <a:pt x="12468" y="10590"/>
                  </a:lnTo>
                  <a:cubicBezTo>
                    <a:pt x="12489" y="10590"/>
                    <a:pt x="12510" y="10587"/>
                    <a:pt x="12531" y="10584"/>
                  </a:cubicBezTo>
                  <a:lnTo>
                    <a:pt x="12531" y="15633"/>
                  </a:lnTo>
                  <a:lnTo>
                    <a:pt x="6794" y="13746"/>
                  </a:lnTo>
                  <a:lnTo>
                    <a:pt x="6794" y="6774"/>
                  </a:lnTo>
                  <a:cubicBezTo>
                    <a:pt x="6951" y="6777"/>
                    <a:pt x="7105" y="6795"/>
                    <a:pt x="7259" y="6822"/>
                  </a:cubicBezTo>
                  <a:cubicBezTo>
                    <a:pt x="7295" y="6828"/>
                    <a:pt x="7331" y="6834"/>
                    <a:pt x="7368" y="6834"/>
                  </a:cubicBezTo>
                  <a:cubicBezTo>
                    <a:pt x="7658" y="6831"/>
                    <a:pt x="7902" y="6611"/>
                    <a:pt x="7929" y="6321"/>
                  </a:cubicBezTo>
                  <a:cubicBezTo>
                    <a:pt x="7957" y="6028"/>
                    <a:pt x="7760" y="5765"/>
                    <a:pt x="7473" y="5711"/>
                  </a:cubicBezTo>
                  <a:cubicBezTo>
                    <a:pt x="7250" y="5669"/>
                    <a:pt x="7020" y="5644"/>
                    <a:pt x="6794" y="5641"/>
                  </a:cubicBezTo>
                  <a:lnTo>
                    <a:pt x="6794" y="1348"/>
                  </a:lnTo>
                  <a:close/>
                  <a:moveTo>
                    <a:pt x="18757" y="0"/>
                  </a:moveTo>
                  <a:cubicBezTo>
                    <a:pt x="18687" y="0"/>
                    <a:pt x="18616" y="13"/>
                    <a:pt x="18549" y="40"/>
                  </a:cubicBezTo>
                  <a:lnTo>
                    <a:pt x="13077" y="2229"/>
                  </a:lnTo>
                  <a:lnTo>
                    <a:pt x="6405" y="28"/>
                  </a:lnTo>
                  <a:cubicBezTo>
                    <a:pt x="6395" y="25"/>
                    <a:pt x="6386" y="25"/>
                    <a:pt x="6380" y="22"/>
                  </a:cubicBezTo>
                  <a:cubicBezTo>
                    <a:pt x="6371" y="19"/>
                    <a:pt x="6359" y="16"/>
                    <a:pt x="6347" y="13"/>
                  </a:cubicBezTo>
                  <a:lnTo>
                    <a:pt x="6311" y="7"/>
                  </a:lnTo>
                  <a:cubicBezTo>
                    <a:pt x="6302" y="7"/>
                    <a:pt x="6290" y="4"/>
                    <a:pt x="6281" y="4"/>
                  </a:cubicBezTo>
                  <a:lnTo>
                    <a:pt x="6211" y="4"/>
                  </a:lnTo>
                  <a:cubicBezTo>
                    <a:pt x="6199" y="4"/>
                    <a:pt x="6187" y="4"/>
                    <a:pt x="6172" y="7"/>
                  </a:cubicBezTo>
                  <a:cubicBezTo>
                    <a:pt x="6166" y="9"/>
                    <a:pt x="6161" y="9"/>
                    <a:pt x="6157" y="9"/>
                  </a:cubicBezTo>
                  <a:cubicBezTo>
                    <a:pt x="6152" y="9"/>
                    <a:pt x="6148" y="9"/>
                    <a:pt x="6142" y="10"/>
                  </a:cubicBezTo>
                  <a:cubicBezTo>
                    <a:pt x="6133" y="13"/>
                    <a:pt x="6118" y="13"/>
                    <a:pt x="6106" y="16"/>
                  </a:cubicBezTo>
                  <a:lnTo>
                    <a:pt x="6075" y="22"/>
                  </a:lnTo>
                  <a:cubicBezTo>
                    <a:pt x="6063" y="28"/>
                    <a:pt x="6048" y="31"/>
                    <a:pt x="6036" y="37"/>
                  </a:cubicBezTo>
                  <a:cubicBezTo>
                    <a:pt x="6027" y="40"/>
                    <a:pt x="6021" y="40"/>
                    <a:pt x="6015" y="43"/>
                  </a:cubicBezTo>
                  <a:lnTo>
                    <a:pt x="354" y="2308"/>
                  </a:lnTo>
                  <a:cubicBezTo>
                    <a:pt x="139" y="2396"/>
                    <a:pt x="0" y="2601"/>
                    <a:pt x="0" y="2830"/>
                  </a:cubicBezTo>
                  <a:lnTo>
                    <a:pt x="0" y="16418"/>
                  </a:lnTo>
                  <a:cubicBezTo>
                    <a:pt x="0" y="16744"/>
                    <a:pt x="267" y="16984"/>
                    <a:pt x="566" y="16984"/>
                  </a:cubicBezTo>
                  <a:cubicBezTo>
                    <a:pt x="635" y="16984"/>
                    <a:pt x="706" y="16971"/>
                    <a:pt x="776" y="16943"/>
                  </a:cubicBezTo>
                  <a:lnTo>
                    <a:pt x="6248" y="14754"/>
                  </a:lnTo>
                  <a:lnTo>
                    <a:pt x="12917" y="16952"/>
                  </a:lnTo>
                  <a:cubicBezTo>
                    <a:pt x="12933" y="16958"/>
                    <a:pt x="12951" y="16964"/>
                    <a:pt x="12966" y="16967"/>
                  </a:cubicBezTo>
                  <a:cubicBezTo>
                    <a:pt x="13008" y="16976"/>
                    <a:pt x="13050" y="16983"/>
                    <a:pt x="13096" y="16983"/>
                  </a:cubicBezTo>
                  <a:lnTo>
                    <a:pt x="13099" y="16983"/>
                  </a:lnTo>
                  <a:cubicBezTo>
                    <a:pt x="13156" y="16983"/>
                    <a:pt x="13213" y="16973"/>
                    <a:pt x="13271" y="16955"/>
                  </a:cubicBezTo>
                  <a:cubicBezTo>
                    <a:pt x="13283" y="16952"/>
                    <a:pt x="13295" y="16946"/>
                    <a:pt x="13307" y="16940"/>
                  </a:cubicBezTo>
                  <a:lnTo>
                    <a:pt x="18965" y="14676"/>
                  </a:lnTo>
                  <a:cubicBezTo>
                    <a:pt x="19183" y="14591"/>
                    <a:pt x="19325" y="14386"/>
                    <a:pt x="19325" y="14153"/>
                  </a:cubicBezTo>
                  <a:lnTo>
                    <a:pt x="19325" y="566"/>
                  </a:lnTo>
                  <a:cubicBezTo>
                    <a:pt x="19325" y="379"/>
                    <a:pt x="19231" y="203"/>
                    <a:pt x="19077" y="98"/>
                  </a:cubicBezTo>
                  <a:cubicBezTo>
                    <a:pt x="18981" y="33"/>
                    <a:pt x="18869" y="0"/>
                    <a:pt x="187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95" name="Google Shape;9795;p83"/>
            <p:cNvSpPr/>
            <p:nvPr/>
          </p:nvSpPr>
          <p:spPr>
            <a:xfrm>
              <a:off x="2136375" y="2292025"/>
              <a:ext cx="36400" cy="41975"/>
            </a:xfrm>
            <a:custGeom>
              <a:avLst/>
              <a:gdLst/>
              <a:ahLst/>
              <a:cxnLst/>
              <a:rect l="l" t="t" r="r" b="b"/>
              <a:pathLst>
                <a:path w="1456" h="1679" extrusionOk="0">
                  <a:moveTo>
                    <a:pt x="820" y="1"/>
                  </a:moveTo>
                  <a:cubicBezTo>
                    <a:pt x="583" y="1"/>
                    <a:pt x="361" y="151"/>
                    <a:pt x="284" y="390"/>
                  </a:cubicBezTo>
                  <a:lnTo>
                    <a:pt x="103" y="927"/>
                  </a:lnTo>
                  <a:cubicBezTo>
                    <a:pt x="0" y="1223"/>
                    <a:pt x="160" y="1549"/>
                    <a:pt x="459" y="1649"/>
                  </a:cubicBezTo>
                  <a:cubicBezTo>
                    <a:pt x="519" y="1669"/>
                    <a:pt x="579" y="1678"/>
                    <a:pt x="639" y="1678"/>
                  </a:cubicBezTo>
                  <a:cubicBezTo>
                    <a:pt x="878" y="1678"/>
                    <a:pt x="1101" y="1525"/>
                    <a:pt x="1178" y="1284"/>
                  </a:cubicBezTo>
                  <a:lnTo>
                    <a:pt x="1356" y="746"/>
                  </a:lnTo>
                  <a:cubicBezTo>
                    <a:pt x="1456" y="450"/>
                    <a:pt x="1296" y="130"/>
                    <a:pt x="1000" y="30"/>
                  </a:cubicBezTo>
                  <a:cubicBezTo>
                    <a:pt x="940" y="10"/>
                    <a:pt x="880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96" name="Google Shape;9796;p83"/>
            <p:cNvSpPr/>
            <p:nvPr/>
          </p:nvSpPr>
          <p:spPr>
            <a:xfrm>
              <a:off x="2296850" y="2220800"/>
              <a:ext cx="46075" cy="51650"/>
            </a:xfrm>
            <a:custGeom>
              <a:avLst/>
              <a:gdLst/>
              <a:ahLst/>
              <a:cxnLst/>
              <a:rect l="l" t="t" r="r" b="b"/>
              <a:pathLst>
                <a:path w="1843" h="2066" extrusionOk="0">
                  <a:moveTo>
                    <a:pt x="634" y="1"/>
                  </a:moveTo>
                  <a:cubicBezTo>
                    <a:pt x="506" y="1"/>
                    <a:pt x="378" y="44"/>
                    <a:pt x="272" y="132"/>
                  </a:cubicBezTo>
                  <a:cubicBezTo>
                    <a:pt x="37" y="331"/>
                    <a:pt x="1" y="681"/>
                    <a:pt x="194" y="920"/>
                  </a:cubicBezTo>
                  <a:cubicBezTo>
                    <a:pt x="354" y="1113"/>
                    <a:pt x="487" y="1327"/>
                    <a:pt x="593" y="1557"/>
                  </a:cubicBezTo>
                  <a:cubicBezTo>
                    <a:pt x="626" y="1626"/>
                    <a:pt x="662" y="1696"/>
                    <a:pt x="698" y="1765"/>
                  </a:cubicBezTo>
                  <a:cubicBezTo>
                    <a:pt x="798" y="1957"/>
                    <a:pt x="993" y="2065"/>
                    <a:pt x="1195" y="2065"/>
                  </a:cubicBezTo>
                  <a:cubicBezTo>
                    <a:pt x="1285" y="2065"/>
                    <a:pt x="1377" y="2044"/>
                    <a:pt x="1462" y="1998"/>
                  </a:cubicBezTo>
                  <a:cubicBezTo>
                    <a:pt x="1740" y="1853"/>
                    <a:pt x="1843" y="1509"/>
                    <a:pt x="1698" y="1234"/>
                  </a:cubicBezTo>
                  <a:cubicBezTo>
                    <a:pt x="1670" y="1183"/>
                    <a:pt x="1643" y="1131"/>
                    <a:pt x="1622" y="1083"/>
                  </a:cubicBezTo>
                  <a:cubicBezTo>
                    <a:pt x="1474" y="763"/>
                    <a:pt x="1287" y="464"/>
                    <a:pt x="1061" y="195"/>
                  </a:cubicBezTo>
                  <a:cubicBezTo>
                    <a:pt x="949" y="67"/>
                    <a:pt x="792" y="1"/>
                    <a:pt x="6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97" name="Google Shape;9797;p83"/>
            <p:cNvSpPr/>
            <p:nvPr/>
          </p:nvSpPr>
          <p:spPr>
            <a:xfrm>
              <a:off x="2158650" y="2216775"/>
              <a:ext cx="47275" cy="51425"/>
            </a:xfrm>
            <a:custGeom>
              <a:avLst/>
              <a:gdLst/>
              <a:ahLst/>
              <a:cxnLst/>
              <a:rect l="l" t="t" r="r" b="b"/>
              <a:pathLst>
                <a:path w="1891" h="2057" extrusionOk="0">
                  <a:moveTo>
                    <a:pt x="1264" y="1"/>
                  </a:moveTo>
                  <a:cubicBezTo>
                    <a:pt x="1109" y="1"/>
                    <a:pt x="955" y="63"/>
                    <a:pt x="843" y="187"/>
                  </a:cubicBezTo>
                  <a:lnTo>
                    <a:pt x="846" y="184"/>
                  </a:lnTo>
                  <a:lnTo>
                    <a:pt x="846" y="184"/>
                  </a:lnTo>
                  <a:cubicBezTo>
                    <a:pt x="547" y="498"/>
                    <a:pt x="305" y="860"/>
                    <a:pt x="130" y="1256"/>
                  </a:cubicBezTo>
                  <a:cubicBezTo>
                    <a:pt x="0" y="1543"/>
                    <a:pt x="127" y="1878"/>
                    <a:pt x="414" y="2005"/>
                  </a:cubicBezTo>
                  <a:cubicBezTo>
                    <a:pt x="486" y="2038"/>
                    <a:pt x="565" y="2056"/>
                    <a:pt x="643" y="2056"/>
                  </a:cubicBezTo>
                  <a:cubicBezTo>
                    <a:pt x="867" y="2056"/>
                    <a:pt x="1069" y="1923"/>
                    <a:pt x="1163" y="1721"/>
                  </a:cubicBezTo>
                  <a:cubicBezTo>
                    <a:pt x="1286" y="1443"/>
                    <a:pt x="1455" y="1187"/>
                    <a:pt x="1664" y="966"/>
                  </a:cubicBezTo>
                  <a:cubicBezTo>
                    <a:pt x="1890" y="740"/>
                    <a:pt x="1884" y="374"/>
                    <a:pt x="1655" y="157"/>
                  </a:cubicBezTo>
                  <a:cubicBezTo>
                    <a:pt x="1544" y="52"/>
                    <a:pt x="1404" y="1"/>
                    <a:pt x="12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98" name="Google Shape;9798;p83"/>
            <p:cNvSpPr/>
            <p:nvPr/>
          </p:nvSpPr>
          <p:spPr>
            <a:xfrm>
              <a:off x="2426475" y="2255725"/>
              <a:ext cx="55875" cy="46900"/>
            </a:xfrm>
            <a:custGeom>
              <a:avLst/>
              <a:gdLst/>
              <a:ahLst/>
              <a:cxnLst/>
              <a:rect l="l" t="t" r="r" b="b"/>
              <a:pathLst>
                <a:path w="2235" h="1876" extrusionOk="0">
                  <a:moveTo>
                    <a:pt x="1592" y="1"/>
                  </a:moveTo>
                  <a:cubicBezTo>
                    <a:pt x="1423" y="1"/>
                    <a:pt x="1257" y="76"/>
                    <a:pt x="1144" y="220"/>
                  </a:cubicBezTo>
                  <a:cubicBezTo>
                    <a:pt x="960" y="462"/>
                    <a:pt x="734" y="667"/>
                    <a:pt x="477" y="830"/>
                  </a:cubicBezTo>
                  <a:cubicBezTo>
                    <a:pt x="0" y="1135"/>
                    <a:pt x="218" y="1875"/>
                    <a:pt x="782" y="1875"/>
                  </a:cubicBezTo>
                  <a:cubicBezTo>
                    <a:pt x="891" y="1875"/>
                    <a:pt x="997" y="1845"/>
                    <a:pt x="1087" y="1784"/>
                  </a:cubicBezTo>
                  <a:cubicBezTo>
                    <a:pt x="1452" y="1552"/>
                    <a:pt x="1776" y="1256"/>
                    <a:pt x="2041" y="912"/>
                  </a:cubicBezTo>
                  <a:cubicBezTo>
                    <a:pt x="2234" y="667"/>
                    <a:pt x="2186" y="311"/>
                    <a:pt x="1939" y="121"/>
                  </a:cubicBezTo>
                  <a:cubicBezTo>
                    <a:pt x="1835" y="40"/>
                    <a:pt x="1713" y="1"/>
                    <a:pt x="15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99" name="Google Shape;9799;p83"/>
            <p:cNvSpPr/>
            <p:nvPr/>
          </p:nvSpPr>
          <p:spPr>
            <a:xfrm>
              <a:off x="2473050" y="2192325"/>
              <a:ext cx="37000" cy="41500"/>
            </a:xfrm>
            <a:custGeom>
              <a:avLst/>
              <a:gdLst/>
              <a:ahLst/>
              <a:cxnLst/>
              <a:rect l="l" t="t" r="r" b="b"/>
              <a:pathLst>
                <a:path w="1480" h="1660" extrusionOk="0">
                  <a:moveTo>
                    <a:pt x="838" y="0"/>
                  </a:moveTo>
                  <a:cubicBezTo>
                    <a:pt x="609" y="0"/>
                    <a:pt x="393" y="140"/>
                    <a:pt x="308" y="368"/>
                  </a:cubicBezTo>
                  <a:lnTo>
                    <a:pt x="109" y="896"/>
                  </a:lnTo>
                  <a:cubicBezTo>
                    <a:pt x="0" y="1189"/>
                    <a:pt x="148" y="1515"/>
                    <a:pt x="441" y="1624"/>
                  </a:cubicBezTo>
                  <a:cubicBezTo>
                    <a:pt x="506" y="1648"/>
                    <a:pt x="573" y="1660"/>
                    <a:pt x="639" y="1660"/>
                  </a:cubicBezTo>
                  <a:cubicBezTo>
                    <a:pt x="868" y="1660"/>
                    <a:pt x="1084" y="1520"/>
                    <a:pt x="1169" y="1292"/>
                  </a:cubicBezTo>
                  <a:lnTo>
                    <a:pt x="1368" y="764"/>
                  </a:lnTo>
                  <a:cubicBezTo>
                    <a:pt x="1480" y="471"/>
                    <a:pt x="1329" y="145"/>
                    <a:pt x="1036" y="36"/>
                  </a:cubicBezTo>
                  <a:cubicBezTo>
                    <a:pt x="971" y="12"/>
                    <a:pt x="904" y="0"/>
                    <a:pt x="8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800" name="Google Shape;9800;p83"/>
          <p:cNvGrpSpPr/>
          <p:nvPr/>
        </p:nvGrpSpPr>
        <p:grpSpPr>
          <a:xfrm>
            <a:off x="2105973" y="3588721"/>
            <a:ext cx="340168" cy="252332"/>
            <a:chOff x="2676100" y="2083800"/>
            <a:chExt cx="483125" cy="358375"/>
          </a:xfrm>
          <a:solidFill>
            <a:schemeClr val="accent1">
              <a:lumMod val="75000"/>
            </a:schemeClr>
          </a:solidFill>
        </p:grpSpPr>
        <p:sp>
          <p:nvSpPr>
            <p:cNvPr id="9801" name="Google Shape;9801;p83"/>
            <p:cNvSpPr/>
            <p:nvPr/>
          </p:nvSpPr>
          <p:spPr>
            <a:xfrm>
              <a:off x="2676100" y="2083800"/>
              <a:ext cx="483125" cy="358375"/>
            </a:xfrm>
            <a:custGeom>
              <a:avLst/>
              <a:gdLst/>
              <a:ahLst/>
              <a:cxnLst/>
              <a:rect l="l" t="t" r="r" b="b"/>
              <a:pathLst>
                <a:path w="19325" h="14335" extrusionOk="0">
                  <a:moveTo>
                    <a:pt x="1932" y="6375"/>
                  </a:moveTo>
                  <a:cubicBezTo>
                    <a:pt x="2126" y="6375"/>
                    <a:pt x="2324" y="6447"/>
                    <a:pt x="2485" y="6608"/>
                  </a:cubicBezTo>
                  <a:cubicBezTo>
                    <a:pt x="2984" y="7109"/>
                    <a:pt x="2630" y="7964"/>
                    <a:pt x="1927" y="7964"/>
                  </a:cubicBezTo>
                  <a:cubicBezTo>
                    <a:pt x="1489" y="7964"/>
                    <a:pt x="1133" y="7608"/>
                    <a:pt x="1133" y="7170"/>
                  </a:cubicBezTo>
                  <a:cubicBezTo>
                    <a:pt x="1133" y="6692"/>
                    <a:pt x="1524" y="6375"/>
                    <a:pt x="1932" y="6375"/>
                  </a:cubicBezTo>
                  <a:close/>
                  <a:moveTo>
                    <a:pt x="17401" y="6379"/>
                  </a:moveTo>
                  <a:cubicBezTo>
                    <a:pt x="17836" y="6379"/>
                    <a:pt x="18193" y="6732"/>
                    <a:pt x="18193" y="7170"/>
                  </a:cubicBezTo>
                  <a:cubicBezTo>
                    <a:pt x="18193" y="7648"/>
                    <a:pt x="17801" y="7964"/>
                    <a:pt x="17394" y="7964"/>
                  </a:cubicBezTo>
                  <a:cubicBezTo>
                    <a:pt x="17199" y="7964"/>
                    <a:pt x="17001" y="7892"/>
                    <a:pt x="16840" y="7731"/>
                  </a:cubicBezTo>
                  <a:cubicBezTo>
                    <a:pt x="16342" y="7230"/>
                    <a:pt x="16695" y="6379"/>
                    <a:pt x="17401" y="6379"/>
                  </a:cubicBezTo>
                  <a:close/>
                  <a:moveTo>
                    <a:pt x="9669" y="1276"/>
                  </a:moveTo>
                  <a:lnTo>
                    <a:pt x="14542" y="4851"/>
                  </a:lnTo>
                  <a:cubicBezTo>
                    <a:pt x="14642" y="4924"/>
                    <a:pt x="14760" y="4960"/>
                    <a:pt x="14877" y="4960"/>
                  </a:cubicBezTo>
                  <a:cubicBezTo>
                    <a:pt x="15021" y="4960"/>
                    <a:pt x="15164" y="4905"/>
                    <a:pt x="15273" y="4797"/>
                  </a:cubicBezTo>
                  <a:lnTo>
                    <a:pt x="18193" y="1925"/>
                  </a:lnTo>
                  <a:lnTo>
                    <a:pt x="18193" y="5419"/>
                  </a:lnTo>
                  <a:cubicBezTo>
                    <a:pt x="17930" y="5300"/>
                    <a:pt x="17661" y="5245"/>
                    <a:pt x="17398" y="5245"/>
                  </a:cubicBezTo>
                  <a:cubicBezTo>
                    <a:pt x="16385" y="5245"/>
                    <a:pt x="15475" y="6060"/>
                    <a:pt x="15475" y="7173"/>
                  </a:cubicBezTo>
                  <a:cubicBezTo>
                    <a:pt x="15475" y="8283"/>
                    <a:pt x="16385" y="9098"/>
                    <a:pt x="17398" y="9098"/>
                  </a:cubicBezTo>
                  <a:cubicBezTo>
                    <a:pt x="17660" y="9098"/>
                    <a:pt x="17930" y="9043"/>
                    <a:pt x="18193" y="8924"/>
                  </a:cubicBezTo>
                  <a:lnTo>
                    <a:pt x="18193" y="10878"/>
                  </a:lnTo>
                  <a:lnTo>
                    <a:pt x="1133" y="10878"/>
                  </a:lnTo>
                  <a:lnTo>
                    <a:pt x="1133" y="8924"/>
                  </a:lnTo>
                  <a:cubicBezTo>
                    <a:pt x="1395" y="9043"/>
                    <a:pt x="1665" y="9098"/>
                    <a:pt x="1928" y="9098"/>
                  </a:cubicBezTo>
                  <a:cubicBezTo>
                    <a:pt x="2940" y="9098"/>
                    <a:pt x="3850" y="8283"/>
                    <a:pt x="3850" y="7173"/>
                  </a:cubicBezTo>
                  <a:cubicBezTo>
                    <a:pt x="3850" y="6060"/>
                    <a:pt x="2940" y="5245"/>
                    <a:pt x="1927" y="5245"/>
                  </a:cubicBezTo>
                  <a:cubicBezTo>
                    <a:pt x="1665" y="5245"/>
                    <a:pt x="1395" y="5300"/>
                    <a:pt x="1133" y="5419"/>
                  </a:cubicBezTo>
                  <a:lnTo>
                    <a:pt x="1133" y="1883"/>
                  </a:lnTo>
                  <a:lnTo>
                    <a:pt x="4240" y="4806"/>
                  </a:lnTo>
                  <a:cubicBezTo>
                    <a:pt x="4349" y="4908"/>
                    <a:pt x="4488" y="4960"/>
                    <a:pt x="4628" y="4960"/>
                  </a:cubicBezTo>
                  <a:cubicBezTo>
                    <a:pt x="4748" y="4960"/>
                    <a:pt x="4869" y="4922"/>
                    <a:pt x="4970" y="4845"/>
                  </a:cubicBezTo>
                  <a:lnTo>
                    <a:pt x="9669" y="1276"/>
                  </a:lnTo>
                  <a:close/>
                  <a:moveTo>
                    <a:pt x="18193" y="12007"/>
                  </a:moveTo>
                  <a:lnTo>
                    <a:pt x="18193" y="13203"/>
                  </a:lnTo>
                  <a:lnTo>
                    <a:pt x="1133" y="13206"/>
                  </a:lnTo>
                  <a:lnTo>
                    <a:pt x="1133" y="12007"/>
                  </a:lnTo>
                  <a:close/>
                  <a:moveTo>
                    <a:pt x="570" y="0"/>
                  </a:moveTo>
                  <a:cubicBezTo>
                    <a:pt x="278" y="0"/>
                    <a:pt x="0" y="228"/>
                    <a:pt x="0" y="569"/>
                  </a:cubicBezTo>
                  <a:lnTo>
                    <a:pt x="0" y="13770"/>
                  </a:lnTo>
                  <a:cubicBezTo>
                    <a:pt x="0" y="14081"/>
                    <a:pt x="254" y="14335"/>
                    <a:pt x="565" y="14335"/>
                  </a:cubicBezTo>
                  <a:lnTo>
                    <a:pt x="18760" y="14335"/>
                  </a:lnTo>
                  <a:cubicBezTo>
                    <a:pt x="19071" y="14335"/>
                    <a:pt x="19325" y="14081"/>
                    <a:pt x="19325" y="13770"/>
                  </a:cubicBezTo>
                  <a:lnTo>
                    <a:pt x="19325" y="569"/>
                  </a:lnTo>
                  <a:cubicBezTo>
                    <a:pt x="19325" y="343"/>
                    <a:pt x="19189" y="134"/>
                    <a:pt x="18978" y="47"/>
                  </a:cubicBezTo>
                  <a:cubicBezTo>
                    <a:pt x="18907" y="18"/>
                    <a:pt x="18832" y="3"/>
                    <a:pt x="18758" y="3"/>
                  </a:cubicBezTo>
                  <a:cubicBezTo>
                    <a:pt x="18613" y="3"/>
                    <a:pt x="18470" y="59"/>
                    <a:pt x="18362" y="168"/>
                  </a:cubicBezTo>
                  <a:lnTo>
                    <a:pt x="14823" y="3652"/>
                  </a:lnTo>
                  <a:lnTo>
                    <a:pt x="9998" y="113"/>
                  </a:lnTo>
                  <a:cubicBezTo>
                    <a:pt x="9898" y="39"/>
                    <a:pt x="9780" y="2"/>
                    <a:pt x="9662" y="2"/>
                  </a:cubicBezTo>
                  <a:cubicBezTo>
                    <a:pt x="9542" y="2"/>
                    <a:pt x="9422" y="40"/>
                    <a:pt x="9321" y="116"/>
                  </a:cubicBezTo>
                  <a:lnTo>
                    <a:pt x="4668" y="3652"/>
                  </a:lnTo>
                  <a:lnTo>
                    <a:pt x="955" y="156"/>
                  </a:lnTo>
                  <a:cubicBezTo>
                    <a:pt x="840" y="48"/>
                    <a:pt x="704" y="0"/>
                    <a:pt x="5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02" name="Google Shape;9802;p83"/>
            <p:cNvSpPr/>
            <p:nvPr/>
          </p:nvSpPr>
          <p:spPr>
            <a:xfrm>
              <a:off x="2869575" y="2214900"/>
              <a:ext cx="100050" cy="96325"/>
            </a:xfrm>
            <a:custGeom>
              <a:avLst/>
              <a:gdLst/>
              <a:ahLst/>
              <a:cxnLst/>
              <a:rect l="l" t="t" r="r" b="b"/>
              <a:pathLst>
                <a:path w="4002" h="3853" extrusionOk="0">
                  <a:moveTo>
                    <a:pt x="1924" y="1135"/>
                  </a:moveTo>
                  <a:cubicBezTo>
                    <a:pt x="2630" y="1135"/>
                    <a:pt x="2983" y="1986"/>
                    <a:pt x="2485" y="2487"/>
                  </a:cubicBezTo>
                  <a:cubicBezTo>
                    <a:pt x="2323" y="2648"/>
                    <a:pt x="2125" y="2720"/>
                    <a:pt x="1930" y="2720"/>
                  </a:cubicBezTo>
                  <a:cubicBezTo>
                    <a:pt x="1523" y="2720"/>
                    <a:pt x="1133" y="2404"/>
                    <a:pt x="1133" y="1926"/>
                  </a:cubicBezTo>
                  <a:cubicBezTo>
                    <a:pt x="1133" y="1488"/>
                    <a:pt x="1486" y="1135"/>
                    <a:pt x="1924" y="1135"/>
                  </a:cubicBezTo>
                  <a:close/>
                  <a:moveTo>
                    <a:pt x="1922" y="0"/>
                  </a:moveTo>
                  <a:cubicBezTo>
                    <a:pt x="1675" y="0"/>
                    <a:pt x="1425" y="48"/>
                    <a:pt x="1187" y="147"/>
                  </a:cubicBezTo>
                  <a:cubicBezTo>
                    <a:pt x="468" y="446"/>
                    <a:pt x="0" y="1147"/>
                    <a:pt x="0" y="1926"/>
                  </a:cubicBezTo>
                  <a:cubicBezTo>
                    <a:pt x="0" y="2989"/>
                    <a:pt x="861" y="3849"/>
                    <a:pt x="1924" y="3852"/>
                  </a:cubicBezTo>
                  <a:cubicBezTo>
                    <a:pt x="2703" y="3852"/>
                    <a:pt x="3403" y="3381"/>
                    <a:pt x="3702" y="2663"/>
                  </a:cubicBezTo>
                  <a:cubicBezTo>
                    <a:pt x="4001" y="1944"/>
                    <a:pt x="3835" y="1117"/>
                    <a:pt x="3285" y="564"/>
                  </a:cubicBezTo>
                  <a:cubicBezTo>
                    <a:pt x="2916" y="196"/>
                    <a:pt x="2423" y="0"/>
                    <a:pt x="19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803" name="Google Shape;9803;p83"/>
          <p:cNvGrpSpPr/>
          <p:nvPr/>
        </p:nvGrpSpPr>
        <p:grpSpPr>
          <a:xfrm>
            <a:off x="2531487" y="3554766"/>
            <a:ext cx="323587" cy="320242"/>
            <a:chOff x="3282325" y="2035675"/>
            <a:chExt cx="459575" cy="454825"/>
          </a:xfrm>
          <a:solidFill>
            <a:schemeClr val="accent1">
              <a:lumMod val="75000"/>
            </a:schemeClr>
          </a:solidFill>
        </p:grpSpPr>
        <p:sp>
          <p:nvSpPr>
            <p:cNvPr id="9804" name="Google Shape;9804;p83"/>
            <p:cNvSpPr/>
            <p:nvPr/>
          </p:nvSpPr>
          <p:spPr>
            <a:xfrm>
              <a:off x="3337050" y="2234125"/>
              <a:ext cx="85925" cy="206325"/>
            </a:xfrm>
            <a:custGeom>
              <a:avLst/>
              <a:gdLst/>
              <a:ahLst/>
              <a:cxnLst/>
              <a:rect l="l" t="t" r="r" b="b"/>
              <a:pathLst>
                <a:path w="3437" h="8253" extrusionOk="0">
                  <a:moveTo>
                    <a:pt x="2305" y="1133"/>
                  </a:moveTo>
                  <a:lnTo>
                    <a:pt x="2305" y="7120"/>
                  </a:lnTo>
                  <a:lnTo>
                    <a:pt x="1133" y="7120"/>
                  </a:lnTo>
                  <a:lnTo>
                    <a:pt x="1133" y="1133"/>
                  </a:lnTo>
                  <a:close/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lnTo>
                    <a:pt x="1" y="7688"/>
                  </a:lnTo>
                  <a:cubicBezTo>
                    <a:pt x="1" y="7999"/>
                    <a:pt x="254" y="8253"/>
                    <a:pt x="568" y="8253"/>
                  </a:cubicBezTo>
                  <a:lnTo>
                    <a:pt x="2869" y="8253"/>
                  </a:lnTo>
                  <a:cubicBezTo>
                    <a:pt x="3183" y="8253"/>
                    <a:pt x="3437" y="7999"/>
                    <a:pt x="3437" y="7688"/>
                  </a:cubicBezTo>
                  <a:lnTo>
                    <a:pt x="3437" y="568"/>
                  </a:lnTo>
                  <a:cubicBezTo>
                    <a:pt x="3437" y="254"/>
                    <a:pt x="3183" y="0"/>
                    <a:pt x="28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05" name="Google Shape;9805;p83"/>
            <p:cNvSpPr/>
            <p:nvPr/>
          </p:nvSpPr>
          <p:spPr>
            <a:xfrm>
              <a:off x="3451275" y="2175475"/>
              <a:ext cx="84925" cy="264975"/>
            </a:xfrm>
            <a:custGeom>
              <a:avLst/>
              <a:gdLst/>
              <a:ahLst/>
              <a:cxnLst/>
              <a:rect l="l" t="t" r="r" b="b"/>
              <a:pathLst>
                <a:path w="3397" h="10599" extrusionOk="0">
                  <a:moveTo>
                    <a:pt x="2265" y="1133"/>
                  </a:moveTo>
                  <a:lnTo>
                    <a:pt x="2265" y="9466"/>
                  </a:lnTo>
                  <a:lnTo>
                    <a:pt x="1132" y="9466"/>
                  </a:lnTo>
                  <a:lnTo>
                    <a:pt x="1132" y="1133"/>
                  </a:lnTo>
                  <a:close/>
                  <a:moveTo>
                    <a:pt x="565" y="0"/>
                  </a:moveTo>
                  <a:cubicBezTo>
                    <a:pt x="254" y="0"/>
                    <a:pt x="0" y="254"/>
                    <a:pt x="0" y="565"/>
                  </a:cubicBezTo>
                  <a:lnTo>
                    <a:pt x="0" y="10034"/>
                  </a:lnTo>
                  <a:cubicBezTo>
                    <a:pt x="0" y="10345"/>
                    <a:pt x="254" y="10599"/>
                    <a:pt x="565" y="10599"/>
                  </a:cubicBezTo>
                  <a:lnTo>
                    <a:pt x="2829" y="10599"/>
                  </a:lnTo>
                  <a:cubicBezTo>
                    <a:pt x="3143" y="10599"/>
                    <a:pt x="3397" y="10345"/>
                    <a:pt x="3397" y="10034"/>
                  </a:cubicBezTo>
                  <a:lnTo>
                    <a:pt x="3397" y="565"/>
                  </a:lnTo>
                  <a:cubicBezTo>
                    <a:pt x="3397" y="254"/>
                    <a:pt x="3143" y="0"/>
                    <a:pt x="2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06" name="Google Shape;9806;p83"/>
            <p:cNvSpPr/>
            <p:nvPr/>
          </p:nvSpPr>
          <p:spPr>
            <a:xfrm>
              <a:off x="3564500" y="2116825"/>
              <a:ext cx="84950" cy="323625"/>
            </a:xfrm>
            <a:custGeom>
              <a:avLst/>
              <a:gdLst/>
              <a:ahLst/>
              <a:cxnLst/>
              <a:rect l="l" t="t" r="r" b="b"/>
              <a:pathLst>
                <a:path w="3398" h="12945" extrusionOk="0">
                  <a:moveTo>
                    <a:pt x="2265" y="1132"/>
                  </a:moveTo>
                  <a:lnTo>
                    <a:pt x="2265" y="11812"/>
                  </a:lnTo>
                  <a:lnTo>
                    <a:pt x="1133" y="11812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4" y="0"/>
                    <a:pt x="0" y="251"/>
                    <a:pt x="0" y="565"/>
                  </a:cubicBezTo>
                  <a:lnTo>
                    <a:pt x="0" y="12380"/>
                  </a:lnTo>
                  <a:cubicBezTo>
                    <a:pt x="0" y="12691"/>
                    <a:pt x="254" y="12945"/>
                    <a:pt x="565" y="12945"/>
                  </a:cubicBezTo>
                  <a:lnTo>
                    <a:pt x="2829" y="12945"/>
                  </a:lnTo>
                  <a:cubicBezTo>
                    <a:pt x="3144" y="12945"/>
                    <a:pt x="3397" y="12691"/>
                    <a:pt x="3397" y="12380"/>
                  </a:cubicBezTo>
                  <a:lnTo>
                    <a:pt x="3397" y="565"/>
                  </a:lnTo>
                  <a:cubicBezTo>
                    <a:pt x="3397" y="251"/>
                    <a:pt x="3144" y="0"/>
                    <a:pt x="2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07" name="Google Shape;9807;p83"/>
            <p:cNvSpPr/>
            <p:nvPr/>
          </p:nvSpPr>
          <p:spPr>
            <a:xfrm>
              <a:off x="3282325" y="2035675"/>
              <a:ext cx="459575" cy="454825"/>
            </a:xfrm>
            <a:custGeom>
              <a:avLst/>
              <a:gdLst/>
              <a:ahLst/>
              <a:cxnLst/>
              <a:rect l="l" t="t" r="r" b="b"/>
              <a:pathLst>
                <a:path w="18383" h="18193" extrusionOk="0">
                  <a:moveTo>
                    <a:pt x="568" y="0"/>
                  </a:moveTo>
                  <a:cubicBezTo>
                    <a:pt x="254" y="0"/>
                    <a:pt x="1" y="251"/>
                    <a:pt x="1" y="565"/>
                  </a:cubicBezTo>
                  <a:lnTo>
                    <a:pt x="1" y="17625"/>
                  </a:lnTo>
                  <a:cubicBezTo>
                    <a:pt x="1" y="17939"/>
                    <a:pt x="254" y="18192"/>
                    <a:pt x="568" y="18192"/>
                  </a:cubicBezTo>
                  <a:lnTo>
                    <a:pt x="17815" y="18192"/>
                  </a:lnTo>
                  <a:cubicBezTo>
                    <a:pt x="18129" y="18192"/>
                    <a:pt x="18383" y="17939"/>
                    <a:pt x="18383" y="17625"/>
                  </a:cubicBezTo>
                  <a:cubicBezTo>
                    <a:pt x="18383" y="17311"/>
                    <a:pt x="18129" y="17060"/>
                    <a:pt x="17815" y="17060"/>
                  </a:cubicBezTo>
                  <a:lnTo>
                    <a:pt x="1133" y="17060"/>
                  </a:lnTo>
                  <a:lnTo>
                    <a:pt x="1133" y="565"/>
                  </a:lnTo>
                  <a:cubicBezTo>
                    <a:pt x="1133" y="251"/>
                    <a:pt x="879" y="0"/>
                    <a:pt x="5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808" name="Google Shape;9808;p83"/>
          <p:cNvSpPr/>
          <p:nvPr/>
        </p:nvSpPr>
        <p:spPr>
          <a:xfrm>
            <a:off x="2940184" y="3556291"/>
            <a:ext cx="330434" cy="316687"/>
          </a:xfrm>
          <a:custGeom>
            <a:avLst/>
            <a:gdLst/>
            <a:ahLst/>
            <a:cxnLst/>
            <a:rect l="l" t="t" r="r" b="b"/>
            <a:pathLst>
              <a:path w="18772" h="17991" extrusionOk="0">
                <a:moveTo>
                  <a:pt x="17492" y="6197"/>
                </a:moveTo>
                <a:lnTo>
                  <a:pt x="17217" y="8063"/>
                </a:lnTo>
                <a:lnTo>
                  <a:pt x="15626" y="6472"/>
                </a:lnTo>
                <a:lnTo>
                  <a:pt x="17492" y="6197"/>
                </a:lnTo>
                <a:close/>
                <a:moveTo>
                  <a:pt x="6055" y="9391"/>
                </a:moveTo>
                <a:lnTo>
                  <a:pt x="6055" y="16858"/>
                </a:lnTo>
                <a:lnTo>
                  <a:pt x="1133" y="16858"/>
                </a:lnTo>
                <a:lnTo>
                  <a:pt x="1133" y="13332"/>
                </a:lnTo>
                <a:lnTo>
                  <a:pt x="6055" y="9391"/>
                </a:lnTo>
                <a:close/>
                <a:moveTo>
                  <a:pt x="7187" y="9141"/>
                </a:moveTo>
                <a:lnTo>
                  <a:pt x="11903" y="11568"/>
                </a:lnTo>
                <a:lnTo>
                  <a:pt x="11903" y="16858"/>
                </a:lnTo>
                <a:lnTo>
                  <a:pt x="7187" y="16858"/>
                </a:lnTo>
                <a:lnTo>
                  <a:pt x="7187" y="9141"/>
                </a:lnTo>
                <a:close/>
                <a:moveTo>
                  <a:pt x="565" y="1"/>
                </a:moveTo>
                <a:cubicBezTo>
                  <a:pt x="254" y="1"/>
                  <a:pt x="1" y="255"/>
                  <a:pt x="1" y="569"/>
                </a:cubicBezTo>
                <a:lnTo>
                  <a:pt x="1" y="17423"/>
                </a:lnTo>
                <a:cubicBezTo>
                  <a:pt x="1" y="17737"/>
                  <a:pt x="254" y="17991"/>
                  <a:pt x="565" y="17991"/>
                </a:cubicBezTo>
                <a:lnTo>
                  <a:pt x="18141" y="17991"/>
                </a:lnTo>
                <a:cubicBezTo>
                  <a:pt x="18455" y="17991"/>
                  <a:pt x="18706" y="17737"/>
                  <a:pt x="18706" y="17423"/>
                </a:cubicBezTo>
                <a:cubicBezTo>
                  <a:pt x="18706" y="17112"/>
                  <a:pt x="18455" y="16858"/>
                  <a:pt x="18141" y="16858"/>
                </a:cubicBezTo>
                <a:lnTo>
                  <a:pt x="13033" y="16858"/>
                </a:lnTo>
                <a:lnTo>
                  <a:pt x="13033" y="11457"/>
                </a:lnTo>
                <a:lnTo>
                  <a:pt x="16022" y="8467"/>
                </a:lnTo>
                <a:lnTo>
                  <a:pt x="17214" y="9660"/>
                </a:lnTo>
                <a:cubicBezTo>
                  <a:pt x="17329" y="9774"/>
                  <a:pt x="17471" y="9826"/>
                  <a:pt x="17611" y="9826"/>
                </a:cubicBezTo>
                <a:cubicBezTo>
                  <a:pt x="17874" y="9826"/>
                  <a:pt x="18129" y="9643"/>
                  <a:pt x="18175" y="9343"/>
                </a:cubicBezTo>
                <a:lnTo>
                  <a:pt x="18721" y="5608"/>
                </a:lnTo>
                <a:cubicBezTo>
                  <a:pt x="18771" y="5262"/>
                  <a:pt x="18501" y="4962"/>
                  <a:pt x="18164" y="4962"/>
                </a:cubicBezTo>
                <a:cubicBezTo>
                  <a:pt x="18137" y="4962"/>
                  <a:pt x="18109" y="4964"/>
                  <a:pt x="18081" y="4968"/>
                </a:cubicBezTo>
                <a:lnTo>
                  <a:pt x="14346" y="5514"/>
                </a:lnTo>
                <a:cubicBezTo>
                  <a:pt x="13887" y="5584"/>
                  <a:pt x="13700" y="6145"/>
                  <a:pt x="14029" y="6475"/>
                </a:cubicBezTo>
                <a:lnTo>
                  <a:pt x="15222" y="7667"/>
                </a:lnTo>
                <a:lnTo>
                  <a:pt x="12359" y="10530"/>
                </a:lnTo>
                <a:lnTo>
                  <a:pt x="6879" y="7710"/>
                </a:lnTo>
                <a:cubicBezTo>
                  <a:pt x="6867" y="7703"/>
                  <a:pt x="6855" y="7697"/>
                  <a:pt x="6846" y="7694"/>
                </a:cubicBezTo>
                <a:lnTo>
                  <a:pt x="6831" y="7688"/>
                </a:lnTo>
                <a:lnTo>
                  <a:pt x="6794" y="7673"/>
                </a:lnTo>
                <a:lnTo>
                  <a:pt x="6776" y="7670"/>
                </a:lnTo>
                <a:cubicBezTo>
                  <a:pt x="6767" y="7667"/>
                  <a:pt x="6755" y="7664"/>
                  <a:pt x="6743" y="7661"/>
                </a:cubicBezTo>
                <a:lnTo>
                  <a:pt x="6728" y="7658"/>
                </a:lnTo>
                <a:cubicBezTo>
                  <a:pt x="6713" y="7655"/>
                  <a:pt x="6695" y="7652"/>
                  <a:pt x="6680" y="7649"/>
                </a:cubicBezTo>
                <a:lnTo>
                  <a:pt x="6553" y="7649"/>
                </a:lnTo>
                <a:cubicBezTo>
                  <a:pt x="6541" y="7649"/>
                  <a:pt x="6526" y="7655"/>
                  <a:pt x="6514" y="7655"/>
                </a:cubicBezTo>
                <a:lnTo>
                  <a:pt x="6495" y="7661"/>
                </a:lnTo>
                <a:cubicBezTo>
                  <a:pt x="6483" y="7661"/>
                  <a:pt x="6474" y="7664"/>
                  <a:pt x="6465" y="7667"/>
                </a:cubicBezTo>
                <a:lnTo>
                  <a:pt x="6447" y="7673"/>
                </a:lnTo>
                <a:cubicBezTo>
                  <a:pt x="6432" y="7679"/>
                  <a:pt x="6417" y="7682"/>
                  <a:pt x="6405" y="7688"/>
                </a:cubicBezTo>
                <a:lnTo>
                  <a:pt x="6387" y="7697"/>
                </a:lnTo>
                <a:lnTo>
                  <a:pt x="6360" y="7710"/>
                </a:lnTo>
                <a:lnTo>
                  <a:pt x="6341" y="7719"/>
                </a:lnTo>
                <a:cubicBezTo>
                  <a:pt x="6332" y="7725"/>
                  <a:pt x="6323" y="7731"/>
                  <a:pt x="6314" y="7737"/>
                </a:cubicBezTo>
                <a:lnTo>
                  <a:pt x="6299" y="7746"/>
                </a:lnTo>
                <a:cubicBezTo>
                  <a:pt x="6287" y="7752"/>
                  <a:pt x="6275" y="7761"/>
                  <a:pt x="6266" y="7770"/>
                </a:cubicBezTo>
                <a:lnTo>
                  <a:pt x="6260" y="7776"/>
                </a:lnTo>
                <a:lnTo>
                  <a:pt x="1133" y="11879"/>
                </a:lnTo>
                <a:lnTo>
                  <a:pt x="1133" y="569"/>
                </a:lnTo>
                <a:cubicBezTo>
                  <a:pt x="1133" y="255"/>
                  <a:pt x="879" y="1"/>
                  <a:pt x="565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9809" name="Google Shape;9809;p83"/>
          <p:cNvSpPr/>
          <p:nvPr/>
        </p:nvSpPr>
        <p:spPr>
          <a:xfrm>
            <a:off x="3373188" y="3544543"/>
            <a:ext cx="300263" cy="340186"/>
          </a:xfrm>
          <a:custGeom>
            <a:avLst/>
            <a:gdLst/>
            <a:ahLst/>
            <a:cxnLst/>
            <a:rect l="l" t="t" r="r" b="b"/>
            <a:pathLst>
              <a:path w="17058" h="19326" extrusionOk="0">
                <a:moveTo>
                  <a:pt x="15013" y="2021"/>
                </a:moveTo>
                <a:lnTo>
                  <a:pt x="11577" y="5741"/>
                </a:lnTo>
                <a:cubicBezTo>
                  <a:pt x="11378" y="5958"/>
                  <a:pt x="11378" y="6290"/>
                  <a:pt x="11577" y="6507"/>
                </a:cubicBezTo>
                <a:lnTo>
                  <a:pt x="15013" y="10230"/>
                </a:lnTo>
                <a:lnTo>
                  <a:pt x="3195" y="10230"/>
                </a:lnTo>
                <a:lnTo>
                  <a:pt x="3195" y="2021"/>
                </a:lnTo>
                <a:close/>
                <a:moveTo>
                  <a:pt x="1716" y="1133"/>
                </a:moveTo>
                <a:cubicBezTo>
                  <a:pt x="1906" y="1136"/>
                  <a:pt x="2060" y="1290"/>
                  <a:pt x="2063" y="1480"/>
                </a:cubicBezTo>
                <a:lnTo>
                  <a:pt x="2063" y="17846"/>
                </a:lnTo>
                <a:cubicBezTo>
                  <a:pt x="2060" y="18036"/>
                  <a:pt x="1906" y="18190"/>
                  <a:pt x="1716" y="18193"/>
                </a:cubicBezTo>
                <a:lnTo>
                  <a:pt x="1483" y="18193"/>
                </a:lnTo>
                <a:cubicBezTo>
                  <a:pt x="1290" y="18190"/>
                  <a:pt x="1136" y="18036"/>
                  <a:pt x="1133" y="17846"/>
                </a:cubicBezTo>
                <a:lnTo>
                  <a:pt x="1133" y="1480"/>
                </a:lnTo>
                <a:cubicBezTo>
                  <a:pt x="1136" y="1290"/>
                  <a:pt x="1290" y="1136"/>
                  <a:pt x="1483" y="1133"/>
                </a:cubicBezTo>
                <a:close/>
                <a:moveTo>
                  <a:pt x="1483" y="1"/>
                </a:moveTo>
                <a:cubicBezTo>
                  <a:pt x="665" y="1"/>
                  <a:pt x="4" y="665"/>
                  <a:pt x="1" y="1480"/>
                </a:cubicBezTo>
                <a:lnTo>
                  <a:pt x="1" y="17846"/>
                </a:lnTo>
                <a:cubicBezTo>
                  <a:pt x="4" y="18661"/>
                  <a:pt x="665" y="19325"/>
                  <a:pt x="1483" y="19325"/>
                </a:cubicBezTo>
                <a:lnTo>
                  <a:pt x="1716" y="19325"/>
                </a:lnTo>
                <a:cubicBezTo>
                  <a:pt x="2531" y="19325"/>
                  <a:pt x="3195" y="18661"/>
                  <a:pt x="3195" y="17846"/>
                </a:cubicBezTo>
                <a:lnTo>
                  <a:pt x="3195" y="11363"/>
                </a:lnTo>
                <a:lnTo>
                  <a:pt x="16306" y="11363"/>
                </a:lnTo>
                <a:cubicBezTo>
                  <a:pt x="16801" y="11360"/>
                  <a:pt x="17058" y="10774"/>
                  <a:pt x="16722" y="10412"/>
                </a:cubicBezTo>
                <a:lnTo>
                  <a:pt x="12764" y="6124"/>
                </a:lnTo>
                <a:lnTo>
                  <a:pt x="16722" y="1836"/>
                </a:lnTo>
                <a:cubicBezTo>
                  <a:pt x="16873" y="1673"/>
                  <a:pt x="16916" y="1432"/>
                  <a:pt x="16825" y="1226"/>
                </a:cubicBezTo>
                <a:cubicBezTo>
                  <a:pt x="16734" y="1021"/>
                  <a:pt x="16532" y="885"/>
                  <a:pt x="16306" y="885"/>
                </a:cubicBezTo>
                <a:lnTo>
                  <a:pt x="3071" y="885"/>
                </a:lnTo>
                <a:cubicBezTo>
                  <a:pt x="2833" y="348"/>
                  <a:pt x="2302" y="1"/>
                  <a:pt x="1716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810" name="Google Shape;9810;p83"/>
          <p:cNvGrpSpPr/>
          <p:nvPr/>
        </p:nvGrpSpPr>
        <p:grpSpPr>
          <a:xfrm>
            <a:off x="3776187" y="3544803"/>
            <a:ext cx="340608" cy="340168"/>
            <a:chOff x="5053900" y="2021500"/>
            <a:chExt cx="483750" cy="483125"/>
          </a:xfrm>
          <a:solidFill>
            <a:schemeClr val="accent1">
              <a:lumMod val="75000"/>
            </a:schemeClr>
          </a:solidFill>
        </p:grpSpPr>
        <p:sp>
          <p:nvSpPr>
            <p:cNvPr id="9811" name="Google Shape;9811;p83"/>
            <p:cNvSpPr/>
            <p:nvPr/>
          </p:nvSpPr>
          <p:spPr>
            <a:xfrm>
              <a:off x="5281350" y="2078100"/>
              <a:ext cx="127375" cy="127350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12" name="Google Shape;9812;p83"/>
            <p:cNvSpPr/>
            <p:nvPr/>
          </p:nvSpPr>
          <p:spPr>
            <a:xfrm>
              <a:off x="5118000" y="2021500"/>
              <a:ext cx="368700" cy="483125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13" name="Google Shape;9813;p83"/>
            <p:cNvSpPr/>
            <p:nvPr/>
          </p:nvSpPr>
          <p:spPr>
            <a:xfrm>
              <a:off x="50539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14" name="Google Shape;9814;p83"/>
            <p:cNvSpPr/>
            <p:nvPr/>
          </p:nvSpPr>
          <p:spPr>
            <a:xfrm>
              <a:off x="5056850" y="2096550"/>
              <a:ext cx="50750" cy="48025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15" name="Google Shape;9815;p83"/>
            <p:cNvSpPr/>
            <p:nvPr/>
          </p:nvSpPr>
          <p:spPr>
            <a:xfrm>
              <a:off x="5056400" y="2266400"/>
              <a:ext cx="51200" cy="48350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16" name="Google Shape;9816;p83"/>
            <p:cNvSpPr/>
            <p:nvPr/>
          </p:nvSpPr>
          <p:spPr>
            <a:xfrm>
              <a:off x="54804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17" name="Google Shape;9817;p83"/>
            <p:cNvSpPr/>
            <p:nvPr/>
          </p:nvSpPr>
          <p:spPr>
            <a:xfrm>
              <a:off x="5479800" y="209655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18" name="Google Shape;9818;p83"/>
            <p:cNvSpPr/>
            <p:nvPr/>
          </p:nvSpPr>
          <p:spPr>
            <a:xfrm>
              <a:off x="5483350" y="226640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819" name="Google Shape;9819;p83"/>
          <p:cNvSpPr/>
          <p:nvPr/>
        </p:nvSpPr>
        <p:spPr>
          <a:xfrm>
            <a:off x="4249525" y="3544640"/>
            <a:ext cx="220489" cy="339992"/>
          </a:xfrm>
          <a:custGeom>
            <a:avLst/>
            <a:gdLst/>
            <a:ahLst/>
            <a:cxnLst/>
            <a:rect l="l" t="t" r="r" b="b"/>
            <a:pathLst>
              <a:path w="12526" h="19315" extrusionOk="0">
                <a:moveTo>
                  <a:pt x="9690" y="1133"/>
                </a:moveTo>
                <a:cubicBezTo>
                  <a:pt x="9980" y="1139"/>
                  <a:pt x="10213" y="1377"/>
                  <a:pt x="10213" y="1670"/>
                </a:cubicBezTo>
                <a:cubicBezTo>
                  <a:pt x="10213" y="1960"/>
                  <a:pt x="9980" y="2199"/>
                  <a:pt x="9690" y="2208"/>
                </a:cubicBezTo>
                <a:lnTo>
                  <a:pt x="2836" y="2208"/>
                </a:lnTo>
                <a:cubicBezTo>
                  <a:pt x="2540" y="2208"/>
                  <a:pt x="2302" y="1966"/>
                  <a:pt x="2302" y="1670"/>
                </a:cubicBezTo>
                <a:cubicBezTo>
                  <a:pt x="2302" y="1371"/>
                  <a:pt x="2540" y="1133"/>
                  <a:pt x="2839" y="1133"/>
                </a:cubicBezTo>
                <a:close/>
                <a:moveTo>
                  <a:pt x="8564" y="3340"/>
                </a:moveTo>
                <a:lnTo>
                  <a:pt x="8564" y="9554"/>
                </a:lnTo>
                <a:cubicBezTo>
                  <a:pt x="8543" y="9781"/>
                  <a:pt x="8658" y="10001"/>
                  <a:pt x="8860" y="10110"/>
                </a:cubicBezTo>
                <a:cubicBezTo>
                  <a:pt x="9805" y="10620"/>
                  <a:pt x="10581" y="11396"/>
                  <a:pt x="11088" y="12341"/>
                </a:cubicBezTo>
                <a:lnTo>
                  <a:pt x="1435" y="12341"/>
                </a:lnTo>
                <a:cubicBezTo>
                  <a:pt x="1946" y="11396"/>
                  <a:pt x="2718" y="10620"/>
                  <a:pt x="3667" y="10110"/>
                </a:cubicBezTo>
                <a:cubicBezTo>
                  <a:pt x="3869" y="10001"/>
                  <a:pt x="3984" y="9784"/>
                  <a:pt x="3959" y="9554"/>
                </a:cubicBezTo>
                <a:lnTo>
                  <a:pt x="3959" y="3340"/>
                </a:lnTo>
                <a:close/>
                <a:moveTo>
                  <a:pt x="6731" y="13476"/>
                </a:moveTo>
                <a:lnTo>
                  <a:pt x="6731" y="16263"/>
                </a:lnTo>
                <a:cubicBezTo>
                  <a:pt x="6734" y="16879"/>
                  <a:pt x="6571" y="17486"/>
                  <a:pt x="6263" y="18024"/>
                </a:cubicBezTo>
                <a:cubicBezTo>
                  <a:pt x="5955" y="17486"/>
                  <a:pt x="5792" y="16879"/>
                  <a:pt x="5795" y="16263"/>
                </a:cubicBezTo>
                <a:lnTo>
                  <a:pt x="5795" y="13476"/>
                </a:lnTo>
                <a:close/>
                <a:moveTo>
                  <a:pt x="2831" y="1"/>
                </a:moveTo>
                <a:cubicBezTo>
                  <a:pt x="1912" y="1"/>
                  <a:pt x="1166" y="745"/>
                  <a:pt x="1163" y="1664"/>
                </a:cubicBezTo>
                <a:cubicBezTo>
                  <a:pt x="1160" y="2585"/>
                  <a:pt x="1906" y="3337"/>
                  <a:pt x="2827" y="3340"/>
                </a:cubicBezTo>
                <a:lnTo>
                  <a:pt x="2827" y="9285"/>
                </a:lnTo>
                <a:cubicBezTo>
                  <a:pt x="1529" y="10077"/>
                  <a:pt x="544" y="11287"/>
                  <a:pt x="34" y="12719"/>
                </a:cubicBezTo>
                <a:lnTo>
                  <a:pt x="31" y="12728"/>
                </a:lnTo>
                <a:cubicBezTo>
                  <a:pt x="28" y="12740"/>
                  <a:pt x="25" y="12749"/>
                  <a:pt x="22" y="12761"/>
                </a:cubicBezTo>
                <a:cubicBezTo>
                  <a:pt x="19" y="12773"/>
                  <a:pt x="19" y="12776"/>
                  <a:pt x="16" y="12785"/>
                </a:cubicBezTo>
                <a:cubicBezTo>
                  <a:pt x="13" y="12791"/>
                  <a:pt x="13" y="12803"/>
                  <a:pt x="10" y="12812"/>
                </a:cubicBezTo>
                <a:cubicBezTo>
                  <a:pt x="10" y="12821"/>
                  <a:pt x="7" y="12833"/>
                  <a:pt x="7" y="12842"/>
                </a:cubicBezTo>
                <a:lnTo>
                  <a:pt x="4" y="12866"/>
                </a:lnTo>
                <a:lnTo>
                  <a:pt x="4" y="12900"/>
                </a:lnTo>
                <a:cubicBezTo>
                  <a:pt x="4" y="12903"/>
                  <a:pt x="4" y="12906"/>
                  <a:pt x="4" y="12909"/>
                </a:cubicBezTo>
                <a:cubicBezTo>
                  <a:pt x="1" y="12912"/>
                  <a:pt x="1" y="12918"/>
                  <a:pt x="1" y="12921"/>
                </a:cubicBezTo>
                <a:cubicBezTo>
                  <a:pt x="1" y="12933"/>
                  <a:pt x="1" y="12945"/>
                  <a:pt x="4" y="12957"/>
                </a:cubicBezTo>
                <a:lnTo>
                  <a:pt x="7" y="12978"/>
                </a:lnTo>
                <a:cubicBezTo>
                  <a:pt x="7" y="12990"/>
                  <a:pt x="10" y="12999"/>
                  <a:pt x="10" y="13008"/>
                </a:cubicBezTo>
                <a:cubicBezTo>
                  <a:pt x="13" y="13020"/>
                  <a:pt x="13" y="13030"/>
                  <a:pt x="16" y="13039"/>
                </a:cubicBezTo>
                <a:cubicBezTo>
                  <a:pt x="19" y="13048"/>
                  <a:pt x="19" y="13054"/>
                  <a:pt x="22" y="13063"/>
                </a:cubicBezTo>
                <a:cubicBezTo>
                  <a:pt x="25" y="13069"/>
                  <a:pt x="28" y="13081"/>
                  <a:pt x="31" y="13093"/>
                </a:cubicBezTo>
                <a:cubicBezTo>
                  <a:pt x="34" y="13102"/>
                  <a:pt x="37" y="13105"/>
                  <a:pt x="40" y="13111"/>
                </a:cubicBezTo>
                <a:cubicBezTo>
                  <a:pt x="43" y="13120"/>
                  <a:pt x="46" y="13132"/>
                  <a:pt x="52" y="13144"/>
                </a:cubicBezTo>
                <a:lnTo>
                  <a:pt x="61" y="13162"/>
                </a:lnTo>
                <a:cubicBezTo>
                  <a:pt x="67" y="13171"/>
                  <a:pt x="70" y="13181"/>
                  <a:pt x="76" y="13190"/>
                </a:cubicBezTo>
                <a:cubicBezTo>
                  <a:pt x="83" y="13199"/>
                  <a:pt x="86" y="13205"/>
                  <a:pt x="89" y="13211"/>
                </a:cubicBezTo>
                <a:cubicBezTo>
                  <a:pt x="92" y="13217"/>
                  <a:pt x="98" y="13229"/>
                  <a:pt x="104" y="13235"/>
                </a:cubicBezTo>
                <a:lnTo>
                  <a:pt x="122" y="13256"/>
                </a:lnTo>
                <a:lnTo>
                  <a:pt x="137" y="13277"/>
                </a:lnTo>
                <a:cubicBezTo>
                  <a:pt x="143" y="13286"/>
                  <a:pt x="152" y="13292"/>
                  <a:pt x="158" y="13298"/>
                </a:cubicBezTo>
                <a:cubicBezTo>
                  <a:pt x="164" y="13307"/>
                  <a:pt x="167" y="13310"/>
                  <a:pt x="173" y="13316"/>
                </a:cubicBezTo>
                <a:cubicBezTo>
                  <a:pt x="179" y="13322"/>
                  <a:pt x="188" y="13331"/>
                  <a:pt x="197" y="13338"/>
                </a:cubicBezTo>
                <a:lnTo>
                  <a:pt x="215" y="13353"/>
                </a:lnTo>
                <a:lnTo>
                  <a:pt x="240" y="13371"/>
                </a:lnTo>
                <a:lnTo>
                  <a:pt x="264" y="13386"/>
                </a:lnTo>
                <a:lnTo>
                  <a:pt x="285" y="13398"/>
                </a:lnTo>
                <a:cubicBezTo>
                  <a:pt x="294" y="13404"/>
                  <a:pt x="303" y="13410"/>
                  <a:pt x="312" y="13413"/>
                </a:cubicBezTo>
                <a:lnTo>
                  <a:pt x="333" y="13422"/>
                </a:lnTo>
                <a:lnTo>
                  <a:pt x="366" y="13437"/>
                </a:lnTo>
                <a:lnTo>
                  <a:pt x="378" y="13443"/>
                </a:lnTo>
                <a:lnTo>
                  <a:pt x="384" y="13446"/>
                </a:lnTo>
                <a:lnTo>
                  <a:pt x="415" y="13452"/>
                </a:lnTo>
                <a:cubicBezTo>
                  <a:pt x="421" y="13455"/>
                  <a:pt x="430" y="13458"/>
                  <a:pt x="439" y="13458"/>
                </a:cubicBezTo>
                <a:lnTo>
                  <a:pt x="463" y="13464"/>
                </a:lnTo>
                <a:cubicBezTo>
                  <a:pt x="475" y="13467"/>
                  <a:pt x="484" y="13467"/>
                  <a:pt x="496" y="13470"/>
                </a:cubicBezTo>
                <a:lnTo>
                  <a:pt x="514" y="13470"/>
                </a:lnTo>
                <a:cubicBezTo>
                  <a:pt x="532" y="13473"/>
                  <a:pt x="548" y="13473"/>
                  <a:pt x="566" y="13473"/>
                </a:cubicBezTo>
                <a:lnTo>
                  <a:pt x="4663" y="13473"/>
                </a:lnTo>
                <a:lnTo>
                  <a:pt x="4663" y="16263"/>
                </a:lnTo>
                <a:cubicBezTo>
                  <a:pt x="4660" y="17205"/>
                  <a:pt x="4947" y="18126"/>
                  <a:pt x="5481" y="18902"/>
                </a:cubicBezTo>
                <a:cubicBezTo>
                  <a:pt x="5670" y="19177"/>
                  <a:pt x="5967" y="19315"/>
                  <a:pt x="6263" y="19315"/>
                </a:cubicBezTo>
                <a:cubicBezTo>
                  <a:pt x="6560" y="19315"/>
                  <a:pt x="6857" y="19177"/>
                  <a:pt x="7045" y="18902"/>
                </a:cubicBezTo>
                <a:cubicBezTo>
                  <a:pt x="7580" y="18126"/>
                  <a:pt x="7867" y="17205"/>
                  <a:pt x="7864" y="16263"/>
                </a:cubicBezTo>
                <a:lnTo>
                  <a:pt x="7864" y="13476"/>
                </a:lnTo>
                <a:lnTo>
                  <a:pt x="11961" y="13476"/>
                </a:lnTo>
                <a:cubicBezTo>
                  <a:pt x="11979" y="13473"/>
                  <a:pt x="11997" y="13473"/>
                  <a:pt x="12015" y="13473"/>
                </a:cubicBezTo>
                <a:lnTo>
                  <a:pt x="12024" y="13473"/>
                </a:lnTo>
                <a:cubicBezTo>
                  <a:pt x="12040" y="13473"/>
                  <a:pt x="12052" y="13467"/>
                  <a:pt x="12067" y="13464"/>
                </a:cubicBezTo>
                <a:lnTo>
                  <a:pt x="12085" y="13461"/>
                </a:lnTo>
                <a:lnTo>
                  <a:pt x="12115" y="13455"/>
                </a:lnTo>
                <a:lnTo>
                  <a:pt x="12139" y="13446"/>
                </a:lnTo>
                <a:cubicBezTo>
                  <a:pt x="12142" y="13446"/>
                  <a:pt x="12145" y="13443"/>
                  <a:pt x="12148" y="13443"/>
                </a:cubicBezTo>
                <a:lnTo>
                  <a:pt x="12163" y="13437"/>
                </a:lnTo>
                <a:cubicBezTo>
                  <a:pt x="12172" y="13434"/>
                  <a:pt x="12181" y="13431"/>
                  <a:pt x="12194" y="13425"/>
                </a:cubicBezTo>
                <a:lnTo>
                  <a:pt x="12218" y="13413"/>
                </a:lnTo>
                <a:cubicBezTo>
                  <a:pt x="12224" y="13410"/>
                  <a:pt x="12233" y="13404"/>
                  <a:pt x="12242" y="13401"/>
                </a:cubicBezTo>
                <a:cubicBezTo>
                  <a:pt x="12248" y="13395"/>
                  <a:pt x="12257" y="13392"/>
                  <a:pt x="12266" y="13386"/>
                </a:cubicBezTo>
                <a:lnTo>
                  <a:pt x="12284" y="13374"/>
                </a:lnTo>
                <a:cubicBezTo>
                  <a:pt x="12296" y="13365"/>
                  <a:pt x="12305" y="13359"/>
                  <a:pt x="12311" y="13353"/>
                </a:cubicBezTo>
                <a:lnTo>
                  <a:pt x="12329" y="13341"/>
                </a:lnTo>
                <a:cubicBezTo>
                  <a:pt x="12335" y="13331"/>
                  <a:pt x="12344" y="13325"/>
                  <a:pt x="12354" y="13316"/>
                </a:cubicBezTo>
                <a:cubicBezTo>
                  <a:pt x="12363" y="13307"/>
                  <a:pt x="12363" y="13307"/>
                  <a:pt x="12369" y="13301"/>
                </a:cubicBezTo>
                <a:cubicBezTo>
                  <a:pt x="12372" y="13295"/>
                  <a:pt x="12384" y="13286"/>
                  <a:pt x="12390" y="13277"/>
                </a:cubicBezTo>
                <a:cubicBezTo>
                  <a:pt x="12399" y="13268"/>
                  <a:pt x="12399" y="13265"/>
                  <a:pt x="12405" y="13259"/>
                </a:cubicBezTo>
                <a:lnTo>
                  <a:pt x="12423" y="13235"/>
                </a:lnTo>
                <a:cubicBezTo>
                  <a:pt x="12429" y="13229"/>
                  <a:pt x="12432" y="13220"/>
                  <a:pt x="12438" y="13214"/>
                </a:cubicBezTo>
                <a:cubicBezTo>
                  <a:pt x="12441" y="13205"/>
                  <a:pt x="12447" y="13199"/>
                  <a:pt x="12450" y="13190"/>
                </a:cubicBezTo>
                <a:cubicBezTo>
                  <a:pt x="12456" y="13184"/>
                  <a:pt x="12459" y="13174"/>
                  <a:pt x="12465" y="13165"/>
                </a:cubicBezTo>
                <a:cubicBezTo>
                  <a:pt x="12468" y="13156"/>
                  <a:pt x="12471" y="13150"/>
                  <a:pt x="12474" y="13144"/>
                </a:cubicBezTo>
                <a:cubicBezTo>
                  <a:pt x="12477" y="13135"/>
                  <a:pt x="12483" y="13123"/>
                  <a:pt x="12486" y="13114"/>
                </a:cubicBezTo>
                <a:cubicBezTo>
                  <a:pt x="12492" y="13105"/>
                  <a:pt x="12492" y="13099"/>
                  <a:pt x="12495" y="13093"/>
                </a:cubicBezTo>
                <a:cubicBezTo>
                  <a:pt x="12498" y="13084"/>
                  <a:pt x="12501" y="13072"/>
                  <a:pt x="12505" y="13063"/>
                </a:cubicBezTo>
                <a:cubicBezTo>
                  <a:pt x="12508" y="13054"/>
                  <a:pt x="12511" y="13045"/>
                  <a:pt x="12511" y="13039"/>
                </a:cubicBezTo>
                <a:cubicBezTo>
                  <a:pt x="12514" y="13030"/>
                  <a:pt x="12514" y="13020"/>
                  <a:pt x="12517" y="13011"/>
                </a:cubicBezTo>
                <a:cubicBezTo>
                  <a:pt x="12517" y="13002"/>
                  <a:pt x="12520" y="12990"/>
                  <a:pt x="12523" y="12981"/>
                </a:cubicBezTo>
                <a:cubicBezTo>
                  <a:pt x="12523" y="12969"/>
                  <a:pt x="12523" y="12966"/>
                  <a:pt x="12523" y="12957"/>
                </a:cubicBezTo>
                <a:cubicBezTo>
                  <a:pt x="12523" y="12948"/>
                  <a:pt x="12523" y="12933"/>
                  <a:pt x="12526" y="12921"/>
                </a:cubicBezTo>
                <a:lnTo>
                  <a:pt x="12526" y="12909"/>
                </a:lnTo>
                <a:cubicBezTo>
                  <a:pt x="12526" y="12906"/>
                  <a:pt x="12526" y="12903"/>
                  <a:pt x="12526" y="12900"/>
                </a:cubicBezTo>
                <a:lnTo>
                  <a:pt x="12526" y="12866"/>
                </a:lnTo>
                <a:cubicBezTo>
                  <a:pt x="12526" y="12854"/>
                  <a:pt x="12526" y="12851"/>
                  <a:pt x="12523" y="12842"/>
                </a:cubicBezTo>
                <a:cubicBezTo>
                  <a:pt x="12520" y="12833"/>
                  <a:pt x="12520" y="12824"/>
                  <a:pt x="12520" y="12815"/>
                </a:cubicBezTo>
                <a:cubicBezTo>
                  <a:pt x="12517" y="12803"/>
                  <a:pt x="12517" y="12794"/>
                  <a:pt x="12514" y="12785"/>
                </a:cubicBezTo>
                <a:cubicBezTo>
                  <a:pt x="12511" y="12773"/>
                  <a:pt x="12511" y="12770"/>
                  <a:pt x="12508" y="12764"/>
                </a:cubicBezTo>
                <a:cubicBezTo>
                  <a:pt x="12505" y="12755"/>
                  <a:pt x="12501" y="12740"/>
                  <a:pt x="12498" y="12728"/>
                </a:cubicBezTo>
                <a:lnTo>
                  <a:pt x="12495" y="12719"/>
                </a:lnTo>
                <a:cubicBezTo>
                  <a:pt x="11985" y="11290"/>
                  <a:pt x="11001" y="10077"/>
                  <a:pt x="9702" y="9288"/>
                </a:cubicBezTo>
                <a:lnTo>
                  <a:pt x="9702" y="3340"/>
                </a:lnTo>
                <a:cubicBezTo>
                  <a:pt x="10623" y="3337"/>
                  <a:pt x="11369" y="2585"/>
                  <a:pt x="11366" y="1664"/>
                </a:cubicBezTo>
                <a:cubicBezTo>
                  <a:pt x="11363" y="745"/>
                  <a:pt x="10617" y="1"/>
                  <a:pt x="9699" y="1"/>
                </a:cubicBezTo>
                <a:cubicBezTo>
                  <a:pt x="9697" y="1"/>
                  <a:pt x="9695" y="1"/>
                  <a:pt x="9693" y="1"/>
                </a:cubicBezTo>
                <a:lnTo>
                  <a:pt x="2836" y="1"/>
                </a:lnTo>
                <a:cubicBezTo>
                  <a:pt x="2834" y="1"/>
                  <a:pt x="2833" y="1"/>
                  <a:pt x="2831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820" name="Google Shape;9820;p83"/>
          <p:cNvGrpSpPr/>
          <p:nvPr/>
        </p:nvGrpSpPr>
        <p:grpSpPr>
          <a:xfrm>
            <a:off x="4601286" y="3547971"/>
            <a:ext cx="351663" cy="333831"/>
            <a:chOff x="6222125" y="2025975"/>
            <a:chExt cx="499450" cy="474125"/>
          </a:xfrm>
          <a:solidFill>
            <a:schemeClr val="accent1">
              <a:lumMod val="75000"/>
            </a:schemeClr>
          </a:solidFill>
        </p:grpSpPr>
        <p:sp>
          <p:nvSpPr>
            <p:cNvPr id="9821" name="Google Shape;9821;p83"/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22" name="Google Shape;9822;p83"/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23" name="Google Shape;9823;p83"/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824" name="Google Shape;9824;p83"/>
          <p:cNvGrpSpPr/>
          <p:nvPr/>
        </p:nvGrpSpPr>
        <p:grpSpPr>
          <a:xfrm>
            <a:off x="5058848" y="2364541"/>
            <a:ext cx="335504" cy="185953"/>
            <a:chOff x="896050" y="2725450"/>
            <a:chExt cx="476500" cy="264100"/>
          </a:xfrm>
          <a:solidFill>
            <a:schemeClr val="accent1">
              <a:lumMod val="75000"/>
            </a:schemeClr>
          </a:solidFill>
        </p:grpSpPr>
        <p:sp>
          <p:nvSpPr>
            <p:cNvPr id="9825" name="Google Shape;9825;p83"/>
            <p:cNvSpPr/>
            <p:nvPr/>
          </p:nvSpPr>
          <p:spPr>
            <a:xfrm>
              <a:off x="896050" y="2725450"/>
              <a:ext cx="476500" cy="264100"/>
            </a:xfrm>
            <a:custGeom>
              <a:avLst/>
              <a:gdLst/>
              <a:ahLst/>
              <a:cxnLst/>
              <a:rect l="l" t="t" r="r" b="b"/>
              <a:pathLst>
                <a:path w="19060" h="10564" extrusionOk="0">
                  <a:moveTo>
                    <a:pt x="17927" y="1133"/>
                  </a:moveTo>
                  <a:lnTo>
                    <a:pt x="17927" y="9431"/>
                  </a:lnTo>
                  <a:lnTo>
                    <a:pt x="1133" y="9431"/>
                  </a:lnTo>
                  <a:lnTo>
                    <a:pt x="1133" y="1133"/>
                  </a:lnTo>
                  <a:close/>
                  <a:moveTo>
                    <a:pt x="565" y="1"/>
                  </a:moveTo>
                  <a:cubicBezTo>
                    <a:pt x="254" y="1"/>
                    <a:pt x="1" y="255"/>
                    <a:pt x="1" y="569"/>
                  </a:cubicBezTo>
                  <a:lnTo>
                    <a:pt x="1" y="9995"/>
                  </a:lnTo>
                  <a:cubicBezTo>
                    <a:pt x="1" y="10309"/>
                    <a:pt x="254" y="10563"/>
                    <a:pt x="565" y="10563"/>
                  </a:cubicBezTo>
                  <a:lnTo>
                    <a:pt x="18495" y="10563"/>
                  </a:lnTo>
                  <a:cubicBezTo>
                    <a:pt x="18806" y="10563"/>
                    <a:pt x="19060" y="10309"/>
                    <a:pt x="19060" y="9995"/>
                  </a:cubicBezTo>
                  <a:lnTo>
                    <a:pt x="19060" y="569"/>
                  </a:lnTo>
                  <a:cubicBezTo>
                    <a:pt x="19060" y="255"/>
                    <a:pt x="18806" y="1"/>
                    <a:pt x="184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26" name="Google Shape;9826;p83"/>
            <p:cNvSpPr/>
            <p:nvPr/>
          </p:nvSpPr>
          <p:spPr>
            <a:xfrm>
              <a:off x="951625" y="2774675"/>
              <a:ext cx="365450" cy="165650"/>
            </a:xfrm>
            <a:custGeom>
              <a:avLst/>
              <a:gdLst/>
              <a:ahLst/>
              <a:cxnLst/>
              <a:rect l="l" t="t" r="r" b="b"/>
              <a:pathLst>
                <a:path w="14618" h="6626" extrusionOk="0">
                  <a:moveTo>
                    <a:pt x="12063" y="1133"/>
                  </a:moveTo>
                  <a:cubicBezTo>
                    <a:pt x="12259" y="1818"/>
                    <a:pt x="12797" y="2356"/>
                    <a:pt x="13485" y="2552"/>
                  </a:cubicBezTo>
                  <a:lnTo>
                    <a:pt x="13485" y="4074"/>
                  </a:lnTo>
                  <a:cubicBezTo>
                    <a:pt x="12797" y="4273"/>
                    <a:pt x="12259" y="4808"/>
                    <a:pt x="12063" y="5496"/>
                  </a:cubicBezTo>
                  <a:lnTo>
                    <a:pt x="2552" y="5496"/>
                  </a:lnTo>
                  <a:cubicBezTo>
                    <a:pt x="2355" y="4808"/>
                    <a:pt x="1818" y="4270"/>
                    <a:pt x="1129" y="4074"/>
                  </a:cubicBezTo>
                  <a:lnTo>
                    <a:pt x="1129" y="2552"/>
                  </a:lnTo>
                  <a:cubicBezTo>
                    <a:pt x="1818" y="2356"/>
                    <a:pt x="2355" y="1818"/>
                    <a:pt x="2552" y="1133"/>
                  </a:cubicBezTo>
                  <a:close/>
                  <a:moveTo>
                    <a:pt x="2065" y="1"/>
                  </a:moveTo>
                  <a:cubicBezTo>
                    <a:pt x="1751" y="1"/>
                    <a:pt x="1498" y="254"/>
                    <a:pt x="1498" y="568"/>
                  </a:cubicBezTo>
                  <a:cubicBezTo>
                    <a:pt x="1498" y="1082"/>
                    <a:pt x="1081" y="1501"/>
                    <a:pt x="565" y="1501"/>
                  </a:cubicBezTo>
                  <a:cubicBezTo>
                    <a:pt x="251" y="1501"/>
                    <a:pt x="0" y="1755"/>
                    <a:pt x="0" y="2069"/>
                  </a:cubicBezTo>
                  <a:lnTo>
                    <a:pt x="0" y="4560"/>
                  </a:lnTo>
                  <a:cubicBezTo>
                    <a:pt x="0" y="4871"/>
                    <a:pt x="251" y="5125"/>
                    <a:pt x="565" y="5125"/>
                  </a:cubicBezTo>
                  <a:cubicBezTo>
                    <a:pt x="1081" y="5125"/>
                    <a:pt x="1498" y="5544"/>
                    <a:pt x="1498" y="6061"/>
                  </a:cubicBezTo>
                  <a:cubicBezTo>
                    <a:pt x="1498" y="6372"/>
                    <a:pt x="1751" y="6625"/>
                    <a:pt x="2065" y="6625"/>
                  </a:cubicBezTo>
                  <a:lnTo>
                    <a:pt x="12549" y="6625"/>
                  </a:lnTo>
                  <a:cubicBezTo>
                    <a:pt x="12863" y="6625"/>
                    <a:pt x="13117" y="6372"/>
                    <a:pt x="13117" y="6061"/>
                  </a:cubicBezTo>
                  <a:cubicBezTo>
                    <a:pt x="13117" y="5544"/>
                    <a:pt x="13533" y="5125"/>
                    <a:pt x="14050" y="5125"/>
                  </a:cubicBezTo>
                  <a:cubicBezTo>
                    <a:pt x="14364" y="5125"/>
                    <a:pt x="14617" y="4871"/>
                    <a:pt x="14617" y="4560"/>
                  </a:cubicBezTo>
                  <a:lnTo>
                    <a:pt x="14617" y="2069"/>
                  </a:lnTo>
                  <a:cubicBezTo>
                    <a:pt x="14617" y="1755"/>
                    <a:pt x="14364" y="1501"/>
                    <a:pt x="14050" y="1501"/>
                  </a:cubicBezTo>
                  <a:cubicBezTo>
                    <a:pt x="13533" y="1501"/>
                    <a:pt x="13117" y="1082"/>
                    <a:pt x="13117" y="568"/>
                  </a:cubicBezTo>
                  <a:cubicBezTo>
                    <a:pt x="13117" y="254"/>
                    <a:pt x="12863" y="1"/>
                    <a:pt x="12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27" name="Google Shape;9827;p83"/>
            <p:cNvSpPr/>
            <p:nvPr/>
          </p:nvSpPr>
          <p:spPr>
            <a:xfrm>
              <a:off x="1088625" y="2815075"/>
              <a:ext cx="88200" cy="84850"/>
            </a:xfrm>
            <a:custGeom>
              <a:avLst/>
              <a:gdLst/>
              <a:ahLst/>
              <a:cxnLst/>
              <a:rect l="l" t="t" r="r" b="b"/>
              <a:pathLst>
                <a:path w="3528" h="3394" extrusionOk="0">
                  <a:moveTo>
                    <a:pt x="1826" y="1132"/>
                  </a:moveTo>
                  <a:cubicBezTo>
                    <a:pt x="2115" y="1132"/>
                    <a:pt x="2393" y="1358"/>
                    <a:pt x="2395" y="1697"/>
                  </a:cubicBezTo>
                  <a:cubicBezTo>
                    <a:pt x="2395" y="2011"/>
                    <a:pt x="2141" y="2265"/>
                    <a:pt x="1827" y="2265"/>
                  </a:cubicBezTo>
                  <a:lnTo>
                    <a:pt x="1827" y="2262"/>
                  </a:lnTo>
                  <a:cubicBezTo>
                    <a:pt x="1326" y="2259"/>
                    <a:pt x="1075" y="1652"/>
                    <a:pt x="1432" y="1298"/>
                  </a:cubicBezTo>
                  <a:cubicBezTo>
                    <a:pt x="1547" y="1183"/>
                    <a:pt x="1688" y="1132"/>
                    <a:pt x="1826" y="1132"/>
                  </a:cubicBezTo>
                  <a:close/>
                  <a:moveTo>
                    <a:pt x="1827" y="0"/>
                  </a:moveTo>
                  <a:cubicBezTo>
                    <a:pt x="1142" y="0"/>
                    <a:pt x="523" y="414"/>
                    <a:pt x="260" y="1048"/>
                  </a:cubicBezTo>
                  <a:cubicBezTo>
                    <a:pt x="0" y="1682"/>
                    <a:pt x="145" y="2413"/>
                    <a:pt x="632" y="2899"/>
                  </a:cubicBezTo>
                  <a:cubicBezTo>
                    <a:pt x="954" y="3222"/>
                    <a:pt x="1388" y="3393"/>
                    <a:pt x="1829" y="3393"/>
                  </a:cubicBezTo>
                  <a:cubicBezTo>
                    <a:pt x="2048" y="3393"/>
                    <a:pt x="2269" y="3351"/>
                    <a:pt x="2479" y="3264"/>
                  </a:cubicBezTo>
                  <a:cubicBezTo>
                    <a:pt x="3114" y="3001"/>
                    <a:pt x="3524" y="2382"/>
                    <a:pt x="3527" y="1697"/>
                  </a:cubicBezTo>
                  <a:cubicBezTo>
                    <a:pt x="3524" y="761"/>
                    <a:pt x="2763" y="0"/>
                    <a:pt x="18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828" name="Google Shape;9828;p83"/>
          <p:cNvGrpSpPr/>
          <p:nvPr/>
        </p:nvGrpSpPr>
        <p:grpSpPr>
          <a:xfrm>
            <a:off x="5489588" y="2287425"/>
            <a:ext cx="340168" cy="340186"/>
            <a:chOff x="1487200" y="2615925"/>
            <a:chExt cx="483125" cy="483150"/>
          </a:xfrm>
          <a:solidFill>
            <a:schemeClr val="accent1">
              <a:lumMod val="75000"/>
            </a:schemeClr>
          </a:solidFill>
        </p:grpSpPr>
        <p:sp>
          <p:nvSpPr>
            <p:cNvPr id="9829" name="Google Shape;9829;p83"/>
            <p:cNvSpPr/>
            <p:nvPr/>
          </p:nvSpPr>
          <p:spPr>
            <a:xfrm>
              <a:off x="1601400" y="2844275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30" name="Google Shape;9830;p83"/>
            <p:cNvSpPr/>
            <p:nvPr/>
          </p:nvSpPr>
          <p:spPr>
            <a:xfrm>
              <a:off x="1487200" y="2731050"/>
              <a:ext cx="483125" cy="368025"/>
            </a:xfrm>
            <a:custGeom>
              <a:avLst/>
              <a:gdLst/>
              <a:ahLst/>
              <a:cxnLst/>
              <a:rect l="l" t="t" r="r" b="b"/>
              <a:pathLst>
                <a:path w="19325" h="14721" extrusionOk="0">
                  <a:moveTo>
                    <a:pt x="4566" y="1232"/>
                  </a:moveTo>
                  <a:cubicBezTo>
                    <a:pt x="4994" y="1386"/>
                    <a:pt x="5342" y="1703"/>
                    <a:pt x="5535" y="2117"/>
                  </a:cubicBezTo>
                  <a:cubicBezTo>
                    <a:pt x="5630" y="2320"/>
                    <a:pt x="5833" y="2444"/>
                    <a:pt x="6050" y="2444"/>
                  </a:cubicBezTo>
                  <a:cubicBezTo>
                    <a:pt x="6094" y="2444"/>
                    <a:pt x="6139" y="2439"/>
                    <a:pt x="6184" y="2428"/>
                  </a:cubicBezTo>
                  <a:cubicBezTo>
                    <a:pt x="6580" y="2322"/>
                    <a:pt x="6987" y="2268"/>
                    <a:pt x="7398" y="2265"/>
                  </a:cubicBezTo>
                  <a:lnTo>
                    <a:pt x="11927" y="2265"/>
                  </a:lnTo>
                  <a:cubicBezTo>
                    <a:pt x="14738" y="2265"/>
                    <a:pt x="17024" y="4551"/>
                    <a:pt x="17024" y="7362"/>
                  </a:cubicBezTo>
                  <a:cubicBezTo>
                    <a:pt x="17021" y="9385"/>
                    <a:pt x="15819" y="11215"/>
                    <a:pt x="13965" y="12024"/>
                  </a:cubicBezTo>
                  <a:cubicBezTo>
                    <a:pt x="13760" y="12114"/>
                    <a:pt x="13624" y="12320"/>
                    <a:pt x="13627" y="12543"/>
                  </a:cubicBezTo>
                  <a:lnTo>
                    <a:pt x="13627" y="13588"/>
                  </a:lnTo>
                  <a:lnTo>
                    <a:pt x="12495" y="13588"/>
                  </a:lnTo>
                  <a:lnTo>
                    <a:pt x="12495" y="13023"/>
                  </a:lnTo>
                  <a:cubicBezTo>
                    <a:pt x="12495" y="12709"/>
                    <a:pt x="12241" y="12456"/>
                    <a:pt x="11927" y="12456"/>
                  </a:cubicBezTo>
                  <a:lnTo>
                    <a:pt x="7398" y="12456"/>
                  </a:lnTo>
                  <a:cubicBezTo>
                    <a:pt x="7084" y="12456"/>
                    <a:pt x="6833" y="12709"/>
                    <a:pt x="6833" y="13023"/>
                  </a:cubicBezTo>
                  <a:lnTo>
                    <a:pt x="6833" y="13588"/>
                  </a:lnTo>
                  <a:lnTo>
                    <a:pt x="5701" y="13588"/>
                  </a:lnTo>
                  <a:lnTo>
                    <a:pt x="5701" y="12537"/>
                  </a:lnTo>
                  <a:cubicBezTo>
                    <a:pt x="5698" y="12314"/>
                    <a:pt x="5565" y="12108"/>
                    <a:pt x="5360" y="12021"/>
                  </a:cubicBezTo>
                  <a:cubicBezTo>
                    <a:pt x="4185" y="11508"/>
                    <a:pt x="3249" y="10572"/>
                    <a:pt x="2733" y="9400"/>
                  </a:cubicBezTo>
                  <a:cubicBezTo>
                    <a:pt x="2642" y="9192"/>
                    <a:pt x="2440" y="9059"/>
                    <a:pt x="2213" y="9059"/>
                  </a:cubicBezTo>
                  <a:lnTo>
                    <a:pt x="1132" y="9059"/>
                  </a:lnTo>
                  <a:lnTo>
                    <a:pt x="1132" y="6794"/>
                  </a:lnTo>
                  <a:lnTo>
                    <a:pt x="1851" y="6794"/>
                  </a:lnTo>
                  <a:cubicBezTo>
                    <a:pt x="2120" y="6794"/>
                    <a:pt x="2349" y="6604"/>
                    <a:pt x="2404" y="6341"/>
                  </a:cubicBezTo>
                  <a:cubicBezTo>
                    <a:pt x="2651" y="5130"/>
                    <a:pt x="3349" y="4046"/>
                    <a:pt x="4369" y="3286"/>
                  </a:cubicBezTo>
                  <a:cubicBezTo>
                    <a:pt x="4566" y="3138"/>
                    <a:pt x="4644" y="2884"/>
                    <a:pt x="4569" y="2652"/>
                  </a:cubicBezTo>
                  <a:lnTo>
                    <a:pt x="4566" y="2645"/>
                  </a:lnTo>
                  <a:lnTo>
                    <a:pt x="4566" y="1232"/>
                  </a:lnTo>
                  <a:close/>
                  <a:moveTo>
                    <a:pt x="4001" y="0"/>
                  </a:moveTo>
                  <a:cubicBezTo>
                    <a:pt x="3687" y="0"/>
                    <a:pt x="3436" y="254"/>
                    <a:pt x="3436" y="568"/>
                  </a:cubicBezTo>
                  <a:lnTo>
                    <a:pt x="3436" y="2582"/>
                  </a:lnTo>
                  <a:cubicBezTo>
                    <a:pt x="2461" y="3379"/>
                    <a:pt x="1754" y="4454"/>
                    <a:pt x="1407" y="5662"/>
                  </a:cubicBezTo>
                  <a:lnTo>
                    <a:pt x="568" y="5662"/>
                  </a:lnTo>
                  <a:cubicBezTo>
                    <a:pt x="254" y="5662"/>
                    <a:pt x="0" y="5916"/>
                    <a:pt x="0" y="6230"/>
                  </a:cubicBezTo>
                  <a:lnTo>
                    <a:pt x="0" y="9626"/>
                  </a:lnTo>
                  <a:cubicBezTo>
                    <a:pt x="0" y="9937"/>
                    <a:pt x="254" y="10191"/>
                    <a:pt x="568" y="10191"/>
                  </a:cubicBezTo>
                  <a:lnTo>
                    <a:pt x="1857" y="10191"/>
                  </a:lnTo>
                  <a:cubicBezTo>
                    <a:pt x="2452" y="11357"/>
                    <a:pt x="3400" y="12302"/>
                    <a:pt x="4569" y="12897"/>
                  </a:cubicBezTo>
                  <a:lnTo>
                    <a:pt x="4569" y="14156"/>
                  </a:lnTo>
                  <a:cubicBezTo>
                    <a:pt x="4569" y="14467"/>
                    <a:pt x="4819" y="14720"/>
                    <a:pt x="5133" y="14720"/>
                  </a:cubicBezTo>
                  <a:lnTo>
                    <a:pt x="7398" y="14720"/>
                  </a:lnTo>
                  <a:cubicBezTo>
                    <a:pt x="7712" y="14720"/>
                    <a:pt x="7965" y="14467"/>
                    <a:pt x="7965" y="14156"/>
                  </a:cubicBezTo>
                  <a:lnTo>
                    <a:pt x="7965" y="13588"/>
                  </a:lnTo>
                  <a:lnTo>
                    <a:pt x="11362" y="13588"/>
                  </a:lnTo>
                  <a:lnTo>
                    <a:pt x="11362" y="14156"/>
                  </a:lnTo>
                  <a:cubicBezTo>
                    <a:pt x="11362" y="14467"/>
                    <a:pt x="11613" y="14720"/>
                    <a:pt x="11927" y="14720"/>
                  </a:cubicBezTo>
                  <a:lnTo>
                    <a:pt x="14192" y="14720"/>
                  </a:lnTo>
                  <a:cubicBezTo>
                    <a:pt x="14506" y="14720"/>
                    <a:pt x="14759" y="14467"/>
                    <a:pt x="14759" y="14156"/>
                  </a:cubicBezTo>
                  <a:lnTo>
                    <a:pt x="14759" y="12903"/>
                  </a:lnTo>
                  <a:cubicBezTo>
                    <a:pt x="16689" y="11915"/>
                    <a:pt x="17969" y="9998"/>
                    <a:pt x="18135" y="7839"/>
                  </a:cubicBezTo>
                  <a:cubicBezTo>
                    <a:pt x="18383" y="7754"/>
                    <a:pt x="18612" y="7618"/>
                    <a:pt x="18799" y="7437"/>
                  </a:cubicBezTo>
                  <a:cubicBezTo>
                    <a:pt x="19134" y="7123"/>
                    <a:pt x="19325" y="6685"/>
                    <a:pt x="19325" y="6230"/>
                  </a:cubicBezTo>
                  <a:lnTo>
                    <a:pt x="19325" y="5097"/>
                  </a:lnTo>
                  <a:cubicBezTo>
                    <a:pt x="19325" y="4783"/>
                    <a:pt x="19071" y="4530"/>
                    <a:pt x="18760" y="4530"/>
                  </a:cubicBezTo>
                  <a:cubicBezTo>
                    <a:pt x="18446" y="4530"/>
                    <a:pt x="18192" y="4783"/>
                    <a:pt x="18192" y="5097"/>
                  </a:cubicBezTo>
                  <a:lnTo>
                    <a:pt x="18192" y="6230"/>
                  </a:lnTo>
                  <a:cubicBezTo>
                    <a:pt x="18192" y="6332"/>
                    <a:pt x="18159" y="6435"/>
                    <a:pt x="18099" y="6522"/>
                  </a:cubicBezTo>
                  <a:cubicBezTo>
                    <a:pt x="17688" y="3482"/>
                    <a:pt x="15079" y="1133"/>
                    <a:pt x="11927" y="1133"/>
                  </a:cubicBezTo>
                  <a:lnTo>
                    <a:pt x="7398" y="1133"/>
                  </a:lnTo>
                  <a:cubicBezTo>
                    <a:pt x="7041" y="1136"/>
                    <a:pt x="6685" y="1169"/>
                    <a:pt x="6332" y="1238"/>
                  </a:cubicBezTo>
                  <a:cubicBezTo>
                    <a:pt x="5807" y="465"/>
                    <a:pt x="4934" y="3"/>
                    <a:pt x="4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31" name="Google Shape;9831;p83"/>
            <p:cNvSpPr/>
            <p:nvPr/>
          </p:nvSpPr>
          <p:spPr>
            <a:xfrm>
              <a:off x="1658025" y="2615925"/>
              <a:ext cx="141550" cy="143450"/>
            </a:xfrm>
            <a:custGeom>
              <a:avLst/>
              <a:gdLst/>
              <a:ahLst/>
              <a:cxnLst/>
              <a:rect l="l" t="t" r="r" b="b"/>
              <a:pathLst>
                <a:path w="5662" h="5738" extrusionOk="0">
                  <a:moveTo>
                    <a:pt x="2829" y="1133"/>
                  </a:moveTo>
                  <a:cubicBezTo>
                    <a:pt x="3750" y="1133"/>
                    <a:pt x="4529" y="1945"/>
                    <a:pt x="4529" y="2908"/>
                  </a:cubicBezTo>
                  <a:cubicBezTo>
                    <a:pt x="4526" y="3845"/>
                    <a:pt x="3768" y="4605"/>
                    <a:pt x="2829" y="4605"/>
                  </a:cubicBezTo>
                  <a:cubicBezTo>
                    <a:pt x="1890" y="4605"/>
                    <a:pt x="1132" y="3845"/>
                    <a:pt x="1132" y="2908"/>
                  </a:cubicBezTo>
                  <a:cubicBezTo>
                    <a:pt x="1132" y="1945"/>
                    <a:pt x="1908" y="1133"/>
                    <a:pt x="2829" y="1133"/>
                  </a:cubicBezTo>
                  <a:close/>
                  <a:moveTo>
                    <a:pt x="2829" y="1"/>
                  </a:moveTo>
                  <a:cubicBezTo>
                    <a:pt x="2075" y="1"/>
                    <a:pt x="1359" y="312"/>
                    <a:pt x="818" y="876"/>
                  </a:cubicBezTo>
                  <a:cubicBezTo>
                    <a:pt x="293" y="1423"/>
                    <a:pt x="0" y="2151"/>
                    <a:pt x="0" y="2908"/>
                  </a:cubicBezTo>
                  <a:cubicBezTo>
                    <a:pt x="0" y="4470"/>
                    <a:pt x="1265" y="5738"/>
                    <a:pt x="2829" y="5738"/>
                  </a:cubicBezTo>
                  <a:cubicBezTo>
                    <a:pt x="4393" y="5738"/>
                    <a:pt x="5662" y="4470"/>
                    <a:pt x="5662" y="2908"/>
                  </a:cubicBezTo>
                  <a:cubicBezTo>
                    <a:pt x="5659" y="2151"/>
                    <a:pt x="5366" y="1423"/>
                    <a:pt x="4840" y="876"/>
                  </a:cubicBezTo>
                  <a:cubicBezTo>
                    <a:pt x="4303" y="312"/>
                    <a:pt x="3584" y="1"/>
                    <a:pt x="2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832" name="Google Shape;9832;p83"/>
          <p:cNvGrpSpPr/>
          <p:nvPr/>
        </p:nvGrpSpPr>
        <p:grpSpPr>
          <a:xfrm>
            <a:off x="5889537" y="2287425"/>
            <a:ext cx="353564" cy="340186"/>
            <a:chOff x="2077575" y="2615925"/>
            <a:chExt cx="502150" cy="483150"/>
          </a:xfrm>
          <a:solidFill>
            <a:schemeClr val="accent1">
              <a:lumMod val="75000"/>
            </a:schemeClr>
          </a:solidFill>
        </p:grpSpPr>
        <p:sp>
          <p:nvSpPr>
            <p:cNvPr id="9833" name="Google Shape;9833;p83"/>
            <p:cNvSpPr/>
            <p:nvPr/>
          </p:nvSpPr>
          <p:spPr>
            <a:xfrm>
              <a:off x="2213375" y="2817500"/>
              <a:ext cx="151225" cy="148400"/>
            </a:xfrm>
            <a:custGeom>
              <a:avLst/>
              <a:gdLst/>
              <a:ahLst/>
              <a:cxnLst/>
              <a:rect l="l" t="t" r="r" b="b"/>
              <a:pathLst>
                <a:path w="6049" h="5936" extrusionOk="0">
                  <a:moveTo>
                    <a:pt x="5426" y="0"/>
                  </a:moveTo>
                  <a:cubicBezTo>
                    <a:pt x="5281" y="0"/>
                    <a:pt x="5136" y="56"/>
                    <a:pt x="5025" y="166"/>
                  </a:cubicBezTo>
                  <a:lnTo>
                    <a:pt x="4557" y="634"/>
                  </a:lnTo>
                  <a:cubicBezTo>
                    <a:pt x="4322" y="522"/>
                    <a:pt x="4072" y="468"/>
                    <a:pt x="3825" y="468"/>
                  </a:cubicBezTo>
                  <a:cubicBezTo>
                    <a:pt x="3288" y="468"/>
                    <a:pt x="2764" y="723"/>
                    <a:pt x="2437" y="1186"/>
                  </a:cubicBezTo>
                  <a:cubicBezTo>
                    <a:pt x="1957" y="1863"/>
                    <a:pt x="2038" y="2784"/>
                    <a:pt x="2624" y="3369"/>
                  </a:cubicBezTo>
                  <a:cubicBezTo>
                    <a:pt x="2980" y="3726"/>
                    <a:pt x="2727" y="4336"/>
                    <a:pt x="2223" y="4336"/>
                  </a:cubicBezTo>
                  <a:cubicBezTo>
                    <a:pt x="1718" y="4336"/>
                    <a:pt x="1468" y="3726"/>
                    <a:pt x="1824" y="3369"/>
                  </a:cubicBezTo>
                  <a:cubicBezTo>
                    <a:pt x="2044" y="3149"/>
                    <a:pt x="2044" y="2790"/>
                    <a:pt x="1824" y="2569"/>
                  </a:cubicBezTo>
                  <a:cubicBezTo>
                    <a:pt x="1714" y="2458"/>
                    <a:pt x="1569" y="2402"/>
                    <a:pt x="1424" y="2402"/>
                  </a:cubicBezTo>
                  <a:cubicBezTo>
                    <a:pt x="1279" y="2402"/>
                    <a:pt x="1134" y="2458"/>
                    <a:pt x="1024" y="2569"/>
                  </a:cubicBezTo>
                  <a:cubicBezTo>
                    <a:pt x="514" y="3077"/>
                    <a:pt x="381" y="3853"/>
                    <a:pt x="692" y="4502"/>
                  </a:cubicBezTo>
                  <a:lnTo>
                    <a:pt x="221" y="4970"/>
                  </a:lnTo>
                  <a:cubicBezTo>
                    <a:pt x="0" y="5190"/>
                    <a:pt x="0" y="5549"/>
                    <a:pt x="221" y="5770"/>
                  </a:cubicBezTo>
                  <a:cubicBezTo>
                    <a:pt x="332" y="5880"/>
                    <a:pt x="477" y="5935"/>
                    <a:pt x="622" y="5935"/>
                  </a:cubicBezTo>
                  <a:cubicBezTo>
                    <a:pt x="767" y="5935"/>
                    <a:pt x="912" y="5880"/>
                    <a:pt x="1024" y="5770"/>
                  </a:cubicBezTo>
                  <a:lnTo>
                    <a:pt x="1492" y="5302"/>
                  </a:lnTo>
                  <a:cubicBezTo>
                    <a:pt x="1726" y="5414"/>
                    <a:pt x="1975" y="5467"/>
                    <a:pt x="2220" y="5467"/>
                  </a:cubicBezTo>
                  <a:cubicBezTo>
                    <a:pt x="2758" y="5467"/>
                    <a:pt x="3281" y="5211"/>
                    <a:pt x="3608" y="4749"/>
                  </a:cubicBezTo>
                  <a:cubicBezTo>
                    <a:pt x="4089" y="4073"/>
                    <a:pt x="4010" y="3152"/>
                    <a:pt x="3424" y="2569"/>
                  </a:cubicBezTo>
                  <a:cubicBezTo>
                    <a:pt x="3068" y="2210"/>
                    <a:pt x="3322" y="1600"/>
                    <a:pt x="3826" y="1600"/>
                  </a:cubicBezTo>
                  <a:cubicBezTo>
                    <a:pt x="4330" y="1600"/>
                    <a:pt x="4581" y="2210"/>
                    <a:pt x="4224" y="2569"/>
                  </a:cubicBezTo>
                  <a:cubicBezTo>
                    <a:pt x="4004" y="2790"/>
                    <a:pt x="4004" y="3146"/>
                    <a:pt x="4224" y="3369"/>
                  </a:cubicBezTo>
                  <a:cubicBezTo>
                    <a:pt x="4335" y="3480"/>
                    <a:pt x="4480" y="3535"/>
                    <a:pt x="4624" y="3535"/>
                  </a:cubicBezTo>
                  <a:cubicBezTo>
                    <a:pt x="4769" y="3535"/>
                    <a:pt x="4914" y="3480"/>
                    <a:pt x="5025" y="3369"/>
                  </a:cubicBezTo>
                  <a:cubicBezTo>
                    <a:pt x="5535" y="2859"/>
                    <a:pt x="5668" y="2086"/>
                    <a:pt x="5360" y="1434"/>
                  </a:cubicBezTo>
                  <a:lnTo>
                    <a:pt x="5828" y="966"/>
                  </a:lnTo>
                  <a:cubicBezTo>
                    <a:pt x="6048" y="745"/>
                    <a:pt x="6048" y="386"/>
                    <a:pt x="5828" y="166"/>
                  </a:cubicBezTo>
                  <a:cubicBezTo>
                    <a:pt x="5716" y="56"/>
                    <a:pt x="5571" y="0"/>
                    <a:pt x="5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34" name="Google Shape;9834;p83"/>
            <p:cNvSpPr/>
            <p:nvPr/>
          </p:nvSpPr>
          <p:spPr>
            <a:xfrm>
              <a:off x="2333550" y="2737450"/>
              <a:ext cx="51050" cy="48325"/>
            </a:xfrm>
            <a:custGeom>
              <a:avLst/>
              <a:gdLst/>
              <a:ahLst/>
              <a:cxnLst/>
              <a:rect l="l" t="t" r="r" b="b"/>
              <a:pathLst>
                <a:path w="2042" h="1933" extrusionOk="0">
                  <a:moveTo>
                    <a:pt x="619" y="1"/>
                  </a:moveTo>
                  <a:cubicBezTo>
                    <a:pt x="475" y="1"/>
                    <a:pt x="330" y="56"/>
                    <a:pt x="221" y="167"/>
                  </a:cubicBezTo>
                  <a:cubicBezTo>
                    <a:pt x="0" y="388"/>
                    <a:pt x="0" y="747"/>
                    <a:pt x="221" y="967"/>
                  </a:cubicBezTo>
                  <a:lnTo>
                    <a:pt x="1021" y="1767"/>
                  </a:lnTo>
                  <a:cubicBezTo>
                    <a:pt x="1131" y="1878"/>
                    <a:pt x="1276" y="1933"/>
                    <a:pt x="1421" y="1933"/>
                  </a:cubicBezTo>
                  <a:cubicBezTo>
                    <a:pt x="1566" y="1933"/>
                    <a:pt x="1711" y="1878"/>
                    <a:pt x="1821" y="1767"/>
                  </a:cubicBezTo>
                  <a:cubicBezTo>
                    <a:pt x="2041" y="1547"/>
                    <a:pt x="2041" y="1188"/>
                    <a:pt x="1821" y="967"/>
                  </a:cubicBezTo>
                  <a:lnTo>
                    <a:pt x="1021" y="167"/>
                  </a:lnTo>
                  <a:cubicBezTo>
                    <a:pt x="910" y="57"/>
                    <a:pt x="765" y="1"/>
                    <a:pt x="6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35" name="Google Shape;9835;p83"/>
            <p:cNvSpPr/>
            <p:nvPr/>
          </p:nvSpPr>
          <p:spPr>
            <a:xfrm>
              <a:off x="2393550" y="2797500"/>
              <a:ext cx="51125" cy="48375"/>
            </a:xfrm>
            <a:custGeom>
              <a:avLst/>
              <a:gdLst/>
              <a:ahLst/>
              <a:cxnLst/>
              <a:rect l="l" t="t" r="r" b="b"/>
              <a:pathLst>
                <a:path w="2045" h="1935" extrusionOk="0">
                  <a:moveTo>
                    <a:pt x="621" y="0"/>
                  </a:moveTo>
                  <a:cubicBezTo>
                    <a:pt x="476" y="0"/>
                    <a:pt x="331" y="55"/>
                    <a:pt x="221" y="166"/>
                  </a:cubicBezTo>
                  <a:cubicBezTo>
                    <a:pt x="1" y="386"/>
                    <a:pt x="1" y="745"/>
                    <a:pt x="221" y="966"/>
                  </a:cubicBezTo>
                  <a:lnTo>
                    <a:pt x="1021" y="1769"/>
                  </a:lnTo>
                  <a:cubicBezTo>
                    <a:pt x="1131" y="1879"/>
                    <a:pt x="1276" y="1934"/>
                    <a:pt x="1421" y="1934"/>
                  </a:cubicBezTo>
                  <a:cubicBezTo>
                    <a:pt x="1566" y="1934"/>
                    <a:pt x="1711" y="1879"/>
                    <a:pt x="1821" y="1769"/>
                  </a:cubicBezTo>
                  <a:cubicBezTo>
                    <a:pt x="2045" y="1545"/>
                    <a:pt x="2042" y="1189"/>
                    <a:pt x="1821" y="966"/>
                  </a:cubicBezTo>
                  <a:lnTo>
                    <a:pt x="1021" y="166"/>
                  </a:lnTo>
                  <a:cubicBezTo>
                    <a:pt x="911" y="55"/>
                    <a:pt x="766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36" name="Google Shape;9836;p83"/>
            <p:cNvSpPr/>
            <p:nvPr/>
          </p:nvSpPr>
          <p:spPr>
            <a:xfrm>
              <a:off x="2077575" y="2615925"/>
              <a:ext cx="502150" cy="483150"/>
            </a:xfrm>
            <a:custGeom>
              <a:avLst/>
              <a:gdLst/>
              <a:ahLst/>
              <a:cxnLst/>
              <a:rect l="l" t="t" r="r" b="b"/>
              <a:pathLst>
                <a:path w="20086" h="19326" extrusionOk="0">
                  <a:moveTo>
                    <a:pt x="14865" y="4061"/>
                  </a:moveTo>
                  <a:cubicBezTo>
                    <a:pt x="14901" y="4061"/>
                    <a:pt x="14937" y="4064"/>
                    <a:pt x="14974" y="4071"/>
                  </a:cubicBezTo>
                  <a:cubicBezTo>
                    <a:pt x="15239" y="4125"/>
                    <a:pt x="15430" y="4358"/>
                    <a:pt x="15430" y="4627"/>
                  </a:cubicBezTo>
                  <a:cubicBezTo>
                    <a:pt x="15430" y="4778"/>
                    <a:pt x="15369" y="4922"/>
                    <a:pt x="15264" y="5028"/>
                  </a:cubicBezTo>
                  <a:cubicBezTo>
                    <a:pt x="15153" y="5137"/>
                    <a:pt x="15008" y="5194"/>
                    <a:pt x="14862" y="5194"/>
                  </a:cubicBezTo>
                  <a:cubicBezTo>
                    <a:pt x="14753" y="5194"/>
                    <a:pt x="14643" y="5162"/>
                    <a:pt x="14548" y="5098"/>
                  </a:cubicBezTo>
                  <a:cubicBezTo>
                    <a:pt x="14324" y="4947"/>
                    <a:pt x="14237" y="4660"/>
                    <a:pt x="14340" y="4409"/>
                  </a:cubicBezTo>
                  <a:cubicBezTo>
                    <a:pt x="14428" y="4195"/>
                    <a:pt x="14638" y="4061"/>
                    <a:pt x="14865" y="4061"/>
                  </a:cubicBezTo>
                  <a:close/>
                  <a:moveTo>
                    <a:pt x="13258" y="1136"/>
                  </a:moveTo>
                  <a:cubicBezTo>
                    <a:pt x="14386" y="1136"/>
                    <a:pt x="15514" y="1507"/>
                    <a:pt x="16441" y="2247"/>
                  </a:cubicBezTo>
                  <a:lnTo>
                    <a:pt x="15593" y="3096"/>
                  </a:lnTo>
                  <a:cubicBezTo>
                    <a:pt x="15349" y="2979"/>
                    <a:pt x="15100" y="2926"/>
                    <a:pt x="14858" y="2926"/>
                  </a:cubicBezTo>
                  <a:cubicBezTo>
                    <a:pt x="13865" y="2926"/>
                    <a:pt x="12999" y="3824"/>
                    <a:pt x="13186" y="4916"/>
                  </a:cubicBezTo>
                  <a:cubicBezTo>
                    <a:pt x="13295" y="5541"/>
                    <a:pt x="13742" y="6055"/>
                    <a:pt x="14346" y="6248"/>
                  </a:cubicBezTo>
                  <a:cubicBezTo>
                    <a:pt x="14514" y="6301"/>
                    <a:pt x="14688" y="6327"/>
                    <a:pt x="14859" y="6327"/>
                  </a:cubicBezTo>
                  <a:cubicBezTo>
                    <a:pt x="15304" y="6327"/>
                    <a:pt x="15739" y="6153"/>
                    <a:pt x="16064" y="5828"/>
                  </a:cubicBezTo>
                  <a:cubicBezTo>
                    <a:pt x="16571" y="5321"/>
                    <a:pt x="16704" y="4545"/>
                    <a:pt x="16396" y="3896"/>
                  </a:cubicBezTo>
                  <a:lnTo>
                    <a:pt x="17241" y="3050"/>
                  </a:lnTo>
                  <a:lnTo>
                    <a:pt x="17241" y="3050"/>
                  </a:lnTo>
                  <a:cubicBezTo>
                    <a:pt x="18842" y="5046"/>
                    <a:pt x="18715" y="7981"/>
                    <a:pt x="16864" y="9832"/>
                  </a:cubicBezTo>
                  <a:lnTo>
                    <a:pt x="16462" y="10231"/>
                  </a:lnTo>
                  <a:lnTo>
                    <a:pt x="16064" y="9832"/>
                  </a:lnTo>
                  <a:cubicBezTo>
                    <a:pt x="15952" y="9722"/>
                    <a:pt x="15806" y="9666"/>
                    <a:pt x="15661" y="9666"/>
                  </a:cubicBezTo>
                  <a:cubicBezTo>
                    <a:pt x="15516" y="9666"/>
                    <a:pt x="15372" y="9721"/>
                    <a:pt x="15261" y="9832"/>
                  </a:cubicBezTo>
                  <a:cubicBezTo>
                    <a:pt x="15040" y="10053"/>
                    <a:pt x="15040" y="10412"/>
                    <a:pt x="15261" y="10632"/>
                  </a:cubicBezTo>
                  <a:lnTo>
                    <a:pt x="15662" y="11034"/>
                  </a:lnTo>
                  <a:lnTo>
                    <a:pt x="8666" y="18027"/>
                  </a:lnTo>
                  <a:cubicBezTo>
                    <a:pt x="8556" y="18137"/>
                    <a:pt x="8411" y="18192"/>
                    <a:pt x="8266" y="18192"/>
                  </a:cubicBezTo>
                  <a:cubicBezTo>
                    <a:pt x="8121" y="18192"/>
                    <a:pt x="7976" y="18137"/>
                    <a:pt x="7866" y="18027"/>
                  </a:cubicBezTo>
                  <a:lnTo>
                    <a:pt x="1462" y="11623"/>
                  </a:lnTo>
                  <a:cubicBezTo>
                    <a:pt x="1241" y="11402"/>
                    <a:pt x="1241" y="11043"/>
                    <a:pt x="1462" y="10822"/>
                  </a:cubicBezTo>
                  <a:lnTo>
                    <a:pt x="8458" y="3826"/>
                  </a:lnTo>
                  <a:lnTo>
                    <a:pt x="8856" y="4228"/>
                  </a:lnTo>
                  <a:cubicBezTo>
                    <a:pt x="8966" y="4338"/>
                    <a:pt x="9111" y="4393"/>
                    <a:pt x="9256" y="4393"/>
                  </a:cubicBezTo>
                  <a:cubicBezTo>
                    <a:pt x="9401" y="4393"/>
                    <a:pt x="9546" y="4338"/>
                    <a:pt x="9656" y="4228"/>
                  </a:cubicBezTo>
                  <a:cubicBezTo>
                    <a:pt x="9880" y="4005"/>
                    <a:pt x="9877" y="3648"/>
                    <a:pt x="9656" y="3425"/>
                  </a:cubicBezTo>
                  <a:lnTo>
                    <a:pt x="9258" y="3026"/>
                  </a:lnTo>
                  <a:lnTo>
                    <a:pt x="9656" y="2625"/>
                  </a:lnTo>
                  <a:cubicBezTo>
                    <a:pt x="10649" y="1632"/>
                    <a:pt x="11954" y="1136"/>
                    <a:pt x="13258" y="1136"/>
                  </a:cubicBezTo>
                  <a:close/>
                  <a:moveTo>
                    <a:pt x="13261" y="1"/>
                  </a:moveTo>
                  <a:cubicBezTo>
                    <a:pt x="11661" y="1"/>
                    <a:pt x="10066" y="615"/>
                    <a:pt x="8856" y="1825"/>
                  </a:cubicBezTo>
                  <a:lnTo>
                    <a:pt x="8056" y="2625"/>
                  </a:lnTo>
                  <a:lnTo>
                    <a:pt x="661" y="10019"/>
                  </a:lnTo>
                  <a:cubicBezTo>
                    <a:pt x="0" y="10684"/>
                    <a:pt x="0" y="11759"/>
                    <a:pt x="661" y="12423"/>
                  </a:cubicBezTo>
                  <a:lnTo>
                    <a:pt x="7066" y="18827"/>
                  </a:lnTo>
                  <a:cubicBezTo>
                    <a:pt x="7398" y="19159"/>
                    <a:pt x="7833" y="19325"/>
                    <a:pt x="8267" y="19325"/>
                  </a:cubicBezTo>
                  <a:cubicBezTo>
                    <a:pt x="8702" y="19325"/>
                    <a:pt x="9137" y="19159"/>
                    <a:pt x="9469" y="18827"/>
                  </a:cubicBezTo>
                  <a:lnTo>
                    <a:pt x="17664" y="10632"/>
                  </a:lnTo>
                  <a:cubicBezTo>
                    <a:pt x="19956" y="8337"/>
                    <a:pt x="20086" y="4687"/>
                    <a:pt x="18044" y="2244"/>
                  </a:cubicBezTo>
                  <a:lnTo>
                    <a:pt x="19264" y="1024"/>
                  </a:lnTo>
                  <a:cubicBezTo>
                    <a:pt x="19485" y="804"/>
                    <a:pt x="19485" y="445"/>
                    <a:pt x="19264" y="224"/>
                  </a:cubicBezTo>
                  <a:cubicBezTo>
                    <a:pt x="19154" y="114"/>
                    <a:pt x="19009" y="59"/>
                    <a:pt x="18864" y="59"/>
                  </a:cubicBezTo>
                  <a:cubicBezTo>
                    <a:pt x="18719" y="59"/>
                    <a:pt x="18574" y="114"/>
                    <a:pt x="18464" y="224"/>
                  </a:cubicBezTo>
                  <a:lnTo>
                    <a:pt x="17244" y="1444"/>
                  </a:lnTo>
                  <a:cubicBezTo>
                    <a:pt x="16086" y="478"/>
                    <a:pt x="14671" y="1"/>
                    <a:pt x="13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837" name="Google Shape;9837;p83"/>
          <p:cNvGrpSpPr/>
          <p:nvPr/>
        </p:nvGrpSpPr>
        <p:grpSpPr>
          <a:xfrm>
            <a:off x="6313326" y="2303452"/>
            <a:ext cx="334536" cy="308132"/>
            <a:chOff x="2680100" y="2638725"/>
            <a:chExt cx="475125" cy="437625"/>
          </a:xfrm>
          <a:solidFill>
            <a:schemeClr val="accent1">
              <a:lumMod val="75000"/>
            </a:schemeClr>
          </a:solidFill>
        </p:grpSpPr>
        <p:sp>
          <p:nvSpPr>
            <p:cNvPr id="9838" name="Google Shape;9838;p83"/>
            <p:cNvSpPr/>
            <p:nvPr/>
          </p:nvSpPr>
          <p:spPr>
            <a:xfrm>
              <a:off x="2680100" y="2638725"/>
              <a:ext cx="475125" cy="437625"/>
            </a:xfrm>
            <a:custGeom>
              <a:avLst/>
              <a:gdLst/>
              <a:ahLst/>
              <a:cxnLst/>
              <a:rect l="l" t="t" r="r" b="b"/>
              <a:pathLst>
                <a:path w="19005" h="17505" extrusionOk="0">
                  <a:moveTo>
                    <a:pt x="11399" y="1133"/>
                  </a:moveTo>
                  <a:cubicBezTo>
                    <a:pt x="11803" y="1133"/>
                    <a:pt x="12130" y="1462"/>
                    <a:pt x="12133" y="1867"/>
                  </a:cubicBezTo>
                  <a:lnTo>
                    <a:pt x="12133" y="3301"/>
                  </a:lnTo>
                  <a:lnTo>
                    <a:pt x="6876" y="3301"/>
                  </a:lnTo>
                  <a:lnTo>
                    <a:pt x="6873" y="1867"/>
                  </a:lnTo>
                  <a:cubicBezTo>
                    <a:pt x="6876" y="1462"/>
                    <a:pt x="7202" y="1133"/>
                    <a:pt x="7606" y="1133"/>
                  </a:cubicBezTo>
                  <a:close/>
                  <a:moveTo>
                    <a:pt x="2815" y="4433"/>
                  </a:moveTo>
                  <a:lnTo>
                    <a:pt x="2815" y="5430"/>
                  </a:lnTo>
                  <a:cubicBezTo>
                    <a:pt x="2815" y="5880"/>
                    <a:pt x="2449" y="6245"/>
                    <a:pt x="1999" y="6245"/>
                  </a:cubicBezTo>
                  <a:lnTo>
                    <a:pt x="1133" y="6245"/>
                  </a:lnTo>
                  <a:lnTo>
                    <a:pt x="1133" y="4433"/>
                  </a:lnTo>
                  <a:close/>
                  <a:moveTo>
                    <a:pt x="17873" y="4433"/>
                  </a:moveTo>
                  <a:lnTo>
                    <a:pt x="17873" y="6248"/>
                  </a:lnTo>
                  <a:lnTo>
                    <a:pt x="17006" y="6248"/>
                  </a:lnTo>
                  <a:cubicBezTo>
                    <a:pt x="16556" y="6248"/>
                    <a:pt x="16191" y="5883"/>
                    <a:pt x="16191" y="5433"/>
                  </a:cubicBezTo>
                  <a:lnTo>
                    <a:pt x="16191" y="4433"/>
                  </a:lnTo>
                  <a:close/>
                  <a:moveTo>
                    <a:pt x="15058" y="4430"/>
                  </a:moveTo>
                  <a:lnTo>
                    <a:pt x="15058" y="5430"/>
                  </a:lnTo>
                  <a:cubicBezTo>
                    <a:pt x="15058" y="6505"/>
                    <a:pt x="15931" y="7377"/>
                    <a:pt x="17006" y="7377"/>
                  </a:cubicBezTo>
                  <a:lnTo>
                    <a:pt x="17873" y="7377"/>
                  </a:lnTo>
                  <a:lnTo>
                    <a:pt x="17873" y="13422"/>
                  </a:lnTo>
                  <a:lnTo>
                    <a:pt x="17006" y="13422"/>
                  </a:lnTo>
                  <a:cubicBezTo>
                    <a:pt x="15931" y="13425"/>
                    <a:pt x="15058" y="14295"/>
                    <a:pt x="15058" y="15373"/>
                  </a:cubicBezTo>
                  <a:lnTo>
                    <a:pt x="15058" y="16369"/>
                  </a:lnTo>
                  <a:lnTo>
                    <a:pt x="3947" y="16369"/>
                  </a:lnTo>
                  <a:lnTo>
                    <a:pt x="3947" y="15373"/>
                  </a:lnTo>
                  <a:cubicBezTo>
                    <a:pt x="3947" y="14295"/>
                    <a:pt x="3074" y="13425"/>
                    <a:pt x="1999" y="13422"/>
                  </a:cubicBezTo>
                  <a:lnTo>
                    <a:pt x="1133" y="13422"/>
                  </a:lnTo>
                  <a:lnTo>
                    <a:pt x="1133" y="7377"/>
                  </a:lnTo>
                  <a:lnTo>
                    <a:pt x="1999" y="7377"/>
                  </a:lnTo>
                  <a:cubicBezTo>
                    <a:pt x="3074" y="7377"/>
                    <a:pt x="3947" y="6505"/>
                    <a:pt x="3947" y="5430"/>
                  </a:cubicBezTo>
                  <a:lnTo>
                    <a:pt x="3947" y="4430"/>
                  </a:lnTo>
                  <a:close/>
                  <a:moveTo>
                    <a:pt x="1999" y="14557"/>
                  </a:moveTo>
                  <a:cubicBezTo>
                    <a:pt x="2449" y="14557"/>
                    <a:pt x="2815" y="14923"/>
                    <a:pt x="2815" y="15376"/>
                  </a:cubicBezTo>
                  <a:lnTo>
                    <a:pt x="2815" y="16372"/>
                  </a:lnTo>
                  <a:lnTo>
                    <a:pt x="1133" y="16372"/>
                  </a:lnTo>
                  <a:lnTo>
                    <a:pt x="1133" y="14557"/>
                  </a:lnTo>
                  <a:close/>
                  <a:moveTo>
                    <a:pt x="17873" y="14557"/>
                  </a:moveTo>
                  <a:lnTo>
                    <a:pt x="17873" y="16372"/>
                  </a:lnTo>
                  <a:lnTo>
                    <a:pt x="16191" y="16372"/>
                  </a:lnTo>
                  <a:lnTo>
                    <a:pt x="16191" y="15376"/>
                  </a:lnTo>
                  <a:cubicBezTo>
                    <a:pt x="16191" y="14923"/>
                    <a:pt x="16556" y="14557"/>
                    <a:pt x="17006" y="14557"/>
                  </a:cubicBezTo>
                  <a:close/>
                  <a:moveTo>
                    <a:pt x="7606" y="1"/>
                  </a:moveTo>
                  <a:cubicBezTo>
                    <a:pt x="6577" y="1"/>
                    <a:pt x="5743" y="837"/>
                    <a:pt x="5743" y="1867"/>
                  </a:cubicBezTo>
                  <a:lnTo>
                    <a:pt x="5743" y="3301"/>
                  </a:lnTo>
                  <a:lnTo>
                    <a:pt x="1133" y="3301"/>
                  </a:lnTo>
                  <a:cubicBezTo>
                    <a:pt x="508" y="3301"/>
                    <a:pt x="0" y="3808"/>
                    <a:pt x="0" y="4433"/>
                  </a:cubicBezTo>
                  <a:lnTo>
                    <a:pt x="0" y="16372"/>
                  </a:lnTo>
                  <a:cubicBezTo>
                    <a:pt x="0" y="16997"/>
                    <a:pt x="508" y="17504"/>
                    <a:pt x="1133" y="17504"/>
                  </a:cubicBezTo>
                  <a:lnTo>
                    <a:pt x="17873" y="17504"/>
                  </a:lnTo>
                  <a:cubicBezTo>
                    <a:pt x="18498" y="17504"/>
                    <a:pt x="19005" y="16997"/>
                    <a:pt x="19005" y="16372"/>
                  </a:cubicBezTo>
                  <a:lnTo>
                    <a:pt x="19005" y="4430"/>
                  </a:lnTo>
                  <a:cubicBezTo>
                    <a:pt x="19005" y="3805"/>
                    <a:pt x="18498" y="3298"/>
                    <a:pt x="17873" y="3298"/>
                  </a:cubicBezTo>
                  <a:lnTo>
                    <a:pt x="13265" y="3298"/>
                  </a:lnTo>
                  <a:lnTo>
                    <a:pt x="13265" y="1864"/>
                  </a:lnTo>
                  <a:cubicBezTo>
                    <a:pt x="13262" y="834"/>
                    <a:pt x="12428" y="1"/>
                    <a:pt x="11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39" name="Google Shape;9839;p83"/>
            <p:cNvSpPr/>
            <p:nvPr/>
          </p:nvSpPr>
          <p:spPr>
            <a:xfrm>
              <a:off x="2795000" y="2810525"/>
              <a:ext cx="237800" cy="164300"/>
            </a:xfrm>
            <a:custGeom>
              <a:avLst/>
              <a:gdLst/>
              <a:ahLst/>
              <a:cxnLst/>
              <a:rect l="l" t="t" r="r" b="b"/>
              <a:pathLst>
                <a:path w="9512" h="6572" extrusionOk="0">
                  <a:moveTo>
                    <a:pt x="8379" y="1133"/>
                  </a:moveTo>
                  <a:lnTo>
                    <a:pt x="8379" y="5439"/>
                  </a:lnTo>
                  <a:lnTo>
                    <a:pt x="1132" y="5439"/>
                  </a:lnTo>
                  <a:lnTo>
                    <a:pt x="1132" y="1133"/>
                  </a:lnTo>
                  <a:close/>
                  <a:moveTo>
                    <a:pt x="568" y="1"/>
                  </a:moveTo>
                  <a:cubicBezTo>
                    <a:pt x="254" y="1"/>
                    <a:pt x="0" y="255"/>
                    <a:pt x="0" y="566"/>
                  </a:cubicBezTo>
                  <a:lnTo>
                    <a:pt x="0" y="6007"/>
                  </a:lnTo>
                  <a:cubicBezTo>
                    <a:pt x="0" y="6318"/>
                    <a:pt x="254" y="6571"/>
                    <a:pt x="568" y="6571"/>
                  </a:cubicBezTo>
                  <a:lnTo>
                    <a:pt x="8947" y="6571"/>
                  </a:lnTo>
                  <a:cubicBezTo>
                    <a:pt x="9258" y="6571"/>
                    <a:pt x="9511" y="6318"/>
                    <a:pt x="9511" y="6007"/>
                  </a:cubicBezTo>
                  <a:lnTo>
                    <a:pt x="9511" y="566"/>
                  </a:lnTo>
                  <a:cubicBezTo>
                    <a:pt x="9511" y="255"/>
                    <a:pt x="9258" y="1"/>
                    <a:pt x="89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40" name="Google Shape;9840;p83"/>
            <p:cNvSpPr/>
            <p:nvPr/>
          </p:nvSpPr>
          <p:spPr>
            <a:xfrm>
              <a:off x="2871900" y="2856725"/>
              <a:ext cx="91525" cy="28350"/>
            </a:xfrm>
            <a:custGeom>
              <a:avLst/>
              <a:gdLst/>
              <a:ahLst/>
              <a:cxnLst/>
              <a:rect l="l" t="t" r="r" b="b"/>
              <a:pathLst>
                <a:path w="3661" h="1134" extrusionOk="0">
                  <a:moveTo>
                    <a:pt x="565" y="1"/>
                  </a:moveTo>
                  <a:cubicBezTo>
                    <a:pt x="254" y="1"/>
                    <a:pt x="1" y="254"/>
                    <a:pt x="1" y="565"/>
                  </a:cubicBezTo>
                  <a:cubicBezTo>
                    <a:pt x="1" y="879"/>
                    <a:pt x="254" y="1133"/>
                    <a:pt x="565" y="1133"/>
                  </a:cubicBezTo>
                  <a:lnTo>
                    <a:pt x="3096" y="1133"/>
                  </a:lnTo>
                  <a:cubicBezTo>
                    <a:pt x="3407" y="1133"/>
                    <a:pt x="3660" y="879"/>
                    <a:pt x="3660" y="565"/>
                  </a:cubicBezTo>
                  <a:cubicBezTo>
                    <a:pt x="3660" y="254"/>
                    <a:pt x="3407" y="1"/>
                    <a:pt x="3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41" name="Google Shape;9841;p83"/>
            <p:cNvSpPr/>
            <p:nvPr/>
          </p:nvSpPr>
          <p:spPr>
            <a:xfrm>
              <a:off x="2845500" y="2900300"/>
              <a:ext cx="144350" cy="28325"/>
            </a:xfrm>
            <a:custGeom>
              <a:avLst/>
              <a:gdLst/>
              <a:ahLst/>
              <a:cxnLst/>
              <a:rect l="l" t="t" r="r" b="b"/>
              <a:pathLst>
                <a:path w="5774" h="1133" extrusionOk="0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2"/>
                    <a:pt x="565" y="1132"/>
                  </a:cubicBezTo>
                  <a:lnTo>
                    <a:pt x="5209" y="1132"/>
                  </a:lnTo>
                  <a:cubicBezTo>
                    <a:pt x="5520" y="1132"/>
                    <a:pt x="5773" y="879"/>
                    <a:pt x="5773" y="568"/>
                  </a:cubicBezTo>
                  <a:cubicBezTo>
                    <a:pt x="5773" y="254"/>
                    <a:pt x="5520" y="0"/>
                    <a:pt x="5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842" name="Google Shape;9842;p83"/>
          <p:cNvGrpSpPr/>
          <p:nvPr/>
        </p:nvGrpSpPr>
        <p:grpSpPr>
          <a:xfrm>
            <a:off x="6778965" y="2287425"/>
            <a:ext cx="239183" cy="340186"/>
            <a:chOff x="3342275" y="2615925"/>
            <a:chExt cx="339700" cy="483150"/>
          </a:xfrm>
          <a:solidFill>
            <a:schemeClr val="accent1">
              <a:lumMod val="75000"/>
            </a:schemeClr>
          </a:solidFill>
        </p:grpSpPr>
        <p:sp>
          <p:nvSpPr>
            <p:cNvPr id="9843" name="Google Shape;9843;p83"/>
            <p:cNvSpPr/>
            <p:nvPr/>
          </p:nvSpPr>
          <p:spPr>
            <a:xfrm>
              <a:off x="3342275" y="2615925"/>
              <a:ext cx="339700" cy="483150"/>
            </a:xfrm>
            <a:custGeom>
              <a:avLst/>
              <a:gdLst/>
              <a:ahLst/>
              <a:cxnLst/>
              <a:rect l="l" t="t" r="r" b="b"/>
              <a:pathLst>
                <a:path w="13588" h="19326" extrusionOk="0">
                  <a:moveTo>
                    <a:pt x="11891" y="1133"/>
                  </a:moveTo>
                  <a:cubicBezTo>
                    <a:pt x="12202" y="1133"/>
                    <a:pt x="12455" y="1387"/>
                    <a:pt x="12455" y="1701"/>
                  </a:cubicBezTo>
                  <a:lnTo>
                    <a:pt x="12455" y="2265"/>
                  </a:lnTo>
                  <a:lnTo>
                    <a:pt x="1132" y="2265"/>
                  </a:lnTo>
                  <a:lnTo>
                    <a:pt x="1132" y="1701"/>
                  </a:lnTo>
                  <a:cubicBezTo>
                    <a:pt x="1132" y="1387"/>
                    <a:pt x="1386" y="1133"/>
                    <a:pt x="1700" y="1133"/>
                  </a:cubicBezTo>
                  <a:close/>
                  <a:moveTo>
                    <a:pt x="12455" y="3398"/>
                  </a:moveTo>
                  <a:lnTo>
                    <a:pt x="12455" y="14796"/>
                  </a:lnTo>
                  <a:lnTo>
                    <a:pt x="1132" y="14796"/>
                  </a:lnTo>
                  <a:lnTo>
                    <a:pt x="1132" y="3398"/>
                  </a:lnTo>
                  <a:close/>
                  <a:moveTo>
                    <a:pt x="12455" y="15928"/>
                  </a:moveTo>
                  <a:lnTo>
                    <a:pt x="12455" y="17628"/>
                  </a:lnTo>
                  <a:cubicBezTo>
                    <a:pt x="12455" y="17939"/>
                    <a:pt x="12202" y="18193"/>
                    <a:pt x="11891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2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1891" y="19325"/>
                  </a:lnTo>
                  <a:cubicBezTo>
                    <a:pt x="12827" y="19325"/>
                    <a:pt x="13588" y="18564"/>
                    <a:pt x="13588" y="17628"/>
                  </a:cubicBezTo>
                  <a:lnTo>
                    <a:pt x="13588" y="1701"/>
                  </a:lnTo>
                  <a:cubicBezTo>
                    <a:pt x="13588" y="762"/>
                    <a:pt x="12827" y="1"/>
                    <a:pt x="11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44" name="Google Shape;9844;p83"/>
            <p:cNvSpPr/>
            <p:nvPr/>
          </p:nvSpPr>
          <p:spPr>
            <a:xfrm>
              <a:off x="3461600" y="3030200"/>
              <a:ext cx="101025" cy="28325"/>
            </a:xfrm>
            <a:custGeom>
              <a:avLst/>
              <a:gdLst/>
              <a:ahLst/>
              <a:cxnLst/>
              <a:rect l="l" t="t" r="r" b="b"/>
              <a:pathLst>
                <a:path w="4041" h="1133" extrusionOk="0">
                  <a:moveTo>
                    <a:pt x="568" y="1"/>
                  </a:moveTo>
                  <a:cubicBezTo>
                    <a:pt x="254" y="1"/>
                    <a:pt x="1" y="251"/>
                    <a:pt x="1" y="565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3473" y="1133"/>
                  </a:lnTo>
                  <a:cubicBezTo>
                    <a:pt x="3787" y="1133"/>
                    <a:pt x="4041" y="879"/>
                    <a:pt x="4041" y="565"/>
                  </a:cubicBezTo>
                  <a:cubicBezTo>
                    <a:pt x="4041" y="251"/>
                    <a:pt x="3787" y="1"/>
                    <a:pt x="34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845" name="Google Shape;9845;p83"/>
          <p:cNvSpPr/>
          <p:nvPr/>
        </p:nvSpPr>
        <p:spPr>
          <a:xfrm>
            <a:off x="7172212" y="2287100"/>
            <a:ext cx="279052" cy="340186"/>
          </a:xfrm>
          <a:custGeom>
            <a:avLst/>
            <a:gdLst/>
            <a:ahLst/>
            <a:cxnLst/>
            <a:rect l="l" t="t" r="r" b="b"/>
            <a:pathLst>
              <a:path w="15853" h="19326" extrusionOk="0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9846" name="Google Shape;9846;p83"/>
          <p:cNvSpPr/>
          <p:nvPr/>
        </p:nvSpPr>
        <p:spPr>
          <a:xfrm>
            <a:off x="7565246" y="2297730"/>
            <a:ext cx="340186" cy="318922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6794"/>
                </a:moveTo>
                <a:cubicBezTo>
                  <a:pt x="17939" y="6794"/>
                  <a:pt x="18193" y="7048"/>
                  <a:pt x="18193" y="7362"/>
                </a:cubicBezTo>
                <a:lnTo>
                  <a:pt x="18193" y="7927"/>
                </a:lnTo>
                <a:lnTo>
                  <a:pt x="12532" y="7927"/>
                </a:lnTo>
                <a:lnTo>
                  <a:pt x="12532" y="7362"/>
                </a:lnTo>
                <a:cubicBezTo>
                  <a:pt x="12532" y="7048"/>
                  <a:pt x="12785" y="6794"/>
                  <a:pt x="13099" y="6794"/>
                </a:cubicBezTo>
                <a:close/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5759"/>
                </a:lnTo>
                <a:cubicBezTo>
                  <a:pt x="18012" y="5695"/>
                  <a:pt x="17819" y="5662"/>
                  <a:pt x="17628" y="5662"/>
                </a:cubicBezTo>
                <a:lnTo>
                  <a:pt x="13099" y="5662"/>
                </a:lnTo>
                <a:cubicBezTo>
                  <a:pt x="12160" y="5662"/>
                  <a:pt x="11399" y="6423"/>
                  <a:pt x="11399" y="7362"/>
                </a:cubicBezTo>
                <a:lnTo>
                  <a:pt x="11399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1399" y="12456"/>
                </a:moveTo>
                <a:lnTo>
                  <a:pt x="11399" y="13588"/>
                </a:ln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8193" y="9059"/>
                </a:moveTo>
                <a:lnTo>
                  <a:pt x="18193" y="14720"/>
                </a:lnTo>
                <a:lnTo>
                  <a:pt x="12532" y="14720"/>
                </a:lnTo>
                <a:lnTo>
                  <a:pt x="12532" y="9059"/>
                </a:lnTo>
                <a:close/>
                <a:moveTo>
                  <a:pt x="11399" y="14720"/>
                </a:moveTo>
                <a:lnTo>
                  <a:pt x="11399" y="16420"/>
                </a:lnTo>
                <a:cubicBezTo>
                  <a:pt x="11399" y="16611"/>
                  <a:pt x="11432" y="16804"/>
                  <a:pt x="11496" y="16985"/>
                </a:cubicBezTo>
                <a:lnTo>
                  <a:pt x="7051" y="16985"/>
                </a:lnTo>
                <a:lnTo>
                  <a:pt x="7806" y="14720"/>
                </a:lnTo>
                <a:close/>
                <a:moveTo>
                  <a:pt x="18193" y="15853"/>
                </a:moveTo>
                <a:lnTo>
                  <a:pt x="18193" y="16420"/>
                </a:lnTo>
                <a:cubicBezTo>
                  <a:pt x="18193" y="16731"/>
                  <a:pt x="17939" y="16985"/>
                  <a:pt x="17628" y="16985"/>
                </a:cubicBezTo>
                <a:lnTo>
                  <a:pt x="13099" y="16985"/>
                </a:lnTo>
                <a:cubicBezTo>
                  <a:pt x="12785" y="16985"/>
                  <a:pt x="12532" y="16731"/>
                  <a:pt x="12532" y="16420"/>
                </a:cubicBezTo>
                <a:lnTo>
                  <a:pt x="12532" y="15853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3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7628" y="18117"/>
                </a:lnTo>
                <a:cubicBezTo>
                  <a:pt x="18564" y="18117"/>
                  <a:pt x="19325" y="17356"/>
                  <a:pt x="19325" y="16420"/>
                </a:cubicBezTo>
                <a:lnTo>
                  <a:pt x="19325" y="1701"/>
                </a:lnTo>
                <a:cubicBezTo>
                  <a:pt x="19325" y="762"/>
                  <a:pt x="18564" y="1"/>
                  <a:pt x="17628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9847" name="Google Shape;9847;p83"/>
          <p:cNvSpPr/>
          <p:nvPr/>
        </p:nvSpPr>
        <p:spPr>
          <a:xfrm>
            <a:off x="7990101" y="2297730"/>
            <a:ext cx="340186" cy="318922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8193" y="12456"/>
                </a:moveTo>
                <a:lnTo>
                  <a:pt x="18193" y="13024"/>
                </a:lnTo>
                <a:cubicBezTo>
                  <a:pt x="18193" y="13335"/>
                  <a:pt x="17939" y="13588"/>
                  <a:pt x="17628" y="13588"/>
                </a:cubicBez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1520" y="14720"/>
                </a:moveTo>
                <a:lnTo>
                  <a:pt x="12275" y="16985"/>
                </a:lnTo>
                <a:lnTo>
                  <a:pt x="7051" y="16985"/>
                </a:lnTo>
                <a:lnTo>
                  <a:pt x="7806" y="14720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4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5325" y="18117"/>
                </a:lnTo>
                <a:cubicBezTo>
                  <a:pt x="15639" y="18117"/>
                  <a:pt x="15889" y="17864"/>
                  <a:pt x="15889" y="17553"/>
                </a:cubicBezTo>
                <a:cubicBezTo>
                  <a:pt x="15889" y="17239"/>
                  <a:pt x="15639" y="16985"/>
                  <a:pt x="15325" y="16985"/>
                </a:cubicBezTo>
                <a:lnTo>
                  <a:pt x="13468" y="16985"/>
                </a:lnTo>
                <a:lnTo>
                  <a:pt x="12713" y="14720"/>
                </a:lnTo>
                <a:lnTo>
                  <a:pt x="17628" y="14720"/>
                </a:lnTo>
                <a:cubicBezTo>
                  <a:pt x="18565" y="14720"/>
                  <a:pt x="19325" y="13960"/>
                  <a:pt x="19325" y="13024"/>
                </a:cubicBezTo>
                <a:lnTo>
                  <a:pt x="19325" y="1701"/>
                </a:lnTo>
                <a:cubicBezTo>
                  <a:pt x="19325" y="762"/>
                  <a:pt x="18565" y="1"/>
                  <a:pt x="17628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848" name="Google Shape;9848;p83"/>
          <p:cNvGrpSpPr/>
          <p:nvPr/>
        </p:nvGrpSpPr>
        <p:grpSpPr>
          <a:xfrm>
            <a:off x="6415846" y="3956426"/>
            <a:ext cx="339482" cy="339271"/>
            <a:chOff x="5648900" y="2616600"/>
            <a:chExt cx="482150" cy="481850"/>
          </a:xfrm>
          <a:solidFill>
            <a:schemeClr val="accent1">
              <a:lumMod val="75000"/>
            </a:schemeClr>
          </a:solidFill>
        </p:grpSpPr>
        <p:sp>
          <p:nvSpPr>
            <p:cNvPr id="9849" name="Google Shape;9849;p83"/>
            <p:cNvSpPr/>
            <p:nvPr/>
          </p:nvSpPr>
          <p:spPr>
            <a:xfrm>
              <a:off x="5811500" y="2777025"/>
              <a:ext cx="156875" cy="148275"/>
            </a:xfrm>
            <a:custGeom>
              <a:avLst/>
              <a:gdLst/>
              <a:ahLst/>
              <a:cxnLst/>
              <a:rect l="l" t="t" r="r" b="b"/>
              <a:pathLst>
                <a:path w="6275" h="5931" extrusionOk="0">
                  <a:moveTo>
                    <a:pt x="3137" y="1265"/>
                  </a:moveTo>
                  <a:lnTo>
                    <a:pt x="4994" y="2615"/>
                  </a:lnTo>
                  <a:lnTo>
                    <a:pt x="4285" y="4798"/>
                  </a:lnTo>
                  <a:lnTo>
                    <a:pt x="1990" y="4798"/>
                  </a:lnTo>
                  <a:lnTo>
                    <a:pt x="1280" y="2615"/>
                  </a:lnTo>
                  <a:lnTo>
                    <a:pt x="3137" y="1265"/>
                  </a:lnTo>
                  <a:close/>
                  <a:moveTo>
                    <a:pt x="3137" y="0"/>
                  </a:moveTo>
                  <a:cubicBezTo>
                    <a:pt x="3020" y="0"/>
                    <a:pt x="2903" y="37"/>
                    <a:pt x="2805" y="109"/>
                  </a:cubicBezTo>
                  <a:lnTo>
                    <a:pt x="281" y="1942"/>
                  </a:lnTo>
                  <a:cubicBezTo>
                    <a:pt x="85" y="2087"/>
                    <a:pt x="0" y="2340"/>
                    <a:pt x="76" y="2573"/>
                  </a:cubicBezTo>
                  <a:lnTo>
                    <a:pt x="1039" y="5541"/>
                  </a:lnTo>
                  <a:cubicBezTo>
                    <a:pt x="1117" y="5773"/>
                    <a:pt x="1335" y="5930"/>
                    <a:pt x="1579" y="5930"/>
                  </a:cubicBezTo>
                  <a:lnTo>
                    <a:pt x="4695" y="5930"/>
                  </a:lnTo>
                  <a:cubicBezTo>
                    <a:pt x="4943" y="5930"/>
                    <a:pt x="5160" y="5773"/>
                    <a:pt x="5236" y="5541"/>
                  </a:cubicBezTo>
                  <a:lnTo>
                    <a:pt x="6199" y="2573"/>
                  </a:lnTo>
                  <a:cubicBezTo>
                    <a:pt x="6275" y="2340"/>
                    <a:pt x="6190" y="2087"/>
                    <a:pt x="5994" y="1942"/>
                  </a:cubicBezTo>
                  <a:lnTo>
                    <a:pt x="3469" y="109"/>
                  </a:lnTo>
                  <a:cubicBezTo>
                    <a:pt x="3371" y="37"/>
                    <a:pt x="3254" y="0"/>
                    <a:pt x="3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50" name="Google Shape;9850;p83"/>
            <p:cNvSpPr/>
            <p:nvPr/>
          </p:nvSpPr>
          <p:spPr>
            <a:xfrm>
              <a:off x="5648900" y="2616600"/>
              <a:ext cx="482150" cy="481850"/>
            </a:xfrm>
            <a:custGeom>
              <a:avLst/>
              <a:gdLst/>
              <a:ahLst/>
              <a:cxnLst/>
              <a:rect l="l" t="t" r="r" b="b"/>
              <a:pathLst>
                <a:path w="19286" h="19274" extrusionOk="0">
                  <a:moveTo>
                    <a:pt x="9641" y="1133"/>
                  </a:moveTo>
                  <a:cubicBezTo>
                    <a:pt x="9936" y="1133"/>
                    <a:pt x="10230" y="1148"/>
                    <a:pt x="10523" y="1179"/>
                  </a:cubicBezTo>
                  <a:cubicBezTo>
                    <a:pt x="10547" y="1182"/>
                    <a:pt x="10571" y="1185"/>
                    <a:pt x="10595" y="1185"/>
                  </a:cubicBezTo>
                  <a:cubicBezTo>
                    <a:pt x="10641" y="1191"/>
                    <a:pt x="10686" y="1197"/>
                    <a:pt x="10731" y="1203"/>
                  </a:cubicBezTo>
                  <a:cubicBezTo>
                    <a:pt x="10958" y="1230"/>
                    <a:pt x="11181" y="1269"/>
                    <a:pt x="11402" y="1314"/>
                  </a:cubicBezTo>
                  <a:lnTo>
                    <a:pt x="11501" y="1622"/>
                  </a:lnTo>
                  <a:lnTo>
                    <a:pt x="9644" y="2969"/>
                  </a:lnTo>
                  <a:lnTo>
                    <a:pt x="7787" y="1622"/>
                  </a:lnTo>
                  <a:lnTo>
                    <a:pt x="7887" y="1314"/>
                  </a:lnTo>
                  <a:cubicBezTo>
                    <a:pt x="8038" y="1281"/>
                    <a:pt x="8192" y="1254"/>
                    <a:pt x="8349" y="1230"/>
                  </a:cubicBezTo>
                  <a:lnTo>
                    <a:pt x="8352" y="1230"/>
                  </a:lnTo>
                  <a:cubicBezTo>
                    <a:pt x="8418" y="1221"/>
                    <a:pt x="8488" y="1209"/>
                    <a:pt x="8554" y="1203"/>
                  </a:cubicBezTo>
                  <a:cubicBezTo>
                    <a:pt x="8606" y="1194"/>
                    <a:pt x="8660" y="1188"/>
                    <a:pt x="8714" y="1185"/>
                  </a:cubicBezTo>
                  <a:lnTo>
                    <a:pt x="8760" y="1179"/>
                  </a:lnTo>
                  <a:cubicBezTo>
                    <a:pt x="9053" y="1148"/>
                    <a:pt x="9347" y="1133"/>
                    <a:pt x="9641" y="1133"/>
                  </a:cubicBezTo>
                  <a:close/>
                  <a:moveTo>
                    <a:pt x="2591" y="5394"/>
                  </a:moveTo>
                  <a:lnTo>
                    <a:pt x="3300" y="7577"/>
                  </a:lnTo>
                  <a:lnTo>
                    <a:pt x="1444" y="8926"/>
                  </a:lnTo>
                  <a:lnTo>
                    <a:pt x="1184" y="8736"/>
                  </a:lnTo>
                  <a:cubicBezTo>
                    <a:pt x="1187" y="8700"/>
                    <a:pt x="1193" y="8661"/>
                    <a:pt x="1199" y="8621"/>
                  </a:cubicBezTo>
                  <a:cubicBezTo>
                    <a:pt x="1202" y="8594"/>
                    <a:pt x="1205" y="8567"/>
                    <a:pt x="1208" y="8540"/>
                  </a:cubicBezTo>
                  <a:cubicBezTo>
                    <a:pt x="1211" y="8498"/>
                    <a:pt x="1220" y="8455"/>
                    <a:pt x="1226" y="8413"/>
                  </a:cubicBezTo>
                  <a:cubicBezTo>
                    <a:pt x="1229" y="8383"/>
                    <a:pt x="1232" y="8353"/>
                    <a:pt x="1238" y="8326"/>
                  </a:cubicBezTo>
                  <a:cubicBezTo>
                    <a:pt x="1244" y="8286"/>
                    <a:pt x="1250" y="8247"/>
                    <a:pt x="1256" y="8208"/>
                  </a:cubicBezTo>
                  <a:cubicBezTo>
                    <a:pt x="1265" y="8169"/>
                    <a:pt x="1268" y="8141"/>
                    <a:pt x="1274" y="8108"/>
                  </a:cubicBezTo>
                  <a:cubicBezTo>
                    <a:pt x="1280" y="8075"/>
                    <a:pt x="1290" y="8036"/>
                    <a:pt x="1296" y="7999"/>
                  </a:cubicBezTo>
                  <a:cubicBezTo>
                    <a:pt x="1302" y="7966"/>
                    <a:pt x="1308" y="7930"/>
                    <a:pt x="1317" y="7894"/>
                  </a:cubicBezTo>
                  <a:cubicBezTo>
                    <a:pt x="1323" y="7861"/>
                    <a:pt x="1332" y="7824"/>
                    <a:pt x="1338" y="7791"/>
                  </a:cubicBezTo>
                  <a:cubicBezTo>
                    <a:pt x="1347" y="7755"/>
                    <a:pt x="1356" y="7719"/>
                    <a:pt x="1362" y="7682"/>
                  </a:cubicBezTo>
                  <a:cubicBezTo>
                    <a:pt x="1371" y="7649"/>
                    <a:pt x="1380" y="7613"/>
                    <a:pt x="1389" y="7577"/>
                  </a:cubicBezTo>
                  <a:cubicBezTo>
                    <a:pt x="1398" y="7541"/>
                    <a:pt x="1407" y="7510"/>
                    <a:pt x="1413" y="7477"/>
                  </a:cubicBezTo>
                  <a:cubicBezTo>
                    <a:pt x="1425" y="7441"/>
                    <a:pt x="1434" y="7399"/>
                    <a:pt x="1447" y="7359"/>
                  </a:cubicBezTo>
                  <a:cubicBezTo>
                    <a:pt x="1456" y="7332"/>
                    <a:pt x="1462" y="7305"/>
                    <a:pt x="1471" y="7278"/>
                  </a:cubicBezTo>
                  <a:cubicBezTo>
                    <a:pt x="1483" y="7233"/>
                    <a:pt x="1495" y="7187"/>
                    <a:pt x="1510" y="7142"/>
                  </a:cubicBezTo>
                  <a:cubicBezTo>
                    <a:pt x="1516" y="7124"/>
                    <a:pt x="1522" y="7106"/>
                    <a:pt x="1528" y="7085"/>
                  </a:cubicBezTo>
                  <a:cubicBezTo>
                    <a:pt x="1546" y="7030"/>
                    <a:pt x="1561" y="6976"/>
                    <a:pt x="1579" y="6925"/>
                  </a:cubicBezTo>
                  <a:lnTo>
                    <a:pt x="1588" y="6900"/>
                  </a:lnTo>
                  <a:cubicBezTo>
                    <a:pt x="1767" y="6375"/>
                    <a:pt x="1996" y="5871"/>
                    <a:pt x="2274" y="5394"/>
                  </a:cubicBezTo>
                  <a:close/>
                  <a:moveTo>
                    <a:pt x="17012" y="5394"/>
                  </a:moveTo>
                  <a:cubicBezTo>
                    <a:pt x="17253" y="5813"/>
                    <a:pt x="17462" y="6257"/>
                    <a:pt x="17628" y="6713"/>
                  </a:cubicBezTo>
                  <a:lnTo>
                    <a:pt x="17628" y="6719"/>
                  </a:lnTo>
                  <a:cubicBezTo>
                    <a:pt x="17649" y="6774"/>
                    <a:pt x="17670" y="6831"/>
                    <a:pt x="17688" y="6888"/>
                  </a:cubicBezTo>
                  <a:cubicBezTo>
                    <a:pt x="17694" y="6906"/>
                    <a:pt x="17700" y="6922"/>
                    <a:pt x="17706" y="6937"/>
                  </a:cubicBezTo>
                  <a:cubicBezTo>
                    <a:pt x="17721" y="6982"/>
                    <a:pt x="17736" y="7027"/>
                    <a:pt x="17749" y="7072"/>
                  </a:cubicBezTo>
                  <a:cubicBezTo>
                    <a:pt x="17758" y="7103"/>
                    <a:pt x="17767" y="7130"/>
                    <a:pt x="17776" y="7157"/>
                  </a:cubicBezTo>
                  <a:cubicBezTo>
                    <a:pt x="17788" y="7196"/>
                    <a:pt x="17797" y="7230"/>
                    <a:pt x="17809" y="7266"/>
                  </a:cubicBezTo>
                  <a:cubicBezTo>
                    <a:pt x="17818" y="7305"/>
                    <a:pt x="17830" y="7341"/>
                    <a:pt x="17839" y="7377"/>
                  </a:cubicBezTo>
                  <a:cubicBezTo>
                    <a:pt x="17848" y="7408"/>
                    <a:pt x="17857" y="7438"/>
                    <a:pt x="17863" y="7468"/>
                  </a:cubicBezTo>
                  <a:cubicBezTo>
                    <a:pt x="17875" y="7510"/>
                    <a:pt x="17887" y="7553"/>
                    <a:pt x="17896" y="7598"/>
                  </a:cubicBezTo>
                  <a:lnTo>
                    <a:pt x="17915" y="7673"/>
                  </a:lnTo>
                  <a:cubicBezTo>
                    <a:pt x="17927" y="7722"/>
                    <a:pt x="17936" y="7767"/>
                    <a:pt x="17948" y="7812"/>
                  </a:cubicBezTo>
                  <a:lnTo>
                    <a:pt x="17963" y="7885"/>
                  </a:lnTo>
                  <a:cubicBezTo>
                    <a:pt x="17972" y="7933"/>
                    <a:pt x="17981" y="7978"/>
                    <a:pt x="17990" y="8027"/>
                  </a:cubicBezTo>
                  <a:cubicBezTo>
                    <a:pt x="17996" y="8051"/>
                    <a:pt x="18002" y="8075"/>
                    <a:pt x="18005" y="8099"/>
                  </a:cubicBezTo>
                  <a:cubicBezTo>
                    <a:pt x="18014" y="8144"/>
                    <a:pt x="18020" y="8193"/>
                    <a:pt x="18029" y="8238"/>
                  </a:cubicBezTo>
                  <a:cubicBezTo>
                    <a:pt x="18032" y="8265"/>
                    <a:pt x="18038" y="8289"/>
                    <a:pt x="18041" y="8317"/>
                  </a:cubicBezTo>
                  <a:cubicBezTo>
                    <a:pt x="18050" y="8362"/>
                    <a:pt x="18057" y="8404"/>
                    <a:pt x="18063" y="8449"/>
                  </a:cubicBezTo>
                  <a:cubicBezTo>
                    <a:pt x="18066" y="8477"/>
                    <a:pt x="18069" y="8507"/>
                    <a:pt x="18075" y="8534"/>
                  </a:cubicBezTo>
                  <a:cubicBezTo>
                    <a:pt x="18078" y="8576"/>
                    <a:pt x="18084" y="8621"/>
                    <a:pt x="18090" y="8664"/>
                  </a:cubicBezTo>
                  <a:cubicBezTo>
                    <a:pt x="18093" y="8688"/>
                    <a:pt x="18096" y="8712"/>
                    <a:pt x="18096" y="8739"/>
                  </a:cubicBezTo>
                  <a:lnTo>
                    <a:pt x="17836" y="8926"/>
                  </a:lnTo>
                  <a:lnTo>
                    <a:pt x="15979" y="7580"/>
                  </a:lnTo>
                  <a:lnTo>
                    <a:pt x="16689" y="5397"/>
                  </a:lnTo>
                  <a:lnTo>
                    <a:pt x="17012" y="5394"/>
                  </a:lnTo>
                  <a:close/>
                  <a:moveTo>
                    <a:pt x="5722" y="15029"/>
                  </a:moveTo>
                  <a:lnTo>
                    <a:pt x="6432" y="17212"/>
                  </a:lnTo>
                  <a:lnTo>
                    <a:pt x="6172" y="17402"/>
                  </a:lnTo>
                  <a:cubicBezTo>
                    <a:pt x="5091" y="16916"/>
                    <a:pt x="4125" y="16209"/>
                    <a:pt x="3331" y="15331"/>
                  </a:cubicBezTo>
                  <a:lnTo>
                    <a:pt x="3427" y="15029"/>
                  </a:lnTo>
                  <a:close/>
                  <a:moveTo>
                    <a:pt x="15855" y="15029"/>
                  </a:moveTo>
                  <a:lnTo>
                    <a:pt x="15952" y="15331"/>
                  </a:lnTo>
                  <a:cubicBezTo>
                    <a:pt x="15158" y="16209"/>
                    <a:pt x="14192" y="16916"/>
                    <a:pt x="13111" y="17402"/>
                  </a:cubicBezTo>
                  <a:lnTo>
                    <a:pt x="12851" y="17212"/>
                  </a:lnTo>
                  <a:lnTo>
                    <a:pt x="13561" y="15029"/>
                  </a:lnTo>
                  <a:close/>
                  <a:moveTo>
                    <a:pt x="6571" y="1707"/>
                  </a:moveTo>
                  <a:cubicBezTo>
                    <a:pt x="6516" y="1927"/>
                    <a:pt x="6604" y="2160"/>
                    <a:pt x="6788" y="2296"/>
                  </a:cubicBezTo>
                  <a:lnTo>
                    <a:pt x="9309" y="4129"/>
                  </a:lnTo>
                  <a:cubicBezTo>
                    <a:pt x="9409" y="4199"/>
                    <a:pt x="9526" y="4235"/>
                    <a:pt x="9643" y="4235"/>
                  </a:cubicBezTo>
                  <a:cubicBezTo>
                    <a:pt x="9760" y="4235"/>
                    <a:pt x="9877" y="4199"/>
                    <a:pt x="9976" y="4129"/>
                  </a:cubicBezTo>
                  <a:lnTo>
                    <a:pt x="12498" y="2296"/>
                  </a:lnTo>
                  <a:cubicBezTo>
                    <a:pt x="12682" y="2160"/>
                    <a:pt x="12769" y="1927"/>
                    <a:pt x="12715" y="1707"/>
                  </a:cubicBezTo>
                  <a:lnTo>
                    <a:pt x="12715" y="1707"/>
                  </a:lnTo>
                  <a:cubicBezTo>
                    <a:pt x="14089" y="2241"/>
                    <a:pt x="15300" y="3123"/>
                    <a:pt x="16230" y="4264"/>
                  </a:cubicBezTo>
                  <a:cubicBezTo>
                    <a:pt x="16003" y="4283"/>
                    <a:pt x="15813" y="4437"/>
                    <a:pt x="15744" y="4651"/>
                  </a:cubicBezTo>
                  <a:lnTo>
                    <a:pt x="14777" y="7616"/>
                  </a:lnTo>
                  <a:cubicBezTo>
                    <a:pt x="14702" y="7852"/>
                    <a:pt x="14786" y="8105"/>
                    <a:pt x="14986" y="8250"/>
                  </a:cubicBezTo>
                  <a:lnTo>
                    <a:pt x="17507" y="10083"/>
                  </a:lnTo>
                  <a:cubicBezTo>
                    <a:pt x="17605" y="10155"/>
                    <a:pt x="17721" y="10192"/>
                    <a:pt x="17838" y="10192"/>
                  </a:cubicBezTo>
                  <a:cubicBezTo>
                    <a:pt x="17940" y="10192"/>
                    <a:pt x="18043" y="10164"/>
                    <a:pt x="18135" y="10107"/>
                  </a:cubicBezTo>
                  <a:lnTo>
                    <a:pt x="18135" y="10107"/>
                  </a:lnTo>
                  <a:cubicBezTo>
                    <a:pt x="18053" y="11581"/>
                    <a:pt x="17592" y="13006"/>
                    <a:pt x="16788" y="14244"/>
                  </a:cubicBezTo>
                  <a:cubicBezTo>
                    <a:pt x="16701" y="14032"/>
                    <a:pt x="16495" y="13896"/>
                    <a:pt x="16269" y="13896"/>
                  </a:cubicBezTo>
                  <a:lnTo>
                    <a:pt x="13150" y="13896"/>
                  </a:lnTo>
                  <a:cubicBezTo>
                    <a:pt x="12905" y="13896"/>
                    <a:pt x="12688" y="14053"/>
                    <a:pt x="12612" y="14289"/>
                  </a:cubicBezTo>
                  <a:lnTo>
                    <a:pt x="11649" y="17254"/>
                  </a:lnTo>
                  <a:cubicBezTo>
                    <a:pt x="11577" y="17471"/>
                    <a:pt x="11646" y="17710"/>
                    <a:pt x="11818" y="17858"/>
                  </a:cubicBezTo>
                  <a:cubicBezTo>
                    <a:pt x="11106" y="18045"/>
                    <a:pt x="10374" y="18139"/>
                    <a:pt x="9643" y="18139"/>
                  </a:cubicBezTo>
                  <a:cubicBezTo>
                    <a:pt x="8911" y="18139"/>
                    <a:pt x="8180" y="18045"/>
                    <a:pt x="7467" y="17858"/>
                  </a:cubicBezTo>
                  <a:cubicBezTo>
                    <a:pt x="7639" y="17710"/>
                    <a:pt x="7709" y="17471"/>
                    <a:pt x="7636" y="17254"/>
                  </a:cubicBezTo>
                  <a:lnTo>
                    <a:pt x="6673" y="14289"/>
                  </a:lnTo>
                  <a:cubicBezTo>
                    <a:pt x="6598" y="14053"/>
                    <a:pt x="6380" y="13896"/>
                    <a:pt x="6136" y="13896"/>
                  </a:cubicBezTo>
                  <a:lnTo>
                    <a:pt x="3020" y="13896"/>
                  </a:lnTo>
                  <a:cubicBezTo>
                    <a:pt x="2790" y="13896"/>
                    <a:pt x="2585" y="14032"/>
                    <a:pt x="2497" y="14244"/>
                  </a:cubicBezTo>
                  <a:cubicBezTo>
                    <a:pt x="1694" y="13006"/>
                    <a:pt x="1229" y="11581"/>
                    <a:pt x="1151" y="10107"/>
                  </a:cubicBezTo>
                  <a:lnTo>
                    <a:pt x="1151" y="10107"/>
                  </a:lnTo>
                  <a:cubicBezTo>
                    <a:pt x="1240" y="10163"/>
                    <a:pt x="1342" y="10191"/>
                    <a:pt x="1443" y="10191"/>
                  </a:cubicBezTo>
                  <a:cubicBezTo>
                    <a:pt x="1560" y="10191"/>
                    <a:pt x="1677" y="10154"/>
                    <a:pt x="1776" y="10083"/>
                  </a:cubicBezTo>
                  <a:lnTo>
                    <a:pt x="4300" y="8250"/>
                  </a:lnTo>
                  <a:cubicBezTo>
                    <a:pt x="4496" y="8105"/>
                    <a:pt x="4581" y="7852"/>
                    <a:pt x="4505" y="7616"/>
                  </a:cubicBezTo>
                  <a:lnTo>
                    <a:pt x="3542" y="4654"/>
                  </a:lnTo>
                  <a:cubicBezTo>
                    <a:pt x="3473" y="4440"/>
                    <a:pt x="3279" y="4286"/>
                    <a:pt x="3053" y="4264"/>
                  </a:cubicBezTo>
                  <a:cubicBezTo>
                    <a:pt x="3986" y="3123"/>
                    <a:pt x="5197" y="2241"/>
                    <a:pt x="6568" y="1707"/>
                  </a:cubicBezTo>
                  <a:close/>
                  <a:moveTo>
                    <a:pt x="9641" y="1"/>
                  </a:moveTo>
                  <a:cubicBezTo>
                    <a:pt x="9566" y="1"/>
                    <a:pt x="9490" y="1"/>
                    <a:pt x="9412" y="4"/>
                  </a:cubicBezTo>
                  <a:lnTo>
                    <a:pt x="9394" y="4"/>
                  </a:lnTo>
                  <a:cubicBezTo>
                    <a:pt x="9318" y="7"/>
                    <a:pt x="9246" y="7"/>
                    <a:pt x="9173" y="13"/>
                  </a:cubicBezTo>
                  <a:lnTo>
                    <a:pt x="9137" y="13"/>
                  </a:lnTo>
                  <a:cubicBezTo>
                    <a:pt x="9077" y="16"/>
                    <a:pt x="9019" y="19"/>
                    <a:pt x="8959" y="22"/>
                  </a:cubicBezTo>
                  <a:lnTo>
                    <a:pt x="8908" y="25"/>
                  </a:lnTo>
                  <a:cubicBezTo>
                    <a:pt x="8850" y="31"/>
                    <a:pt x="8790" y="37"/>
                    <a:pt x="8732" y="40"/>
                  </a:cubicBezTo>
                  <a:lnTo>
                    <a:pt x="8630" y="52"/>
                  </a:lnTo>
                  <a:lnTo>
                    <a:pt x="8551" y="61"/>
                  </a:lnTo>
                  <a:cubicBezTo>
                    <a:pt x="8476" y="67"/>
                    <a:pt x="8400" y="76"/>
                    <a:pt x="8325" y="88"/>
                  </a:cubicBezTo>
                  <a:lnTo>
                    <a:pt x="8313" y="88"/>
                  </a:lnTo>
                  <a:cubicBezTo>
                    <a:pt x="3965" y="695"/>
                    <a:pt x="574" y="4162"/>
                    <a:pt x="67" y="8522"/>
                  </a:cubicBezTo>
                  <a:lnTo>
                    <a:pt x="67" y="8525"/>
                  </a:lnTo>
                  <a:lnTo>
                    <a:pt x="67" y="8537"/>
                  </a:lnTo>
                  <a:cubicBezTo>
                    <a:pt x="61" y="8609"/>
                    <a:pt x="52" y="8685"/>
                    <a:pt x="46" y="8760"/>
                  </a:cubicBezTo>
                  <a:cubicBezTo>
                    <a:pt x="42" y="8794"/>
                    <a:pt x="39" y="8827"/>
                    <a:pt x="36" y="8860"/>
                  </a:cubicBezTo>
                  <a:cubicBezTo>
                    <a:pt x="33" y="8893"/>
                    <a:pt x="33" y="8920"/>
                    <a:pt x="30" y="8951"/>
                  </a:cubicBezTo>
                  <a:lnTo>
                    <a:pt x="30" y="8966"/>
                  </a:lnTo>
                  <a:cubicBezTo>
                    <a:pt x="30" y="8969"/>
                    <a:pt x="30" y="8972"/>
                    <a:pt x="30" y="8975"/>
                  </a:cubicBezTo>
                  <a:cubicBezTo>
                    <a:pt x="15" y="9195"/>
                    <a:pt x="6" y="9416"/>
                    <a:pt x="6" y="9636"/>
                  </a:cubicBezTo>
                  <a:cubicBezTo>
                    <a:pt x="0" y="12000"/>
                    <a:pt x="870" y="14286"/>
                    <a:pt x="2449" y="16046"/>
                  </a:cubicBezTo>
                  <a:lnTo>
                    <a:pt x="2458" y="16055"/>
                  </a:lnTo>
                  <a:cubicBezTo>
                    <a:pt x="2576" y="16191"/>
                    <a:pt x="2703" y="16321"/>
                    <a:pt x="2829" y="16451"/>
                  </a:cubicBezTo>
                  <a:lnTo>
                    <a:pt x="2860" y="16478"/>
                  </a:lnTo>
                  <a:lnTo>
                    <a:pt x="2866" y="16484"/>
                  </a:lnTo>
                  <a:cubicBezTo>
                    <a:pt x="2932" y="16551"/>
                    <a:pt x="2999" y="16617"/>
                    <a:pt x="3068" y="16680"/>
                  </a:cubicBezTo>
                  <a:lnTo>
                    <a:pt x="3077" y="16689"/>
                  </a:lnTo>
                  <a:cubicBezTo>
                    <a:pt x="4927" y="18412"/>
                    <a:pt x="7285" y="19274"/>
                    <a:pt x="9643" y="19274"/>
                  </a:cubicBezTo>
                  <a:cubicBezTo>
                    <a:pt x="12000" y="19274"/>
                    <a:pt x="14357" y="18413"/>
                    <a:pt x="16206" y="16692"/>
                  </a:cubicBezTo>
                  <a:lnTo>
                    <a:pt x="16224" y="16677"/>
                  </a:lnTo>
                  <a:cubicBezTo>
                    <a:pt x="16287" y="16620"/>
                    <a:pt x="16351" y="16560"/>
                    <a:pt x="16411" y="16496"/>
                  </a:cubicBezTo>
                  <a:lnTo>
                    <a:pt x="16435" y="16475"/>
                  </a:lnTo>
                  <a:lnTo>
                    <a:pt x="16459" y="16451"/>
                  </a:lnTo>
                  <a:cubicBezTo>
                    <a:pt x="16583" y="16324"/>
                    <a:pt x="16704" y="16197"/>
                    <a:pt x="16822" y="16067"/>
                  </a:cubicBezTo>
                  <a:lnTo>
                    <a:pt x="16861" y="16025"/>
                  </a:lnTo>
                  <a:cubicBezTo>
                    <a:pt x="16912" y="15965"/>
                    <a:pt x="16963" y="15907"/>
                    <a:pt x="17015" y="15847"/>
                  </a:cubicBezTo>
                  <a:lnTo>
                    <a:pt x="17030" y="15829"/>
                  </a:lnTo>
                  <a:lnTo>
                    <a:pt x="17036" y="15823"/>
                  </a:lnTo>
                  <a:cubicBezTo>
                    <a:pt x="18491" y="14090"/>
                    <a:pt x="19285" y="11898"/>
                    <a:pt x="19279" y="9636"/>
                  </a:cubicBezTo>
                  <a:cubicBezTo>
                    <a:pt x="19279" y="9413"/>
                    <a:pt x="19270" y="9189"/>
                    <a:pt x="19255" y="8969"/>
                  </a:cubicBezTo>
                  <a:cubicBezTo>
                    <a:pt x="19255" y="8969"/>
                    <a:pt x="19255" y="8969"/>
                    <a:pt x="19255" y="8966"/>
                  </a:cubicBezTo>
                  <a:lnTo>
                    <a:pt x="19255" y="8963"/>
                  </a:lnTo>
                  <a:cubicBezTo>
                    <a:pt x="19252" y="8923"/>
                    <a:pt x="19249" y="8881"/>
                    <a:pt x="19246" y="8842"/>
                  </a:cubicBezTo>
                  <a:lnTo>
                    <a:pt x="19243" y="8788"/>
                  </a:lnTo>
                  <a:cubicBezTo>
                    <a:pt x="18848" y="4319"/>
                    <a:pt x="15421" y="714"/>
                    <a:pt x="10976" y="92"/>
                  </a:cubicBezTo>
                  <a:lnTo>
                    <a:pt x="10946" y="85"/>
                  </a:lnTo>
                  <a:cubicBezTo>
                    <a:pt x="10879" y="76"/>
                    <a:pt x="10810" y="70"/>
                    <a:pt x="10740" y="61"/>
                  </a:cubicBezTo>
                  <a:lnTo>
                    <a:pt x="10650" y="52"/>
                  </a:lnTo>
                  <a:lnTo>
                    <a:pt x="10553" y="40"/>
                  </a:lnTo>
                  <a:cubicBezTo>
                    <a:pt x="10496" y="37"/>
                    <a:pt x="10435" y="31"/>
                    <a:pt x="10375" y="25"/>
                  </a:cubicBezTo>
                  <a:lnTo>
                    <a:pt x="10327" y="22"/>
                  </a:lnTo>
                  <a:cubicBezTo>
                    <a:pt x="10266" y="19"/>
                    <a:pt x="10206" y="16"/>
                    <a:pt x="10146" y="13"/>
                  </a:cubicBezTo>
                  <a:lnTo>
                    <a:pt x="10112" y="13"/>
                  </a:lnTo>
                  <a:cubicBezTo>
                    <a:pt x="10040" y="7"/>
                    <a:pt x="9964" y="4"/>
                    <a:pt x="9892" y="4"/>
                  </a:cubicBezTo>
                  <a:lnTo>
                    <a:pt x="9871" y="4"/>
                  </a:lnTo>
                  <a:cubicBezTo>
                    <a:pt x="9795" y="1"/>
                    <a:pt x="9720" y="1"/>
                    <a:pt x="9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851" name="Google Shape;9851;p83"/>
          <p:cNvGrpSpPr/>
          <p:nvPr/>
        </p:nvGrpSpPr>
        <p:grpSpPr>
          <a:xfrm>
            <a:off x="4735130" y="3963142"/>
            <a:ext cx="325626" cy="325694"/>
            <a:chOff x="6242825" y="2615925"/>
            <a:chExt cx="483125" cy="483225"/>
          </a:xfrm>
          <a:solidFill>
            <a:schemeClr val="accent1">
              <a:lumMod val="75000"/>
            </a:schemeClr>
          </a:solidFill>
        </p:grpSpPr>
        <p:sp>
          <p:nvSpPr>
            <p:cNvPr id="9852" name="Google Shape;9852;p83"/>
            <p:cNvSpPr/>
            <p:nvPr/>
          </p:nvSpPr>
          <p:spPr>
            <a:xfrm>
              <a:off x="6242825" y="2672550"/>
              <a:ext cx="483125" cy="426600"/>
            </a:xfrm>
            <a:custGeom>
              <a:avLst/>
              <a:gdLst/>
              <a:ahLst/>
              <a:cxnLst/>
              <a:rect l="l" t="t" r="r" b="b"/>
              <a:pathLst>
                <a:path w="19325" h="17064" extrusionOk="0">
                  <a:moveTo>
                    <a:pt x="10230" y="2331"/>
                  </a:moveTo>
                  <a:cubicBezTo>
                    <a:pt x="11387" y="2603"/>
                    <a:pt x="12437" y="3687"/>
                    <a:pt x="13056" y="5299"/>
                  </a:cubicBezTo>
                  <a:cubicBezTo>
                    <a:pt x="13144" y="5524"/>
                    <a:pt x="13357" y="5662"/>
                    <a:pt x="13583" y="5662"/>
                  </a:cubicBezTo>
                  <a:cubicBezTo>
                    <a:pt x="13652" y="5662"/>
                    <a:pt x="13722" y="5649"/>
                    <a:pt x="13790" y="5623"/>
                  </a:cubicBezTo>
                  <a:cubicBezTo>
                    <a:pt x="14083" y="5511"/>
                    <a:pt x="14228" y="5185"/>
                    <a:pt x="14113" y="4892"/>
                  </a:cubicBezTo>
                  <a:cubicBezTo>
                    <a:pt x="13790" y="4049"/>
                    <a:pt x="13349" y="3307"/>
                    <a:pt x="12830" y="2712"/>
                  </a:cubicBezTo>
                  <a:lnTo>
                    <a:pt x="12830" y="2712"/>
                  </a:lnTo>
                  <a:cubicBezTo>
                    <a:pt x="13911" y="3029"/>
                    <a:pt x="14901" y="3512"/>
                    <a:pt x="15750" y="4143"/>
                  </a:cubicBezTo>
                  <a:cubicBezTo>
                    <a:pt x="16882" y="4988"/>
                    <a:pt x="17649" y="6024"/>
                    <a:pt x="17990" y="7147"/>
                  </a:cubicBezTo>
                  <a:cubicBezTo>
                    <a:pt x="17519" y="6915"/>
                    <a:pt x="17000" y="6794"/>
                    <a:pt x="16476" y="6794"/>
                  </a:cubicBezTo>
                  <a:cubicBezTo>
                    <a:pt x="16469" y="6794"/>
                    <a:pt x="16463" y="6794"/>
                    <a:pt x="16456" y="6794"/>
                  </a:cubicBezTo>
                  <a:cubicBezTo>
                    <a:pt x="15729" y="6794"/>
                    <a:pt x="15040" y="7012"/>
                    <a:pt x="14515" y="7404"/>
                  </a:cubicBezTo>
                  <a:cubicBezTo>
                    <a:pt x="14400" y="7492"/>
                    <a:pt x="14291" y="7588"/>
                    <a:pt x="14192" y="7694"/>
                  </a:cubicBezTo>
                  <a:cubicBezTo>
                    <a:pt x="14092" y="7588"/>
                    <a:pt x="13983" y="7492"/>
                    <a:pt x="13869" y="7404"/>
                  </a:cubicBezTo>
                  <a:cubicBezTo>
                    <a:pt x="13343" y="7012"/>
                    <a:pt x="12655" y="6794"/>
                    <a:pt x="11927" y="6794"/>
                  </a:cubicBezTo>
                  <a:cubicBezTo>
                    <a:pt x="11199" y="6794"/>
                    <a:pt x="10511" y="7012"/>
                    <a:pt x="9986" y="7404"/>
                  </a:cubicBezTo>
                  <a:cubicBezTo>
                    <a:pt x="9871" y="7492"/>
                    <a:pt x="9762" y="7588"/>
                    <a:pt x="9662" y="7694"/>
                  </a:cubicBezTo>
                  <a:cubicBezTo>
                    <a:pt x="9563" y="7588"/>
                    <a:pt x="9454" y="7492"/>
                    <a:pt x="9339" y="7404"/>
                  </a:cubicBezTo>
                  <a:cubicBezTo>
                    <a:pt x="8814" y="7012"/>
                    <a:pt x="8126" y="6794"/>
                    <a:pt x="7398" y="6794"/>
                  </a:cubicBezTo>
                  <a:cubicBezTo>
                    <a:pt x="6670" y="6794"/>
                    <a:pt x="5982" y="7012"/>
                    <a:pt x="5456" y="7404"/>
                  </a:cubicBezTo>
                  <a:cubicBezTo>
                    <a:pt x="5342" y="7492"/>
                    <a:pt x="5233" y="7588"/>
                    <a:pt x="5133" y="7694"/>
                  </a:cubicBezTo>
                  <a:cubicBezTo>
                    <a:pt x="5034" y="7588"/>
                    <a:pt x="4925" y="7492"/>
                    <a:pt x="4810" y="7404"/>
                  </a:cubicBezTo>
                  <a:cubicBezTo>
                    <a:pt x="4285" y="7012"/>
                    <a:pt x="3596" y="6794"/>
                    <a:pt x="2869" y="6794"/>
                  </a:cubicBezTo>
                  <a:cubicBezTo>
                    <a:pt x="2862" y="6794"/>
                    <a:pt x="2856" y="6794"/>
                    <a:pt x="2849" y="6794"/>
                  </a:cubicBezTo>
                  <a:cubicBezTo>
                    <a:pt x="2324" y="6794"/>
                    <a:pt x="1806" y="6915"/>
                    <a:pt x="1335" y="7147"/>
                  </a:cubicBezTo>
                  <a:cubicBezTo>
                    <a:pt x="1676" y="6024"/>
                    <a:pt x="2443" y="4988"/>
                    <a:pt x="3578" y="4143"/>
                  </a:cubicBezTo>
                  <a:cubicBezTo>
                    <a:pt x="4424" y="3512"/>
                    <a:pt x="5414" y="3029"/>
                    <a:pt x="6498" y="2712"/>
                  </a:cubicBezTo>
                  <a:lnTo>
                    <a:pt x="6498" y="2712"/>
                  </a:lnTo>
                  <a:cubicBezTo>
                    <a:pt x="5976" y="3307"/>
                    <a:pt x="5538" y="4049"/>
                    <a:pt x="5212" y="4892"/>
                  </a:cubicBezTo>
                  <a:cubicBezTo>
                    <a:pt x="5097" y="5185"/>
                    <a:pt x="5245" y="5511"/>
                    <a:pt x="5535" y="5623"/>
                  </a:cubicBezTo>
                  <a:cubicBezTo>
                    <a:pt x="5603" y="5649"/>
                    <a:pt x="5673" y="5662"/>
                    <a:pt x="5742" y="5662"/>
                  </a:cubicBezTo>
                  <a:cubicBezTo>
                    <a:pt x="5968" y="5662"/>
                    <a:pt x="6181" y="5524"/>
                    <a:pt x="6269" y="5299"/>
                  </a:cubicBezTo>
                  <a:cubicBezTo>
                    <a:pt x="6891" y="3687"/>
                    <a:pt x="7941" y="2603"/>
                    <a:pt x="9098" y="2331"/>
                  </a:cubicBezTo>
                  <a:lnTo>
                    <a:pt x="9098" y="5097"/>
                  </a:lnTo>
                  <a:cubicBezTo>
                    <a:pt x="9098" y="5408"/>
                    <a:pt x="9351" y="5662"/>
                    <a:pt x="9662" y="5662"/>
                  </a:cubicBezTo>
                  <a:cubicBezTo>
                    <a:pt x="9976" y="5662"/>
                    <a:pt x="10230" y="5408"/>
                    <a:pt x="10230" y="5097"/>
                  </a:cubicBezTo>
                  <a:lnTo>
                    <a:pt x="10230" y="2331"/>
                  </a:lnTo>
                  <a:close/>
                  <a:moveTo>
                    <a:pt x="9662" y="0"/>
                  </a:moveTo>
                  <a:cubicBezTo>
                    <a:pt x="9348" y="0"/>
                    <a:pt x="9098" y="254"/>
                    <a:pt x="9098" y="568"/>
                  </a:cubicBezTo>
                  <a:lnTo>
                    <a:pt x="9098" y="1145"/>
                  </a:lnTo>
                  <a:cubicBezTo>
                    <a:pt x="6764" y="1247"/>
                    <a:pt x="4584" y="1981"/>
                    <a:pt x="2899" y="3234"/>
                  </a:cubicBezTo>
                  <a:cubicBezTo>
                    <a:pt x="1030" y="4629"/>
                    <a:pt x="0" y="6495"/>
                    <a:pt x="0" y="8494"/>
                  </a:cubicBezTo>
                  <a:lnTo>
                    <a:pt x="0" y="9059"/>
                  </a:lnTo>
                  <a:cubicBezTo>
                    <a:pt x="0" y="9373"/>
                    <a:pt x="254" y="9626"/>
                    <a:pt x="568" y="9626"/>
                  </a:cubicBezTo>
                  <a:cubicBezTo>
                    <a:pt x="879" y="9626"/>
                    <a:pt x="1133" y="9373"/>
                    <a:pt x="1133" y="9059"/>
                  </a:cubicBezTo>
                  <a:cubicBezTo>
                    <a:pt x="1133" y="8455"/>
                    <a:pt x="1945" y="7926"/>
                    <a:pt x="2869" y="7926"/>
                  </a:cubicBezTo>
                  <a:cubicBezTo>
                    <a:pt x="3793" y="7926"/>
                    <a:pt x="4569" y="8446"/>
                    <a:pt x="4569" y="9059"/>
                  </a:cubicBezTo>
                  <a:cubicBezTo>
                    <a:pt x="4569" y="9373"/>
                    <a:pt x="4819" y="9623"/>
                    <a:pt x="5133" y="9623"/>
                  </a:cubicBezTo>
                  <a:cubicBezTo>
                    <a:pt x="5447" y="9623"/>
                    <a:pt x="5701" y="9373"/>
                    <a:pt x="5701" y="9059"/>
                  </a:cubicBezTo>
                  <a:cubicBezTo>
                    <a:pt x="5701" y="8446"/>
                    <a:pt x="6477" y="7926"/>
                    <a:pt x="7398" y="7926"/>
                  </a:cubicBezTo>
                  <a:cubicBezTo>
                    <a:pt x="8319" y="7926"/>
                    <a:pt x="9098" y="8446"/>
                    <a:pt x="9098" y="9059"/>
                  </a:cubicBezTo>
                  <a:lnTo>
                    <a:pt x="9098" y="9475"/>
                  </a:lnTo>
                  <a:cubicBezTo>
                    <a:pt x="9098" y="9500"/>
                    <a:pt x="9098" y="9527"/>
                    <a:pt x="9101" y="9551"/>
                  </a:cubicBezTo>
                  <a:cubicBezTo>
                    <a:pt x="9098" y="9575"/>
                    <a:pt x="9098" y="9602"/>
                    <a:pt x="9098" y="9626"/>
                  </a:cubicBezTo>
                  <a:lnTo>
                    <a:pt x="9098" y="14799"/>
                  </a:lnTo>
                  <a:cubicBezTo>
                    <a:pt x="9098" y="15424"/>
                    <a:pt x="8591" y="15931"/>
                    <a:pt x="7966" y="15931"/>
                  </a:cubicBezTo>
                  <a:cubicBezTo>
                    <a:pt x="7337" y="15931"/>
                    <a:pt x="6833" y="15424"/>
                    <a:pt x="6833" y="14799"/>
                  </a:cubicBezTo>
                  <a:lnTo>
                    <a:pt x="6833" y="14231"/>
                  </a:lnTo>
                  <a:cubicBezTo>
                    <a:pt x="6833" y="13920"/>
                    <a:pt x="6580" y="13666"/>
                    <a:pt x="6266" y="13666"/>
                  </a:cubicBezTo>
                  <a:cubicBezTo>
                    <a:pt x="5952" y="13666"/>
                    <a:pt x="5701" y="13920"/>
                    <a:pt x="5701" y="14231"/>
                  </a:cubicBezTo>
                  <a:lnTo>
                    <a:pt x="5701" y="14799"/>
                  </a:lnTo>
                  <a:cubicBezTo>
                    <a:pt x="5701" y="16049"/>
                    <a:pt x="6712" y="17063"/>
                    <a:pt x="7966" y="17063"/>
                  </a:cubicBezTo>
                  <a:cubicBezTo>
                    <a:pt x="9216" y="17063"/>
                    <a:pt x="10230" y="16049"/>
                    <a:pt x="10230" y="14799"/>
                  </a:cubicBezTo>
                  <a:lnTo>
                    <a:pt x="10230" y="9626"/>
                  </a:lnTo>
                  <a:cubicBezTo>
                    <a:pt x="10227" y="9599"/>
                    <a:pt x="10227" y="9575"/>
                    <a:pt x="10224" y="9551"/>
                  </a:cubicBezTo>
                  <a:cubicBezTo>
                    <a:pt x="10227" y="9524"/>
                    <a:pt x="10227" y="9500"/>
                    <a:pt x="10230" y="9475"/>
                  </a:cubicBezTo>
                  <a:lnTo>
                    <a:pt x="10230" y="9059"/>
                  </a:lnTo>
                  <a:cubicBezTo>
                    <a:pt x="10230" y="8446"/>
                    <a:pt x="11006" y="7926"/>
                    <a:pt x="11927" y="7926"/>
                  </a:cubicBezTo>
                  <a:cubicBezTo>
                    <a:pt x="12848" y="7926"/>
                    <a:pt x="13627" y="8446"/>
                    <a:pt x="13627" y="9059"/>
                  </a:cubicBezTo>
                  <a:cubicBezTo>
                    <a:pt x="13627" y="9373"/>
                    <a:pt x="13878" y="9623"/>
                    <a:pt x="14192" y="9623"/>
                  </a:cubicBezTo>
                  <a:cubicBezTo>
                    <a:pt x="14506" y="9623"/>
                    <a:pt x="14759" y="9373"/>
                    <a:pt x="14759" y="9059"/>
                  </a:cubicBezTo>
                  <a:cubicBezTo>
                    <a:pt x="14759" y="8446"/>
                    <a:pt x="15535" y="7926"/>
                    <a:pt x="16456" y="7926"/>
                  </a:cubicBezTo>
                  <a:cubicBezTo>
                    <a:pt x="17377" y="7926"/>
                    <a:pt x="18192" y="8455"/>
                    <a:pt x="18192" y="9059"/>
                  </a:cubicBezTo>
                  <a:cubicBezTo>
                    <a:pt x="18192" y="9373"/>
                    <a:pt x="18446" y="9623"/>
                    <a:pt x="18760" y="9623"/>
                  </a:cubicBezTo>
                  <a:cubicBezTo>
                    <a:pt x="19071" y="9623"/>
                    <a:pt x="19325" y="9373"/>
                    <a:pt x="19325" y="9059"/>
                  </a:cubicBezTo>
                  <a:lnTo>
                    <a:pt x="19325" y="8494"/>
                  </a:lnTo>
                  <a:cubicBezTo>
                    <a:pt x="19325" y="6495"/>
                    <a:pt x="18295" y="4629"/>
                    <a:pt x="16426" y="3234"/>
                  </a:cubicBezTo>
                  <a:cubicBezTo>
                    <a:pt x="14744" y="1981"/>
                    <a:pt x="12561" y="1247"/>
                    <a:pt x="10230" y="1145"/>
                  </a:cubicBezTo>
                  <a:lnTo>
                    <a:pt x="10230" y="568"/>
                  </a:lnTo>
                  <a:cubicBezTo>
                    <a:pt x="10230" y="254"/>
                    <a:pt x="9976" y="0"/>
                    <a:pt x="9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53" name="Google Shape;9853;p83"/>
            <p:cNvSpPr/>
            <p:nvPr/>
          </p:nvSpPr>
          <p:spPr>
            <a:xfrm>
              <a:off x="6413650" y="2615925"/>
              <a:ext cx="28325" cy="56650"/>
            </a:xfrm>
            <a:custGeom>
              <a:avLst/>
              <a:gdLst/>
              <a:ahLst/>
              <a:cxnLst/>
              <a:rect l="l" t="t" r="r" b="b"/>
              <a:pathLst>
                <a:path w="1133" h="2266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1701"/>
                  </a:lnTo>
                  <a:cubicBezTo>
                    <a:pt x="0" y="2012"/>
                    <a:pt x="251" y="2265"/>
                    <a:pt x="565" y="2265"/>
                  </a:cubicBezTo>
                  <a:cubicBezTo>
                    <a:pt x="879" y="2265"/>
                    <a:pt x="1133" y="2012"/>
                    <a:pt x="1133" y="1701"/>
                  </a:cubicBezTo>
                  <a:lnTo>
                    <a:pt x="1133" y="568"/>
                  </a:ln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54" name="Google Shape;9854;p83"/>
            <p:cNvSpPr/>
            <p:nvPr/>
          </p:nvSpPr>
          <p:spPr>
            <a:xfrm>
              <a:off x="6526875" y="2615925"/>
              <a:ext cx="28325" cy="56650"/>
            </a:xfrm>
            <a:custGeom>
              <a:avLst/>
              <a:gdLst/>
              <a:ahLst/>
              <a:cxnLst/>
              <a:rect l="l" t="t" r="r" b="b"/>
              <a:pathLst>
                <a:path w="1133" h="2266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1701"/>
                  </a:lnTo>
                  <a:cubicBezTo>
                    <a:pt x="0" y="2012"/>
                    <a:pt x="251" y="2265"/>
                    <a:pt x="565" y="2265"/>
                  </a:cubicBezTo>
                  <a:cubicBezTo>
                    <a:pt x="879" y="2265"/>
                    <a:pt x="1133" y="2012"/>
                    <a:pt x="1133" y="1701"/>
                  </a:cubicBezTo>
                  <a:lnTo>
                    <a:pt x="1133" y="568"/>
                  </a:ln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55" name="Google Shape;9855;p83"/>
            <p:cNvSpPr/>
            <p:nvPr/>
          </p:nvSpPr>
          <p:spPr>
            <a:xfrm>
              <a:off x="6611800" y="2644250"/>
              <a:ext cx="28325" cy="56625"/>
            </a:xfrm>
            <a:custGeom>
              <a:avLst/>
              <a:gdLst/>
              <a:ahLst/>
              <a:cxnLst/>
              <a:rect l="l" t="t" r="r" b="b"/>
              <a:pathLst>
                <a:path w="1133" h="2265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lnTo>
                    <a:pt x="0" y="1700"/>
                  </a:lnTo>
                  <a:cubicBezTo>
                    <a:pt x="0" y="2011"/>
                    <a:pt x="251" y="2265"/>
                    <a:pt x="565" y="2265"/>
                  </a:cubicBezTo>
                  <a:cubicBezTo>
                    <a:pt x="879" y="2265"/>
                    <a:pt x="1133" y="2011"/>
                    <a:pt x="1133" y="1700"/>
                  </a:cubicBezTo>
                  <a:lnTo>
                    <a:pt x="1133" y="568"/>
                  </a:lnTo>
                  <a:cubicBezTo>
                    <a:pt x="1133" y="254"/>
                    <a:pt x="879" y="0"/>
                    <a:pt x="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56" name="Google Shape;9856;p83"/>
            <p:cNvSpPr/>
            <p:nvPr/>
          </p:nvSpPr>
          <p:spPr>
            <a:xfrm>
              <a:off x="6328725" y="2644250"/>
              <a:ext cx="28325" cy="56625"/>
            </a:xfrm>
            <a:custGeom>
              <a:avLst/>
              <a:gdLst/>
              <a:ahLst/>
              <a:cxnLst/>
              <a:rect l="l" t="t" r="r" b="b"/>
              <a:pathLst>
                <a:path w="1133" h="2265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lnTo>
                    <a:pt x="0" y="1700"/>
                  </a:lnTo>
                  <a:cubicBezTo>
                    <a:pt x="0" y="2011"/>
                    <a:pt x="251" y="2265"/>
                    <a:pt x="565" y="2265"/>
                  </a:cubicBezTo>
                  <a:cubicBezTo>
                    <a:pt x="879" y="2265"/>
                    <a:pt x="1133" y="2011"/>
                    <a:pt x="1133" y="1700"/>
                  </a:cubicBezTo>
                  <a:lnTo>
                    <a:pt x="1133" y="568"/>
                  </a:lnTo>
                  <a:cubicBezTo>
                    <a:pt x="1133" y="254"/>
                    <a:pt x="879" y="0"/>
                    <a:pt x="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857" name="Google Shape;9857;p83"/>
          <p:cNvSpPr/>
          <p:nvPr/>
        </p:nvSpPr>
        <p:spPr>
          <a:xfrm>
            <a:off x="5053509" y="2716141"/>
            <a:ext cx="345977" cy="321175"/>
          </a:xfrm>
          <a:custGeom>
            <a:avLst/>
            <a:gdLst/>
            <a:ahLst/>
            <a:cxnLst/>
            <a:rect l="l" t="t" r="r" b="b"/>
            <a:pathLst>
              <a:path w="19655" h="18246" extrusionOk="0">
                <a:moveTo>
                  <a:pt x="9829" y="1835"/>
                </a:moveTo>
                <a:lnTo>
                  <a:pt x="12133" y="6452"/>
                </a:lnTo>
                <a:cubicBezTo>
                  <a:pt x="12218" y="6618"/>
                  <a:pt x="12375" y="6733"/>
                  <a:pt x="12559" y="6760"/>
                </a:cubicBezTo>
                <a:lnTo>
                  <a:pt x="17698" y="7500"/>
                </a:lnTo>
                <a:lnTo>
                  <a:pt x="13984" y="11078"/>
                </a:lnTo>
                <a:cubicBezTo>
                  <a:pt x="13848" y="11211"/>
                  <a:pt x="13788" y="11398"/>
                  <a:pt x="13821" y="11582"/>
                </a:cubicBezTo>
                <a:lnTo>
                  <a:pt x="14700" y="16646"/>
                </a:lnTo>
                <a:lnTo>
                  <a:pt x="10092" y="14251"/>
                </a:lnTo>
                <a:cubicBezTo>
                  <a:pt x="10009" y="14209"/>
                  <a:pt x="9919" y="14188"/>
                  <a:pt x="9830" y="14188"/>
                </a:cubicBezTo>
                <a:cubicBezTo>
                  <a:pt x="9740" y="14188"/>
                  <a:pt x="9651" y="14209"/>
                  <a:pt x="9570" y="14251"/>
                </a:cubicBezTo>
                <a:lnTo>
                  <a:pt x="4962" y="16646"/>
                </a:lnTo>
                <a:lnTo>
                  <a:pt x="5838" y="11582"/>
                </a:lnTo>
                <a:cubicBezTo>
                  <a:pt x="5871" y="11398"/>
                  <a:pt x="5810" y="11208"/>
                  <a:pt x="5674" y="11078"/>
                </a:cubicBezTo>
                <a:lnTo>
                  <a:pt x="1961" y="7500"/>
                </a:lnTo>
                <a:lnTo>
                  <a:pt x="7100" y="6760"/>
                </a:lnTo>
                <a:cubicBezTo>
                  <a:pt x="7284" y="6733"/>
                  <a:pt x="7441" y="6618"/>
                  <a:pt x="7525" y="6452"/>
                </a:cubicBezTo>
                <a:lnTo>
                  <a:pt x="9829" y="1835"/>
                </a:lnTo>
                <a:close/>
                <a:moveTo>
                  <a:pt x="9828" y="1"/>
                </a:moveTo>
                <a:cubicBezTo>
                  <a:pt x="9627" y="1"/>
                  <a:pt x="9426" y="105"/>
                  <a:pt x="9322" y="313"/>
                </a:cubicBezTo>
                <a:lnTo>
                  <a:pt x="6641" y="5682"/>
                </a:lnTo>
                <a:lnTo>
                  <a:pt x="653" y="6543"/>
                </a:lnTo>
                <a:cubicBezTo>
                  <a:pt x="188" y="6609"/>
                  <a:pt x="1" y="7183"/>
                  <a:pt x="339" y="7509"/>
                </a:cubicBezTo>
                <a:lnTo>
                  <a:pt x="4672" y="11685"/>
                </a:lnTo>
                <a:lnTo>
                  <a:pt x="3648" y="17579"/>
                </a:lnTo>
                <a:cubicBezTo>
                  <a:pt x="3584" y="17947"/>
                  <a:pt x="3875" y="18245"/>
                  <a:pt x="4207" y="18245"/>
                </a:cubicBezTo>
                <a:cubicBezTo>
                  <a:pt x="4293" y="18245"/>
                  <a:pt x="4383" y="18225"/>
                  <a:pt x="4470" y="18180"/>
                </a:cubicBezTo>
                <a:lnTo>
                  <a:pt x="9829" y="15393"/>
                </a:lnTo>
                <a:lnTo>
                  <a:pt x="15189" y="18180"/>
                </a:lnTo>
                <a:cubicBezTo>
                  <a:pt x="15275" y="18225"/>
                  <a:pt x="15365" y="18245"/>
                  <a:pt x="15452" y="18245"/>
                </a:cubicBezTo>
                <a:cubicBezTo>
                  <a:pt x="15782" y="18245"/>
                  <a:pt x="16072" y="17948"/>
                  <a:pt x="16007" y="17582"/>
                </a:cubicBezTo>
                <a:lnTo>
                  <a:pt x="14986" y="11685"/>
                </a:lnTo>
                <a:lnTo>
                  <a:pt x="19316" y="7512"/>
                </a:lnTo>
                <a:cubicBezTo>
                  <a:pt x="19655" y="7183"/>
                  <a:pt x="19470" y="6609"/>
                  <a:pt x="19005" y="6543"/>
                </a:cubicBezTo>
                <a:lnTo>
                  <a:pt x="13015" y="5682"/>
                </a:lnTo>
                <a:lnTo>
                  <a:pt x="10333" y="313"/>
                </a:lnTo>
                <a:cubicBezTo>
                  <a:pt x="10229" y="105"/>
                  <a:pt x="10029" y="1"/>
                  <a:pt x="9828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858" name="Google Shape;9858;p83"/>
          <p:cNvGrpSpPr/>
          <p:nvPr/>
        </p:nvGrpSpPr>
        <p:grpSpPr>
          <a:xfrm>
            <a:off x="5488629" y="2707036"/>
            <a:ext cx="342087" cy="340186"/>
            <a:chOff x="1487200" y="3210375"/>
            <a:chExt cx="485850" cy="483150"/>
          </a:xfrm>
          <a:solidFill>
            <a:schemeClr val="accent1">
              <a:lumMod val="75000"/>
            </a:schemeClr>
          </a:solidFill>
        </p:grpSpPr>
        <p:sp>
          <p:nvSpPr>
            <p:cNvPr id="9859" name="Google Shape;9859;p83"/>
            <p:cNvSpPr/>
            <p:nvPr/>
          </p:nvSpPr>
          <p:spPr>
            <a:xfrm>
              <a:off x="1712075" y="3294975"/>
              <a:ext cx="146750" cy="141525"/>
            </a:xfrm>
            <a:custGeom>
              <a:avLst/>
              <a:gdLst/>
              <a:ahLst/>
              <a:cxnLst/>
              <a:rect l="l" t="t" r="r" b="b"/>
              <a:pathLst>
                <a:path w="5870" h="5661" extrusionOk="0">
                  <a:moveTo>
                    <a:pt x="2935" y="1832"/>
                  </a:moveTo>
                  <a:lnTo>
                    <a:pt x="3183" y="2327"/>
                  </a:lnTo>
                  <a:cubicBezTo>
                    <a:pt x="3237" y="2438"/>
                    <a:pt x="3327" y="2526"/>
                    <a:pt x="3436" y="2580"/>
                  </a:cubicBezTo>
                  <a:lnTo>
                    <a:pt x="3931" y="2831"/>
                  </a:lnTo>
                  <a:lnTo>
                    <a:pt x="3436" y="3079"/>
                  </a:lnTo>
                  <a:cubicBezTo>
                    <a:pt x="3327" y="3133"/>
                    <a:pt x="3237" y="3220"/>
                    <a:pt x="3183" y="3332"/>
                  </a:cubicBezTo>
                  <a:lnTo>
                    <a:pt x="2935" y="3827"/>
                  </a:lnTo>
                  <a:lnTo>
                    <a:pt x="2684" y="3332"/>
                  </a:lnTo>
                  <a:cubicBezTo>
                    <a:pt x="2630" y="3220"/>
                    <a:pt x="2542" y="3133"/>
                    <a:pt x="2431" y="3079"/>
                  </a:cubicBezTo>
                  <a:lnTo>
                    <a:pt x="1936" y="2831"/>
                  </a:lnTo>
                  <a:lnTo>
                    <a:pt x="2431" y="2580"/>
                  </a:lnTo>
                  <a:cubicBezTo>
                    <a:pt x="2542" y="2526"/>
                    <a:pt x="2630" y="2438"/>
                    <a:pt x="2684" y="2327"/>
                  </a:cubicBezTo>
                  <a:lnTo>
                    <a:pt x="2935" y="1832"/>
                  </a:lnTo>
                  <a:close/>
                  <a:moveTo>
                    <a:pt x="2933" y="0"/>
                  </a:moveTo>
                  <a:cubicBezTo>
                    <a:pt x="2733" y="0"/>
                    <a:pt x="2532" y="104"/>
                    <a:pt x="2428" y="313"/>
                  </a:cubicBezTo>
                  <a:lnTo>
                    <a:pt x="1757" y="1653"/>
                  </a:lnTo>
                  <a:lnTo>
                    <a:pt x="417" y="2324"/>
                  </a:lnTo>
                  <a:cubicBezTo>
                    <a:pt x="0" y="2532"/>
                    <a:pt x="0" y="3127"/>
                    <a:pt x="417" y="3335"/>
                  </a:cubicBezTo>
                  <a:lnTo>
                    <a:pt x="1757" y="4006"/>
                  </a:lnTo>
                  <a:lnTo>
                    <a:pt x="2428" y="5346"/>
                  </a:lnTo>
                  <a:cubicBezTo>
                    <a:pt x="2532" y="5556"/>
                    <a:pt x="2733" y="5661"/>
                    <a:pt x="2933" y="5661"/>
                  </a:cubicBezTo>
                  <a:cubicBezTo>
                    <a:pt x="3134" y="5661"/>
                    <a:pt x="3335" y="5556"/>
                    <a:pt x="3439" y="5346"/>
                  </a:cubicBezTo>
                  <a:lnTo>
                    <a:pt x="4110" y="4006"/>
                  </a:lnTo>
                  <a:lnTo>
                    <a:pt x="5453" y="3335"/>
                  </a:lnTo>
                  <a:cubicBezTo>
                    <a:pt x="5870" y="3127"/>
                    <a:pt x="5870" y="2532"/>
                    <a:pt x="5453" y="2324"/>
                  </a:cubicBezTo>
                  <a:lnTo>
                    <a:pt x="4110" y="1653"/>
                  </a:lnTo>
                  <a:lnTo>
                    <a:pt x="3439" y="313"/>
                  </a:lnTo>
                  <a:cubicBezTo>
                    <a:pt x="3335" y="104"/>
                    <a:pt x="3134" y="0"/>
                    <a:pt x="2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60" name="Google Shape;9860;p83"/>
            <p:cNvSpPr/>
            <p:nvPr/>
          </p:nvSpPr>
          <p:spPr>
            <a:xfrm>
              <a:off x="1825300" y="3408200"/>
              <a:ext cx="147750" cy="141550"/>
            </a:xfrm>
            <a:custGeom>
              <a:avLst/>
              <a:gdLst/>
              <a:ahLst/>
              <a:cxnLst/>
              <a:rect l="l" t="t" r="r" b="b"/>
              <a:pathLst>
                <a:path w="5910" h="5662" extrusionOk="0">
                  <a:moveTo>
                    <a:pt x="2935" y="1832"/>
                  </a:moveTo>
                  <a:lnTo>
                    <a:pt x="3183" y="2327"/>
                  </a:lnTo>
                  <a:cubicBezTo>
                    <a:pt x="3237" y="2439"/>
                    <a:pt x="3328" y="2529"/>
                    <a:pt x="3442" y="2584"/>
                  </a:cubicBezTo>
                  <a:lnTo>
                    <a:pt x="3944" y="2831"/>
                  </a:lnTo>
                  <a:lnTo>
                    <a:pt x="3442" y="3076"/>
                  </a:lnTo>
                  <a:cubicBezTo>
                    <a:pt x="3328" y="3130"/>
                    <a:pt x="3237" y="3221"/>
                    <a:pt x="3183" y="3332"/>
                  </a:cubicBezTo>
                  <a:lnTo>
                    <a:pt x="2935" y="3828"/>
                  </a:lnTo>
                  <a:lnTo>
                    <a:pt x="2685" y="3332"/>
                  </a:lnTo>
                  <a:cubicBezTo>
                    <a:pt x="2630" y="3221"/>
                    <a:pt x="2543" y="3133"/>
                    <a:pt x="2434" y="3079"/>
                  </a:cubicBezTo>
                  <a:lnTo>
                    <a:pt x="1936" y="2831"/>
                  </a:lnTo>
                  <a:lnTo>
                    <a:pt x="2434" y="2581"/>
                  </a:lnTo>
                  <a:cubicBezTo>
                    <a:pt x="2543" y="2526"/>
                    <a:pt x="2630" y="2439"/>
                    <a:pt x="2685" y="2327"/>
                  </a:cubicBezTo>
                  <a:lnTo>
                    <a:pt x="2935" y="1832"/>
                  </a:lnTo>
                  <a:close/>
                  <a:moveTo>
                    <a:pt x="2934" y="0"/>
                  </a:moveTo>
                  <a:cubicBezTo>
                    <a:pt x="2733" y="0"/>
                    <a:pt x="2532" y="105"/>
                    <a:pt x="2428" y="313"/>
                  </a:cubicBezTo>
                  <a:lnTo>
                    <a:pt x="1758" y="1654"/>
                  </a:lnTo>
                  <a:lnTo>
                    <a:pt x="417" y="2324"/>
                  </a:lnTo>
                  <a:cubicBezTo>
                    <a:pt x="0" y="2532"/>
                    <a:pt x="0" y="3127"/>
                    <a:pt x="417" y="3335"/>
                  </a:cubicBezTo>
                  <a:lnTo>
                    <a:pt x="1758" y="4006"/>
                  </a:lnTo>
                  <a:lnTo>
                    <a:pt x="2428" y="5346"/>
                  </a:lnTo>
                  <a:cubicBezTo>
                    <a:pt x="2532" y="5556"/>
                    <a:pt x="2733" y="5661"/>
                    <a:pt x="2934" y="5661"/>
                  </a:cubicBezTo>
                  <a:cubicBezTo>
                    <a:pt x="3134" y="5661"/>
                    <a:pt x="3335" y="5556"/>
                    <a:pt x="3439" y="5346"/>
                  </a:cubicBezTo>
                  <a:lnTo>
                    <a:pt x="4110" y="4009"/>
                  </a:lnTo>
                  <a:lnTo>
                    <a:pt x="5484" y="3338"/>
                  </a:lnTo>
                  <a:cubicBezTo>
                    <a:pt x="5909" y="3133"/>
                    <a:pt x="5909" y="2526"/>
                    <a:pt x="5484" y="2321"/>
                  </a:cubicBezTo>
                  <a:lnTo>
                    <a:pt x="4110" y="1651"/>
                  </a:lnTo>
                  <a:lnTo>
                    <a:pt x="3439" y="313"/>
                  </a:lnTo>
                  <a:cubicBezTo>
                    <a:pt x="3335" y="105"/>
                    <a:pt x="3134" y="0"/>
                    <a:pt x="29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61" name="Google Shape;9861;p83"/>
            <p:cNvSpPr/>
            <p:nvPr/>
          </p:nvSpPr>
          <p:spPr>
            <a:xfrm>
              <a:off x="1487200" y="3210375"/>
              <a:ext cx="410350" cy="483150"/>
            </a:xfrm>
            <a:custGeom>
              <a:avLst/>
              <a:gdLst/>
              <a:ahLst/>
              <a:cxnLst/>
              <a:rect l="l" t="t" r="r" b="b"/>
              <a:pathLst>
                <a:path w="16414" h="19326" extrusionOk="0">
                  <a:moveTo>
                    <a:pt x="9662" y="1133"/>
                  </a:moveTo>
                  <a:cubicBezTo>
                    <a:pt x="9744" y="1133"/>
                    <a:pt x="9825" y="1133"/>
                    <a:pt x="9910" y="1136"/>
                  </a:cubicBezTo>
                  <a:cubicBezTo>
                    <a:pt x="7953" y="2866"/>
                    <a:pt x="6830" y="5351"/>
                    <a:pt x="6833" y="7966"/>
                  </a:cubicBezTo>
                  <a:cubicBezTo>
                    <a:pt x="6833" y="12311"/>
                    <a:pt x="9907" y="16049"/>
                    <a:pt x="14170" y="16889"/>
                  </a:cubicBezTo>
                  <a:cubicBezTo>
                    <a:pt x="12821" y="17740"/>
                    <a:pt x="11260" y="18193"/>
                    <a:pt x="9662" y="18193"/>
                  </a:cubicBezTo>
                  <a:cubicBezTo>
                    <a:pt x="4958" y="18193"/>
                    <a:pt x="1132" y="14368"/>
                    <a:pt x="1132" y="9663"/>
                  </a:cubicBezTo>
                  <a:cubicBezTo>
                    <a:pt x="1132" y="4959"/>
                    <a:pt x="4958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093" y="1"/>
                    <a:pt x="4668" y="1009"/>
                    <a:pt x="2838" y="2839"/>
                  </a:cubicBezTo>
                  <a:cubicBezTo>
                    <a:pt x="1009" y="4669"/>
                    <a:pt x="0" y="7094"/>
                    <a:pt x="0" y="9663"/>
                  </a:cubicBezTo>
                  <a:cubicBezTo>
                    <a:pt x="0" y="12233"/>
                    <a:pt x="1009" y="14657"/>
                    <a:pt x="2838" y="16487"/>
                  </a:cubicBezTo>
                  <a:cubicBezTo>
                    <a:pt x="4668" y="18317"/>
                    <a:pt x="7090" y="19325"/>
                    <a:pt x="9662" y="19325"/>
                  </a:cubicBezTo>
                  <a:cubicBezTo>
                    <a:pt x="12008" y="19322"/>
                    <a:pt x="14273" y="18462"/>
                    <a:pt x="16027" y="16907"/>
                  </a:cubicBezTo>
                  <a:cubicBezTo>
                    <a:pt x="16414" y="16566"/>
                    <a:pt x="16181" y="15932"/>
                    <a:pt x="15668" y="15916"/>
                  </a:cubicBezTo>
                  <a:cubicBezTo>
                    <a:pt x="11420" y="15799"/>
                    <a:pt x="7965" y="12233"/>
                    <a:pt x="7965" y="7966"/>
                  </a:cubicBezTo>
                  <a:cubicBezTo>
                    <a:pt x="7965" y="5243"/>
                    <a:pt x="9391" y="2658"/>
                    <a:pt x="11688" y="1215"/>
                  </a:cubicBezTo>
                  <a:cubicBezTo>
                    <a:pt x="12123" y="943"/>
                    <a:pt x="11999" y="276"/>
                    <a:pt x="11495" y="179"/>
                  </a:cubicBezTo>
                  <a:cubicBezTo>
                    <a:pt x="10891" y="61"/>
                    <a:pt x="10278" y="4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862" name="Google Shape;9862;p83"/>
          <p:cNvSpPr/>
          <p:nvPr/>
        </p:nvSpPr>
        <p:spPr>
          <a:xfrm>
            <a:off x="5895994" y="2739750"/>
            <a:ext cx="340168" cy="273948"/>
          </a:xfrm>
          <a:custGeom>
            <a:avLst/>
            <a:gdLst/>
            <a:ahLst/>
            <a:cxnLst/>
            <a:rect l="l" t="t" r="r" b="b"/>
            <a:pathLst>
              <a:path w="19325" h="15563" extrusionOk="0">
                <a:moveTo>
                  <a:pt x="13582" y="1135"/>
                </a:moveTo>
                <a:cubicBezTo>
                  <a:pt x="14814" y="1135"/>
                  <a:pt x="15946" y="1812"/>
                  <a:pt x="16532" y="2896"/>
                </a:cubicBezTo>
                <a:cubicBezTo>
                  <a:pt x="17118" y="3983"/>
                  <a:pt x="17060" y="5302"/>
                  <a:pt x="16381" y="6332"/>
                </a:cubicBezTo>
                <a:cubicBezTo>
                  <a:pt x="15881" y="6149"/>
                  <a:pt x="15358" y="6058"/>
                  <a:pt x="14835" y="6058"/>
                </a:cubicBezTo>
                <a:cubicBezTo>
                  <a:pt x="14169" y="6058"/>
                  <a:pt x="13503" y="6206"/>
                  <a:pt x="12890" y="6501"/>
                </a:cubicBezTo>
                <a:cubicBezTo>
                  <a:pt x="12326" y="5429"/>
                  <a:pt x="11381" y="4611"/>
                  <a:pt x="10239" y="4203"/>
                </a:cubicBezTo>
                <a:cubicBezTo>
                  <a:pt x="10390" y="2470"/>
                  <a:pt x="11843" y="1138"/>
                  <a:pt x="13582" y="1135"/>
                </a:cubicBezTo>
                <a:close/>
                <a:moveTo>
                  <a:pt x="8612" y="5055"/>
                </a:moveTo>
                <a:cubicBezTo>
                  <a:pt x="8920" y="5055"/>
                  <a:pt x="9222" y="5094"/>
                  <a:pt x="9518" y="5172"/>
                </a:cubicBezTo>
                <a:cubicBezTo>
                  <a:pt x="10710" y="5489"/>
                  <a:pt x="11673" y="6413"/>
                  <a:pt x="12093" y="7639"/>
                </a:cubicBezTo>
                <a:cubicBezTo>
                  <a:pt x="12176" y="7879"/>
                  <a:pt x="12400" y="8020"/>
                  <a:pt x="12631" y="8020"/>
                </a:cubicBezTo>
                <a:cubicBezTo>
                  <a:pt x="12744" y="8020"/>
                  <a:pt x="12859" y="7986"/>
                  <a:pt x="12960" y="7914"/>
                </a:cubicBezTo>
                <a:cubicBezTo>
                  <a:pt x="13506" y="7519"/>
                  <a:pt x="14164" y="7304"/>
                  <a:pt x="14838" y="7304"/>
                </a:cubicBezTo>
                <a:cubicBezTo>
                  <a:pt x="14844" y="7304"/>
                  <a:pt x="14850" y="7304"/>
                  <a:pt x="14856" y="7304"/>
                </a:cubicBezTo>
                <a:cubicBezTo>
                  <a:pt x="15360" y="7304"/>
                  <a:pt x="15858" y="7428"/>
                  <a:pt x="16308" y="7663"/>
                </a:cubicBezTo>
                <a:cubicBezTo>
                  <a:pt x="17471" y="8267"/>
                  <a:pt x="18192" y="9493"/>
                  <a:pt x="18192" y="10864"/>
                </a:cubicBezTo>
                <a:cubicBezTo>
                  <a:pt x="18192" y="12830"/>
                  <a:pt x="16689" y="14427"/>
                  <a:pt x="14838" y="14427"/>
                </a:cubicBezTo>
                <a:lnTo>
                  <a:pt x="3904" y="14427"/>
                </a:lnTo>
                <a:cubicBezTo>
                  <a:pt x="2377" y="14427"/>
                  <a:pt x="1133" y="13104"/>
                  <a:pt x="1133" y="11480"/>
                </a:cubicBezTo>
                <a:cubicBezTo>
                  <a:pt x="1133" y="9853"/>
                  <a:pt x="2377" y="8530"/>
                  <a:pt x="3904" y="8530"/>
                </a:cubicBezTo>
                <a:cubicBezTo>
                  <a:pt x="4052" y="8533"/>
                  <a:pt x="4200" y="8545"/>
                  <a:pt x="4345" y="8569"/>
                </a:cubicBezTo>
                <a:cubicBezTo>
                  <a:pt x="4377" y="8575"/>
                  <a:pt x="4409" y="8577"/>
                  <a:pt x="4441" y="8577"/>
                </a:cubicBezTo>
                <a:cubicBezTo>
                  <a:pt x="4704" y="8577"/>
                  <a:pt x="4941" y="8393"/>
                  <a:pt x="4994" y="8128"/>
                </a:cubicBezTo>
                <a:cubicBezTo>
                  <a:pt x="5369" y="6347"/>
                  <a:pt x="6891" y="5055"/>
                  <a:pt x="8612" y="5055"/>
                </a:cubicBezTo>
                <a:close/>
                <a:moveTo>
                  <a:pt x="13579" y="1"/>
                </a:moveTo>
                <a:cubicBezTo>
                  <a:pt x="11392" y="1"/>
                  <a:pt x="9410" y="1624"/>
                  <a:pt x="9128" y="3953"/>
                </a:cubicBezTo>
                <a:cubicBezTo>
                  <a:pt x="8954" y="3933"/>
                  <a:pt x="8780" y="3923"/>
                  <a:pt x="8607" y="3923"/>
                </a:cubicBezTo>
                <a:cubicBezTo>
                  <a:pt x="7490" y="3923"/>
                  <a:pt x="6402" y="4324"/>
                  <a:pt x="5550" y="5064"/>
                </a:cubicBezTo>
                <a:cubicBezTo>
                  <a:pt x="4831" y="5686"/>
                  <a:pt x="4300" y="6495"/>
                  <a:pt x="4016" y="7401"/>
                </a:cubicBezTo>
                <a:lnTo>
                  <a:pt x="3901" y="7401"/>
                </a:lnTo>
                <a:cubicBezTo>
                  <a:pt x="1752" y="7401"/>
                  <a:pt x="0" y="9231"/>
                  <a:pt x="0" y="11480"/>
                </a:cubicBezTo>
                <a:cubicBezTo>
                  <a:pt x="0" y="13730"/>
                  <a:pt x="1749" y="15562"/>
                  <a:pt x="3901" y="15562"/>
                </a:cubicBezTo>
                <a:lnTo>
                  <a:pt x="14838" y="15562"/>
                </a:lnTo>
                <a:cubicBezTo>
                  <a:pt x="17311" y="15562"/>
                  <a:pt x="19325" y="13455"/>
                  <a:pt x="19325" y="10867"/>
                </a:cubicBezTo>
                <a:cubicBezTo>
                  <a:pt x="19325" y="9985"/>
                  <a:pt x="19086" y="9122"/>
                  <a:pt x="18633" y="8364"/>
                </a:cubicBezTo>
                <a:cubicBezTo>
                  <a:pt x="18301" y="7808"/>
                  <a:pt x="17854" y="7331"/>
                  <a:pt x="17326" y="6960"/>
                </a:cubicBezTo>
                <a:cubicBezTo>
                  <a:pt x="18917" y="4544"/>
                  <a:pt x="17842" y="1274"/>
                  <a:pt x="15125" y="278"/>
                </a:cubicBezTo>
                <a:cubicBezTo>
                  <a:pt x="14611" y="89"/>
                  <a:pt x="14089" y="1"/>
                  <a:pt x="13579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9863" name="Google Shape;9863;p83"/>
          <p:cNvSpPr/>
          <p:nvPr/>
        </p:nvSpPr>
        <p:spPr>
          <a:xfrm>
            <a:off x="6310174" y="2774289"/>
            <a:ext cx="340221" cy="204858"/>
          </a:xfrm>
          <a:custGeom>
            <a:avLst/>
            <a:gdLst/>
            <a:ahLst/>
            <a:cxnLst/>
            <a:rect l="l" t="t" r="r" b="b"/>
            <a:pathLst>
              <a:path w="19328" h="11638" extrusionOk="0">
                <a:moveTo>
                  <a:pt x="8612" y="1133"/>
                </a:moveTo>
                <a:cubicBezTo>
                  <a:pt x="8920" y="1133"/>
                  <a:pt x="9222" y="1172"/>
                  <a:pt x="9518" y="1251"/>
                </a:cubicBezTo>
                <a:cubicBezTo>
                  <a:pt x="10710" y="1571"/>
                  <a:pt x="11674" y="2492"/>
                  <a:pt x="12093" y="3718"/>
                </a:cubicBezTo>
                <a:cubicBezTo>
                  <a:pt x="12176" y="3959"/>
                  <a:pt x="12399" y="4099"/>
                  <a:pt x="12630" y="4099"/>
                </a:cubicBezTo>
                <a:cubicBezTo>
                  <a:pt x="12743" y="4099"/>
                  <a:pt x="12858" y="4065"/>
                  <a:pt x="12960" y="3992"/>
                </a:cubicBezTo>
                <a:cubicBezTo>
                  <a:pt x="13506" y="3597"/>
                  <a:pt x="14165" y="3382"/>
                  <a:pt x="14838" y="3382"/>
                </a:cubicBezTo>
                <a:cubicBezTo>
                  <a:pt x="14844" y="3382"/>
                  <a:pt x="14850" y="3382"/>
                  <a:pt x="14856" y="3382"/>
                </a:cubicBezTo>
                <a:cubicBezTo>
                  <a:pt x="15360" y="3382"/>
                  <a:pt x="15858" y="3506"/>
                  <a:pt x="16308" y="3742"/>
                </a:cubicBezTo>
                <a:cubicBezTo>
                  <a:pt x="17471" y="4346"/>
                  <a:pt x="18193" y="5572"/>
                  <a:pt x="18193" y="6942"/>
                </a:cubicBezTo>
                <a:cubicBezTo>
                  <a:pt x="18193" y="8908"/>
                  <a:pt x="16689" y="10505"/>
                  <a:pt x="14838" y="10505"/>
                </a:cubicBezTo>
                <a:lnTo>
                  <a:pt x="3905" y="10505"/>
                </a:lnTo>
                <a:cubicBezTo>
                  <a:pt x="2377" y="10505"/>
                  <a:pt x="1133" y="9183"/>
                  <a:pt x="1133" y="7558"/>
                </a:cubicBezTo>
                <a:cubicBezTo>
                  <a:pt x="1133" y="5931"/>
                  <a:pt x="2377" y="4611"/>
                  <a:pt x="3905" y="4611"/>
                </a:cubicBezTo>
                <a:cubicBezTo>
                  <a:pt x="4053" y="4611"/>
                  <a:pt x="4200" y="4623"/>
                  <a:pt x="4345" y="4648"/>
                </a:cubicBezTo>
                <a:cubicBezTo>
                  <a:pt x="4378" y="4653"/>
                  <a:pt x="4410" y="4656"/>
                  <a:pt x="4442" y="4656"/>
                </a:cubicBezTo>
                <a:cubicBezTo>
                  <a:pt x="4704" y="4656"/>
                  <a:pt x="4941" y="4473"/>
                  <a:pt x="4995" y="4207"/>
                </a:cubicBezTo>
                <a:cubicBezTo>
                  <a:pt x="5369" y="2425"/>
                  <a:pt x="6891" y="1133"/>
                  <a:pt x="8612" y="1133"/>
                </a:cubicBezTo>
                <a:close/>
                <a:moveTo>
                  <a:pt x="8612" y="1"/>
                </a:moveTo>
                <a:cubicBezTo>
                  <a:pt x="7489" y="4"/>
                  <a:pt x="6405" y="408"/>
                  <a:pt x="5553" y="1142"/>
                </a:cubicBezTo>
                <a:cubicBezTo>
                  <a:pt x="4832" y="1764"/>
                  <a:pt x="4300" y="2573"/>
                  <a:pt x="4016" y="3479"/>
                </a:cubicBezTo>
                <a:lnTo>
                  <a:pt x="3905" y="3479"/>
                </a:lnTo>
                <a:cubicBezTo>
                  <a:pt x="1752" y="3479"/>
                  <a:pt x="0" y="5309"/>
                  <a:pt x="0" y="7558"/>
                </a:cubicBezTo>
                <a:cubicBezTo>
                  <a:pt x="0" y="9808"/>
                  <a:pt x="1752" y="11638"/>
                  <a:pt x="3905" y="11638"/>
                </a:cubicBezTo>
                <a:lnTo>
                  <a:pt x="14838" y="11638"/>
                </a:lnTo>
                <a:cubicBezTo>
                  <a:pt x="17314" y="11638"/>
                  <a:pt x="19325" y="9533"/>
                  <a:pt x="19325" y="6945"/>
                </a:cubicBezTo>
                <a:cubicBezTo>
                  <a:pt x="19328" y="6064"/>
                  <a:pt x="19089" y="5197"/>
                  <a:pt x="18636" y="4442"/>
                </a:cubicBezTo>
                <a:cubicBezTo>
                  <a:pt x="18202" y="3718"/>
                  <a:pt x="17577" y="3129"/>
                  <a:pt x="16831" y="2736"/>
                </a:cubicBezTo>
                <a:cubicBezTo>
                  <a:pt x="16206" y="2412"/>
                  <a:pt x="15522" y="2249"/>
                  <a:pt x="14838" y="2249"/>
                </a:cubicBezTo>
                <a:cubicBezTo>
                  <a:pt x="14173" y="2249"/>
                  <a:pt x="13508" y="2403"/>
                  <a:pt x="12896" y="2709"/>
                </a:cubicBezTo>
                <a:cubicBezTo>
                  <a:pt x="12265" y="1447"/>
                  <a:pt x="11151" y="514"/>
                  <a:pt x="9811" y="158"/>
                </a:cubicBezTo>
                <a:cubicBezTo>
                  <a:pt x="9421" y="55"/>
                  <a:pt x="9016" y="1"/>
                  <a:pt x="8612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864" name="Google Shape;9864;p83"/>
          <p:cNvGrpSpPr/>
          <p:nvPr/>
        </p:nvGrpSpPr>
        <p:grpSpPr>
          <a:xfrm>
            <a:off x="6727988" y="2707027"/>
            <a:ext cx="341136" cy="340204"/>
            <a:chOff x="3269875" y="3210400"/>
            <a:chExt cx="484500" cy="483175"/>
          </a:xfrm>
          <a:solidFill>
            <a:schemeClr val="accent1">
              <a:lumMod val="75000"/>
            </a:schemeClr>
          </a:solidFill>
        </p:grpSpPr>
        <p:sp>
          <p:nvSpPr>
            <p:cNvPr id="9865" name="Google Shape;9865;p83"/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66" name="Google Shape;9866;p83"/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867" name="Google Shape;9867;p83"/>
          <p:cNvGrpSpPr/>
          <p:nvPr/>
        </p:nvGrpSpPr>
        <p:grpSpPr>
          <a:xfrm>
            <a:off x="7227082" y="2706666"/>
            <a:ext cx="170216" cy="340925"/>
            <a:chOff x="3985700" y="3210375"/>
            <a:chExt cx="241750" cy="484200"/>
          </a:xfrm>
          <a:solidFill>
            <a:schemeClr val="accent1">
              <a:lumMod val="75000"/>
            </a:schemeClr>
          </a:solidFill>
        </p:grpSpPr>
        <p:sp>
          <p:nvSpPr>
            <p:cNvPr id="9868" name="Google Shape;9868;p83"/>
            <p:cNvSpPr/>
            <p:nvPr/>
          </p:nvSpPr>
          <p:spPr>
            <a:xfrm>
              <a:off x="4042700" y="3294475"/>
              <a:ext cx="127750" cy="339425"/>
            </a:xfrm>
            <a:custGeom>
              <a:avLst/>
              <a:gdLst/>
              <a:ahLst/>
              <a:cxnLst/>
              <a:rect l="l" t="t" r="r" b="b"/>
              <a:pathLst>
                <a:path w="5110" h="13577" extrusionOk="0">
                  <a:moveTo>
                    <a:pt x="2554" y="9854"/>
                  </a:moveTo>
                  <a:cubicBezTo>
                    <a:pt x="2721" y="9854"/>
                    <a:pt x="2890" y="9887"/>
                    <a:pt x="3050" y="9953"/>
                  </a:cubicBezTo>
                  <a:cubicBezTo>
                    <a:pt x="3533" y="10155"/>
                    <a:pt x="3850" y="10626"/>
                    <a:pt x="3850" y="11151"/>
                  </a:cubicBezTo>
                  <a:cubicBezTo>
                    <a:pt x="3850" y="11864"/>
                    <a:pt x="3271" y="12444"/>
                    <a:pt x="2555" y="12447"/>
                  </a:cubicBezTo>
                  <a:cubicBezTo>
                    <a:pt x="2030" y="12447"/>
                    <a:pt x="1558" y="12130"/>
                    <a:pt x="1356" y="11647"/>
                  </a:cubicBezTo>
                  <a:cubicBezTo>
                    <a:pt x="1157" y="11164"/>
                    <a:pt x="1269" y="10605"/>
                    <a:pt x="1637" y="10234"/>
                  </a:cubicBezTo>
                  <a:cubicBezTo>
                    <a:pt x="1885" y="9985"/>
                    <a:pt x="2217" y="9854"/>
                    <a:pt x="2554" y="9854"/>
                  </a:cubicBezTo>
                  <a:close/>
                  <a:moveTo>
                    <a:pt x="2555" y="1"/>
                  </a:moveTo>
                  <a:cubicBezTo>
                    <a:pt x="2241" y="1"/>
                    <a:pt x="1990" y="254"/>
                    <a:pt x="1990" y="565"/>
                  </a:cubicBezTo>
                  <a:lnTo>
                    <a:pt x="1990" y="8790"/>
                  </a:lnTo>
                  <a:cubicBezTo>
                    <a:pt x="792" y="9077"/>
                    <a:pt x="0" y="10215"/>
                    <a:pt x="145" y="11435"/>
                  </a:cubicBezTo>
                  <a:cubicBezTo>
                    <a:pt x="287" y="12658"/>
                    <a:pt x="1326" y="13576"/>
                    <a:pt x="2555" y="13576"/>
                  </a:cubicBezTo>
                  <a:cubicBezTo>
                    <a:pt x="3784" y="13576"/>
                    <a:pt x="4823" y="12658"/>
                    <a:pt x="4964" y="11435"/>
                  </a:cubicBezTo>
                  <a:cubicBezTo>
                    <a:pt x="5109" y="10215"/>
                    <a:pt x="4318" y="9077"/>
                    <a:pt x="3123" y="8790"/>
                  </a:cubicBezTo>
                  <a:lnTo>
                    <a:pt x="3123" y="565"/>
                  </a:lnTo>
                  <a:cubicBezTo>
                    <a:pt x="3123" y="254"/>
                    <a:pt x="2869" y="1"/>
                    <a:pt x="25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69" name="Google Shape;9869;p83"/>
            <p:cNvSpPr/>
            <p:nvPr/>
          </p:nvSpPr>
          <p:spPr>
            <a:xfrm>
              <a:off x="3985700" y="3210375"/>
              <a:ext cx="241750" cy="484200"/>
            </a:xfrm>
            <a:custGeom>
              <a:avLst/>
              <a:gdLst/>
              <a:ahLst/>
              <a:cxnLst/>
              <a:rect l="l" t="t" r="r" b="b"/>
              <a:pathLst>
                <a:path w="9670" h="19368" extrusionOk="0">
                  <a:moveTo>
                    <a:pt x="4835" y="1133"/>
                  </a:moveTo>
                  <a:cubicBezTo>
                    <a:pt x="5792" y="1133"/>
                    <a:pt x="6571" y="1909"/>
                    <a:pt x="6571" y="2869"/>
                  </a:cubicBezTo>
                  <a:lnTo>
                    <a:pt x="6574" y="10853"/>
                  </a:lnTo>
                  <a:lnTo>
                    <a:pt x="6574" y="10871"/>
                  </a:lnTo>
                  <a:cubicBezTo>
                    <a:pt x="6568" y="11073"/>
                    <a:pt x="6668" y="11260"/>
                    <a:pt x="6837" y="11369"/>
                  </a:cubicBezTo>
                  <a:cubicBezTo>
                    <a:pt x="7869" y="12027"/>
                    <a:pt x="8513" y="13232"/>
                    <a:pt x="8513" y="14512"/>
                  </a:cubicBezTo>
                  <a:cubicBezTo>
                    <a:pt x="8510" y="16545"/>
                    <a:pt x="6864" y="18190"/>
                    <a:pt x="4835" y="18193"/>
                  </a:cubicBezTo>
                  <a:cubicBezTo>
                    <a:pt x="2803" y="18190"/>
                    <a:pt x="1157" y="16545"/>
                    <a:pt x="1157" y="14515"/>
                  </a:cubicBezTo>
                  <a:cubicBezTo>
                    <a:pt x="1157" y="13280"/>
                    <a:pt x="1818" y="12043"/>
                    <a:pt x="2842" y="11363"/>
                  </a:cubicBezTo>
                  <a:cubicBezTo>
                    <a:pt x="2987" y="11267"/>
                    <a:pt x="3078" y="11110"/>
                    <a:pt x="3093" y="10934"/>
                  </a:cubicBezTo>
                  <a:cubicBezTo>
                    <a:pt x="3096" y="10907"/>
                    <a:pt x="3099" y="10880"/>
                    <a:pt x="3099" y="10856"/>
                  </a:cubicBezTo>
                  <a:lnTo>
                    <a:pt x="3099" y="2869"/>
                  </a:lnTo>
                  <a:cubicBezTo>
                    <a:pt x="3099" y="1909"/>
                    <a:pt x="3875" y="1133"/>
                    <a:pt x="4835" y="1133"/>
                  </a:cubicBezTo>
                  <a:close/>
                  <a:moveTo>
                    <a:pt x="4835" y="1"/>
                  </a:moveTo>
                  <a:cubicBezTo>
                    <a:pt x="3250" y="1"/>
                    <a:pt x="1966" y="1284"/>
                    <a:pt x="1966" y="2869"/>
                  </a:cubicBezTo>
                  <a:lnTo>
                    <a:pt x="1966" y="10596"/>
                  </a:lnTo>
                  <a:cubicBezTo>
                    <a:pt x="750" y="11532"/>
                    <a:pt x="34" y="12979"/>
                    <a:pt x="25" y="14515"/>
                  </a:cubicBezTo>
                  <a:cubicBezTo>
                    <a:pt x="1" y="17188"/>
                    <a:pt x="2163" y="19368"/>
                    <a:pt x="4835" y="19368"/>
                  </a:cubicBezTo>
                  <a:cubicBezTo>
                    <a:pt x="7510" y="19368"/>
                    <a:pt x="9669" y="17188"/>
                    <a:pt x="9648" y="14515"/>
                  </a:cubicBezTo>
                  <a:cubicBezTo>
                    <a:pt x="9648" y="13688"/>
                    <a:pt x="9443" y="12879"/>
                    <a:pt x="9053" y="12151"/>
                  </a:cubicBezTo>
                  <a:cubicBezTo>
                    <a:pt x="8724" y="11541"/>
                    <a:pt x="8265" y="11010"/>
                    <a:pt x="7709" y="10596"/>
                  </a:cubicBezTo>
                  <a:lnTo>
                    <a:pt x="7703" y="2869"/>
                  </a:lnTo>
                  <a:cubicBezTo>
                    <a:pt x="7703" y="1284"/>
                    <a:pt x="6420" y="1"/>
                    <a:pt x="4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870" name="Google Shape;9870;p83"/>
          <p:cNvGrpSpPr/>
          <p:nvPr/>
        </p:nvGrpSpPr>
        <p:grpSpPr>
          <a:xfrm>
            <a:off x="7566351" y="2707678"/>
            <a:ext cx="339007" cy="338901"/>
            <a:chOff x="4460225" y="3211300"/>
            <a:chExt cx="481475" cy="481325"/>
          </a:xfrm>
          <a:solidFill>
            <a:schemeClr val="accent1">
              <a:lumMod val="75000"/>
            </a:schemeClr>
          </a:solidFill>
        </p:grpSpPr>
        <p:sp>
          <p:nvSpPr>
            <p:cNvPr id="9871" name="Google Shape;9871;p83"/>
            <p:cNvSpPr/>
            <p:nvPr/>
          </p:nvSpPr>
          <p:spPr>
            <a:xfrm>
              <a:off x="4602350" y="3353250"/>
              <a:ext cx="205125" cy="197375"/>
            </a:xfrm>
            <a:custGeom>
              <a:avLst/>
              <a:gdLst/>
              <a:ahLst/>
              <a:cxnLst/>
              <a:rect l="l" t="t" r="r" b="b"/>
              <a:pathLst>
                <a:path w="8205" h="7895" extrusionOk="0">
                  <a:moveTo>
                    <a:pt x="3947" y="1134"/>
                  </a:moveTo>
                  <a:cubicBezTo>
                    <a:pt x="5085" y="1134"/>
                    <a:pt x="6112" y="1819"/>
                    <a:pt x="6547" y="2870"/>
                  </a:cubicBezTo>
                  <a:cubicBezTo>
                    <a:pt x="6982" y="3924"/>
                    <a:pt x="6743" y="5132"/>
                    <a:pt x="5937" y="5938"/>
                  </a:cubicBezTo>
                  <a:cubicBezTo>
                    <a:pt x="5398" y="6477"/>
                    <a:pt x="4680" y="6762"/>
                    <a:pt x="3948" y="6762"/>
                  </a:cubicBezTo>
                  <a:cubicBezTo>
                    <a:pt x="3585" y="6762"/>
                    <a:pt x="3218" y="6692"/>
                    <a:pt x="2869" y="6548"/>
                  </a:cubicBezTo>
                  <a:cubicBezTo>
                    <a:pt x="1818" y="6113"/>
                    <a:pt x="1133" y="5087"/>
                    <a:pt x="1133" y="3948"/>
                  </a:cubicBezTo>
                  <a:cubicBezTo>
                    <a:pt x="1133" y="2393"/>
                    <a:pt x="2392" y="1134"/>
                    <a:pt x="3947" y="1134"/>
                  </a:cubicBezTo>
                  <a:close/>
                  <a:moveTo>
                    <a:pt x="3944" y="1"/>
                  </a:moveTo>
                  <a:cubicBezTo>
                    <a:pt x="3436" y="1"/>
                    <a:pt x="2925" y="99"/>
                    <a:pt x="2437" y="301"/>
                  </a:cubicBezTo>
                  <a:cubicBezTo>
                    <a:pt x="961" y="914"/>
                    <a:pt x="1" y="2351"/>
                    <a:pt x="1" y="3948"/>
                  </a:cubicBezTo>
                  <a:cubicBezTo>
                    <a:pt x="4" y="6128"/>
                    <a:pt x="1767" y="7892"/>
                    <a:pt x="3947" y="7895"/>
                  </a:cubicBezTo>
                  <a:cubicBezTo>
                    <a:pt x="5544" y="7895"/>
                    <a:pt x="6982" y="6934"/>
                    <a:pt x="7595" y="5458"/>
                  </a:cubicBezTo>
                  <a:cubicBezTo>
                    <a:pt x="8204" y="3984"/>
                    <a:pt x="7866" y="2287"/>
                    <a:pt x="6737" y="1158"/>
                  </a:cubicBezTo>
                  <a:cubicBezTo>
                    <a:pt x="5981" y="402"/>
                    <a:pt x="4971" y="1"/>
                    <a:pt x="39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72" name="Google Shape;9872;p83"/>
            <p:cNvSpPr/>
            <p:nvPr/>
          </p:nvSpPr>
          <p:spPr>
            <a:xfrm>
              <a:off x="4460225" y="3211300"/>
              <a:ext cx="481475" cy="481325"/>
            </a:xfrm>
            <a:custGeom>
              <a:avLst/>
              <a:gdLst/>
              <a:ahLst/>
              <a:cxnLst/>
              <a:rect l="l" t="t" r="r" b="b"/>
              <a:pathLst>
                <a:path w="19259" h="19253" extrusionOk="0">
                  <a:moveTo>
                    <a:pt x="9632" y="1126"/>
                  </a:moveTo>
                  <a:cubicBezTo>
                    <a:pt x="10704" y="1126"/>
                    <a:pt x="11649" y="1824"/>
                    <a:pt x="11972" y="2845"/>
                  </a:cubicBezTo>
                  <a:cubicBezTo>
                    <a:pt x="12049" y="3090"/>
                    <a:pt x="12276" y="3240"/>
                    <a:pt x="12513" y="3240"/>
                  </a:cubicBezTo>
                  <a:cubicBezTo>
                    <a:pt x="12600" y="3240"/>
                    <a:pt x="12689" y="3220"/>
                    <a:pt x="12772" y="3177"/>
                  </a:cubicBezTo>
                  <a:cubicBezTo>
                    <a:pt x="13131" y="2990"/>
                    <a:pt x="13520" y="2899"/>
                    <a:pt x="13906" y="2899"/>
                  </a:cubicBezTo>
                  <a:cubicBezTo>
                    <a:pt x="14542" y="2899"/>
                    <a:pt x="15169" y="3146"/>
                    <a:pt x="15641" y="3617"/>
                  </a:cubicBezTo>
                  <a:cubicBezTo>
                    <a:pt x="16399" y="4375"/>
                    <a:pt x="16577" y="5535"/>
                    <a:pt x="16082" y="6486"/>
                  </a:cubicBezTo>
                  <a:cubicBezTo>
                    <a:pt x="15922" y="6797"/>
                    <a:pt x="16079" y="7180"/>
                    <a:pt x="16414" y="7286"/>
                  </a:cubicBezTo>
                  <a:cubicBezTo>
                    <a:pt x="17434" y="7609"/>
                    <a:pt x="18132" y="8554"/>
                    <a:pt x="18132" y="9626"/>
                  </a:cubicBezTo>
                  <a:cubicBezTo>
                    <a:pt x="18132" y="10698"/>
                    <a:pt x="17434" y="11643"/>
                    <a:pt x="16414" y="11966"/>
                  </a:cubicBezTo>
                  <a:cubicBezTo>
                    <a:pt x="16079" y="12072"/>
                    <a:pt x="15922" y="12455"/>
                    <a:pt x="16082" y="12766"/>
                  </a:cubicBezTo>
                  <a:cubicBezTo>
                    <a:pt x="16577" y="13718"/>
                    <a:pt x="16399" y="14877"/>
                    <a:pt x="15641" y="15635"/>
                  </a:cubicBezTo>
                  <a:cubicBezTo>
                    <a:pt x="15169" y="16107"/>
                    <a:pt x="14542" y="16354"/>
                    <a:pt x="13906" y="16354"/>
                  </a:cubicBezTo>
                  <a:cubicBezTo>
                    <a:pt x="13520" y="16354"/>
                    <a:pt x="13131" y="16263"/>
                    <a:pt x="12772" y="16076"/>
                  </a:cubicBezTo>
                  <a:cubicBezTo>
                    <a:pt x="12689" y="16033"/>
                    <a:pt x="12600" y="16013"/>
                    <a:pt x="12513" y="16013"/>
                  </a:cubicBezTo>
                  <a:cubicBezTo>
                    <a:pt x="12276" y="16013"/>
                    <a:pt x="12049" y="16163"/>
                    <a:pt x="11972" y="16408"/>
                  </a:cubicBezTo>
                  <a:cubicBezTo>
                    <a:pt x="11649" y="17428"/>
                    <a:pt x="10704" y="18126"/>
                    <a:pt x="9632" y="18126"/>
                  </a:cubicBezTo>
                  <a:cubicBezTo>
                    <a:pt x="8560" y="18126"/>
                    <a:pt x="7615" y="17428"/>
                    <a:pt x="7292" y="16408"/>
                  </a:cubicBezTo>
                  <a:cubicBezTo>
                    <a:pt x="7215" y="16163"/>
                    <a:pt x="6988" y="16013"/>
                    <a:pt x="6751" y="16013"/>
                  </a:cubicBezTo>
                  <a:cubicBezTo>
                    <a:pt x="6664" y="16013"/>
                    <a:pt x="6575" y="16033"/>
                    <a:pt x="6492" y="16076"/>
                  </a:cubicBezTo>
                  <a:cubicBezTo>
                    <a:pt x="6133" y="16263"/>
                    <a:pt x="5744" y="16354"/>
                    <a:pt x="5358" y="16354"/>
                  </a:cubicBezTo>
                  <a:cubicBezTo>
                    <a:pt x="4722" y="16354"/>
                    <a:pt x="4095" y="16107"/>
                    <a:pt x="3623" y="15635"/>
                  </a:cubicBezTo>
                  <a:cubicBezTo>
                    <a:pt x="2865" y="14877"/>
                    <a:pt x="2687" y="13718"/>
                    <a:pt x="3183" y="12766"/>
                  </a:cubicBezTo>
                  <a:cubicBezTo>
                    <a:pt x="3343" y="12455"/>
                    <a:pt x="3186" y="12072"/>
                    <a:pt x="2850" y="11966"/>
                  </a:cubicBezTo>
                  <a:cubicBezTo>
                    <a:pt x="1830" y="11643"/>
                    <a:pt x="1132" y="10698"/>
                    <a:pt x="1132" y="9626"/>
                  </a:cubicBezTo>
                  <a:cubicBezTo>
                    <a:pt x="1132" y="8554"/>
                    <a:pt x="1830" y="7609"/>
                    <a:pt x="2850" y="7286"/>
                  </a:cubicBezTo>
                  <a:cubicBezTo>
                    <a:pt x="3186" y="7180"/>
                    <a:pt x="3343" y="6797"/>
                    <a:pt x="3183" y="6486"/>
                  </a:cubicBezTo>
                  <a:cubicBezTo>
                    <a:pt x="2687" y="5535"/>
                    <a:pt x="2865" y="4375"/>
                    <a:pt x="3623" y="3617"/>
                  </a:cubicBezTo>
                  <a:cubicBezTo>
                    <a:pt x="4095" y="3146"/>
                    <a:pt x="4722" y="2899"/>
                    <a:pt x="5358" y="2899"/>
                  </a:cubicBezTo>
                  <a:cubicBezTo>
                    <a:pt x="5744" y="2899"/>
                    <a:pt x="6133" y="2990"/>
                    <a:pt x="6492" y="3177"/>
                  </a:cubicBezTo>
                  <a:cubicBezTo>
                    <a:pt x="6575" y="3220"/>
                    <a:pt x="6664" y="3240"/>
                    <a:pt x="6751" y="3240"/>
                  </a:cubicBezTo>
                  <a:cubicBezTo>
                    <a:pt x="6988" y="3240"/>
                    <a:pt x="7215" y="3090"/>
                    <a:pt x="7292" y="2845"/>
                  </a:cubicBezTo>
                  <a:cubicBezTo>
                    <a:pt x="7615" y="1824"/>
                    <a:pt x="8560" y="1126"/>
                    <a:pt x="9632" y="1126"/>
                  </a:cubicBezTo>
                  <a:close/>
                  <a:moveTo>
                    <a:pt x="9632" y="0"/>
                  </a:moveTo>
                  <a:cubicBezTo>
                    <a:pt x="8291" y="0"/>
                    <a:pt x="7062" y="746"/>
                    <a:pt x="6447" y="1936"/>
                  </a:cubicBezTo>
                  <a:cubicBezTo>
                    <a:pt x="6091" y="1823"/>
                    <a:pt x="5726" y="1768"/>
                    <a:pt x="5364" y="1768"/>
                  </a:cubicBezTo>
                  <a:cubicBezTo>
                    <a:pt x="4426" y="1768"/>
                    <a:pt x="3508" y="2136"/>
                    <a:pt x="2826" y="2820"/>
                  </a:cubicBezTo>
                  <a:cubicBezTo>
                    <a:pt x="1878" y="3765"/>
                    <a:pt x="1537" y="5163"/>
                    <a:pt x="1942" y="6441"/>
                  </a:cubicBezTo>
                  <a:cubicBezTo>
                    <a:pt x="749" y="7054"/>
                    <a:pt x="0" y="8286"/>
                    <a:pt x="6" y="9626"/>
                  </a:cubicBezTo>
                  <a:cubicBezTo>
                    <a:pt x="0" y="10967"/>
                    <a:pt x="749" y="12199"/>
                    <a:pt x="1942" y="12812"/>
                  </a:cubicBezTo>
                  <a:cubicBezTo>
                    <a:pt x="1537" y="14089"/>
                    <a:pt x="1878" y="15487"/>
                    <a:pt x="2826" y="16432"/>
                  </a:cubicBezTo>
                  <a:cubicBezTo>
                    <a:pt x="3508" y="17116"/>
                    <a:pt x="4426" y="17484"/>
                    <a:pt x="5364" y="17484"/>
                  </a:cubicBezTo>
                  <a:cubicBezTo>
                    <a:pt x="5726" y="17484"/>
                    <a:pt x="6091" y="17429"/>
                    <a:pt x="6447" y="17317"/>
                  </a:cubicBezTo>
                  <a:cubicBezTo>
                    <a:pt x="7062" y="18506"/>
                    <a:pt x="8291" y="19252"/>
                    <a:pt x="9632" y="19252"/>
                  </a:cubicBezTo>
                  <a:cubicBezTo>
                    <a:pt x="10973" y="19252"/>
                    <a:pt x="12202" y="18506"/>
                    <a:pt x="12818" y="17317"/>
                  </a:cubicBezTo>
                  <a:cubicBezTo>
                    <a:pt x="13173" y="17429"/>
                    <a:pt x="13538" y="17484"/>
                    <a:pt x="13900" y="17484"/>
                  </a:cubicBezTo>
                  <a:cubicBezTo>
                    <a:pt x="14838" y="17484"/>
                    <a:pt x="15756" y="17116"/>
                    <a:pt x="16438" y="16432"/>
                  </a:cubicBezTo>
                  <a:cubicBezTo>
                    <a:pt x="17386" y="15487"/>
                    <a:pt x="17727" y="14089"/>
                    <a:pt x="17323" y="12812"/>
                  </a:cubicBezTo>
                  <a:cubicBezTo>
                    <a:pt x="18512" y="12196"/>
                    <a:pt x="19258" y="10967"/>
                    <a:pt x="19258" y="9626"/>
                  </a:cubicBezTo>
                  <a:cubicBezTo>
                    <a:pt x="19258" y="8286"/>
                    <a:pt x="18512" y="7057"/>
                    <a:pt x="17323" y="6441"/>
                  </a:cubicBezTo>
                  <a:cubicBezTo>
                    <a:pt x="17727" y="5163"/>
                    <a:pt x="17386" y="3765"/>
                    <a:pt x="16438" y="2820"/>
                  </a:cubicBezTo>
                  <a:cubicBezTo>
                    <a:pt x="15756" y="2136"/>
                    <a:pt x="14838" y="1768"/>
                    <a:pt x="13900" y="1768"/>
                  </a:cubicBezTo>
                  <a:cubicBezTo>
                    <a:pt x="13538" y="1768"/>
                    <a:pt x="13173" y="1823"/>
                    <a:pt x="12818" y="1936"/>
                  </a:cubicBezTo>
                  <a:cubicBezTo>
                    <a:pt x="12202" y="746"/>
                    <a:pt x="10973" y="0"/>
                    <a:pt x="9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873" name="Google Shape;9873;p83"/>
          <p:cNvSpPr/>
          <p:nvPr/>
        </p:nvSpPr>
        <p:spPr>
          <a:xfrm>
            <a:off x="7990101" y="2726454"/>
            <a:ext cx="340186" cy="300545"/>
          </a:xfrm>
          <a:custGeom>
            <a:avLst/>
            <a:gdLst/>
            <a:ahLst/>
            <a:cxnLst/>
            <a:rect l="l" t="t" r="r" b="b"/>
            <a:pathLst>
              <a:path w="19326" h="17074" extrusionOk="0">
                <a:moveTo>
                  <a:pt x="14226" y="1132"/>
                </a:moveTo>
                <a:cubicBezTo>
                  <a:pt x="15314" y="1132"/>
                  <a:pt x="16352" y="1605"/>
                  <a:pt x="17070" y="2425"/>
                </a:cubicBezTo>
                <a:cubicBezTo>
                  <a:pt x="17798" y="3252"/>
                  <a:pt x="18196" y="4366"/>
                  <a:pt x="18196" y="5568"/>
                </a:cubicBezTo>
                <a:cubicBezTo>
                  <a:pt x="18193" y="8476"/>
                  <a:pt x="15599" y="10686"/>
                  <a:pt x="11671" y="14032"/>
                </a:cubicBezTo>
                <a:cubicBezTo>
                  <a:pt x="11025" y="14581"/>
                  <a:pt x="10364" y="15146"/>
                  <a:pt x="9663" y="15756"/>
                </a:cubicBezTo>
                <a:cubicBezTo>
                  <a:pt x="8963" y="15146"/>
                  <a:pt x="8301" y="14581"/>
                  <a:pt x="7655" y="14032"/>
                </a:cubicBezTo>
                <a:cubicBezTo>
                  <a:pt x="3727" y="10686"/>
                  <a:pt x="1133" y="8476"/>
                  <a:pt x="1133" y="5568"/>
                </a:cubicBezTo>
                <a:cubicBezTo>
                  <a:pt x="1133" y="4366"/>
                  <a:pt x="1535" y="3252"/>
                  <a:pt x="2259" y="2425"/>
                </a:cubicBezTo>
                <a:cubicBezTo>
                  <a:pt x="2977" y="1605"/>
                  <a:pt x="4015" y="1132"/>
                  <a:pt x="5103" y="1132"/>
                </a:cubicBezTo>
                <a:cubicBezTo>
                  <a:pt x="5113" y="1132"/>
                  <a:pt x="5124" y="1132"/>
                  <a:pt x="5134" y="1132"/>
                </a:cubicBezTo>
                <a:cubicBezTo>
                  <a:pt x="6686" y="1132"/>
                  <a:pt x="7691" y="2090"/>
                  <a:pt x="8259" y="2890"/>
                </a:cubicBezTo>
                <a:cubicBezTo>
                  <a:pt x="8631" y="3421"/>
                  <a:pt x="8920" y="4001"/>
                  <a:pt x="9126" y="4614"/>
                </a:cubicBezTo>
                <a:cubicBezTo>
                  <a:pt x="9212" y="4875"/>
                  <a:pt x="9438" y="5006"/>
                  <a:pt x="9665" y="5006"/>
                </a:cubicBezTo>
                <a:cubicBezTo>
                  <a:pt x="9891" y="5006"/>
                  <a:pt x="10118" y="4875"/>
                  <a:pt x="10204" y="4614"/>
                </a:cubicBezTo>
                <a:cubicBezTo>
                  <a:pt x="10409" y="4001"/>
                  <a:pt x="10699" y="3421"/>
                  <a:pt x="11070" y="2890"/>
                </a:cubicBezTo>
                <a:cubicBezTo>
                  <a:pt x="11641" y="2090"/>
                  <a:pt x="12643" y="1132"/>
                  <a:pt x="14195" y="1132"/>
                </a:cubicBezTo>
                <a:cubicBezTo>
                  <a:pt x="14206" y="1132"/>
                  <a:pt x="14216" y="1132"/>
                  <a:pt x="14226" y="1132"/>
                </a:cubicBezTo>
                <a:close/>
                <a:moveTo>
                  <a:pt x="5103" y="0"/>
                </a:moveTo>
                <a:cubicBezTo>
                  <a:pt x="3689" y="0"/>
                  <a:pt x="2343" y="612"/>
                  <a:pt x="1411" y="1676"/>
                </a:cubicBezTo>
                <a:cubicBezTo>
                  <a:pt x="502" y="2709"/>
                  <a:pt x="1" y="4092"/>
                  <a:pt x="1" y="5568"/>
                </a:cubicBezTo>
                <a:cubicBezTo>
                  <a:pt x="1" y="7174"/>
                  <a:pt x="629" y="8672"/>
                  <a:pt x="1976" y="10275"/>
                </a:cubicBezTo>
                <a:cubicBezTo>
                  <a:pt x="3180" y="11710"/>
                  <a:pt x="4914" y="13183"/>
                  <a:pt x="6922" y="14895"/>
                </a:cubicBezTo>
                <a:cubicBezTo>
                  <a:pt x="7670" y="15532"/>
                  <a:pt x="8443" y="16191"/>
                  <a:pt x="9265" y="16909"/>
                </a:cubicBezTo>
                <a:lnTo>
                  <a:pt x="9292" y="16933"/>
                </a:lnTo>
                <a:cubicBezTo>
                  <a:pt x="9397" y="17027"/>
                  <a:pt x="9530" y="17074"/>
                  <a:pt x="9664" y="17074"/>
                </a:cubicBezTo>
                <a:cubicBezTo>
                  <a:pt x="9797" y="17074"/>
                  <a:pt x="9930" y="17027"/>
                  <a:pt x="10038" y="16933"/>
                </a:cubicBezTo>
                <a:lnTo>
                  <a:pt x="10062" y="16909"/>
                </a:lnTo>
                <a:cubicBezTo>
                  <a:pt x="10883" y="16191"/>
                  <a:pt x="11659" y="15532"/>
                  <a:pt x="12405" y="14895"/>
                </a:cubicBezTo>
                <a:cubicBezTo>
                  <a:pt x="14413" y="13183"/>
                  <a:pt x="16146" y="11707"/>
                  <a:pt x="17351" y="10275"/>
                </a:cubicBezTo>
                <a:cubicBezTo>
                  <a:pt x="18697" y="8672"/>
                  <a:pt x="19325" y="7174"/>
                  <a:pt x="19325" y="5568"/>
                </a:cubicBezTo>
                <a:cubicBezTo>
                  <a:pt x="19325" y="4092"/>
                  <a:pt x="18824" y="2709"/>
                  <a:pt x="17915" y="1676"/>
                </a:cubicBezTo>
                <a:cubicBezTo>
                  <a:pt x="16983" y="612"/>
                  <a:pt x="15637" y="0"/>
                  <a:pt x="14224" y="0"/>
                </a:cubicBezTo>
                <a:cubicBezTo>
                  <a:pt x="14213" y="0"/>
                  <a:pt x="14203" y="0"/>
                  <a:pt x="14192" y="0"/>
                </a:cubicBezTo>
                <a:cubicBezTo>
                  <a:pt x="12157" y="0"/>
                  <a:pt x="10868" y="1217"/>
                  <a:pt x="10143" y="2238"/>
                </a:cubicBezTo>
                <a:cubicBezTo>
                  <a:pt x="9968" y="2485"/>
                  <a:pt x="9808" y="2748"/>
                  <a:pt x="9663" y="3017"/>
                </a:cubicBezTo>
                <a:cubicBezTo>
                  <a:pt x="9518" y="2748"/>
                  <a:pt x="9358" y="2485"/>
                  <a:pt x="9183" y="2238"/>
                </a:cubicBezTo>
                <a:cubicBezTo>
                  <a:pt x="8458" y="1217"/>
                  <a:pt x="7169" y="0"/>
                  <a:pt x="5134" y="0"/>
                </a:cubicBezTo>
                <a:cubicBezTo>
                  <a:pt x="5124" y="0"/>
                  <a:pt x="5113" y="0"/>
                  <a:pt x="510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874" name="Google Shape;9874;p83"/>
          <p:cNvGrpSpPr/>
          <p:nvPr/>
        </p:nvGrpSpPr>
        <p:grpSpPr>
          <a:xfrm>
            <a:off x="6859688" y="3985756"/>
            <a:ext cx="342034" cy="280654"/>
            <a:chOff x="5647000" y="3252650"/>
            <a:chExt cx="485775" cy="398600"/>
          </a:xfrm>
          <a:solidFill>
            <a:schemeClr val="accent1">
              <a:lumMod val="75000"/>
            </a:schemeClr>
          </a:solidFill>
        </p:grpSpPr>
        <p:sp>
          <p:nvSpPr>
            <p:cNvPr id="9875" name="Google Shape;9875;p83"/>
            <p:cNvSpPr/>
            <p:nvPr/>
          </p:nvSpPr>
          <p:spPr>
            <a:xfrm>
              <a:off x="5762575" y="3252650"/>
              <a:ext cx="113250" cy="143825"/>
            </a:xfrm>
            <a:custGeom>
              <a:avLst/>
              <a:gdLst/>
              <a:ahLst/>
              <a:cxnLst/>
              <a:rect l="l" t="t" r="r" b="b"/>
              <a:pathLst>
                <a:path w="4530" h="5753" extrusionOk="0">
                  <a:moveTo>
                    <a:pt x="2265" y="1133"/>
                  </a:moveTo>
                  <a:cubicBezTo>
                    <a:pt x="2383" y="1133"/>
                    <a:pt x="2667" y="1348"/>
                    <a:pt x="2960" y="1930"/>
                  </a:cubicBezTo>
                  <a:cubicBezTo>
                    <a:pt x="3246" y="2501"/>
                    <a:pt x="3397" y="3147"/>
                    <a:pt x="3397" y="3488"/>
                  </a:cubicBezTo>
                  <a:cubicBezTo>
                    <a:pt x="3397" y="4113"/>
                    <a:pt x="2890" y="4621"/>
                    <a:pt x="2265" y="4621"/>
                  </a:cubicBezTo>
                  <a:cubicBezTo>
                    <a:pt x="1637" y="4621"/>
                    <a:pt x="1133" y="4113"/>
                    <a:pt x="1133" y="3488"/>
                  </a:cubicBezTo>
                  <a:cubicBezTo>
                    <a:pt x="1133" y="3147"/>
                    <a:pt x="1284" y="2501"/>
                    <a:pt x="1568" y="1930"/>
                  </a:cubicBezTo>
                  <a:cubicBezTo>
                    <a:pt x="1860" y="1348"/>
                    <a:pt x="2144" y="1133"/>
                    <a:pt x="2265" y="1133"/>
                  </a:cubicBezTo>
                  <a:close/>
                  <a:moveTo>
                    <a:pt x="2265" y="1"/>
                  </a:moveTo>
                  <a:cubicBezTo>
                    <a:pt x="1613" y="1"/>
                    <a:pt x="1024" y="493"/>
                    <a:pt x="556" y="1423"/>
                  </a:cubicBezTo>
                  <a:cubicBezTo>
                    <a:pt x="218" y="2096"/>
                    <a:pt x="1" y="2909"/>
                    <a:pt x="1" y="3488"/>
                  </a:cubicBezTo>
                  <a:cubicBezTo>
                    <a:pt x="1" y="4738"/>
                    <a:pt x="1012" y="5750"/>
                    <a:pt x="2265" y="5753"/>
                  </a:cubicBezTo>
                  <a:cubicBezTo>
                    <a:pt x="3515" y="5750"/>
                    <a:pt x="4527" y="4738"/>
                    <a:pt x="4530" y="3488"/>
                  </a:cubicBezTo>
                  <a:cubicBezTo>
                    <a:pt x="4530" y="2909"/>
                    <a:pt x="4309" y="2096"/>
                    <a:pt x="3971" y="1423"/>
                  </a:cubicBezTo>
                  <a:cubicBezTo>
                    <a:pt x="3503" y="493"/>
                    <a:pt x="2914" y="1"/>
                    <a:pt x="22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76" name="Google Shape;9876;p83"/>
            <p:cNvSpPr/>
            <p:nvPr/>
          </p:nvSpPr>
          <p:spPr>
            <a:xfrm>
              <a:off x="5647000" y="3371750"/>
              <a:ext cx="124425" cy="136450"/>
            </a:xfrm>
            <a:custGeom>
              <a:avLst/>
              <a:gdLst/>
              <a:ahLst/>
              <a:cxnLst/>
              <a:rect l="l" t="t" r="r" b="b"/>
              <a:pathLst>
                <a:path w="4977" h="5458" extrusionOk="0">
                  <a:moveTo>
                    <a:pt x="1510" y="1131"/>
                  </a:moveTo>
                  <a:cubicBezTo>
                    <a:pt x="1680" y="1131"/>
                    <a:pt x="1994" y="1221"/>
                    <a:pt x="2422" y="1496"/>
                  </a:cubicBezTo>
                  <a:cubicBezTo>
                    <a:pt x="2969" y="1852"/>
                    <a:pt x="3425" y="2333"/>
                    <a:pt x="3594" y="2625"/>
                  </a:cubicBezTo>
                  <a:cubicBezTo>
                    <a:pt x="3908" y="3166"/>
                    <a:pt x="3721" y="3860"/>
                    <a:pt x="3180" y="4171"/>
                  </a:cubicBezTo>
                  <a:cubicBezTo>
                    <a:pt x="3000" y="4276"/>
                    <a:pt x="2801" y="4325"/>
                    <a:pt x="2603" y="4325"/>
                  </a:cubicBezTo>
                  <a:cubicBezTo>
                    <a:pt x="2200" y="4325"/>
                    <a:pt x="1804" y="4120"/>
                    <a:pt x="1595" y="3758"/>
                  </a:cubicBezTo>
                  <a:cubicBezTo>
                    <a:pt x="1423" y="3462"/>
                    <a:pt x="1233" y="2828"/>
                    <a:pt x="1193" y="2191"/>
                  </a:cubicBezTo>
                  <a:cubicBezTo>
                    <a:pt x="1157" y="1538"/>
                    <a:pt x="1296" y="1212"/>
                    <a:pt x="1399" y="1155"/>
                  </a:cubicBezTo>
                  <a:cubicBezTo>
                    <a:pt x="1432" y="1137"/>
                    <a:pt x="1471" y="1131"/>
                    <a:pt x="1510" y="1131"/>
                  </a:cubicBezTo>
                  <a:close/>
                  <a:moveTo>
                    <a:pt x="1512" y="1"/>
                  </a:moveTo>
                  <a:cubicBezTo>
                    <a:pt x="1262" y="1"/>
                    <a:pt x="1033" y="59"/>
                    <a:pt x="831" y="177"/>
                  </a:cubicBezTo>
                  <a:cubicBezTo>
                    <a:pt x="269" y="500"/>
                    <a:pt x="1" y="1221"/>
                    <a:pt x="61" y="2260"/>
                  </a:cubicBezTo>
                  <a:cubicBezTo>
                    <a:pt x="106" y="3012"/>
                    <a:pt x="324" y="3821"/>
                    <a:pt x="614" y="4325"/>
                  </a:cubicBezTo>
                  <a:cubicBezTo>
                    <a:pt x="919" y="4851"/>
                    <a:pt x="1420" y="5231"/>
                    <a:pt x="2009" y="5382"/>
                  </a:cubicBezTo>
                  <a:cubicBezTo>
                    <a:pt x="2205" y="5431"/>
                    <a:pt x="2404" y="5458"/>
                    <a:pt x="2607" y="5458"/>
                  </a:cubicBezTo>
                  <a:cubicBezTo>
                    <a:pt x="2609" y="5458"/>
                    <a:pt x="2612" y="5458"/>
                    <a:pt x="2615" y="5458"/>
                  </a:cubicBezTo>
                  <a:cubicBezTo>
                    <a:pt x="3421" y="5458"/>
                    <a:pt x="4166" y="5026"/>
                    <a:pt x="4572" y="4328"/>
                  </a:cubicBezTo>
                  <a:cubicBezTo>
                    <a:pt x="4977" y="3628"/>
                    <a:pt x="4977" y="2761"/>
                    <a:pt x="4572" y="2061"/>
                  </a:cubicBezTo>
                  <a:cubicBezTo>
                    <a:pt x="4282" y="1560"/>
                    <a:pt x="3678" y="968"/>
                    <a:pt x="3035" y="548"/>
                  </a:cubicBezTo>
                  <a:cubicBezTo>
                    <a:pt x="2471" y="185"/>
                    <a:pt x="1957" y="1"/>
                    <a:pt x="1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77" name="Google Shape;9877;p83"/>
            <p:cNvSpPr/>
            <p:nvPr/>
          </p:nvSpPr>
          <p:spPr>
            <a:xfrm>
              <a:off x="5904100" y="3252650"/>
              <a:ext cx="113275" cy="143825"/>
            </a:xfrm>
            <a:custGeom>
              <a:avLst/>
              <a:gdLst/>
              <a:ahLst/>
              <a:cxnLst/>
              <a:rect l="l" t="t" r="r" b="b"/>
              <a:pathLst>
                <a:path w="4531" h="5753" extrusionOk="0">
                  <a:moveTo>
                    <a:pt x="2266" y="1133"/>
                  </a:moveTo>
                  <a:cubicBezTo>
                    <a:pt x="2383" y="1133"/>
                    <a:pt x="2667" y="1348"/>
                    <a:pt x="2960" y="1930"/>
                  </a:cubicBezTo>
                  <a:cubicBezTo>
                    <a:pt x="3247" y="2501"/>
                    <a:pt x="3398" y="3147"/>
                    <a:pt x="3398" y="3488"/>
                  </a:cubicBezTo>
                  <a:cubicBezTo>
                    <a:pt x="3398" y="4113"/>
                    <a:pt x="2891" y="4621"/>
                    <a:pt x="2266" y="4621"/>
                  </a:cubicBezTo>
                  <a:cubicBezTo>
                    <a:pt x="1638" y="4621"/>
                    <a:pt x="1133" y="4113"/>
                    <a:pt x="1133" y="3488"/>
                  </a:cubicBezTo>
                  <a:cubicBezTo>
                    <a:pt x="1133" y="3147"/>
                    <a:pt x="1284" y="2501"/>
                    <a:pt x="1568" y="1930"/>
                  </a:cubicBezTo>
                  <a:cubicBezTo>
                    <a:pt x="1861" y="1348"/>
                    <a:pt x="2145" y="1133"/>
                    <a:pt x="2266" y="1133"/>
                  </a:cubicBezTo>
                  <a:close/>
                  <a:moveTo>
                    <a:pt x="2266" y="1"/>
                  </a:moveTo>
                  <a:cubicBezTo>
                    <a:pt x="1613" y="1"/>
                    <a:pt x="1025" y="493"/>
                    <a:pt x="557" y="1423"/>
                  </a:cubicBezTo>
                  <a:cubicBezTo>
                    <a:pt x="218" y="2096"/>
                    <a:pt x="1" y="2909"/>
                    <a:pt x="1" y="3488"/>
                  </a:cubicBezTo>
                  <a:cubicBezTo>
                    <a:pt x="1" y="4738"/>
                    <a:pt x="1012" y="5753"/>
                    <a:pt x="2266" y="5753"/>
                  </a:cubicBezTo>
                  <a:cubicBezTo>
                    <a:pt x="3516" y="5753"/>
                    <a:pt x="4530" y="4738"/>
                    <a:pt x="4530" y="3488"/>
                  </a:cubicBezTo>
                  <a:cubicBezTo>
                    <a:pt x="4530" y="2909"/>
                    <a:pt x="4310" y="2096"/>
                    <a:pt x="3972" y="1423"/>
                  </a:cubicBezTo>
                  <a:cubicBezTo>
                    <a:pt x="3507" y="493"/>
                    <a:pt x="2915" y="1"/>
                    <a:pt x="22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78" name="Google Shape;9878;p83"/>
            <p:cNvSpPr/>
            <p:nvPr/>
          </p:nvSpPr>
          <p:spPr>
            <a:xfrm>
              <a:off x="5996750" y="3371150"/>
              <a:ext cx="136025" cy="136525"/>
            </a:xfrm>
            <a:custGeom>
              <a:avLst/>
              <a:gdLst/>
              <a:ahLst/>
              <a:cxnLst/>
              <a:rect l="l" t="t" r="r" b="b"/>
              <a:pathLst>
                <a:path w="5441" h="5461" extrusionOk="0">
                  <a:moveTo>
                    <a:pt x="3955" y="1136"/>
                  </a:moveTo>
                  <a:cubicBezTo>
                    <a:pt x="3986" y="1136"/>
                    <a:pt x="4019" y="1143"/>
                    <a:pt x="4049" y="1158"/>
                  </a:cubicBezTo>
                  <a:cubicBezTo>
                    <a:pt x="4152" y="1218"/>
                    <a:pt x="4290" y="1541"/>
                    <a:pt x="4251" y="2194"/>
                  </a:cubicBezTo>
                  <a:cubicBezTo>
                    <a:pt x="4215" y="2834"/>
                    <a:pt x="4022" y="3468"/>
                    <a:pt x="3853" y="3761"/>
                  </a:cubicBezTo>
                  <a:cubicBezTo>
                    <a:pt x="3644" y="4124"/>
                    <a:pt x="3246" y="4329"/>
                    <a:pt x="2842" y="4329"/>
                  </a:cubicBezTo>
                  <a:cubicBezTo>
                    <a:pt x="2645" y="4329"/>
                    <a:pt x="2447" y="4280"/>
                    <a:pt x="2267" y="4177"/>
                  </a:cubicBezTo>
                  <a:cubicBezTo>
                    <a:pt x="2008" y="4026"/>
                    <a:pt x="1815" y="3779"/>
                    <a:pt x="1739" y="3489"/>
                  </a:cubicBezTo>
                  <a:cubicBezTo>
                    <a:pt x="1661" y="3199"/>
                    <a:pt x="1703" y="2888"/>
                    <a:pt x="1854" y="2628"/>
                  </a:cubicBezTo>
                  <a:cubicBezTo>
                    <a:pt x="2020" y="2338"/>
                    <a:pt x="2479" y="1855"/>
                    <a:pt x="3025" y="1502"/>
                  </a:cubicBezTo>
                  <a:cubicBezTo>
                    <a:pt x="3451" y="1224"/>
                    <a:pt x="3768" y="1137"/>
                    <a:pt x="3937" y="1137"/>
                  </a:cubicBezTo>
                  <a:cubicBezTo>
                    <a:pt x="3943" y="1136"/>
                    <a:pt x="3949" y="1136"/>
                    <a:pt x="3955" y="1136"/>
                  </a:cubicBezTo>
                  <a:close/>
                  <a:moveTo>
                    <a:pt x="3932" y="1"/>
                  </a:moveTo>
                  <a:cubicBezTo>
                    <a:pt x="3486" y="1"/>
                    <a:pt x="2972" y="186"/>
                    <a:pt x="2409" y="551"/>
                  </a:cubicBezTo>
                  <a:cubicBezTo>
                    <a:pt x="1766" y="968"/>
                    <a:pt x="1162" y="1562"/>
                    <a:pt x="872" y="2064"/>
                  </a:cubicBezTo>
                  <a:cubicBezTo>
                    <a:pt x="1" y="3572"/>
                    <a:pt x="1091" y="5461"/>
                    <a:pt x="2834" y="5461"/>
                  </a:cubicBezTo>
                  <a:cubicBezTo>
                    <a:pt x="2835" y="5461"/>
                    <a:pt x="2837" y="5461"/>
                    <a:pt x="2838" y="5461"/>
                  </a:cubicBezTo>
                  <a:cubicBezTo>
                    <a:pt x="3037" y="5461"/>
                    <a:pt x="3240" y="5433"/>
                    <a:pt x="3436" y="5385"/>
                  </a:cubicBezTo>
                  <a:cubicBezTo>
                    <a:pt x="4022" y="5234"/>
                    <a:pt x="4526" y="4854"/>
                    <a:pt x="4831" y="4328"/>
                  </a:cubicBezTo>
                  <a:cubicBezTo>
                    <a:pt x="5121" y="3824"/>
                    <a:pt x="5335" y="3015"/>
                    <a:pt x="5380" y="2260"/>
                  </a:cubicBezTo>
                  <a:cubicBezTo>
                    <a:pt x="5441" y="1221"/>
                    <a:pt x="5175" y="503"/>
                    <a:pt x="4614" y="177"/>
                  </a:cubicBezTo>
                  <a:cubicBezTo>
                    <a:pt x="4410" y="59"/>
                    <a:pt x="4182" y="1"/>
                    <a:pt x="3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79" name="Google Shape;9879;p83"/>
            <p:cNvSpPr/>
            <p:nvPr/>
          </p:nvSpPr>
          <p:spPr>
            <a:xfrm>
              <a:off x="5734275" y="3424700"/>
              <a:ext cx="311325" cy="226550"/>
            </a:xfrm>
            <a:custGeom>
              <a:avLst/>
              <a:gdLst/>
              <a:ahLst/>
              <a:cxnLst/>
              <a:rect l="l" t="t" r="r" b="b"/>
              <a:pathLst>
                <a:path w="12453" h="9062" extrusionOk="0">
                  <a:moveTo>
                    <a:pt x="6226" y="1135"/>
                  </a:moveTo>
                  <a:cubicBezTo>
                    <a:pt x="8575" y="1135"/>
                    <a:pt x="9059" y="1815"/>
                    <a:pt x="9059" y="2832"/>
                  </a:cubicBezTo>
                  <a:lnTo>
                    <a:pt x="9059" y="3159"/>
                  </a:lnTo>
                  <a:cubicBezTo>
                    <a:pt x="9056" y="3850"/>
                    <a:pt x="9472" y="4472"/>
                    <a:pt x="10115" y="4732"/>
                  </a:cubicBezTo>
                  <a:cubicBezTo>
                    <a:pt x="10846" y="5031"/>
                    <a:pt x="11323" y="5619"/>
                    <a:pt x="11323" y="6229"/>
                  </a:cubicBezTo>
                  <a:cubicBezTo>
                    <a:pt x="11323" y="6658"/>
                    <a:pt x="11103" y="7069"/>
                    <a:pt x="10704" y="7389"/>
                  </a:cubicBezTo>
                  <a:cubicBezTo>
                    <a:pt x="10269" y="7736"/>
                    <a:pt x="9687" y="7929"/>
                    <a:pt x="9059" y="7929"/>
                  </a:cubicBezTo>
                  <a:cubicBezTo>
                    <a:pt x="9046" y="7929"/>
                    <a:pt x="9034" y="7929"/>
                    <a:pt x="9021" y="7929"/>
                  </a:cubicBezTo>
                  <a:cubicBezTo>
                    <a:pt x="8787" y="7929"/>
                    <a:pt x="8554" y="7902"/>
                    <a:pt x="8328" y="7848"/>
                  </a:cubicBezTo>
                  <a:cubicBezTo>
                    <a:pt x="7639" y="7673"/>
                    <a:pt x="6933" y="7585"/>
                    <a:pt x="6223" y="7585"/>
                  </a:cubicBezTo>
                  <a:cubicBezTo>
                    <a:pt x="5517" y="7585"/>
                    <a:pt x="4813" y="7673"/>
                    <a:pt x="4128" y="7848"/>
                  </a:cubicBezTo>
                  <a:cubicBezTo>
                    <a:pt x="3901" y="7902"/>
                    <a:pt x="3666" y="7929"/>
                    <a:pt x="3434" y="7929"/>
                  </a:cubicBezTo>
                  <a:cubicBezTo>
                    <a:pt x="3422" y="7929"/>
                    <a:pt x="3409" y="7929"/>
                    <a:pt x="3397" y="7929"/>
                  </a:cubicBezTo>
                  <a:cubicBezTo>
                    <a:pt x="2769" y="7929"/>
                    <a:pt x="2183" y="7736"/>
                    <a:pt x="1748" y="7389"/>
                  </a:cubicBezTo>
                  <a:cubicBezTo>
                    <a:pt x="1350" y="7069"/>
                    <a:pt x="1133" y="6658"/>
                    <a:pt x="1133" y="6229"/>
                  </a:cubicBezTo>
                  <a:cubicBezTo>
                    <a:pt x="1133" y="5619"/>
                    <a:pt x="1604" y="5031"/>
                    <a:pt x="2340" y="4732"/>
                  </a:cubicBezTo>
                  <a:cubicBezTo>
                    <a:pt x="2980" y="4472"/>
                    <a:pt x="3397" y="3850"/>
                    <a:pt x="3397" y="3159"/>
                  </a:cubicBezTo>
                  <a:lnTo>
                    <a:pt x="3397" y="2832"/>
                  </a:lnTo>
                  <a:cubicBezTo>
                    <a:pt x="3397" y="1815"/>
                    <a:pt x="3877" y="1135"/>
                    <a:pt x="6226" y="1135"/>
                  </a:cubicBezTo>
                  <a:close/>
                  <a:moveTo>
                    <a:pt x="6226" y="0"/>
                  </a:moveTo>
                  <a:cubicBezTo>
                    <a:pt x="5034" y="0"/>
                    <a:pt x="4185" y="157"/>
                    <a:pt x="3557" y="498"/>
                  </a:cubicBezTo>
                  <a:cubicBezTo>
                    <a:pt x="2700" y="960"/>
                    <a:pt x="2262" y="1745"/>
                    <a:pt x="2262" y="2829"/>
                  </a:cubicBezTo>
                  <a:lnTo>
                    <a:pt x="2262" y="3156"/>
                  </a:lnTo>
                  <a:cubicBezTo>
                    <a:pt x="2265" y="3388"/>
                    <a:pt x="2123" y="3593"/>
                    <a:pt x="1912" y="3681"/>
                  </a:cubicBezTo>
                  <a:cubicBezTo>
                    <a:pt x="749" y="4158"/>
                    <a:pt x="0" y="5157"/>
                    <a:pt x="0" y="6229"/>
                  </a:cubicBezTo>
                  <a:cubicBezTo>
                    <a:pt x="0" y="7790"/>
                    <a:pt x="1522" y="9062"/>
                    <a:pt x="3397" y="9062"/>
                  </a:cubicBezTo>
                  <a:cubicBezTo>
                    <a:pt x="3409" y="9062"/>
                    <a:pt x="3421" y="9062"/>
                    <a:pt x="3433" y="9062"/>
                  </a:cubicBezTo>
                  <a:cubicBezTo>
                    <a:pt x="3760" y="9062"/>
                    <a:pt x="4088" y="9022"/>
                    <a:pt x="4409" y="8944"/>
                  </a:cubicBezTo>
                  <a:cubicBezTo>
                    <a:pt x="5005" y="8793"/>
                    <a:pt x="5616" y="8717"/>
                    <a:pt x="6228" y="8717"/>
                  </a:cubicBezTo>
                  <a:cubicBezTo>
                    <a:pt x="6839" y="8717"/>
                    <a:pt x="7451" y="8793"/>
                    <a:pt x="8047" y="8944"/>
                  </a:cubicBezTo>
                  <a:cubicBezTo>
                    <a:pt x="8366" y="9022"/>
                    <a:pt x="8691" y="9059"/>
                    <a:pt x="9017" y="9059"/>
                  </a:cubicBezTo>
                  <a:cubicBezTo>
                    <a:pt x="9030" y="9059"/>
                    <a:pt x="9043" y="9059"/>
                    <a:pt x="9056" y="9059"/>
                  </a:cubicBezTo>
                  <a:cubicBezTo>
                    <a:pt x="10931" y="9059"/>
                    <a:pt x="12452" y="7787"/>
                    <a:pt x="12452" y="6226"/>
                  </a:cubicBezTo>
                  <a:cubicBezTo>
                    <a:pt x="12452" y="5154"/>
                    <a:pt x="11704" y="4155"/>
                    <a:pt x="10541" y="3681"/>
                  </a:cubicBezTo>
                  <a:cubicBezTo>
                    <a:pt x="10330" y="3593"/>
                    <a:pt x="10188" y="3388"/>
                    <a:pt x="10188" y="3156"/>
                  </a:cubicBezTo>
                  <a:lnTo>
                    <a:pt x="10188" y="2829"/>
                  </a:lnTo>
                  <a:cubicBezTo>
                    <a:pt x="10188" y="1745"/>
                    <a:pt x="9753" y="960"/>
                    <a:pt x="8896" y="498"/>
                  </a:cubicBezTo>
                  <a:cubicBezTo>
                    <a:pt x="8267" y="157"/>
                    <a:pt x="7419" y="0"/>
                    <a:pt x="6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880" name="Google Shape;9880;p83"/>
          <p:cNvGrpSpPr/>
          <p:nvPr/>
        </p:nvGrpSpPr>
        <p:grpSpPr>
          <a:xfrm>
            <a:off x="5165128" y="3991768"/>
            <a:ext cx="326536" cy="268454"/>
            <a:chOff x="6242450" y="3252800"/>
            <a:chExt cx="484475" cy="398300"/>
          </a:xfrm>
          <a:solidFill>
            <a:schemeClr val="accent1">
              <a:lumMod val="75000"/>
            </a:schemeClr>
          </a:solidFill>
        </p:grpSpPr>
        <p:sp>
          <p:nvSpPr>
            <p:cNvPr id="9881" name="Google Shape;9881;p83"/>
            <p:cNvSpPr/>
            <p:nvPr/>
          </p:nvSpPr>
          <p:spPr>
            <a:xfrm>
              <a:off x="6626825" y="3427175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4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2" y="879"/>
                    <a:pt x="1132" y="565"/>
                  </a:cubicBezTo>
                  <a:cubicBezTo>
                    <a:pt x="1132" y="254"/>
                    <a:pt x="879" y="1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82" name="Google Shape;9882;p83"/>
            <p:cNvSpPr/>
            <p:nvPr/>
          </p:nvSpPr>
          <p:spPr>
            <a:xfrm>
              <a:off x="6508150" y="3418300"/>
              <a:ext cx="45550" cy="68400"/>
            </a:xfrm>
            <a:custGeom>
              <a:avLst/>
              <a:gdLst/>
              <a:ahLst/>
              <a:cxnLst/>
              <a:rect l="l" t="t" r="r" b="b"/>
              <a:pathLst>
                <a:path w="1822" h="2736" extrusionOk="0">
                  <a:moveTo>
                    <a:pt x="1062" y="0"/>
                  </a:moveTo>
                  <a:cubicBezTo>
                    <a:pt x="917" y="0"/>
                    <a:pt x="772" y="55"/>
                    <a:pt x="662" y="166"/>
                  </a:cubicBezTo>
                  <a:cubicBezTo>
                    <a:pt x="1" y="830"/>
                    <a:pt x="1" y="1905"/>
                    <a:pt x="662" y="2569"/>
                  </a:cubicBezTo>
                  <a:cubicBezTo>
                    <a:pt x="768" y="2675"/>
                    <a:pt x="912" y="2732"/>
                    <a:pt x="1063" y="2735"/>
                  </a:cubicBezTo>
                  <a:cubicBezTo>
                    <a:pt x="1568" y="2732"/>
                    <a:pt x="1821" y="2122"/>
                    <a:pt x="1462" y="1766"/>
                  </a:cubicBezTo>
                  <a:cubicBezTo>
                    <a:pt x="1242" y="1545"/>
                    <a:pt x="1242" y="1186"/>
                    <a:pt x="1462" y="966"/>
                  </a:cubicBezTo>
                  <a:cubicBezTo>
                    <a:pt x="1685" y="745"/>
                    <a:pt x="1685" y="386"/>
                    <a:pt x="1462" y="166"/>
                  </a:cubicBezTo>
                  <a:cubicBezTo>
                    <a:pt x="1352" y="55"/>
                    <a:pt x="1207" y="0"/>
                    <a:pt x="10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83" name="Google Shape;9883;p83"/>
            <p:cNvSpPr/>
            <p:nvPr/>
          </p:nvSpPr>
          <p:spPr>
            <a:xfrm>
              <a:off x="6242450" y="3252800"/>
              <a:ext cx="484475" cy="398300"/>
            </a:xfrm>
            <a:custGeom>
              <a:avLst/>
              <a:gdLst/>
              <a:ahLst/>
              <a:cxnLst/>
              <a:rect l="l" t="t" r="r" b="b"/>
              <a:pathLst>
                <a:path w="19379" h="15932" extrusionOk="0">
                  <a:moveTo>
                    <a:pt x="9593" y="1178"/>
                  </a:moveTo>
                  <a:cubicBezTo>
                    <a:pt x="11124" y="1417"/>
                    <a:pt x="12374" y="2528"/>
                    <a:pt x="12794" y="4017"/>
                  </a:cubicBezTo>
                  <a:cubicBezTo>
                    <a:pt x="12443" y="4032"/>
                    <a:pt x="12093" y="4065"/>
                    <a:pt x="11746" y="4116"/>
                  </a:cubicBezTo>
                  <a:cubicBezTo>
                    <a:pt x="10595" y="3543"/>
                    <a:pt x="9792" y="2450"/>
                    <a:pt x="9593" y="1178"/>
                  </a:cubicBezTo>
                  <a:close/>
                  <a:moveTo>
                    <a:pt x="1697" y="2890"/>
                  </a:moveTo>
                  <a:cubicBezTo>
                    <a:pt x="3790" y="2894"/>
                    <a:pt x="5520" y="4524"/>
                    <a:pt x="5653" y="6613"/>
                  </a:cubicBezTo>
                  <a:lnTo>
                    <a:pt x="4360" y="5321"/>
                  </a:lnTo>
                  <a:cubicBezTo>
                    <a:pt x="4250" y="5211"/>
                    <a:pt x="4105" y="5156"/>
                    <a:pt x="3960" y="5156"/>
                  </a:cubicBezTo>
                  <a:cubicBezTo>
                    <a:pt x="3815" y="5156"/>
                    <a:pt x="3670" y="5211"/>
                    <a:pt x="3560" y="5321"/>
                  </a:cubicBezTo>
                  <a:cubicBezTo>
                    <a:pt x="3340" y="5542"/>
                    <a:pt x="3340" y="5901"/>
                    <a:pt x="3560" y="6121"/>
                  </a:cubicBezTo>
                  <a:lnTo>
                    <a:pt x="4852" y="7414"/>
                  </a:lnTo>
                  <a:cubicBezTo>
                    <a:pt x="2763" y="7281"/>
                    <a:pt x="1132" y="5551"/>
                    <a:pt x="1132" y="3458"/>
                  </a:cubicBezTo>
                  <a:lnTo>
                    <a:pt x="1129" y="3458"/>
                  </a:lnTo>
                  <a:lnTo>
                    <a:pt x="1129" y="2890"/>
                  </a:lnTo>
                  <a:close/>
                  <a:moveTo>
                    <a:pt x="15511" y="5593"/>
                  </a:moveTo>
                  <a:cubicBezTo>
                    <a:pt x="16553" y="6067"/>
                    <a:pt x="17477" y="6888"/>
                    <a:pt x="18135" y="7966"/>
                  </a:cubicBezTo>
                  <a:cubicBezTo>
                    <a:pt x="17471" y="9056"/>
                    <a:pt x="16532" y="9887"/>
                    <a:pt x="15472" y="10358"/>
                  </a:cubicBezTo>
                  <a:cubicBezTo>
                    <a:pt x="13748" y="9228"/>
                    <a:pt x="13766" y="6695"/>
                    <a:pt x="15511" y="5593"/>
                  </a:cubicBezTo>
                  <a:close/>
                  <a:moveTo>
                    <a:pt x="13326" y="5134"/>
                  </a:moveTo>
                  <a:cubicBezTo>
                    <a:pt x="13345" y="5134"/>
                    <a:pt x="13363" y="5134"/>
                    <a:pt x="13382" y="5134"/>
                  </a:cubicBezTo>
                  <a:cubicBezTo>
                    <a:pt x="13417" y="5140"/>
                    <a:pt x="13451" y="5143"/>
                    <a:pt x="13485" y="5143"/>
                  </a:cubicBezTo>
                  <a:cubicBezTo>
                    <a:pt x="13504" y="5143"/>
                    <a:pt x="13523" y="5142"/>
                    <a:pt x="13542" y="5140"/>
                  </a:cubicBezTo>
                  <a:cubicBezTo>
                    <a:pt x="13548" y="5140"/>
                    <a:pt x="13554" y="5137"/>
                    <a:pt x="13560" y="5137"/>
                  </a:cubicBezTo>
                  <a:cubicBezTo>
                    <a:pt x="13775" y="5143"/>
                    <a:pt x="13989" y="5161"/>
                    <a:pt x="14204" y="5197"/>
                  </a:cubicBezTo>
                  <a:cubicBezTo>
                    <a:pt x="12688" y="6728"/>
                    <a:pt x="12676" y="9189"/>
                    <a:pt x="14170" y="10738"/>
                  </a:cubicBezTo>
                  <a:cubicBezTo>
                    <a:pt x="13968" y="10771"/>
                    <a:pt x="13763" y="10789"/>
                    <a:pt x="13560" y="10792"/>
                  </a:cubicBezTo>
                  <a:lnTo>
                    <a:pt x="13542" y="10792"/>
                  </a:lnTo>
                  <a:cubicBezTo>
                    <a:pt x="13520" y="10789"/>
                    <a:pt x="13497" y="10787"/>
                    <a:pt x="13475" y="10787"/>
                  </a:cubicBezTo>
                  <a:cubicBezTo>
                    <a:pt x="13444" y="10787"/>
                    <a:pt x="13414" y="10790"/>
                    <a:pt x="13382" y="10795"/>
                  </a:cubicBezTo>
                  <a:cubicBezTo>
                    <a:pt x="13362" y="10796"/>
                    <a:pt x="13341" y="10796"/>
                    <a:pt x="13321" y="10796"/>
                  </a:cubicBezTo>
                  <a:cubicBezTo>
                    <a:pt x="12807" y="10796"/>
                    <a:pt x="12296" y="10759"/>
                    <a:pt x="11788" y="10684"/>
                  </a:cubicBezTo>
                  <a:cubicBezTo>
                    <a:pt x="11755" y="10675"/>
                    <a:pt x="11722" y="10672"/>
                    <a:pt x="11691" y="10669"/>
                  </a:cubicBezTo>
                  <a:cubicBezTo>
                    <a:pt x="9931" y="10370"/>
                    <a:pt x="8938" y="9530"/>
                    <a:pt x="7114" y="7990"/>
                  </a:cubicBezTo>
                  <a:lnTo>
                    <a:pt x="7105" y="7987"/>
                  </a:lnTo>
                  <a:lnTo>
                    <a:pt x="7177" y="7927"/>
                  </a:lnTo>
                  <a:cubicBezTo>
                    <a:pt x="8986" y="6402"/>
                    <a:pt x="9973" y="5569"/>
                    <a:pt x="11691" y="5267"/>
                  </a:cubicBezTo>
                  <a:cubicBezTo>
                    <a:pt x="11731" y="5264"/>
                    <a:pt x="11767" y="5258"/>
                    <a:pt x="11806" y="5249"/>
                  </a:cubicBezTo>
                  <a:cubicBezTo>
                    <a:pt x="12310" y="5173"/>
                    <a:pt x="12816" y="5134"/>
                    <a:pt x="13326" y="5134"/>
                  </a:cubicBezTo>
                  <a:close/>
                  <a:moveTo>
                    <a:pt x="4852" y="8561"/>
                  </a:moveTo>
                  <a:lnTo>
                    <a:pt x="3560" y="9850"/>
                  </a:lnTo>
                  <a:cubicBezTo>
                    <a:pt x="3340" y="10071"/>
                    <a:pt x="3340" y="10430"/>
                    <a:pt x="3560" y="10650"/>
                  </a:cubicBezTo>
                  <a:cubicBezTo>
                    <a:pt x="3670" y="10762"/>
                    <a:pt x="3815" y="10818"/>
                    <a:pt x="3960" y="10818"/>
                  </a:cubicBezTo>
                  <a:cubicBezTo>
                    <a:pt x="4105" y="10818"/>
                    <a:pt x="4250" y="10762"/>
                    <a:pt x="4360" y="10650"/>
                  </a:cubicBezTo>
                  <a:lnTo>
                    <a:pt x="5653" y="9361"/>
                  </a:lnTo>
                  <a:lnTo>
                    <a:pt x="5653" y="9361"/>
                  </a:lnTo>
                  <a:cubicBezTo>
                    <a:pt x="5520" y="11451"/>
                    <a:pt x="3790" y="13078"/>
                    <a:pt x="1697" y="13081"/>
                  </a:cubicBezTo>
                  <a:lnTo>
                    <a:pt x="1129" y="13081"/>
                  </a:lnTo>
                  <a:lnTo>
                    <a:pt x="1129" y="12517"/>
                  </a:lnTo>
                  <a:cubicBezTo>
                    <a:pt x="1132" y="10421"/>
                    <a:pt x="2760" y="8691"/>
                    <a:pt x="4852" y="8561"/>
                  </a:cubicBezTo>
                  <a:close/>
                  <a:moveTo>
                    <a:pt x="11734" y="11822"/>
                  </a:moveTo>
                  <a:cubicBezTo>
                    <a:pt x="12066" y="11870"/>
                    <a:pt x="12416" y="11901"/>
                    <a:pt x="12794" y="11916"/>
                  </a:cubicBezTo>
                  <a:cubicBezTo>
                    <a:pt x="12374" y="13407"/>
                    <a:pt x="11121" y="14515"/>
                    <a:pt x="9593" y="14754"/>
                  </a:cubicBezTo>
                  <a:cubicBezTo>
                    <a:pt x="9792" y="13489"/>
                    <a:pt x="10589" y="12396"/>
                    <a:pt x="11734" y="11822"/>
                  </a:cubicBezTo>
                  <a:close/>
                  <a:moveTo>
                    <a:pt x="8986" y="1"/>
                  </a:moveTo>
                  <a:cubicBezTo>
                    <a:pt x="8984" y="1"/>
                    <a:pt x="8982" y="1"/>
                    <a:pt x="8980" y="1"/>
                  </a:cubicBezTo>
                  <a:cubicBezTo>
                    <a:pt x="8666" y="1"/>
                    <a:pt x="8412" y="255"/>
                    <a:pt x="8412" y="566"/>
                  </a:cubicBezTo>
                  <a:cubicBezTo>
                    <a:pt x="8415" y="2084"/>
                    <a:pt x="9092" y="3522"/>
                    <a:pt x="10257" y="4491"/>
                  </a:cubicBezTo>
                  <a:cubicBezTo>
                    <a:pt x="9019" y="4950"/>
                    <a:pt x="8044" y="5720"/>
                    <a:pt x="6794" y="6774"/>
                  </a:cubicBezTo>
                  <a:cubicBezTo>
                    <a:pt x="6749" y="4002"/>
                    <a:pt x="4481" y="1761"/>
                    <a:pt x="1697" y="1761"/>
                  </a:cubicBezTo>
                  <a:lnTo>
                    <a:pt x="565" y="1761"/>
                  </a:lnTo>
                  <a:cubicBezTo>
                    <a:pt x="251" y="1761"/>
                    <a:pt x="0" y="2015"/>
                    <a:pt x="0" y="2326"/>
                  </a:cubicBezTo>
                  <a:lnTo>
                    <a:pt x="0" y="3458"/>
                  </a:lnTo>
                  <a:cubicBezTo>
                    <a:pt x="0" y="5366"/>
                    <a:pt x="1066" y="7115"/>
                    <a:pt x="2763" y="7987"/>
                  </a:cubicBezTo>
                  <a:cubicBezTo>
                    <a:pt x="1066" y="8863"/>
                    <a:pt x="0" y="10611"/>
                    <a:pt x="0" y="12517"/>
                  </a:cubicBezTo>
                  <a:lnTo>
                    <a:pt x="0" y="13649"/>
                  </a:lnTo>
                  <a:cubicBezTo>
                    <a:pt x="0" y="13963"/>
                    <a:pt x="254" y="14213"/>
                    <a:pt x="565" y="14213"/>
                  </a:cubicBezTo>
                  <a:lnTo>
                    <a:pt x="1697" y="14213"/>
                  </a:lnTo>
                  <a:cubicBezTo>
                    <a:pt x="4478" y="14213"/>
                    <a:pt x="6746" y="11973"/>
                    <a:pt x="6794" y="9204"/>
                  </a:cubicBezTo>
                  <a:cubicBezTo>
                    <a:pt x="7808" y="10056"/>
                    <a:pt x="8606" y="10693"/>
                    <a:pt x="9523" y="11149"/>
                  </a:cubicBezTo>
                  <a:cubicBezTo>
                    <a:pt x="9756" y="11263"/>
                    <a:pt x="9998" y="11366"/>
                    <a:pt x="10242" y="11457"/>
                  </a:cubicBezTo>
                  <a:cubicBezTo>
                    <a:pt x="9086" y="12426"/>
                    <a:pt x="8415" y="13857"/>
                    <a:pt x="8412" y="15367"/>
                  </a:cubicBezTo>
                  <a:cubicBezTo>
                    <a:pt x="8412" y="15678"/>
                    <a:pt x="8666" y="15932"/>
                    <a:pt x="8980" y="15932"/>
                  </a:cubicBezTo>
                  <a:cubicBezTo>
                    <a:pt x="8982" y="15932"/>
                    <a:pt x="8984" y="15932"/>
                    <a:pt x="8986" y="15932"/>
                  </a:cubicBezTo>
                  <a:cubicBezTo>
                    <a:pt x="11387" y="15932"/>
                    <a:pt x="13461" y="14254"/>
                    <a:pt x="13962" y="11907"/>
                  </a:cubicBezTo>
                  <a:cubicBezTo>
                    <a:pt x="14971" y="11813"/>
                    <a:pt x="15943" y="11481"/>
                    <a:pt x="16794" y="10934"/>
                  </a:cubicBezTo>
                  <a:cubicBezTo>
                    <a:pt x="17812" y="10288"/>
                    <a:pt x="18672" y="9355"/>
                    <a:pt x="19285" y="8238"/>
                  </a:cubicBezTo>
                  <a:cubicBezTo>
                    <a:pt x="19379" y="8069"/>
                    <a:pt x="19379" y="7864"/>
                    <a:pt x="19285" y="7694"/>
                  </a:cubicBezTo>
                  <a:cubicBezTo>
                    <a:pt x="18672" y="6577"/>
                    <a:pt x="17809" y="5644"/>
                    <a:pt x="16794" y="4998"/>
                  </a:cubicBezTo>
                  <a:cubicBezTo>
                    <a:pt x="15943" y="4452"/>
                    <a:pt x="14971" y="4119"/>
                    <a:pt x="13962" y="4026"/>
                  </a:cubicBezTo>
                  <a:cubicBezTo>
                    <a:pt x="13461" y="1679"/>
                    <a:pt x="11387" y="1"/>
                    <a:pt x="89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884" name="Google Shape;9884;p83"/>
          <p:cNvGrpSpPr/>
          <p:nvPr/>
        </p:nvGrpSpPr>
        <p:grpSpPr>
          <a:xfrm>
            <a:off x="5077111" y="3126102"/>
            <a:ext cx="298978" cy="340168"/>
            <a:chOff x="922025" y="3804850"/>
            <a:chExt cx="424625" cy="483125"/>
          </a:xfrm>
          <a:solidFill>
            <a:schemeClr val="accent1">
              <a:lumMod val="75000"/>
            </a:schemeClr>
          </a:solidFill>
        </p:grpSpPr>
        <p:sp>
          <p:nvSpPr>
            <p:cNvPr id="9885" name="Google Shape;9885;p83"/>
            <p:cNvSpPr/>
            <p:nvPr/>
          </p:nvSpPr>
          <p:spPr>
            <a:xfrm>
              <a:off x="922025" y="3804850"/>
              <a:ext cx="424625" cy="483125"/>
            </a:xfrm>
            <a:custGeom>
              <a:avLst/>
              <a:gdLst/>
              <a:ahLst/>
              <a:cxnLst/>
              <a:rect l="l" t="t" r="r" b="b"/>
              <a:pathLst>
                <a:path w="16985" h="19325" extrusionOk="0">
                  <a:moveTo>
                    <a:pt x="14153" y="1132"/>
                  </a:moveTo>
                  <a:cubicBezTo>
                    <a:pt x="15092" y="1132"/>
                    <a:pt x="15850" y="1893"/>
                    <a:pt x="15853" y="2832"/>
                  </a:cubicBezTo>
                  <a:lnTo>
                    <a:pt x="15853" y="3560"/>
                  </a:lnTo>
                  <a:cubicBezTo>
                    <a:pt x="15472" y="3162"/>
                    <a:pt x="15037" y="2769"/>
                    <a:pt x="14648" y="2558"/>
                  </a:cubicBezTo>
                  <a:cubicBezTo>
                    <a:pt x="14158" y="2296"/>
                    <a:pt x="13305" y="2239"/>
                    <a:pt x="12660" y="2239"/>
                  </a:cubicBezTo>
                  <a:cubicBezTo>
                    <a:pt x="12589" y="2239"/>
                    <a:pt x="12521" y="2239"/>
                    <a:pt x="12456" y="2241"/>
                  </a:cubicBezTo>
                  <a:lnTo>
                    <a:pt x="12456" y="1132"/>
                  </a:lnTo>
                  <a:close/>
                  <a:moveTo>
                    <a:pt x="12611" y="3372"/>
                  </a:moveTo>
                  <a:cubicBezTo>
                    <a:pt x="13207" y="3372"/>
                    <a:pt x="13858" y="3421"/>
                    <a:pt x="14110" y="3557"/>
                  </a:cubicBezTo>
                  <a:cubicBezTo>
                    <a:pt x="14430" y="3726"/>
                    <a:pt x="14844" y="4128"/>
                    <a:pt x="15209" y="4529"/>
                  </a:cubicBezTo>
                  <a:lnTo>
                    <a:pt x="12456" y="4529"/>
                  </a:lnTo>
                  <a:lnTo>
                    <a:pt x="12456" y="3373"/>
                  </a:lnTo>
                  <a:cubicBezTo>
                    <a:pt x="12507" y="3372"/>
                    <a:pt x="12559" y="3372"/>
                    <a:pt x="12611" y="3372"/>
                  </a:cubicBezTo>
                  <a:close/>
                  <a:moveTo>
                    <a:pt x="7927" y="6794"/>
                  </a:moveTo>
                  <a:lnTo>
                    <a:pt x="7927" y="9626"/>
                  </a:lnTo>
                  <a:cubicBezTo>
                    <a:pt x="7924" y="11812"/>
                    <a:pt x="6151" y="13585"/>
                    <a:pt x="3962" y="13588"/>
                  </a:cubicBezTo>
                  <a:lnTo>
                    <a:pt x="3397" y="13588"/>
                  </a:lnTo>
                  <a:lnTo>
                    <a:pt x="3397" y="12455"/>
                  </a:lnTo>
                  <a:lnTo>
                    <a:pt x="3962" y="12455"/>
                  </a:lnTo>
                  <a:cubicBezTo>
                    <a:pt x="5526" y="12452"/>
                    <a:pt x="6791" y="11187"/>
                    <a:pt x="6794" y="9626"/>
                  </a:cubicBezTo>
                  <a:cubicBezTo>
                    <a:pt x="6794" y="9312"/>
                    <a:pt x="6541" y="9058"/>
                    <a:pt x="6227" y="9058"/>
                  </a:cubicBezTo>
                  <a:cubicBezTo>
                    <a:pt x="5913" y="9058"/>
                    <a:pt x="5662" y="9312"/>
                    <a:pt x="5662" y="9626"/>
                  </a:cubicBezTo>
                  <a:cubicBezTo>
                    <a:pt x="5659" y="10562"/>
                    <a:pt x="4901" y="11323"/>
                    <a:pt x="3962" y="11323"/>
                  </a:cubicBezTo>
                  <a:lnTo>
                    <a:pt x="3397" y="11323"/>
                  </a:lnTo>
                  <a:lnTo>
                    <a:pt x="3397" y="10758"/>
                  </a:lnTo>
                  <a:cubicBezTo>
                    <a:pt x="3397" y="8569"/>
                    <a:pt x="5170" y="6797"/>
                    <a:pt x="7359" y="6794"/>
                  </a:cubicBezTo>
                  <a:close/>
                  <a:moveTo>
                    <a:pt x="11323" y="1132"/>
                  </a:moveTo>
                  <a:lnTo>
                    <a:pt x="11323" y="10758"/>
                  </a:lnTo>
                  <a:cubicBezTo>
                    <a:pt x="11320" y="12320"/>
                    <a:pt x="10055" y="13585"/>
                    <a:pt x="8491" y="13588"/>
                  </a:cubicBezTo>
                  <a:lnTo>
                    <a:pt x="7160" y="13588"/>
                  </a:lnTo>
                  <a:cubicBezTo>
                    <a:pt x="8361" y="12621"/>
                    <a:pt x="9059" y="11166"/>
                    <a:pt x="9059" y="9626"/>
                  </a:cubicBezTo>
                  <a:lnTo>
                    <a:pt x="9059" y="6229"/>
                  </a:lnTo>
                  <a:cubicBezTo>
                    <a:pt x="9059" y="5915"/>
                    <a:pt x="8805" y="5662"/>
                    <a:pt x="8491" y="5662"/>
                  </a:cubicBezTo>
                  <a:lnTo>
                    <a:pt x="7359" y="5662"/>
                  </a:lnTo>
                  <a:cubicBezTo>
                    <a:pt x="6779" y="5662"/>
                    <a:pt x="6206" y="5761"/>
                    <a:pt x="5662" y="5954"/>
                  </a:cubicBezTo>
                  <a:lnTo>
                    <a:pt x="5662" y="5097"/>
                  </a:lnTo>
                  <a:cubicBezTo>
                    <a:pt x="5662" y="2908"/>
                    <a:pt x="7434" y="1135"/>
                    <a:pt x="9624" y="1132"/>
                  </a:cubicBezTo>
                  <a:close/>
                  <a:moveTo>
                    <a:pt x="6794" y="14720"/>
                  </a:moveTo>
                  <a:lnTo>
                    <a:pt x="6794" y="16957"/>
                  </a:lnTo>
                  <a:cubicBezTo>
                    <a:pt x="6115" y="16698"/>
                    <a:pt x="5665" y="16049"/>
                    <a:pt x="5662" y="15324"/>
                  </a:cubicBezTo>
                  <a:lnTo>
                    <a:pt x="5662" y="14720"/>
                  </a:lnTo>
                  <a:close/>
                  <a:moveTo>
                    <a:pt x="4530" y="14720"/>
                  </a:moveTo>
                  <a:lnTo>
                    <a:pt x="4530" y="18096"/>
                  </a:lnTo>
                  <a:cubicBezTo>
                    <a:pt x="3850" y="17854"/>
                    <a:pt x="3397" y="17214"/>
                    <a:pt x="3397" y="16495"/>
                  </a:cubicBezTo>
                  <a:lnTo>
                    <a:pt x="3397" y="14720"/>
                  </a:lnTo>
                  <a:close/>
                  <a:moveTo>
                    <a:pt x="3326" y="1"/>
                  </a:moveTo>
                  <a:cubicBezTo>
                    <a:pt x="3182" y="1"/>
                    <a:pt x="3037" y="56"/>
                    <a:pt x="2926" y="166"/>
                  </a:cubicBezTo>
                  <a:cubicBezTo>
                    <a:pt x="2480" y="613"/>
                    <a:pt x="2265" y="1114"/>
                    <a:pt x="2265" y="1700"/>
                  </a:cubicBezTo>
                  <a:cubicBezTo>
                    <a:pt x="2265" y="2950"/>
                    <a:pt x="3277" y="3965"/>
                    <a:pt x="4530" y="3965"/>
                  </a:cubicBezTo>
                  <a:cubicBezTo>
                    <a:pt x="4572" y="3965"/>
                    <a:pt x="4614" y="3965"/>
                    <a:pt x="4657" y="3959"/>
                  </a:cubicBezTo>
                  <a:lnTo>
                    <a:pt x="4657" y="3959"/>
                  </a:lnTo>
                  <a:cubicBezTo>
                    <a:pt x="4572" y="4333"/>
                    <a:pt x="4527" y="4714"/>
                    <a:pt x="4530" y="5097"/>
                  </a:cubicBezTo>
                  <a:lnTo>
                    <a:pt x="4530" y="6522"/>
                  </a:lnTo>
                  <a:cubicBezTo>
                    <a:pt x="3114" y="7467"/>
                    <a:pt x="2265" y="9055"/>
                    <a:pt x="2265" y="10758"/>
                  </a:cubicBezTo>
                  <a:lnTo>
                    <a:pt x="2265" y="13588"/>
                  </a:lnTo>
                  <a:lnTo>
                    <a:pt x="565" y="13588"/>
                  </a:lnTo>
                  <a:cubicBezTo>
                    <a:pt x="251" y="13588"/>
                    <a:pt x="1" y="13841"/>
                    <a:pt x="1" y="14155"/>
                  </a:cubicBezTo>
                  <a:cubicBezTo>
                    <a:pt x="1" y="14466"/>
                    <a:pt x="251" y="14720"/>
                    <a:pt x="565" y="14720"/>
                  </a:cubicBezTo>
                  <a:lnTo>
                    <a:pt x="2265" y="14720"/>
                  </a:lnTo>
                  <a:lnTo>
                    <a:pt x="2265" y="16495"/>
                  </a:lnTo>
                  <a:cubicBezTo>
                    <a:pt x="2265" y="18056"/>
                    <a:pt x="3530" y="19322"/>
                    <a:pt x="5094" y="19325"/>
                  </a:cubicBezTo>
                  <a:cubicBezTo>
                    <a:pt x="5408" y="19325"/>
                    <a:pt x="5662" y="19071"/>
                    <a:pt x="5662" y="18760"/>
                  </a:cubicBezTo>
                  <a:lnTo>
                    <a:pt x="5662" y="17613"/>
                  </a:lnTo>
                  <a:cubicBezTo>
                    <a:pt x="6148" y="17990"/>
                    <a:pt x="6743" y="18192"/>
                    <a:pt x="7359" y="18192"/>
                  </a:cubicBezTo>
                  <a:cubicBezTo>
                    <a:pt x="7673" y="18192"/>
                    <a:pt x="7927" y="17939"/>
                    <a:pt x="7927" y="17628"/>
                  </a:cubicBezTo>
                  <a:lnTo>
                    <a:pt x="7927" y="14720"/>
                  </a:lnTo>
                  <a:lnTo>
                    <a:pt x="9059" y="14720"/>
                  </a:lnTo>
                  <a:lnTo>
                    <a:pt x="9059" y="18760"/>
                  </a:lnTo>
                  <a:cubicBezTo>
                    <a:pt x="9059" y="19071"/>
                    <a:pt x="9309" y="19325"/>
                    <a:pt x="9624" y="19325"/>
                  </a:cubicBezTo>
                  <a:cubicBezTo>
                    <a:pt x="9938" y="19325"/>
                    <a:pt x="10191" y="19071"/>
                    <a:pt x="10191" y="18760"/>
                  </a:cubicBezTo>
                  <a:lnTo>
                    <a:pt x="10191" y="14720"/>
                  </a:lnTo>
                  <a:lnTo>
                    <a:pt x="16417" y="14720"/>
                  </a:lnTo>
                  <a:cubicBezTo>
                    <a:pt x="16731" y="14720"/>
                    <a:pt x="16982" y="14466"/>
                    <a:pt x="16982" y="14155"/>
                  </a:cubicBezTo>
                  <a:cubicBezTo>
                    <a:pt x="16982" y="13841"/>
                    <a:pt x="16731" y="13588"/>
                    <a:pt x="16417" y="13588"/>
                  </a:cubicBezTo>
                  <a:lnTo>
                    <a:pt x="11263" y="13588"/>
                  </a:lnTo>
                  <a:cubicBezTo>
                    <a:pt x="12024" y="12845"/>
                    <a:pt x="12456" y="11821"/>
                    <a:pt x="12456" y="10758"/>
                  </a:cubicBezTo>
                  <a:lnTo>
                    <a:pt x="12456" y="5662"/>
                  </a:lnTo>
                  <a:lnTo>
                    <a:pt x="16417" y="5662"/>
                  </a:lnTo>
                  <a:cubicBezTo>
                    <a:pt x="16435" y="5662"/>
                    <a:pt x="16454" y="5662"/>
                    <a:pt x="16472" y="5659"/>
                  </a:cubicBezTo>
                  <a:lnTo>
                    <a:pt x="16484" y="5659"/>
                  </a:lnTo>
                  <a:cubicBezTo>
                    <a:pt x="16496" y="5659"/>
                    <a:pt x="16511" y="5656"/>
                    <a:pt x="16523" y="5653"/>
                  </a:cubicBezTo>
                  <a:cubicBezTo>
                    <a:pt x="16529" y="5653"/>
                    <a:pt x="16535" y="5653"/>
                    <a:pt x="16538" y="5650"/>
                  </a:cubicBezTo>
                  <a:cubicBezTo>
                    <a:pt x="16550" y="5647"/>
                    <a:pt x="16562" y="5643"/>
                    <a:pt x="16577" y="5640"/>
                  </a:cubicBezTo>
                  <a:lnTo>
                    <a:pt x="16592" y="5637"/>
                  </a:lnTo>
                  <a:cubicBezTo>
                    <a:pt x="16607" y="5631"/>
                    <a:pt x="16623" y="5625"/>
                    <a:pt x="16638" y="5619"/>
                  </a:cubicBezTo>
                  <a:lnTo>
                    <a:pt x="16644" y="5616"/>
                  </a:lnTo>
                  <a:cubicBezTo>
                    <a:pt x="16659" y="5610"/>
                    <a:pt x="16671" y="5604"/>
                    <a:pt x="16683" y="5598"/>
                  </a:cubicBezTo>
                  <a:lnTo>
                    <a:pt x="16701" y="5586"/>
                  </a:lnTo>
                  <a:cubicBezTo>
                    <a:pt x="16710" y="5583"/>
                    <a:pt x="16719" y="5577"/>
                    <a:pt x="16728" y="5571"/>
                  </a:cubicBezTo>
                  <a:cubicBezTo>
                    <a:pt x="16734" y="5568"/>
                    <a:pt x="16740" y="5562"/>
                    <a:pt x="16746" y="5559"/>
                  </a:cubicBezTo>
                  <a:lnTo>
                    <a:pt x="16758" y="5550"/>
                  </a:lnTo>
                  <a:lnTo>
                    <a:pt x="16768" y="5541"/>
                  </a:lnTo>
                  <a:lnTo>
                    <a:pt x="16792" y="5523"/>
                  </a:lnTo>
                  <a:cubicBezTo>
                    <a:pt x="16798" y="5517"/>
                    <a:pt x="16807" y="5511"/>
                    <a:pt x="16813" y="5505"/>
                  </a:cubicBezTo>
                  <a:lnTo>
                    <a:pt x="16831" y="5486"/>
                  </a:lnTo>
                  <a:lnTo>
                    <a:pt x="16849" y="5462"/>
                  </a:lnTo>
                  <a:lnTo>
                    <a:pt x="16864" y="5444"/>
                  </a:lnTo>
                  <a:cubicBezTo>
                    <a:pt x="16870" y="5435"/>
                    <a:pt x="16879" y="5429"/>
                    <a:pt x="16885" y="5420"/>
                  </a:cubicBezTo>
                  <a:lnTo>
                    <a:pt x="16897" y="5399"/>
                  </a:lnTo>
                  <a:cubicBezTo>
                    <a:pt x="16903" y="5390"/>
                    <a:pt x="16906" y="5381"/>
                    <a:pt x="16912" y="5375"/>
                  </a:cubicBezTo>
                  <a:lnTo>
                    <a:pt x="16925" y="5351"/>
                  </a:lnTo>
                  <a:cubicBezTo>
                    <a:pt x="16928" y="5342"/>
                    <a:pt x="16934" y="5332"/>
                    <a:pt x="16937" y="5326"/>
                  </a:cubicBezTo>
                  <a:cubicBezTo>
                    <a:pt x="16940" y="5317"/>
                    <a:pt x="16943" y="5305"/>
                    <a:pt x="16949" y="5296"/>
                  </a:cubicBezTo>
                  <a:cubicBezTo>
                    <a:pt x="16952" y="5287"/>
                    <a:pt x="16955" y="5281"/>
                    <a:pt x="16958" y="5275"/>
                  </a:cubicBezTo>
                  <a:cubicBezTo>
                    <a:pt x="16958" y="5266"/>
                    <a:pt x="16964" y="5254"/>
                    <a:pt x="16964" y="5245"/>
                  </a:cubicBezTo>
                  <a:cubicBezTo>
                    <a:pt x="16967" y="5236"/>
                    <a:pt x="16970" y="5230"/>
                    <a:pt x="16970" y="5221"/>
                  </a:cubicBezTo>
                  <a:cubicBezTo>
                    <a:pt x="16973" y="5215"/>
                    <a:pt x="16976" y="5203"/>
                    <a:pt x="16976" y="5194"/>
                  </a:cubicBezTo>
                  <a:cubicBezTo>
                    <a:pt x="16979" y="5182"/>
                    <a:pt x="16979" y="5175"/>
                    <a:pt x="16982" y="5166"/>
                  </a:cubicBezTo>
                  <a:cubicBezTo>
                    <a:pt x="16982" y="5157"/>
                    <a:pt x="16982" y="5148"/>
                    <a:pt x="16982" y="5139"/>
                  </a:cubicBezTo>
                  <a:cubicBezTo>
                    <a:pt x="16982" y="5130"/>
                    <a:pt x="16982" y="5118"/>
                    <a:pt x="16985" y="5109"/>
                  </a:cubicBezTo>
                  <a:lnTo>
                    <a:pt x="16985" y="5097"/>
                  </a:lnTo>
                  <a:lnTo>
                    <a:pt x="16985" y="2832"/>
                  </a:lnTo>
                  <a:cubicBezTo>
                    <a:pt x="16982" y="1271"/>
                    <a:pt x="15717" y="3"/>
                    <a:pt x="14153" y="3"/>
                  </a:cubicBezTo>
                  <a:lnTo>
                    <a:pt x="9624" y="3"/>
                  </a:lnTo>
                  <a:cubicBezTo>
                    <a:pt x="7754" y="3"/>
                    <a:pt x="6033" y="1027"/>
                    <a:pt x="5143" y="2672"/>
                  </a:cubicBezTo>
                  <a:cubicBezTo>
                    <a:pt x="5106" y="2681"/>
                    <a:pt x="5067" y="2697"/>
                    <a:pt x="5034" y="2715"/>
                  </a:cubicBezTo>
                  <a:cubicBezTo>
                    <a:pt x="4869" y="2797"/>
                    <a:pt x="4697" y="2834"/>
                    <a:pt x="4530" y="2834"/>
                  </a:cubicBezTo>
                  <a:cubicBezTo>
                    <a:pt x="3934" y="2834"/>
                    <a:pt x="3395" y="2356"/>
                    <a:pt x="3397" y="1700"/>
                  </a:cubicBezTo>
                  <a:cubicBezTo>
                    <a:pt x="3397" y="1419"/>
                    <a:pt x="3494" y="1199"/>
                    <a:pt x="3727" y="966"/>
                  </a:cubicBezTo>
                  <a:cubicBezTo>
                    <a:pt x="3950" y="746"/>
                    <a:pt x="3950" y="387"/>
                    <a:pt x="3727" y="166"/>
                  </a:cubicBezTo>
                  <a:cubicBezTo>
                    <a:pt x="3616" y="56"/>
                    <a:pt x="3471" y="1"/>
                    <a:pt x="3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86" name="Google Shape;9886;p83"/>
            <p:cNvSpPr/>
            <p:nvPr/>
          </p:nvSpPr>
          <p:spPr>
            <a:xfrm>
              <a:off x="1135200" y="3869900"/>
              <a:ext cx="37850" cy="28400"/>
            </a:xfrm>
            <a:custGeom>
              <a:avLst/>
              <a:gdLst/>
              <a:ahLst/>
              <a:cxnLst/>
              <a:rect l="l" t="t" r="r" b="b"/>
              <a:pathLst>
                <a:path w="1514" h="1136" extrusionOk="0">
                  <a:moveTo>
                    <a:pt x="758" y="1"/>
                  </a:moveTo>
                  <a:cubicBezTo>
                    <a:pt x="254" y="1"/>
                    <a:pt x="0" y="611"/>
                    <a:pt x="357" y="970"/>
                  </a:cubicBezTo>
                  <a:cubicBezTo>
                    <a:pt x="467" y="1080"/>
                    <a:pt x="612" y="1135"/>
                    <a:pt x="757" y="1135"/>
                  </a:cubicBezTo>
                  <a:cubicBezTo>
                    <a:pt x="902" y="1135"/>
                    <a:pt x="1047" y="1080"/>
                    <a:pt x="1157" y="970"/>
                  </a:cubicBezTo>
                  <a:cubicBezTo>
                    <a:pt x="1513" y="611"/>
                    <a:pt x="1263" y="1"/>
                    <a:pt x="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887" name="Google Shape;9887;p83"/>
          <p:cNvSpPr/>
          <p:nvPr/>
        </p:nvSpPr>
        <p:spPr>
          <a:xfrm>
            <a:off x="5485351" y="3125004"/>
            <a:ext cx="348301" cy="341418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888" name="Google Shape;9888;p83"/>
          <p:cNvGrpSpPr/>
          <p:nvPr/>
        </p:nvGrpSpPr>
        <p:grpSpPr>
          <a:xfrm>
            <a:off x="5909841" y="3126102"/>
            <a:ext cx="312955" cy="340168"/>
            <a:chOff x="2100300" y="3804850"/>
            <a:chExt cx="444475" cy="483125"/>
          </a:xfrm>
          <a:solidFill>
            <a:schemeClr val="accent1">
              <a:lumMod val="75000"/>
            </a:schemeClr>
          </a:solidFill>
        </p:grpSpPr>
        <p:sp>
          <p:nvSpPr>
            <p:cNvPr id="9889" name="Google Shape;9889;p83"/>
            <p:cNvSpPr/>
            <p:nvPr/>
          </p:nvSpPr>
          <p:spPr>
            <a:xfrm>
              <a:off x="2100300" y="3804850"/>
              <a:ext cx="444475" cy="483125"/>
            </a:xfrm>
            <a:custGeom>
              <a:avLst/>
              <a:gdLst/>
              <a:ahLst/>
              <a:cxnLst/>
              <a:rect l="l" t="t" r="r" b="b"/>
              <a:pathLst>
                <a:path w="17779" h="19325" extrusionOk="0">
                  <a:moveTo>
                    <a:pt x="2123" y="4001"/>
                  </a:moveTo>
                  <a:cubicBezTo>
                    <a:pt x="2627" y="4001"/>
                    <a:pt x="2881" y="4611"/>
                    <a:pt x="2524" y="4967"/>
                  </a:cubicBezTo>
                  <a:cubicBezTo>
                    <a:pt x="2408" y="5083"/>
                    <a:pt x="2265" y="5134"/>
                    <a:pt x="2126" y="5134"/>
                  </a:cubicBezTo>
                  <a:cubicBezTo>
                    <a:pt x="1835" y="5134"/>
                    <a:pt x="1558" y="4909"/>
                    <a:pt x="1558" y="4569"/>
                  </a:cubicBezTo>
                  <a:cubicBezTo>
                    <a:pt x="1558" y="4255"/>
                    <a:pt x="1809" y="4001"/>
                    <a:pt x="2123" y="4001"/>
                  </a:cubicBezTo>
                  <a:close/>
                  <a:moveTo>
                    <a:pt x="15710" y="4001"/>
                  </a:moveTo>
                  <a:cubicBezTo>
                    <a:pt x="16215" y="4001"/>
                    <a:pt x="16468" y="4611"/>
                    <a:pt x="16112" y="4967"/>
                  </a:cubicBezTo>
                  <a:cubicBezTo>
                    <a:pt x="15995" y="5083"/>
                    <a:pt x="15853" y="5134"/>
                    <a:pt x="15714" y="5134"/>
                  </a:cubicBezTo>
                  <a:cubicBezTo>
                    <a:pt x="15423" y="5134"/>
                    <a:pt x="15146" y="4909"/>
                    <a:pt x="15146" y="4569"/>
                  </a:cubicBezTo>
                  <a:cubicBezTo>
                    <a:pt x="15146" y="4255"/>
                    <a:pt x="15396" y="4001"/>
                    <a:pt x="15710" y="4001"/>
                  </a:cubicBezTo>
                  <a:close/>
                  <a:moveTo>
                    <a:pt x="8917" y="1132"/>
                  </a:moveTo>
                  <a:cubicBezTo>
                    <a:pt x="9551" y="1132"/>
                    <a:pt x="10251" y="1993"/>
                    <a:pt x="10789" y="3436"/>
                  </a:cubicBezTo>
                  <a:cubicBezTo>
                    <a:pt x="10894" y="3723"/>
                    <a:pt x="10994" y="4028"/>
                    <a:pt x="11084" y="4345"/>
                  </a:cubicBezTo>
                  <a:cubicBezTo>
                    <a:pt x="10345" y="4590"/>
                    <a:pt x="9623" y="4877"/>
                    <a:pt x="8917" y="5203"/>
                  </a:cubicBezTo>
                  <a:cubicBezTo>
                    <a:pt x="8210" y="4877"/>
                    <a:pt x="7488" y="4590"/>
                    <a:pt x="6749" y="4345"/>
                  </a:cubicBezTo>
                  <a:cubicBezTo>
                    <a:pt x="6842" y="4028"/>
                    <a:pt x="6939" y="3723"/>
                    <a:pt x="7044" y="3436"/>
                  </a:cubicBezTo>
                  <a:cubicBezTo>
                    <a:pt x="7582" y="1993"/>
                    <a:pt x="8282" y="1132"/>
                    <a:pt x="8917" y="1132"/>
                  </a:cubicBezTo>
                  <a:close/>
                  <a:moveTo>
                    <a:pt x="6483" y="5453"/>
                  </a:moveTo>
                  <a:cubicBezTo>
                    <a:pt x="6845" y="5577"/>
                    <a:pt x="7217" y="5713"/>
                    <a:pt x="7591" y="5867"/>
                  </a:cubicBezTo>
                  <a:cubicBezTo>
                    <a:pt x="7371" y="5985"/>
                    <a:pt x="7153" y="6105"/>
                    <a:pt x="6936" y="6229"/>
                  </a:cubicBezTo>
                  <a:cubicBezTo>
                    <a:pt x="6715" y="6356"/>
                    <a:pt x="6501" y="6486"/>
                    <a:pt x="6287" y="6619"/>
                  </a:cubicBezTo>
                  <a:cubicBezTo>
                    <a:pt x="6341" y="6217"/>
                    <a:pt x="6407" y="5831"/>
                    <a:pt x="6483" y="5453"/>
                  </a:cubicBezTo>
                  <a:close/>
                  <a:moveTo>
                    <a:pt x="11350" y="5453"/>
                  </a:moveTo>
                  <a:cubicBezTo>
                    <a:pt x="11426" y="5831"/>
                    <a:pt x="11492" y="6217"/>
                    <a:pt x="11546" y="6619"/>
                  </a:cubicBezTo>
                  <a:cubicBezTo>
                    <a:pt x="11335" y="6486"/>
                    <a:pt x="11118" y="6356"/>
                    <a:pt x="10897" y="6229"/>
                  </a:cubicBezTo>
                  <a:cubicBezTo>
                    <a:pt x="10677" y="6102"/>
                    <a:pt x="10459" y="5982"/>
                    <a:pt x="10242" y="5867"/>
                  </a:cubicBezTo>
                  <a:cubicBezTo>
                    <a:pt x="10619" y="5716"/>
                    <a:pt x="10988" y="5574"/>
                    <a:pt x="11350" y="5453"/>
                  </a:cubicBezTo>
                  <a:close/>
                  <a:moveTo>
                    <a:pt x="3799" y="4852"/>
                  </a:moveTo>
                  <a:cubicBezTo>
                    <a:pt x="4336" y="4904"/>
                    <a:pt x="4870" y="4997"/>
                    <a:pt x="5396" y="5133"/>
                  </a:cubicBezTo>
                  <a:cubicBezTo>
                    <a:pt x="5239" y="5894"/>
                    <a:pt x="5124" y="6661"/>
                    <a:pt x="5055" y="7434"/>
                  </a:cubicBezTo>
                  <a:cubicBezTo>
                    <a:pt x="4421" y="7881"/>
                    <a:pt x="3811" y="8361"/>
                    <a:pt x="3231" y="8877"/>
                  </a:cubicBezTo>
                  <a:cubicBezTo>
                    <a:pt x="3004" y="8645"/>
                    <a:pt x="2796" y="8412"/>
                    <a:pt x="2606" y="8180"/>
                  </a:cubicBezTo>
                  <a:cubicBezTo>
                    <a:pt x="1969" y="7404"/>
                    <a:pt x="1579" y="6691"/>
                    <a:pt x="1483" y="6139"/>
                  </a:cubicBezTo>
                  <a:lnTo>
                    <a:pt x="1483" y="6139"/>
                  </a:lnTo>
                  <a:cubicBezTo>
                    <a:pt x="1695" y="6225"/>
                    <a:pt x="1912" y="6266"/>
                    <a:pt x="2125" y="6266"/>
                  </a:cubicBezTo>
                  <a:cubicBezTo>
                    <a:pt x="2922" y="6266"/>
                    <a:pt x="3656" y="5698"/>
                    <a:pt x="3799" y="4852"/>
                  </a:cubicBezTo>
                  <a:close/>
                  <a:moveTo>
                    <a:pt x="14037" y="4852"/>
                  </a:moveTo>
                  <a:cubicBezTo>
                    <a:pt x="14180" y="5698"/>
                    <a:pt x="14914" y="6266"/>
                    <a:pt x="15711" y="6266"/>
                  </a:cubicBezTo>
                  <a:cubicBezTo>
                    <a:pt x="15924" y="6266"/>
                    <a:pt x="16141" y="6225"/>
                    <a:pt x="16353" y="6139"/>
                  </a:cubicBezTo>
                  <a:lnTo>
                    <a:pt x="16353" y="6139"/>
                  </a:lnTo>
                  <a:cubicBezTo>
                    <a:pt x="16254" y="6691"/>
                    <a:pt x="15867" y="7404"/>
                    <a:pt x="15227" y="8180"/>
                  </a:cubicBezTo>
                  <a:cubicBezTo>
                    <a:pt x="15037" y="8412"/>
                    <a:pt x="14829" y="8645"/>
                    <a:pt x="14602" y="8877"/>
                  </a:cubicBezTo>
                  <a:cubicBezTo>
                    <a:pt x="14022" y="8361"/>
                    <a:pt x="13412" y="7881"/>
                    <a:pt x="12778" y="7434"/>
                  </a:cubicBezTo>
                  <a:cubicBezTo>
                    <a:pt x="12709" y="6661"/>
                    <a:pt x="12594" y="5894"/>
                    <a:pt x="12440" y="5133"/>
                  </a:cubicBezTo>
                  <a:cubicBezTo>
                    <a:pt x="12963" y="4997"/>
                    <a:pt x="13497" y="4904"/>
                    <a:pt x="14037" y="4852"/>
                  </a:cubicBezTo>
                  <a:close/>
                  <a:moveTo>
                    <a:pt x="4964" y="8908"/>
                  </a:moveTo>
                  <a:lnTo>
                    <a:pt x="4964" y="8908"/>
                  </a:lnTo>
                  <a:cubicBezTo>
                    <a:pt x="4958" y="9158"/>
                    <a:pt x="4955" y="9409"/>
                    <a:pt x="4955" y="9662"/>
                  </a:cubicBezTo>
                  <a:cubicBezTo>
                    <a:pt x="4952" y="9916"/>
                    <a:pt x="4958" y="10167"/>
                    <a:pt x="4964" y="10417"/>
                  </a:cubicBezTo>
                  <a:cubicBezTo>
                    <a:pt x="4644" y="10170"/>
                    <a:pt x="4339" y="9916"/>
                    <a:pt x="4052" y="9662"/>
                  </a:cubicBezTo>
                  <a:cubicBezTo>
                    <a:pt x="4339" y="9409"/>
                    <a:pt x="4644" y="9155"/>
                    <a:pt x="4964" y="8908"/>
                  </a:cubicBezTo>
                  <a:close/>
                  <a:moveTo>
                    <a:pt x="12869" y="8908"/>
                  </a:moveTo>
                  <a:lnTo>
                    <a:pt x="12869" y="8908"/>
                  </a:lnTo>
                  <a:cubicBezTo>
                    <a:pt x="13189" y="9155"/>
                    <a:pt x="13491" y="9409"/>
                    <a:pt x="13781" y="9662"/>
                  </a:cubicBezTo>
                  <a:cubicBezTo>
                    <a:pt x="13494" y="9916"/>
                    <a:pt x="13189" y="10170"/>
                    <a:pt x="12869" y="10417"/>
                  </a:cubicBezTo>
                  <a:cubicBezTo>
                    <a:pt x="12875" y="10167"/>
                    <a:pt x="12878" y="9916"/>
                    <a:pt x="12881" y="9662"/>
                  </a:cubicBezTo>
                  <a:cubicBezTo>
                    <a:pt x="12881" y="9409"/>
                    <a:pt x="12875" y="9158"/>
                    <a:pt x="12869" y="8908"/>
                  </a:cubicBezTo>
                  <a:close/>
                  <a:moveTo>
                    <a:pt x="8917" y="6459"/>
                  </a:moveTo>
                  <a:cubicBezTo>
                    <a:pt x="9391" y="6688"/>
                    <a:pt x="9865" y="6942"/>
                    <a:pt x="10333" y="7211"/>
                  </a:cubicBezTo>
                  <a:cubicBezTo>
                    <a:pt x="10801" y="7482"/>
                    <a:pt x="11260" y="7766"/>
                    <a:pt x="11694" y="8059"/>
                  </a:cubicBezTo>
                  <a:cubicBezTo>
                    <a:pt x="11728" y="8581"/>
                    <a:pt x="11749" y="9119"/>
                    <a:pt x="11749" y="9662"/>
                  </a:cubicBezTo>
                  <a:cubicBezTo>
                    <a:pt x="11749" y="10206"/>
                    <a:pt x="11728" y="10743"/>
                    <a:pt x="11694" y="11266"/>
                  </a:cubicBezTo>
                  <a:cubicBezTo>
                    <a:pt x="11260" y="11559"/>
                    <a:pt x="10804" y="11839"/>
                    <a:pt x="10333" y="12114"/>
                  </a:cubicBezTo>
                  <a:cubicBezTo>
                    <a:pt x="9862" y="12386"/>
                    <a:pt x="9388" y="12637"/>
                    <a:pt x="8920" y="12869"/>
                  </a:cubicBezTo>
                  <a:cubicBezTo>
                    <a:pt x="8445" y="12640"/>
                    <a:pt x="7971" y="12386"/>
                    <a:pt x="7500" y="12114"/>
                  </a:cubicBezTo>
                  <a:cubicBezTo>
                    <a:pt x="7032" y="11842"/>
                    <a:pt x="6576" y="11559"/>
                    <a:pt x="6139" y="11266"/>
                  </a:cubicBezTo>
                  <a:cubicBezTo>
                    <a:pt x="6105" y="10743"/>
                    <a:pt x="6087" y="10206"/>
                    <a:pt x="6087" y="9662"/>
                  </a:cubicBezTo>
                  <a:cubicBezTo>
                    <a:pt x="6087" y="9119"/>
                    <a:pt x="6105" y="8581"/>
                    <a:pt x="6139" y="8059"/>
                  </a:cubicBezTo>
                  <a:cubicBezTo>
                    <a:pt x="6576" y="7766"/>
                    <a:pt x="7029" y="7485"/>
                    <a:pt x="7500" y="7211"/>
                  </a:cubicBezTo>
                  <a:cubicBezTo>
                    <a:pt x="7971" y="6942"/>
                    <a:pt x="8445" y="6688"/>
                    <a:pt x="8917" y="6459"/>
                  </a:cubicBezTo>
                  <a:close/>
                  <a:moveTo>
                    <a:pt x="11546" y="12706"/>
                  </a:moveTo>
                  <a:lnTo>
                    <a:pt x="11546" y="12706"/>
                  </a:lnTo>
                  <a:cubicBezTo>
                    <a:pt x="11492" y="13108"/>
                    <a:pt x="11426" y="13497"/>
                    <a:pt x="11350" y="13872"/>
                  </a:cubicBezTo>
                  <a:cubicBezTo>
                    <a:pt x="10988" y="13751"/>
                    <a:pt x="10619" y="13612"/>
                    <a:pt x="10242" y="13461"/>
                  </a:cubicBezTo>
                  <a:cubicBezTo>
                    <a:pt x="10462" y="13343"/>
                    <a:pt x="10680" y="13219"/>
                    <a:pt x="10897" y="13096"/>
                  </a:cubicBezTo>
                  <a:cubicBezTo>
                    <a:pt x="11115" y="12969"/>
                    <a:pt x="11332" y="12839"/>
                    <a:pt x="11546" y="12706"/>
                  </a:cubicBezTo>
                  <a:close/>
                  <a:moveTo>
                    <a:pt x="6287" y="12706"/>
                  </a:moveTo>
                  <a:cubicBezTo>
                    <a:pt x="6498" y="12836"/>
                    <a:pt x="6715" y="12966"/>
                    <a:pt x="6936" y="13092"/>
                  </a:cubicBezTo>
                  <a:cubicBezTo>
                    <a:pt x="7153" y="13219"/>
                    <a:pt x="7374" y="13343"/>
                    <a:pt x="7597" y="13461"/>
                  </a:cubicBezTo>
                  <a:lnTo>
                    <a:pt x="7594" y="13461"/>
                  </a:lnTo>
                  <a:cubicBezTo>
                    <a:pt x="7217" y="13615"/>
                    <a:pt x="6848" y="13754"/>
                    <a:pt x="6483" y="13875"/>
                  </a:cubicBezTo>
                  <a:cubicBezTo>
                    <a:pt x="6407" y="13497"/>
                    <a:pt x="6341" y="13108"/>
                    <a:pt x="6287" y="12706"/>
                  </a:cubicBezTo>
                  <a:close/>
                  <a:moveTo>
                    <a:pt x="14602" y="10447"/>
                  </a:moveTo>
                  <a:cubicBezTo>
                    <a:pt x="14829" y="10680"/>
                    <a:pt x="15037" y="10912"/>
                    <a:pt x="15227" y="11145"/>
                  </a:cubicBezTo>
                  <a:cubicBezTo>
                    <a:pt x="15867" y="11921"/>
                    <a:pt x="16254" y="12634"/>
                    <a:pt x="16353" y="13186"/>
                  </a:cubicBezTo>
                  <a:cubicBezTo>
                    <a:pt x="16141" y="13099"/>
                    <a:pt x="15923" y="13059"/>
                    <a:pt x="15710" y="13059"/>
                  </a:cubicBezTo>
                  <a:cubicBezTo>
                    <a:pt x="14912" y="13059"/>
                    <a:pt x="14180" y="13627"/>
                    <a:pt x="14034" y="14472"/>
                  </a:cubicBezTo>
                  <a:cubicBezTo>
                    <a:pt x="13497" y="14421"/>
                    <a:pt x="12963" y="14327"/>
                    <a:pt x="12440" y="14192"/>
                  </a:cubicBezTo>
                  <a:cubicBezTo>
                    <a:pt x="12594" y="13431"/>
                    <a:pt x="12709" y="12664"/>
                    <a:pt x="12778" y="11891"/>
                  </a:cubicBezTo>
                  <a:cubicBezTo>
                    <a:pt x="13412" y="11444"/>
                    <a:pt x="14022" y="10964"/>
                    <a:pt x="14602" y="10447"/>
                  </a:cubicBezTo>
                  <a:close/>
                  <a:moveTo>
                    <a:pt x="3231" y="10447"/>
                  </a:moveTo>
                  <a:cubicBezTo>
                    <a:pt x="3811" y="10964"/>
                    <a:pt x="4421" y="11444"/>
                    <a:pt x="5055" y="11891"/>
                  </a:cubicBezTo>
                  <a:cubicBezTo>
                    <a:pt x="5124" y="12664"/>
                    <a:pt x="5239" y="13434"/>
                    <a:pt x="5393" y="14195"/>
                  </a:cubicBezTo>
                  <a:cubicBezTo>
                    <a:pt x="5079" y="14273"/>
                    <a:pt x="4774" y="14336"/>
                    <a:pt x="4478" y="14388"/>
                  </a:cubicBezTo>
                  <a:cubicBezTo>
                    <a:pt x="4028" y="14462"/>
                    <a:pt x="3616" y="14499"/>
                    <a:pt x="3250" y="14499"/>
                  </a:cubicBezTo>
                  <a:cubicBezTo>
                    <a:pt x="2389" y="14499"/>
                    <a:pt x="1786" y="14296"/>
                    <a:pt x="1561" y="13908"/>
                  </a:cubicBezTo>
                  <a:cubicBezTo>
                    <a:pt x="1244" y="13358"/>
                    <a:pt x="1634" y="12326"/>
                    <a:pt x="2606" y="11145"/>
                  </a:cubicBezTo>
                  <a:cubicBezTo>
                    <a:pt x="2796" y="10912"/>
                    <a:pt x="3007" y="10680"/>
                    <a:pt x="3231" y="10447"/>
                  </a:cubicBezTo>
                  <a:close/>
                  <a:moveTo>
                    <a:pt x="15707" y="14191"/>
                  </a:moveTo>
                  <a:cubicBezTo>
                    <a:pt x="15999" y="14191"/>
                    <a:pt x="16278" y="14416"/>
                    <a:pt x="16278" y="14759"/>
                  </a:cubicBezTo>
                  <a:cubicBezTo>
                    <a:pt x="16278" y="15070"/>
                    <a:pt x="16024" y="15324"/>
                    <a:pt x="15710" y="15324"/>
                  </a:cubicBezTo>
                  <a:cubicBezTo>
                    <a:pt x="15206" y="15324"/>
                    <a:pt x="14952" y="14714"/>
                    <a:pt x="15309" y="14358"/>
                  </a:cubicBezTo>
                  <a:cubicBezTo>
                    <a:pt x="15425" y="14242"/>
                    <a:pt x="15568" y="14191"/>
                    <a:pt x="15707" y="14191"/>
                  </a:cubicBezTo>
                  <a:close/>
                  <a:moveTo>
                    <a:pt x="8917" y="14122"/>
                  </a:moveTo>
                  <a:cubicBezTo>
                    <a:pt x="9623" y="14448"/>
                    <a:pt x="10348" y="14735"/>
                    <a:pt x="11084" y="14980"/>
                  </a:cubicBezTo>
                  <a:cubicBezTo>
                    <a:pt x="10994" y="15297"/>
                    <a:pt x="10894" y="15602"/>
                    <a:pt x="10789" y="15892"/>
                  </a:cubicBezTo>
                  <a:cubicBezTo>
                    <a:pt x="10251" y="17332"/>
                    <a:pt x="9551" y="18192"/>
                    <a:pt x="8917" y="18192"/>
                  </a:cubicBezTo>
                  <a:cubicBezTo>
                    <a:pt x="8282" y="18192"/>
                    <a:pt x="7582" y="17332"/>
                    <a:pt x="7044" y="15892"/>
                  </a:cubicBezTo>
                  <a:cubicBezTo>
                    <a:pt x="6939" y="15602"/>
                    <a:pt x="6839" y="15300"/>
                    <a:pt x="6749" y="14980"/>
                  </a:cubicBezTo>
                  <a:cubicBezTo>
                    <a:pt x="7488" y="14735"/>
                    <a:pt x="8213" y="14448"/>
                    <a:pt x="8917" y="14122"/>
                  </a:cubicBezTo>
                  <a:close/>
                  <a:moveTo>
                    <a:pt x="8917" y="0"/>
                  </a:moveTo>
                  <a:cubicBezTo>
                    <a:pt x="7757" y="0"/>
                    <a:pt x="6715" y="1081"/>
                    <a:pt x="5985" y="3041"/>
                  </a:cubicBezTo>
                  <a:cubicBezTo>
                    <a:pt x="5867" y="3355"/>
                    <a:pt x="5758" y="3687"/>
                    <a:pt x="5662" y="4031"/>
                  </a:cubicBezTo>
                  <a:cubicBezTo>
                    <a:pt x="4919" y="3844"/>
                    <a:pt x="4215" y="3732"/>
                    <a:pt x="3587" y="3702"/>
                  </a:cubicBezTo>
                  <a:cubicBezTo>
                    <a:pt x="3271" y="3173"/>
                    <a:pt x="2709" y="2871"/>
                    <a:pt x="2126" y="2871"/>
                  </a:cubicBezTo>
                  <a:cubicBezTo>
                    <a:pt x="1901" y="2871"/>
                    <a:pt x="1673" y="2916"/>
                    <a:pt x="1455" y="3011"/>
                  </a:cubicBezTo>
                  <a:cubicBezTo>
                    <a:pt x="670" y="3346"/>
                    <a:pt x="260" y="4212"/>
                    <a:pt x="492" y="5034"/>
                  </a:cubicBezTo>
                  <a:cubicBezTo>
                    <a:pt x="54" y="6024"/>
                    <a:pt x="489" y="7389"/>
                    <a:pt x="1733" y="8898"/>
                  </a:cubicBezTo>
                  <a:cubicBezTo>
                    <a:pt x="1942" y="9152"/>
                    <a:pt x="2171" y="9409"/>
                    <a:pt x="2416" y="9662"/>
                  </a:cubicBezTo>
                  <a:cubicBezTo>
                    <a:pt x="2171" y="9916"/>
                    <a:pt x="1942" y="10170"/>
                    <a:pt x="1733" y="10426"/>
                  </a:cubicBezTo>
                  <a:cubicBezTo>
                    <a:pt x="411" y="12033"/>
                    <a:pt x="0" y="13470"/>
                    <a:pt x="583" y="14475"/>
                  </a:cubicBezTo>
                  <a:cubicBezTo>
                    <a:pt x="1021" y="15233"/>
                    <a:pt x="1954" y="15629"/>
                    <a:pt x="3270" y="15629"/>
                  </a:cubicBezTo>
                  <a:cubicBezTo>
                    <a:pt x="3738" y="15626"/>
                    <a:pt x="4203" y="15584"/>
                    <a:pt x="4662" y="15505"/>
                  </a:cubicBezTo>
                  <a:cubicBezTo>
                    <a:pt x="4985" y="15451"/>
                    <a:pt x="5320" y="15378"/>
                    <a:pt x="5662" y="15294"/>
                  </a:cubicBezTo>
                  <a:cubicBezTo>
                    <a:pt x="5761" y="15641"/>
                    <a:pt x="5867" y="15970"/>
                    <a:pt x="5985" y="16284"/>
                  </a:cubicBezTo>
                  <a:cubicBezTo>
                    <a:pt x="6715" y="18244"/>
                    <a:pt x="7757" y="19325"/>
                    <a:pt x="8917" y="19325"/>
                  </a:cubicBezTo>
                  <a:cubicBezTo>
                    <a:pt x="10076" y="19325"/>
                    <a:pt x="11118" y="18244"/>
                    <a:pt x="11848" y="16284"/>
                  </a:cubicBezTo>
                  <a:cubicBezTo>
                    <a:pt x="11966" y="15970"/>
                    <a:pt x="12075" y="15638"/>
                    <a:pt x="12171" y="15294"/>
                  </a:cubicBezTo>
                  <a:cubicBezTo>
                    <a:pt x="12917" y="15481"/>
                    <a:pt x="13618" y="15593"/>
                    <a:pt x="14246" y="15623"/>
                  </a:cubicBezTo>
                  <a:cubicBezTo>
                    <a:pt x="14562" y="16152"/>
                    <a:pt x="15123" y="16453"/>
                    <a:pt x="15705" y="16453"/>
                  </a:cubicBezTo>
                  <a:cubicBezTo>
                    <a:pt x="15930" y="16453"/>
                    <a:pt x="16159" y="16408"/>
                    <a:pt x="16378" y="16314"/>
                  </a:cubicBezTo>
                  <a:cubicBezTo>
                    <a:pt x="17163" y="15979"/>
                    <a:pt x="17573" y="15112"/>
                    <a:pt x="17341" y="14291"/>
                  </a:cubicBezTo>
                  <a:cubicBezTo>
                    <a:pt x="17779" y="13301"/>
                    <a:pt x="17344" y="11936"/>
                    <a:pt x="16100" y="10426"/>
                  </a:cubicBezTo>
                  <a:cubicBezTo>
                    <a:pt x="15891" y="10170"/>
                    <a:pt x="15662" y="9916"/>
                    <a:pt x="15417" y="9662"/>
                  </a:cubicBezTo>
                  <a:cubicBezTo>
                    <a:pt x="15662" y="9409"/>
                    <a:pt x="15891" y="9152"/>
                    <a:pt x="16100" y="8898"/>
                  </a:cubicBezTo>
                  <a:cubicBezTo>
                    <a:pt x="17347" y="7389"/>
                    <a:pt x="17779" y="6024"/>
                    <a:pt x="17341" y="5034"/>
                  </a:cubicBezTo>
                  <a:cubicBezTo>
                    <a:pt x="17573" y="4212"/>
                    <a:pt x="17163" y="3346"/>
                    <a:pt x="16378" y="3011"/>
                  </a:cubicBezTo>
                  <a:cubicBezTo>
                    <a:pt x="16159" y="2916"/>
                    <a:pt x="15930" y="2871"/>
                    <a:pt x="15705" y="2871"/>
                  </a:cubicBezTo>
                  <a:cubicBezTo>
                    <a:pt x="15123" y="2871"/>
                    <a:pt x="14562" y="3173"/>
                    <a:pt x="14246" y="3702"/>
                  </a:cubicBezTo>
                  <a:cubicBezTo>
                    <a:pt x="13615" y="3732"/>
                    <a:pt x="12914" y="3844"/>
                    <a:pt x="12171" y="4031"/>
                  </a:cubicBezTo>
                  <a:cubicBezTo>
                    <a:pt x="12075" y="3684"/>
                    <a:pt x="11966" y="3355"/>
                    <a:pt x="11848" y="3041"/>
                  </a:cubicBezTo>
                  <a:cubicBezTo>
                    <a:pt x="11118" y="1081"/>
                    <a:pt x="10076" y="0"/>
                    <a:pt x="8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90" name="Google Shape;9890;p83"/>
            <p:cNvSpPr/>
            <p:nvPr/>
          </p:nvSpPr>
          <p:spPr>
            <a:xfrm>
              <a:off x="2280775" y="4003900"/>
              <a:ext cx="88275" cy="85025"/>
            </a:xfrm>
            <a:custGeom>
              <a:avLst/>
              <a:gdLst/>
              <a:ahLst/>
              <a:cxnLst/>
              <a:rect l="l" t="t" r="r" b="b"/>
              <a:pathLst>
                <a:path w="3531" h="3401" extrusionOk="0">
                  <a:moveTo>
                    <a:pt x="1698" y="1136"/>
                  </a:moveTo>
                  <a:cubicBezTo>
                    <a:pt x="2202" y="1136"/>
                    <a:pt x="2455" y="1743"/>
                    <a:pt x="2099" y="2102"/>
                  </a:cubicBezTo>
                  <a:cubicBezTo>
                    <a:pt x="1983" y="2217"/>
                    <a:pt x="1841" y="2268"/>
                    <a:pt x="1703" y="2268"/>
                  </a:cubicBezTo>
                  <a:cubicBezTo>
                    <a:pt x="1411" y="2268"/>
                    <a:pt x="1133" y="2042"/>
                    <a:pt x="1133" y="1700"/>
                  </a:cubicBezTo>
                  <a:cubicBezTo>
                    <a:pt x="1133" y="1386"/>
                    <a:pt x="1383" y="1136"/>
                    <a:pt x="1698" y="1136"/>
                  </a:cubicBezTo>
                  <a:close/>
                  <a:moveTo>
                    <a:pt x="1698" y="1"/>
                  </a:moveTo>
                  <a:cubicBezTo>
                    <a:pt x="1479" y="1"/>
                    <a:pt x="1258" y="43"/>
                    <a:pt x="1048" y="130"/>
                  </a:cubicBezTo>
                  <a:cubicBezTo>
                    <a:pt x="414" y="393"/>
                    <a:pt x="1" y="1012"/>
                    <a:pt x="1" y="1700"/>
                  </a:cubicBezTo>
                  <a:cubicBezTo>
                    <a:pt x="1" y="2639"/>
                    <a:pt x="758" y="3397"/>
                    <a:pt x="1698" y="3400"/>
                  </a:cubicBezTo>
                  <a:cubicBezTo>
                    <a:pt x="2386" y="3400"/>
                    <a:pt x="3005" y="2984"/>
                    <a:pt x="3268" y="2350"/>
                  </a:cubicBezTo>
                  <a:cubicBezTo>
                    <a:pt x="3530" y="1715"/>
                    <a:pt x="3385" y="985"/>
                    <a:pt x="2899" y="499"/>
                  </a:cubicBezTo>
                  <a:cubicBezTo>
                    <a:pt x="2574" y="173"/>
                    <a:pt x="214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891" name="Google Shape;9891;p83"/>
          <p:cNvGrpSpPr/>
          <p:nvPr/>
        </p:nvGrpSpPr>
        <p:grpSpPr>
          <a:xfrm>
            <a:off x="6333463" y="3126102"/>
            <a:ext cx="294261" cy="340168"/>
            <a:chOff x="2708700" y="3804850"/>
            <a:chExt cx="417925" cy="483125"/>
          </a:xfrm>
          <a:solidFill>
            <a:schemeClr val="accent1">
              <a:lumMod val="75000"/>
            </a:schemeClr>
          </a:solidFill>
        </p:grpSpPr>
        <p:sp>
          <p:nvSpPr>
            <p:cNvPr id="9892" name="Google Shape;9892;p83"/>
            <p:cNvSpPr/>
            <p:nvPr/>
          </p:nvSpPr>
          <p:spPr>
            <a:xfrm>
              <a:off x="2708700" y="3804850"/>
              <a:ext cx="417925" cy="483125"/>
            </a:xfrm>
            <a:custGeom>
              <a:avLst/>
              <a:gdLst/>
              <a:ahLst/>
              <a:cxnLst/>
              <a:rect l="l" t="t" r="r" b="b"/>
              <a:pathLst>
                <a:path w="16717" h="19325" extrusionOk="0">
                  <a:moveTo>
                    <a:pt x="10354" y="1132"/>
                  </a:moveTo>
                  <a:lnTo>
                    <a:pt x="10354" y="8618"/>
                  </a:lnTo>
                  <a:cubicBezTo>
                    <a:pt x="10354" y="8714"/>
                    <a:pt x="10379" y="8811"/>
                    <a:pt x="10430" y="8898"/>
                  </a:cubicBezTo>
                  <a:lnTo>
                    <a:pt x="12447" y="12425"/>
                  </a:lnTo>
                  <a:lnTo>
                    <a:pt x="4273" y="12425"/>
                  </a:lnTo>
                  <a:lnTo>
                    <a:pt x="6290" y="8898"/>
                  </a:lnTo>
                  <a:cubicBezTo>
                    <a:pt x="6339" y="8811"/>
                    <a:pt x="6366" y="8714"/>
                    <a:pt x="6366" y="8618"/>
                  </a:cubicBezTo>
                  <a:lnTo>
                    <a:pt x="6366" y="1132"/>
                  </a:lnTo>
                  <a:close/>
                  <a:moveTo>
                    <a:pt x="13090" y="13557"/>
                  </a:moveTo>
                  <a:lnTo>
                    <a:pt x="15469" y="17718"/>
                  </a:lnTo>
                  <a:cubicBezTo>
                    <a:pt x="15527" y="17818"/>
                    <a:pt x="15530" y="17939"/>
                    <a:pt x="15472" y="18038"/>
                  </a:cubicBezTo>
                  <a:cubicBezTo>
                    <a:pt x="15418" y="18135"/>
                    <a:pt x="15318" y="18192"/>
                    <a:pt x="15210" y="18192"/>
                  </a:cubicBezTo>
                  <a:lnTo>
                    <a:pt x="1511" y="18192"/>
                  </a:lnTo>
                  <a:cubicBezTo>
                    <a:pt x="1399" y="18192"/>
                    <a:pt x="1299" y="18135"/>
                    <a:pt x="1245" y="18038"/>
                  </a:cubicBezTo>
                  <a:cubicBezTo>
                    <a:pt x="1187" y="17939"/>
                    <a:pt x="1187" y="17818"/>
                    <a:pt x="1245" y="17718"/>
                  </a:cubicBezTo>
                  <a:lnTo>
                    <a:pt x="3624" y="13557"/>
                  </a:lnTo>
                  <a:close/>
                  <a:moveTo>
                    <a:pt x="4717" y="0"/>
                  </a:moveTo>
                  <a:cubicBezTo>
                    <a:pt x="4403" y="0"/>
                    <a:pt x="4153" y="254"/>
                    <a:pt x="4153" y="568"/>
                  </a:cubicBezTo>
                  <a:cubicBezTo>
                    <a:pt x="4153" y="879"/>
                    <a:pt x="4403" y="1132"/>
                    <a:pt x="4717" y="1132"/>
                  </a:cubicBezTo>
                  <a:lnTo>
                    <a:pt x="5234" y="1132"/>
                  </a:lnTo>
                  <a:lnTo>
                    <a:pt x="5234" y="8467"/>
                  </a:lnTo>
                  <a:lnTo>
                    <a:pt x="264" y="17157"/>
                  </a:lnTo>
                  <a:cubicBezTo>
                    <a:pt x="1" y="17604"/>
                    <a:pt x="4" y="18159"/>
                    <a:pt x="267" y="18606"/>
                  </a:cubicBezTo>
                  <a:cubicBezTo>
                    <a:pt x="519" y="19050"/>
                    <a:pt x="992" y="19325"/>
                    <a:pt x="1502" y="19325"/>
                  </a:cubicBezTo>
                  <a:cubicBezTo>
                    <a:pt x="1505" y="19325"/>
                    <a:pt x="1508" y="19325"/>
                    <a:pt x="1511" y="19325"/>
                  </a:cubicBezTo>
                  <a:lnTo>
                    <a:pt x="15207" y="19325"/>
                  </a:lnTo>
                  <a:cubicBezTo>
                    <a:pt x="15210" y="19325"/>
                    <a:pt x="15212" y="19325"/>
                    <a:pt x="15215" y="19325"/>
                  </a:cubicBezTo>
                  <a:cubicBezTo>
                    <a:pt x="15725" y="19325"/>
                    <a:pt x="16198" y="19050"/>
                    <a:pt x="16451" y="18606"/>
                  </a:cubicBezTo>
                  <a:cubicBezTo>
                    <a:pt x="16713" y="18159"/>
                    <a:pt x="16716" y="17607"/>
                    <a:pt x="16454" y="17157"/>
                  </a:cubicBezTo>
                  <a:lnTo>
                    <a:pt x="11487" y="8467"/>
                  </a:lnTo>
                  <a:lnTo>
                    <a:pt x="11487" y="1132"/>
                  </a:lnTo>
                  <a:lnTo>
                    <a:pt x="12003" y="1132"/>
                  </a:lnTo>
                  <a:cubicBezTo>
                    <a:pt x="12314" y="1132"/>
                    <a:pt x="12568" y="879"/>
                    <a:pt x="12568" y="568"/>
                  </a:cubicBezTo>
                  <a:cubicBezTo>
                    <a:pt x="12568" y="254"/>
                    <a:pt x="12314" y="0"/>
                    <a:pt x="120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93" name="Google Shape;9893;p83"/>
            <p:cNvSpPr/>
            <p:nvPr/>
          </p:nvSpPr>
          <p:spPr>
            <a:xfrm>
              <a:off x="2875975" y="4055200"/>
              <a:ext cx="33100" cy="28350"/>
            </a:xfrm>
            <a:custGeom>
              <a:avLst/>
              <a:gdLst/>
              <a:ahLst/>
              <a:cxnLst/>
              <a:rect l="l" t="t" r="r" b="b"/>
              <a:pathLst>
                <a:path w="1324" h="1134" extrusionOk="0">
                  <a:moveTo>
                    <a:pt x="570" y="1"/>
                  </a:moveTo>
                  <a:cubicBezTo>
                    <a:pt x="280" y="1"/>
                    <a:pt x="1" y="225"/>
                    <a:pt x="1" y="566"/>
                  </a:cubicBezTo>
                  <a:cubicBezTo>
                    <a:pt x="1" y="880"/>
                    <a:pt x="255" y="1134"/>
                    <a:pt x="569" y="1134"/>
                  </a:cubicBezTo>
                  <a:cubicBezTo>
                    <a:pt x="1073" y="1134"/>
                    <a:pt x="1323" y="524"/>
                    <a:pt x="967" y="168"/>
                  </a:cubicBezTo>
                  <a:cubicBezTo>
                    <a:pt x="852" y="52"/>
                    <a:pt x="710" y="1"/>
                    <a:pt x="5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94" name="Google Shape;9894;p83"/>
            <p:cNvSpPr/>
            <p:nvPr/>
          </p:nvSpPr>
          <p:spPr>
            <a:xfrm>
              <a:off x="2931025" y="4055200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9" y="1"/>
                  </a:moveTo>
                  <a:cubicBezTo>
                    <a:pt x="279" y="1"/>
                    <a:pt x="0" y="225"/>
                    <a:pt x="0" y="566"/>
                  </a:cubicBezTo>
                  <a:cubicBezTo>
                    <a:pt x="0" y="880"/>
                    <a:pt x="254" y="1134"/>
                    <a:pt x="565" y="1134"/>
                  </a:cubicBezTo>
                  <a:cubicBezTo>
                    <a:pt x="1069" y="1134"/>
                    <a:pt x="1323" y="524"/>
                    <a:pt x="966" y="168"/>
                  </a:cubicBezTo>
                  <a:cubicBezTo>
                    <a:pt x="851" y="52"/>
                    <a:pt x="709" y="1"/>
                    <a:pt x="5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95" name="Google Shape;9895;p83"/>
            <p:cNvSpPr/>
            <p:nvPr/>
          </p:nvSpPr>
          <p:spPr>
            <a:xfrm>
              <a:off x="2903525" y="4008200"/>
              <a:ext cx="28350" cy="28325"/>
            </a:xfrm>
            <a:custGeom>
              <a:avLst/>
              <a:gdLst/>
              <a:ahLst/>
              <a:cxnLst/>
              <a:rect l="l" t="t" r="r" b="b"/>
              <a:pathLst>
                <a:path w="1134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cubicBezTo>
                    <a:pt x="880" y="1133"/>
                    <a:pt x="1133" y="879"/>
                    <a:pt x="1133" y="568"/>
                  </a:cubicBez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896" name="Google Shape;9896;p83"/>
          <p:cNvSpPr/>
          <p:nvPr/>
        </p:nvSpPr>
        <p:spPr>
          <a:xfrm>
            <a:off x="6728094" y="3166169"/>
            <a:ext cx="340168" cy="259074"/>
          </a:xfrm>
          <a:custGeom>
            <a:avLst/>
            <a:gdLst/>
            <a:ahLst/>
            <a:cxnLst/>
            <a:rect l="l" t="t" r="r" b="b"/>
            <a:pathLst>
              <a:path w="19325" h="14718" extrusionOk="0">
                <a:moveTo>
                  <a:pt x="14192" y="1133"/>
                </a:moveTo>
                <a:cubicBezTo>
                  <a:pt x="14974" y="1133"/>
                  <a:pt x="15520" y="1906"/>
                  <a:pt x="15261" y="2643"/>
                </a:cubicBezTo>
                <a:cubicBezTo>
                  <a:pt x="15131" y="3008"/>
                  <a:pt x="15403" y="3395"/>
                  <a:pt x="15792" y="3398"/>
                </a:cubicBezTo>
                <a:lnTo>
                  <a:pt x="17628" y="3398"/>
                </a:lnTo>
                <a:cubicBezTo>
                  <a:pt x="17939" y="3398"/>
                  <a:pt x="18193" y="3648"/>
                  <a:pt x="18193" y="3962"/>
                </a:cubicBezTo>
                <a:lnTo>
                  <a:pt x="18193" y="10756"/>
                </a:lnTo>
                <a:cubicBezTo>
                  <a:pt x="18193" y="11070"/>
                  <a:pt x="17939" y="11324"/>
                  <a:pt x="17628" y="11324"/>
                </a:cubicBezTo>
                <a:lnTo>
                  <a:pt x="10230" y="11324"/>
                </a:lnTo>
                <a:lnTo>
                  <a:pt x="10230" y="9624"/>
                </a:lnTo>
                <a:cubicBezTo>
                  <a:pt x="11480" y="9624"/>
                  <a:pt x="12492" y="8609"/>
                  <a:pt x="12492" y="7359"/>
                </a:cubicBezTo>
                <a:cubicBezTo>
                  <a:pt x="12492" y="6109"/>
                  <a:pt x="11480" y="5095"/>
                  <a:pt x="10230" y="5095"/>
                </a:cubicBezTo>
                <a:lnTo>
                  <a:pt x="10230" y="3398"/>
                </a:lnTo>
                <a:lnTo>
                  <a:pt x="12592" y="3398"/>
                </a:lnTo>
                <a:cubicBezTo>
                  <a:pt x="12981" y="3395"/>
                  <a:pt x="13253" y="3008"/>
                  <a:pt x="13123" y="2643"/>
                </a:cubicBezTo>
                <a:cubicBezTo>
                  <a:pt x="12863" y="1906"/>
                  <a:pt x="13410" y="1133"/>
                  <a:pt x="14192" y="1133"/>
                </a:cubicBezTo>
                <a:close/>
                <a:moveTo>
                  <a:pt x="9098" y="3398"/>
                </a:moveTo>
                <a:lnTo>
                  <a:pt x="9098" y="5759"/>
                </a:lnTo>
                <a:cubicBezTo>
                  <a:pt x="9098" y="6082"/>
                  <a:pt x="9363" y="6323"/>
                  <a:pt x="9663" y="6323"/>
                </a:cubicBezTo>
                <a:cubicBezTo>
                  <a:pt x="9726" y="6323"/>
                  <a:pt x="9790" y="6313"/>
                  <a:pt x="9853" y="6290"/>
                </a:cubicBezTo>
                <a:cubicBezTo>
                  <a:pt x="9979" y="6247"/>
                  <a:pt x="10105" y="6226"/>
                  <a:pt x="10229" y="6226"/>
                </a:cubicBezTo>
                <a:cubicBezTo>
                  <a:pt x="10828" y="6226"/>
                  <a:pt x="11357" y="6708"/>
                  <a:pt x="11360" y="7353"/>
                </a:cubicBezTo>
                <a:cubicBezTo>
                  <a:pt x="11362" y="8003"/>
                  <a:pt x="10832" y="8493"/>
                  <a:pt x="10229" y="8493"/>
                </a:cubicBezTo>
                <a:cubicBezTo>
                  <a:pt x="10108" y="8493"/>
                  <a:pt x="9985" y="8473"/>
                  <a:pt x="9862" y="8431"/>
                </a:cubicBezTo>
                <a:cubicBezTo>
                  <a:pt x="9829" y="8419"/>
                  <a:pt x="9796" y="8410"/>
                  <a:pt x="9759" y="8404"/>
                </a:cubicBezTo>
                <a:cubicBezTo>
                  <a:pt x="9726" y="8398"/>
                  <a:pt x="9692" y="8395"/>
                  <a:pt x="9659" y="8395"/>
                </a:cubicBezTo>
                <a:cubicBezTo>
                  <a:pt x="9350" y="8395"/>
                  <a:pt x="9090" y="8653"/>
                  <a:pt x="9098" y="8975"/>
                </a:cubicBezTo>
                <a:lnTo>
                  <a:pt x="9098" y="11324"/>
                </a:lnTo>
                <a:lnTo>
                  <a:pt x="6737" y="11324"/>
                </a:lnTo>
                <a:cubicBezTo>
                  <a:pt x="6344" y="11324"/>
                  <a:pt x="6073" y="11710"/>
                  <a:pt x="6202" y="12079"/>
                </a:cubicBezTo>
                <a:cubicBezTo>
                  <a:pt x="6462" y="12813"/>
                  <a:pt x="5916" y="13585"/>
                  <a:pt x="5134" y="13585"/>
                </a:cubicBezTo>
                <a:cubicBezTo>
                  <a:pt x="4352" y="13585"/>
                  <a:pt x="3805" y="12813"/>
                  <a:pt x="4065" y="12079"/>
                </a:cubicBezTo>
                <a:cubicBezTo>
                  <a:pt x="4195" y="11710"/>
                  <a:pt x="3923" y="11324"/>
                  <a:pt x="3533" y="11324"/>
                </a:cubicBezTo>
                <a:lnTo>
                  <a:pt x="1700" y="11324"/>
                </a:lnTo>
                <a:cubicBezTo>
                  <a:pt x="1386" y="11324"/>
                  <a:pt x="1133" y="11070"/>
                  <a:pt x="1133" y="10756"/>
                </a:cubicBezTo>
                <a:lnTo>
                  <a:pt x="1133" y="3962"/>
                </a:lnTo>
                <a:cubicBezTo>
                  <a:pt x="1133" y="3648"/>
                  <a:pt x="1386" y="3398"/>
                  <a:pt x="1700" y="3398"/>
                </a:cubicBezTo>
                <a:lnTo>
                  <a:pt x="2941" y="3398"/>
                </a:lnTo>
                <a:cubicBezTo>
                  <a:pt x="2570" y="4829"/>
                  <a:pt x="3654" y="6227"/>
                  <a:pt x="5134" y="6227"/>
                </a:cubicBezTo>
                <a:cubicBezTo>
                  <a:pt x="6613" y="6227"/>
                  <a:pt x="7697" y="4829"/>
                  <a:pt x="7326" y="3398"/>
                </a:cubicBezTo>
                <a:close/>
                <a:moveTo>
                  <a:pt x="14192" y="1"/>
                </a:moveTo>
                <a:cubicBezTo>
                  <a:pt x="12942" y="1"/>
                  <a:pt x="11927" y="1012"/>
                  <a:pt x="11927" y="2266"/>
                </a:cubicBezTo>
                <a:lnTo>
                  <a:pt x="6399" y="2266"/>
                </a:lnTo>
                <a:cubicBezTo>
                  <a:pt x="5910" y="2266"/>
                  <a:pt x="5650" y="2842"/>
                  <a:pt x="5979" y="3208"/>
                </a:cubicBezTo>
                <a:cubicBezTo>
                  <a:pt x="6631" y="3938"/>
                  <a:pt x="6112" y="5095"/>
                  <a:pt x="5134" y="5095"/>
                </a:cubicBezTo>
                <a:cubicBezTo>
                  <a:pt x="4155" y="5095"/>
                  <a:pt x="3636" y="3938"/>
                  <a:pt x="4291" y="3208"/>
                </a:cubicBezTo>
                <a:cubicBezTo>
                  <a:pt x="4617" y="2842"/>
                  <a:pt x="4358" y="2266"/>
                  <a:pt x="3868" y="2266"/>
                </a:cubicBezTo>
                <a:lnTo>
                  <a:pt x="1700" y="2266"/>
                </a:lnTo>
                <a:cubicBezTo>
                  <a:pt x="761" y="2266"/>
                  <a:pt x="1" y="3023"/>
                  <a:pt x="1" y="3962"/>
                </a:cubicBezTo>
                <a:lnTo>
                  <a:pt x="1" y="10756"/>
                </a:lnTo>
                <a:cubicBezTo>
                  <a:pt x="1" y="11695"/>
                  <a:pt x="761" y="12453"/>
                  <a:pt x="1700" y="12456"/>
                </a:cubicBezTo>
                <a:lnTo>
                  <a:pt x="2869" y="12456"/>
                </a:lnTo>
                <a:cubicBezTo>
                  <a:pt x="2869" y="13706"/>
                  <a:pt x="3884" y="14718"/>
                  <a:pt x="5134" y="14718"/>
                </a:cubicBezTo>
                <a:cubicBezTo>
                  <a:pt x="6384" y="14718"/>
                  <a:pt x="7398" y="13706"/>
                  <a:pt x="7398" y="12456"/>
                </a:cubicBezTo>
                <a:lnTo>
                  <a:pt x="17628" y="12456"/>
                </a:lnTo>
                <a:cubicBezTo>
                  <a:pt x="18564" y="12453"/>
                  <a:pt x="19325" y="11695"/>
                  <a:pt x="19325" y="10756"/>
                </a:cubicBezTo>
                <a:lnTo>
                  <a:pt x="19325" y="3962"/>
                </a:lnTo>
                <a:cubicBezTo>
                  <a:pt x="19325" y="3023"/>
                  <a:pt x="18564" y="2266"/>
                  <a:pt x="17628" y="2266"/>
                </a:cubicBezTo>
                <a:lnTo>
                  <a:pt x="16457" y="2266"/>
                </a:lnTo>
                <a:cubicBezTo>
                  <a:pt x="16457" y="1012"/>
                  <a:pt x="15442" y="1"/>
                  <a:pt x="14192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9897" name="Google Shape;9897;p83"/>
          <p:cNvSpPr/>
          <p:nvPr/>
        </p:nvSpPr>
        <p:spPr>
          <a:xfrm>
            <a:off x="7154806" y="3125620"/>
            <a:ext cx="313870" cy="340186"/>
          </a:xfrm>
          <a:custGeom>
            <a:avLst/>
            <a:gdLst/>
            <a:ahLst/>
            <a:cxnLst/>
            <a:rect l="l" t="t" r="r" b="b"/>
            <a:pathLst>
              <a:path w="17831" h="19326" extrusionOk="0">
                <a:moveTo>
                  <a:pt x="7090" y="1417"/>
                </a:moveTo>
                <a:lnTo>
                  <a:pt x="7090" y="1417"/>
                </a:lnTo>
                <a:cubicBezTo>
                  <a:pt x="7570" y="1746"/>
                  <a:pt x="8228" y="2317"/>
                  <a:pt x="8533" y="3111"/>
                </a:cubicBezTo>
                <a:cubicBezTo>
                  <a:pt x="8835" y="3905"/>
                  <a:pt x="8727" y="4766"/>
                  <a:pt x="8591" y="5337"/>
                </a:cubicBezTo>
                <a:cubicBezTo>
                  <a:pt x="8111" y="5004"/>
                  <a:pt x="7452" y="4437"/>
                  <a:pt x="7148" y="3643"/>
                </a:cubicBezTo>
                <a:cubicBezTo>
                  <a:pt x="6843" y="2848"/>
                  <a:pt x="6954" y="1985"/>
                  <a:pt x="7090" y="1417"/>
                </a:cubicBezTo>
                <a:close/>
                <a:moveTo>
                  <a:pt x="12577" y="5533"/>
                </a:moveTo>
                <a:cubicBezTo>
                  <a:pt x="12772" y="5533"/>
                  <a:pt x="12967" y="5549"/>
                  <a:pt x="13162" y="5581"/>
                </a:cubicBezTo>
                <a:cubicBezTo>
                  <a:pt x="15215" y="5913"/>
                  <a:pt x="16623" y="7906"/>
                  <a:pt x="16299" y="10023"/>
                </a:cubicBezTo>
                <a:cubicBezTo>
                  <a:pt x="15711" y="13866"/>
                  <a:pt x="14596" y="16484"/>
                  <a:pt x="13078" y="17592"/>
                </a:cubicBezTo>
                <a:cubicBezTo>
                  <a:pt x="12526" y="17996"/>
                  <a:pt x="11929" y="18194"/>
                  <a:pt x="11264" y="18194"/>
                </a:cubicBezTo>
                <a:cubicBezTo>
                  <a:pt x="11073" y="18194"/>
                  <a:pt x="10877" y="18177"/>
                  <a:pt x="10674" y="18145"/>
                </a:cubicBezTo>
                <a:cubicBezTo>
                  <a:pt x="10119" y="18054"/>
                  <a:pt x="9681" y="17828"/>
                  <a:pt x="9334" y="17454"/>
                </a:cubicBezTo>
                <a:cubicBezTo>
                  <a:pt x="9222" y="17333"/>
                  <a:pt x="9070" y="17272"/>
                  <a:pt x="8918" y="17272"/>
                </a:cubicBezTo>
                <a:cubicBezTo>
                  <a:pt x="8767" y="17272"/>
                  <a:pt x="8615" y="17333"/>
                  <a:pt x="8503" y="17454"/>
                </a:cubicBezTo>
                <a:cubicBezTo>
                  <a:pt x="8156" y="17831"/>
                  <a:pt x="7715" y="18057"/>
                  <a:pt x="7160" y="18145"/>
                </a:cubicBezTo>
                <a:cubicBezTo>
                  <a:pt x="6958" y="18177"/>
                  <a:pt x="6762" y="18194"/>
                  <a:pt x="6571" y="18194"/>
                </a:cubicBezTo>
                <a:cubicBezTo>
                  <a:pt x="5907" y="18194"/>
                  <a:pt x="5310" y="17996"/>
                  <a:pt x="4756" y="17592"/>
                </a:cubicBezTo>
                <a:cubicBezTo>
                  <a:pt x="3237" y="16484"/>
                  <a:pt x="2126" y="13869"/>
                  <a:pt x="1537" y="10023"/>
                </a:cubicBezTo>
                <a:cubicBezTo>
                  <a:pt x="1214" y="7906"/>
                  <a:pt x="2621" y="5913"/>
                  <a:pt x="4675" y="5581"/>
                </a:cubicBezTo>
                <a:cubicBezTo>
                  <a:pt x="4869" y="5549"/>
                  <a:pt x="5065" y="5533"/>
                  <a:pt x="5260" y="5533"/>
                </a:cubicBezTo>
                <a:cubicBezTo>
                  <a:pt x="6062" y="5533"/>
                  <a:pt x="6848" y="5799"/>
                  <a:pt x="7492" y="6300"/>
                </a:cubicBezTo>
                <a:cubicBezTo>
                  <a:pt x="7913" y="6620"/>
                  <a:pt x="8416" y="6780"/>
                  <a:pt x="8918" y="6780"/>
                </a:cubicBezTo>
                <a:cubicBezTo>
                  <a:pt x="9421" y="6780"/>
                  <a:pt x="9924" y="6620"/>
                  <a:pt x="10345" y="6300"/>
                </a:cubicBezTo>
                <a:cubicBezTo>
                  <a:pt x="10989" y="5799"/>
                  <a:pt x="11775" y="5533"/>
                  <a:pt x="12577" y="5533"/>
                </a:cubicBezTo>
                <a:close/>
                <a:moveTo>
                  <a:pt x="6762" y="0"/>
                </a:moveTo>
                <a:cubicBezTo>
                  <a:pt x="6543" y="0"/>
                  <a:pt x="6335" y="128"/>
                  <a:pt x="6242" y="345"/>
                </a:cubicBezTo>
                <a:cubicBezTo>
                  <a:pt x="6208" y="424"/>
                  <a:pt x="5420" y="2302"/>
                  <a:pt x="6091" y="4047"/>
                </a:cubicBezTo>
                <a:cubicBezTo>
                  <a:pt x="6154" y="4207"/>
                  <a:pt x="6227" y="4364"/>
                  <a:pt x="6308" y="4518"/>
                </a:cubicBezTo>
                <a:cubicBezTo>
                  <a:pt x="5965" y="4440"/>
                  <a:pt x="5614" y="4401"/>
                  <a:pt x="5262" y="4401"/>
                </a:cubicBezTo>
                <a:cubicBezTo>
                  <a:pt x="5004" y="4401"/>
                  <a:pt x="4746" y="4422"/>
                  <a:pt x="4490" y="4464"/>
                </a:cubicBezTo>
                <a:cubicBezTo>
                  <a:pt x="1827" y="4893"/>
                  <a:pt x="0" y="7462"/>
                  <a:pt x="417" y="10192"/>
                </a:cubicBezTo>
                <a:cubicBezTo>
                  <a:pt x="713" y="12139"/>
                  <a:pt x="1148" y="13812"/>
                  <a:pt x="1706" y="15162"/>
                </a:cubicBezTo>
                <a:cubicBezTo>
                  <a:pt x="2341" y="16693"/>
                  <a:pt x="3141" y="17819"/>
                  <a:pt x="4086" y="18507"/>
                </a:cubicBezTo>
                <a:cubicBezTo>
                  <a:pt x="4833" y="19051"/>
                  <a:pt x="5666" y="19325"/>
                  <a:pt x="6571" y="19325"/>
                </a:cubicBezTo>
                <a:cubicBezTo>
                  <a:pt x="6821" y="19325"/>
                  <a:pt x="7077" y="19304"/>
                  <a:pt x="7338" y="19262"/>
                </a:cubicBezTo>
                <a:cubicBezTo>
                  <a:pt x="7942" y="19163"/>
                  <a:pt x="8470" y="18942"/>
                  <a:pt x="8914" y="18601"/>
                </a:cubicBezTo>
                <a:cubicBezTo>
                  <a:pt x="9361" y="18942"/>
                  <a:pt x="9889" y="19163"/>
                  <a:pt x="10493" y="19262"/>
                </a:cubicBezTo>
                <a:cubicBezTo>
                  <a:pt x="10747" y="19301"/>
                  <a:pt x="11000" y="19323"/>
                  <a:pt x="11260" y="19326"/>
                </a:cubicBezTo>
                <a:cubicBezTo>
                  <a:pt x="12163" y="19326"/>
                  <a:pt x="12996" y="19051"/>
                  <a:pt x="13742" y="18504"/>
                </a:cubicBezTo>
                <a:cubicBezTo>
                  <a:pt x="14687" y="17816"/>
                  <a:pt x="15490" y="16693"/>
                  <a:pt x="16124" y="15162"/>
                </a:cubicBezTo>
                <a:cubicBezTo>
                  <a:pt x="16686" y="13812"/>
                  <a:pt x="17121" y="12139"/>
                  <a:pt x="17417" y="10195"/>
                </a:cubicBezTo>
                <a:cubicBezTo>
                  <a:pt x="17830" y="7465"/>
                  <a:pt x="16007" y="4893"/>
                  <a:pt x="13343" y="4464"/>
                </a:cubicBezTo>
                <a:cubicBezTo>
                  <a:pt x="13086" y="4421"/>
                  <a:pt x="12827" y="4400"/>
                  <a:pt x="12570" y="4400"/>
                </a:cubicBezTo>
                <a:cubicBezTo>
                  <a:pt x="11637" y="4400"/>
                  <a:pt x="10720" y="4675"/>
                  <a:pt x="9934" y="5201"/>
                </a:cubicBezTo>
                <a:cubicBezTo>
                  <a:pt x="10233" y="4524"/>
                  <a:pt x="10710" y="3917"/>
                  <a:pt x="11360" y="3380"/>
                </a:cubicBezTo>
                <a:cubicBezTo>
                  <a:pt x="11807" y="3005"/>
                  <a:pt x="12305" y="2698"/>
                  <a:pt x="12842" y="2465"/>
                </a:cubicBezTo>
                <a:cubicBezTo>
                  <a:pt x="13132" y="2350"/>
                  <a:pt x="13277" y="2024"/>
                  <a:pt x="13165" y="1731"/>
                </a:cubicBezTo>
                <a:cubicBezTo>
                  <a:pt x="13080" y="1507"/>
                  <a:pt x="12866" y="1369"/>
                  <a:pt x="12640" y="1369"/>
                </a:cubicBezTo>
                <a:cubicBezTo>
                  <a:pt x="12572" y="1369"/>
                  <a:pt x="12502" y="1382"/>
                  <a:pt x="12435" y="1408"/>
                </a:cubicBezTo>
                <a:cubicBezTo>
                  <a:pt x="12398" y="1420"/>
                  <a:pt x="11565" y="1746"/>
                  <a:pt x="10668" y="2480"/>
                </a:cubicBezTo>
                <a:cubicBezTo>
                  <a:pt x="10345" y="2743"/>
                  <a:pt x="10046" y="3039"/>
                  <a:pt x="9777" y="3356"/>
                </a:cubicBezTo>
                <a:cubicBezTo>
                  <a:pt x="9732" y="3135"/>
                  <a:pt x="9669" y="2915"/>
                  <a:pt x="9590" y="2704"/>
                </a:cubicBezTo>
                <a:cubicBezTo>
                  <a:pt x="8920" y="958"/>
                  <a:pt x="7078" y="89"/>
                  <a:pt x="7000" y="52"/>
                </a:cubicBezTo>
                <a:cubicBezTo>
                  <a:pt x="6922" y="17"/>
                  <a:pt x="6842" y="0"/>
                  <a:pt x="676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898" name="Google Shape;9898;p83"/>
          <p:cNvGrpSpPr/>
          <p:nvPr/>
        </p:nvGrpSpPr>
        <p:grpSpPr>
          <a:xfrm>
            <a:off x="7570338" y="3127378"/>
            <a:ext cx="331033" cy="337616"/>
            <a:chOff x="4467450" y="3808475"/>
            <a:chExt cx="470150" cy="479500"/>
          </a:xfrm>
          <a:solidFill>
            <a:schemeClr val="accent1">
              <a:lumMod val="75000"/>
            </a:schemeClr>
          </a:solidFill>
        </p:grpSpPr>
        <p:sp>
          <p:nvSpPr>
            <p:cNvPr id="9899" name="Google Shape;9899;p83"/>
            <p:cNvSpPr/>
            <p:nvPr/>
          </p:nvSpPr>
          <p:spPr>
            <a:xfrm>
              <a:off x="4729325" y="3808475"/>
              <a:ext cx="56625" cy="138200"/>
            </a:xfrm>
            <a:custGeom>
              <a:avLst/>
              <a:gdLst/>
              <a:ahLst/>
              <a:cxnLst/>
              <a:rect l="l" t="t" r="r" b="b"/>
              <a:pathLst>
                <a:path w="2265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0" y="2965"/>
                    <a:pt x="0" y="3820"/>
                  </a:cubicBezTo>
                  <a:cubicBezTo>
                    <a:pt x="0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7" y="5528"/>
                  </a:cubicBezTo>
                  <a:cubicBezTo>
                    <a:pt x="1302" y="5528"/>
                    <a:pt x="1457" y="5465"/>
                    <a:pt x="1567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3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00" name="Google Shape;9900;p83"/>
            <p:cNvSpPr/>
            <p:nvPr/>
          </p:nvSpPr>
          <p:spPr>
            <a:xfrm>
              <a:off x="4644400" y="3808475"/>
              <a:ext cx="56650" cy="138200"/>
            </a:xfrm>
            <a:custGeom>
              <a:avLst/>
              <a:gdLst/>
              <a:ahLst/>
              <a:cxnLst/>
              <a:rect l="l" t="t" r="r" b="b"/>
              <a:pathLst>
                <a:path w="2266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0" y="2965"/>
                    <a:pt x="0" y="3820"/>
                  </a:cubicBezTo>
                  <a:cubicBezTo>
                    <a:pt x="0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7" y="5528"/>
                  </a:cubicBezTo>
                  <a:cubicBezTo>
                    <a:pt x="1302" y="5528"/>
                    <a:pt x="1457" y="5465"/>
                    <a:pt x="1568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4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01" name="Google Shape;9901;p83"/>
            <p:cNvSpPr/>
            <p:nvPr/>
          </p:nvSpPr>
          <p:spPr>
            <a:xfrm>
              <a:off x="4559475" y="3808475"/>
              <a:ext cx="56650" cy="138200"/>
            </a:xfrm>
            <a:custGeom>
              <a:avLst/>
              <a:gdLst/>
              <a:ahLst/>
              <a:cxnLst/>
              <a:rect l="l" t="t" r="r" b="b"/>
              <a:pathLst>
                <a:path w="2266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1" y="2965"/>
                    <a:pt x="1" y="3820"/>
                  </a:cubicBezTo>
                  <a:cubicBezTo>
                    <a:pt x="1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8" y="5528"/>
                  </a:cubicBezTo>
                  <a:cubicBezTo>
                    <a:pt x="1303" y="5528"/>
                    <a:pt x="1457" y="5465"/>
                    <a:pt x="1568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4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02" name="Google Shape;9902;p83"/>
            <p:cNvSpPr/>
            <p:nvPr/>
          </p:nvSpPr>
          <p:spPr>
            <a:xfrm>
              <a:off x="4467450" y="3975675"/>
              <a:ext cx="470150" cy="312300"/>
            </a:xfrm>
            <a:custGeom>
              <a:avLst/>
              <a:gdLst/>
              <a:ahLst/>
              <a:cxnLst/>
              <a:rect l="l" t="t" r="r" b="b"/>
              <a:pathLst>
                <a:path w="18806" h="12492" extrusionOk="0">
                  <a:moveTo>
                    <a:pt x="16340" y="2263"/>
                  </a:moveTo>
                  <a:cubicBezTo>
                    <a:pt x="16709" y="2263"/>
                    <a:pt x="17020" y="2371"/>
                    <a:pt x="17233" y="2582"/>
                  </a:cubicBezTo>
                  <a:cubicBezTo>
                    <a:pt x="17622" y="2974"/>
                    <a:pt x="17571" y="3581"/>
                    <a:pt x="17505" y="3907"/>
                  </a:cubicBezTo>
                  <a:cubicBezTo>
                    <a:pt x="17375" y="4553"/>
                    <a:pt x="16994" y="5221"/>
                    <a:pt x="16430" y="5785"/>
                  </a:cubicBezTo>
                  <a:cubicBezTo>
                    <a:pt x="15793" y="6426"/>
                    <a:pt x="15014" y="6824"/>
                    <a:pt x="14337" y="6897"/>
                  </a:cubicBezTo>
                  <a:cubicBezTo>
                    <a:pt x="15056" y="5562"/>
                    <a:pt x="15539" y="4007"/>
                    <a:pt x="15744" y="2346"/>
                  </a:cubicBezTo>
                  <a:cubicBezTo>
                    <a:pt x="15954" y="2291"/>
                    <a:pt x="16154" y="2263"/>
                    <a:pt x="16340" y="2263"/>
                  </a:cubicBezTo>
                  <a:close/>
                  <a:moveTo>
                    <a:pt x="14709" y="1132"/>
                  </a:moveTo>
                  <a:cubicBezTo>
                    <a:pt x="14618" y="3340"/>
                    <a:pt x="13999" y="5390"/>
                    <a:pt x="12978" y="6987"/>
                  </a:cubicBezTo>
                  <a:cubicBezTo>
                    <a:pt x="12948" y="7023"/>
                    <a:pt x="12921" y="7066"/>
                    <a:pt x="12900" y="7108"/>
                  </a:cubicBezTo>
                  <a:cubicBezTo>
                    <a:pt x="12390" y="7881"/>
                    <a:pt x="11786" y="8542"/>
                    <a:pt x="11103" y="9059"/>
                  </a:cubicBezTo>
                  <a:lnTo>
                    <a:pt x="4750" y="9059"/>
                  </a:lnTo>
                  <a:cubicBezTo>
                    <a:pt x="2634" y="7461"/>
                    <a:pt x="1281" y="4478"/>
                    <a:pt x="1145" y="1132"/>
                  </a:cubicBezTo>
                  <a:close/>
                  <a:moveTo>
                    <a:pt x="13247" y="10191"/>
                  </a:moveTo>
                  <a:lnTo>
                    <a:pt x="12827" y="11048"/>
                  </a:lnTo>
                  <a:cubicBezTo>
                    <a:pt x="12731" y="11239"/>
                    <a:pt x="12538" y="11359"/>
                    <a:pt x="12326" y="11359"/>
                  </a:cubicBezTo>
                  <a:lnTo>
                    <a:pt x="3531" y="11359"/>
                  </a:lnTo>
                  <a:cubicBezTo>
                    <a:pt x="3316" y="11359"/>
                    <a:pt x="3120" y="11239"/>
                    <a:pt x="3026" y="11048"/>
                  </a:cubicBezTo>
                  <a:lnTo>
                    <a:pt x="2607" y="10191"/>
                  </a:lnTo>
                  <a:close/>
                  <a:moveTo>
                    <a:pt x="569" y="0"/>
                  </a:moveTo>
                  <a:cubicBezTo>
                    <a:pt x="255" y="0"/>
                    <a:pt x="1" y="254"/>
                    <a:pt x="1" y="565"/>
                  </a:cubicBezTo>
                  <a:cubicBezTo>
                    <a:pt x="1" y="3931"/>
                    <a:pt x="1145" y="7045"/>
                    <a:pt x="3060" y="9059"/>
                  </a:cubicBezTo>
                  <a:lnTo>
                    <a:pt x="569" y="9059"/>
                  </a:lnTo>
                  <a:cubicBezTo>
                    <a:pt x="255" y="9059"/>
                    <a:pt x="1" y="9312"/>
                    <a:pt x="1" y="9623"/>
                  </a:cubicBezTo>
                  <a:cubicBezTo>
                    <a:pt x="1" y="9937"/>
                    <a:pt x="255" y="10191"/>
                    <a:pt x="569" y="10191"/>
                  </a:cubicBezTo>
                  <a:lnTo>
                    <a:pt x="1348" y="10191"/>
                  </a:lnTo>
                  <a:lnTo>
                    <a:pt x="2012" y="11550"/>
                  </a:lnTo>
                  <a:lnTo>
                    <a:pt x="2012" y="11556"/>
                  </a:lnTo>
                  <a:cubicBezTo>
                    <a:pt x="2298" y="12127"/>
                    <a:pt x="2883" y="12492"/>
                    <a:pt x="3523" y="12492"/>
                  </a:cubicBezTo>
                  <a:cubicBezTo>
                    <a:pt x="3525" y="12492"/>
                    <a:pt x="3528" y="12492"/>
                    <a:pt x="3531" y="12492"/>
                  </a:cubicBezTo>
                  <a:lnTo>
                    <a:pt x="12326" y="12492"/>
                  </a:lnTo>
                  <a:cubicBezTo>
                    <a:pt x="12329" y="12492"/>
                    <a:pt x="12332" y="12492"/>
                    <a:pt x="12334" y="12492"/>
                  </a:cubicBezTo>
                  <a:cubicBezTo>
                    <a:pt x="12974" y="12492"/>
                    <a:pt x="13559" y="12127"/>
                    <a:pt x="13845" y="11553"/>
                  </a:cubicBezTo>
                  <a:lnTo>
                    <a:pt x="13845" y="11550"/>
                  </a:lnTo>
                  <a:lnTo>
                    <a:pt x="14509" y="10191"/>
                  </a:lnTo>
                  <a:lnTo>
                    <a:pt x="15288" y="10191"/>
                  </a:lnTo>
                  <a:cubicBezTo>
                    <a:pt x="15602" y="10191"/>
                    <a:pt x="15856" y="9937"/>
                    <a:pt x="15856" y="9623"/>
                  </a:cubicBezTo>
                  <a:cubicBezTo>
                    <a:pt x="15856" y="9309"/>
                    <a:pt x="15602" y="9059"/>
                    <a:pt x="15288" y="9059"/>
                  </a:cubicBezTo>
                  <a:lnTo>
                    <a:pt x="12797" y="9059"/>
                  </a:lnTo>
                  <a:cubicBezTo>
                    <a:pt x="13111" y="8726"/>
                    <a:pt x="13401" y="8373"/>
                    <a:pt x="13664" y="8002"/>
                  </a:cubicBezTo>
                  <a:cubicBezTo>
                    <a:pt x="13812" y="8026"/>
                    <a:pt x="13963" y="8038"/>
                    <a:pt x="14114" y="8038"/>
                  </a:cubicBezTo>
                  <a:cubicBezTo>
                    <a:pt x="15143" y="8038"/>
                    <a:pt x="16303" y="7516"/>
                    <a:pt x="17233" y="6589"/>
                  </a:cubicBezTo>
                  <a:cubicBezTo>
                    <a:pt x="17951" y="5867"/>
                    <a:pt x="18444" y="4994"/>
                    <a:pt x="18619" y="4131"/>
                  </a:cubicBezTo>
                  <a:cubicBezTo>
                    <a:pt x="18806" y="3183"/>
                    <a:pt x="18601" y="2349"/>
                    <a:pt x="18033" y="1785"/>
                  </a:cubicBezTo>
                  <a:cubicBezTo>
                    <a:pt x="17604" y="1353"/>
                    <a:pt x="17013" y="1132"/>
                    <a:pt x="16345" y="1132"/>
                  </a:cubicBezTo>
                  <a:cubicBezTo>
                    <a:pt x="16181" y="1132"/>
                    <a:pt x="16013" y="1145"/>
                    <a:pt x="15841" y="1172"/>
                  </a:cubicBezTo>
                  <a:cubicBezTo>
                    <a:pt x="15850" y="972"/>
                    <a:pt x="15853" y="770"/>
                    <a:pt x="15853" y="565"/>
                  </a:cubicBezTo>
                  <a:cubicBezTo>
                    <a:pt x="15853" y="254"/>
                    <a:pt x="15599" y="0"/>
                    <a:pt x="15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903" name="Google Shape;9903;p83"/>
          <p:cNvGrpSpPr/>
          <p:nvPr/>
        </p:nvGrpSpPr>
        <p:grpSpPr>
          <a:xfrm>
            <a:off x="7990685" y="3126102"/>
            <a:ext cx="340186" cy="340168"/>
            <a:chOff x="5053900" y="3804850"/>
            <a:chExt cx="483150" cy="483125"/>
          </a:xfrm>
          <a:solidFill>
            <a:schemeClr val="accent1">
              <a:lumMod val="75000"/>
            </a:schemeClr>
          </a:solidFill>
        </p:grpSpPr>
        <p:sp>
          <p:nvSpPr>
            <p:cNvPr id="9904" name="Google Shape;9904;p83"/>
            <p:cNvSpPr/>
            <p:nvPr/>
          </p:nvSpPr>
          <p:spPr>
            <a:xfrm>
              <a:off x="5053900" y="3804850"/>
              <a:ext cx="483150" cy="483125"/>
            </a:xfrm>
            <a:custGeom>
              <a:avLst/>
              <a:gdLst/>
              <a:ahLst/>
              <a:cxnLst/>
              <a:rect l="l" t="t" r="r" b="b"/>
              <a:pathLst>
                <a:path w="19326" h="19325" extrusionOk="0">
                  <a:moveTo>
                    <a:pt x="9663" y="1132"/>
                  </a:moveTo>
                  <a:cubicBezTo>
                    <a:pt x="14367" y="1132"/>
                    <a:pt x="18193" y="4958"/>
                    <a:pt x="18193" y="9662"/>
                  </a:cubicBezTo>
                  <a:cubicBezTo>
                    <a:pt x="18193" y="14367"/>
                    <a:pt x="14367" y="18192"/>
                    <a:pt x="9663" y="18192"/>
                  </a:cubicBezTo>
                  <a:cubicBezTo>
                    <a:pt x="4959" y="18192"/>
                    <a:pt x="1133" y="14367"/>
                    <a:pt x="1133" y="9662"/>
                  </a:cubicBezTo>
                  <a:cubicBezTo>
                    <a:pt x="1133" y="4958"/>
                    <a:pt x="4959" y="1132"/>
                    <a:pt x="9663" y="1132"/>
                  </a:cubicBezTo>
                  <a:close/>
                  <a:moveTo>
                    <a:pt x="9663" y="0"/>
                  </a:moveTo>
                  <a:cubicBezTo>
                    <a:pt x="7094" y="0"/>
                    <a:pt x="4669" y="1009"/>
                    <a:pt x="2839" y="2838"/>
                  </a:cubicBezTo>
                  <a:cubicBezTo>
                    <a:pt x="1009" y="4668"/>
                    <a:pt x="1" y="7093"/>
                    <a:pt x="1" y="9662"/>
                  </a:cubicBezTo>
                  <a:cubicBezTo>
                    <a:pt x="1" y="12232"/>
                    <a:pt x="1009" y="14657"/>
                    <a:pt x="2839" y="16486"/>
                  </a:cubicBezTo>
                  <a:cubicBezTo>
                    <a:pt x="4669" y="18316"/>
                    <a:pt x="7094" y="19325"/>
                    <a:pt x="9663" y="19325"/>
                  </a:cubicBezTo>
                  <a:cubicBezTo>
                    <a:pt x="12233" y="19325"/>
                    <a:pt x="14657" y="18316"/>
                    <a:pt x="16487" y="16486"/>
                  </a:cubicBezTo>
                  <a:cubicBezTo>
                    <a:pt x="18317" y="14657"/>
                    <a:pt x="19325" y="12232"/>
                    <a:pt x="19325" y="9662"/>
                  </a:cubicBezTo>
                  <a:cubicBezTo>
                    <a:pt x="19325" y="7093"/>
                    <a:pt x="18317" y="4668"/>
                    <a:pt x="16487" y="2838"/>
                  </a:cubicBezTo>
                  <a:cubicBezTo>
                    <a:pt x="14657" y="1009"/>
                    <a:pt x="12233" y="0"/>
                    <a:pt x="9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05" name="Google Shape;9905;p83"/>
            <p:cNvSpPr/>
            <p:nvPr/>
          </p:nvSpPr>
          <p:spPr>
            <a:xfrm>
              <a:off x="5168125" y="39473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06" name="Google Shape;9906;p83"/>
            <p:cNvSpPr/>
            <p:nvPr/>
          </p:nvSpPr>
          <p:spPr>
            <a:xfrm>
              <a:off x="5334575" y="3947350"/>
              <a:ext cx="88325" cy="84950"/>
            </a:xfrm>
            <a:custGeom>
              <a:avLst/>
              <a:gdLst/>
              <a:ahLst/>
              <a:cxnLst/>
              <a:rect l="l" t="t" r="r" b="b"/>
              <a:pathLst>
                <a:path w="3533" h="3398" extrusionOk="0">
                  <a:moveTo>
                    <a:pt x="1829" y="1130"/>
                  </a:moveTo>
                  <a:cubicBezTo>
                    <a:pt x="2121" y="1130"/>
                    <a:pt x="2401" y="1356"/>
                    <a:pt x="2401" y="1698"/>
                  </a:cubicBezTo>
                  <a:cubicBezTo>
                    <a:pt x="2401" y="2012"/>
                    <a:pt x="2147" y="2265"/>
                    <a:pt x="1833" y="2265"/>
                  </a:cubicBezTo>
                  <a:cubicBezTo>
                    <a:pt x="1329" y="2265"/>
                    <a:pt x="1075" y="1656"/>
                    <a:pt x="1431" y="1296"/>
                  </a:cubicBezTo>
                  <a:cubicBezTo>
                    <a:pt x="1547" y="1181"/>
                    <a:pt x="1690" y="1130"/>
                    <a:pt x="1829" y="1130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0" y="1683"/>
                    <a:pt x="145" y="2413"/>
                    <a:pt x="631" y="2900"/>
                  </a:cubicBezTo>
                  <a:cubicBezTo>
                    <a:pt x="956" y="3225"/>
                    <a:pt x="1391" y="3397"/>
                    <a:pt x="1833" y="3397"/>
                  </a:cubicBezTo>
                  <a:cubicBezTo>
                    <a:pt x="2052" y="3397"/>
                    <a:pt x="2272" y="3355"/>
                    <a:pt x="2482" y="3268"/>
                  </a:cubicBezTo>
                  <a:cubicBezTo>
                    <a:pt x="3116" y="3005"/>
                    <a:pt x="3533" y="2386"/>
                    <a:pt x="3533" y="1698"/>
                  </a:cubicBezTo>
                  <a:cubicBezTo>
                    <a:pt x="3530" y="759"/>
                    <a:pt x="2772" y="1"/>
                    <a:pt x="1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07" name="Google Shape;9907;p83"/>
            <p:cNvSpPr/>
            <p:nvPr/>
          </p:nvSpPr>
          <p:spPr>
            <a:xfrm>
              <a:off x="5170150" y="4060600"/>
              <a:ext cx="250650" cy="113225"/>
            </a:xfrm>
            <a:custGeom>
              <a:avLst/>
              <a:gdLst/>
              <a:ahLst/>
              <a:cxnLst/>
              <a:rect l="l" t="t" r="r" b="b"/>
              <a:pathLst>
                <a:path w="10026" h="4529" extrusionOk="0">
                  <a:moveTo>
                    <a:pt x="5006" y="0"/>
                  </a:moveTo>
                  <a:cubicBezTo>
                    <a:pt x="2684" y="0"/>
                    <a:pt x="659" y="1572"/>
                    <a:pt x="79" y="3820"/>
                  </a:cubicBezTo>
                  <a:cubicBezTo>
                    <a:pt x="1" y="4125"/>
                    <a:pt x="182" y="4433"/>
                    <a:pt x="487" y="4511"/>
                  </a:cubicBezTo>
                  <a:cubicBezTo>
                    <a:pt x="533" y="4523"/>
                    <a:pt x="580" y="4528"/>
                    <a:pt x="625" y="4528"/>
                  </a:cubicBezTo>
                  <a:cubicBezTo>
                    <a:pt x="878" y="4528"/>
                    <a:pt x="1109" y="4359"/>
                    <a:pt x="1175" y="4103"/>
                  </a:cubicBezTo>
                  <a:cubicBezTo>
                    <a:pt x="1625" y="2352"/>
                    <a:pt x="3205" y="1126"/>
                    <a:pt x="5013" y="1126"/>
                  </a:cubicBezTo>
                  <a:cubicBezTo>
                    <a:pt x="6822" y="1126"/>
                    <a:pt x="8401" y="2352"/>
                    <a:pt x="8851" y="4103"/>
                  </a:cubicBezTo>
                  <a:cubicBezTo>
                    <a:pt x="8917" y="4359"/>
                    <a:pt x="9148" y="4528"/>
                    <a:pt x="9401" y="4528"/>
                  </a:cubicBezTo>
                  <a:cubicBezTo>
                    <a:pt x="9447" y="4528"/>
                    <a:pt x="9493" y="4523"/>
                    <a:pt x="9539" y="4511"/>
                  </a:cubicBezTo>
                  <a:cubicBezTo>
                    <a:pt x="9844" y="4433"/>
                    <a:pt x="10025" y="4125"/>
                    <a:pt x="9947" y="3820"/>
                  </a:cubicBezTo>
                  <a:cubicBezTo>
                    <a:pt x="9368" y="1572"/>
                    <a:pt x="7342" y="0"/>
                    <a:pt x="5020" y="0"/>
                  </a:cubicBezTo>
                  <a:cubicBezTo>
                    <a:pt x="5018" y="0"/>
                    <a:pt x="5015" y="0"/>
                    <a:pt x="5013" y="0"/>
                  </a:cubicBezTo>
                  <a:cubicBezTo>
                    <a:pt x="5011" y="0"/>
                    <a:pt x="5009" y="0"/>
                    <a:pt x="50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908" name="Google Shape;9908;p83"/>
          <p:cNvGrpSpPr/>
          <p:nvPr/>
        </p:nvGrpSpPr>
        <p:grpSpPr>
          <a:xfrm>
            <a:off x="7306081" y="3956021"/>
            <a:ext cx="340168" cy="340168"/>
            <a:chOff x="5648375" y="3804850"/>
            <a:chExt cx="483125" cy="483125"/>
          </a:xfrm>
          <a:solidFill>
            <a:schemeClr val="accent1">
              <a:lumMod val="75000"/>
            </a:schemeClr>
          </a:solidFill>
        </p:grpSpPr>
        <p:sp>
          <p:nvSpPr>
            <p:cNvPr id="9909" name="Google Shape;9909;p83"/>
            <p:cNvSpPr/>
            <p:nvPr/>
          </p:nvSpPr>
          <p:spPr>
            <a:xfrm>
              <a:off x="5648375" y="38048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2"/>
                  </a:moveTo>
                  <a:cubicBezTo>
                    <a:pt x="14367" y="1132"/>
                    <a:pt x="18192" y="4958"/>
                    <a:pt x="18192" y="9662"/>
                  </a:cubicBezTo>
                  <a:cubicBezTo>
                    <a:pt x="18192" y="14367"/>
                    <a:pt x="14367" y="18192"/>
                    <a:pt x="9662" y="18192"/>
                  </a:cubicBezTo>
                  <a:cubicBezTo>
                    <a:pt x="4958" y="18192"/>
                    <a:pt x="1132" y="14367"/>
                    <a:pt x="1132" y="9662"/>
                  </a:cubicBezTo>
                  <a:cubicBezTo>
                    <a:pt x="1132" y="4958"/>
                    <a:pt x="4958" y="1132"/>
                    <a:pt x="9662" y="1132"/>
                  </a:cubicBezTo>
                  <a:close/>
                  <a:moveTo>
                    <a:pt x="9662" y="0"/>
                  </a:moveTo>
                  <a:cubicBezTo>
                    <a:pt x="7093" y="0"/>
                    <a:pt x="4668" y="1009"/>
                    <a:pt x="2838" y="2838"/>
                  </a:cubicBezTo>
                  <a:cubicBezTo>
                    <a:pt x="1009" y="4668"/>
                    <a:pt x="0" y="7093"/>
                    <a:pt x="0" y="9662"/>
                  </a:cubicBezTo>
                  <a:cubicBezTo>
                    <a:pt x="0" y="12232"/>
                    <a:pt x="1009" y="14657"/>
                    <a:pt x="2838" y="16486"/>
                  </a:cubicBezTo>
                  <a:cubicBezTo>
                    <a:pt x="4668" y="18316"/>
                    <a:pt x="7093" y="19325"/>
                    <a:pt x="9662" y="19325"/>
                  </a:cubicBezTo>
                  <a:cubicBezTo>
                    <a:pt x="12232" y="19325"/>
                    <a:pt x="14656" y="18316"/>
                    <a:pt x="16486" y="16486"/>
                  </a:cubicBezTo>
                  <a:cubicBezTo>
                    <a:pt x="18316" y="14657"/>
                    <a:pt x="19325" y="12232"/>
                    <a:pt x="19325" y="9662"/>
                  </a:cubicBezTo>
                  <a:cubicBezTo>
                    <a:pt x="19325" y="7093"/>
                    <a:pt x="18316" y="4668"/>
                    <a:pt x="16486" y="2838"/>
                  </a:cubicBezTo>
                  <a:cubicBezTo>
                    <a:pt x="14656" y="1009"/>
                    <a:pt x="12232" y="0"/>
                    <a:pt x="9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10" name="Google Shape;9910;p83"/>
            <p:cNvSpPr/>
            <p:nvPr/>
          </p:nvSpPr>
          <p:spPr>
            <a:xfrm>
              <a:off x="5762575" y="39473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1" y="1011"/>
                    <a:pt x="1" y="1700"/>
                  </a:cubicBezTo>
                  <a:cubicBezTo>
                    <a:pt x="1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11" name="Google Shape;9911;p83"/>
            <p:cNvSpPr/>
            <p:nvPr/>
          </p:nvSpPr>
          <p:spPr>
            <a:xfrm>
              <a:off x="5932425" y="3947300"/>
              <a:ext cx="88250" cy="85000"/>
            </a:xfrm>
            <a:custGeom>
              <a:avLst/>
              <a:gdLst/>
              <a:ahLst/>
              <a:cxnLst/>
              <a:rect l="l" t="t" r="r" b="b"/>
              <a:pathLst>
                <a:path w="3530" h="3400" extrusionOk="0">
                  <a:moveTo>
                    <a:pt x="1697" y="1135"/>
                  </a:moveTo>
                  <a:cubicBezTo>
                    <a:pt x="2201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12" name="Google Shape;9912;p83"/>
            <p:cNvSpPr/>
            <p:nvPr/>
          </p:nvSpPr>
          <p:spPr>
            <a:xfrm>
              <a:off x="5762575" y="4060600"/>
              <a:ext cx="254800" cy="141550"/>
            </a:xfrm>
            <a:custGeom>
              <a:avLst/>
              <a:gdLst/>
              <a:ahLst/>
              <a:cxnLst/>
              <a:rect l="l" t="t" r="r" b="b"/>
              <a:pathLst>
                <a:path w="10192" h="5662" extrusionOk="0">
                  <a:moveTo>
                    <a:pt x="9017" y="1132"/>
                  </a:moveTo>
                  <a:cubicBezTo>
                    <a:pt x="8736" y="3083"/>
                    <a:pt x="7066" y="4529"/>
                    <a:pt x="5094" y="4529"/>
                  </a:cubicBezTo>
                  <a:cubicBezTo>
                    <a:pt x="3123" y="4529"/>
                    <a:pt x="1453" y="3083"/>
                    <a:pt x="1172" y="1132"/>
                  </a:cubicBezTo>
                  <a:close/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3373"/>
                    <a:pt x="2286" y="5662"/>
                    <a:pt x="5094" y="5662"/>
                  </a:cubicBezTo>
                  <a:cubicBezTo>
                    <a:pt x="7905" y="5662"/>
                    <a:pt x="10191" y="3373"/>
                    <a:pt x="10191" y="565"/>
                  </a:cubicBezTo>
                  <a:cubicBezTo>
                    <a:pt x="10191" y="251"/>
                    <a:pt x="9938" y="0"/>
                    <a:pt x="9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913" name="Google Shape;9913;p83"/>
          <p:cNvGrpSpPr/>
          <p:nvPr/>
        </p:nvGrpSpPr>
        <p:grpSpPr>
          <a:xfrm>
            <a:off x="5596036" y="3968278"/>
            <a:ext cx="280923" cy="315449"/>
            <a:chOff x="6276025" y="3812400"/>
            <a:chExt cx="416800" cy="468025"/>
          </a:xfrm>
          <a:solidFill>
            <a:schemeClr val="accent1">
              <a:lumMod val="75000"/>
            </a:schemeClr>
          </a:solidFill>
        </p:grpSpPr>
        <p:sp>
          <p:nvSpPr>
            <p:cNvPr id="9914" name="Google Shape;9914;p83"/>
            <p:cNvSpPr/>
            <p:nvPr/>
          </p:nvSpPr>
          <p:spPr>
            <a:xfrm>
              <a:off x="6276025" y="3812400"/>
              <a:ext cx="416800" cy="468025"/>
            </a:xfrm>
            <a:custGeom>
              <a:avLst/>
              <a:gdLst/>
              <a:ahLst/>
              <a:cxnLst/>
              <a:rect l="l" t="t" r="r" b="b"/>
              <a:pathLst>
                <a:path w="16672" h="18721" extrusionOk="0">
                  <a:moveTo>
                    <a:pt x="8334" y="1132"/>
                  </a:moveTo>
                  <a:cubicBezTo>
                    <a:pt x="12311" y="1132"/>
                    <a:pt x="15536" y="4354"/>
                    <a:pt x="15536" y="8334"/>
                  </a:cubicBezTo>
                  <a:lnTo>
                    <a:pt x="15536" y="8346"/>
                  </a:lnTo>
                  <a:lnTo>
                    <a:pt x="15536" y="11652"/>
                  </a:lnTo>
                  <a:cubicBezTo>
                    <a:pt x="15536" y="12332"/>
                    <a:pt x="15240" y="12981"/>
                    <a:pt x="14724" y="13425"/>
                  </a:cubicBezTo>
                  <a:lnTo>
                    <a:pt x="12849" y="15034"/>
                  </a:lnTo>
                  <a:cubicBezTo>
                    <a:pt x="12725" y="15143"/>
                    <a:pt x="12652" y="15300"/>
                    <a:pt x="12652" y="15466"/>
                  </a:cubicBezTo>
                  <a:lnTo>
                    <a:pt x="12652" y="17588"/>
                  </a:lnTo>
                  <a:lnTo>
                    <a:pt x="11197" y="17588"/>
                  </a:lnTo>
                  <a:lnTo>
                    <a:pt x="11197" y="16254"/>
                  </a:lnTo>
                  <a:cubicBezTo>
                    <a:pt x="11197" y="15943"/>
                    <a:pt x="10943" y="15689"/>
                    <a:pt x="10629" y="15689"/>
                  </a:cubicBezTo>
                  <a:cubicBezTo>
                    <a:pt x="10318" y="15689"/>
                    <a:pt x="10065" y="15943"/>
                    <a:pt x="10065" y="16254"/>
                  </a:cubicBezTo>
                  <a:lnTo>
                    <a:pt x="10065" y="17588"/>
                  </a:lnTo>
                  <a:lnTo>
                    <a:pt x="8902" y="17588"/>
                  </a:lnTo>
                  <a:lnTo>
                    <a:pt x="8902" y="16254"/>
                  </a:lnTo>
                  <a:cubicBezTo>
                    <a:pt x="8902" y="15943"/>
                    <a:pt x="8648" y="15689"/>
                    <a:pt x="8334" y="15689"/>
                  </a:cubicBezTo>
                  <a:cubicBezTo>
                    <a:pt x="8020" y="15689"/>
                    <a:pt x="7770" y="15943"/>
                    <a:pt x="7770" y="16254"/>
                  </a:cubicBezTo>
                  <a:lnTo>
                    <a:pt x="7770" y="17588"/>
                  </a:lnTo>
                  <a:lnTo>
                    <a:pt x="6604" y="17588"/>
                  </a:lnTo>
                  <a:lnTo>
                    <a:pt x="6604" y="16254"/>
                  </a:lnTo>
                  <a:cubicBezTo>
                    <a:pt x="6604" y="15943"/>
                    <a:pt x="6351" y="15689"/>
                    <a:pt x="6040" y="15689"/>
                  </a:cubicBezTo>
                  <a:cubicBezTo>
                    <a:pt x="5726" y="15689"/>
                    <a:pt x="5472" y="15943"/>
                    <a:pt x="5472" y="16254"/>
                  </a:cubicBezTo>
                  <a:lnTo>
                    <a:pt x="5472" y="17588"/>
                  </a:lnTo>
                  <a:lnTo>
                    <a:pt x="4017" y="17588"/>
                  </a:lnTo>
                  <a:lnTo>
                    <a:pt x="4017" y="15466"/>
                  </a:lnTo>
                  <a:cubicBezTo>
                    <a:pt x="4017" y="15300"/>
                    <a:pt x="3944" y="15143"/>
                    <a:pt x="3820" y="15037"/>
                  </a:cubicBezTo>
                  <a:lnTo>
                    <a:pt x="1945" y="13425"/>
                  </a:lnTo>
                  <a:cubicBezTo>
                    <a:pt x="1429" y="12981"/>
                    <a:pt x="1133" y="12335"/>
                    <a:pt x="1133" y="11652"/>
                  </a:cubicBezTo>
                  <a:lnTo>
                    <a:pt x="1133" y="8406"/>
                  </a:lnTo>
                  <a:cubicBezTo>
                    <a:pt x="1133" y="4396"/>
                    <a:pt x="4361" y="1132"/>
                    <a:pt x="8331" y="1132"/>
                  </a:cubicBezTo>
                  <a:close/>
                  <a:moveTo>
                    <a:pt x="8331" y="0"/>
                  </a:moveTo>
                  <a:cubicBezTo>
                    <a:pt x="3736" y="3"/>
                    <a:pt x="1" y="3774"/>
                    <a:pt x="1" y="8409"/>
                  </a:cubicBezTo>
                  <a:lnTo>
                    <a:pt x="1" y="11655"/>
                  </a:lnTo>
                  <a:cubicBezTo>
                    <a:pt x="1" y="12664"/>
                    <a:pt x="442" y="13627"/>
                    <a:pt x="1209" y="14285"/>
                  </a:cubicBezTo>
                  <a:lnTo>
                    <a:pt x="2884" y="15725"/>
                  </a:lnTo>
                  <a:lnTo>
                    <a:pt x="2884" y="18156"/>
                  </a:lnTo>
                  <a:cubicBezTo>
                    <a:pt x="2884" y="18467"/>
                    <a:pt x="3138" y="18721"/>
                    <a:pt x="3449" y="18721"/>
                  </a:cubicBezTo>
                  <a:lnTo>
                    <a:pt x="13220" y="18721"/>
                  </a:lnTo>
                  <a:cubicBezTo>
                    <a:pt x="13531" y="18721"/>
                    <a:pt x="13785" y="18467"/>
                    <a:pt x="13785" y="18156"/>
                  </a:cubicBezTo>
                  <a:lnTo>
                    <a:pt x="13785" y="15725"/>
                  </a:lnTo>
                  <a:lnTo>
                    <a:pt x="15463" y="14282"/>
                  </a:lnTo>
                  <a:cubicBezTo>
                    <a:pt x="16227" y="13624"/>
                    <a:pt x="16671" y="12664"/>
                    <a:pt x="16671" y="11652"/>
                  </a:cubicBezTo>
                  <a:lnTo>
                    <a:pt x="16671" y="8334"/>
                  </a:lnTo>
                  <a:lnTo>
                    <a:pt x="16671" y="8322"/>
                  </a:lnTo>
                  <a:cubicBezTo>
                    <a:pt x="16662" y="3723"/>
                    <a:pt x="12933" y="0"/>
                    <a:pt x="8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15" name="Google Shape;9915;p83"/>
            <p:cNvSpPr/>
            <p:nvPr/>
          </p:nvSpPr>
          <p:spPr>
            <a:xfrm>
              <a:off x="6436375" y="4078825"/>
              <a:ext cx="96025" cy="80400"/>
            </a:xfrm>
            <a:custGeom>
              <a:avLst/>
              <a:gdLst/>
              <a:ahLst/>
              <a:cxnLst/>
              <a:rect l="l" t="t" r="r" b="b"/>
              <a:pathLst>
                <a:path w="3841" h="3216" extrusionOk="0">
                  <a:moveTo>
                    <a:pt x="1922" y="1"/>
                  </a:moveTo>
                  <a:cubicBezTo>
                    <a:pt x="1736" y="1"/>
                    <a:pt x="1551" y="91"/>
                    <a:pt x="1440" y="270"/>
                  </a:cubicBezTo>
                  <a:lnTo>
                    <a:pt x="166" y="2354"/>
                  </a:lnTo>
                  <a:cubicBezTo>
                    <a:pt x="0" y="2623"/>
                    <a:pt x="85" y="2970"/>
                    <a:pt x="350" y="3133"/>
                  </a:cubicBezTo>
                  <a:cubicBezTo>
                    <a:pt x="443" y="3189"/>
                    <a:pt x="545" y="3216"/>
                    <a:pt x="646" y="3216"/>
                  </a:cubicBezTo>
                  <a:cubicBezTo>
                    <a:pt x="837" y="3216"/>
                    <a:pt x="1023" y="3120"/>
                    <a:pt x="1129" y="2946"/>
                  </a:cubicBezTo>
                  <a:lnTo>
                    <a:pt x="1923" y="1653"/>
                  </a:lnTo>
                  <a:lnTo>
                    <a:pt x="2712" y="2946"/>
                  </a:lnTo>
                  <a:cubicBezTo>
                    <a:pt x="2818" y="3120"/>
                    <a:pt x="3005" y="3216"/>
                    <a:pt x="3196" y="3216"/>
                  </a:cubicBezTo>
                  <a:cubicBezTo>
                    <a:pt x="3297" y="3216"/>
                    <a:pt x="3399" y="3189"/>
                    <a:pt x="3491" y="3133"/>
                  </a:cubicBezTo>
                  <a:cubicBezTo>
                    <a:pt x="3759" y="2970"/>
                    <a:pt x="3841" y="2623"/>
                    <a:pt x="3678" y="2354"/>
                  </a:cubicBezTo>
                  <a:lnTo>
                    <a:pt x="2407" y="270"/>
                  </a:lnTo>
                  <a:cubicBezTo>
                    <a:pt x="2295" y="91"/>
                    <a:pt x="2108" y="1"/>
                    <a:pt x="19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16" name="Google Shape;9916;p83"/>
            <p:cNvSpPr/>
            <p:nvPr/>
          </p:nvSpPr>
          <p:spPr>
            <a:xfrm>
              <a:off x="6327450" y="3974775"/>
              <a:ext cx="125550" cy="118300"/>
            </a:xfrm>
            <a:custGeom>
              <a:avLst/>
              <a:gdLst/>
              <a:ahLst/>
              <a:cxnLst/>
              <a:rect l="l" t="t" r="r" b="b"/>
              <a:pathLst>
                <a:path w="5022" h="4732" extrusionOk="0">
                  <a:moveTo>
                    <a:pt x="2505" y="1115"/>
                  </a:moveTo>
                  <a:cubicBezTo>
                    <a:pt x="2806" y="1115"/>
                    <a:pt x="3107" y="1230"/>
                    <a:pt x="3337" y="1461"/>
                  </a:cubicBezTo>
                  <a:cubicBezTo>
                    <a:pt x="3795" y="1920"/>
                    <a:pt x="3795" y="2663"/>
                    <a:pt x="3337" y="3125"/>
                  </a:cubicBezTo>
                  <a:cubicBezTo>
                    <a:pt x="3049" y="3413"/>
                    <a:pt x="2565" y="3600"/>
                    <a:pt x="2133" y="3600"/>
                  </a:cubicBezTo>
                  <a:cubicBezTo>
                    <a:pt x="1861" y="3600"/>
                    <a:pt x="1610" y="3526"/>
                    <a:pt x="1440" y="3358"/>
                  </a:cubicBezTo>
                  <a:cubicBezTo>
                    <a:pt x="1253" y="3167"/>
                    <a:pt x="1166" y="2844"/>
                    <a:pt x="1208" y="2473"/>
                  </a:cubicBezTo>
                  <a:cubicBezTo>
                    <a:pt x="1253" y="2089"/>
                    <a:pt x="1431" y="1703"/>
                    <a:pt x="1673" y="1461"/>
                  </a:cubicBezTo>
                  <a:cubicBezTo>
                    <a:pt x="1902" y="1230"/>
                    <a:pt x="2203" y="1115"/>
                    <a:pt x="2505" y="1115"/>
                  </a:cubicBezTo>
                  <a:close/>
                  <a:moveTo>
                    <a:pt x="2486" y="0"/>
                  </a:moveTo>
                  <a:cubicBezTo>
                    <a:pt x="1903" y="0"/>
                    <a:pt x="1321" y="219"/>
                    <a:pt x="873" y="658"/>
                  </a:cubicBezTo>
                  <a:cubicBezTo>
                    <a:pt x="444" y="1084"/>
                    <a:pt x="157" y="1697"/>
                    <a:pt x="85" y="2340"/>
                  </a:cubicBezTo>
                  <a:cubicBezTo>
                    <a:pt x="0" y="3059"/>
                    <a:pt x="202" y="3717"/>
                    <a:pt x="640" y="4155"/>
                  </a:cubicBezTo>
                  <a:cubicBezTo>
                    <a:pt x="1042" y="4556"/>
                    <a:pt x="1582" y="4731"/>
                    <a:pt x="2138" y="4731"/>
                  </a:cubicBezTo>
                  <a:cubicBezTo>
                    <a:pt x="2141" y="4731"/>
                    <a:pt x="2145" y="4731"/>
                    <a:pt x="2149" y="4731"/>
                  </a:cubicBezTo>
                  <a:cubicBezTo>
                    <a:pt x="2882" y="4731"/>
                    <a:pt x="3638" y="4424"/>
                    <a:pt x="4137" y="3922"/>
                  </a:cubicBezTo>
                  <a:cubicBezTo>
                    <a:pt x="5021" y="3016"/>
                    <a:pt x="5012" y="1570"/>
                    <a:pt x="4119" y="676"/>
                  </a:cubicBezTo>
                  <a:cubicBezTo>
                    <a:pt x="3668" y="226"/>
                    <a:pt x="3077" y="0"/>
                    <a:pt x="24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17" name="Google Shape;9917;p83"/>
            <p:cNvSpPr/>
            <p:nvPr/>
          </p:nvSpPr>
          <p:spPr>
            <a:xfrm>
              <a:off x="6515325" y="3974300"/>
              <a:ext cx="126000" cy="118775"/>
            </a:xfrm>
            <a:custGeom>
              <a:avLst/>
              <a:gdLst/>
              <a:ahLst/>
              <a:cxnLst/>
              <a:rect l="l" t="t" r="r" b="b"/>
              <a:pathLst>
                <a:path w="5040" h="4751" extrusionOk="0">
                  <a:moveTo>
                    <a:pt x="2535" y="1133"/>
                  </a:moveTo>
                  <a:cubicBezTo>
                    <a:pt x="2836" y="1133"/>
                    <a:pt x="3138" y="1248"/>
                    <a:pt x="3367" y="1477"/>
                  </a:cubicBezTo>
                  <a:cubicBezTo>
                    <a:pt x="3609" y="1722"/>
                    <a:pt x="3787" y="2108"/>
                    <a:pt x="3832" y="2492"/>
                  </a:cubicBezTo>
                  <a:cubicBezTo>
                    <a:pt x="3874" y="2860"/>
                    <a:pt x="3790" y="3183"/>
                    <a:pt x="3600" y="3374"/>
                  </a:cubicBezTo>
                  <a:cubicBezTo>
                    <a:pt x="3429" y="3544"/>
                    <a:pt x="3178" y="3618"/>
                    <a:pt x="2906" y="3618"/>
                  </a:cubicBezTo>
                  <a:cubicBezTo>
                    <a:pt x="2474" y="3618"/>
                    <a:pt x="1991" y="3430"/>
                    <a:pt x="1703" y="3141"/>
                  </a:cubicBezTo>
                  <a:cubicBezTo>
                    <a:pt x="1244" y="2682"/>
                    <a:pt x="1244" y="1936"/>
                    <a:pt x="1703" y="1477"/>
                  </a:cubicBezTo>
                  <a:cubicBezTo>
                    <a:pt x="1933" y="1248"/>
                    <a:pt x="2234" y="1133"/>
                    <a:pt x="2535" y="1133"/>
                  </a:cubicBezTo>
                  <a:close/>
                  <a:moveTo>
                    <a:pt x="2535" y="0"/>
                  </a:moveTo>
                  <a:cubicBezTo>
                    <a:pt x="1944" y="0"/>
                    <a:pt x="1353" y="226"/>
                    <a:pt x="903" y="677"/>
                  </a:cubicBezTo>
                  <a:cubicBezTo>
                    <a:pt x="0" y="1580"/>
                    <a:pt x="0" y="3041"/>
                    <a:pt x="903" y="3941"/>
                  </a:cubicBezTo>
                  <a:cubicBezTo>
                    <a:pt x="1329" y="4370"/>
                    <a:pt x="1945" y="4660"/>
                    <a:pt x="2588" y="4732"/>
                  </a:cubicBezTo>
                  <a:cubicBezTo>
                    <a:pt x="2691" y="4744"/>
                    <a:pt x="2793" y="4750"/>
                    <a:pt x="2899" y="4750"/>
                  </a:cubicBezTo>
                  <a:cubicBezTo>
                    <a:pt x="3491" y="4750"/>
                    <a:pt x="4028" y="4548"/>
                    <a:pt x="4400" y="4174"/>
                  </a:cubicBezTo>
                  <a:cubicBezTo>
                    <a:pt x="4838" y="3739"/>
                    <a:pt x="5040" y="3078"/>
                    <a:pt x="4958" y="2362"/>
                  </a:cubicBezTo>
                  <a:cubicBezTo>
                    <a:pt x="4883" y="1719"/>
                    <a:pt x="4596" y="1103"/>
                    <a:pt x="4167" y="677"/>
                  </a:cubicBezTo>
                  <a:cubicBezTo>
                    <a:pt x="3717" y="226"/>
                    <a:pt x="3126" y="0"/>
                    <a:pt x="2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918" name="Google Shape;9918;p83"/>
          <p:cNvGrpSpPr/>
          <p:nvPr/>
        </p:nvGrpSpPr>
        <p:grpSpPr>
          <a:xfrm>
            <a:off x="5055293" y="3545089"/>
            <a:ext cx="342615" cy="340186"/>
            <a:chOff x="890400" y="4399350"/>
            <a:chExt cx="486600" cy="483150"/>
          </a:xfrm>
          <a:solidFill>
            <a:schemeClr val="accent1">
              <a:lumMod val="75000"/>
            </a:schemeClr>
          </a:solidFill>
        </p:grpSpPr>
        <p:sp>
          <p:nvSpPr>
            <p:cNvPr id="9919" name="Google Shape;9919;p83"/>
            <p:cNvSpPr/>
            <p:nvPr/>
          </p:nvSpPr>
          <p:spPr>
            <a:xfrm>
              <a:off x="1125300" y="4503075"/>
              <a:ext cx="153800" cy="141650"/>
            </a:xfrm>
            <a:custGeom>
              <a:avLst/>
              <a:gdLst/>
              <a:ahLst/>
              <a:cxnLst/>
              <a:rect l="l" t="t" r="r" b="b"/>
              <a:pathLst>
                <a:path w="6152" h="5666" extrusionOk="0">
                  <a:moveTo>
                    <a:pt x="3044" y="1140"/>
                  </a:moveTo>
                  <a:cubicBezTo>
                    <a:pt x="3263" y="1140"/>
                    <a:pt x="3484" y="1182"/>
                    <a:pt x="3694" y="1269"/>
                  </a:cubicBezTo>
                  <a:cubicBezTo>
                    <a:pt x="4328" y="1532"/>
                    <a:pt x="4741" y="2151"/>
                    <a:pt x="4741" y="2836"/>
                  </a:cubicBezTo>
                  <a:cubicBezTo>
                    <a:pt x="4741" y="3525"/>
                    <a:pt x="4328" y="4144"/>
                    <a:pt x="3694" y="4406"/>
                  </a:cubicBezTo>
                  <a:cubicBezTo>
                    <a:pt x="3484" y="4493"/>
                    <a:pt x="3263" y="4536"/>
                    <a:pt x="3044" y="4536"/>
                  </a:cubicBezTo>
                  <a:cubicBezTo>
                    <a:pt x="2602" y="4536"/>
                    <a:pt x="2168" y="4363"/>
                    <a:pt x="1843" y="4038"/>
                  </a:cubicBezTo>
                  <a:cubicBezTo>
                    <a:pt x="1178" y="3377"/>
                    <a:pt x="1178" y="2299"/>
                    <a:pt x="1843" y="1638"/>
                  </a:cubicBezTo>
                  <a:cubicBezTo>
                    <a:pt x="2168" y="1312"/>
                    <a:pt x="2602" y="1140"/>
                    <a:pt x="3044" y="1140"/>
                  </a:cubicBezTo>
                  <a:close/>
                  <a:moveTo>
                    <a:pt x="3043" y="0"/>
                  </a:moveTo>
                  <a:cubicBezTo>
                    <a:pt x="2680" y="0"/>
                    <a:pt x="2313" y="70"/>
                    <a:pt x="1961" y="215"/>
                  </a:cubicBezTo>
                  <a:cubicBezTo>
                    <a:pt x="710" y="732"/>
                    <a:pt x="1" y="2060"/>
                    <a:pt x="264" y="3386"/>
                  </a:cubicBezTo>
                  <a:cubicBezTo>
                    <a:pt x="529" y="4709"/>
                    <a:pt x="1688" y="5666"/>
                    <a:pt x="3038" y="5666"/>
                  </a:cubicBezTo>
                  <a:cubicBezTo>
                    <a:pt x="3040" y="5666"/>
                    <a:pt x="3042" y="5666"/>
                    <a:pt x="3045" y="5666"/>
                  </a:cubicBezTo>
                  <a:cubicBezTo>
                    <a:pt x="3048" y="5666"/>
                    <a:pt x="3052" y="5666"/>
                    <a:pt x="3056" y="5666"/>
                  </a:cubicBezTo>
                  <a:cubicBezTo>
                    <a:pt x="3801" y="5666"/>
                    <a:pt x="4518" y="5367"/>
                    <a:pt x="5046" y="4838"/>
                  </a:cubicBezTo>
                  <a:cubicBezTo>
                    <a:pt x="6004" y="3884"/>
                    <a:pt x="6152" y="2386"/>
                    <a:pt x="5400" y="1260"/>
                  </a:cubicBezTo>
                  <a:cubicBezTo>
                    <a:pt x="4862" y="453"/>
                    <a:pt x="3967" y="0"/>
                    <a:pt x="3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20" name="Google Shape;9920;p83"/>
            <p:cNvSpPr/>
            <p:nvPr/>
          </p:nvSpPr>
          <p:spPr>
            <a:xfrm>
              <a:off x="890400" y="4399350"/>
              <a:ext cx="486600" cy="483150"/>
            </a:xfrm>
            <a:custGeom>
              <a:avLst/>
              <a:gdLst/>
              <a:ahLst/>
              <a:cxnLst/>
              <a:rect l="l" t="t" r="r" b="b"/>
              <a:pathLst>
                <a:path w="19464" h="19326" extrusionOk="0">
                  <a:moveTo>
                    <a:pt x="17908" y="1131"/>
                  </a:moveTo>
                  <a:cubicBezTo>
                    <a:pt x="18031" y="1131"/>
                    <a:pt x="18157" y="1132"/>
                    <a:pt x="18283" y="1134"/>
                  </a:cubicBezTo>
                  <a:cubicBezTo>
                    <a:pt x="18301" y="2369"/>
                    <a:pt x="18232" y="3465"/>
                    <a:pt x="18057" y="4449"/>
                  </a:cubicBezTo>
                  <a:cubicBezTo>
                    <a:pt x="16453" y="4223"/>
                    <a:pt x="15191" y="2960"/>
                    <a:pt x="14968" y="1357"/>
                  </a:cubicBezTo>
                  <a:cubicBezTo>
                    <a:pt x="15851" y="1203"/>
                    <a:pt x="16825" y="1131"/>
                    <a:pt x="17908" y="1131"/>
                  </a:cubicBezTo>
                  <a:close/>
                  <a:moveTo>
                    <a:pt x="6462" y="6683"/>
                  </a:moveTo>
                  <a:lnTo>
                    <a:pt x="6462" y="6686"/>
                  </a:lnTo>
                  <a:cubicBezTo>
                    <a:pt x="6003" y="7471"/>
                    <a:pt x="5574" y="8281"/>
                    <a:pt x="5173" y="9066"/>
                  </a:cubicBezTo>
                  <a:lnTo>
                    <a:pt x="2712" y="8839"/>
                  </a:lnTo>
                  <a:cubicBezTo>
                    <a:pt x="3545" y="7571"/>
                    <a:pt x="4952" y="6756"/>
                    <a:pt x="6462" y="6683"/>
                  </a:cubicBezTo>
                  <a:close/>
                  <a:moveTo>
                    <a:pt x="13863" y="1608"/>
                  </a:moveTo>
                  <a:cubicBezTo>
                    <a:pt x="14195" y="3637"/>
                    <a:pt x="15783" y="5225"/>
                    <a:pt x="17809" y="5557"/>
                  </a:cubicBezTo>
                  <a:cubicBezTo>
                    <a:pt x="17347" y="7209"/>
                    <a:pt x="16532" y="8534"/>
                    <a:pt x="15303" y="9718"/>
                  </a:cubicBezTo>
                  <a:cubicBezTo>
                    <a:pt x="13932" y="11043"/>
                    <a:pt x="11825" y="12218"/>
                    <a:pt x="9868" y="13221"/>
                  </a:cubicBezTo>
                  <a:lnTo>
                    <a:pt x="6196" y="9552"/>
                  </a:lnTo>
                  <a:cubicBezTo>
                    <a:pt x="7199" y="7592"/>
                    <a:pt x="8376" y="5485"/>
                    <a:pt x="9699" y="4114"/>
                  </a:cubicBezTo>
                  <a:cubicBezTo>
                    <a:pt x="10886" y="2885"/>
                    <a:pt x="12208" y="2073"/>
                    <a:pt x="13863" y="1608"/>
                  </a:cubicBezTo>
                  <a:close/>
                  <a:moveTo>
                    <a:pt x="5659" y="10612"/>
                  </a:moveTo>
                  <a:lnTo>
                    <a:pt x="8805" y="13758"/>
                  </a:lnTo>
                  <a:lnTo>
                    <a:pt x="8503" y="13909"/>
                  </a:lnTo>
                  <a:cubicBezTo>
                    <a:pt x="8237" y="14039"/>
                    <a:pt x="7984" y="14169"/>
                    <a:pt x="7736" y="14292"/>
                  </a:cubicBezTo>
                  <a:lnTo>
                    <a:pt x="5124" y="11681"/>
                  </a:lnTo>
                  <a:cubicBezTo>
                    <a:pt x="5248" y="11433"/>
                    <a:pt x="5378" y="11179"/>
                    <a:pt x="5508" y="10914"/>
                  </a:cubicBezTo>
                  <a:lnTo>
                    <a:pt x="5659" y="10612"/>
                  </a:lnTo>
                  <a:close/>
                  <a:moveTo>
                    <a:pt x="12658" y="13000"/>
                  </a:moveTo>
                  <a:lnTo>
                    <a:pt x="12658" y="13000"/>
                  </a:lnTo>
                  <a:cubicBezTo>
                    <a:pt x="12567" y="14483"/>
                    <a:pt x="11782" y="15835"/>
                    <a:pt x="10538" y="16651"/>
                  </a:cubicBezTo>
                  <a:lnTo>
                    <a:pt x="10348" y="14247"/>
                  </a:lnTo>
                  <a:cubicBezTo>
                    <a:pt x="11109" y="13858"/>
                    <a:pt x="11894" y="13441"/>
                    <a:pt x="12658" y="13000"/>
                  </a:cubicBezTo>
                  <a:close/>
                  <a:moveTo>
                    <a:pt x="4596" y="12756"/>
                  </a:moveTo>
                  <a:lnTo>
                    <a:pt x="5233" y="13393"/>
                  </a:lnTo>
                  <a:lnTo>
                    <a:pt x="4034" y="14594"/>
                  </a:lnTo>
                  <a:cubicBezTo>
                    <a:pt x="3814" y="14815"/>
                    <a:pt x="3811" y="15174"/>
                    <a:pt x="4034" y="15395"/>
                  </a:cubicBezTo>
                  <a:cubicBezTo>
                    <a:pt x="4145" y="15505"/>
                    <a:pt x="4290" y="15560"/>
                    <a:pt x="4434" y="15560"/>
                  </a:cubicBezTo>
                  <a:cubicBezTo>
                    <a:pt x="4579" y="15560"/>
                    <a:pt x="4724" y="15505"/>
                    <a:pt x="4835" y="15395"/>
                  </a:cubicBezTo>
                  <a:lnTo>
                    <a:pt x="6036" y="14193"/>
                  </a:lnTo>
                  <a:lnTo>
                    <a:pt x="6673" y="14833"/>
                  </a:lnTo>
                  <a:cubicBezTo>
                    <a:pt x="6528" y="15192"/>
                    <a:pt x="6311" y="15521"/>
                    <a:pt x="6036" y="15796"/>
                  </a:cubicBezTo>
                  <a:cubicBezTo>
                    <a:pt x="5387" y="16445"/>
                    <a:pt x="3110" y="17327"/>
                    <a:pt x="1555" y="17864"/>
                  </a:cubicBezTo>
                  <a:cubicBezTo>
                    <a:pt x="2096" y="16312"/>
                    <a:pt x="2984" y="14042"/>
                    <a:pt x="3633" y="13393"/>
                  </a:cubicBezTo>
                  <a:cubicBezTo>
                    <a:pt x="3908" y="13115"/>
                    <a:pt x="4234" y="12900"/>
                    <a:pt x="4596" y="12756"/>
                  </a:cubicBezTo>
                  <a:close/>
                  <a:moveTo>
                    <a:pt x="17939" y="0"/>
                  </a:moveTo>
                  <a:cubicBezTo>
                    <a:pt x="16582" y="0"/>
                    <a:pt x="15371" y="113"/>
                    <a:pt x="14282" y="349"/>
                  </a:cubicBezTo>
                  <a:cubicBezTo>
                    <a:pt x="14258" y="352"/>
                    <a:pt x="14234" y="358"/>
                    <a:pt x="14213" y="364"/>
                  </a:cubicBezTo>
                  <a:cubicBezTo>
                    <a:pt x="12057" y="841"/>
                    <a:pt x="10360" y="1801"/>
                    <a:pt x="8887" y="3329"/>
                  </a:cubicBezTo>
                  <a:cubicBezTo>
                    <a:pt x="8277" y="3960"/>
                    <a:pt x="7703" y="4724"/>
                    <a:pt x="7166" y="5548"/>
                  </a:cubicBezTo>
                  <a:lnTo>
                    <a:pt x="6676" y="5548"/>
                  </a:lnTo>
                  <a:cubicBezTo>
                    <a:pt x="5583" y="5548"/>
                    <a:pt x="4511" y="5856"/>
                    <a:pt x="3584" y="6436"/>
                  </a:cubicBezTo>
                  <a:cubicBezTo>
                    <a:pt x="2658" y="7016"/>
                    <a:pt x="1909" y="7837"/>
                    <a:pt x="1420" y="8815"/>
                  </a:cubicBezTo>
                  <a:lnTo>
                    <a:pt x="1284" y="9084"/>
                  </a:lnTo>
                  <a:cubicBezTo>
                    <a:pt x="1096" y="9458"/>
                    <a:pt x="1368" y="9902"/>
                    <a:pt x="1791" y="9905"/>
                  </a:cubicBezTo>
                  <a:lnTo>
                    <a:pt x="1948" y="9905"/>
                  </a:lnTo>
                  <a:lnTo>
                    <a:pt x="4623" y="10153"/>
                  </a:lnTo>
                  <a:cubicBezTo>
                    <a:pt x="4581" y="10237"/>
                    <a:pt x="4539" y="10322"/>
                    <a:pt x="4496" y="10409"/>
                  </a:cubicBezTo>
                  <a:cubicBezTo>
                    <a:pt x="4297" y="10802"/>
                    <a:pt x="4113" y="11176"/>
                    <a:pt x="3929" y="11533"/>
                  </a:cubicBezTo>
                  <a:cubicBezTo>
                    <a:pt x="3880" y="11626"/>
                    <a:pt x="3859" y="11732"/>
                    <a:pt x="3868" y="11838"/>
                  </a:cubicBezTo>
                  <a:cubicBezTo>
                    <a:pt x="3485" y="12031"/>
                    <a:pt x="3135" y="12287"/>
                    <a:pt x="2833" y="12592"/>
                  </a:cubicBezTo>
                  <a:cubicBezTo>
                    <a:pt x="1664" y="13761"/>
                    <a:pt x="275" y="18097"/>
                    <a:pt x="121" y="18586"/>
                  </a:cubicBezTo>
                  <a:cubicBezTo>
                    <a:pt x="1" y="18966"/>
                    <a:pt x="294" y="19325"/>
                    <a:pt x="657" y="19325"/>
                  </a:cubicBezTo>
                  <a:cubicBezTo>
                    <a:pt x="713" y="19325"/>
                    <a:pt x="770" y="19317"/>
                    <a:pt x="828" y="19299"/>
                  </a:cubicBezTo>
                  <a:cubicBezTo>
                    <a:pt x="1320" y="19145"/>
                    <a:pt x="5665" y="17765"/>
                    <a:pt x="6836" y="16593"/>
                  </a:cubicBezTo>
                  <a:cubicBezTo>
                    <a:pt x="7144" y="16288"/>
                    <a:pt x="7398" y="15935"/>
                    <a:pt x="7594" y="15549"/>
                  </a:cubicBezTo>
                  <a:lnTo>
                    <a:pt x="7628" y="15549"/>
                  </a:lnTo>
                  <a:cubicBezTo>
                    <a:pt x="7715" y="15549"/>
                    <a:pt x="7806" y="15527"/>
                    <a:pt x="7884" y="15485"/>
                  </a:cubicBezTo>
                  <a:cubicBezTo>
                    <a:pt x="8240" y="15304"/>
                    <a:pt x="8615" y="15117"/>
                    <a:pt x="9010" y="14920"/>
                  </a:cubicBezTo>
                  <a:lnTo>
                    <a:pt x="9255" y="14797"/>
                  </a:lnTo>
                  <a:lnTo>
                    <a:pt x="9463" y="17418"/>
                  </a:lnTo>
                  <a:lnTo>
                    <a:pt x="9463" y="17578"/>
                  </a:lnTo>
                  <a:cubicBezTo>
                    <a:pt x="9463" y="17906"/>
                    <a:pt x="9732" y="18144"/>
                    <a:pt x="10028" y="18144"/>
                  </a:cubicBezTo>
                  <a:cubicBezTo>
                    <a:pt x="10113" y="18144"/>
                    <a:pt x="10201" y="18124"/>
                    <a:pt x="10285" y="18082"/>
                  </a:cubicBezTo>
                  <a:lnTo>
                    <a:pt x="10553" y="17946"/>
                  </a:lnTo>
                  <a:cubicBezTo>
                    <a:pt x="12543" y="16950"/>
                    <a:pt x="13802" y="14914"/>
                    <a:pt x="13799" y="12689"/>
                  </a:cubicBezTo>
                  <a:lnTo>
                    <a:pt x="13799" y="12303"/>
                  </a:lnTo>
                  <a:cubicBezTo>
                    <a:pt x="14654" y="11750"/>
                    <a:pt x="15442" y="11161"/>
                    <a:pt x="16091" y="10536"/>
                  </a:cubicBezTo>
                  <a:cubicBezTo>
                    <a:pt x="17619" y="9060"/>
                    <a:pt x="18582" y="7366"/>
                    <a:pt x="19059" y="5207"/>
                  </a:cubicBezTo>
                  <a:cubicBezTo>
                    <a:pt x="19065" y="5186"/>
                    <a:pt x="19068" y="5165"/>
                    <a:pt x="19071" y="5140"/>
                  </a:cubicBezTo>
                  <a:cubicBezTo>
                    <a:pt x="19361" y="3809"/>
                    <a:pt x="19464" y="2302"/>
                    <a:pt x="19403" y="563"/>
                  </a:cubicBezTo>
                  <a:cubicBezTo>
                    <a:pt x="19394" y="264"/>
                    <a:pt x="19156" y="25"/>
                    <a:pt x="18857" y="16"/>
                  </a:cubicBezTo>
                  <a:cubicBezTo>
                    <a:pt x="18544" y="6"/>
                    <a:pt x="18238" y="0"/>
                    <a:pt x="17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21" name="Google Shape;9921;p83"/>
            <p:cNvSpPr/>
            <p:nvPr/>
          </p:nvSpPr>
          <p:spPr>
            <a:xfrm>
              <a:off x="1106975" y="4639875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3"/>
                    <a:pt x="565" y="1133"/>
                  </a:cubicBezTo>
                  <a:cubicBezTo>
                    <a:pt x="879" y="1133"/>
                    <a:pt x="1132" y="879"/>
                    <a:pt x="1132" y="568"/>
                  </a:cubicBezTo>
                  <a:cubicBezTo>
                    <a:pt x="1132" y="254"/>
                    <a:pt x="879" y="0"/>
                    <a:pt x="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922" name="Google Shape;9922;p83"/>
          <p:cNvGrpSpPr/>
          <p:nvPr/>
        </p:nvGrpSpPr>
        <p:grpSpPr>
          <a:xfrm>
            <a:off x="5489588" y="3560368"/>
            <a:ext cx="340168" cy="309628"/>
            <a:chOff x="1487200" y="4421025"/>
            <a:chExt cx="483125" cy="439750"/>
          </a:xfrm>
          <a:solidFill>
            <a:schemeClr val="accent1">
              <a:lumMod val="75000"/>
            </a:schemeClr>
          </a:solidFill>
        </p:grpSpPr>
        <p:sp>
          <p:nvSpPr>
            <p:cNvPr id="9923" name="Google Shape;9923;p83"/>
            <p:cNvSpPr/>
            <p:nvPr/>
          </p:nvSpPr>
          <p:spPr>
            <a:xfrm>
              <a:off x="1487200" y="4421025"/>
              <a:ext cx="483125" cy="439750"/>
            </a:xfrm>
            <a:custGeom>
              <a:avLst/>
              <a:gdLst/>
              <a:ahLst/>
              <a:cxnLst/>
              <a:rect l="l" t="t" r="r" b="b"/>
              <a:pathLst>
                <a:path w="19325" h="17590" extrusionOk="0">
                  <a:moveTo>
                    <a:pt x="12818" y="1130"/>
                  </a:moveTo>
                  <a:cubicBezTo>
                    <a:pt x="14361" y="1130"/>
                    <a:pt x="15671" y="2389"/>
                    <a:pt x="15867" y="4059"/>
                  </a:cubicBezTo>
                  <a:cubicBezTo>
                    <a:pt x="15867" y="4077"/>
                    <a:pt x="15870" y="4095"/>
                    <a:pt x="15873" y="4110"/>
                  </a:cubicBezTo>
                  <a:lnTo>
                    <a:pt x="16242" y="5871"/>
                  </a:lnTo>
                  <a:lnTo>
                    <a:pt x="9406" y="5871"/>
                  </a:lnTo>
                  <a:lnTo>
                    <a:pt x="11707" y="4110"/>
                  </a:lnTo>
                  <a:cubicBezTo>
                    <a:pt x="11957" y="3920"/>
                    <a:pt x="12008" y="3561"/>
                    <a:pt x="11815" y="3310"/>
                  </a:cubicBezTo>
                  <a:cubicBezTo>
                    <a:pt x="11703" y="3166"/>
                    <a:pt x="11534" y="3091"/>
                    <a:pt x="11364" y="3091"/>
                  </a:cubicBezTo>
                  <a:cubicBezTo>
                    <a:pt x="11242" y="3091"/>
                    <a:pt x="11119" y="3130"/>
                    <a:pt x="11015" y="3211"/>
                  </a:cubicBezTo>
                  <a:lnTo>
                    <a:pt x="7618" y="5816"/>
                  </a:lnTo>
                  <a:cubicBezTo>
                    <a:pt x="7597" y="5835"/>
                    <a:pt x="7576" y="5853"/>
                    <a:pt x="7558" y="5871"/>
                  </a:cubicBezTo>
                  <a:lnTo>
                    <a:pt x="3083" y="5871"/>
                  </a:lnTo>
                  <a:lnTo>
                    <a:pt x="3451" y="4110"/>
                  </a:lnTo>
                  <a:cubicBezTo>
                    <a:pt x="3454" y="4095"/>
                    <a:pt x="3457" y="4077"/>
                    <a:pt x="3460" y="4059"/>
                  </a:cubicBezTo>
                  <a:cubicBezTo>
                    <a:pt x="3654" y="2389"/>
                    <a:pt x="4964" y="1130"/>
                    <a:pt x="6507" y="1130"/>
                  </a:cubicBezTo>
                  <a:close/>
                  <a:moveTo>
                    <a:pt x="16939" y="7021"/>
                  </a:moveTo>
                  <a:cubicBezTo>
                    <a:pt x="17631" y="7021"/>
                    <a:pt x="18192" y="7580"/>
                    <a:pt x="18192" y="8274"/>
                  </a:cubicBezTo>
                  <a:lnTo>
                    <a:pt x="18192" y="11913"/>
                  </a:lnTo>
                  <a:cubicBezTo>
                    <a:pt x="18192" y="12604"/>
                    <a:pt x="17631" y="13163"/>
                    <a:pt x="16939" y="13166"/>
                  </a:cubicBezTo>
                  <a:lnTo>
                    <a:pt x="2385" y="13166"/>
                  </a:lnTo>
                  <a:cubicBezTo>
                    <a:pt x="1694" y="13163"/>
                    <a:pt x="1132" y="12604"/>
                    <a:pt x="1132" y="11913"/>
                  </a:cubicBezTo>
                  <a:lnTo>
                    <a:pt x="1132" y="8274"/>
                  </a:lnTo>
                  <a:cubicBezTo>
                    <a:pt x="1132" y="7580"/>
                    <a:pt x="1694" y="7021"/>
                    <a:pt x="2385" y="7021"/>
                  </a:cubicBezTo>
                  <a:close/>
                  <a:moveTo>
                    <a:pt x="5813" y="14304"/>
                  </a:moveTo>
                  <a:lnTo>
                    <a:pt x="5813" y="15889"/>
                  </a:lnTo>
                  <a:cubicBezTo>
                    <a:pt x="5813" y="16203"/>
                    <a:pt x="5559" y="16457"/>
                    <a:pt x="5248" y="16457"/>
                  </a:cubicBezTo>
                  <a:lnTo>
                    <a:pt x="3874" y="16457"/>
                  </a:lnTo>
                  <a:cubicBezTo>
                    <a:pt x="3560" y="16457"/>
                    <a:pt x="3306" y="16203"/>
                    <a:pt x="3306" y="15889"/>
                  </a:cubicBezTo>
                  <a:lnTo>
                    <a:pt x="3306" y="14304"/>
                  </a:lnTo>
                  <a:close/>
                  <a:moveTo>
                    <a:pt x="16018" y="14304"/>
                  </a:moveTo>
                  <a:lnTo>
                    <a:pt x="16018" y="15889"/>
                  </a:lnTo>
                  <a:cubicBezTo>
                    <a:pt x="16018" y="16203"/>
                    <a:pt x="15765" y="16457"/>
                    <a:pt x="15454" y="16457"/>
                  </a:cubicBezTo>
                  <a:lnTo>
                    <a:pt x="14080" y="16457"/>
                  </a:lnTo>
                  <a:cubicBezTo>
                    <a:pt x="13766" y="16457"/>
                    <a:pt x="13512" y="16203"/>
                    <a:pt x="13512" y="15889"/>
                  </a:cubicBezTo>
                  <a:lnTo>
                    <a:pt x="13512" y="14304"/>
                  </a:lnTo>
                  <a:close/>
                  <a:moveTo>
                    <a:pt x="6507" y="1"/>
                  </a:moveTo>
                  <a:cubicBezTo>
                    <a:pt x="4396" y="1"/>
                    <a:pt x="2609" y="1677"/>
                    <a:pt x="2337" y="3902"/>
                  </a:cubicBezTo>
                  <a:lnTo>
                    <a:pt x="1911" y="5934"/>
                  </a:lnTo>
                  <a:cubicBezTo>
                    <a:pt x="800" y="6161"/>
                    <a:pt x="0" y="7139"/>
                    <a:pt x="0" y="8274"/>
                  </a:cubicBezTo>
                  <a:lnTo>
                    <a:pt x="0" y="11910"/>
                  </a:lnTo>
                  <a:cubicBezTo>
                    <a:pt x="3" y="13145"/>
                    <a:pt x="945" y="14177"/>
                    <a:pt x="2174" y="14286"/>
                  </a:cubicBezTo>
                  <a:lnTo>
                    <a:pt x="2174" y="15889"/>
                  </a:lnTo>
                  <a:cubicBezTo>
                    <a:pt x="2174" y="16828"/>
                    <a:pt x="2935" y="17586"/>
                    <a:pt x="3874" y="17589"/>
                  </a:cubicBezTo>
                  <a:lnTo>
                    <a:pt x="5248" y="17589"/>
                  </a:lnTo>
                  <a:cubicBezTo>
                    <a:pt x="6184" y="17586"/>
                    <a:pt x="6945" y="16828"/>
                    <a:pt x="6945" y="15889"/>
                  </a:cubicBezTo>
                  <a:lnTo>
                    <a:pt x="6945" y="14298"/>
                  </a:lnTo>
                  <a:lnTo>
                    <a:pt x="12380" y="14298"/>
                  </a:lnTo>
                  <a:lnTo>
                    <a:pt x="12380" y="15889"/>
                  </a:lnTo>
                  <a:cubicBezTo>
                    <a:pt x="12380" y="16828"/>
                    <a:pt x="13141" y="17586"/>
                    <a:pt x="14080" y="17589"/>
                  </a:cubicBezTo>
                  <a:lnTo>
                    <a:pt x="15454" y="17589"/>
                  </a:lnTo>
                  <a:cubicBezTo>
                    <a:pt x="16390" y="17586"/>
                    <a:pt x="17151" y="16828"/>
                    <a:pt x="17151" y="15889"/>
                  </a:cubicBezTo>
                  <a:lnTo>
                    <a:pt x="17151" y="14286"/>
                  </a:lnTo>
                  <a:cubicBezTo>
                    <a:pt x="18380" y="14177"/>
                    <a:pt x="19322" y="13145"/>
                    <a:pt x="19325" y="11913"/>
                  </a:cubicBezTo>
                  <a:lnTo>
                    <a:pt x="19325" y="8274"/>
                  </a:lnTo>
                  <a:cubicBezTo>
                    <a:pt x="19325" y="7139"/>
                    <a:pt x="18524" y="6161"/>
                    <a:pt x="17413" y="5934"/>
                  </a:cubicBezTo>
                  <a:lnTo>
                    <a:pt x="16988" y="3902"/>
                  </a:lnTo>
                  <a:cubicBezTo>
                    <a:pt x="16716" y="1677"/>
                    <a:pt x="14928" y="1"/>
                    <a:pt x="128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24" name="Google Shape;9924;p83"/>
            <p:cNvSpPr/>
            <p:nvPr/>
          </p:nvSpPr>
          <p:spPr>
            <a:xfrm>
              <a:off x="1544950" y="4622200"/>
              <a:ext cx="103950" cy="100025"/>
            </a:xfrm>
            <a:custGeom>
              <a:avLst/>
              <a:gdLst/>
              <a:ahLst/>
              <a:cxnLst/>
              <a:rect l="l" t="t" r="r" b="b"/>
              <a:pathLst>
                <a:path w="4158" h="4001" extrusionOk="0">
                  <a:moveTo>
                    <a:pt x="2152" y="1131"/>
                  </a:moveTo>
                  <a:cubicBezTo>
                    <a:pt x="2599" y="1131"/>
                    <a:pt x="3025" y="1477"/>
                    <a:pt x="3025" y="2000"/>
                  </a:cubicBezTo>
                  <a:cubicBezTo>
                    <a:pt x="3025" y="2480"/>
                    <a:pt x="2639" y="2869"/>
                    <a:pt x="2159" y="2869"/>
                  </a:cubicBezTo>
                  <a:cubicBezTo>
                    <a:pt x="1386" y="2869"/>
                    <a:pt x="996" y="1933"/>
                    <a:pt x="1543" y="1387"/>
                  </a:cubicBezTo>
                  <a:cubicBezTo>
                    <a:pt x="1721" y="1210"/>
                    <a:pt x="1939" y="1131"/>
                    <a:pt x="2152" y="1131"/>
                  </a:cubicBezTo>
                  <a:close/>
                  <a:moveTo>
                    <a:pt x="2159" y="1"/>
                  </a:moveTo>
                  <a:cubicBezTo>
                    <a:pt x="1350" y="1"/>
                    <a:pt x="619" y="487"/>
                    <a:pt x="311" y="1233"/>
                  </a:cubicBezTo>
                  <a:cubicBezTo>
                    <a:pt x="0" y="1982"/>
                    <a:pt x="172" y="2842"/>
                    <a:pt x="743" y="3413"/>
                  </a:cubicBezTo>
                  <a:cubicBezTo>
                    <a:pt x="1127" y="3796"/>
                    <a:pt x="1639" y="4001"/>
                    <a:pt x="2159" y="4001"/>
                  </a:cubicBezTo>
                  <a:cubicBezTo>
                    <a:pt x="2416" y="4001"/>
                    <a:pt x="2676" y="3951"/>
                    <a:pt x="2923" y="3848"/>
                  </a:cubicBezTo>
                  <a:cubicBezTo>
                    <a:pt x="3672" y="3540"/>
                    <a:pt x="4158" y="2809"/>
                    <a:pt x="4158" y="2000"/>
                  </a:cubicBezTo>
                  <a:cubicBezTo>
                    <a:pt x="4158" y="895"/>
                    <a:pt x="3261" y="1"/>
                    <a:pt x="2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25" name="Google Shape;9925;p83"/>
            <p:cNvSpPr/>
            <p:nvPr/>
          </p:nvSpPr>
          <p:spPr>
            <a:xfrm>
              <a:off x="1804675" y="4622200"/>
              <a:ext cx="103975" cy="100025"/>
            </a:xfrm>
            <a:custGeom>
              <a:avLst/>
              <a:gdLst/>
              <a:ahLst/>
              <a:cxnLst/>
              <a:rect l="l" t="t" r="r" b="b"/>
              <a:pathLst>
                <a:path w="4159" h="4001" extrusionOk="0">
                  <a:moveTo>
                    <a:pt x="2152" y="1131"/>
                  </a:moveTo>
                  <a:cubicBezTo>
                    <a:pt x="2598" y="1131"/>
                    <a:pt x="3026" y="1477"/>
                    <a:pt x="3026" y="2000"/>
                  </a:cubicBezTo>
                  <a:cubicBezTo>
                    <a:pt x="3026" y="2480"/>
                    <a:pt x="2637" y="2869"/>
                    <a:pt x="2157" y="2869"/>
                  </a:cubicBezTo>
                  <a:cubicBezTo>
                    <a:pt x="1384" y="2869"/>
                    <a:pt x="997" y="1933"/>
                    <a:pt x="1544" y="1387"/>
                  </a:cubicBezTo>
                  <a:cubicBezTo>
                    <a:pt x="1721" y="1210"/>
                    <a:pt x="1938" y="1131"/>
                    <a:pt x="2152" y="1131"/>
                  </a:cubicBezTo>
                  <a:close/>
                  <a:moveTo>
                    <a:pt x="2157" y="1"/>
                  </a:moveTo>
                  <a:cubicBezTo>
                    <a:pt x="1348" y="1"/>
                    <a:pt x="620" y="487"/>
                    <a:pt x="309" y="1233"/>
                  </a:cubicBezTo>
                  <a:cubicBezTo>
                    <a:pt x="1" y="1982"/>
                    <a:pt x="170" y="2842"/>
                    <a:pt x="744" y="3413"/>
                  </a:cubicBezTo>
                  <a:cubicBezTo>
                    <a:pt x="1125" y="3796"/>
                    <a:pt x="1637" y="4001"/>
                    <a:pt x="2158" y="4001"/>
                  </a:cubicBezTo>
                  <a:cubicBezTo>
                    <a:pt x="2416" y="4001"/>
                    <a:pt x="2676" y="3951"/>
                    <a:pt x="2924" y="3848"/>
                  </a:cubicBezTo>
                  <a:cubicBezTo>
                    <a:pt x="3670" y="3540"/>
                    <a:pt x="4159" y="2809"/>
                    <a:pt x="4159" y="2000"/>
                  </a:cubicBezTo>
                  <a:cubicBezTo>
                    <a:pt x="4156" y="895"/>
                    <a:pt x="3262" y="1"/>
                    <a:pt x="21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26" name="Google Shape;9926;p83"/>
            <p:cNvSpPr/>
            <p:nvPr/>
          </p:nvSpPr>
          <p:spPr>
            <a:xfrm>
              <a:off x="1667450" y="4661825"/>
              <a:ext cx="119825" cy="28350"/>
            </a:xfrm>
            <a:custGeom>
              <a:avLst/>
              <a:gdLst/>
              <a:ahLst/>
              <a:cxnLst/>
              <a:rect l="l" t="t" r="r" b="b"/>
              <a:pathLst>
                <a:path w="4793" h="1134" extrusionOk="0">
                  <a:moveTo>
                    <a:pt x="565" y="1"/>
                  </a:moveTo>
                  <a:cubicBezTo>
                    <a:pt x="251" y="1"/>
                    <a:pt x="1" y="252"/>
                    <a:pt x="1" y="566"/>
                  </a:cubicBezTo>
                  <a:cubicBezTo>
                    <a:pt x="1" y="880"/>
                    <a:pt x="251" y="1133"/>
                    <a:pt x="565" y="1133"/>
                  </a:cubicBezTo>
                  <a:lnTo>
                    <a:pt x="4228" y="1133"/>
                  </a:lnTo>
                  <a:cubicBezTo>
                    <a:pt x="4539" y="1133"/>
                    <a:pt x="4792" y="880"/>
                    <a:pt x="4792" y="566"/>
                  </a:cubicBezTo>
                  <a:cubicBezTo>
                    <a:pt x="4792" y="252"/>
                    <a:pt x="4539" y="1"/>
                    <a:pt x="42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927" name="Google Shape;9927;p83"/>
          <p:cNvGrpSpPr/>
          <p:nvPr/>
        </p:nvGrpSpPr>
        <p:grpSpPr>
          <a:xfrm>
            <a:off x="5893867" y="3545107"/>
            <a:ext cx="344903" cy="340151"/>
            <a:chOff x="2079300" y="4399325"/>
            <a:chExt cx="489850" cy="483100"/>
          </a:xfrm>
          <a:solidFill>
            <a:schemeClr val="accent1">
              <a:lumMod val="75000"/>
            </a:schemeClr>
          </a:solidFill>
        </p:grpSpPr>
        <p:sp>
          <p:nvSpPr>
            <p:cNvPr id="9928" name="Google Shape;9928;p83"/>
            <p:cNvSpPr/>
            <p:nvPr/>
          </p:nvSpPr>
          <p:spPr>
            <a:xfrm>
              <a:off x="2079300" y="4399325"/>
              <a:ext cx="489850" cy="483100"/>
            </a:xfrm>
            <a:custGeom>
              <a:avLst/>
              <a:gdLst/>
              <a:ahLst/>
              <a:cxnLst/>
              <a:rect l="l" t="t" r="r" b="b"/>
              <a:pathLst>
                <a:path w="19594" h="19324" extrusionOk="0">
                  <a:moveTo>
                    <a:pt x="17109" y="1134"/>
                  </a:moveTo>
                  <a:cubicBezTo>
                    <a:pt x="17415" y="1134"/>
                    <a:pt x="17714" y="1254"/>
                    <a:pt x="17939" y="1479"/>
                  </a:cubicBezTo>
                  <a:cubicBezTo>
                    <a:pt x="18268" y="1805"/>
                    <a:pt x="18371" y="2297"/>
                    <a:pt x="18205" y="2732"/>
                  </a:cubicBezTo>
                  <a:cubicBezTo>
                    <a:pt x="18003" y="3260"/>
                    <a:pt x="17770" y="3774"/>
                    <a:pt x="17507" y="4275"/>
                  </a:cubicBezTo>
                  <a:cubicBezTo>
                    <a:pt x="16288" y="4088"/>
                    <a:pt x="15330" y="3130"/>
                    <a:pt x="15143" y="1911"/>
                  </a:cubicBezTo>
                  <a:cubicBezTo>
                    <a:pt x="15644" y="1648"/>
                    <a:pt x="16158" y="1415"/>
                    <a:pt x="16686" y="1210"/>
                  </a:cubicBezTo>
                  <a:lnTo>
                    <a:pt x="16686" y="1213"/>
                  </a:lnTo>
                  <a:cubicBezTo>
                    <a:pt x="16824" y="1160"/>
                    <a:pt x="16967" y="1134"/>
                    <a:pt x="17109" y="1134"/>
                  </a:cubicBezTo>
                  <a:close/>
                  <a:moveTo>
                    <a:pt x="2905" y="2901"/>
                  </a:moveTo>
                  <a:lnTo>
                    <a:pt x="10016" y="4541"/>
                  </a:lnTo>
                  <a:cubicBezTo>
                    <a:pt x="9744" y="4855"/>
                    <a:pt x="9485" y="5178"/>
                    <a:pt x="9234" y="5513"/>
                  </a:cubicBezTo>
                  <a:lnTo>
                    <a:pt x="9234" y="5516"/>
                  </a:lnTo>
                  <a:lnTo>
                    <a:pt x="7812" y="7463"/>
                  </a:lnTo>
                  <a:lnTo>
                    <a:pt x="2027" y="3780"/>
                  </a:lnTo>
                  <a:lnTo>
                    <a:pt x="2905" y="2901"/>
                  </a:lnTo>
                  <a:close/>
                  <a:moveTo>
                    <a:pt x="2465" y="11352"/>
                  </a:moveTo>
                  <a:lnTo>
                    <a:pt x="4738" y="11676"/>
                  </a:lnTo>
                  <a:lnTo>
                    <a:pt x="3488" y="13388"/>
                  </a:lnTo>
                  <a:lnTo>
                    <a:pt x="1574" y="12240"/>
                  </a:lnTo>
                  <a:lnTo>
                    <a:pt x="2465" y="11352"/>
                  </a:lnTo>
                  <a:close/>
                  <a:moveTo>
                    <a:pt x="14111" y="2502"/>
                  </a:moveTo>
                  <a:cubicBezTo>
                    <a:pt x="14479" y="3870"/>
                    <a:pt x="15545" y="4939"/>
                    <a:pt x="16913" y="5308"/>
                  </a:cubicBezTo>
                  <a:cubicBezTo>
                    <a:pt x="16318" y="6250"/>
                    <a:pt x="15617" y="7122"/>
                    <a:pt x="14823" y="7907"/>
                  </a:cubicBezTo>
                  <a:cubicBezTo>
                    <a:pt x="14811" y="7916"/>
                    <a:pt x="14802" y="7928"/>
                    <a:pt x="14793" y="7937"/>
                  </a:cubicBezTo>
                  <a:cubicBezTo>
                    <a:pt x="14304" y="8418"/>
                    <a:pt x="13784" y="8861"/>
                    <a:pt x="13235" y="9269"/>
                  </a:cubicBezTo>
                  <a:lnTo>
                    <a:pt x="5140" y="15184"/>
                  </a:lnTo>
                  <a:cubicBezTo>
                    <a:pt x="5128" y="15196"/>
                    <a:pt x="5113" y="15208"/>
                    <a:pt x="5101" y="15217"/>
                  </a:cubicBezTo>
                  <a:cubicBezTo>
                    <a:pt x="5082" y="15235"/>
                    <a:pt x="5061" y="15248"/>
                    <a:pt x="5040" y="15260"/>
                  </a:cubicBezTo>
                  <a:cubicBezTo>
                    <a:pt x="5031" y="15263"/>
                    <a:pt x="5022" y="15269"/>
                    <a:pt x="5016" y="15272"/>
                  </a:cubicBezTo>
                  <a:cubicBezTo>
                    <a:pt x="4925" y="15314"/>
                    <a:pt x="4801" y="15339"/>
                    <a:pt x="4674" y="15339"/>
                  </a:cubicBezTo>
                  <a:cubicBezTo>
                    <a:pt x="4506" y="15339"/>
                    <a:pt x="4333" y="15295"/>
                    <a:pt x="4228" y="15190"/>
                  </a:cubicBezTo>
                  <a:cubicBezTo>
                    <a:pt x="3998" y="14961"/>
                    <a:pt x="4004" y="14544"/>
                    <a:pt x="4237" y="14278"/>
                  </a:cubicBezTo>
                  <a:cubicBezTo>
                    <a:pt x="4249" y="14266"/>
                    <a:pt x="4261" y="14251"/>
                    <a:pt x="4270" y="14239"/>
                  </a:cubicBezTo>
                  <a:lnTo>
                    <a:pt x="10149" y="6186"/>
                  </a:lnTo>
                  <a:cubicBezTo>
                    <a:pt x="11230" y="4722"/>
                    <a:pt x="12574" y="3475"/>
                    <a:pt x="14111" y="2502"/>
                  </a:cubicBezTo>
                  <a:close/>
                  <a:moveTo>
                    <a:pt x="14877" y="9402"/>
                  </a:moveTo>
                  <a:lnTo>
                    <a:pt x="16517" y="16513"/>
                  </a:lnTo>
                  <a:lnTo>
                    <a:pt x="15635" y="17391"/>
                  </a:lnTo>
                  <a:lnTo>
                    <a:pt x="11955" y="11606"/>
                  </a:lnTo>
                  <a:lnTo>
                    <a:pt x="13905" y="10181"/>
                  </a:lnTo>
                  <a:cubicBezTo>
                    <a:pt x="14240" y="9933"/>
                    <a:pt x="14563" y="9674"/>
                    <a:pt x="14877" y="9402"/>
                  </a:cubicBezTo>
                  <a:close/>
                  <a:moveTo>
                    <a:pt x="7743" y="14686"/>
                  </a:moveTo>
                  <a:lnTo>
                    <a:pt x="8069" y="16957"/>
                  </a:lnTo>
                  <a:lnTo>
                    <a:pt x="7181" y="17844"/>
                  </a:lnTo>
                  <a:lnTo>
                    <a:pt x="6034" y="15936"/>
                  </a:lnTo>
                  <a:lnTo>
                    <a:pt x="7743" y="14686"/>
                  </a:lnTo>
                  <a:close/>
                  <a:moveTo>
                    <a:pt x="17108" y="0"/>
                  </a:moveTo>
                  <a:cubicBezTo>
                    <a:pt x="16830" y="0"/>
                    <a:pt x="16550" y="50"/>
                    <a:pt x="16282" y="153"/>
                  </a:cubicBezTo>
                  <a:cubicBezTo>
                    <a:pt x="14280" y="923"/>
                    <a:pt x="12456" y="2092"/>
                    <a:pt x="10919" y="3586"/>
                  </a:cubicBezTo>
                  <a:lnTo>
                    <a:pt x="7758" y="2856"/>
                  </a:lnTo>
                  <a:lnTo>
                    <a:pt x="7978" y="2635"/>
                  </a:lnTo>
                  <a:cubicBezTo>
                    <a:pt x="8198" y="2415"/>
                    <a:pt x="8198" y="2056"/>
                    <a:pt x="7978" y="1835"/>
                  </a:cubicBezTo>
                  <a:cubicBezTo>
                    <a:pt x="7868" y="1724"/>
                    <a:pt x="7724" y="1669"/>
                    <a:pt x="7579" y="1669"/>
                  </a:cubicBezTo>
                  <a:cubicBezTo>
                    <a:pt x="7434" y="1669"/>
                    <a:pt x="7288" y="1725"/>
                    <a:pt x="7178" y="1835"/>
                  </a:cubicBezTo>
                  <a:lnTo>
                    <a:pt x="6456" y="2557"/>
                  </a:lnTo>
                  <a:lnTo>
                    <a:pt x="3850" y="1956"/>
                  </a:lnTo>
                  <a:lnTo>
                    <a:pt x="4074" y="1736"/>
                  </a:lnTo>
                  <a:cubicBezTo>
                    <a:pt x="4300" y="1515"/>
                    <a:pt x="4303" y="1150"/>
                    <a:pt x="4080" y="926"/>
                  </a:cubicBezTo>
                  <a:cubicBezTo>
                    <a:pt x="3969" y="816"/>
                    <a:pt x="3824" y="761"/>
                    <a:pt x="3679" y="761"/>
                  </a:cubicBezTo>
                  <a:cubicBezTo>
                    <a:pt x="3531" y="761"/>
                    <a:pt x="3384" y="818"/>
                    <a:pt x="3274" y="932"/>
                  </a:cubicBezTo>
                  <a:lnTo>
                    <a:pt x="1945" y="2261"/>
                  </a:lnTo>
                  <a:lnTo>
                    <a:pt x="725" y="3478"/>
                  </a:lnTo>
                  <a:cubicBezTo>
                    <a:pt x="469" y="3734"/>
                    <a:pt x="517" y="4163"/>
                    <a:pt x="822" y="4356"/>
                  </a:cubicBezTo>
                  <a:lnTo>
                    <a:pt x="7145" y="8378"/>
                  </a:lnTo>
                  <a:lnTo>
                    <a:pt x="5496" y="10640"/>
                  </a:lnTo>
                  <a:lnTo>
                    <a:pt x="2344" y="10190"/>
                  </a:lnTo>
                  <a:cubicBezTo>
                    <a:pt x="2317" y="10186"/>
                    <a:pt x="2290" y="10185"/>
                    <a:pt x="2264" y="10185"/>
                  </a:cubicBezTo>
                  <a:cubicBezTo>
                    <a:pt x="2113" y="10185"/>
                    <a:pt x="1969" y="10242"/>
                    <a:pt x="1864" y="10350"/>
                  </a:cubicBezTo>
                  <a:lnTo>
                    <a:pt x="260" y="11950"/>
                  </a:lnTo>
                  <a:cubicBezTo>
                    <a:pt x="1" y="12213"/>
                    <a:pt x="55" y="12648"/>
                    <a:pt x="369" y="12838"/>
                  </a:cubicBezTo>
                  <a:lnTo>
                    <a:pt x="2966" y="14393"/>
                  </a:lnTo>
                  <a:cubicBezTo>
                    <a:pt x="2851" y="14964"/>
                    <a:pt x="3008" y="15574"/>
                    <a:pt x="3428" y="15990"/>
                  </a:cubicBezTo>
                  <a:cubicBezTo>
                    <a:pt x="3757" y="16322"/>
                    <a:pt x="4219" y="16467"/>
                    <a:pt x="4669" y="16467"/>
                  </a:cubicBezTo>
                  <a:cubicBezTo>
                    <a:pt x="4786" y="16467"/>
                    <a:pt x="4901" y="16458"/>
                    <a:pt x="5016" y="16440"/>
                  </a:cubicBezTo>
                  <a:lnTo>
                    <a:pt x="6580" y="19049"/>
                  </a:lnTo>
                  <a:cubicBezTo>
                    <a:pt x="6671" y="19197"/>
                    <a:pt x="6825" y="19297"/>
                    <a:pt x="6997" y="19318"/>
                  </a:cubicBezTo>
                  <a:cubicBezTo>
                    <a:pt x="7021" y="19321"/>
                    <a:pt x="7042" y="19324"/>
                    <a:pt x="7066" y="19324"/>
                  </a:cubicBezTo>
                  <a:cubicBezTo>
                    <a:pt x="7217" y="19324"/>
                    <a:pt x="7359" y="19263"/>
                    <a:pt x="7465" y="19158"/>
                  </a:cubicBezTo>
                  <a:lnTo>
                    <a:pt x="9068" y="17554"/>
                  </a:lnTo>
                  <a:cubicBezTo>
                    <a:pt x="9192" y="17431"/>
                    <a:pt x="9252" y="17252"/>
                    <a:pt x="9228" y="17074"/>
                  </a:cubicBezTo>
                  <a:lnTo>
                    <a:pt x="8778" y="13931"/>
                  </a:lnTo>
                  <a:lnTo>
                    <a:pt x="11040" y="12276"/>
                  </a:lnTo>
                  <a:lnTo>
                    <a:pt x="15062" y="18596"/>
                  </a:lnTo>
                  <a:cubicBezTo>
                    <a:pt x="15152" y="18741"/>
                    <a:pt x="15306" y="18835"/>
                    <a:pt x="15475" y="18853"/>
                  </a:cubicBezTo>
                  <a:cubicBezTo>
                    <a:pt x="15496" y="18856"/>
                    <a:pt x="15518" y="18859"/>
                    <a:pt x="15539" y="18859"/>
                  </a:cubicBezTo>
                  <a:cubicBezTo>
                    <a:pt x="15687" y="18859"/>
                    <a:pt x="15832" y="18798"/>
                    <a:pt x="15937" y="18693"/>
                  </a:cubicBezTo>
                  <a:lnTo>
                    <a:pt x="16740" y="17890"/>
                  </a:lnTo>
                  <a:lnTo>
                    <a:pt x="18483" y="16144"/>
                  </a:lnTo>
                  <a:cubicBezTo>
                    <a:pt x="18712" y="15924"/>
                    <a:pt x="18715" y="15562"/>
                    <a:pt x="18492" y="15338"/>
                  </a:cubicBezTo>
                  <a:cubicBezTo>
                    <a:pt x="18381" y="15228"/>
                    <a:pt x="18236" y="15172"/>
                    <a:pt x="18090" y="15172"/>
                  </a:cubicBezTo>
                  <a:cubicBezTo>
                    <a:pt x="17942" y="15172"/>
                    <a:pt x="17794" y="15230"/>
                    <a:pt x="17683" y="15344"/>
                  </a:cubicBezTo>
                  <a:lnTo>
                    <a:pt x="17462" y="15568"/>
                  </a:lnTo>
                  <a:lnTo>
                    <a:pt x="16861" y="12965"/>
                  </a:lnTo>
                  <a:lnTo>
                    <a:pt x="17583" y="12243"/>
                  </a:lnTo>
                  <a:cubicBezTo>
                    <a:pt x="17803" y="12020"/>
                    <a:pt x="17803" y="11660"/>
                    <a:pt x="17583" y="11440"/>
                  </a:cubicBezTo>
                  <a:cubicBezTo>
                    <a:pt x="17473" y="11330"/>
                    <a:pt x="17328" y="11275"/>
                    <a:pt x="17183" y="11275"/>
                  </a:cubicBezTo>
                  <a:cubicBezTo>
                    <a:pt x="17038" y="11275"/>
                    <a:pt x="16893" y="11330"/>
                    <a:pt x="16783" y="11440"/>
                  </a:cubicBezTo>
                  <a:lnTo>
                    <a:pt x="16559" y="11663"/>
                  </a:lnTo>
                  <a:lnTo>
                    <a:pt x="15835" y="8499"/>
                  </a:lnTo>
                  <a:cubicBezTo>
                    <a:pt x="17329" y="6962"/>
                    <a:pt x="18498" y="5138"/>
                    <a:pt x="19265" y="3137"/>
                  </a:cubicBezTo>
                  <a:cubicBezTo>
                    <a:pt x="19594" y="2285"/>
                    <a:pt x="19389" y="1322"/>
                    <a:pt x="18742" y="676"/>
                  </a:cubicBezTo>
                  <a:cubicBezTo>
                    <a:pt x="18302" y="236"/>
                    <a:pt x="17711" y="0"/>
                    <a:pt x="171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29" name="Google Shape;9929;p83"/>
            <p:cNvSpPr/>
            <p:nvPr/>
          </p:nvSpPr>
          <p:spPr>
            <a:xfrm>
              <a:off x="2348725" y="4522375"/>
              <a:ext cx="94375" cy="88150"/>
            </a:xfrm>
            <a:custGeom>
              <a:avLst/>
              <a:gdLst/>
              <a:ahLst/>
              <a:cxnLst/>
              <a:rect l="l" t="t" r="r" b="b"/>
              <a:pathLst>
                <a:path w="3775" h="3526" extrusionOk="0">
                  <a:moveTo>
                    <a:pt x="3155" y="0"/>
                  </a:moveTo>
                  <a:cubicBezTo>
                    <a:pt x="3013" y="0"/>
                    <a:pt x="2870" y="53"/>
                    <a:pt x="2760" y="159"/>
                  </a:cubicBezTo>
                  <a:lnTo>
                    <a:pt x="359" y="2560"/>
                  </a:lnTo>
                  <a:cubicBezTo>
                    <a:pt x="0" y="2916"/>
                    <a:pt x="254" y="3526"/>
                    <a:pt x="758" y="3526"/>
                  </a:cubicBezTo>
                  <a:cubicBezTo>
                    <a:pt x="909" y="3526"/>
                    <a:pt x="1054" y="3468"/>
                    <a:pt x="1160" y="3360"/>
                  </a:cubicBezTo>
                  <a:lnTo>
                    <a:pt x="3560" y="959"/>
                  </a:lnTo>
                  <a:cubicBezTo>
                    <a:pt x="3774" y="736"/>
                    <a:pt x="3771" y="383"/>
                    <a:pt x="3554" y="165"/>
                  </a:cubicBezTo>
                  <a:cubicBezTo>
                    <a:pt x="3444" y="55"/>
                    <a:pt x="3300" y="0"/>
                    <a:pt x="3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930" name="Google Shape;9930;p83"/>
          <p:cNvSpPr/>
          <p:nvPr/>
        </p:nvSpPr>
        <p:spPr>
          <a:xfrm>
            <a:off x="6330757" y="3544569"/>
            <a:ext cx="299049" cy="340133"/>
          </a:xfrm>
          <a:custGeom>
            <a:avLst/>
            <a:gdLst/>
            <a:ahLst/>
            <a:cxnLst/>
            <a:rect l="l" t="t" r="r" b="b"/>
            <a:pathLst>
              <a:path w="16989" h="19323" extrusionOk="0">
                <a:moveTo>
                  <a:pt x="8495" y="2378"/>
                </a:moveTo>
                <a:cubicBezTo>
                  <a:pt x="9434" y="2378"/>
                  <a:pt x="10195" y="3136"/>
                  <a:pt x="10195" y="4075"/>
                </a:cubicBezTo>
                <a:lnTo>
                  <a:pt x="10195" y="4642"/>
                </a:lnTo>
                <a:lnTo>
                  <a:pt x="6798" y="4642"/>
                </a:lnTo>
                <a:lnTo>
                  <a:pt x="6798" y="4075"/>
                </a:lnTo>
                <a:cubicBezTo>
                  <a:pt x="6798" y="3136"/>
                  <a:pt x="7556" y="2378"/>
                  <a:pt x="8495" y="2378"/>
                </a:cubicBezTo>
                <a:close/>
                <a:moveTo>
                  <a:pt x="4242" y="1130"/>
                </a:moveTo>
                <a:cubicBezTo>
                  <a:pt x="4665" y="1130"/>
                  <a:pt x="5096" y="1267"/>
                  <a:pt x="5469" y="1565"/>
                </a:cubicBezTo>
                <a:lnTo>
                  <a:pt x="6330" y="2251"/>
                </a:lnTo>
                <a:cubicBezTo>
                  <a:pt x="5901" y="2761"/>
                  <a:pt x="5662" y="3407"/>
                  <a:pt x="5665" y="4075"/>
                </a:cubicBezTo>
                <a:lnTo>
                  <a:pt x="5665" y="4642"/>
                </a:lnTo>
                <a:lnTo>
                  <a:pt x="3872" y="4642"/>
                </a:lnTo>
                <a:cubicBezTo>
                  <a:pt x="3870" y="4642"/>
                  <a:pt x="3869" y="4642"/>
                  <a:pt x="3867" y="4642"/>
                </a:cubicBezTo>
                <a:cubicBezTo>
                  <a:pt x="2879" y="4642"/>
                  <a:pt x="2127" y="3756"/>
                  <a:pt x="2290" y="2782"/>
                </a:cubicBezTo>
                <a:cubicBezTo>
                  <a:pt x="2459" y="1765"/>
                  <a:pt x="3331" y="1130"/>
                  <a:pt x="4242" y="1130"/>
                </a:cubicBezTo>
                <a:close/>
                <a:moveTo>
                  <a:pt x="12746" y="1131"/>
                </a:moveTo>
                <a:cubicBezTo>
                  <a:pt x="13657" y="1131"/>
                  <a:pt x="14530" y="1767"/>
                  <a:pt x="14700" y="2782"/>
                </a:cubicBezTo>
                <a:cubicBezTo>
                  <a:pt x="14862" y="3756"/>
                  <a:pt x="14110" y="4642"/>
                  <a:pt x="13122" y="4642"/>
                </a:cubicBezTo>
                <a:cubicBezTo>
                  <a:pt x="13121" y="4642"/>
                  <a:pt x="13119" y="4642"/>
                  <a:pt x="13117" y="4642"/>
                </a:cubicBezTo>
                <a:lnTo>
                  <a:pt x="11327" y="4642"/>
                </a:lnTo>
                <a:lnTo>
                  <a:pt x="11327" y="4075"/>
                </a:lnTo>
                <a:cubicBezTo>
                  <a:pt x="11327" y="3407"/>
                  <a:pt x="11088" y="2761"/>
                  <a:pt x="10660" y="2251"/>
                </a:cubicBezTo>
                <a:lnTo>
                  <a:pt x="11523" y="1565"/>
                </a:lnTo>
                <a:cubicBezTo>
                  <a:pt x="11895" y="1267"/>
                  <a:pt x="12325" y="1131"/>
                  <a:pt x="12746" y="1131"/>
                </a:cubicBezTo>
                <a:close/>
                <a:moveTo>
                  <a:pt x="6798" y="5775"/>
                </a:moveTo>
                <a:lnTo>
                  <a:pt x="6798" y="8039"/>
                </a:lnTo>
                <a:lnTo>
                  <a:pt x="1136" y="8039"/>
                </a:lnTo>
                <a:lnTo>
                  <a:pt x="1136" y="6339"/>
                </a:lnTo>
                <a:cubicBezTo>
                  <a:pt x="1136" y="6025"/>
                  <a:pt x="1387" y="5775"/>
                  <a:pt x="1701" y="5775"/>
                </a:cubicBezTo>
                <a:close/>
                <a:moveTo>
                  <a:pt x="15288" y="5775"/>
                </a:moveTo>
                <a:cubicBezTo>
                  <a:pt x="15602" y="5775"/>
                  <a:pt x="15856" y="6025"/>
                  <a:pt x="15856" y="6339"/>
                </a:cubicBezTo>
                <a:lnTo>
                  <a:pt x="15856" y="8039"/>
                </a:lnTo>
                <a:lnTo>
                  <a:pt x="10195" y="8039"/>
                </a:lnTo>
                <a:lnTo>
                  <a:pt x="10195" y="5775"/>
                </a:lnTo>
                <a:close/>
                <a:moveTo>
                  <a:pt x="6798" y="9171"/>
                </a:moveTo>
                <a:lnTo>
                  <a:pt x="6798" y="11361"/>
                </a:lnTo>
                <a:lnTo>
                  <a:pt x="2269" y="11361"/>
                </a:lnTo>
                <a:lnTo>
                  <a:pt x="2269" y="9171"/>
                </a:lnTo>
                <a:close/>
                <a:moveTo>
                  <a:pt x="14724" y="9171"/>
                </a:moveTo>
                <a:lnTo>
                  <a:pt x="14724" y="11361"/>
                </a:lnTo>
                <a:lnTo>
                  <a:pt x="10195" y="11361"/>
                </a:lnTo>
                <a:lnTo>
                  <a:pt x="10195" y="9171"/>
                </a:lnTo>
                <a:close/>
                <a:moveTo>
                  <a:pt x="6798" y="12493"/>
                </a:moveTo>
                <a:lnTo>
                  <a:pt x="6798" y="13625"/>
                </a:lnTo>
                <a:lnTo>
                  <a:pt x="2269" y="13625"/>
                </a:lnTo>
                <a:lnTo>
                  <a:pt x="2269" y="12493"/>
                </a:lnTo>
                <a:close/>
                <a:moveTo>
                  <a:pt x="14724" y="12493"/>
                </a:moveTo>
                <a:lnTo>
                  <a:pt x="14724" y="13625"/>
                </a:lnTo>
                <a:lnTo>
                  <a:pt x="10195" y="13625"/>
                </a:lnTo>
                <a:lnTo>
                  <a:pt x="10195" y="12493"/>
                </a:lnTo>
                <a:close/>
                <a:moveTo>
                  <a:pt x="6798" y="14757"/>
                </a:moveTo>
                <a:lnTo>
                  <a:pt x="6798" y="18191"/>
                </a:lnTo>
                <a:lnTo>
                  <a:pt x="2833" y="18191"/>
                </a:lnTo>
                <a:cubicBezTo>
                  <a:pt x="2519" y="18191"/>
                  <a:pt x="2269" y="17937"/>
                  <a:pt x="2269" y="17626"/>
                </a:cubicBezTo>
                <a:lnTo>
                  <a:pt x="2269" y="14757"/>
                </a:lnTo>
                <a:close/>
                <a:moveTo>
                  <a:pt x="9062" y="5775"/>
                </a:moveTo>
                <a:lnTo>
                  <a:pt x="9062" y="18191"/>
                </a:lnTo>
                <a:lnTo>
                  <a:pt x="7930" y="18191"/>
                </a:lnTo>
                <a:lnTo>
                  <a:pt x="7930" y="5775"/>
                </a:lnTo>
                <a:close/>
                <a:moveTo>
                  <a:pt x="14724" y="14757"/>
                </a:moveTo>
                <a:lnTo>
                  <a:pt x="14724" y="17626"/>
                </a:lnTo>
                <a:cubicBezTo>
                  <a:pt x="14724" y="17937"/>
                  <a:pt x="14470" y="18191"/>
                  <a:pt x="14156" y="18191"/>
                </a:cubicBezTo>
                <a:lnTo>
                  <a:pt x="10195" y="18191"/>
                </a:lnTo>
                <a:lnTo>
                  <a:pt x="10195" y="14757"/>
                </a:lnTo>
                <a:close/>
                <a:moveTo>
                  <a:pt x="4235" y="0"/>
                </a:moveTo>
                <a:cubicBezTo>
                  <a:pt x="3860" y="0"/>
                  <a:pt x="3484" y="68"/>
                  <a:pt x="3123" y="207"/>
                </a:cubicBezTo>
                <a:cubicBezTo>
                  <a:pt x="2096" y="599"/>
                  <a:pt x="1351" y="1508"/>
                  <a:pt x="1172" y="2595"/>
                </a:cubicBezTo>
                <a:cubicBezTo>
                  <a:pt x="1052" y="3314"/>
                  <a:pt x="1224" y="4050"/>
                  <a:pt x="1653" y="4642"/>
                </a:cubicBezTo>
                <a:cubicBezTo>
                  <a:pt x="732" y="4666"/>
                  <a:pt x="1" y="5421"/>
                  <a:pt x="1" y="6339"/>
                </a:cubicBezTo>
                <a:lnTo>
                  <a:pt x="4" y="8604"/>
                </a:lnTo>
                <a:cubicBezTo>
                  <a:pt x="4" y="8918"/>
                  <a:pt x="255" y="9171"/>
                  <a:pt x="569" y="9171"/>
                </a:cubicBezTo>
                <a:lnTo>
                  <a:pt x="1136" y="9171"/>
                </a:lnTo>
                <a:lnTo>
                  <a:pt x="1136" y="17626"/>
                </a:lnTo>
                <a:cubicBezTo>
                  <a:pt x="1136" y="18562"/>
                  <a:pt x="1894" y="19323"/>
                  <a:pt x="2833" y="19323"/>
                </a:cubicBezTo>
                <a:lnTo>
                  <a:pt x="14156" y="19323"/>
                </a:lnTo>
                <a:cubicBezTo>
                  <a:pt x="15095" y="19323"/>
                  <a:pt x="15853" y="18562"/>
                  <a:pt x="15856" y="17626"/>
                </a:cubicBezTo>
                <a:lnTo>
                  <a:pt x="15856" y="9171"/>
                </a:lnTo>
                <a:lnTo>
                  <a:pt x="16421" y="9171"/>
                </a:lnTo>
                <a:cubicBezTo>
                  <a:pt x="16735" y="9171"/>
                  <a:pt x="16988" y="8918"/>
                  <a:pt x="16988" y="8604"/>
                </a:cubicBezTo>
                <a:lnTo>
                  <a:pt x="16988" y="6339"/>
                </a:lnTo>
                <a:cubicBezTo>
                  <a:pt x="16988" y="5418"/>
                  <a:pt x="16255" y="4666"/>
                  <a:pt x="15337" y="4642"/>
                </a:cubicBezTo>
                <a:cubicBezTo>
                  <a:pt x="15762" y="4050"/>
                  <a:pt x="15938" y="3314"/>
                  <a:pt x="15817" y="2595"/>
                </a:cubicBezTo>
                <a:cubicBezTo>
                  <a:pt x="15636" y="1508"/>
                  <a:pt x="14893" y="599"/>
                  <a:pt x="13866" y="207"/>
                </a:cubicBezTo>
                <a:cubicBezTo>
                  <a:pt x="13506" y="68"/>
                  <a:pt x="13129" y="0"/>
                  <a:pt x="12755" y="0"/>
                </a:cubicBezTo>
                <a:cubicBezTo>
                  <a:pt x="12061" y="0"/>
                  <a:pt x="11376" y="233"/>
                  <a:pt x="10817" y="681"/>
                </a:cubicBezTo>
                <a:lnTo>
                  <a:pt x="9742" y="1535"/>
                </a:lnTo>
                <a:cubicBezTo>
                  <a:pt x="9348" y="1340"/>
                  <a:pt x="8920" y="1243"/>
                  <a:pt x="8494" y="1243"/>
                </a:cubicBezTo>
                <a:cubicBezTo>
                  <a:pt x="8067" y="1243"/>
                  <a:pt x="7640" y="1340"/>
                  <a:pt x="7248" y="1535"/>
                </a:cubicBezTo>
                <a:lnTo>
                  <a:pt x="6173" y="681"/>
                </a:lnTo>
                <a:cubicBezTo>
                  <a:pt x="5614" y="233"/>
                  <a:pt x="4928" y="0"/>
                  <a:pt x="423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931" name="Google Shape;9931;p83"/>
          <p:cNvGrpSpPr/>
          <p:nvPr/>
        </p:nvGrpSpPr>
        <p:grpSpPr>
          <a:xfrm>
            <a:off x="6760439" y="3545107"/>
            <a:ext cx="276236" cy="340151"/>
            <a:chOff x="3316000" y="4399325"/>
            <a:chExt cx="392325" cy="483100"/>
          </a:xfrm>
          <a:solidFill>
            <a:schemeClr val="accent1">
              <a:lumMod val="75000"/>
            </a:schemeClr>
          </a:solidFill>
        </p:grpSpPr>
        <p:sp>
          <p:nvSpPr>
            <p:cNvPr id="9932" name="Google Shape;9932;p83"/>
            <p:cNvSpPr/>
            <p:nvPr/>
          </p:nvSpPr>
          <p:spPr>
            <a:xfrm>
              <a:off x="3316000" y="4399325"/>
              <a:ext cx="392325" cy="483100"/>
            </a:xfrm>
            <a:custGeom>
              <a:avLst/>
              <a:gdLst/>
              <a:ahLst/>
              <a:cxnLst/>
              <a:rect l="l" t="t" r="r" b="b"/>
              <a:pathLst>
                <a:path w="15693" h="19324" extrusionOk="0">
                  <a:moveTo>
                    <a:pt x="7824" y="1132"/>
                  </a:moveTo>
                  <a:cubicBezTo>
                    <a:pt x="8714" y="1132"/>
                    <a:pt x="9554" y="1551"/>
                    <a:pt x="10088" y="2264"/>
                  </a:cubicBezTo>
                  <a:cubicBezTo>
                    <a:pt x="9551" y="2977"/>
                    <a:pt x="8711" y="3393"/>
                    <a:pt x="7824" y="3396"/>
                  </a:cubicBezTo>
                  <a:lnTo>
                    <a:pt x="5049" y="3396"/>
                  </a:lnTo>
                  <a:cubicBezTo>
                    <a:pt x="5321" y="2080"/>
                    <a:pt x="6477" y="1135"/>
                    <a:pt x="7824" y="1132"/>
                  </a:cubicBezTo>
                  <a:close/>
                  <a:moveTo>
                    <a:pt x="10595" y="3393"/>
                  </a:moveTo>
                  <a:cubicBezTo>
                    <a:pt x="10635" y="3580"/>
                    <a:pt x="10653" y="3771"/>
                    <a:pt x="10653" y="3964"/>
                  </a:cubicBezTo>
                  <a:lnTo>
                    <a:pt x="10653" y="6304"/>
                  </a:lnTo>
                  <a:cubicBezTo>
                    <a:pt x="10653" y="7865"/>
                    <a:pt x="9385" y="9133"/>
                    <a:pt x="7824" y="9133"/>
                  </a:cubicBezTo>
                  <a:cubicBezTo>
                    <a:pt x="6260" y="9133"/>
                    <a:pt x="4991" y="7865"/>
                    <a:pt x="4991" y="6304"/>
                  </a:cubicBezTo>
                  <a:lnTo>
                    <a:pt x="4991" y="4529"/>
                  </a:lnTo>
                  <a:lnTo>
                    <a:pt x="7824" y="4529"/>
                  </a:lnTo>
                  <a:cubicBezTo>
                    <a:pt x="8859" y="4525"/>
                    <a:pt x="9856" y="4121"/>
                    <a:pt x="10595" y="3393"/>
                  </a:cubicBezTo>
                  <a:close/>
                  <a:moveTo>
                    <a:pt x="6465" y="10027"/>
                  </a:moveTo>
                  <a:cubicBezTo>
                    <a:pt x="6903" y="10187"/>
                    <a:pt x="7362" y="10267"/>
                    <a:pt x="7823" y="10267"/>
                  </a:cubicBezTo>
                  <a:cubicBezTo>
                    <a:pt x="8283" y="10267"/>
                    <a:pt x="8743" y="10187"/>
                    <a:pt x="9182" y="10027"/>
                  </a:cubicBezTo>
                  <a:lnTo>
                    <a:pt x="9182" y="10027"/>
                  </a:lnTo>
                  <a:lnTo>
                    <a:pt x="7824" y="12071"/>
                  </a:lnTo>
                  <a:lnTo>
                    <a:pt x="6465" y="10027"/>
                  </a:lnTo>
                  <a:close/>
                  <a:moveTo>
                    <a:pt x="10152" y="10610"/>
                  </a:moveTo>
                  <a:lnTo>
                    <a:pt x="11051" y="11476"/>
                  </a:lnTo>
                  <a:lnTo>
                    <a:pt x="9433" y="13904"/>
                  </a:lnTo>
                  <a:lnTo>
                    <a:pt x="8551" y="13022"/>
                  </a:lnTo>
                  <a:lnTo>
                    <a:pt x="10152" y="10610"/>
                  </a:lnTo>
                  <a:close/>
                  <a:moveTo>
                    <a:pt x="5493" y="10610"/>
                  </a:moveTo>
                  <a:lnTo>
                    <a:pt x="7096" y="13022"/>
                  </a:lnTo>
                  <a:lnTo>
                    <a:pt x="6211" y="13907"/>
                  </a:lnTo>
                  <a:lnTo>
                    <a:pt x="4593" y="11476"/>
                  </a:lnTo>
                  <a:lnTo>
                    <a:pt x="5493" y="10610"/>
                  </a:lnTo>
                  <a:close/>
                  <a:moveTo>
                    <a:pt x="3630" y="12074"/>
                  </a:moveTo>
                  <a:lnTo>
                    <a:pt x="5653" y="15109"/>
                  </a:lnTo>
                  <a:cubicBezTo>
                    <a:pt x="5746" y="15251"/>
                    <a:pt x="5900" y="15341"/>
                    <a:pt x="6069" y="15356"/>
                  </a:cubicBezTo>
                  <a:cubicBezTo>
                    <a:pt x="6087" y="15359"/>
                    <a:pt x="6106" y="15359"/>
                    <a:pt x="6124" y="15359"/>
                  </a:cubicBezTo>
                  <a:cubicBezTo>
                    <a:pt x="6275" y="15359"/>
                    <a:pt x="6417" y="15302"/>
                    <a:pt x="6525" y="15193"/>
                  </a:cubicBezTo>
                  <a:lnTo>
                    <a:pt x="7256" y="14463"/>
                  </a:lnTo>
                  <a:lnTo>
                    <a:pt x="7256" y="18192"/>
                  </a:lnTo>
                  <a:lnTo>
                    <a:pt x="2247" y="18192"/>
                  </a:lnTo>
                  <a:lnTo>
                    <a:pt x="1332" y="13502"/>
                  </a:lnTo>
                  <a:cubicBezTo>
                    <a:pt x="1329" y="13493"/>
                    <a:pt x="1326" y="13484"/>
                    <a:pt x="1326" y="13475"/>
                  </a:cubicBezTo>
                  <a:cubicBezTo>
                    <a:pt x="1235" y="13110"/>
                    <a:pt x="1438" y="12735"/>
                    <a:pt x="1791" y="12612"/>
                  </a:cubicBezTo>
                  <a:lnTo>
                    <a:pt x="3630" y="12074"/>
                  </a:lnTo>
                  <a:close/>
                  <a:moveTo>
                    <a:pt x="12015" y="12074"/>
                  </a:moveTo>
                  <a:lnTo>
                    <a:pt x="13899" y="12612"/>
                  </a:lnTo>
                  <a:cubicBezTo>
                    <a:pt x="14252" y="12735"/>
                    <a:pt x="14454" y="13110"/>
                    <a:pt x="14367" y="13475"/>
                  </a:cubicBezTo>
                  <a:cubicBezTo>
                    <a:pt x="14364" y="13481"/>
                    <a:pt x="14361" y="13490"/>
                    <a:pt x="14361" y="13496"/>
                  </a:cubicBezTo>
                  <a:lnTo>
                    <a:pt x="13395" y="18192"/>
                  </a:lnTo>
                  <a:lnTo>
                    <a:pt x="8388" y="18192"/>
                  </a:lnTo>
                  <a:lnTo>
                    <a:pt x="8388" y="14463"/>
                  </a:lnTo>
                  <a:lnTo>
                    <a:pt x="9119" y="15196"/>
                  </a:lnTo>
                  <a:cubicBezTo>
                    <a:pt x="9228" y="15302"/>
                    <a:pt x="9370" y="15362"/>
                    <a:pt x="9521" y="15362"/>
                  </a:cubicBezTo>
                  <a:cubicBezTo>
                    <a:pt x="9539" y="15362"/>
                    <a:pt x="9557" y="15359"/>
                    <a:pt x="9578" y="15359"/>
                  </a:cubicBezTo>
                  <a:cubicBezTo>
                    <a:pt x="9744" y="15341"/>
                    <a:pt x="9898" y="15251"/>
                    <a:pt x="9992" y="15109"/>
                  </a:cubicBezTo>
                  <a:lnTo>
                    <a:pt x="12015" y="12074"/>
                  </a:lnTo>
                  <a:close/>
                  <a:moveTo>
                    <a:pt x="7823" y="1"/>
                  </a:moveTo>
                  <a:cubicBezTo>
                    <a:pt x="7476" y="1"/>
                    <a:pt x="7126" y="46"/>
                    <a:pt x="6779" y="141"/>
                  </a:cubicBezTo>
                  <a:cubicBezTo>
                    <a:pt x="5055" y="612"/>
                    <a:pt x="3859" y="2176"/>
                    <a:pt x="3859" y="3964"/>
                  </a:cubicBezTo>
                  <a:lnTo>
                    <a:pt x="3859" y="6304"/>
                  </a:lnTo>
                  <a:cubicBezTo>
                    <a:pt x="3859" y="7355"/>
                    <a:pt x="4279" y="8363"/>
                    <a:pt x="5022" y="9106"/>
                  </a:cubicBezTo>
                  <a:lnTo>
                    <a:pt x="5022" y="9489"/>
                  </a:lnTo>
                  <a:lnTo>
                    <a:pt x="3539" y="10921"/>
                  </a:lnTo>
                  <a:lnTo>
                    <a:pt x="1462" y="11528"/>
                  </a:lnTo>
                  <a:lnTo>
                    <a:pt x="1444" y="11534"/>
                  </a:lnTo>
                  <a:cubicBezTo>
                    <a:pt x="529" y="11842"/>
                    <a:pt x="0" y="12796"/>
                    <a:pt x="221" y="13735"/>
                  </a:cubicBezTo>
                  <a:lnTo>
                    <a:pt x="1223" y="18868"/>
                  </a:lnTo>
                  <a:cubicBezTo>
                    <a:pt x="1274" y="19131"/>
                    <a:pt x="1507" y="19324"/>
                    <a:pt x="1779" y="19324"/>
                  </a:cubicBezTo>
                  <a:cubicBezTo>
                    <a:pt x="1794" y="19324"/>
                    <a:pt x="1809" y="19324"/>
                    <a:pt x="1824" y="19321"/>
                  </a:cubicBezTo>
                  <a:cubicBezTo>
                    <a:pt x="1839" y="19321"/>
                    <a:pt x="1854" y="19324"/>
                    <a:pt x="1869" y="19324"/>
                  </a:cubicBezTo>
                  <a:lnTo>
                    <a:pt x="13856" y="19324"/>
                  </a:lnTo>
                  <a:cubicBezTo>
                    <a:pt x="14125" y="19324"/>
                    <a:pt x="14358" y="19134"/>
                    <a:pt x="14412" y="18871"/>
                  </a:cubicBezTo>
                  <a:lnTo>
                    <a:pt x="15469" y="13735"/>
                  </a:lnTo>
                  <a:cubicBezTo>
                    <a:pt x="15692" y="12796"/>
                    <a:pt x="15164" y="11842"/>
                    <a:pt x="14249" y="11534"/>
                  </a:cubicBezTo>
                  <a:lnTo>
                    <a:pt x="14225" y="11525"/>
                  </a:lnTo>
                  <a:lnTo>
                    <a:pt x="12108" y="10921"/>
                  </a:lnTo>
                  <a:lnTo>
                    <a:pt x="10623" y="9489"/>
                  </a:lnTo>
                  <a:lnTo>
                    <a:pt x="10623" y="9103"/>
                  </a:lnTo>
                  <a:cubicBezTo>
                    <a:pt x="11368" y="8363"/>
                    <a:pt x="11785" y="7355"/>
                    <a:pt x="11785" y="6304"/>
                  </a:cubicBezTo>
                  <a:lnTo>
                    <a:pt x="11785" y="3964"/>
                  </a:lnTo>
                  <a:cubicBezTo>
                    <a:pt x="11785" y="3281"/>
                    <a:pt x="11610" y="2611"/>
                    <a:pt x="11275" y="2019"/>
                  </a:cubicBezTo>
                  <a:cubicBezTo>
                    <a:pt x="11263" y="1995"/>
                    <a:pt x="11251" y="1971"/>
                    <a:pt x="11233" y="1950"/>
                  </a:cubicBezTo>
                  <a:cubicBezTo>
                    <a:pt x="10507" y="720"/>
                    <a:pt x="9197" y="1"/>
                    <a:pt x="7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33" name="Google Shape;9933;p83"/>
            <p:cNvSpPr/>
            <p:nvPr/>
          </p:nvSpPr>
          <p:spPr>
            <a:xfrm>
              <a:off x="35823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9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934" name="Google Shape;9934;p83"/>
          <p:cNvGrpSpPr/>
          <p:nvPr/>
        </p:nvGrpSpPr>
        <p:grpSpPr>
          <a:xfrm>
            <a:off x="7185179" y="3545089"/>
            <a:ext cx="254022" cy="340186"/>
            <a:chOff x="3926225" y="4399275"/>
            <a:chExt cx="360775" cy="483150"/>
          </a:xfrm>
          <a:solidFill>
            <a:schemeClr val="accent1">
              <a:lumMod val="75000"/>
            </a:schemeClr>
          </a:solidFill>
        </p:grpSpPr>
        <p:sp>
          <p:nvSpPr>
            <p:cNvPr id="9935" name="Google Shape;9935;p83"/>
            <p:cNvSpPr/>
            <p:nvPr/>
          </p:nvSpPr>
          <p:spPr>
            <a:xfrm>
              <a:off x="41634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8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36" name="Google Shape;9936;p83"/>
            <p:cNvSpPr/>
            <p:nvPr/>
          </p:nvSpPr>
          <p:spPr>
            <a:xfrm>
              <a:off x="3926225" y="4399275"/>
              <a:ext cx="360775" cy="483150"/>
            </a:xfrm>
            <a:custGeom>
              <a:avLst/>
              <a:gdLst/>
              <a:ahLst/>
              <a:cxnLst/>
              <a:rect l="l" t="t" r="r" b="b"/>
              <a:pathLst>
                <a:path w="14431" h="19326" extrusionOk="0">
                  <a:moveTo>
                    <a:pt x="10055" y="1134"/>
                  </a:moveTo>
                  <a:cubicBezTo>
                    <a:pt x="10547" y="1134"/>
                    <a:pt x="10985" y="1457"/>
                    <a:pt x="11133" y="1928"/>
                  </a:cubicBezTo>
                  <a:cubicBezTo>
                    <a:pt x="11281" y="2399"/>
                    <a:pt x="11106" y="2912"/>
                    <a:pt x="10698" y="3196"/>
                  </a:cubicBezTo>
                  <a:cubicBezTo>
                    <a:pt x="10692" y="3181"/>
                    <a:pt x="10683" y="3169"/>
                    <a:pt x="10677" y="3154"/>
                  </a:cubicBezTo>
                  <a:cubicBezTo>
                    <a:pt x="10665" y="3129"/>
                    <a:pt x="10650" y="3105"/>
                    <a:pt x="10635" y="3081"/>
                  </a:cubicBezTo>
                  <a:cubicBezTo>
                    <a:pt x="10270" y="2468"/>
                    <a:pt x="9750" y="1964"/>
                    <a:pt x="9125" y="1620"/>
                  </a:cubicBezTo>
                  <a:cubicBezTo>
                    <a:pt x="9337" y="1318"/>
                    <a:pt x="9684" y="1134"/>
                    <a:pt x="10055" y="1134"/>
                  </a:cubicBezTo>
                  <a:close/>
                  <a:moveTo>
                    <a:pt x="7223" y="2266"/>
                  </a:moveTo>
                  <a:cubicBezTo>
                    <a:pt x="8114" y="2266"/>
                    <a:pt x="8953" y="2686"/>
                    <a:pt x="9488" y="3398"/>
                  </a:cubicBezTo>
                  <a:cubicBezTo>
                    <a:pt x="8953" y="4111"/>
                    <a:pt x="8114" y="4527"/>
                    <a:pt x="7223" y="4531"/>
                  </a:cubicBezTo>
                  <a:lnTo>
                    <a:pt x="4448" y="4531"/>
                  </a:lnTo>
                  <a:cubicBezTo>
                    <a:pt x="4720" y="3214"/>
                    <a:pt x="5879" y="2269"/>
                    <a:pt x="7223" y="2266"/>
                  </a:cubicBezTo>
                  <a:close/>
                  <a:moveTo>
                    <a:pt x="9998" y="4527"/>
                  </a:moveTo>
                  <a:cubicBezTo>
                    <a:pt x="10034" y="4715"/>
                    <a:pt x="10055" y="4905"/>
                    <a:pt x="10055" y="5098"/>
                  </a:cubicBezTo>
                  <a:lnTo>
                    <a:pt x="10055" y="7363"/>
                  </a:lnTo>
                  <a:cubicBezTo>
                    <a:pt x="10055" y="8924"/>
                    <a:pt x="8787" y="10192"/>
                    <a:pt x="7223" y="10192"/>
                  </a:cubicBezTo>
                  <a:cubicBezTo>
                    <a:pt x="5659" y="10192"/>
                    <a:pt x="4394" y="8924"/>
                    <a:pt x="4394" y="7363"/>
                  </a:cubicBezTo>
                  <a:lnTo>
                    <a:pt x="4394" y="5663"/>
                  </a:lnTo>
                  <a:lnTo>
                    <a:pt x="7223" y="5663"/>
                  </a:lnTo>
                  <a:cubicBezTo>
                    <a:pt x="8262" y="5660"/>
                    <a:pt x="9255" y="5255"/>
                    <a:pt x="9998" y="4527"/>
                  </a:cubicBezTo>
                  <a:close/>
                  <a:moveTo>
                    <a:pt x="5526" y="10941"/>
                  </a:moveTo>
                  <a:cubicBezTo>
                    <a:pt x="6063" y="11196"/>
                    <a:pt x="6643" y="11324"/>
                    <a:pt x="7224" y="11324"/>
                  </a:cubicBezTo>
                  <a:cubicBezTo>
                    <a:pt x="7777" y="11324"/>
                    <a:pt x="8331" y="11208"/>
                    <a:pt x="8847" y="10977"/>
                  </a:cubicBezTo>
                  <a:lnTo>
                    <a:pt x="8847" y="11967"/>
                  </a:lnTo>
                  <a:cubicBezTo>
                    <a:pt x="8847" y="12227"/>
                    <a:pt x="9026" y="12454"/>
                    <a:pt x="9279" y="12517"/>
                  </a:cubicBezTo>
                  <a:lnTo>
                    <a:pt x="9466" y="12562"/>
                  </a:lnTo>
                  <a:cubicBezTo>
                    <a:pt x="8899" y="13298"/>
                    <a:pt x="8061" y="13665"/>
                    <a:pt x="7223" y="13665"/>
                  </a:cubicBezTo>
                  <a:cubicBezTo>
                    <a:pt x="6379" y="13665"/>
                    <a:pt x="5536" y="13293"/>
                    <a:pt x="4970" y="12547"/>
                  </a:cubicBezTo>
                  <a:lnTo>
                    <a:pt x="5097" y="12514"/>
                  </a:lnTo>
                  <a:cubicBezTo>
                    <a:pt x="5348" y="12454"/>
                    <a:pt x="5526" y="12227"/>
                    <a:pt x="5526" y="11964"/>
                  </a:cubicBezTo>
                  <a:lnTo>
                    <a:pt x="5526" y="10941"/>
                  </a:lnTo>
                  <a:close/>
                  <a:moveTo>
                    <a:pt x="3805" y="12837"/>
                  </a:moveTo>
                  <a:cubicBezTo>
                    <a:pt x="4515" y="14051"/>
                    <a:pt x="5813" y="14794"/>
                    <a:pt x="7217" y="14797"/>
                  </a:cubicBezTo>
                  <a:cubicBezTo>
                    <a:pt x="7220" y="14797"/>
                    <a:pt x="7223" y="14797"/>
                    <a:pt x="7225" y="14797"/>
                  </a:cubicBezTo>
                  <a:cubicBezTo>
                    <a:pt x="8626" y="14797"/>
                    <a:pt x="9924" y="14054"/>
                    <a:pt x="10635" y="12849"/>
                  </a:cubicBezTo>
                  <a:lnTo>
                    <a:pt x="11767" y="13124"/>
                  </a:lnTo>
                  <a:cubicBezTo>
                    <a:pt x="12649" y="13344"/>
                    <a:pt x="13201" y="14217"/>
                    <a:pt x="13020" y="15105"/>
                  </a:cubicBezTo>
                  <a:lnTo>
                    <a:pt x="12404" y="18194"/>
                  </a:lnTo>
                  <a:lnTo>
                    <a:pt x="2027" y="18194"/>
                  </a:lnTo>
                  <a:lnTo>
                    <a:pt x="1408" y="15105"/>
                  </a:lnTo>
                  <a:cubicBezTo>
                    <a:pt x="1229" y="14214"/>
                    <a:pt x="1782" y="13341"/>
                    <a:pt x="2661" y="13124"/>
                  </a:cubicBezTo>
                  <a:lnTo>
                    <a:pt x="3805" y="12837"/>
                  </a:lnTo>
                  <a:close/>
                  <a:moveTo>
                    <a:pt x="10061" y="0"/>
                  </a:moveTo>
                  <a:cubicBezTo>
                    <a:pt x="9256" y="0"/>
                    <a:pt x="8461" y="426"/>
                    <a:pt x="8047" y="1221"/>
                  </a:cubicBezTo>
                  <a:cubicBezTo>
                    <a:pt x="7767" y="1162"/>
                    <a:pt x="7489" y="1134"/>
                    <a:pt x="7216" y="1134"/>
                  </a:cubicBezTo>
                  <a:cubicBezTo>
                    <a:pt x="5084" y="1134"/>
                    <a:pt x="3261" y="2863"/>
                    <a:pt x="3261" y="5098"/>
                  </a:cubicBezTo>
                  <a:lnTo>
                    <a:pt x="3261" y="7363"/>
                  </a:lnTo>
                  <a:cubicBezTo>
                    <a:pt x="3258" y="8398"/>
                    <a:pt x="3666" y="9392"/>
                    <a:pt x="4394" y="10132"/>
                  </a:cubicBezTo>
                  <a:lnTo>
                    <a:pt x="4394" y="11524"/>
                  </a:lnTo>
                  <a:lnTo>
                    <a:pt x="2386" y="12025"/>
                  </a:lnTo>
                  <a:cubicBezTo>
                    <a:pt x="921" y="12390"/>
                    <a:pt x="0" y="13846"/>
                    <a:pt x="299" y="15328"/>
                  </a:cubicBezTo>
                  <a:lnTo>
                    <a:pt x="1006" y="18870"/>
                  </a:lnTo>
                  <a:cubicBezTo>
                    <a:pt x="1060" y="19136"/>
                    <a:pt x="1293" y="19326"/>
                    <a:pt x="1562" y="19326"/>
                  </a:cubicBezTo>
                  <a:lnTo>
                    <a:pt x="12866" y="19326"/>
                  </a:lnTo>
                  <a:cubicBezTo>
                    <a:pt x="13138" y="19326"/>
                    <a:pt x="13371" y="19136"/>
                    <a:pt x="13422" y="18870"/>
                  </a:cubicBezTo>
                  <a:lnTo>
                    <a:pt x="14131" y="15328"/>
                  </a:lnTo>
                  <a:cubicBezTo>
                    <a:pt x="14430" y="13842"/>
                    <a:pt x="13506" y="12387"/>
                    <a:pt x="12039" y="12025"/>
                  </a:cubicBezTo>
                  <a:lnTo>
                    <a:pt x="10569" y="11665"/>
                  </a:lnTo>
                  <a:lnTo>
                    <a:pt x="10565" y="11665"/>
                  </a:lnTo>
                  <a:cubicBezTo>
                    <a:pt x="10505" y="11638"/>
                    <a:pt x="10445" y="11626"/>
                    <a:pt x="10378" y="11620"/>
                  </a:cubicBezTo>
                  <a:lnTo>
                    <a:pt x="9980" y="11524"/>
                  </a:lnTo>
                  <a:lnTo>
                    <a:pt x="9980" y="10207"/>
                  </a:lnTo>
                  <a:cubicBezTo>
                    <a:pt x="10750" y="9461"/>
                    <a:pt x="11188" y="8435"/>
                    <a:pt x="11188" y="7363"/>
                  </a:cubicBezTo>
                  <a:lnTo>
                    <a:pt x="11188" y="5098"/>
                  </a:lnTo>
                  <a:cubicBezTo>
                    <a:pt x="11188" y="4820"/>
                    <a:pt x="11157" y="4546"/>
                    <a:pt x="11100" y="4274"/>
                  </a:cubicBezTo>
                  <a:cubicBezTo>
                    <a:pt x="12459" y="3567"/>
                    <a:pt x="12739" y="1747"/>
                    <a:pt x="11659" y="663"/>
                  </a:cubicBezTo>
                  <a:cubicBezTo>
                    <a:pt x="11209" y="214"/>
                    <a:pt x="10632" y="0"/>
                    <a:pt x="100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937" name="Google Shape;9937;p83"/>
          <p:cNvSpPr/>
          <p:nvPr/>
        </p:nvSpPr>
        <p:spPr>
          <a:xfrm>
            <a:off x="7645633" y="3544578"/>
            <a:ext cx="179387" cy="340116"/>
          </a:xfrm>
          <a:custGeom>
            <a:avLst/>
            <a:gdLst/>
            <a:ahLst/>
            <a:cxnLst/>
            <a:rect l="l" t="t" r="r" b="b"/>
            <a:pathLst>
              <a:path w="10191" h="19322" extrusionOk="0">
                <a:moveTo>
                  <a:pt x="5102" y="1126"/>
                </a:moveTo>
                <a:cubicBezTo>
                  <a:pt x="5353" y="1126"/>
                  <a:pt x="5610" y="1220"/>
                  <a:pt x="5819" y="1429"/>
                </a:cubicBezTo>
                <a:cubicBezTo>
                  <a:pt x="6115" y="1724"/>
                  <a:pt x="6202" y="2165"/>
                  <a:pt x="6042" y="2549"/>
                </a:cubicBezTo>
                <a:cubicBezTo>
                  <a:pt x="5882" y="2932"/>
                  <a:pt x="5508" y="3180"/>
                  <a:pt x="5094" y="3180"/>
                </a:cubicBezTo>
                <a:cubicBezTo>
                  <a:pt x="4526" y="3180"/>
                  <a:pt x="4070" y="2721"/>
                  <a:pt x="4067" y="2156"/>
                </a:cubicBezTo>
                <a:cubicBezTo>
                  <a:pt x="4067" y="1537"/>
                  <a:pt x="4574" y="1126"/>
                  <a:pt x="5102" y="1126"/>
                </a:cubicBezTo>
                <a:close/>
                <a:moveTo>
                  <a:pt x="7513" y="5432"/>
                </a:moveTo>
                <a:cubicBezTo>
                  <a:pt x="8364" y="5432"/>
                  <a:pt x="9059" y="6214"/>
                  <a:pt x="9059" y="7175"/>
                </a:cubicBezTo>
                <a:lnTo>
                  <a:pt x="9059" y="10433"/>
                </a:lnTo>
                <a:cubicBezTo>
                  <a:pt x="9059" y="10747"/>
                  <a:pt x="8805" y="11000"/>
                  <a:pt x="8491" y="11000"/>
                </a:cubicBezTo>
                <a:cubicBezTo>
                  <a:pt x="8177" y="11000"/>
                  <a:pt x="7926" y="10747"/>
                  <a:pt x="7926" y="10433"/>
                </a:cubicBezTo>
                <a:lnTo>
                  <a:pt x="7926" y="7395"/>
                </a:lnTo>
                <a:cubicBezTo>
                  <a:pt x="7926" y="7081"/>
                  <a:pt x="7673" y="6830"/>
                  <a:pt x="7359" y="6830"/>
                </a:cubicBezTo>
                <a:cubicBezTo>
                  <a:pt x="7045" y="6830"/>
                  <a:pt x="6794" y="7081"/>
                  <a:pt x="6794" y="7395"/>
                </a:cubicBezTo>
                <a:lnTo>
                  <a:pt x="6794" y="17625"/>
                </a:lnTo>
                <a:cubicBezTo>
                  <a:pt x="6794" y="17936"/>
                  <a:pt x="6540" y="18190"/>
                  <a:pt x="6226" y="18190"/>
                </a:cubicBezTo>
                <a:cubicBezTo>
                  <a:pt x="5912" y="18190"/>
                  <a:pt x="5662" y="17936"/>
                  <a:pt x="5662" y="17625"/>
                </a:cubicBezTo>
                <a:lnTo>
                  <a:pt x="5662" y="11867"/>
                </a:lnTo>
                <a:cubicBezTo>
                  <a:pt x="5662" y="11556"/>
                  <a:pt x="5408" y="11302"/>
                  <a:pt x="5094" y="11302"/>
                </a:cubicBezTo>
                <a:cubicBezTo>
                  <a:pt x="4780" y="11302"/>
                  <a:pt x="4529" y="11556"/>
                  <a:pt x="4529" y="11867"/>
                </a:cubicBezTo>
                <a:lnTo>
                  <a:pt x="4529" y="17625"/>
                </a:lnTo>
                <a:cubicBezTo>
                  <a:pt x="4529" y="17936"/>
                  <a:pt x="4276" y="18190"/>
                  <a:pt x="3962" y="18190"/>
                </a:cubicBezTo>
                <a:cubicBezTo>
                  <a:pt x="3648" y="18190"/>
                  <a:pt x="3397" y="17936"/>
                  <a:pt x="3397" y="17625"/>
                </a:cubicBezTo>
                <a:lnTo>
                  <a:pt x="3397" y="7395"/>
                </a:lnTo>
                <a:cubicBezTo>
                  <a:pt x="3397" y="7081"/>
                  <a:pt x="3143" y="6830"/>
                  <a:pt x="2829" y="6830"/>
                </a:cubicBezTo>
                <a:cubicBezTo>
                  <a:pt x="2515" y="6830"/>
                  <a:pt x="2265" y="7081"/>
                  <a:pt x="2265" y="7395"/>
                </a:cubicBezTo>
                <a:lnTo>
                  <a:pt x="2265" y="10433"/>
                </a:lnTo>
                <a:cubicBezTo>
                  <a:pt x="2265" y="10747"/>
                  <a:pt x="2011" y="11000"/>
                  <a:pt x="1697" y="11000"/>
                </a:cubicBezTo>
                <a:cubicBezTo>
                  <a:pt x="1383" y="11000"/>
                  <a:pt x="1133" y="10747"/>
                  <a:pt x="1133" y="10433"/>
                </a:cubicBezTo>
                <a:lnTo>
                  <a:pt x="1133" y="7175"/>
                </a:lnTo>
                <a:cubicBezTo>
                  <a:pt x="1133" y="6214"/>
                  <a:pt x="1824" y="5432"/>
                  <a:pt x="2675" y="5432"/>
                </a:cubicBezTo>
                <a:close/>
                <a:moveTo>
                  <a:pt x="5094" y="0"/>
                </a:moveTo>
                <a:cubicBezTo>
                  <a:pt x="3950" y="0"/>
                  <a:pt x="3002" y="894"/>
                  <a:pt x="2938" y="2038"/>
                </a:cubicBezTo>
                <a:cubicBezTo>
                  <a:pt x="2878" y="3180"/>
                  <a:pt x="3720" y="4173"/>
                  <a:pt x="4859" y="4300"/>
                </a:cubicBezTo>
                <a:lnTo>
                  <a:pt x="2675" y="4300"/>
                </a:lnTo>
                <a:cubicBezTo>
                  <a:pt x="1199" y="4300"/>
                  <a:pt x="0" y="5589"/>
                  <a:pt x="0" y="7175"/>
                </a:cubicBezTo>
                <a:lnTo>
                  <a:pt x="0" y="10433"/>
                </a:lnTo>
                <a:cubicBezTo>
                  <a:pt x="0" y="11403"/>
                  <a:pt x="797" y="12134"/>
                  <a:pt x="1698" y="12134"/>
                </a:cubicBezTo>
                <a:cubicBezTo>
                  <a:pt x="1885" y="12134"/>
                  <a:pt x="2076" y="12103"/>
                  <a:pt x="2265" y="12036"/>
                </a:cubicBezTo>
                <a:lnTo>
                  <a:pt x="2265" y="17625"/>
                </a:lnTo>
                <a:cubicBezTo>
                  <a:pt x="2265" y="18561"/>
                  <a:pt x="3023" y="19322"/>
                  <a:pt x="3962" y="19322"/>
                </a:cubicBezTo>
                <a:cubicBezTo>
                  <a:pt x="4378" y="19322"/>
                  <a:pt x="4783" y="19168"/>
                  <a:pt x="5094" y="18887"/>
                </a:cubicBezTo>
                <a:cubicBezTo>
                  <a:pt x="5412" y="19172"/>
                  <a:pt x="5817" y="19321"/>
                  <a:pt x="6228" y="19321"/>
                </a:cubicBezTo>
                <a:cubicBezTo>
                  <a:pt x="6462" y="19321"/>
                  <a:pt x="6697" y="19272"/>
                  <a:pt x="6918" y="19174"/>
                </a:cubicBezTo>
                <a:cubicBezTo>
                  <a:pt x="7531" y="18899"/>
                  <a:pt x="7923" y="18292"/>
                  <a:pt x="7926" y="17625"/>
                </a:cubicBezTo>
                <a:lnTo>
                  <a:pt x="7926" y="12036"/>
                </a:lnTo>
                <a:cubicBezTo>
                  <a:pt x="8115" y="12103"/>
                  <a:pt x="8305" y="12134"/>
                  <a:pt x="8492" y="12134"/>
                </a:cubicBezTo>
                <a:cubicBezTo>
                  <a:pt x="9392" y="12134"/>
                  <a:pt x="10188" y="11403"/>
                  <a:pt x="10191" y="10433"/>
                </a:cubicBezTo>
                <a:lnTo>
                  <a:pt x="10191" y="7175"/>
                </a:lnTo>
                <a:cubicBezTo>
                  <a:pt x="10191" y="5589"/>
                  <a:pt x="8989" y="4300"/>
                  <a:pt x="7513" y="4300"/>
                </a:cubicBezTo>
                <a:lnTo>
                  <a:pt x="5330" y="4300"/>
                </a:lnTo>
                <a:cubicBezTo>
                  <a:pt x="6468" y="4173"/>
                  <a:pt x="7310" y="3180"/>
                  <a:pt x="7250" y="2038"/>
                </a:cubicBezTo>
                <a:cubicBezTo>
                  <a:pt x="7187" y="894"/>
                  <a:pt x="6238" y="0"/>
                  <a:pt x="509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938" name="Google Shape;9938;p83"/>
          <p:cNvGrpSpPr/>
          <p:nvPr/>
        </p:nvGrpSpPr>
        <p:grpSpPr>
          <a:xfrm>
            <a:off x="7990738" y="3545151"/>
            <a:ext cx="340080" cy="340063"/>
            <a:chOff x="5053975" y="4399375"/>
            <a:chExt cx="483000" cy="482975"/>
          </a:xfrm>
          <a:solidFill>
            <a:schemeClr val="accent1">
              <a:lumMod val="75000"/>
            </a:schemeClr>
          </a:solidFill>
        </p:grpSpPr>
        <p:sp>
          <p:nvSpPr>
            <p:cNvPr id="9939" name="Google Shape;9939;p83"/>
            <p:cNvSpPr/>
            <p:nvPr/>
          </p:nvSpPr>
          <p:spPr>
            <a:xfrm>
              <a:off x="5053975" y="4399375"/>
              <a:ext cx="483000" cy="482975"/>
            </a:xfrm>
            <a:custGeom>
              <a:avLst/>
              <a:gdLst/>
              <a:ahLst/>
              <a:cxnLst/>
              <a:rect l="l" t="t" r="r" b="b"/>
              <a:pathLst>
                <a:path w="19320" h="19319" extrusionOk="0">
                  <a:moveTo>
                    <a:pt x="9660" y="1130"/>
                  </a:moveTo>
                  <a:cubicBezTo>
                    <a:pt x="11822" y="1130"/>
                    <a:pt x="13981" y="1972"/>
                    <a:pt x="15666" y="3654"/>
                  </a:cubicBezTo>
                  <a:cubicBezTo>
                    <a:pt x="19033" y="7021"/>
                    <a:pt x="19033" y="12299"/>
                    <a:pt x="15666" y="15665"/>
                  </a:cubicBezTo>
                  <a:cubicBezTo>
                    <a:pt x="13983" y="17349"/>
                    <a:pt x="11821" y="18190"/>
                    <a:pt x="9660" y="18190"/>
                  </a:cubicBezTo>
                  <a:cubicBezTo>
                    <a:pt x="7499" y="18190"/>
                    <a:pt x="5338" y="17349"/>
                    <a:pt x="3655" y="15665"/>
                  </a:cubicBezTo>
                  <a:cubicBezTo>
                    <a:pt x="288" y="12299"/>
                    <a:pt x="288" y="7024"/>
                    <a:pt x="3655" y="3654"/>
                  </a:cubicBezTo>
                  <a:cubicBezTo>
                    <a:pt x="5339" y="1972"/>
                    <a:pt x="7498" y="1130"/>
                    <a:pt x="9660" y="1130"/>
                  </a:cubicBezTo>
                  <a:close/>
                  <a:moveTo>
                    <a:pt x="9660" y="0"/>
                  </a:moveTo>
                  <a:cubicBezTo>
                    <a:pt x="7112" y="0"/>
                    <a:pt x="4693" y="1015"/>
                    <a:pt x="2854" y="2854"/>
                  </a:cubicBezTo>
                  <a:cubicBezTo>
                    <a:pt x="1016" y="4693"/>
                    <a:pt x="1" y="7111"/>
                    <a:pt x="1" y="9660"/>
                  </a:cubicBezTo>
                  <a:cubicBezTo>
                    <a:pt x="1" y="12208"/>
                    <a:pt x="1016" y="14627"/>
                    <a:pt x="2854" y="16465"/>
                  </a:cubicBezTo>
                  <a:cubicBezTo>
                    <a:pt x="4693" y="18304"/>
                    <a:pt x="7112" y="19319"/>
                    <a:pt x="9660" y="19319"/>
                  </a:cubicBezTo>
                  <a:cubicBezTo>
                    <a:pt x="12209" y="19319"/>
                    <a:pt x="14627" y="18304"/>
                    <a:pt x="16466" y="16465"/>
                  </a:cubicBezTo>
                  <a:cubicBezTo>
                    <a:pt x="18305" y="14627"/>
                    <a:pt x="19319" y="12208"/>
                    <a:pt x="19319" y="9660"/>
                  </a:cubicBezTo>
                  <a:cubicBezTo>
                    <a:pt x="19319" y="7111"/>
                    <a:pt x="18305" y="4693"/>
                    <a:pt x="16466" y="2854"/>
                  </a:cubicBezTo>
                  <a:cubicBezTo>
                    <a:pt x="14627" y="1015"/>
                    <a:pt x="12209" y="0"/>
                    <a:pt x="96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40" name="Google Shape;9940;p83"/>
            <p:cNvSpPr/>
            <p:nvPr/>
          </p:nvSpPr>
          <p:spPr>
            <a:xfrm>
              <a:off x="5100725" y="4528375"/>
              <a:ext cx="309350" cy="296450"/>
            </a:xfrm>
            <a:custGeom>
              <a:avLst/>
              <a:gdLst/>
              <a:ahLst/>
              <a:cxnLst/>
              <a:rect l="l" t="t" r="r" b="b"/>
              <a:pathLst>
                <a:path w="12374" h="11858" extrusionOk="0">
                  <a:moveTo>
                    <a:pt x="2352" y="1462"/>
                  </a:moveTo>
                  <a:lnTo>
                    <a:pt x="10828" y="9938"/>
                  </a:lnTo>
                  <a:cubicBezTo>
                    <a:pt x="9875" y="10469"/>
                    <a:pt x="8830" y="10728"/>
                    <a:pt x="7793" y="10728"/>
                  </a:cubicBezTo>
                  <a:cubicBezTo>
                    <a:pt x="6180" y="10728"/>
                    <a:pt x="4586" y="10102"/>
                    <a:pt x="3388" y="8902"/>
                  </a:cubicBezTo>
                  <a:cubicBezTo>
                    <a:pt x="1416" y="6933"/>
                    <a:pt x="993" y="3896"/>
                    <a:pt x="2352" y="1462"/>
                  </a:cubicBezTo>
                  <a:close/>
                  <a:moveTo>
                    <a:pt x="2253" y="0"/>
                  </a:moveTo>
                  <a:cubicBezTo>
                    <a:pt x="2078" y="0"/>
                    <a:pt x="1904" y="81"/>
                    <a:pt x="1794" y="236"/>
                  </a:cubicBezTo>
                  <a:cubicBezTo>
                    <a:pt x="257" y="2395"/>
                    <a:pt x="0" y="5215"/>
                    <a:pt x="1120" y="7616"/>
                  </a:cubicBezTo>
                  <a:cubicBezTo>
                    <a:pt x="2243" y="10016"/>
                    <a:pt x="4568" y="11628"/>
                    <a:pt x="7210" y="11837"/>
                  </a:cubicBezTo>
                  <a:lnTo>
                    <a:pt x="7210" y="11834"/>
                  </a:lnTo>
                  <a:cubicBezTo>
                    <a:pt x="7404" y="11849"/>
                    <a:pt x="7597" y="11858"/>
                    <a:pt x="7787" y="11858"/>
                  </a:cubicBezTo>
                  <a:cubicBezTo>
                    <a:pt x="9318" y="11858"/>
                    <a:pt x="10807" y="11384"/>
                    <a:pt x="12057" y="10502"/>
                  </a:cubicBezTo>
                  <a:cubicBezTo>
                    <a:pt x="12340" y="10297"/>
                    <a:pt x="12374" y="9886"/>
                    <a:pt x="12126" y="9639"/>
                  </a:cubicBezTo>
                  <a:lnTo>
                    <a:pt x="2654" y="167"/>
                  </a:lnTo>
                  <a:cubicBezTo>
                    <a:pt x="2542" y="55"/>
                    <a:pt x="2397" y="0"/>
                    <a:pt x="22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41" name="Google Shape;9941;p83"/>
            <p:cNvSpPr/>
            <p:nvPr/>
          </p:nvSpPr>
          <p:spPr>
            <a:xfrm>
              <a:off x="5180875" y="4456850"/>
              <a:ext cx="316625" cy="296575"/>
            </a:xfrm>
            <a:custGeom>
              <a:avLst/>
              <a:gdLst/>
              <a:ahLst/>
              <a:cxnLst/>
              <a:rect l="l" t="t" r="r" b="b"/>
              <a:pathLst>
                <a:path w="12665" h="11863" extrusionOk="0">
                  <a:moveTo>
                    <a:pt x="4584" y="1128"/>
                  </a:moveTo>
                  <a:cubicBezTo>
                    <a:pt x="6196" y="1128"/>
                    <a:pt x="7791" y="1755"/>
                    <a:pt x="8987" y="2958"/>
                  </a:cubicBezTo>
                  <a:cubicBezTo>
                    <a:pt x="10964" y="4924"/>
                    <a:pt x="11387" y="7967"/>
                    <a:pt x="10022" y="10398"/>
                  </a:cubicBezTo>
                  <a:lnTo>
                    <a:pt x="1547" y="1923"/>
                  </a:lnTo>
                  <a:cubicBezTo>
                    <a:pt x="2499" y="1388"/>
                    <a:pt x="3545" y="1128"/>
                    <a:pt x="4584" y="1128"/>
                  </a:cubicBezTo>
                  <a:close/>
                  <a:moveTo>
                    <a:pt x="4578" y="1"/>
                  </a:moveTo>
                  <a:cubicBezTo>
                    <a:pt x="3095" y="1"/>
                    <a:pt x="1604" y="448"/>
                    <a:pt x="321" y="1361"/>
                  </a:cubicBezTo>
                  <a:cubicBezTo>
                    <a:pt x="34" y="1563"/>
                    <a:pt x="1" y="1977"/>
                    <a:pt x="248" y="2224"/>
                  </a:cubicBezTo>
                  <a:lnTo>
                    <a:pt x="9723" y="11697"/>
                  </a:lnTo>
                  <a:cubicBezTo>
                    <a:pt x="9829" y="11802"/>
                    <a:pt x="9971" y="11863"/>
                    <a:pt x="10122" y="11863"/>
                  </a:cubicBezTo>
                  <a:lnTo>
                    <a:pt x="10170" y="11863"/>
                  </a:lnTo>
                  <a:cubicBezTo>
                    <a:pt x="10336" y="11847"/>
                    <a:pt x="10487" y="11763"/>
                    <a:pt x="10584" y="11624"/>
                  </a:cubicBezTo>
                  <a:cubicBezTo>
                    <a:pt x="12664" y="8698"/>
                    <a:pt x="12326" y="4697"/>
                    <a:pt x="9787" y="2158"/>
                  </a:cubicBezTo>
                  <a:cubicBezTo>
                    <a:pt x="8361" y="733"/>
                    <a:pt x="6476" y="1"/>
                    <a:pt x="4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942" name="Google Shape;9942;p83"/>
          <p:cNvGrpSpPr/>
          <p:nvPr/>
        </p:nvGrpSpPr>
        <p:grpSpPr>
          <a:xfrm>
            <a:off x="7750609" y="3956042"/>
            <a:ext cx="340168" cy="340168"/>
            <a:chOff x="5648375" y="4399300"/>
            <a:chExt cx="483125" cy="483125"/>
          </a:xfrm>
          <a:solidFill>
            <a:schemeClr val="accent1">
              <a:lumMod val="75000"/>
            </a:schemeClr>
          </a:solidFill>
        </p:grpSpPr>
        <p:sp>
          <p:nvSpPr>
            <p:cNvPr id="9943" name="Google Shape;9943;p83"/>
            <p:cNvSpPr/>
            <p:nvPr/>
          </p:nvSpPr>
          <p:spPr>
            <a:xfrm>
              <a:off x="5648375" y="439930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906" y="1133"/>
                    <a:pt x="14041" y="2029"/>
                    <a:pt x="15668" y="3657"/>
                  </a:cubicBezTo>
                  <a:cubicBezTo>
                    <a:pt x="17295" y="5287"/>
                    <a:pt x="18192" y="7419"/>
                    <a:pt x="18192" y="9663"/>
                  </a:cubicBezTo>
                  <a:cubicBezTo>
                    <a:pt x="18192" y="11906"/>
                    <a:pt x="17295" y="14041"/>
                    <a:pt x="15668" y="15668"/>
                  </a:cubicBezTo>
                  <a:cubicBezTo>
                    <a:pt x="14041" y="17296"/>
                    <a:pt x="11906" y="18193"/>
                    <a:pt x="9662" y="18193"/>
                  </a:cubicBezTo>
                  <a:cubicBezTo>
                    <a:pt x="7419" y="18193"/>
                    <a:pt x="5284" y="17296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287" y="2029"/>
                    <a:pt x="7419" y="1133"/>
                    <a:pt x="9662" y="1133"/>
                  </a:cubicBezTo>
                  <a:close/>
                  <a:moveTo>
                    <a:pt x="9662" y="0"/>
                  </a:moveTo>
                  <a:cubicBezTo>
                    <a:pt x="7117" y="0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8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8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11" y="0"/>
                    <a:pt x="9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44" name="Google Shape;9944;p83"/>
            <p:cNvSpPr/>
            <p:nvPr/>
          </p:nvSpPr>
          <p:spPr>
            <a:xfrm>
              <a:off x="5734275" y="4598425"/>
              <a:ext cx="311400" cy="84950"/>
            </a:xfrm>
            <a:custGeom>
              <a:avLst/>
              <a:gdLst/>
              <a:ahLst/>
              <a:cxnLst/>
              <a:rect l="l" t="t" r="r" b="b"/>
              <a:pathLst>
                <a:path w="12456" h="3398" extrusionOk="0">
                  <a:moveTo>
                    <a:pt x="11323" y="1133"/>
                  </a:moveTo>
                  <a:lnTo>
                    <a:pt x="11323" y="2265"/>
                  </a:lnTo>
                  <a:lnTo>
                    <a:pt x="1133" y="2265"/>
                  </a:lnTo>
                  <a:lnTo>
                    <a:pt x="1133" y="1133"/>
                  </a:lnTo>
                  <a:close/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lnTo>
                    <a:pt x="0" y="2830"/>
                  </a:lnTo>
                  <a:cubicBezTo>
                    <a:pt x="0" y="3144"/>
                    <a:pt x="251" y="3398"/>
                    <a:pt x="565" y="3398"/>
                  </a:cubicBezTo>
                  <a:lnTo>
                    <a:pt x="11888" y="3398"/>
                  </a:lnTo>
                  <a:cubicBezTo>
                    <a:pt x="12202" y="3398"/>
                    <a:pt x="12455" y="3144"/>
                    <a:pt x="12455" y="2830"/>
                  </a:cubicBezTo>
                  <a:lnTo>
                    <a:pt x="12455" y="565"/>
                  </a:lnTo>
                  <a:cubicBezTo>
                    <a:pt x="12455" y="251"/>
                    <a:pt x="12202" y="1"/>
                    <a:pt x="118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945" name="Google Shape;9945;p83"/>
          <p:cNvGrpSpPr/>
          <p:nvPr/>
        </p:nvGrpSpPr>
        <p:grpSpPr>
          <a:xfrm>
            <a:off x="5981331" y="3974637"/>
            <a:ext cx="330007" cy="302744"/>
            <a:chOff x="6239575" y="4416275"/>
            <a:chExt cx="489625" cy="449175"/>
          </a:xfrm>
          <a:solidFill>
            <a:schemeClr val="accent1">
              <a:lumMod val="75000"/>
            </a:schemeClr>
          </a:solidFill>
        </p:grpSpPr>
        <p:sp>
          <p:nvSpPr>
            <p:cNvPr id="9946" name="Google Shape;9946;p83"/>
            <p:cNvSpPr/>
            <p:nvPr/>
          </p:nvSpPr>
          <p:spPr>
            <a:xfrm>
              <a:off x="6239575" y="4416275"/>
              <a:ext cx="489625" cy="449175"/>
            </a:xfrm>
            <a:custGeom>
              <a:avLst/>
              <a:gdLst/>
              <a:ahLst/>
              <a:cxnLst/>
              <a:rect l="l" t="t" r="r" b="b"/>
              <a:pathLst>
                <a:path w="19585" h="17967" extrusionOk="0">
                  <a:moveTo>
                    <a:pt x="9792" y="1132"/>
                  </a:moveTo>
                  <a:cubicBezTo>
                    <a:pt x="10374" y="1132"/>
                    <a:pt x="10955" y="1424"/>
                    <a:pt x="11278" y="2009"/>
                  </a:cubicBezTo>
                  <a:lnTo>
                    <a:pt x="18111" y="14313"/>
                  </a:lnTo>
                  <a:cubicBezTo>
                    <a:pt x="18404" y="14838"/>
                    <a:pt x="18395" y="15481"/>
                    <a:pt x="18087" y="15998"/>
                  </a:cubicBezTo>
                  <a:cubicBezTo>
                    <a:pt x="17786" y="16518"/>
                    <a:pt x="17232" y="16834"/>
                    <a:pt x="16634" y="16834"/>
                  </a:cubicBezTo>
                  <a:cubicBezTo>
                    <a:pt x="16631" y="16834"/>
                    <a:pt x="16628" y="16834"/>
                    <a:pt x="16625" y="16834"/>
                  </a:cubicBezTo>
                  <a:lnTo>
                    <a:pt x="2962" y="16834"/>
                  </a:lnTo>
                  <a:cubicBezTo>
                    <a:pt x="1667" y="16834"/>
                    <a:pt x="849" y="15445"/>
                    <a:pt x="1474" y="14313"/>
                  </a:cubicBezTo>
                  <a:lnTo>
                    <a:pt x="8307" y="2009"/>
                  </a:lnTo>
                  <a:cubicBezTo>
                    <a:pt x="8630" y="1424"/>
                    <a:pt x="9211" y="1132"/>
                    <a:pt x="9792" y="1132"/>
                  </a:cubicBezTo>
                  <a:close/>
                  <a:moveTo>
                    <a:pt x="9792" y="1"/>
                  </a:moveTo>
                  <a:cubicBezTo>
                    <a:pt x="8763" y="1"/>
                    <a:pt x="7815" y="559"/>
                    <a:pt x="7317" y="1462"/>
                  </a:cubicBezTo>
                  <a:lnTo>
                    <a:pt x="483" y="13766"/>
                  </a:lnTo>
                  <a:cubicBezTo>
                    <a:pt x="0" y="14642"/>
                    <a:pt x="15" y="15711"/>
                    <a:pt x="523" y="16574"/>
                  </a:cubicBezTo>
                  <a:cubicBezTo>
                    <a:pt x="1033" y="17435"/>
                    <a:pt x="1960" y="17966"/>
                    <a:pt x="2962" y="17966"/>
                  </a:cubicBezTo>
                  <a:lnTo>
                    <a:pt x="16625" y="17966"/>
                  </a:lnTo>
                  <a:cubicBezTo>
                    <a:pt x="17625" y="17966"/>
                    <a:pt x="18555" y="17435"/>
                    <a:pt x="19062" y="16574"/>
                  </a:cubicBezTo>
                  <a:cubicBezTo>
                    <a:pt x="19572" y="15711"/>
                    <a:pt x="19585" y="14642"/>
                    <a:pt x="19101" y="13766"/>
                  </a:cubicBezTo>
                  <a:lnTo>
                    <a:pt x="12271" y="1462"/>
                  </a:lnTo>
                  <a:cubicBezTo>
                    <a:pt x="11770" y="559"/>
                    <a:pt x="10822" y="1"/>
                    <a:pt x="97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47" name="Google Shape;9947;p83"/>
            <p:cNvSpPr/>
            <p:nvPr/>
          </p:nvSpPr>
          <p:spPr>
            <a:xfrm>
              <a:off x="6438550" y="4723875"/>
              <a:ext cx="88350" cy="84950"/>
            </a:xfrm>
            <a:custGeom>
              <a:avLst/>
              <a:gdLst/>
              <a:ahLst/>
              <a:cxnLst/>
              <a:rect l="l" t="t" r="r" b="b"/>
              <a:pathLst>
                <a:path w="3534" h="3398" extrusionOk="0">
                  <a:moveTo>
                    <a:pt x="1830" y="1132"/>
                  </a:moveTo>
                  <a:cubicBezTo>
                    <a:pt x="2122" y="1132"/>
                    <a:pt x="2401" y="1358"/>
                    <a:pt x="2401" y="1701"/>
                  </a:cubicBezTo>
                  <a:cubicBezTo>
                    <a:pt x="2401" y="2012"/>
                    <a:pt x="2147" y="2266"/>
                    <a:pt x="1833" y="2266"/>
                  </a:cubicBezTo>
                  <a:cubicBezTo>
                    <a:pt x="1329" y="2266"/>
                    <a:pt x="1076" y="1656"/>
                    <a:pt x="1432" y="1299"/>
                  </a:cubicBezTo>
                  <a:cubicBezTo>
                    <a:pt x="1548" y="1184"/>
                    <a:pt x="1691" y="1132"/>
                    <a:pt x="1830" y="1132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1" y="1683"/>
                    <a:pt x="146" y="2414"/>
                    <a:pt x="632" y="2900"/>
                  </a:cubicBezTo>
                  <a:cubicBezTo>
                    <a:pt x="957" y="3225"/>
                    <a:pt x="1391" y="3397"/>
                    <a:pt x="1833" y="3397"/>
                  </a:cubicBezTo>
                  <a:cubicBezTo>
                    <a:pt x="2052" y="3397"/>
                    <a:pt x="2273" y="3355"/>
                    <a:pt x="2483" y="3268"/>
                  </a:cubicBezTo>
                  <a:cubicBezTo>
                    <a:pt x="3117" y="3005"/>
                    <a:pt x="3533" y="2386"/>
                    <a:pt x="3533" y="1701"/>
                  </a:cubicBezTo>
                  <a:cubicBezTo>
                    <a:pt x="3530" y="762"/>
                    <a:pt x="2772" y="1"/>
                    <a:pt x="1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48" name="Google Shape;9948;p83"/>
            <p:cNvSpPr/>
            <p:nvPr/>
          </p:nvSpPr>
          <p:spPr>
            <a:xfrm>
              <a:off x="6441950" y="4497425"/>
              <a:ext cx="84950" cy="198250"/>
            </a:xfrm>
            <a:custGeom>
              <a:avLst/>
              <a:gdLst/>
              <a:ahLst/>
              <a:cxnLst/>
              <a:rect l="l" t="t" r="r" b="b"/>
              <a:pathLst>
                <a:path w="3398" h="7930" extrusionOk="0">
                  <a:moveTo>
                    <a:pt x="1697" y="1133"/>
                  </a:moveTo>
                  <a:cubicBezTo>
                    <a:pt x="2011" y="1133"/>
                    <a:pt x="2265" y="1387"/>
                    <a:pt x="2265" y="1701"/>
                  </a:cubicBezTo>
                  <a:lnTo>
                    <a:pt x="2265" y="6230"/>
                  </a:lnTo>
                  <a:cubicBezTo>
                    <a:pt x="2265" y="6544"/>
                    <a:pt x="2011" y="6797"/>
                    <a:pt x="1697" y="6797"/>
                  </a:cubicBezTo>
                  <a:cubicBezTo>
                    <a:pt x="1383" y="6797"/>
                    <a:pt x="1133" y="6544"/>
                    <a:pt x="1133" y="6230"/>
                  </a:cubicBezTo>
                  <a:lnTo>
                    <a:pt x="1133" y="1701"/>
                  </a:lnTo>
                  <a:cubicBezTo>
                    <a:pt x="1133" y="1387"/>
                    <a:pt x="1383" y="1133"/>
                    <a:pt x="1697" y="1133"/>
                  </a:cubicBezTo>
                  <a:close/>
                  <a:moveTo>
                    <a:pt x="1697" y="1"/>
                  </a:moveTo>
                  <a:cubicBezTo>
                    <a:pt x="758" y="1"/>
                    <a:pt x="1" y="762"/>
                    <a:pt x="1" y="1701"/>
                  </a:cubicBezTo>
                  <a:lnTo>
                    <a:pt x="1" y="6233"/>
                  </a:lnTo>
                  <a:cubicBezTo>
                    <a:pt x="1" y="7169"/>
                    <a:pt x="758" y="7930"/>
                    <a:pt x="1697" y="7930"/>
                  </a:cubicBezTo>
                  <a:cubicBezTo>
                    <a:pt x="2636" y="7930"/>
                    <a:pt x="3397" y="7169"/>
                    <a:pt x="3397" y="6233"/>
                  </a:cubicBezTo>
                  <a:lnTo>
                    <a:pt x="3397" y="1701"/>
                  </a:lnTo>
                  <a:cubicBezTo>
                    <a:pt x="3397" y="762"/>
                    <a:pt x="2636" y="1"/>
                    <a:pt x="16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949" name="Google Shape;9949;p83"/>
          <p:cNvGrpSpPr/>
          <p:nvPr/>
        </p:nvGrpSpPr>
        <p:grpSpPr>
          <a:xfrm>
            <a:off x="3084610" y="3971815"/>
            <a:ext cx="308234" cy="308234"/>
            <a:chOff x="892750" y="4993750"/>
            <a:chExt cx="483125" cy="483125"/>
          </a:xfrm>
          <a:solidFill>
            <a:schemeClr val="accent1">
              <a:lumMod val="75000"/>
            </a:schemeClr>
          </a:solidFill>
        </p:grpSpPr>
        <p:sp>
          <p:nvSpPr>
            <p:cNvPr id="9950" name="Google Shape;9950;p83"/>
            <p:cNvSpPr/>
            <p:nvPr/>
          </p:nvSpPr>
          <p:spPr>
            <a:xfrm>
              <a:off x="8927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5" y="17352"/>
                    <a:pt x="11823" y="18193"/>
                    <a:pt x="9662" y="18193"/>
                  </a:cubicBezTo>
                  <a:cubicBezTo>
                    <a:pt x="7501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1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4" y="12208"/>
                    <a:pt x="19324" y="9663"/>
                  </a:cubicBezTo>
                  <a:cubicBezTo>
                    <a:pt x="19324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51" name="Google Shape;9951;p83"/>
            <p:cNvSpPr/>
            <p:nvPr/>
          </p:nvSpPr>
          <p:spPr>
            <a:xfrm>
              <a:off x="1021000" y="5052250"/>
              <a:ext cx="230775" cy="253450"/>
            </a:xfrm>
            <a:custGeom>
              <a:avLst/>
              <a:gdLst/>
              <a:ahLst/>
              <a:cxnLst/>
              <a:rect l="l" t="t" r="r" b="b"/>
              <a:pathLst>
                <a:path w="9231" h="10138" extrusionOk="0">
                  <a:moveTo>
                    <a:pt x="4532" y="1133"/>
                  </a:moveTo>
                  <a:cubicBezTo>
                    <a:pt x="5450" y="1133"/>
                    <a:pt x="6326" y="1483"/>
                    <a:pt x="6936" y="2090"/>
                  </a:cubicBezTo>
                  <a:cubicBezTo>
                    <a:pt x="8261" y="3419"/>
                    <a:pt x="8261" y="5568"/>
                    <a:pt x="6936" y="6894"/>
                  </a:cubicBezTo>
                  <a:lnTo>
                    <a:pt x="6933" y="6894"/>
                  </a:lnTo>
                  <a:cubicBezTo>
                    <a:pt x="6688" y="7142"/>
                    <a:pt x="6404" y="7347"/>
                    <a:pt x="6096" y="7510"/>
                  </a:cubicBezTo>
                  <a:cubicBezTo>
                    <a:pt x="5595" y="7767"/>
                    <a:pt x="5275" y="8135"/>
                    <a:pt x="5154" y="8600"/>
                  </a:cubicBezTo>
                  <a:cubicBezTo>
                    <a:pt x="5079" y="8842"/>
                    <a:pt x="4856" y="9000"/>
                    <a:pt x="4614" y="9000"/>
                  </a:cubicBezTo>
                  <a:cubicBezTo>
                    <a:pt x="4566" y="9000"/>
                    <a:pt x="4517" y="8993"/>
                    <a:pt x="4469" y="8980"/>
                  </a:cubicBezTo>
                  <a:cubicBezTo>
                    <a:pt x="4176" y="8905"/>
                    <a:pt x="3995" y="8612"/>
                    <a:pt x="4058" y="8316"/>
                  </a:cubicBezTo>
                  <a:cubicBezTo>
                    <a:pt x="4254" y="7534"/>
                    <a:pt x="4765" y="6924"/>
                    <a:pt x="5574" y="6504"/>
                  </a:cubicBezTo>
                  <a:cubicBezTo>
                    <a:pt x="6936" y="5801"/>
                    <a:pt x="7220" y="3974"/>
                    <a:pt x="6136" y="2890"/>
                  </a:cubicBezTo>
                  <a:cubicBezTo>
                    <a:pt x="5690" y="2458"/>
                    <a:pt x="5113" y="2243"/>
                    <a:pt x="4535" y="2243"/>
                  </a:cubicBezTo>
                  <a:cubicBezTo>
                    <a:pt x="3958" y="2243"/>
                    <a:pt x="3380" y="2458"/>
                    <a:pt x="2935" y="2890"/>
                  </a:cubicBezTo>
                  <a:cubicBezTo>
                    <a:pt x="2506" y="3313"/>
                    <a:pt x="2268" y="3890"/>
                    <a:pt x="2268" y="4494"/>
                  </a:cubicBezTo>
                  <a:cubicBezTo>
                    <a:pt x="2268" y="4805"/>
                    <a:pt x="2014" y="5058"/>
                    <a:pt x="1703" y="5058"/>
                  </a:cubicBezTo>
                  <a:cubicBezTo>
                    <a:pt x="1389" y="5058"/>
                    <a:pt x="1135" y="4805"/>
                    <a:pt x="1135" y="4494"/>
                  </a:cubicBezTo>
                  <a:cubicBezTo>
                    <a:pt x="1132" y="3591"/>
                    <a:pt x="1492" y="2724"/>
                    <a:pt x="2132" y="2090"/>
                  </a:cubicBezTo>
                  <a:cubicBezTo>
                    <a:pt x="2739" y="1483"/>
                    <a:pt x="3614" y="1133"/>
                    <a:pt x="4532" y="1133"/>
                  </a:cubicBezTo>
                  <a:close/>
                  <a:moveTo>
                    <a:pt x="4532" y="1"/>
                  </a:moveTo>
                  <a:cubicBezTo>
                    <a:pt x="3315" y="1"/>
                    <a:pt x="2150" y="469"/>
                    <a:pt x="1332" y="1290"/>
                  </a:cubicBezTo>
                  <a:cubicBezTo>
                    <a:pt x="477" y="2135"/>
                    <a:pt x="0" y="3289"/>
                    <a:pt x="3" y="4494"/>
                  </a:cubicBezTo>
                  <a:cubicBezTo>
                    <a:pt x="3" y="5430"/>
                    <a:pt x="764" y="6190"/>
                    <a:pt x="1703" y="6190"/>
                  </a:cubicBezTo>
                  <a:cubicBezTo>
                    <a:pt x="2639" y="6190"/>
                    <a:pt x="3400" y="5430"/>
                    <a:pt x="3400" y="4494"/>
                  </a:cubicBezTo>
                  <a:cubicBezTo>
                    <a:pt x="3400" y="3830"/>
                    <a:pt x="3944" y="3358"/>
                    <a:pt x="4535" y="3358"/>
                  </a:cubicBezTo>
                  <a:cubicBezTo>
                    <a:pt x="4731" y="3358"/>
                    <a:pt x="4933" y="3410"/>
                    <a:pt x="5121" y="3524"/>
                  </a:cubicBezTo>
                  <a:cubicBezTo>
                    <a:pt x="5876" y="3986"/>
                    <a:pt x="5837" y="5094"/>
                    <a:pt x="5052" y="5499"/>
                  </a:cubicBezTo>
                  <a:cubicBezTo>
                    <a:pt x="3959" y="6064"/>
                    <a:pt x="3234" y="6945"/>
                    <a:pt x="2959" y="8041"/>
                  </a:cubicBezTo>
                  <a:cubicBezTo>
                    <a:pt x="2742" y="8941"/>
                    <a:pt x="3288" y="9850"/>
                    <a:pt x="4185" y="10083"/>
                  </a:cubicBezTo>
                  <a:cubicBezTo>
                    <a:pt x="4327" y="10119"/>
                    <a:pt x="4470" y="10137"/>
                    <a:pt x="4611" y="10137"/>
                  </a:cubicBezTo>
                  <a:cubicBezTo>
                    <a:pt x="5356" y="10137"/>
                    <a:pt x="6039" y="9642"/>
                    <a:pt x="6247" y="8893"/>
                  </a:cubicBezTo>
                  <a:cubicBezTo>
                    <a:pt x="6262" y="8832"/>
                    <a:pt x="6305" y="8675"/>
                    <a:pt x="6616" y="8515"/>
                  </a:cubicBezTo>
                  <a:cubicBezTo>
                    <a:pt x="7899" y="7851"/>
                    <a:pt x="8787" y="6613"/>
                    <a:pt x="9007" y="5188"/>
                  </a:cubicBezTo>
                  <a:cubicBezTo>
                    <a:pt x="9230" y="3760"/>
                    <a:pt x="8756" y="2313"/>
                    <a:pt x="7736" y="1290"/>
                  </a:cubicBezTo>
                  <a:cubicBezTo>
                    <a:pt x="6918" y="472"/>
                    <a:pt x="5749" y="1"/>
                    <a:pt x="4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52" name="Google Shape;9952;p83"/>
            <p:cNvSpPr/>
            <p:nvPr/>
          </p:nvSpPr>
          <p:spPr>
            <a:xfrm>
              <a:off x="1088475" y="5334425"/>
              <a:ext cx="88350" cy="84925"/>
            </a:xfrm>
            <a:custGeom>
              <a:avLst/>
              <a:gdLst/>
              <a:ahLst/>
              <a:cxnLst/>
              <a:rect l="l" t="t" r="r" b="b"/>
              <a:pathLst>
                <a:path w="3534" h="3397" extrusionOk="0">
                  <a:moveTo>
                    <a:pt x="1829" y="1129"/>
                  </a:moveTo>
                  <a:cubicBezTo>
                    <a:pt x="2121" y="1129"/>
                    <a:pt x="2401" y="1356"/>
                    <a:pt x="2401" y="1697"/>
                  </a:cubicBezTo>
                  <a:cubicBezTo>
                    <a:pt x="2401" y="2011"/>
                    <a:pt x="2147" y="2265"/>
                    <a:pt x="1833" y="2265"/>
                  </a:cubicBezTo>
                  <a:cubicBezTo>
                    <a:pt x="1329" y="2265"/>
                    <a:pt x="1075" y="1655"/>
                    <a:pt x="1432" y="1296"/>
                  </a:cubicBezTo>
                  <a:cubicBezTo>
                    <a:pt x="1548" y="1181"/>
                    <a:pt x="1690" y="1129"/>
                    <a:pt x="1829" y="1129"/>
                  </a:cubicBezTo>
                  <a:close/>
                  <a:moveTo>
                    <a:pt x="1833" y="0"/>
                  </a:moveTo>
                  <a:cubicBezTo>
                    <a:pt x="1145" y="0"/>
                    <a:pt x="526" y="414"/>
                    <a:pt x="263" y="1048"/>
                  </a:cubicBezTo>
                  <a:cubicBezTo>
                    <a:pt x="0" y="1682"/>
                    <a:pt x="145" y="2413"/>
                    <a:pt x="631" y="2899"/>
                  </a:cubicBezTo>
                  <a:cubicBezTo>
                    <a:pt x="957" y="3224"/>
                    <a:pt x="1391" y="3397"/>
                    <a:pt x="1833" y="3397"/>
                  </a:cubicBezTo>
                  <a:cubicBezTo>
                    <a:pt x="2052" y="3397"/>
                    <a:pt x="2272" y="3354"/>
                    <a:pt x="2482" y="3267"/>
                  </a:cubicBezTo>
                  <a:cubicBezTo>
                    <a:pt x="3116" y="3005"/>
                    <a:pt x="3533" y="2386"/>
                    <a:pt x="3533" y="1697"/>
                  </a:cubicBezTo>
                  <a:cubicBezTo>
                    <a:pt x="3530" y="758"/>
                    <a:pt x="2772" y="0"/>
                    <a:pt x="18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953" name="Google Shape;9953;p83"/>
          <p:cNvGrpSpPr/>
          <p:nvPr/>
        </p:nvGrpSpPr>
        <p:grpSpPr>
          <a:xfrm>
            <a:off x="3497219" y="3971815"/>
            <a:ext cx="308234" cy="308234"/>
            <a:chOff x="1487200" y="4993750"/>
            <a:chExt cx="483125" cy="483125"/>
          </a:xfrm>
          <a:solidFill>
            <a:schemeClr val="accent1">
              <a:lumMod val="75000"/>
            </a:schemeClr>
          </a:solidFill>
        </p:grpSpPr>
        <p:sp>
          <p:nvSpPr>
            <p:cNvPr id="9954" name="Google Shape;9954;p83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55" name="Google Shape;9955;p83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956" name="Google Shape;9956;p83"/>
          <p:cNvGrpSpPr/>
          <p:nvPr/>
        </p:nvGrpSpPr>
        <p:grpSpPr>
          <a:xfrm>
            <a:off x="3909829" y="3971815"/>
            <a:ext cx="308234" cy="308234"/>
            <a:chOff x="2081650" y="4993750"/>
            <a:chExt cx="483125" cy="483125"/>
          </a:xfrm>
          <a:solidFill>
            <a:schemeClr val="accent1">
              <a:lumMod val="75000"/>
            </a:schemeClr>
          </a:solidFill>
        </p:grpSpPr>
        <p:sp>
          <p:nvSpPr>
            <p:cNvPr id="9957" name="Google Shape;9957;p83"/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58" name="Google Shape;9958;p83"/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959" name="Google Shape;9959;p83"/>
          <p:cNvGrpSpPr/>
          <p:nvPr/>
        </p:nvGrpSpPr>
        <p:grpSpPr>
          <a:xfrm>
            <a:off x="1491328" y="3979188"/>
            <a:ext cx="293982" cy="293982"/>
            <a:chOff x="2676100" y="4993750"/>
            <a:chExt cx="483125" cy="483125"/>
          </a:xfrm>
          <a:solidFill>
            <a:schemeClr val="accent1">
              <a:lumMod val="75000"/>
            </a:schemeClr>
          </a:solidFill>
        </p:grpSpPr>
        <p:sp>
          <p:nvSpPr>
            <p:cNvPr id="9960" name="Google Shape;9960;p83"/>
            <p:cNvSpPr/>
            <p:nvPr/>
          </p:nvSpPr>
          <p:spPr>
            <a:xfrm>
              <a:off x="26761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7628" y="1133"/>
                  </a:moveTo>
                  <a:cubicBezTo>
                    <a:pt x="17939" y="1133"/>
                    <a:pt x="18193" y="1386"/>
                    <a:pt x="18193" y="1700"/>
                  </a:cubicBezTo>
                  <a:lnTo>
                    <a:pt x="18193" y="17628"/>
                  </a:lnTo>
                  <a:cubicBezTo>
                    <a:pt x="18193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3" y="17939"/>
                    <a:pt x="1133" y="17628"/>
                  </a:cubicBezTo>
                  <a:lnTo>
                    <a:pt x="1133" y="1700"/>
                  </a:lnTo>
                  <a:cubicBezTo>
                    <a:pt x="1133" y="1386"/>
                    <a:pt x="1386" y="1133"/>
                    <a:pt x="1700" y="1133"/>
                  </a:cubicBezTo>
                  <a:close/>
                  <a:moveTo>
                    <a:pt x="1700" y="1"/>
                  </a:moveTo>
                  <a:cubicBezTo>
                    <a:pt x="761" y="1"/>
                    <a:pt x="0" y="761"/>
                    <a:pt x="0" y="1700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0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61" name="Google Shape;9961;p83"/>
            <p:cNvSpPr/>
            <p:nvPr/>
          </p:nvSpPr>
          <p:spPr>
            <a:xfrm>
              <a:off x="2776125" y="5051350"/>
              <a:ext cx="141550" cy="367950"/>
            </a:xfrm>
            <a:custGeom>
              <a:avLst/>
              <a:gdLst/>
              <a:ahLst/>
              <a:cxnLst/>
              <a:rect l="l" t="t" r="r" b="b"/>
              <a:pathLst>
                <a:path w="5662" h="14718" extrusionOk="0">
                  <a:moveTo>
                    <a:pt x="4529" y="4530"/>
                  </a:moveTo>
                  <a:lnTo>
                    <a:pt x="4529" y="5094"/>
                  </a:lnTo>
                  <a:cubicBezTo>
                    <a:pt x="4529" y="5408"/>
                    <a:pt x="4276" y="5662"/>
                    <a:pt x="3965" y="5662"/>
                  </a:cubicBezTo>
                  <a:cubicBezTo>
                    <a:pt x="3651" y="5662"/>
                    <a:pt x="3397" y="5912"/>
                    <a:pt x="3397" y="6226"/>
                  </a:cubicBezTo>
                  <a:lnTo>
                    <a:pt x="3397" y="13020"/>
                  </a:lnTo>
                  <a:cubicBezTo>
                    <a:pt x="3397" y="13334"/>
                    <a:pt x="3143" y="13585"/>
                    <a:pt x="2832" y="13585"/>
                  </a:cubicBezTo>
                  <a:cubicBezTo>
                    <a:pt x="2518" y="13585"/>
                    <a:pt x="2265" y="13334"/>
                    <a:pt x="2265" y="13020"/>
                  </a:cubicBezTo>
                  <a:lnTo>
                    <a:pt x="2265" y="6226"/>
                  </a:lnTo>
                  <a:cubicBezTo>
                    <a:pt x="2265" y="5912"/>
                    <a:pt x="2011" y="5662"/>
                    <a:pt x="1700" y="5662"/>
                  </a:cubicBezTo>
                  <a:cubicBezTo>
                    <a:pt x="1386" y="5662"/>
                    <a:pt x="1132" y="5408"/>
                    <a:pt x="1132" y="5094"/>
                  </a:cubicBezTo>
                  <a:lnTo>
                    <a:pt x="1132" y="4530"/>
                  </a:lnTo>
                  <a:close/>
                  <a:moveTo>
                    <a:pt x="568" y="0"/>
                  </a:moveTo>
                  <a:cubicBezTo>
                    <a:pt x="254" y="0"/>
                    <a:pt x="0" y="251"/>
                    <a:pt x="0" y="565"/>
                  </a:cubicBezTo>
                  <a:lnTo>
                    <a:pt x="0" y="5094"/>
                  </a:lnTo>
                  <a:cubicBezTo>
                    <a:pt x="0" y="5813"/>
                    <a:pt x="453" y="6456"/>
                    <a:pt x="1132" y="6694"/>
                  </a:cubicBezTo>
                  <a:lnTo>
                    <a:pt x="1132" y="13020"/>
                  </a:lnTo>
                  <a:cubicBezTo>
                    <a:pt x="1132" y="13959"/>
                    <a:pt x="1893" y="14717"/>
                    <a:pt x="2832" y="14717"/>
                  </a:cubicBezTo>
                  <a:cubicBezTo>
                    <a:pt x="3768" y="14717"/>
                    <a:pt x="4529" y="13959"/>
                    <a:pt x="4529" y="13020"/>
                  </a:cubicBezTo>
                  <a:lnTo>
                    <a:pt x="4529" y="6694"/>
                  </a:lnTo>
                  <a:cubicBezTo>
                    <a:pt x="5209" y="6456"/>
                    <a:pt x="5662" y="5813"/>
                    <a:pt x="5662" y="5094"/>
                  </a:cubicBezTo>
                  <a:lnTo>
                    <a:pt x="5662" y="565"/>
                  </a:lnTo>
                  <a:cubicBezTo>
                    <a:pt x="5662" y="251"/>
                    <a:pt x="5408" y="0"/>
                    <a:pt x="5097" y="0"/>
                  </a:cubicBezTo>
                  <a:cubicBezTo>
                    <a:pt x="4783" y="0"/>
                    <a:pt x="4529" y="251"/>
                    <a:pt x="4529" y="565"/>
                  </a:cubicBezTo>
                  <a:lnTo>
                    <a:pt x="4529" y="3397"/>
                  </a:lnTo>
                  <a:lnTo>
                    <a:pt x="3397" y="3397"/>
                  </a:lnTo>
                  <a:lnTo>
                    <a:pt x="3397" y="565"/>
                  </a:lnTo>
                  <a:cubicBezTo>
                    <a:pt x="3397" y="251"/>
                    <a:pt x="3143" y="0"/>
                    <a:pt x="2832" y="0"/>
                  </a:cubicBezTo>
                  <a:cubicBezTo>
                    <a:pt x="2518" y="0"/>
                    <a:pt x="2265" y="251"/>
                    <a:pt x="2265" y="565"/>
                  </a:cubicBezTo>
                  <a:lnTo>
                    <a:pt x="2265" y="3397"/>
                  </a:lnTo>
                  <a:lnTo>
                    <a:pt x="1132" y="3397"/>
                  </a:lnTo>
                  <a:lnTo>
                    <a:pt x="1132" y="565"/>
                  </a:lnTo>
                  <a:cubicBezTo>
                    <a:pt x="1132" y="251"/>
                    <a:pt x="879" y="0"/>
                    <a:pt x="5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62" name="Google Shape;9962;p83"/>
            <p:cNvSpPr/>
            <p:nvPr/>
          </p:nvSpPr>
          <p:spPr>
            <a:xfrm>
              <a:off x="2945950" y="5051350"/>
              <a:ext cx="113275" cy="367950"/>
            </a:xfrm>
            <a:custGeom>
              <a:avLst/>
              <a:gdLst/>
              <a:ahLst/>
              <a:cxnLst/>
              <a:rect l="l" t="t" r="r" b="b"/>
              <a:pathLst>
                <a:path w="4531" h="14718" extrusionOk="0">
                  <a:moveTo>
                    <a:pt x="3398" y="1187"/>
                  </a:moveTo>
                  <a:lnTo>
                    <a:pt x="3398" y="13020"/>
                  </a:lnTo>
                  <a:cubicBezTo>
                    <a:pt x="3398" y="13334"/>
                    <a:pt x="3144" y="13585"/>
                    <a:pt x="2833" y="13585"/>
                  </a:cubicBezTo>
                  <a:cubicBezTo>
                    <a:pt x="2519" y="13585"/>
                    <a:pt x="2266" y="13334"/>
                    <a:pt x="2266" y="13020"/>
                  </a:cubicBezTo>
                  <a:lnTo>
                    <a:pt x="2266" y="8491"/>
                  </a:lnTo>
                  <a:cubicBezTo>
                    <a:pt x="2266" y="8177"/>
                    <a:pt x="2012" y="7926"/>
                    <a:pt x="1701" y="7926"/>
                  </a:cubicBezTo>
                  <a:lnTo>
                    <a:pt x="1133" y="7926"/>
                  </a:lnTo>
                  <a:lnTo>
                    <a:pt x="1133" y="3962"/>
                  </a:lnTo>
                  <a:cubicBezTo>
                    <a:pt x="1136" y="2618"/>
                    <a:pt x="2081" y="1459"/>
                    <a:pt x="3398" y="1187"/>
                  </a:cubicBezTo>
                  <a:close/>
                  <a:moveTo>
                    <a:pt x="3965" y="0"/>
                  </a:moveTo>
                  <a:cubicBezTo>
                    <a:pt x="1776" y="0"/>
                    <a:pt x="4" y="1773"/>
                    <a:pt x="1" y="3962"/>
                  </a:cubicBezTo>
                  <a:lnTo>
                    <a:pt x="1" y="8491"/>
                  </a:lnTo>
                  <a:cubicBezTo>
                    <a:pt x="1" y="8805"/>
                    <a:pt x="255" y="9059"/>
                    <a:pt x="569" y="9059"/>
                  </a:cubicBezTo>
                  <a:lnTo>
                    <a:pt x="1133" y="9059"/>
                  </a:lnTo>
                  <a:lnTo>
                    <a:pt x="1133" y="13020"/>
                  </a:lnTo>
                  <a:cubicBezTo>
                    <a:pt x="1133" y="13959"/>
                    <a:pt x="1894" y="14717"/>
                    <a:pt x="2833" y="14717"/>
                  </a:cubicBezTo>
                  <a:cubicBezTo>
                    <a:pt x="3769" y="14717"/>
                    <a:pt x="4530" y="13959"/>
                    <a:pt x="4530" y="13020"/>
                  </a:cubicBezTo>
                  <a:lnTo>
                    <a:pt x="4530" y="565"/>
                  </a:lnTo>
                  <a:cubicBezTo>
                    <a:pt x="4530" y="251"/>
                    <a:pt x="4276" y="0"/>
                    <a:pt x="3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963" name="Google Shape;9963;p83"/>
          <p:cNvGrpSpPr/>
          <p:nvPr/>
        </p:nvGrpSpPr>
        <p:grpSpPr>
          <a:xfrm>
            <a:off x="4322435" y="3971815"/>
            <a:ext cx="308234" cy="308234"/>
            <a:chOff x="3270550" y="4993750"/>
            <a:chExt cx="483125" cy="483125"/>
          </a:xfrm>
          <a:solidFill>
            <a:schemeClr val="accent1">
              <a:lumMod val="75000"/>
            </a:schemeClr>
          </a:solidFill>
        </p:grpSpPr>
        <p:sp>
          <p:nvSpPr>
            <p:cNvPr id="9964" name="Google Shape;9964;p83"/>
            <p:cNvSpPr/>
            <p:nvPr/>
          </p:nvSpPr>
          <p:spPr>
            <a:xfrm>
              <a:off x="32705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7628" y="1133"/>
                  </a:moveTo>
                  <a:cubicBezTo>
                    <a:pt x="17939" y="1133"/>
                    <a:pt x="18193" y="1386"/>
                    <a:pt x="18193" y="1700"/>
                  </a:cubicBezTo>
                  <a:lnTo>
                    <a:pt x="18193" y="17628"/>
                  </a:lnTo>
                  <a:cubicBezTo>
                    <a:pt x="18193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3" y="17939"/>
                    <a:pt x="1133" y="17628"/>
                  </a:cubicBezTo>
                  <a:lnTo>
                    <a:pt x="1133" y="1700"/>
                  </a:lnTo>
                  <a:cubicBezTo>
                    <a:pt x="1133" y="1386"/>
                    <a:pt x="1386" y="1133"/>
                    <a:pt x="1700" y="1133"/>
                  </a:cubicBezTo>
                  <a:close/>
                  <a:moveTo>
                    <a:pt x="1700" y="1"/>
                  </a:moveTo>
                  <a:cubicBezTo>
                    <a:pt x="761" y="1"/>
                    <a:pt x="1" y="761"/>
                    <a:pt x="1" y="1700"/>
                  </a:cubicBezTo>
                  <a:lnTo>
                    <a:pt x="1" y="17628"/>
                  </a:lnTo>
                  <a:cubicBezTo>
                    <a:pt x="1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0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65" name="Google Shape;9965;p83"/>
            <p:cNvSpPr/>
            <p:nvPr/>
          </p:nvSpPr>
          <p:spPr>
            <a:xfrm>
              <a:off x="3469675" y="50796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8" y="1135"/>
                  </a:moveTo>
                  <a:cubicBezTo>
                    <a:pt x="2202" y="1135"/>
                    <a:pt x="2456" y="1742"/>
                    <a:pt x="2099" y="2101"/>
                  </a:cubicBezTo>
                  <a:cubicBezTo>
                    <a:pt x="1983" y="2216"/>
                    <a:pt x="1842" y="2268"/>
                    <a:pt x="1703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4" y="1135"/>
                    <a:pt x="1698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9" y="42"/>
                    <a:pt x="1049" y="129"/>
                  </a:cubicBezTo>
                  <a:cubicBezTo>
                    <a:pt x="415" y="392"/>
                    <a:pt x="1" y="1011"/>
                    <a:pt x="1" y="1700"/>
                  </a:cubicBezTo>
                  <a:cubicBezTo>
                    <a:pt x="1" y="2639"/>
                    <a:pt x="759" y="3397"/>
                    <a:pt x="1698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1" y="1715"/>
                    <a:pt x="3386" y="984"/>
                    <a:pt x="2900" y="498"/>
                  </a:cubicBezTo>
                  <a:cubicBezTo>
                    <a:pt x="2574" y="173"/>
                    <a:pt x="2140" y="0"/>
                    <a:pt x="16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66" name="Google Shape;9966;p83"/>
            <p:cNvSpPr/>
            <p:nvPr/>
          </p:nvSpPr>
          <p:spPr>
            <a:xfrm>
              <a:off x="3441375" y="5192875"/>
              <a:ext cx="141475" cy="198175"/>
            </a:xfrm>
            <a:custGeom>
              <a:avLst/>
              <a:gdLst/>
              <a:ahLst/>
              <a:cxnLst/>
              <a:rect l="l" t="t" r="r" b="b"/>
              <a:pathLst>
                <a:path w="5659" h="7927" extrusionOk="0">
                  <a:moveTo>
                    <a:pt x="3397" y="1133"/>
                  </a:moveTo>
                  <a:lnTo>
                    <a:pt x="3397" y="6795"/>
                  </a:lnTo>
                  <a:lnTo>
                    <a:pt x="2265" y="6795"/>
                  </a:lnTo>
                  <a:lnTo>
                    <a:pt x="2265" y="1133"/>
                  </a:lnTo>
                  <a:close/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1133" y="1133"/>
                  </a:lnTo>
                  <a:lnTo>
                    <a:pt x="1133" y="6795"/>
                  </a:lnTo>
                  <a:lnTo>
                    <a:pt x="565" y="6795"/>
                  </a:lnTo>
                  <a:cubicBezTo>
                    <a:pt x="251" y="6795"/>
                    <a:pt x="1" y="7045"/>
                    <a:pt x="1" y="7359"/>
                  </a:cubicBezTo>
                  <a:cubicBezTo>
                    <a:pt x="1" y="7673"/>
                    <a:pt x="251" y="7927"/>
                    <a:pt x="565" y="7927"/>
                  </a:cubicBezTo>
                  <a:lnTo>
                    <a:pt x="5094" y="7927"/>
                  </a:lnTo>
                  <a:cubicBezTo>
                    <a:pt x="5408" y="7927"/>
                    <a:pt x="5659" y="7673"/>
                    <a:pt x="5659" y="7359"/>
                  </a:cubicBezTo>
                  <a:cubicBezTo>
                    <a:pt x="5659" y="7045"/>
                    <a:pt x="5408" y="6795"/>
                    <a:pt x="5094" y="6795"/>
                  </a:cubicBezTo>
                  <a:lnTo>
                    <a:pt x="4530" y="6795"/>
                  </a:lnTo>
                  <a:lnTo>
                    <a:pt x="4530" y="565"/>
                  </a:lnTo>
                  <a:cubicBezTo>
                    <a:pt x="4530" y="251"/>
                    <a:pt x="4276" y="1"/>
                    <a:pt x="39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967" name="Google Shape;9967;p83"/>
          <p:cNvSpPr/>
          <p:nvPr/>
        </p:nvSpPr>
        <p:spPr>
          <a:xfrm>
            <a:off x="1889555" y="3978931"/>
            <a:ext cx="293997" cy="294073"/>
          </a:xfrm>
          <a:custGeom>
            <a:avLst/>
            <a:gdLst/>
            <a:ahLst/>
            <a:cxnLst/>
            <a:rect l="l" t="t" r="r" b="b"/>
            <a:pathLst>
              <a:path w="19326" h="19331" extrusionOk="0">
                <a:moveTo>
                  <a:pt x="9470" y="1131"/>
                </a:moveTo>
                <a:cubicBezTo>
                  <a:pt x="9519" y="1131"/>
                  <a:pt x="9569" y="1143"/>
                  <a:pt x="9615" y="1165"/>
                </a:cubicBezTo>
                <a:lnTo>
                  <a:pt x="17504" y="5208"/>
                </a:lnTo>
                <a:lnTo>
                  <a:pt x="14283" y="6820"/>
                </a:lnTo>
                <a:lnTo>
                  <a:pt x="6360" y="2756"/>
                </a:lnTo>
                <a:lnTo>
                  <a:pt x="9325" y="1168"/>
                </a:lnTo>
                <a:cubicBezTo>
                  <a:pt x="9369" y="1143"/>
                  <a:pt x="9419" y="1131"/>
                  <a:pt x="9470" y="1131"/>
                </a:cubicBezTo>
                <a:close/>
                <a:moveTo>
                  <a:pt x="5149" y="3405"/>
                </a:moveTo>
                <a:lnTo>
                  <a:pt x="13027" y="7448"/>
                </a:lnTo>
                <a:lnTo>
                  <a:pt x="9467" y="9230"/>
                </a:lnTo>
                <a:lnTo>
                  <a:pt x="1779" y="5208"/>
                </a:lnTo>
                <a:lnTo>
                  <a:pt x="5149" y="3405"/>
                </a:lnTo>
                <a:close/>
                <a:moveTo>
                  <a:pt x="1133" y="6150"/>
                </a:moveTo>
                <a:lnTo>
                  <a:pt x="8896" y="10208"/>
                </a:lnTo>
                <a:lnTo>
                  <a:pt x="8896" y="17935"/>
                </a:lnTo>
                <a:lnTo>
                  <a:pt x="1299" y="13916"/>
                </a:lnTo>
                <a:cubicBezTo>
                  <a:pt x="1196" y="13862"/>
                  <a:pt x="1133" y="13753"/>
                  <a:pt x="1133" y="13638"/>
                </a:cubicBezTo>
                <a:lnTo>
                  <a:pt x="1133" y="6150"/>
                </a:lnTo>
                <a:close/>
                <a:moveTo>
                  <a:pt x="18190" y="6132"/>
                </a:moveTo>
                <a:lnTo>
                  <a:pt x="18190" y="13629"/>
                </a:lnTo>
                <a:cubicBezTo>
                  <a:pt x="18193" y="13744"/>
                  <a:pt x="18126" y="13853"/>
                  <a:pt x="18021" y="13907"/>
                </a:cubicBezTo>
                <a:lnTo>
                  <a:pt x="10028" y="17953"/>
                </a:lnTo>
                <a:lnTo>
                  <a:pt x="10028" y="10217"/>
                </a:lnTo>
                <a:lnTo>
                  <a:pt x="13730" y="8363"/>
                </a:lnTo>
                <a:lnTo>
                  <a:pt x="13730" y="10281"/>
                </a:lnTo>
                <a:cubicBezTo>
                  <a:pt x="13730" y="10592"/>
                  <a:pt x="13984" y="10845"/>
                  <a:pt x="14298" y="10845"/>
                </a:cubicBezTo>
                <a:cubicBezTo>
                  <a:pt x="14609" y="10845"/>
                  <a:pt x="14862" y="10592"/>
                  <a:pt x="14862" y="10281"/>
                </a:cubicBezTo>
                <a:lnTo>
                  <a:pt x="14862" y="7796"/>
                </a:lnTo>
                <a:lnTo>
                  <a:pt x="18190" y="6132"/>
                </a:lnTo>
                <a:close/>
                <a:moveTo>
                  <a:pt x="9473" y="0"/>
                </a:moveTo>
                <a:cubicBezTo>
                  <a:pt x="9238" y="0"/>
                  <a:pt x="9003" y="58"/>
                  <a:pt x="8790" y="172"/>
                </a:cubicBezTo>
                <a:lnTo>
                  <a:pt x="765" y="4468"/>
                </a:lnTo>
                <a:cubicBezTo>
                  <a:pt x="294" y="4719"/>
                  <a:pt x="1" y="5208"/>
                  <a:pt x="1" y="5739"/>
                </a:cubicBezTo>
                <a:lnTo>
                  <a:pt x="1" y="13638"/>
                </a:lnTo>
                <a:cubicBezTo>
                  <a:pt x="1" y="14173"/>
                  <a:pt x="297" y="14665"/>
                  <a:pt x="771" y="14913"/>
                </a:cubicBezTo>
                <a:lnTo>
                  <a:pt x="8796" y="19164"/>
                </a:lnTo>
                <a:cubicBezTo>
                  <a:pt x="9008" y="19275"/>
                  <a:pt x="9240" y="19331"/>
                  <a:pt x="9473" y="19331"/>
                </a:cubicBezTo>
                <a:cubicBezTo>
                  <a:pt x="9696" y="19331"/>
                  <a:pt x="9919" y="19279"/>
                  <a:pt x="10125" y="19176"/>
                </a:cubicBezTo>
                <a:lnTo>
                  <a:pt x="18534" y="14916"/>
                </a:lnTo>
                <a:cubicBezTo>
                  <a:pt x="19020" y="14671"/>
                  <a:pt x="19325" y="14173"/>
                  <a:pt x="19325" y="13629"/>
                </a:cubicBezTo>
                <a:lnTo>
                  <a:pt x="19325" y="5752"/>
                </a:lnTo>
                <a:cubicBezTo>
                  <a:pt x="19325" y="5208"/>
                  <a:pt x="19023" y="4713"/>
                  <a:pt x="18537" y="4465"/>
                </a:cubicBezTo>
                <a:lnTo>
                  <a:pt x="10131" y="160"/>
                </a:lnTo>
                <a:cubicBezTo>
                  <a:pt x="9924" y="53"/>
                  <a:pt x="9698" y="0"/>
                  <a:pt x="947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9968" name="Google Shape;9968;p83"/>
          <p:cNvGrpSpPr/>
          <p:nvPr/>
        </p:nvGrpSpPr>
        <p:grpSpPr>
          <a:xfrm>
            <a:off x="2288093" y="3979142"/>
            <a:ext cx="293997" cy="294073"/>
            <a:chOff x="4459450" y="4993700"/>
            <a:chExt cx="483150" cy="483275"/>
          </a:xfrm>
          <a:solidFill>
            <a:schemeClr val="accent1">
              <a:lumMod val="75000"/>
            </a:schemeClr>
          </a:solidFill>
        </p:grpSpPr>
        <p:sp>
          <p:nvSpPr>
            <p:cNvPr id="9969" name="Google Shape;9969;p83"/>
            <p:cNvSpPr/>
            <p:nvPr/>
          </p:nvSpPr>
          <p:spPr>
            <a:xfrm>
              <a:off x="4459450" y="4993700"/>
              <a:ext cx="483150" cy="483275"/>
            </a:xfrm>
            <a:custGeom>
              <a:avLst/>
              <a:gdLst/>
              <a:ahLst/>
              <a:cxnLst/>
              <a:rect l="l" t="t" r="r" b="b"/>
              <a:pathLst>
                <a:path w="19326" h="19331" extrusionOk="0">
                  <a:moveTo>
                    <a:pt x="9470" y="1131"/>
                  </a:moveTo>
                  <a:cubicBezTo>
                    <a:pt x="9519" y="1131"/>
                    <a:pt x="9569" y="1143"/>
                    <a:pt x="9615" y="1165"/>
                  </a:cubicBezTo>
                  <a:lnTo>
                    <a:pt x="17505" y="5208"/>
                  </a:lnTo>
                  <a:lnTo>
                    <a:pt x="14283" y="6820"/>
                  </a:lnTo>
                  <a:lnTo>
                    <a:pt x="6429" y="2720"/>
                  </a:lnTo>
                  <a:lnTo>
                    <a:pt x="9325" y="1168"/>
                  </a:lnTo>
                  <a:cubicBezTo>
                    <a:pt x="9369" y="1143"/>
                    <a:pt x="9419" y="1131"/>
                    <a:pt x="9470" y="1131"/>
                  </a:cubicBezTo>
                  <a:close/>
                  <a:moveTo>
                    <a:pt x="5221" y="3366"/>
                  </a:moveTo>
                  <a:lnTo>
                    <a:pt x="13033" y="7445"/>
                  </a:lnTo>
                  <a:lnTo>
                    <a:pt x="9467" y="9230"/>
                  </a:lnTo>
                  <a:lnTo>
                    <a:pt x="1779" y="5208"/>
                  </a:lnTo>
                  <a:lnTo>
                    <a:pt x="5221" y="3366"/>
                  </a:lnTo>
                  <a:close/>
                  <a:moveTo>
                    <a:pt x="1133" y="6150"/>
                  </a:moveTo>
                  <a:lnTo>
                    <a:pt x="8896" y="10208"/>
                  </a:lnTo>
                  <a:lnTo>
                    <a:pt x="8896" y="17935"/>
                  </a:lnTo>
                  <a:lnTo>
                    <a:pt x="1299" y="13916"/>
                  </a:lnTo>
                  <a:cubicBezTo>
                    <a:pt x="1197" y="13862"/>
                    <a:pt x="1133" y="13753"/>
                    <a:pt x="1133" y="13638"/>
                  </a:cubicBezTo>
                  <a:lnTo>
                    <a:pt x="1133" y="6150"/>
                  </a:lnTo>
                  <a:close/>
                  <a:moveTo>
                    <a:pt x="18193" y="6132"/>
                  </a:moveTo>
                  <a:lnTo>
                    <a:pt x="18193" y="13629"/>
                  </a:lnTo>
                  <a:cubicBezTo>
                    <a:pt x="18193" y="13744"/>
                    <a:pt x="18127" y="13853"/>
                    <a:pt x="18021" y="13907"/>
                  </a:cubicBezTo>
                  <a:lnTo>
                    <a:pt x="10028" y="17953"/>
                  </a:lnTo>
                  <a:lnTo>
                    <a:pt x="10028" y="10217"/>
                  </a:lnTo>
                  <a:lnTo>
                    <a:pt x="13730" y="8363"/>
                  </a:lnTo>
                  <a:lnTo>
                    <a:pt x="13730" y="10281"/>
                  </a:lnTo>
                  <a:cubicBezTo>
                    <a:pt x="13730" y="10592"/>
                    <a:pt x="13984" y="10845"/>
                    <a:pt x="14298" y="10845"/>
                  </a:cubicBezTo>
                  <a:cubicBezTo>
                    <a:pt x="14609" y="10845"/>
                    <a:pt x="14863" y="10592"/>
                    <a:pt x="14863" y="10281"/>
                  </a:cubicBezTo>
                  <a:lnTo>
                    <a:pt x="14863" y="7796"/>
                  </a:lnTo>
                  <a:lnTo>
                    <a:pt x="18193" y="6132"/>
                  </a:lnTo>
                  <a:close/>
                  <a:moveTo>
                    <a:pt x="9472" y="0"/>
                  </a:moveTo>
                  <a:cubicBezTo>
                    <a:pt x="9237" y="0"/>
                    <a:pt x="9002" y="58"/>
                    <a:pt x="8787" y="172"/>
                  </a:cubicBezTo>
                  <a:lnTo>
                    <a:pt x="765" y="4468"/>
                  </a:lnTo>
                  <a:cubicBezTo>
                    <a:pt x="294" y="4719"/>
                    <a:pt x="1" y="5208"/>
                    <a:pt x="1" y="5739"/>
                  </a:cubicBezTo>
                  <a:lnTo>
                    <a:pt x="1" y="13638"/>
                  </a:lnTo>
                  <a:cubicBezTo>
                    <a:pt x="1" y="14173"/>
                    <a:pt x="297" y="14665"/>
                    <a:pt x="771" y="14913"/>
                  </a:cubicBezTo>
                  <a:lnTo>
                    <a:pt x="8796" y="19164"/>
                  </a:lnTo>
                  <a:cubicBezTo>
                    <a:pt x="9008" y="19275"/>
                    <a:pt x="9240" y="19331"/>
                    <a:pt x="9473" y="19331"/>
                  </a:cubicBezTo>
                  <a:cubicBezTo>
                    <a:pt x="9696" y="19331"/>
                    <a:pt x="9920" y="19279"/>
                    <a:pt x="10125" y="19176"/>
                  </a:cubicBezTo>
                  <a:lnTo>
                    <a:pt x="18534" y="14916"/>
                  </a:lnTo>
                  <a:cubicBezTo>
                    <a:pt x="19020" y="14671"/>
                    <a:pt x="19325" y="14173"/>
                    <a:pt x="19325" y="13629"/>
                  </a:cubicBezTo>
                  <a:lnTo>
                    <a:pt x="19325" y="5752"/>
                  </a:lnTo>
                  <a:cubicBezTo>
                    <a:pt x="19325" y="5208"/>
                    <a:pt x="19023" y="4713"/>
                    <a:pt x="18537" y="4465"/>
                  </a:cubicBezTo>
                  <a:lnTo>
                    <a:pt x="10128" y="160"/>
                  </a:lnTo>
                  <a:cubicBezTo>
                    <a:pt x="9922" y="53"/>
                    <a:pt x="9697" y="0"/>
                    <a:pt x="94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70" name="Google Shape;9970;p83"/>
            <p:cNvSpPr/>
            <p:nvPr/>
          </p:nvSpPr>
          <p:spPr>
            <a:xfrm>
              <a:off x="4530800" y="5235675"/>
              <a:ext cx="99650" cy="118650"/>
            </a:xfrm>
            <a:custGeom>
              <a:avLst/>
              <a:gdLst/>
              <a:ahLst/>
              <a:cxnLst/>
              <a:rect l="l" t="t" r="r" b="b"/>
              <a:pathLst>
                <a:path w="3986" h="4746" extrusionOk="0">
                  <a:moveTo>
                    <a:pt x="859" y="1"/>
                  </a:moveTo>
                  <a:cubicBezTo>
                    <a:pt x="757" y="1"/>
                    <a:pt x="654" y="28"/>
                    <a:pt x="562" y="85"/>
                  </a:cubicBezTo>
                  <a:cubicBezTo>
                    <a:pt x="296" y="251"/>
                    <a:pt x="215" y="596"/>
                    <a:pt x="378" y="861"/>
                  </a:cubicBezTo>
                  <a:lnTo>
                    <a:pt x="1136" y="2081"/>
                  </a:lnTo>
                  <a:lnTo>
                    <a:pt x="432" y="2374"/>
                  </a:lnTo>
                  <a:cubicBezTo>
                    <a:pt x="139" y="2492"/>
                    <a:pt x="0" y="2827"/>
                    <a:pt x="121" y="3117"/>
                  </a:cubicBezTo>
                  <a:cubicBezTo>
                    <a:pt x="211" y="3335"/>
                    <a:pt x="422" y="3466"/>
                    <a:pt x="644" y="3466"/>
                  </a:cubicBezTo>
                  <a:cubicBezTo>
                    <a:pt x="719" y="3466"/>
                    <a:pt x="796" y="3451"/>
                    <a:pt x="870" y="3419"/>
                  </a:cubicBezTo>
                  <a:lnTo>
                    <a:pt x="1742" y="3054"/>
                  </a:lnTo>
                  <a:lnTo>
                    <a:pt x="2627" y="4476"/>
                  </a:lnTo>
                  <a:cubicBezTo>
                    <a:pt x="2733" y="4650"/>
                    <a:pt x="2919" y="4746"/>
                    <a:pt x="3110" y="4746"/>
                  </a:cubicBezTo>
                  <a:cubicBezTo>
                    <a:pt x="3212" y="4746"/>
                    <a:pt x="3316" y="4718"/>
                    <a:pt x="3409" y="4660"/>
                  </a:cubicBezTo>
                  <a:cubicBezTo>
                    <a:pt x="3675" y="4494"/>
                    <a:pt x="3756" y="4144"/>
                    <a:pt x="3587" y="3878"/>
                  </a:cubicBezTo>
                  <a:lnTo>
                    <a:pt x="2802" y="2613"/>
                  </a:lnTo>
                  <a:lnTo>
                    <a:pt x="3560" y="2296"/>
                  </a:lnTo>
                  <a:cubicBezTo>
                    <a:pt x="3850" y="2175"/>
                    <a:pt x="3986" y="1843"/>
                    <a:pt x="3865" y="1556"/>
                  </a:cubicBezTo>
                  <a:cubicBezTo>
                    <a:pt x="3774" y="1338"/>
                    <a:pt x="3564" y="1207"/>
                    <a:pt x="3343" y="1207"/>
                  </a:cubicBezTo>
                  <a:cubicBezTo>
                    <a:pt x="3270" y="1207"/>
                    <a:pt x="3196" y="1221"/>
                    <a:pt x="3125" y="1251"/>
                  </a:cubicBezTo>
                  <a:lnTo>
                    <a:pt x="2195" y="1637"/>
                  </a:lnTo>
                  <a:lnTo>
                    <a:pt x="1338" y="264"/>
                  </a:lnTo>
                  <a:cubicBezTo>
                    <a:pt x="1230" y="93"/>
                    <a:pt x="1047" y="1"/>
                    <a:pt x="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971" name="Google Shape;9971;p83"/>
          <p:cNvGrpSpPr/>
          <p:nvPr/>
        </p:nvGrpSpPr>
        <p:grpSpPr>
          <a:xfrm>
            <a:off x="2686471" y="3979142"/>
            <a:ext cx="293997" cy="294073"/>
            <a:chOff x="5053900" y="4993700"/>
            <a:chExt cx="483150" cy="483275"/>
          </a:xfrm>
          <a:solidFill>
            <a:schemeClr val="accent1">
              <a:lumMod val="75000"/>
            </a:schemeClr>
          </a:solidFill>
        </p:grpSpPr>
        <p:sp>
          <p:nvSpPr>
            <p:cNvPr id="9972" name="Google Shape;9972;p83"/>
            <p:cNvSpPr/>
            <p:nvPr/>
          </p:nvSpPr>
          <p:spPr>
            <a:xfrm>
              <a:off x="5053900" y="4993700"/>
              <a:ext cx="483150" cy="483275"/>
            </a:xfrm>
            <a:custGeom>
              <a:avLst/>
              <a:gdLst/>
              <a:ahLst/>
              <a:cxnLst/>
              <a:rect l="l" t="t" r="r" b="b"/>
              <a:pathLst>
                <a:path w="19326" h="19331" extrusionOk="0">
                  <a:moveTo>
                    <a:pt x="9470" y="1131"/>
                  </a:moveTo>
                  <a:cubicBezTo>
                    <a:pt x="9519" y="1131"/>
                    <a:pt x="9569" y="1143"/>
                    <a:pt x="9615" y="1165"/>
                  </a:cubicBezTo>
                  <a:lnTo>
                    <a:pt x="17505" y="5208"/>
                  </a:lnTo>
                  <a:lnTo>
                    <a:pt x="14283" y="6820"/>
                  </a:lnTo>
                  <a:lnTo>
                    <a:pt x="6429" y="2720"/>
                  </a:lnTo>
                  <a:lnTo>
                    <a:pt x="9325" y="1168"/>
                  </a:lnTo>
                  <a:cubicBezTo>
                    <a:pt x="9369" y="1143"/>
                    <a:pt x="9419" y="1131"/>
                    <a:pt x="9470" y="1131"/>
                  </a:cubicBezTo>
                  <a:close/>
                  <a:moveTo>
                    <a:pt x="5222" y="3366"/>
                  </a:moveTo>
                  <a:lnTo>
                    <a:pt x="13033" y="7445"/>
                  </a:lnTo>
                  <a:lnTo>
                    <a:pt x="9467" y="9230"/>
                  </a:lnTo>
                  <a:lnTo>
                    <a:pt x="1779" y="5208"/>
                  </a:lnTo>
                  <a:lnTo>
                    <a:pt x="5222" y="3366"/>
                  </a:lnTo>
                  <a:close/>
                  <a:moveTo>
                    <a:pt x="1133" y="6150"/>
                  </a:moveTo>
                  <a:lnTo>
                    <a:pt x="8896" y="10208"/>
                  </a:lnTo>
                  <a:lnTo>
                    <a:pt x="8896" y="17935"/>
                  </a:lnTo>
                  <a:lnTo>
                    <a:pt x="1299" y="13916"/>
                  </a:lnTo>
                  <a:cubicBezTo>
                    <a:pt x="1197" y="13862"/>
                    <a:pt x="1133" y="13753"/>
                    <a:pt x="1133" y="13638"/>
                  </a:cubicBezTo>
                  <a:lnTo>
                    <a:pt x="1133" y="6150"/>
                  </a:lnTo>
                  <a:close/>
                  <a:moveTo>
                    <a:pt x="18193" y="6132"/>
                  </a:moveTo>
                  <a:lnTo>
                    <a:pt x="18193" y="13629"/>
                  </a:lnTo>
                  <a:cubicBezTo>
                    <a:pt x="18193" y="13744"/>
                    <a:pt x="18127" y="13853"/>
                    <a:pt x="18021" y="13907"/>
                  </a:cubicBezTo>
                  <a:lnTo>
                    <a:pt x="10029" y="17953"/>
                  </a:lnTo>
                  <a:lnTo>
                    <a:pt x="10029" y="10217"/>
                  </a:lnTo>
                  <a:lnTo>
                    <a:pt x="13730" y="8363"/>
                  </a:lnTo>
                  <a:lnTo>
                    <a:pt x="13730" y="10281"/>
                  </a:lnTo>
                  <a:cubicBezTo>
                    <a:pt x="13730" y="10592"/>
                    <a:pt x="13984" y="10845"/>
                    <a:pt x="14298" y="10845"/>
                  </a:cubicBezTo>
                  <a:cubicBezTo>
                    <a:pt x="14609" y="10845"/>
                    <a:pt x="14863" y="10592"/>
                    <a:pt x="14863" y="10281"/>
                  </a:cubicBezTo>
                  <a:lnTo>
                    <a:pt x="14863" y="7796"/>
                  </a:lnTo>
                  <a:lnTo>
                    <a:pt x="18193" y="6132"/>
                  </a:lnTo>
                  <a:close/>
                  <a:moveTo>
                    <a:pt x="9472" y="0"/>
                  </a:moveTo>
                  <a:cubicBezTo>
                    <a:pt x="9237" y="0"/>
                    <a:pt x="9002" y="58"/>
                    <a:pt x="8788" y="172"/>
                  </a:cubicBezTo>
                  <a:lnTo>
                    <a:pt x="765" y="4468"/>
                  </a:lnTo>
                  <a:cubicBezTo>
                    <a:pt x="294" y="4719"/>
                    <a:pt x="1" y="5208"/>
                    <a:pt x="1" y="5739"/>
                  </a:cubicBezTo>
                  <a:lnTo>
                    <a:pt x="1" y="13638"/>
                  </a:lnTo>
                  <a:cubicBezTo>
                    <a:pt x="1" y="14173"/>
                    <a:pt x="297" y="14665"/>
                    <a:pt x="771" y="14913"/>
                  </a:cubicBezTo>
                  <a:lnTo>
                    <a:pt x="8797" y="19164"/>
                  </a:lnTo>
                  <a:cubicBezTo>
                    <a:pt x="9008" y="19275"/>
                    <a:pt x="9240" y="19331"/>
                    <a:pt x="9473" y="19331"/>
                  </a:cubicBezTo>
                  <a:cubicBezTo>
                    <a:pt x="9696" y="19331"/>
                    <a:pt x="9920" y="19279"/>
                    <a:pt x="10125" y="19176"/>
                  </a:cubicBezTo>
                  <a:lnTo>
                    <a:pt x="18534" y="14916"/>
                  </a:lnTo>
                  <a:cubicBezTo>
                    <a:pt x="19020" y="14671"/>
                    <a:pt x="19325" y="14173"/>
                    <a:pt x="19325" y="13629"/>
                  </a:cubicBezTo>
                  <a:lnTo>
                    <a:pt x="19325" y="5752"/>
                  </a:lnTo>
                  <a:cubicBezTo>
                    <a:pt x="19325" y="5208"/>
                    <a:pt x="19023" y="4713"/>
                    <a:pt x="18537" y="4465"/>
                  </a:cubicBezTo>
                  <a:lnTo>
                    <a:pt x="10128" y="160"/>
                  </a:lnTo>
                  <a:cubicBezTo>
                    <a:pt x="9923" y="53"/>
                    <a:pt x="9698" y="0"/>
                    <a:pt x="94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73" name="Google Shape;9973;p83"/>
            <p:cNvSpPr/>
            <p:nvPr/>
          </p:nvSpPr>
          <p:spPr>
            <a:xfrm>
              <a:off x="5123725" y="5264025"/>
              <a:ext cx="105200" cy="61775"/>
            </a:xfrm>
            <a:custGeom>
              <a:avLst/>
              <a:gdLst/>
              <a:ahLst/>
              <a:cxnLst/>
              <a:rect l="l" t="t" r="r" b="b"/>
              <a:pathLst>
                <a:path w="4208" h="2471" extrusionOk="0">
                  <a:moveTo>
                    <a:pt x="3561" y="1"/>
                  </a:moveTo>
                  <a:cubicBezTo>
                    <a:pt x="3462" y="1"/>
                    <a:pt x="3362" y="26"/>
                    <a:pt x="3271" y="81"/>
                  </a:cubicBezTo>
                  <a:lnTo>
                    <a:pt x="1523" y="1122"/>
                  </a:lnTo>
                  <a:lnTo>
                    <a:pt x="1139" y="449"/>
                  </a:lnTo>
                  <a:cubicBezTo>
                    <a:pt x="1035" y="266"/>
                    <a:pt x="844" y="162"/>
                    <a:pt x="647" y="162"/>
                  </a:cubicBezTo>
                  <a:cubicBezTo>
                    <a:pt x="551" y="162"/>
                    <a:pt x="455" y="187"/>
                    <a:pt x="366" y="238"/>
                  </a:cubicBezTo>
                  <a:cubicBezTo>
                    <a:pt x="95" y="392"/>
                    <a:pt x="1" y="736"/>
                    <a:pt x="155" y="1008"/>
                  </a:cubicBezTo>
                  <a:lnTo>
                    <a:pt x="825" y="2185"/>
                  </a:lnTo>
                  <a:lnTo>
                    <a:pt x="831" y="2191"/>
                  </a:lnTo>
                  <a:cubicBezTo>
                    <a:pt x="831" y="2194"/>
                    <a:pt x="831" y="2194"/>
                    <a:pt x="831" y="2194"/>
                  </a:cubicBezTo>
                  <a:cubicBezTo>
                    <a:pt x="834" y="2200"/>
                    <a:pt x="837" y="2203"/>
                    <a:pt x="840" y="2206"/>
                  </a:cubicBezTo>
                  <a:lnTo>
                    <a:pt x="849" y="2224"/>
                  </a:lnTo>
                  <a:lnTo>
                    <a:pt x="861" y="2240"/>
                  </a:lnTo>
                  <a:lnTo>
                    <a:pt x="874" y="2255"/>
                  </a:lnTo>
                  <a:lnTo>
                    <a:pt x="883" y="2270"/>
                  </a:lnTo>
                  <a:lnTo>
                    <a:pt x="898" y="2282"/>
                  </a:lnTo>
                  <a:lnTo>
                    <a:pt x="910" y="2297"/>
                  </a:lnTo>
                  <a:lnTo>
                    <a:pt x="922" y="2312"/>
                  </a:lnTo>
                  <a:lnTo>
                    <a:pt x="937" y="2324"/>
                  </a:lnTo>
                  <a:lnTo>
                    <a:pt x="949" y="2336"/>
                  </a:lnTo>
                  <a:lnTo>
                    <a:pt x="964" y="2348"/>
                  </a:lnTo>
                  <a:cubicBezTo>
                    <a:pt x="970" y="2351"/>
                    <a:pt x="973" y="2354"/>
                    <a:pt x="979" y="2357"/>
                  </a:cubicBezTo>
                  <a:lnTo>
                    <a:pt x="994" y="2369"/>
                  </a:lnTo>
                  <a:lnTo>
                    <a:pt x="1009" y="2378"/>
                  </a:lnTo>
                  <a:lnTo>
                    <a:pt x="1028" y="2391"/>
                  </a:lnTo>
                  <a:lnTo>
                    <a:pt x="1040" y="2400"/>
                  </a:lnTo>
                  <a:lnTo>
                    <a:pt x="1058" y="2409"/>
                  </a:lnTo>
                  <a:lnTo>
                    <a:pt x="1073" y="2415"/>
                  </a:lnTo>
                  <a:cubicBezTo>
                    <a:pt x="1079" y="2418"/>
                    <a:pt x="1085" y="2421"/>
                    <a:pt x="1091" y="2424"/>
                  </a:cubicBezTo>
                  <a:lnTo>
                    <a:pt x="1106" y="2430"/>
                  </a:lnTo>
                  <a:lnTo>
                    <a:pt x="1124" y="2436"/>
                  </a:lnTo>
                  <a:lnTo>
                    <a:pt x="1139" y="2442"/>
                  </a:lnTo>
                  <a:lnTo>
                    <a:pt x="1160" y="2448"/>
                  </a:lnTo>
                  <a:lnTo>
                    <a:pt x="1176" y="2454"/>
                  </a:lnTo>
                  <a:lnTo>
                    <a:pt x="1197" y="2457"/>
                  </a:lnTo>
                  <a:lnTo>
                    <a:pt x="1212" y="2460"/>
                  </a:lnTo>
                  <a:lnTo>
                    <a:pt x="1233" y="2463"/>
                  </a:lnTo>
                  <a:lnTo>
                    <a:pt x="1245" y="2466"/>
                  </a:lnTo>
                  <a:cubicBezTo>
                    <a:pt x="1254" y="2466"/>
                    <a:pt x="1263" y="2466"/>
                    <a:pt x="1269" y="2469"/>
                  </a:cubicBezTo>
                  <a:cubicBezTo>
                    <a:pt x="1272" y="2470"/>
                    <a:pt x="1274" y="2470"/>
                    <a:pt x="1276" y="2470"/>
                  </a:cubicBezTo>
                  <a:cubicBezTo>
                    <a:pt x="1279" y="2470"/>
                    <a:pt x="1279" y="2469"/>
                    <a:pt x="1281" y="2469"/>
                  </a:cubicBezTo>
                  <a:lnTo>
                    <a:pt x="1369" y="2469"/>
                  </a:lnTo>
                  <a:lnTo>
                    <a:pt x="1393" y="2466"/>
                  </a:lnTo>
                  <a:lnTo>
                    <a:pt x="1408" y="2463"/>
                  </a:lnTo>
                  <a:cubicBezTo>
                    <a:pt x="1414" y="2463"/>
                    <a:pt x="1420" y="2463"/>
                    <a:pt x="1426" y="2460"/>
                  </a:cubicBezTo>
                  <a:lnTo>
                    <a:pt x="1444" y="2457"/>
                  </a:lnTo>
                  <a:lnTo>
                    <a:pt x="1462" y="2451"/>
                  </a:lnTo>
                  <a:lnTo>
                    <a:pt x="1480" y="2448"/>
                  </a:lnTo>
                  <a:lnTo>
                    <a:pt x="1499" y="2442"/>
                  </a:lnTo>
                  <a:lnTo>
                    <a:pt x="1517" y="2436"/>
                  </a:lnTo>
                  <a:cubicBezTo>
                    <a:pt x="1523" y="2433"/>
                    <a:pt x="1529" y="2430"/>
                    <a:pt x="1535" y="2427"/>
                  </a:cubicBezTo>
                  <a:lnTo>
                    <a:pt x="1553" y="2421"/>
                  </a:lnTo>
                  <a:lnTo>
                    <a:pt x="1568" y="2412"/>
                  </a:lnTo>
                  <a:lnTo>
                    <a:pt x="1586" y="2403"/>
                  </a:lnTo>
                  <a:cubicBezTo>
                    <a:pt x="1589" y="2403"/>
                    <a:pt x="1595" y="2400"/>
                    <a:pt x="1598" y="2397"/>
                  </a:cubicBezTo>
                  <a:cubicBezTo>
                    <a:pt x="1600" y="2395"/>
                    <a:pt x="1600" y="2395"/>
                    <a:pt x="1601" y="2395"/>
                  </a:cubicBezTo>
                  <a:cubicBezTo>
                    <a:pt x="1601" y="2395"/>
                    <a:pt x="1601" y="2395"/>
                    <a:pt x="1601" y="2394"/>
                  </a:cubicBezTo>
                  <a:lnTo>
                    <a:pt x="1607" y="2391"/>
                  </a:lnTo>
                  <a:lnTo>
                    <a:pt x="3851" y="1053"/>
                  </a:lnTo>
                  <a:cubicBezTo>
                    <a:pt x="4119" y="893"/>
                    <a:pt x="4207" y="546"/>
                    <a:pt x="4047" y="277"/>
                  </a:cubicBezTo>
                  <a:cubicBezTo>
                    <a:pt x="3941" y="99"/>
                    <a:pt x="3753" y="1"/>
                    <a:pt x="3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9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8" name="Google Shape;9978;p84"/>
          <p:cNvSpPr/>
          <p:nvPr/>
        </p:nvSpPr>
        <p:spPr>
          <a:xfrm>
            <a:off x="844100" y="1534006"/>
            <a:ext cx="323667" cy="373560"/>
          </a:xfrm>
          <a:custGeom>
            <a:avLst/>
            <a:gdLst/>
            <a:ahLst/>
            <a:cxnLst/>
            <a:rect l="l" t="t" r="r" b="b"/>
            <a:pathLst>
              <a:path w="10996" h="12691" extrusionOk="0">
                <a:moveTo>
                  <a:pt x="6050" y="820"/>
                </a:moveTo>
                <a:lnTo>
                  <a:pt x="6050" y="1639"/>
                </a:lnTo>
                <a:lnTo>
                  <a:pt x="5199" y="1639"/>
                </a:lnTo>
                <a:lnTo>
                  <a:pt x="5199" y="820"/>
                </a:lnTo>
                <a:close/>
                <a:moveTo>
                  <a:pt x="9358" y="2458"/>
                </a:moveTo>
                <a:lnTo>
                  <a:pt x="9358" y="8255"/>
                </a:lnTo>
                <a:lnTo>
                  <a:pt x="1923" y="8255"/>
                </a:lnTo>
                <a:lnTo>
                  <a:pt x="1923" y="2458"/>
                </a:lnTo>
                <a:close/>
                <a:moveTo>
                  <a:pt x="9767" y="9074"/>
                </a:moveTo>
                <a:cubicBezTo>
                  <a:pt x="10019" y="9074"/>
                  <a:pt x="10177" y="9295"/>
                  <a:pt x="10208" y="9515"/>
                </a:cubicBezTo>
                <a:cubicBezTo>
                  <a:pt x="10177" y="9704"/>
                  <a:pt x="10051" y="9830"/>
                  <a:pt x="9893" y="9925"/>
                </a:cubicBezTo>
                <a:cubicBezTo>
                  <a:pt x="9862" y="9940"/>
                  <a:pt x="9893" y="9948"/>
                  <a:pt x="9594" y="9948"/>
                </a:cubicBezTo>
                <a:cubicBezTo>
                  <a:pt x="9295" y="9948"/>
                  <a:pt x="8665" y="9940"/>
                  <a:pt x="7310" y="9925"/>
                </a:cubicBezTo>
                <a:lnTo>
                  <a:pt x="1513" y="9925"/>
                </a:lnTo>
                <a:cubicBezTo>
                  <a:pt x="1324" y="9925"/>
                  <a:pt x="1166" y="9799"/>
                  <a:pt x="1103" y="9641"/>
                </a:cubicBezTo>
                <a:cubicBezTo>
                  <a:pt x="1040" y="9358"/>
                  <a:pt x="1229" y="9074"/>
                  <a:pt x="1513" y="9074"/>
                </a:cubicBezTo>
                <a:close/>
                <a:moveTo>
                  <a:pt x="4790" y="1"/>
                </a:moveTo>
                <a:cubicBezTo>
                  <a:pt x="4538" y="1"/>
                  <a:pt x="4348" y="190"/>
                  <a:pt x="4348" y="379"/>
                </a:cubicBezTo>
                <a:lnTo>
                  <a:pt x="4348" y="1639"/>
                </a:lnTo>
                <a:lnTo>
                  <a:pt x="1419" y="1639"/>
                </a:lnTo>
                <a:cubicBezTo>
                  <a:pt x="1198" y="1639"/>
                  <a:pt x="1040" y="1828"/>
                  <a:pt x="1040" y="2080"/>
                </a:cubicBezTo>
                <a:lnTo>
                  <a:pt x="1040" y="8349"/>
                </a:lnTo>
                <a:cubicBezTo>
                  <a:pt x="788" y="8413"/>
                  <a:pt x="568" y="8570"/>
                  <a:pt x="410" y="8791"/>
                </a:cubicBezTo>
                <a:cubicBezTo>
                  <a:pt x="1" y="9358"/>
                  <a:pt x="158" y="10145"/>
                  <a:pt x="725" y="10555"/>
                </a:cubicBezTo>
                <a:cubicBezTo>
                  <a:pt x="914" y="10649"/>
                  <a:pt x="1166" y="10744"/>
                  <a:pt x="1419" y="10744"/>
                </a:cubicBezTo>
                <a:lnTo>
                  <a:pt x="3277" y="10744"/>
                </a:lnTo>
                <a:lnTo>
                  <a:pt x="2679" y="12067"/>
                </a:lnTo>
                <a:cubicBezTo>
                  <a:pt x="2616" y="12288"/>
                  <a:pt x="2679" y="12508"/>
                  <a:pt x="2836" y="12634"/>
                </a:cubicBezTo>
                <a:cubicBezTo>
                  <a:pt x="2913" y="12673"/>
                  <a:pt x="2987" y="12691"/>
                  <a:pt x="3057" y="12691"/>
                </a:cubicBezTo>
                <a:cubicBezTo>
                  <a:pt x="3214" y="12691"/>
                  <a:pt x="3347" y="12598"/>
                  <a:pt x="3435" y="12445"/>
                </a:cubicBezTo>
                <a:lnTo>
                  <a:pt x="4159" y="10744"/>
                </a:lnTo>
                <a:lnTo>
                  <a:pt x="5136" y="10744"/>
                </a:lnTo>
                <a:lnTo>
                  <a:pt x="5136" y="12225"/>
                </a:lnTo>
                <a:cubicBezTo>
                  <a:pt x="5136" y="12445"/>
                  <a:pt x="5294" y="12634"/>
                  <a:pt x="5483" y="12666"/>
                </a:cubicBezTo>
                <a:cubicBezTo>
                  <a:pt x="5501" y="12668"/>
                  <a:pt x="5520" y="12669"/>
                  <a:pt x="5538" y="12669"/>
                </a:cubicBezTo>
                <a:cubicBezTo>
                  <a:pt x="5766" y="12669"/>
                  <a:pt x="5955" y="12492"/>
                  <a:pt x="5955" y="12288"/>
                </a:cubicBezTo>
                <a:lnTo>
                  <a:pt x="5955" y="10744"/>
                </a:lnTo>
                <a:lnTo>
                  <a:pt x="6932" y="10744"/>
                </a:lnTo>
                <a:lnTo>
                  <a:pt x="7657" y="12382"/>
                </a:lnTo>
                <a:cubicBezTo>
                  <a:pt x="7708" y="12538"/>
                  <a:pt x="7888" y="12651"/>
                  <a:pt x="8056" y="12651"/>
                </a:cubicBezTo>
                <a:cubicBezTo>
                  <a:pt x="8092" y="12651"/>
                  <a:pt x="8127" y="12645"/>
                  <a:pt x="8161" y="12634"/>
                </a:cubicBezTo>
                <a:cubicBezTo>
                  <a:pt x="8413" y="12540"/>
                  <a:pt x="8507" y="12256"/>
                  <a:pt x="8444" y="12067"/>
                </a:cubicBezTo>
                <a:lnTo>
                  <a:pt x="7846" y="10744"/>
                </a:lnTo>
                <a:lnTo>
                  <a:pt x="9704" y="10744"/>
                </a:lnTo>
                <a:cubicBezTo>
                  <a:pt x="10366" y="10744"/>
                  <a:pt x="10965" y="10177"/>
                  <a:pt x="10965" y="9484"/>
                </a:cubicBezTo>
                <a:cubicBezTo>
                  <a:pt x="10996" y="8980"/>
                  <a:pt x="10681" y="8507"/>
                  <a:pt x="10177" y="8349"/>
                </a:cubicBezTo>
                <a:lnTo>
                  <a:pt x="10177" y="2080"/>
                </a:lnTo>
                <a:cubicBezTo>
                  <a:pt x="10177" y="1828"/>
                  <a:pt x="9988" y="1639"/>
                  <a:pt x="9736" y="1639"/>
                </a:cubicBezTo>
                <a:lnTo>
                  <a:pt x="6869" y="1639"/>
                </a:lnTo>
                <a:lnTo>
                  <a:pt x="6869" y="379"/>
                </a:lnTo>
                <a:cubicBezTo>
                  <a:pt x="6869" y="158"/>
                  <a:pt x="6680" y="1"/>
                  <a:pt x="6428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9" name="Google Shape;9979;p84"/>
          <p:cNvSpPr/>
          <p:nvPr/>
        </p:nvSpPr>
        <p:spPr>
          <a:xfrm>
            <a:off x="844104" y="1998611"/>
            <a:ext cx="383008" cy="338738"/>
          </a:xfrm>
          <a:custGeom>
            <a:avLst/>
            <a:gdLst/>
            <a:ahLst/>
            <a:cxnLst/>
            <a:rect l="l" t="t" r="r" b="b"/>
            <a:pathLst>
              <a:path w="13012" h="11508" extrusionOk="0">
                <a:moveTo>
                  <a:pt x="9306" y="836"/>
                </a:moveTo>
                <a:cubicBezTo>
                  <a:pt x="9412" y="836"/>
                  <a:pt x="9515" y="875"/>
                  <a:pt x="9578" y="954"/>
                </a:cubicBezTo>
                <a:lnTo>
                  <a:pt x="11909" y="3285"/>
                </a:lnTo>
                <a:cubicBezTo>
                  <a:pt x="12067" y="3443"/>
                  <a:pt x="12067" y="3695"/>
                  <a:pt x="11909" y="3884"/>
                </a:cubicBezTo>
                <a:lnTo>
                  <a:pt x="6900" y="8861"/>
                </a:lnTo>
                <a:lnTo>
                  <a:pt x="4001" y="5963"/>
                </a:lnTo>
                <a:lnTo>
                  <a:pt x="9011" y="954"/>
                </a:lnTo>
                <a:cubicBezTo>
                  <a:pt x="9089" y="875"/>
                  <a:pt x="9200" y="836"/>
                  <a:pt x="9306" y="836"/>
                </a:cubicBezTo>
                <a:close/>
                <a:moveTo>
                  <a:pt x="3466" y="6499"/>
                </a:moveTo>
                <a:lnTo>
                  <a:pt x="6364" y="9428"/>
                </a:lnTo>
                <a:lnTo>
                  <a:pt x="6049" y="9744"/>
                </a:lnTo>
                <a:cubicBezTo>
                  <a:pt x="5986" y="9807"/>
                  <a:pt x="5892" y="9870"/>
                  <a:pt x="5766" y="9870"/>
                </a:cubicBezTo>
                <a:cubicBezTo>
                  <a:pt x="5640" y="9870"/>
                  <a:pt x="5577" y="9807"/>
                  <a:pt x="5514" y="9744"/>
                </a:cubicBezTo>
                <a:cubicBezTo>
                  <a:pt x="5255" y="9506"/>
                  <a:pt x="4936" y="9372"/>
                  <a:pt x="4610" y="9372"/>
                </a:cubicBezTo>
                <a:cubicBezTo>
                  <a:pt x="4460" y="9372"/>
                  <a:pt x="4308" y="9400"/>
                  <a:pt x="4159" y="9460"/>
                </a:cubicBezTo>
                <a:cubicBezTo>
                  <a:pt x="3938" y="9555"/>
                  <a:pt x="3812" y="9712"/>
                  <a:pt x="3686" y="9807"/>
                </a:cubicBezTo>
                <a:lnTo>
                  <a:pt x="3088" y="9239"/>
                </a:lnTo>
                <a:lnTo>
                  <a:pt x="3182" y="9145"/>
                </a:lnTo>
                <a:cubicBezTo>
                  <a:pt x="3655" y="8672"/>
                  <a:pt x="3686" y="7853"/>
                  <a:pt x="3151" y="7381"/>
                </a:cubicBezTo>
                <a:cubicBezTo>
                  <a:pt x="2993" y="7223"/>
                  <a:pt x="3025" y="6940"/>
                  <a:pt x="3182" y="6782"/>
                </a:cubicBezTo>
                <a:lnTo>
                  <a:pt x="3466" y="6499"/>
                </a:lnTo>
                <a:close/>
                <a:moveTo>
                  <a:pt x="2426" y="9807"/>
                </a:moveTo>
                <a:lnTo>
                  <a:pt x="3025" y="10405"/>
                </a:lnTo>
                <a:lnTo>
                  <a:pt x="2773" y="10657"/>
                </a:lnTo>
                <a:lnTo>
                  <a:pt x="1544" y="10657"/>
                </a:lnTo>
                <a:lnTo>
                  <a:pt x="2426" y="9807"/>
                </a:lnTo>
                <a:close/>
                <a:moveTo>
                  <a:pt x="9310" y="1"/>
                </a:moveTo>
                <a:cubicBezTo>
                  <a:pt x="8995" y="1"/>
                  <a:pt x="8680" y="119"/>
                  <a:pt x="8443" y="355"/>
                </a:cubicBezTo>
                <a:lnTo>
                  <a:pt x="2584" y="6247"/>
                </a:lnTo>
                <a:cubicBezTo>
                  <a:pt x="2111" y="6719"/>
                  <a:pt x="2079" y="7538"/>
                  <a:pt x="2552" y="8011"/>
                </a:cubicBezTo>
                <a:cubicBezTo>
                  <a:pt x="2710" y="8137"/>
                  <a:pt x="2710" y="8357"/>
                  <a:pt x="2615" y="8483"/>
                </a:cubicBezTo>
                <a:cubicBezTo>
                  <a:pt x="2584" y="8546"/>
                  <a:pt x="2584" y="8546"/>
                  <a:pt x="2552" y="8609"/>
                </a:cubicBezTo>
                <a:lnTo>
                  <a:pt x="252" y="10815"/>
                </a:lnTo>
                <a:cubicBezTo>
                  <a:pt x="0" y="11067"/>
                  <a:pt x="189" y="11508"/>
                  <a:pt x="536" y="11508"/>
                </a:cubicBezTo>
                <a:lnTo>
                  <a:pt x="2930" y="11508"/>
                </a:lnTo>
                <a:cubicBezTo>
                  <a:pt x="3056" y="11508"/>
                  <a:pt x="3182" y="11476"/>
                  <a:pt x="3245" y="11382"/>
                </a:cubicBezTo>
                <a:lnTo>
                  <a:pt x="4285" y="10374"/>
                </a:lnTo>
                <a:cubicBezTo>
                  <a:pt x="4364" y="10295"/>
                  <a:pt x="4474" y="10255"/>
                  <a:pt x="4584" y="10255"/>
                </a:cubicBezTo>
                <a:cubicBezTo>
                  <a:pt x="4694" y="10255"/>
                  <a:pt x="4805" y="10295"/>
                  <a:pt x="4883" y="10374"/>
                </a:cubicBezTo>
                <a:cubicBezTo>
                  <a:pt x="5092" y="10614"/>
                  <a:pt x="5413" y="10740"/>
                  <a:pt x="5742" y="10740"/>
                </a:cubicBezTo>
                <a:cubicBezTo>
                  <a:pt x="6060" y="10740"/>
                  <a:pt x="6384" y="10622"/>
                  <a:pt x="6616" y="10374"/>
                </a:cubicBezTo>
                <a:lnTo>
                  <a:pt x="12476" y="4482"/>
                </a:lnTo>
                <a:cubicBezTo>
                  <a:pt x="12980" y="3978"/>
                  <a:pt x="13012" y="3191"/>
                  <a:pt x="12508" y="2686"/>
                </a:cubicBezTo>
                <a:lnTo>
                  <a:pt x="10176" y="355"/>
                </a:lnTo>
                <a:cubicBezTo>
                  <a:pt x="9940" y="119"/>
                  <a:pt x="9625" y="1"/>
                  <a:pt x="9310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0" name="Google Shape;9980;p84"/>
          <p:cNvSpPr/>
          <p:nvPr/>
        </p:nvSpPr>
        <p:spPr>
          <a:xfrm>
            <a:off x="852434" y="2428395"/>
            <a:ext cx="366348" cy="373412"/>
          </a:xfrm>
          <a:custGeom>
            <a:avLst/>
            <a:gdLst/>
            <a:ahLst/>
            <a:cxnLst/>
            <a:rect l="l" t="t" r="r" b="b"/>
            <a:pathLst>
              <a:path w="12446" h="12686" extrusionOk="0">
                <a:moveTo>
                  <a:pt x="6176" y="808"/>
                </a:moveTo>
                <a:cubicBezTo>
                  <a:pt x="6428" y="808"/>
                  <a:pt x="6554" y="997"/>
                  <a:pt x="6554" y="1249"/>
                </a:cubicBezTo>
                <a:cubicBezTo>
                  <a:pt x="6554" y="1497"/>
                  <a:pt x="6359" y="1667"/>
                  <a:pt x="6153" y="1667"/>
                </a:cubicBezTo>
                <a:cubicBezTo>
                  <a:pt x="6097" y="1667"/>
                  <a:pt x="6041" y="1654"/>
                  <a:pt x="5987" y="1627"/>
                </a:cubicBezTo>
                <a:cubicBezTo>
                  <a:pt x="5829" y="1564"/>
                  <a:pt x="5735" y="1438"/>
                  <a:pt x="5735" y="1249"/>
                </a:cubicBezTo>
                <a:cubicBezTo>
                  <a:pt x="5766" y="997"/>
                  <a:pt x="5924" y="808"/>
                  <a:pt x="6176" y="808"/>
                </a:cubicBezTo>
                <a:close/>
                <a:moveTo>
                  <a:pt x="1986" y="2541"/>
                </a:moveTo>
                <a:lnTo>
                  <a:pt x="3088" y="5755"/>
                </a:lnTo>
                <a:lnTo>
                  <a:pt x="946" y="5755"/>
                </a:lnTo>
                <a:lnTo>
                  <a:pt x="1986" y="2541"/>
                </a:lnTo>
                <a:close/>
                <a:moveTo>
                  <a:pt x="10303" y="2541"/>
                </a:moveTo>
                <a:lnTo>
                  <a:pt x="11374" y="5755"/>
                </a:lnTo>
                <a:lnTo>
                  <a:pt x="9200" y="5755"/>
                </a:lnTo>
                <a:lnTo>
                  <a:pt x="10303" y="2541"/>
                </a:lnTo>
                <a:close/>
                <a:moveTo>
                  <a:pt x="3183" y="6605"/>
                </a:moveTo>
                <a:cubicBezTo>
                  <a:pt x="3025" y="7109"/>
                  <a:pt x="2584" y="7424"/>
                  <a:pt x="2049" y="7424"/>
                </a:cubicBezTo>
                <a:cubicBezTo>
                  <a:pt x="1481" y="7424"/>
                  <a:pt x="1040" y="7078"/>
                  <a:pt x="851" y="6605"/>
                </a:cubicBezTo>
                <a:close/>
                <a:moveTo>
                  <a:pt x="11437" y="6605"/>
                </a:moveTo>
                <a:cubicBezTo>
                  <a:pt x="11279" y="7109"/>
                  <a:pt x="10870" y="7424"/>
                  <a:pt x="10303" y="7424"/>
                </a:cubicBezTo>
                <a:cubicBezTo>
                  <a:pt x="9767" y="7424"/>
                  <a:pt x="9326" y="7078"/>
                  <a:pt x="9137" y="6605"/>
                </a:cubicBezTo>
                <a:close/>
                <a:moveTo>
                  <a:pt x="6617" y="2415"/>
                </a:moveTo>
                <a:lnTo>
                  <a:pt x="6617" y="8558"/>
                </a:lnTo>
                <a:lnTo>
                  <a:pt x="5766" y="8558"/>
                </a:lnTo>
                <a:lnTo>
                  <a:pt x="5766" y="2415"/>
                </a:lnTo>
                <a:cubicBezTo>
                  <a:pt x="5908" y="2462"/>
                  <a:pt x="6050" y="2486"/>
                  <a:pt x="6191" y="2486"/>
                </a:cubicBezTo>
                <a:cubicBezTo>
                  <a:pt x="6333" y="2486"/>
                  <a:pt x="6475" y="2462"/>
                  <a:pt x="6617" y="2415"/>
                </a:cubicBezTo>
                <a:close/>
                <a:moveTo>
                  <a:pt x="8255" y="9346"/>
                </a:moveTo>
                <a:lnTo>
                  <a:pt x="8255" y="10165"/>
                </a:lnTo>
                <a:lnTo>
                  <a:pt x="4128" y="10165"/>
                </a:lnTo>
                <a:lnTo>
                  <a:pt x="4128" y="9346"/>
                </a:lnTo>
                <a:close/>
                <a:moveTo>
                  <a:pt x="9074" y="11016"/>
                </a:moveTo>
                <a:lnTo>
                  <a:pt x="9074" y="11835"/>
                </a:lnTo>
                <a:lnTo>
                  <a:pt x="3309" y="11835"/>
                </a:lnTo>
                <a:lnTo>
                  <a:pt x="3309" y="11016"/>
                </a:lnTo>
                <a:close/>
                <a:moveTo>
                  <a:pt x="6265" y="1"/>
                </a:moveTo>
                <a:cubicBezTo>
                  <a:pt x="5747" y="1"/>
                  <a:pt x="5253" y="326"/>
                  <a:pt x="5073" y="840"/>
                </a:cubicBezTo>
                <a:lnTo>
                  <a:pt x="1292" y="840"/>
                </a:lnTo>
                <a:cubicBezTo>
                  <a:pt x="1103" y="840"/>
                  <a:pt x="914" y="997"/>
                  <a:pt x="851" y="1186"/>
                </a:cubicBezTo>
                <a:cubicBezTo>
                  <a:pt x="820" y="1438"/>
                  <a:pt x="1009" y="1659"/>
                  <a:pt x="1261" y="1659"/>
                </a:cubicBezTo>
                <a:lnTo>
                  <a:pt x="1481" y="1659"/>
                </a:lnTo>
                <a:cubicBezTo>
                  <a:pt x="30" y="6044"/>
                  <a:pt x="1" y="6133"/>
                  <a:pt x="1" y="6133"/>
                </a:cubicBezTo>
                <a:lnTo>
                  <a:pt x="1" y="6133"/>
                </a:lnTo>
                <a:cubicBezTo>
                  <a:pt x="1" y="6133"/>
                  <a:pt x="1" y="6133"/>
                  <a:pt x="1" y="6133"/>
                </a:cubicBezTo>
                <a:lnTo>
                  <a:pt x="1" y="6196"/>
                </a:lnTo>
                <a:cubicBezTo>
                  <a:pt x="1" y="6479"/>
                  <a:pt x="64" y="6763"/>
                  <a:pt x="158" y="6983"/>
                </a:cubicBezTo>
                <a:cubicBezTo>
                  <a:pt x="464" y="7784"/>
                  <a:pt x="1229" y="8250"/>
                  <a:pt x="2042" y="8250"/>
                </a:cubicBezTo>
                <a:cubicBezTo>
                  <a:pt x="2317" y="8250"/>
                  <a:pt x="2597" y="8197"/>
                  <a:pt x="2868" y="8086"/>
                </a:cubicBezTo>
                <a:cubicBezTo>
                  <a:pt x="3403" y="7865"/>
                  <a:pt x="3844" y="7393"/>
                  <a:pt x="4033" y="6794"/>
                </a:cubicBezTo>
                <a:cubicBezTo>
                  <a:pt x="4128" y="6542"/>
                  <a:pt x="4159" y="6290"/>
                  <a:pt x="4128" y="6164"/>
                </a:cubicBezTo>
                <a:lnTo>
                  <a:pt x="4128" y="6038"/>
                </a:lnTo>
                <a:cubicBezTo>
                  <a:pt x="4128" y="6007"/>
                  <a:pt x="2679" y="1659"/>
                  <a:pt x="2679" y="1627"/>
                </a:cubicBezTo>
                <a:lnTo>
                  <a:pt x="4978" y="1627"/>
                </a:lnTo>
                <a:lnTo>
                  <a:pt x="4978" y="8527"/>
                </a:lnTo>
                <a:lnTo>
                  <a:pt x="3781" y="8527"/>
                </a:lnTo>
                <a:cubicBezTo>
                  <a:pt x="3529" y="8527"/>
                  <a:pt x="3340" y="8716"/>
                  <a:pt x="3340" y="8968"/>
                </a:cubicBezTo>
                <a:lnTo>
                  <a:pt x="3340" y="10165"/>
                </a:lnTo>
                <a:lnTo>
                  <a:pt x="2931" y="10165"/>
                </a:lnTo>
                <a:cubicBezTo>
                  <a:pt x="2710" y="10165"/>
                  <a:pt x="2521" y="10386"/>
                  <a:pt x="2521" y="10606"/>
                </a:cubicBezTo>
                <a:lnTo>
                  <a:pt x="2521" y="12245"/>
                </a:lnTo>
                <a:cubicBezTo>
                  <a:pt x="2521" y="12497"/>
                  <a:pt x="2710" y="12686"/>
                  <a:pt x="2931" y="12686"/>
                </a:cubicBezTo>
                <a:lnTo>
                  <a:pt x="9547" y="12686"/>
                </a:lnTo>
                <a:cubicBezTo>
                  <a:pt x="9673" y="12686"/>
                  <a:pt x="9767" y="12654"/>
                  <a:pt x="9830" y="12560"/>
                </a:cubicBezTo>
                <a:cubicBezTo>
                  <a:pt x="9925" y="12497"/>
                  <a:pt x="9956" y="12371"/>
                  <a:pt x="9956" y="12308"/>
                </a:cubicBezTo>
                <a:lnTo>
                  <a:pt x="9956" y="10638"/>
                </a:lnTo>
                <a:cubicBezTo>
                  <a:pt x="9956" y="10417"/>
                  <a:pt x="9767" y="10228"/>
                  <a:pt x="9515" y="10228"/>
                </a:cubicBezTo>
                <a:lnTo>
                  <a:pt x="9137" y="10228"/>
                </a:lnTo>
                <a:lnTo>
                  <a:pt x="9137" y="8968"/>
                </a:lnTo>
                <a:cubicBezTo>
                  <a:pt x="9137" y="8716"/>
                  <a:pt x="8917" y="8527"/>
                  <a:pt x="8696" y="8527"/>
                </a:cubicBezTo>
                <a:lnTo>
                  <a:pt x="7467" y="8527"/>
                </a:lnTo>
                <a:lnTo>
                  <a:pt x="7467" y="1627"/>
                </a:lnTo>
                <a:lnTo>
                  <a:pt x="9799" y="1627"/>
                </a:lnTo>
                <a:cubicBezTo>
                  <a:pt x="9799" y="1659"/>
                  <a:pt x="8350" y="6038"/>
                  <a:pt x="8350" y="6070"/>
                </a:cubicBezTo>
                <a:lnTo>
                  <a:pt x="8350" y="6164"/>
                </a:lnTo>
                <a:lnTo>
                  <a:pt x="8350" y="6227"/>
                </a:lnTo>
                <a:cubicBezTo>
                  <a:pt x="8350" y="6952"/>
                  <a:pt x="8696" y="7550"/>
                  <a:pt x="9232" y="7928"/>
                </a:cubicBezTo>
                <a:cubicBezTo>
                  <a:pt x="9601" y="8178"/>
                  <a:pt x="10011" y="8295"/>
                  <a:pt x="10411" y="8295"/>
                </a:cubicBezTo>
                <a:cubicBezTo>
                  <a:pt x="11275" y="8295"/>
                  <a:pt x="12092" y="7751"/>
                  <a:pt x="12351" y="6826"/>
                </a:cubicBezTo>
                <a:cubicBezTo>
                  <a:pt x="12382" y="6637"/>
                  <a:pt x="12445" y="6448"/>
                  <a:pt x="12445" y="6227"/>
                </a:cubicBezTo>
                <a:cubicBezTo>
                  <a:pt x="12382" y="6164"/>
                  <a:pt x="12351" y="6133"/>
                  <a:pt x="12351" y="6070"/>
                </a:cubicBezTo>
                <a:lnTo>
                  <a:pt x="10901" y="1659"/>
                </a:lnTo>
                <a:lnTo>
                  <a:pt x="11153" y="1659"/>
                </a:lnTo>
                <a:cubicBezTo>
                  <a:pt x="11342" y="1659"/>
                  <a:pt x="11532" y="1501"/>
                  <a:pt x="11563" y="1312"/>
                </a:cubicBezTo>
                <a:cubicBezTo>
                  <a:pt x="11626" y="1092"/>
                  <a:pt x="11406" y="840"/>
                  <a:pt x="11185" y="840"/>
                </a:cubicBezTo>
                <a:lnTo>
                  <a:pt x="7404" y="840"/>
                </a:lnTo>
                <a:cubicBezTo>
                  <a:pt x="7278" y="462"/>
                  <a:pt x="6963" y="178"/>
                  <a:pt x="6617" y="52"/>
                </a:cubicBezTo>
                <a:cubicBezTo>
                  <a:pt x="6501" y="17"/>
                  <a:pt x="6382" y="1"/>
                  <a:pt x="6265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81" name="Google Shape;9981;p84"/>
          <p:cNvGrpSpPr/>
          <p:nvPr/>
        </p:nvGrpSpPr>
        <p:grpSpPr>
          <a:xfrm>
            <a:off x="2987728" y="1561903"/>
            <a:ext cx="371882" cy="373766"/>
            <a:chOff x="-41270450" y="1973375"/>
            <a:chExt cx="315850" cy="317450"/>
          </a:xfrm>
          <a:solidFill>
            <a:schemeClr val="accent1">
              <a:lumMod val="75000"/>
            </a:schemeClr>
          </a:solidFill>
        </p:grpSpPr>
        <p:sp>
          <p:nvSpPr>
            <p:cNvPr id="9982" name="Google Shape;9982;p84"/>
            <p:cNvSpPr/>
            <p:nvPr/>
          </p:nvSpPr>
          <p:spPr>
            <a:xfrm>
              <a:off x="-41270450" y="1973375"/>
              <a:ext cx="315850" cy="317450"/>
            </a:xfrm>
            <a:custGeom>
              <a:avLst/>
              <a:gdLst/>
              <a:ahLst/>
              <a:cxnLst/>
              <a:rect l="l" t="t" r="r" b="b"/>
              <a:pathLst>
                <a:path w="12634" h="12698" extrusionOk="0">
                  <a:moveTo>
                    <a:pt x="11814" y="820"/>
                  </a:moveTo>
                  <a:lnTo>
                    <a:pt x="11814" y="11847"/>
                  </a:lnTo>
                  <a:lnTo>
                    <a:pt x="788" y="11847"/>
                  </a:lnTo>
                  <a:lnTo>
                    <a:pt x="788" y="820"/>
                  </a:lnTo>
                  <a:close/>
                  <a:moveTo>
                    <a:pt x="378" y="1"/>
                  </a:moveTo>
                  <a:cubicBezTo>
                    <a:pt x="158" y="1"/>
                    <a:pt x="0" y="190"/>
                    <a:pt x="0" y="410"/>
                  </a:cubicBezTo>
                  <a:lnTo>
                    <a:pt x="0" y="12288"/>
                  </a:lnTo>
                  <a:cubicBezTo>
                    <a:pt x="0" y="12508"/>
                    <a:pt x="189" y="12697"/>
                    <a:pt x="378" y="12697"/>
                  </a:cubicBezTo>
                  <a:lnTo>
                    <a:pt x="12224" y="12697"/>
                  </a:lnTo>
                  <a:cubicBezTo>
                    <a:pt x="12476" y="12697"/>
                    <a:pt x="12634" y="12508"/>
                    <a:pt x="12634" y="12288"/>
                  </a:cubicBezTo>
                  <a:lnTo>
                    <a:pt x="12634" y="410"/>
                  </a:lnTo>
                  <a:cubicBezTo>
                    <a:pt x="12634" y="158"/>
                    <a:pt x="12476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84"/>
            <p:cNvSpPr/>
            <p:nvPr/>
          </p:nvSpPr>
          <p:spPr>
            <a:xfrm>
              <a:off x="-41230300" y="2015125"/>
              <a:ext cx="235525" cy="192200"/>
            </a:xfrm>
            <a:custGeom>
              <a:avLst/>
              <a:gdLst/>
              <a:ahLst/>
              <a:cxnLst/>
              <a:rect l="l" t="t" r="r" b="b"/>
              <a:pathLst>
                <a:path w="9421" h="7688" extrusionOk="0">
                  <a:moveTo>
                    <a:pt x="8539" y="788"/>
                  </a:moveTo>
                  <a:lnTo>
                    <a:pt x="8539" y="6869"/>
                  </a:lnTo>
                  <a:lnTo>
                    <a:pt x="820" y="6869"/>
                  </a:lnTo>
                  <a:lnTo>
                    <a:pt x="820" y="788"/>
                  </a:lnTo>
                  <a:close/>
                  <a:moveTo>
                    <a:pt x="442" y="1"/>
                  </a:moveTo>
                  <a:cubicBezTo>
                    <a:pt x="190" y="1"/>
                    <a:pt x="1" y="221"/>
                    <a:pt x="1" y="410"/>
                  </a:cubicBezTo>
                  <a:lnTo>
                    <a:pt x="1" y="7310"/>
                  </a:lnTo>
                  <a:cubicBezTo>
                    <a:pt x="1" y="7404"/>
                    <a:pt x="32" y="7499"/>
                    <a:pt x="127" y="7562"/>
                  </a:cubicBezTo>
                  <a:cubicBezTo>
                    <a:pt x="190" y="7656"/>
                    <a:pt x="316" y="7688"/>
                    <a:pt x="442" y="7688"/>
                  </a:cubicBezTo>
                  <a:lnTo>
                    <a:pt x="8980" y="7688"/>
                  </a:lnTo>
                  <a:cubicBezTo>
                    <a:pt x="9232" y="7688"/>
                    <a:pt x="9421" y="7499"/>
                    <a:pt x="9421" y="7310"/>
                  </a:cubicBezTo>
                  <a:lnTo>
                    <a:pt x="9421" y="410"/>
                  </a:lnTo>
                  <a:cubicBezTo>
                    <a:pt x="9421" y="158"/>
                    <a:pt x="9232" y="1"/>
                    <a:pt x="89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84"/>
            <p:cNvSpPr/>
            <p:nvPr/>
          </p:nvSpPr>
          <p:spPr>
            <a:xfrm>
              <a:off x="-41139725" y="2061750"/>
              <a:ext cx="83525" cy="103675"/>
            </a:xfrm>
            <a:custGeom>
              <a:avLst/>
              <a:gdLst/>
              <a:ahLst/>
              <a:cxnLst/>
              <a:rect l="l" t="t" r="r" b="b"/>
              <a:pathLst>
                <a:path w="3341" h="4147" extrusionOk="0">
                  <a:moveTo>
                    <a:pt x="789" y="1223"/>
                  </a:moveTo>
                  <a:lnTo>
                    <a:pt x="2112" y="2074"/>
                  </a:lnTo>
                  <a:lnTo>
                    <a:pt x="789" y="2987"/>
                  </a:lnTo>
                  <a:lnTo>
                    <a:pt x="789" y="1223"/>
                  </a:lnTo>
                  <a:close/>
                  <a:moveTo>
                    <a:pt x="389" y="0"/>
                  </a:moveTo>
                  <a:cubicBezTo>
                    <a:pt x="182" y="0"/>
                    <a:pt x="1" y="185"/>
                    <a:pt x="1" y="435"/>
                  </a:cubicBezTo>
                  <a:lnTo>
                    <a:pt x="1" y="3743"/>
                  </a:lnTo>
                  <a:cubicBezTo>
                    <a:pt x="1" y="3981"/>
                    <a:pt x="198" y="4147"/>
                    <a:pt x="416" y="4147"/>
                  </a:cubicBezTo>
                  <a:cubicBezTo>
                    <a:pt x="487" y="4147"/>
                    <a:pt x="561" y="4129"/>
                    <a:pt x="631" y="4090"/>
                  </a:cubicBezTo>
                  <a:lnTo>
                    <a:pt x="3120" y="2452"/>
                  </a:lnTo>
                  <a:cubicBezTo>
                    <a:pt x="3340" y="2294"/>
                    <a:pt x="3340" y="1916"/>
                    <a:pt x="3120" y="1727"/>
                  </a:cubicBezTo>
                  <a:lnTo>
                    <a:pt x="631" y="89"/>
                  </a:lnTo>
                  <a:cubicBezTo>
                    <a:pt x="552" y="28"/>
                    <a:pt x="469" y="0"/>
                    <a:pt x="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84"/>
            <p:cNvSpPr/>
            <p:nvPr/>
          </p:nvSpPr>
          <p:spPr>
            <a:xfrm>
              <a:off x="-41230300" y="2227000"/>
              <a:ext cx="235525" cy="21300"/>
            </a:xfrm>
            <a:custGeom>
              <a:avLst/>
              <a:gdLst/>
              <a:ahLst/>
              <a:cxnLst/>
              <a:rect l="l" t="t" r="r" b="b"/>
              <a:pathLst>
                <a:path w="9421" h="852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62"/>
                    <a:pt x="190" y="851"/>
                    <a:pt x="442" y="851"/>
                  </a:cubicBezTo>
                  <a:lnTo>
                    <a:pt x="8980" y="851"/>
                  </a:lnTo>
                  <a:cubicBezTo>
                    <a:pt x="9232" y="851"/>
                    <a:pt x="9421" y="662"/>
                    <a:pt x="9421" y="441"/>
                  </a:cubicBezTo>
                  <a:cubicBezTo>
                    <a:pt x="9421" y="189"/>
                    <a:pt x="9232" y="0"/>
                    <a:pt x="8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6" name="Google Shape;9986;p84"/>
          <p:cNvGrpSpPr/>
          <p:nvPr/>
        </p:nvGrpSpPr>
        <p:grpSpPr>
          <a:xfrm>
            <a:off x="3005407" y="2008859"/>
            <a:ext cx="395871" cy="372088"/>
            <a:chOff x="-41291625" y="2339025"/>
            <a:chExt cx="336225" cy="316025"/>
          </a:xfrm>
          <a:solidFill>
            <a:schemeClr val="accent1">
              <a:lumMod val="75000"/>
            </a:schemeClr>
          </a:solidFill>
        </p:grpSpPr>
        <p:sp>
          <p:nvSpPr>
            <p:cNvPr id="9987" name="Google Shape;9987;p84"/>
            <p:cNvSpPr/>
            <p:nvPr/>
          </p:nvSpPr>
          <p:spPr>
            <a:xfrm>
              <a:off x="-41291625" y="2339025"/>
              <a:ext cx="336225" cy="316025"/>
            </a:xfrm>
            <a:custGeom>
              <a:avLst/>
              <a:gdLst/>
              <a:ahLst/>
              <a:cxnLst/>
              <a:rect l="l" t="t" r="r" b="b"/>
              <a:pathLst>
                <a:path w="13449" h="12641" extrusionOk="0">
                  <a:moveTo>
                    <a:pt x="6644" y="1064"/>
                  </a:moveTo>
                  <a:lnTo>
                    <a:pt x="7810" y="2261"/>
                  </a:lnTo>
                  <a:lnTo>
                    <a:pt x="6644" y="3427"/>
                  </a:lnTo>
                  <a:lnTo>
                    <a:pt x="5447" y="2261"/>
                  </a:lnTo>
                  <a:lnTo>
                    <a:pt x="6644" y="1064"/>
                  </a:lnTo>
                  <a:close/>
                  <a:moveTo>
                    <a:pt x="11307" y="5727"/>
                  </a:moveTo>
                  <a:lnTo>
                    <a:pt x="12504" y="6893"/>
                  </a:lnTo>
                  <a:lnTo>
                    <a:pt x="11307" y="8090"/>
                  </a:lnTo>
                  <a:lnTo>
                    <a:pt x="10141" y="6893"/>
                  </a:lnTo>
                  <a:lnTo>
                    <a:pt x="11307" y="5727"/>
                  </a:lnTo>
                  <a:close/>
                  <a:moveTo>
                    <a:pt x="4848" y="2829"/>
                  </a:moveTo>
                  <a:lnTo>
                    <a:pt x="6045" y="4026"/>
                  </a:lnTo>
                  <a:cubicBezTo>
                    <a:pt x="3872" y="6200"/>
                    <a:pt x="3935" y="6105"/>
                    <a:pt x="3809" y="6294"/>
                  </a:cubicBezTo>
                  <a:cubicBezTo>
                    <a:pt x="2769" y="7712"/>
                    <a:pt x="3494" y="9728"/>
                    <a:pt x="5226" y="10169"/>
                  </a:cubicBezTo>
                  <a:cubicBezTo>
                    <a:pt x="5463" y="10232"/>
                    <a:pt x="5675" y="10248"/>
                    <a:pt x="5825" y="10248"/>
                  </a:cubicBezTo>
                  <a:cubicBezTo>
                    <a:pt x="5975" y="10248"/>
                    <a:pt x="6061" y="10232"/>
                    <a:pt x="6045" y="10232"/>
                  </a:cubicBezTo>
                  <a:cubicBezTo>
                    <a:pt x="6045" y="10232"/>
                    <a:pt x="6108" y="10232"/>
                    <a:pt x="6234" y="10201"/>
                  </a:cubicBezTo>
                  <a:cubicBezTo>
                    <a:pt x="6739" y="10138"/>
                    <a:pt x="7180" y="9886"/>
                    <a:pt x="7526" y="9539"/>
                  </a:cubicBezTo>
                  <a:lnTo>
                    <a:pt x="9542" y="7523"/>
                  </a:lnTo>
                  <a:lnTo>
                    <a:pt x="10740" y="8720"/>
                  </a:lnTo>
                  <a:cubicBezTo>
                    <a:pt x="8566" y="10831"/>
                    <a:pt x="8629" y="10768"/>
                    <a:pt x="8440" y="10925"/>
                  </a:cubicBezTo>
                  <a:cubicBezTo>
                    <a:pt x="7699" y="11547"/>
                    <a:pt x="6741" y="11878"/>
                    <a:pt x="5785" y="11878"/>
                  </a:cubicBezTo>
                  <a:cubicBezTo>
                    <a:pt x="5480" y="11878"/>
                    <a:pt x="5176" y="11844"/>
                    <a:pt x="4880" y="11776"/>
                  </a:cubicBezTo>
                  <a:cubicBezTo>
                    <a:pt x="2769" y="11303"/>
                    <a:pt x="1257" y="9192"/>
                    <a:pt x="1729" y="6924"/>
                  </a:cubicBezTo>
                  <a:cubicBezTo>
                    <a:pt x="1887" y="6231"/>
                    <a:pt x="2202" y="5506"/>
                    <a:pt x="2769" y="4939"/>
                  </a:cubicBezTo>
                  <a:lnTo>
                    <a:pt x="4848" y="2829"/>
                  </a:lnTo>
                  <a:close/>
                  <a:moveTo>
                    <a:pt x="6565" y="1"/>
                  </a:moveTo>
                  <a:cubicBezTo>
                    <a:pt x="6455" y="1"/>
                    <a:pt x="6345" y="40"/>
                    <a:pt x="6266" y="119"/>
                  </a:cubicBezTo>
                  <a:lnTo>
                    <a:pt x="2202" y="4183"/>
                  </a:lnTo>
                  <a:cubicBezTo>
                    <a:pt x="1635" y="4782"/>
                    <a:pt x="1194" y="5538"/>
                    <a:pt x="942" y="6263"/>
                  </a:cubicBezTo>
                  <a:cubicBezTo>
                    <a:pt x="0" y="9451"/>
                    <a:pt x="2425" y="12640"/>
                    <a:pt x="5705" y="12640"/>
                  </a:cubicBezTo>
                  <a:cubicBezTo>
                    <a:pt x="5828" y="12640"/>
                    <a:pt x="5952" y="12636"/>
                    <a:pt x="6077" y="12627"/>
                  </a:cubicBezTo>
                  <a:cubicBezTo>
                    <a:pt x="6077" y="12627"/>
                    <a:pt x="6203" y="12627"/>
                    <a:pt x="6266" y="12564"/>
                  </a:cubicBezTo>
                  <a:cubicBezTo>
                    <a:pt x="7243" y="12469"/>
                    <a:pt x="8188" y="12059"/>
                    <a:pt x="8975" y="11366"/>
                  </a:cubicBezTo>
                  <a:cubicBezTo>
                    <a:pt x="9133" y="11240"/>
                    <a:pt x="8786" y="11555"/>
                    <a:pt x="13229" y="7113"/>
                  </a:cubicBezTo>
                  <a:cubicBezTo>
                    <a:pt x="13323" y="7019"/>
                    <a:pt x="13355" y="6893"/>
                    <a:pt x="13355" y="6830"/>
                  </a:cubicBezTo>
                  <a:cubicBezTo>
                    <a:pt x="13355" y="6735"/>
                    <a:pt x="13449" y="6704"/>
                    <a:pt x="13355" y="6641"/>
                  </a:cubicBezTo>
                  <a:lnTo>
                    <a:pt x="11590" y="4845"/>
                  </a:lnTo>
                  <a:cubicBezTo>
                    <a:pt x="11512" y="4766"/>
                    <a:pt x="11401" y="4727"/>
                    <a:pt x="11291" y="4727"/>
                  </a:cubicBezTo>
                  <a:cubicBezTo>
                    <a:pt x="11181" y="4727"/>
                    <a:pt x="11070" y="4766"/>
                    <a:pt x="10992" y="4845"/>
                  </a:cubicBezTo>
                  <a:lnTo>
                    <a:pt x="6928" y="8909"/>
                  </a:lnTo>
                  <a:cubicBezTo>
                    <a:pt x="6588" y="9236"/>
                    <a:pt x="6159" y="9392"/>
                    <a:pt x="5737" y="9392"/>
                  </a:cubicBezTo>
                  <a:cubicBezTo>
                    <a:pt x="5102" y="9392"/>
                    <a:pt x="4483" y="9036"/>
                    <a:pt x="4218" y="8373"/>
                  </a:cubicBezTo>
                  <a:cubicBezTo>
                    <a:pt x="3998" y="7743"/>
                    <a:pt x="4092" y="7019"/>
                    <a:pt x="4565" y="6546"/>
                  </a:cubicBezTo>
                  <a:lnTo>
                    <a:pt x="8629" y="2482"/>
                  </a:lnTo>
                  <a:cubicBezTo>
                    <a:pt x="8786" y="2324"/>
                    <a:pt x="8786" y="2072"/>
                    <a:pt x="8629" y="1883"/>
                  </a:cubicBezTo>
                  <a:lnTo>
                    <a:pt x="6865" y="119"/>
                  </a:lnTo>
                  <a:cubicBezTo>
                    <a:pt x="6786" y="40"/>
                    <a:pt x="6676" y="1"/>
                    <a:pt x="6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84"/>
            <p:cNvSpPr/>
            <p:nvPr/>
          </p:nvSpPr>
          <p:spPr>
            <a:xfrm>
              <a:off x="-41234225" y="262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89" name="Google Shape;9989;p84"/>
          <p:cNvSpPr/>
          <p:nvPr/>
        </p:nvSpPr>
        <p:spPr>
          <a:xfrm>
            <a:off x="2982027" y="2195874"/>
            <a:ext cx="0" cy="29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0"/>
                </a:move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0" name="Google Shape;9990;p84"/>
          <p:cNvSpPr/>
          <p:nvPr/>
        </p:nvSpPr>
        <p:spPr>
          <a:xfrm>
            <a:off x="3016426" y="2441147"/>
            <a:ext cx="376503" cy="373442"/>
          </a:xfrm>
          <a:custGeom>
            <a:avLst/>
            <a:gdLst/>
            <a:ahLst/>
            <a:cxnLst/>
            <a:rect l="l" t="t" r="r" b="b"/>
            <a:pathLst>
              <a:path w="12791" h="12687" extrusionOk="0">
                <a:moveTo>
                  <a:pt x="2986" y="7684"/>
                </a:moveTo>
                <a:cubicBezTo>
                  <a:pt x="4110" y="7684"/>
                  <a:pt x="5072" y="8568"/>
                  <a:pt x="5072" y="9751"/>
                </a:cubicBezTo>
                <a:cubicBezTo>
                  <a:pt x="5072" y="10727"/>
                  <a:pt x="4474" y="11484"/>
                  <a:pt x="3623" y="11736"/>
                </a:cubicBezTo>
                <a:cubicBezTo>
                  <a:pt x="3405" y="11810"/>
                  <a:pt x="3185" y="11846"/>
                  <a:pt x="2971" y="11846"/>
                </a:cubicBezTo>
                <a:cubicBezTo>
                  <a:pt x="2101" y="11846"/>
                  <a:pt x="1311" y="11265"/>
                  <a:pt x="1008" y="10381"/>
                </a:cubicBezTo>
                <a:cubicBezTo>
                  <a:pt x="662" y="9278"/>
                  <a:pt x="1292" y="8113"/>
                  <a:pt x="2394" y="7766"/>
                </a:cubicBezTo>
                <a:cubicBezTo>
                  <a:pt x="2594" y="7710"/>
                  <a:pt x="2792" y="7684"/>
                  <a:pt x="2986" y="7684"/>
                </a:cubicBezTo>
                <a:close/>
                <a:moveTo>
                  <a:pt x="9886" y="7696"/>
                </a:moveTo>
                <a:cubicBezTo>
                  <a:pt x="10161" y="7696"/>
                  <a:pt x="10441" y="7749"/>
                  <a:pt x="10712" y="7861"/>
                </a:cubicBezTo>
                <a:cubicBezTo>
                  <a:pt x="11468" y="8176"/>
                  <a:pt x="11972" y="8869"/>
                  <a:pt x="11972" y="9751"/>
                </a:cubicBezTo>
                <a:cubicBezTo>
                  <a:pt x="11972" y="10696"/>
                  <a:pt x="11373" y="11484"/>
                  <a:pt x="10523" y="11736"/>
                </a:cubicBezTo>
                <a:cubicBezTo>
                  <a:pt x="10305" y="11810"/>
                  <a:pt x="10085" y="11846"/>
                  <a:pt x="9870" y="11846"/>
                </a:cubicBezTo>
                <a:cubicBezTo>
                  <a:pt x="9001" y="11846"/>
                  <a:pt x="8211" y="11265"/>
                  <a:pt x="7908" y="10381"/>
                </a:cubicBezTo>
                <a:cubicBezTo>
                  <a:pt x="7750" y="9940"/>
                  <a:pt x="7782" y="9436"/>
                  <a:pt x="8002" y="8963"/>
                </a:cubicBezTo>
                <a:cubicBezTo>
                  <a:pt x="8309" y="8162"/>
                  <a:pt x="9073" y="7696"/>
                  <a:pt x="9886" y="7696"/>
                </a:cubicBezTo>
                <a:close/>
                <a:moveTo>
                  <a:pt x="2151" y="1"/>
                </a:moveTo>
                <a:cubicBezTo>
                  <a:pt x="1058" y="1"/>
                  <a:pt x="63" y="900"/>
                  <a:pt x="63" y="2064"/>
                </a:cubicBezTo>
                <a:lnTo>
                  <a:pt x="63" y="9593"/>
                </a:lnTo>
                <a:cubicBezTo>
                  <a:pt x="0" y="10633"/>
                  <a:pt x="504" y="11578"/>
                  <a:pt x="1323" y="12177"/>
                </a:cubicBezTo>
                <a:cubicBezTo>
                  <a:pt x="1822" y="12521"/>
                  <a:pt x="2387" y="12686"/>
                  <a:pt x="2947" y="12686"/>
                </a:cubicBezTo>
                <a:cubicBezTo>
                  <a:pt x="3874" y="12686"/>
                  <a:pt x="4786" y="12233"/>
                  <a:pt x="5356" y="11389"/>
                </a:cubicBezTo>
                <a:cubicBezTo>
                  <a:pt x="5671" y="10916"/>
                  <a:pt x="5860" y="10381"/>
                  <a:pt x="5860" y="9782"/>
                </a:cubicBezTo>
                <a:cubicBezTo>
                  <a:pt x="5860" y="9625"/>
                  <a:pt x="6018" y="9467"/>
                  <a:pt x="6207" y="9373"/>
                </a:cubicBezTo>
                <a:cubicBezTo>
                  <a:pt x="6270" y="9357"/>
                  <a:pt x="6340" y="9349"/>
                  <a:pt x="6411" y="9349"/>
                </a:cubicBezTo>
                <a:cubicBezTo>
                  <a:pt x="6482" y="9349"/>
                  <a:pt x="6553" y="9357"/>
                  <a:pt x="6616" y="9373"/>
                </a:cubicBezTo>
                <a:cubicBezTo>
                  <a:pt x="6805" y="9467"/>
                  <a:pt x="6963" y="9625"/>
                  <a:pt x="6963" y="9782"/>
                </a:cubicBezTo>
                <a:cubicBezTo>
                  <a:pt x="6963" y="10759"/>
                  <a:pt x="7467" y="11641"/>
                  <a:pt x="8223" y="12177"/>
                </a:cubicBezTo>
                <a:cubicBezTo>
                  <a:pt x="8709" y="12521"/>
                  <a:pt x="9272" y="12686"/>
                  <a:pt x="9833" y="12686"/>
                </a:cubicBezTo>
                <a:cubicBezTo>
                  <a:pt x="10762" y="12686"/>
                  <a:pt x="11686" y="12233"/>
                  <a:pt x="12256" y="11389"/>
                </a:cubicBezTo>
                <a:cubicBezTo>
                  <a:pt x="12602" y="10885"/>
                  <a:pt x="12791" y="10223"/>
                  <a:pt x="12728" y="9530"/>
                </a:cubicBezTo>
                <a:cubicBezTo>
                  <a:pt x="12791" y="9467"/>
                  <a:pt x="12791" y="9971"/>
                  <a:pt x="12791" y="2064"/>
                </a:cubicBezTo>
                <a:cubicBezTo>
                  <a:pt x="12791" y="1780"/>
                  <a:pt x="12760" y="1497"/>
                  <a:pt x="12634" y="1276"/>
                </a:cubicBezTo>
                <a:cubicBezTo>
                  <a:pt x="12310" y="458"/>
                  <a:pt x="11539" y="8"/>
                  <a:pt x="10750" y="8"/>
                </a:cubicBezTo>
                <a:cubicBezTo>
                  <a:pt x="10232" y="8"/>
                  <a:pt x="9706" y="202"/>
                  <a:pt x="9294" y="614"/>
                </a:cubicBezTo>
                <a:cubicBezTo>
                  <a:pt x="9137" y="772"/>
                  <a:pt x="9137" y="1024"/>
                  <a:pt x="9294" y="1182"/>
                </a:cubicBezTo>
                <a:cubicBezTo>
                  <a:pt x="9373" y="1260"/>
                  <a:pt x="9483" y="1300"/>
                  <a:pt x="9593" y="1300"/>
                </a:cubicBezTo>
                <a:cubicBezTo>
                  <a:pt x="9704" y="1300"/>
                  <a:pt x="9814" y="1260"/>
                  <a:pt x="9893" y="1182"/>
                </a:cubicBezTo>
                <a:cubicBezTo>
                  <a:pt x="10140" y="935"/>
                  <a:pt x="10448" y="819"/>
                  <a:pt x="10752" y="819"/>
                </a:cubicBezTo>
                <a:cubicBezTo>
                  <a:pt x="11263" y="819"/>
                  <a:pt x="11763" y="1144"/>
                  <a:pt x="11940" y="1717"/>
                </a:cubicBezTo>
                <a:cubicBezTo>
                  <a:pt x="11972" y="1812"/>
                  <a:pt x="11972" y="1938"/>
                  <a:pt x="11972" y="2064"/>
                </a:cubicBezTo>
                <a:lnTo>
                  <a:pt x="11972" y="7766"/>
                </a:lnTo>
                <a:cubicBezTo>
                  <a:pt x="11389" y="7183"/>
                  <a:pt x="10644" y="6907"/>
                  <a:pt x="9909" y="6907"/>
                </a:cubicBezTo>
                <a:cubicBezTo>
                  <a:pt x="8779" y="6907"/>
                  <a:pt x="7673" y="7559"/>
                  <a:pt x="7215" y="8743"/>
                </a:cubicBezTo>
                <a:cubicBezTo>
                  <a:pt x="6994" y="8617"/>
                  <a:pt x="6750" y="8554"/>
                  <a:pt x="6494" y="8554"/>
                </a:cubicBezTo>
                <a:cubicBezTo>
                  <a:pt x="6238" y="8554"/>
                  <a:pt x="5970" y="8617"/>
                  <a:pt x="5702" y="8743"/>
                </a:cubicBezTo>
                <a:cubicBezTo>
                  <a:pt x="5513" y="8207"/>
                  <a:pt x="5135" y="7735"/>
                  <a:pt x="4600" y="7388"/>
                </a:cubicBezTo>
                <a:cubicBezTo>
                  <a:pt x="4117" y="7053"/>
                  <a:pt x="3560" y="6889"/>
                  <a:pt x="3001" y="6889"/>
                </a:cubicBezTo>
                <a:cubicBezTo>
                  <a:pt x="2248" y="6889"/>
                  <a:pt x="1493" y="7187"/>
                  <a:pt x="914" y="7766"/>
                </a:cubicBezTo>
                <a:lnTo>
                  <a:pt x="914" y="2064"/>
                </a:lnTo>
                <a:cubicBezTo>
                  <a:pt x="914" y="1340"/>
                  <a:pt x="1486" y="814"/>
                  <a:pt x="2132" y="814"/>
                </a:cubicBezTo>
                <a:cubicBezTo>
                  <a:pt x="2301" y="814"/>
                  <a:pt x="2476" y="851"/>
                  <a:pt x="2646" y="929"/>
                </a:cubicBezTo>
                <a:cubicBezTo>
                  <a:pt x="2804" y="992"/>
                  <a:pt x="2899" y="1087"/>
                  <a:pt x="3025" y="1182"/>
                </a:cubicBezTo>
                <a:cubicBezTo>
                  <a:pt x="3103" y="1260"/>
                  <a:pt x="3214" y="1300"/>
                  <a:pt x="3324" y="1300"/>
                </a:cubicBezTo>
                <a:cubicBezTo>
                  <a:pt x="3434" y="1300"/>
                  <a:pt x="3544" y="1260"/>
                  <a:pt x="3623" y="1182"/>
                </a:cubicBezTo>
                <a:cubicBezTo>
                  <a:pt x="3781" y="1024"/>
                  <a:pt x="3781" y="772"/>
                  <a:pt x="3623" y="614"/>
                </a:cubicBezTo>
                <a:cubicBezTo>
                  <a:pt x="3434" y="394"/>
                  <a:pt x="3214" y="236"/>
                  <a:pt x="2962" y="173"/>
                </a:cubicBezTo>
                <a:cubicBezTo>
                  <a:pt x="2694" y="55"/>
                  <a:pt x="2420" y="1"/>
                  <a:pt x="2151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1" name="Google Shape;9991;p84"/>
          <p:cNvSpPr/>
          <p:nvPr/>
        </p:nvSpPr>
        <p:spPr>
          <a:xfrm>
            <a:off x="1807487" y="2877846"/>
            <a:ext cx="231859" cy="372824"/>
          </a:xfrm>
          <a:custGeom>
            <a:avLst/>
            <a:gdLst/>
            <a:ahLst/>
            <a:cxnLst/>
            <a:rect l="l" t="t" r="r" b="b"/>
            <a:pathLst>
              <a:path w="7877" h="12666" extrusionOk="0">
                <a:moveTo>
                  <a:pt x="6491" y="788"/>
                </a:moveTo>
                <a:cubicBezTo>
                  <a:pt x="6743" y="788"/>
                  <a:pt x="6900" y="977"/>
                  <a:pt x="6932" y="1197"/>
                </a:cubicBezTo>
                <a:cubicBezTo>
                  <a:pt x="6869" y="1449"/>
                  <a:pt x="6711" y="1607"/>
                  <a:pt x="6459" y="1607"/>
                </a:cubicBezTo>
                <a:lnTo>
                  <a:pt x="5640" y="1607"/>
                </a:lnTo>
                <a:cubicBezTo>
                  <a:pt x="5388" y="1607"/>
                  <a:pt x="5230" y="1827"/>
                  <a:pt x="5230" y="2017"/>
                </a:cubicBezTo>
                <a:cubicBezTo>
                  <a:pt x="5230" y="2237"/>
                  <a:pt x="5451" y="2458"/>
                  <a:pt x="5640" y="2458"/>
                </a:cubicBezTo>
                <a:lnTo>
                  <a:pt x="6081" y="2458"/>
                </a:lnTo>
                <a:lnTo>
                  <a:pt x="6081" y="4379"/>
                </a:lnTo>
                <a:lnTo>
                  <a:pt x="1922" y="4379"/>
                </a:lnTo>
                <a:lnTo>
                  <a:pt x="1922" y="2458"/>
                </a:lnTo>
                <a:lnTo>
                  <a:pt x="2364" y="2458"/>
                </a:lnTo>
                <a:cubicBezTo>
                  <a:pt x="2616" y="2458"/>
                  <a:pt x="2805" y="2237"/>
                  <a:pt x="2805" y="2017"/>
                </a:cubicBezTo>
                <a:cubicBezTo>
                  <a:pt x="2805" y="1764"/>
                  <a:pt x="2616" y="1607"/>
                  <a:pt x="2364" y="1607"/>
                </a:cubicBezTo>
                <a:lnTo>
                  <a:pt x="1544" y="1607"/>
                </a:lnTo>
                <a:cubicBezTo>
                  <a:pt x="1292" y="1607"/>
                  <a:pt x="1135" y="1418"/>
                  <a:pt x="1135" y="1197"/>
                </a:cubicBezTo>
                <a:cubicBezTo>
                  <a:pt x="1135" y="945"/>
                  <a:pt x="1355" y="788"/>
                  <a:pt x="1544" y="788"/>
                </a:cubicBezTo>
                <a:close/>
                <a:moveTo>
                  <a:pt x="6018" y="5135"/>
                </a:moveTo>
                <a:lnTo>
                  <a:pt x="6018" y="9641"/>
                </a:lnTo>
                <a:cubicBezTo>
                  <a:pt x="6018" y="10901"/>
                  <a:pt x="5136" y="11815"/>
                  <a:pt x="3970" y="11815"/>
                </a:cubicBezTo>
                <a:cubicBezTo>
                  <a:pt x="2994" y="11815"/>
                  <a:pt x="2143" y="11090"/>
                  <a:pt x="1985" y="10176"/>
                </a:cubicBezTo>
                <a:lnTo>
                  <a:pt x="3151" y="10176"/>
                </a:lnTo>
                <a:cubicBezTo>
                  <a:pt x="3403" y="10176"/>
                  <a:pt x="3561" y="9956"/>
                  <a:pt x="3561" y="9735"/>
                </a:cubicBezTo>
                <a:cubicBezTo>
                  <a:pt x="3561" y="9483"/>
                  <a:pt x="3340" y="9326"/>
                  <a:pt x="3151" y="9326"/>
                </a:cubicBezTo>
                <a:lnTo>
                  <a:pt x="1891" y="9326"/>
                </a:lnTo>
                <a:lnTo>
                  <a:pt x="1891" y="8507"/>
                </a:lnTo>
                <a:lnTo>
                  <a:pt x="3151" y="8507"/>
                </a:lnTo>
                <a:cubicBezTo>
                  <a:pt x="3403" y="8507"/>
                  <a:pt x="3561" y="8317"/>
                  <a:pt x="3561" y="8065"/>
                </a:cubicBezTo>
                <a:cubicBezTo>
                  <a:pt x="3561" y="7845"/>
                  <a:pt x="3340" y="7656"/>
                  <a:pt x="3151" y="7656"/>
                </a:cubicBezTo>
                <a:lnTo>
                  <a:pt x="1891" y="7656"/>
                </a:lnTo>
                <a:lnTo>
                  <a:pt x="1891" y="6805"/>
                </a:lnTo>
                <a:lnTo>
                  <a:pt x="3151" y="6805"/>
                </a:lnTo>
                <a:cubicBezTo>
                  <a:pt x="3403" y="6805"/>
                  <a:pt x="3561" y="6616"/>
                  <a:pt x="3561" y="6396"/>
                </a:cubicBezTo>
                <a:cubicBezTo>
                  <a:pt x="3561" y="6144"/>
                  <a:pt x="3340" y="5955"/>
                  <a:pt x="3151" y="5955"/>
                </a:cubicBezTo>
                <a:lnTo>
                  <a:pt x="1891" y="5955"/>
                </a:lnTo>
                <a:lnTo>
                  <a:pt x="1891" y="5135"/>
                </a:lnTo>
                <a:close/>
                <a:moveTo>
                  <a:pt x="1513" y="0"/>
                </a:moveTo>
                <a:cubicBezTo>
                  <a:pt x="1072" y="0"/>
                  <a:pt x="725" y="189"/>
                  <a:pt x="473" y="567"/>
                </a:cubicBezTo>
                <a:cubicBezTo>
                  <a:pt x="1" y="1229"/>
                  <a:pt x="316" y="2143"/>
                  <a:pt x="1103" y="2395"/>
                </a:cubicBezTo>
                <a:lnTo>
                  <a:pt x="1103" y="9767"/>
                </a:lnTo>
                <a:cubicBezTo>
                  <a:pt x="1103" y="11422"/>
                  <a:pt x="2503" y="12666"/>
                  <a:pt x="4038" y="12666"/>
                </a:cubicBezTo>
                <a:cubicBezTo>
                  <a:pt x="4402" y="12666"/>
                  <a:pt x="4774" y="12596"/>
                  <a:pt x="5136" y="12445"/>
                </a:cubicBezTo>
                <a:cubicBezTo>
                  <a:pt x="6176" y="12004"/>
                  <a:pt x="6900" y="10964"/>
                  <a:pt x="6900" y="9767"/>
                </a:cubicBezTo>
                <a:lnTo>
                  <a:pt x="6900" y="2395"/>
                </a:lnTo>
                <a:cubicBezTo>
                  <a:pt x="7121" y="2332"/>
                  <a:pt x="7373" y="2174"/>
                  <a:pt x="7530" y="1922"/>
                </a:cubicBezTo>
                <a:cubicBezTo>
                  <a:pt x="7877" y="1355"/>
                  <a:pt x="7719" y="599"/>
                  <a:pt x="7184" y="189"/>
                </a:cubicBezTo>
                <a:cubicBezTo>
                  <a:pt x="6963" y="95"/>
                  <a:pt x="6743" y="0"/>
                  <a:pt x="645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2" name="Google Shape;9992;p84"/>
          <p:cNvSpPr/>
          <p:nvPr/>
        </p:nvSpPr>
        <p:spPr>
          <a:xfrm>
            <a:off x="1759274" y="3307876"/>
            <a:ext cx="328289" cy="374914"/>
          </a:xfrm>
          <a:custGeom>
            <a:avLst/>
            <a:gdLst/>
            <a:ahLst/>
            <a:cxnLst/>
            <a:rect l="l" t="t" r="r" b="b"/>
            <a:pathLst>
              <a:path w="11153" h="12737" extrusionOk="0">
                <a:moveTo>
                  <a:pt x="9452" y="4262"/>
                </a:moveTo>
                <a:lnTo>
                  <a:pt x="9452" y="4262"/>
                </a:lnTo>
                <a:cubicBezTo>
                  <a:pt x="9704" y="4703"/>
                  <a:pt x="9609" y="5270"/>
                  <a:pt x="9231" y="5679"/>
                </a:cubicBezTo>
                <a:cubicBezTo>
                  <a:pt x="8976" y="5915"/>
                  <a:pt x="8672" y="6040"/>
                  <a:pt x="8364" y="6040"/>
                </a:cubicBezTo>
                <a:cubicBezTo>
                  <a:pt x="8178" y="6040"/>
                  <a:pt x="7992" y="5995"/>
                  <a:pt x="7814" y="5900"/>
                </a:cubicBezTo>
                <a:lnTo>
                  <a:pt x="9452" y="4262"/>
                </a:lnTo>
                <a:close/>
                <a:moveTo>
                  <a:pt x="6018" y="835"/>
                </a:moveTo>
                <a:cubicBezTo>
                  <a:pt x="6120" y="835"/>
                  <a:pt x="6223" y="875"/>
                  <a:pt x="6301" y="954"/>
                </a:cubicBezTo>
                <a:lnTo>
                  <a:pt x="7215" y="1867"/>
                </a:lnTo>
                <a:cubicBezTo>
                  <a:pt x="7306" y="1935"/>
                  <a:pt x="7397" y="1987"/>
                  <a:pt x="7499" y="1987"/>
                </a:cubicBezTo>
                <a:cubicBezTo>
                  <a:pt x="7539" y="1987"/>
                  <a:pt x="7581" y="1979"/>
                  <a:pt x="7625" y="1962"/>
                </a:cubicBezTo>
                <a:cubicBezTo>
                  <a:pt x="7863" y="1897"/>
                  <a:pt x="8110" y="1865"/>
                  <a:pt x="8359" y="1865"/>
                </a:cubicBezTo>
                <a:cubicBezTo>
                  <a:pt x="8963" y="1865"/>
                  <a:pt x="9578" y="2055"/>
                  <a:pt x="10113" y="2434"/>
                </a:cubicBezTo>
                <a:lnTo>
                  <a:pt x="6049" y="6498"/>
                </a:lnTo>
                <a:cubicBezTo>
                  <a:pt x="5482" y="5774"/>
                  <a:pt x="5356" y="4892"/>
                  <a:pt x="5577" y="4010"/>
                </a:cubicBezTo>
                <a:cubicBezTo>
                  <a:pt x="5608" y="3852"/>
                  <a:pt x="5577" y="3726"/>
                  <a:pt x="5451" y="3631"/>
                </a:cubicBezTo>
                <a:lnTo>
                  <a:pt x="5199" y="3379"/>
                </a:lnTo>
                <a:lnTo>
                  <a:pt x="4537" y="2718"/>
                </a:lnTo>
                <a:cubicBezTo>
                  <a:pt x="4380" y="2560"/>
                  <a:pt x="4380" y="2277"/>
                  <a:pt x="4537" y="2119"/>
                </a:cubicBezTo>
                <a:lnTo>
                  <a:pt x="5734" y="954"/>
                </a:lnTo>
                <a:cubicBezTo>
                  <a:pt x="5813" y="875"/>
                  <a:pt x="5915" y="835"/>
                  <a:pt x="6018" y="835"/>
                </a:cubicBezTo>
                <a:close/>
                <a:moveTo>
                  <a:pt x="1290" y="6917"/>
                </a:moveTo>
                <a:cubicBezTo>
                  <a:pt x="1502" y="6917"/>
                  <a:pt x="1702" y="7106"/>
                  <a:pt x="1702" y="7318"/>
                </a:cubicBezTo>
                <a:cubicBezTo>
                  <a:pt x="1670" y="7538"/>
                  <a:pt x="1544" y="7696"/>
                  <a:pt x="1387" y="7727"/>
                </a:cubicBezTo>
                <a:cubicBezTo>
                  <a:pt x="1342" y="7740"/>
                  <a:pt x="1298" y="7746"/>
                  <a:pt x="1256" y="7746"/>
                </a:cubicBezTo>
                <a:cubicBezTo>
                  <a:pt x="1084" y="7746"/>
                  <a:pt x="933" y="7645"/>
                  <a:pt x="883" y="7444"/>
                </a:cubicBezTo>
                <a:cubicBezTo>
                  <a:pt x="788" y="7223"/>
                  <a:pt x="914" y="7002"/>
                  <a:pt x="1166" y="6939"/>
                </a:cubicBezTo>
                <a:cubicBezTo>
                  <a:pt x="1207" y="6924"/>
                  <a:pt x="1248" y="6917"/>
                  <a:pt x="1290" y="6917"/>
                </a:cubicBezTo>
                <a:close/>
                <a:moveTo>
                  <a:pt x="5807" y="10240"/>
                </a:moveTo>
                <a:cubicBezTo>
                  <a:pt x="6104" y="10240"/>
                  <a:pt x="6409" y="10293"/>
                  <a:pt x="6711" y="10405"/>
                </a:cubicBezTo>
                <a:cubicBezTo>
                  <a:pt x="7373" y="10626"/>
                  <a:pt x="7877" y="11193"/>
                  <a:pt x="8160" y="11886"/>
                </a:cubicBezTo>
                <a:lnTo>
                  <a:pt x="3529" y="11886"/>
                </a:lnTo>
                <a:cubicBezTo>
                  <a:pt x="3847" y="10882"/>
                  <a:pt x="4774" y="10240"/>
                  <a:pt x="5807" y="10240"/>
                </a:cubicBezTo>
                <a:close/>
                <a:moveTo>
                  <a:pt x="6030" y="1"/>
                </a:moveTo>
                <a:cubicBezTo>
                  <a:pt x="5711" y="1"/>
                  <a:pt x="5388" y="119"/>
                  <a:pt x="5136" y="355"/>
                </a:cubicBezTo>
                <a:lnTo>
                  <a:pt x="3938" y="1552"/>
                </a:lnTo>
                <a:cubicBezTo>
                  <a:pt x="3466" y="1993"/>
                  <a:pt x="3466" y="2781"/>
                  <a:pt x="3938" y="3316"/>
                </a:cubicBezTo>
                <a:lnTo>
                  <a:pt x="4348" y="3694"/>
                </a:lnTo>
                <a:lnTo>
                  <a:pt x="1828" y="6215"/>
                </a:lnTo>
                <a:cubicBezTo>
                  <a:pt x="1652" y="6127"/>
                  <a:pt x="1468" y="6087"/>
                  <a:pt x="1287" y="6087"/>
                </a:cubicBezTo>
                <a:cubicBezTo>
                  <a:pt x="623" y="6087"/>
                  <a:pt x="0" y="6625"/>
                  <a:pt x="0" y="7318"/>
                </a:cubicBezTo>
                <a:cubicBezTo>
                  <a:pt x="0" y="8052"/>
                  <a:pt x="611" y="8583"/>
                  <a:pt x="1293" y="8583"/>
                </a:cubicBezTo>
                <a:cubicBezTo>
                  <a:pt x="1459" y="8583"/>
                  <a:pt x="1629" y="8551"/>
                  <a:pt x="1796" y="8483"/>
                </a:cubicBezTo>
                <a:lnTo>
                  <a:pt x="3592" y="10279"/>
                </a:lnTo>
                <a:cubicBezTo>
                  <a:pt x="3056" y="10783"/>
                  <a:pt x="2647" y="11476"/>
                  <a:pt x="2584" y="12264"/>
                </a:cubicBezTo>
                <a:cubicBezTo>
                  <a:pt x="2521" y="12484"/>
                  <a:pt x="2741" y="12736"/>
                  <a:pt x="2962" y="12736"/>
                </a:cubicBezTo>
                <a:lnTo>
                  <a:pt x="8664" y="12736"/>
                </a:lnTo>
                <a:cubicBezTo>
                  <a:pt x="8916" y="12736"/>
                  <a:pt x="9105" y="12484"/>
                  <a:pt x="9074" y="12264"/>
                </a:cubicBezTo>
                <a:cubicBezTo>
                  <a:pt x="8837" y="10556"/>
                  <a:pt x="7367" y="9419"/>
                  <a:pt x="5795" y="9419"/>
                </a:cubicBezTo>
                <a:cubicBezTo>
                  <a:pt x="5279" y="9419"/>
                  <a:pt x="4752" y="9542"/>
                  <a:pt x="4254" y="9806"/>
                </a:cubicBezTo>
                <a:lnTo>
                  <a:pt x="2363" y="7916"/>
                </a:lnTo>
                <a:cubicBezTo>
                  <a:pt x="2521" y="7601"/>
                  <a:pt x="2521" y="7223"/>
                  <a:pt x="2426" y="6845"/>
                </a:cubicBezTo>
                <a:lnTo>
                  <a:pt x="4663" y="4608"/>
                </a:lnTo>
                <a:lnTo>
                  <a:pt x="4663" y="4608"/>
                </a:lnTo>
                <a:cubicBezTo>
                  <a:pt x="4632" y="5679"/>
                  <a:pt x="4978" y="6687"/>
                  <a:pt x="5734" y="7444"/>
                </a:cubicBezTo>
                <a:cubicBezTo>
                  <a:pt x="5813" y="7522"/>
                  <a:pt x="5915" y="7562"/>
                  <a:pt x="6018" y="7562"/>
                </a:cubicBezTo>
                <a:cubicBezTo>
                  <a:pt x="6120" y="7562"/>
                  <a:pt x="6223" y="7522"/>
                  <a:pt x="6301" y="7444"/>
                </a:cubicBezTo>
                <a:lnTo>
                  <a:pt x="7215" y="6530"/>
                </a:lnTo>
                <a:cubicBezTo>
                  <a:pt x="7564" y="6771"/>
                  <a:pt x="7958" y="6887"/>
                  <a:pt x="8352" y="6887"/>
                </a:cubicBezTo>
                <a:cubicBezTo>
                  <a:pt x="8883" y="6887"/>
                  <a:pt x="9414" y="6676"/>
                  <a:pt x="9830" y="6278"/>
                </a:cubicBezTo>
                <a:cubicBezTo>
                  <a:pt x="10523" y="5553"/>
                  <a:pt x="10618" y="4451"/>
                  <a:pt x="10082" y="3663"/>
                </a:cubicBezTo>
                <a:lnTo>
                  <a:pt x="10996" y="2749"/>
                </a:lnTo>
                <a:cubicBezTo>
                  <a:pt x="11153" y="2560"/>
                  <a:pt x="11153" y="2340"/>
                  <a:pt x="10996" y="2119"/>
                </a:cubicBezTo>
                <a:cubicBezTo>
                  <a:pt x="10259" y="1383"/>
                  <a:pt x="9297" y="1056"/>
                  <a:pt x="8341" y="1056"/>
                </a:cubicBezTo>
                <a:cubicBezTo>
                  <a:pt x="8111" y="1056"/>
                  <a:pt x="7882" y="1074"/>
                  <a:pt x="7656" y="1111"/>
                </a:cubicBezTo>
                <a:lnTo>
                  <a:pt x="6900" y="355"/>
                </a:lnTo>
                <a:cubicBezTo>
                  <a:pt x="6664" y="119"/>
                  <a:pt x="6349" y="1"/>
                  <a:pt x="6030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3" name="Google Shape;9993;p84"/>
          <p:cNvSpPr/>
          <p:nvPr/>
        </p:nvSpPr>
        <p:spPr>
          <a:xfrm>
            <a:off x="1735189" y="3801910"/>
            <a:ext cx="372824" cy="374060"/>
          </a:xfrm>
          <a:custGeom>
            <a:avLst/>
            <a:gdLst/>
            <a:ahLst/>
            <a:cxnLst/>
            <a:rect l="l" t="t" r="r" b="b"/>
            <a:pathLst>
              <a:path w="12666" h="12708" extrusionOk="0">
                <a:moveTo>
                  <a:pt x="6347" y="841"/>
                </a:moveTo>
                <a:cubicBezTo>
                  <a:pt x="6876" y="841"/>
                  <a:pt x="7350" y="1172"/>
                  <a:pt x="7530" y="1712"/>
                </a:cubicBezTo>
                <a:cubicBezTo>
                  <a:pt x="7719" y="2405"/>
                  <a:pt x="7372" y="3067"/>
                  <a:pt x="6679" y="3256"/>
                </a:cubicBezTo>
                <a:cubicBezTo>
                  <a:pt x="6569" y="3289"/>
                  <a:pt x="6457" y="3305"/>
                  <a:pt x="6345" y="3305"/>
                </a:cubicBezTo>
                <a:cubicBezTo>
                  <a:pt x="5822" y="3305"/>
                  <a:pt x="5323" y="2956"/>
                  <a:pt x="5167" y="2437"/>
                </a:cubicBezTo>
                <a:cubicBezTo>
                  <a:pt x="4947" y="1775"/>
                  <a:pt x="5325" y="1082"/>
                  <a:pt x="5986" y="893"/>
                </a:cubicBezTo>
                <a:cubicBezTo>
                  <a:pt x="6108" y="858"/>
                  <a:pt x="6229" y="841"/>
                  <a:pt x="6347" y="841"/>
                </a:cubicBezTo>
                <a:close/>
                <a:moveTo>
                  <a:pt x="6353" y="5919"/>
                </a:moveTo>
                <a:cubicBezTo>
                  <a:pt x="7021" y="5919"/>
                  <a:pt x="7624" y="6459"/>
                  <a:pt x="7624" y="7162"/>
                </a:cubicBezTo>
                <a:cubicBezTo>
                  <a:pt x="7593" y="7698"/>
                  <a:pt x="7215" y="8170"/>
                  <a:pt x="6742" y="8328"/>
                </a:cubicBezTo>
                <a:cubicBezTo>
                  <a:pt x="6608" y="8371"/>
                  <a:pt x="6474" y="8391"/>
                  <a:pt x="6345" y="8391"/>
                </a:cubicBezTo>
                <a:cubicBezTo>
                  <a:pt x="5810" y="8391"/>
                  <a:pt x="5351" y="8042"/>
                  <a:pt x="5199" y="7509"/>
                </a:cubicBezTo>
                <a:cubicBezTo>
                  <a:pt x="5010" y="6847"/>
                  <a:pt x="5356" y="6186"/>
                  <a:pt x="6018" y="5965"/>
                </a:cubicBezTo>
                <a:cubicBezTo>
                  <a:pt x="6130" y="5934"/>
                  <a:pt x="6242" y="5919"/>
                  <a:pt x="6353" y="5919"/>
                </a:cubicBezTo>
                <a:close/>
                <a:moveTo>
                  <a:pt x="2079" y="9351"/>
                </a:moveTo>
                <a:cubicBezTo>
                  <a:pt x="2744" y="9351"/>
                  <a:pt x="3340" y="9871"/>
                  <a:pt x="3340" y="10596"/>
                </a:cubicBezTo>
                <a:cubicBezTo>
                  <a:pt x="3308" y="11163"/>
                  <a:pt x="2962" y="11604"/>
                  <a:pt x="2426" y="11762"/>
                </a:cubicBezTo>
                <a:cubicBezTo>
                  <a:pt x="2305" y="11797"/>
                  <a:pt x="2183" y="11813"/>
                  <a:pt x="2065" y="11813"/>
                </a:cubicBezTo>
                <a:cubicBezTo>
                  <a:pt x="1538" y="11813"/>
                  <a:pt x="1068" y="11483"/>
                  <a:pt x="914" y="10943"/>
                </a:cubicBezTo>
                <a:cubicBezTo>
                  <a:pt x="693" y="10281"/>
                  <a:pt x="1071" y="9588"/>
                  <a:pt x="1733" y="9399"/>
                </a:cubicBezTo>
                <a:cubicBezTo>
                  <a:pt x="1849" y="9367"/>
                  <a:pt x="1965" y="9351"/>
                  <a:pt x="2079" y="9351"/>
                </a:cubicBezTo>
                <a:close/>
                <a:moveTo>
                  <a:pt x="10617" y="9351"/>
                </a:moveTo>
                <a:cubicBezTo>
                  <a:pt x="11281" y="9351"/>
                  <a:pt x="11878" y="9871"/>
                  <a:pt x="11878" y="10596"/>
                </a:cubicBezTo>
                <a:cubicBezTo>
                  <a:pt x="11846" y="11163"/>
                  <a:pt x="11500" y="11604"/>
                  <a:pt x="10995" y="11762"/>
                </a:cubicBezTo>
                <a:cubicBezTo>
                  <a:pt x="10868" y="11797"/>
                  <a:pt x="10742" y="11813"/>
                  <a:pt x="10620" y="11813"/>
                </a:cubicBezTo>
                <a:cubicBezTo>
                  <a:pt x="10076" y="11813"/>
                  <a:pt x="9606" y="11483"/>
                  <a:pt x="9452" y="10943"/>
                </a:cubicBezTo>
                <a:cubicBezTo>
                  <a:pt x="9263" y="10281"/>
                  <a:pt x="9609" y="9588"/>
                  <a:pt x="10271" y="9399"/>
                </a:cubicBezTo>
                <a:cubicBezTo>
                  <a:pt x="10387" y="9367"/>
                  <a:pt x="10503" y="9351"/>
                  <a:pt x="10617" y="9351"/>
                </a:cubicBezTo>
                <a:close/>
                <a:moveTo>
                  <a:pt x="6344" y="0"/>
                </a:moveTo>
                <a:cubicBezTo>
                  <a:pt x="5677" y="0"/>
                  <a:pt x="5021" y="308"/>
                  <a:pt x="4631" y="893"/>
                </a:cubicBezTo>
                <a:cubicBezTo>
                  <a:pt x="3812" y="2122"/>
                  <a:pt x="4474" y="3760"/>
                  <a:pt x="5955" y="4075"/>
                </a:cubicBezTo>
                <a:lnTo>
                  <a:pt x="5955" y="5146"/>
                </a:lnTo>
                <a:cubicBezTo>
                  <a:pt x="4600" y="5430"/>
                  <a:pt x="3907" y="6910"/>
                  <a:pt x="4537" y="8107"/>
                </a:cubicBezTo>
                <a:lnTo>
                  <a:pt x="3434" y="9021"/>
                </a:lnTo>
                <a:cubicBezTo>
                  <a:pt x="3025" y="8706"/>
                  <a:pt x="2584" y="8548"/>
                  <a:pt x="2080" y="8548"/>
                </a:cubicBezTo>
                <a:cubicBezTo>
                  <a:pt x="945" y="8548"/>
                  <a:pt x="0" y="9494"/>
                  <a:pt x="0" y="10628"/>
                </a:cubicBezTo>
                <a:cubicBezTo>
                  <a:pt x="0" y="11762"/>
                  <a:pt x="945" y="12707"/>
                  <a:pt x="2080" y="12707"/>
                </a:cubicBezTo>
                <a:cubicBezTo>
                  <a:pt x="3214" y="12707"/>
                  <a:pt x="4159" y="11793"/>
                  <a:pt x="4159" y="10628"/>
                </a:cubicBezTo>
                <a:cubicBezTo>
                  <a:pt x="4159" y="10281"/>
                  <a:pt x="4096" y="9966"/>
                  <a:pt x="3938" y="9683"/>
                </a:cubicBezTo>
                <a:lnTo>
                  <a:pt x="5041" y="8769"/>
                </a:lnTo>
                <a:cubicBezTo>
                  <a:pt x="5435" y="9084"/>
                  <a:pt x="5907" y="9242"/>
                  <a:pt x="6376" y="9242"/>
                </a:cubicBezTo>
                <a:cubicBezTo>
                  <a:pt x="6845" y="9242"/>
                  <a:pt x="7309" y="9084"/>
                  <a:pt x="7687" y="8769"/>
                </a:cubicBezTo>
                <a:lnTo>
                  <a:pt x="8790" y="9683"/>
                </a:lnTo>
                <a:cubicBezTo>
                  <a:pt x="8318" y="10596"/>
                  <a:pt x="8570" y="11730"/>
                  <a:pt x="9452" y="12361"/>
                </a:cubicBezTo>
                <a:cubicBezTo>
                  <a:pt x="9803" y="12595"/>
                  <a:pt x="10203" y="12707"/>
                  <a:pt x="10598" y="12707"/>
                </a:cubicBezTo>
                <a:cubicBezTo>
                  <a:pt x="11266" y="12707"/>
                  <a:pt x="11923" y="12387"/>
                  <a:pt x="12319" y="11793"/>
                </a:cubicBezTo>
                <a:cubicBezTo>
                  <a:pt x="12571" y="11478"/>
                  <a:pt x="12665" y="11069"/>
                  <a:pt x="12665" y="10659"/>
                </a:cubicBezTo>
                <a:cubicBezTo>
                  <a:pt x="12665" y="9431"/>
                  <a:pt x="11783" y="8548"/>
                  <a:pt x="10617" y="8548"/>
                </a:cubicBezTo>
                <a:cubicBezTo>
                  <a:pt x="10113" y="8548"/>
                  <a:pt x="9672" y="8706"/>
                  <a:pt x="9294" y="9021"/>
                </a:cubicBezTo>
                <a:lnTo>
                  <a:pt x="8192" y="8107"/>
                </a:lnTo>
                <a:cubicBezTo>
                  <a:pt x="8822" y="6879"/>
                  <a:pt x="8097" y="5398"/>
                  <a:pt x="6774" y="5146"/>
                </a:cubicBezTo>
                <a:lnTo>
                  <a:pt x="6774" y="4075"/>
                </a:lnTo>
                <a:cubicBezTo>
                  <a:pt x="7530" y="3917"/>
                  <a:pt x="8097" y="3382"/>
                  <a:pt x="8349" y="2657"/>
                </a:cubicBezTo>
                <a:cubicBezTo>
                  <a:pt x="8633" y="1806"/>
                  <a:pt x="8318" y="861"/>
                  <a:pt x="7530" y="357"/>
                </a:cubicBezTo>
                <a:cubicBezTo>
                  <a:pt x="7170" y="117"/>
                  <a:pt x="6755" y="0"/>
                  <a:pt x="634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4" name="Google Shape;9994;p84"/>
          <p:cNvSpPr/>
          <p:nvPr/>
        </p:nvSpPr>
        <p:spPr>
          <a:xfrm>
            <a:off x="3953247" y="2878081"/>
            <a:ext cx="374678" cy="372353"/>
          </a:xfrm>
          <a:custGeom>
            <a:avLst/>
            <a:gdLst/>
            <a:ahLst/>
            <a:cxnLst/>
            <a:rect l="l" t="t" r="r" b="b"/>
            <a:pathLst>
              <a:path w="12729" h="12650" extrusionOk="0">
                <a:moveTo>
                  <a:pt x="9326" y="1000"/>
                </a:moveTo>
                <a:lnTo>
                  <a:pt x="11657" y="3332"/>
                </a:lnTo>
                <a:lnTo>
                  <a:pt x="3403" y="11617"/>
                </a:lnTo>
                <a:lnTo>
                  <a:pt x="1072" y="9286"/>
                </a:lnTo>
                <a:lnTo>
                  <a:pt x="2521" y="7837"/>
                </a:lnTo>
                <a:lnTo>
                  <a:pt x="3403" y="8688"/>
                </a:lnTo>
                <a:cubicBezTo>
                  <a:pt x="3482" y="8766"/>
                  <a:pt x="3584" y="8806"/>
                  <a:pt x="3686" y="8806"/>
                </a:cubicBezTo>
                <a:cubicBezTo>
                  <a:pt x="3789" y="8806"/>
                  <a:pt x="3891" y="8766"/>
                  <a:pt x="3970" y="8688"/>
                </a:cubicBezTo>
                <a:cubicBezTo>
                  <a:pt x="4128" y="8530"/>
                  <a:pt x="4128" y="8278"/>
                  <a:pt x="3970" y="8089"/>
                </a:cubicBezTo>
                <a:lnTo>
                  <a:pt x="3119" y="7238"/>
                </a:lnTo>
                <a:lnTo>
                  <a:pt x="4191" y="6167"/>
                </a:lnTo>
                <a:lnTo>
                  <a:pt x="5041" y="7049"/>
                </a:lnTo>
                <a:cubicBezTo>
                  <a:pt x="5120" y="7128"/>
                  <a:pt x="5230" y="7167"/>
                  <a:pt x="5340" y="7167"/>
                </a:cubicBezTo>
                <a:cubicBezTo>
                  <a:pt x="5451" y="7167"/>
                  <a:pt x="5561" y="7128"/>
                  <a:pt x="5640" y="7049"/>
                </a:cubicBezTo>
                <a:cubicBezTo>
                  <a:pt x="5797" y="6892"/>
                  <a:pt x="5797" y="6608"/>
                  <a:pt x="5640" y="6451"/>
                </a:cubicBezTo>
                <a:lnTo>
                  <a:pt x="4758" y="5600"/>
                </a:lnTo>
                <a:lnTo>
                  <a:pt x="5829" y="4529"/>
                </a:lnTo>
                <a:lnTo>
                  <a:pt x="6711" y="5380"/>
                </a:lnTo>
                <a:cubicBezTo>
                  <a:pt x="6790" y="5458"/>
                  <a:pt x="6892" y="5498"/>
                  <a:pt x="6994" y="5498"/>
                </a:cubicBezTo>
                <a:cubicBezTo>
                  <a:pt x="7097" y="5498"/>
                  <a:pt x="7199" y="5458"/>
                  <a:pt x="7278" y="5380"/>
                </a:cubicBezTo>
                <a:cubicBezTo>
                  <a:pt x="7436" y="5222"/>
                  <a:pt x="7436" y="4970"/>
                  <a:pt x="7278" y="4812"/>
                </a:cubicBezTo>
                <a:lnTo>
                  <a:pt x="6427" y="3930"/>
                </a:lnTo>
                <a:lnTo>
                  <a:pt x="7499" y="2859"/>
                </a:lnTo>
                <a:lnTo>
                  <a:pt x="8349" y="3741"/>
                </a:lnTo>
                <a:cubicBezTo>
                  <a:pt x="8428" y="3820"/>
                  <a:pt x="8538" y="3859"/>
                  <a:pt x="8648" y="3859"/>
                </a:cubicBezTo>
                <a:cubicBezTo>
                  <a:pt x="8759" y="3859"/>
                  <a:pt x="8869" y="3820"/>
                  <a:pt x="8948" y="3741"/>
                </a:cubicBezTo>
                <a:cubicBezTo>
                  <a:pt x="9105" y="3584"/>
                  <a:pt x="9105" y="3300"/>
                  <a:pt x="8948" y="3143"/>
                </a:cubicBezTo>
                <a:lnTo>
                  <a:pt x="8066" y="2292"/>
                </a:lnTo>
                <a:lnTo>
                  <a:pt x="9326" y="1000"/>
                </a:lnTo>
                <a:close/>
                <a:moveTo>
                  <a:pt x="9357" y="0"/>
                </a:moveTo>
                <a:cubicBezTo>
                  <a:pt x="9255" y="0"/>
                  <a:pt x="9153" y="39"/>
                  <a:pt x="9074" y="118"/>
                </a:cubicBezTo>
                <a:lnTo>
                  <a:pt x="7247" y="1914"/>
                </a:lnTo>
                <a:lnTo>
                  <a:pt x="7120" y="2040"/>
                </a:lnTo>
                <a:lnTo>
                  <a:pt x="5608" y="3584"/>
                </a:lnTo>
                <a:lnTo>
                  <a:pt x="5482" y="3678"/>
                </a:lnTo>
                <a:lnTo>
                  <a:pt x="3938" y="5222"/>
                </a:lnTo>
                <a:lnTo>
                  <a:pt x="3812" y="5348"/>
                </a:lnTo>
                <a:lnTo>
                  <a:pt x="2300" y="6892"/>
                </a:lnTo>
                <a:lnTo>
                  <a:pt x="2174" y="7018"/>
                </a:lnTo>
                <a:lnTo>
                  <a:pt x="158" y="9003"/>
                </a:lnTo>
                <a:cubicBezTo>
                  <a:pt x="0" y="9160"/>
                  <a:pt x="0" y="9444"/>
                  <a:pt x="158" y="9601"/>
                </a:cubicBezTo>
                <a:lnTo>
                  <a:pt x="3088" y="12531"/>
                </a:lnTo>
                <a:cubicBezTo>
                  <a:pt x="3167" y="12610"/>
                  <a:pt x="3269" y="12649"/>
                  <a:pt x="3371" y="12649"/>
                </a:cubicBezTo>
                <a:cubicBezTo>
                  <a:pt x="3474" y="12649"/>
                  <a:pt x="3576" y="12610"/>
                  <a:pt x="3655" y="12531"/>
                </a:cubicBezTo>
                <a:lnTo>
                  <a:pt x="12539" y="3647"/>
                </a:lnTo>
                <a:cubicBezTo>
                  <a:pt x="12728" y="3458"/>
                  <a:pt x="12728" y="3174"/>
                  <a:pt x="12571" y="3017"/>
                </a:cubicBezTo>
                <a:lnTo>
                  <a:pt x="9641" y="118"/>
                </a:lnTo>
                <a:cubicBezTo>
                  <a:pt x="9562" y="39"/>
                  <a:pt x="9460" y="0"/>
                  <a:pt x="935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95" name="Google Shape;9995;p84"/>
          <p:cNvGrpSpPr/>
          <p:nvPr/>
        </p:nvGrpSpPr>
        <p:grpSpPr>
          <a:xfrm>
            <a:off x="1229534" y="1533910"/>
            <a:ext cx="396931" cy="373147"/>
            <a:chOff x="-42804750" y="1949600"/>
            <a:chExt cx="337125" cy="316925"/>
          </a:xfrm>
          <a:solidFill>
            <a:schemeClr val="accent1">
              <a:lumMod val="75000"/>
            </a:schemeClr>
          </a:solidFill>
        </p:grpSpPr>
        <p:sp>
          <p:nvSpPr>
            <p:cNvPr id="9996" name="Google Shape;9996;p84"/>
            <p:cNvSpPr/>
            <p:nvPr/>
          </p:nvSpPr>
          <p:spPr>
            <a:xfrm>
              <a:off x="-42731500" y="2013125"/>
              <a:ext cx="189825" cy="189900"/>
            </a:xfrm>
            <a:custGeom>
              <a:avLst/>
              <a:gdLst/>
              <a:ahLst/>
              <a:cxnLst/>
              <a:rect l="l" t="t" r="r" b="b"/>
              <a:pathLst>
                <a:path w="7593" h="7596" extrusionOk="0">
                  <a:moveTo>
                    <a:pt x="3781" y="805"/>
                  </a:moveTo>
                  <a:cubicBezTo>
                    <a:pt x="5419" y="805"/>
                    <a:pt x="6742" y="2128"/>
                    <a:pt x="6742" y="3767"/>
                  </a:cubicBezTo>
                  <a:cubicBezTo>
                    <a:pt x="6774" y="5405"/>
                    <a:pt x="5419" y="6760"/>
                    <a:pt x="3781" y="6760"/>
                  </a:cubicBezTo>
                  <a:cubicBezTo>
                    <a:pt x="2426" y="6760"/>
                    <a:pt x="1292" y="5878"/>
                    <a:pt x="946" y="4649"/>
                  </a:cubicBezTo>
                  <a:cubicBezTo>
                    <a:pt x="347" y="2727"/>
                    <a:pt x="1765" y="805"/>
                    <a:pt x="3781" y="805"/>
                  </a:cubicBezTo>
                  <a:close/>
                  <a:moveTo>
                    <a:pt x="3809" y="1"/>
                  </a:moveTo>
                  <a:cubicBezTo>
                    <a:pt x="3297" y="1"/>
                    <a:pt x="2785" y="105"/>
                    <a:pt x="2300" y="301"/>
                  </a:cubicBezTo>
                  <a:cubicBezTo>
                    <a:pt x="946" y="868"/>
                    <a:pt x="0" y="2223"/>
                    <a:pt x="0" y="3798"/>
                  </a:cubicBezTo>
                  <a:cubicBezTo>
                    <a:pt x="0" y="5058"/>
                    <a:pt x="630" y="6224"/>
                    <a:pt x="1670" y="6949"/>
                  </a:cubicBezTo>
                  <a:cubicBezTo>
                    <a:pt x="2333" y="7390"/>
                    <a:pt x="3060" y="7596"/>
                    <a:pt x="3776" y="7596"/>
                  </a:cubicBezTo>
                  <a:cubicBezTo>
                    <a:pt x="4286" y="7596"/>
                    <a:pt x="4790" y="7492"/>
                    <a:pt x="5262" y="7295"/>
                  </a:cubicBezTo>
                  <a:cubicBezTo>
                    <a:pt x="6648" y="6697"/>
                    <a:pt x="7593" y="5373"/>
                    <a:pt x="7593" y="3798"/>
                  </a:cubicBezTo>
                  <a:cubicBezTo>
                    <a:pt x="7593" y="2506"/>
                    <a:pt x="6931" y="1341"/>
                    <a:pt x="5892" y="648"/>
                  </a:cubicBezTo>
                  <a:cubicBezTo>
                    <a:pt x="5248" y="206"/>
                    <a:pt x="4528" y="1"/>
                    <a:pt x="38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84"/>
            <p:cNvSpPr/>
            <p:nvPr/>
          </p:nvSpPr>
          <p:spPr>
            <a:xfrm>
              <a:off x="-42804750" y="1949600"/>
              <a:ext cx="337125" cy="316925"/>
            </a:xfrm>
            <a:custGeom>
              <a:avLst/>
              <a:gdLst/>
              <a:ahLst/>
              <a:cxnLst/>
              <a:rect l="l" t="t" r="r" b="b"/>
              <a:pathLst>
                <a:path w="13485" h="12677" extrusionOk="0">
                  <a:moveTo>
                    <a:pt x="3306" y="817"/>
                  </a:moveTo>
                  <a:cubicBezTo>
                    <a:pt x="3769" y="817"/>
                    <a:pt x="4233" y="967"/>
                    <a:pt x="4600" y="1267"/>
                  </a:cubicBezTo>
                  <a:cubicBezTo>
                    <a:pt x="3277" y="1802"/>
                    <a:pt x="2174" y="2905"/>
                    <a:pt x="1607" y="4260"/>
                  </a:cubicBezTo>
                  <a:cubicBezTo>
                    <a:pt x="914" y="3283"/>
                    <a:pt x="1072" y="1897"/>
                    <a:pt x="2143" y="1172"/>
                  </a:cubicBezTo>
                  <a:cubicBezTo>
                    <a:pt x="2484" y="935"/>
                    <a:pt x="2895" y="817"/>
                    <a:pt x="3306" y="817"/>
                  </a:cubicBezTo>
                  <a:close/>
                  <a:moveTo>
                    <a:pt x="10101" y="823"/>
                  </a:moveTo>
                  <a:cubicBezTo>
                    <a:pt x="10771" y="823"/>
                    <a:pt x="11436" y="1137"/>
                    <a:pt x="11846" y="1771"/>
                  </a:cubicBezTo>
                  <a:cubicBezTo>
                    <a:pt x="12382" y="2527"/>
                    <a:pt x="12319" y="3535"/>
                    <a:pt x="11783" y="4260"/>
                  </a:cubicBezTo>
                  <a:cubicBezTo>
                    <a:pt x="11248" y="2905"/>
                    <a:pt x="10177" y="1802"/>
                    <a:pt x="8790" y="1267"/>
                  </a:cubicBezTo>
                  <a:cubicBezTo>
                    <a:pt x="9176" y="971"/>
                    <a:pt x="9640" y="823"/>
                    <a:pt x="10101" y="823"/>
                  </a:cubicBezTo>
                  <a:close/>
                  <a:moveTo>
                    <a:pt x="6662" y="1686"/>
                  </a:moveTo>
                  <a:cubicBezTo>
                    <a:pt x="7287" y="1686"/>
                    <a:pt x="7908" y="1809"/>
                    <a:pt x="8475" y="2055"/>
                  </a:cubicBezTo>
                  <a:cubicBezTo>
                    <a:pt x="10177" y="2748"/>
                    <a:pt x="11311" y="4417"/>
                    <a:pt x="11311" y="6339"/>
                  </a:cubicBezTo>
                  <a:cubicBezTo>
                    <a:pt x="11374" y="8891"/>
                    <a:pt x="9263" y="10970"/>
                    <a:pt x="6711" y="10970"/>
                  </a:cubicBezTo>
                  <a:cubicBezTo>
                    <a:pt x="4159" y="10970"/>
                    <a:pt x="2048" y="8891"/>
                    <a:pt x="2017" y="6339"/>
                  </a:cubicBezTo>
                  <a:cubicBezTo>
                    <a:pt x="2017" y="4764"/>
                    <a:pt x="2804" y="3346"/>
                    <a:pt x="4065" y="2464"/>
                  </a:cubicBezTo>
                  <a:cubicBezTo>
                    <a:pt x="4846" y="1943"/>
                    <a:pt x="5759" y="1686"/>
                    <a:pt x="6662" y="1686"/>
                  </a:cubicBezTo>
                  <a:close/>
                  <a:moveTo>
                    <a:pt x="3282" y="1"/>
                  </a:moveTo>
                  <a:cubicBezTo>
                    <a:pt x="2347" y="1"/>
                    <a:pt x="1411" y="437"/>
                    <a:pt x="820" y="1298"/>
                  </a:cubicBezTo>
                  <a:cubicBezTo>
                    <a:pt x="0" y="2496"/>
                    <a:pt x="189" y="4165"/>
                    <a:pt x="1292" y="5142"/>
                  </a:cubicBezTo>
                  <a:cubicBezTo>
                    <a:pt x="820" y="7316"/>
                    <a:pt x="1702" y="9553"/>
                    <a:pt x="3497" y="10844"/>
                  </a:cubicBezTo>
                  <a:lnTo>
                    <a:pt x="2867" y="12073"/>
                  </a:lnTo>
                  <a:cubicBezTo>
                    <a:pt x="2773" y="12262"/>
                    <a:pt x="2867" y="12514"/>
                    <a:pt x="3088" y="12640"/>
                  </a:cubicBezTo>
                  <a:cubicBezTo>
                    <a:pt x="3137" y="12665"/>
                    <a:pt x="3189" y="12677"/>
                    <a:pt x="3240" y="12677"/>
                  </a:cubicBezTo>
                  <a:cubicBezTo>
                    <a:pt x="3386" y="12677"/>
                    <a:pt x="3530" y="12582"/>
                    <a:pt x="3623" y="12420"/>
                  </a:cubicBezTo>
                  <a:lnTo>
                    <a:pt x="4222" y="11254"/>
                  </a:lnTo>
                  <a:cubicBezTo>
                    <a:pt x="4994" y="11632"/>
                    <a:pt x="5821" y="11821"/>
                    <a:pt x="6648" y="11821"/>
                  </a:cubicBezTo>
                  <a:cubicBezTo>
                    <a:pt x="7475" y="11821"/>
                    <a:pt x="8302" y="11632"/>
                    <a:pt x="9074" y="11254"/>
                  </a:cubicBezTo>
                  <a:lnTo>
                    <a:pt x="9641" y="12420"/>
                  </a:lnTo>
                  <a:cubicBezTo>
                    <a:pt x="9736" y="12587"/>
                    <a:pt x="9904" y="12663"/>
                    <a:pt x="10062" y="12663"/>
                  </a:cubicBezTo>
                  <a:cubicBezTo>
                    <a:pt x="10113" y="12663"/>
                    <a:pt x="10162" y="12655"/>
                    <a:pt x="10208" y="12640"/>
                  </a:cubicBezTo>
                  <a:cubicBezTo>
                    <a:pt x="10397" y="12514"/>
                    <a:pt x="10492" y="12262"/>
                    <a:pt x="10397" y="12073"/>
                  </a:cubicBezTo>
                  <a:lnTo>
                    <a:pt x="9767" y="10844"/>
                  </a:lnTo>
                  <a:cubicBezTo>
                    <a:pt x="11594" y="9584"/>
                    <a:pt x="12476" y="7347"/>
                    <a:pt x="11972" y="5142"/>
                  </a:cubicBezTo>
                  <a:cubicBezTo>
                    <a:pt x="13485" y="3882"/>
                    <a:pt x="13359" y="1582"/>
                    <a:pt x="11752" y="511"/>
                  </a:cubicBezTo>
                  <a:cubicBezTo>
                    <a:pt x="11243" y="171"/>
                    <a:pt x="10658" y="5"/>
                    <a:pt x="10078" y="5"/>
                  </a:cubicBezTo>
                  <a:cubicBezTo>
                    <a:pt x="9258" y="5"/>
                    <a:pt x="8449" y="338"/>
                    <a:pt x="7877" y="983"/>
                  </a:cubicBezTo>
                  <a:cubicBezTo>
                    <a:pt x="7483" y="905"/>
                    <a:pt x="7081" y="865"/>
                    <a:pt x="6679" y="865"/>
                  </a:cubicBezTo>
                  <a:cubicBezTo>
                    <a:pt x="6278" y="865"/>
                    <a:pt x="5876" y="905"/>
                    <a:pt x="5482" y="983"/>
                  </a:cubicBezTo>
                  <a:cubicBezTo>
                    <a:pt x="4898" y="326"/>
                    <a:pt x="4090" y="1"/>
                    <a:pt x="3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84"/>
            <p:cNvSpPr/>
            <p:nvPr/>
          </p:nvSpPr>
          <p:spPr>
            <a:xfrm>
              <a:off x="-42644075" y="2060025"/>
              <a:ext cx="59100" cy="65400"/>
            </a:xfrm>
            <a:custGeom>
              <a:avLst/>
              <a:gdLst/>
              <a:ahLst/>
              <a:cxnLst/>
              <a:rect l="l" t="t" r="r" b="b"/>
              <a:pathLst>
                <a:path w="2364" h="2616" extrusionOk="0">
                  <a:moveTo>
                    <a:pt x="442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237"/>
                  </a:lnTo>
                  <a:cubicBezTo>
                    <a:pt x="0" y="2458"/>
                    <a:pt x="189" y="2615"/>
                    <a:pt x="442" y="2615"/>
                  </a:cubicBezTo>
                  <a:lnTo>
                    <a:pt x="1922" y="2615"/>
                  </a:lnTo>
                  <a:cubicBezTo>
                    <a:pt x="2174" y="2615"/>
                    <a:pt x="2363" y="2426"/>
                    <a:pt x="2363" y="2237"/>
                  </a:cubicBezTo>
                  <a:cubicBezTo>
                    <a:pt x="2363" y="1954"/>
                    <a:pt x="2174" y="1796"/>
                    <a:pt x="1922" y="1796"/>
                  </a:cubicBezTo>
                  <a:lnTo>
                    <a:pt x="820" y="1796"/>
                  </a:lnTo>
                  <a:lnTo>
                    <a:pt x="820" y="410"/>
                  </a:lnTo>
                  <a:cubicBezTo>
                    <a:pt x="820" y="189"/>
                    <a:pt x="631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9" name="Google Shape;9999;p84"/>
          <p:cNvGrpSpPr/>
          <p:nvPr/>
        </p:nvGrpSpPr>
        <p:grpSpPr>
          <a:xfrm>
            <a:off x="1292211" y="1986607"/>
            <a:ext cx="335706" cy="364258"/>
            <a:chOff x="-42778750" y="2320125"/>
            <a:chExt cx="285125" cy="309375"/>
          </a:xfrm>
          <a:solidFill>
            <a:schemeClr val="accent1">
              <a:lumMod val="75000"/>
            </a:schemeClr>
          </a:solidFill>
        </p:grpSpPr>
        <p:sp>
          <p:nvSpPr>
            <p:cNvPr id="10000" name="Google Shape;10000;p84"/>
            <p:cNvSpPr/>
            <p:nvPr/>
          </p:nvSpPr>
          <p:spPr>
            <a:xfrm>
              <a:off x="-42778750" y="2320125"/>
              <a:ext cx="285125" cy="309375"/>
            </a:xfrm>
            <a:custGeom>
              <a:avLst/>
              <a:gdLst/>
              <a:ahLst/>
              <a:cxnLst/>
              <a:rect l="l" t="t" r="r" b="b"/>
              <a:pathLst>
                <a:path w="11405" h="12375" extrusionOk="0">
                  <a:moveTo>
                    <a:pt x="5654" y="815"/>
                  </a:moveTo>
                  <a:cubicBezTo>
                    <a:pt x="5920" y="815"/>
                    <a:pt x="6185" y="965"/>
                    <a:pt x="6459" y="1253"/>
                  </a:cubicBezTo>
                  <a:cubicBezTo>
                    <a:pt x="6711" y="1568"/>
                    <a:pt x="6963" y="1978"/>
                    <a:pt x="7120" y="2419"/>
                  </a:cubicBezTo>
                  <a:cubicBezTo>
                    <a:pt x="6616" y="2545"/>
                    <a:pt x="6144" y="2734"/>
                    <a:pt x="5671" y="2923"/>
                  </a:cubicBezTo>
                  <a:cubicBezTo>
                    <a:pt x="5198" y="2734"/>
                    <a:pt x="4726" y="2545"/>
                    <a:pt x="4190" y="2419"/>
                  </a:cubicBezTo>
                  <a:cubicBezTo>
                    <a:pt x="4348" y="2072"/>
                    <a:pt x="4568" y="1663"/>
                    <a:pt x="4789" y="1348"/>
                  </a:cubicBezTo>
                  <a:cubicBezTo>
                    <a:pt x="5083" y="988"/>
                    <a:pt x="5368" y="815"/>
                    <a:pt x="5654" y="815"/>
                  </a:cubicBezTo>
                  <a:close/>
                  <a:moveTo>
                    <a:pt x="3938" y="3238"/>
                  </a:moveTo>
                  <a:cubicBezTo>
                    <a:pt x="4159" y="3332"/>
                    <a:pt x="4411" y="3364"/>
                    <a:pt x="4600" y="3427"/>
                  </a:cubicBezTo>
                  <a:cubicBezTo>
                    <a:pt x="4285" y="3616"/>
                    <a:pt x="4033" y="3774"/>
                    <a:pt x="3781" y="3900"/>
                  </a:cubicBezTo>
                  <a:cubicBezTo>
                    <a:pt x="3844" y="3679"/>
                    <a:pt x="3907" y="3427"/>
                    <a:pt x="3938" y="3238"/>
                  </a:cubicBezTo>
                  <a:close/>
                  <a:moveTo>
                    <a:pt x="7341" y="3238"/>
                  </a:moveTo>
                  <a:cubicBezTo>
                    <a:pt x="7435" y="3490"/>
                    <a:pt x="7467" y="3711"/>
                    <a:pt x="7498" y="3963"/>
                  </a:cubicBezTo>
                  <a:cubicBezTo>
                    <a:pt x="7246" y="3805"/>
                    <a:pt x="6963" y="3616"/>
                    <a:pt x="6679" y="3490"/>
                  </a:cubicBezTo>
                  <a:cubicBezTo>
                    <a:pt x="6868" y="3364"/>
                    <a:pt x="7120" y="3301"/>
                    <a:pt x="7341" y="3238"/>
                  </a:cubicBezTo>
                  <a:close/>
                  <a:moveTo>
                    <a:pt x="2340" y="2993"/>
                  </a:moveTo>
                  <a:cubicBezTo>
                    <a:pt x="2618" y="2993"/>
                    <a:pt x="2897" y="3021"/>
                    <a:pt x="3151" y="3049"/>
                  </a:cubicBezTo>
                  <a:cubicBezTo>
                    <a:pt x="3025" y="3522"/>
                    <a:pt x="2899" y="3994"/>
                    <a:pt x="2867" y="4593"/>
                  </a:cubicBezTo>
                  <a:cubicBezTo>
                    <a:pt x="2457" y="4908"/>
                    <a:pt x="2048" y="5223"/>
                    <a:pt x="1670" y="5569"/>
                  </a:cubicBezTo>
                  <a:cubicBezTo>
                    <a:pt x="1040" y="4782"/>
                    <a:pt x="473" y="3616"/>
                    <a:pt x="1355" y="3175"/>
                  </a:cubicBezTo>
                  <a:cubicBezTo>
                    <a:pt x="1651" y="3036"/>
                    <a:pt x="1995" y="2993"/>
                    <a:pt x="2340" y="2993"/>
                  </a:cubicBezTo>
                  <a:close/>
                  <a:moveTo>
                    <a:pt x="8935" y="3013"/>
                  </a:moveTo>
                  <a:cubicBezTo>
                    <a:pt x="9678" y="3013"/>
                    <a:pt x="10397" y="3218"/>
                    <a:pt x="10397" y="3868"/>
                  </a:cubicBezTo>
                  <a:cubicBezTo>
                    <a:pt x="10397" y="4435"/>
                    <a:pt x="9956" y="5097"/>
                    <a:pt x="9609" y="5569"/>
                  </a:cubicBezTo>
                  <a:cubicBezTo>
                    <a:pt x="9294" y="5254"/>
                    <a:pt x="8884" y="4908"/>
                    <a:pt x="8412" y="4593"/>
                  </a:cubicBezTo>
                  <a:cubicBezTo>
                    <a:pt x="8349" y="4089"/>
                    <a:pt x="8254" y="3553"/>
                    <a:pt x="8160" y="3080"/>
                  </a:cubicBezTo>
                  <a:cubicBezTo>
                    <a:pt x="8400" y="3039"/>
                    <a:pt x="8669" y="3013"/>
                    <a:pt x="8935" y="3013"/>
                  </a:cubicBezTo>
                  <a:close/>
                  <a:moveTo>
                    <a:pt x="8538" y="5695"/>
                  </a:moveTo>
                  <a:cubicBezTo>
                    <a:pt x="8727" y="5853"/>
                    <a:pt x="8884" y="6010"/>
                    <a:pt x="9042" y="6168"/>
                  </a:cubicBezTo>
                  <a:cubicBezTo>
                    <a:pt x="8884" y="6325"/>
                    <a:pt x="8695" y="6483"/>
                    <a:pt x="8538" y="6640"/>
                  </a:cubicBezTo>
                  <a:lnTo>
                    <a:pt x="8538" y="5695"/>
                  </a:lnTo>
                  <a:close/>
                  <a:moveTo>
                    <a:pt x="2741" y="5727"/>
                  </a:moveTo>
                  <a:lnTo>
                    <a:pt x="2741" y="6672"/>
                  </a:lnTo>
                  <a:cubicBezTo>
                    <a:pt x="2552" y="6514"/>
                    <a:pt x="2394" y="6357"/>
                    <a:pt x="2237" y="6199"/>
                  </a:cubicBezTo>
                  <a:cubicBezTo>
                    <a:pt x="2426" y="6010"/>
                    <a:pt x="2583" y="5884"/>
                    <a:pt x="2741" y="5727"/>
                  </a:cubicBezTo>
                  <a:close/>
                  <a:moveTo>
                    <a:pt x="5671" y="3837"/>
                  </a:moveTo>
                  <a:cubicBezTo>
                    <a:pt x="6364" y="4152"/>
                    <a:pt x="7026" y="4561"/>
                    <a:pt x="7656" y="5002"/>
                  </a:cubicBezTo>
                  <a:cubicBezTo>
                    <a:pt x="7750" y="5821"/>
                    <a:pt x="7750" y="6609"/>
                    <a:pt x="7656" y="7334"/>
                  </a:cubicBezTo>
                  <a:cubicBezTo>
                    <a:pt x="7026" y="7775"/>
                    <a:pt x="6364" y="8184"/>
                    <a:pt x="5671" y="8531"/>
                  </a:cubicBezTo>
                  <a:cubicBezTo>
                    <a:pt x="4946" y="8216"/>
                    <a:pt x="4285" y="7806"/>
                    <a:pt x="3655" y="7334"/>
                  </a:cubicBezTo>
                  <a:cubicBezTo>
                    <a:pt x="3560" y="6609"/>
                    <a:pt x="3560" y="5821"/>
                    <a:pt x="3655" y="5002"/>
                  </a:cubicBezTo>
                  <a:cubicBezTo>
                    <a:pt x="3970" y="4782"/>
                    <a:pt x="4285" y="4593"/>
                    <a:pt x="4631" y="4404"/>
                  </a:cubicBezTo>
                  <a:cubicBezTo>
                    <a:pt x="4978" y="4183"/>
                    <a:pt x="5356" y="3994"/>
                    <a:pt x="5671" y="3837"/>
                  </a:cubicBezTo>
                  <a:close/>
                  <a:moveTo>
                    <a:pt x="3781" y="8436"/>
                  </a:moveTo>
                  <a:lnTo>
                    <a:pt x="3781" y="8436"/>
                  </a:lnTo>
                  <a:cubicBezTo>
                    <a:pt x="3907" y="8531"/>
                    <a:pt x="4033" y="8594"/>
                    <a:pt x="4222" y="8688"/>
                  </a:cubicBezTo>
                  <a:cubicBezTo>
                    <a:pt x="4241" y="8641"/>
                    <a:pt x="4248" y="8625"/>
                    <a:pt x="4250" y="8625"/>
                  </a:cubicBezTo>
                  <a:lnTo>
                    <a:pt x="4250" y="8625"/>
                  </a:lnTo>
                  <a:cubicBezTo>
                    <a:pt x="4252" y="8625"/>
                    <a:pt x="4233" y="8679"/>
                    <a:pt x="4225" y="8690"/>
                  </a:cubicBezTo>
                  <a:lnTo>
                    <a:pt x="4225" y="8690"/>
                  </a:lnTo>
                  <a:cubicBezTo>
                    <a:pt x="4224" y="8689"/>
                    <a:pt x="4223" y="8689"/>
                    <a:pt x="4222" y="8688"/>
                  </a:cubicBezTo>
                  <a:lnTo>
                    <a:pt x="4222" y="8688"/>
                  </a:lnTo>
                  <a:cubicBezTo>
                    <a:pt x="4222" y="8691"/>
                    <a:pt x="4222" y="8692"/>
                    <a:pt x="4223" y="8692"/>
                  </a:cubicBezTo>
                  <a:cubicBezTo>
                    <a:pt x="4223" y="8692"/>
                    <a:pt x="4224" y="8691"/>
                    <a:pt x="4225" y="8690"/>
                  </a:cubicBezTo>
                  <a:lnTo>
                    <a:pt x="4225" y="8690"/>
                  </a:lnTo>
                  <a:cubicBezTo>
                    <a:pt x="4350" y="8753"/>
                    <a:pt x="4475" y="8846"/>
                    <a:pt x="4631" y="8909"/>
                  </a:cubicBezTo>
                  <a:cubicBezTo>
                    <a:pt x="4411" y="9003"/>
                    <a:pt x="4159" y="9066"/>
                    <a:pt x="3970" y="9129"/>
                  </a:cubicBezTo>
                  <a:cubicBezTo>
                    <a:pt x="3907" y="8909"/>
                    <a:pt x="3844" y="8688"/>
                    <a:pt x="3781" y="8436"/>
                  </a:cubicBezTo>
                  <a:close/>
                  <a:moveTo>
                    <a:pt x="7498" y="8499"/>
                  </a:moveTo>
                  <a:cubicBezTo>
                    <a:pt x="7467" y="8688"/>
                    <a:pt x="7435" y="8909"/>
                    <a:pt x="7341" y="9161"/>
                  </a:cubicBezTo>
                  <a:cubicBezTo>
                    <a:pt x="7120" y="9066"/>
                    <a:pt x="6868" y="9035"/>
                    <a:pt x="6679" y="8972"/>
                  </a:cubicBezTo>
                  <a:cubicBezTo>
                    <a:pt x="6994" y="8814"/>
                    <a:pt x="7278" y="8625"/>
                    <a:pt x="7498" y="8499"/>
                  </a:cubicBezTo>
                  <a:close/>
                  <a:moveTo>
                    <a:pt x="1638" y="6798"/>
                  </a:moveTo>
                  <a:cubicBezTo>
                    <a:pt x="1985" y="7145"/>
                    <a:pt x="2394" y="7491"/>
                    <a:pt x="2836" y="7775"/>
                  </a:cubicBezTo>
                  <a:cubicBezTo>
                    <a:pt x="2899" y="8279"/>
                    <a:pt x="2993" y="8814"/>
                    <a:pt x="3088" y="9287"/>
                  </a:cubicBezTo>
                  <a:cubicBezTo>
                    <a:pt x="2848" y="9347"/>
                    <a:pt x="2583" y="9369"/>
                    <a:pt x="2309" y="9369"/>
                  </a:cubicBezTo>
                  <a:cubicBezTo>
                    <a:pt x="2150" y="9369"/>
                    <a:pt x="1989" y="9361"/>
                    <a:pt x="1827" y="9350"/>
                  </a:cubicBezTo>
                  <a:cubicBezTo>
                    <a:pt x="1103" y="9224"/>
                    <a:pt x="725" y="8846"/>
                    <a:pt x="945" y="8090"/>
                  </a:cubicBezTo>
                  <a:cubicBezTo>
                    <a:pt x="1040" y="7649"/>
                    <a:pt x="1323" y="7239"/>
                    <a:pt x="1638" y="6798"/>
                  </a:cubicBezTo>
                  <a:close/>
                  <a:moveTo>
                    <a:pt x="9641" y="6830"/>
                  </a:moveTo>
                  <a:cubicBezTo>
                    <a:pt x="9987" y="7271"/>
                    <a:pt x="10428" y="7932"/>
                    <a:pt x="10428" y="8531"/>
                  </a:cubicBezTo>
                  <a:cubicBezTo>
                    <a:pt x="10405" y="9192"/>
                    <a:pt x="9707" y="9391"/>
                    <a:pt x="8988" y="9391"/>
                  </a:cubicBezTo>
                  <a:cubicBezTo>
                    <a:pt x="8713" y="9391"/>
                    <a:pt x="8435" y="9362"/>
                    <a:pt x="8191" y="9318"/>
                  </a:cubicBezTo>
                  <a:cubicBezTo>
                    <a:pt x="8286" y="8846"/>
                    <a:pt x="8412" y="8373"/>
                    <a:pt x="8443" y="7806"/>
                  </a:cubicBezTo>
                  <a:cubicBezTo>
                    <a:pt x="8853" y="7491"/>
                    <a:pt x="9294" y="7176"/>
                    <a:pt x="9641" y="6830"/>
                  </a:cubicBezTo>
                  <a:close/>
                  <a:moveTo>
                    <a:pt x="5671" y="9444"/>
                  </a:moveTo>
                  <a:cubicBezTo>
                    <a:pt x="6144" y="9633"/>
                    <a:pt x="6616" y="9822"/>
                    <a:pt x="7120" y="9948"/>
                  </a:cubicBezTo>
                  <a:cubicBezTo>
                    <a:pt x="6868" y="10453"/>
                    <a:pt x="6522" y="11177"/>
                    <a:pt x="6049" y="11429"/>
                  </a:cubicBezTo>
                  <a:cubicBezTo>
                    <a:pt x="5909" y="11527"/>
                    <a:pt x="5782" y="11569"/>
                    <a:pt x="5659" y="11569"/>
                  </a:cubicBezTo>
                  <a:cubicBezTo>
                    <a:pt x="5504" y="11569"/>
                    <a:pt x="5356" y="11503"/>
                    <a:pt x="5198" y="11398"/>
                  </a:cubicBezTo>
                  <a:cubicBezTo>
                    <a:pt x="4757" y="11083"/>
                    <a:pt x="4411" y="10453"/>
                    <a:pt x="4222" y="9948"/>
                  </a:cubicBezTo>
                  <a:cubicBezTo>
                    <a:pt x="4694" y="9822"/>
                    <a:pt x="5198" y="9633"/>
                    <a:pt x="5671" y="9444"/>
                  </a:cubicBezTo>
                  <a:close/>
                  <a:moveTo>
                    <a:pt x="5689" y="1"/>
                  </a:moveTo>
                  <a:cubicBezTo>
                    <a:pt x="5142" y="1"/>
                    <a:pt x="4663" y="283"/>
                    <a:pt x="4285" y="686"/>
                  </a:cubicBezTo>
                  <a:cubicBezTo>
                    <a:pt x="3907" y="1127"/>
                    <a:pt x="3623" y="1663"/>
                    <a:pt x="3434" y="2261"/>
                  </a:cubicBezTo>
                  <a:cubicBezTo>
                    <a:pt x="3054" y="2197"/>
                    <a:pt x="2712" y="2168"/>
                    <a:pt x="2405" y="2168"/>
                  </a:cubicBezTo>
                  <a:cubicBezTo>
                    <a:pt x="753" y="2168"/>
                    <a:pt x="126" y="3018"/>
                    <a:pt x="126" y="3868"/>
                  </a:cubicBezTo>
                  <a:cubicBezTo>
                    <a:pt x="126" y="4687"/>
                    <a:pt x="630" y="5538"/>
                    <a:pt x="1166" y="6168"/>
                  </a:cubicBezTo>
                  <a:cubicBezTo>
                    <a:pt x="788" y="6640"/>
                    <a:pt x="441" y="7176"/>
                    <a:pt x="221" y="7775"/>
                  </a:cubicBezTo>
                  <a:cubicBezTo>
                    <a:pt x="0" y="8499"/>
                    <a:pt x="126" y="9224"/>
                    <a:pt x="693" y="9696"/>
                  </a:cubicBezTo>
                  <a:cubicBezTo>
                    <a:pt x="1155" y="10078"/>
                    <a:pt x="1784" y="10204"/>
                    <a:pt x="2416" y="10204"/>
                  </a:cubicBezTo>
                  <a:cubicBezTo>
                    <a:pt x="2775" y="10204"/>
                    <a:pt x="3135" y="10163"/>
                    <a:pt x="3466" y="10106"/>
                  </a:cubicBezTo>
                  <a:lnTo>
                    <a:pt x="3812" y="10925"/>
                  </a:lnTo>
                  <a:cubicBezTo>
                    <a:pt x="4442" y="12059"/>
                    <a:pt x="5135" y="12374"/>
                    <a:pt x="5702" y="12374"/>
                  </a:cubicBezTo>
                  <a:cubicBezTo>
                    <a:pt x="6837" y="12374"/>
                    <a:pt x="7593" y="11177"/>
                    <a:pt x="8002" y="10106"/>
                  </a:cubicBezTo>
                  <a:cubicBezTo>
                    <a:pt x="8317" y="10159"/>
                    <a:pt x="8660" y="10194"/>
                    <a:pt x="9004" y="10194"/>
                  </a:cubicBezTo>
                  <a:cubicBezTo>
                    <a:pt x="9690" y="10194"/>
                    <a:pt x="10376" y="10054"/>
                    <a:pt x="10838" y="9633"/>
                  </a:cubicBezTo>
                  <a:cubicBezTo>
                    <a:pt x="11310" y="9161"/>
                    <a:pt x="11373" y="8531"/>
                    <a:pt x="11216" y="7901"/>
                  </a:cubicBezTo>
                  <a:cubicBezTo>
                    <a:pt x="10995" y="7302"/>
                    <a:pt x="10617" y="6703"/>
                    <a:pt x="10208" y="6199"/>
                  </a:cubicBezTo>
                  <a:cubicBezTo>
                    <a:pt x="10838" y="5443"/>
                    <a:pt x="11405" y="4435"/>
                    <a:pt x="11184" y="3490"/>
                  </a:cubicBezTo>
                  <a:cubicBezTo>
                    <a:pt x="10995" y="2765"/>
                    <a:pt x="10397" y="2387"/>
                    <a:pt x="9641" y="2230"/>
                  </a:cubicBezTo>
                  <a:cubicBezTo>
                    <a:pt x="9406" y="2175"/>
                    <a:pt x="9153" y="2150"/>
                    <a:pt x="8895" y="2150"/>
                  </a:cubicBezTo>
                  <a:cubicBezTo>
                    <a:pt x="8565" y="2150"/>
                    <a:pt x="8226" y="2191"/>
                    <a:pt x="7908" y="2261"/>
                  </a:cubicBezTo>
                  <a:cubicBezTo>
                    <a:pt x="7593" y="1348"/>
                    <a:pt x="6994" y="340"/>
                    <a:pt x="6112" y="56"/>
                  </a:cubicBezTo>
                  <a:cubicBezTo>
                    <a:pt x="5967" y="18"/>
                    <a:pt x="5826" y="1"/>
                    <a:pt x="56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84"/>
            <p:cNvSpPr/>
            <p:nvPr/>
          </p:nvSpPr>
          <p:spPr>
            <a:xfrm>
              <a:off x="-42667700" y="2443600"/>
              <a:ext cx="62250" cy="61475"/>
            </a:xfrm>
            <a:custGeom>
              <a:avLst/>
              <a:gdLst/>
              <a:ahLst/>
              <a:cxnLst/>
              <a:rect l="l" t="t" r="r" b="b"/>
              <a:pathLst>
                <a:path w="2490" h="2459" extrusionOk="0">
                  <a:moveTo>
                    <a:pt x="1249" y="858"/>
                  </a:moveTo>
                  <a:cubicBezTo>
                    <a:pt x="1468" y="858"/>
                    <a:pt x="1639" y="1027"/>
                    <a:pt x="1639" y="1260"/>
                  </a:cubicBezTo>
                  <a:cubicBezTo>
                    <a:pt x="1607" y="1418"/>
                    <a:pt x="1481" y="1575"/>
                    <a:pt x="1323" y="1670"/>
                  </a:cubicBezTo>
                  <a:cubicBezTo>
                    <a:pt x="1285" y="1681"/>
                    <a:pt x="1248" y="1686"/>
                    <a:pt x="1211" y="1686"/>
                  </a:cubicBezTo>
                  <a:cubicBezTo>
                    <a:pt x="1040" y="1686"/>
                    <a:pt x="897" y="1569"/>
                    <a:pt x="819" y="1386"/>
                  </a:cubicBezTo>
                  <a:cubicBezTo>
                    <a:pt x="756" y="1134"/>
                    <a:pt x="851" y="945"/>
                    <a:pt x="1103" y="882"/>
                  </a:cubicBezTo>
                  <a:cubicBezTo>
                    <a:pt x="1153" y="866"/>
                    <a:pt x="1202" y="858"/>
                    <a:pt x="1249" y="858"/>
                  </a:cubicBezTo>
                  <a:close/>
                  <a:moveTo>
                    <a:pt x="1229" y="0"/>
                  </a:moveTo>
                  <a:cubicBezTo>
                    <a:pt x="567" y="0"/>
                    <a:pt x="0" y="567"/>
                    <a:pt x="0" y="1229"/>
                  </a:cubicBezTo>
                  <a:cubicBezTo>
                    <a:pt x="0" y="1874"/>
                    <a:pt x="509" y="2459"/>
                    <a:pt x="1177" y="2459"/>
                  </a:cubicBezTo>
                  <a:cubicBezTo>
                    <a:pt x="1194" y="2459"/>
                    <a:pt x="1211" y="2458"/>
                    <a:pt x="1229" y="2458"/>
                  </a:cubicBezTo>
                  <a:cubicBezTo>
                    <a:pt x="1891" y="2458"/>
                    <a:pt x="2489" y="1891"/>
                    <a:pt x="2489" y="1229"/>
                  </a:cubicBezTo>
                  <a:cubicBezTo>
                    <a:pt x="2426" y="567"/>
                    <a:pt x="1891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2" name="Google Shape;10002;p84"/>
          <p:cNvGrpSpPr/>
          <p:nvPr/>
        </p:nvGrpSpPr>
        <p:grpSpPr>
          <a:xfrm>
            <a:off x="1269879" y="2433612"/>
            <a:ext cx="375591" cy="374678"/>
            <a:chOff x="-42796875" y="2680675"/>
            <a:chExt cx="319000" cy="318225"/>
          </a:xfrm>
          <a:solidFill>
            <a:schemeClr val="accent1">
              <a:lumMod val="75000"/>
            </a:schemeClr>
          </a:solidFill>
        </p:grpSpPr>
        <p:sp>
          <p:nvSpPr>
            <p:cNvPr id="10003" name="Google Shape;10003;p84"/>
            <p:cNvSpPr/>
            <p:nvPr/>
          </p:nvSpPr>
          <p:spPr>
            <a:xfrm>
              <a:off x="-42671650" y="2853950"/>
              <a:ext cx="70125" cy="21275"/>
            </a:xfrm>
            <a:custGeom>
              <a:avLst/>
              <a:gdLst/>
              <a:ahLst/>
              <a:cxnLst/>
              <a:rect l="l" t="t" r="r" b="b"/>
              <a:pathLst>
                <a:path w="2805" h="851" extrusionOk="0">
                  <a:moveTo>
                    <a:pt x="442" y="0"/>
                  </a:moveTo>
                  <a:cubicBezTo>
                    <a:pt x="190" y="0"/>
                    <a:pt x="1" y="221"/>
                    <a:pt x="1" y="410"/>
                  </a:cubicBezTo>
                  <a:cubicBezTo>
                    <a:pt x="1" y="630"/>
                    <a:pt x="190" y="851"/>
                    <a:pt x="442" y="851"/>
                  </a:cubicBezTo>
                  <a:lnTo>
                    <a:pt x="2364" y="851"/>
                  </a:lnTo>
                  <a:cubicBezTo>
                    <a:pt x="2616" y="851"/>
                    <a:pt x="2773" y="630"/>
                    <a:pt x="2773" y="410"/>
                  </a:cubicBezTo>
                  <a:cubicBezTo>
                    <a:pt x="2805" y="221"/>
                    <a:pt x="2584" y="0"/>
                    <a:pt x="2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84"/>
            <p:cNvSpPr/>
            <p:nvPr/>
          </p:nvSpPr>
          <p:spPr>
            <a:xfrm>
              <a:off x="-42671650" y="2895675"/>
              <a:ext cx="70125" cy="20525"/>
            </a:xfrm>
            <a:custGeom>
              <a:avLst/>
              <a:gdLst/>
              <a:ahLst/>
              <a:cxnLst/>
              <a:rect l="l" t="t" r="r" b="b"/>
              <a:pathLst>
                <a:path w="2805" h="821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3"/>
                    <a:pt x="190" y="820"/>
                    <a:pt x="442" y="820"/>
                  </a:cubicBezTo>
                  <a:lnTo>
                    <a:pt x="2364" y="820"/>
                  </a:lnTo>
                  <a:cubicBezTo>
                    <a:pt x="2616" y="820"/>
                    <a:pt x="2773" y="631"/>
                    <a:pt x="2773" y="442"/>
                  </a:cubicBezTo>
                  <a:cubicBezTo>
                    <a:pt x="2805" y="190"/>
                    <a:pt x="2584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5" name="Google Shape;10005;p84"/>
            <p:cNvSpPr/>
            <p:nvPr/>
          </p:nvSpPr>
          <p:spPr>
            <a:xfrm>
              <a:off x="-42796875" y="2680675"/>
              <a:ext cx="319000" cy="318225"/>
            </a:xfrm>
            <a:custGeom>
              <a:avLst/>
              <a:gdLst/>
              <a:ahLst/>
              <a:cxnLst/>
              <a:rect l="l" t="t" r="r" b="b"/>
              <a:pathLst>
                <a:path w="12760" h="12729" extrusionOk="0">
                  <a:moveTo>
                    <a:pt x="9011" y="882"/>
                  </a:moveTo>
                  <a:cubicBezTo>
                    <a:pt x="9168" y="882"/>
                    <a:pt x="9357" y="914"/>
                    <a:pt x="9483" y="945"/>
                  </a:cubicBezTo>
                  <a:cubicBezTo>
                    <a:pt x="9799" y="1071"/>
                    <a:pt x="10051" y="1355"/>
                    <a:pt x="10177" y="1701"/>
                  </a:cubicBezTo>
                  <a:lnTo>
                    <a:pt x="2615" y="1701"/>
                  </a:lnTo>
                  <a:cubicBezTo>
                    <a:pt x="2804" y="1229"/>
                    <a:pt x="3245" y="882"/>
                    <a:pt x="3781" y="882"/>
                  </a:cubicBezTo>
                  <a:close/>
                  <a:moveTo>
                    <a:pt x="1733" y="3623"/>
                  </a:moveTo>
                  <a:lnTo>
                    <a:pt x="1733" y="5293"/>
                  </a:lnTo>
                  <a:lnTo>
                    <a:pt x="914" y="5293"/>
                  </a:lnTo>
                  <a:lnTo>
                    <a:pt x="914" y="3623"/>
                  </a:lnTo>
                  <a:close/>
                  <a:moveTo>
                    <a:pt x="11941" y="3623"/>
                  </a:moveTo>
                  <a:lnTo>
                    <a:pt x="11941" y="5293"/>
                  </a:lnTo>
                  <a:lnTo>
                    <a:pt x="11122" y="5293"/>
                  </a:lnTo>
                  <a:lnTo>
                    <a:pt x="11122" y="3623"/>
                  </a:lnTo>
                  <a:close/>
                  <a:moveTo>
                    <a:pt x="10240" y="2521"/>
                  </a:moveTo>
                  <a:lnTo>
                    <a:pt x="10240" y="5316"/>
                  </a:lnTo>
                  <a:lnTo>
                    <a:pt x="10240" y="5316"/>
                  </a:lnTo>
                  <a:cubicBezTo>
                    <a:pt x="10144" y="5293"/>
                    <a:pt x="10003" y="5293"/>
                    <a:pt x="9862" y="5293"/>
                  </a:cubicBezTo>
                  <a:lnTo>
                    <a:pt x="6932" y="5293"/>
                  </a:lnTo>
                  <a:lnTo>
                    <a:pt x="6932" y="2521"/>
                  </a:lnTo>
                  <a:close/>
                  <a:moveTo>
                    <a:pt x="6144" y="2521"/>
                  </a:moveTo>
                  <a:lnTo>
                    <a:pt x="6144" y="5293"/>
                  </a:lnTo>
                  <a:lnTo>
                    <a:pt x="2962" y="5293"/>
                  </a:lnTo>
                  <a:cubicBezTo>
                    <a:pt x="2804" y="5293"/>
                    <a:pt x="2678" y="5293"/>
                    <a:pt x="2552" y="5324"/>
                  </a:cubicBezTo>
                  <a:lnTo>
                    <a:pt x="2552" y="2521"/>
                  </a:lnTo>
                  <a:close/>
                  <a:moveTo>
                    <a:pt x="9893" y="6207"/>
                  </a:moveTo>
                  <a:cubicBezTo>
                    <a:pt x="10555" y="6207"/>
                    <a:pt x="11122" y="6742"/>
                    <a:pt x="11122" y="7404"/>
                  </a:cubicBezTo>
                  <a:lnTo>
                    <a:pt x="11122" y="9861"/>
                  </a:lnTo>
                  <a:cubicBezTo>
                    <a:pt x="11122" y="10019"/>
                    <a:pt x="11027" y="10145"/>
                    <a:pt x="10933" y="10208"/>
                  </a:cubicBezTo>
                  <a:cubicBezTo>
                    <a:pt x="10838" y="10239"/>
                    <a:pt x="10775" y="10302"/>
                    <a:pt x="10681" y="10302"/>
                  </a:cubicBezTo>
                  <a:lnTo>
                    <a:pt x="2143" y="10302"/>
                  </a:lnTo>
                  <a:cubicBezTo>
                    <a:pt x="1922" y="10302"/>
                    <a:pt x="1796" y="10176"/>
                    <a:pt x="1733" y="10019"/>
                  </a:cubicBezTo>
                  <a:cubicBezTo>
                    <a:pt x="1702" y="9924"/>
                    <a:pt x="1733" y="10050"/>
                    <a:pt x="1733" y="8254"/>
                  </a:cubicBezTo>
                  <a:lnTo>
                    <a:pt x="1733" y="7404"/>
                  </a:lnTo>
                  <a:cubicBezTo>
                    <a:pt x="1733" y="6994"/>
                    <a:pt x="1922" y="6616"/>
                    <a:pt x="2300" y="6396"/>
                  </a:cubicBezTo>
                  <a:cubicBezTo>
                    <a:pt x="2489" y="6270"/>
                    <a:pt x="2710" y="6207"/>
                    <a:pt x="2993" y="6207"/>
                  </a:cubicBezTo>
                  <a:close/>
                  <a:moveTo>
                    <a:pt x="3403" y="11090"/>
                  </a:moveTo>
                  <a:lnTo>
                    <a:pt x="3403" y="11909"/>
                  </a:lnTo>
                  <a:lnTo>
                    <a:pt x="2552" y="11909"/>
                  </a:lnTo>
                  <a:lnTo>
                    <a:pt x="2552" y="11090"/>
                  </a:lnTo>
                  <a:close/>
                  <a:moveTo>
                    <a:pt x="10271" y="11090"/>
                  </a:moveTo>
                  <a:lnTo>
                    <a:pt x="10271" y="11909"/>
                  </a:lnTo>
                  <a:lnTo>
                    <a:pt x="9452" y="11909"/>
                  </a:lnTo>
                  <a:lnTo>
                    <a:pt x="9452" y="11090"/>
                  </a:lnTo>
                  <a:close/>
                  <a:moveTo>
                    <a:pt x="3750" y="0"/>
                  </a:moveTo>
                  <a:cubicBezTo>
                    <a:pt x="2615" y="0"/>
                    <a:pt x="1670" y="945"/>
                    <a:pt x="1670" y="2079"/>
                  </a:cubicBezTo>
                  <a:lnTo>
                    <a:pt x="1670" y="2804"/>
                  </a:lnTo>
                  <a:lnTo>
                    <a:pt x="442" y="2804"/>
                  </a:lnTo>
                  <a:cubicBezTo>
                    <a:pt x="190" y="2804"/>
                    <a:pt x="0" y="2993"/>
                    <a:pt x="0" y="3214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lnTo>
                    <a:pt x="1261" y="6112"/>
                  </a:lnTo>
                  <a:cubicBezTo>
                    <a:pt x="977" y="6459"/>
                    <a:pt x="820" y="6900"/>
                    <a:pt x="820" y="7341"/>
                  </a:cubicBezTo>
                  <a:lnTo>
                    <a:pt x="820" y="9830"/>
                  </a:lnTo>
                  <a:cubicBezTo>
                    <a:pt x="820" y="10365"/>
                    <a:pt x="1198" y="10806"/>
                    <a:pt x="1670" y="10995"/>
                  </a:cubicBezTo>
                  <a:lnTo>
                    <a:pt x="1670" y="12287"/>
                  </a:lnTo>
                  <a:cubicBezTo>
                    <a:pt x="1670" y="12539"/>
                    <a:pt x="1859" y="12728"/>
                    <a:pt x="2048" y="12728"/>
                  </a:cubicBezTo>
                  <a:lnTo>
                    <a:pt x="3718" y="12728"/>
                  </a:lnTo>
                  <a:cubicBezTo>
                    <a:pt x="3939" y="12728"/>
                    <a:pt x="4096" y="12539"/>
                    <a:pt x="4096" y="12287"/>
                  </a:cubicBezTo>
                  <a:lnTo>
                    <a:pt x="4096" y="11090"/>
                  </a:lnTo>
                  <a:lnTo>
                    <a:pt x="8507" y="11090"/>
                  </a:lnTo>
                  <a:lnTo>
                    <a:pt x="8507" y="12287"/>
                  </a:lnTo>
                  <a:cubicBezTo>
                    <a:pt x="8507" y="12539"/>
                    <a:pt x="8696" y="12728"/>
                    <a:pt x="8916" y="12728"/>
                  </a:cubicBezTo>
                  <a:lnTo>
                    <a:pt x="10555" y="12728"/>
                  </a:lnTo>
                  <a:cubicBezTo>
                    <a:pt x="10807" y="12728"/>
                    <a:pt x="10964" y="12539"/>
                    <a:pt x="10964" y="12287"/>
                  </a:cubicBezTo>
                  <a:lnTo>
                    <a:pt x="10964" y="10995"/>
                  </a:lnTo>
                  <a:cubicBezTo>
                    <a:pt x="11468" y="10838"/>
                    <a:pt x="11783" y="10365"/>
                    <a:pt x="11783" y="9830"/>
                  </a:cubicBezTo>
                  <a:lnTo>
                    <a:pt x="11783" y="7341"/>
                  </a:lnTo>
                  <a:cubicBezTo>
                    <a:pt x="11783" y="6868"/>
                    <a:pt x="11626" y="6427"/>
                    <a:pt x="11374" y="6112"/>
                  </a:cubicBezTo>
                  <a:lnTo>
                    <a:pt x="12224" y="6112"/>
                  </a:lnTo>
                  <a:cubicBezTo>
                    <a:pt x="12445" y="6112"/>
                    <a:pt x="12602" y="5923"/>
                    <a:pt x="12602" y="5671"/>
                  </a:cubicBezTo>
                  <a:lnTo>
                    <a:pt x="12602" y="3214"/>
                  </a:lnTo>
                  <a:cubicBezTo>
                    <a:pt x="12760" y="2993"/>
                    <a:pt x="12571" y="2804"/>
                    <a:pt x="12319" y="2804"/>
                  </a:cubicBezTo>
                  <a:lnTo>
                    <a:pt x="11059" y="2804"/>
                  </a:lnTo>
                  <a:lnTo>
                    <a:pt x="11059" y="2079"/>
                  </a:lnTo>
                  <a:cubicBezTo>
                    <a:pt x="11059" y="945"/>
                    <a:pt x="10145" y="0"/>
                    <a:pt x="8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84"/>
            <p:cNvSpPr/>
            <p:nvPr/>
          </p:nvSpPr>
          <p:spPr>
            <a:xfrm>
              <a:off x="-42753550" y="2854500"/>
              <a:ext cx="63825" cy="61700"/>
            </a:xfrm>
            <a:custGeom>
              <a:avLst/>
              <a:gdLst/>
              <a:ahLst/>
              <a:cxnLst/>
              <a:rect l="l" t="t" r="r" b="b"/>
              <a:pathLst>
                <a:path w="2553" h="2468" extrusionOk="0">
                  <a:moveTo>
                    <a:pt x="1263" y="829"/>
                  </a:moveTo>
                  <a:cubicBezTo>
                    <a:pt x="1435" y="829"/>
                    <a:pt x="1565" y="949"/>
                    <a:pt x="1639" y="1144"/>
                  </a:cubicBezTo>
                  <a:cubicBezTo>
                    <a:pt x="1718" y="1410"/>
                    <a:pt x="1483" y="1676"/>
                    <a:pt x="1218" y="1676"/>
                  </a:cubicBezTo>
                  <a:cubicBezTo>
                    <a:pt x="1170" y="1676"/>
                    <a:pt x="1120" y="1668"/>
                    <a:pt x="1071" y="1648"/>
                  </a:cubicBezTo>
                  <a:cubicBezTo>
                    <a:pt x="945" y="1616"/>
                    <a:pt x="882" y="1490"/>
                    <a:pt x="851" y="1364"/>
                  </a:cubicBezTo>
                  <a:cubicBezTo>
                    <a:pt x="756" y="1144"/>
                    <a:pt x="914" y="892"/>
                    <a:pt x="1103" y="860"/>
                  </a:cubicBezTo>
                  <a:cubicBezTo>
                    <a:pt x="1160" y="839"/>
                    <a:pt x="1213" y="829"/>
                    <a:pt x="1263" y="829"/>
                  </a:cubicBezTo>
                  <a:close/>
                  <a:moveTo>
                    <a:pt x="1234" y="0"/>
                  </a:moveTo>
                  <a:cubicBezTo>
                    <a:pt x="841" y="0"/>
                    <a:pt x="443" y="194"/>
                    <a:pt x="189" y="545"/>
                  </a:cubicBezTo>
                  <a:cubicBezTo>
                    <a:pt x="95" y="734"/>
                    <a:pt x="0" y="986"/>
                    <a:pt x="0" y="1238"/>
                  </a:cubicBezTo>
                  <a:cubicBezTo>
                    <a:pt x="0" y="1932"/>
                    <a:pt x="567" y="2467"/>
                    <a:pt x="1229" y="2467"/>
                  </a:cubicBezTo>
                  <a:cubicBezTo>
                    <a:pt x="1765" y="2467"/>
                    <a:pt x="2237" y="2121"/>
                    <a:pt x="2395" y="1616"/>
                  </a:cubicBezTo>
                  <a:cubicBezTo>
                    <a:pt x="2552" y="1081"/>
                    <a:pt x="2363" y="514"/>
                    <a:pt x="1922" y="230"/>
                  </a:cubicBezTo>
                  <a:cubicBezTo>
                    <a:pt x="1718" y="74"/>
                    <a:pt x="1477" y="0"/>
                    <a:pt x="12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84"/>
            <p:cNvSpPr/>
            <p:nvPr/>
          </p:nvSpPr>
          <p:spPr>
            <a:xfrm>
              <a:off x="-42581850" y="2853950"/>
              <a:ext cx="63025" cy="61475"/>
            </a:xfrm>
            <a:custGeom>
              <a:avLst/>
              <a:gdLst/>
              <a:ahLst/>
              <a:cxnLst/>
              <a:rect l="l" t="t" r="r" b="b"/>
              <a:pathLst>
                <a:path w="2521" h="2459" extrusionOk="0">
                  <a:moveTo>
                    <a:pt x="1269" y="860"/>
                  </a:moveTo>
                  <a:cubicBezTo>
                    <a:pt x="1493" y="860"/>
                    <a:pt x="1670" y="1049"/>
                    <a:pt x="1670" y="1260"/>
                  </a:cubicBezTo>
                  <a:cubicBezTo>
                    <a:pt x="1670" y="1481"/>
                    <a:pt x="1576" y="1638"/>
                    <a:pt x="1355" y="1670"/>
                  </a:cubicBezTo>
                  <a:cubicBezTo>
                    <a:pt x="1311" y="1683"/>
                    <a:pt x="1268" y="1689"/>
                    <a:pt x="1227" y="1689"/>
                  </a:cubicBezTo>
                  <a:cubicBezTo>
                    <a:pt x="1063" y="1689"/>
                    <a:pt x="927" y="1588"/>
                    <a:pt x="851" y="1386"/>
                  </a:cubicBezTo>
                  <a:cubicBezTo>
                    <a:pt x="788" y="1166"/>
                    <a:pt x="882" y="945"/>
                    <a:pt x="1135" y="882"/>
                  </a:cubicBezTo>
                  <a:cubicBezTo>
                    <a:pt x="1180" y="867"/>
                    <a:pt x="1225" y="860"/>
                    <a:pt x="1269" y="860"/>
                  </a:cubicBezTo>
                  <a:close/>
                  <a:moveTo>
                    <a:pt x="1261" y="0"/>
                  </a:moveTo>
                  <a:cubicBezTo>
                    <a:pt x="567" y="0"/>
                    <a:pt x="0" y="567"/>
                    <a:pt x="32" y="1229"/>
                  </a:cubicBezTo>
                  <a:cubicBezTo>
                    <a:pt x="32" y="1874"/>
                    <a:pt x="541" y="2459"/>
                    <a:pt x="1208" y="2459"/>
                  </a:cubicBezTo>
                  <a:cubicBezTo>
                    <a:pt x="1226" y="2459"/>
                    <a:pt x="1243" y="2458"/>
                    <a:pt x="1261" y="2458"/>
                  </a:cubicBezTo>
                  <a:cubicBezTo>
                    <a:pt x="1922" y="2458"/>
                    <a:pt x="2521" y="1891"/>
                    <a:pt x="2458" y="1229"/>
                  </a:cubicBezTo>
                  <a:cubicBezTo>
                    <a:pt x="2521" y="567"/>
                    <a:pt x="1954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08" name="Google Shape;10008;p84"/>
          <p:cNvSpPr/>
          <p:nvPr/>
        </p:nvSpPr>
        <p:spPr>
          <a:xfrm>
            <a:off x="3439644" y="1559525"/>
            <a:ext cx="375591" cy="373030"/>
          </a:xfrm>
          <a:custGeom>
            <a:avLst/>
            <a:gdLst/>
            <a:ahLst/>
            <a:cxnLst/>
            <a:rect l="l" t="t" r="r" b="b"/>
            <a:pathLst>
              <a:path w="12760" h="12673" extrusionOk="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9" name="Google Shape;10009;p84"/>
          <p:cNvSpPr/>
          <p:nvPr/>
        </p:nvSpPr>
        <p:spPr>
          <a:xfrm>
            <a:off x="3459773" y="2040992"/>
            <a:ext cx="380241" cy="318104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0" name="Google Shape;10010;p84"/>
          <p:cNvSpPr/>
          <p:nvPr/>
        </p:nvSpPr>
        <p:spPr>
          <a:xfrm>
            <a:off x="3469303" y="2441147"/>
            <a:ext cx="375620" cy="372441"/>
          </a:xfrm>
          <a:custGeom>
            <a:avLst/>
            <a:gdLst/>
            <a:ahLst/>
            <a:cxnLst/>
            <a:rect l="l" t="t" r="r" b="b"/>
            <a:pathLst>
              <a:path w="12761" h="12653" extrusionOk="0">
                <a:moveTo>
                  <a:pt x="6396" y="866"/>
                </a:moveTo>
                <a:lnTo>
                  <a:pt x="11469" y="3796"/>
                </a:lnTo>
                <a:cubicBezTo>
                  <a:pt x="8759" y="5340"/>
                  <a:pt x="12729" y="3072"/>
                  <a:pt x="6396" y="6695"/>
                </a:cubicBezTo>
                <a:cubicBezTo>
                  <a:pt x="1" y="3072"/>
                  <a:pt x="4097" y="5403"/>
                  <a:pt x="1324" y="3796"/>
                </a:cubicBezTo>
                <a:lnTo>
                  <a:pt x="6396" y="866"/>
                </a:lnTo>
                <a:close/>
                <a:moveTo>
                  <a:pt x="10208" y="5498"/>
                </a:moveTo>
                <a:lnTo>
                  <a:pt x="10208" y="8081"/>
                </a:lnTo>
                <a:cubicBezTo>
                  <a:pt x="10177" y="8207"/>
                  <a:pt x="10051" y="8365"/>
                  <a:pt x="9925" y="8428"/>
                </a:cubicBezTo>
                <a:cubicBezTo>
                  <a:pt x="9312" y="8970"/>
                  <a:pt x="7887" y="9300"/>
                  <a:pt x="6364" y="9300"/>
                </a:cubicBezTo>
                <a:cubicBezTo>
                  <a:pt x="5852" y="9300"/>
                  <a:pt x="5329" y="9263"/>
                  <a:pt x="4821" y="9184"/>
                </a:cubicBezTo>
                <a:cubicBezTo>
                  <a:pt x="4317" y="9121"/>
                  <a:pt x="3718" y="8963"/>
                  <a:pt x="3246" y="8711"/>
                </a:cubicBezTo>
                <a:cubicBezTo>
                  <a:pt x="2994" y="8585"/>
                  <a:pt x="2584" y="8333"/>
                  <a:pt x="2584" y="8050"/>
                </a:cubicBezTo>
                <a:lnTo>
                  <a:pt x="2584" y="5498"/>
                </a:lnTo>
                <a:cubicBezTo>
                  <a:pt x="4412" y="6537"/>
                  <a:pt x="4317" y="6474"/>
                  <a:pt x="6207" y="7545"/>
                </a:cubicBezTo>
                <a:cubicBezTo>
                  <a:pt x="6255" y="7577"/>
                  <a:pt x="6318" y="7593"/>
                  <a:pt x="6385" y="7593"/>
                </a:cubicBezTo>
                <a:cubicBezTo>
                  <a:pt x="6452" y="7593"/>
                  <a:pt x="6522" y="7577"/>
                  <a:pt x="6585" y="7545"/>
                </a:cubicBezTo>
                <a:cubicBezTo>
                  <a:pt x="6617" y="7482"/>
                  <a:pt x="9925" y="5592"/>
                  <a:pt x="10208" y="5498"/>
                </a:cubicBezTo>
                <a:close/>
                <a:moveTo>
                  <a:pt x="6385" y="0"/>
                </a:moveTo>
                <a:cubicBezTo>
                  <a:pt x="6318" y="0"/>
                  <a:pt x="6255" y="16"/>
                  <a:pt x="6207" y="47"/>
                </a:cubicBezTo>
                <a:lnTo>
                  <a:pt x="284" y="3450"/>
                </a:lnTo>
                <a:cubicBezTo>
                  <a:pt x="1" y="3607"/>
                  <a:pt x="1" y="3985"/>
                  <a:pt x="284" y="4143"/>
                </a:cubicBezTo>
                <a:lnTo>
                  <a:pt x="1797" y="4962"/>
                </a:lnTo>
                <a:lnTo>
                  <a:pt x="1797" y="8018"/>
                </a:lnTo>
                <a:cubicBezTo>
                  <a:pt x="1797" y="8711"/>
                  <a:pt x="2458" y="9215"/>
                  <a:pt x="3088" y="9499"/>
                </a:cubicBezTo>
                <a:cubicBezTo>
                  <a:pt x="3994" y="9903"/>
                  <a:pt x="5215" y="10104"/>
                  <a:pt x="6430" y="10104"/>
                </a:cubicBezTo>
                <a:cubicBezTo>
                  <a:pt x="7963" y="10104"/>
                  <a:pt x="9488" y="9785"/>
                  <a:pt x="10366" y="9152"/>
                </a:cubicBezTo>
                <a:cubicBezTo>
                  <a:pt x="10776" y="8869"/>
                  <a:pt x="11091" y="8491"/>
                  <a:pt x="11091" y="8018"/>
                </a:cubicBezTo>
                <a:lnTo>
                  <a:pt x="11091" y="4962"/>
                </a:lnTo>
                <a:lnTo>
                  <a:pt x="11941" y="4490"/>
                </a:lnTo>
                <a:lnTo>
                  <a:pt x="11941" y="12208"/>
                </a:lnTo>
                <a:cubicBezTo>
                  <a:pt x="11941" y="12429"/>
                  <a:pt x="12099" y="12618"/>
                  <a:pt x="12288" y="12649"/>
                </a:cubicBezTo>
                <a:cubicBezTo>
                  <a:pt x="12306" y="12652"/>
                  <a:pt x="12325" y="12653"/>
                  <a:pt x="12343" y="12653"/>
                </a:cubicBezTo>
                <a:cubicBezTo>
                  <a:pt x="12571" y="12653"/>
                  <a:pt x="12760" y="12475"/>
                  <a:pt x="12760" y="12271"/>
                </a:cubicBezTo>
                <a:lnTo>
                  <a:pt x="12760" y="3796"/>
                </a:lnTo>
                <a:cubicBezTo>
                  <a:pt x="12729" y="3639"/>
                  <a:pt x="12666" y="3513"/>
                  <a:pt x="12508" y="3450"/>
                </a:cubicBezTo>
                <a:lnTo>
                  <a:pt x="6585" y="47"/>
                </a:lnTo>
                <a:cubicBezTo>
                  <a:pt x="6522" y="16"/>
                  <a:pt x="6452" y="0"/>
                  <a:pt x="638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1" name="Google Shape;10011;p84"/>
          <p:cNvSpPr/>
          <p:nvPr/>
        </p:nvSpPr>
        <p:spPr>
          <a:xfrm>
            <a:off x="2230466" y="2877846"/>
            <a:ext cx="268977" cy="370969"/>
          </a:xfrm>
          <a:custGeom>
            <a:avLst/>
            <a:gdLst/>
            <a:ahLst/>
            <a:cxnLst/>
            <a:rect l="l" t="t" r="r" b="b"/>
            <a:pathLst>
              <a:path w="9138" h="12603" extrusionOk="0">
                <a:moveTo>
                  <a:pt x="5420" y="788"/>
                </a:moveTo>
                <a:cubicBezTo>
                  <a:pt x="7026" y="788"/>
                  <a:pt x="8287" y="2080"/>
                  <a:pt x="8287" y="3655"/>
                </a:cubicBezTo>
                <a:lnTo>
                  <a:pt x="8287" y="4978"/>
                </a:lnTo>
                <a:lnTo>
                  <a:pt x="5829" y="4978"/>
                </a:lnTo>
                <a:lnTo>
                  <a:pt x="5829" y="3718"/>
                </a:lnTo>
                <a:cubicBezTo>
                  <a:pt x="5829" y="3151"/>
                  <a:pt x="5451" y="2710"/>
                  <a:pt x="4979" y="2521"/>
                </a:cubicBezTo>
                <a:lnTo>
                  <a:pt x="4979" y="788"/>
                </a:lnTo>
                <a:close/>
                <a:moveTo>
                  <a:pt x="4159" y="882"/>
                </a:moveTo>
                <a:lnTo>
                  <a:pt x="4159" y="2615"/>
                </a:lnTo>
                <a:cubicBezTo>
                  <a:pt x="3687" y="2773"/>
                  <a:pt x="3340" y="3245"/>
                  <a:pt x="3340" y="3781"/>
                </a:cubicBezTo>
                <a:lnTo>
                  <a:pt x="3340" y="5041"/>
                </a:lnTo>
                <a:lnTo>
                  <a:pt x="851" y="5041"/>
                </a:lnTo>
                <a:lnTo>
                  <a:pt x="851" y="3749"/>
                </a:lnTo>
                <a:cubicBezTo>
                  <a:pt x="851" y="2143"/>
                  <a:pt x="2175" y="882"/>
                  <a:pt x="3781" y="882"/>
                </a:cubicBezTo>
                <a:close/>
                <a:moveTo>
                  <a:pt x="4569" y="3308"/>
                </a:moveTo>
                <a:cubicBezTo>
                  <a:pt x="4790" y="3308"/>
                  <a:pt x="4947" y="3497"/>
                  <a:pt x="4947" y="3749"/>
                </a:cubicBezTo>
                <a:lnTo>
                  <a:pt x="4947" y="5388"/>
                </a:lnTo>
                <a:cubicBezTo>
                  <a:pt x="4947" y="5620"/>
                  <a:pt x="4736" y="5830"/>
                  <a:pt x="4504" y="5830"/>
                </a:cubicBezTo>
                <a:cubicBezTo>
                  <a:pt x="4453" y="5830"/>
                  <a:pt x="4400" y="5820"/>
                  <a:pt x="4348" y="5797"/>
                </a:cubicBezTo>
                <a:cubicBezTo>
                  <a:pt x="4191" y="5703"/>
                  <a:pt x="4128" y="5608"/>
                  <a:pt x="4128" y="5388"/>
                </a:cubicBezTo>
                <a:lnTo>
                  <a:pt x="4128" y="3718"/>
                </a:lnTo>
                <a:cubicBezTo>
                  <a:pt x="4159" y="3466"/>
                  <a:pt x="4348" y="3308"/>
                  <a:pt x="4569" y="3308"/>
                </a:cubicBezTo>
                <a:close/>
                <a:moveTo>
                  <a:pt x="8287" y="5797"/>
                </a:moveTo>
                <a:lnTo>
                  <a:pt x="8287" y="8948"/>
                </a:lnTo>
                <a:cubicBezTo>
                  <a:pt x="8287" y="10554"/>
                  <a:pt x="6995" y="11815"/>
                  <a:pt x="5420" y="11815"/>
                </a:cubicBezTo>
                <a:lnTo>
                  <a:pt x="3781" y="11815"/>
                </a:lnTo>
                <a:cubicBezTo>
                  <a:pt x="2143" y="11815"/>
                  <a:pt x="883" y="10523"/>
                  <a:pt x="851" y="8948"/>
                </a:cubicBezTo>
                <a:lnTo>
                  <a:pt x="851" y="5797"/>
                </a:lnTo>
                <a:lnTo>
                  <a:pt x="3403" y="5797"/>
                </a:lnTo>
                <a:cubicBezTo>
                  <a:pt x="3498" y="6018"/>
                  <a:pt x="3655" y="6270"/>
                  <a:pt x="3876" y="6427"/>
                </a:cubicBezTo>
                <a:cubicBezTo>
                  <a:pt x="4098" y="6579"/>
                  <a:pt x="4340" y="6649"/>
                  <a:pt x="4575" y="6649"/>
                </a:cubicBezTo>
                <a:cubicBezTo>
                  <a:pt x="5073" y="6649"/>
                  <a:pt x="5542" y="6332"/>
                  <a:pt x="5735" y="5797"/>
                </a:cubicBezTo>
                <a:close/>
                <a:moveTo>
                  <a:pt x="3750" y="0"/>
                </a:moveTo>
                <a:cubicBezTo>
                  <a:pt x="1702" y="0"/>
                  <a:pt x="1" y="1670"/>
                  <a:pt x="1" y="3718"/>
                </a:cubicBezTo>
                <a:lnTo>
                  <a:pt x="1" y="8885"/>
                </a:lnTo>
                <a:cubicBezTo>
                  <a:pt x="1" y="10932"/>
                  <a:pt x="1639" y="12602"/>
                  <a:pt x="3750" y="12602"/>
                </a:cubicBezTo>
                <a:lnTo>
                  <a:pt x="5388" y="12602"/>
                </a:lnTo>
                <a:cubicBezTo>
                  <a:pt x="7436" y="12602"/>
                  <a:pt x="9137" y="10964"/>
                  <a:pt x="9074" y="8885"/>
                </a:cubicBezTo>
                <a:lnTo>
                  <a:pt x="9074" y="3686"/>
                </a:lnTo>
                <a:cubicBezTo>
                  <a:pt x="9137" y="1670"/>
                  <a:pt x="7467" y="0"/>
                  <a:pt x="538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2" name="Google Shape;10012;p84"/>
          <p:cNvSpPr/>
          <p:nvPr/>
        </p:nvSpPr>
        <p:spPr>
          <a:xfrm>
            <a:off x="2117481" y="3661407"/>
            <a:ext cx="29" cy="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3" name="Google Shape;10013;p84"/>
          <p:cNvGrpSpPr/>
          <p:nvPr/>
        </p:nvGrpSpPr>
        <p:grpSpPr>
          <a:xfrm>
            <a:off x="2168150" y="3311887"/>
            <a:ext cx="390426" cy="369586"/>
            <a:chOff x="-39055650" y="2315975"/>
            <a:chExt cx="331600" cy="313900"/>
          </a:xfrm>
          <a:solidFill>
            <a:schemeClr val="accent1">
              <a:lumMod val="75000"/>
            </a:schemeClr>
          </a:solidFill>
        </p:grpSpPr>
        <p:sp>
          <p:nvSpPr>
            <p:cNvPr id="10014" name="Google Shape;10014;p84"/>
            <p:cNvSpPr/>
            <p:nvPr/>
          </p:nvSpPr>
          <p:spPr>
            <a:xfrm>
              <a:off x="-38976900" y="2390225"/>
              <a:ext cx="167775" cy="165825"/>
            </a:xfrm>
            <a:custGeom>
              <a:avLst/>
              <a:gdLst/>
              <a:ahLst/>
              <a:cxnLst/>
              <a:rect l="l" t="t" r="r" b="b"/>
              <a:pathLst>
                <a:path w="6711" h="6633" extrusionOk="0">
                  <a:moveTo>
                    <a:pt x="3765" y="1"/>
                  </a:moveTo>
                  <a:cubicBezTo>
                    <a:pt x="3655" y="1"/>
                    <a:pt x="3545" y="40"/>
                    <a:pt x="3466" y="119"/>
                  </a:cubicBezTo>
                  <a:cubicBezTo>
                    <a:pt x="3309" y="276"/>
                    <a:pt x="3309" y="560"/>
                    <a:pt x="3466" y="718"/>
                  </a:cubicBezTo>
                  <a:lnTo>
                    <a:pt x="4411" y="1663"/>
                  </a:lnTo>
                  <a:lnTo>
                    <a:pt x="3340" y="2734"/>
                  </a:lnTo>
                  <a:lnTo>
                    <a:pt x="2395" y="1789"/>
                  </a:lnTo>
                  <a:cubicBezTo>
                    <a:pt x="2316" y="1710"/>
                    <a:pt x="2214" y="1671"/>
                    <a:pt x="2111" y="1671"/>
                  </a:cubicBezTo>
                  <a:cubicBezTo>
                    <a:pt x="2009" y="1671"/>
                    <a:pt x="1907" y="1710"/>
                    <a:pt x="1828" y="1789"/>
                  </a:cubicBezTo>
                  <a:cubicBezTo>
                    <a:pt x="1670" y="1946"/>
                    <a:pt x="1670" y="2198"/>
                    <a:pt x="1828" y="2387"/>
                  </a:cubicBezTo>
                  <a:lnTo>
                    <a:pt x="2773" y="3332"/>
                  </a:lnTo>
                  <a:lnTo>
                    <a:pt x="1702" y="4372"/>
                  </a:lnTo>
                  <a:lnTo>
                    <a:pt x="757" y="3427"/>
                  </a:lnTo>
                  <a:cubicBezTo>
                    <a:pt x="678" y="3348"/>
                    <a:pt x="568" y="3309"/>
                    <a:pt x="457" y="3309"/>
                  </a:cubicBezTo>
                  <a:cubicBezTo>
                    <a:pt x="347" y="3309"/>
                    <a:pt x="237" y="3348"/>
                    <a:pt x="158" y="3427"/>
                  </a:cubicBezTo>
                  <a:cubicBezTo>
                    <a:pt x="1" y="3584"/>
                    <a:pt x="1" y="3868"/>
                    <a:pt x="158" y="4026"/>
                  </a:cubicBezTo>
                  <a:lnTo>
                    <a:pt x="1103" y="4971"/>
                  </a:lnTo>
                  <a:lnTo>
                    <a:pt x="977" y="5097"/>
                  </a:lnTo>
                  <a:cubicBezTo>
                    <a:pt x="820" y="5254"/>
                    <a:pt x="820" y="5538"/>
                    <a:pt x="977" y="5695"/>
                  </a:cubicBezTo>
                  <a:cubicBezTo>
                    <a:pt x="1056" y="5774"/>
                    <a:pt x="1166" y="5813"/>
                    <a:pt x="1276" y="5813"/>
                  </a:cubicBezTo>
                  <a:cubicBezTo>
                    <a:pt x="1387" y="5813"/>
                    <a:pt x="1497" y="5774"/>
                    <a:pt x="1576" y="5695"/>
                  </a:cubicBezTo>
                  <a:lnTo>
                    <a:pt x="1702" y="5569"/>
                  </a:lnTo>
                  <a:lnTo>
                    <a:pt x="2647" y="6514"/>
                  </a:lnTo>
                  <a:cubicBezTo>
                    <a:pt x="2726" y="6593"/>
                    <a:pt x="2836" y="6633"/>
                    <a:pt x="2946" y="6633"/>
                  </a:cubicBezTo>
                  <a:cubicBezTo>
                    <a:pt x="3057" y="6633"/>
                    <a:pt x="3167" y="6593"/>
                    <a:pt x="3246" y="6514"/>
                  </a:cubicBezTo>
                  <a:cubicBezTo>
                    <a:pt x="3403" y="6357"/>
                    <a:pt x="3403" y="6073"/>
                    <a:pt x="3246" y="5916"/>
                  </a:cubicBezTo>
                  <a:lnTo>
                    <a:pt x="2300" y="4971"/>
                  </a:lnTo>
                  <a:lnTo>
                    <a:pt x="3340" y="3899"/>
                  </a:lnTo>
                  <a:lnTo>
                    <a:pt x="4285" y="4845"/>
                  </a:lnTo>
                  <a:cubicBezTo>
                    <a:pt x="4364" y="4923"/>
                    <a:pt x="4474" y="4963"/>
                    <a:pt x="4585" y="4963"/>
                  </a:cubicBezTo>
                  <a:cubicBezTo>
                    <a:pt x="4695" y="4963"/>
                    <a:pt x="4805" y="4923"/>
                    <a:pt x="4884" y="4845"/>
                  </a:cubicBezTo>
                  <a:cubicBezTo>
                    <a:pt x="5041" y="4687"/>
                    <a:pt x="5041" y="4435"/>
                    <a:pt x="4884" y="4278"/>
                  </a:cubicBezTo>
                  <a:lnTo>
                    <a:pt x="3939" y="3332"/>
                  </a:lnTo>
                  <a:lnTo>
                    <a:pt x="5010" y="2261"/>
                  </a:lnTo>
                  <a:lnTo>
                    <a:pt x="5955" y="3206"/>
                  </a:lnTo>
                  <a:cubicBezTo>
                    <a:pt x="6034" y="3285"/>
                    <a:pt x="6144" y="3325"/>
                    <a:pt x="6254" y="3325"/>
                  </a:cubicBezTo>
                  <a:cubicBezTo>
                    <a:pt x="6365" y="3325"/>
                    <a:pt x="6475" y="3285"/>
                    <a:pt x="6554" y="3206"/>
                  </a:cubicBezTo>
                  <a:cubicBezTo>
                    <a:pt x="6711" y="3049"/>
                    <a:pt x="6711" y="2765"/>
                    <a:pt x="6554" y="2608"/>
                  </a:cubicBezTo>
                  <a:lnTo>
                    <a:pt x="5608" y="1663"/>
                  </a:lnTo>
                  <a:lnTo>
                    <a:pt x="5703" y="1537"/>
                  </a:lnTo>
                  <a:cubicBezTo>
                    <a:pt x="5860" y="1379"/>
                    <a:pt x="5860" y="1127"/>
                    <a:pt x="5703" y="970"/>
                  </a:cubicBezTo>
                  <a:cubicBezTo>
                    <a:pt x="5624" y="891"/>
                    <a:pt x="5522" y="851"/>
                    <a:pt x="5419" y="851"/>
                  </a:cubicBezTo>
                  <a:cubicBezTo>
                    <a:pt x="5317" y="851"/>
                    <a:pt x="5215" y="891"/>
                    <a:pt x="5136" y="970"/>
                  </a:cubicBezTo>
                  <a:lnTo>
                    <a:pt x="5010" y="1064"/>
                  </a:lnTo>
                  <a:lnTo>
                    <a:pt x="4065" y="119"/>
                  </a:lnTo>
                  <a:cubicBezTo>
                    <a:pt x="3986" y="40"/>
                    <a:pt x="3876" y="1"/>
                    <a:pt x="3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84"/>
            <p:cNvSpPr/>
            <p:nvPr/>
          </p:nvSpPr>
          <p:spPr>
            <a:xfrm>
              <a:off x="-39055650" y="2315975"/>
              <a:ext cx="331600" cy="313900"/>
            </a:xfrm>
            <a:custGeom>
              <a:avLst/>
              <a:gdLst/>
              <a:ahLst/>
              <a:cxnLst/>
              <a:rect l="l" t="t" r="r" b="b"/>
              <a:pathLst>
                <a:path w="13264" h="12556" extrusionOk="0">
                  <a:moveTo>
                    <a:pt x="9083" y="792"/>
                  </a:moveTo>
                  <a:cubicBezTo>
                    <a:pt x="9988" y="792"/>
                    <a:pt x="10673" y="917"/>
                    <a:pt x="11121" y="1041"/>
                  </a:cubicBezTo>
                  <a:cubicBezTo>
                    <a:pt x="11216" y="1073"/>
                    <a:pt x="11373" y="1167"/>
                    <a:pt x="11499" y="1199"/>
                  </a:cubicBezTo>
                  <a:lnTo>
                    <a:pt x="11625" y="1325"/>
                  </a:lnTo>
                  <a:cubicBezTo>
                    <a:pt x="11814" y="1608"/>
                    <a:pt x="11909" y="2144"/>
                    <a:pt x="11940" y="2459"/>
                  </a:cubicBezTo>
                  <a:cubicBezTo>
                    <a:pt x="12003" y="3152"/>
                    <a:pt x="12003" y="3845"/>
                    <a:pt x="11972" y="4475"/>
                  </a:cubicBezTo>
                  <a:lnTo>
                    <a:pt x="8317" y="821"/>
                  </a:lnTo>
                  <a:cubicBezTo>
                    <a:pt x="8588" y="801"/>
                    <a:pt x="8843" y="792"/>
                    <a:pt x="9083" y="792"/>
                  </a:cubicBezTo>
                  <a:close/>
                  <a:moveTo>
                    <a:pt x="7246" y="978"/>
                  </a:moveTo>
                  <a:lnTo>
                    <a:pt x="11814" y="5546"/>
                  </a:lnTo>
                  <a:cubicBezTo>
                    <a:pt x="11184" y="8728"/>
                    <a:pt x="9136" y="11028"/>
                    <a:pt x="5797" y="11595"/>
                  </a:cubicBezTo>
                  <a:lnTo>
                    <a:pt x="1229" y="7027"/>
                  </a:lnTo>
                  <a:cubicBezTo>
                    <a:pt x="1890" y="3845"/>
                    <a:pt x="3907" y="1608"/>
                    <a:pt x="7246" y="978"/>
                  </a:cubicBezTo>
                  <a:close/>
                  <a:moveTo>
                    <a:pt x="1071" y="8004"/>
                  </a:moveTo>
                  <a:lnTo>
                    <a:pt x="4726" y="11690"/>
                  </a:lnTo>
                  <a:cubicBezTo>
                    <a:pt x="4391" y="11722"/>
                    <a:pt x="4083" y="11736"/>
                    <a:pt x="3800" y="11736"/>
                  </a:cubicBezTo>
                  <a:cubicBezTo>
                    <a:pt x="2431" y="11736"/>
                    <a:pt x="1669" y="11411"/>
                    <a:pt x="1512" y="11280"/>
                  </a:cubicBezTo>
                  <a:cubicBezTo>
                    <a:pt x="1229" y="11028"/>
                    <a:pt x="914" y="9799"/>
                    <a:pt x="1071" y="8004"/>
                  </a:cubicBezTo>
                  <a:close/>
                  <a:moveTo>
                    <a:pt x="9132" y="0"/>
                  </a:moveTo>
                  <a:cubicBezTo>
                    <a:pt x="8355" y="0"/>
                    <a:pt x="7508" y="77"/>
                    <a:pt x="6742" y="222"/>
                  </a:cubicBezTo>
                  <a:cubicBezTo>
                    <a:pt x="5482" y="506"/>
                    <a:pt x="4411" y="978"/>
                    <a:pt x="3560" y="1640"/>
                  </a:cubicBezTo>
                  <a:cubicBezTo>
                    <a:pt x="1764" y="2931"/>
                    <a:pt x="756" y="4948"/>
                    <a:pt x="347" y="7090"/>
                  </a:cubicBezTo>
                  <a:lnTo>
                    <a:pt x="347" y="7122"/>
                  </a:lnTo>
                  <a:cubicBezTo>
                    <a:pt x="0" y="9012"/>
                    <a:pt x="189" y="10934"/>
                    <a:pt x="756" y="11721"/>
                  </a:cubicBezTo>
                  <a:cubicBezTo>
                    <a:pt x="882" y="11879"/>
                    <a:pt x="945" y="11942"/>
                    <a:pt x="1103" y="12036"/>
                  </a:cubicBezTo>
                  <a:cubicBezTo>
                    <a:pt x="1678" y="12389"/>
                    <a:pt x="2725" y="12556"/>
                    <a:pt x="3868" y="12556"/>
                  </a:cubicBezTo>
                  <a:cubicBezTo>
                    <a:pt x="4664" y="12556"/>
                    <a:pt x="5506" y="12475"/>
                    <a:pt x="6270" y="12320"/>
                  </a:cubicBezTo>
                  <a:cubicBezTo>
                    <a:pt x="8380" y="11879"/>
                    <a:pt x="9956" y="10776"/>
                    <a:pt x="11058" y="9295"/>
                  </a:cubicBezTo>
                  <a:cubicBezTo>
                    <a:pt x="13264" y="6302"/>
                    <a:pt x="13075" y="2018"/>
                    <a:pt x="12255" y="852"/>
                  </a:cubicBezTo>
                  <a:cubicBezTo>
                    <a:pt x="12129" y="695"/>
                    <a:pt x="11972" y="537"/>
                    <a:pt x="11657" y="411"/>
                  </a:cubicBezTo>
                  <a:cubicBezTo>
                    <a:pt x="11279" y="222"/>
                    <a:pt x="10712" y="159"/>
                    <a:pt x="10271" y="64"/>
                  </a:cubicBezTo>
                  <a:cubicBezTo>
                    <a:pt x="9925" y="21"/>
                    <a:pt x="9538" y="0"/>
                    <a:pt x="9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16" name="Google Shape;10016;p84"/>
          <p:cNvSpPr/>
          <p:nvPr/>
        </p:nvSpPr>
        <p:spPr>
          <a:xfrm>
            <a:off x="2174857" y="3829888"/>
            <a:ext cx="374649" cy="318104"/>
          </a:xfrm>
          <a:custGeom>
            <a:avLst/>
            <a:gdLst/>
            <a:ahLst/>
            <a:cxnLst/>
            <a:rect l="l" t="t" r="r" b="b"/>
            <a:pathLst>
              <a:path w="12728" h="10807" extrusionOk="0">
                <a:moveTo>
                  <a:pt x="11877" y="819"/>
                </a:moveTo>
                <a:lnTo>
                  <a:pt x="11877" y="2489"/>
                </a:lnTo>
                <a:lnTo>
                  <a:pt x="851" y="2489"/>
                </a:lnTo>
                <a:lnTo>
                  <a:pt x="851" y="819"/>
                </a:lnTo>
                <a:close/>
                <a:moveTo>
                  <a:pt x="3340" y="3308"/>
                </a:moveTo>
                <a:lnTo>
                  <a:pt x="3340" y="6616"/>
                </a:lnTo>
                <a:lnTo>
                  <a:pt x="2520" y="6616"/>
                </a:lnTo>
                <a:lnTo>
                  <a:pt x="2520" y="3308"/>
                </a:lnTo>
                <a:close/>
                <a:moveTo>
                  <a:pt x="6648" y="3308"/>
                </a:moveTo>
                <a:lnTo>
                  <a:pt x="6648" y="6616"/>
                </a:lnTo>
                <a:lnTo>
                  <a:pt x="5828" y="6616"/>
                </a:lnTo>
                <a:lnTo>
                  <a:pt x="5828" y="3308"/>
                </a:lnTo>
                <a:close/>
                <a:moveTo>
                  <a:pt x="10239" y="3308"/>
                </a:moveTo>
                <a:lnTo>
                  <a:pt x="10239" y="6616"/>
                </a:lnTo>
                <a:lnTo>
                  <a:pt x="9420" y="6616"/>
                </a:lnTo>
                <a:lnTo>
                  <a:pt x="9420" y="3308"/>
                </a:lnTo>
                <a:close/>
                <a:moveTo>
                  <a:pt x="1701" y="3308"/>
                </a:moveTo>
                <a:lnTo>
                  <a:pt x="1701" y="7026"/>
                </a:lnTo>
                <a:cubicBezTo>
                  <a:pt x="1701" y="7246"/>
                  <a:pt x="1890" y="7435"/>
                  <a:pt x="2111" y="7435"/>
                </a:cubicBezTo>
                <a:lnTo>
                  <a:pt x="2552" y="7435"/>
                </a:lnTo>
                <a:lnTo>
                  <a:pt x="2552" y="9924"/>
                </a:lnTo>
                <a:lnTo>
                  <a:pt x="851" y="9924"/>
                </a:lnTo>
                <a:lnTo>
                  <a:pt x="851" y="3308"/>
                </a:lnTo>
                <a:close/>
                <a:moveTo>
                  <a:pt x="5009" y="3308"/>
                </a:moveTo>
                <a:lnTo>
                  <a:pt x="5009" y="7026"/>
                </a:lnTo>
                <a:cubicBezTo>
                  <a:pt x="5009" y="7246"/>
                  <a:pt x="5198" y="7435"/>
                  <a:pt x="5387" y="7435"/>
                </a:cubicBezTo>
                <a:lnTo>
                  <a:pt x="5828" y="7435"/>
                </a:lnTo>
                <a:lnTo>
                  <a:pt x="5828" y="9924"/>
                </a:lnTo>
                <a:lnTo>
                  <a:pt x="3340" y="9924"/>
                </a:lnTo>
                <a:lnTo>
                  <a:pt x="3340" y="7435"/>
                </a:lnTo>
                <a:lnTo>
                  <a:pt x="3781" y="7435"/>
                </a:lnTo>
                <a:cubicBezTo>
                  <a:pt x="4001" y="7435"/>
                  <a:pt x="4159" y="7246"/>
                  <a:pt x="4159" y="7026"/>
                </a:cubicBezTo>
                <a:lnTo>
                  <a:pt x="4159" y="3308"/>
                </a:lnTo>
                <a:close/>
                <a:moveTo>
                  <a:pt x="8569" y="3308"/>
                </a:moveTo>
                <a:lnTo>
                  <a:pt x="8569" y="7026"/>
                </a:lnTo>
                <a:cubicBezTo>
                  <a:pt x="8569" y="7246"/>
                  <a:pt x="8790" y="7435"/>
                  <a:pt x="9010" y="7435"/>
                </a:cubicBezTo>
                <a:lnTo>
                  <a:pt x="9452" y="7435"/>
                </a:lnTo>
                <a:lnTo>
                  <a:pt x="9452" y="9924"/>
                </a:lnTo>
                <a:lnTo>
                  <a:pt x="6648" y="9924"/>
                </a:lnTo>
                <a:lnTo>
                  <a:pt x="6648" y="7435"/>
                </a:lnTo>
                <a:lnTo>
                  <a:pt x="7089" y="7435"/>
                </a:lnTo>
                <a:cubicBezTo>
                  <a:pt x="7309" y="7435"/>
                  <a:pt x="7467" y="7246"/>
                  <a:pt x="7467" y="7026"/>
                </a:cubicBezTo>
                <a:lnTo>
                  <a:pt x="7467" y="3308"/>
                </a:lnTo>
                <a:close/>
                <a:moveTo>
                  <a:pt x="11940" y="3308"/>
                </a:moveTo>
                <a:lnTo>
                  <a:pt x="11940" y="9924"/>
                </a:lnTo>
                <a:lnTo>
                  <a:pt x="10239" y="9924"/>
                </a:lnTo>
                <a:lnTo>
                  <a:pt x="10239" y="7435"/>
                </a:lnTo>
                <a:lnTo>
                  <a:pt x="10680" y="7435"/>
                </a:lnTo>
                <a:cubicBezTo>
                  <a:pt x="10901" y="7435"/>
                  <a:pt x="11090" y="7246"/>
                  <a:pt x="11090" y="7026"/>
                </a:cubicBezTo>
                <a:lnTo>
                  <a:pt x="11090" y="3308"/>
                </a:lnTo>
                <a:close/>
                <a:moveTo>
                  <a:pt x="441" y="0"/>
                </a:moveTo>
                <a:cubicBezTo>
                  <a:pt x="189" y="0"/>
                  <a:pt x="0" y="189"/>
                  <a:pt x="0" y="441"/>
                </a:cubicBezTo>
                <a:lnTo>
                  <a:pt x="0" y="10365"/>
                </a:lnTo>
                <a:cubicBezTo>
                  <a:pt x="0" y="10586"/>
                  <a:pt x="189" y="10806"/>
                  <a:pt x="441" y="10806"/>
                </a:cubicBezTo>
                <a:lnTo>
                  <a:pt x="12287" y="10806"/>
                </a:lnTo>
                <a:cubicBezTo>
                  <a:pt x="12508" y="10806"/>
                  <a:pt x="12728" y="10586"/>
                  <a:pt x="12728" y="10365"/>
                </a:cubicBezTo>
                <a:lnTo>
                  <a:pt x="12728" y="2930"/>
                </a:lnTo>
                <a:lnTo>
                  <a:pt x="12728" y="441"/>
                </a:lnTo>
                <a:cubicBezTo>
                  <a:pt x="12728" y="189"/>
                  <a:pt x="12508" y="0"/>
                  <a:pt x="1228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7" name="Google Shape;10017;p84"/>
          <p:cNvSpPr/>
          <p:nvPr/>
        </p:nvSpPr>
        <p:spPr>
          <a:xfrm>
            <a:off x="3995440" y="3297221"/>
            <a:ext cx="290288" cy="375355"/>
          </a:xfrm>
          <a:custGeom>
            <a:avLst/>
            <a:gdLst/>
            <a:ahLst/>
            <a:cxnLst/>
            <a:rect l="l" t="t" r="r" b="b"/>
            <a:pathLst>
              <a:path w="9862" h="12752" extrusionOk="0">
                <a:moveTo>
                  <a:pt x="2395" y="1001"/>
                </a:moveTo>
                <a:lnTo>
                  <a:pt x="5042" y="3552"/>
                </a:lnTo>
                <a:lnTo>
                  <a:pt x="3971" y="4655"/>
                </a:lnTo>
                <a:lnTo>
                  <a:pt x="1356" y="2103"/>
                </a:lnTo>
                <a:lnTo>
                  <a:pt x="2395" y="1001"/>
                </a:lnTo>
                <a:close/>
                <a:moveTo>
                  <a:pt x="5640" y="4151"/>
                </a:moveTo>
                <a:lnTo>
                  <a:pt x="6302" y="4781"/>
                </a:lnTo>
                <a:lnTo>
                  <a:pt x="5231" y="5884"/>
                </a:lnTo>
                <a:lnTo>
                  <a:pt x="4569" y="5254"/>
                </a:lnTo>
                <a:lnTo>
                  <a:pt x="5640" y="4151"/>
                </a:lnTo>
                <a:close/>
                <a:moveTo>
                  <a:pt x="4443" y="8562"/>
                </a:moveTo>
                <a:cubicBezTo>
                  <a:pt x="4664" y="8562"/>
                  <a:pt x="4821" y="8688"/>
                  <a:pt x="4853" y="8845"/>
                </a:cubicBezTo>
                <a:cubicBezTo>
                  <a:pt x="4884" y="8908"/>
                  <a:pt x="4853" y="8877"/>
                  <a:pt x="4884" y="9790"/>
                </a:cubicBezTo>
                <a:lnTo>
                  <a:pt x="4884" y="10200"/>
                </a:lnTo>
                <a:lnTo>
                  <a:pt x="4065" y="10200"/>
                </a:lnTo>
                <a:lnTo>
                  <a:pt x="4065" y="9003"/>
                </a:lnTo>
                <a:cubicBezTo>
                  <a:pt x="4065" y="8751"/>
                  <a:pt x="4254" y="8562"/>
                  <a:pt x="4443" y="8562"/>
                </a:cubicBezTo>
                <a:close/>
                <a:moveTo>
                  <a:pt x="7814" y="10956"/>
                </a:moveTo>
                <a:cubicBezTo>
                  <a:pt x="8035" y="10956"/>
                  <a:pt x="8224" y="11145"/>
                  <a:pt x="8224" y="11366"/>
                </a:cubicBezTo>
                <a:lnTo>
                  <a:pt x="8224" y="11744"/>
                </a:lnTo>
                <a:lnTo>
                  <a:pt x="789" y="11870"/>
                </a:lnTo>
                <a:lnTo>
                  <a:pt x="789" y="11460"/>
                </a:lnTo>
                <a:cubicBezTo>
                  <a:pt x="789" y="11271"/>
                  <a:pt x="915" y="11114"/>
                  <a:pt x="1072" y="11082"/>
                </a:cubicBezTo>
                <a:cubicBezTo>
                  <a:pt x="1104" y="11066"/>
                  <a:pt x="1072" y="11066"/>
                  <a:pt x="1371" y="11066"/>
                </a:cubicBezTo>
                <a:cubicBezTo>
                  <a:pt x="1671" y="11066"/>
                  <a:pt x="2301" y="11066"/>
                  <a:pt x="3656" y="11051"/>
                </a:cubicBezTo>
                <a:cubicBezTo>
                  <a:pt x="3719" y="11051"/>
                  <a:pt x="5357" y="10988"/>
                  <a:pt x="5325" y="10988"/>
                </a:cubicBezTo>
                <a:cubicBezTo>
                  <a:pt x="5483" y="10988"/>
                  <a:pt x="7121" y="10956"/>
                  <a:pt x="7814" y="10956"/>
                </a:cubicBezTo>
                <a:close/>
                <a:moveTo>
                  <a:pt x="2427" y="0"/>
                </a:moveTo>
                <a:cubicBezTo>
                  <a:pt x="2324" y="0"/>
                  <a:pt x="2222" y="40"/>
                  <a:pt x="2143" y="118"/>
                </a:cubicBezTo>
                <a:lnTo>
                  <a:pt x="505" y="1820"/>
                </a:lnTo>
                <a:cubicBezTo>
                  <a:pt x="348" y="1977"/>
                  <a:pt x="348" y="2261"/>
                  <a:pt x="505" y="2418"/>
                </a:cubicBezTo>
                <a:lnTo>
                  <a:pt x="1608" y="3458"/>
                </a:lnTo>
                <a:cubicBezTo>
                  <a:pt x="726" y="4624"/>
                  <a:pt x="505" y="6104"/>
                  <a:pt x="946" y="7396"/>
                </a:cubicBezTo>
                <a:cubicBezTo>
                  <a:pt x="1356" y="8499"/>
                  <a:pt x="2175" y="9412"/>
                  <a:pt x="3277" y="9885"/>
                </a:cubicBezTo>
                <a:lnTo>
                  <a:pt x="3277" y="10263"/>
                </a:lnTo>
                <a:lnTo>
                  <a:pt x="1230" y="10294"/>
                </a:lnTo>
                <a:cubicBezTo>
                  <a:pt x="568" y="10294"/>
                  <a:pt x="1" y="10862"/>
                  <a:pt x="1" y="11555"/>
                </a:cubicBezTo>
                <a:lnTo>
                  <a:pt x="1" y="12374"/>
                </a:lnTo>
                <a:cubicBezTo>
                  <a:pt x="1" y="12594"/>
                  <a:pt x="222" y="12752"/>
                  <a:pt x="442" y="12752"/>
                </a:cubicBezTo>
                <a:lnTo>
                  <a:pt x="8728" y="12657"/>
                </a:lnTo>
                <a:cubicBezTo>
                  <a:pt x="8948" y="12657"/>
                  <a:pt x="9106" y="12437"/>
                  <a:pt x="9106" y="12216"/>
                </a:cubicBezTo>
                <a:lnTo>
                  <a:pt x="9106" y="11397"/>
                </a:lnTo>
                <a:cubicBezTo>
                  <a:pt x="9106" y="10704"/>
                  <a:pt x="8507" y="10168"/>
                  <a:pt x="7846" y="10168"/>
                </a:cubicBezTo>
                <a:lnTo>
                  <a:pt x="5798" y="10200"/>
                </a:lnTo>
                <a:lnTo>
                  <a:pt x="5798" y="10137"/>
                </a:lnTo>
                <a:cubicBezTo>
                  <a:pt x="7153" y="9853"/>
                  <a:pt x="8255" y="8908"/>
                  <a:pt x="8759" y="7680"/>
                </a:cubicBezTo>
                <a:lnTo>
                  <a:pt x="9452" y="7680"/>
                </a:lnTo>
                <a:cubicBezTo>
                  <a:pt x="9704" y="7680"/>
                  <a:pt x="9862" y="7491"/>
                  <a:pt x="9862" y="7270"/>
                </a:cubicBezTo>
                <a:cubicBezTo>
                  <a:pt x="9799" y="6986"/>
                  <a:pt x="9610" y="6797"/>
                  <a:pt x="9389" y="6797"/>
                </a:cubicBezTo>
                <a:lnTo>
                  <a:pt x="6901" y="6829"/>
                </a:lnTo>
                <a:cubicBezTo>
                  <a:pt x="6649" y="6829"/>
                  <a:pt x="6491" y="7018"/>
                  <a:pt x="6491" y="7270"/>
                </a:cubicBezTo>
                <a:cubicBezTo>
                  <a:pt x="6491" y="7491"/>
                  <a:pt x="6712" y="7648"/>
                  <a:pt x="6932" y="7648"/>
                </a:cubicBezTo>
                <a:lnTo>
                  <a:pt x="7751" y="7648"/>
                </a:lnTo>
                <a:cubicBezTo>
                  <a:pt x="7342" y="8436"/>
                  <a:pt x="6586" y="9003"/>
                  <a:pt x="5703" y="9223"/>
                </a:cubicBezTo>
                <a:lnTo>
                  <a:pt x="5703" y="8908"/>
                </a:lnTo>
                <a:cubicBezTo>
                  <a:pt x="5703" y="8341"/>
                  <a:pt x="5357" y="7900"/>
                  <a:pt x="4821" y="7711"/>
                </a:cubicBezTo>
                <a:cubicBezTo>
                  <a:pt x="4709" y="7680"/>
                  <a:pt x="4598" y="7665"/>
                  <a:pt x="4488" y="7665"/>
                </a:cubicBezTo>
                <a:cubicBezTo>
                  <a:pt x="3826" y="7665"/>
                  <a:pt x="3246" y="8205"/>
                  <a:pt x="3246" y="8908"/>
                </a:cubicBezTo>
                <a:cubicBezTo>
                  <a:pt x="1450" y="7932"/>
                  <a:pt x="1041" y="5569"/>
                  <a:pt x="2206" y="4025"/>
                </a:cubicBezTo>
                <a:lnTo>
                  <a:pt x="2206" y="4025"/>
                </a:lnTo>
                <a:lnTo>
                  <a:pt x="5010" y="6734"/>
                </a:lnTo>
                <a:cubicBezTo>
                  <a:pt x="5089" y="6813"/>
                  <a:pt x="5199" y="6853"/>
                  <a:pt x="5310" y="6853"/>
                </a:cubicBezTo>
                <a:cubicBezTo>
                  <a:pt x="5420" y="6853"/>
                  <a:pt x="5530" y="6813"/>
                  <a:pt x="5609" y="6734"/>
                </a:cubicBezTo>
                <a:lnTo>
                  <a:pt x="7216" y="5033"/>
                </a:lnTo>
                <a:cubicBezTo>
                  <a:pt x="7373" y="4876"/>
                  <a:pt x="7373" y="4624"/>
                  <a:pt x="7216" y="4466"/>
                </a:cubicBezTo>
                <a:lnTo>
                  <a:pt x="5955" y="3237"/>
                </a:lnTo>
                <a:lnTo>
                  <a:pt x="2710" y="118"/>
                </a:lnTo>
                <a:cubicBezTo>
                  <a:pt x="2632" y="40"/>
                  <a:pt x="2529" y="0"/>
                  <a:pt x="242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8" name="Google Shape;10018;p84"/>
          <p:cNvGrpSpPr/>
          <p:nvPr/>
        </p:nvGrpSpPr>
        <p:grpSpPr>
          <a:xfrm>
            <a:off x="1659816" y="1534087"/>
            <a:ext cx="380241" cy="371793"/>
            <a:chOff x="-42430625" y="1949750"/>
            <a:chExt cx="322950" cy="315775"/>
          </a:xfrm>
          <a:solidFill>
            <a:schemeClr val="accent1">
              <a:lumMod val="75000"/>
            </a:schemeClr>
          </a:solidFill>
        </p:grpSpPr>
        <p:sp>
          <p:nvSpPr>
            <p:cNvPr id="10019" name="Google Shape;10019;p84"/>
            <p:cNvSpPr/>
            <p:nvPr/>
          </p:nvSpPr>
          <p:spPr>
            <a:xfrm>
              <a:off x="-423534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61" y="1639"/>
                    <a:pt x="1639" y="1293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84"/>
            <p:cNvSpPr/>
            <p:nvPr/>
          </p:nvSpPr>
          <p:spPr>
            <a:xfrm>
              <a:off x="-422896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92" y="1639"/>
                    <a:pt x="1639" y="1293"/>
                    <a:pt x="1639" y="820"/>
                  </a:cubicBezTo>
                  <a:cubicBezTo>
                    <a:pt x="1639" y="379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84"/>
            <p:cNvSpPr/>
            <p:nvPr/>
          </p:nvSpPr>
          <p:spPr>
            <a:xfrm>
              <a:off x="-42226625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19" y="1"/>
                  </a:moveTo>
                  <a:cubicBezTo>
                    <a:pt x="378" y="1"/>
                    <a:pt x="0" y="379"/>
                    <a:pt x="0" y="820"/>
                  </a:cubicBezTo>
                  <a:cubicBezTo>
                    <a:pt x="0" y="1293"/>
                    <a:pt x="378" y="1639"/>
                    <a:pt x="819" y="1639"/>
                  </a:cubicBezTo>
                  <a:cubicBezTo>
                    <a:pt x="1292" y="1639"/>
                    <a:pt x="1638" y="1293"/>
                    <a:pt x="1638" y="820"/>
                  </a:cubicBezTo>
                  <a:cubicBezTo>
                    <a:pt x="1638" y="379"/>
                    <a:pt x="1292" y="1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84"/>
            <p:cNvSpPr/>
            <p:nvPr/>
          </p:nvSpPr>
          <p:spPr>
            <a:xfrm>
              <a:off x="-42430625" y="1949750"/>
              <a:ext cx="322950" cy="315775"/>
            </a:xfrm>
            <a:custGeom>
              <a:avLst/>
              <a:gdLst/>
              <a:ahLst/>
              <a:cxnLst/>
              <a:rect l="l" t="t" r="r" b="b"/>
              <a:pathLst>
                <a:path w="12918" h="12631" extrusionOk="0">
                  <a:moveTo>
                    <a:pt x="6427" y="757"/>
                  </a:moveTo>
                  <a:cubicBezTo>
                    <a:pt x="8790" y="757"/>
                    <a:pt x="10712" y="2017"/>
                    <a:pt x="11500" y="3655"/>
                  </a:cubicBezTo>
                  <a:cubicBezTo>
                    <a:pt x="12098" y="4821"/>
                    <a:pt x="12098" y="6081"/>
                    <a:pt x="11500" y="7215"/>
                  </a:cubicBezTo>
                  <a:cubicBezTo>
                    <a:pt x="10679" y="8857"/>
                    <a:pt x="8789" y="10067"/>
                    <a:pt x="6472" y="10067"/>
                  </a:cubicBezTo>
                  <a:cubicBezTo>
                    <a:pt x="6210" y="10067"/>
                    <a:pt x="5943" y="10051"/>
                    <a:pt x="5671" y="10019"/>
                  </a:cubicBezTo>
                  <a:cubicBezTo>
                    <a:pt x="5545" y="10019"/>
                    <a:pt x="5451" y="10051"/>
                    <a:pt x="5325" y="10145"/>
                  </a:cubicBezTo>
                  <a:lnTo>
                    <a:pt x="4285" y="11153"/>
                  </a:lnTo>
                  <a:lnTo>
                    <a:pt x="4285" y="9988"/>
                  </a:lnTo>
                  <a:cubicBezTo>
                    <a:pt x="4285" y="9830"/>
                    <a:pt x="4190" y="9673"/>
                    <a:pt x="4033" y="9578"/>
                  </a:cubicBezTo>
                  <a:cubicBezTo>
                    <a:pt x="3088" y="9200"/>
                    <a:pt x="2300" y="8602"/>
                    <a:pt x="1796" y="7908"/>
                  </a:cubicBezTo>
                  <a:cubicBezTo>
                    <a:pt x="0" y="5577"/>
                    <a:pt x="1071" y="2458"/>
                    <a:pt x="4033" y="1229"/>
                  </a:cubicBezTo>
                  <a:cubicBezTo>
                    <a:pt x="4726" y="914"/>
                    <a:pt x="5545" y="757"/>
                    <a:pt x="6427" y="757"/>
                  </a:cubicBezTo>
                  <a:close/>
                  <a:moveTo>
                    <a:pt x="6427" y="1"/>
                  </a:moveTo>
                  <a:cubicBezTo>
                    <a:pt x="2962" y="1"/>
                    <a:pt x="126" y="2427"/>
                    <a:pt x="126" y="5451"/>
                  </a:cubicBezTo>
                  <a:cubicBezTo>
                    <a:pt x="126" y="7593"/>
                    <a:pt x="1544" y="9389"/>
                    <a:pt x="3497" y="10303"/>
                  </a:cubicBezTo>
                  <a:lnTo>
                    <a:pt x="3497" y="12193"/>
                  </a:lnTo>
                  <a:cubicBezTo>
                    <a:pt x="3497" y="12319"/>
                    <a:pt x="3560" y="12477"/>
                    <a:pt x="3655" y="12540"/>
                  </a:cubicBezTo>
                  <a:cubicBezTo>
                    <a:pt x="3729" y="12599"/>
                    <a:pt x="3825" y="12631"/>
                    <a:pt x="3921" y="12631"/>
                  </a:cubicBezTo>
                  <a:cubicBezTo>
                    <a:pt x="4029" y="12631"/>
                    <a:pt x="4139" y="12591"/>
                    <a:pt x="4222" y="12508"/>
                  </a:cubicBezTo>
                  <a:lnTo>
                    <a:pt x="5829" y="10901"/>
                  </a:lnTo>
                  <a:cubicBezTo>
                    <a:pt x="6063" y="10925"/>
                    <a:pt x="6295" y="10936"/>
                    <a:pt x="6524" y="10936"/>
                  </a:cubicBezTo>
                  <a:cubicBezTo>
                    <a:pt x="9075" y="10936"/>
                    <a:pt x="11304" y="9530"/>
                    <a:pt x="12287" y="7593"/>
                  </a:cubicBezTo>
                  <a:cubicBezTo>
                    <a:pt x="12917" y="6239"/>
                    <a:pt x="12917" y="4663"/>
                    <a:pt x="12256" y="3309"/>
                  </a:cubicBezTo>
                  <a:cubicBezTo>
                    <a:pt x="11311" y="1324"/>
                    <a:pt x="9074" y="1"/>
                    <a:pt x="64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23" name="Google Shape;10023;p84"/>
          <p:cNvSpPr/>
          <p:nvPr/>
        </p:nvSpPr>
        <p:spPr>
          <a:xfrm>
            <a:off x="1719036" y="1981654"/>
            <a:ext cx="324609" cy="372824"/>
          </a:xfrm>
          <a:custGeom>
            <a:avLst/>
            <a:gdLst/>
            <a:ahLst/>
            <a:cxnLst/>
            <a:rect l="l" t="t" r="r" b="b"/>
            <a:pathLst>
              <a:path w="11028" h="12666" extrusionOk="0">
                <a:moveTo>
                  <a:pt x="8538" y="820"/>
                </a:moveTo>
                <a:lnTo>
                  <a:pt x="8538" y="2710"/>
                </a:lnTo>
                <a:lnTo>
                  <a:pt x="8412" y="2584"/>
                </a:lnTo>
                <a:cubicBezTo>
                  <a:pt x="8333" y="2505"/>
                  <a:pt x="8223" y="2466"/>
                  <a:pt x="8113" y="2466"/>
                </a:cubicBezTo>
                <a:cubicBezTo>
                  <a:pt x="8003" y="2466"/>
                  <a:pt x="7892" y="2505"/>
                  <a:pt x="7814" y="2584"/>
                </a:cubicBezTo>
                <a:lnTo>
                  <a:pt x="7719" y="2710"/>
                </a:lnTo>
                <a:lnTo>
                  <a:pt x="7719" y="820"/>
                </a:lnTo>
                <a:close/>
                <a:moveTo>
                  <a:pt x="10177" y="820"/>
                </a:moveTo>
                <a:lnTo>
                  <a:pt x="10177" y="9357"/>
                </a:lnTo>
                <a:lnTo>
                  <a:pt x="2458" y="9357"/>
                </a:lnTo>
                <a:lnTo>
                  <a:pt x="2458" y="820"/>
                </a:lnTo>
                <a:lnTo>
                  <a:pt x="6869" y="820"/>
                </a:lnTo>
                <a:lnTo>
                  <a:pt x="6869" y="3687"/>
                </a:lnTo>
                <a:cubicBezTo>
                  <a:pt x="6869" y="3813"/>
                  <a:pt x="6932" y="3970"/>
                  <a:pt x="7026" y="4033"/>
                </a:cubicBezTo>
                <a:cubicBezTo>
                  <a:pt x="7100" y="4093"/>
                  <a:pt x="7196" y="4124"/>
                  <a:pt x="7292" y="4124"/>
                </a:cubicBezTo>
                <a:cubicBezTo>
                  <a:pt x="7400" y="4124"/>
                  <a:pt x="7510" y="4085"/>
                  <a:pt x="7593" y="4002"/>
                </a:cubicBezTo>
                <a:lnTo>
                  <a:pt x="8129" y="3466"/>
                </a:lnTo>
                <a:lnTo>
                  <a:pt x="8664" y="3970"/>
                </a:lnTo>
                <a:cubicBezTo>
                  <a:pt x="8719" y="4024"/>
                  <a:pt x="8844" y="4102"/>
                  <a:pt x="8958" y="4102"/>
                </a:cubicBezTo>
                <a:cubicBezTo>
                  <a:pt x="8976" y="4102"/>
                  <a:pt x="8994" y="4100"/>
                  <a:pt x="9011" y="4096"/>
                </a:cubicBezTo>
                <a:cubicBezTo>
                  <a:pt x="9200" y="4033"/>
                  <a:pt x="9357" y="3876"/>
                  <a:pt x="9357" y="3687"/>
                </a:cubicBezTo>
                <a:lnTo>
                  <a:pt x="9357" y="820"/>
                </a:lnTo>
                <a:close/>
                <a:moveTo>
                  <a:pt x="1639" y="851"/>
                </a:moveTo>
                <a:lnTo>
                  <a:pt x="1639" y="9326"/>
                </a:lnTo>
                <a:cubicBezTo>
                  <a:pt x="1355" y="9326"/>
                  <a:pt x="1103" y="9389"/>
                  <a:pt x="820" y="9546"/>
                </a:cubicBezTo>
                <a:lnTo>
                  <a:pt x="820" y="2017"/>
                </a:lnTo>
                <a:cubicBezTo>
                  <a:pt x="820" y="1481"/>
                  <a:pt x="1166" y="1040"/>
                  <a:pt x="1639" y="851"/>
                </a:cubicBezTo>
                <a:close/>
                <a:moveTo>
                  <a:pt x="10145" y="10177"/>
                </a:moveTo>
                <a:lnTo>
                  <a:pt x="10145" y="11846"/>
                </a:lnTo>
                <a:lnTo>
                  <a:pt x="1639" y="11846"/>
                </a:lnTo>
                <a:cubicBezTo>
                  <a:pt x="1166" y="11846"/>
                  <a:pt x="820" y="11500"/>
                  <a:pt x="820" y="11027"/>
                </a:cubicBezTo>
                <a:cubicBezTo>
                  <a:pt x="820" y="10555"/>
                  <a:pt x="1166" y="10177"/>
                  <a:pt x="1639" y="10177"/>
                </a:cubicBezTo>
                <a:close/>
                <a:moveTo>
                  <a:pt x="1985" y="0"/>
                </a:moveTo>
                <a:cubicBezTo>
                  <a:pt x="851" y="32"/>
                  <a:pt x="0" y="946"/>
                  <a:pt x="0" y="2017"/>
                </a:cubicBezTo>
                <a:lnTo>
                  <a:pt x="0" y="11027"/>
                </a:lnTo>
                <a:cubicBezTo>
                  <a:pt x="0" y="11909"/>
                  <a:pt x="725" y="12665"/>
                  <a:pt x="1639" y="12665"/>
                </a:cubicBezTo>
                <a:lnTo>
                  <a:pt x="10618" y="12665"/>
                </a:lnTo>
                <a:cubicBezTo>
                  <a:pt x="10870" y="12665"/>
                  <a:pt x="11027" y="12476"/>
                  <a:pt x="11027" y="12224"/>
                </a:cubicBezTo>
                <a:lnTo>
                  <a:pt x="11027" y="379"/>
                </a:lnTo>
                <a:cubicBezTo>
                  <a:pt x="11027" y="189"/>
                  <a:pt x="10807" y="0"/>
                  <a:pt x="1058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4" name="Google Shape;10024;p84"/>
          <p:cNvSpPr/>
          <p:nvPr/>
        </p:nvSpPr>
        <p:spPr>
          <a:xfrm>
            <a:off x="1696509" y="2414097"/>
            <a:ext cx="370057" cy="372647"/>
          </a:xfrm>
          <a:custGeom>
            <a:avLst/>
            <a:gdLst/>
            <a:ahLst/>
            <a:cxnLst/>
            <a:rect l="l" t="t" r="r" b="b"/>
            <a:pathLst>
              <a:path w="12572" h="12660" extrusionOk="0">
                <a:moveTo>
                  <a:pt x="2773" y="840"/>
                </a:moveTo>
                <a:cubicBezTo>
                  <a:pt x="3025" y="840"/>
                  <a:pt x="3183" y="1061"/>
                  <a:pt x="3183" y="1250"/>
                </a:cubicBezTo>
                <a:lnTo>
                  <a:pt x="3183" y="2888"/>
                </a:lnTo>
                <a:cubicBezTo>
                  <a:pt x="3183" y="3140"/>
                  <a:pt x="2962" y="3298"/>
                  <a:pt x="2773" y="3298"/>
                </a:cubicBezTo>
                <a:cubicBezTo>
                  <a:pt x="2553" y="3298"/>
                  <a:pt x="2395" y="3109"/>
                  <a:pt x="2332" y="2888"/>
                </a:cubicBezTo>
                <a:lnTo>
                  <a:pt x="2332" y="1250"/>
                </a:lnTo>
                <a:cubicBezTo>
                  <a:pt x="2332" y="998"/>
                  <a:pt x="2553" y="840"/>
                  <a:pt x="2773" y="840"/>
                </a:cubicBezTo>
                <a:close/>
                <a:moveTo>
                  <a:pt x="9673" y="840"/>
                </a:moveTo>
                <a:cubicBezTo>
                  <a:pt x="9925" y="840"/>
                  <a:pt x="10082" y="1061"/>
                  <a:pt x="10082" y="1250"/>
                </a:cubicBezTo>
                <a:lnTo>
                  <a:pt x="10082" y="2888"/>
                </a:lnTo>
                <a:cubicBezTo>
                  <a:pt x="10082" y="3140"/>
                  <a:pt x="9862" y="3298"/>
                  <a:pt x="9673" y="3298"/>
                </a:cubicBezTo>
                <a:cubicBezTo>
                  <a:pt x="9452" y="3298"/>
                  <a:pt x="9295" y="3109"/>
                  <a:pt x="9232" y="2888"/>
                </a:cubicBezTo>
                <a:lnTo>
                  <a:pt x="9232" y="1250"/>
                </a:lnTo>
                <a:cubicBezTo>
                  <a:pt x="9232" y="998"/>
                  <a:pt x="9452" y="840"/>
                  <a:pt x="9673" y="840"/>
                </a:cubicBezTo>
                <a:close/>
                <a:moveTo>
                  <a:pt x="11374" y="2479"/>
                </a:moveTo>
                <a:cubicBezTo>
                  <a:pt x="11469" y="2479"/>
                  <a:pt x="11595" y="2542"/>
                  <a:pt x="11689" y="2668"/>
                </a:cubicBezTo>
                <a:cubicBezTo>
                  <a:pt x="11752" y="2794"/>
                  <a:pt x="11721" y="2857"/>
                  <a:pt x="11721" y="2983"/>
                </a:cubicBezTo>
                <a:lnTo>
                  <a:pt x="11721" y="4936"/>
                </a:lnTo>
                <a:lnTo>
                  <a:pt x="694" y="4936"/>
                </a:lnTo>
                <a:lnTo>
                  <a:pt x="694" y="2983"/>
                </a:lnTo>
                <a:cubicBezTo>
                  <a:pt x="694" y="2857"/>
                  <a:pt x="694" y="2794"/>
                  <a:pt x="725" y="2668"/>
                </a:cubicBezTo>
                <a:cubicBezTo>
                  <a:pt x="820" y="2542"/>
                  <a:pt x="946" y="2479"/>
                  <a:pt x="1040" y="2479"/>
                </a:cubicBezTo>
                <a:lnTo>
                  <a:pt x="1513" y="2479"/>
                </a:lnTo>
                <a:lnTo>
                  <a:pt x="1513" y="2888"/>
                </a:lnTo>
                <a:cubicBezTo>
                  <a:pt x="1513" y="3614"/>
                  <a:pt x="2132" y="4133"/>
                  <a:pt x="2803" y="4133"/>
                </a:cubicBezTo>
                <a:cubicBezTo>
                  <a:pt x="2919" y="4133"/>
                  <a:pt x="3036" y="4118"/>
                  <a:pt x="3151" y="4085"/>
                </a:cubicBezTo>
                <a:cubicBezTo>
                  <a:pt x="3655" y="3928"/>
                  <a:pt x="4002" y="3455"/>
                  <a:pt x="4002" y="2888"/>
                </a:cubicBezTo>
                <a:lnTo>
                  <a:pt x="4002" y="2479"/>
                </a:lnTo>
                <a:lnTo>
                  <a:pt x="8413" y="2479"/>
                </a:lnTo>
                <a:lnTo>
                  <a:pt x="8413" y="2888"/>
                </a:lnTo>
                <a:cubicBezTo>
                  <a:pt x="8413" y="3455"/>
                  <a:pt x="8759" y="3928"/>
                  <a:pt x="9263" y="4085"/>
                </a:cubicBezTo>
                <a:cubicBezTo>
                  <a:pt x="9379" y="4118"/>
                  <a:pt x="9496" y="4133"/>
                  <a:pt x="9612" y="4133"/>
                </a:cubicBezTo>
                <a:cubicBezTo>
                  <a:pt x="10282" y="4133"/>
                  <a:pt x="10902" y="3614"/>
                  <a:pt x="10902" y="2888"/>
                </a:cubicBezTo>
                <a:lnTo>
                  <a:pt x="10902" y="2479"/>
                </a:lnTo>
                <a:close/>
                <a:moveTo>
                  <a:pt x="11721" y="5787"/>
                </a:moveTo>
                <a:lnTo>
                  <a:pt x="11721" y="11457"/>
                </a:lnTo>
                <a:cubicBezTo>
                  <a:pt x="11721" y="11678"/>
                  <a:pt x="11532" y="11835"/>
                  <a:pt x="11280" y="11867"/>
                </a:cubicBezTo>
                <a:lnTo>
                  <a:pt x="1072" y="11867"/>
                </a:lnTo>
                <a:cubicBezTo>
                  <a:pt x="851" y="11867"/>
                  <a:pt x="694" y="11678"/>
                  <a:pt x="694" y="11457"/>
                </a:cubicBezTo>
                <a:lnTo>
                  <a:pt x="694" y="5787"/>
                </a:lnTo>
                <a:close/>
                <a:moveTo>
                  <a:pt x="2825" y="1"/>
                </a:moveTo>
                <a:cubicBezTo>
                  <a:pt x="2180" y="1"/>
                  <a:pt x="1608" y="526"/>
                  <a:pt x="1608" y="1250"/>
                </a:cubicBezTo>
                <a:lnTo>
                  <a:pt x="1608" y="1691"/>
                </a:lnTo>
                <a:lnTo>
                  <a:pt x="1135" y="1691"/>
                </a:lnTo>
                <a:cubicBezTo>
                  <a:pt x="851" y="1691"/>
                  <a:pt x="568" y="1785"/>
                  <a:pt x="379" y="2006"/>
                </a:cubicBezTo>
                <a:cubicBezTo>
                  <a:pt x="158" y="2227"/>
                  <a:pt x="1" y="2542"/>
                  <a:pt x="1" y="2888"/>
                </a:cubicBezTo>
                <a:lnTo>
                  <a:pt x="1" y="11457"/>
                </a:lnTo>
                <a:cubicBezTo>
                  <a:pt x="1" y="12087"/>
                  <a:pt x="486" y="12659"/>
                  <a:pt x="1102" y="12659"/>
                </a:cubicBezTo>
                <a:cubicBezTo>
                  <a:pt x="1134" y="12659"/>
                  <a:pt x="1166" y="12658"/>
                  <a:pt x="1198" y="12655"/>
                </a:cubicBezTo>
                <a:lnTo>
                  <a:pt x="11311" y="12655"/>
                </a:lnTo>
                <a:cubicBezTo>
                  <a:pt x="12004" y="12655"/>
                  <a:pt x="12571" y="12119"/>
                  <a:pt x="12571" y="11457"/>
                </a:cubicBezTo>
                <a:lnTo>
                  <a:pt x="12571" y="2888"/>
                </a:lnTo>
                <a:cubicBezTo>
                  <a:pt x="12571" y="2542"/>
                  <a:pt x="12414" y="2227"/>
                  <a:pt x="12193" y="2006"/>
                </a:cubicBezTo>
                <a:cubicBezTo>
                  <a:pt x="12004" y="1785"/>
                  <a:pt x="11721" y="1691"/>
                  <a:pt x="11437" y="1691"/>
                </a:cubicBezTo>
                <a:lnTo>
                  <a:pt x="10965" y="1691"/>
                </a:lnTo>
                <a:lnTo>
                  <a:pt x="10965" y="1250"/>
                </a:lnTo>
                <a:cubicBezTo>
                  <a:pt x="10965" y="526"/>
                  <a:pt x="10392" y="1"/>
                  <a:pt x="9747" y="1"/>
                </a:cubicBezTo>
                <a:cubicBezTo>
                  <a:pt x="9577" y="1"/>
                  <a:pt x="9402" y="37"/>
                  <a:pt x="9232" y="116"/>
                </a:cubicBezTo>
                <a:cubicBezTo>
                  <a:pt x="8759" y="305"/>
                  <a:pt x="8507" y="746"/>
                  <a:pt x="8507" y="1250"/>
                </a:cubicBezTo>
                <a:lnTo>
                  <a:pt x="8507" y="1691"/>
                </a:lnTo>
                <a:lnTo>
                  <a:pt x="4096" y="1691"/>
                </a:lnTo>
                <a:lnTo>
                  <a:pt x="4096" y="1250"/>
                </a:lnTo>
                <a:cubicBezTo>
                  <a:pt x="4096" y="746"/>
                  <a:pt x="3781" y="305"/>
                  <a:pt x="3340" y="116"/>
                </a:cubicBezTo>
                <a:cubicBezTo>
                  <a:pt x="3170" y="37"/>
                  <a:pt x="2995" y="1"/>
                  <a:pt x="2825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5" name="Google Shape;10025;p84"/>
          <p:cNvSpPr/>
          <p:nvPr/>
        </p:nvSpPr>
        <p:spPr>
          <a:xfrm>
            <a:off x="3917021" y="1568326"/>
            <a:ext cx="373766" cy="340357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6" name="Google Shape;10026;p84"/>
          <p:cNvSpPr/>
          <p:nvPr/>
        </p:nvSpPr>
        <p:spPr>
          <a:xfrm>
            <a:off x="3936416" y="2007614"/>
            <a:ext cx="379329" cy="373766"/>
          </a:xfrm>
          <a:custGeom>
            <a:avLst/>
            <a:gdLst/>
            <a:ahLst/>
            <a:cxnLst/>
            <a:rect l="l" t="t" r="r" b="b"/>
            <a:pathLst>
              <a:path w="12887" h="12698" extrusionOk="0">
                <a:moveTo>
                  <a:pt x="7814" y="3309"/>
                </a:moveTo>
                <a:cubicBezTo>
                  <a:pt x="7782" y="3592"/>
                  <a:pt x="7782" y="3907"/>
                  <a:pt x="7814" y="4159"/>
                </a:cubicBezTo>
                <a:lnTo>
                  <a:pt x="4947" y="4159"/>
                </a:lnTo>
                <a:cubicBezTo>
                  <a:pt x="4978" y="3876"/>
                  <a:pt x="4978" y="3592"/>
                  <a:pt x="4947" y="3309"/>
                </a:cubicBezTo>
                <a:close/>
                <a:moveTo>
                  <a:pt x="9830" y="788"/>
                </a:moveTo>
                <a:cubicBezTo>
                  <a:pt x="10082" y="788"/>
                  <a:pt x="10366" y="820"/>
                  <a:pt x="10618" y="946"/>
                </a:cubicBezTo>
                <a:cubicBezTo>
                  <a:pt x="11721" y="1481"/>
                  <a:pt x="12193" y="2678"/>
                  <a:pt x="11752" y="3718"/>
                </a:cubicBezTo>
                <a:cubicBezTo>
                  <a:pt x="11500" y="4254"/>
                  <a:pt x="11027" y="4695"/>
                  <a:pt x="10460" y="4884"/>
                </a:cubicBezTo>
                <a:cubicBezTo>
                  <a:pt x="10261" y="4950"/>
                  <a:pt x="10035" y="4990"/>
                  <a:pt x="9816" y="4990"/>
                </a:cubicBezTo>
                <a:cubicBezTo>
                  <a:pt x="9619" y="4990"/>
                  <a:pt x="9427" y="4958"/>
                  <a:pt x="9263" y="4884"/>
                </a:cubicBezTo>
                <a:cubicBezTo>
                  <a:pt x="9074" y="4821"/>
                  <a:pt x="8885" y="4663"/>
                  <a:pt x="8791" y="4474"/>
                </a:cubicBezTo>
                <a:cubicBezTo>
                  <a:pt x="8791" y="4411"/>
                  <a:pt x="8759" y="4380"/>
                  <a:pt x="8728" y="4348"/>
                </a:cubicBezTo>
                <a:cubicBezTo>
                  <a:pt x="8570" y="3970"/>
                  <a:pt x="8570" y="3561"/>
                  <a:pt x="8728" y="3183"/>
                </a:cubicBezTo>
                <a:cubicBezTo>
                  <a:pt x="8759" y="3151"/>
                  <a:pt x="8759" y="3120"/>
                  <a:pt x="8791" y="3088"/>
                </a:cubicBezTo>
                <a:cubicBezTo>
                  <a:pt x="8980" y="2710"/>
                  <a:pt x="9358" y="2521"/>
                  <a:pt x="9830" y="2521"/>
                </a:cubicBezTo>
                <a:cubicBezTo>
                  <a:pt x="9956" y="2521"/>
                  <a:pt x="10019" y="2552"/>
                  <a:pt x="10082" y="2615"/>
                </a:cubicBezTo>
                <a:cubicBezTo>
                  <a:pt x="10240" y="2773"/>
                  <a:pt x="10240" y="3025"/>
                  <a:pt x="10145" y="3183"/>
                </a:cubicBezTo>
                <a:cubicBezTo>
                  <a:pt x="10051" y="3309"/>
                  <a:pt x="9956" y="3340"/>
                  <a:pt x="9830" y="3340"/>
                </a:cubicBezTo>
                <a:cubicBezTo>
                  <a:pt x="9578" y="3340"/>
                  <a:pt x="9389" y="3561"/>
                  <a:pt x="9389" y="3781"/>
                </a:cubicBezTo>
                <a:cubicBezTo>
                  <a:pt x="9389" y="4033"/>
                  <a:pt x="9578" y="4222"/>
                  <a:pt x="9830" y="4222"/>
                </a:cubicBezTo>
                <a:cubicBezTo>
                  <a:pt x="10555" y="4222"/>
                  <a:pt x="11059" y="3655"/>
                  <a:pt x="11059" y="2962"/>
                </a:cubicBezTo>
                <a:cubicBezTo>
                  <a:pt x="11059" y="2395"/>
                  <a:pt x="10681" y="1891"/>
                  <a:pt x="10114" y="1733"/>
                </a:cubicBezTo>
                <a:cubicBezTo>
                  <a:pt x="10034" y="1721"/>
                  <a:pt x="9933" y="1712"/>
                  <a:pt x="9817" y="1712"/>
                </a:cubicBezTo>
                <a:cubicBezTo>
                  <a:pt x="9339" y="1712"/>
                  <a:pt x="8611" y="1861"/>
                  <a:pt x="8129" y="2521"/>
                </a:cubicBezTo>
                <a:lnTo>
                  <a:pt x="4600" y="2521"/>
                </a:lnTo>
                <a:cubicBezTo>
                  <a:pt x="4191" y="1985"/>
                  <a:pt x="3592" y="1702"/>
                  <a:pt x="2931" y="1702"/>
                </a:cubicBezTo>
                <a:cubicBezTo>
                  <a:pt x="2395" y="1702"/>
                  <a:pt x="1986" y="1985"/>
                  <a:pt x="1796" y="2458"/>
                </a:cubicBezTo>
                <a:cubicBezTo>
                  <a:pt x="1481" y="3246"/>
                  <a:pt x="1954" y="4191"/>
                  <a:pt x="2931" y="4191"/>
                </a:cubicBezTo>
                <a:cubicBezTo>
                  <a:pt x="3183" y="4191"/>
                  <a:pt x="3340" y="3970"/>
                  <a:pt x="3340" y="3750"/>
                </a:cubicBezTo>
                <a:cubicBezTo>
                  <a:pt x="3340" y="3498"/>
                  <a:pt x="3120" y="3309"/>
                  <a:pt x="2931" y="3309"/>
                </a:cubicBezTo>
                <a:cubicBezTo>
                  <a:pt x="2805" y="3309"/>
                  <a:pt x="2742" y="3277"/>
                  <a:pt x="2647" y="3246"/>
                </a:cubicBezTo>
                <a:cubicBezTo>
                  <a:pt x="2458" y="3057"/>
                  <a:pt x="2490" y="2615"/>
                  <a:pt x="2805" y="2521"/>
                </a:cubicBezTo>
                <a:cubicBezTo>
                  <a:pt x="2836" y="2513"/>
                  <a:pt x="2879" y="2509"/>
                  <a:pt x="2931" y="2509"/>
                </a:cubicBezTo>
                <a:cubicBezTo>
                  <a:pt x="3084" y="2509"/>
                  <a:pt x="3309" y="2545"/>
                  <a:pt x="3498" y="2615"/>
                </a:cubicBezTo>
                <a:cubicBezTo>
                  <a:pt x="3687" y="2678"/>
                  <a:pt x="3876" y="2836"/>
                  <a:pt x="3970" y="3025"/>
                </a:cubicBezTo>
                <a:cubicBezTo>
                  <a:pt x="3970" y="3088"/>
                  <a:pt x="4002" y="3120"/>
                  <a:pt x="4033" y="3151"/>
                </a:cubicBezTo>
                <a:cubicBezTo>
                  <a:pt x="4191" y="3498"/>
                  <a:pt x="4191" y="3939"/>
                  <a:pt x="4033" y="4285"/>
                </a:cubicBezTo>
                <a:cubicBezTo>
                  <a:pt x="4002" y="4348"/>
                  <a:pt x="4002" y="4380"/>
                  <a:pt x="3970" y="4411"/>
                </a:cubicBezTo>
                <a:cubicBezTo>
                  <a:pt x="3750" y="4726"/>
                  <a:pt x="3403" y="4978"/>
                  <a:pt x="2931" y="4978"/>
                </a:cubicBezTo>
                <a:cubicBezTo>
                  <a:pt x="1796" y="4978"/>
                  <a:pt x="851" y="4033"/>
                  <a:pt x="851" y="2899"/>
                </a:cubicBezTo>
                <a:cubicBezTo>
                  <a:pt x="851" y="1733"/>
                  <a:pt x="1765" y="851"/>
                  <a:pt x="2931" y="788"/>
                </a:cubicBezTo>
                <a:close/>
                <a:moveTo>
                  <a:pt x="7751" y="4915"/>
                </a:moveTo>
                <a:lnTo>
                  <a:pt x="7751" y="10618"/>
                </a:lnTo>
                <a:cubicBezTo>
                  <a:pt x="7751" y="10838"/>
                  <a:pt x="7940" y="11027"/>
                  <a:pt x="8129" y="11027"/>
                </a:cubicBezTo>
                <a:cubicBezTo>
                  <a:pt x="8318" y="11027"/>
                  <a:pt x="8570" y="10838"/>
                  <a:pt x="8570" y="10618"/>
                </a:cubicBezTo>
                <a:lnTo>
                  <a:pt x="8570" y="5419"/>
                </a:lnTo>
                <a:cubicBezTo>
                  <a:pt x="8791" y="5577"/>
                  <a:pt x="9074" y="5671"/>
                  <a:pt x="9389" y="5766"/>
                </a:cubicBezTo>
                <a:lnTo>
                  <a:pt x="9389" y="11878"/>
                </a:lnTo>
                <a:lnTo>
                  <a:pt x="3372" y="11878"/>
                </a:lnTo>
                <a:lnTo>
                  <a:pt x="3372" y="5766"/>
                </a:lnTo>
                <a:cubicBezTo>
                  <a:pt x="3687" y="5734"/>
                  <a:pt x="3970" y="5608"/>
                  <a:pt x="4191" y="5419"/>
                </a:cubicBezTo>
                <a:lnTo>
                  <a:pt x="4191" y="10618"/>
                </a:lnTo>
                <a:cubicBezTo>
                  <a:pt x="4191" y="10838"/>
                  <a:pt x="4380" y="11027"/>
                  <a:pt x="4600" y="11027"/>
                </a:cubicBezTo>
                <a:cubicBezTo>
                  <a:pt x="4821" y="11027"/>
                  <a:pt x="5010" y="10838"/>
                  <a:pt x="5010" y="10618"/>
                </a:cubicBezTo>
                <a:lnTo>
                  <a:pt x="5010" y="4915"/>
                </a:lnTo>
                <a:lnTo>
                  <a:pt x="5861" y="4915"/>
                </a:lnTo>
                <a:lnTo>
                  <a:pt x="5861" y="10618"/>
                </a:lnTo>
                <a:cubicBezTo>
                  <a:pt x="5861" y="10838"/>
                  <a:pt x="6050" y="11027"/>
                  <a:pt x="6239" y="11027"/>
                </a:cubicBezTo>
                <a:cubicBezTo>
                  <a:pt x="6428" y="11027"/>
                  <a:pt x="6648" y="10838"/>
                  <a:pt x="6648" y="10618"/>
                </a:cubicBezTo>
                <a:lnTo>
                  <a:pt x="6648" y="4915"/>
                </a:lnTo>
                <a:close/>
                <a:moveTo>
                  <a:pt x="2931" y="1"/>
                </a:moveTo>
                <a:cubicBezTo>
                  <a:pt x="1324" y="1"/>
                  <a:pt x="1" y="1324"/>
                  <a:pt x="1" y="2899"/>
                </a:cubicBezTo>
                <a:cubicBezTo>
                  <a:pt x="1" y="4348"/>
                  <a:pt x="1072" y="5514"/>
                  <a:pt x="2490" y="5766"/>
                </a:cubicBezTo>
                <a:lnTo>
                  <a:pt x="2490" y="12256"/>
                </a:lnTo>
                <a:cubicBezTo>
                  <a:pt x="2490" y="12508"/>
                  <a:pt x="2679" y="12697"/>
                  <a:pt x="2931" y="12697"/>
                </a:cubicBezTo>
                <a:lnTo>
                  <a:pt x="9830" y="12697"/>
                </a:lnTo>
                <a:cubicBezTo>
                  <a:pt x="10051" y="12697"/>
                  <a:pt x="10208" y="12508"/>
                  <a:pt x="10208" y="12256"/>
                </a:cubicBezTo>
                <a:lnTo>
                  <a:pt x="10208" y="5797"/>
                </a:lnTo>
                <a:cubicBezTo>
                  <a:pt x="10964" y="5671"/>
                  <a:pt x="11721" y="5293"/>
                  <a:pt x="12193" y="4537"/>
                </a:cubicBezTo>
                <a:cubicBezTo>
                  <a:pt x="12823" y="3718"/>
                  <a:pt x="12886" y="2678"/>
                  <a:pt x="12508" y="1796"/>
                </a:cubicBezTo>
                <a:cubicBezTo>
                  <a:pt x="12067" y="725"/>
                  <a:pt x="10996" y="1"/>
                  <a:pt x="9830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7" name="Google Shape;10027;p84"/>
          <p:cNvSpPr/>
          <p:nvPr/>
        </p:nvSpPr>
        <p:spPr>
          <a:xfrm>
            <a:off x="3906859" y="2439940"/>
            <a:ext cx="373766" cy="373736"/>
          </a:xfrm>
          <a:custGeom>
            <a:avLst/>
            <a:gdLst/>
            <a:ahLst/>
            <a:cxnLst/>
            <a:rect l="l" t="t" r="r" b="b"/>
            <a:pathLst>
              <a:path w="12698" h="12697" extrusionOk="0">
                <a:moveTo>
                  <a:pt x="11784" y="970"/>
                </a:moveTo>
                <a:lnTo>
                  <a:pt x="11784" y="2577"/>
                </a:lnTo>
                <a:lnTo>
                  <a:pt x="5168" y="4026"/>
                </a:lnTo>
                <a:lnTo>
                  <a:pt x="5168" y="2420"/>
                </a:lnTo>
                <a:lnTo>
                  <a:pt x="11784" y="970"/>
                </a:lnTo>
                <a:close/>
                <a:moveTo>
                  <a:pt x="10115" y="7741"/>
                </a:moveTo>
                <a:cubicBezTo>
                  <a:pt x="10982" y="7741"/>
                  <a:pt x="11784" y="8286"/>
                  <a:pt x="11784" y="8973"/>
                </a:cubicBezTo>
                <a:cubicBezTo>
                  <a:pt x="11784" y="9666"/>
                  <a:pt x="11027" y="10201"/>
                  <a:pt x="10145" y="10201"/>
                </a:cubicBezTo>
                <a:cubicBezTo>
                  <a:pt x="9358" y="10201"/>
                  <a:pt x="8665" y="9792"/>
                  <a:pt x="8507" y="9225"/>
                </a:cubicBezTo>
                <a:cubicBezTo>
                  <a:pt x="8350" y="8689"/>
                  <a:pt x="8728" y="8154"/>
                  <a:pt x="9263" y="7933"/>
                </a:cubicBezTo>
                <a:cubicBezTo>
                  <a:pt x="9537" y="7800"/>
                  <a:pt x="9829" y="7741"/>
                  <a:pt x="10115" y="7741"/>
                </a:cubicBezTo>
                <a:close/>
                <a:moveTo>
                  <a:pt x="2665" y="9393"/>
                </a:moveTo>
                <a:cubicBezTo>
                  <a:pt x="3537" y="9393"/>
                  <a:pt x="4348" y="9928"/>
                  <a:pt x="4348" y="10642"/>
                </a:cubicBezTo>
                <a:cubicBezTo>
                  <a:pt x="4348" y="11304"/>
                  <a:pt x="3592" y="11871"/>
                  <a:pt x="2679" y="11871"/>
                </a:cubicBezTo>
                <a:cubicBezTo>
                  <a:pt x="1891" y="11871"/>
                  <a:pt x="1229" y="11430"/>
                  <a:pt x="1072" y="10894"/>
                </a:cubicBezTo>
                <a:cubicBezTo>
                  <a:pt x="914" y="10327"/>
                  <a:pt x="1261" y="9823"/>
                  <a:pt x="1828" y="9571"/>
                </a:cubicBezTo>
                <a:cubicBezTo>
                  <a:pt x="2097" y="9448"/>
                  <a:pt x="2384" y="9393"/>
                  <a:pt x="2665" y="9393"/>
                </a:cubicBezTo>
                <a:close/>
                <a:moveTo>
                  <a:pt x="12242" y="1"/>
                </a:moveTo>
                <a:cubicBezTo>
                  <a:pt x="12197" y="1"/>
                  <a:pt x="12149" y="9"/>
                  <a:pt x="12099" y="25"/>
                </a:cubicBezTo>
                <a:lnTo>
                  <a:pt x="4663" y="1664"/>
                </a:lnTo>
                <a:cubicBezTo>
                  <a:pt x="4474" y="1695"/>
                  <a:pt x="4348" y="1853"/>
                  <a:pt x="4348" y="2073"/>
                </a:cubicBezTo>
                <a:lnTo>
                  <a:pt x="4348" y="9067"/>
                </a:lnTo>
                <a:cubicBezTo>
                  <a:pt x="3876" y="8721"/>
                  <a:pt x="3277" y="8563"/>
                  <a:pt x="2679" y="8563"/>
                </a:cubicBezTo>
                <a:cubicBezTo>
                  <a:pt x="1481" y="8563"/>
                  <a:pt x="536" y="9256"/>
                  <a:pt x="284" y="10138"/>
                </a:cubicBezTo>
                <a:cubicBezTo>
                  <a:pt x="1" y="11084"/>
                  <a:pt x="568" y="12060"/>
                  <a:pt x="1670" y="12501"/>
                </a:cubicBezTo>
                <a:cubicBezTo>
                  <a:pt x="1997" y="12634"/>
                  <a:pt x="2349" y="12697"/>
                  <a:pt x="2700" y="12697"/>
                </a:cubicBezTo>
                <a:cubicBezTo>
                  <a:pt x="3600" y="12697"/>
                  <a:pt x="4494" y="12281"/>
                  <a:pt x="4947" y="11556"/>
                </a:cubicBezTo>
                <a:cubicBezTo>
                  <a:pt x="5104" y="11273"/>
                  <a:pt x="5199" y="10957"/>
                  <a:pt x="5199" y="10611"/>
                </a:cubicBezTo>
                <a:lnTo>
                  <a:pt x="5199" y="4909"/>
                </a:lnTo>
                <a:lnTo>
                  <a:pt x="11815" y="3428"/>
                </a:lnTo>
                <a:lnTo>
                  <a:pt x="11815" y="7460"/>
                </a:lnTo>
                <a:cubicBezTo>
                  <a:pt x="11342" y="7114"/>
                  <a:pt x="10775" y="6956"/>
                  <a:pt x="10177" y="6956"/>
                </a:cubicBezTo>
                <a:cubicBezTo>
                  <a:pt x="8948" y="6956"/>
                  <a:pt x="8003" y="7649"/>
                  <a:pt x="7782" y="8532"/>
                </a:cubicBezTo>
                <a:cubicBezTo>
                  <a:pt x="7499" y="9477"/>
                  <a:pt x="8034" y="10453"/>
                  <a:pt x="9137" y="10894"/>
                </a:cubicBezTo>
                <a:cubicBezTo>
                  <a:pt x="9470" y="11017"/>
                  <a:pt x="9823" y="11076"/>
                  <a:pt x="10172" y="11076"/>
                </a:cubicBezTo>
                <a:cubicBezTo>
                  <a:pt x="11077" y="11076"/>
                  <a:pt x="11959" y="10677"/>
                  <a:pt x="12414" y="9949"/>
                </a:cubicBezTo>
                <a:cubicBezTo>
                  <a:pt x="12571" y="9666"/>
                  <a:pt x="12697" y="9351"/>
                  <a:pt x="12697" y="8973"/>
                </a:cubicBezTo>
                <a:cubicBezTo>
                  <a:pt x="12603" y="8941"/>
                  <a:pt x="12603" y="403"/>
                  <a:pt x="12603" y="403"/>
                </a:cubicBezTo>
                <a:cubicBezTo>
                  <a:pt x="12603" y="170"/>
                  <a:pt x="12453" y="1"/>
                  <a:pt x="12242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8" name="Google Shape;10028;p84"/>
          <p:cNvSpPr/>
          <p:nvPr/>
        </p:nvSpPr>
        <p:spPr>
          <a:xfrm>
            <a:off x="2616350" y="2874814"/>
            <a:ext cx="374678" cy="375620"/>
          </a:xfrm>
          <a:custGeom>
            <a:avLst/>
            <a:gdLst/>
            <a:ahLst/>
            <a:cxnLst/>
            <a:rect l="l" t="t" r="r" b="b"/>
            <a:pathLst>
              <a:path w="12729" h="12761" extrusionOk="0">
                <a:moveTo>
                  <a:pt x="10595" y="882"/>
                </a:moveTo>
                <a:cubicBezTo>
                  <a:pt x="11081" y="882"/>
                  <a:pt x="11558" y="1164"/>
                  <a:pt x="11752" y="1647"/>
                </a:cubicBezTo>
                <a:cubicBezTo>
                  <a:pt x="11941" y="2120"/>
                  <a:pt x="11846" y="2624"/>
                  <a:pt x="11500" y="3033"/>
                </a:cubicBezTo>
                <a:lnTo>
                  <a:pt x="11374" y="3128"/>
                </a:lnTo>
                <a:lnTo>
                  <a:pt x="9609" y="1363"/>
                </a:lnTo>
                <a:lnTo>
                  <a:pt x="9735" y="1237"/>
                </a:lnTo>
                <a:cubicBezTo>
                  <a:pt x="9979" y="994"/>
                  <a:pt x="10288" y="882"/>
                  <a:pt x="10595" y="882"/>
                </a:cubicBezTo>
                <a:close/>
                <a:moveTo>
                  <a:pt x="9011" y="1899"/>
                </a:moveTo>
                <a:lnTo>
                  <a:pt x="10807" y="3695"/>
                </a:lnTo>
                <a:lnTo>
                  <a:pt x="7656" y="6845"/>
                </a:lnTo>
                <a:lnTo>
                  <a:pt x="5860" y="5049"/>
                </a:lnTo>
                <a:lnTo>
                  <a:pt x="9011" y="1899"/>
                </a:lnTo>
                <a:close/>
                <a:moveTo>
                  <a:pt x="5293" y="5648"/>
                </a:moveTo>
                <a:lnTo>
                  <a:pt x="7057" y="7444"/>
                </a:lnTo>
                <a:lnTo>
                  <a:pt x="4065" y="10437"/>
                </a:lnTo>
                <a:lnTo>
                  <a:pt x="2300" y="8641"/>
                </a:lnTo>
                <a:lnTo>
                  <a:pt x="5293" y="5648"/>
                </a:lnTo>
                <a:close/>
                <a:moveTo>
                  <a:pt x="2017" y="9523"/>
                </a:moveTo>
                <a:lnTo>
                  <a:pt x="3245" y="10752"/>
                </a:lnTo>
                <a:lnTo>
                  <a:pt x="1733" y="11004"/>
                </a:lnTo>
                <a:lnTo>
                  <a:pt x="2017" y="9523"/>
                </a:lnTo>
                <a:close/>
                <a:moveTo>
                  <a:pt x="7762" y="1"/>
                </a:moveTo>
                <a:cubicBezTo>
                  <a:pt x="7443" y="1"/>
                  <a:pt x="7120" y="119"/>
                  <a:pt x="6868" y="355"/>
                </a:cubicBezTo>
                <a:lnTo>
                  <a:pt x="4569" y="2624"/>
                </a:lnTo>
                <a:cubicBezTo>
                  <a:pt x="4411" y="2781"/>
                  <a:pt x="4411" y="3065"/>
                  <a:pt x="4569" y="3222"/>
                </a:cubicBezTo>
                <a:cubicBezTo>
                  <a:pt x="4647" y="3301"/>
                  <a:pt x="4758" y="3340"/>
                  <a:pt x="4868" y="3340"/>
                </a:cubicBezTo>
                <a:cubicBezTo>
                  <a:pt x="4978" y="3340"/>
                  <a:pt x="5088" y="3301"/>
                  <a:pt x="5167" y="3222"/>
                </a:cubicBezTo>
                <a:lnTo>
                  <a:pt x="7436" y="922"/>
                </a:lnTo>
                <a:cubicBezTo>
                  <a:pt x="7514" y="844"/>
                  <a:pt x="7625" y="804"/>
                  <a:pt x="7735" y="804"/>
                </a:cubicBezTo>
                <a:cubicBezTo>
                  <a:pt x="7845" y="804"/>
                  <a:pt x="7955" y="844"/>
                  <a:pt x="8034" y="922"/>
                </a:cubicBezTo>
                <a:lnTo>
                  <a:pt x="8475" y="1363"/>
                </a:lnTo>
                <a:lnTo>
                  <a:pt x="5041" y="4797"/>
                </a:lnTo>
                <a:lnTo>
                  <a:pt x="1450" y="8389"/>
                </a:lnTo>
                <a:cubicBezTo>
                  <a:pt x="1418" y="8420"/>
                  <a:pt x="1387" y="8483"/>
                  <a:pt x="1355" y="8578"/>
                </a:cubicBezTo>
                <a:cubicBezTo>
                  <a:pt x="1355" y="8610"/>
                  <a:pt x="1387" y="8420"/>
                  <a:pt x="883" y="11319"/>
                </a:cubicBezTo>
                <a:lnTo>
                  <a:pt x="158" y="12044"/>
                </a:lnTo>
                <a:cubicBezTo>
                  <a:pt x="0" y="12201"/>
                  <a:pt x="0" y="12485"/>
                  <a:pt x="158" y="12642"/>
                </a:cubicBezTo>
                <a:cubicBezTo>
                  <a:pt x="237" y="12721"/>
                  <a:pt x="347" y="12760"/>
                  <a:pt x="457" y="12760"/>
                </a:cubicBezTo>
                <a:cubicBezTo>
                  <a:pt x="567" y="12760"/>
                  <a:pt x="678" y="12721"/>
                  <a:pt x="756" y="12642"/>
                </a:cubicBezTo>
                <a:lnTo>
                  <a:pt x="1450" y="11918"/>
                </a:lnTo>
                <a:cubicBezTo>
                  <a:pt x="1513" y="11918"/>
                  <a:pt x="4191" y="11445"/>
                  <a:pt x="4191" y="11445"/>
                </a:cubicBezTo>
                <a:cubicBezTo>
                  <a:pt x="4254" y="11445"/>
                  <a:pt x="4317" y="11413"/>
                  <a:pt x="4380" y="11382"/>
                </a:cubicBezTo>
                <a:lnTo>
                  <a:pt x="12130" y="3600"/>
                </a:lnTo>
                <a:cubicBezTo>
                  <a:pt x="12539" y="3222"/>
                  <a:pt x="12728" y="2718"/>
                  <a:pt x="12728" y="2151"/>
                </a:cubicBezTo>
                <a:cubicBezTo>
                  <a:pt x="12697" y="985"/>
                  <a:pt x="11783" y="72"/>
                  <a:pt x="10649" y="72"/>
                </a:cubicBezTo>
                <a:cubicBezTo>
                  <a:pt x="10082" y="72"/>
                  <a:pt x="9578" y="261"/>
                  <a:pt x="9168" y="670"/>
                </a:cubicBezTo>
                <a:lnTo>
                  <a:pt x="9074" y="765"/>
                </a:lnTo>
                <a:lnTo>
                  <a:pt x="8633" y="355"/>
                </a:lnTo>
                <a:cubicBezTo>
                  <a:pt x="8396" y="119"/>
                  <a:pt x="8081" y="1"/>
                  <a:pt x="7762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29" name="Google Shape;10029;p84"/>
          <p:cNvGrpSpPr/>
          <p:nvPr/>
        </p:nvGrpSpPr>
        <p:grpSpPr>
          <a:xfrm>
            <a:off x="2623344" y="3310032"/>
            <a:ext cx="372824" cy="372058"/>
            <a:chOff x="-38686275" y="2314400"/>
            <a:chExt cx="316650" cy="316000"/>
          </a:xfrm>
          <a:solidFill>
            <a:schemeClr val="accent1">
              <a:lumMod val="75000"/>
            </a:schemeClr>
          </a:solidFill>
        </p:grpSpPr>
        <p:sp>
          <p:nvSpPr>
            <p:cNvPr id="10030" name="Google Shape;10030;p84"/>
            <p:cNvSpPr/>
            <p:nvPr/>
          </p:nvSpPr>
          <p:spPr>
            <a:xfrm>
              <a:off x="-38686275" y="2314400"/>
              <a:ext cx="316650" cy="316000"/>
            </a:xfrm>
            <a:custGeom>
              <a:avLst/>
              <a:gdLst/>
              <a:ahLst/>
              <a:cxnLst/>
              <a:rect l="l" t="t" r="r" b="b"/>
              <a:pathLst>
                <a:path w="12666" h="12640" extrusionOk="0">
                  <a:moveTo>
                    <a:pt x="8161" y="852"/>
                  </a:moveTo>
                  <a:cubicBezTo>
                    <a:pt x="8381" y="852"/>
                    <a:pt x="8539" y="1041"/>
                    <a:pt x="8570" y="1262"/>
                  </a:cubicBezTo>
                  <a:lnTo>
                    <a:pt x="8570" y="1703"/>
                  </a:lnTo>
                  <a:lnTo>
                    <a:pt x="4160" y="1703"/>
                  </a:lnTo>
                  <a:lnTo>
                    <a:pt x="4160" y="1230"/>
                  </a:lnTo>
                  <a:lnTo>
                    <a:pt x="4128" y="1230"/>
                  </a:lnTo>
                  <a:cubicBezTo>
                    <a:pt x="4128" y="1199"/>
                    <a:pt x="4128" y="1104"/>
                    <a:pt x="4160" y="1073"/>
                  </a:cubicBezTo>
                  <a:cubicBezTo>
                    <a:pt x="4254" y="915"/>
                    <a:pt x="4380" y="852"/>
                    <a:pt x="4569" y="852"/>
                  </a:cubicBezTo>
                  <a:close/>
                  <a:moveTo>
                    <a:pt x="11437" y="2427"/>
                  </a:moveTo>
                  <a:cubicBezTo>
                    <a:pt x="11658" y="2427"/>
                    <a:pt x="11815" y="2616"/>
                    <a:pt x="11847" y="2805"/>
                  </a:cubicBezTo>
                  <a:lnTo>
                    <a:pt x="11847" y="5641"/>
                  </a:lnTo>
                  <a:cubicBezTo>
                    <a:pt x="11847" y="5830"/>
                    <a:pt x="11721" y="5987"/>
                    <a:pt x="11563" y="6050"/>
                  </a:cubicBezTo>
                  <a:cubicBezTo>
                    <a:pt x="11542" y="6061"/>
                    <a:pt x="11532" y="6064"/>
                    <a:pt x="11478" y="6064"/>
                  </a:cubicBezTo>
                  <a:cubicBezTo>
                    <a:pt x="11371" y="6064"/>
                    <a:pt x="11091" y="6050"/>
                    <a:pt x="10208" y="6050"/>
                  </a:cubicBezTo>
                  <a:lnTo>
                    <a:pt x="10208" y="4822"/>
                  </a:lnTo>
                  <a:cubicBezTo>
                    <a:pt x="10208" y="4570"/>
                    <a:pt x="9988" y="4381"/>
                    <a:pt x="9767" y="4381"/>
                  </a:cubicBezTo>
                  <a:lnTo>
                    <a:pt x="8129" y="4381"/>
                  </a:lnTo>
                  <a:cubicBezTo>
                    <a:pt x="7877" y="4381"/>
                    <a:pt x="7688" y="4570"/>
                    <a:pt x="7688" y="4822"/>
                  </a:cubicBezTo>
                  <a:lnTo>
                    <a:pt x="7688" y="6050"/>
                  </a:lnTo>
                  <a:lnTo>
                    <a:pt x="4916" y="6050"/>
                  </a:lnTo>
                  <a:lnTo>
                    <a:pt x="4916" y="4822"/>
                  </a:lnTo>
                  <a:cubicBezTo>
                    <a:pt x="4916" y="4570"/>
                    <a:pt x="4727" y="4381"/>
                    <a:pt x="4506" y="4381"/>
                  </a:cubicBezTo>
                  <a:lnTo>
                    <a:pt x="2836" y="4381"/>
                  </a:lnTo>
                  <a:cubicBezTo>
                    <a:pt x="2710" y="4381"/>
                    <a:pt x="2647" y="4412"/>
                    <a:pt x="2553" y="4507"/>
                  </a:cubicBezTo>
                  <a:cubicBezTo>
                    <a:pt x="2490" y="4570"/>
                    <a:pt x="2458" y="4696"/>
                    <a:pt x="2458" y="4790"/>
                  </a:cubicBezTo>
                  <a:lnTo>
                    <a:pt x="2458" y="5987"/>
                  </a:lnTo>
                  <a:lnTo>
                    <a:pt x="1230" y="5987"/>
                  </a:lnTo>
                  <a:cubicBezTo>
                    <a:pt x="978" y="5987"/>
                    <a:pt x="820" y="5798"/>
                    <a:pt x="788" y="5578"/>
                  </a:cubicBezTo>
                  <a:lnTo>
                    <a:pt x="788" y="2805"/>
                  </a:lnTo>
                  <a:cubicBezTo>
                    <a:pt x="788" y="2585"/>
                    <a:pt x="978" y="2427"/>
                    <a:pt x="1230" y="2427"/>
                  </a:cubicBezTo>
                  <a:close/>
                  <a:moveTo>
                    <a:pt x="4128" y="5200"/>
                  </a:moveTo>
                  <a:lnTo>
                    <a:pt x="4128" y="6428"/>
                  </a:lnTo>
                  <a:cubicBezTo>
                    <a:pt x="4128" y="6586"/>
                    <a:pt x="4065" y="6712"/>
                    <a:pt x="3939" y="6775"/>
                  </a:cubicBezTo>
                  <a:cubicBezTo>
                    <a:pt x="3857" y="6826"/>
                    <a:pt x="3768" y="6851"/>
                    <a:pt x="3684" y="6851"/>
                  </a:cubicBezTo>
                  <a:cubicBezTo>
                    <a:pt x="3508" y="6851"/>
                    <a:pt x="3351" y="6746"/>
                    <a:pt x="3309" y="6554"/>
                  </a:cubicBezTo>
                  <a:lnTo>
                    <a:pt x="3309" y="5200"/>
                  </a:lnTo>
                  <a:close/>
                  <a:moveTo>
                    <a:pt x="9358" y="5200"/>
                  </a:moveTo>
                  <a:lnTo>
                    <a:pt x="9358" y="6428"/>
                  </a:lnTo>
                  <a:cubicBezTo>
                    <a:pt x="9358" y="6586"/>
                    <a:pt x="9295" y="6712"/>
                    <a:pt x="9169" y="6775"/>
                  </a:cubicBezTo>
                  <a:cubicBezTo>
                    <a:pt x="9097" y="6826"/>
                    <a:pt x="9015" y="6851"/>
                    <a:pt x="8934" y="6851"/>
                  </a:cubicBezTo>
                  <a:cubicBezTo>
                    <a:pt x="8766" y="6851"/>
                    <a:pt x="8602" y="6746"/>
                    <a:pt x="8539" y="6554"/>
                  </a:cubicBezTo>
                  <a:lnTo>
                    <a:pt x="8539" y="5200"/>
                  </a:lnTo>
                  <a:close/>
                  <a:moveTo>
                    <a:pt x="11059" y="6869"/>
                  </a:moveTo>
                  <a:lnTo>
                    <a:pt x="11059" y="11438"/>
                  </a:lnTo>
                  <a:lnTo>
                    <a:pt x="11028" y="11438"/>
                  </a:lnTo>
                  <a:cubicBezTo>
                    <a:pt x="11028" y="11658"/>
                    <a:pt x="10839" y="11816"/>
                    <a:pt x="10618" y="11816"/>
                  </a:cubicBezTo>
                  <a:lnTo>
                    <a:pt x="2080" y="11816"/>
                  </a:lnTo>
                  <a:cubicBezTo>
                    <a:pt x="1860" y="11816"/>
                    <a:pt x="1702" y="11627"/>
                    <a:pt x="1702" y="11438"/>
                  </a:cubicBezTo>
                  <a:lnTo>
                    <a:pt x="1702" y="6869"/>
                  </a:lnTo>
                  <a:lnTo>
                    <a:pt x="2616" y="6869"/>
                  </a:lnTo>
                  <a:cubicBezTo>
                    <a:pt x="2710" y="7216"/>
                    <a:pt x="3025" y="7531"/>
                    <a:pt x="3403" y="7657"/>
                  </a:cubicBezTo>
                  <a:cubicBezTo>
                    <a:pt x="3520" y="7692"/>
                    <a:pt x="3637" y="7709"/>
                    <a:pt x="3752" y="7709"/>
                  </a:cubicBezTo>
                  <a:cubicBezTo>
                    <a:pt x="4263" y="7709"/>
                    <a:pt x="4736" y="7383"/>
                    <a:pt x="4916" y="6869"/>
                  </a:cubicBezTo>
                  <a:lnTo>
                    <a:pt x="7846" y="6869"/>
                  </a:lnTo>
                  <a:cubicBezTo>
                    <a:pt x="8017" y="7384"/>
                    <a:pt x="8513" y="7708"/>
                    <a:pt x="9036" y="7708"/>
                  </a:cubicBezTo>
                  <a:cubicBezTo>
                    <a:pt x="9185" y="7708"/>
                    <a:pt x="9337" y="7682"/>
                    <a:pt x="9484" y="7626"/>
                  </a:cubicBezTo>
                  <a:cubicBezTo>
                    <a:pt x="9799" y="7500"/>
                    <a:pt x="10082" y="7216"/>
                    <a:pt x="10145" y="6869"/>
                  </a:cubicBezTo>
                  <a:close/>
                  <a:moveTo>
                    <a:pt x="8211" y="0"/>
                  </a:moveTo>
                  <a:cubicBezTo>
                    <a:pt x="8194" y="0"/>
                    <a:pt x="8177" y="1"/>
                    <a:pt x="8161" y="1"/>
                  </a:cubicBezTo>
                  <a:lnTo>
                    <a:pt x="4569" y="1"/>
                  </a:lnTo>
                  <a:cubicBezTo>
                    <a:pt x="3907" y="1"/>
                    <a:pt x="3309" y="569"/>
                    <a:pt x="3340" y="1230"/>
                  </a:cubicBezTo>
                  <a:lnTo>
                    <a:pt x="3340" y="1671"/>
                  </a:lnTo>
                  <a:lnTo>
                    <a:pt x="1261" y="1671"/>
                  </a:lnTo>
                  <a:cubicBezTo>
                    <a:pt x="599" y="1671"/>
                    <a:pt x="1" y="2207"/>
                    <a:pt x="1" y="2868"/>
                  </a:cubicBezTo>
                  <a:lnTo>
                    <a:pt x="1" y="5641"/>
                  </a:lnTo>
                  <a:cubicBezTo>
                    <a:pt x="1" y="6145"/>
                    <a:pt x="316" y="6617"/>
                    <a:pt x="820" y="6838"/>
                  </a:cubicBezTo>
                  <a:lnTo>
                    <a:pt x="820" y="11438"/>
                  </a:lnTo>
                  <a:cubicBezTo>
                    <a:pt x="820" y="12067"/>
                    <a:pt x="1333" y="12639"/>
                    <a:pt x="1953" y="12639"/>
                  </a:cubicBezTo>
                  <a:cubicBezTo>
                    <a:pt x="1984" y="12639"/>
                    <a:pt x="2016" y="12638"/>
                    <a:pt x="2049" y="12635"/>
                  </a:cubicBezTo>
                  <a:lnTo>
                    <a:pt x="10587" y="12635"/>
                  </a:lnTo>
                  <a:cubicBezTo>
                    <a:pt x="11248" y="12635"/>
                    <a:pt x="11847" y="12099"/>
                    <a:pt x="11815" y="11438"/>
                  </a:cubicBezTo>
                  <a:lnTo>
                    <a:pt x="11815" y="6838"/>
                  </a:lnTo>
                  <a:cubicBezTo>
                    <a:pt x="12288" y="6680"/>
                    <a:pt x="12634" y="6208"/>
                    <a:pt x="12634" y="5641"/>
                  </a:cubicBezTo>
                  <a:lnTo>
                    <a:pt x="12634" y="2868"/>
                  </a:lnTo>
                  <a:cubicBezTo>
                    <a:pt x="12666" y="2207"/>
                    <a:pt x="12130" y="1640"/>
                    <a:pt x="11469" y="1640"/>
                  </a:cubicBezTo>
                  <a:lnTo>
                    <a:pt x="9358" y="1640"/>
                  </a:lnTo>
                  <a:lnTo>
                    <a:pt x="9358" y="1230"/>
                  </a:lnTo>
                  <a:cubicBezTo>
                    <a:pt x="9358" y="585"/>
                    <a:pt x="8849" y="0"/>
                    <a:pt x="8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031;p84"/>
            <p:cNvSpPr/>
            <p:nvPr/>
          </p:nvSpPr>
          <p:spPr>
            <a:xfrm>
              <a:off x="-38583075" y="2527075"/>
              <a:ext cx="111075" cy="63050"/>
            </a:xfrm>
            <a:custGeom>
              <a:avLst/>
              <a:gdLst/>
              <a:ahLst/>
              <a:cxnLst/>
              <a:rect l="l" t="t" r="r" b="b"/>
              <a:pathLst>
                <a:path w="4443" h="2522" extrusionOk="0">
                  <a:moveTo>
                    <a:pt x="3592" y="851"/>
                  </a:moveTo>
                  <a:lnTo>
                    <a:pt x="3592" y="1670"/>
                  </a:lnTo>
                  <a:lnTo>
                    <a:pt x="819" y="1670"/>
                  </a:lnTo>
                  <a:lnTo>
                    <a:pt x="819" y="851"/>
                  </a:lnTo>
                  <a:close/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112"/>
                  </a:lnTo>
                  <a:cubicBezTo>
                    <a:pt x="0" y="2332"/>
                    <a:pt x="189" y="2521"/>
                    <a:pt x="441" y="2521"/>
                  </a:cubicBezTo>
                  <a:lnTo>
                    <a:pt x="4033" y="2521"/>
                  </a:lnTo>
                  <a:cubicBezTo>
                    <a:pt x="4253" y="2521"/>
                    <a:pt x="4442" y="2332"/>
                    <a:pt x="4442" y="2112"/>
                  </a:cubicBezTo>
                  <a:lnTo>
                    <a:pt x="4442" y="442"/>
                  </a:lnTo>
                  <a:cubicBezTo>
                    <a:pt x="4411" y="221"/>
                    <a:pt x="4253" y="1"/>
                    <a:pt x="40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2" name="Google Shape;10032;p84"/>
          <p:cNvGrpSpPr/>
          <p:nvPr/>
        </p:nvGrpSpPr>
        <p:grpSpPr>
          <a:xfrm>
            <a:off x="2621946" y="3802072"/>
            <a:ext cx="375620" cy="373736"/>
            <a:chOff x="-38686275" y="2682250"/>
            <a:chExt cx="319025" cy="317425"/>
          </a:xfrm>
          <a:solidFill>
            <a:schemeClr val="accent1">
              <a:lumMod val="75000"/>
            </a:schemeClr>
          </a:solidFill>
        </p:grpSpPr>
        <p:sp>
          <p:nvSpPr>
            <p:cNvPr id="10033" name="Google Shape;10033;p84"/>
            <p:cNvSpPr/>
            <p:nvPr/>
          </p:nvSpPr>
          <p:spPr>
            <a:xfrm>
              <a:off x="-38686275" y="2682250"/>
              <a:ext cx="319025" cy="317425"/>
            </a:xfrm>
            <a:custGeom>
              <a:avLst/>
              <a:gdLst/>
              <a:ahLst/>
              <a:cxnLst/>
              <a:rect l="l" t="t" r="r" b="b"/>
              <a:pathLst>
                <a:path w="12761" h="12697" extrusionOk="0">
                  <a:moveTo>
                    <a:pt x="11511" y="5995"/>
                  </a:moveTo>
                  <a:cubicBezTo>
                    <a:pt x="11742" y="5995"/>
                    <a:pt x="11941" y="6184"/>
                    <a:pt x="11941" y="6396"/>
                  </a:cubicBezTo>
                  <a:cubicBezTo>
                    <a:pt x="11941" y="6616"/>
                    <a:pt x="11815" y="6774"/>
                    <a:pt x="11626" y="6805"/>
                  </a:cubicBezTo>
                  <a:cubicBezTo>
                    <a:pt x="11576" y="6818"/>
                    <a:pt x="11528" y="6824"/>
                    <a:pt x="11483" y="6824"/>
                  </a:cubicBezTo>
                  <a:cubicBezTo>
                    <a:pt x="11302" y="6824"/>
                    <a:pt x="11166" y="6723"/>
                    <a:pt x="11091" y="6522"/>
                  </a:cubicBezTo>
                  <a:cubicBezTo>
                    <a:pt x="11028" y="6301"/>
                    <a:pt x="11154" y="6081"/>
                    <a:pt x="11374" y="6018"/>
                  </a:cubicBezTo>
                  <a:cubicBezTo>
                    <a:pt x="11420" y="6002"/>
                    <a:pt x="11466" y="5995"/>
                    <a:pt x="11511" y="5995"/>
                  </a:cubicBezTo>
                  <a:close/>
                  <a:moveTo>
                    <a:pt x="5042" y="788"/>
                  </a:moveTo>
                  <a:cubicBezTo>
                    <a:pt x="7310" y="788"/>
                    <a:pt x="9169" y="2615"/>
                    <a:pt x="9169" y="4915"/>
                  </a:cubicBezTo>
                  <a:cubicBezTo>
                    <a:pt x="9169" y="7183"/>
                    <a:pt x="7310" y="9042"/>
                    <a:pt x="5042" y="9042"/>
                  </a:cubicBezTo>
                  <a:cubicBezTo>
                    <a:pt x="3624" y="9042"/>
                    <a:pt x="2364" y="8317"/>
                    <a:pt x="1608" y="7246"/>
                  </a:cubicBezTo>
                  <a:cubicBezTo>
                    <a:pt x="820" y="6049"/>
                    <a:pt x="694" y="4568"/>
                    <a:pt x="1230" y="3308"/>
                  </a:cubicBezTo>
                  <a:cubicBezTo>
                    <a:pt x="1860" y="1827"/>
                    <a:pt x="3309" y="788"/>
                    <a:pt x="5042" y="788"/>
                  </a:cubicBezTo>
                  <a:close/>
                  <a:moveTo>
                    <a:pt x="7531" y="9200"/>
                  </a:moveTo>
                  <a:lnTo>
                    <a:pt x="7531" y="11373"/>
                  </a:lnTo>
                  <a:cubicBezTo>
                    <a:pt x="7531" y="11594"/>
                    <a:pt x="7310" y="11751"/>
                    <a:pt x="7089" y="11814"/>
                  </a:cubicBezTo>
                  <a:lnTo>
                    <a:pt x="2962" y="11814"/>
                  </a:lnTo>
                  <a:cubicBezTo>
                    <a:pt x="2710" y="11814"/>
                    <a:pt x="2553" y="11594"/>
                    <a:pt x="2553" y="11373"/>
                  </a:cubicBezTo>
                  <a:lnTo>
                    <a:pt x="2553" y="9200"/>
                  </a:lnTo>
                  <a:cubicBezTo>
                    <a:pt x="3316" y="9645"/>
                    <a:pt x="4174" y="9873"/>
                    <a:pt x="5041" y="9873"/>
                  </a:cubicBezTo>
                  <a:cubicBezTo>
                    <a:pt x="5892" y="9873"/>
                    <a:pt x="6750" y="9652"/>
                    <a:pt x="7531" y="9200"/>
                  </a:cubicBezTo>
                  <a:close/>
                  <a:moveTo>
                    <a:pt x="4947" y="0"/>
                  </a:moveTo>
                  <a:cubicBezTo>
                    <a:pt x="4296" y="0"/>
                    <a:pt x="3643" y="126"/>
                    <a:pt x="3025" y="378"/>
                  </a:cubicBezTo>
                  <a:cubicBezTo>
                    <a:pt x="1230" y="1134"/>
                    <a:pt x="1" y="2930"/>
                    <a:pt x="1" y="4946"/>
                  </a:cubicBezTo>
                  <a:cubicBezTo>
                    <a:pt x="1" y="6396"/>
                    <a:pt x="631" y="7750"/>
                    <a:pt x="1639" y="8664"/>
                  </a:cubicBezTo>
                  <a:lnTo>
                    <a:pt x="1639" y="11436"/>
                  </a:lnTo>
                  <a:cubicBezTo>
                    <a:pt x="1639" y="12098"/>
                    <a:pt x="2206" y="12697"/>
                    <a:pt x="2868" y="12697"/>
                  </a:cubicBezTo>
                  <a:lnTo>
                    <a:pt x="6995" y="12697"/>
                  </a:lnTo>
                  <a:cubicBezTo>
                    <a:pt x="7562" y="12697"/>
                    <a:pt x="8035" y="12350"/>
                    <a:pt x="8192" y="11877"/>
                  </a:cubicBezTo>
                  <a:cubicBezTo>
                    <a:pt x="10114" y="11720"/>
                    <a:pt x="11847" y="10113"/>
                    <a:pt x="11847" y="8160"/>
                  </a:cubicBezTo>
                  <a:lnTo>
                    <a:pt x="11847" y="7719"/>
                  </a:lnTo>
                  <a:cubicBezTo>
                    <a:pt x="12351" y="7530"/>
                    <a:pt x="12666" y="7089"/>
                    <a:pt x="12666" y="6522"/>
                  </a:cubicBezTo>
                  <a:cubicBezTo>
                    <a:pt x="12760" y="5734"/>
                    <a:pt x="12193" y="5198"/>
                    <a:pt x="11500" y="5198"/>
                  </a:cubicBezTo>
                  <a:cubicBezTo>
                    <a:pt x="10839" y="5198"/>
                    <a:pt x="10240" y="5734"/>
                    <a:pt x="10240" y="6459"/>
                  </a:cubicBezTo>
                  <a:cubicBezTo>
                    <a:pt x="10240" y="6994"/>
                    <a:pt x="10587" y="7435"/>
                    <a:pt x="11059" y="7624"/>
                  </a:cubicBezTo>
                  <a:lnTo>
                    <a:pt x="11059" y="8097"/>
                  </a:lnTo>
                  <a:cubicBezTo>
                    <a:pt x="11059" y="9546"/>
                    <a:pt x="9767" y="10775"/>
                    <a:pt x="8318" y="10964"/>
                  </a:cubicBezTo>
                  <a:lnTo>
                    <a:pt x="8318" y="8664"/>
                  </a:lnTo>
                  <a:cubicBezTo>
                    <a:pt x="8633" y="8380"/>
                    <a:pt x="8885" y="8065"/>
                    <a:pt x="9106" y="7750"/>
                  </a:cubicBezTo>
                  <a:cubicBezTo>
                    <a:pt x="10618" y="5514"/>
                    <a:pt x="10051" y="2395"/>
                    <a:pt x="7751" y="851"/>
                  </a:cubicBezTo>
                  <a:cubicBezTo>
                    <a:pt x="6900" y="284"/>
                    <a:pt x="5925" y="0"/>
                    <a:pt x="4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034;p84"/>
            <p:cNvSpPr/>
            <p:nvPr/>
          </p:nvSpPr>
          <p:spPr>
            <a:xfrm>
              <a:off x="-38591750" y="2773600"/>
              <a:ext cx="63025" cy="61350"/>
            </a:xfrm>
            <a:custGeom>
              <a:avLst/>
              <a:gdLst/>
              <a:ahLst/>
              <a:cxnLst/>
              <a:rect l="l" t="t" r="r" b="b"/>
              <a:pathLst>
                <a:path w="2521" h="2454" extrusionOk="0">
                  <a:moveTo>
                    <a:pt x="1264" y="788"/>
                  </a:moveTo>
                  <a:cubicBezTo>
                    <a:pt x="1315" y="788"/>
                    <a:pt x="1368" y="798"/>
                    <a:pt x="1418" y="820"/>
                  </a:cubicBezTo>
                  <a:cubicBezTo>
                    <a:pt x="1544" y="851"/>
                    <a:pt x="1607" y="977"/>
                    <a:pt x="1639" y="1103"/>
                  </a:cubicBezTo>
                  <a:cubicBezTo>
                    <a:pt x="1716" y="1387"/>
                    <a:pt x="1519" y="1649"/>
                    <a:pt x="1273" y="1649"/>
                  </a:cubicBezTo>
                  <a:cubicBezTo>
                    <a:pt x="1218" y="1649"/>
                    <a:pt x="1161" y="1636"/>
                    <a:pt x="1103" y="1607"/>
                  </a:cubicBezTo>
                  <a:cubicBezTo>
                    <a:pt x="914" y="1544"/>
                    <a:pt x="788" y="1292"/>
                    <a:pt x="851" y="1072"/>
                  </a:cubicBezTo>
                  <a:cubicBezTo>
                    <a:pt x="924" y="902"/>
                    <a:pt x="1090" y="788"/>
                    <a:pt x="1264" y="788"/>
                  </a:cubicBezTo>
                  <a:close/>
                  <a:moveTo>
                    <a:pt x="1261" y="1"/>
                  </a:moveTo>
                  <a:cubicBezTo>
                    <a:pt x="599" y="1"/>
                    <a:pt x="0" y="536"/>
                    <a:pt x="32" y="1229"/>
                  </a:cubicBezTo>
                  <a:cubicBezTo>
                    <a:pt x="32" y="1765"/>
                    <a:pt x="379" y="2238"/>
                    <a:pt x="914" y="2395"/>
                  </a:cubicBezTo>
                  <a:cubicBezTo>
                    <a:pt x="1038" y="2435"/>
                    <a:pt x="1163" y="2453"/>
                    <a:pt x="1285" y="2453"/>
                  </a:cubicBezTo>
                  <a:cubicBezTo>
                    <a:pt x="1939" y="2453"/>
                    <a:pt x="2521" y="1920"/>
                    <a:pt x="2521" y="1229"/>
                  </a:cubicBezTo>
                  <a:cubicBezTo>
                    <a:pt x="2489" y="536"/>
                    <a:pt x="192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5" name="Google Shape;10035;p84"/>
          <p:cNvGrpSpPr/>
          <p:nvPr/>
        </p:nvGrpSpPr>
        <p:grpSpPr>
          <a:xfrm>
            <a:off x="3940328" y="3800615"/>
            <a:ext cx="391368" cy="376650"/>
            <a:chOff x="-37534750" y="2668075"/>
            <a:chExt cx="332400" cy="319900"/>
          </a:xfrm>
          <a:solidFill>
            <a:schemeClr val="accent1">
              <a:lumMod val="75000"/>
            </a:schemeClr>
          </a:solidFill>
        </p:grpSpPr>
        <p:sp>
          <p:nvSpPr>
            <p:cNvPr id="10036" name="Google Shape;10036;p84"/>
            <p:cNvSpPr/>
            <p:nvPr/>
          </p:nvSpPr>
          <p:spPr>
            <a:xfrm>
              <a:off x="-37534750" y="2668075"/>
              <a:ext cx="332400" cy="319900"/>
            </a:xfrm>
            <a:custGeom>
              <a:avLst/>
              <a:gdLst/>
              <a:ahLst/>
              <a:cxnLst/>
              <a:rect l="l" t="t" r="r" b="b"/>
              <a:pathLst>
                <a:path w="13296" h="12796" extrusionOk="0">
                  <a:moveTo>
                    <a:pt x="5258" y="834"/>
                  </a:moveTo>
                  <a:cubicBezTo>
                    <a:pt x="5799" y="834"/>
                    <a:pt x="6338" y="935"/>
                    <a:pt x="6837" y="1134"/>
                  </a:cubicBezTo>
                  <a:cubicBezTo>
                    <a:pt x="9105" y="2142"/>
                    <a:pt x="10019" y="4852"/>
                    <a:pt x="8822" y="6963"/>
                  </a:cubicBezTo>
                  <a:cubicBezTo>
                    <a:pt x="8790" y="7026"/>
                    <a:pt x="8790" y="7026"/>
                    <a:pt x="8790" y="7057"/>
                  </a:cubicBezTo>
                  <a:cubicBezTo>
                    <a:pt x="8632" y="7372"/>
                    <a:pt x="8412" y="7656"/>
                    <a:pt x="8160" y="7876"/>
                  </a:cubicBezTo>
                  <a:cubicBezTo>
                    <a:pt x="8002" y="8002"/>
                    <a:pt x="7876" y="8128"/>
                    <a:pt x="7782" y="8191"/>
                  </a:cubicBezTo>
                  <a:cubicBezTo>
                    <a:pt x="7687" y="8223"/>
                    <a:pt x="7719" y="8223"/>
                    <a:pt x="7687" y="8286"/>
                  </a:cubicBezTo>
                  <a:cubicBezTo>
                    <a:pt x="7152" y="8664"/>
                    <a:pt x="6585" y="8947"/>
                    <a:pt x="5923" y="9073"/>
                  </a:cubicBezTo>
                  <a:cubicBezTo>
                    <a:pt x="5694" y="9110"/>
                    <a:pt x="5468" y="9128"/>
                    <a:pt x="5245" y="9128"/>
                  </a:cubicBezTo>
                  <a:cubicBezTo>
                    <a:pt x="2977" y="9128"/>
                    <a:pt x="1071" y="7298"/>
                    <a:pt x="1071" y="4946"/>
                  </a:cubicBezTo>
                  <a:cubicBezTo>
                    <a:pt x="1071" y="3592"/>
                    <a:pt x="1796" y="2268"/>
                    <a:pt x="2899" y="1544"/>
                  </a:cubicBezTo>
                  <a:cubicBezTo>
                    <a:pt x="3603" y="1068"/>
                    <a:pt x="4433" y="834"/>
                    <a:pt x="5258" y="834"/>
                  </a:cubicBezTo>
                  <a:close/>
                  <a:moveTo>
                    <a:pt x="9200" y="7876"/>
                  </a:moveTo>
                  <a:lnTo>
                    <a:pt x="11909" y="10586"/>
                  </a:lnTo>
                  <a:cubicBezTo>
                    <a:pt x="12067" y="10743"/>
                    <a:pt x="12130" y="10901"/>
                    <a:pt x="12130" y="11153"/>
                  </a:cubicBezTo>
                  <a:cubicBezTo>
                    <a:pt x="12130" y="11594"/>
                    <a:pt x="11783" y="11909"/>
                    <a:pt x="11405" y="11909"/>
                  </a:cubicBezTo>
                  <a:cubicBezTo>
                    <a:pt x="11184" y="11909"/>
                    <a:pt x="10995" y="11814"/>
                    <a:pt x="10838" y="11657"/>
                  </a:cubicBezTo>
                  <a:lnTo>
                    <a:pt x="8128" y="8947"/>
                  </a:lnTo>
                  <a:cubicBezTo>
                    <a:pt x="8160" y="8916"/>
                    <a:pt x="8759" y="8506"/>
                    <a:pt x="9200" y="7876"/>
                  </a:cubicBezTo>
                  <a:close/>
                  <a:moveTo>
                    <a:pt x="5198" y="0"/>
                  </a:moveTo>
                  <a:cubicBezTo>
                    <a:pt x="3529" y="0"/>
                    <a:pt x="1985" y="882"/>
                    <a:pt x="1103" y="2205"/>
                  </a:cubicBezTo>
                  <a:cubicBezTo>
                    <a:pt x="158" y="3623"/>
                    <a:pt x="0" y="5387"/>
                    <a:pt x="630" y="6931"/>
                  </a:cubicBezTo>
                  <a:cubicBezTo>
                    <a:pt x="1470" y="8860"/>
                    <a:pt x="3356" y="9972"/>
                    <a:pt x="5251" y="9972"/>
                  </a:cubicBezTo>
                  <a:cubicBezTo>
                    <a:pt x="5988" y="9972"/>
                    <a:pt x="6725" y="9804"/>
                    <a:pt x="7404" y="9452"/>
                  </a:cubicBezTo>
                  <a:lnTo>
                    <a:pt x="10302" y="12318"/>
                  </a:lnTo>
                  <a:cubicBezTo>
                    <a:pt x="10588" y="12626"/>
                    <a:pt x="11026" y="12796"/>
                    <a:pt x="11468" y="12796"/>
                  </a:cubicBezTo>
                  <a:cubicBezTo>
                    <a:pt x="11661" y="12796"/>
                    <a:pt x="11854" y="12763"/>
                    <a:pt x="12035" y="12697"/>
                  </a:cubicBezTo>
                  <a:cubicBezTo>
                    <a:pt x="13043" y="12161"/>
                    <a:pt x="13295" y="10806"/>
                    <a:pt x="12539" y="10050"/>
                  </a:cubicBezTo>
                  <a:lnTo>
                    <a:pt x="9672" y="7183"/>
                  </a:lnTo>
                  <a:cubicBezTo>
                    <a:pt x="10334" y="5860"/>
                    <a:pt x="10334" y="4348"/>
                    <a:pt x="9767" y="3025"/>
                  </a:cubicBezTo>
                  <a:cubicBezTo>
                    <a:pt x="9042" y="1229"/>
                    <a:pt x="7215" y="0"/>
                    <a:pt x="5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84"/>
            <p:cNvSpPr/>
            <p:nvPr/>
          </p:nvSpPr>
          <p:spPr>
            <a:xfrm>
              <a:off x="-37487500" y="2709475"/>
              <a:ext cx="165425" cy="164450"/>
            </a:xfrm>
            <a:custGeom>
              <a:avLst/>
              <a:gdLst/>
              <a:ahLst/>
              <a:cxnLst/>
              <a:rect l="l" t="t" r="r" b="b"/>
              <a:pathLst>
                <a:path w="6617" h="6578" extrusionOk="0">
                  <a:moveTo>
                    <a:pt x="3308" y="833"/>
                  </a:moveTo>
                  <a:cubicBezTo>
                    <a:pt x="4695" y="833"/>
                    <a:pt x="5797" y="1936"/>
                    <a:pt x="5797" y="3290"/>
                  </a:cubicBezTo>
                  <a:cubicBezTo>
                    <a:pt x="5797" y="4614"/>
                    <a:pt x="4726" y="5779"/>
                    <a:pt x="3308" y="5779"/>
                  </a:cubicBezTo>
                  <a:cubicBezTo>
                    <a:pt x="1954" y="5779"/>
                    <a:pt x="851" y="4677"/>
                    <a:pt x="851" y="3290"/>
                  </a:cubicBezTo>
                  <a:cubicBezTo>
                    <a:pt x="851" y="1936"/>
                    <a:pt x="1954" y="833"/>
                    <a:pt x="3308" y="833"/>
                  </a:cubicBezTo>
                  <a:close/>
                  <a:moveTo>
                    <a:pt x="3319" y="0"/>
                  </a:moveTo>
                  <a:cubicBezTo>
                    <a:pt x="2880" y="0"/>
                    <a:pt x="2438" y="81"/>
                    <a:pt x="2017" y="234"/>
                  </a:cubicBezTo>
                  <a:cubicBezTo>
                    <a:pt x="851" y="738"/>
                    <a:pt x="0" y="1936"/>
                    <a:pt x="0" y="3259"/>
                  </a:cubicBezTo>
                  <a:cubicBezTo>
                    <a:pt x="0" y="4362"/>
                    <a:pt x="568" y="5401"/>
                    <a:pt x="1481" y="6031"/>
                  </a:cubicBezTo>
                  <a:cubicBezTo>
                    <a:pt x="2033" y="6405"/>
                    <a:pt x="2645" y="6578"/>
                    <a:pt x="3255" y="6578"/>
                  </a:cubicBezTo>
                  <a:cubicBezTo>
                    <a:pt x="3725" y="6578"/>
                    <a:pt x="4193" y="6475"/>
                    <a:pt x="4632" y="6283"/>
                  </a:cubicBezTo>
                  <a:cubicBezTo>
                    <a:pt x="5829" y="5748"/>
                    <a:pt x="6585" y="4551"/>
                    <a:pt x="6585" y="3259"/>
                  </a:cubicBezTo>
                  <a:cubicBezTo>
                    <a:pt x="6616" y="2219"/>
                    <a:pt x="6081" y="1180"/>
                    <a:pt x="5167" y="549"/>
                  </a:cubicBezTo>
                  <a:cubicBezTo>
                    <a:pt x="4605" y="175"/>
                    <a:pt x="3965" y="0"/>
                    <a:pt x="3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38" name="Google Shape;10038;p84"/>
          <p:cNvSpPr/>
          <p:nvPr/>
        </p:nvSpPr>
        <p:spPr>
          <a:xfrm>
            <a:off x="2106751" y="1533329"/>
            <a:ext cx="375591" cy="372588"/>
          </a:xfrm>
          <a:custGeom>
            <a:avLst/>
            <a:gdLst/>
            <a:ahLst/>
            <a:cxnLst/>
            <a:rect l="l" t="t" r="r" b="b"/>
            <a:pathLst>
              <a:path w="12760" h="12658" extrusionOk="0">
                <a:moveTo>
                  <a:pt x="6270" y="1032"/>
                </a:moveTo>
                <a:lnTo>
                  <a:pt x="6932" y="1693"/>
                </a:lnTo>
                <a:lnTo>
                  <a:pt x="5640" y="1693"/>
                </a:lnTo>
                <a:lnTo>
                  <a:pt x="6270" y="1032"/>
                </a:lnTo>
                <a:close/>
                <a:moveTo>
                  <a:pt x="11342" y="2481"/>
                </a:moveTo>
                <a:lnTo>
                  <a:pt x="10523" y="3300"/>
                </a:lnTo>
                <a:lnTo>
                  <a:pt x="2332" y="3300"/>
                </a:lnTo>
                <a:lnTo>
                  <a:pt x="1513" y="2481"/>
                </a:lnTo>
                <a:close/>
                <a:moveTo>
                  <a:pt x="8381" y="9381"/>
                </a:moveTo>
                <a:lnTo>
                  <a:pt x="8381" y="10200"/>
                </a:lnTo>
                <a:lnTo>
                  <a:pt x="6711" y="10200"/>
                </a:lnTo>
                <a:lnTo>
                  <a:pt x="6711" y="9381"/>
                </a:lnTo>
                <a:close/>
                <a:moveTo>
                  <a:pt x="10303" y="4151"/>
                </a:moveTo>
                <a:lnTo>
                  <a:pt x="10303" y="10200"/>
                </a:lnTo>
                <a:lnTo>
                  <a:pt x="9200" y="10200"/>
                </a:lnTo>
                <a:lnTo>
                  <a:pt x="9200" y="9003"/>
                </a:lnTo>
                <a:cubicBezTo>
                  <a:pt x="9200" y="8751"/>
                  <a:pt x="8980" y="8562"/>
                  <a:pt x="8759" y="8562"/>
                </a:cubicBezTo>
                <a:lnTo>
                  <a:pt x="6270" y="8562"/>
                </a:lnTo>
                <a:cubicBezTo>
                  <a:pt x="6050" y="8562"/>
                  <a:pt x="5892" y="8751"/>
                  <a:pt x="5892" y="9003"/>
                </a:cubicBezTo>
                <a:lnTo>
                  <a:pt x="5892" y="10200"/>
                </a:lnTo>
                <a:lnTo>
                  <a:pt x="2584" y="10200"/>
                </a:lnTo>
                <a:lnTo>
                  <a:pt x="2584" y="4151"/>
                </a:lnTo>
                <a:close/>
                <a:moveTo>
                  <a:pt x="914" y="3080"/>
                </a:moveTo>
                <a:lnTo>
                  <a:pt x="1733" y="3899"/>
                </a:lnTo>
                <a:lnTo>
                  <a:pt x="1733" y="10452"/>
                </a:lnTo>
                <a:lnTo>
                  <a:pt x="914" y="11271"/>
                </a:lnTo>
                <a:lnTo>
                  <a:pt x="914" y="3080"/>
                </a:lnTo>
                <a:close/>
                <a:moveTo>
                  <a:pt x="11941" y="3080"/>
                </a:moveTo>
                <a:lnTo>
                  <a:pt x="11941" y="11271"/>
                </a:lnTo>
                <a:lnTo>
                  <a:pt x="11122" y="10452"/>
                </a:lnTo>
                <a:lnTo>
                  <a:pt x="11122" y="3899"/>
                </a:lnTo>
                <a:lnTo>
                  <a:pt x="11941" y="3080"/>
                </a:lnTo>
                <a:close/>
                <a:moveTo>
                  <a:pt x="10492" y="11050"/>
                </a:moveTo>
                <a:lnTo>
                  <a:pt x="11311" y="11870"/>
                </a:lnTo>
                <a:lnTo>
                  <a:pt x="1481" y="11870"/>
                </a:lnTo>
                <a:lnTo>
                  <a:pt x="2300" y="11050"/>
                </a:lnTo>
                <a:close/>
                <a:moveTo>
                  <a:pt x="6254" y="0"/>
                </a:moveTo>
                <a:cubicBezTo>
                  <a:pt x="6144" y="0"/>
                  <a:pt x="6034" y="39"/>
                  <a:pt x="5955" y="118"/>
                </a:cubicBezTo>
                <a:lnTo>
                  <a:pt x="4443" y="1662"/>
                </a:lnTo>
                <a:lnTo>
                  <a:pt x="379" y="1662"/>
                </a:lnTo>
                <a:cubicBezTo>
                  <a:pt x="221" y="1693"/>
                  <a:pt x="95" y="1819"/>
                  <a:pt x="64" y="1946"/>
                </a:cubicBezTo>
                <a:cubicBezTo>
                  <a:pt x="1" y="2009"/>
                  <a:pt x="64" y="1473"/>
                  <a:pt x="64" y="12248"/>
                </a:cubicBezTo>
                <a:cubicBezTo>
                  <a:pt x="64" y="12374"/>
                  <a:pt x="95" y="12500"/>
                  <a:pt x="221" y="12563"/>
                </a:cubicBezTo>
                <a:cubicBezTo>
                  <a:pt x="284" y="12657"/>
                  <a:pt x="379" y="12657"/>
                  <a:pt x="473" y="12657"/>
                </a:cubicBezTo>
                <a:lnTo>
                  <a:pt x="12351" y="12657"/>
                </a:lnTo>
                <a:cubicBezTo>
                  <a:pt x="12571" y="12657"/>
                  <a:pt x="12729" y="12468"/>
                  <a:pt x="12729" y="12216"/>
                </a:cubicBezTo>
                <a:lnTo>
                  <a:pt x="12729" y="2009"/>
                </a:lnTo>
                <a:cubicBezTo>
                  <a:pt x="12760" y="1851"/>
                  <a:pt x="12571" y="1662"/>
                  <a:pt x="12351" y="1662"/>
                </a:cubicBezTo>
                <a:lnTo>
                  <a:pt x="8097" y="1662"/>
                </a:lnTo>
                <a:lnTo>
                  <a:pt x="6554" y="118"/>
                </a:lnTo>
                <a:cubicBezTo>
                  <a:pt x="6475" y="39"/>
                  <a:pt x="6365" y="0"/>
                  <a:pt x="625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39" name="Google Shape;10039;p84"/>
          <p:cNvGrpSpPr/>
          <p:nvPr/>
        </p:nvGrpSpPr>
        <p:grpSpPr>
          <a:xfrm>
            <a:off x="2131694" y="1981750"/>
            <a:ext cx="375591" cy="374060"/>
            <a:chOff x="-42062025" y="2316000"/>
            <a:chExt cx="319000" cy="317700"/>
          </a:xfrm>
          <a:solidFill>
            <a:schemeClr val="accent1">
              <a:lumMod val="75000"/>
            </a:schemeClr>
          </a:solidFill>
        </p:grpSpPr>
        <p:sp>
          <p:nvSpPr>
            <p:cNvPr id="10040" name="Google Shape;10040;p84"/>
            <p:cNvSpPr/>
            <p:nvPr/>
          </p:nvSpPr>
          <p:spPr>
            <a:xfrm>
              <a:off x="-41965150" y="2477075"/>
              <a:ext cx="124475" cy="112675"/>
            </a:xfrm>
            <a:custGeom>
              <a:avLst/>
              <a:gdLst/>
              <a:ahLst/>
              <a:cxnLst/>
              <a:rect l="l" t="t" r="r" b="b"/>
              <a:pathLst>
                <a:path w="4979" h="4507" extrusionOk="0">
                  <a:moveTo>
                    <a:pt x="2521" y="1371"/>
                  </a:moveTo>
                  <a:lnTo>
                    <a:pt x="2773" y="1812"/>
                  </a:lnTo>
                  <a:cubicBezTo>
                    <a:pt x="2836" y="1938"/>
                    <a:pt x="2931" y="2001"/>
                    <a:pt x="3088" y="2064"/>
                  </a:cubicBezTo>
                  <a:lnTo>
                    <a:pt x="3592" y="2127"/>
                  </a:lnTo>
                  <a:lnTo>
                    <a:pt x="3151" y="2473"/>
                  </a:lnTo>
                  <a:cubicBezTo>
                    <a:pt x="3088" y="2568"/>
                    <a:pt x="2994" y="2725"/>
                    <a:pt x="3057" y="2851"/>
                  </a:cubicBezTo>
                  <a:lnTo>
                    <a:pt x="3120" y="3355"/>
                  </a:lnTo>
                  <a:lnTo>
                    <a:pt x="2679" y="3103"/>
                  </a:lnTo>
                  <a:cubicBezTo>
                    <a:pt x="2631" y="3072"/>
                    <a:pt x="2568" y="3056"/>
                    <a:pt x="2501" y="3056"/>
                  </a:cubicBezTo>
                  <a:cubicBezTo>
                    <a:pt x="2434" y="3056"/>
                    <a:pt x="2364" y="3072"/>
                    <a:pt x="2301" y="3103"/>
                  </a:cubicBezTo>
                  <a:lnTo>
                    <a:pt x="1860" y="3355"/>
                  </a:lnTo>
                  <a:lnTo>
                    <a:pt x="1954" y="2851"/>
                  </a:lnTo>
                  <a:cubicBezTo>
                    <a:pt x="1986" y="2725"/>
                    <a:pt x="1891" y="2568"/>
                    <a:pt x="1828" y="2473"/>
                  </a:cubicBezTo>
                  <a:lnTo>
                    <a:pt x="1481" y="2127"/>
                  </a:lnTo>
                  <a:lnTo>
                    <a:pt x="1986" y="2064"/>
                  </a:lnTo>
                  <a:cubicBezTo>
                    <a:pt x="2112" y="2064"/>
                    <a:pt x="2206" y="1938"/>
                    <a:pt x="2301" y="1812"/>
                  </a:cubicBezTo>
                  <a:lnTo>
                    <a:pt x="2521" y="1371"/>
                  </a:lnTo>
                  <a:close/>
                  <a:moveTo>
                    <a:pt x="2474" y="0"/>
                  </a:moveTo>
                  <a:cubicBezTo>
                    <a:pt x="2332" y="0"/>
                    <a:pt x="2190" y="79"/>
                    <a:pt x="2112" y="236"/>
                  </a:cubicBezTo>
                  <a:lnTo>
                    <a:pt x="1576" y="1276"/>
                  </a:lnTo>
                  <a:lnTo>
                    <a:pt x="473" y="1434"/>
                  </a:lnTo>
                  <a:cubicBezTo>
                    <a:pt x="127" y="1465"/>
                    <a:pt x="1" y="1906"/>
                    <a:pt x="253" y="2127"/>
                  </a:cubicBezTo>
                  <a:lnTo>
                    <a:pt x="1040" y="2914"/>
                  </a:lnTo>
                  <a:lnTo>
                    <a:pt x="851" y="4017"/>
                  </a:lnTo>
                  <a:cubicBezTo>
                    <a:pt x="802" y="4291"/>
                    <a:pt x="1028" y="4506"/>
                    <a:pt x="1249" y="4506"/>
                  </a:cubicBezTo>
                  <a:cubicBezTo>
                    <a:pt x="1308" y="4506"/>
                    <a:pt x="1366" y="4491"/>
                    <a:pt x="1418" y="4458"/>
                  </a:cubicBezTo>
                  <a:lnTo>
                    <a:pt x="2427" y="3954"/>
                  </a:lnTo>
                  <a:lnTo>
                    <a:pt x="3403" y="4458"/>
                  </a:lnTo>
                  <a:cubicBezTo>
                    <a:pt x="3465" y="4489"/>
                    <a:pt x="3528" y="4503"/>
                    <a:pt x="3589" y="4503"/>
                  </a:cubicBezTo>
                  <a:cubicBezTo>
                    <a:pt x="3839" y="4503"/>
                    <a:pt x="4052" y="4270"/>
                    <a:pt x="4002" y="4017"/>
                  </a:cubicBezTo>
                  <a:lnTo>
                    <a:pt x="3781" y="2914"/>
                  </a:lnTo>
                  <a:lnTo>
                    <a:pt x="4569" y="2127"/>
                  </a:lnTo>
                  <a:cubicBezTo>
                    <a:pt x="4978" y="1906"/>
                    <a:pt x="4821" y="1465"/>
                    <a:pt x="4474" y="1434"/>
                  </a:cubicBezTo>
                  <a:lnTo>
                    <a:pt x="3372" y="1276"/>
                  </a:lnTo>
                  <a:lnTo>
                    <a:pt x="2836" y="236"/>
                  </a:lnTo>
                  <a:cubicBezTo>
                    <a:pt x="2757" y="79"/>
                    <a:pt x="2616" y="0"/>
                    <a:pt x="2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84"/>
            <p:cNvSpPr/>
            <p:nvPr/>
          </p:nvSpPr>
          <p:spPr>
            <a:xfrm>
              <a:off x="-42062025" y="2316000"/>
              <a:ext cx="319000" cy="317700"/>
            </a:xfrm>
            <a:custGeom>
              <a:avLst/>
              <a:gdLst/>
              <a:ahLst/>
              <a:cxnLst/>
              <a:rect l="l" t="t" r="r" b="b"/>
              <a:pathLst>
                <a:path w="12760" h="12708" extrusionOk="0">
                  <a:moveTo>
                    <a:pt x="9610" y="851"/>
                  </a:moveTo>
                  <a:lnTo>
                    <a:pt x="8129" y="2615"/>
                  </a:lnTo>
                  <a:cubicBezTo>
                    <a:pt x="8097" y="2584"/>
                    <a:pt x="8034" y="2584"/>
                    <a:pt x="7940" y="2584"/>
                  </a:cubicBezTo>
                  <a:lnTo>
                    <a:pt x="4821" y="2584"/>
                  </a:lnTo>
                  <a:cubicBezTo>
                    <a:pt x="4758" y="2584"/>
                    <a:pt x="4726" y="2584"/>
                    <a:pt x="4632" y="2615"/>
                  </a:cubicBezTo>
                  <a:lnTo>
                    <a:pt x="3183" y="851"/>
                  </a:lnTo>
                  <a:close/>
                  <a:moveTo>
                    <a:pt x="7530" y="3371"/>
                  </a:moveTo>
                  <a:lnTo>
                    <a:pt x="6396" y="4726"/>
                  </a:lnTo>
                  <a:lnTo>
                    <a:pt x="5293" y="3371"/>
                  </a:lnTo>
                  <a:close/>
                  <a:moveTo>
                    <a:pt x="10555" y="1009"/>
                  </a:moveTo>
                  <a:lnTo>
                    <a:pt x="11783" y="2237"/>
                  </a:lnTo>
                  <a:lnTo>
                    <a:pt x="8759" y="5923"/>
                  </a:lnTo>
                  <a:cubicBezTo>
                    <a:pt x="8255" y="5545"/>
                    <a:pt x="7719" y="5262"/>
                    <a:pt x="7121" y="5136"/>
                  </a:cubicBezTo>
                  <a:lnTo>
                    <a:pt x="10555" y="1009"/>
                  </a:lnTo>
                  <a:close/>
                  <a:moveTo>
                    <a:pt x="2269" y="1040"/>
                  </a:moveTo>
                  <a:lnTo>
                    <a:pt x="5703" y="5199"/>
                  </a:lnTo>
                  <a:cubicBezTo>
                    <a:pt x="5104" y="5293"/>
                    <a:pt x="4506" y="5545"/>
                    <a:pt x="4033" y="5986"/>
                  </a:cubicBezTo>
                  <a:cubicBezTo>
                    <a:pt x="3214" y="4947"/>
                    <a:pt x="1040" y="2269"/>
                    <a:pt x="1040" y="2269"/>
                  </a:cubicBezTo>
                  <a:lnTo>
                    <a:pt x="2269" y="1040"/>
                  </a:lnTo>
                  <a:close/>
                  <a:moveTo>
                    <a:pt x="6349" y="5978"/>
                  </a:moveTo>
                  <a:cubicBezTo>
                    <a:pt x="7097" y="5978"/>
                    <a:pt x="7845" y="6254"/>
                    <a:pt x="8412" y="6805"/>
                  </a:cubicBezTo>
                  <a:lnTo>
                    <a:pt x="8538" y="6932"/>
                  </a:lnTo>
                  <a:cubicBezTo>
                    <a:pt x="8633" y="7026"/>
                    <a:pt x="8727" y="7152"/>
                    <a:pt x="8822" y="7278"/>
                  </a:cubicBezTo>
                  <a:cubicBezTo>
                    <a:pt x="9452" y="8097"/>
                    <a:pt x="9484" y="9168"/>
                    <a:pt x="9137" y="10082"/>
                  </a:cubicBezTo>
                  <a:cubicBezTo>
                    <a:pt x="8662" y="11199"/>
                    <a:pt x="7524" y="11885"/>
                    <a:pt x="6358" y="11885"/>
                  </a:cubicBezTo>
                  <a:cubicBezTo>
                    <a:pt x="5978" y="11885"/>
                    <a:pt x="5595" y="11812"/>
                    <a:pt x="5230" y="11657"/>
                  </a:cubicBezTo>
                  <a:cubicBezTo>
                    <a:pt x="3340" y="10870"/>
                    <a:pt x="2805" y="8412"/>
                    <a:pt x="4159" y="6932"/>
                  </a:cubicBezTo>
                  <a:lnTo>
                    <a:pt x="4285" y="6805"/>
                  </a:lnTo>
                  <a:cubicBezTo>
                    <a:pt x="4852" y="6254"/>
                    <a:pt x="5601" y="5978"/>
                    <a:pt x="6349" y="5978"/>
                  </a:cubicBezTo>
                  <a:close/>
                  <a:moveTo>
                    <a:pt x="2269" y="0"/>
                  </a:moveTo>
                  <a:cubicBezTo>
                    <a:pt x="2143" y="0"/>
                    <a:pt x="2048" y="32"/>
                    <a:pt x="1954" y="95"/>
                  </a:cubicBezTo>
                  <a:lnTo>
                    <a:pt x="158" y="1922"/>
                  </a:lnTo>
                  <a:cubicBezTo>
                    <a:pt x="1" y="2080"/>
                    <a:pt x="1" y="2300"/>
                    <a:pt x="95" y="2458"/>
                  </a:cubicBezTo>
                  <a:lnTo>
                    <a:pt x="3372" y="6522"/>
                  </a:lnTo>
                  <a:cubicBezTo>
                    <a:pt x="1985" y="8255"/>
                    <a:pt x="2395" y="10807"/>
                    <a:pt x="4254" y="12035"/>
                  </a:cubicBezTo>
                  <a:cubicBezTo>
                    <a:pt x="4911" y="12489"/>
                    <a:pt x="5659" y="12708"/>
                    <a:pt x="6397" y="12708"/>
                  </a:cubicBezTo>
                  <a:cubicBezTo>
                    <a:pt x="7606" y="12708"/>
                    <a:pt x="8791" y="12122"/>
                    <a:pt x="9515" y="11027"/>
                  </a:cubicBezTo>
                  <a:cubicBezTo>
                    <a:pt x="10429" y="9641"/>
                    <a:pt x="10397" y="7814"/>
                    <a:pt x="9326" y="6522"/>
                  </a:cubicBezTo>
                  <a:lnTo>
                    <a:pt x="12634" y="2458"/>
                  </a:lnTo>
                  <a:cubicBezTo>
                    <a:pt x="12760" y="2300"/>
                    <a:pt x="12760" y="2080"/>
                    <a:pt x="12603" y="1922"/>
                  </a:cubicBezTo>
                  <a:lnTo>
                    <a:pt x="10775" y="95"/>
                  </a:lnTo>
                  <a:cubicBezTo>
                    <a:pt x="10712" y="32"/>
                    <a:pt x="10555" y="0"/>
                    <a:pt x="10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42" name="Google Shape;10042;p84"/>
          <p:cNvSpPr/>
          <p:nvPr/>
        </p:nvSpPr>
        <p:spPr>
          <a:xfrm>
            <a:off x="2135027" y="2413185"/>
            <a:ext cx="378387" cy="375296"/>
          </a:xfrm>
          <a:custGeom>
            <a:avLst/>
            <a:gdLst/>
            <a:ahLst/>
            <a:cxnLst/>
            <a:rect l="l" t="t" r="r" b="b"/>
            <a:pathLst>
              <a:path w="12855" h="12750" extrusionOk="0">
                <a:moveTo>
                  <a:pt x="6304" y="770"/>
                </a:moveTo>
                <a:cubicBezTo>
                  <a:pt x="6519" y="770"/>
                  <a:pt x="6711" y="952"/>
                  <a:pt x="6711" y="1186"/>
                </a:cubicBezTo>
                <a:lnTo>
                  <a:pt x="6711" y="1659"/>
                </a:lnTo>
                <a:cubicBezTo>
                  <a:pt x="6569" y="1643"/>
                  <a:pt x="6435" y="1635"/>
                  <a:pt x="6302" y="1635"/>
                </a:cubicBezTo>
                <a:cubicBezTo>
                  <a:pt x="6168" y="1635"/>
                  <a:pt x="6034" y="1643"/>
                  <a:pt x="5892" y="1659"/>
                </a:cubicBezTo>
                <a:lnTo>
                  <a:pt x="5892" y="1186"/>
                </a:lnTo>
                <a:cubicBezTo>
                  <a:pt x="5892" y="1029"/>
                  <a:pt x="5955" y="934"/>
                  <a:pt x="6081" y="840"/>
                </a:cubicBezTo>
                <a:cubicBezTo>
                  <a:pt x="6154" y="791"/>
                  <a:pt x="6230" y="770"/>
                  <a:pt x="6304" y="770"/>
                </a:cubicBezTo>
                <a:close/>
                <a:moveTo>
                  <a:pt x="6249" y="2423"/>
                </a:moveTo>
                <a:cubicBezTo>
                  <a:pt x="7067" y="2423"/>
                  <a:pt x="7748" y="3312"/>
                  <a:pt x="7373" y="4148"/>
                </a:cubicBezTo>
                <a:cubicBezTo>
                  <a:pt x="7184" y="4619"/>
                  <a:pt x="6731" y="4914"/>
                  <a:pt x="6251" y="4914"/>
                </a:cubicBezTo>
                <a:cubicBezTo>
                  <a:pt x="6089" y="4914"/>
                  <a:pt x="5925" y="4881"/>
                  <a:pt x="5766" y="4809"/>
                </a:cubicBezTo>
                <a:cubicBezTo>
                  <a:pt x="5136" y="4557"/>
                  <a:pt x="4852" y="3707"/>
                  <a:pt x="5230" y="3045"/>
                </a:cubicBezTo>
                <a:cubicBezTo>
                  <a:pt x="5325" y="2856"/>
                  <a:pt x="5482" y="2699"/>
                  <a:pt x="5640" y="2604"/>
                </a:cubicBezTo>
                <a:cubicBezTo>
                  <a:pt x="5766" y="2541"/>
                  <a:pt x="5892" y="2510"/>
                  <a:pt x="6018" y="2447"/>
                </a:cubicBezTo>
                <a:cubicBezTo>
                  <a:pt x="6096" y="2431"/>
                  <a:pt x="6173" y="2423"/>
                  <a:pt x="6249" y="2423"/>
                </a:cubicBezTo>
                <a:close/>
                <a:moveTo>
                  <a:pt x="4852" y="5156"/>
                </a:moveTo>
                <a:cubicBezTo>
                  <a:pt x="5041" y="5377"/>
                  <a:pt x="5293" y="5534"/>
                  <a:pt x="5577" y="5597"/>
                </a:cubicBezTo>
                <a:lnTo>
                  <a:pt x="3939" y="8243"/>
                </a:lnTo>
                <a:lnTo>
                  <a:pt x="2962" y="8243"/>
                </a:lnTo>
                <a:lnTo>
                  <a:pt x="4852" y="5156"/>
                </a:lnTo>
                <a:close/>
                <a:moveTo>
                  <a:pt x="7719" y="5187"/>
                </a:moveTo>
                <a:lnTo>
                  <a:pt x="9610" y="8243"/>
                </a:lnTo>
                <a:lnTo>
                  <a:pt x="8633" y="8243"/>
                </a:lnTo>
                <a:lnTo>
                  <a:pt x="7026" y="5597"/>
                </a:lnTo>
                <a:cubicBezTo>
                  <a:pt x="7310" y="5503"/>
                  <a:pt x="7530" y="5377"/>
                  <a:pt x="7719" y="5187"/>
                </a:cubicBezTo>
                <a:close/>
                <a:moveTo>
                  <a:pt x="6333" y="6007"/>
                </a:moveTo>
                <a:lnTo>
                  <a:pt x="7688" y="8275"/>
                </a:lnTo>
                <a:lnTo>
                  <a:pt x="7467" y="8275"/>
                </a:lnTo>
                <a:lnTo>
                  <a:pt x="7467" y="8243"/>
                </a:lnTo>
                <a:cubicBezTo>
                  <a:pt x="7373" y="7960"/>
                  <a:pt x="7215" y="7771"/>
                  <a:pt x="6995" y="7613"/>
                </a:cubicBezTo>
                <a:cubicBezTo>
                  <a:pt x="6783" y="7462"/>
                  <a:pt x="6545" y="7391"/>
                  <a:pt x="6310" y="7391"/>
                </a:cubicBezTo>
                <a:cubicBezTo>
                  <a:pt x="5812" y="7391"/>
                  <a:pt x="5329" y="7708"/>
                  <a:pt x="5136" y="8243"/>
                </a:cubicBezTo>
                <a:lnTo>
                  <a:pt x="4947" y="8243"/>
                </a:lnTo>
                <a:lnTo>
                  <a:pt x="6333" y="6007"/>
                </a:lnTo>
                <a:close/>
                <a:moveTo>
                  <a:pt x="6274" y="8212"/>
                </a:moveTo>
                <a:cubicBezTo>
                  <a:pt x="6325" y="8212"/>
                  <a:pt x="6377" y="8222"/>
                  <a:pt x="6428" y="8243"/>
                </a:cubicBezTo>
                <a:cubicBezTo>
                  <a:pt x="6585" y="8306"/>
                  <a:pt x="6680" y="8495"/>
                  <a:pt x="6680" y="8653"/>
                </a:cubicBezTo>
                <a:cubicBezTo>
                  <a:pt x="6704" y="8901"/>
                  <a:pt x="6515" y="9071"/>
                  <a:pt x="6295" y="9071"/>
                </a:cubicBezTo>
                <a:cubicBezTo>
                  <a:pt x="6235" y="9071"/>
                  <a:pt x="6173" y="9058"/>
                  <a:pt x="6113" y="9031"/>
                </a:cubicBezTo>
                <a:cubicBezTo>
                  <a:pt x="5924" y="8968"/>
                  <a:pt x="5798" y="8716"/>
                  <a:pt x="5892" y="8495"/>
                </a:cubicBezTo>
                <a:cubicBezTo>
                  <a:pt x="5941" y="8326"/>
                  <a:pt x="6101" y="8212"/>
                  <a:pt x="6274" y="8212"/>
                </a:cubicBezTo>
                <a:close/>
                <a:moveTo>
                  <a:pt x="3435" y="9063"/>
                </a:moveTo>
                <a:lnTo>
                  <a:pt x="1891" y="11583"/>
                </a:lnTo>
                <a:cubicBezTo>
                  <a:pt x="1576" y="11205"/>
                  <a:pt x="1513" y="10606"/>
                  <a:pt x="1796" y="10165"/>
                </a:cubicBezTo>
                <a:lnTo>
                  <a:pt x="2458" y="9063"/>
                </a:lnTo>
                <a:close/>
                <a:moveTo>
                  <a:pt x="10145" y="9063"/>
                </a:moveTo>
                <a:lnTo>
                  <a:pt x="10807" y="10165"/>
                </a:lnTo>
                <a:cubicBezTo>
                  <a:pt x="11027" y="10606"/>
                  <a:pt x="10996" y="11205"/>
                  <a:pt x="10681" y="11583"/>
                </a:cubicBezTo>
                <a:lnTo>
                  <a:pt x="9169" y="9063"/>
                </a:lnTo>
                <a:close/>
                <a:moveTo>
                  <a:pt x="6256" y="1"/>
                </a:moveTo>
                <a:cubicBezTo>
                  <a:pt x="5728" y="1"/>
                  <a:pt x="5259" y="331"/>
                  <a:pt x="5104" y="871"/>
                </a:cubicBezTo>
                <a:cubicBezTo>
                  <a:pt x="5041" y="997"/>
                  <a:pt x="5041" y="1123"/>
                  <a:pt x="5041" y="1218"/>
                </a:cubicBezTo>
                <a:lnTo>
                  <a:pt x="5041" y="2069"/>
                </a:lnTo>
                <a:cubicBezTo>
                  <a:pt x="4317" y="2604"/>
                  <a:pt x="4033" y="3581"/>
                  <a:pt x="4348" y="4431"/>
                </a:cubicBezTo>
                <a:cubicBezTo>
                  <a:pt x="4002" y="4998"/>
                  <a:pt x="2836" y="6920"/>
                  <a:pt x="1985" y="8275"/>
                </a:cubicBezTo>
                <a:lnTo>
                  <a:pt x="473" y="8275"/>
                </a:lnTo>
                <a:cubicBezTo>
                  <a:pt x="284" y="8275"/>
                  <a:pt x="95" y="8432"/>
                  <a:pt x="64" y="8653"/>
                </a:cubicBezTo>
                <a:cubicBezTo>
                  <a:pt x="1" y="8874"/>
                  <a:pt x="221" y="9094"/>
                  <a:pt x="442" y="9094"/>
                </a:cubicBezTo>
                <a:lnTo>
                  <a:pt x="1418" y="9094"/>
                </a:lnTo>
                <a:lnTo>
                  <a:pt x="1009" y="9787"/>
                </a:lnTo>
                <a:cubicBezTo>
                  <a:pt x="599" y="10417"/>
                  <a:pt x="599" y="11236"/>
                  <a:pt x="946" y="11866"/>
                </a:cubicBezTo>
                <a:cubicBezTo>
                  <a:pt x="1103" y="12182"/>
                  <a:pt x="1387" y="12465"/>
                  <a:pt x="1702" y="12654"/>
                </a:cubicBezTo>
                <a:cubicBezTo>
                  <a:pt x="1761" y="12694"/>
                  <a:pt x="1827" y="12711"/>
                  <a:pt x="1893" y="12711"/>
                </a:cubicBezTo>
                <a:cubicBezTo>
                  <a:pt x="2037" y="12711"/>
                  <a:pt x="2182" y="12626"/>
                  <a:pt x="2269" y="12497"/>
                </a:cubicBezTo>
                <a:lnTo>
                  <a:pt x="4348" y="9094"/>
                </a:lnTo>
                <a:lnTo>
                  <a:pt x="5041" y="9094"/>
                </a:lnTo>
                <a:cubicBezTo>
                  <a:pt x="5167" y="9504"/>
                  <a:pt x="5482" y="9787"/>
                  <a:pt x="5829" y="9882"/>
                </a:cubicBezTo>
                <a:cubicBezTo>
                  <a:pt x="5961" y="9928"/>
                  <a:pt x="6096" y="9950"/>
                  <a:pt x="6227" y="9950"/>
                </a:cubicBezTo>
                <a:cubicBezTo>
                  <a:pt x="6628" y="9950"/>
                  <a:pt x="7002" y="9749"/>
                  <a:pt x="7215" y="9441"/>
                </a:cubicBezTo>
                <a:cubicBezTo>
                  <a:pt x="7310" y="9346"/>
                  <a:pt x="7373" y="9189"/>
                  <a:pt x="7373" y="9189"/>
                </a:cubicBezTo>
                <a:lnTo>
                  <a:pt x="8097" y="9189"/>
                </a:lnTo>
                <a:lnTo>
                  <a:pt x="10145" y="12528"/>
                </a:lnTo>
                <a:cubicBezTo>
                  <a:pt x="10207" y="12673"/>
                  <a:pt x="10337" y="12750"/>
                  <a:pt x="10473" y="12750"/>
                </a:cubicBezTo>
                <a:cubicBezTo>
                  <a:pt x="10544" y="12750"/>
                  <a:pt x="10616" y="12729"/>
                  <a:pt x="10681" y="12686"/>
                </a:cubicBezTo>
                <a:cubicBezTo>
                  <a:pt x="11657" y="12119"/>
                  <a:pt x="11972" y="10795"/>
                  <a:pt x="11405" y="9850"/>
                </a:cubicBezTo>
                <a:lnTo>
                  <a:pt x="10996" y="9189"/>
                </a:lnTo>
                <a:lnTo>
                  <a:pt x="12288" y="9189"/>
                </a:lnTo>
                <a:cubicBezTo>
                  <a:pt x="12508" y="9189"/>
                  <a:pt x="12697" y="9031"/>
                  <a:pt x="12729" y="8842"/>
                </a:cubicBezTo>
                <a:cubicBezTo>
                  <a:pt x="12855" y="8432"/>
                  <a:pt x="12666" y="8243"/>
                  <a:pt x="12382" y="8243"/>
                </a:cubicBezTo>
                <a:lnTo>
                  <a:pt x="10555" y="8243"/>
                </a:lnTo>
                <a:lnTo>
                  <a:pt x="8192" y="4368"/>
                </a:lnTo>
                <a:cubicBezTo>
                  <a:pt x="8507" y="3549"/>
                  <a:pt x="8255" y="2573"/>
                  <a:pt x="7499" y="2005"/>
                </a:cubicBezTo>
                <a:lnTo>
                  <a:pt x="7499" y="1218"/>
                </a:lnTo>
                <a:cubicBezTo>
                  <a:pt x="7499" y="682"/>
                  <a:pt x="7152" y="210"/>
                  <a:pt x="6617" y="52"/>
                </a:cubicBezTo>
                <a:cubicBezTo>
                  <a:pt x="6495" y="18"/>
                  <a:pt x="6374" y="1"/>
                  <a:pt x="6256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43" name="Google Shape;10043;p84"/>
          <p:cNvGrpSpPr/>
          <p:nvPr/>
        </p:nvGrpSpPr>
        <p:grpSpPr>
          <a:xfrm>
            <a:off x="876569" y="2892853"/>
            <a:ext cx="330143" cy="368173"/>
            <a:chOff x="-40150450" y="1977325"/>
            <a:chExt cx="280400" cy="312700"/>
          </a:xfrm>
          <a:solidFill>
            <a:schemeClr val="accent1">
              <a:lumMod val="75000"/>
            </a:schemeClr>
          </a:solidFill>
        </p:grpSpPr>
        <p:sp>
          <p:nvSpPr>
            <p:cNvPr id="10044" name="Google Shape;10044;p84"/>
            <p:cNvSpPr/>
            <p:nvPr/>
          </p:nvSpPr>
          <p:spPr>
            <a:xfrm>
              <a:off x="-40052800" y="2041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84"/>
            <p:cNvSpPr/>
            <p:nvPr/>
          </p:nvSpPr>
          <p:spPr>
            <a:xfrm>
              <a:off x="-40150450" y="1977325"/>
              <a:ext cx="280400" cy="312700"/>
            </a:xfrm>
            <a:custGeom>
              <a:avLst/>
              <a:gdLst/>
              <a:ahLst/>
              <a:cxnLst/>
              <a:rect l="l" t="t" r="r" b="b"/>
              <a:pathLst>
                <a:path w="11216" h="12508" extrusionOk="0">
                  <a:moveTo>
                    <a:pt x="8379" y="838"/>
                  </a:moveTo>
                  <a:cubicBezTo>
                    <a:pt x="8626" y="838"/>
                    <a:pt x="8880" y="873"/>
                    <a:pt x="9137" y="946"/>
                  </a:cubicBezTo>
                  <a:cubicBezTo>
                    <a:pt x="8948" y="1733"/>
                    <a:pt x="8506" y="2300"/>
                    <a:pt x="7971" y="2615"/>
                  </a:cubicBezTo>
                  <a:cubicBezTo>
                    <a:pt x="7908" y="2678"/>
                    <a:pt x="7876" y="2678"/>
                    <a:pt x="7876" y="2678"/>
                  </a:cubicBezTo>
                  <a:cubicBezTo>
                    <a:pt x="7861" y="2694"/>
                    <a:pt x="7853" y="2694"/>
                    <a:pt x="7845" y="2694"/>
                  </a:cubicBezTo>
                  <a:cubicBezTo>
                    <a:pt x="7837" y="2694"/>
                    <a:pt x="7829" y="2694"/>
                    <a:pt x="7813" y="2710"/>
                  </a:cubicBezTo>
                  <a:cubicBezTo>
                    <a:pt x="7470" y="2868"/>
                    <a:pt x="7083" y="2938"/>
                    <a:pt x="6744" y="2938"/>
                  </a:cubicBezTo>
                  <a:cubicBezTo>
                    <a:pt x="6678" y="2938"/>
                    <a:pt x="6615" y="2935"/>
                    <a:pt x="6553" y="2930"/>
                  </a:cubicBezTo>
                  <a:lnTo>
                    <a:pt x="6459" y="2930"/>
                  </a:lnTo>
                  <a:cubicBezTo>
                    <a:pt x="6301" y="2930"/>
                    <a:pt x="6112" y="2899"/>
                    <a:pt x="5955" y="2867"/>
                  </a:cubicBezTo>
                  <a:cubicBezTo>
                    <a:pt x="6240" y="1597"/>
                    <a:pt x="7230" y="838"/>
                    <a:pt x="8379" y="838"/>
                  </a:cubicBezTo>
                  <a:close/>
                  <a:moveTo>
                    <a:pt x="9798" y="8538"/>
                  </a:moveTo>
                  <a:lnTo>
                    <a:pt x="9798" y="8538"/>
                  </a:lnTo>
                  <a:cubicBezTo>
                    <a:pt x="9831" y="8545"/>
                    <a:pt x="9862" y="8554"/>
                    <a:pt x="9892" y="8565"/>
                  </a:cubicBezTo>
                  <a:lnTo>
                    <a:pt x="9892" y="8565"/>
                  </a:lnTo>
                  <a:cubicBezTo>
                    <a:pt x="9829" y="8546"/>
                    <a:pt x="9798" y="8538"/>
                    <a:pt x="9798" y="8538"/>
                  </a:cubicBezTo>
                  <a:close/>
                  <a:moveTo>
                    <a:pt x="3433" y="3256"/>
                  </a:moveTo>
                  <a:cubicBezTo>
                    <a:pt x="3506" y="3256"/>
                    <a:pt x="3570" y="3264"/>
                    <a:pt x="3623" y="3277"/>
                  </a:cubicBezTo>
                  <a:cubicBezTo>
                    <a:pt x="4064" y="3403"/>
                    <a:pt x="4631" y="3970"/>
                    <a:pt x="5167" y="4128"/>
                  </a:cubicBezTo>
                  <a:cubicBezTo>
                    <a:pt x="5293" y="4159"/>
                    <a:pt x="5419" y="4159"/>
                    <a:pt x="5514" y="4159"/>
                  </a:cubicBezTo>
                  <a:lnTo>
                    <a:pt x="5577" y="4159"/>
                  </a:lnTo>
                  <a:cubicBezTo>
                    <a:pt x="5923" y="4159"/>
                    <a:pt x="6270" y="3907"/>
                    <a:pt x="6585" y="3718"/>
                  </a:cubicBezTo>
                  <a:cubicBezTo>
                    <a:pt x="7152" y="3718"/>
                    <a:pt x="7687" y="3592"/>
                    <a:pt x="8160" y="3371"/>
                  </a:cubicBezTo>
                  <a:cubicBezTo>
                    <a:pt x="9294" y="3812"/>
                    <a:pt x="10838" y="5388"/>
                    <a:pt x="9767" y="8475"/>
                  </a:cubicBezTo>
                  <a:cubicBezTo>
                    <a:pt x="9420" y="9672"/>
                    <a:pt x="8506" y="11342"/>
                    <a:pt x="7561" y="11594"/>
                  </a:cubicBezTo>
                  <a:cubicBezTo>
                    <a:pt x="7484" y="11627"/>
                    <a:pt x="7404" y="11641"/>
                    <a:pt x="7319" y="11641"/>
                  </a:cubicBezTo>
                  <a:cubicBezTo>
                    <a:pt x="7161" y="11641"/>
                    <a:pt x="6990" y="11593"/>
                    <a:pt x="6805" y="11531"/>
                  </a:cubicBezTo>
                  <a:cubicBezTo>
                    <a:pt x="6459" y="11279"/>
                    <a:pt x="6081" y="11027"/>
                    <a:pt x="5608" y="11027"/>
                  </a:cubicBezTo>
                  <a:cubicBezTo>
                    <a:pt x="5482" y="11027"/>
                    <a:pt x="5356" y="11027"/>
                    <a:pt x="5135" y="11059"/>
                  </a:cubicBezTo>
                  <a:cubicBezTo>
                    <a:pt x="4820" y="11122"/>
                    <a:pt x="4537" y="11311"/>
                    <a:pt x="4253" y="11468"/>
                  </a:cubicBezTo>
                  <a:cubicBezTo>
                    <a:pt x="4094" y="11568"/>
                    <a:pt x="3934" y="11630"/>
                    <a:pt x="3767" y="11630"/>
                  </a:cubicBezTo>
                  <a:cubicBezTo>
                    <a:pt x="3670" y="11630"/>
                    <a:pt x="3570" y="11609"/>
                    <a:pt x="3466" y="11563"/>
                  </a:cubicBezTo>
                  <a:cubicBezTo>
                    <a:pt x="3119" y="11437"/>
                    <a:pt x="2804" y="11122"/>
                    <a:pt x="2552" y="10838"/>
                  </a:cubicBezTo>
                  <a:cubicBezTo>
                    <a:pt x="1386" y="9515"/>
                    <a:pt x="0" y="6207"/>
                    <a:pt x="1670" y="4222"/>
                  </a:cubicBezTo>
                  <a:cubicBezTo>
                    <a:pt x="2238" y="3518"/>
                    <a:pt x="2992" y="3256"/>
                    <a:pt x="3433" y="3256"/>
                  </a:cubicBezTo>
                  <a:close/>
                  <a:moveTo>
                    <a:pt x="8415" y="0"/>
                  </a:moveTo>
                  <a:cubicBezTo>
                    <a:pt x="7084" y="0"/>
                    <a:pt x="5925" y="752"/>
                    <a:pt x="5356" y="1985"/>
                  </a:cubicBezTo>
                  <a:cubicBezTo>
                    <a:pt x="5104" y="1576"/>
                    <a:pt x="4663" y="1198"/>
                    <a:pt x="4190" y="977"/>
                  </a:cubicBezTo>
                  <a:lnTo>
                    <a:pt x="4033" y="883"/>
                  </a:lnTo>
                  <a:cubicBezTo>
                    <a:pt x="3975" y="858"/>
                    <a:pt x="3917" y="846"/>
                    <a:pt x="3862" y="846"/>
                  </a:cubicBezTo>
                  <a:cubicBezTo>
                    <a:pt x="3703" y="846"/>
                    <a:pt x="3559" y="940"/>
                    <a:pt x="3466" y="1103"/>
                  </a:cubicBezTo>
                  <a:cubicBezTo>
                    <a:pt x="3340" y="1292"/>
                    <a:pt x="3466" y="1513"/>
                    <a:pt x="3655" y="1639"/>
                  </a:cubicBezTo>
                  <a:lnTo>
                    <a:pt x="3812" y="1733"/>
                  </a:lnTo>
                  <a:cubicBezTo>
                    <a:pt x="4411" y="1985"/>
                    <a:pt x="4820" y="2521"/>
                    <a:pt x="4978" y="3088"/>
                  </a:cubicBezTo>
                  <a:cubicBezTo>
                    <a:pt x="4600" y="2867"/>
                    <a:pt x="4253" y="2615"/>
                    <a:pt x="3907" y="2521"/>
                  </a:cubicBezTo>
                  <a:cubicBezTo>
                    <a:pt x="3773" y="2479"/>
                    <a:pt x="3623" y="2459"/>
                    <a:pt x="3462" y="2459"/>
                  </a:cubicBezTo>
                  <a:cubicBezTo>
                    <a:pt x="2151" y="2459"/>
                    <a:pt x="126" y="3831"/>
                    <a:pt x="126" y="6553"/>
                  </a:cubicBezTo>
                  <a:cubicBezTo>
                    <a:pt x="126" y="8034"/>
                    <a:pt x="725" y="9641"/>
                    <a:pt x="1544" y="10870"/>
                  </a:cubicBezTo>
                  <a:cubicBezTo>
                    <a:pt x="2365" y="12070"/>
                    <a:pt x="3159" y="12482"/>
                    <a:pt x="3830" y="12482"/>
                  </a:cubicBezTo>
                  <a:cubicBezTo>
                    <a:pt x="4162" y="12482"/>
                    <a:pt x="4465" y="12381"/>
                    <a:pt x="4726" y="12224"/>
                  </a:cubicBezTo>
                  <a:cubicBezTo>
                    <a:pt x="4978" y="12067"/>
                    <a:pt x="5324" y="11846"/>
                    <a:pt x="5514" y="11846"/>
                  </a:cubicBezTo>
                  <a:cubicBezTo>
                    <a:pt x="5545" y="11846"/>
                    <a:pt x="5573" y="11844"/>
                    <a:pt x="5602" y="11844"/>
                  </a:cubicBezTo>
                  <a:cubicBezTo>
                    <a:pt x="5689" y="11844"/>
                    <a:pt x="5789" y="11862"/>
                    <a:pt x="6049" y="12004"/>
                  </a:cubicBezTo>
                  <a:lnTo>
                    <a:pt x="6396" y="12224"/>
                  </a:lnTo>
                  <a:cubicBezTo>
                    <a:pt x="6711" y="12445"/>
                    <a:pt x="6994" y="12508"/>
                    <a:pt x="7309" y="12508"/>
                  </a:cubicBezTo>
                  <a:cubicBezTo>
                    <a:pt x="8822" y="12508"/>
                    <a:pt x="10082" y="10302"/>
                    <a:pt x="10617" y="8853"/>
                  </a:cubicBezTo>
                  <a:cubicBezTo>
                    <a:pt x="11121" y="7246"/>
                    <a:pt x="11216" y="5514"/>
                    <a:pt x="10271" y="4096"/>
                  </a:cubicBezTo>
                  <a:cubicBezTo>
                    <a:pt x="9924" y="3560"/>
                    <a:pt x="9452" y="3151"/>
                    <a:pt x="8979" y="2867"/>
                  </a:cubicBezTo>
                  <a:cubicBezTo>
                    <a:pt x="9546" y="2363"/>
                    <a:pt x="9924" y="1607"/>
                    <a:pt x="10050" y="693"/>
                  </a:cubicBezTo>
                  <a:cubicBezTo>
                    <a:pt x="10082" y="504"/>
                    <a:pt x="9956" y="347"/>
                    <a:pt x="9767" y="252"/>
                  </a:cubicBezTo>
                  <a:cubicBezTo>
                    <a:pt x="9308" y="81"/>
                    <a:pt x="8852" y="0"/>
                    <a:pt x="84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84"/>
            <p:cNvSpPr/>
            <p:nvPr/>
          </p:nvSpPr>
          <p:spPr>
            <a:xfrm>
              <a:off x="-39925200" y="210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84"/>
            <p:cNvSpPr/>
            <p:nvPr/>
          </p:nvSpPr>
          <p:spPr>
            <a:xfrm>
              <a:off x="-39958275" y="2087025"/>
              <a:ext cx="44925" cy="105350"/>
            </a:xfrm>
            <a:custGeom>
              <a:avLst/>
              <a:gdLst/>
              <a:ahLst/>
              <a:cxnLst/>
              <a:rect l="l" t="t" r="r" b="b"/>
              <a:pathLst>
                <a:path w="1797" h="4214" extrusionOk="0">
                  <a:moveTo>
                    <a:pt x="439" y="1"/>
                  </a:moveTo>
                  <a:cubicBezTo>
                    <a:pt x="326" y="1"/>
                    <a:pt x="216" y="55"/>
                    <a:pt x="126" y="181"/>
                  </a:cubicBezTo>
                  <a:cubicBezTo>
                    <a:pt x="0" y="370"/>
                    <a:pt x="0" y="590"/>
                    <a:pt x="189" y="748"/>
                  </a:cubicBezTo>
                  <a:cubicBezTo>
                    <a:pt x="1009" y="1378"/>
                    <a:pt x="914" y="2638"/>
                    <a:pt x="536" y="3678"/>
                  </a:cubicBezTo>
                  <a:cubicBezTo>
                    <a:pt x="473" y="3867"/>
                    <a:pt x="599" y="4087"/>
                    <a:pt x="819" y="4182"/>
                  </a:cubicBezTo>
                  <a:cubicBezTo>
                    <a:pt x="862" y="4203"/>
                    <a:pt x="908" y="4213"/>
                    <a:pt x="954" y="4213"/>
                  </a:cubicBezTo>
                  <a:cubicBezTo>
                    <a:pt x="1112" y="4213"/>
                    <a:pt x="1275" y="4093"/>
                    <a:pt x="1324" y="3898"/>
                  </a:cubicBezTo>
                  <a:cubicBezTo>
                    <a:pt x="1639" y="2922"/>
                    <a:pt x="1796" y="1787"/>
                    <a:pt x="1324" y="842"/>
                  </a:cubicBezTo>
                  <a:cubicBezTo>
                    <a:pt x="1166" y="559"/>
                    <a:pt x="977" y="275"/>
                    <a:pt x="693" y="86"/>
                  </a:cubicBezTo>
                  <a:cubicBezTo>
                    <a:pt x="612" y="32"/>
                    <a:pt x="525" y="1"/>
                    <a:pt x="4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8" name="Google Shape;10048;p84"/>
          <p:cNvGrpSpPr/>
          <p:nvPr/>
        </p:nvGrpSpPr>
        <p:grpSpPr>
          <a:xfrm>
            <a:off x="870534" y="3352072"/>
            <a:ext cx="342211" cy="372824"/>
            <a:chOff x="-40160700" y="2339625"/>
            <a:chExt cx="290650" cy="316650"/>
          </a:xfrm>
          <a:solidFill>
            <a:schemeClr val="accent1">
              <a:lumMod val="75000"/>
            </a:schemeClr>
          </a:solidFill>
        </p:grpSpPr>
        <p:sp>
          <p:nvSpPr>
            <p:cNvPr id="10049" name="Google Shape;10049;p84"/>
            <p:cNvSpPr/>
            <p:nvPr/>
          </p:nvSpPr>
          <p:spPr>
            <a:xfrm>
              <a:off x="-40005525" y="2552600"/>
              <a:ext cx="70900" cy="62175"/>
            </a:xfrm>
            <a:custGeom>
              <a:avLst/>
              <a:gdLst/>
              <a:ahLst/>
              <a:cxnLst/>
              <a:rect l="l" t="t" r="r" b="b"/>
              <a:pathLst>
                <a:path w="2836" h="2487" extrusionOk="0">
                  <a:moveTo>
                    <a:pt x="1408" y="807"/>
                  </a:moveTo>
                  <a:cubicBezTo>
                    <a:pt x="1461" y="807"/>
                    <a:pt x="1518" y="817"/>
                    <a:pt x="1575" y="839"/>
                  </a:cubicBezTo>
                  <a:cubicBezTo>
                    <a:pt x="1733" y="902"/>
                    <a:pt x="1796" y="1028"/>
                    <a:pt x="1796" y="1248"/>
                  </a:cubicBezTo>
                  <a:cubicBezTo>
                    <a:pt x="1845" y="1496"/>
                    <a:pt x="1661" y="1666"/>
                    <a:pt x="1442" y="1666"/>
                  </a:cubicBezTo>
                  <a:cubicBezTo>
                    <a:pt x="1383" y="1666"/>
                    <a:pt x="1321" y="1653"/>
                    <a:pt x="1260" y="1626"/>
                  </a:cubicBezTo>
                  <a:cubicBezTo>
                    <a:pt x="1071" y="1563"/>
                    <a:pt x="945" y="1311"/>
                    <a:pt x="1008" y="1091"/>
                  </a:cubicBezTo>
                  <a:cubicBezTo>
                    <a:pt x="1081" y="921"/>
                    <a:pt x="1229" y="807"/>
                    <a:pt x="1408" y="807"/>
                  </a:cubicBezTo>
                  <a:close/>
                  <a:moveTo>
                    <a:pt x="1438" y="1"/>
                  </a:moveTo>
                  <a:cubicBezTo>
                    <a:pt x="1040" y="1"/>
                    <a:pt x="635" y="188"/>
                    <a:pt x="378" y="523"/>
                  </a:cubicBezTo>
                  <a:cubicBezTo>
                    <a:pt x="0" y="1091"/>
                    <a:pt x="158" y="1878"/>
                    <a:pt x="693" y="2256"/>
                  </a:cubicBezTo>
                  <a:cubicBezTo>
                    <a:pt x="909" y="2412"/>
                    <a:pt x="1158" y="2486"/>
                    <a:pt x="1405" y="2486"/>
                  </a:cubicBezTo>
                  <a:cubicBezTo>
                    <a:pt x="1806" y="2486"/>
                    <a:pt x="2204" y="2292"/>
                    <a:pt x="2457" y="1941"/>
                  </a:cubicBezTo>
                  <a:cubicBezTo>
                    <a:pt x="2836" y="1406"/>
                    <a:pt x="2678" y="618"/>
                    <a:pt x="2111" y="208"/>
                  </a:cubicBezTo>
                  <a:cubicBezTo>
                    <a:pt x="1911" y="67"/>
                    <a:pt x="1676" y="1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84"/>
            <p:cNvSpPr/>
            <p:nvPr/>
          </p:nvSpPr>
          <p:spPr>
            <a:xfrm>
              <a:off x="-40039400" y="2605050"/>
              <a:ext cx="29150" cy="20500"/>
            </a:xfrm>
            <a:custGeom>
              <a:avLst/>
              <a:gdLst/>
              <a:ahLst/>
              <a:cxnLst/>
              <a:rect l="l" t="t" r="r" b="b"/>
              <a:pathLst>
                <a:path w="1166" h="820" extrusionOk="0">
                  <a:moveTo>
                    <a:pt x="725" y="1"/>
                  </a:moveTo>
                  <a:cubicBezTo>
                    <a:pt x="473" y="1"/>
                    <a:pt x="0" y="190"/>
                    <a:pt x="0" y="410"/>
                  </a:cubicBezTo>
                  <a:cubicBezTo>
                    <a:pt x="0" y="631"/>
                    <a:pt x="473" y="820"/>
                    <a:pt x="725" y="820"/>
                  </a:cubicBezTo>
                  <a:cubicBezTo>
                    <a:pt x="945" y="820"/>
                    <a:pt x="1166" y="631"/>
                    <a:pt x="1166" y="410"/>
                  </a:cubicBezTo>
                  <a:cubicBezTo>
                    <a:pt x="1103" y="158"/>
                    <a:pt x="914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84"/>
            <p:cNvSpPr/>
            <p:nvPr/>
          </p:nvSpPr>
          <p:spPr>
            <a:xfrm>
              <a:off x="-40079575" y="25845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410" y="1"/>
                  </a:moveTo>
                  <a:cubicBezTo>
                    <a:pt x="190" y="1"/>
                    <a:pt x="1" y="158"/>
                    <a:pt x="1" y="379"/>
                  </a:cubicBezTo>
                  <a:cubicBezTo>
                    <a:pt x="1" y="599"/>
                    <a:pt x="190" y="788"/>
                    <a:pt x="410" y="788"/>
                  </a:cubicBezTo>
                  <a:cubicBezTo>
                    <a:pt x="631" y="788"/>
                    <a:pt x="788" y="599"/>
                    <a:pt x="788" y="379"/>
                  </a:cubicBezTo>
                  <a:cubicBezTo>
                    <a:pt x="788" y="158"/>
                    <a:pt x="631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84"/>
            <p:cNvSpPr/>
            <p:nvPr/>
          </p:nvSpPr>
          <p:spPr>
            <a:xfrm>
              <a:off x="-40160700" y="2339625"/>
              <a:ext cx="290650" cy="316650"/>
            </a:xfrm>
            <a:custGeom>
              <a:avLst/>
              <a:gdLst/>
              <a:ahLst/>
              <a:cxnLst/>
              <a:rect l="l" t="t" r="r" b="b"/>
              <a:pathLst>
                <a:path w="11626" h="12666" extrusionOk="0">
                  <a:moveTo>
                    <a:pt x="7656" y="820"/>
                  </a:moveTo>
                  <a:cubicBezTo>
                    <a:pt x="7845" y="820"/>
                    <a:pt x="8003" y="946"/>
                    <a:pt x="8066" y="1072"/>
                  </a:cubicBezTo>
                  <a:cubicBezTo>
                    <a:pt x="8129" y="1355"/>
                    <a:pt x="7940" y="1639"/>
                    <a:pt x="7656" y="1639"/>
                  </a:cubicBezTo>
                  <a:lnTo>
                    <a:pt x="4065" y="1639"/>
                  </a:lnTo>
                  <a:cubicBezTo>
                    <a:pt x="3876" y="1639"/>
                    <a:pt x="3687" y="1450"/>
                    <a:pt x="3687" y="1261"/>
                  </a:cubicBezTo>
                  <a:cubicBezTo>
                    <a:pt x="3687" y="1009"/>
                    <a:pt x="3876" y="851"/>
                    <a:pt x="4065" y="820"/>
                  </a:cubicBezTo>
                  <a:close/>
                  <a:moveTo>
                    <a:pt x="7310" y="2458"/>
                  </a:moveTo>
                  <a:lnTo>
                    <a:pt x="7310" y="5860"/>
                  </a:lnTo>
                  <a:cubicBezTo>
                    <a:pt x="7310" y="6270"/>
                    <a:pt x="7467" y="6711"/>
                    <a:pt x="7656" y="7026"/>
                  </a:cubicBezTo>
                  <a:cubicBezTo>
                    <a:pt x="7026" y="7152"/>
                    <a:pt x="6396" y="7404"/>
                    <a:pt x="5797" y="7782"/>
                  </a:cubicBezTo>
                  <a:cubicBezTo>
                    <a:pt x="5146" y="8207"/>
                    <a:pt x="4241" y="8453"/>
                    <a:pt x="3401" y="8453"/>
                  </a:cubicBezTo>
                  <a:cubicBezTo>
                    <a:pt x="3306" y="8453"/>
                    <a:pt x="3212" y="8450"/>
                    <a:pt x="3120" y="8444"/>
                  </a:cubicBezTo>
                  <a:lnTo>
                    <a:pt x="4128" y="7026"/>
                  </a:lnTo>
                  <a:cubicBezTo>
                    <a:pt x="4380" y="6680"/>
                    <a:pt x="4537" y="6239"/>
                    <a:pt x="4537" y="5829"/>
                  </a:cubicBezTo>
                  <a:lnTo>
                    <a:pt x="4537" y="2458"/>
                  </a:lnTo>
                  <a:close/>
                  <a:moveTo>
                    <a:pt x="8192" y="7782"/>
                  </a:moveTo>
                  <a:cubicBezTo>
                    <a:pt x="10775" y="11500"/>
                    <a:pt x="10586" y="11216"/>
                    <a:pt x="10618" y="11279"/>
                  </a:cubicBezTo>
                  <a:cubicBezTo>
                    <a:pt x="10681" y="11563"/>
                    <a:pt x="10523" y="11846"/>
                    <a:pt x="10208" y="11846"/>
                  </a:cubicBezTo>
                  <a:lnTo>
                    <a:pt x="1576" y="11846"/>
                  </a:lnTo>
                  <a:cubicBezTo>
                    <a:pt x="1198" y="11846"/>
                    <a:pt x="1040" y="11437"/>
                    <a:pt x="1198" y="11216"/>
                  </a:cubicBezTo>
                  <a:lnTo>
                    <a:pt x="2584" y="9232"/>
                  </a:lnTo>
                  <a:cubicBezTo>
                    <a:pt x="2825" y="9263"/>
                    <a:pt x="3077" y="9280"/>
                    <a:pt x="3333" y="9280"/>
                  </a:cubicBezTo>
                  <a:cubicBezTo>
                    <a:pt x="4347" y="9280"/>
                    <a:pt x="5434" y="9022"/>
                    <a:pt x="6239" y="8444"/>
                  </a:cubicBezTo>
                  <a:cubicBezTo>
                    <a:pt x="6837" y="8066"/>
                    <a:pt x="7499" y="7814"/>
                    <a:pt x="8192" y="7782"/>
                  </a:cubicBezTo>
                  <a:close/>
                  <a:moveTo>
                    <a:pt x="4128" y="1"/>
                  </a:moveTo>
                  <a:cubicBezTo>
                    <a:pt x="3435" y="1"/>
                    <a:pt x="2899" y="536"/>
                    <a:pt x="2899" y="1261"/>
                  </a:cubicBezTo>
                  <a:cubicBezTo>
                    <a:pt x="2899" y="1765"/>
                    <a:pt x="3214" y="2237"/>
                    <a:pt x="3718" y="2426"/>
                  </a:cubicBezTo>
                  <a:lnTo>
                    <a:pt x="3718" y="5860"/>
                  </a:lnTo>
                  <a:cubicBezTo>
                    <a:pt x="3718" y="6081"/>
                    <a:pt x="3655" y="6365"/>
                    <a:pt x="3498" y="6554"/>
                  </a:cubicBezTo>
                  <a:lnTo>
                    <a:pt x="568" y="10744"/>
                  </a:lnTo>
                  <a:cubicBezTo>
                    <a:pt x="1" y="11563"/>
                    <a:pt x="568" y="12666"/>
                    <a:pt x="1607" y="12666"/>
                  </a:cubicBezTo>
                  <a:lnTo>
                    <a:pt x="10271" y="12666"/>
                  </a:lnTo>
                  <a:cubicBezTo>
                    <a:pt x="10555" y="12666"/>
                    <a:pt x="10870" y="12540"/>
                    <a:pt x="11090" y="12350"/>
                  </a:cubicBezTo>
                  <a:cubicBezTo>
                    <a:pt x="11531" y="11972"/>
                    <a:pt x="11626" y="11248"/>
                    <a:pt x="11248" y="10744"/>
                  </a:cubicBezTo>
                  <a:lnTo>
                    <a:pt x="8318" y="6554"/>
                  </a:lnTo>
                  <a:cubicBezTo>
                    <a:pt x="8160" y="6365"/>
                    <a:pt x="8097" y="6081"/>
                    <a:pt x="8097" y="5860"/>
                  </a:cubicBezTo>
                  <a:lnTo>
                    <a:pt x="8097" y="2426"/>
                  </a:lnTo>
                  <a:cubicBezTo>
                    <a:pt x="8570" y="2269"/>
                    <a:pt x="8916" y="1796"/>
                    <a:pt x="8916" y="1261"/>
                  </a:cubicBezTo>
                  <a:cubicBezTo>
                    <a:pt x="8916" y="568"/>
                    <a:pt x="8381" y="1"/>
                    <a:pt x="76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3" name="Google Shape;10053;p84"/>
          <p:cNvGrpSpPr/>
          <p:nvPr/>
        </p:nvGrpSpPr>
        <p:grpSpPr>
          <a:xfrm>
            <a:off x="852359" y="3802529"/>
            <a:ext cx="375591" cy="372824"/>
            <a:chOff x="-40171725" y="2705875"/>
            <a:chExt cx="319000" cy="316650"/>
          </a:xfrm>
          <a:solidFill>
            <a:schemeClr val="accent1">
              <a:lumMod val="75000"/>
            </a:schemeClr>
          </a:solidFill>
        </p:grpSpPr>
        <p:sp>
          <p:nvSpPr>
            <p:cNvPr id="10054" name="Google Shape;10054;p84"/>
            <p:cNvSpPr/>
            <p:nvPr/>
          </p:nvSpPr>
          <p:spPr>
            <a:xfrm>
              <a:off x="-40068550" y="2788575"/>
              <a:ext cx="48075" cy="58775"/>
            </a:xfrm>
            <a:custGeom>
              <a:avLst/>
              <a:gdLst/>
              <a:ahLst/>
              <a:cxnLst/>
              <a:rect l="l" t="t" r="r" b="b"/>
              <a:pathLst>
                <a:path w="1923" h="2351" extrusionOk="0">
                  <a:moveTo>
                    <a:pt x="442" y="0"/>
                  </a:moveTo>
                  <a:cubicBezTo>
                    <a:pt x="190" y="0"/>
                    <a:pt x="1" y="158"/>
                    <a:pt x="32" y="410"/>
                  </a:cubicBezTo>
                  <a:cubicBezTo>
                    <a:pt x="32" y="1261"/>
                    <a:pt x="505" y="1985"/>
                    <a:pt x="1261" y="2300"/>
                  </a:cubicBezTo>
                  <a:cubicBezTo>
                    <a:pt x="1322" y="2335"/>
                    <a:pt x="1386" y="2351"/>
                    <a:pt x="1448" y="2351"/>
                  </a:cubicBezTo>
                  <a:cubicBezTo>
                    <a:pt x="1607" y="2351"/>
                    <a:pt x="1751" y="2247"/>
                    <a:pt x="1796" y="2111"/>
                  </a:cubicBezTo>
                  <a:cubicBezTo>
                    <a:pt x="1922" y="1891"/>
                    <a:pt x="1796" y="1639"/>
                    <a:pt x="1607" y="1576"/>
                  </a:cubicBezTo>
                  <a:cubicBezTo>
                    <a:pt x="1135" y="1355"/>
                    <a:pt x="851" y="945"/>
                    <a:pt x="851" y="410"/>
                  </a:cubicBezTo>
                  <a:cubicBezTo>
                    <a:pt x="851" y="189"/>
                    <a:pt x="662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84"/>
            <p:cNvSpPr/>
            <p:nvPr/>
          </p:nvSpPr>
          <p:spPr>
            <a:xfrm>
              <a:off x="-40171725" y="2705875"/>
              <a:ext cx="319000" cy="316650"/>
            </a:xfrm>
            <a:custGeom>
              <a:avLst/>
              <a:gdLst/>
              <a:ahLst/>
              <a:cxnLst/>
              <a:rect l="l" t="t" r="r" b="b"/>
              <a:pathLst>
                <a:path w="12760" h="12666" extrusionOk="0">
                  <a:moveTo>
                    <a:pt x="2489" y="1639"/>
                  </a:moveTo>
                  <a:lnTo>
                    <a:pt x="2489" y="3718"/>
                  </a:lnTo>
                  <a:cubicBezTo>
                    <a:pt x="2489" y="4127"/>
                    <a:pt x="2552" y="4506"/>
                    <a:pt x="2678" y="4884"/>
                  </a:cubicBezTo>
                  <a:cubicBezTo>
                    <a:pt x="1639" y="4600"/>
                    <a:pt x="820" y="3623"/>
                    <a:pt x="820" y="2458"/>
                  </a:cubicBezTo>
                  <a:lnTo>
                    <a:pt x="820" y="2048"/>
                  </a:lnTo>
                  <a:cubicBezTo>
                    <a:pt x="820" y="1796"/>
                    <a:pt x="1009" y="1639"/>
                    <a:pt x="1261" y="1639"/>
                  </a:cubicBezTo>
                  <a:close/>
                  <a:moveTo>
                    <a:pt x="11500" y="1639"/>
                  </a:moveTo>
                  <a:cubicBezTo>
                    <a:pt x="11720" y="1639"/>
                    <a:pt x="11878" y="1828"/>
                    <a:pt x="11878" y="2048"/>
                  </a:cubicBezTo>
                  <a:lnTo>
                    <a:pt x="11878" y="2426"/>
                  </a:lnTo>
                  <a:cubicBezTo>
                    <a:pt x="11878" y="3623"/>
                    <a:pt x="11090" y="4569"/>
                    <a:pt x="10019" y="4884"/>
                  </a:cubicBezTo>
                  <a:cubicBezTo>
                    <a:pt x="10145" y="4506"/>
                    <a:pt x="10240" y="4127"/>
                    <a:pt x="10240" y="3718"/>
                  </a:cubicBezTo>
                  <a:lnTo>
                    <a:pt x="10240" y="1639"/>
                  </a:lnTo>
                  <a:close/>
                  <a:moveTo>
                    <a:pt x="9389" y="788"/>
                  </a:moveTo>
                  <a:lnTo>
                    <a:pt x="9389" y="3686"/>
                  </a:lnTo>
                  <a:cubicBezTo>
                    <a:pt x="9389" y="4789"/>
                    <a:pt x="8759" y="5860"/>
                    <a:pt x="7656" y="6333"/>
                  </a:cubicBezTo>
                  <a:cubicBezTo>
                    <a:pt x="7247" y="6522"/>
                    <a:pt x="6932" y="6963"/>
                    <a:pt x="6932" y="7467"/>
                  </a:cubicBezTo>
                  <a:cubicBezTo>
                    <a:pt x="6932" y="7467"/>
                    <a:pt x="6932" y="7908"/>
                    <a:pt x="7026" y="8507"/>
                  </a:cubicBezTo>
                  <a:cubicBezTo>
                    <a:pt x="7121" y="8759"/>
                    <a:pt x="7247" y="9074"/>
                    <a:pt x="7341" y="9357"/>
                  </a:cubicBezTo>
                  <a:lnTo>
                    <a:pt x="5356" y="9357"/>
                  </a:lnTo>
                  <a:cubicBezTo>
                    <a:pt x="5671" y="8759"/>
                    <a:pt x="5766" y="8066"/>
                    <a:pt x="5766" y="7498"/>
                  </a:cubicBezTo>
                  <a:cubicBezTo>
                    <a:pt x="5766" y="6994"/>
                    <a:pt x="5451" y="6553"/>
                    <a:pt x="5041" y="6364"/>
                  </a:cubicBezTo>
                  <a:cubicBezTo>
                    <a:pt x="4569" y="6144"/>
                    <a:pt x="4128" y="5766"/>
                    <a:pt x="3813" y="5293"/>
                  </a:cubicBezTo>
                  <a:cubicBezTo>
                    <a:pt x="3498" y="4821"/>
                    <a:pt x="3340" y="4285"/>
                    <a:pt x="3340" y="3686"/>
                  </a:cubicBezTo>
                  <a:lnTo>
                    <a:pt x="3340" y="788"/>
                  </a:lnTo>
                  <a:close/>
                  <a:moveTo>
                    <a:pt x="8696" y="10176"/>
                  </a:moveTo>
                  <a:lnTo>
                    <a:pt x="9263" y="11846"/>
                  </a:lnTo>
                  <a:lnTo>
                    <a:pt x="3498" y="11846"/>
                  </a:lnTo>
                  <a:lnTo>
                    <a:pt x="4033" y="10176"/>
                  </a:lnTo>
                  <a:close/>
                  <a:moveTo>
                    <a:pt x="2930" y="0"/>
                  </a:moveTo>
                  <a:cubicBezTo>
                    <a:pt x="2710" y="0"/>
                    <a:pt x="2552" y="189"/>
                    <a:pt x="2552" y="410"/>
                  </a:cubicBezTo>
                  <a:lnTo>
                    <a:pt x="2552" y="851"/>
                  </a:lnTo>
                  <a:lnTo>
                    <a:pt x="1324" y="851"/>
                  </a:lnTo>
                  <a:cubicBezTo>
                    <a:pt x="1302" y="850"/>
                    <a:pt x="1280" y="850"/>
                    <a:pt x="1258" y="850"/>
                  </a:cubicBezTo>
                  <a:cubicBezTo>
                    <a:pt x="506" y="850"/>
                    <a:pt x="1" y="1374"/>
                    <a:pt x="1" y="2048"/>
                  </a:cubicBezTo>
                  <a:lnTo>
                    <a:pt x="1" y="2426"/>
                  </a:lnTo>
                  <a:cubicBezTo>
                    <a:pt x="1" y="4190"/>
                    <a:pt x="1355" y="5608"/>
                    <a:pt x="3088" y="5766"/>
                  </a:cubicBezTo>
                  <a:cubicBezTo>
                    <a:pt x="3498" y="6364"/>
                    <a:pt x="4033" y="6837"/>
                    <a:pt x="4726" y="7120"/>
                  </a:cubicBezTo>
                  <a:cubicBezTo>
                    <a:pt x="4884" y="7183"/>
                    <a:pt x="4947" y="7309"/>
                    <a:pt x="4947" y="7498"/>
                  </a:cubicBezTo>
                  <a:cubicBezTo>
                    <a:pt x="4947" y="8097"/>
                    <a:pt x="4726" y="8885"/>
                    <a:pt x="4348" y="9357"/>
                  </a:cubicBezTo>
                  <a:lnTo>
                    <a:pt x="3718" y="9357"/>
                  </a:lnTo>
                  <a:cubicBezTo>
                    <a:pt x="3529" y="9357"/>
                    <a:pt x="3372" y="9483"/>
                    <a:pt x="3340" y="9641"/>
                  </a:cubicBezTo>
                  <a:lnTo>
                    <a:pt x="2521" y="12130"/>
                  </a:lnTo>
                  <a:cubicBezTo>
                    <a:pt x="2426" y="12382"/>
                    <a:pt x="2615" y="12665"/>
                    <a:pt x="2899" y="12665"/>
                  </a:cubicBezTo>
                  <a:lnTo>
                    <a:pt x="9799" y="12665"/>
                  </a:lnTo>
                  <a:cubicBezTo>
                    <a:pt x="10082" y="12665"/>
                    <a:pt x="10271" y="12382"/>
                    <a:pt x="10177" y="12130"/>
                  </a:cubicBezTo>
                  <a:lnTo>
                    <a:pt x="9357" y="9641"/>
                  </a:lnTo>
                  <a:cubicBezTo>
                    <a:pt x="9326" y="9483"/>
                    <a:pt x="9168" y="9357"/>
                    <a:pt x="8979" y="9357"/>
                  </a:cubicBezTo>
                  <a:lnTo>
                    <a:pt x="8349" y="9357"/>
                  </a:lnTo>
                  <a:cubicBezTo>
                    <a:pt x="7971" y="8885"/>
                    <a:pt x="7751" y="8097"/>
                    <a:pt x="7751" y="7498"/>
                  </a:cubicBezTo>
                  <a:cubicBezTo>
                    <a:pt x="7751" y="7341"/>
                    <a:pt x="7877" y="7183"/>
                    <a:pt x="7971" y="7152"/>
                  </a:cubicBezTo>
                  <a:cubicBezTo>
                    <a:pt x="8601" y="6868"/>
                    <a:pt x="9200" y="6396"/>
                    <a:pt x="9610" y="5829"/>
                  </a:cubicBezTo>
                  <a:cubicBezTo>
                    <a:pt x="10901" y="5734"/>
                    <a:pt x="12004" y="4947"/>
                    <a:pt x="12476" y="3781"/>
                  </a:cubicBezTo>
                  <a:cubicBezTo>
                    <a:pt x="12760" y="3056"/>
                    <a:pt x="12760" y="2552"/>
                    <a:pt x="12760" y="2080"/>
                  </a:cubicBezTo>
                  <a:cubicBezTo>
                    <a:pt x="12760" y="1435"/>
                    <a:pt x="12221" y="850"/>
                    <a:pt x="11581" y="850"/>
                  </a:cubicBezTo>
                  <a:cubicBezTo>
                    <a:pt x="11565" y="850"/>
                    <a:pt x="11548" y="850"/>
                    <a:pt x="11531" y="851"/>
                  </a:cubicBezTo>
                  <a:lnTo>
                    <a:pt x="10271" y="851"/>
                  </a:lnTo>
                  <a:lnTo>
                    <a:pt x="10271" y="410"/>
                  </a:lnTo>
                  <a:cubicBezTo>
                    <a:pt x="10271" y="189"/>
                    <a:pt x="10082" y="0"/>
                    <a:pt x="9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6" name="Google Shape;10056;p84"/>
          <p:cNvGrpSpPr/>
          <p:nvPr/>
        </p:nvGrpSpPr>
        <p:grpSpPr>
          <a:xfrm>
            <a:off x="3109957" y="2876984"/>
            <a:ext cx="272686" cy="373766"/>
            <a:chOff x="-38275925" y="1946600"/>
            <a:chExt cx="231600" cy="317450"/>
          </a:xfrm>
          <a:solidFill>
            <a:schemeClr val="accent1">
              <a:lumMod val="75000"/>
            </a:schemeClr>
          </a:solidFill>
        </p:grpSpPr>
        <p:sp>
          <p:nvSpPr>
            <p:cNvPr id="10057" name="Google Shape;10057;p84"/>
            <p:cNvSpPr/>
            <p:nvPr/>
          </p:nvSpPr>
          <p:spPr>
            <a:xfrm>
              <a:off x="-38275925" y="1946600"/>
              <a:ext cx="231600" cy="317450"/>
            </a:xfrm>
            <a:custGeom>
              <a:avLst/>
              <a:gdLst/>
              <a:ahLst/>
              <a:cxnLst/>
              <a:rect l="l" t="t" r="r" b="b"/>
              <a:pathLst>
                <a:path w="9264" h="12698" extrusionOk="0">
                  <a:moveTo>
                    <a:pt x="4546" y="892"/>
                  </a:moveTo>
                  <a:cubicBezTo>
                    <a:pt x="4811" y="892"/>
                    <a:pt x="5082" y="920"/>
                    <a:pt x="5357" y="977"/>
                  </a:cubicBezTo>
                  <a:cubicBezTo>
                    <a:pt x="6964" y="1292"/>
                    <a:pt x="8287" y="2742"/>
                    <a:pt x="8287" y="4600"/>
                  </a:cubicBezTo>
                  <a:cubicBezTo>
                    <a:pt x="8287" y="5987"/>
                    <a:pt x="7531" y="7215"/>
                    <a:pt x="6396" y="7845"/>
                  </a:cubicBezTo>
                  <a:cubicBezTo>
                    <a:pt x="5987" y="8034"/>
                    <a:pt x="5798" y="8475"/>
                    <a:pt x="5798" y="8885"/>
                  </a:cubicBezTo>
                  <a:lnTo>
                    <a:pt x="5798" y="9169"/>
                  </a:lnTo>
                  <a:lnTo>
                    <a:pt x="3309" y="9169"/>
                  </a:lnTo>
                  <a:lnTo>
                    <a:pt x="3309" y="8854"/>
                  </a:lnTo>
                  <a:cubicBezTo>
                    <a:pt x="3309" y="8412"/>
                    <a:pt x="3088" y="8034"/>
                    <a:pt x="2679" y="7782"/>
                  </a:cubicBezTo>
                  <a:cubicBezTo>
                    <a:pt x="1545" y="7121"/>
                    <a:pt x="820" y="5955"/>
                    <a:pt x="820" y="4600"/>
                  </a:cubicBezTo>
                  <a:cubicBezTo>
                    <a:pt x="820" y="2536"/>
                    <a:pt x="2499" y="892"/>
                    <a:pt x="4546" y="892"/>
                  </a:cubicBezTo>
                  <a:close/>
                  <a:moveTo>
                    <a:pt x="5798" y="9956"/>
                  </a:moveTo>
                  <a:lnTo>
                    <a:pt x="5798" y="10681"/>
                  </a:lnTo>
                  <a:cubicBezTo>
                    <a:pt x="5798" y="10901"/>
                    <a:pt x="5609" y="11059"/>
                    <a:pt x="5357" y="11090"/>
                  </a:cubicBezTo>
                  <a:lnTo>
                    <a:pt x="3719" y="11090"/>
                  </a:lnTo>
                  <a:cubicBezTo>
                    <a:pt x="3467" y="11090"/>
                    <a:pt x="3309" y="10901"/>
                    <a:pt x="3277" y="10681"/>
                  </a:cubicBezTo>
                  <a:lnTo>
                    <a:pt x="3277" y="9956"/>
                  </a:lnTo>
                  <a:close/>
                  <a:moveTo>
                    <a:pt x="4443" y="1"/>
                  </a:moveTo>
                  <a:cubicBezTo>
                    <a:pt x="2049" y="32"/>
                    <a:pt x="1" y="2080"/>
                    <a:pt x="1" y="4600"/>
                  </a:cubicBezTo>
                  <a:cubicBezTo>
                    <a:pt x="1" y="6270"/>
                    <a:pt x="883" y="7719"/>
                    <a:pt x="2238" y="8539"/>
                  </a:cubicBezTo>
                  <a:cubicBezTo>
                    <a:pt x="2332" y="8570"/>
                    <a:pt x="2395" y="8696"/>
                    <a:pt x="2458" y="8759"/>
                  </a:cubicBezTo>
                  <a:lnTo>
                    <a:pt x="2458" y="10681"/>
                  </a:lnTo>
                  <a:cubicBezTo>
                    <a:pt x="2458" y="11216"/>
                    <a:pt x="2805" y="11689"/>
                    <a:pt x="3309" y="11847"/>
                  </a:cubicBezTo>
                  <a:cubicBezTo>
                    <a:pt x="3467" y="12351"/>
                    <a:pt x="3939" y="12697"/>
                    <a:pt x="4506" y="12697"/>
                  </a:cubicBezTo>
                  <a:cubicBezTo>
                    <a:pt x="5042" y="12697"/>
                    <a:pt x="5514" y="12351"/>
                    <a:pt x="5672" y="11847"/>
                  </a:cubicBezTo>
                  <a:cubicBezTo>
                    <a:pt x="6176" y="11689"/>
                    <a:pt x="6554" y="11216"/>
                    <a:pt x="6554" y="10681"/>
                  </a:cubicBezTo>
                  <a:lnTo>
                    <a:pt x="6554" y="8854"/>
                  </a:lnTo>
                  <a:cubicBezTo>
                    <a:pt x="6554" y="8728"/>
                    <a:pt x="6617" y="8570"/>
                    <a:pt x="6712" y="8507"/>
                  </a:cubicBezTo>
                  <a:cubicBezTo>
                    <a:pt x="8318" y="7593"/>
                    <a:pt x="9263" y="5735"/>
                    <a:pt x="8948" y="3750"/>
                  </a:cubicBezTo>
                  <a:cubicBezTo>
                    <a:pt x="8602" y="1702"/>
                    <a:pt x="6806" y="1"/>
                    <a:pt x="44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84"/>
            <p:cNvSpPr/>
            <p:nvPr/>
          </p:nvSpPr>
          <p:spPr>
            <a:xfrm>
              <a:off x="-38235750" y="1989125"/>
              <a:ext cx="84300" cy="83525"/>
            </a:xfrm>
            <a:custGeom>
              <a:avLst/>
              <a:gdLst/>
              <a:ahLst/>
              <a:cxnLst/>
              <a:rect l="l" t="t" r="r" b="b"/>
              <a:pathLst>
                <a:path w="3372" h="3341" extrusionOk="0">
                  <a:moveTo>
                    <a:pt x="2931" y="1"/>
                  </a:moveTo>
                  <a:cubicBezTo>
                    <a:pt x="1355" y="1"/>
                    <a:pt x="64" y="1293"/>
                    <a:pt x="1" y="2899"/>
                  </a:cubicBezTo>
                  <a:cubicBezTo>
                    <a:pt x="1" y="3120"/>
                    <a:pt x="158" y="3340"/>
                    <a:pt x="410" y="3340"/>
                  </a:cubicBezTo>
                  <a:cubicBezTo>
                    <a:pt x="631" y="3340"/>
                    <a:pt x="851" y="3120"/>
                    <a:pt x="851" y="2899"/>
                  </a:cubicBezTo>
                  <a:cubicBezTo>
                    <a:pt x="883" y="1765"/>
                    <a:pt x="1796" y="820"/>
                    <a:pt x="2931" y="820"/>
                  </a:cubicBezTo>
                  <a:cubicBezTo>
                    <a:pt x="3151" y="820"/>
                    <a:pt x="3372" y="631"/>
                    <a:pt x="3372" y="379"/>
                  </a:cubicBezTo>
                  <a:cubicBezTo>
                    <a:pt x="3372" y="190"/>
                    <a:pt x="3151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9" name="Google Shape;10059;p84"/>
          <p:cNvSpPr/>
          <p:nvPr/>
        </p:nvSpPr>
        <p:spPr>
          <a:xfrm>
            <a:off x="3057873" y="3308700"/>
            <a:ext cx="374678" cy="374089"/>
          </a:xfrm>
          <a:custGeom>
            <a:avLst/>
            <a:gdLst/>
            <a:ahLst/>
            <a:cxnLst/>
            <a:rect l="l" t="t" r="r" b="b"/>
            <a:pathLst>
              <a:path w="12729" h="12709" extrusionOk="0">
                <a:moveTo>
                  <a:pt x="7089" y="894"/>
                </a:moveTo>
                <a:lnTo>
                  <a:pt x="7089" y="894"/>
                </a:lnTo>
                <a:cubicBezTo>
                  <a:pt x="8160" y="989"/>
                  <a:pt x="9137" y="1461"/>
                  <a:pt x="9956" y="2186"/>
                </a:cubicBezTo>
                <a:lnTo>
                  <a:pt x="8192" y="3950"/>
                </a:lnTo>
                <a:cubicBezTo>
                  <a:pt x="7436" y="3099"/>
                  <a:pt x="7089" y="1934"/>
                  <a:pt x="7089" y="894"/>
                </a:cubicBezTo>
                <a:close/>
                <a:moveTo>
                  <a:pt x="10555" y="2721"/>
                </a:moveTo>
                <a:cubicBezTo>
                  <a:pt x="11248" y="3572"/>
                  <a:pt x="11689" y="4549"/>
                  <a:pt x="11847" y="5620"/>
                </a:cubicBezTo>
                <a:cubicBezTo>
                  <a:pt x="10775" y="5620"/>
                  <a:pt x="9673" y="5242"/>
                  <a:pt x="8791" y="4486"/>
                </a:cubicBezTo>
                <a:lnTo>
                  <a:pt x="10555" y="2721"/>
                </a:lnTo>
                <a:close/>
                <a:moveTo>
                  <a:pt x="6270" y="831"/>
                </a:moveTo>
                <a:cubicBezTo>
                  <a:pt x="6207" y="2154"/>
                  <a:pt x="6680" y="3477"/>
                  <a:pt x="7593" y="4549"/>
                </a:cubicBezTo>
                <a:lnTo>
                  <a:pt x="6365" y="5777"/>
                </a:lnTo>
                <a:lnTo>
                  <a:pt x="2805" y="2186"/>
                </a:lnTo>
                <a:cubicBezTo>
                  <a:pt x="3781" y="1304"/>
                  <a:pt x="5010" y="831"/>
                  <a:pt x="6270" y="831"/>
                </a:cubicBezTo>
                <a:close/>
                <a:moveTo>
                  <a:pt x="2206" y="2721"/>
                </a:moveTo>
                <a:lnTo>
                  <a:pt x="5798" y="6313"/>
                </a:lnTo>
                <a:lnTo>
                  <a:pt x="4569" y="7542"/>
                </a:lnTo>
                <a:cubicBezTo>
                  <a:pt x="3648" y="6620"/>
                  <a:pt x="2337" y="6028"/>
                  <a:pt x="958" y="6028"/>
                </a:cubicBezTo>
                <a:cubicBezTo>
                  <a:pt x="923" y="6028"/>
                  <a:pt x="887" y="6029"/>
                  <a:pt x="851" y="6029"/>
                </a:cubicBezTo>
                <a:cubicBezTo>
                  <a:pt x="946" y="4864"/>
                  <a:pt x="1387" y="3666"/>
                  <a:pt x="2206" y="2721"/>
                </a:cubicBezTo>
                <a:close/>
                <a:moveTo>
                  <a:pt x="8192" y="5147"/>
                </a:moveTo>
                <a:cubicBezTo>
                  <a:pt x="9263" y="6029"/>
                  <a:pt x="10586" y="6470"/>
                  <a:pt x="11878" y="6470"/>
                </a:cubicBezTo>
                <a:cubicBezTo>
                  <a:pt x="11847" y="7699"/>
                  <a:pt x="11405" y="8959"/>
                  <a:pt x="10555" y="9936"/>
                </a:cubicBezTo>
                <a:lnTo>
                  <a:pt x="6963" y="6344"/>
                </a:lnTo>
                <a:lnTo>
                  <a:pt x="8192" y="5147"/>
                </a:lnTo>
                <a:close/>
                <a:moveTo>
                  <a:pt x="1027" y="6910"/>
                </a:moveTo>
                <a:cubicBezTo>
                  <a:pt x="2180" y="6910"/>
                  <a:pt x="3239" y="7378"/>
                  <a:pt x="4002" y="8172"/>
                </a:cubicBezTo>
                <a:lnTo>
                  <a:pt x="2206" y="9967"/>
                </a:lnTo>
                <a:cubicBezTo>
                  <a:pt x="1450" y="9117"/>
                  <a:pt x="1009" y="8046"/>
                  <a:pt x="914" y="6911"/>
                </a:cubicBezTo>
                <a:cubicBezTo>
                  <a:pt x="952" y="6910"/>
                  <a:pt x="989" y="6910"/>
                  <a:pt x="1027" y="6910"/>
                </a:cubicBezTo>
                <a:close/>
                <a:moveTo>
                  <a:pt x="4537" y="8770"/>
                </a:moveTo>
                <a:cubicBezTo>
                  <a:pt x="5104" y="9652"/>
                  <a:pt x="5325" y="10692"/>
                  <a:pt x="5199" y="11700"/>
                </a:cubicBezTo>
                <a:cubicBezTo>
                  <a:pt x="4285" y="11511"/>
                  <a:pt x="3498" y="11133"/>
                  <a:pt x="2805" y="10503"/>
                </a:cubicBezTo>
                <a:lnTo>
                  <a:pt x="4537" y="8770"/>
                </a:lnTo>
                <a:close/>
                <a:moveTo>
                  <a:pt x="6365" y="6911"/>
                </a:moveTo>
                <a:lnTo>
                  <a:pt x="9956" y="10503"/>
                </a:lnTo>
                <a:cubicBezTo>
                  <a:pt x="8948" y="11399"/>
                  <a:pt x="7716" y="11847"/>
                  <a:pt x="6481" y="11847"/>
                </a:cubicBezTo>
                <a:cubicBezTo>
                  <a:pt x="6327" y="11847"/>
                  <a:pt x="6172" y="11840"/>
                  <a:pt x="6018" y="11826"/>
                </a:cubicBezTo>
                <a:cubicBezTo>
                  <a:pt x="6176" y="10566"/>
                  <a:pt x="5892" y="9274"/>
                  <a:pt x="5104" y="8172"/>
                </a:cubicBezTo>
                <a:lnTo>
                  <a:pt x="6365" y="6911"/>
                </a:lnTo>
                <a:close/>
                <a:moveTo>
                  <a:pt x="6349" y="0"/>
                </a:moveTo>
                <a:cubicBezTo>
                  <a:pt x="2842" y="0"/>
                  <a:pt x="1" y="2821"/>
                  <a:pt x="1" y="6344"/>
                </a:cubicBezTo>
                <a:cubicBezTo>
                  <a:pt x="1" y="9873"/>
                  <a:pt x="2836" y="12708"/>
                  <a:pt x="6333" y="12708"/>
                </a:cubicBezTo>
                <a:cubicBezTo>
                  <a:pt x="9830" y="12708"/>
                  <a:pt x="12666" y="9873"/>
                  <a:pt x="12666" y="6344"/>
                </a:cubicBezTo>
                <a:cubicBezTo>
                  <a:pt x="12729" y="2973"/>
                  <a:pt x="10082" y="201"/>
                  <a:pt x="6743" y="12"/>
                </a:cubicBezTo>
                <a:cubicBezTo>
                  <a:pt x="6611" y="4"/>
                  <a:pt x="6479" y="0"/>
                  <a:pt x="634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0" name="Google Shape;10060;p84"/>
          <p:cNvSpPr/>
          <p:nvPr/>
        </p:nvSpPr>
        <p:spPr>
          <a:xfrm>
            <a:off x="3137950" y="3801601"/>
            <a:ext cx="219821" cy="374678"/>
          </a:xfrm>
          <a:custGeom>
            <a:avLst/>
            <a:gdLst/>
            <a:ahLst/>
            <a:cxnLst/>
            <a:rect l="l" t="t" r="r" b="b"/>
            <a:pathLst>
              <a:path w="7468" h="12729" extrusionOk="0">
                <a:moveTo>
                  <a:pt x="3715" y="5763"/>
                </a:moveTo>
                <a:cubicBezTo>
                  <a:pt x="3853" y="5763"/>
                  <a:pt x="3994" y="5833"/>
                  <a:pt x="4096" y="5955"/>
                </a:cubicBezTo>
                <a:cubicBezTo>
                  <a:pt x="4285" y="6239"/>
                  <a:pt x="4096" y="6585"/>
                  <a:pt x="3718" y="6585"/>
                </a:cubicBezTo>
                <a:cubicBezTo>
                  <a:pt x="3561" y="6585"/>
                  <a:pt x="3466" y="6491"/>
                  <a:pt x="3372" y="6396"/>
                </a:cubicBezTo>
                <a:cubicBezTo>
                  <a:pt x="3246" y="6239"/>
                  <a:pt x="3309" y="5955"/>
                  <a:pt x="3498" y="5829"/>
                </a:cubicBezTo>
                <a:cubicBezTo>
                  <a:pt x="3565" y="5784"/>
                  <a:pt x="3639" y="5763"/>
                  <a:pt x="3715" y="5763"/>
                </a:cubicBezTo>
                <a:close/>
                <a:moveTo>
                  <a:pt x="4128" y="1922"/>
                </a:moveTo>
                <a:lnTo>
                  <a:pt x="6554" y="6176"/>
                </a:lnTo>
                <a:lnTo>
                  <a:pt x="5104" y="9074"/>
                </a:lnTo>
                <a:lnTo>
                  <a:pt x="2300" y="9074"/>
                </a:lnTo>
                <a:cubicBezTo>
                  <a:pt x="1954" y="8349"/>
                  <a:pt x="977" y="6333"/>
                  <a:pt x="851" y="6176"/>
                </a:cubicBezTo>
                <a:lnTo>
                  <a:pt x="3309" y="1922"/>
                </a:lnTo>
                <a:lnTo>
                  <a:pt x="3309" y="5010"/>
                </a:lnTo>
                <a:cubicBezTo>
                  <a:pt x="2836" y="5167"/>
                  <a:pt x="2458" y="5640"/>
                  <a:pt x="2458" y="6176"/>
                </a:cubicBezTo>
                <a:cubicBezTo>
                  <a:pt x="2458" y="6837"/>
                  <a:pt x="3025" y="7436"/>
                  <a:pt x="3718" y="7436"/>
                </a:cubicBezTo>
                <a:cubicBezTo>
                  <a:pt x="4411" y="7436"/>
                  <a:pt x="4978" y="6900"/>
                  <a:pt x="4947" y="6176"/>
                </a:cubicBezTo>
                <a:cubicBezTo>
                  <a:pt x="4947" y="5640"/>
                  <a:pt x="4600" y="5199"/>
                  <a:pt x="4128" y="5010"/>
                </a:cubicBezTo>
                <a:lnTo>
                  <a:pt x="4128" y="1922"/>
                </a:lnTo>
                <a:close/>
                <a:moveTo>
                  <a:pt x="4947" y="9893"/>
                </a:moveTo>
                <a:lnTo>
                  <a:pt x="4947" y="11815"/>
                </a:lnTo>
                <a:lnTo>
                  <a:pt x="2458" y="11815"/>
                </a:lnTo>
                <a:lnTo>
                  <a:pt x="2458" y="9893"/>
                </a:lnTo>
                <a:close/>
                <a:moveTo>
                  <a:pt x="3592" y="1"/>
                </a:moveTo>
                <a:cubicBezTo>
                  <a:pt x="3529" y="32"/>
                  <a:pt x="3466" y="95"/>
                  <a:pt x="3435" y="127"/>
                </a:cubicBezTo>
                <a:cubicBezTo>
                  <a:pt x="3435" y="127"/>
                  <a:pt x="3435" y="158"/>
                  <a:pt x="3372" y="158"/>
                </a:cubicBezTo>
                <a:lnTo>
                  <a:pt x="3372" y="190"/>
                </a:lnTo>
                <a:lnTo>
                  <a:pt x="64" y="5987"/>
                </a:lnTo>
                <a:cubicBezTo>
                  <a:pt x="1" y="6113"/>
                  <a:pt x="1" y="6270"/>
                  <a:pt x="64" y="6396"/>
                </a:cubicBezTo>
                <a:lnTo>
                  <a:pt x="1670" y="9610"/>
                </a:lnTo>
                <a:lnTo>
                  <a:pt x="1670" y="12288"/>
                </a:lnTo>
                <a:cubicBezTo>
                  <a:pt x="1670" y="12540"/>
                  <a:pt x="1891" y="12729"/>
                  <a:pt x="2080" y="12729"/>
                </a:cubicBezTo>
                <a:lnTo>
                  <a:pt x="5388" y="12729"/>
                </a:lnTo>
                <a:cubicBezTo>
                  <a:pt x="5608" y="12729"/>
                  <a:pt x="5829" y="12540"/>
                  <a:pt x="5829" y="12288"/>
                </a:cubicBezTo>
                <a:lnTo>
                  <a:pt x="5829" y="9610"/>
                </a:lnTo>
                <a:lnTo>
                  <a:pt x="7436" y="6396"/>
                </a:lnTo>
                <a:cubicBezTo>
                  <a:pt x="7467" y="6239"/>
                  <a:pt x="7436" y="6113"/>
                  <a:pt x="7404" y="5987"/>
                </a:cubicBezTo>
                <a:lnTo>
                  <a:pt x="4096" y="190"/>
                </a:lnTo>
                <a:lnTo>
                  <a:pt x="4096" y="158"/>
                </a:lnTo>
                <a:cubicBezTo>
                  <a:pt x="4096" y="158"/>
                  <a:pt x="4096" y="127"/>
                  <a:pt x="4033" y="127"/>
                </a:cubicBezTo>
                <a:cubicBezTo>
                  <a:pt x="4002" y="95"/>
                  <a:pt x="3970" y="32"/>
                  <a:pt x="3876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61" name="Google Shape;10061;p84"/>
          <p:cNvGrpSpPr/>
          <p:nvPr/>
        </p:nvGrpSpPr>
        <p:grpSpPr>
          <a:xfrm>
            <a:off x="2173841" y="4274426"/>
            <a:ext cx="382096" cy="371911"/>
            <a:chOff x="-37190575" y="1951325"/>
            <a:chExt cx="324525" cy="315875"/>
          </a:xfrm>
          <a:solidFill>
            <a:schemeClr val="accent1">
              <a:lumMod val="75000"/>
            </a:schemeClr>
          </a:solidFill>
        </p:grpSpPr>
        <p:sp>
          <p:nvSpPr>
            <p:cNvPr id="10062" name="Google Shape;10062;p84"/>
            <p:cNvSpPr/>
            <p:nvPr/>
          </p:nvSpPr>
          <p:spPr>
            <a:xfrm>
              <a:off x="-37190575" y="1951325"/>
              <a:ext cx="324525" cy="315875"/>
            </a:xfrm>
            <a:custGeom>
              <a:avLst/>
              <a:gdLst/>
              <a:ahLst/>
              <a:cxnLst/>
              <a:rect l="l" t="t" r="r" b="b"/>
              <a:pathLst>
                <a:path w="12981" h="12635" extrusionOk="0">
                  <a:moveTo>
                    <a:pt x="6693" y="790"/>
                  </a:moveTo>
                  <a:cubicBezTo>
                    <a:pt x="8301" y="790"/>
                    <a:pt x="9913" y="1489"/>
                    <a:pt x="11028" y="2868"/>
                  </a:cubicBezTo>
                  <a:cubicBezTo>
                    <a:pt x="11752" y="3813"/>
                    <a:pt x="12193" y="5010"/>
                    <a:pt x="12193" y="6270"/>
                  </a:cubicBezTo>
                  <a:cubicBezTo>
                    <a:pt x="12162" y="7058"/>
                    <a:pt x="11563" y="7593"/>
                    <a:pt x="10870" y="7593"/>
                  </a:cubicBezTo>
                  <a:lnTo>
                    <a:pt x="10019" y="7593"/>
                  </a:lnTo>
                  <a:cubicBezTo>
                    <a:pt x="8854" y="7593"/>
                    <a:pt x="7940" y="8539"/>
                    <a:pt x="7940" y="9704"/>
                  </a:cubicBezTo>
                  <a:lnTo>
                    <a:pt x="7940" y="10523"/>
                  </a:lnTo>
                  <a:cubicBezTo>
                    <a:pt x="7940" y="11216"/>
                    <a:pt x="7404" y="11784"/>
                    <a:pt x="6680" y="11815"/>
                  </a:cubicBezTo>
                  <a:cubicBezTo>
                    <a:pt x="6239" y="11815"/>
                    <a:pt x="5892" y="11784"/>
                    <a:pt x="5420" y="11658"/>
                  </a:cubicBezTo>
                  <a:cubicBezTo>
                    <a:pt x="3844" y="11311"/>
                    <a:pt x="2490" y="10208"/>
                    <a:pt x="1765" y="8791"/>
                  </a:cubicBezTo>
                  <a:cubicBezTo>
                    <a:pt x="536" y="6428"/>
                    <a:pt x="1261" y="3340"/>
                    <a:pt x="3624" y="1733"/>
                  </a:cubicBezTo>
                  <a:cubicBezTo>
                    <a:pt x="4545" y="1102"/>
                    <a:pt x="5618" y="790"/>
                    <a:pt x="6693" y="790"/>
                  </a:cubicBezTo>
                  <a:close/>
                  <a:moveTo>
                    <a:pt x="6648" y="1"/>
                  </a:moveTo>
                  <a:cubicBezTo>
                    <a:pt x="4474" y="1"/>
                    <a:pt x="2553" y="1103"/>
                    <a:pt x="1419" y="2805"/>
                  </a:cubicBezTo>
                  <a:cubicBezTo>
                    <a:pt x="95" y="4726"/>
                    <a:pt x="1" y="7215"/>
                    <a:pt x="1009" y="9169"/>
                  </a:cubicBezTo>
                  <a:cubicBezTo>
                    <a:pt x="2080" y="11216"/>
                    <a:pt x="4191" y="12634"/>
                    <a:pt x="6680" y="12634"/>
                  </a:cubicBezTo>
                  <a:cubicBezTo>
                    <a:pt x="7814" y="12634"/>
                    <a:pt x="8791" y="11689"/>
                    <a:pt x="8791" y="10523"/>
                  </a:cubicBezTo>
                  <a:lnTo>
                    <a:pt x="8791" y="9704"/>
                  </a:lnTo>
                  <a:cubicBezTo>
                    <a:pt x="8791" y="8980"/>
                    <a:pt x="9358" y="8444"/>
                    <a:pt x="10019" y="8444"/>
                  </a:cubicBezTo>
                  <a:lnTo>
                    <a:pt x="10870" y="8444"/>
                  </a:lnTo>
                  <a:cubicBezTo>
                    <a:pt x="12004" y="8444"/>
                    <a:pt x="12981" y="7499"/>
                    <a:pt x="12981" y="6333"/>
                  </a:cubicBezTo>
                  <a:cubicBezTo>
                    <a:pt x="12981" y="2962"/>
                    <a:pt x="10240" y="1"/>
                    <a:pt x="6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84"/>
            <p:cNvSpPr/>
            <p:nvPr/>
          </p:nvSpPr>
          <p:spPr>
            <a:xfrm>
              <a:off x="-37081875" y="2162600"/>
              <a:ext cx="72475" cy="63100"/>
            </a:xfrm>
            <a:custGeom>
              <a:avLst/>
              <a:gdLst/>
              <a:ahLst/>
              <a:cxnLst/>
              <a:rect l="l" t="t" r="r" b="b"/>
              <a:pathLst>
                <a:path w="2899" h="2524" extrusionOk="0">
                  <a:moveTo>
                    <a:pt x="1418" y="812"/>
                  </a:moveTo>
                  <a:cubicBezTo>
                    <a:pt x="1670" y="812"/>
                    <a:pt x="1859" y="1001"/>
                    <a:pt x="1859" y="1253"/>
                  </a:cubicBezTo>
                  <a:cubicBezTo>
                    <a:pt x="1859" y="1474"/>
                    <a:pt x="1670" y="1663"/>
                    <a:pt x="1418" y="1663"/>
                  </a:cubicBezTo>
                  <a:cubicBezTo>
                    <a:pt x="1198" y="1663"/>
                    <a:pt x="1009" y="1474"/>
                    <a:pt x="1009" y="1253"/>
                  </a:cubicBezTo>
                  <a:cubicBezTo>
                    <a:pt x="1009" y="1001"/>
                    <a:pt x="1198" y="812"/>
                    <a:pt x="1418" y="812"/>
                  </a:cubicBezTo>
                  <a:close/>
                  <a:moveTo>
                    <a:pt x="1405" y="0"/>
                  </a:moveTo>
                  <a:cubicBezTo>
                    <a:pt x="1250" y="0"/>
                    <a:pt x="1094" y="28"/>
                    <a:pt x="946" y="88"/>
                  </a:cubicBezTo>
                  <a:cubicBezTo>
                    <a:pt x="316" y="371"/>
                    <a:pt x="0" y="1127"/>
                    <a:pt x="284" y="1757"/>
                  </a:cubicBezTo>
                  <a:cubicBezTo>
                    <a:pt x="496" y="2229"/>
                    <a:pt x="973" y="2524"/>
                    <a:pt x="1463" y="2524"/>
                  </a:cubicBezTo>
                  <a:cubicBezTo>
                    <a:pt x="1628" y="2524"/>
                    <a:pt x="1795" y="2490"/>
                    <a:pt x="1954" y="2419"/>
                  </a:cubicBezTo>
                  <a:cubicBezTo>
                    <a:pt x="2584" y="2135"/>
                    <a:pt x="2899" y="1379"/>
                    <a:pt x="2615" y="749"/>
                  </a:cubicBezTo>
                  <a:cubicBezTo>
                    <a:pt x="2399" y="292"/>
                    <a:pt x="1907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84"/>
            <p:cNvSpPr/>
            <p:nvPr/>
          </p:nvSpPr>
          <p:spPr>
            <a:xfrm>
              <a:off x="-37144875" y="2099025"/>
              <a:ext cx="72475" cy="62875"/>
            </a:xfrm>
            <a:custGeom>
              <a:avLst/>
              <a:gdLst/>
              <a:ahLst/>
              <a:cxnLst/>
              <a:rect l="l" t="t" r="r" b="b"/>
              <a:pathLst>
                <a:path w="2899" h="2515" extrusionOk="0">
                  <a:moveTo>
                    <a:pt x="1418" y="835"/>
                  </a:moveTo>
                  <a:cubicBezTo>
                    <a:pt x="1670" y="835"/>
                    <a:pt x="1859" y="1024"/>
                    <a:pt x="1859" y="1276"/>
                  </a:cubicBezTo>
                  <a:cubicBezTo>
                    <a:pt x="1859" y="1496"/>
                    <a:pt x="1670" y="1685"/>
                    <a:pt x="1418" y="1685"/>
                  </a:cubicBezTo>
                  <a:cubicBezTo>
                    <a:pt x="1197" y="1685"/>
                    <a:pt x="1008" y="1496"/>
                    <a:pt x="1008" y="1276"/>
                  </a:cubicBezTo>
                  <a:cubicBezTo>
                    <a:pt x="1008" y="1024"/>
                    <a:pt x="1197" y="835"/>
                    <a:pt x="1418" y="835"/>
                  </a:cubicBezTo>
                  <a:close/>
                  <a:moveTo>
                    <a:pt x="1411" y="0"/>
                  </a:moveTo>
                  <a:cubicBezTo>
                    <a:pt x="1254" y="0"/>
                    <a:pt x="1096" y="26"/>
                    <a:pt x="945" y="79"/>
                  </a:cubicBezTo>
                  <a:cubicBezTo>
                    <a:pt x="315" y="362"/>
                    <a:pt x="0" y="1118"/>
                    <a:pt x="284" y="1748"/>
                  </a:cubicBezTo>
                  <a:cubicBezTo>
                    <a:pt x="496" y="2220"/>
                    <a:pt x="972" y="2515"/>
                    <a:pt x="1463" y="2515"/>
                  </a:cubicBezTo>
                  <a:cubicBezTo>
                    <a:pt x="1628" y="2515"/>
                    <a:pt x="1795" y="2481"/>
                    <a:pt x="1953" y="2410"/>
                  </a:cubicBezTo>
                  <a:cubicBezTo>
                    <a:pt x="2583" y="2126"/>
                    <a:pt x="2899" y="1370"/>
                    <a:pt x="2615" y="740"/>
                  </a:cubicBezTo>
                  <a:cubicBezTo>
                    <a:pt x="2399" y="261"/>
                    <a:pt x="1910" y="0"/>
                    <a:pt x="14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84"/>
            <p:cNvSpPr/>
            <p:nvPr/>
          </p:nvSpPr>
          <p:spPr>
            <a:xfrm>
              <a:off x="-37123625" y="2014875"/>
              <a:ext cx="71700" cy="62775"/>
            </a:xfrm>
            <a:custGeom>
              <a:avLst/>
              <a:gdLst/>
              <a:ahLst/>
              <a:cxnLst/>
              <a:rect l="l" t="t" r="r" b="b"/>
              <a:pathLst>
                <a:path w="2868" h="2511" extrusionOk="0">
                  <a:moveTo>
                    <a:pt x="1418" y="798"/>
                  </a:moveTo>
                  <a:cubicBezTo>
                    <a:pt x="1639" y="798"/>
                    <a:pt x="1828" y="1019"/>
                    <a:pt x="1828" y="1239"/>
                  </a:cubicBezTo>
                  <a:cubicBezTo>
                    <a:pt x="1828" y="1460"/>
                    <a:pt x="1639" y="1680"/>
                    <a:pt x="1418" y="1680"/>
                  </a:cubicBezTo>
                  <a:cubicBezTo>
                    <a:pt x="1166" y="1680"/>
                    <a:pt x="977" y="1460"/>
                    <a:pt x="977" y="1239"/>
                  </a:cubicBezTo>
                  <a:cubicBezTo>
                    <a:pt x="1009" y="1019"/>
                    <a:pt x="1166" y="798"/>
                    <a:pt x="1418" y="798"/>
                  </a:cubicBezTo>
                  <a:close/>
                  <a:moveTo>
                    <a:pt x="1431" y="0"/>
                  </a:moveTo>
                  <a:cubicBezTo>
                    <a:pt x="1269" y="0"/>
                    <a:pt x="1105" y="34"/>
                    <a:pt x="946" y="105"/>
                  </a:cubicBezTo>
                  <a:cubicBezTo>
                    <a:pt x="316" y="389"/>
                    <a:pt x="1" y="1113"/>
                    <a:pt x="253" y="1743"/>
                  </a:cubicBezTo>
                  <a:cubicBezTo>
                    <a:pt x="472" y="2231"/>
                    <a:pt x="974" y="2511"/>
                    <a:pt x="1481" y="2511"/>
                  </a:cubicBezTo>
                  <a:cubicBezTo>
                    <a:pt x="1630" y="2511"/>
                    <a:pt x="1780" y="2487"/>
                    <a:pt x="1923" y="2436"/>
                  </a:cubicBezTo>
                  <a:cubicBezTo>
                    <a:pt x="2553" y="2153"/>
                    <a:pt x="2868" y="1397"/>
                    <a:pt x="2584" y="767"/>
                  </a:cubicBezTo>
                  <a:cubicBezTo>
                    <a:pt x="2372" y="295"/>
                    <a:pt x="1913" y="0"/>
                    <a:pt x="14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84"/>
            <p:cNvSpPr/>
            <p:nvPr/>
          </p:nvSpPr>
          <p:spPr>
            <a:xfrm>
              <a:off x="-37039350" y="1993250"/>
              <a:ext cx="71700" cy="63125"/>
            </a:xfrm>
            <a:custGeom>
              <a:avLst/>
              <a:gdLst/>
              <a:ahLst/>
              <a:cxnLst/>
              <a:rect l="l" t="t" r="r" b="b"/>
              <a:pathLst>
                <a:path w="2868" h="2525" extrusionOk="0">
                  <a:moveTo>
                    <a:pt x="1418" y="844"/>
                  </a:moveTo>
                  <a:cubicBezTo>
                    <a:pt x="1671" y="844"/>
                    <a:pt x="1860" y="1033"/>
                    <a:pt x="1860" y="1285"/>
                  </a:cubicBezTo>
                  <a:cubicBezTo>
                    <a:pt x="1860" y="1506"/>
                    <a:pt x="1671" y="1726"/>
                    <a:pt x="1418" y="1726"/>
                  </a:cubicBezTo>
                  <a:cubicBezTo>
                    <a:pt x="1198" y="1726"/>
                    <a:pt x="977" y="1506"/>
                    <a:pt x="977" y="1285"/>
                  </a:cubicBezTo>
                  <a:cubicBezTo>
                    <a:pt x="977" y="1033"/>
                    <a:pt x="1198" y="844"/>
                    <a:pt x="1418" y="844"/>
                  </a:cubicBezTo>
                  <a:close/>
                  <a:moveTo>
                    <a:pt x="1402" y="1"/>
                  </a:moveTo>
                  <a:cubicBezTo>
                    <a:pt x="1248" y="1"/>
                    <a:pt x="1094" y="29"/>
                    <a:pt x="946" y="88"/>
                  </a:cubicBezTo>
                  <a:cubicBezTo>
                    <a:pt x="316" y="372"/>
                    <a:pt x="1" y="1128"/>
                    <a:pt x="284" y="1758"/>
                  </a:cubicBezTo>
                  <a:cubicBezTo>
                    <a:pt x="496" y="2229"/>
                    <a:pt x="955" y="2524"/>
                    <a:pt x="1437" y="2524"/>
                  </a:cubicBezTo>
                  <a:cubicBezTo>
                    <a:pt x="1599" y="2524"/>
                    <a:pt x="1764" y="2491"/>
                    <a:pt x="1923" y="2419"/>
                  </a:cubicBezTo>
                  <a:cubicBezTo>
                    <a:pt x="2553" y="2136"/>
                    <a:pt x="2868" y="1411"/>
                    <a:pt x="2616" y="781"/>
                  </a:cubicBezTo>
                  <a:cubicBezTo>
                    <a:pt x="2399" y="299"/>
                    <a:pt x="1905" y="1"/>
                    <a:pt x="14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67" name="Google Shape;10067;p84"/>
          <p:cNvSpPr/>
          <p:nvPr/>
        </p:nvSpPr>
        <p:spPr>
          <a:xfrm>
            <a:off x="2541596" y="1531475"/>
            <a:ext cx="378387" cy="373736"/>
          </a:xfrm>
          <a:custGeom>
            <a:avLst/>
            <a:gdLst/>
            <a:ahLst/>
            <a:cxnLst/>
            <a:rect l="l" t="t" r="r" b="b"/>
            <a:pathLst>
              <a:path w="12855" h="12697" extrusionOk="0">
                <a:moveTo>
                  <a:pt x="8035" y="1032"/>
                </a:moveTo>
                <a:lnTo>
                  <a:pt x="11847" y="4844"/>
                </a:lnTo>
                <a:lnTo>
                  <a:pt x="7468" y="9223"/>
                </a:lnTo>
                <a:lnTo>
                  <a:pt x="3655" y="5380"/>
                </a:lnTo>
                <a:lnTo>
                  <a:pt x="8035" y="1032"/>
                </a:lnTo>
                <a:close/>
                <a:moveTo>
                  <a:pt x="3057" y="5978"/>
                </a:moveTo>
                <a:lnTo>
                  <a:pt x="6869" y="9790"/>
                </a:lnTo>
                <a:lnTo>
                  <a:pt x="4916" y="11775"/>
                </a:lnTo>
                <a:cubicBezTo>
                  <a:pt x="4837" y="11854"/>
                  <a:pt x="4727" y="11893"/>
                  <a:pt x="4616" y="11893"/>
                </a:cubicBezTo>
                <a:cubicBezTo>
                  <a:pt x="4506" y="11893"/>
                  <a:pt x="4396" y="11854"/>
                  <a:pt x="4317" y="11775"/>
                </a:cubicBezTo>
                <a:lnTo>
                  <a:pt x="1104" y="8530"/>
                </a:lnTo>
                <a:cubicBezTo>
                  <a:pt x="946" y="8372"/>
                  <a:pt x="946" y="8120"/>
                  <a:pt x="1104" y="7963"/>
                </a:cubicBezTo>
                <a:lnTo>
                  <a:pt x="3057" y="5978"/>
                </a:lnTo>
                <a:close/>
                <a:moveTo>
                  <a:pt x="7987" y="0"/>
                </a:moveTo>
                <a:cubicBezTo>
                  <a:pt x="7877" y="0"/>
                  <a:pt x="7767" y="39"/>
                  <a:pt x="7688" y="118"/>
                </a:cubicBezTo>
                <a:lnTo>
                  <a:pt x="442" y="7364"/>
                </a:lnTo>
                <a:cubicBezTo>
                  <a:pt x="1" y="7837"/>
                  <a:pt x="1" y="8625"/>
                  <a:pt x="442" y="9129"/>
                </a:cubicBezTo>
                <a:lnTo>
                  <a:pt x="3687" y="12342"/>
                </a:lnTo>
                <a:cubicBezTo>
                  <a:pt x="3923" y="12578"/>
                  <a:pt x="4238" y="12697"/>
                  <a:pt x="4557" y="12697"/>
                </a:cubicBezTo>
                <a:cubicBezTo>
                  <a:pt x="4876" y="12697"/>
                  <a:pt x="5199" y="12578"/>
                  <a:pt x="5451" y="12342"/>
                </a:cubicBezTo>
                <a:lnTo>
                  <a:pt x="12697" y="5096"/>
                </a:lnTo>
                <a:cubicBezTo>
                  <a:pt x="12855" y="4970"/>
                  <a:pt x="12855" y="4686"/>
                  <a:pt x="12697" y="4529"/>
                </a:cubicBezTo>
                <a:lnTo>
                  <a:pt x="8287" y="118"/>
                </a:lnTo>
                <a:cubicBezTo>
                  <a:pt x="8208" y="39"/>
                  <a:pt x="8098" y="0"/>
                  <a:pt x="798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68" name="Google Shape;10068;p84"/>
          <p:cNvGrpSpPr/>
          <p:nvPr/>
        </p:nvGrpSpPr>
        <p:grpSpPr>
          <a:xfrm>
            <a:off x="2574144" y="2060577"/>
            <a:ext cx="373736" cy="293055"/>
            <a:chOff x="-41694200" y="2382950"/>
            <a:chExt cx="317425" cy="248900"/>
          </a:xfrm>
          <a:solidFill>
            <a:schemeClr val="accent1">
              <a:lumMod val="75000"/>
            </a:schemeClr>
          </a:solidFill>
        </p:grpSpPr>
        <p:sp>
          <p:nvSpPr>
            <p:cNvPr id="10069" name="Google Shape;10069;p84"/>
            <p:cNvSpPr/>
            <p:nvPr/>
          </p:nvSpPr>
          <p:spPr>
            <a:xfrm>
              <a:off x="-41694200" y="2382950"/>
              <a:ext cx="317425" cy="248900"/>
            </a:xfrm>
            <a:custGeom>
              <a:avLst/>
              <a:gdLst/>
              <a:ahLst/>
              <a:cxnLst/>
              <a:rect l="l" t="t" r="r" b="b"/>
              <a:pathLst>
                <a:path w="12697" h="9956" extrusionOk="0">
                  <a:moveTo>
                    <a:pt x="10555" y="851"/>
                  </a:moveTo>
                  <a:cubicBezTo>
                    <a:pt x="10807" y="851"/>
                    <a:pt x="10964" y="1040"/>
                    <a:pt x="10964" y="1292"/>
                  </a:cubicBezTo>
                  <a:lnTo>
                    <a:pt x="10964" y="7499"/>
                  </a:lnTo>
                  <a:lnTo>
                    <a:pt x="1576" y="7499"/>
                  </a:lnTo>
                  <a:lnTo>
                    <a:pt x="1576" y="1292"/>
                  </a:lnTo>
                  <a:lnTo>
                    <a:pt x="1607" y="1292"/>
                  </a:lnTo>
                  <a:cubicBezTo>
                    <a:pt x="1607" y="1040"/>
                    <a:pt x="1828" y="882"/>
                    <a:pt x="2017" y="851"/>
                  </a:cubicBezTo>
                  <a:close/>
                  <a:moveTo>
                    <a:pt x="8507" y="8286"/>
                  </a:moveTo>
                  <a:lnTo>
                    <a:pt x="8507" y="8727"/>
                  </a:lnTo>
                  <a:cubicBezTo>
                    <a:pt x="8507" y="8918"/>
                    <a:pt x="8633" y="9073"/>
                    <a:pt x="8777" y="9137"/>
                  </a:cubicBezTo>
                  <a:lnTo>
                    <a:pt x="1198" y="9137"/>
                  </a:lnTo>
                  <a:cubicBezTo>
                    <a:pt x="1009" y="9137"/>
                    <a:pt x="851" y="9011"/>
                    <a:pt x="788" y="8853"/>
                  </a:cubicBezTo>
                  <a:cubicBezTo>
                    <a:pt x="757" y="8759"/>
                    <a:pt x="788" y="8759"/>
                    <a:pt x="788" y="8286"/>
                  </a:cubicBezTo>
                  <a:close/>
                  <a:moveTo>
                    <a:pt x="10145" y="8286"/>
                  </a:moveTo>
                  <a:lnTo>
                    <a:pt x="10145" y="8727"/>
                  </a:lnTo>
                  <a:cubicBezTo>
                    <a:pt x="10145" y="8918"/>
                    <a:pt x="10254" y="9073"/>
                    <a:pt x="10402" y="9137"/>
                  </a:cubicBezTo>
                  <a:lnTo>
                    <a:pt x="9051" y="9137"/>
                  </a:lnTo>
                  <a:cubicBezTo>
                    <a:pt x="9186" y="9073"/>
                    <a:pt x="9294" y="8918"/>
                    <a:pt x="9294" y="8727"/>
                  </a:cubicBezTo>
                  <a:lnTo>
                    <a:pt x="9294" y="8286"/>
                  </a:lnTo>
                  <a:close/>
                  <a:moveTo>
                    <a:pt x="11783" y="8286"/>
                  </a:moveTo>
                  <a:lnTo>
                    <a:pt x="11783" y="8727"/>
                  </a:lnTo>
                  <a:cubicBezTo>
                    <a:pt x="11815" y="8979"/>
                    <a:pt x="11626" y="9137"/>
                    <a:pt x="11374" y="9137"/>
                  </a:cubicBezTo>
                  <a:lnTo>
                    <a:pt x="10720" y="9137"/>
                  </a:lnTo>
                  <a:cubicBezTo>
                    <a:pt x="10874" y="9073"/>
                    <a:pt x="10964" y="8918"/>
                    <a:pt x="10964" y="8727"/>
                  </a:cubicBezTo>
                  <a:lnTo>
                    <a:pt x="10964" y="8286"/>
                  </a:lnTo>
                  <a:close/>
                  <a:moveTo>
                    <a:pt x="2048" y="0"/>
                  </a:moveTo>
                  <a:cubicBezTo>
                    <a:pt x="1387" y="0"/>
                    <a:pt x="788" y="536"/>
                    <a:pt x="820" y="1261"/>
                  </a:cubicBezTo>
                  <a:lnTo>
                    <a:pt x="820" y="7467"/>
                  </a:lnTo>
                  <a:lnTo>
                    <a:pt x="347" y="7467"/>
                  </a:lnTo>
                  <a:cubicBezTo>
                    <a:pt x="158" y="7467"/>
                    <a:pt x="0" y="7625"/>
                    <a:pt x="0" y="7814"/>
                  </a:cubicBezTo>
                  <a:lnTo>
                    <a:pt x="0" y="8696"/>
                  </a:lnTo>
                  <a:cubicBezTo>
                    <a:pt x="0" y="9357"/>
                    <a:pt x="568" y="9956"/>
                    <a:pt x="1229" y="9956"/>
                  </a:cubicBezTo>
                  <a:lnTo>
                    <a:pt x="11437" y="9956"/>
                  </a:lnTo>
                  <a:cubicBezTo>
                    <a:pt x="12098" y="9956"/>
                    <a:pt x="12697" y="9389"/>
                    <a:pt x="12697" y="8696"/>
                  </a:cubicBezTo>
                  <a:lnTo>
                    <a:pt x="12697" y="7877"/>
                  </a:lnTo>
                  <a:cubicBezTo>
                    <a:pt x="12634" y="7656"/>
                    <a:pt x="12445" y="7467"/>
                    <a:pt x="12224" y="7467"/>
                  </a:cubicBezTo>
                  <a:lnTo>
                    <a:pt x="11815" y="7467"/>
                  </a:lnTo>
                  <a:lnTo>
                    <a:pt x="11815" y="1261"/>
                  </a:lnTo>
                  <a:cubicBezTo>
                    <a:pt x="11815" y="567"/>
                    <a:pt x="11279" y="0"/>
                    <a:pt x="10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84"/>
            <p:cNvSpPr/>
            <p:nvPr/>
          </p:nvSpPr>
          <p:spPr>
            <a:xfrm>
              <a:off x="-41586600" y="2425550"/>
              <a:ext cx="107450" cy="102925"/>
            </a:xfrm>
            <a:custGeom>
              <a:avLst/>
              <a:gdLst/>
              <a:ahLst/>
              <a:cxnLst/>
              <a:rect l="l" t="t" r="r" b="b"/>
              <a:pathLst>
                <a:path w="4298" h="4117" extrusionOk="0">
                  <a:moveTo>
                    <a:pt x="1147" y="1037"/>
                  </a:moveTo>
                  <a:lnTo>
                    <a:pt x="2218" y="1384"/>
                  </a:lnTo>
                  <a:lnTo>
                    <a:pt x="1493" y="2108"/>
                  </a:lnTo>
                  <a:lnTo>
                    <a:pt x="1147" y="1037"/>
                  </a:lnTo>
                  <a:close/>
                  <a:moveTo>
                    <a:pt x="466" y="1"/>
                  </a:moveTo>
                  <a:cubicBezTo>
                    <a:pt x="209" y="1"/>
                    <a:pt x="1" y="267"/>
                    <a:pt x="107" y="533"/>
                  </a:cubicBezTo>
                  <a:lnTo>
                    <a:pt x="926" y="3022"/>
                  </a:lnTo>
                  <a:cubicBezTo>
                    <a:pt x="987" y="3184"/>
                    <a:pt x="1164" y="3293"/>
                    <a:pt x="1341" y="3293"/>
                  </a:cubicBezTo>
                  <a:cubicBezTo>
                    <a:pt x="1441" y="3293"/>
                    <a:pt x="1540" y="3259"/>
                    <a:pt x="1619" y="3180"/>
                  </a:cubicBezTo>
                  <a:lnTo>
                    <a:pt x="2155" y="2613"/>
                  </a:lnTo>
                  <a:lnTo>
                    <a:pt x="3541" y="3999"/>
                  </a:lnTo>
                  <a:cubicBezTo>
                    <a:pt x="3620" y="4077"/>
                    <a:pt x="3730" y="4117"/>
                    <a:pt x="3840" y="4117"/>
                  </a:cubicBezTo>
                  <a:cubicBezTo>
                    <a:pt x="3951" y="4117"/>
                    <a:pt x="4061" y="4077"/>
                    <a:pt x="4140" y="3999"/>
                  </a:cubicBezTo>
                  <a:cubicBezTo>
                    <a:pt x="4297" y="3841"/>
                    <a:pt x="4297" y="3558"/>
                    <a:pt x="4140" y="3400"/>
                  </a:cubicBezTo>
                  <a:lnTo>
                    <a:pt x="2722" y="2077"/>
                  </a:lnTo>
                  <a:lnTo>
                    <a:pt x="3258" y="1510"/>
                  </a:lnTo>
                  <a:cubicBezTo>
                    <a:pt x="3510" y="1289"/>
                    <a:pt x="3384" y="911"/>
                    <a:pt x="3100" y="848"/>
                  </a:cubicBezTo>
                  <a:lnTo>
                    <a:pt x="611" y="29"/>
                  </a:lnTo>
                  <a:cubicBezTo>
                    <a:pt x="562" y="10"/>
                    <a:pt x="514" y="1"/>
                    <a:pt x="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1" name="Google Shape;10071;p84"/>
          <p:cNvGrpSpPr/>
          <p:nvPr/>
        </p:nvGrpSpPr>
        <p:grpSpPr>
          <a:xfrm>
            <a:off x="2570967" y="2413885"/>
            <a:ext cx="375591" cy="373766"/>
            <a:chOff x="-41695775" y="2683025"/>
            <a:chExt cx="319000" cy="317450"/>
          </a:xfrm>
          <a:solidFill>
            <a:schemeClr val="accent1">
              <a:lumMod val="75000"/>
            </a:schemeClr>
          </a:solidFill>
        </p:grpSpPr>
        <p:sp>
          <p:nvSpPr>
            <p:cNvPr id="10072" name="Google Shape;10072;p84"/>
            <p:cNvSpPr/>
            <p:nvPr/>
          </p:nvSpPr>
          <p:spPr>
            <a:xfrm>
              <a:off x="-41695775" y="2683025"/>
              <a:ext cx="319000" cy="317450"/>
            </a:xfrm>
            <a:custGeom>
              <a:avLst/>
              <a:gdLst/>
              <a:ahLst/>
              <a:cxnLst/>
              <a:rect l="l" t="t" r="r" b="b"/>
              <a:pathLst>
                <a:path w="12760" h="12698" extrusionOk="0">
                  <a:moveTo>
                    <a:pt x="6238" y="2521"/>
                  </a:moveTo>
                  <a:lnTo>
                    <a:pt x="10240" y="5199"/>
                  </a:lnTo>
                  <a:lnTo>
                    <a:pt x="10240" y="11815"/>
                  </a:lnTo>
                  <a:lnTo>
                    <a:pt x="2521" y="11815"/>
                  </a:lnTo>
                  <a:lnTo>
                    <a:pt x="2521" y="5199"/>
                  </a:lnTo>
                  <a:lnTo>
                    <a:pt x="6238" y="2521"/>
                  </a:lnTo>
                  <a:close/>
                  <a:moveTo>
                    <a:pt x="6270" y="1"/>
                  </a:moveTo>
                  <a:cubicBezTo>
                    <a:pt x="6049" y="1"/>
                    <a:pt x="5860" y="190"/>
                    <a:pt x="5860" y="379"/>
                  </a:cubicBezTo>
                  <a:lnTo>
                    <a:pt x="5860" y="1859"/>
                  </a:lnTo>
                  <a:lnTo>
                    <a:pt x="1891" y="4695"/>
                  </a:lnTo>
                  <a:lnTo>
                    <a:pt x="221" y="5861"/>
                  </a:lnTo>
                  <a:cubicBezTo>
                    <a:pt x="32" y="5987"/>
                    <a:pt x="0" y="6270"/>
                    <a:pt x="158" y="6459"/>
                  </a:cubicBezTo>
                  <a:cubicBezTo>
                    <a:pt x="229" y="6566"/>
                    <a:pt x="342" y="6623"/>
                    <a:pt x="466" y="6623"/>
                  </a:cubicBezTo>
                  <a:cubicBezTo>
                    <a:pt x="560" y="6623"/>
                    <a:pt x="661" y="6590"/>
                    <a:pt x="757" y="6522"/>
                  </a:cubicBezTo>
                  <a:lnTo>
                    <a:pt x="1733" y="5829"/>
                  </a:lnTo>
                  <a:lnTo>
                    <a:pt x="1733" y="12288"/>
                  </a:lnTo>
                  <a:cubicBezTo>
                    <a:pt x="1733" y="12508"/>
                    <a:pt x="1922" y="12697"/>
                    <a:pt x="2111" y="12697"/>
                  </a:cubicBezTo>
                  <a:lnTo>
                    <a:pt x="10649" y="12697"/>
                  </a:lnTo>
                  <a:cubicBezTo>
                    <a:pt x="10901" y="12697"/>
                    <a:pt x="11059" y="12508"/>
                    <a:pt x="11059" y="12288"/>
                  </a:cubicBezTo>
                  <a:lnTo>
                    <a:pt x="11059" y="5798"/>
                  </a:lnTo>
                  <a:lnTo>
                    <a:pt x="12035" y="6491"/>
                  </a:lnTo>
                  <a:cubicBezTo>
                    <a:pt x="12114" y="6543"/>
                    <a:pt x="12204" y="6568"/>
                    <a:pt x="12294" y="6568"/>
                  </a:cubicBezTo>
                  <a:cubicBezTo>
                    <a:pt x="12418" y="6568"/>
                    <a:pt x="12542" y="6519"/>
                    <a:pt x="12634" y="6428"/>
                  </a:cubicBezTo>
                  <a:cubicBezTo>
                    <a:pt x="12760" y="6207"/>
                    <a:pt x="12697" y="5987"/>
                    <a:pt x="12571" y="5829"/>
                  </a:cubicBezTo>
                  <a:lnTo>
                    <a:pt x="10901" y="4632"/>
                  </a:lnTo>
                  <a:cubicBezTo>
                    <a:pt x="10901" y="4632"/>
                    <a:pt x="6679" y="1796"/>
                    <a:pt x="6648" y="1796"/>
                  </a:cubicBezTo>
                  <a:lnTo>
                    <a:pt x="6648" y="379"/>
                  </a:lnTo>
                  <a:cubicBezTo>
                    <a:pt x="6648" y="158"/>
                    <a:pt x="6459" y="1"/>
                    <a:pt x="62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84"/>
            <p:cNvSpPr/>
            <p:nvPr/>
          </p:nvSpPr>
          <p:spPr>
            <a:xfrm>
              <a:off x="-41615450" y="2813750"/>
              <a:ext cx="152050" cy="144975"/>
            </a:xfrm>
            <a:custGeom>
              <a:avLst/>
              <a:gdLst/>
              <a:ahLst/>
              <a:cxnLst/>
              <a:rect l="l" t="t" r="r" b="b"/>
              <a:pathLst>
                <a:path w="6082" h="5799" extrusionOk="0">
                  <a:moveTo>
                    <a:pt x="3050" y="782"/>
                  </a:moveTo>
                  <a:cubicBezTo>
                    <a:pt x="3325" y="782"/>
                    <a:pt x="3606" y="835"/>
                    <a:pt x="3876" y="947"/>
                  </a:cubicBezTo>
                  <a:cubicBezTo>
                    <a:pt x="4853" y="1419"/>
                    <a:pt x="5357" y="2616"/>
                    <a:pt x="4916" y="3656"/>
                  </a:cubicBezTo>
                  <a:cubicBezTo>
                    <a:pt x="4601" y="4412"/>
                    <a:pt x="3908" y="4916"/>
                    <a:pt x="3025" y="4916"/>
                  </a:cubicBezTo>
                  <a:cubicBezTo>
                    <a:pt x="1545" y="4916"/>
                    <a:pt x="568" y="3436"/>
                    <a:pt x="1135" y="2049"/>
                  </a:cubicBezTo>
                  <a:cubicBezTo>
                    <a:pt x="1465" y="1248"/>
                    <a:pt x="2235" y="782"/>
                    <a:pt x="3050" y="782"/>
                  </a:cubicBezTo>
                  <a:close/>
                  <a:moveTo>
                    <a:pt x="2968" y="0"/>
                  </a:moveTo>
                  <a:cubicBezTo>
                    <a:pt x="1995" y="0"/>
                    <a:pt x="1120" y="497"/>
                    <a:pt x="631" y="1262"/>
                  </a:cubicBezTo>
                  <a:cubicBezTo>
                    <a:pt x="95" y="2081"/>
                    <a:pt x="1" y="3152"/>
                    <a:pt x="347" y="4034"/>
                  </a:cubicBezTo>
                  <a:cubicBezTo>
                    <a:pt x="789" y="5074"/>
                    <a:pt x="1860" y="5798"/>
                    <a:pt x="3057" y="5798"/>
                  </a:cubicBezTo>
                  <a:cubicBezTo>
                    <a:pt x="4034" y="5798"/>
                    <a:pt x="4884" y="5326"/>
                    <a:pt x="5451" y="4538"/>
                  </a:cubicBezTo>
                  <a:cubicBezTo>
                    <a:pt x="5987" y="3719"/>
                    <a:pt x="6081" y="2648"/>
                    <a:pt x="5735" y="1766"/>
                  </a:cubicBezTo>
                  <a:cubicBezTo>
                    <a:pt x="5294" y="726"/>
                    <a:pt x="4223" y="1"/>
                    <a:pt x="3057" y="1"/>
                  </a:cubicBezTo>
                  <a:cubicBezTo>
                    <a:pt x="3027" y="1"/>
                    <a:pt x="2997" y="0"/>
                    <a:pt x="29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84"/>
            <p:cNvSpPr/>
            <p:nvPr/>
          </p:nvSpPr>
          <p:spPr>
            <a:xfrm>
              <a:off x="-41550075" y="2853950"/>
              <a:ext cx="40200" cy="42550"/>
            </a:xfrm>
            <a:custGeom>
              <a:avLst/>
              <a:gdLst/>
              <a:ahLst/>
              <a:cxnLst/>
              <a:rect l="l" t="t" r="r" b="b"/>
              <a:pathLst>
                <a:path w="1608" h="1702" extrusionOk="0">
                  <a:moveTo>
                    <a:pt x="379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60"/>
                  </a:lnTo>
                  <a:cubicBezTo>
                    <a:pt x="1" y="1512"/>
                    <a:pt x="190" y="1701"/>
                    <a:pt x="379" y="1701"/>
                  </a:cubicBezTo>
                  <a:lnTo>
                    <a:pt x="1230" y="1701"/>
                  </a:lnTo>
                  <a:cubicBezTo>
                    <a:pt x="1450" y="1701"/>
                    <a:pt x="1608" y="1512"/>
                    <a:pt x="1608" y="1260"/>
                  </a:cubicBezTo>
                  <a:cubicBezTo>
                    <a:pt x="1608" y="1040"/>
                    <a:pt x="1419" y="851"/>
                    <a:pt x="1230" y="851"/>
                  </a:cubicBezTo>
                  <a:lnTo>
                    <a:pt x="788" y="851"/>
                  </a:lnTo>
                  <a:lnTo>
                    <a:pt x="788" y="410"/>
                  </a:lnTo>
                  <a:cubicBezTo>
                    <a:pt x="788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5" name="Google Shape;10075;p84"/>
          <p:cNvGrpSpPr/>
          <p:nvPr/>
        </p:nvGrpSpPr>
        <p:grpSpPr>
          <a:xfrm>
            <a:off x="1313266" y="2906655"/>
            <a:ext cx="342211" cy="375620"/>
            <a:chOff x="-39792875" y="1971800"/>
            <a:chExt cx="290650" cy="319025"/>
          </a:xfrm>
          <a:solidFill>
            <a:schemeClr val="accent1">
              <a:lumMod val="75000"/>
            </a:schemeClr>
          </a:solidFill>
        </p:grpSpPr>
        <p:sp>
          <p:nvSpPr>
            <p:cNvPr id="10076" name="Google Shape;10076;p84"/>
            <p:cNvSpPr/>
            <p:nvPr/>
          </p:nvSpPr>
          <p:spPr>
            <a:xfrm>
              <a:off x="-39667650" y="214507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1"/>
                  </a:moveTo>
                  <a:cubicBezTo>
                    <a:pt x="379" y="1"/>
                    <a:pt x="1" y="379"/>
                    <a:pt x="1" y="852"/>
                  </a:cubicBezTo>
                  <a:cubicBezTo>
                    <a:pt x="1" y="1293"/>
                    <a:pt x="379" y="1671"/>
                    <a:pt x="820" y="1671"/>
                  </a:cubicBezTo>
                  <a:cubicBezTo>
                    <a:pt x="1261" y="1671"/>
                    <a:pt x="1639" y="1293"/>
                    <a:pt x="1639" y="852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84"/>
            <p:cNvSpPr/>
            <p:nvPr/>
          </p:nvSpPr>
          <p:spPr>
            <a:xfrm>
              <a:off x="-39792875" y="1971800"/>
              <a:ext cx="290650" cy="319025"/>
            </a:xfrm>
            <a:custGeom>
              <a:avLst/>
              <a:gdLst/>
              <a:ahLst/>
              <a:cxnLst/>
              <a:rect l="l" t="t" r="r" b="b"/>
              <a:pathLst>
                <a:path w="11626" h="12761" extrusionOk="0">
                  <a:moveTo>
                    <a:pt x="6207" y="3687"/>
                  </a:moveTo>
                  <a:cubicBezTo>
                    <a:pt x="6900" y="3687"/>
                    <a:pt x="7436" y="4222"/>
                    <a:pt x="7436" y="4884"/>
                  </a:cubicBezTo>
                  <a:lnTo>
                    <a:pt x="7436" y="11910"/>
                  </a:lnTo>
                  <a:lnTo>
                    <a:pt x="4159" y="11910"/>
                  </a:lnTo>
                  <a:lnTo>
                    <a:pt x="4159" y="4884"/>
                  </a:lnTo>
                  <a:cubicBezTo>
                    <a:pt x="4159" y="4222"/>
                    <a:pt x="4726" y="3687"/>
                    <a:pt x="5388" y="3687"/>
                  </a:cubicBezTo>
                  <a:close/>
                  <a:moveTo>
                    <a:pt x="10744" y="914"/>
                  </a:moveTo>
                  <a:lnTo>
                    <a:pt x="10744" y="3939"/>
                  </a:lnTo>
                  <a:cubicBezTo>
                    <a:pt x="9767" y="4412"/>
                    <a:pt x="9105" y="5420"/>
                    <a:pt x="9105" y="6554"/>
                  </a:cubicBezTo>
                  <a:cubicBezTo>
                    <a:pt x="9105" y="7688"/>
                    <a:pt x="9767" y="8665"/>
                    <a:pt x="10744" y="9137"/>
                  </a:cubicBezTo>
                  <a:cubicBezTo>
                    <a:pt x="10775" y="10145"/>
                    <a:pt x="10775" y="11280"/>
                    <a:pt x="10775" y="11910"/>
                  </a:cubicBezTo>
                  <a:lnTo>
                    <a:pt x="8318" y="11910"/>
                  </a:lnTo>
                  <a:lnTo>
                    <a:pt x="8318" y="4884"/>
                  </a:lnTo>
                  <a:cubicBezTo>
                    <a:pt x="8318" y="3750"/>
                    <a:pt x="7373" y="2805"/>
                    <a:pt x="6207" y="2805"/>
                  </a:cubicBezTo>
                  <a:lnTo>
                    <a:pt x="5388" y="2805"/>
                  </a:lnTo>
                  <a:cubicBezTo>
                    <a:pt x="4254" y="2805"/>
                    <a:pt x="3308" y="3750"/>
                    <a:pt x="3308" y="4884"/>
                  </a:cubicBezTo>
                  <a:lnTo>
                    <a:pt x="3308" y="11910"/>
                  </a:lnTo>
                  <a:lnTo>
                    <a:pt x="820" y="11910"/>
                  </a:lnTo>
                  <a:lnTo>
                    <a:pt x="820" y="9137"/>
                  </a:lnTo>
                  <a:cubicBezTo>
                    <a:pt x="2174" y="8507"/>
                    <a:pt x="2804" y="7026"/>
                    <a:pt x="2332" y="5640"/>
                  </a:cubicBezTo>
                  <a:cubicBezTo>
                    <a:pt x="2080" y="4884"/>
                    <a:pt x="1544" y="4254"/>
                    <a:pt x="820" y="3939"/>
                  </a:cubicBezTo>
                  <a:lnTo>
                    <a:pt x="820" y="914"/>
                  </a:lnTo>
                  <a:close/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4191"/>
                  </a:lnTo>
                  <a:cubicBezTo>
                    <a:pt x="0" y="4349"/>
                    <a:pt x="126" y="4506"/>
                    <a:pt x="284" y="4569"/>
                  </a:cubicBezTo>
                  <a:cubicBezTo>
                    <a:pt x="1072" y="4853"/>
                    <a:pt x="1639" y="5609"/>
                    <a:pt x="1639" y="6522"/>
                  </a:cubicBezTo>
                  <a:cubicBezTo>
                    <a:pt x="1639" y="7404"/>
                    <a:pt x="1072" y="8161"/>
                    <a:pt x="284" y="8476"/>
                  </a:cubicBezTo>
                  <a:cubicBezTo>
                    <a:pt x="126" y="8507"/>
                    <a:pt x="0" y="8665"/>
                    <a:pt x="0" y="8885"/>
                  </a:cubicBezTo>
                  <a:lnTo>
                    <a:pt x="0" y="12351"/>
                  </a:lnTo>
                  <a:cubicBezTo>
                    <a:pt x="0" y="12571"/>
                    <a:pt x="189" y="12760"/>
                    <a:pt x="441" y="12760"/>
                  </a:cubicBezTo>
                  <a:lnTo>
                    <a:pt x="11185" y="12760"/>
                  </a:lnTo>
                  <a:cubicBezTo>
                    <a:pt x="11405" y="12760"/>
                    <a:pt x="11563" y="12571"/>
                    <a:pt x="11626" y="12382"/>
                  </a:cubicBezTo>
                  <a:lnTo>
                    <a:pt x="11626" y="8885"/>
                  </a:lnTo>
                  <a:cubicBezTo>
                    <a:pt x="11626" y="8696"/>
                    <a:pt x="11500" y="8539"/>
                    <a:pt x="11342" y="8476"/>
                  </a:cubicBezTo>
                  <a:cubicBezTo>
                    <a:pt x="10555" y="8192"/>
                    <a:pt x="9956" y="7404"/>
                    <a:pt x="9956" y="6522"/>
                  </a:cubicBezTo>
                  <a:cubicBezTo>
                    <a:pt x="9956" y="5609"/>
                    <a:pt x="10555" y="4853"/>
                    <a:pt x="11342" y="4569"/>
                  </a:cubicBezTo>
                  <a:cubicBezTo>
                    <a:pt x="11500" y="4538"/>
                    <a:pt x="11626" y="4380"/>
                    <a:pt x="11626" y="4191"/>
                  </a:cubicBezTo>
                  <a:lnTo>
                    <a:pt x="11626" y="442"/>
                  </a:lnTo>
                  <a:cubicBezTo>
                    <a:pt x="11626" y="221"/>
                    <a:pt x="11405" y="1"/>
                    <a:pt x="11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8" name="Google Shape;10078;p84"/>
          <p:cNvGrpSpPr/>
          <p:nvPr/>
        </p:nvGrpSpPr>
        <p:grpSpPr>
          <a:xfrm>
            <a:off x="1322068" y="3337731"/>
            <a:ext cx="324609" cy="374825"/>
            <a:chOff x="-39783425" y="2337925"/>
            <a:chExt cx="275700" cy="318350"/>
          </a:xfrm>
          <a:solidFill>
            <a:schemeClr val="accent1">
              <a:lumMod val="75000"/>
            </a:schemeClr>
          </a:solidFill>
        </p:grpSpPr>
        <p:sp>
          <p:nvSpPr>
            <p:cNvPr id="10079" name="Google Shape;10079;p84"/>
            <p:cNvSpPr/>
            <p:nvPr/>
          </p:nvSpPr>
          <p:spPr>
            <a:xfrm>
              <a:off x="-39739325" y="2468600"/>
              <a:ext cx="194575" cy="148500"/>
            </a:xfrm>
            <a:custGeom>
              <a:avLst/>
              <a:gdLst/>
              <a:ahLst/>
              <a:cxnLst/>
              <a:rect l="l" t="t" r="r" b="b"/>
              <a:pathLst>
                <a:path w="7783" h="5940" extrusionOk="0">
                  <a:moveTo>
                    <a:pt x="6349" y="772"/>
                  </a:moveTo>
                  <a:cubicBezTo>
                    <a:pt x="6459" y="772"/>
                    <a:pt x="6570" y="812"/>
                    <a:pt x="6648" y="891"/>
                  </a:cubicBezTo>
                  <a:cubicBezTo>
                    <a:pt x="6711" y="954"/>
                    <a:pt x="6743" y="1017"/>
                    <a:pt x="6806" y="1080"/>
                  </a:cubicBezTo>
                  <a:cubicBezTo>
                    <a:pt x="6837" y="1300"/>
                    <a:pt x="6837" y="1458"/>
                    <a:pt x="6711" y="1552"/>
                  </a:cubicBezTo>
                  <a:lnTo>
                    <a:pt x="3340" y="4955"/>
                  </a:lnTo>
                  <a:cubicBezTo>
                    <a:pt x="3261" y="5033"/>
                    <a:pt x="3151" y="5073"/>
                    <a:pt x="3041" y="5073"/>
                  </a:cubicBezTo>
                  <a:cubicBezTo>
                    <a:pt x="2931" y="5073"/>
                    <a:pt x="2820" y="5033"/>
                    <a:pt x="2742" y="4955"/>
                  </a:cubicBezTo>
                  <a:lnTo>
                    <a:pt x="1040" y="3253"/>
                  </a:lnTo>
                  <a:cubicBezTo>
                    <a:pt x="883" y="3096"/>
                    <a:pt x="883" y="2812"/>
                    <a:pt x="1040" y="2655"/>
                  </a:cubicBezTo>
                  <a:lnTo>
                    <a:pt x="1135" y="2592"/>
                  </a:lnTo>
                  <a:cubicBezTo>
                    <a:pt x="1214" y="2513"/>
                    <a:pt x="1316" y="2474"/>
                    <a:pt x="1418" y="2474"/>
                  </a:cubicBezTo>
                  <a:cubicBezTo>
                    <a:pt x="1521" y="2474"/>
                    <a:pt x="1623" y="2513"/>
                    <a:pt x="1702" y="2592"/>
                  </a:cubicBezTo>
                  <a:lnTo>
                    <a:pt x="2742" y="3600"/>
                  </a:lnTo>
                  <a:cubicBezTo>
                    <a:pt x="2820" y="3679"/>
                    <a:pt x="2931" y="3718"/>
                    <a:pt x="3041" y="3718"/>
                  </a:cubicBezTo>
                  <a:cubicBezTo>
                    <a:pt x="3151" y="3718"/>
                    <a:pt x="3261" y="3679"/>
                    <a:pt x="3340" y="3600"/>
                  </a:cubicBezTo>
                  <a:lnTo>
                    <a:pt x="6050" y="891"/>
                  </a:lnTo>
                  <a:cubicBezTo>
                    <a:pt x="6128" y="812"/>
                    <a:pt x="6239" y="772"/>
                    <a:pt x="6349" y="772"/>
                  </a:cubicBezTo>
                  <a:close/>
                  <a:moveTo>
                    <a:pt x="6369" y="1"/>
                  </a:moveTo>
                  <a:cubicBezTo>
                    <a:pt x="6050" y="1"/>
                    <a:pt x="5719" y="119"/>
                    <a:pt x="5451" y="355"/>
                  </a:cubicBezTo>
                  <a:lnTo>
                    <a:pt x="3025" y="2781"/>
                  </a:lnTo>
                  <a:lnTo>
                    <a:pt x="2269" y="2025"/>
                  </a:lnTo>
                  <a:cubicBezTo>
                    <a:pt x="2040" y="1796"/>
                    <a:pt x="1742" y="1663"/>
                    <a:pt x="1421" y="1663"/>
                  </a:cubicBezTo>
                  <a:cubicBezTo>
                    <a:pt x="1256" y="1663"/>
                    <a:pt x="1085" y="1698"/>
                    <a:pt x="914" y="1773"/>
                  </a:cubicBezTo>
                  <a:cubicBezTo>
                    <a:pt x="694" y="1867"/>
                    <a:pt x="536" y="1993"/>
                    <a:pt x="473" y="2119"/>
                  </a:cubicBezTo>
                  <a:cubicBezTo>
                    <a:pt x="1" y="2592"/>
                    <a:pt x="1" y="3379"/>
                    <a:pt x="473" y="3883"/>
                  </a:cubicBezTo>
                  <a:lnTo>
                    <a:pt x="2143" y="5585"/>
                  </a:lnTo>
                  <a:cubicBezTo>
                    <a:pt x="2379" y="5821"/>
                    <a:pt x="2694" y="5939"/>
                    <a:pt x="3017" y="5939"/>
                  </a:cubicBezTo>
                  <a:cubicBezTo>
                    <a:pt x="3340" y="5939"/>
                    <a:pt x="3671" y="5821"/>
                    <a:pt x="3939" y="5585"/>
                  </a:cubicBezTo>
                  <a:lnTo>
                    <a:pt x="7310" y="2182"/>
                  </a:lnTo>
                  <a:cubicBezTo>
                    <a:pt x="7656" y="1836"/>
                    <a:pt x="7782" y="1300"/>
                    <a:pt x="7593" y="859"/>
                  </a:cubicBezTo>
                  <a:cubicBezTo>
                    <a:pt x="7467" y="575"/>
                    <a:pt x="7310" y="418"/>
                    <a:pt x="7215" y="355"/>
                  </a:cubicBezTo>
                  <a:cubicBezTo>
                    <a:pt x="6995" y="119"/>
                    <a:pt x="6688" y="1"/>
                    <a:pt x="63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84"/>
            <p:cNvSpPr/>
            <p:nvPr/>
          </p:nvSpPr>
          <p:spPr>
            <a:xfrm>
              <a:off x="-39783425" y="2337925"/>
              <a:ext cx="275700" cy="318350"/>
            </a:xfrm>
            <a:custGeom>
              <a:avLst/>
              <a:gdLst/>
              <a:ahLst/>
              <a:cxnLst/>
              <a:rect l="l" t="t" r="r" b="b"/>
              <a:pathLst>
                <a:path w="11028" h="12734" extrusionOk="0">
                  <a:moveTo>
                    <a:pt x="5608" y="793"/>
                  </a:moveTo>
                  <a:cubicBezTo>
                    <a:pt x="5829" y="793"/>
                    <a:pt x="5986" y="1014"/>
                    <a:pt x="6049" y="1234"/>
                  </a:cubicBezTo>
                  <a:cubicBezTo>
                    <a:pt x="6049" y="1486"/>
                    <a:pt x="6238" y="1644"/>
                    <a:pt x="6459" y="1644"/>
                  </a:cubicBezTo>
                  <a:lnTo>
                    <a:pt x="8129" y="1644"/>
                  </a:lnTo>
                  <a:cubicBezTo>
                    <a:pt x="8349" y="1644"/>
                    <a:pt x="8507" y="1833"/>
                    <a:pt x="8570" y="2053"/>
                  </a:cubicBezTo>
                  <a:lnTo>
                    <a:pt x="8570" y="2494"/>
                  </a:lnTo>
                  <a:lnTo>
                    <a:pt x="2773" y="2494"/>
                  </a:lnTo>
                  <a:lnTo>
                    <a:pt x="2773" y="2116"/>
                  </a:lnTo>
                  <a:lnTo>
                    <a:pt x="2741" y="2116"/>
                  </a:lnTo>
                  <a:cubicBezTo>
                    <a:pt x="2741" y="1864"/>
                    <a:pt x="2930" y="1707"/>
                    <a:pt x="3119" y="1675"/>
                  </a:cubicBezTo>
                  <a:lnTo>
                    <a:pt x="4789" y="1675"/>
                  </a:lnTo>
                  <a:cubicBezTo>
                    <a:pt x="5010" y="1675"/>
                    <a:pt x="5167" y="1486"/>
                    <a:pt x="5167" y="1234"/>
                  </a:cubicBezTo>
                  <a:cubicBezTo>
                    <a:pt x="5167" y="1014"/>
                    <a:pt x="5356" y="856"/>
                    <a:pt x="5608" y="793"/>
                  </a:cubicBezTo>
                  <a:close/>
                  <a:moveTo>
                    <a:pt x="10177" y="2494"/>
                  </a:moveTo>
                  <a:lnTo>
                    <a:pt x="10177" y="11883"/>
                  </a:lnTo>
                  <a:lnTo>
                    <a:pt x="788" y="11883"/>
                  </a:lnTo>
                  <a:lnTo>
                    <a:pt x="788" y="2494"/>
                  </a:lnTo>
                  <a:lnTo>
                    <a:pt x="1891" y="2494"/>
                  </a:lnTo>
                  <a:lnTo>
                    <a:pt x="1891" y="2904"/>
                  </a:lnTo>
                  <a:cubicBezTo>
                    <a:pt x="1891" y="3125"/>
                    <a:pt x="2111" y="3314"/>
                    <a:pt x="2332" y="3314"/>
                  </a:cubicBezTo>
                  <a:lnTo>
                    <a:pt x="8948" y="3314"/>
                  </a:lnTo>
                  <a:cubicBezTo>
                    <a:pt x="9200" y="3314"/>
                    <a:pt x="9357" y="3125"/>
                    <a:pt x="9357" y="2904"/>
                  </a:cubicBezTo>
                  <a:lnTo>
                    <a:pt x="9357" y="2494"/>
                  </a:lnTo>
                  <a:close/>
                  <a:moveTo>
                    <a:pt x="5615" y="1"/>
                  </a:moveTo>
                  <a:cubicBezTo>
                    <a:pt x="5456" y="1"/>
                    <a:pt x="5293" y="33"/>
                    <a:pt x="5136" y="100"/>
                  </a:cubicBezTo>
                  <a:cubicBezTo>
                    <a:pt x="4821" y="226"/>
                    <a:pt x="4537" y="478"/>
                    <a:pt x="4474" y="856"/>
                  </a:cubicBezTo>
                  <a:lnTo>
                    <a:pt x="3151" y="856"/>
                  </a:lnTo>
                  <a:cubicBezTo>
                    <a:pt x="2647" y="856"/>
                    <a:pt x="2174" y="1203"/>
                    <a:pt x="1985" y="1675"/>
                  </a:cubicBezTo>
                  <a:lnTo>
                    <a:pt x="410" y="1675"/>
                  </a:lnTo>
                  <a:cubicBezTo>
                    <a:pt x="158" y="1675"/>
                    <a:pt x="0" y="1864"/>
                    <a:pt x="0" y="2116"/>
                  </a:cubicBezTo>
                  <a:lnTo>
                    <a:pt x="0" y="12292"/>
                  </a:lnTo>
                  <a:cubicBezTo>
                    <a:pt x="0" y="12544"/>
                    <a:pt x="221" y="12734"/>
                    <a:pt x="410" y="12734"/>
                  </a:cubicBezTo>
                  <a:lnTo>
                    <a:pt x="10618" y="12734"/>
                  </a:lnTo>
                  <a:cubicBezTo>
                    <a:pt x="10838" y="12734"/>
                    <a:pt x="11027" y="12544"/>
                    <a:pt x="11027" y="12292"/>
                  </a:cubicBezTo>
                  <a:lnTo>
                    <a:pt x="11027" y="2116"/>
                  </a:lnTo>
                  <a:cubicBezTo>
                    <a:pt x="10996" y="1864"/>
                    <a:pt x="10807" y="1675"/>
                    <a:pt x="10555" y="1675"/>
                  </a:cubicBezTo>
                  <a:lnTo>
                    <a:pt x="9263" y="1675"/>
                  </a:lnTo>
                  <a:cubicBezTo>
                    <a:pt x="9105" y="1203"/>
                    <a:pt x="8633" y="856"/>
                    <a:pt x="8097" y="856"/>
                  </a:cubicBezTo>
                  <a:lnTo>
                    <a:pt x="6774" y="856"/>
                  </a:lnTo>
                  <a:cubicBezTo>
                    <a:pt x="6606" y="328"/>
                    <a:pt x="6127" y="1"/>
                    <a:pt x="56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81" name="Google Shape;10081;p84"/>
          <p:cNvSpPr/>
          <p:nvPr/>
        </p:nvSpPr>
        <p:spPr>
          <a:xfrm>
            <a:off x="1296433" y="3802308"/>
            <a:ext cx="371911" cy="373265"/>
          </a:xfrm>
          <a:custGeom>
            <a:avLst/>
            <a:gdLst/>
            <a:ahLst/>
            <a:cxnLst/>
            <a:rect l="l" t="t" r="r" b="b"/>
            <a:pathLst>
              <a:path w="12635" h="12681" extrusionOk="0">
                <a:moveTo>
                  <a:pt x="2017" y="865"/>
                </a:moveTo>
                <a:lnTo>
                  <a:pt x="3624" y="1275"/>
                </a:lnTo>
                <a:cubicBezTo>
                  <a:pt x="3655" y="1370"/>
                  <a:pt x="2679" y="4961"/>
                  <a:pt x="2679" y="4961"/>
                </a:cubicBezTo>
                <a:lnTo>
                  <a:pt x="2553" y="5339"/>
                </a:lnTo>
                <a:lnTo>
                  <a:pt x="946" y="4898"/>
                </a:lnTo>
                <a:lnTo>
                  <a:pt x="2017" y="865"/>
                </a:lnTo>
                <a:close/>
                <a:moveTo>
                  <a:pt x="10460" y="4867"/>
                </a:moveTo>
                <a:lnTo>
                  <a:pt x="11689" y="5182"/>
                </a:lnTo>
                <a:lnTo>
                  <a:pt x="11469" y="6001"/>
                </a:lnTo>
                <a:lnTo>
                  <a:pt x="10240" y="5686"/>
                </a:lnTo>
                <a:lnTo>
                  <a:pt x="10460" y="4867"/>
                </a:lnTo>
                <a:close/>
                <a:moveTo>
                  <a:pt x="4159" y="2346"/>
                </a:moveTo>
                <a:lnTo>
                  <a:pt x="9799" y="3858"/>
                </a:lnTo>
                <a:lnTo>
                  <a:pt x="9200" y="6284"/>
                </a:lnTo>
                <a:lnTo>
                  <a:pt x="8381" y="6064"/>
                </a:lnTo>
                <a:cubicBezTo>
                  <a:pt x="8413" y="5465"/>
                  <a:pt x="8161" y="4867"/>
                  <a:pt x="7625" y="4552"/>
                </a:cubicBezTo>
                <a:cubicBezTo>
                  <a:pt x="7341" y="4366"/>
                  <a:pt x="7014" y="4275"/>
                  <a:pt x="6691" y="4275"/>
                </a:cubicBezTo>
                <a:cubicBezTo>
                  <a:pt x="6084" y="4275"/>
                  <a:pt x="5487" y="4596"/>
                  <a:pt x="5199" y="5213"/>
                </a:cubicBezTo>
                <a:cubicBezTo>
                  <a:pt x="4601" y="5056"/>
                  <a:pt x="3529" y="4804"/>
                  <a:pt x="3529" y="4804"/>
                </a:cubicBezTo>
                <a:cubicBezTo>
                  <a:pt x="3624" y="4552"/>
                  <a:pt x="4128" y="2630"/>
                  <a:pt x="4159" y="2346"/>
                </a:cubicBezTo>
                <a:close/>
                <a:moveTo>
                  <a:pt x="6746" y="5106"/>
                </a:moveTo>
                <a:cubicBezTo>
                  <a:pt x="7102" y="5106"/>
                  <a:pt x="7435" y="5355"/>
                  <a:pt x="7562" y="5686"/>
                </a:cubicBezTo>
                <a:cubicBezTo>
                  <a:pt x="7594" y="5906"/>
                  <a:pt x="7594" y="6095"/>
                  <a:pt x="7531" y="6284"/>
                </a:cubicBezTo>
                <a:cubicBezTo>
                  <a:pt x="7368" y="6610"/>
                  <a:pt x="7067" y="6798"/>
                  <a:pt x="6756" y="6798"/>
                </a:cubicBezTo>
                <a:cubicBezTo>
                  <a:pt x="6646" y="6798"/>
                  <a:pt x="6535" y="6775"/>
                  <a:pt x="6428" y="6725"/>
                </a:cubicBezTo>
                <a:cubicBezTo>
                  <a:pt x="6176" y="6631"/>
                  <a:pt x="6018" y="6442"/>
                  <a:pt x="5955" y="6221"/>
                </a:cubicBezTo>
                <a:cubicBezTo>
                  <a:pt x="5798" y="5749"/>
                  <a:pt x="6050" y="5276"/>
                  <a:pt x="6491" y="5150"/>
                </a:cubicBezTo>
                <a:cubicBezTo>
                  <a:pt x="6575" y="5120"/>
                  <a:pt x="6661" y="5106"/>
                  <a:pt x="6746" y="5106"/>
                </a:cubicBezTo>
                <a:close/>
                <a:moveTo>
                  <a:pt x="7531" y="7387"/>
                </a:moveTo>
                <a:lnTo>
                  <a:pt x="8476" y="9277"/>
                </a:lnTo>
                <a:lnTo>
                  <a:pt x="4947" y="9277"/>
                </a:lnTo>
                <a:lnTo>
                  <a:pt x="5955" y="7387"/>
                </a:lnTo>
                <a:cubicBezTo>
                  <a:pt x="6192" y="7529"/>
                  <a:pt x="6451" y="7600"/>
                  <a:pt x="6719" y="7600"/>
                </a:cubicBezTo>
                <a:cubicBezTo>
                  <a:pt x="6987" y="7600"/>
                  <a:pt x="7263" y="7529"/>
                  <a:pt x="7531" y="7387"/>
                </a:cubicBezTo>
                <a:close/>
                <a:moveTo>
                  <a:pt x="1791" y="1"/>
                </a:moveTo>
                <a:cubicBezTo>
                  <a:pt x="1607" y="1"/>
                  <a:pt x="1440" y="138"/>
                  <a:pt x="1387" y="298"/>
                </a:cubicBezTo>
                <a:lnTo>
                  <a:pt x="95" y="5150"/>
                </a:lnTo>
                <a:cubicBezTo>
                  <a:pt x="1" y="5371"/>
                  <a:pt x="158" y="5591"/>
                  <a:pt x="347" y="5654"/>
                </a:cubicBezTo>
                <a:lnTo>
                  <a:pt x="2742" y="6284"/>
                </a:lnTo>
                <a:cubicBezTo>
                  <a:pt x="2773" y="6288"/>
                  <a:pt x="2804" y="6290"/>
                  <a:pt x="2833" y="6290"/>
                </a:cubicBezTo>
                <a:cubicBezTo>
                  <a:pt x="3040" y="6290"/>
                  <a:pt x="3195" y="6194"/>
                  <a:pt x="3277" y="6001"/>
                </a:cubicBezTo>
                <a:lnTo>
                  <a:pt x="3403" y="5623"/>
                </a:lnTo>
                <a:lnTo>
                  <a:pt x="5073" y="6095"/>
                </a:lnTo>
                <a:cubicBezTo>
                  <a:pt x="5073" y="6379"/>
                  <a:pt x="5199" y="6631"/>
                  <a:pt x="5325" y="6883"/>
                </a:cubicBezTo>
                <a:lnTo>
                  <a:pt x="2616" y="12081"/>
                </a:lnTo>
                <a:cubicBezTo>
                  <a:pt x="2490" y="12270"/>
                  <a:pt x="2553" y="12522"/>
                  <a:pt x="2773" y="12617"/>
                </a:cubicBezTo>
                <a:cubicBezTo>
                  <a:pt x="2838" y="12660"/>
                  <a:pt x="2907" y="12681"/>
                  <a:pt x="2974" y="12681"/>
                </a:cubicBezTo>
                <a:cubicBezTo>
                  <a:pt x="3103" y="12681"/>
                  <a:pt x="3226" y="12604"/>
                  <a:pt x="3309" y="12459"/>
                </a:cubicBezTo>
                <a:lnTo>
                  <a:pt x="4538" y="10191"/>
                </a:lnTo>
                <a:cubicBezTo>
                  <a:pt x="4559" y="10201"/>
                  <a:pt x="4538" y="10205"/>
                  <a:pt x="4668" y="10205"/>
                </a:cubicBezTo>
                <a:cubicBezTo>
                  <a:pt x="4930" y="10205"/>
                  <a:pt x="5798" y="10191"/>
                  <a:pt x="8822" y="10191"/>
                </a:cubicBezTo>
                <a:lnTo>
                  <a:pt x="8917" y="10191"/>
                </a:lnTo>
                <a:lnTo>
                  <a:pt x="10082" y="12459"/>
                </a:lnTo>
                <a:cubicBezTo>
                  <a:pt x="10165" y="12604"/>
                  <a:pt x="10289" y="12681"/>
                  <a:pt x="10426" y="12681"/>
                </a:cubicBezTo>
                <a:cubicBezTo>
                  <a:pt x="10498" y="12681"/>
                  <a:pt x="10574" y="12660"/>
                  <a:pt x="10650" y="12617"/>
                </a:cubicBezTo>
                <a:cubicBezTo>
                  <a:pt x="10839" y="12522"/>
                  <a:pt x="10902" y="12270"/>
                  <a:pt x="10807" y="12081"/>
                </a:cubicBezTo>
                <a:lnTo>
                  <a:pt x="8129" y="6914"/>
                </a:lnTo>
                <a:lnTo>
                  <a:pt x="9389" y="7261"/>
                </a:lnTo>
                <a:cubicBezTo>
                  <a:pt x="9428" y="7272"/>
                  <a:pt x="9466" y="7277"/>
                  <a:pt x="9503" y="7277"/>
                </a:cubicBezTo>
                <a:cubicBezTo>
                  <a:pt x="9674" y="7277"/>
                  <a:pt x="9816" y="7164"/>
                  <a:pt x="9893" y="7009"/>
                </a:cubicBezTo>
                <a:lnTo>
                  <a:pt x="10019" y="6599"/>
                </a:lnTo>
                <a:lnTo>
                  <a:pt x="11626" y="7040"/>
                </a:lnTo>
                <a:cubicBezTo>
                  <a:pt x="11660" y="7050"/>
                  <a:pt x="11694" y="7055"/>
                  <a:pt x="11727" y="7055"/>
                </a:cubicBezTo>
                <a:cubicBezTo>
                  <a:pt x="11910" y="7055"/>
                  <a:pt x="12077" y="6917"/>
                  <a:pt x="12130" y="6757"/>
                </a:cubicBezTo>
                <a:lnTo>
                  <a:pt x="12571" y="5150"/>
                </a:lnTo>
                <a:cubicBezTo>
                  <a:pt x="12634" y="4804"/>
                  <a:pt x="12508" y="4583"/>
                  <a:pt x="12288" y="4520"/>
                </a:cubicBezTo>
                <a:lnTo>
                  <a:pt x="10681" y="4079"/>
                </a:lnTo>
                <a:lnTo>
                  <a:pt x="10776" y="3701"/>
                </a:lnTo>
                <a:cubicBezTo>
                  <a:pt x="10839" y="3449"/>
                  <a:pt x="10713" y="3260"/>
                  <a:pt x="10523" y="3165"/>
                </a:cubicBezTo>
                <a:lnTo>
                  <a:pt x="4443" y="1559"/>
                </a:lnTo>
                <a:lnTo>
                  <a:pt x="4569" y="1181"/>
                </a:lnTo>
                <a:cubicBezTo>
                  <a:pt x="4601" y="928"/>
                  <a:pt x="4506" y="739"/>
                  <a:pt x="4285" y="645"/>
                </a:cubicBezTo>
                <a:lnTo>
                  <a:pt x="1891" y="15"/>
                </a:lnTo>
                <a:cubicBezTo>
                  <a:pt x="1857" y="5"/>
                  <a:pt x="1824" y="1"/>
                  <a:pt x="1791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82" name="Google Shape;10082;p84"/>
          <p:cNvGrpSpPr/>
          <p:nvPr/>
        </p:nvGrpSpPr>
        <p:grpSpPr>
          <a:xfrm>
            <a:off x="3490328" y="2878839"/>
            <a:ext cx="383950" cy="372618"/>
            <a:chOff x="-37956150" y="1948175"/>
            <a:chExt cx="326100" cy="316475"/>
          </a:xfrm>
          <a:solidFill>
            <a:schemeClr val="accent1">
              <a:lumMod val="75000"/>
            </a:schemeClr>
          </a:solidFill>
        </p:grpSpPr>
        <p:sp>
          <p:nvSpPr>
            <p:cNvPr id="10083" name="Google Shape;10083;p84"/>
            <p:cNvSpPr/>
            <p:nvPr/>
          </p:nvSpPr>
          <p:spPr>
            <a:xfrm>
              <a:off x="-37956150" y="1948175"/>
              <a:ext cx="326100" cy="316475"/>
            </a:xfrm>
            <a:custGeom>
              <a:avLst/>
              <a:gdLst/>
              <a:ahLst/>
              <a:cxnLst/>
              <a:rect l="l" t="t" r="r" b="b"/>
              <a:pathLst>
                <a:path w="13044" h="12659" extrusionOk="0">
                  <a:moveTo>
                    <a:pt x="11627" y="844"/>
                  </a:moveTo>
                  <a:cubicBezTo>
                    <a:pt x="11847" y="844"/>
                    <a:pt x="12067" y="993"/>
                    <a:pt x="12067" y="1229"/>
                  </a:cubicBezTo>
                  <a:cubicBezTo>
                    <a:pt x="12067" y="1355"/>
                    <a:pt x="12036" y="1418"/>
                    <a:pt x="11941" y="1513"/>
                  </a:cubicBezTo>
                  <a:lnTo>
                    <a:pt x="9106" y="4254"/>
                  </a:lnTo>
                  <a:cubicBezTo>
                    <a:pt x="8948" y="4065"/>
                    <a:pt x="8759" y="3876"/>
                    <a:pt x="8507" y="3687"/>
                  </a:cubicBezTo>
                  <a:cubicBezTo>
                    <a:pt x="9358" y="2899"/>
                    <a:pt x="11343" y="946"/>
                    <a:pt x="11343" y="946"/>
                  </a:cubicBezTo>
                  <a:cubicBezTo>
                    <a:pt x="11423" y="876"/>
                    <a:pt x="11525" y="844"/>
                    <a:pt x="11627" y="844"/>
                  </a:cubicBezTo>
                  <a:close/>
                  <a:moveTo>
                    <a:pt x="3845" y="10712"/>
                  </a:moveTo>
                  <a:lnTo>
                    <a:pt x="4412" y="11311"/>
                  </a:lnTo>
                  <a:lnTo>
                    <a:pt x="4065" y="11657"/>
                  </a:lnTo>
                  <a:cubicBezTo>
                    <a:pt x="3986" y="11736"/>
                    <a:pt x="3876" y="11776"/>
                    <a:pt x="3766" y="11776"/>
                  </a:cubicBezTo>
                  <a:cubicBezTo>
                    <a:pt x="3656" y="11776"/>
                    <a:pt x="3545" y="11736"/>
                    <a:pt x="3467" y="11657"/>
                  </a:cubicBezTo>
                  <a:cubicBezTo>
                    <a:pt x="3309" y="11500"/>
                    <a:pt x="3309" y="11248"/>
                    <a:pt x="3467" y="11090"/>
                  </a:cubicBezTo>
                  <a:lnTo>
                    <a:pt x="3845" y="10712"/>
                  </a:lnTo>
                  <a:close/>
                  <a:moveTo>
                    <a:pt x="6222" y="3658"/>
                  </a:moveTo>
                  <a:cubicBezTo>
                    <a:pt x="6719" y="3658"/>
                    <a:pt x="7224" y="3789"/>
                    <a:pt x="7688" y="4065"/>
                  </a:cubicBezTo>
                  <a:cubicBezTo>
                    <a:pt x="8035" y="4254"/>
                    <a:pt x="8350" y="4569"/>
                    <a:pt x="8602" y="4884"/>
                  </a:cubicBezTo>
                  <a:cubicBezTo>
                    <a:pt x="9389" y="6207"/>
                    <a:pt x="9106" y="7782"/>
                    <a:pt x="8129" y="8759"/>
                  </a:cubicBezTo>
                  <a:lnTo>
                    <a:pt x="7027" y="9862"/>
                  </a:lnTo>
                  <a:cubicBezTo>
                    <a:pt x="6838" y="10051"/>
                    <a:pt x="6712" y="10334"/>
                    <a:pt x="6680" y="10649"/>
                  </a:cubicBezTo>
                  <a:cubicBezTo>
                    <a:pt x="6680" y="11027"/>
                    <a:pt x="6554" y="11468"/>
                    <a:pt x="6270" y="11752"/>
                  </a:cubicBezTo>
                  <a:cubicBezTo>
                    <a:pt x="6255" y="11768"/>
                    <a:pt x="6215" y="11776"/>
                    <a:pt x="6176" y="11776"/>
                  </a:cubicBezTo>
                  <a:cubicBezTo>
                    <a:pt x="6137" y="11776"/>
                    <a:pt x="6097" y="11768"/>
                    <a:pt x="6081" y="11752"/>
                  </a:cubicBezTo>
                  <a:cubicBezTo>
                    <a:pt x="726" y="6396"/>
                    <a:pt x="1009" y="6680"/>
                    <a:pt x="1009" y="6617"/>
                  </a:cubicBezTo>
                  <a:lnTo>
                    <a:pt x="1009" y="6522"/>
                  </a:lnTo>
                  <a:cubicBezTo>
                    <a:pt x="1009" y="6459"/>
                    <a:pt x="1041" y="6459"/>
                    <a:pt x="1041" y="6459"/>
                  </a:cubicBezTo>
                  <a:cubicBezTo>
                    <a:pt x="1198" y="6302"/>
                    <a:pt x="1419" y="6207"/>
                    <a:pt x="1671" y="6113"/>
                  </a:cubicBezTo>
                  <a:cubicBezTo>
                    <a:pt x="2049" y="5987"/>
                    <a:pt x="2269" y="6081"/>
                    <a:pt x="2616" y="5955"/>
                  </a:cubicBezTo>
                  <a:cubicBezTo>
                    <a:pt x="2773" y="5892"/>
                    <a:pt x="2899" y="5798"/>
                    <a:pt x="2994" y="5672"/>
                  </a:cubicBezTo>
                  <a:lnTo>
                    <a:pt x="4191" y="4506"/>
                  </a:lnTo>
                  <a:cubicBezTo>
                    <a:pt x="4741" y="3956"/>
                    <a:pt x="5473" y="3658"/>
                    <a:pt x="6222" y="3658"/>
                  </a:cubicBezTo>
                  <a:close/>
                  <a:moveTo>
                    <a:pt x="11637" y="1"/>
                  </a:moveTo>
                  <a:cubicBezTo>
                    <a:pt x="11322" y="1"/>
                    <a:pt x="11007" y="127"/>
                    <a:pt x="10776" y="379"/>
                  </a:cubicBezTo>
                  <a:lnTo>
                    <a:pt x="7814" y="3277"/>
                  </a:lnTo>
                  <a:cubicBezTo>
                    <a:pt x="7301" y="3032"/>
                    <a:pt x="6741" y="2908"/>
                    <a:pt x="6181" y="2908"/>
                  </a:cubicBezTo>
                  <a:cubicBezTo>
                    <a:pt x="5227" y="2908"/>
                    <a:pt x="4275" y="3268"/>
                    <a:pt x="3561" y="4002"/>
                  </a:cubicBezTo>
                  <a:lnTo>
                    <a:pt x="2364" y="5167"/>
                  </a:lnTo>
                  <a:cubicBezTo>
                    <a:pt x="2301" y="5262"/>
                    <a:pt x="2175" y="5294"/>
                    <a:pt x="2049" y="5294"/>
                  </a:cubicBezTo>
                  <a:cubicBezTo>
                    <a:pt x="915" y="5325"/>
                    <a:pt x="474" y="5924"/>
                    <a:pt x="411" y="5955"/>
                  </a:cubicBezTo>
                  <a:cubicBezTo>
                    <a:pt x="1" y="6365"/>
                    <a:pt x="64" y="6932"/>
                    <a:pt x="411" y="7341"/>
                  </a:cubicBezTo>
                  <a:lnTo>
                    <a:pt x="3246" y="10177"/>
                  </a:lnTo>
                  <a:lnTo>
                    <a:pt x="2836" y="10555"/>
                  </a:lnTo>
                  <a:cubicBezTo>
                    <a:pt x="2206" y="11185"/>
                    <a:pt x="2458" y="12256"/>
                    <a:pt x="3246" y="12571"/>
                  </a:cubicBezTo>
                  <a:cubicBezTo>
                    <a:pt x="3395" y="12631"/>
                    <a:pt x="3547" y="12659"/>
                    <a:pt x="3696" y="12659"/>
                  </a:cubicBezTo>
                  <a:cubicBezTo>
                    <a:pt x="4020" y="12659"/>
                    <a:pt x="4332" y="12525"/>
                    <a:pt x="4569" y="12288"/>
                  </a:cubicBezTo>
                  <a:lnTo>
                    <a:pt x="4979" y="11910"/>
                  </a:lnTo>
                  <a:lnTo>
                    <a:pt x="5451" y="12382"/>
                  </a:lnTo>
                  <a:cubicBezTo>
                    <a:pt x="5636" y="12567"/>
                    <a:pt x="5874" y="12654"/>
                    <a:pt x="6116" y="12654"/>
                  </a:cubicBezTo>
                  <a:cubicBezTo>
                    <a:pt x="6370" y="12654"/>
                    <a:pt x="6628" y="12559"/>
                    <a:pt x="6838" y="12382"/>
                  </a:cubicBezTo>
                  <a:cubicBezTo>
                    <a:pt x="7247" y="11941"/>
                    <a:pt x="7468" y="11342"/>
                    <a:pt x="7499" y="10712"/>
                  </a:cubicBezTo>
                  <a:cubicBezTo>
                    <a:pt x="7499" y="10649"/>
                    <a:pt x="7531" y="10523"/>
                    <a:pt x="7625" y="10460"/>
                  </a:cubicBezTo>
                  <a:lnTo>
                    <a:pt x="8728" y="9358"/>
                  </a:lnTo>
                  <a:cubicBezTo>
                    <a:pt x="9862" y="8192"/>
                    <a:pt x="10209" y="6428"/>
                    <a:pt x="9547" y="5010"/>
                  </a:cubicBezTo>
                  <a:lnTo>
                    <a:pt x="12540" y="2112"/>
                  </a:lnTo>
                  <a:cubicBezTo>
                    <a:pt x="12666" y="1986"/>
                    <a:pt x="12729" y="1828"/>
                    <a:pt x="12823" y="1670"/>
                  </a:cubicBezTo>
                  <a:cubicBezTo>
                    <a:pt x="13044" y="1072"/>
                    <a:pt x="12729" y="379"/>
                    <a:pt x="12099" y="95"/>
                  </a:cubicBezTo>
                  <a:cubicBezTo>
                    <a:pt x="11952" y="32"/>
                    <a:pt x="11794" y="1"/>
                    <a:pt x="11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84"/>
            <p:cNvSpPr/>
            <p:nvPr/>
          </p:nvSpPr>
          <p:spPr>
            <a:xfrm>
              <a:off x="-37729300" y="2054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84"/>
            <p:cNvSpPr/>
            <p:nvPr/>
          </p:nvSpPr>
          <p:spPr>
            <a:xfrm>
              <a:off x="-37839575" y="2058625"/>
              <a:ext cx="81950" cy="34300"/>
            </a:xfrm>
            <a:custGeom>
              <a:avLst/>
              <a:gdLst/>
              <a:ahLst/>
              <a:cxnLst/>
              <a:rect l="l" t="t" r="r" b="b"/>
              <a:pathLst>
                <a:path w="3278" h="1372" extrusionOk="0">
                  <a:moveTo>
                    <a:pt x="1497" y="0"/>
                  </a:moveTo>
                  <a:cubicBezTo>
                    <a:pt x="1030" y="0"/>
                    <a:pt x="577" y="150"/>
                    <a:pt x="221" y="434"/>
                  </a:cubicBezTo>
                  <a:cubicBezTo>
                    <a:pt x="32" y="623"/>
                    <a:pt x="1" y="876"/>
                    <a:pt x="158" y="1065"/>
                  </a:cubicBezTo>
                  <a:cubicBezTo>
                    <a:pt x="245" y="1151"/>
                    <a:pt x="350" y="1200"/>
                    <a:pt x="465" y="1200"/>
                  </a:cubicBezTo>
                  <a:cubicBezTo>
                    <a:pt x="558" y="1200"/>
                    <a:pt x="657" y="1167"/>
                    <a:pt x="757" y="1096"/>
                  </a:cubicBezTo>
                  <a:cubicBezTo>
                    <a:pt x="968" y="927"/>
                    <a:pt x="1241" y="840"/>
                    <a:pt x="1524" y="840"/>
                  </a:cubicBezTo>
                  <a:cubicBezTo>
                    <a:pt x="1876" y="840"/>
                    <a:pt x="2242" y="974"/>
                    <a:pt x="2521" y="1254"/>
                  </a:cubicBezTo>
                  <a:cubicBezTo>
                    <a:pt x="2600" y="1332"/>
                    <a:pt x="2710" y="1372"/>
                    <a:pt x="2820" y="1372"/>
                  </a:cubicBezTo>
                  <a:cubicBezTo>
                    <a:pt x="2931" y="1372"/>
                    <a:pt x="3041" y="1332"/>
                    <a:pt x="3120" y="1254"/>
                  </a:cubicBezTo>
                  <a:cubicBezTo>
                    <a:pt x="3277" y="1096"/>
                    <a:pt x="3277" y="844"/>
                    <a:pt x="3120" y="686"/>
                  </a:cubicBezTo>
                  <a:cubicBezTo>
                    <a:pt x="2653" y="220"/>
                    <a:pt x="2064" y="0"/>
                    <a:pt x="14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6" name="Google Shape;10086;p84"/>
          <p:cNvGrpSpPr/>
          <p:nvPr/>
        </p:nvGrpSpPr>
        <p:grpSpPr>
          <a:xfrm>
            <a:off x="3497847" y="3386092"/>
            <a:ext cx="375620" cy="243015"/>
            <a:chOff x="-37953000" y="2379000"/>
            <a:chExt cx="319025" cy="206400"/>
          </a:xfrm>
          <a:solidFill>
            <a:schemeClr val="accent1">
              <a:lumMod val="75000"/>
            </a:schemeClr>
          </a:solidFill>
        </p:grpSpPr>
        <p:sp>
          <p:nvSpPr>
            <p:cNvPr id="10087" name="Google Shape;10087;p84"/>
            <p:cNvSpPr/>
            <p:nvPr/>
          </p:nvSpPr>
          <p:spPr>
            <a:xfrm>
              <a:off x="-37953000" y="237900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11469" y="788"/>
                  </a:moveTo>
                  <a:cubicBezTo>
                    <a:pt x="11721" y="788"/>
                    <a:pt x="11878" y="977"/>
                    <a:pt x="11910" y="1198"/>
                  </a:cubicBezTo>
                  <a:lnTo>
                    <a:pt x="11910" y="6207"/>
                  </a:lnTo>
                  <a:lnTo>
                    <a:pt x="11847" y="6207"/>
                  </a:lnTo>
                  <a:cubicBezTo>
                    <a:pt x="11847" y="6396"/>
                    <a:pt x="11752" y="6554"/>
                    <a:pt x="11595" y="6617"/>
                  </a:cubicBezTo>
                  <a:cubicBezTo>
                    <a:pt x="11563" y="6627"/>
                    <a:pt x="11612" y="6631"/>
                    <a:pt x="11289" y="6631"/>
                  </a:cubicBezTo>
                  <a:cubicBezTo>
                    <a:pt x="10643" y="6631"/>
                    <a:pt x="8507" y="6617"/>
                    <a:pt x="1261" y="6617"/>
                  </a:cubicBezTo>
                  <a:cubicBezTo>
                    <a:pt x="1041" y="6617"/>
                    <a:pt x="883" y="6396"/>
                    <a:pt x="852" y="6176"/>
                  </a:cubicBezTo>
                  <a:lnTo>
                    <a:pt x="852" y="1198"/>
                  </a:lnTo>
                  <a:cubicBezTo>
                    <a:pt x="852" y="977"/>
                    <a:pt x="1041" y="820"/>
                    <a:pt x="1261" y="788"/>
                  </a:cubicBezTo>
                  <a:close/>
                  <a:moveTo>
                    <a:pt x="1261" y="1"/>
                  </a:moveTo>
                  <a:cubicBezTo>
                    <a:pt x="600" y="1"/>
                    <a:pt x="1" y="536"/>
                    <a:pt x="1" y="1198"/>
                  </a:cubicBezTo>
                  <a:lnTo>
                    <a:pt x="1" y="6176"/>
                  </a:lnTo>
                  <a:cubicBezTo>
                    <a:pt x="1" y="6711"/>
                    <a:pt x="348" y="7152"/>
                    <a:pt x="820" y="7341"/>
                  </a:cubicBezTo>
                  <a:lnTo>
                    <a:pt x="820" y="7814"/>
                  </a:lnTo>
                  <a:cubicBezTo>
                    <a:pt x="820" y="8066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41" y="8066"/>
                    <a:pt x="3341" y="7814"/>
                  </a:cubicBezTo>
                  <a:lnTo>
                    <a:pt x="3341" y="7404"/>
                  </a:lnTo>
                  <a:lnTo>
                    <a:pt x="9421" y="7404"/>
                  </a:lnTo>
                  <a:lnTo>
                    <a:pt x="9421" y="7814"/>
                  </a:lnTo>
                  <a:cubicBezTo>
                    <a:pt x="9421" y="8066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14"/>
                  </a:cubicBezTo>
                  <a:lnTo>
                    <a:pt x="11941" y="7341"/>
                  </a:lnTo>
                  <a:cubicBezTo>
                    <a:pt x="12445" y="7184"/>
                    <a:pt x="12760" y="6711"/>
                    <a:pt x="12760" y="6176"/>
                  </a:cubicBezTo>
                  <a:lnTo>
                    <a:pt x="12760" y="1198"/>
                  </a:lnTo>
                  <a:cubicBezTo>
                    <a:pt x="12697" y="536"/>
                    <a:pt x="12130" y="1"/>
                    <a:pt x="11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84"/>
            <p:cNvSpPr/>
            <p:nvPr/>
          </p:nvSpPr>
          <p:spPr>
            <a:xfrm>
              <a:off x="-37780500" y="2419975"/>
              <a:ext cx="110300" cy="104075"/>
            </a:xfrm>
            <a:custGeom>
              <a:avLst/>
              <a:gdLst/>
              <a:ahLst/>
              <a:cxnLst/>
              <a:rect l="l" t="t" r="r" b="b"/>
              <a:pathLst>
                <a:path w="4412" h="4163" extrusionOk="0">
                  <a:moveTo>
                    <a:pt x="2043" y="804"/>
                  </a:moveTo>
                  <a:cubicBezTo>
                    <a:pt x="2447" y="804"/>
                    <a:pt x="2859" y="1006"/>
                    <a:pt x="3120" y="1386"/>
                  </a:cubicBezTo>
                  <a:cubicBezTo>
                    <a:pt x="3466" y="1922"/>
                    <a:pt x="3340" y="2709"/>
                    <a:pt x="2742" y="3119"/>
                  </a:cubicBezTo>
                  <a:cubicBezTo>
                    <a:pt x="2544" y="3259"/>
                    <a:pt x="2312" y="3325"/>
                    <a:pt x="2077" y="3325"/>
                  </a:cubicBezTo>
                  <a:cubicBezTo>
                    <a:pt x="1676" y="3325"/>
                    <a:pt x="1267" y="3130"/>
                    <a:pt x="1009" y="2773"/>
                  </a:cubicBezTo>
                  <a:cubicBezTo>
                    <a:pt x="631" y="2205"/>
                    <a:pt x="788" y="1418"/>
                    <a:pt x="1387" y="1008"/>
                  </a:cubicBezTo>
                  <a:cubicBezTo>
                    <a:pt x="1582" y="870"/>
                    <a:pt x="1811" y="804"/>
                    <a:pt x="2043" y="804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79"/>
                  </a:cubicBezTo>
                  <a:cubicBezTo>
                    <a:pt x="1" y="2993"/>
                    <a:pt x="599" y="3781"/>
                    <a:pt x="1450" y="4064"/>
                  </a:cubicBezTo>
                  <a:cubicBezTo>
                    <a:pt x="1647" y="4130"/>
                    <a:pt x="1849" y="4163"/>
                    <a:pt x="2050" y="4163"/>
                  </a:cubicBezTo>
                  <a:cubicBezTo>
                    <a:pt x="2332" y="4163"/>
                    <a:pt x="2610" y="4098"/>
                    <a:pt x="2868" y="3970"/>
                  </a:cubicBezTo>
                  <a:cubicBezTo>
                    <a:pt x="3939" y="3560"/>
                    <a:pt x="4411" y="2331"/>
                    <a:pt x="3970" y="1260"/>
                  </a:cubicBezTo>
                  <a:cubicBezTo>
                    <a:pt x="3655" y="504"/>
                    <a:pt x="2899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84"/>
            <p:cNvSpPr/>
            <p:nvPr/>
          </p:nvSpPr>
          <p:spPr>
            <a:xfrm>
              <a:off x="-37910450" y="2419975"/>
              <a:ext cx="103200" cy="21275"/>
            </a:xfrm>
            <a:custGeom>
              <a:avLst/>
              <a:gdLst/>
              <a:ahLst/>
              <a:cxnLst/>
              <a:rect l="l" t="t" r="r" b="b"/>
              <a:pathLst>
                <a:path w="4128" h="851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cubicBezTo>
                    <a:pt x="0" y="662"/>
                    <a:pt x="189" y="851"/>
                    <a:pt x="378" y="851"/>
                  </a:cubicBezTo>
                  <a:lnTo>
                    <a:pt x="3686" y="851"/>
                  </a:lnTo>
                  <a:cubicBezTo>
                    <a:pt x="3938" y="851"/>
                    <a:pt x="4127" y="662"/>
                    <a:pt x="4127" y="441"/>
                  </a:cubicBezTo>
                  <a:cubicBezTo>
                    <a:pt x="4096" y="189"/>
                    <a:pt x="3907" y="0"/>
                    <a:pt x="36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84"/>
            <p:cNvSpPr/>
            <p:nvPr/>
          </p:nvSpPr>
          <p:spPr>
            <a:xfrm>
              <a:off x="-37910450" y="2461700"/>
              <a:ext cx="103200" cy="21300"/>
            </a:xfrm>
            <a:custGeom>
              <a:avLst/>
              <a:gdLst/>
              <a:ahLst/>
              <a:cxnLst/>
              <a:rect l="l" t="t" r="r" b="b"/>
              <a:pathLst>
                <a:path w="4128" h="852" extrusionOk="0">
                  <a:moveTo>
                    <a:pt x="378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62"/>
                    <a:pt x="189" y="851"/>
                    <a:pt x="378" y="851"/>
                  </a:cubicBezTo>
                  <a:lnTo>
                    <a:pt x="3686" y="851"/>
                  </a:lnTo>
                  <a:cubicBezTo>
                    <a:pt x="3938" y="851"/>
                    <a:pt x="4127" y="662"/>
                    <a:pt x="4127" y="410"/>
                  </a:cubicBezTo>
                  <a:cubicBezTo>
                    <a:pt x="4127" y="190"/>
                    <a:pt x="3907" y="1"/>
                    <a:pt x="36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84"/>
            <p:cNvSpPr/>
            <p:nvPr/>
          </p:nvSpPr>
          <p:spPr>
            <a:xfrm>
              <a:off x="-37910450" y="2502675"/>
              <a:ext cx="103200" cy="22075"/>
            </a:xfrm>
            <a:custGeom>
              <a:avLst/>
              <a:gdLst/>
              <a:ahLst/>
              <a:cxnLst/>
              <a:rect l="l" t="t" r="r" b="b"/>
              <a:pathLst>
                <a:path w="4128" h="883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cubicBezTo>
                    <a:pt x="0" y="662"/>
                    <a:pt x="189" y="882"/>
                    <a:pt x="378" y="882"/>
                  </a:cubicBezTo>
                  <a:lnTo>
                    <a:pt x="3686" y="882"/>
                  </a:lnTo>
                  <a:cubicBezTo>
                    <a:pt x="3938" y="882"/>
                    <a:pt x="4127" y="662"/>
                    <a:pt x="4127" y="441"/>
                  </a:cubicBezTo>
                  <a:cubicBezTo>
                    <a:pt x="4127" y="189"/>
                    <a:pt x="3907" y="0"/>
                    <a:pt x="36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92" name="Google Shape;10092;p84"/>
          <p:cNvSpPr/>
          <p:nvPr/>
        </p:nvSpPr>
        <p:spPr>
          <a:xfrm>
            <a:off x="3490950" y="3801601"/>
            <a:ext cx="385805" cy="374678"/>
          </a:xfrm>
          <a:custGeom>
            <a:avLst/>
            <a:gdLst/>
            <a:ahLst/>
            <a:cxnLst/>
            <a:rect l="l" t="t" r="r" b="b"/>
            <a:pathLst>
              <a:path w="13107" h="12729" extrusionOk="0">
                <a:moveTo>
                  <a:pt x="10240" y="838"/>
                </a:moveTo>
                <a:cubicBezTo>
                  <a:pt x="10457" y="838"/>
                  <a:pt x="10681" y="882"/>
                  <a:pt x="10902" y="977"/>
                </a:cubicBezTo>
                <a:cubicBezTo>
                  <a:pt x="11752" y="1323"/>
                  <a:pt x="12130" y="2332"/>
                  <a:pt x="11784" y="3151"/>
                </a:cubicBezTo>
                <a:cubicBezTo>
                  <a:pt x="11505" y="3793"/>
                  <a:pt x="10877" y="4159"/>
                  <a:pt x="10226" y="4159"/>
                </a:cubicBezTo>
                <a:cubicBezTo>
                  <a:pt x="9920" y="4159"/>
                  <a:pt x="9609" y="4078"/>
                  <a:pt x="9326" y="3907"/>
                </a:cubicBezTo>
                <a:cubicBezTo>
                  <a:pt x="8917" y="3592"/>
                  <a:pt x="8602" y="3056"/>
                  <a:pt x="8602" y="2521"/>
                </a:cubicBezTo>
                <a:cubicBezTo>
                  <a:pt x="8627" y="1538"/>
                  <a:pt x="9377" y="838"/>
                  <a:pt x="10240" y="838"/>
                </a:cubicBezTo>
                <a:close/>
                <a:moveTo>
                  <a:pt x="11059" y="4852"/>
                </a:moveTo>
                <a:lnTo>
                  <a:pt x="11059" y="5990"/>
                </a:lnTo>
                <a:lnTo>
                  <a:pt x="10555" y="5514"/>
                </a:lnTo>
                <a:cubicBezTo>
                  <a:pt x="10476" y="5435"/>
                  <a:pt x="10366" y="5395"/>
                  <a:pt x="10256" y="5395"/>
                </a:cubicBezTo>
                <a:cubicBezTo>
                  <a:pt x="10146" y="5395"/>
                  <a:pt x="10035" y="5435"/>
                  <a:pt x="9957" y="5514"/>
                </a:cubicBezTo>
                <a:lnTo>
                  <a:pt x="9421" y="6049"/>
                </a:lnTo>
                <a:lnTo>
                  <a:pt x="9421" y="4852"/>
                </a:lnTo>
                <a:cubicBezTo>
                  <a:pt x="9673" y="4946"/>
                  <a:pt x="9949" y="4994"/>
                  <a:pt x="10228" y="4994"/>
                </a:cubicBezTo>
                <a:cubicBezTo>
                  <a:pt x="10508" y="4994"/>
                  <a:pt x="10791" y="4946"/>
                  <a:pt x="11059" y="4852"/>
                </a:cubicBezTo>
                <a:close/>
                <a:moveTo>
                  <a:pt x="11847" y="11027"/>
                </a:moveTo>
                <a:cubicBezTo>
                  <a:pt x="11658" y="11531"/>
                  <a:pt x="11217" y="11846"/>
                  <a:pt x="10681" y="11846"/>
                </a:cubicBezTo>
                <a:lnTo>
                  <a:pt x="3782" y="11846"/>
                </a:lnTo>
                <a:cubicBezTo>
                  <a:pt x="3971" y="11625"/>
                  <a:pt x="4097" y="11342"/>
                  <a:pt x="4128" y="11027"/>
                </a:cubicBezTo>
                <a:close/>
                <a:moveTo>
                  <a:pt x="8444" y="851"/>
                </a:moveTo>
                <a:cubicBezTo>
                  <a:pt x="7531" y="1890"/>
                  <a:pt x="7594" y="3466"/>
                  <a:pt x="8633" y="4379"/>
                </a:cubicBezTo>
                <a:lnTo>
                  <a:pt x="8633" y="7089"/>
                </a:lnTo>
                <a:cubicBezTo>
                  <a:pt x="8633" y="7246"/>
                  <a:pt x="8759" y="7404"/>
                  <a:pt x="8854" y="7467"/>
                </a:cubicBezTo>
                <a:cubicBezTo>
                  <a:pt x="8916" y="7504"/>
                  <a:pt x="8978" y="7522"/>
                  <a:pt x="9038" y="7522"/>
                </a:cubicBezTo>
                <a:cubicBezTo>
                  <a:pt x="9131" y="7522"/>
                  <a:pt x="9219" y="7480"/>
                  <a:pt x="9295" y="7404"/>
                </a:cubicBezTo>
                <a:lnTo>
                  <a:pt x="10240" y="6459"/>
                </a:lnTo>
                <a:lnTo>
                  <a:pt x="10240" y="10271"/>
                </a:lnTo>
                <a:lnTo>
                  <a:pt x="3782" y="10271"/>
                </a:lnTo>
                <a:cubicBezTo>
                  <a:pt x="3752" y="10262"/>
                  <a:pt x="3724" y="10258"/>
                  <a:pt x="3697" y="10258"/>
                </a:cubicBezTo>
                <a:cubicBezTo>
                  <a:pt x="3522" y="10258"/>
                  <a:pt x="3404" y="10426"/>
                  <a:pt x="3404" y="10617"/>
                </a:cubicBezTo>
                <a:cubicBezTo>
                  <a:pt x="3404" y="11331"/>
                  <a:pt x="2805" y="11880"/>
                  <a:pt x="2143" y="11880"/>
                </a:cubicBezTo>
                <a:cubicBezTo>
                  <a:pt x="1987" y="11880"/>
                  <a:pt x="1827" y="11849"/>
                  <a:pt x="1671" y="11783"/>
                </a:cubicBezTo>
                <a:cubicBezTo>
                  <a:pt x="1293" y="11625"/>
                  <a:pt x="1072" y="11342"/>
                  <a:pt x="946" y="10995"/>
                </a:cubicBezTo>
                <a:cubicBezTo>
                  <a:pt x="883" y="10743"/>
                  <a:pt x="915" y="10617"/>
                  <a:pt x="915" y="10302"/>
                </a:cubicBezTo>
                <a:lnTo>
                  <a:pt x="915" y="851"/>
                </a:lnTo>
                <a:close/>
                <a:moveTo>
                  <a:pt x="442" y="0"/>
                </a:moveTo>
                <a:cubicBezTo>
                  <a:pt x="190" y="0"/>
                  <a:pt x="1" y="189"/>
                  <a:pt x="1" y="441"/>
                </a:cubicBezTo>
                <a:lnTo>
                  <a:pt x="1" y="10617"/>
                </a:lnTo>
                <a:cubicBezTo>
                  <a:pt x="1" y="11783"/>
                  <a:pt x="946" y="12728"/>
                  <a:pt x="2080" y="12728"/>
                </a:cubicBezTo>
                <a:lnTo>
                  <a:pt x="10650" y="12728"/>
                </a:lnTo>
                <a:cubicBezTo>
                  <a:pt x="11784" y="12728"/>
                  <a:pt x="12729" y="11783"/>
                  <a:pt x="12729" y="10617"/>
                </a:cubicBezTo>
                <a:cubicBezTo>
                  <a:pt x="12760" y="10397"/>
                  <a:pt x="12571" y="10208"/>
                  <a:pt x="12319" y="10208"/>
                </a:cubicBezTo>
                <a:lnTo>
                  <a:pt x="11122" y="10208"/>
                </a:lnTo>
                <a:lnTo>
                  <a:pt x="11122" y="7215"/>
                </a:lnTo>
                <a:lnTo>
                  <a:pt x="11217" y="7309"/>
                </a:lnTo>
                <a:cubicBezTo>
                  <a:pt x="11301" y="7393"/>
                  <a:pt x="11413" y="7435"/>
                  <a:pt x="11515" y="7435"/>
                </a:cubicBezTo>
                <a:cubicBezTo>
                  <a:pt x="11567" y="7435"/>
                  <a:pt x="11616" y="7425"/>
                  <a:pt x="11658" y="7404"/>
                </a:cubicBezTo>
                <a:cubicBezTo>
                  <a:pt x="11815" y="7309"/>
                  <a:pt x="11910" y="7215"/>
                  <a:pt x="11910" y="6994"/>
                </a:cubicBezTo>
                <a:lnTo>
                  <a:pt x="11910" y="4285"/>
                </a:lnTo>
                <a:cubicBezTo>
                  <a:pt x="13107" y="3214"/>
                  <a:pt x="12950" y="1292"/>
                  <a:pt x="11626" y="378"/>
                </a:cubicBezTo>
                <a:cubicBezTo>
                  <a:pt x="11437" y="221"/>
                  <a:pt x="11154" y="126"/>
                  <a:pt x="10902" y="63"/>
                </a:cubicBezTo>
                <a:cubicBezTo>
                  <a:pt x="10839" y="0"/>
                  <a:pt x="10744" y="0"/>
                  <a:pt x="1065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3" name="Google Shape;10093;p84"/>
          <p:cNvSpPr/>
          <p:nvPr/>
        </p:nvSpPr>
        <p:spPr>
          <a:xfrm>
            <a:off x="2669201" y="4273482"/>
            <a:ext cx="268977" cy="373766"/>
          </a:xfrm>
          <a:custGeom>
            <a:avLst/>
            <a:gdLst/>
            <a:ahLst/>
            <a:cxnLst/>
            <a:rect l="l" t="t" r="r" b="b"/>
            <a:pathLst>
              <a:path w="9138" h="12698" extrusionOk="0">
                <a:moveTo>
                  <a:pt x="7467" y="851"/>
                </a:moveTo>
                <a:lnTo>
                  <a:pt x="7467" y="1765"/>
                </a:lnTo>
                <a:cubicBezTo>
                  <a:pt x="7467" y="2363"/>
                  <a:pt x="7373" y="2931"/>
                  <a:pt x="7152" y="3466"/>
                </a:cubicBezTo>
                <a:cubicBezTo>
                  <a:pt x="6849" y="3390"/>
                  <a:pt x="6530" y="3352"/>
                  <a:pt x="6209" y="3352"/>
                </a:cubicBezTo>
                <a:cubicBezTo>
                  <a:pt x="5595" y="3352"/>
                  <a:pt x="4969" y="3492"/>
                  <a:pt x="4411" y="3781"/>
                </a:cubicBezTo>
                <a:cubicBezTo>
                  <a:pt x="3936" y="4019"/>
                  <a:pt x="3406" y="4131"/>
                  <a:pt x="2877" y="4131"/>
                </a:cubicBezTo>
                <a:cubicBezTo>
                  <a:pt x="2705" y="4131"/>
                  <a:pt x="2533" y="4119"/>
                  <a:pt x="2364" y="4096"/>
                </a:cubicBezTo>
                <a:cubicBezTo>
                  <a:pt x="1891" y="3403"/>
                  <a:pt x="1702" y="2584"/>
                  <a:pt x="1702" y="1765"/>
                </a:cubicBezTo>
                <a:lnTo>
                  <a:pt x="1702" y="851"/>
                </a:lnTo>
                <a:close/>
                <a:moveTo>
                  <a:pt x="6278" y="4137"/>
                </a:moveTo>
                <a:cubicBezTo>
                  <a:pt x="6425" y="4137"/>
                  <a:pt x="6570" y="4145"/>
                  <a:pt x="6711" y="4159"/>
                </a:cubicBezTo>
                <a:cubicBezTo>
                  <a:pt x="6428" y="4506"/>
                  <a:pt x="6081" y="4789"/>
                  <a:pt x="5672" y="4978"/>
                </a:cubicBezTo>
                <a:cubicBezTo>
                  <a:pt x="5168" y="5230"/>
                  <a:pt x="4916" y="5829"/>
                  <a:pt x="4947" y="6365"/>
                </a:cubicBezTo>
                <a:lnTo>
                  <a:pt x="4569" y="7152"/>
                </a:lnTo>
                <a:lnTo>
                  <a:pt x="4159" y="6365"/>
                </a:lnTo>
                <a:cubicBezTo>
                  <a:pt x="4222" y="5829"/>
                  <a:pt x="3970" y="5230"/>
                  <a:pt x="3466" y="4978"/>
                </a:cubicBezTo>
                <a:cubicBezTo>
                  <a:pt x="3372" y="4978"/>
                  <a:pt x="3340" y="4947"/>
                  <a:pt x="3277" y="4915"/>
                </a:cubicBezTo>
                <a:cubicBezTo>
                  <a:pt x="3781" y="4884"/>
                  <a:pt x="4285" y="4726"/>
                  <a:pt x="4758" y="4474"/>
                </a:cubicBezTo>
                <a:cubicBezTo>
                  <a:pt x="5246" y="4230"/>
                  <a:pt x="5773" y="4137"/>
                  <a:pt x="6278" y="4137"/>
                </a:cubicBezTo>
                <a:close/>
                <a:moveTo>
                  <a:pt x="5388" y="7436"/>
                </a:moveTo>
                <a:cubicBezTo>
                  <a:pt x="5483" y="7499"/>
                  <a:pt x="5577" y="7593"/>
                  <a:pt x="5703" y="7656"/>
                </a:cubicBezTo>
                <a:cubicBezTo>
                  <a:pt x="6932" y="8255"/>
                  <a:pt x="7499" y="9610"/>
                  <a:pt x="7499" y="10933"/>
                </a:cubicBezTo>
                <a:lnTo>
                  <a:pt x="7499" y="11437"/>
                </a:lnTo>
                <a:lnTo>
                  <a:pt x="7467" y="11437"/>
                </a:lnTo>
                <a:lnTo>
                  <a:pt x="4853" y="9484"/>
                </a:lnTo>
                <a:cubicBezTo>
                  <a:pt x="4774" y="9421"/>
                  <a:pt x="4679" y="9389"/>
                  <a:pt x="4585" y="9389"/>
                </a:cubicBezTo>
                <a:cubicBezTo>
                  <a:pt x="4490" y="9389"/>
                  <a:pt x="4396" y="9421"/>
                  <a:pt x="4317" y="9484"/>
                </a:cubicBezTo>
                <a:lnTo>
                  <a:pt x="1702" y="11437"/>
                </a:lnTo>
                <a:lnTo>
                  <a:pt x="1702" y="10933"/>
                </a:lnTo>
                <a:cubicBezTo>
                  <a:pt x="1702" y="9547"/>
                  <a:pt x="2269" y="8255"/>
                  <a:pt x="3466" y="7656"/>
                </a:cubicBezTo>
                <a:cubicBezTo>
                  <a:pt x="3592" y="7625"/>
                  <a:pt x="3655" y="7530"/>
                  <a:pt x="3781" y="7436"/>
                </a:cubicBezTo>
                <a:lnTo>
                  <a:pt x="4222" y="8286"/>
                </a:lnTo>
                <a:cubicBezTo>
                  <a:pt x="4301" y="8444"/>
                  <a:pt x="4443" y="8523"/>
                  <a:pt x="4585" y="8523"/>
                </a:cubicBezTo>
                <a:cubicBezTo>
                  <a:pt x="4726" y="8523"/>
                  <a:pt x="4868" y="8444"/>
                  <a:pt x="4947" y="8286"/>
                </a:cubicBezTo>
                <a:lnTo>
                  <a:pt x="5388" y="7436"/>
                </a:lnTo>
                <a:close/>
                <a:moveTo>
                  <a:pt x="4600" y="10303"/>
                </a:moveTo>
                <a:lnTo>
                  <a:pt x="6711" y="11846"/>
                </a:lnTo>
                <a:lnTo>
                  <a:pt x="2521" y="11846"/>
                </a:lnTo>
                <a:lnTo>
                  <a:pt x="4600" y="10303"/>
                </a:lnTo>
                <a:close/>
                <a:moveTo>
                  <a:pt x="442" y="1"/>
                </a:moveTo>
                <a:cubicBezTo>
                  <a:pt x="190" y="1"/>
                  <a:pt x="1" y="190"/>
                  <a:pt x="1" y="410"/>
                </a:cubicBezTo>
                <a:cubicBezTo>
                  <a:pt x="1" y="662"/>
                  <a:pt x="190" y="851"/>
                  <a:pt x="442" y="851"/>
                </a:cubicBezTo>
                <a:lnTo>
                  <a:pt x="851" y="851"/>
                </a:lnTo>
                <a:lnTo>
                  <a:pt x="851" y="1765"/>
                </a:lnTo>
                <a:cubicBezTo>
                  <a:pt x="851" y="3466"/>
                  <a:pt x="1607" y="5041"/>
                  <a:pt x="3120" y="5766"/>
                </a:cubicBezTo>
                <a:cubicBezTo>
                  <a:pt x="3309" y="5860"/>
                  <a:pt x="3340" y="6144"/>
                  <a:pt x="3340" y="6365"/>
                </a:cubicBezTo>
                <a:cubicBezTo>
                  <a:pt x="3340" y="6396"/>
                  <a:pt x="3309" y="6491"/>
                  <a:pt x="3340" y="6522"/>
                </a:cubicBezTo>
                <a:cubicBezTo>
                  <a:pt x="3309" y="6680"/>
                  <a:pt x="3214" y="6869"/>
                  <a:pt x="3120" y="6932"/>
                </a:cubicBezTo>
                <a:cubicBezTo>
                  <a:pt x="1607" y="7656"/>
                  <a:pt x="851" y="9232"/>
                  <a:pt x="851" y="10933"/>
                </a:cubicBezTo>
                <a:lnTo>
                  <a:pt x="851" y="11846"/>
                </a:lnTo>
                <a:lnTo>
                  <a:pt x="442" y="11846"/>
                </a:lnTo>
                <a:cubicBezTo>
                  <a:pt x="190" y="11846"/>
                  <a:pt x="1" y="12035"/>
                  <a:pt x="1" y="12287"/>
                </a:cubicBezTo>
                <a:cubicBezTo>
                  <a:pt x="1" y="12508"/>
                  <a:pt x="190" y="12697"/>
                  <a:pt x="442" y="12697"/>
                </a:cubicBezTo>
                <a:lnTo>
                  <a:pt x="8696" y="12697"/>
                </a:lnTo>
                <a:cubicBezTo>
                  <a:pt x="8948" y="12697"/>
                  <a:pt x="9137" y="12508"/>
                  <a:pt x="9137" y="12287"/>
                </a:cubicBezTo>
                <a:cubicBezTo>
                  <a:pt x="9137" y="12035"/>
                  <a:pt x="8948" y="11846"/>
                  <a:pt x="8696" y="11846"/>
                </a:cubicBezTo>
                <a:lnTo>
                  <a:pt x="8255" y="11846"/>
                </a:lnTo>
                <a:lnTo>
                  <a:pt x="8255" y="10933"/>
                </a:lnTo>
                <a:cubicBezTo>
                  <a:pt x="8255" y="9232"/>
                  <a:pt x="7530" y="7656"/>
                  <a:pt x="6018" y="6932"/>
                </a:cubicBezTo>
                <a:cubicBezTo>
                  <a:pt x="5892" y="6837"/>
                  <a:pt x="5829" y="6680"/>
                  <a:pt x="5798" y="6522"/>
                </a:cubicBezTo>
                <a:lnTo>
                  <a:pt x="5798" y="6365"/>
                </a:lnTo>
                <a:cubicBezTo>
                  <a:pt x="5798" y="6144"/>
                  <a:pt x="5861" y="5860"/>
                  <a:pt x="6018" y="5766"/>
                </a:cubicBezTo>
                <a:cubicBezTo>
                  <a:pt x="7530" y="5041"/>
                  <a:pt x="8255" y="3435"/>
                  <a:pt x="8255" y="1765"/>
                </a:cubicBezTo>
                <a:lnTo>
                  <a:pt x="8255" y="851"/>
                </a:lnTo>
                <a:lnTo>
                  <a:pt x="8696" y="851"/>
                </a:lnTo>
                <a:cubicBezTo>
                  <a:pt x="8948" y="851"/>
                  <a:pt x="9137" y="662"/>
                  <a:pt x="9137" y="410"/>
                </a:cubicBezTo>
                <a:cubicBezTo>
                  <a:pt x="9137" y="190"/>
                  <a:pt x="8948" y="1"/>
                  <a:pt x="8696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4" name="Google Shape;10094;p84"/>
          <p:cNvSpPr txBox="1">
            <a:spLocks noGrp="1"/>
          </p:cNvSpPr>
          <p:nvPr>
            <p:ph type="title" idx="4294967295"/>
          </p:nvPr>
        </p:nvSpPr>
        <p:spPr>
          <a:xfrm>
            <a:off x="849675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Educational Icons</a:t>
            </a:r>
            <a:endParaRPr>
              <a:solidFill>
                <a:schemeClr val="tx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5" name="Google Shape;10095;p84"/>
          <p:cNvSpPr txBox="1">
            <a:spLocks noGrp="1"/>
          </p:cNvSpPr>
          <p:nvPr>
            <p:ph type="title" idx="4294967295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chemeClr val="tx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6" name="Google Shape;10096;p84"/>
          <p:cNvSpPr/>
          <p:nvPr/>
        </p:nvSpPr>
        <p:spPr>
          <a:xfrm>
            <a:off x="4866545" y="1581240"/>
            <a:ext cx="353180" cy="314589"/>
          </a:xfrm>
          <a:custGeom>
            <a:avLst/>
            <a:gdLst/>
            <a:ahLst/>
            <a:cxnLst/>
            <a:rect l="l" t="t" r="r" b="b"/>
            <a:pathLst>
              <a:path w="11815" h="10524" extrusionOk="0">
                <a:moveTo>
                  <a:pt x="8664" y="726"/>
                </a:moveTo>
                <a:cubicBezTo>
                  <a:pt x="9326" y="726"/>
                  <a:pt x="9956" y="1009"/>
                  <a:pt x="10428" y="1482"/>
                </a:cubicBezTo>
                <a:cubicBezTo>
                  <a:pt x="10869" y="1954"/>
                  <a:pt x="11090" y="2616"/>
                  <a:pt x="11090" y="3309"/>
                </a:cubicBezTo>
                <a:cubicBezTo>
                  <a:pt x="11090" y="4191"/>
                  <a:pt x="10712" y="4853"/>
                  <a:pt x="10082" y="5577"/>
                </a:cubicBezTo>
                <a:lnTo>
                  <a:pt x="7435" y="5577"/>
                </a:lnTo>
                <a:cubicBezTo>
                  <a:pt x="7309" y="5577"/>
                  <a:pt x="7215" y="5640"/>
                  <a:pt x="7120" y="5735"/>
                </a:cubicBezTo>
                <a:lnTo>
                  <a:pt x="6648" y="6522"/>
                </a:lnTo>
                <a:lnTo>
                  <a:pt x="5545" y="3687"/>
                </a:lnTo>
                <a:cubicBezTo>
                  <a:pt x="5514" y="3561"/>
                  <a:pt x="5388" y="3435"/>
                  <a:pt x="5230" y="3435"/>
                </a:cubicBezTo>
                <a:cubicBezTo>
                  <a:pt x="5073" y="3435"/>
                  <a:pt x="4947" y="3529"/>
                  <a:pt x="4915" y="3624"/>
                </a:cubicBezTo>
                <a:lnTo>
                  <a:pt x="4096" y="5514"/>
                </a:lnTo>
                <a:lnTo>
                  <a:pt x="1702" y="5514"/>
                </a:lnTo>
                <a:cubicBezTo>
                  <a:pt x="1103" y="4853"/>
                  <a:pt x="693" y="4191"/>
                  <a:pt x="693" y="3309"/>
                </a:cubicBezTo>
                <a:cubicBezTo>
                  <a:pt x="693" y="2616"/>
                  <a:pt x="945" y="1986"/>
                  <a:pt x="1355" y="1482"/>
                </a:cubicBezTo>
                <a:cubicBezTo>
                  <a:pt x="1796" y="1009"/>
                  <a:pt x="2426" y="726"/>
                  <a:pt x="3151" y="726"/>
                </a:cubicBezTo>
                <a:cubicBezTo>
                  <a:pt x="4096" y="726"/>
                  <a:pt x="4726" y="1293"/>
                  <a:pt x="5073" y="1797"/>
                </a:cubicBezTo>
                <a:cubicBezTo>
                  <a:pt x="5388" y="2206"/>
                  <a:pt x="5545" y="2647"/>
                  <a:pt x="5577" y="2836"/>
                </a:cubicBezTo>
                <a:cubicBezTo>
                  <a:pt x="5608" y="2994"/>
                  <a:pt x="5766" y="3088"/>
                  <a:pt x="5892" y="3088"/>
                </a:cubicBezTo>
                <a:cubicBezTo>
                  <a:pt x="6049" y="3088"/>
                  <a:pt x="6175" y="2994"/>
                  <a:pt x="6207" y="2836"/>
                </a:cubicBezTo>
                <a:cubicBezTo>
                  <a:pt x="6238" y="2679"/>
                  <a:pt x="6459" y="2206"/>
                  <a:pt x="6742" y="1797"/>
                </a:cubicBezTo>
                <a:cubicBezTo>
                  <a:pt x="7089" y="1293"/>
                  <a:pt x="7687" y="726"/>
                  <a:pt x="8664" y="726"/>
                </a:cubicBezTo>
                <a:close/>
                <a:moveTo>
                  <a:pt x="5293" y="4790"/>
                </a:moveTo>
                <a:lnTo>
                  <a:pt x="6364" y="7468"/>
                </a:lnTo>
                <a:cubicBezTo>
                  <a:pt x="6396" y="7562"/>
                  <a:pt x="6522" y="7657"/>
                  <a:pt x="6648" y="7688"/>
                </a:cubicBezTo>
                <a:lnTo>
                  <a:pt x="6679" y="7688"/>
                </a:lnTo>
                <a:cubicBezTo>
                  <a:pt x="6805" y="7688"/>
                  <a:pt x="6931" y="7625"/>
                  <a:pt x="6994" y="7531"/>
                </a:cubicBezTo>
                <a:lnTo>
                  <a:pt x="7750" y="6302"/>
                </a:lnTo>
                <a:lnTo>
                  <a:pt x="9483" y="6302"/>
                </a:lnTo>
                <a:cubicBezTo>
                  <a:pt x="9168" y="6459"/>
                  <a:pt x="8916" y="6711"/>
                  <a:pt x="8664" y="6932"/>
                </a:cubicBezTo>
                <a:cubicBezTo>
                  <a:pt x="7813" y="7688"/>
                  <a:pt x="6868" y="8507"/>
                  <a:pt x="5923" y="9610"/>
                </a:cubicBezTo>
                <a:cubicBezTo>
                  <a:pt x="4978" y="8507"/>
                  <a:pt x="4033" y="7688"/>
                  <a:pt x="3214" y="6932"/>
                </a:cubicBezTo>
                <a:cubicBezTo>
                  <a:pt x="2930" y="6711"/>
                  <a:pt x="2710" y="6459"/>
                  <a:pt x="2458" y="6270"/>
                </a:cubicBezTo>
                <a:lnTo>
                  <a:pt x="4411" y="6270"/>
                </a:lnTo>
                <a:cubicBezTo>
                  <a:pt x="4505" y="6270"/>
                  <a:pt x="4663" y="6207"/>
                  <a:pt x="4726" y="6081"/>
                </a:cubicBezTo>
                <a:lnTo>
                  <a:pt x="5293" y="4790"/>
                </a:lnTo>
                <a:close/>
                <a:moveTo>
                  <a:pt x="3151" y="1"/>
                </a:moveTo>
                <a:cubicBezTo>
                  <a:pt x="2269" y="1"/>
                  <a:pt x="1449" y="379"/>
                  <a:pt x="851" y="1009"/>
                </a:cubicBezTo>
                <a:cubicBezTo>
                  <a:pt x="315" y="1576"/>
                  <a:pt x="0" y="2427"/>
                  <a:pt x="0" y="3309"/>
                </a:cubicBezTo>
                <a:cubicBezTo>
                  <a:pt x="0" y="4097"/>
                  <a:pt x="252" y="4821"/>
                  <a:pt x="819" y="5514"/>
                </a:cubicBezTo>
                <a:lnTo>
                  <a:pt x="819" y="5577"/>
                </a:lnTo>
                <a:lnTo>
                  <a:pt x="347" y="5577"/>
                </a:lnTo>
                <a:cubicBezTo>
                  <a:pt x="158" y="5577"/>
                  <a:pt x="0" y="5735"/>
                  <a:pt x="0" y="5924"/>
                </a:cubicBezTo>
                <a:cubicBezTo>
                  <a:pt x="0" y="6113"/>
                  <a:pt x="158" y="6270"/>
                  <a:pt x="347" y="6270"/>
                </a:cubicBezTo>
                <a:lnTo>
                  <a:pt x="1418" y="6270"/>
                </a:lnTo>
                <a:cubicBezTo>
                  <a:pt x="1796" y="6680"/>
                  <a:pt x="2237" y="7058"/>
                  <a:pt x="2710" y="7468"/>
                </a:cubicBezTo>
                <a:cubicBezTo>
                  <a:pt x="3623" y="8255"/>
                  <a:pt x="4600" y="9137"/>
                  <a:pt x="5640" y="10366"/>
                </a:cubicBezTo>
                <a:lnTo>
                  <a:pt x="5640" y="10397"/>
                </a:lnTo>
                <a:cubicBezTo>
                  <a:pt x="5703" y="10492"/>
                  <a:pt x="5797" y="10524"/>
                  <a:pt x="5892" y="10524"/>
                </a:cubicBezTo>
                <a:cubicBezTo>
                  <a:pt x="6018" y="10524"/>
                  <a:pt x="6081" y="10492"/>
                  <a:pt x="6175" y="10397"/>
                </a:cubicBezTo>
                <a:lnTo>
                  <a:pt x="6175" y="10366"/>
                </a:lnTo>
                <a:cubicBezTo>
                  <a:pt x="7152" y="9137"/>
                  <a:pt x="8192" y="8287"/>
                  <a:pt x="9074" y="7468"/>
                </a:cubicBezTo>
                <a:cubicBezTo>
                  <a:pt x="9546" y="7026"/>
                  <a:pt x="9987" y="6617"/>
                  <a:pt x="10397" y="6270"/>
                </a:cubicBezTo>
                <a:lnTo>
                  <a:pt x="11437" y="6270"/>
                </a:lnTo>
                <a:cubicBezTo>
                  <a:pt x="11657" y="6270"/>
                  <a:pt x="11815" y="6113"/>
                  <a:pt x="11815" y="5924"/>
                </a:cubicBezTo>
                <a:cubicBezTo>
                  <a:pt x="11815" y="5735"/>
                  <a:pt x="11657" y="5577"/>
                  <a:pt x="11437" y="5577"/>
                </a:cubicBezTo>
                <a:lnTo>
                  <a:pt x="10964" y="5577"/>
                </a:lnTo>
                <a:lnTo>
                  <a:pt x="10964" y="5514"/>
                </a:lnTo>
                <a:cubicBezTo>
                  <a:pt x="11531" y="4821"/>
                  <a:pt x="11815" y="4097"/>
                  <a:pt x="11815" y="3309"/>
                </a:cubicBezTo>
                <a:cubicBezTo>
                  <a:pt x="11815" y="2458"/>
                  <a:pt x="11500" y="1639"/>
                  <a:pt x="10932" y="1009"/>
                </a:cubicBezTo>
                <a:cubicBezTo>
                  <a:pt x="10365" y="379"/>
                  <a:pt x="9578" y="1"/>
                  <a:pt x="8664" y="1"/>
                </a:cubicBezTo>
                <a:cubicBezTo>
                  <a:pt x="7404" y="1"/>
                  <a:pt x="6616" y="757"/>
                  <a:pt x="6175" y="1387"/>
                </a:cubicBezTo>
                <a:cubicBezTo>
                  <a:pt x="6049" y="1545"/>
                  <a:pt x="5986" y="1702"/>
                  <a:pt x="5892" y="1860"/>
                </a:cubicBezTo>
                <a:cubicBezTo>
                  <a:pt x="5829" y="1702"/>
                  <a:pt x="5703" y="1545"/>
                  <a:pt x="5640" y="1387"/>
                </a:cubicBezTo>
                <a:cubicBezTo>
                  <a:pt x="5199" y="757"/>
                  <a:pt x="4411" y="1"/>
                  <a:pt x="3151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97" name="Google Shape;10097;p84"/>
          <p:cNvGrpSpPr/>
          <p:nvPr/>
        </p:nvGrpSpPr>
        <p:grpSpPr>
          <a:xfrm>
            <a:off x="4865594" y="2008353"/>
            <a:ext cx="354107" cy="355063"/>
            <a:chOff x="-28467625" y="2331750"/>
            <a:chExt cx="296150" cy="296950"/>
          </a:xfrm>
          <a:solidFill>
            <a:schemeClr val="accent1">
              <a:lumMod val="75000"/>
            </a:schemeClr>
          </a:solidFill>
        </p:grpSpPr>
        <p:sp>
          <p:nvSpPr>
            <p:cNvPr id="10098" name="Google Shape;10098;p84"/>
            <p:cNvSpPr/>
            <p:nvPr/>
          </p:nvSpPr>
          <p:spPr>
            <a:xfrm>
              <a:off x="-28467625" y="2331750"/>
              <a:ext cx="296150" cy="296950"/>
            </a:xfrm>
            <a:custGeom>
              <a:avLst/>
              <a:gdLst/>
              <a:ahLst/>
              <a:cxnLst/>
              <a:rect l="l" t="t" r="r" b="b"/>
              <a:pathLst>
                <a:path w="11846" h="11878" extrusionOk="0">
                  <a:moveTo>
                    <a:pt x="1733" y="3466"/>
                  </a:moveTo>
                  <a:cubicBezTo>
                    <a:pt x="1922" y="3466"/>
                    <a:pt x="2080" y="3624"/>
                    <a:pt x="2080" y="3813"/>
                  </a:cubicBezTo>
                  <a:cubicBezTo>
                    <a:pt x="2080" y="4002"/>
                    <a:pt x="1922" y="4159"/>
                    <a:pt x="1733" y="4159"/>
                  </a:cubicBezTo>
                  <a:lnTo>
                    <a:pt x="693" y="4159"/>
                  </a:lnTo>
                  <a:lnTo>
                    <a:pt x="693" y="3466"/>
                  </a:lnTo>
                  <a:close/>
                  <a:moveTo>
                    <a:pt x="1418" y="4821"/>
                  </a:moveTo>
                  <a:lnTo>
                    <a:pt x="1418" y="6963"/>
                  </a:lnTo>
                  <a:lnTo>
                    <a:pt x="693" y="6963"/>
                  </a:lnTo>
                  <a:lnTo>
                    <a:pt x="693" y="4821"/>
                  </a:lnTo>
                  <a:close/>
                  <a:moveTo>
                    <a:pt x="1733" y="7656"/>
                  </a:moveTo>
                  <a:cubicBezTo>
                    <a:pt x="1922" y="7656"/>
                    <a:pt x="2080" y="7814"/>
                    <a:pt x="2080" y="8034"/>
                  </a:cubicBezTo>
                  <a:cubicBezTo>
                    <a:pt x="2080" y="8223"/>
                    <a:pt x="1922" y="8381"/>
                    <a:pt x="1733" y="8381"/>
                  </a:cubicBezTo>
                  <a:lnTo>
                    <a:pt x="693" y="8381"/>
                  </a:lnTo>
                  <a:lnTo>
                    <a:pt x="693" y="7656"/>
                  </a:lnTo>
                  <a:close/>
                  <a:moveTo>
                    <a:pt x="9389" y="2080"/>
                  </a:moveTo>
                  <a:cubicBezTo>
                    <a:pt x="9609" y="2080"/>
                    <a:pt x="9767" y="2237"/>
                    <a:pt x="9767" y="2426"/>
                  </a:cubicBezTo>
                  <a:lnTo>
                    <a:pt x="9767" y="9389"/>
                  </a:lnTo>
                  <a:cubicBezTo>
                    <a:pt x="9767" y="9610"/>
                    <a:pt x="9609" y="9767"/>
                    <a:pt x="9389" y="9767"/>
                  </a:cubicBezTo>
                  <a:lnTo>
                    <a:pt x="2426" y="9767"/>
                  </a:lnTo>
                  <a:cubicBezTo>
                    <a:pt x="2237" y="9767"/>
                    <a:pt x="2080" y="9610"/>
                    <a:pt x="2080" y="9389"/>
                  </a:cubicBezTo>
                  <a:lnTo>
                    <a:pt x="2080" y="9011"/>
                  </a:lnTo>
                  <a:cubicBezTo>
                    <a:pt x="2458" y="8853"/>
                    <a:pt x="2773" y="8507"/>
                    <a:pt x="2773" y="8034"/>
                  </a:cubicBezTo>
                  <a:cubicBezTo>
                    <a:pt x="2773" y="7562"/>
                    <a:pt x="2521" y="7184"/>
                    <a:pt x="2080" y="7026"/>
                  </a:cubicBezTo>
                  <a:lnTo>
                    <a:pt x="2080" y="4789"/>
                  </a:lnTo>
                  <a:cubicBezTo>
                    <a:pt x="2458" y="4632"/>
                    <a:pt x="2773" y="4285"/>
                    <a:pt x="2773" y="3813"/>
                  </a:cubicBezTo>
                  <a:cubicBezTo>
                    <a:pt x="2773" y="3340"/>
                    <a:pt x="2521" y="2994"/>
                    <a:pt x="2080" y="2836"/>
                  </a:cubicBezTo>
                  <a:lnTo>
                    <a:pt x="2080" y="2426"/>
                  </a:lnTo>
                  <a:cubicBezTo>
                    <a:pt x="2080" y="2237"/>
                    <a:pt x="2237" y="2080"/>
                    <a:pt x="2426" y="2080"/>
                  </a:cubicBezTo>
                  <a:close/>
                  <a:moveTo>
                    <a:pt x="9389" y="694"/>
                  </a:moveTo>
                  <a:cubicBezTo>
                    <a:pt x="10334" y="694"/>
                    <a:pt x="11121" y="1481"/>
                    <a:pt x="11121" y="2426"/>
                  </a:cubicBezTo>
                  <a:lnTo>
                    <a:pt x="11121" y="9389"/>
                  </a:lnTo>
                  <a:cubicBezTo>
                    <a:pt x="11121" y="10334"/>
                    <a:pt x="10334" y="11122"/>
                    <a:pt x="9389" y="11122"/>
                  </a:cubicBezTo>
                  <a:lnTo>
                    <a:pt x="2426" y="11122"/>
                  </a:lnTo>
                  <a:cubicBezTo>
                    <a:pt x="1481" y="11122"/>
                    <a:pt x="693" y="10334"/>
                    <a:pt x="693" y="9389"/>
                  </a:cubicBezTo>
                  <a:lnTo>
                    <a:pt x="693" y="9042"/>
                  </a:lnTo>
                  <a:lnTo>
                    <a:pt x="1418" y="9042"/>
                  </a:lnTo>
                  <a:lnTo>
                    <a:pt x="1418" y="9389"/>
                  </a:lnTo>
                  <a:cubicBezTo>
                    <a:pt x="1418" y="9988"/>
                    <a:pt x="1891" y="10429"/>
                    <a:pt x="2426" y="10429"/>
                  </a:cubicBezTo>
                  <a:lnTo>
                    <a:pt x="9389" y="10429"/>
                  </a:lnTo>
                  <a:cubicBezTo>
                    <a:pt x="9987" y="10429"/>
                    <a:pt x="10428" y="9956"/>
                    <a:pt x="10428" y="9389"/>
                  </a:cubicBezTo>
                  <a:lnTo>
                    <a:pt x="10428" y="2426"/>
                  </a:lnTo>
                  <a:cubicBezTo>
                    <a:pt x="10428" y="1828"/>
                    <a:pt x="9956" y="1418"/>
                    <a:pt x="9389" y="1418"/>
                  </a:cubicBezTo>
                  <a:lnTo>
                    <a:pt x="2426" y="1418"/>
                  </a:lnTo>
                  <a:cubicBezTo>
                    <a:pt x="1828" y="1418"/>
                    <a:pt x="1418" y="1891"/>
                    <a:pt x="1418" y="2426"/>
                  </a:cubicBezTo>
                  <a:lnTo>
                    <a:pt x="1418" y="2773"/>
                  </a:lnTo>
                  <a:lnTo>
                    <a:pt x="693" y="2773"/>
                  </a:lnTo>
                  <a:lnTo>
                    <a:pt x="693" y="2426"/>
                  </a:lnTo>
                  <a:cubicBezTo>
                    <a:pt x="693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lnTo>
                    <a:pt x="0" y="3151"/>
                  </a:lnTo>
                  <a:lnTo>
                    <a:pt x="0" y="4506"/>
                  </a:lnTo>
                  <a:lnTo>
                    <a:pt x="0" y="7341"/>
                  </a:lnTo>
                  <a:lnTo>
                    <a:pt x="0" y="8727"/>
                  </a:lnTo>
                  <a:lnTo>
                    <a:pt x="0" y="9452"/>
                  </a:lnTo>
                  <a:cubicBezTo>
                    <a:pt x="0" y="10775"/>
                    <a:pt x="1103" y="11878"/>
                    <a:pt x="2426" y="11878"/>
                  </a:cubicBezTo>
                  <a:lnTo>
                    <a:pt x="9389" y="11878"/>
                  </a:lnTo>
                  <a:cubicBezTo>
                    <a:pt x="10743" y="11878"/>
                    <a:pt x="11846" y="10775"/>
                    <a:pt x="11846" y="9452"/>
                  </a:cubicBezTo>
                  <a:lnTo>
                    <a:pt x="11846" y="2458"/>
                  </a:lnTo>
                  <a:cubicBezTo>
                    <a:pt x="11846" y="1103"/>
                    <a:pt x="10743" y="1"/>
                    <a:pt x="93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84"/>
            <p:cNvSpPr/>
            <p:nvPr/>
          </p:nvSpPr>
          <p:spPr>
            <a:xfrm>
              <a:off x="-28371550" y="2419175"/>
              <a:ext cx="121325" cy="121325"/>
            </a:xfrm>
            <a:custGeom>
              <a:avLst/>
              <a:gdLst/>
              <a:ahLst/>
              <a:cxnLst/>
              <a:rect l="l" t="t" r="r" b="b"/>
              <a:pathLst>
                <a:path w="4853" h="4853" extrusionOk="0">
                  <a:moveTo>
                    <a:pt x="2773" y="662"/>
                  </a:moveTo>
                  <a:lnTo>
                    <a:pt x="2773" y="1670"/>
                  </a:lnTo>
                  <a:cubicBezTo>
                    <a:pt x="2773" y="1891"/>
                    <a:pt x="2931" y="2048"/>
                    <a:pt x="3120" y="2048"/>
                  </a:cubicBezTo>
                  <a:lnTo>
                    <a:pt x="4159" y="2048"/>
                  </a:lnTo>
                  <a:lnTo>
                    <a:pt x="4159" y="2741"/>
                  </a:lnTo>
                  <a:lnTo>
                    <a:pt x="3120" y="2741"/>
                  </a:lnTo>
                  <a:cubicBezTo>
                    <a:pt x="2931" y="2741"/>
                    <a:pt x="2773" y="2899"/>
                    <a:pt x="2773" y="3120"/>
                  </a:cubicBezTo>
                  <a:lnTo>
                    <a:pt x="2773" y="4128"/>
                  </a:lnTo>
                  <a:lnTo>
                    <a:pt x="2049" y="4128"/>
                  </a:lnTo>
                  <a:lnTo>
                    <a:pt x="2049" y="3120"/>
                  </a:lnTo>
                  <a:cubicBezTo>
                    <a:pt x="2049" y="2899"/>
                    <a:pt x="1891" y="2741"/>
                    <a:pt x="1702" y="2741"/>
                  </a:cubicBezTo>
                  <a:lnTo>
                    <a:pt x="662" y="2741"/>
                  </a:lnTo>
                  <a:lnTo>
                    <a:pt x="662" y="2048"/>
                  </a:lnTo>
                  <a:lnTo>
                    <a:pt x="1702" y="2048"/>
                  </a:lnTo>
                  <a:cubicBezTo>
                    <a:pt x="1891" y="2048"/>
                    <a:pt x="2049" y="1891"/>
                    <a:pt x="2049" y="1670"/>
                  </a:cubicBezTo>
                  <a:lnTo>
                    <a:pt x="2049" y="662"/>
                  </a:lnTo>
                  <a:close/>
                  <a:moveTo>
                    <a:pt x="1734" y="1"/>
                  </a:moveTo>
                  <a:cubicBezTo>
                    <a:pt x="1545" y="1"/>
                    <a:pt x="1387" y="158"/>
                    <a:pt x="1387" y="347"/>
                  </a:cubicBezTo>
                  <a:lnTo>
                    <a:pt x="1387" y="1387"/>
                  </a:lnTo>
                  <a:lnTo>
                    <a:pt x="347" y="1387"/>
                  </a:lnTo>
                  <a:cubicBezTo>
                    <a:pt x="158" y="1387"/>
                    <a:pt x="1" y="1544"/>
                    <a:pt x="1" y="1733"/>
                  </a:cubicBezTo>
                  <a:lnTo>
                    <a:pt x="1" y="3120"/>
                  </a:lnTo>
                  <a:cubicBezTo>
                    <a:pt x="1" y="3309"/>
                    <a:pt x="158" y="3466"/>
                    <a:pt x="347" y="3466"/>
                  </a:cubicBezTo>
                  <a:lnTo>
                    <a:pt x="1387" y="3466"/>
                  </a:lnTo>
                  <a:lnTo>
                    <a:pt x="1387" y="4474"/>
                  </a:lnTo>
                  <a:cubicBezTo>
                    <a:pt x="1387" y="4695"/>
                    <a:pt x="1545" y="4852"/>
                    <a:pt x="1734" y="4852"/>
                  </a:cubicBezTo>
                  <a:lnTo>
                    <a:pt x="3120" y="4852"/>
                  </a:lnTo>
                  <a:cubicBezTo>
                    <a:pt x="3309" y="4852"/>
                    <a:pt x="3466" y="4695"/>
                    <a:pt x="3466" y="4474"/>
                  </a:cubicBezTo>
                  <a:lnTo>
                    <a:pt x="3466" y="3466"/>
                  </a:lnTo>
                  <a:lnTo>
                    <a:pt x="4506" y="3466"/>
                  </a:lnTo>
                  <a:cubicBezTo>
                    <a:pt x="4695" y="3466"/>
                    <a:pt x="4853" y="3309"/>
                    <a:pt x="4853" y="3120"/>
                  </a:cubicBezTo>
                  <a:lnTo>
                    <a:pt x="4853" y="1733"/>
                  </a:lnTo>
                  <a:cubicBezTo>
                    <a:pt x="4853" y="1544"/>
                    <a:pt x="4695" y="1387"/>
                    <a:pt x="4506" y="1387"/>
                  </a:cubicBezTo>
                  <a:lnTo>
                    <a:pt x="3466" y="1387"/>
                  </a:lnTo>
                  <a:lnTo>
                    <a:pt x="3466" y="347"/>
                  </a:lnTo>
                  <a:cubicBezTo>
                    <a:pt x="3466" y="158"/>
                    <a:pt x="3309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0" name="Google Shape;10100;p84"/>
          <p:cNvGrpSpPr/>
          <p:nvPr/>
        </p:nvGrpSpPr>
        <p:grpSpPr>
          <a:xfrm>
            <a:off x="4879719" y="2451434"/>
            <a:ext cx="325858" cy="351327"/>
            <a:chOff x="-28461325" y="2701925"/>
            <a:chExt cx="272525" cy="293825"/>
          </a:xfrm>
          <a:solidFill>
            <a:schemeClr val="accent1">
              <a:lumMod val="75000"/>
            </a:schemeClr>
          </a:solidFill>
        </p:grpSpPr>
        <p:sp>
          <p:nvSpPr>
            <p:cNvPr id="10101" name="Google Shape;10101;p84"/>
            <p:cNvSpPr/>
            <p:nvPr/>
          </p:nvSpPr>
          <p:spPr>
            <a:xfrm>
              <a:off x="-28427475" y="2789200"/>
              <a:ext cx="54375" cy="80525"/>
            </a:xfrm>
            <a:custGeom>
              <a:avLst/>
              <a:gdLst/>
              <a:ahLst/>
              <a:cxnLst/>
              <a:rect l="l" t="t" r="r" b="b"/>
              <a:pathLst>
                <a:path w="2175" h="3221" extrusionOk="0">
                  <a:moveTo>
                    <a:pt x="1805" y="1"/>
                  </a:moveTo>
                  <a:cubicBezTo>
                    <a:pt x="1782" y="1"/>
                    <a:pt x="1758" y="3"/>
                    <a:pt x="1734" y="7"/>
                  </a:cubicBezTo>
                  <a:cubicBezTo>
                    <a:pt x="946" y="164"/>
                    <a:pt x="285" y="826"/>
                    <a:pt x="127" y="1645"/>
                  </a:cubicBezTo>
                  <a:cubicBezTo>
                    <a:pt x="1" y="2275"/>
                    <a:pt x="190" y="2811"/>
                    <a:pt x="348" y="3063"/>
                  </a:cubicBezTo>
                  <a:cubicBezTo>
                    <a:pt x="442" y="3189"/>
                    <a:pt x="537" y="3220"/>
                    <a:pt x="663" y="3220"/>
                  </a:cubicBezTo>
                  <a:cubicBezTo>
                    <a:pt x="694" y="3220"/>
                    <a:pt x="789" y="3220"/>
                    <a:pt x="820" y="3189"/>
                  </a:cubicBezTo>
                  <a:cubicBezTo>
                    <a:pt x="978" y="3126"/>
                    <a:pt x="1072" y="2874"/>
                    <a:pt x="946" y="2716"/>
                  </a:cubicBezTo>
                  <a:cubicBezTo>
                    <a:pt x="820" y="2527"/>
                    <a:pt x="726" y="2181"/>
                    <a:pt x="789" y="1740"/>
                  </a:cubicBezTo>
                  <a:cubicBezTo>
                    <a:pt x="883" y="1173"/>
                    <a:pt x="1356" y="763"/>
                    <a:pt x="1860" y="637"/>
                  </a:cubicBezTo>
                  <a:cubicBezTo>
                    <a:pt x="2049" y="605"/>
                    <a:pt x="2175" y="448"/>
                    <a:pt x="2112" y="227"/>
                  </a:cubicBezTo>
                  <a:cubicBezTo>
                    <a:pt x="2084" y="90"/>
                    <a:pt x="1961" y="1"/>
                    <a:pt x="18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84"/>
            <p:cNvSpPr/>
            <p:nvPr/>
          </p:nvSpPr>
          <p:spPr>
            <a:xfrm>
              <a:off x="-28362875" y="2824025"/>
              <a:ext cx="124475" cy="103200"/>
            </a:xfrm>
            <a:custGeom>
              <a:avLst/>
              <a:gdLst/>
              <a:ahLst/>
              <a:cxnLst/>
              <a:rect l="l" t="t" r="r" b="b"/>
              <a:pathLst>
                <a:path w="4979" h="4128" extrusionOk="0">
                  <a:moveTo>
                    <a:pt x="3434" y="693"/>
                  </a:moveTo>
                  <a:cubicBezTo>
                    <a:pt x="3844" y="693"/>
                    <a:pt x="4159" y="1008"/>
                    <a:pt x="4159" y="1418"/>
                  </a:cubicBezTo>
                  <a:cubicBezTo>
                    <a:pt x="4159" y="1922"/>
                    <a:pt x="3592" y="2394"/>
                    <a:pt x="2741" y="3056"/>
                  </a:cubicBezTo>
                  <a:cubicBezTo>
                    <a:pt x="2615" y="3151"/>
                    <a:pt x="2521" y="3214"/>
                    <a:pt x="2426" y="3340"/>
                  </a:cubicBezTo>
                  <a:cubicBezTo>
                    <a:pt x="2300" y="3245"/>
                    <a:pt x="2174" y="3182"/>
                    <a:pt x="2111" y="3056"/>
                  </a:cubicBezTo>
                  <a:cubicBezTo>
                    <a:pt x="1229" y="2394"/>
                    <a:pt x="694" y="1922"/>
                    <a:pt x="694" y="1418"/>
                  </a:cubicBezTo>
                  <a:cubicBezTo>
                    <a:pt x="694" y="977"/>
                    <a:pt x="1009" y="693"/>
                    <a:pt x="1387" y="693"/>
                  </a:cubicBezTo>
                  <a:cubicBezTo>
                    <a:pt x="1891" y="693"/>
                    <a:pt x="2111" y="1260"/>
                    <a:pt x="2111" y="1292"/>
                  </a:cubicBezTo>
                  <a:cubicBezTo>
                    <a:pt x="2143" y="1449"/>
                    <a:pt x="2269" y="1512"/>
                    <a:pt x="2426" y="1512"/>
                  </a:cubicBezTo>
                  <a:cubicBezTo>
                    <a:pt x="2584" y="1512"/>
                    <a:pt x="2678" y="1418"/>
                    <a:pt x="2741" y="1292"/>
                  </a:cubicBezTo>
                  <a:cubicBezTo>
                    <a:pt x="2741" y="1260"/>
                    <a:pt x="2930" y="693"/>
                    <a:pt x="3434" y="693"/>
                  </a:cubicBezTo>
                  <a:close/>
                  <a:moveTo>
                    <a:pt x="1387" y="0"/>
                  </a:moveTo>
                  <a:cubicBezTo>
                    <a:pt x="599" y="0"/>
                    <a:pt x="0" y="630"/>
                    <a:pt x="0" y="1418"/>
                  </a:cubicBezTo>
                  <a:cubicBezTo>
                    <a:pt x="0" y="2268"/>
                    <a:pt x="725" y="2835"/>
                    <a:pt x="1702" y="3623"/>
                  </a:cubicBezTo>
                  <a:cubicBezTo>
                    <a:pt x="1859" y="3718"/>
                    <a:pt x="2048" y="3875"/>
                    <a:pt x="2269" y="4033"/>
                  </a:cubicBezTo>
                  <a:cubicBezTo>
                    <a:pt x="2332" y="4064"/>
                    <a:pt x="2426" y="4127"/>
                    <a:pt x="2489" y="4127"/>
                  </a:cubicBezTo>
                  <a:cubicBezTo>
                    <a:pt x="2584" y="4127"/>
                    <a:pt x="2647" y="4064"/>
                    <a:pt x="2741" y="4033"/>
                  </a:cubicBezTo>
                  <a:cubicBezTo>
                    <a:pt x="2930" y="3875"/>
                    <a:pt x="3088" y="3718"/>
                    <a:pt x="3277" y="3623"/>
                  </a:cubicBezTo>
                  <a:cubicBezTo>
                    <a:pt x="4254" y="2835"/>
                    <a:pt x="4978" y="2268"/>
                    <a:pt x="4978" y="1418"/>
                  </a:cubicBezTo>
                  <a:cubicBezTo>
                    <a:pt x="4852" y="630"/>
                    <a:pt x="4222" y="0"/>
                    <a:pt x="3434" y="0"/>
                  </a:cubicBezTo>
                  <a:cubicBezTo>
                    <a:pt x="3056" y="0"/>
                    <a:pt x="2647" y="158"/>
                    <a:pt x="2426" y="504"/>
                  </a:cubicBezTo>
                  <a:cubicBezTo>
                    <a:pt x="2143" y="189"/>
                    <a:pt x="1796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84"/>
            <p:cNvSpPr/>
            <p:nvPr/>
          </p:nvSpPr>
          <p:spPr>
            <a:xfrm>
              <a:off x="-28461325" y="2701925"/>
              <a:ext cx="272525" cy="293825"/>
            </a:xfrm>
            <a:custGeom>
              <a:avLst/>
              <a:gdLst/>
              <a:ahLst/>
              <a:cxnLst/>
              <a:rect l="l" t="t" r="r" b="b"/>
              <a:pathLst>
                <a:path w="10901" h="11753" extrusionOk="0">
                  <a:moveTo>
                    <a:pt x="7845" y="2647"/>
                  </a:moveTo>
                  <a:cubicBezTo>
                    <a:pt x="9168" y="2647"/>
                    <a:pt x="10208" y="3781"/>
                    <a:pt x="10208" y="5136"/>
                  </a:cubicBezTo>
                  <a:cubicBezTo>
                    <a:pt x="10208" y="5577"/>
                    <a:pt x="10145" y="5924"/>
                    <a:pt x="9987" y="6239"/>
                  </a:cubicBezTo>
                  <a:lnTo>
                    <a:pt x="8034" y="10303"/>
                  </a:lnTo>
                  <a:cubicBezTo>
                    <a:pt x="7814" y="10807"/>
                    <a:pt x="7341" y="11090"/>
                    <a:pt x="6837" y="11090"/>
                  </a:cubicBezTo>
                  <a:cubicBezTo>
                    <a:pt x="6396" y="11090"/>
                    <a:pt x="6049" y="10901"/>
                    <a:pt x="5766" y="10555"/>
                  </a:cubicBezTo>
                  <a:cubicBezTo>
                    <a:pt x="5703" y="10460"/>
                    <a:pt x="5608" y="10429"/>
                    <a:pt x="5482" y="10429"/>
                  </a:cubicBezTo>
                  <a:cubicBezTo>
                    <a:pt x="5388" y="10429"/>
                    <a:pt x="5293" y="10460"/>
                    <a:pt x="5230" y="10555"/>
                  </a:cubicBezTo>
                  <a:cubicBezTo>
                    <a:pt x="4947" y="10901"/>
                    <a:pt x="4537" y="11090"/>
                    <a:pt x="4159" y="11090"/>
                  </a:cubicBezTo>
                  <a:cubicBezTo>
                    <a:pt x="3655" y="11090"/>
                    <a:pt x="3182" y="10775"/>
                    <a:pt x="2930" y="10303"/>
                  </a:cubicBezTo>
                  <a:lnTo>
                    <a:pt x="1008" y="6239"/>
                  </a:lnTo>
                  <a:cubicBezTo>
                    <a:pt x="851" y="5892"/>
                    <a:pt x="756" y="5546"/>
                    <a:pt x="756" y="5136"/>
                  </a:cubicBezTo>
                  <a:cubicBezTo>
                    <a:pt x="756" y="3781"/>
                    <a:pt x="1828" y="2647"/>
                    <a:pt x="3119" y="2647"/>
                  </a:cubicBezTo>
                  <a:cubicBezTo>
                    <a:pt x="3970" y="2647"/>
                    <a:pt x="4758" y="3120"/>
                    <a:pt x="5167" y="3876"/>
                  </a:cubicBezTo>
                  <a:cubicBezTo>
                    <a:pt x="5262" y="4002"/>
                    <a:pt x="5325" y="4033"/>
                    <a:pt x="5482" y="4033"/>
                  </a:cubicBezTo>
                  <a:cubicBezTo>
                    <a:pt x="5640" y="4033"/>
                    <a:pt x="5734" y="3970"/>
                    <a:pt x="5797" y="3876"/>
                  </a:cubicBezTo>
                  <a:cubicBezTo>
                    <a:pt x="6238" y="3120"/>
                    <a:pt x="7026" y="2647"/>
                    <a:pt x="7845" y="2647"/>
                  </a:cubicBezTo>
                  <a:close/>
                  <a:moveTo>
                    <a:pt x="6774" y="1"/>
                  </a:moveTo>
                  <a:cubicBezTo>
                    <a:pt x="5829" y="1"/>
                    <a:pt x="5104" y="788"/>
                    <a:pt x="5104" y="1734"/>
                  </a:cubicBezTo>
                  <a:lnTo>
                    <a:pt x="5104" y="2773"/>
                  </a:lnTo>
                  <a:cubicBezTo>
                    <a:pt x="4537" y="2301"/>
                    <a:pt x="3844" y="1986"/>
                    <a:pt x="3088" y="1986"/>
                  </a:cubicBezTo>
                  <a:cubicBezTo>
                    <a:pt x="1386" y="1986"/>
                    <a:pt x="0" y="3403"/>
                    <a:pt x="0" y="5136"/>
                  </a:cubicBezTo>
                  <a:cubicBezTo>
                    <a:pt x="0" y="5609"/>
                    <a:pt x="126" y="6081"/>
                    <a:pt x="315" y="6522"/>
                  </a:cubicBezTo>
                  <a:lnTo>
                    <a:pt x="2269" y="10586"/>
                  </a:lnTo>
                  <a:cubicBezTo>
                    <a:pt x="2615" y="11343"/>
                    <a:pt x="3308" y="11752"/>
                    <a:pt x="4096" y="11752"/>
                  </a:cubicBezTo>
                  <a:cubicBezTo>
                    <a:pt x="4632" y="11752"/>
                    <a:pt x="5104" y="11563"/>
                    <a:pt x="5451" y="11248"/>
                  </a:cubicBezTo>
                  <a:cubicBezTo>
                    <a:pt x="5797" y="11563"/>
                    <a:pt x="6270" y="11752"/>
                    <a:pt x="6774" y="11752"/>
                  </a:cubicBezTo>
                  <a:cubicBezTo>
                    <a:pt x="7561" y="11752"/>
                    <a:pt x="8286" y="11280"/>
                    <a:pt x="8633" y="10586"/>
                  </a:cubicBezTo>
                  <a:lnTo>
                    <a:pt x="10554" y="6522"/>
                  </a:lnTo>
                  <a:cubicBezTo>
                    <a:pt x="10775" y="6081"/>
                    <a:pt x="10901" y="5609"/>
                    <a:pt x="10901" y="5136"/>
                  </a:cubicBezTo>
                  <a:cubicBezTo>
                    <a:pt x="10869" y="3466"/>
                    <a:pt x="9515" y="1986"/>
                    <a:pt x="7814" y="1986"/>
                  </a:cubicBezTo>
                  <a:cubicBezTo>
                    <a:pt x="7057" y="1986"/>
                    <a:pt x="6364" y="2269"/>
                    <a:pt x="5797" y="2773"/>
                  </a:cubicBezTo>
                  <a:lnTo>
                    <a:pt x="5797" y="1734"/>
                  </a:lnTo>
                  <a:cubicBezTo>
                    <a:pt x="5797" y="1135"/>
                    <a:pt x="6238" y="694"/>
                    <a:pt x="6774" y="694"/>
                  </a:cubicBezTo>
                  <a:cubicBezTo>
                    <a:pt x="6994" y="694"/>
                    <a:pt x="7152" y="536"/>
                    <a:pt x="7152" y="347"/>
                  </a:cubicBezTo>
                  <a:cubicBezTo>
                    <a:pt x="7152" y="158"/>
                    <a:pt x="6994" y="1"/>
                    <a:pt x="6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4" name="Google Shape;10104;p84"/>
          <p:cNvGrpSpPr/>
          <p:nvPr/>
        </p:nvGrpSpPr>
        <p:grpSpPr>
          <a:xfrm>
            <a:off x="7103910" y="1625071"/>
            <a:ext cx="354107" cy="226974"/>
            <a:chOff x="-26585200" y="2025375"/>
            <a:chExt cx="296150" cy="189825"/>
          </a:xfrm>
          <a:solidFill>
            <a:schemeClr val="accent1">
              <a:lumMod val="75000"/>
            </a:schemeClr>
          </a:solidFill>
        </p:grpSpPr>
        <p:sp>
          <p:nvSpPr>
            <p:cNvPr id="10105" name="Google Shape;10105;p84"/>
            <p:cNvSpPr/>
            <p:nvPr/>
          </p:nvSpPr>
          <p:spPr>
            <a:xfrm>
              <a:off x="-26340250" y="2127750"/>
              <a:ext cx="51200" cy="70125"/>
            </a:xfrm>
            <a:custGeom>
              <a:avLst/>
              <a:gdLst/>
              <a:ahLst/>
              <a:cxnLst/>
              <a:rect l="l" t="t" r="r" b="b"/>
              <a:pathLst>
                <a:path w="2048" h="2805" extrusionOk="0">
                  <a:moveTo>
                    <a:pt x="1008" y="977"/>
                  </a:moveTo>
                  <a:cubicBezTo>
                    <a:pt x="1229" y="1324"/>
                    <a:pt x="1386" y="1608"/>
                    <a:pt x="1386" y="1734"/>
                  </a:cubicBezTo>
                  <a:cubicBezTo>
                    <a:pt x="1323" y="1923"/>
                    <a:pt x="1166" y="2080"/>
                    <a:pt x="1008" y="2080"/>
                  </a:cubicBezTo>
                  <a:cubicBezTo>
                    <a:pt x="819" y="2080"/>
                    <a:pt x="662" y="1923"/>
                    <a:pt x="662" y="1734"/>
                  </a:cubicBezTo>
                  <a:cubicBezTo>
                    <a:pt x="662" y="1608"/>
                    <a:pt x="819" y="1324"/>
                    <a:pt x="1008" y="977"/>
                  </a:cubicBezTo>
                  <a:close/>
                  <a:moveTo>
                    <a:pt x="1008" y="1"/>
                  </a:moveTo>
                  <a:cubicBezTo>
                    <a:pt x="914" y="1"/>
                    <a:pt x="788" y="32"/>
                    <a:pt x="756" y="158"/>
                  </a:cubicBezTo>
                  <a:cubicBezTo>
                    <a:pt x="756" y="158"/>
                    <a:pt x="536" y="442"/>
                    <a:pt x="378" y="757"/>
                  </a:cubicBezTo>
                  <a:cubicBezTo>
                    <a:pt x="32" y="1324"/>
                    <a:pt x="0" y="1608"/>
                    <a:pt x="0" y="1765"/>
                  </a:cubicBezTo>
                  <a:cubicBezTo>
                    <a:pt x="0" y="2364"/>
                    <a:pt x="473" y="2805"/>
                    <a:pt x="1008" y="2805"/>
                  </a:cubicBezTo>
                  <a:cubicBezTo>
                    <a:pt x="1607" y="2805"/>
                    <a:pt x="2048" y="2332"/>
                    <a:pt x="2048" y="1765"/>
                  </a:cubicBezTo>
                  <a:cubicBezTo>
                    <a:pt x="2048" y="1608"/>
                    <a:pt x="2016" y="1387"/>
                    <a:pt x="1638" y="757"/>
                  </a:cubicBezTo>
                  <a:cubicBezTo>
                    <a:pt x="1449" y="442"/>
                    <a:pt x="1292" y="158"/>
                    <a:pt x="1292" y="158"/>
                  </a:cubicBezTo>
                  <a:cubicBezTo>
                    <a:pt x="1229" y="64"/>
                    <a:pt x="1134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84"/>
            <p:cNvSpPr/>
            <p:nvPr/>
          </p:nvSpPr>
          <p:spPr>
            <a:xfrm>
              <a:off x="-26585200" y="2025375"/>
              <a:ext cx="295375" cy="189825"/>
            </a:xfrm>
            <a:custGeom>
              <a:avLst/>
              <a:gdLst/>
              <a:ahLst/>
              <a:cxnLst/>
              <a:rect l="l" t="t" r="r" b="b"/>
              <a:pathLst>
                <a:path w="11815" h="7593" extrusionOk="0">
                  <a:moveTo>
                    <a:pt x="10775" y="2016"/>
                  </a:moveTo>
                  <a:cubicBezTo>
                    <a:pt x="10964" y="2016"/>
                    <a:pt x="11121" y="2174"/>
                    <a:pt x="11121" y="2363"/>
                  </a:cubicBezTo>
                  <a:cubicBezTo>
                    <a:pt x="11121" y="2552"/>
                    <a:pt x="10964" y="2710"/>
                    <a:pt x="10775" y="2710"/>
                  </a:cubicBezTo>
                  <a:lnTo>
                    <a:pt x="9830" y="2710"/>
                  </a:lnTo>
                  <a:lnTo>
                    <a:pt x="9987" y="2016"/>
                  </a:lnTo>
                  <a:close/>
                  <a:moveTo>
                    <a:pt x="6238" y="693"/>
                  </a:moveTo>
                  <a:cubicBezTo>
                    <a:pt x="6081" y="1103"/>
                    <a:pt x="5734" y="1418"/>
                    <a:pt x="5261" y="1418"/>
                  </a:cubicBezTo>
                  <a:lnTo>
                    <a:pt x="3875" y="1418"/>
                  </a:lnTo>
                  <a:cubicBezTo>
                    <a:pt x="3686" y="1418"/>
                    <a:pt x="3529" y="1575"/>
                    <a:pt x="3529" y="1764"/>
                  </a:cubicBezTo>
                  <a:cubicBezTo>
                    <a:pt x="3529" y="1953"/>
                    <a:pt x="3686" y="2111"/>
                    <a:pt x="3875" y="2111"/>
                  </a:cubicBezTo>
                  <a:lnTo>
                    <a:pt x="9326" y="2111"/>
                  </a:lnTo>
                  <a:lnTo>
                    <a:pt x="9168" y="2836"/>
                  </a:lnTo>
                  <a:lnTo>
                    <a:pt x="5923" y="2836"/>
                  </a:lnTo>
                  <a:lnTo>
                    <a:pt x="5923" y="2710"/>
                  </a:lnTo>
                  <a:cubicBezTo>
                    <a:pt x="5734" y="2710"/>
                    <a:pt x="5576" y="2867"/>
                    <a:pt x="5576" y="3056"/>
                  </a:cubicBezTo>
                  <a:cubicBezTo>
                    <a:pt x="5576" y="3277"/>
                    <a:pt x="5734" y="3434"/>
                    <a:pt x="5923" y="3434"/>
                  </a:cubicBezTo>
                  <a:lnTo>
                    <a:pt x="8034" y="3434"/>
                  </a:lnTo>
                  <a:cubicBezTo>
                    <a:pt x="8223" y="3434"/>
                    <a:pt x="8380" y="3592"/>
                    <a:pt x="8380" y="3781"/>
                  </a:cubicBezTo>
                  <a:cubicBezTo>
                    <a:pt x="8380" y="3970"/>
                    <a:pt x="8223" y="4127"/>
                    <a:pt x="8034" y="4127"/>
                  </a:cubicBezTo>
                  <a:lnTo>
                    <a:pt x="5923" y="4127"/>
                  </a:lnTo>
                  <a:cubicBezTo>
                    <a:pt x="5734" y="4127"/>
                    <a:pt x="5576" y="4285"/>
                    <a:pt x="5576" y="4474"/>
                  </a:cubicBezTo>
                  <a:cubicBezTo>
                    <a:pt x="5576" y="4694"/>
                    <a:pt x="5734" y="4852"/>
                    <a:pt x="5923" y="4852"/>
                  </a:cubicBezTo>
                  <a:lnTo>
                    <a:pt x="7309" y="4852"/>
                  </a:lnTo>
                  <a:cubicBezTo>
                    <a:pt x="7498" y="4852"/>
                    <a:pt x="7656" y="5009"/>
                    <a:pt x="7656" y="5198"/>
                  </a:cubicBezTo>
                  <a:cubicBezTo>
                    <a:pt x="7656" y="5388"/>
                    <a:pt x="7498" y="5545"/>
                    <a:pt x="7309" y="5545"/>
                  </a:cubicBezTo>
                  <a:lnTo>
                    <a:pt x="5923" y="5545"/>
                  </a:lnTo>
                  <a:cubicBezTo>
                    <a:pt x="5734" y="5545"/>
                    <a:pt x="5576" y="5703"/>
                    <a:pt x="5576" y="5892"/>
                  </a:cubicBezTo>
                  <a:cubicBezTo>
                    <a:pt x="5576" y="6112"/>
                    <a:pt x="5734" y="6270"/>
                    <a:pt x="5923" y="6270"/>
                  </a:cubicBezTo>
                  <a:lnTo>
                    <a:pt x="6648" y="6270"/>
                  </a:lnTo>
                  <a:cubicBezTo>
                    <a:pt x="6837" y="6270"/>
                    <a:pt x="6994" y="6427"/>
                    <a:pt x="6994" y="6616"/>
                  </a:cubicBezTo>
                  <a:cubicBezTo>
                    <a:pt x="6994" y="6805"/>
                    <a:pt x="6837" y="6963"/>
                    <a:pt x="6648" y="6963"/>
                  </a:cubicBezTo>
                  <a:lnTo>
                    <a:pt x="3151" y="6963"/>
                  </a:lnTo>
                  <a:cubicBezTo>
                    <a:pt x="1796" y="6963"/>
                    <a:pt x="693" y="5860"/>
                    <a:pt x="693" y="4537"/>
                  </a:cubicBezTo>
                  <a:lnTo>
                    <a:pt x="693" y="3151"/>
                  </a:lnTo>
                  <a:cubicBezTo>
                    <a:pt x="693" y="1796"/>
                    <a:pt x="1796" y="693"/>
                    <a:pt x="3151" y="693"/>
                  </a:cubicBezTo>
                  <a:close/>
                  <a:moveTo>
                    <a:pt x="3088" y="0"/>
                  </a:moveTo>
                  <a:cubicBezTo>
                    <a:pt x="1355" y="0"/>
                    <a:pt x="0" y="1418"/>
                    <a:pt x="0" y="3119"/>
                  </a:cubicBezTo>
                  <a:lnTo>
                    <a:pt x="0" y="4474"/>
                  </a:lnTo>
                  <a:cubicBezTo>
                    <a:pt x="0" y="6207"/>
                    <a:pt x="1418" y="7593"/>
                    <a:pt x="3088" y="7593"/>
                  </a:cubicBezTo>
                  <a:lnTo>
                    <a:pt x="6616" y="7593"/>
                  </a:lnTo>
                  <a:cubicBezTo>
                    <a:pt x="7183" y="7593"/>
                    <a:pt x="7624" y="7120"/>
                    <a:pt x="7624" y="6585"/>
                  </a:cubicBezTo>
                  <a:cubicBezTo>
                    <a:pt x="7624" y="6459"/>
                    <a:pt x="7593" y="6301"/>
                    <a:pt x="7561" y="6175"/>
                  </a:cubicBezTo>
                  <a:cubicBezTo>
                    <a:pt x="7971" y="6049"/>
                    <a:pt x="8317" y="5671"/>
                    <a:pt x="8317" y="5198"/>
                  </a:cubicBezTo>
                  <a:cubicBezTo>
                    <a:pt x="8317" y="5072"/>
                    <a:pt x="8254" y="4915"/>
                    <a:pt x="8223" y="4789"/>
                  </a:cubicBezTo>
                  <a:cubicBezTo>
                    <a:pt x="8664" y="4694"/>
                    <a:pt x="8979" y="4285"/>
                    <a:pt x="8979" y="3812"/>
                  </a:cubicBezTo>
                  <a:cubicBezTo>
                    <a:pt x="8979" y="3686"/>
                    <a:pt x="8948" y="3592"/>
                    <a:pt x="8884" y="3466"/>
                  </a:cubicBezTo>
                  <a:lnTo>
                    <a:pt x="9389" y="3403"/>
                  </a:lnTo>
                  <a:lnTo>
                    <a:pt x="10775" y="3403"/>
                  </a:lnTo>
                  <a:cubicBezTo>
                    <a:pt x="11373" y="3403"/>
                    <a:pt x="11814" y="2930"/>
                    <a:pt x="11814" y="2395"/>
                  </a:cubicBezTo>
                  <a:cubicBezTo>
                    <a:pt x="11814" y="1796"/>
                    <a:pt x="11342" y="1386"/>
                    <a:pt x="10775" y="1386"/>
                  </a:cubicBezTo>
                  <a:lnTo>
                    <a:pt x="6616" y="1386"/>
                  </a:lnTo>
                  <a:cubicBezTo>
                    <a:pt x="6837" y="1103"/>
                    <a:pt x="6963" y="693"/>
                    <a:pt x="6963" y="347"/>
                  </a:cubicBezTo>
                  <a:cubicBezTo>
                    <a:pt x="6963" y="158"/>
                    <a:pt x="6805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84"/>
            <p:cNvSpPr/>
            <p:nvPr/>
          </p:nvSpPr>
          <p:spPr>
            <a:xfrm>
              <a:off x="-26480450" y="20931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8" name="Google Shape;10108;p84"/>
            <p:cNvSpPr/>
            <p:nvPr/>
          </p:nvSpPr>
          <p:spPr>
            <a:xfrm>
              <a:off x="-26480450" y="2127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84"/>
            <p:cNvSpPr/>
            <p:nvPr/>
          </p:nvSpPr>
          <p:spPr>
            <a:xfrm>
              <a:off x="-26480450" y="2162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0" name="Google Shape;10110;p84"/>
          <p:cNvGrpSpPr/>
          <p:nvPr/>
        </p:nvGrpSpPr>
        <p:grpSpPr>
          <a:xfrm>
            <a:off x="7104373" y="2009294"/>
            <a:ext cx="353180" cy="353180"/>
            <a:chOff x="-26584425" y="2340425"/>
            <a:chExt cx="295375" cy="295375"/>
          </a:xfrm>
          <a:solidFill>
            <a:schemeClr val="accent1">
              <a:lumMod val="75000"/>
            </a:schemeClr>
          </a:solidFill>
        </p:grpSpPr>
        <p:sp>
          <p:nvSpPr>
            <p:cNvPr id="10111" name="Google Shape;10111;p84"/>
            <p:cNvSpPr/>
            <p:nvPr/>
          </p:nvSpPr>
          <p:spPr>
            <a:xfrm>
              <a:off x="-26462350" y="2463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631"/>
                  </a:moveTo>
                  <a:cubicBezTo>
                    <a:pt x="1230" y="631"/>
                    <a:pt x="1387" y="788"/>
                    <a:pt x="1387" y="977"/>
                  </a:cubicBezTo>
                  <a:cubicBezTo>
                    <a:pt x="1324" y="1230"/>
                    <a:pt x="1167" y="1356"/>
                    <a:pt x="1009" y="1356"/>
                  </a:cubicBezTo>
                  <a:cubicBezTo>
                    <a:pt x="820" y="1356"/>
                    <a:pt x="662" y="1198"/>
                    <a:pt x="662" y="977"/>
                  </a:cubicBezTo>
                  <a:cubicBezTo>
                    <a:pt x="662" y="788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42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84"/>
            <p:cNvSpPr/>
            <p:nvPr/>
          </p:nvSpPr>
          <p:spPr>
            <a:xfrm>
              <a:off x="-26500150" y="2376650"/>
              <a:ext cx="121325" cy="75175"/>
            </a:xfrm>
            <a:custGeom>
              <a:avLst/>
              <a:gdLst/>
              <a:ahLst/>
              <a:cxnLst/>
              <a:rect l="l" t="t" r="r" b="b"/>
              <a:pathLst>
                <a:path w="4853" h="3007" extrusionOk="0">
                  <a:moveTo>
                    <a:pt x="2521" y="662"/>
                  </a:moveTo>
                  <a:cubicBezTo>
                    <a:pt x="3088" y="662"/>
                    <a:pt x="3592" y="788"/>
                    <a:pt x="4065" y="977"/>
                  </a:cubicBezTo>
                  <a:lnTo>
                    <a:pt x="3403" y="2206"/>
                  </a:lnTo>
                  <a:cubicBezTo>
                    <a:pt x="3120" y="2080"/>
                    <a:pt x="2836" y="2048"/>
                    <a:pt x="2553" y="2048"/>
                  </a:cubicBezTo>
                  <a:cubicBezTo>
                    <a:pt x="2206" y="2048"/>
                    <a:pt x="1954" y="2080"/>
                    <a:pt x="1670" y="2206"/>
                  </a:cubicBezTo>
                  <a:lnTo>
                    <a:pt x="1009" y="977"/>
                  </a:lnTo>
                  <a:cubicBezTo>
                    <a:pt x="1481" y="788"/>
                    <a:pt x="1985" y="662"/>
                    <a:pt x="2521" y="662"/>
                  </a:cubicBezTo>
                  <a:close/>
                  <a:moveTo>
                    <a:pt x="2458" y="0"/>
                  </a:moveTo>
                  <a:cubicBezTo>
                    <a:pt x="1702" y="0"/>
                    <a:pt x="914" y="189"/>
                    <a:pt x="253" y="567"/>
                  </a:cubicBezTo>
                  <a:cubicBezTo>
                    <a:pt x="95" y="630"/>
                    <a:pt x="1" y="882"/>
                    <a:pt x="127" y="1040"/>
                  </a:cubicBezTo>
                  <a:lnTo>
                    <a:pt x="1198" y="2836"/>
                  </a:lnTo>
                  <a:cubicBezTo>
                    <a:pt x="1229" y="2930"/>
                    <a:pt x="1324" y="2993"/>
                    <a:pt x="1387" y="2993"/>
                  </a:cubicBezTo>
                  <a:cubicBezTo>
                    <a:pt x="1415" y="3003"/>
                    <a:pt x="1442" y="3006"/>
                    <a:pt x="1470" y="3006"/>
                  </a:cubicBezTo>
                  <a:cubicBezTo>
                    <a:pt x="1537" y="3006"/>
                    <a:pt x="1604" y="2984"/>
                    <a:pt x="1670" y="2962"/>
                  </a:cubicBezTo>
                  <a:cubicBezTo>
                    <a:pt x="1891" y="2804"/>
                    <a:pt x="2206" y="2710"/>
                    <a:pt x="2490" y="2710"/>
                  </a:cubicBezTo>
                  <a:cubicBezTo>
                    <a:pt x="2773" y="2710"/>
                    <a:pt x="3088" y="2804"/>
                    <a:pt x="3309" y="2962"/>
                  </a:cubicBezTo>
                  <a:cubicBezTo>
                    <a:pt x="3372" y="2993"/>
                    <a:pt x="3435" y="2993"/>
                    <a:pt x="3466" y="2993"/>
                  </a:cubicBezTo>
                  <a:lnTo>
                    <a:pt x="3561" y="2993"/>
                  </a:lnTo>
                  <a:cubicBezTo>
                    <a:pt x="3624" y="2962"/>
                    <a:pt x="3718" y="2930"/>
                    <a:pt x="3750" y="2836"/>
                  </a:cubicBezTo>
                  <a:lnTo>
                    <a:pt x="4789" y="1040"/>
                  </a:lnTo>
                  <a:cubicBezTo>
                    <a:pt x="4852" y="882"/>
                    <a:pt x="4821" y="630"/>
                    <a:pt x="4663" y="567"/>
                  </a:cubicBezTo>
                  <a:cubicBezTo>
                    <a:pt x="4002" y="189"/>
                    <a:pt x="3246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84"/>
            <p:cNvSpPr/>
            <p:nvPr/>
          </p:nvSpPr>
          <p:spPr>
            <a:xfrm>
              <a:off x="-26549775" y="2480750"/>
              <a:ext cx="95325" cy="105425"/>
            </a:xfrm>
            <a:custGeom>
              <a:avLst/>
              <a:gdLst/>
              <a:ahLst/>
              <a:cxnLst/>
              <a:rect l="l" t="t" r="r" b="b"/>
              <a:pathLst>
                <a:path w="3813" h="4217" extrusionOk="0">
                  <a:moveTo>
                    <a:pt x="2080" y="688"/>
                  </a:moveTo>
                  <a:cubicBezTo>
                    <a:pt x="2143" y="1287"/>
                    <a:pt x="2458" y="1791"/>
                    <a:pt x="2931" y="2169"/>
                  </a:cubicBezTo>
                  <a:lnTo>
                    <a:pt x="2238" y="3397"/>
                  </a:lnTo>
                  <a:cubicBezTo>
                    <a:pt x="1387" y="2767"/>
                    <a:pt x="820" y="1791"/>
                    <a:pt x="694" y="720"/>
                  </a:cubicBezTo>
                  <a:lnTo>
                    <a:pt x="2080" y="688"/>
                  </a:lnTo>
                  <a:close/>
                  <a:moveTo>
                    <a:pt x="2503" y="0"/>
                  </a:moveTo>
                  <a:cubicBezTo>
                    <a:pt x="2479" y="0"/>
                    <a:pt x="2454" y="8"/>
                    <a:pt x="2427" y="26"/>
                  </a:cubicBezTo>
                  <a:lnTo>
                    <a:pt x="347" y="58"/>
                  </a:lnTo>
                  <a:cubicBezTo>
                    <a:pt x="158" y="58"/>
                    <a:pt x="1" y="215"/>
                    <a:pt x="1" y="405"/>
                  </a:cubicBezTo>
                  <a:cubicBezTo>
                    <a:pt x="1" y="1192"/>
                    <a:pt x="221" y="1948"/>
                    <a:pt x="631" y="2610"/>
                  </a:cubicBezTo>
                  <a:cubicBezTo>
                    <a:pt x="1009" y="3240"/>
                    <a:pt x="1513" y="3807"/>
                    <a:pt x="2206" y="4185"/>
                  </a:cubicBezTo>
                  <a:cubicBezTo>
                    <a:pt x="2238" y="4217"/>
                    <a:pt x="2301" y="4217"/>
                    <a:pt x="2395" y="4217"/>
                  </a:cubicBezTo>
                  <a:lnTo>
                    <a:pt x="2458" y="4217"/>
                  </a:lnTo>
                  <a:cubicBezTo>
                    <a:pt x="2553" y="4185"/>
                    <a:pt x="2616" y="4154"/>
                    <a:pt x="2679" y="4059"/>
                  </a:cubicBezTo>
                  <a:lnTo>
                    <a:pt x="3718" y="2295"/>
                  </a:lnTo>
                  <a:cubicBezTo>
                    <a:pt x="3813" y="2106"/>
                    <a:pt x="3781" y="1917"/>
                    <a:pt x="3624" y="1791"/>
                  </a:cubicBezTo>
                  <a:cubicBezTo>
                    <a:pt x="3088" y="1476"/>
                    <a:pt x="2773" y="909"/>
                    <a:pt x="2773" y="342"/>
                  </a:cubicBezTo>
                  <a:cubicBezTo>
                    <a:pt x="2773" y="247"/>
                    <a:pt x="2742" y="121"/>
                    <a:pt x="2679" y="89"/>
                  </a:cubicBezTo>
                  <a:cubicBezTo>
                    <a:pt x="2612" y="45"/>
                    <a:pt x="2561" y="0"/>
                    <a:pt x="25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4" name="Google Shape;10114;p84"/>
            <p:cNvSpPr/>
            <p:nvPr/>
          </p:nvSpPr>
          <p:spPr>
            <a:xfrm>
              <a:off x="-26421375" y="2481400"/>
              <a:ext cx="96900" cy="104000"/>
            </a:xfrm>
            <a:custGeom>
              <a:avLst/>
              <a:gdLst/>
              <a:ahLst/>
              <a:cxnLst/>
              <a:rect l="l" t="t" r="r" b="b"/>
              <a:pathLst>
                <a:path w="3876" h="4160" extrusionOk="0">
                  <a:moveTo>
                    <a:pt x="1796" y="694"/>
                  </a:moveTo>
                  <a:lnTo>
                    <a:pt x="3151" y="725"/>
                  </a:lnTo>
                  <a:cubicBezTo>
                    <a:pt x="3056" y="1765"/>
                    <a:pt x="2489" y="2741"/>
                    <a:pt x="1638" y="3371"/>
                  </a:cubicBezTo>
                  <a:lnTo>
                    <a:pt x="914" y="2206"/>
                  </a:lnTo>
                  <a:cubicBezTo>
                    <a:pt x="1386" y="1796"/>
                    <a:pt x="1701" y="1292"/>
                    <a:pt x="1796" y="694"/>
                  </a:cubicBezTo>
                  <a:close/>
                  <a:moveTo>
                    <a:pt x="1418" y="0"/>
                  </a:moveTo>
                  <a:cubicBezTo>
                    <a:pt x="1355" y="0"/>
                    <a:pt x="1229" y="32"/>
                    <a:pt x="1197" y="63"/>
                  </a:cubicBezTo>
                  <a:cubicBezTo>
                    <a:pt x="1103" y="158"/>
                    <a:pt x="1071" y="221"/>
                    <a:pt x="1071" y="316"/>
                  </a:cubicBezTo>
                  <a:cubicBezTo>
                    <a:pt x="1071" y="883"/>
                    <a:pt x="756" y="1450"/>
                    <a:pt x="252" y="1765"/>
                  </a:cubicBezTo>
                  <a:cubicBezTo>
                    <a:pt x="95" y="1891"/>
                    <a:pt x="0" y="2080"/>
                    <a:pt x="126" y="2237"/>
                  </a:cubicBezTo>
                  <a:lnTo>
                    <a:pt x="1197" y="4002"/>
                  </a:lnTo>
                  <a:cubicBezTo>
                    <a:pt x="1229" y="4065"/>
                    <a:pt x="1323" y="4128"/>
                    <a:pt x="1386" y="4159"/>
                  </a:cubicBezTo>
                  <a:lnTo>
                    <a:pt x="1481" y="4159"/>
                  </a:lnTo>
                  <a:cubicBezTo>
                    <a:pt x="1544" y="4159"/>
                    <a:pt x="1575" y="4159"/>
                    <a:pt x="1670" y="4128"/>
                  </a:cubicBezTo>
                  <a:cubicBezTo>
                    <a:pt x="2300" y="3718"/>
                    <a:pt x="2836" y="3182"/>
                    <a:pt x="3245" y="2552"/>
                  </a:cubicBezTo>
                  <a:cubicBezTo>
                    <a:pt x="3623" y="1891"/>
                    <a:pt x="3844" y="1135"/>
                    <a:pt x="3875" y="347"/>
                  </a:cubicBezTo>
                  <a:cubicBezTo>
                    <a:pt x="3875" y="189"/>
                    <a:pt x="3718" y="32"/>
                    <a:pt x="3529" y="32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5" name="Google Shape;10115;p84"/>
            <p:cNvSpPr/>
            <p:nvPr/>
          </p:nvSpPr>
          <p:spPr>
            <a:xfrm>
              <a:off x="-26584425" y="2340425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5861" y="693"/>
                  </a:moveTo>
                  <a:cubicBezTo>
                    <a:pt x="7247" y="693"/>
                    <a:pt x="8570" y="1260"/>
                    <a:pt x="9578" y="2237"/>
                  </a:cubicBezTo>
                  <a:cubicBezTo>
                    <a:pt x="10555" y="3214"/>
                    <a:pt x="11090" y="4537"/>
                    <a:pt x="11090" y="5955"/>
                  </a:cubicBezTo>
                  <a:cubicBezTo>
                    <a:pt x="11090" y="7309"/>
                    <a:pt x="10586" y="8632"/>
                    <a:pt x="9578" y="9641"/>
                  </a:cubicBezTo>
                  <a:cubicBezTo>
                    <a:pt x="8570" y="10617"/>
                    <a:pt x="7278" y="11184"/>
                    <a:pt x="5861" y="11184"/>
                  </a:cubicBezTo>
                  <a:cubicBezTo>
                    <a:pt x="4474" y="11184"/>
                    <a:pt x="3151" y="10617"/>
                    <a:pt x="2174" y="9641"/>
                  </a:cubicBezTo>
                  <a:cubicBezTo>
                    <a:pt x="1166" y="8664"/>
                    <a:pt x="631" y="7372"/>
                    <a:pt x="631" y="5955"/>
                  </a:cubicBezTo>
                  <a:cubicBezTo>
                    <a:pt x="631" y="4568"/>
                    <a:pt x="1166" y="3214"/>
                    <a:pt x="2174" y="2237"/>
                  </a:cubicBezTo>
                  <a:cubicBezTo>
                    <a:pt x="3151" y="1260"/>
                    <a:pt x="4443" y="693"/>
                    <a:pt x="5861" y="693"/>
                  </a:cubicBezTo>
                  <a:close/>
                  <a:moveTo>
                    <a:pt x="5892" y="0"/>
                  </a:moveTo>
                  <a:cubicBezTo>
                    <a:pt x="4317" y="0"/>
                    <a:pt x="2836" y="630"/>
                    <a:pt x="1733" y="1733"/>
                  </a:cubicBezTo>
                  <a:cubicBezTo>
                    <a:pt x="631" y="2836"/>
                    <a:pt x="1" y="4316"/>
                    <a:pt x="1" y="5891"/>
                  </a:cubicBezTo>
                  <a:cubicBezTo>
                    <a:pt x="1" y="7467"/>
                    <a:pt x="631" y="8979"/>
                    <a:pt x="1733" y="10082"/>
                  </a:cubicBezTo>
                  <a:cubicBezTo>
                    <a:pt x="2836" y="11184"/>
                    <a:pt x="4317" y="11814"/>
                    <a:pt x="5892" y="11814"/>
                  </a:cubicBezTo>
                  <a:cubicBezTo>
                    <a:pt x="7467" y="11814"/>
                    <a:pt x="8980" y="11184"/>
                    <a:pt x="10082" y="10082"/>
                  </a:cubicBezTo>
                  <a:cubicBezTo>
                    <a:pt x="11185" y="8979"/>
                    <a:pt x="11815" y="7467"/>
                    <a:pt x="11815" y="5891"/>
                  </a:cubicBezTo>
                  <a:cubicBezTo>
                    <a:pt x="11815" y="4379"/>
                    <a:pt x="11185" y="2867"/>
                    <a:pt x="10082" y="1733"/>
                  </a:cubicBezTo>
                  <a:cubicBezTo>
                    <a:pt x="8980" y="630"/>
                    <a:pt x="7467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6" name="Google Shape;10116;p84"/>
          <p:cNvGrpSpPr/>
          <p:nvPr/>
        </p:nvGrpSpPr>
        <p:grpSpPr>
          <a:xfrm>
            <a:off x="7099202" y="2450388"/>
            <a:ext cx="363523" cy="353419"/>
            <a:chOff x="-26585200" y="2710400"/>
            <a:chExt cx="304025" cy="295575"/>
          </a:xfrm>
          <a:solidFill>
            <a:schemeClr val="accent1">
              <a:lumMod val="75000"/>
            </a:schemeClr>
          </a:solidFill>
        </p:grpSpPr>
        <p:sp>
          <p:nvSpPr>
            <p:cNvPr id="10117" name="Google Shape;10117;p84"/>
            <p:cNvSpPr/>
            <p:nvPr/>
          </p:nvSpPr>
          <p:spPr>
            <a:xfrm>
              <a:off x="-26585200" y="2710400"/>
              <a:ext cx="304025" cy="295575"/>
            </a:xfrm>
            <a:custGeom>
              <a:avLst/>
              <a:gdLst/>
              <a:ahLst/>
              <a:cxnLst/>
              <a:rect l="l" t="t" r="r" b="b"/>
              <a:pathLst>
                <a:path w="12161" h="11823" extrusionOk="0">
                  <a:moveTo>
                    <a:pt x="8711" y="717"/>
                  </a:moveTo>
                  <a:cubicBezTo>
                    <a:pt x="9333" y="717"/>
                    <a:pt x="9956" y="954"/>
                    <a:pt x="10428" y="1426"/>
                  </a:cubicBezTo>
                  <a:cubicBezTo>
                    <a:pt x="11373" y="2371"/>
                    <a:pt x="11373" y="3915"/>
                    <a:pt x="10428" y="4829"/>
                  </a:cubicBezTo>
                  <a:lnTo>
                    <a:pt x="9830" y="5427"/>
                  </a:lnTo>
                  <a:lnTo>
                    <a:pt x="7404" y="3001"/>
                  </a:lnTo>
                  <a:lnTo>
                    <a:pt x="7971" y="2403"/>
                  </a:lnTo>
                  <a:cubicBezTo>
                    <a:pt x="8191" y="2214"/>
                    <a:pt x="8443" y="2088"/>
                    <a:pt x="8727" y="2088"/>
                  </a:cubicBezTo>
                  <a:cubicBezTo>
                    <a:pt x="9011" y="2088"/>
                    <a:pt x="9294" y="2214"/>
                    <a:pt x="9483" y="2403"/>
                  </a:cubicBezTo>
                  <a:cubicBezTo>
                    <a:pt x="9546" y="2466"/>
                    <a:pt x="9633" y="2497"/>
                    <a:pt x="9719" y="2497"/>
                  </a:cubicBezTo>
                  <a:cubicBezTo>
                    <a:pt x="9806" y="2497"/>
                    <a:pt x="9893" y="2466"/>
                    <a:pt x="9956" y="2403"/>
                  </a:cubicBezTo>
                  <a:cubicBezTo>
                    <a:pt x="10082" y="2277"/>
                    <a:pt x="10082" y="2056"/>
                    <a:pt x="9956" y="1930"/>
                  </a:cubicBezTo>
                  <a:cubicBezTo>
                    <a:pt x="9641" y="1615"/>
                    <a:pt x="9200" y="1426"/>
                    <a:pt x="8727" y="1426"/>
                  </a:cubicBezTo>
                  <a:cubicBezTo>
                    <a:pt x="8254" y="1426"/>
                    <a:pt x="7813" y="1615"/>
                    <a:pt x="7530" y="1930"/>
                  </a:cubicBezTo>
                  <a:lnTo>
                    <a:pt x="6931" y="2529"/>
                  </a:lnTo>
                  <a:lnTo>
                    <a:pt x="6459" y="2056"/>
                  </a:lnTo>
                  <a:lnTo>
                    <a:pt x="6994" y="1426"/>
                  </a:lnTo>
                  <a:cubicBezTo>
                    <a:pt x="7467" y="954"/>
                    <a:pt x="8089" y="717"/>
                    <a:pt x="8711" y="717"/>
                  </a:cubicBezTo>
                  <a:close/>
                  <a:moveTo>
                    <a:pt x="2048" y="6372"/>
                  </a:moveTo>
                  <a:lnTo>
                    <a:pt x="4474" y="8830"/>
                  </a:lnTo>
                  <a:lnTo>
                    <a:pt x="3875" y="9397"/>
                  </a:lnTo>
                  <a:cubicBezTo>
                    <a:pt x="3686" y="9602"/>
                    <a:pt x="3426" y="9704"/>
                    <a:pt x="3162" y="9704"/>
                  </a:cubicBezTo>
                  <a:cubicBezTo>
                    <a:pt x="2899" y="9704"/>
                    <a:pt x="2631" y="9602"/>
                    <a:pt x="2426" y="9397"/>
                  </a:cubicBezTo>
                  <a:cubicBezTo>
                    <a:pt x="2363" y="9350"/>
                    <a:pt x="2276" y="9326"/>
                    <a:pt x="2190" y="9326"/>
                  </a:cubicBezTo>
                  <a:cubicBezTo>
                    <a:pt x="2103" y="9326"/>
                    <a:pt x="2016" y="9350"/>
                    <a:pt x="1953" y="9397"/>
                  </a:cubicBezTo>
                  <a:cubicBezTo>
                    <a:pt x="1827" y="9523"/>
                    <a:pt x="1827" y="9775"/>
                    <a:pt x="1953" y="9869"/>
                  </a:cubicBezTo>
                  <a:cubicBezTo>
                    <a:pt x="2331" y="10247"/>
                    <a:pt x="2741" y="10405"/>
                    <a:pt x="3182" y="10405"/>
                  </a:cubicBezTo>
                  <a:cubicBezTo>
                    <a:pt x="3623" y="10405"/>
                    <a:pt x="4096" y="10247"/>
                    <a:pt x="4411" y="9869"/>
                  </a:cubicBezTo>
                  <a:lnTo>
                    <a:pt x="4978" y="9302"/>
                  </a:lnTo>
                  <a:lnTo>
                    <a:pt x="5450" y="9775"/>
                  </a:lnTo>
                  <a:lnTo>
                    <a:pt x="4820" y="10436"/>
                  </a:lnTo>
                  <a:cubicBezTo>
                    <a:pt x="4348" y="10909"/>
                    <a:pt x="3733" y="11145"/>
                    <a:pt x="3119" y="11145"/>
                  </a:cubicBezTo>
                  <a:cubicBezTo>
                    <a:pt x="2505" y="11145"/>
                    <a:pt x="1890" y="10909"/>
                    <a:pt x="1418" y="10436"/>
                  </a:cubicBezTo>
                  <a:cubicBezTo>
                    <a:pt x="473" y="9491"/>
                    <a:pt x="473" y="7948"/>
                    <a:pt x="1449" y="6971"/>
                  </a:cubicBezTo>
                  <a:lnTo>
                    <a:pt x="2048" y="6372"/>
                  </a:lnTo>
                  <a:close/>
                  <a:moveTo>
                    <a:pt x="3151" y="701"/>
                  </a:moveTo>
                  <a:cubicBezTo>
                    <a:pt x="3781" y="701"/>
                    <a:pt x="4411" y="954"/>
                    <a:pt x="4883" y="1426"/>
                  </a:cubicBezTo>
                  <a:lnTo>
                    <a:pt x="10460" y="7002"/>
                  </a:lnTo>
                  <a:cubicBezTo>
                    <a:pt x="11373" y="7948"/>
                    <a:pt x="11373" y="9491"/>
                    <a:pt x="10428" y="10436"/>
                  </a:cubicBezTo>
                  <a:cubicBezTo>
                    <a:pt x="9956" y="10909"/>
                    <a:pt x="9333" y="11145"/>
                    <a:pt x="8711" y="11145"/>
                  </a:cubicBezTo>
                  <a:cubicBezTo>
                    <a:pt x="8089" y="11145"/>
                    <a:pt x="7467" y="10909"/>
                    <a:pt x="6994" y="10436"/>
                  </a:cubicBezTo>
                  <a:lnTo>
                    <a:pt x="6175" y="9617"/>
                  </a:lnTo>
                  <a:lnTo>
                    <a:pt x="5198" y="8641"/>
                  </a:lnTo>
                  <a:lnTo>
                    <a:pt x="2237" y="5679"/>
                  </a:lnTo>
                  <a:lnTo>
                    <a:pt x="1418" y="4860"/>
                  </a:lnTo>
                  <a:cubicBezTo>
                    <a:pt x="473" y="3915"/>
                    <a:pt x="473" y="2371"/>
                    <a:pt x="1418" y="1426"/>
                  </a:cubicBezTo>
                  <a:cubicBezTo>
                    <a:pt x="1890" y="954"/>
                    <a:pt x="2520" y="701"/>
                    <a:pt x="3151" y="701"/>
                  </a:cubicBezTo>
                  <a:close/>
                  <a:moveTo>
                    <a:pt x="8727" y="0"/>
                  </a:moveTo>
                  <a:cubicBezTo>
                    <a:pt x="7931" y="0"/>
                    <a:pt x="7136" y="308"/>
                    <a:pt x="6522" y="922"/>
                  </a:cubicBezTo>
                  <a:lnTo>
                    <a:pt x="5955" y="1489"/>
                  </a:lnTo>
                  <a:lnTo>
                    <a:pt x="5356" y="922"/>
                  </a:lnTo>
                  <a:cubicBezTo>
                    <a:pt x="4757" y="323"/>
                    <a:pt x="3970" y="8"/>
                    <a:pt x="3151" y="8"/>
                  </a:cubicBezTo>
                  <a:cubicBezTo>
                    <a:pt x="2331" y="8"/>
                    <a:pt x="1544" y="323"/>
                    <a:pt x="945" y="922"/>
                  </a:cubicBezTo>
                  <a:cubicBezTo>
                    <a:pt x="347" y="1489"/>
                    <a:pt x="32" y="2277"/>
                    <a:pt x="32" y="3127"/>
                  </a:cubicBezTo>
                  <a:cubicBezTo>
                    <a:pt x="32" y="3946"/>
                    <a:pt x="347" y="4734"/>
                    <a:pt x="945" y="5333"/>
                  </a:cubicBezTo>
                  <a:lnTo>
                    <a:pt x="1544" y="5900"/>
                  </a:lnTo>
                  <a:lnTo>
                    <a:pt x="945" y="6498"/>
                  </a:lnTo>
                  <a:cubicBezTo>
                    <a:pt x="347" y="7097"/>
                    <a:pt x="32" y="7885"/>
                    <a:pt x="0" y="8704"/>
                  </a:cubicBezTo>
                  <a:cubicBezTo>
                    <a:pt x="0" y="9523"/>
                    <a:pt x="315" y="10310"/>
                    <a:pt x="914" y="10909"/>
                  </a:cubicBezTo>
                  <a:cubicBezTo>
                    <a:pt x="1481" y="11508"/>
                    <a:pt x="2331" y="11823"/>
                    <a:pt x="3119" y="11823"/>
                  </a:cubicBezTo>
                  <a:cubicBezTo>
                    <a:pt x="3907" y="11823"/>
                    <a:pt x="4726" y="11508"/>
                    <a:pt x="5324" y="10909"/>
                  </a:cubicBezTo>
                  <a:lnTo>
                    <a:pt x="5892" y="10310"/>
                  </a:lnTo>
                  <a:lnTo>
                    <a:pt x="6490" y="10909"/>
                  </a:lnTo>
                  <a:cubicBezTo>
                    <a:pt x="7089" y="11508"/>
                    <a:pt x="7876" y="11823"/>
                    <a:pt x="8695" y="11823"/>
                  </a:cubicBezTo>
                  <a:cubicBezTo>
                    <a:pt x="9515" y="11823"/>
                    <a:pt x="10302" y="11508"/>
                    <a:pt x="10901" y="10909"/>
                  </a:cubicBezTo>
                  <a:cubicBezTo>
                    <a:pt x="11499" y="10310"/>
                    <a:pt x="11814" y="9523"/>
                    <a:pt x="11814" y="8704"/>
                  </a:cubicBezTo>
                  <a:cubicBezTo>
                    <a:pt x="11846" y="7885"/>
                    <a:pt x="11531" y="7097"/>
                    <a:pt x="10932" y="6498"/>
                  </a:cubicBezTo>
                  <a:lnTo>
                    <a:pt x="10334" y="5900"/>
                  </a:lnTo>
                  <a:lnTo>
                    <a:pt x="10932" y="5333"/>
                  </a:lnTo>
                  <a:cubicBezTo>
                    <a:pt x="12161" y="4104"/>
                    <a:pt x="12161" y="2119"/>
                    <a:pt x="10932" y="922"/>
                  </a:cubicBezTo>
                  <a:cubicBezTo>
                    <a:pt x="10318" y="308"/>
                    <a:pt x="9522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8" name="Google Shape;10118;p84"/>
            <p:cNvSpPr/>
            <p:nvPr/>
          </p:nvSpPr>
          <p:spPr>
            <a:xfrm>
              <a:off x="-26495425" y="2801375"/>
              <a:ext cx="118175" cy="113250"/>
            </a:xfrm>
            <a:custGeom>
              <a:avLst/>
              <a:gdLst/>
              <a:ahLst/>
              <a:cxnLst/>
              <a:rect l="l" t="t" r="r" b="b"/>
              <a:pathLst>
                <a:path w="4727" h="4530" extrusionOk="0">
                  <a:moveTo>
                    <a:pt x="2111" y="749"/>
                  </a:moveTo>
                  <a:cubicBezTo>
                    <a:pt x="2175" y="749"/>
                    <a:pt x="2301" y="780"/>
                    <a:pt x="2364" y="843"/>
                  </a:cubicBezTo>
                  <a:lnTo>
                    <a:pt x="3813" y="2324"/>
                  </a:lnTo>
                  <a:cubicBezTo>
                    <a:pt x="3907" y="2418"/>
                    <a:pt x="3907" y="2639"/>
                    <a:pt x="3813" y="2796"/>
                  </a:cubicBezTo>
                  <a:lnTo>
                    <a:pt x="2805" y="3773"/>
                  </a:lnTo>
                  <a:cubicBezTo>
                    <a:pt x="2757" y="3836"/>
                    <a:pt x="2671" y="3868"/>
                    <a:pt x="2584" y="3868"/>
                  </a:cubicBezTo>
                  <a:cubicBezTo>
                    <a:pt x="2497" y="3868"/>
                    <a:pt x="2411" y="3836"/>
                    <a:pt x="2364" y="3773"/>
                  </a:cubicBezTo>
                  <a:lnTo>
                    <a:pt x="883" y="2324"/>
                  </a:lnTo>
                  <a:cubicBezTo>
                    <a:pt x="788" y="2198"/>
                    <a:pt x="788" y="1946"/>
                    <a:pt x="883" y="1851"/>
                  </a:cubicBezTo>
                  <a:lnTo>
                    <a:pt x="1891" y="843"/>
                  </a:lnTo>
                  <a:cubicBezTo>
                    <a:pt x="1954" y="780"/>
                    <a:pt x="2048" y="749"/>
                    <a:pt x="2111" y="749"/>
                  </a:cubicBezTo>
                  <a:close/>
                  <a:moveTo>
                    <a:pt x="2092" y="0"/>
                  </a:moveTo>
                  <a:cubicBezTo>
                    <a:pt x="1828" y="0"/>
                    <a:pt x="1560" y="103"/>
                    <a:pt x="1355" y="307"/>
                  </a:cubicBezTo>
                  <a:lnTo>
                    <a:pt x="379" y="1284"/>
                  </a:lnTo>
                  <a:cubicBezTo>
                    <a:pt x="1" y="1694"/>
                    <a:pt x="1" y="2355"/>
                    <a:pt x="379" y="2733"/>
                  </a:cubicBezTo>
                  <a:lnTo>
                    <a:pt x="1828" y="4183"/>
                  </a:lnTo>
                  <a:cubicBezTo>
                    <a:pt x="2017" y="4403"/>
                    <a:pt x="2301" y="4529"/>
                    <a:pt x="2584" y="4529"/>
                  </a:cubicBezTo>
                  <a:cubicBezTo>
                    <a:pt x="2868" y="4529"/>
                    <a:pt x="3151" y="4403"/>
                    <a:pt x="3340" y="4183"/>
                  </a:cubicBezTo>
                  <a:lnTo>
                    <a:pt x="4317" y="3206"/>
                  </a:lnTo>
                  <a:cubicBezTo>
                    <a:pt x="4726" y="2828"/>
                    <a:pt x="4726" y="2166"/>
                    <a:pt x="4317" y="1757"/>
                  </a:cubicBezTo>
                  <a:lnTo>
                    <a:pt x="2805" y="307"/>
                  </a:lnTo>
                  <a:cubicBezTo>
                    <a:pt x="2616" y="103"/>
                    <a:pt x="2356" y="0"/>
                    <a:pt x="2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9" name="Google Shape;10119;p84"/>
            <p:cNvSpPr/>
            <p:nvPr/>
          </p:nvSpPr>
          <p:spPr>
            <a:xfrm>
              <a:off x="-26375700" y="29563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84"/>
            <p:cNvSpPr/>
            <p:nvPr/>
          </p:nvSpPr>
          <p:spPr>
            <a:xfrm>
              <a:off x="-26339475" y="292010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5"/>
                    <a:pt x="347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84"/>
            <p:cNvSpPr/>
            <p:nvPr/>
          </p:nvSpPr>
          <p:spPr>
            <a:xfrm>
              <a:off x="-26363900" y="28956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8" y="1"/>
                  </a:moveTo>
                  <a:cubicBezTo>
                    <a:pt x="159" y="1"/>
                    <a:pt x="1" y="159"/>
                    <a:pt x="1" y="348"/>
                  </a:cubicBezTo>
                  <a:cubicBezTo>
                    <a:pt x="1" y="537"/>
                    <a:pt x="159" y="694"/>
                    <a:pt x="348" y="694"/>
                  </a:cubicBezTo>
                  <a:cubicBezTo>
                    <a:pt x="537" y="694"/>
                    <a:pt x="694" y="537"/>
                    <a:pt x="694" y="348"/>
                  </a:cubicBezTo>
                  <a:cubicBezTo>
                    <a:pt x="694" y="159"/>
                    <a:pt x="537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84"/>
            <p:cNvSpPr/>
            <p:nvPr/>
          </p:nvSpPr>
          <p:spPr>
            <a:xfrm>
              <a:off x="-26369400" y="29256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84"/>
            <p:cNvSpPr/>
            <p:nvPr/>
          </p:nvSpPr>
          <p:spPr>
            <a:xfrm>
              <a:off x="-26400125" y="2932125"/>
              <a:ext cx="17350" cy="17150"/>
            </a:xfrm>
            <a:custGeom>
              <a:avLst/>
              <a:gdLst/>
              <a:ahLst/>
              <a:cxnLst/>
              <a:rect l="l" t="t" r="r" b="b"/>
              <a:pathLst>
                <a:path w="694" h="686" extrusionOk="0">
                  <a:moveTo>
                    <a:pt x="343" y="0"/>
                  </a:moveTo>
                  <a:cubicBezTo>
                    <a:pt x="253" y="0"/>
                    <a:pt x="158" y="39"/>
                    <a:pt x="95" y="118"/>
                  </a:cubicBezTo>
                  <a:cubicBezTo>
                    <a:pt x="1" y="244"/>
                    <a:pt x="1" y="465"/>
                    <a:pt x="95" y="591"/>
                  </a:cubicBezTo>
                  <a:cubicBezTo>
                    <a:pt x="158" y="654"/>
                    <a:pt x="253" y="685"/>
                    <a:pt x="343" y="685"/>
                  </a:cubicBezTo>
                  <a:cubicBezTo>
                    <a:pt x="434" y="685"/>
                    <a:pt x="521" y="654"/>
                    <a:pt x="568" y="591"/>
                  </a:cubicBezTo>
                  <a:cubicBezTo>
                    <a:pt x="694" y="465"/>
                    <a:pt x="694" y="244"/>
                    <a:pt x="568" y="118"/>
                  </a:cubicBezTo>
                  <a:cubicBezTo>
                    <a:pt x="521" y="39"/>
                    <a:pt x="434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84"/>
            <p:cNvSpPr/>
            <p:nvPr/>
          </p:nvSpPr>
          <p:spPr>
            <a:xfrm>
              <a:off x="-26528500" y="28043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5" name="Google Shape;10125;p84"/>
            <p:cNvSpPr/>
            <p:nvPr/>
          </p:nvSpPr>
          <p:spPr>
            <a:xfrm>
              <a:off x="-26490700" y="2768100"/>
              <a:ext cx="17350" cy="17150"/>
            </a:xfrm>
            <a:custGeom>
              <a:avLst/>
              <a:gdLst/>
              <a:ahLst/>
              <a:cxnLst/>
              <a:rect l="l" t="t" r="r" b="b"/>
              <a:pathLst>
                <a:path w="694" h="686" extrusionOk="0">
                  <a:moveTo>
                    <a:pt x="343" y="0"/>
                  </a:moveTo>
                  <a:cubicBezTo>
                    <a:pt x="253" y="0"/>
                    <a:pt x="158" y="32"/>
                    <a:pt x="95" y="95"/>
                  </a:cubicBezTo>
                  <a:cubicBezTo>
                    <a:pt x="1" y="221"/>
                    <a:pt x="1" y="441"/>
                    <a:pt x="95" y="567"/>
                  </a:cubicBezTo>
                  <a:cubicBezTo>
                    <a:pt x="158" y="646"/>
                    <a:pt x="237" y="685"/>
                    <a:pt x="320" y="685"/>
                  </a:cubicBezTo>
                  <a:cubicBezTo>
                    <a:pt x="402" y="685"/>
                    <a:pt x="489" y="646"/>
                    <a:pt x="568" y="567"/>
                  </a:cubicBezTo>
                  <a:cubicBezTo>
                    <a:pt x="694" y="441"/>
                    <a:pt x="694" y="221"/>
                    <a:pt x="568" y="95"/>
                  </a:cubicBezTo>
                  <a:cubicBezTo>
                    <a:pt x="521" y="32"/>
                    <a:pt x="434" y="0"/>
                    <a:pt x="3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6" name="Google Shape;10126;p84"/>
            <p:cNvSpPr/>
            <p:nvPr/>
          </p:nvSpPr>
          <p:spPr>
            <a:xfrm>
              <a:off x="-26515100" y="27429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84"/>
            <p:cNvSpPr/>
            <p:nvPr/>
          </p:nvSpPr>
          <p:spPr>
            <a:xfrm>
              <a:off x="-26522200" y="2774400"/>
              <a:ext cx="17350" cy="15975"/>
            </a:xfrm>
            <a:custGeom>
              <a:avLst/>
              <a:gdLst/>
              <a:ahLst/>
              <a:cxnLst/>
              <a:rect l="l" t="t" r="r" b="b"/>
              <a:pathLst>
                <a:path w="694" h="639" extrusionOk="0">
                  <a:moveTo>
                    <a:pt x="355" y="0"/>
                  </a:moveTo>
                  <a:cubicBezTo>
                    <a:pt x="268" y="0"/>
                    <a:pt x="174" y="32"/>
                    <a:pt x="95" y="95"/>
                  </a:cubicBezTo>
                  <a:cubicBezTo>
                    <a:pt x="0" y="189"/>
                    <a:pt x="0" y="441"/>
                    <a:pt x="95" y="567"/>
                  </a:cubicBezTo>
                  <a:cubicBezTo>
                    <a:pt x="158" y="615"/>
                    <a:pt x="253" y="638"/>
                    <a:pt x="343" y="638"/>
                  </a:cubicBezTo>
                  <a:cubicBezTo>
                    <a:pt x="434" y="638"/>
                    <a:pt x="520" y="615"/>
                    <a:pt x="568" y="567"/>
                  </a:cubicBezTo>
                  <a:cubicBezTo>
                    <a:pt x="694" y="441"/>
                    <a:pt x="694" y="189"/>
                    <a:pt x="568" y="95"/>
                  </a:cubicBezTo>
                  <a:cubicBezTo>
                    <a:pt x="520" y="32"/>
                    <a:pt x="442" y="0"/>
                    <a:pt x="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84"/>
            <p:cNvSpPr/>
            <p:nvPr/>
          </p:nvSpPr>
          <p:spPr>
            <a:xfrm>
              <a:off x="-26552925" y="27791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9" name="Google Shape;10129;p84"/>
          <p:cNvGrpSpPr/>
          <p:nvPr/>
        </p:nvGrpSpPr>
        <p:grpSpPr>
          <a:xfrm>
            <a:off x="5754337" y="2891866"/>
            <a:ext cx="354136" cy="353210"/>
            <a:chOff x="-24709875" y="1970225"/>
            <a:chExt cx="296175" cy="295400"/>
          </a:xfrm>
          <a:solidFill>
            <a:schemeClr val="accent1">
              <a:lumMod val="75000"/>
            </a:schemeClr>
          </a:solidFill>
        </p:grpSpPr>
        <p:sp>
          <p:nvSpPr>
            <p:cNvPr id="10130" name="Google Shape;10130;p84"/>
            <p:cNvSpPr/>
            <p:nvPr/>
          </p:nvSpPr>
          <p:spPr>
            <a:xfrm>
              <a:off x="-24709875" y="197022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9767" y="1450"/>
                  </a:moveTo>
                  <a:cubicBezTo>
                    <a:pt x="9956" y="1450"/>
                    <a:pt x="10366" y="1545"/>
                    <a:pt x="10681" y="1734"/>
                  </a:cubicBezTo>
                  <a:cubicBezTo>
                    <a:pt x="11027" y="1923"/>
                    <a:pt x="11153" y="2080"/>
                    <a:pt x="11153" y="2175"/>
                  </a:cubicBezTo>
                  <a:cubicBezTo>
                    <a:pt x="11153" y="2238"/>
                    <a:pt x="11027" y="2395"/>
                    <a:pt x="10681" y="2584"/>
                  </a:cubicBezTo>
                  <a:cubicBezTo>
                    <a:pt x="10334" y="2773"/>
                    <a:pt x="9956" y="2868"/>
                    <a:pt x="9767" y="2868"/>
                  </a:cubicBezTo>
                  <a:cubicBezTo>
                    <a:pt x="9389" y="2868"/>
                    <a:pt x="9042" y="2553"/>
                    <a:pt x="9042" y="2175"/>
                  </a:cubicBezTo>
                  <a:cubicBezTo>
                    <a:pt x="9105" y="1765"/>
                    <a:pt x="9420" y="1450"/>
                    <a:pt x="9767" y="1450"/>
                  </a:cubicBezTo>
                  <a:close/>
                  <a:moveTo>
                    <a:pt x="4915" y="694"/>
                  </a:moveTo>
                  <a:cubicBezTo>
                    <a:pt x="5671" y="694"/>
                    <a:pt x="6301" y="1324"/>
                    <a:pt x="6301" y="2080"/>
                  </a:cubicBezTo>
                  <a:cubicBezTo>
                    <a:pt x="6301" y="2584"/>
                    <a:pt x="6018" y="3025"/>
                    <a:pt x="5577" y="3309"/>
                  </a:cubicBezTo>
                  <a:lnTo>
                    <a:pt x="5577" y="3151"/>
                  </a:lnTo>
                  <a:cubicBezTo>
                    <a:pt x="5577" y="2553"/>
                    <a:pt x="5104" y="2112"/>
                    <a:pt x="4569" y="2112"/>
                  </a:cubicBezTo>
                  <a:lnTo>
                    <a:pt x="1418" y="2112"/>
                  </a:lnTo>
                  <a:cubicBezTo>
                    <a:pt x="1009" y="2112"/>
                    <a:pt x="693" y="1797"/>
                    <a:pt x="693" y="1419"/>
                  </a:cubicBezTo>
                  <a:cubicBezTo>
                    <a:pt x="693" y="1009"/>
                    <a:pt x="1009" y="694"/>
                    <a:pt x="1418" y="694"/>
                  </a:cubicBezTo>
                  <a:close/>
                  <a:moveTo>
                    <a:pt x="725" y="2584"/>
                  </a:moveTo>
                  <a:cubicBezTo>
                    <a:pt x="914" y="2710"/>
                    <a:pt x="1135" y="2805"/>
                    <a:pt x="1418" y="2805"/>
                  </a:cubicBezTo>
                  <a:lnTo>
                    <a:pt x="4569" y="2805"/>
                  </a:lnTo>
                  <a:cubicBezTo>
                    <a:pt x="4758" y="2805"/>
                    <a:pt x="4915" y="2962"/>
                    <a:pt x="4915" y="3151"/>
                  </a:cubicBezTo>
                  <a:lnTo>
                    <a:pt x="4915" y="3498"/>
                  </a:lnTo>
                  <a:lnTo>
                    <a:pt x="2458" y="3498"/>
                  </a:lnTo>
                  <a:cubicBezTo>
                    <a:pt x="1859" y="3498"/>
                    <a:pt x="1418" y="3970"/>
                    <a:pt x="1418" y="4538"/>
                  </a:cubicBezTo>
                  <a:lnTo>
                    <a:pt x="1418" y="6270"/>
                  </a:lnTo>
                  <a:cubicBezTo>
                    <a:pt x="1009" y="6113"/>
                    <a:pt x="725" y="5703"/>
                    <a:pt x="725" y="5262"/>
                  </a:cubicBezTo>
                  <a:lnTo>
                    <a:pt x="725" y="2584"/>
                  </a:lnTo>
                  <a:close/>
                  <a:moveTo>
                    <a:pt x="10460" y="4884"/>
                  </a:moveTo>
                  <a:cubicBezTo>
                    <a:pt x="10870" y="4884"/>
                    <a:pt x="11185" y="5199"/>
                    <a:pt x="11185" y="5577"/>
                  </a:cubicBezTo>
                  <a:cubicBezTo>
                    <a:pt x="11185" y="5987"/>
                    <a:pt x="10870" y="6302"/>
                    <a:pt x="10460" y="6302"/>
                  </a:cubicBezTo>
                  <a:cubicBezTo>
                    <a:pt x="10082" y="6302"/>
                    <a:pt x="9767" y="5987"/>
                    <a:pt x="9767" y="5577"/>
                  </a:cubicBezTo>
                  <a:cubicBezTo>
                    <a:pt x="9767" y="5199"/>
                    <a:pt x="10082" y="4884"/>
                    <a:pt x="10460" y="4884"/>
                  </a:cubicBezTo>
                  <a:close/>
                  <a:moveTo>
                    <a:pt x="6301" y="3655"/>
                  </a:moveTo>
                  <a:lnTo>
                    <a:pt x="6301" y="6648"/>
                  </a:lnTo>
                  <a:cubicBezTo>
                    <a:pt x="6301" y="7247"/>
                    <a:pt x="5829" y="7657"/>
                    <a:pt x="5293" y="7657"/>
                  </a:cubicBezTo>
                  <a:lnTo>
                    <a:pt x="2458" y="7657"/>
                  </a:lnTo>
                  <a:cubicBezTo>
                    <a:pt x="2439" y="7659"/>
                    <a:pt x="2420" y="7661"/>
                    <a:pt x="2402" y="7661"/>
                  </a:cubicBezTo>
                  <a:cubicBezTo>
                    <a:pt x="2211" y="7661"/>
                    <a:pt x="2080" y="7517"/>
                    <a:pt x="2080" y="7373"/>
                  </a:cubicBezTo>
                  <a:lnTo>
                    <a:pt x="2080" y="4538"/>
                  </a:lnTo>
                  <a:cubicBezTo>
                    <a:pt x="2080" y="4317"/>
                    <a:pt x="2237" y="4159"/>
                    <a:pt x="2458" y="4159"/>
                  </a:cubicBezTo>
                  <a:lnTo>
                    <a:pt x="4915" y="4159"/>
                  </a:lnTo>
                  <a:cubicBezTo>
                    <a:pt x="5073" y="4159"/>
                    <a:pt x="5199" y="4159"/>
                    <a:pt x="5325" y="4128"/>
                  </a:cubicBezTo>
                  <a:lnTo>
                    <a:pt x="5356" y="4128"/>
                  </a:lnTo>
                  <a:cubicBezTo>
                    <a:pt x="5703" y="4033"/>
                    <a:pt x="6081" y="3907"/>
                    <a:pt x="6301" y="3655"/>
                  </a:cubicBezTo>
                  <a:close/>
                  <a:moveTo>
                    <a:pt x="1387" y="1"/>
                  </a:moveTo>
                  <a:cubicBezTo>
                    <a:pt x="630" y="1"/>
                    <a:pt x="0" y="631"/>
                    <a:pt x="0" y="1387"/>
                  </a:cubicBezTo>
                  <a:lnTo>
                    <a:pt x="0" y="5231"/>
                  </a:lnTo>
                  <a:cubicBezTo>
                    <a:pt x="0" y="6050"/>
                    <a:pt x="599" y="6774"/>
                    <a:pt x="1387" y="6932"/>
                  </a:cubicBezTo>
                  <a:lnTo>
                    <a:pt x="1387" y="7310"/>
                  </a:lnTo>
                  <a:cubicBezTo>
                    <a:pt x="1387" y="7909"/>
                    <a:pt x="1859" y="8350"/>
                    <a:pt x="2395" y="8350"/>
                  </a:cubicBezTo>
                  <a:lnTo>
                    <a:pt x="3497" y="8350"/>
                  </a:lnTo>
                  <a:cubicBezTo>
                    <a:pt x="3592" y="10271"/>
                    <a:pt x="5199" y="11815"/>
                    <a:pt x="7120" y="11815"/>
                  </a:cubicBezTo>
                  <a:cubicBezTo>
                    <a:pt x="8066" y="11815"/>
                    <a:pt x="9011" y="11311"/>
                    <a:pt x="9735" y="10366"/>
                  </a:cubicBezTo>
                  <a:cubicBezTo>
                    <a:pt x="10397" y="9515"/>
                    <a:pt x="10744" y="8413"/>
                    <a:pt x="10744" y="7467"/>
                  </a:cubicBezTo>
                  <a:lnTo>
                    <a:pt x="10744" y="6932"/>
                  </a:lnTo>
                  <a:cubicBezTo>
                    <a:pt x="11342" y="6774"/>
                    <a:pt x="11783" y="6207"/>
                    <a:pt x="11783" y="5577"/>
                  </a:cubicBezTo>
                  <a:cubicBezTo>
                    <a:pt x="11846" y="4853"/>
                    <a:pt x="11216" y="4222"/>
                    <a:pt x="10460" y="4222"/>
                  </a:cubicBezTo>
                  <a:cubicBezTo>
                    <a:pt x="9735" y="4222"/>
                    <a:pt x="9105" y="4821"/>
                    <a:pt x="9105" y="5577"/>
                  </a:cubicBezTo>
                  <a:cubicBezTo>
                    <a:pt x="9105" y="6207"/>
                    <a:pt x="9515" y="6774"/>
                    <a:pt x="10113" y="6932"/>
                  </a:cubicBezTo>
                  <a:lnTo>
                    <a:pt x="10113" y="7467"/>
                  </a:lnTo>
                  <a:cubicBezTo>
                    <a:pt x="10113" y="8318"/>
                    <a:pt x="9798" y="9200"/>
                    <a:pt x="9200" y="9956"/>
                  </a:cubicBezTo>
                  <a:cubicBezTo>
                    <a:pt x="8633" y="10712"/>
                    <a:pt x="7908" y="11154"/>
                    <a:pt x="7152" y="11154"/>
                  </a:cubicBezTo>
                  <a:cubicBezTo>
                    <a:pt x="5577" y="11154"/>
                    <a:pt x="4317" y="9925"/>
                    <a:pt x="4222" y="8381"/>
                  </a:cubicBezTo>
                  <a:lnTo>
                    <a:pt x="4915" y="8381"/>
                  </a:lnTo>
                  <a:cubicBezTo>
                    <a:pt x="5010" y="8791"/>
                    <a:pt x="5199" y="9106"/>
                    <a:pt x="5514" y="9358"/>
                  </a:cubicBezTo>
                  <a:cubicBezTo>
                    <a:pt x="5829" y="9641"/>
                    <a:pt x="6238" y="9767"/>
                    <a:pt x="6648" y="9767"/>
                  </a:cubicBezTo>
                  <a:cubicBezTo>
                    <a:pt x="6742" y="9767"/>
                    <a:pt x="6837" y="9767"/>
                    <a:pt x="6931" y="9736"/>
                  </a:cubicBezTo>
                  <a:cubicBezTo>
                    <a:pt x="7751" y="9610"/>
                    <a:pt x="8381" y="8822"/>
                    <a:pt x="8381" y="7940"/>
                  </a:cubicBezTo>
                  <a:lnTo>
                    <a:pt x="8381" y="3183"/>
                  </a:lnTo>
                  <a:cubicBezTo>
                    <a:pt x="8381" y="3025"/>
                    <a:pt x="8412" y="2868"/>
                    <a:pt x="8507" y="2710"/>
                  </a:cubicBezTo>
                  <a:cubicBezTo>
                    <a:pt x="8696" y="3183"/>
                    <a:pt x="9200" y="3529"/>
                    <a:pt x="9767" y="3529"/>
                  </a:cubicBezTo>
                  <a:cubicBezTo>
                    <a:pt x="10113" y="3529"/>
                    <a:pt x="10586" y="3435"/>
                    <a:pt x="11027" y="3183"/>
                  </a:cubicBezTo>
                  <a:cubicBezTo>
                    <a:pt x="11563" y="2899"/>
                    <a:pt x="11846" y="2521"/>
                    <a:pt x="11846" y="2175"/>
                  </a:cubicBezTo>
                  <a:cubicBezTo>
                    <a:pt x="11846" y="1765"/>
                    <a:pt x="11531" y="1419"/>
                    <a:pt x="11027" y="1135"/>
                  </a:cubicBezTo>
                  <a:cubicBezTo>
                    <a:pt x="10618" y="946"/>
                    <a:pt x="10113" y="788"/>
                    <a:pt x="9767" y="788"/>
                  </a:cubicBezTo>
                  <a:cubicBezTo>
                    <a:pt x="9137" y="788"/>
                    <a:pt x="8570" y="1198"/>
                    <a:pt x="8412" y="1765"/>
                  </a:cubicBezTo>
                  <a:cubicBezTo>
                    <a:pt x="7940" y="2080"/>
                    <a:pt x="7688" y="2647"/>
                    <a:pt x="7688" y="3183"/>
                  </a:cubicBezTo>
                  <a:lnTo>
                    <a:pt x="7688" y="7940"/>
                  </a:lnTo>
                  <a:cubicBezTo>
                    <a:pt x="7688" y="8507"/>
                    <a:pt x="7310" y="8980"/>
                    <a:pt x="6805" y="9043"/>
                  </a:cubicBezTo>
                  <a:cubicBezTo>
                    <a:pt x="6740" y="9056"/>
                    <a:pt x="6674" y="9062"/>
                    <a:pt x="6609" y="9062"/>
                  </a:cubicBezTo>
                  <a:cubicBezTo>
                    <a:pt x="6363" y="9062"/>
                    <a:pt x="6129" y="8972"/>
                    <a:pt x="5955" y="8822"/>
                  </a:cubicBezTo>
                  <a:cubicBezTo>
                    <a:pt x="5797" y="8696"/>
                    <a:pt x="5671" y="8507"/>
                    <a:pt x="5640" y="8350"/>
                  </a:cubicBezTo>
                  <a:cubicBezTo>
                    <a:pt x="6427" y="8161"/>
                    <a:pt x="6963" y="7467"/>
                    <a:pt x="6963" y="6648"/>
                  </a:cubicBezTo>
                  <a:lnTo>
                    <a:pt x="6963" y="2427"/>
                  </a:lnTo>
                  <a:lnTo>
                    <a:pt x="6963" y="2080"/>
                  </a:lnTo>
                  <a:cubicBezTo>
                    <a:pt x="6963" y="946"/>
                    <a:pt x="6018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84"/>
            <p:cNvSpPr/>
            <p:nvPr/>
          </p:nvSpPr>
          <p:spPr>
            <a:xfrm>
              <a:off x="-24639775" y="20923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2" name="Google Shape;10132;p84"/>
          <p:cNvGrpSpPr/>
          <p:nvPr/>
        </p:nvGrpSpPr>
        <p:grpSpPr>
          <a:xfrm>
            <a:off x="5786352" y="3338744"/>
            <a:ext cx="290107" cy="354107"/>
            <a:chOff x="-24683100" y="2340425"/>
            <a:chExt cx="242625" cy="296150"/>
          </a:xfrm>
          <a:solidFill>
            <a:schemeClr val="accent1">
              <a:lumMod val="75000"/>
            </a:schemeClr>
          </a:solidFill>
        </p:grpSpPr>
        <p:sp>
          <p:nvSpPr>
            <p:cNvPr id="10133" name="Google Shape;10133;p84"/>
            <p:cNvSpPr/>
            <p:nvPr/>
          </p:nvSpPr>
          <p:spPr>
            <a:xfrm>
              <a:off x="-24683100" y="2392400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725"/>
                  </a:moveTo>
                  <a:cubicBezTo>
                    <a:pt x="2836" y="725"/>
                    <a:pt x="3466" y="1324"/>
                    <a:pt x="3466" y="2080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80"/>
                  </a:lnTo>
                  <a:cubicBezTo>
                    <a:pt x="694" y="1324"/>
                    <a:pt x="1324" y="725"/>
                    <a:pt x="2080" y="725"/>
                  </a:cubicBezTo>
                  <a:close/>
                  <a:moveTo>
                    <a:pt x="3466" y="5230"/>
                  </a:moveTo>
                  <a:lnTo>
                    <a:pt x="3466" y="7688"/>
                  </a:lnTo>
                  <a:cubicBezTo>
                    <a:pt x="3498" y="8475"/>
                    <a:pt x="2867" y="9074"/>
                    <a:pt x="2080" y="9074"/>
                  </a:cubicBezTo>
                  <a:cubicBezTo>
                    <a:pt x="1324" y="9074"/>
                    <a:pt x="694" y="8444"/>
                    <a:pt x="694" y="7688"/>
                  </a:cubicBezTo>
                  <a:lnTo>
                    <a:pt x="694" y="5230"/>
                  </a:ln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lnTo>
                    <a:pt x="1" y="7688"/>
                  </a:lnTo>
                  <a:cubicBezTo>
                    <a:pt x="1" y="8822"/>
                    <a:pt x="946" y="9767"/>
                    <a:pt x="2080" y="9767"/>
                  </a:cubicBezTo>
                  <a:cubicBezTo>
                    <a:pt x="3214" y="9767"/>
                    <a:pt x="4159" y="8822"/>
                    <a:pt x="4159" y="7688"/>
                  </a:cubicBezTo>
                  <a:lnTo>
                    <a:pt x="4159" y="2080"/>
                  </a:lnTo>
                  <a:cubicBezTo>
                    <a:pt x="4159" y="946"/>
                    <a:pt x="3246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84"/>
            <p:cNvSpPr/>
            <p:nvPr/>
          </p:nvSpPr>
          <p:spPr>
            <a:xfrm>
              <a:off x="-24649225" y="2541250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4"/>
                  </a:lnTo>
                  <a:cubicBezTo>
                    <a:pt x="0" y="2112"/>
                    <a:pt x="315" y="2427"/>
                    <a:pt x="725" y="2427"/>
                  </a:cubicBezTo>
                  <a:cubicBezTo>
                    <a:pt x="914" y="2427"/>
                    <a:pt x="1071" y="2269"/>
                    <a:pt x="1071" y="2080"/>
                  </a:cubicBezTo>
                  <a:cubicBezTo>
                    <a:pt x="1071" y="1891"/>
                    <a:pt x="914" y="1734"/>
                    <a:pt x="725" y="1734"/>
                  </a:cubicBezTo>
                  <a:lnTo>
                    <a:pt x="725" y="347"/>
                  </a:ln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84"/>
            <p:cNvSpPr/>
            <p:nvPr/>
          </p:nvSpPr>
          <p:spPr>
            <a:xfrm>
              <a:off x="-24544475" y="2340425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693"/>
                  </a:moveTo>
                  <a:cubicBezTo>
                    <a:pt x="2836" y="693"/>
                    <a:pt x="3466" y="1323"/>
                    <a:pt x="3466" y="2079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79"/>
                  </a:lnTo>
                  <a:cubicBezTo>
                    <a:pt x="694" y="1323"/>
                    <a:pt x="1324" y="693"/>
                    <a:pt x="2080" y="693"/>
                  </a:cubicBezTo>
                  <a:close/>
                  <a:moveTo>
                    <a:pt x="3466" y="5261"/>
                  </a:moveTo>
                  <a:lnTo>
                    <a:pt x="3466" y="7719"/>
                  </a:lnTo>
                  <a:cubicBezTo>
                    <a:pt x="3497" y="8475"/>
                    <a:pt x="2867" y="9105"/>
                    <a:pt x="2080" y="9105"/>
                  </a:cubicBezTo>
                  <a:cubicBezTo>
                    <a:pt x="1324" y="9105"/>
                    <a:pt x="694" y="8475"/>
                    <a:pt x="694" y="7719"/>
                  </a:cubicBezTo>
                  <a:lnTo>
                    <a:pt x="694" y="5261"/>
                  </a:lnTo>
                  <a:close/>
                  <a:moveTo>
                    <a:pt x="2080" y="0"/>
                  </a:moveTo>
                  <a:cubicBezTo>
                    <a:pt x="946" y="0"/>
                    <a:pt x="0" y="945"/>
                    <a:pt x="0" y="2079"/>
                  </a:cubicBezTo>
                  <a:lnTo>
                    <a:pt x="0" y="7687"/>
                  </a:lnTo>
                  <a:cubicBezTo>
                    <a:pt x="0" y="8821"/>
                    <a:pt x="946" y="9767"/>
                    <a:pt x="2080" y="9767"/>
                  </a:cubicBezTo>
                  <a:cubicBezTo>
                    <a:pt x="3214" y="9767"/>
                    <a:pt x="4159" y="8821"/>
                    <a:pt x="4159" y="7687"/>
                  </a:cubicBezTo>
                  <a:lnTo>
                    <a:pt x="4159" y="2079"/>
                  </a:lnTo>
                  <a:cubicBezTo>
                    <a:pt x="4159" y="945"/>
                    <a:pt x="3277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84"/>
            <p:cNvSpPr/>
            <p:nvPr/>
          </p:nvSpPr>
          <p:spPr>
            <a:xfrm>
              <a:off x="-24501150" y="2375075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32" y="536"/>
                    <a:pt x="189" y="693"/>
                    <a:pt x="347" y="693"/>
                  </a:cubicBezTo>
                  <a:lnTo>
                    <a:pt x="347" y="2080"/>
                  </a:lnTo>
                  <a:cubicBezTo>
                    <a:pt x="347" y="2269"/>
                    <a:pt x="504" y="2426"/>
                    <a:pt x="693" y="2426"/>
                  </a:cubicBezTo>
                  <a:cubicBezTo>
                    <a:pt x="914" y="2426"/>
                    <a:pt x="1071" y="2269"/>
                    <a:pt x="1071" y="2080"/>
                  </a:cubicBezTo>
                  <a:lnTo>
                    <a:pt x="1071" y="693"/>
                  </a:lnTo>
                  <a:cubicBezTo>
                    <a:pt x="1071" y="315"/>
                    <a:pt x="75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37" name="Google Shape;10137;p84"/>
          <p:cNvSpPr/>
          <p:nvPr/>
        </p:nvSpPr>
        <p:spPr>
          <a:xfrm>
            <a:off x="5786789" y="3779910"/>
            <a:ext cx="290077" cy="354136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593" y="693"/>
                </a:moveTo>
                <a:lnTo>
                  <a:pt x="7593" y="1418"/>
                </a:lnTo>
                <a:lnTo>
                  <a:pt x="6900" y="1418"/>
                </a:lnTo>
                <a:lnTo>
                  <a:pt x="6900" y="693"/>
                </a:lnTo>
                <a:close/>
                <a:moveTo>
                  <a:pt x="7939" y="2080"/>
                </a:moveTo>
                <a:cubicBezTo>
                  <a:pt x="8160" y="2080"/>
                  <a:pt x="8317" y="2237"/>
                  <a:pt x="8317" y="2426"/>
                </a:cubicBezTo>
                <a:lnTo>
                  <a:pt x="8317" y="5577"/>
                </a:lnTo>
                <a:lnTo>
                  <a:pt x="6868" y="5577"/>
                </a:lnTo>
                <a:cubicBezTo>
                  <a:pt x="6900" y="5482"/>
                  <a:pt x="6931" y="5356"/>
                  <a:pt x="6931" y="5230"/>
                </a:cubicBezTo>
                <a:cubicBezTo>
                  <a:pt x="6931" y="4789"/>
                  <a:pt x="6648" y="4411"/>
                  <a:pt x="6207" y="4254"/>
                </a:cubicBezTo>
                <a:lnTo>
                  <a:pt x="6207" y="2426"/>
                </a:lnTo>
                <a:cubicBezTo>
                  <a:pt x="6207" y="2237"/>
                  <a:pt x="6364" y="2080"/>
                  <a:pt x="6585" y="2080"/>
                </a:cubicBezTo>
                <a:close/>
                <a:moveTo>
                  <a:pt x="5860" y="4915"/>
                </a:moveTo>
                <a:cubicBezTo>
                  <a:pt x="6049" y="4915"/>
                  <a:pt x="6207" y="5073"/>
                  <a:pt x="6207" y="5262"/>
                </a:cubicBezTo>
                <a:cubicBezTo>
                  <a:pt x="6207" y="5482"/>
                  <a:pt x="6049" y="5640"/>
                  <a:pt x="5860" y="5640"/>
                </a:cubicBezTo>
                <a:cubicBezTo>
                  <a:pt x="5671" y="5640"/>
                  <a:pt x="5513" y="5482"/>
                  <a:pt x="5513" y="5262"/>
                </a:cubicBezTo>
                <a:cubicBezTo>
                  <a:pt x="5545" y="5073"/>
                  <a:pt x="5671" y="4915"/>
                  <a:pt x="5860" y="4915"/>
                </a:cubicBezTo>
                <a:close/>
                <a:moveTo>
                  <a:pt x="8317" y="6270"/>
                </a:moveTo>
                <a:lnTo>
                  <a:pt x="8317" y="6616"/>
                </a:lnTo>
                <a:cubicBezTo>
                  <a:pt x="8317" y="6837"/>
                  <a:pt x="8160" y="6963"/>
                  <a:pt x="7939" y="6963"/>
                </a:cubicBezTo>
                <a:lnTo>
                  <a:pt x="6585" y="6963"/>
                </a:lnTo>
                <a:cubicBezTo>
                  <a:pt x="6364" y="6963"/>
                  <a:pt x="6207" y="6805"/>
                  <a:pt x="6207" y="6616"/>
                </a:cubicBezTo>
                <a:lnTo>
                  <a:pt x="6207" y="6270"/>
                </a:lnTo>
                <a:close/>
                <a:moveTo>
                  <a:pt x="7593" y="7688"/>
                </a:moveTo>
                <a:lnTo>
                  <a:pt x="7593" y="8381"/>
                </a:lnTo>
                <a:lnTo>
                  <a:pt x="6900" y="8381"/>
                </a:lnTo>
                <a:lnTo>
                  <a:pt x="6900" y="7688"/>
                </a:lnTo>
                <a:close/>
                <a:moveTo>
                  <a:pt x="5513" y="3529"/>
                </a:moveTo>
                <a:lnTo>
                  <a:pt x="5513" y="4285"/>
                </a:lnTo>
                <a:cubicBezTo>
                  <a:pt x="5198" y="4411"/>
                  <a:pt x="4946" y="4632"/>
                  <a:pt x="4883" y="4947"/>
                </a:cubicBezTo>
                <a:cubicBezTo>
                  <a:pt x="4064" y="5104"/>
                  <a:pt x="3434" y="5829"/>
                  <a:pt x="3434" y="6648"/>
                </a:cubicBezTo>
                <a:lnTo>
                  <a:pt x="3434" y="10113"/>
                </a:lnTo>
                <a:cubicBezTo>
                  <a:pt x="3434" y="10302"/>
                  <a:pt x="3592" y="10460"/>
                  <a:pt x="3781" y="10460"/>
                </a:cubicBezTo>
                <a:lnTo>
                  <a:pt x="5639" y="10460"/>
                </a:lnTo>
                <a:lnTo>
                  <a:pt x="5986" y="11185"/>
                </a:lnTo>
                <a:lnTo>
                  <a:pt x="2048" y="11185"/>
                </a:lnTo>
                <a:lnTo>
                  <a:pt x="2048" y="11153"/>
                </a:lnTo>
                <a:lnTo>
                  <a:pt x="2048" y="7309"/>
                </a:lnTo>
                <a:cubicBezTo>
                  <a:pt x="2048" y="5356"/>
                  <a:pt x="3592" y="3686"/>
                  <a:pt x="5513" y="3529"/>
                </a:cubicBezTo>
                <a:close/>
                <a:moveTo>
                  <a:pt x="5923" y="0"/>
                </a:moveTo>
                <a:cubicBezTo>
                  <a:pt x="5702" y="0"/>
                  <a:pt x="5545" y="158"/>
                  <a:pt x="5545" y="347"/>
                </a:cubicBezTo>
                <a:cubicBezTo>
                  <a:pt x="5545" y="536"/>
                  <a:pt x="5702" y="693"/>
                  <a:pt x="5923" y="693"/>
                </a:cubicBezTo>
                <a:lnTo>
                  <a:pt x="6270" y="693"/>
                </a:lnTo>
                <a:lnTo>
                  <a:pt x="6270" y="1450"/>
                </a:lnTo>
                <a:cubicBezTo>
                  <a:pt x="5860" y="1607"/>
                  <a:pt x="5545" y="1954"/>
                  <a:pt x="5545" y="2426"/>
                </a:cubicBezTo>
                <a:lnTo>
                  <a:pt x="5545" y="2836"/>
                </a:lnTo>
                <a:cubicBezTo>
                  <a:pt x="3245" y="3025"/>
                  <a:pt x="1386" y="4947"/>
                  <a:pt x="1386" y="7309"/>
                </a:cubicBezTo>
                <a:lnTo>
                  <a:pt x="1386" y="11153"/>
                </a:lnTo>
                <a:lnTo>
                  <a:pt x="347" y="11153"/>
                </a:lnTo>
                <a:cubicBezTo>
                  <a:pt x="158" y="11153"/>
                  <a:pt x="0" y="11311"/>
                  <a:pt x="0" y="11500"/>
                </a:cubicBezTo>
                <a:cubicBezTo>
                  <a:pt x="0" y="11689"/>
                  <a:pt x="158" y="11846"/>
                  <a:pt x="347" y="11846"/>
                </a:cubicBezTo>
                <a:lnTo>
                  <a:pt x="7971" y="11846"/>
                </a:lnTo>
                <a:cubicBezTo>
                  <a:pt x="8160" y="11846"/>
                  <a:pt x="8317" y="11689"/>
                  <a:pt x="8317" y="11500"/>
                </a:cubicBezTo>
                <a:cubicBezTo>
                  <a:pt x="8317" y="11311"/>
                  <a:pt x="8160" y="11153"/>
                  <a:pt x="7971" y="11153"/>
                </a:cubicBezTo>
                <a:lnTo>
                  <a:pt x="6774" y="11153"/>
                </a:lnTo>
                <a:lnTo>
                  <a:pt x="6427" y="10428"/>
                </a:lnTo>
                <a:lnTo>
                  <a:pt x="9326" y="10428"/>
                </a:lnTo>
                <a:cubicBezTo>
                  <a:pt x="9546" y="10428"/>
                  <a:pt x="9704" y="10271"/>
                  <a:pt x="9704" y="10082"/>
                </a:cubicBezTo>
                <a:cubicBezTo>
                  <a:pt x="9672" y="9924"/>
                  <a:pt x="9515" y="9767"/>
                  <a:pt x="9326" y="9767"/>
                </a:cubicBezTo>
                <a:lnTo>
                  <a:pt x="4127" y="9767"/>
                </a:lnTo>
                <a:lnTo>
                  <a:pt x="4127" y="6648"/>
                </a:lnTo>
                <a:cubicBezTo>
                  <a:pt x="4127" y="6175"/>
                  <a:pt x="4442" y="5797"/>
                  <a:pt x="4883" y="5671"/>
                </a:cubicBezTo>
                <a:cubicBezTo>
                  <a:pt x="5009" y="5955"/>
                  <a:pt x="5230" y="6175"/>
                  <a:pt x="5513" y="6270"/>
                </a:cubicBezTo>
                <a:lnTo>
                  <a:pt x="5513" y="6648"/>
                </a:lnTo>
                <a:cubicBezTo>
                  <a:pt x="5513" y="7089"/>
                  <a:pt x="5797" y="7467"/>
                  <a:pt x="6238" y="7625"/>
                </a:cubicBezTo>
                <a:lnTo>
                  <a:pt x="6238" y="8727"/>
                </a:lnTo>
                <a:cubicBezTo>
                  <a:pt x="6238" y="8948"/>
                  <a:pt x="6396" y="9105"/>
                  <a:pt x="6585" y="9105"/>
                </a:cubicBezTo>
                <a:lnTo>
                  <a:pt x="7971" y="9105"/>
                </a:lnTo>
                <a:cubicBezTo>
                  <a:pt x="8160" y="9105"/>
                  <a:pt x="8317" y="8948"/>
                  <a:pt x="8317" y="8727"/>
                </a:cubicBezTo>
                <a:lnTo>
                  <a:pt x="8317" y="7625"/>
                </a:lnTo>
                <a:cubicBezTo>
                  <a:pt x="8695" y="7467"/>
                  <a:pt x="9010" y="7120"/>
                  <a:pt x="9010" y="6648"/>
                </a:cubicBezTo>
                <a:lnTo>
                  <a:pt x="9010" y="2426"/>
                </a:lnTo>
                <a:cubicBezTo>
                  <a:pt x="9010" y="2017"/>
                  <a:pt x="8758" y="1607"/>
                  <a:pt x="8317" y="1450"/>
                </a:cubicBezTo>
                <a:lnTo>
                  <a:pt x="8317" y="693"/>
                </a:lnTo>
                <a:lnTo>
                  <a:pt x="8664" y="693"/>
                </a:lnTo>
                <a:cubicBezTo>
                  <a:pt x="8853" y="693"/>
                  <a:pt x="9010" y="536"/>
                  <a:pt x="9010" y="347"/>
                </a:cubicBezTo>
                <a:cubicBezTo>
                  <a:pt x="9010" y="158"/>
                  <a:pt x="8853" y="0"/>
                  <a:pt x="866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38" name="Google Shape;10138;p84"/>
          <p:cNvGrpSpPr/>
          <p:nvPr/>
        </p:nvGrpSpPr>
        <p:grpSpPr>
          <a:xfrm>
            <a:off x="7992594" y="2891866"/>
            <a:ext cx="360713" cy="353210"/>
            <a:chOff x="-22881800" y="1971800"/>
            <a:chExt cx="301675" cy="295400"/>
          </a:xfrm>
          <a:solidFill>
            <a:schemeClr val="accent1">
              <a:lumMod val="75000"/>
            </a:schemeClr>
          </a:solidFill>
        </p:grpSpPr>
        <p:sp>
          <p:nvSpPr>
            <p:cNvPr id="10139" name="Google Shape;10139;p84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84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1" name="Google Shape;10141;p84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2" name="Google Shape;10142;p84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84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4" name="Google Shape;10144;p84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45" name="Google Shape;10145;p84"/>
          <p:cNvSpPr/>
          <p:nvPr/>
        </p:nvSpPr>
        <p:spPr>
          <a:xfrm>
            <a:off x="5326091" y="1561466"/>
            <a:ext cx="314589" cy="354136"/>
          </a:xfrm>
          <a:custGeom>
            <a:avLst/>
            <a:gdLst/>
            <a:ahLst/>
            <a:cxnLst/>
            <a:rect l="l" t="t" r="r" b="b"/>
            <a:pathLst>
              <a:path w="10524" h="11847" extrusionOk="0">
                <a:moveTo>
                  <a:pt x="7278" y="662"/>
                </a:moveTo>
                <a:cubicBezTo>
                  <a:pt x="7499" y="662"/>
                  <a:pt x="7656" y="820"/>
                  <a:pt x="7656" y="1009"/>
                </a:cubicBezTo>
                <a:lnTo>
                  <a:pt x="7656" y="3151"/>
                </a:lnTo>
                <a:cubicBezTo>
                  <a:pt x="7404" y="3057"/>
                  <a:pt x="7184" y="2994"/>
                  <a:pt x="6932" y="2994"/>
                </a:cubicBezTo>
                <a:lnTo>
                  <a:pt x="6932" y="1009"/>
                </a:lnTo>
                <a:cubicBezTo>
                  <a:pt x="6932" y="820"/>
                  <a:pt x="7089" y="662"/>
                  <a:pt x="7278" y="662"/>
                </a:cubicBezTo>
                <a:close/>
                <a:moveTo>
                  <a:pt x="3120" y="662"/>
                </a:moveTo>
                <a:cubicBezTo>
                  <a:pt x="3309" y="662"/>
                  <a:pt x="3466" y="820"/>
                  <a:pt x="3466" y="1009"/>
                </a:cubicBezTo>
                <a:lnTo>
                  <a:pt x="3466" y="2994"/>
                </a:lnTo>
                <a:cubicBezTo>
                  <a:pt x="3246" y="3025"/>
                  <a:pt x="2994" y="3057"/>
                  <a:pt x="2773" y="3183"/>
                </a:cubicBezTo>
                <a:lnTo>
                  <a:pt x="2773" y="1009"/>
                </a:lnTo>
                <a:cubicBezTo>
                  <a:pt x="2773" y="820"/>
                  <a:pt x="2931" y="662"/>
                  <a:pt x="3120" y="662"/>
                </a:cubicBezTo>
                <a:close/>
                <a:moveTo>
                  <a:pt x="4506" y="1702"/>
                </a:moveTo>
                <a:cubicBezTo>
                  <a:pt x="4695" y="1702"/>
                  <a:pt x="4852" y="1860"/>
                  <a:pt x="4852" y="2049"/>
                </a:cubicBezTo>
                <a:lnTo>
                  <a:pt x="4852" y="3309"/>
                </a:lnTo>
                <a:cubicBezTo>
                  <a:pt x="4663" y="3183"/>
                  <a:pt x="4411" y="3057"/>
                  <a:pt x="4128" y="3025"/>
                </a:cubicBezTo>
                <a:lnTo>
                  <a:pt x="4128" y="2049"/>
                </a:lnTo>
                <a:cubicBezTo>
                  <a:pt x="4128" y="1860"/>
                  <a:pt x="4285" y="1702"/>
                  <a:pt x="4506" y="1702"/>
                </a:cubicBezTo>
                <a:close/>
                <a:moveTo>
                  <a:pt x="5861" y="1702"/>
                </a:moveTo>
                <a:cubicBezTo>
                  <a:pt x="6081" y="1702"/>
                  <a:pt x="6239" y="1860"/>
                  <a:pt x="6239" y="2049"/>
                </a:cubicBezTo>
                <a:lnTo>
                  <a:pt x="6239" y="3025"/>
                </a:lnTo>
                <a:cubicBezTo>
                  <a:pt x="5987" y="3120"/>
                  <a:pt x="5766" y="3183"/>
                  <a:pt x="5514" y="3340"/>
                </a:cubicBezTo>
                <a:lnTo>
                  <a:pt x="5514" y="2049"/>
                </a:lnTo>
                <a:cubicBezTo>
                  <a:pt x="5546" y="1860"/>
                  <a:pt x="5703" y="1702"/>
                  <a:pt x="5861" y="1702"/>
                </a:cubicBezTo>
                <a:close/>
                <a:moveTo>
                  <a:pt x="1733" y="1324"/>
                </a:moveTo>
                <a:cubicBezTo>
                  <a:pt x="1922" y="1324"/>
                  <a:pt x="2080" y="1482"/>
                  <a:pt x="2080" y="1702"/>
                </a:cubicBezTo>
                <a:lnTo>
                  <a:pt x="2080" y="3624"/>
                </a:lnTo>
                <a:cubicBezTo>
                  <a:pt x="2017" y="3687"/>
                  <a:pt x="1922" y="3781"/>
                  <a:pt x="1859" y="3907"/>
                </a:cubicBezTo>
                <a:cubicBezTo>
                  <a:pt x="1733" y="3687"/>
                  <a:pt x="1576" y="3529"/>
                  <a:pt x="1387" y="3435"/>
                </a:cubicBezTo>
                <a:lnTo>
                  <a:pt x="1387" y="1702"/>
                </a:lnTo>
                <a:cubicBezTo>
                  <a:pt x="1387" y="1482"/>
                  <a:pt x="1544" y="1324"/>
                  <a:pt x="1733" y="1324"/>
                </a:cubicBezTo>
                <a:close/>
                <a:moveTo>
                  <a:pt x="8665" y="1324"/>
                </a:moveTo>
                <a:cubicBezTo>
                  <a:pt x="8854" y="1324"/>
                  <a:pt x="9011" y="1482"/>
                  <a:pt x="9011" y="1702"/>
                </a:cubicBezTo>
                <a:lnTo>
                  <a:pt x="9011" y="3466"/>
                </a:lnTo>
                <a:cubicBezTo>
                  <a:pt x="8854" y="3592"/>
                  <a:pt x="8759" y="3750"/>
                  <a:pt x="8633" y="3907"/>
                </a:cubicBezTo>
                <a:cubicBezTo>
                  <a:pt x="8539" y="3781"/>
                  <a:pt x="8476" y="3687"/>
                  <a:pt x="8381" y="3592"/>
                </a:cubicBezTo>
                <a:lnTo>
                  <a:pt x="8349" y="3529"/>
                </a:lnTo>
                <a:lnTo>
                  <a:pt x="8349" y="1702"/>
                </a:lnTo>
                <a:cubicBezTo>
                  <a:pt x="8318" y="1482"/>
                  <a:pt x="8476" y="1324"/>
                  <a:pt x="8665" y="1324"/>
                </a:cubicBezTo>
                <a:close/>
                <a:moveTo>
                  <a:pt x="6774" y="3647"/>
                </a:moveTo>
                <a:cubicBezTo>
                  <a:pt x="7160" y="3647"/>
                  <a:pt x="7546" y="3797"/>
                  <a:pt x="7845" y="4096"/>
                </a:cubicBezTo>
                <a:cubicBezTo>
                  <a:pt x="8318" y="4569"/>
                  <a:pt x="8444" y="5294"/>
                  <a:pt x="8066" y="5892"/>
                </a:cubicBezTo>
                <a:cubicBezTo>
                  <a:pt x="7089" y="6176"/>
                  <a:pt x="6333" y="7058"/>
                  <a:pt x="6239" y="8098"/>
                </a:cubicBezTo>
                <a:lnTo>
                  <a:pt x="5199" y="9043"/>
                </a:lnTo>
                <a:lnTo>
                  <a:pt x="4128" y="8035"/>
                </a:lnTo>
                <a:cubicBezTo>
                  <a:pt x="4065" y="6995"/>
                  <a:pt x="3309" y="6144"/>
                  <a:pt x="2332" y="5892"/>
                </a:cubicBezTo>
                <a:cubicBezTo>
                  <a:pt x="1985" y="5325"/>
                  <a:pt x="2112" y="4569"/>
                  <a:pt x="2553" y="4096"/>
                </a:cubicBezTo>
                <a:cubicBezTo>
                  <a:pt x="2836" y="3813"/>
                  <a:pt x="3246" y="3655"/>
                  <a:pt x="3624" y="3655"/>
                </a:cubicBezTo>
                <a:cubicBezTo>
                  <a:pt x="4033" y="3655"/>
                  <a:pt x="4411" y="3813"/>
                  <a:pt x="4695" y="4096"/>
                </a:cubicBezTo>
                <a:lnTo>
                  <a:pt x="4915" y="4317"/>
                </a:lnTo>
                <a:lnTo>
                  <a:pt x="4978" y="4348"/>
                </a:lnTo>
                <a:cubicBezTo>
                  <a:pt x="5026" y="4411"/>
                  <a:pt x="5112" y="4443"/>
                  <a:pt x="5203" y="4443"/>
                </a:cubicBezTo>
                <a:cubicBezTo>
                  <a:pt x="5294" y="4443"/>
                  <a:pt x="5388" y="4411"/>
                  <a:pt x="5451" y="4348"/>
                </a:cubicBezTo>
                <a:lnTo>
                  <a:pt x="5703" y="4096"/>
                </a:lnTo>
                <a:cubicBezTo>
                  <a:pt x="6002" y="3797"/>
                  <a:pt x="6388" y="3647"/>
                  <a:pt x="6774" y="3647"/>
                </a:cubicBezTo>
                <a:close/>
                <a:moveTo>
                  <a:pt x="662" y="3813"/>
                </a:moveTo>
                <a:cubicBezTo>
                  <a:pt x="1103" y="3970"/>
                  <a:pt x="1418" y="4380"/>
                  <a:pt x="1418" y="4884"/>
                </a:cubicBezTo>
                <a:lnTo>
                  <a:pt x="1418" y="6176"/>
                </a:lnTo>
                <a:cubicBezTo>
                  <a:pt x="1418" y="6365"/>
                  <a:pt x="1576" y="6522"/>
                  <a:pt x="1765" y="6522"/>
                </a:cubicBezTo>
                <a:cubicBezTo>
                  <a:pt x="2679" y="6522"/>
                  <a:pt x="3435" y="7247"/>
                  <a:pt x="3435" y="8161"/>
                </a:cubicBezTo>
                <a:lnTo>
                  <a:pt x="3435" y="8224"/>
                </a:lnTo>
                <a:lnTo>
                  <a:pt x="3435" y="8980"/>
                </a:lnTo>
                <a:cubicBezTo>
                  <a:pt x="3435" y="9169"/>
                  <a:pt x="3592" y="9326"/>
                  <a:pt x="3781" y="9326"/>
                </a:cubicBezTo>
                <a:cubicBezTo>
                  <a:pt x="3970" y="9326"/>
                  <a:pt x="4128" y="9169"/>
                  <a:pt x="4128" y="8980"/>
                </a:cubicBezTo>
                <a:lnTo>
                  <a:pt x="4852" y="9610"/>
                </a:lnTo>
                <a:lnTo>
                  <a:pt x="4852" y="11059"/>
                </a:lnTo>
                <a:lnTo>
                  <a:pt x="2080" y="11059"/>
                </a:lnTo>
                <a:lnTo>
                  <a:pt x="2080" y="9925"/>
                </a:lnTo>
                <a:cubicBezTo>
                  <a:pt x="2080" y="9673"/>
                  <a:pt x="1985" y="9421"/>
                  <a:pt x="1765" y="9200"/>
                </a:cubicBezTo>
                <a:lnTo>
                  <a:pt x="1198" y="8633"/>
                </a:lnTo>
                <a:cubicBezTo>
                  <a:pt x="883" y="8287"/>
                  <a:pt x="662" y="7877"/>
                  <a:pt x="662" y="7404"/>
                </a:cubicBezTo>
                <a:lnTo>
                  <a:pt x="662" y="3813"/>
                </a:lnTo>
                <a:close/>
                <a:moveTo>
                  <a:pt x="9767" y="3844"/>
                </a:moveTo>
                <a:lnTo>
                  <a:pt x="9767" y="7436"/>
                </a:lnTo>
                <a:cubicBezTo>
                  <a:pt x="9767" y="7909"/>
                  <a:pt x="9578" y="8350"/>
                  <a:pt x="9263" y="8665"/>
                </a:cubicBezTo>
                <a:lnTo>
                  <a:pt x="8665" y="9263"/>
                </a:lnTo>
                <a:cubicBezTo>
                  <a:pt x="8476" y="9452"/>
                  <a:pt x="8349" y="9704"/>
                  <a:pt x="8349" y="9988"/>
                </a:cubicBezTo>
                <a:lnTo>
                  <a:pt x="8349" y="11153"/>
                </a:lnTo>
                <a:lnTo>
                  <a:pt x="5514" y="11153"/>
                </a:lnTo>
                <a:lnTo>
                  <a:pt x="5514" y="9736"/>
                </a:lnTo>
                <a:lnTo>
                  <a:pt x="6239" y="9043"/>
                </a:lnTo>
                <a:cubicBezTo>
                  <a:pt x="6270" y="9200"/>
                  <a:pt x="6396" y="9326"/>
                  <a:pt x="6585" y="9326"/>
                </a:cubicBezTo>
                <a:cubicBezTo>
                  <a:pt x="6774" y="9326"/>
                  <a:pt x="6932" y="9169"/>
                  <a:pt x="6932" y="8980"/>
                </a:cubicBezTo>
                <a:lnTo>
                  <a:pt x="6932" y="8255"/>
                </a:lnTo>
                <a:cubicBezTo>
                  <a:pt x="6932" y="7404"/>
                  <a:pt x="7530" y="6711"/>
                  <a:pt x="8349" y="6554"/>
                </a:cubicBezTo>
                <a:lnTo>
                  <a:pt x="8665" y="6554"/>
                </a:lnTo>
                <a:cubicBezTo>
                  <a:pt x="8854" y="6554"/>
                  <a:pt x="9011" y="6396"/>
                  <a:pt x="9011" y="6207"/>
                </a:cubicBezTo>
                <a:lnTo>
                  <a:pt x="9011" y="4916"/>
                </a:lnTo>
                <a:cubicBezTo>
                  <a:pt x="9011" y="4443"/>
                  <a:pt x="9326" y="4002"/>
                  <a:pt x="9767" y="3844"/>
                </a:cubicBezTo>
                <a:close/>
                <a:moveTo>
                  <a:pt x="3120" y="1"/>
                </a:moveTo>
                <a:cubicBezTo>
                  <a:pt x="2647" y="1"/>
                  <a:pt x="2238" y="316"/>
                  <a:pt x="2143" y="757"/>
                </a:cubicBezTo>
                <a:cubicBezTo>
                  <a:pt x="2017" y="694"/>
                  <a:pt x="1891" y="662"/>
                  <a:pt x="1733" y="662"/>
                </a:cubicBezTo>
                <a:cubicBezTo>
                  <a:pt x="1135" y="662"/>
                  <a:pt x="725" y="1135"/>
                  <a:pt x="725" y="1702"/>
                </a:cubicBezTo>
                <a:lnTo>
                  <a:pt x="725" y="3120"/>
                </a:lnTo>
                <a:cubicBezTo>
                  <a:pt x="599" y="3057"/>
                  <a:pt x="473" y="3057"/>
                  <a:pt x="347" y="3057"/>
                </a:cubicBezTo>
                <a:cubicBezTo>
                  <a:pt x="158" y="3057"/>
                  <a:pt x="1" y="3214"/>
                  <a:pt x="1" y="3435"/>
                </a:cubicBezTo>
                <a:lnTo>
                  <a:pt x="1" y="7436"/>
                </a:lnTo>
                <a:cubicBezTo>
                  <a:pt x="1" y="8066"/>
                  <a:pt x="253" y="8696"/>
                  <a:pt x="725" y="9169"/>
                </a:cubicBezTo>
                <a:lnTo>
                  <a:pt x="1292" y="9767"/>
                </a:lnTo>
                <a:cubicBezTo>
                  <a:pt x="1387" y="9830"/>
                  <a:pt x="1418" y="9925"/>
                  <a:pt x="1418" y="9988"/>
                </a:cubicBezTo>
                <a:lnTo>
                  <a:pt x="1418" y="11153"/>
                </a:lnTo>
                <a:lnTo>
                  <a:pt x="1072" y="11153"/>
                </a:lnTo>
                <a:cubicBezTo>
                  <a:pt x="883" y="11153"/>
                  <a:pt x="725" y="11311"/>
                  <a:pt x="725" y="11500"/>
                </a:cubicBezTo>
                <a:cubicBezTo>
                  <a:pt x="725" y="11689"/>
                  <a:pt x="883" y="11847"/>
                  <a:pt x="1072" y="11847"/>
                </a:cubicBezTo>
                <a:lnTo>
                  <a:pt x="9389" y="11847"/>
                </a:lnTo>
                <a:cubicBezTo>
                  <a:pt x="9578" y="11847"/>
                  <a:pt x="9736" y="11689"/>
                  <a:pt x="9736" y="11500"/>
                </a:cubicBezTo>
                <a:cubicBezTo>
                  <a:pt x="9736" y="11311"/>
                  <a:pt x="9578" y="11153"/>
                  <a:pt x="9389" y="11153"/>
                </a:cubicBezTo>
                <a:lnTo>
                  <a:pt x="9106" y="11153"/>
                </a:lnTo>
                <a:lnTo>
                  <a:pt x="9106" y="9988"/>
                </a:lnTo>
                <a:cubicBezTo>
                  <a:pt x="9106" y="9925"/>
                  <a:pt x="9137" y="9799"/>
                  <a:pt x="9232" y="9767"/>
                </a:cubicBezTo>
                <a:lnTo>
                  <a:pt x="9830" y="9169"/>
                </a:lnTo>
                <a:cubicBezTo>
                  <a:pt x="10271" y="8696"/>
                  <a:pt x="10523" y="8098"/>
                  <a:pt x="10523" y="7436"/>
                </a:cubicBezTo>
                <a:lnTo>
                  <a:pt x="10523" y="3466"/>
                </a:lnTo>
                <a:cubicBezTo>
                  <a:pt x="10492" y="3214"/>
                  <a:pt x="10334" y="3057"/>
                  <a:pt x="10114" y="3057"/>
                </a:cubicBezTo>
                <a:cubicBezTo>
                  <a:pt x="9956" y="3057"/>
                  <a:pt x="9862" y="3057"/>
                  <a:pt x="9704" y="3120"/>
                </a:cubicBezTo>
                <a:lnTo>
                  <a:pt x="9704" y="1702"/>
                </a:lnTo>
                <a:cubicBezTo>
                  <a:pt x="9704" y="1103"/>
                  <a:pt x="9232" y="662"/>
                  <a:pt x="8665" y="662"/>
                </a:cubicBezTo>
                <a:cubicBezTo>
                  <a:pt x="8539" y="662"/>
                  <a:pt x="8413" y="694"/>
                  <a:pt x="8286" y="757"/>
                </a:cubicBezTo>
                <a:cubicBezTo>
                  <a:pt x="8160" y="316"/>
                  <a:pt x="7751" y="1"/>
                  <a:pt x="7278" y="1"/>
                </a:cubicBezTo>
                <a:cubicBezTo>
                  <a:pt x="6711" y="1"/>
                  <a:pt x="6270" y="473"/>
                  <a:pt x="6270" y="1009"/>
                </a:cubicBezTo>
                <a:lnTo>
                  <a:pt x="6270" y="1103"/>
                </a:lnTo>
                <a:cubicBezTo>
                  <a:pt x="6144" y="1072"/>
                  <a:pt x="6050" y="1009"/>
                  <a:pt x="5924" y="1009"/>
                </a:cubicBezTo>
                <a:cubicBezTo>
                  <a:pt x="5640" y="1009"/>
                  <a:pt x="5388" y="1135"/>
                  <a:pt x="5199" y="1292"/>
                </a:cubicBezTo>
                <a:cubicBezTo>
                  <a:pt x="5010" y="1135"/>
                  <a:pt x="4758" y="1009"/>
                  <a:pt x="4506" y="1009"/>
                </a:cubicBezTo>
                <a:cubicBezTo>
                  <a:pt x="4380" y="1009"/>
                  <a:pt x="4254" y="1072"/>
                  <a:pt x="4128" y="1103"/>
                </a:cubicBezTo>
                <a:lnTo>
                  <a:pt x="4128" y="1009"/>
                </a:lnTo>
                <a:cubicBezTo>
                  <a:pt x="4128" y="442"/>
                  <a:pt x="3655" y="1"/>
                  <a:pt x="3120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6" name="Google Shape;10146;p84"/>
          <p:cNvSpPr/>
          <p:nvPr/>
        </p:nvSpPr>
        <p:spPr>
          <a:xfrm>
            <a:off x="5304434" y="2008907"/>
            <a:ext cx="357903" cy="353897"/>
          </a:xfrm>
          <a:custGeom>
            <a:avLst/>
            <a:gdLst/>
            <a:ahLst/>
            <a:cxnLst/>
            <a:rect l="l" t="t" r="r" b="b"/>
            <a:pathLst>
              <a:path w="11973" h="11839" extrusionOk="0">
                <a:moveTo>
                  <a:pt x="9322" y="655"/>
                </a:moveTo>
                <a:cubicBezTo>
                  <a:pt x="9413" y="655"/>
                  <a:pt x="9499" y="686"/>
                  <a:pt x="9547" y="749"/>
                </a:cubicBezTo>
                <a:lnTo>
                  <a:pt x="11027" y="2198"/>
                </a:lnTo>
                <a:cubicBezTo>
                  <a:pt x="11122" y="2324"/>
                  <a:pt x="11122" y="2545"/>
                  <a:pt x="11027" y="2671"/>
                </a:cubicBezTo>
                <a:cubicBezTo>
                  <a:pt x="10964" y="2718"/>
                  <a:pt x="10870" y="2742"/>
                  <a:pt x="10779" y="2742"/>
                </a:cubicBezTo>
                <a:cubicBezTo>
                  <a:pt x="10689" y="2742"/>
                  <a:pt x="10602" y="2718"/>
                  <a:pt x="10555" y="2671"/>
                </a:cubicBezTo>
                <a:lnTo>
                  <a:pt x="10303" y="2419"/>
                </a:lnTo>
                <a:lnTo>
                  <a:pt x="9074" y="1190"/>
                </a:lnTo>
                <a:cubicBezTo>
                  <a:pt x="8916" y="1096"/>
                  <a:pt x="8916" y="907"/>
                  <a:pt x="9074" y="749"/>
                </a:cubicBezTo>
                <a:cubicBezTo>
                  <a:pt x="9137" y="686"/>
                  <a:pt x="9232" y="655"/>
                  <a:pt x="9322" y="655"/>
                </a:cubicBezTo>
                <a:close/>
                <a:moveTo>
                  <a:pt x="9106" y="2230"/>
                </a:moveTo>
                <a:lnTo>
                  <a:pt x="9547" y="2702"/>
                </a:lnTo>
                <a:lnTo>
                  <a:pt x="9011" y="3270"/>
                </a:lnTo>
                <a:lnTo>
                  <a:pt x="8538" y="2797"/>
                </a:lnTo>
                <a:lnTo>
                  <a:pt x="9106" y="2230"/>
                </a:lnTo>
                <a:close/>
                <a:moveTo>
                  <a:pt x="6333" y="1694"/>
                </a:moveTo>
                <a:cubicBezTo>
                  <a:pt x="6396" y="1694"/>
                  <a:pt x="6522" y="1726"/>
                  <a:pt x="6554" y="1789"/>
                </a:cubicBezTo>
                <a:lnTo>
                  <a:pt x="8759" y="3994"/>
                </a:lnTo>
                <a:lnTo>
                  <a:pt x="9988" y="5223"/>
                </a:lnTo>
                <a:cubicBezTo>
                  <a:pt x="10082" y="5254"/>
                  <a:pt x="10114" y="5349"/>
                  <a:pt x="10114" y="5475"/>
                </a:cubicBezTo>
                <a:cubicBezTo>
                  <a:pt x="10114" y="5538"/>
                  <a:pt x="10082" y="5664"/>
                  <a:pt x="9988" y="5695"/>
                </a:cubicBezTo>
                <a:cubicBezTo>
                  <a:pt x="9925" y="5727"/>
                  <a:pt x="9830" y="5821"/>
                  <a:pt x="9767" y="5821"/>
                </a:cubicBezTo>
                <a:cubicBezTo>
                  <a:pt x="9673" y="5821"/>
                  <a:pt x="9547" y="5790"/>
                  <a:pt x="9515" y="5695"/>
                </a:cubicBezTo>
                <a:lnTo>
                  <a:pt x="6081" y="2261"/>
                </a:lnTo>
                <a:cubicBezTo>
                  <a:pt x="6018" y="2198"/>
                  <a:pt x="5987" y="2104"/>
                  <a:pt x="5987" y="2041"/>
                </a:cubicBezTo>
                <a:cubicBezTo>
                  <a:pt x="5987" y="1946"/>
                  <a:pt x="6018" y="1852"/>
                  <a:pt x="6081" y="1789"/>
                </a:cubicBezTo>
                <a:cubicBezTo>
                  <a:pt x="6176" y="1726"/>
                  <a:pt x="6239" y="1694"/>
                  <a:pt x="6333" y="1694"/>
                </a:cubicBezTo>
                <a:close/>
                <a:moveTo>
                  <a:pt x="6333" y="3459"/>
                </a:moveTo>
                <a:lnTo>
                  <a:pt x="8286" y="5412"/>
                </a:lnTo>
                <a:lnTo>
                  <a:pt x="7782" y="5947"/>
                </a:lnTo>
                <a:lnTo>
                  <a:pt x="7026" y="5191"/>
                </a:lnTo>
                <a:cubicBezTo>
                  <a:pt x="6979" y="5128"/>
                  <a:pt x="6892" y="5097"/>
                  <a:pt x="6802" y="5097"/>
                </a:cubicBezTo>
                <a:cubicBezTo>
                  <a:pt x="6711" y="5097"/>
                  <a:pt x="6617" y="5128"/>
                  <a:pt x="6554" y="5191"/>
                </a:cubicBezTo>
                <a:cubicBezTo>
                  <a:pt x="6459" y="5317"/>
                  <a:pt x="6459" y="5538"/>
                  <a:pt x="6554" y="5664"/>
                </a:cubicBezTo>
                <a:lnTo>
                  <a:pt x="7310" y="6420"/>
                </a:lnTo>
                <a:lnTo>
                  <a:pt x="6837" y="6893"/>
                </a:lnTo>
                <a:lnTo>
                  <a:pt x="4884" y="4908"/>
                </a:lnTo>
                <a:lnTo>
                  <a:pt x="6333" y="3459"/>
                </a:lnTo>
                <a:close/>
                <a:moveTo>
                  <a:pt x="4348" y="5506"/>
                </a:moveTo>
                <a:lnTo>
                  <a:pt x="6333" y="7460"/>
                </a:lnTo>
                <a:lnTo>
                  <a:pt x="5860" y="7932"/>
                </a:lnTo>
                <a:lnTo>
                  <a:pt x="5388" y="7460"/>
                </a:lnTo>
                <a:cubicBezTo>
                  <a:pt x="5325" y="7412"/>
                  <a:pt x="5238" y="7389"/>
                  <a:pt x="5152" y="7389"/>
                </a:cubicBezTo>
                <a:cubicBezTo>
                  <a:pt x="5065" y="7389"/>
                  <a:pt x="4978" y="7412"/>
                  <a:pt x="4915" y="7460"/>
                </a:cubicBezTo>
                <a:cubicBezTo>
                  <a:pt x="4789" y="7586"/>
                  <a:pt x="4789" y="7838"/>
                  <a:pt x="4915" y="7932"/>
                </a:cubicBezTo>
                <a:lnTo>
                  <a:pt x="5388" y="8405"/>
                </a:lnTo>
                <a:lnTo>
                  <a:pt x="5167" y="8657"/>
                </a:lnTo>
                <a:cubicBezTo>
                  <a:pt x="4915" y="8846"/>
                  <a:pt x="4632" y="8940"/>
                  <a:pt x="4360" y="8940"/>
                </a:cubicBezTo>
                <a:cubicBezTo>
                  <a:pt x="4088" y="8940"/>
                  <a:pt x="3828" y="8846"/>
                  <a:pt x="3624" y="8657"/>
                </a:cubicBezTo>
                <a:lnTo>
                  <a:pt x="3151" y="8184"/>
                </a:lnTo>
                <a:cubicBezTo>
                  <a:pt x="2742" y="7775"/>
                  <a:pt x="2742" y="7113"/>
                  <a:pt x="3151" y="6735"/>
                </a:cubicBezTo>
                <a:lnTo>
                  <a:pt x="4348" y="5506"/>
                </a:lnTo>
                <a:close/>
                <a:moveTo>
                  <a:pt x="2678" y="8657"/>
                </a:moveTo>
                <a:lnTo>
                  <a:pt x="3151" y="9129"/>
                </a:lnTo>
                <a:lnTo>
                  <a:pt x="2899" y="9350"/>
                </a:lnTo>
                <a:cubicBezTo>
                  <a:pt x="2836" y="9413"/>
                  <a:pt x="2749" y="9444"/>
                  <a:pt x="2663" y="9444"/>
                </a:cubicBezTo>
                <a:cubicBezTo>
                  <a:pt x="2576" y="9444"/>
                  <a:pt x="2489" y="9413"/>
                  <a:pt x="2426" y="9350"/>
                </a:cubicBezTo>
                <a:cubicBezTo>
                  <a:pt x="2300" y="9255"/>
                  <a:pt x="2300" y="9003"/>
                  <a:pt x="2426" y="8877"/>
                </a:cubicBezTo>
                <a:lnTo>
                  <a:pt x="2678" y="8657"/>
                </a:lnTo>
                <a:close/>
                <a:moveTo>
                  <a:pt x="9389" y="1"/>
                </a:moveTo>
                <a:cubicBezTo>
                  <a:pt x="9121" y="1"/>
                  <a:pt x="8853" y="103"/>
                  <a:pt x="8664" y="308"/>
                </a:cubicBezTo>
                <a:cubicBezTo>
                  <a:pt x="8255" y="686"/>
                  <a:pt x="8255" y="1379"/>
                  <a:pt x="8664" y="1757"/>
                </a:cubicBezTo>
                <a:lnTo>
                  <a:pt x="8097" y="2324"/>
                </a:lnTo>
                <a:lnTo>
                  <a:pt x="7121" y="1316"/>
                </a:lnTo>
                <a:cubicBezTo>
                  <a:pt x="6932" y="1127"/>
                  <a:pt x="6648" y="1001"/>
                  <a:pt x="6365" y="1001"/>
                </a:cubicBezTo>
                <a:cubicBezTo>
                  <a:pt x="6081" y="1001"/>
                  <a:pt x="5829" y="1127"/>
                  <a:pt x="5608" y="1316"/>
                </a:cubicBezTo>
                <a:cubicBezTo>
                  <a:pt x="5419" y="1537"/>
                  <a:pt x="5293" y="1789"/>
                  <a:pt x="5293" y="2072"/>
                </a:cubicBezTo>
                <a:cubicBezTo>
                  <a:pt x="5293" y="2356"/>
                  <a:pt x="5419" y="2639"/>
                  <a:pt x="5608" y="2828"/>
                </a:cubicBezTo>
                <a:lnTo>
                  <a:pt x="5860" y="3049"/>
                </a:lnTo>
                <a:lnTo>
                  <a:pt x="2678" y="6263"/>
                </a:lnTo>
                <a:cubicBezTo>
                  <a:pt x="2143" y="6767"/>
                  <a:pt x="2048" y="7460"/>
                  <a:pt x="2269" y="8090"/>
                </a:cubicBezTo>
                <a:lnTo>
                  <a:pt x="1922" y="8468"/>
                </a:lnTo>
                <a:cubicBezTo>
                  <a:pt x="1607" y="8783"/>
                  <a:pt x="1513" y="9255"/>
                  <a:pt x="1733" y="9634"/>
                </a:cubicBezTo>
                <a:lnTo>
                  <a:pt x="95" y="11240"/>
                </a:lnTo>
                <a:cubicBezTo>
                  <a:pt x="1" y="11366"/>
                  <a:pt x="1" y="11618"/>
                  <a:pt x="95" y="11713"/>
                </a:cubicBezTo>
                <a:cubicBezTo>
                  <a:pt x="190" y="11807"/>
                  <a:pt x="284" y="11839"/>
                  <a:pt x="347" y="11839"/>
                </a:cubicBezTo>
                <a:cubicBezTo>
                  <a:pt x="410" y="11839"/>
                  <a:pt x="536" y="11807"/>
                  <a:pt x="568" y="11713"/>
                </a:cubicBezTo>
                <a:lnTo>
                  <a:pt x="2206" y="10106"/>
                </a:lnTo>
                <a:cubicBezTo>
                  <a:pt x="2363" y="10201"/>
                  <a:pt x="2458" y="10232"/>
                  <a:pt x="2615" y="10232"/>
                </a:cubicBezTo>
                <a:cubicBezTo>
                  <a:pt x="2899" y="10232"/>
                  <a:pt x="3183" y="10106"/>
                  <a:pt x="3372" y="9917"/>
                </a:cubicBezTo>
                <a:lnTo>
                  <a:pt x="3718" y="9571"/>
                </a:lnTo>
                <a:cubicBezTo>
                  <a:pt x="3939" y="9634"/>
                  <a:pt x="4159" y="9665"/>
                  <a:pt x="4348" y="9665"/>
                </a:cubicBezTo>
                <a:cubicBezTo>
                  <a:pt x="4789" y="9665"/>
                  <a:pt x="5262" y="9508"/>
                  <a:pt x="5577" y="9161"/>
                </a:cubicBezTo>
                <a:lnTo>
                  <a:pt x="8759" y="5979"/>
                </a:lnTo>
                <a:lnTo>
                  <a:pt x="9011" y="6199"/>
                </a:lnTo>
                <a:cubicBezTo>
                  <a:pt x="9200" y="6420"/>
                  <a:pt x="9484" y="6515"/>
                  <a:pt x="9767" y="6515"/>
                </a:cubicBezTo>
                <a:cubicBezTo>
                  <a:pt x="10019" y="6515"/>
                  <a:pt x="10303" y="6420"/>
                  <a:pt x="10492" y="6199"/>
                </a:cubicBezTo>
                <a:cubicBezTo>
                  <a:pt x="10712" y="6010"/>
                  <a:pt x="10807" y="5727"/>
                  <a:pt x="10807" y="5475"/>
                </a:cubicBezTo>
                <a:cubicBezTo>
                  <a:pt x="10807" y="5191"/>
                  <a:pt x="10712" y="4908"/>
                  <a:pt x="10492" y="4719"/>
                </a:cubicBezTo>
                <a:lnTo>
                  <a:pt x="9515" y="3711"/>
                </a:lnTo>
                <a:lnTo>
                  <a:pt x="10082" y="3207"/>
                </a:lnTo>
                <a:cubicBezTo>
                  <a:pt x="10271" y="3427"/>
                  <a:pt x="10555" y="3522"/>
                  <a:pt x="10807" y="3522"/>
                </a:cubicBezTo>
                <a:cubicBezTo>
                  <a:pt x="11090" y="3522"/>
                  <a:pt x="11374" y="3427"/>
                  <a:pt x="11563" y="3207"/>
                </a:cubicBezTo>
                <a:cubicBezTo>
                  <a:pt x="11972" y="2828"/>
                  <a:pt x="11972" y="2167"/>
                  <a:pt x="11563" y="1757"/>
                </a:cubicBezTo>
                <a:lnTo>
                  <a:pt x="10114" y="308"/>
                </a:lnTo>
                <a:cubicBezTo>
                  <a:pt x="9925" y="103"/>
                  <a:pt x="9657" y="1"/>
                  <a:pt x="9389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47" name="Google Shape;10147;p84"/>
          <p:cNvGrpSpPr/>
          <p:nvPr/>
        </p:nvGrpSpPr>
        <p:grpSpPr>
          <a:xfrm>
            <a:off x="5368939" y="2450029"/>
            <a:ext cx="227930" cy="354136"/>
            <a:chOff x="-28043900" y="2701925"/>
            <a:chExt cx="190625" cy="296175"/>
          </a:xfrm>
          <a:solidFill>
            <a:schemeClr val="accent1">
              <a:lumMod val="75000"/>
            </a:schemeClr>
          </a:solidFill>
        </p:grpSpPr>
        <p:sp>
          <p:nvSpPr>
            <p:cNvPr id="10148" name="Google Shape;10148;p84"/>
            <p:cNvSpPr/>
            <p:nvPr/>
          </p:nvSpPr>
          <p:spPr>
            <a:xfrm>
              <a:off x="-28043900" y="2701925"/>
              <a:ext cx="190625" cy="296175"/>
            </a:xfrm>
            <a:custGeom>
              <a:avLst/>
              <a:gdLst/>
              <a:ahLst/>
              <a:cxnLst/>
              <a:rect l="l" t="t" r="r" b="b"/>
              <a:pathLst>
                <a:path w="7625" h="11847" extrusionOk="0">
                  <a:moveTo>
                    <a:pt x="5136" y="662"/>
                  </a:moveTo>
                  <a:cubicBezTo>
                    <a:pt x="5325" y="662"/>
                    <a:pt x="5483" y="820"/>
                    <a:pt x="5483" y="1009"/>
                  </a:cubicBezTo>
                  <a:cubicBezTo>
                    <a:pt x="5483" y="1198"/>
                    <a:pt x="5325" y="1356"/>
                    <a:pt x="5136" y="1356"/>
                  </a:cubicBezTo>
                  <a:lnTo>
                    <a:pt x="2364" y="1356"/>
                  </a:lnTo>
                  <a:cubicBezTo>
                    <a:pt x="2175" y="1356"/>
                    <a:pt x="2017" y="1198"/>
                    <a:pt x="2017" y="1009"/>
                  </a:cubicBezTo>
                  <a:cubicBezTo>
                    <a:pt x="2017" y="820"/>
                    <a:pt x="2175" y="662"/>
                    <a:pt x="2364" y="662"/>
                  </a:cubicBezTo>
                  <a:close/>
                  <a:moveTo>
                    <a:pt x="4790" y="2080"/>
                  </a:moveTo>
                  <a:lnTo>
                    <a:pt x="4790" y="4411"/>
                  </a:lnTo>
                  <a:cubicBezTo>
                    <a:pt x="4790" y="4758"/>
                    <a:pt x="4979" y="5105"/>
                    <a:pt x="5294" y="5294"/>
                  </a:cubicBezTo>
                  <a:cubicBezTo>
                    <a:pt x="6113" y="5766"/>
                    <a:pt x="6680" y="6554"/>
                    <a:pt x="6837" y="7499"/>
                  </a:cubicBezTo>
                  <a:cubicBezTo>
                    <a:pt x="6504" y="7632"/>
                    <a:pt x="6166" y="7699"/>
                    <a:pt x="5828" y="7699"/>
                  </a:cubicBezTo>
                  <a:cubicBezTo>
                    <a:pt x="5207" y="7699"/>
                    <a:pt x="4582" y="7475"/>
                    <a:pt x="3971" y="7026"/>
                  </a:cubicBezTo>
                  <a:cubicBezTo>
                    <a:pt x="3372" y="6648"/>
                    <a:pt x="2773" y="6396"/>
                    <a:pt x="2143" y="6333"/>
                  </a:cubicBezTo>
                  <a:cubicBezTo>
                    <a:pt x="1970" y="6318"/>
                    <a:pt x="1805" y="6310"/>
                    <a:pt x="1639" y="6310"/>
                  </a:cubicBezTo>
                  <a:cubicBezTo>
                    <a:pt x="1474" y="6310"/>
                    <a:pt x="1308" y="6318"/>
                    <a:pt x="1135" y="6333"/>
                  </a:cubicBezTo>
                  <a:cubicBezTo>
                    <a:pt x="1387" y="5892"/>
                    <a:pt x="1734" y="5546"/>
                    <a:pt x="2175" y="5294"/>
                  </a:cubicBezTo>
                  <a:cubicBezTo>
                    <a:pt x="2490" y="5105"/>
                    <a:pt x="2679" y="4790"/>
                    <a:pt x="2679" y="4443"/>
                  </a:cubicBezTo>
                  <a:lnTo>
                    <a:pt x="2679" y="2080"/>
                  </a:lnTo>
                  <a:close/>
                  <a:moveTo>
                    <a:pt x="1670" y="6939"/>
                  </a:moveTo>
                  <a:cubicBezTo>
                    <a:pt x="2308" y="6939"/>
                    <a:pt x="2942" y="7156"/>
                    <a:pt x="3561" y="7562"/>
                  </a:cubicBezTo>
                  <a:cubicBezTo>
                    <a:pt x="4160" y="7940"/>
                    <a:pt x="4790" y="8192"/>
                    <a:pt x="5420" y="8255"/>
                  </a:cubicBezTo>
                  <a:cubicBezTo>
                    <a:pt x="5577" y="8255"/>
                    <a:pt x="5672" y="8287"/>
                    <a:pt x="5829" y="8287"/>
                  </a:cubicBezTo>
                  <a:cubicBezTo>
                    <a:pt x="6207" y="8287"/>
                    <a:pt x="6554" y="8255"/>
                    <a:pt x="6869" y="8129"/>
                  </a:cubicBezTo>
                  <a:lnTo>
                    <a:pt x="6869" y="8129"/>
                  </a:lnTo>
                  <a:cubicBezTo>
                    <a:pt x="6869" y="8255"/>
                    <a:pt x="6837" y="8381"/>
                    <a:pt x="6837" y="8507"/>
                  </a:cubicBezTo>
                  <a:cubicBezTo>
                    <a:pt x="6585" y="9799"/>
                    <a:pt x="5640" y="10807"/>
                    <a:pt x="4412" y="11059"/>
                  </a:cubicBezTo>
                  <a:cubicBezTo>
                    <a:pt x="4192" y="11103"/>
                    <a:pt x="3970" y="11125"/>
                    <a:pt x="3750" y="11125"/>
                  </a:cubicBezTo>
                  <a:cubicBezTo>
                    <a:pt x="3027" y="11125"/>
                    <a:pt x="2328" y="10888"/>
                    <a:pt x="1797" y="10429"/>
                  </a:cubicBezTo>
                  <a:cubicBezTo>
                    <a:pt x="1041" y="9830"/>
                    <a:pt x="631" y="8917"/>
                    <a:pt x="631" y="7972"/>
                  </a:cubicBezTo>
                  <a:cubicBezTo>
                    <a:pt x="631" y="7656"/>
                    <a:pt x="694" y="7404"/>
                    <a:pt x="757" y="7089"/>
                  </a:cubicBezTo>
                  <a:cubicBezTo>
                    <a:pt x="1062" y="6988"/>
                    <a:pt x="1366" y="6939"/>
                    <a:pt x="1670" y="6939"/>
                  </a:cubicBezTo>
                  <a:close/>
                  <a:moveTo>
                    <a:pt x="2427" y="1"/>
                  </a:moveTo>
                  <a:cubicBezTo>
                    <a:pt x="1828" y="1"/>
                    <a:pt x="1387" y="473"/>
                    <a:pt x="1387" y="1009"/>
                  </a:cubicBezTo>
                  <a:cubicBezTo>
                    <a:pt x="1387" y="1450"/>
                    <a:pt x="1671" y="1828"/>
                    <a:pt x="2112" y="1986"/>
                  </a:cubicBezTo>
                  <a:lnTo>
                    <a:pt x="2112" y="4443"/>
                  </a:lnTo>
                  <a:cubicBezTo>
                    <a:pt x="2112" y="4569"/>
                    <a:pt x="2017" y="4632"/>
                    <a:pt x="1891" y="4727"/>
                  </a:cubicBezTo>
                  <a:cubicBezTo>
                    <a:pt x="1356" y="5042"/>
                    <a:pt x="883" y="5514"/>
                    <a:pt x="536" y="6081"/>
                  </a:cubicBezTo>
                  <a:cubicBezTo>
                    <a:pt x="410" y="6302"/>
                    <a:pt x="284" y="6522"/>
                    <a:pt x="221" y="6711"/>
                  </a:cubicBezTo>
                  <a:lnTo>
                    <a:pt x="221" y="6743"/>
                  </a:lnTo>
                  <a:cubicBezTo>
                    <a:pt x="64" y="7152"/>
                    <a:pt x="1" y="7593"/>
                    <a:pt x="1" y="8003"/>
                  </a:cubicBezTo>
                  <a:cubicBezTo>
                    <a:pt x="1" y="9169"/>
                    <a:pt x="536" y="10271"/>
                    <a:pt x="1419" y="10964"/>
                  </a:cubicBezTo>
                  <a:cubicBezTo>
                    <a:pt x="2112" y="11532"/>
                    <a:pt x="2962" y="11847"/>
                    <a:pt x="3845" y="11847"/>
                  </a:cubicBezTo>
                  <a:cubicBezTo>
                    <a:pt x="4097" y="11847"/>
                    <a:pt x="4380" y="11784"/>
                    <a:pt x="4664" y="11752"/>
                  </a:cubicBezTo>
                  <a:cubicBezTo>
                    <a:pt x="5420" y="11595"/>
                    <a:pt x="6081" y="11248"/>
                    <a:pt x="6585" y="10681"/>
                  </a:cubicBezTo>
                  <a:cubicBezTo>
                    <a:pt x="7090" y="10145"/>
                    <a:pt x="7468" y="9484"/>
                    <a:pt x="7625" y="8728"/>
                  </a:cubicBezTo>
                  <a:cubicBezTo>
                    <a:pt x="7562" y="8350"/>
                    <a:pt x="7562" y="7972"/>
                    <a:pt x="7531" y="7656"/>
                  </a:cubicBezTo>
                  <a:cubicBezTo>
                    <a:pt x="7499" y="7184"/>
                    <a:pt x="7373" y="6743"/>
                    <a:pt x="7184" y="6333"/>
                  </a:cubicBezTo>
                  <a:cubicBezTo>
                    <a:pt x="6837" y="5609"/>
                    <a:pt x="6302" y="5073"/>
                    <a:pt x="5640" y="4664"/>
                  </a:cubicBezTo>
                  <a:cubicBezTo>
                    <a:pt x="5577" y="4632"/>
                    <a:pt x="5483" y="4506"/>
                    <a:pt x="5483" y="4411"/>
                  </a:cubicBezTo>
                  <a:lnTo>
                    <a:pt x="5483" y="1986"/>
                  </a:lnTo>
                  <a:cubicBezTo>
                    <a:pt x="5892" y="1828"/>
                    <a:pt x="6207" y="1482"/>
                    <a:pt x="6207" y="1009"/>
                  </a:cubicBezTo>
                  <a:cubicBezTo>
                    <a:pt x="6207" y="410"/>
                    <a:pt x="5735" y="1"/>
                    <a:pt x="5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9" name="Google Shape;10149;p84"/>
            <p:cNvSpPr/>
            <p:nvPr/>
          </p:nvSpPr>
          <p:spPr>
            <a:xfrm>
              <a:off x="-27976950" y="29106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0" name="Google Shape;10150;p84"/>
            <p:cNvSpPr/>
            <p:nvPr/>
          </p:nvSpPr>
          <p:spPr>
            <a:xfrm>
              <a:off x="-27924175" y="29279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84"/>
            <p:cNvSpPr/>
            <p:nvPr/>
          </p:nvSpPr>
          <p:spPr>
            <a:xfrm>
              <a:off x="-27976950" y="2946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84"/>
            <p:cNvSpPr/>
            <p:nvPr/>
          </p:nvSpPr>
          <p:spPr>
            <a:xfrm>
              <a:off x="-28010800" y="28933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3" name="Google Shape;10153;p84"/>
          <p:cNvGrpSpPr/>
          <p:nvPr/>
        </p:nvGrpSpPr>
        <p:grpSpPr>
          <a:xfrm>
            <a:off x="7541805" y="1561968"/>
            <a:ext cx="354136" cy="353180"/>
            <a:chOff x="-26215025" y="1971025"/>
            <a:chExt cx="296175" cy="295375"/>
          </a:xfrm>
          <a:solidFill>
            <a:schemeClr val="accent1">
              <a:lumMod val="75000"/>
            </a:schemeClr>
          </a:solidFill>
        </p:grpSpPr>
        <p:sp>
          <p:nvSpPr>
            <p:cNvPr id="10154" name="Google Shape;10154;p84"/>
            <p:cNvSpPr/>
            <p:nvPr/>
          </p:nvSpPr>
          <p:spPr>
            <a:xfrm>
              <a:off x="-26092950" y="1971025"/>
              <a:ext cx="51225" cy="225275"/>
            </a:xfrm>
            <a:custGeom>
              <a:avLst/>
              <a:gdLst/>
              <a:ahLst/>
              <a:cxnLst/>
              <a:rect l="l" t="t" r="r" b="b"/>
              <a:pathLst>
                <a:path w="2049" h="9011" extrusionOk="0">
                  <a:moveTo>
                    <a:pt x="1009" y="7246"/>
                  </a:moveTo>
                  <a:cubicBezTo>
                    <a:pt x="1198" y="7593"/>
                    <a:pt x="1355" y="7877"/>
                    <a:pt x="1355" y="8003"/>
                  </a:cubicBezTo>
                  <a:cubicBezTo>
                    <a:pt x="1355" y="8192"/>
                    <a:pt x="1198" y="8349"/>
                    <a:pt x="1009" y="8349"/>
                  </a:cubicBezTo>
                  <a:cubicBezTo>
                    <a:pt x="820" y="8349"/>
                    <a:pt x="662" y="8192"/>
                    <a:pt x="662" y="8003"/>
                  </a:cubicBezTo>
                  <a:cubicBezTo>
                    <a:pt x="694" y="7877"/>
                    <a:pt x="820" y="7562"/>
                    <a:pt x="1009" y="7246"/>
                  </a:cubicBezTo>
                  <a:close/>
                  <a:moveTo>
                    <a:pt x="977" y="0"/>
                  </a:moveTo>
                  <a:cubicBezTo>
                    <a:pt x="788" y="0"/>
                    <a:pt x="631" y="158"/>
                    <a:pt x="631" y="347"/>
                  </a:cubicBezTo>
                  <a:lnTo>
                    <a:pt x="631" y="6490"/>
                  </a:lnTo>
                  <a:cubicBezTo>
                    <a:pt x="536" y="6616"/>
                    <a:pt x="410" y="6774"/>
                    <a:pt x="316" y="6963"/>
                  </a:cubicBezTo>
                  <a:cubicBezTo>
                    <a:pt x="32" y="7562"/>
                    <a:pt x="1" y="7845"/>
                    <a:pt x="1" y="8003"/>
                  </a:cubicBezTo>
                  <a:cubicBezTo>
                    <a:pt x="1" y="8601"/>
                    <a:pt x="473" y="9011"/>
                    <a:pt x="1009" y="9011"/>
                  </a:cubicBezTo>
                  <a:cubicBezTo>
                    <a:pt x="1576" y="9011"/>
                    <a:pt x="2048" y="8538"/>
                    <a:pt x="2048" y="8003"/>
                  </a:cubicBezTo>
                  <a:cubicBezTo>
                    <a:pt x="2048" y="7845"/>
                    <a:pt x="1985" y="7593"/>
                    <a:pt x="1639" y="6963"/>
                  </a:cubicBezTo>
                  <a:cubicBezTo>
                    <a:pt x="1513" y="6774"/>
                    <a:pt x="1418" y="6585"/>
                    <a:pt x="1324" y="6490"/>
                  </a:cubicBezTo>
                  <a:lnTo>
                    <a:pt x="1324" y="347"/>
                  </a:lnTo>
                  <a:cubicBezTo>
                    <a:pt x="1324" y="158"/>
                    <a:pt x="1166" y="0"/>
                    <a:pt x="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84"/>
            <p:cNvSpPr/>
            <p:nvPr/>
          </p:nvSpPr>
          <p:spPr>
            <a:xfrm>
              <a:off x="-26179575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84"/>
            <p:cNvSpPr/>
            <p:nvPr/>
          </p:nvSpPr>
          <p:spPr>
            <a:xfrm>
              <a:off x="-26163050" y="2178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84"/>
            <p:cNvSpPr/>
            <p:nvPr/>
          </p:nvSpPr>
          <p:spPr>
            <a:xfrm>
              <a:off x="-26145725" y="2214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84"/>
            <p:cNvSpPr/>
            <p:nvPr/>
          </p:nvSpPr>
          <p:spPr>
            <a:xfrm>
              <a:off x="-25988975" y="21789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662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84"/>
            <p:cNvSpPr/>
            <p:nvPr/>
          </p:nvSpPr>
          <p:spPr>
            <a:xfrm>
              <a:off x="-26006300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84"/>
            <p:cNvSpPr/>
            <p:nvPr/>
          </p:nvSpPr>
          <p:spPr>
            <a:xfrm>
              <a:off x="-25972450" y="2214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84"/>
            <p:cNvSpPr/>
            <p:nvPr/>
          </p:nvSpPr>
          <p:spPr>
            <a:xfrm>
              <a:off x="-26215025" y="2108850"/>
              <a:ext cx="296175" cy="157550"/>
            </a:xfrm>
            <a:custGeom>
              <a:avLst/>
              <a:gdLst/>
              <a:ahLst/>
              <a:cxnLst/>
              <a:rect l="l" t="t" r="r" b="b"/>
              <a:pathLst>
                <a:path w="11847" h="6302" extrusionOk="0">
                  <a:moveTo>
                    <a:pt x="4128" y="725"/>
                  </a:moveTo>
                  <a:cubicBezTo>
                    <a:pt x="3970" y="946"/>
                    <a:pt x="3844" y="1198"/>
                    <a:pt x="3781" y="1418"/>
                  </a:cubicBezTo>
                  <a:cubicBezTo>
                    <a:pt x="3781" y="1450"/>
                    <a:pt x="3749" y="1513"/>
                    <a:pt x="3749" y="1544"/>
                  </a:cubicBezTo>
                  <a:cubicBezTo>
                    <a:pt x="3403" y="1355"/>
                    <a:pt x="2993" y="1261"/>
                    <a:pt x="2615" y="1261"/>
                  </a:cubicBezTo>
                  <a:cubicBezTo>
                    <a:pt x="2111" y="1261"/>
                    <a:pt x="1450" y="1418"/>
                    <a:pt x="1166" y="1891"/>
                  </a:cubicBezTo>
                  <a:cubicBezTo>
                    <a:pt x="1040" y="2080"/>
                    <a:pt x="851" y="2175"/>
                    <a:pt x="694" y="2175"/>
                  </a:cubicBezTo>
                  <a:lnTo>
                    <a:pt x="694" y="1072"/>
                  </a:lnTo>
                  <a:cubicBezTo>
                    <a:pt x="694" y="851"/>
                    <a:pt x="851" y="725"/>
                    <a:pt x="1040" y="725"/>
                  </a:cubicBezTo>
                  <a:close/>
                  <a:moveTo>
                    <a:pt x="10775" y="725"/>
                  </a:moveTo>
                  <a:cubicBezTo>
                    <a:pt x="10964" y="725"/>
                    <a:pt x="11122" y="883"/>
                    <a:pt x="11122" y="1072"/>
                  </a:cubicBezTo>
                  <a:lnTo>
                    <a:pt x="11122" y="2175"/>
                  </a:lnTo>
                  <a:cubicBezTo>
                    <a:pt x="10933" y="2175"/>
                    <a:pt x="10775" y="2080"/>
                    <a:pt x="10649" y="1891"/>
                  </a:cubicBezTo>
                  <a:cubicBezTo>
                    <a:pt x="10429" y="1513"/>
                    <a:pt x="10050" y="1261"/>
                    <a:pt x="9546" y="1261"/>
                  </a:cubicBezTo>
                  <a:cubicBezTo>
                    <a:pt x="9074" y="1261"/>
                    <a:pt x="8696" y="1513"/>
                    <a:pt x="8444" y="1891"/>
                  </a:cubicBezTo>
                  <a:cubicBezTo>
                    <a:pt x="8412" y="1985"/>
                    <a:pt x="8349" y="2049"/>
                    <a:pt x="8286" y="2143"/>
                  </a:cubicBezTo>
                  <a:cubicBezTo>
                    <a:pt x="8255" y="1828"/>
                    <a:pt x="8097" y="1355"/>
                    <a:pt x="7719" y="725"/>
                  </a:cubicBezTo>
                  <a:close/>
                  <a:moveTo>
                    <a:pt x="9609" y="1922"/>
                  </a:moveTo>
                  <a:cubicBezTo>
                    <a:pt x="9830" y="1922"/>
                    <a:pt x="9987" y="2049"/>
                    <a:pt x="10113" y="2206"/>
                  </a:cubicBezTo>
                  <a:cubicBezTo>
                    <a:pt x="10334" y="2616"/>
                    <a:pt x="10744" y="2836"/>
                    <a:pt x="11185" y="2836"/>
                  </a:cubicBezTo>
                  <a:lnTo>
                    <a:pt x="11185" y="5546"/>
                  </a:lnTo>
                  <a:lnTo>
                    <a:pt x="694" y="5546"/>
                  </a:lnTo>
                  <a:lnTo>
                    <a:pt x="694" y="2931"/>
                  </a:lnTo>
                  <a:cubicBezTo>
                    <a:pt x="1135" y="2931"/>
                    <a:pt x="1576" y="2679"/>
                    <a:pt x="1765" y="2301"/>
                  </a:cubicBezTo>
                  <a:cubicBezTo>
                    <a:pt x="1828" y="2143"/>
                    <a:pt x="2143" y="2017"/>
                    <a:pt x="2615" y="2017"/>
                  </a:cubicBezTo>
                  <a:cubicBezTo>
                    <a:pt x="3056" y="2017"/>
                    <a:pt x="3371" y="2175"/>
                    <a:pt x="3497" y="2301"/>
                  </a:cubicBezTo>
                  <a:lnTo>
                    <a:pt x="3529" y="2364"/>
                  </a:lnTo>
                  <a:cubicBezTo>
                    <a:pt x="3529" y="2395"/>
                    <a:pt x="3560" y="2395"/>
                    <a:pt x="3560" y="2395"/>
                  </a:cubicBezTo>
                  <a:cubicBezTo>
                    <a:pt x="3560" y="2868"/>
                    <a:pt x="3686" y="3309"/>
                    <a:pt x="3939" y="3718"/>
                  </a:cubicBezTo>
                  <a:cubicBezTo>
                    <a:pt x="4317" y="4380"/>
                    <a:pt x="4947" y="4758"/>
                    <a:pt x="5671" y="4852"/>
                  </a:cubicBezTo>
                  <a:lnTo>
                    <a:pt x="5923" y="4852"/>
                  </a:lnTo>
                  <a:cubicBezTo>
                    <a:pt x="7121" y="4852"/>
                    <a:pt x="8097" y="4033"/>
                    <a:pt x="8286" y="2868"/>
                  </a:cubicBezTo>
                  <a:cubicBezTo>
                    <a:pt x="8727" y="2773"/>
                    <a:pt x="8916" y="2458"/>
                    <a:pt x="9074" y="2206"/>
                  </a:cubicBezTo>
                  <a:cubicBezTo>
                    <a:pt x="9200" y="2017"/>
                    <a:pt x="9357" y="1922"/>
                    <a:pt x="9609" y="192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5955"/>
                  </a:lnTo>
                  <a:cubicBezTo>
                    <a:pt x="0" y="6144"/>
                    <a:pt x="158" y="6302"/>
                    <a:pt x="347" y="6302"/>
                  </a:cubicBezTo>
                  <a:lnTo>
                    <a:pt x="11500" y="6302"/>
                  </a:lnTo>
                  <a:cubicBezTo>
                    <a:pt x="11689" y="6302"/>
                    <a:pt x="11846" y="6144"/>
                    <a:pt x="11846" y="5955"/>
                  </a:cubicBezTo>
                  <a:lnTo>
                    <a:pt x="11846" y="1072"/>
                  </a:lnTo>
                  <a:cubicBezTo>
                    <a:pt x="11846" y="505"/>
                    <a:pt x="11374" y="1"/>
                    <a:pt x="10775" y="1"/>
                  </a:cubicBezTo>
                  <a:lnTo>
                    <a:pt x="7089" y="1"/>
                  </a:lnTo>
                  <a:cubicBezTo>
                    <a:pt x="6963" y="1"/>
                    <a:pt x="6837" y="64"/>
                    <a:pt x="6774" y="190"/>
                  </a:cubicBezTo>
                  <a:cubicBezTo>
                    <a:pt x="6679" y="316"/>
                    <a:pt x="6711" y="442"/>
                    <a:pt x="6774" y="568"/>
                  </a:cubicBezTo>
                  <a:lnTo>
                    <a:pt x="6805" y="599"/>
                  </a:lnTo>
                  <a:cubicBezTo>
                    <a:pt x="7341" y="1387"/>
                    <a:pt x="7625" y="2017"/>
                    <a:pt x="7625" y="2490"/>
                  </a:cubicBezTo>
                  <a:cubicBezTo>
                    <a:pt x="7625" y="3435"/>
                    <a:pt x="6868" y="4191"/>
                    <a:pt x="5923" y="4191"/>
                  </a:cubicBezTo>
                  <a:lnTo>
                    <a:pt x="5734" y="4191"/>
                  </a:lnTo>
                  <a:cubicBezTo>
                    <a:pt x="5230" y="4128"/>
                    <a:pt x="4789" y="3813"/>
                    <a:pt x="4506" y="3340"/>
                  </a:cubicBezTo>
                  <a:cubicBezTo>
                    <a:pt x="4191" y="2836"/>
                    <a:pt x="4159" y="2206"/>
                    <a:pt x="4411" y="1702"/>
                  </a:cubicBezTo>
                  <a:cubicBezTo>
                    <a:pt x="4506" y="1387"/>
                    <a:pt x="4758" y="977"/>
                    <a:pt x="5041" y="599"/>
                  </a:cubicBezTo>
                  <a:lnTo>
                    <a:pt x="5073" y="568"/>
                  </a:lnTo>
                  <a:cubicBezTo>
                    <a:pt x="5136" y="442"/>
                    <a:pt x="5136" y="316"/>
                    <a:pt x="5073" y="190"/>
                  </a:cubicBezTo>
                  <a:cubicBezTo>
                    <a:pt x="4978" y="95"/>
                    <a:pt x="4884" y="1"/>
                    <a:pt x="4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2" name="Google Shape;10162;p84"/>
          <p:cNvGrpSpPr/>
          <p:nvPr/>
        </p:nvGrpSpPr>
        <p:grpSpPr>
          <a:xfrm>
            <a:off x="7541327" y="2009758"/>
            <a:ext cx="355093" cy="352253"/>
            <a:chOff x="-26215825" y="2341200"/>
            <a:chExt cx="296975" cy="294600"/>
          </a:xfrm>
          <a:solidFill>
            <a:schemeClr val="accent1">
              <a:lumMod val="75000"/>
            </a:schemeClr>
          </a:solidFill>
        </p:grpSpPr>
        <p:sp>
          <p:nvSpPr>
            <p:cNvPr id="10163" name="Google Shape;10163;p84"/>
            <p:cNvSpPr/>
            <p:nvPr/>
          </p:nvSpPr>
          <p:spPr>
            <a:xfrm>
              <a:off x="-26215025" y="2463275"/>
              <a:ext cx="296175" cy="172525"/>
            </a:xfrm>
            <a:custGeom>
              <a:avLst/>
              <a:gdLst/>
              <a:ahLst/>
              <a:cxnLst/>
              <a:rect l="l" t="t" r="r" b="b"/>
              <a:pathLst>
                <a:path w="11847" h="6901" extrusionOk="0">
                  <a:moveTo>
                    <a:pt x="10113" y="725"/>
                  </a:moveTo>
                  <a:cubicBezTo>
                    <a:pt x="10712" y="725"/>
                    <a:pt x="11122" y="1198"/>
                    <a:pt x="11122" y="1734"/>
                  </a:cubicBezTo>
                  <a:cubicBezTo>
                    <a:pt x="11122" y="2332"/>
                    <a:pt x="10649" y="2773"/>
                    <a:pt x="10113" y="2773"/>
                  </a:cubicBezTo>
                  <a:lnTo>
                    <a:pt x="6994" y="2773"/>
                  </a:lnTo>
                  <a:cubicBezTo>
                    <a:pt x="6616" y="2773"/>
                    <a:pt x="6301" y="2458"/>
                    <a:pt x="6301" y="2049"/>
                  </a:cubicBezTo>
                  <a:cubicBezTo>
                    <a:pt x="6301" y="1860"/>
                    <a:pt x="6396" y="1671"/>
                    <a:pt x="6553" y="1545"/>
                  </a:cubicBezTo>
                  <a:cubicBezTo>
                    <a:pt x="6837" y="1891"/>
                    <a:pt x="7247" y="2080"/>
                    <a:pt x="7688" y="2080"/>
                  </a:cubicBezTo>
                  <a:cubicBezTo>
                    <a:pt x="8255" y="2080"/>
                    <a:pt x="8727" y="1671"/>
                    <a:pt x="9137" y="1293"/>
                  </a:cubicBezTo>
                  <a:cubicBezTo>
                    <a:pt x="9452" y="977"/>
                    <a:pt x="9767" y="725"/>
                    <a:pt x="10113" y="725"/>
                  </a:cubicBezTo>
                  <a:close/>
                  <a:moveTo>
                    <a:pt x="7656" y="3466"/>
                  </a:moveTo>
                  <a:lnTo>
                    <a:pt x="7656" y="4853"/>
                  </a:lnTo>
                  <a:lnTo>
                    <a:pt x="6963" y="4853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3"/>
                  </a:lnTo>
                  <a:lnTo>
                    <a:pt x="8381" y="4853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3"/>
                  </a:lnTo>
                  <a:lnTo>
                    <a:pt x="9767" y="4853"/>
                  </a:lnTo>
                  <a:lnTo>
                    <a:pt x="9767" y="3466"/>
                  </a:lnTo>
                  <a:lnTo>
                    <a:pt x="10113" y="3466"/>
                  </a:lnTo>
                  <a:cubicBezTo>
                    <a:pt x="10240" y="3466"/>
                    <a:pt x="10334" y="3466"/>
                    <a:pt x="10460" y="3435"/>
                  </a:cubicBezTo>
                  <a:close/>
                  <a:moveTo>
                    <a:pt x="2993" y="4128"/>
                  </a:moveTo>
                  <a:cubicBezTo>
                    <a:pt x="3371" y="4128"/>
                    <a:pt x="3781" y="4254"/>
                    <a:pt x="4128" y="4412"/>
                  </a:cubicBezTo>
                  <a:lnTo>
                    <a:pt x="5829" y="5325"/>
                  </a:lnTo>
                  <a:cubicBezTo>
                    <a:pt x="6049" y="5451"/>
                    <a:pt x="6364" y="5514"/>
                    <a:pt x="6648" y="5514"/>
                  </a:cubicBezTo>
                  <a:lnTo>
                    <a:pt x="10838" y="5514"/>
                  </a:lnTo>
                  <a:cubicBezTo>
                    <a:pt x="11027" y="5514"/>
                    <a:pt x="11185" y="5672"/>
                    <a:pt x="11185" y="5861"/>
                  </a:cubicBezTo>
                  <a:cubicBezTo>
                    <a:pt x="11185" y="6050"/>
                    <a:pt x="10964" y="6239"/>
                    <a:pt x="10775" y="6239"/>
                  </a:cubicBezTo>
                  <a:lnTo>
                    <a:pt x="6616" y="6239"/>
                  </a:lnTo>
                  <a:cubicBezTo>
                    <a:pt x="6459" y="6239"/>
                    <a:pt x="6238" y="6176"/>
                    <a:pt x="6144" y="6113"/>
                  </a:cubicBezTo>
                  <a:lnTo>
                    <a:pt x="4443" y="5199"/>
                  </a:lnTo>
                  <a:cubicBezTo>
                    <a:pt x="4002" y="4979"/>
                    <a:pt x="3497" y="4853"/>
                    <a:pt x="2993" y="4853"/>
                  </a:cubicBezTo>
                  <a:lnTo>
                    <a:pt x="694" y="4853"/>
                  </a:lnTo>
                  <a:lnTo>
                    <a:pt x="694" y="4128"/>
                  </a:lnTo>
                  <a:close/>
                  <a:moveTo>
                    <a:pt x="10113" y="1"/>
                  </a:moveTo>
                  <a:cubicBezTo>
                    <a:pt x="9515" y="1"/>
                    <a:pt x="9042" y="442"/>
                    <a:pt x="8664" y="788"/>
                  </a:cubicBezTo>
                  <a:cubicBezTo>
                    <a:pt x="8349" y="1104"/>
                    <a:pt x="8034" y="1387"/>
                    <a:pt x="7656" y="1387"/>
                  </a:cubicBezTo>
                  <a:cubicBezTo>
                    <a:pt x="7404" y="1387"/>
                    <a:pt x="7121" y="1230"/>
                    <a:pt x="7026" y="946"/>
                  </a:cubicBezTo>
                  <a:cubicBezTo>
                    <a:pt x="6973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6" y="757"/>
                  </a:cubicBezTo>
                  <a:cubicBezTo>
                    <a:pt x="6018" y="914"/>
                    <a:pt x="5577" y="1450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70" y="4758"/>
                    <a:pt x="6207" y="4727"/>
                    <a:pt x="6144" y="4695"/>
                  </a:cubicBezTo>
                  <a:lnTo>
                    <a:pt x="4443" y="3781"/>
                  </a:lnTo>
                  <a:cubicBezTo>
                    <a:pt x="4002" y="3561"/>
                    <a:pt x="3497" y="3435"/>
                    <a:pt x="2993" y="3435"/>
                  </a:cubicBezTo>
                  <a:lnTo>
                    <a:pt x="347" y="3435"/>
                  </a:lnTo>
                  <a:cubicBezTo>
                    <a:pt x="158" y="3435"/>
                    <a:pt x="0" y="3592"/>
                    <a:pt x="0" y="3781"/>
                  </a:cubicBezTo>
                  <a:lnTo>
                    <a:pt x="0" y="5168"/>
                  </a:lnTo>
                  <a:cubicBezTo>
                    <a:pt x="0" y="5357"/>
                    <a:pt x="158" y="5514"/>
                    <a:pt x="347" y="5514"/>
                  </a:cubicBezTo>
                  <a:lnTo>
                    <a:pt x="2993" y="5514"/>
                  </a:lnTo>
                  <a:cubicBezTo>
                    <a:pt x="3371" y="5514"/>
                    <a:pt x="3781" y="5640"/>
                    <a:pt x="4128" y="5798"/>
                  </a:cubicBezTo>
                  <a:lnTo>
                    <a:pt x="5829" y="6711"/>
                  </a:lnTo>
                  <a:cubicBezTo>
                    <a:pt x="6049" y="6806"/>
                    <a:pt x="6364" y="6900"/>
                    <a:pt x="6648" y="6900"/>
                  </a:cubicBezTo>
                  <a:lnTo>
                    <a:pt x="10838" y="6900"/>
                  </a:lnTo>
                  <a:cubicBezTo>
                    <a:pt x="11405" y="6900"/>
                    <a:pt x="11846" y="6428"/>
                    <a:pt x="11846" y="5861"/>
                  </a:cubicBezTo>
                  <a:cubicBezTo>
                    <a:pt x="11846" y="5451"/>
                    <a:pt x="11563" y="5042"/>
                    <a:pt x="11122" y="4884"/>
                  </a:cubicBezTo>
                  <a:lnTo>
                    <a:pt x="11122" y="3088"/>
                  </a:lnTo>
                  <a:cubicBezTo>
                    <a:pt x="11563" y="2805"/>
                    <a:pt x="11846" y="2301"/>
                    <a:pt x="11846" y="1734"/>
                  </a:cubicBezTo>
                  <a:cubicBezTo>
                    <a:pt x="11846" y="788"/>
                    <a:pt x="11059" y="1"/>
                    <a:pt x="101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84"/>
            <p:cNvSpPr/>
            <p:nvPr/>
          </p:nvSpPr>
          <p:spPr>
            <a:xfrm>
              <a:off x="-26215825" y="2341200"/>
              <a:ext cx="296975" cy="119750"/>
            </a:xfrm>
            <a:custGeom>
              <a:avLst/>
              <a:gdLst/>
              <a:ahLst/>
              <a:cxnLst/>
              <a:rect l="l" t="t" r="r" b="b"/>
              <a:pathLst>
                <a:path w="11879" h="4790" extrusionOk="0">
                  <a:moveTo>
                    <a:pt x="10807" y="1702"/>
                  </a:moveTo>
                  <a:cubicBezTo>
                    <a:pt x="10996" y="1702"/>
                    <a:pt x="11154" y="1859"/>
                    <a:pt x="11154" y="2048"/>
                  </a:cubicBezTo>
                  <a:cubicBezTo>
                    <a:pt x="11154" y="2237"/>
                    <a:pt x="10996" y="2395"/>
                    <a:pt x="10807" y="2395"/>
                  </a:cubicBezTo>
                  <a:lnTo>
                    <a:pt x="10461" y="2395"/>
                  </a:lnTo>
                  <a:lnTo>
                    <a:pt x="10461" y="1702"/>
                  </a:lnTo>
                  <a:close/>
                  <a:moveTo>
                    <a:pt x="2112" y="788"/>
                  </a:moveTo>
                  <a:lnTo>
                    <a:pt x="9484" y="1292"/>
                  </a:lnTo>
                  <a:cubicBezTo>
                    <a:pt x="9641" y="1355"/>
                    <a:pt x="9799" y="1450"/>
                    <a:pt x="9799" y="1670"/>
                  </a:cubicBezTo>
                  <a:lnTo>
                    <a:pt x="9799" y="2489"/>
                  </a:lnTo>
                  <a:cubicBezTo>
                    <a:pt x="9799" y="2647"/>
                    <a:pt x="9673" y="2805"/>
                    <a:pt x="9515" y="2836"/>
                  </a:cubicBezTo>
                  <a:lnTo>
                    <a:pt x="2112" y="3907"/>
                  </a:lnTo>
                  <a:lnTo>
                    <a:pt x="2112" y="788"/>
                  </a:lnTo>
                  <a:close/>
                  <a:moveTo>
                    <a:pt x="726" y="725"/>
                  </a:moveTo>
                  <a:lnTo>
                    <a:pt x="1450" y="757"/>
                  </a:lnTo>
                  <a:lnTo>
                    <a:pt x="1450" y="3970"/>
                  </a:lnTo>
                  <a:lnTo>
                    <a:pt x="726" y="4065"/>
                  </a:lnTo>
                  <a:lnTo>
                    <a:pt x="726" y="725"/>
                  </a:lnTo>
                  <a:close/>
                  <a:moveTo>
                    <a:pt x="379" y="1"/>
                  </a:moveTo>
                  <a:cubicBezTo>
                    <a:pt x="316" y="1"/>
                    <a:pt x="190" y="32"/>
                    <a:pt x="95" y="64"/>
                  </a:cubicBezTo>
                  <a:cubicBezTo>
                    <a:pt x="32" y="158"/>
                    <a:pt x="1" y="221"/>
                    <a:pt x="1" y="316"/>
                  </a:cubicBezTo>
                  <a:lnTo>
                    <a:pt x="1" y="4506"/>
                  </a:lnTo>
                  <a:cubicBezTo>
                    <a:pt x="32" y="4569"/>
                    <a:pt x="64" y="4695"/>
                    <a:pt x="127" y="4726"/>
                  </a:cubicBezTo>
                  <a:cubicBezTo>
                    <a:pt x="221" y="4758"/>
                    <a:pt x="284" y="4789"/>
                    <a:pt x="379" y="4789"/>
                  </a:cubicBezTo>
                  <a:lnTo>
                    <a:pt x="410" y="4789"/>
                  </a:lnTo>
                  <a:lnTo>
                    <a:pt x="9578" y="3498"/>
                  </a:lnTo>
                  <a:cubicBezTo>
                    <a:pt x="9862" y="3466"/>
                    <a:pt x="10145" y="3309"/>
                    <a:pt x="10303" y="3057"/>
                  </a:cubicBezTo>
                  <a:lnTo>
                    <a:pt x="10870" y="3057"/>
                  </a:lnTo>
                  <a:cubicBezTo>
                    <a:pt x="11437" y="3057"/>
                    <a:pt x="11878" y="2584"/>
                    <a:pt x="11878" y="2048"/>
                  </a:cubicBezTo>
                  <a:cubicBezTo>
                    <a:pt x="11878" y="1481"/>
                    <a:pt x="11406" y="1009"/>
                    <a:pt x="10870" y="1009"/>
                  </a:cubicBezTo>
                  <a:lnTo>
                    <a:pt x="10272" y="1009"/>
                  </a:lnTo>
                  <a:cubicBezTo>
                    <a:pt x="10114" y="788"/>
                    <a:pt x="9830" y="662"/>
                    <a:pt x="9515" y="631"/>
                  </a:cubicBezTo>
                  <a:lnTo>
                    <a:pt x="3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5" name="Google Shape;10165;p84"/>
          <p:cNvGrpSpPr/>
          <p:nvPr/>
        </p:nvGrpSpPr>
        <p:grpSpPr>
          <a:xfrm>
            <a:off x="7573357" y="2450508"/>
            <a:ext cx="291033" cy="353180"/>
            <a:chOff x="-26179575" y="2710600"/>
            <a:chExt cx="243400" cy="295375"/>
          </a:xfrm>
          <a:solidFill>
            <a:schemeClr val="accent1">
              <a:lumMod val="75000"/>
            </a:schemeClr>
          </a:solidFill>
        </p:grpSpPr>
        <p:sp>
          <p:nvSpPr>
            <p:cNvPr id="10166" name="Google Shape;10166;p84"/>
            <p:cNvSpPr/>
            <p:nvPr/>
          </p:nvSpPr>
          <p:spPr>
            <a:xfrm>
              <a:off x="-26179575" y="2710600"/>
              <a:ext cx="243400" cy="295375"/>
            </a:xfrm>
            <a:custGeom>
              <a:avLst/>
              <a:gdLst/>
              <a:ahLst/>
              <a:cxnLst/>
              <a:rect l="l" t="t" r="r" b="b"/>
              <a:pathLst>
                <a:path w="9736" h="11815" extrusionOk="0">
                  <a:moveTo>
                    <a:pt x="7719" y="693"/>
                  </a:moveTo>
                  <a:cubicBezTo>
                    <a:pt x="7845" y="977"/>
                    <a:pt x="7971" y="1166"/>
                    <a:pt x="8191" y="1418"/>
                  </a:cubicBezTo>
                  <a:lnTo>
                    <a:pt x="1008" y="1418"/>
                  </a:lnTo>
                  <a:cubicBezTo>
                    <a:pt x="819" y="1418"/>
                    <a:pt x="662" y="1261"/>
                    <a:pt x="662" y="1072"/>
                  </a:cubicBezTo>
                  <a:cubicBezTo>
                    <a:pt x="662" y="851"/>
                    <a:pt x="819" y="693"/>
                    <a:pt x="1008" y="693"/>
                  </a:cubicBezTo>
                  <a:close/>
                  <a:moveTo>
                    <a:pt x="8979" y="2080"/>
                  </a:moveTo>
                  <a:lnTo>
                    <a:pt x="8979" y="11153"/>
                  </a:lnTo>
                  <a:lnTo>
                    <a:pt x="2048" y="11153"/>
                  </a:lnTo>
                  <a:lnTo>
                    <a:pt x="2048" y="2080"/>
                  </a:lnTo>
                  <a:close/>
                  <a:moveTo>
                    <a:pt x="662" y="2048"/>
                  </a:moveTo>
                  <a:cubicBezTo>
                    <a:pt x="788" y="2080"/>
                    <a:pt x="882" y="2111"/>
                    <a:pt x="1008" y="2111"/>
                  </a:cubicBezTo>
                  <a:lnTo>
                    <a:pt x="1355" y="2111"/>
                  </a:lnTo>
                  <a:lnTo>
                    <a:pt x="1355" y="11185"/>
                  </a:lnTo>
                  <a:cubicBezTo>
                    <a:pt x="977" y="11153"/>
                    <a:pt x="662" y="10838"/>
                    <a:pt x="662" y="10460"/>
                  </a:cubicBezTo>
                  <a:lnTo>
                    <a:pt x="662" y="2048"/>
                  </a:lnTo>
                  <a:close/>
                  <a:moveTo>
                    <a:pt x="1008" y="0"/>
                  </a:moveTo>
                  <a:cubicBezTo>
                    <a:pt x="410" y="0"/>
                    <a:pt x="0" y="473"/>
                    <a:pt x="0" y="1009"/>
                  </a:cubicBezTo>
                  <a:lnTo>
                    <a:pt x="0" y="10428"/>
                  </a:lnTo>
                  <a:cubicBezTo>
                    <a:pt x="0" y="11185"/>
                    <a:pt x="630" y="11815"/>
                    <a:pt x="1355" y="11815"/>
                  </a:cubicBezTo>
                  <a:lnTo>
                    <a:pt x="9357" y="11815"/>
                  </a:lnTo>
                  <a:cubicBezTo>
                    <a:pt x="9578" y="11815"/>
                    <a:pt x="9735" y="11657"/>
                    <a:pt x="9735" y="11468"/>
                  </a:cubicBezTo>
                  <a:lnTo>
                    <a:pt x="9672" y="1733"/>
                  </a:lnTo>
                  <a:cubicBezTo>
                    <a:pt x="9672" y="1576"/>
                    <a:pt x="9609" y="1450"/>
                    <a:pt x="9452" y="1418"/>
                  </a:cubicBezTo>
                  <a:cubicBezTo>
                    <a:pt x="8885" y="1229"/>
                    <a:pt x="8443" y="788"/>
                    <a:pt x="8254" y="221"/>
                  </a:cubicBezTo>
                  <a:cubicBezTo>
                    <a:pt x="8223" y="63"/>
                    <a:pt x="8065" y="0"/>
                    <a:pt x="7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7" name="Google Shape;10167;p84"/>
            <p:cNvSpPr/>
            <p:nvPr/>
          </p:nvSpPr>
          <p:spPr>
            <a:xfrm>
              <a:off x="-26092950" y="2797225"/>
              <a:ext cx="120525" cy="121325"/>
            </a:xfrm>
            <a:custGeom>
              <a:avLst/>
              <a:gdLst/>
              <a:ahLst/>
              <a:cxnLst/>
              <a:rect l="l" t="t" r="r" b="b"/>
              <a:pathLst>
                <a:path w="4821" h="4853" extrusionOk="0">
                  <a:moveTo>
                    <a:pt x="2742" y="694"/>
                  </a:moveTo>
                  <a:lnTo>
                    <a:pt x="2742" y="1734"/>
                  </a:lnTo>
                  <a:cubicBezTo>
                    <a:pt x="2742" y="1923"/>
                    <a:pt x="2899" y="2080"/>
                    <a:pt x="3088" y="2080"/>
                  </a:cubicBezTo>
                  <a:lnTo>
                    <a:pt x="4128" y="2080"/>
                  </a:lnTo>
                  <a:lnTo>
                    <a:pt x="4128" y="2805"/>
                  </a:lnTo>
                  <a:lnTo>
                    <a:pt x="3088" y="2805"/>
                  </a:lnTo>
                  <a:cubicBezTo>
                    <a:pt x="2899" y="2805"/>
                    <a:pt x="2742" y="2962"/>
                    <a:pt x="2742" y="3151"/>
                  </a:cubicBezTo>
                  <a:lnTo>
                    <a:pt x="2742" y="4160"/>
                  </a:lnTo>
                  <a:lnTo>
                    <a:pt x="2048" y="4160"/>
                  </a:lnTo>
                  <a:lnTo>
                    <a:pt x="2048" y="3151"/>
                  </a:lnTo>
                  <a:cubicBezTo>
                    <a:pt x="2048" y="2962"/>
                    <a:pt x="1891" y="2805"/>
                    <a:pt x="1670" y="2805"/>
                  </a:cubicBezTo>
                  <a:lnTo>
                    <a:pt x="662" y="2805"/>
                  </a:lnTo>
                  <a:lnTo>
                    <a:pt x="662" y="2080"/>
                  </a:lnTo>
                  <a:lnTo>
                    <a:pt x="1670" y="2080"/>
                  </a:lnTo>
                  <a:cubicBezTo>
                    <a:pt x="1891" y="2080"/>
                    <a:pt x="2048" y="1923"/>
                    <a:pt x="2048" y="1734"/>
                  </a:cubicBezTo>
                  <a:lnTo>
                    <a:pt x="2048" y="694"/>
                  </a:lnTo>
                  <a:close/>
                  <a:moveTo>
                    <a:pt x="1733" y="1"/>
                  </a:moveTo>
                  <a:cubicBezTo>
                    <a:pt x="1513" y="1"/>
                    <a:pt x="1355" y="158"/>
                    <a:pt x="1355" y="347"/>
                  </a:cubicBezTo>
                  <a:lnTo>
                    <a:pt x="1355" y="1387"/>
                  </a:lnTo>
                  <a:lnTo>
                    <a:pt x="347" y="1387"/>
                  </a:lnTo>
                  <a:cubicBezTo>
                    <a:pt x="158" y="1387"/>
                    <a:pt x="1" y="1545"/>
                    <a:pt x="1" y="1734"/>
                  </a:cubicBezTo>
                  <a:lnTo>
                    <a:pt x="1" y="3120"/>
                  </a:lnTo>
                  <a:cubicBezTo>
                    <a:pt x="1" y="3309"/>
                    <a:pt x="158" y="3466"/>
                    <a:pt x="347" y="3466"/>
                  </a:cubicBezTo>
                  <a:lnTo>
                    <a:pt x="1355" y="3466"/>
                  </a:lnTo>
                  <a:lnTo>
                    <a:pt x="1355" y="4475"/>
                  </a:lnTo>
                  <a:cubicBezTo>
                    <a:pt x="1355" y="4695"/>
                    <a:pt x="1513" y="4853"/>
                    <a:pt x="1733" y="4853"/>
                  </a:cubicBezTo>
                  <a:lnTo>
                    <a:pt x="3088" y="4853"/>
                  </a:lnTo>
                  <a:cubicBezTo>
                    <a:pt x="3309" y="4853"/>
                    <a:pt x="3466" y="4695"/>
                    <a:pt x="3466" y="4475"/>
                  </a:cubicBezTo>
                  <a:lnTo>
                    <a:pt x="3466" y="3466"/>
                  </a:lnTo>
                  <a:lnTo>
                    <a:pt x="4474" y="3466"/>
                  </a:lnTo>
                  <a:cubicBezTo>
                    <a:pt x="4663" y="3466"/>
                    <a:pt x="4821" y="3309"/>
                    <a:pt x="4821" y="3120"/>
                  </a:cubicBezTo>
                  <a:lnTo>
                    <a:pt x="4821" y="1734"/>
                  </a:lnTo>
                  <a:cubicBezTo>
                    <a:pt x="4821" y="1545"/>
                    <a:pt x="4663" y="1387"/>
                    <a:pt x="4474" y="1387"/>
                  </a:cubicBezTo>
                  <a:lnTo>
                    <a:pt x="3466" y="1387"/>
                  </a:lnTo>
                  <a:lnTo>
                    <a:pt x="3466" y="347"/>
                  </a:lnTo>
                  <a:cubicBezTo>
                    <a:pt x="3466" y="158"/>
                    <a:pt x="3309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84"/>
            <p:cNvSpPr/>
            <p:nvPr/>
          </p:nvSpPr>
          <p:spPr>
            <a:xfrm>
              <a:off x="-26094525" y="2954750"/>
              <a:ext cx="122100" cy="17350"/>
            </a:xfrm>
            <a:custGeom>
              <a:avLst/>
              <a:gdLst/>
              <a:ahLst/>
              <a:cxnLst/>
              <a:rect l="l" t="t" r="r" b="b"/>
              <a:pathLst>
                <a:path w="4884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4537" y="694"/>
                  </a:lnTo>
                  <a:cubicBezTo>
                    <a:pt x="4726" y="694"/>
                    <a:pt x="4884" y="536"/>
                    <a:pt x="4884" y="347"/>
                  </a:cubicBezTo>
                  <a:cubicBezTo>
                    <a:pt x="4884" y="158"/>
                    <a:pt x="4726" y="1"/>
                    <a:pt x="4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9" name="Google Shape;10169;p84"/>
          <p:cNvGrpSpPr/>
          <p:nvPr/>
        </p:nvGrpSpPr>
        <p:grpSpPr>
          <a:xfrm>
            <a:off x="6212417" y="2891881"/>
            <a:ext cx="337187" cy="353180"/>
            <a:chOff x="-24328675" y="1971025"/>
            <a:chExt cx="282000" cy="295375"/>
          </a:xfrm>
          <a:solidFill>
            <a:schemeClr val="accent1">
              <a:lumMod val="75000"/>
            </a:schemeClr>
          </a:solidFill>
        </p:grpSpPr>
        <p:sp>
          <p:nvSpPr>
            <p:cNvPr id="10170" name="Google Shape;10170;p84"/>
            <p:cNvSpPr/>
            <p:nvPr/>
          </p:nvSpPr>
          <p:spPr>
            <a:xfrm>
              <a:off x="-24217625" y="209232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1009" y="693"/>
                  </a:moveTo>
                  <a:cubicBezTo>
                    <a:pt x="1230" y="693"/>
                    <a:pt x="1387" y="851"/>
                    <a:pt x="1387" y="1071"/>
                  </a:cubicBezTo>
                  <a:cubicBezTo>
                    <a:pt x="1387" y="1260"/>
                    <a:pt x="1230" y="1418"/>
                    <a:pt x="1009" y="1418"/>
                  </a:cubicBezTo>
                  <a:cubicBezTo>
                    <a:pt x="820" y="1418"/>
                    <a:pt x="663" y="1260"/>
                    <a:pt x="663" y="1071"/>
                  </a:cubicBezTo>
                  <a:cubicBezTo>
                    <a:pt x="663" y="851"/>
                    <a:pt x="820" y="693"/>
                    <a:pt x="1009" y="693"/>
                  </a:cubicBezTo>
                  <a:close/>
                  <a:moveTo>
                    <a:pt x="1009" y="0"/>
                  </a:moveTo>
                  <a:cubicBezTo>
                    <a:pt x="442" y="0"/>
                    <a:pt x="1" y="473"/>
                    <a:pt x="1" y="1008"/>
                  </a:cubicBezTo>
                  <a:cubicBezTo>
                    <a:pt x="1" y="1607"/>
                    <a:pt x="474" y="2048"/>
                    <a:pt x="1009" y="2048"/>
                  </a:cubicBezTo>
                  <a:cubicBezTo>
                    <a:pt x="1576" y="2048"/>
                    <a:pt x="2049" y="1575"/>
                    <a:pt x="2049" y="1008"/>
                  </a:cubicBezTo>
                  <a:cubicBezTo>
                    <a:pt x="2080" y="473"/>
                    <a:pt x="1608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1" name="Google Shape;10171;p84"/>
            <p:cNvSpPr/>
            <p:nvPr/>
          </p:nvSpPr>
          <p:spPr>
            <a:xfrm>
              <a:off x="-24328675" y="1971025"/>
              <a:ext cx="282000" cy="295375"/>
            </a:xfrm>
            <a:custGeom>
              <a:avLst/>
              <a:gdLst/>
              <a:ahLst/>
              <a:cxnLst/>
              <a:rect l="l" t="t" r="r" b="b"/>
              <a:pathLst>
                <a:path w="11280" h="11815" extrusionOk="0">
                  <a:moveTo>
                    <a:pt x="2017" y="2080"/>
                  </a:moveTo>
                  <a:cubicBezTo>
                    <a:pt x="2206" y="2080"/>
                    <a:pt x="2364" y="2237"/>
                    <a:pt x="2364" y="2458"/>
                  </a:cubicBezTo>
                  <a:cubicBezTo>
                    <a:pt x="2364" y="2647"/>
                    <a:pt x="2206" y="2804"/>
                    <a:pt x="2017" y="2804"/>
                  </a:cubicBezTo>
                  <a:cubicBezTo>
                    <a:pt x="1797" y="2804"/>
                    <a:pt x="1639" y="2647"/>
                    <a:pt x="1639" y="2458"/>
                  </a:cubicBezTo>
                  <a:cubicBezTo>
                    <a:pt x="1639" y="2237"/>
                    <a:pt x="1797" y="2080"/>
                    <a:pt x="2017" y="2080"/>
                  </a:cubicBezTo>
                  <a:close/>
                  <a:moveTo>
                    <a:pt x="5451" y="662"/>
                  </a:moveTo>
                  <a:cubicBezTo>
                    <a:pt x="5861" y="662"/>
                    <a:pt x="6302" y="1198"/>
                    <a:pt x="6617" y="2080"/>
                  </a:cubicBezTo>
                  <a:cubicBezTo>
                    <a:pt x="6680" y="2237"/>
                    <a:pt x="6743" y="2458"/>
                    <a:pt x="6806" y="2647"/>
                  </a:cubicBezTo>
                  <a:cubicBezTo>
                    <a:pt x="6365" y="2804"/>
                    <a:pt x="5955" y="2962"/>
                    <a:pt x="5451" y="3151"/>
                  </a:cubicBezTo>
                  <a:cubicBezTo>
                    <a:pt x="5042" y="2962"/>
                    <a:pt x="4569" y="2773"/>
                    <a:pt x="4128" y="2647"/>
                  </a:cubicBezTo>
                  <a:cubicBezTo>
                    <a:pt x="4191" y="2458"/>
                    <a:pt x="4254" y="2237"/>
                    <a:pt x="4317" y="2080"/>
                  </a:cubicBezTo>
                  <a:cubicBezTo>
                    <a:pt x="4632" y="1229"/>
                    <a:pt x="5073" y="662"/>
                    <a:pt x="5451" y="662"/>
                  </a:cubicBezTo>
                  <a:close/>
                  <a:moveTo>
                    <a:pt x="3970" y="3308"/>
                  </a:moveTo>
                  <a:cubicBezTo>
                    <a:pt x="4191" y="3403"/>
                    <a:pt x="4411" y="3466"/>
                    <a:pt x="4632" y="3560"/>
                  </a:cubicBezTo>
                  <a:cubicBezTo>
                    <a:pt x="4506" y="3623"/>
                    <a:pt x="4380" y="3718"/>
                    <a:pt x="4254" y="3781"/>
                  </a:cubicBezTo>
                  <a:cubicBezTo>
                    <a:pt x="4128" y="3875"/>
                    <a:pt x="4002" y="3938"/>
                    <a:pt x="3844" y="4033"/>
                  </a:cubicBezTo>
                  <a:lnTo>
                    <a:pt x="3970" y="3308"/>
                  </a:lnTo>
                  <a:close/>
                  <a:moveTo>
                    <a:pt x="6963" y="3340"/>
                  </a:moveTo>
                  <a:lnTo>
                    <a:pt x="7089" y="4064"/>
                  </a:lnTo>
                  <a:cubicBezTo>
                    <a:pt x="6963" y="3970"/>
                    <a:pt x="6806" y="3907"/>
                    <a:pt x="6680" y="3812"/>
                  </a:cubicBezTo>
                  <a:cubicBezTo>
                    <a:pt x="6554" y="3718"/>
                    <a:pt x="6396" y="3655"/>
                    <a:pt x="6302" y="3592"/>
                  </a:cubicBezTo>
                  <a:cubicBezTo>
                    <a:pt x="6522" y="3497"/>
                    <a:pt x="6774" y="3403"/>
                    <a:pt x="6963" y="3340"/>
                  </a:cubicBezTo>
                  <a:close/>
                  <a:moveTo>
                    <a:pt x="10240" y="4285"/>
                  </a:moveTo>
                  <a:cubicBezTo>
                    <a:pt x="10271" y="4285"/>
                    <a:pt x="10366" y="4285"/>
                    <a:pt x="10397" y="4317"/>
                  </a:cubicBezTo>
                  <a:cubicBezTo>
                    <a:pt x="10460" y="4380"/>
                    <a:pt x="10523" y="4443"/>
                    <a:pt x="10555" y="4537"/>
                  </a:cubicBezTo>
                  <a:cubicBezTo>
                    <a:pt x="10586" y="4600"/>
                    <a:pt x="10555" y="4726"/>
                    <a:pt x="10492" y="4821"/>
                  </a:cubicBezTo>
                  <a:cubicBezTo>
                    <a:pt x="10452" y="4920"/>
                    <a:pt x="10336" y="4982"/>
                    <a:pt x="10225" y="4982"/>
                  </a:cubicBezTo>
                  <a:cubicBezTo>
                    <a:pt x="10160" y="4982"/>
                    <a:pt x="10097" y="4961"/>
                    <a:pt x="10051" y="4915"/>
                  </a:cubicBezTo>
                  <a:cubicBezTo>
                    <a:pt x="9956" y="4884"/>
                    <a:pt x="9925" y="4821"/>
                    <a:pt x="9893" y="4726"/>
                  </a:cubicBezTo>
                  <a:cubicBezTo>
                    <a:pt x="9830" y="4663"/>
                    <a:pt x="9893" y="4537"/>
                    <a:pt x="9925" y="4443"/>
                  </a:cubicBezTo>
                  <a:cubicBezTo>
                    <a:pt x="9988" y="4348"/>
                    <a:pt x="10114" y="4285"/>
                    <a:pt x="10240" y="4285"/>
                  </a:cubicBezTo>
                  <a:close/>
                  <a:moveTo>
                    <a:pt x="8922" y="2925"/>
                  </a:moveTo>
                  <a:cubicBezTo>
                    <a:pt x="9452" y="2925"/>
                    <a:pt x="9823" y="3054"/>
                    <a:pt x="9956" y="3277"/>
                  </a:cubicBezTo>
                  <a:cubicBezTo>
                    <a:pt x="9988" y="3340"/>
                    <a:pt x="10019" y="3466"/>
                    <a:pt x="10019" y="3592"/>
                  </a:cubicBezTo>
                  <a:cubicBezTo>
                    <a:pt x="9704" y="3623"/>
                    <a:pt x="9452" y="3812"/>
                    <a:pt x="9295" y="4096"/>
                  </a:cubicBezTo>
                  <a:cubicBezTo>
                    <a:pt x="9137" y="4317"/>
                    <a:pt x="9137" y="4600"/>
                    <a:pt x="9169" y="4884"/>
                  </a:cubicBezTo>
                  <a:cubicBezTo>
                    <a:pt x="9169" y="4978"/>
                    <a:pt x="9200" y="5010"/>
                    <a:pt x="9232" y="5041"/>
                  </a:cubicBezTo>
                  <a:cubicBezTo>
                    <a:pt x="9169" y="5167"/>
                    <a:pt x="9043" y="5293"/>
                    <a:pt x="8917" y="5388"/>
                  </a:cubicBezTo>
                  <a:cubicBezTo>
                    <a:pt x="8570" y="5073"/>
                    <a:pt x="8224" y="4821"/>
                    <a:pt x="7814" y="4537"/>
                  </a:cubicBezTo>
                  <a:cubicBezTo>
                    <a:pt x="7783" y="4033"/>
                    <a:pt x="7719" y="3560"/>
                    <a:pt x="7625" y="3119"/>
                  </a:cubicBezTo>
                  <a:cubicBezTo>
                    <a:pt x="7814" y="3088"/>
                    <a:pt x="8035" y="3025"/>
                    <a:pt x="8192" y="2993"/>
                  </a:cubicBezTo>
                  <a:cubicBezTo>
                    <a:pt x="8459" y="2947"/>
                    <a:pt x="8704" y="2925"/>
                    <a:pt x="8922" y="2925"/>
                  </a:cubicBezTo>
                  <a:close/>
                  <a:moveTo>
                    <a:pt x="2868" y="3088"/>
                  </a:moveTo>
                  <a:lnTo>
                    <a:pt x="3340" y="3182"/>
                  </a:lnTo>
                  <a:cubicBezTo>
                    <a:pt x="3246" y="3623"/>
                    <a:pt x="3183" y="4096"/>
                    <a:pt x="3151" y="4600"/>
                  </a:cubicBezTo>
                  <a:cubicBezTo>
                    <a:pt x="2742" y="4884"/>
                    <a:pt x="2364" y="5199"/>
                    <a:pt x="2049" y="5482"/>
                  </a:cubicBezTo>
                  <a:cubicBezTo>
                    <a:pt x="1891" y="5325"/>
                    <a:pt x="1765" y="5199"/>
                    <a:pt x="1639" y="5041"/>
                  </a:cubicBezTo>
                  <a:cubicBezTo>
                    <a:pt x="1009" y="4253"/>
                    <a:pt x="788" y="3623"/>
                    <a:pt x="977" y="3308"/>
                  </a:cubicBezTo>
                  <a:cubicBezTo>
                    <a:pt x="1009" y="3245"/>
                    <a:pt x="1103" y="3151"/>
                    <a:pt x="1198" y="3119"/>
                  </a:cubicBezTo>
                  <a:cubicBezTo>
                    <a:pt x="1419" y="3340"/>
                    <a:pt x="1671" y="3497"/>
                    <a:pt x="1986" y="3497"/>
                  </a:cubicBezTo>
                  <a:cubicBezTo>
                    <a:pt x="2364" y="3497"/>
                    <a:pt x="2679" y="3308"/>
                    <a:pt x="2868" y="3088"/>
                  </a:cubicBezTo>
                  <a:close/>
                  <a:moveTo>
                    <a:pt x="3057" y="5451"/>
                  </a:moveTo>
                  <a:lnTo>
                    <a:pt x="3057" y="5923"/>
                  </a:lnTo>
                  <a:lnTo>
                    <a:pt x="3057" y="6364"/>
                  </a:lnTo>
                  <a:cubicBezTo>
                    <a:pt x="2868" y="6207"/>
                    <a:pt x="2679" y="6049"/>
                    <a:pt x="2521" y="5923"/>
                  </a:cubicBezTo>
                  <a:cubicBezTo>
                    <a:pt x="2679" y="5766"/>
                    <a:pt x="2868" y="5577"/>
                    <a:pt x="3057" y="5451"/>
                  </a:cubicBezTo>
                  <a:close/>
                  <a:moveTo>
                    <a:pt x="7909" y="5451"/>
                  </a:moveTo>
                  <a:cubicBezTo>
                    <a:pt x="8098" y="5577"/>
                    <a:pt x="8318" y="5766"/>
                    <a:pt x="8476" y="5923"/>
                  </a:cubicBezTo>
                  <a:cubicBezTo>
                    <a:pt x="8318" y="6081"/>
                    <a:pt x="8098" y="6238"/>
                    <a:pt x="7909" y="6364"/>
                  </a:cubicBezTo>
                  <a:lnTo>
                    <a:pt x="7909" y="5923"/>
                  </a:lnTo>
                  <a:lnTo>
                    <a:pt x="7909" y="5451"/>
                  </a:lnTo>
                  <a:close/>
                  <a:moveTo>
                    <a:pt x="5483" y="3938"/>
                  </a:moveTo>
                  <a:cubicBezTo>
                    <a:pt x="5735" y="4096"/>
                    <a:pt x="6050" y="4253"/>
                    <a:pt x="6333" y="4411"/>
                  </a:cubicBezTo>
                  <a:cubicBezTo>
                    <a:pt x="6617" y="4569"/>
                    <a:pt x="6900" y="4758"/>
                    <a:pt x="7152" y="4915"/>
                  </a:cubicBezTo>
                  <a:cubicBezTo>
                    <a:pt x="7184" y="5230"/>
                    <a:pt x="7184" y="5545"/>
                    <a:pt x="7184" y="5923"/>
                  </a:cubicBezTo>
                  <a:cubicBezTo>
                    <a:pt x="7184" y="6238"/>
                    <a:pt x="7184" y="6585"/>
                    <a:pt x="7152" y="6900"/>
                  </a:cubicBezTo>
                  <a:cubicBezTo>
                    <a:pt x="6932" y="7057"/>
                    <a:pt x="6648" y="7246"/>
                    <a:pt x="6333" y="7404"/>
                  </a:cubicBezTo>
                  <a:cubicBezTo>
                    <a:pt x="6050" y="7562"/>
                    <a:pt x="5735" y="7719"/>
                    <a:pt x="5483" y="7877"/>
                  </a:cubicBezTo>
                  <a:cubicBezTo>
                    <a:pt x="5199" y="7719"/>
                    <a:pt x="4884" y="7562"/>
                    <a:pt x="4601" y="7404"/>
                  </a:cubicBezTo>
                  <a:cubicBezTo>
                    <a:pt x="4317" y="7246"/>
                    <a:pt x="4065" y="7057"/>
                    <a:pt x="3781" y="6900"/>
                  </a:cubicBezTo>
                  <a:cubicBezTo>
                    <a:pt x="3750" y="6585"/>
                    <a:pt x="3750" y="6238"/>
                    <a:pt x="3750" y="5923"/>
                  </a:cubicBezTo>
                  <a:cubicBezTo>
                    <a:pt x="3750" y="5577"/>
                    <a:pt x="3750" y="5230"/>
                    <a:pt x="3781" y="4915"/>
                  </a:cubicBezTo>
                  <a:cubicBezTo>
                    <a:pt x="4065" y="4726"/>
                    <a:pt x="4317" y="4569"/>
                    <a:pt x="4601" y="4411"/>
                  </a:cubicBezTo>
                  <a:cubicBezTo>
                    <a:pt x="4884" y="4253"/>
                    <a:pt x="5199" y="4096"/>
                    <a:pt x="5483" y="3938"/>
                  </a:cubicBezTo>
                  <a:close/>
                  <a:moveTo>
                    <a:pt x="3876" y="7751"/>
                  </a:moveTo>
                  <a:cubicBezTo>
                    <a:pt x="4002" y="7845"/>
                    <a:pt x="4159" y="7908"/>
                    <a:pt x="4285" y="8003"/>
                  </a:cubicBezTo>
                  <a:cubicBezTo>
                    <a:pt x="4411" y="8066"/>
                    <a:pt x="4506" y="8160"/>
                    <a:pt x="4664" y="8223"/>
                  </a:cubicBezTo>
                  <a:cubicBezTo>
                    <a:pt x="4443" y="8318"/>
                    <a:pt x="4191" y="8444"/>
                    <a:pt x="4002" y="8475"/>
                  </a:cubicBezTo>
                  <a:lnTo>
                    <a:pt x="3876" y="7751"/>
                  </a:lnTo>
                  <a:close/>
                  <a:moveTo>
                    <a:pt x="7089" y="7751"/>
                  </a:moveTo>
                  <a:lnTo>
                    <a:pt x="6963" y="8475"/>
                  </a:lnTo>
                  <a:cubicBezTo>
                    <a:pt x="6711" y="8381"/>
                    <a:pt x="6522" y="8318"/>
                    <a:pt x="6302" y="8223"/>
                  </a:cubicBezTo>
                  <a:cubicBezTo>
                    <a:pt x="6396" y="8160"/>
                    <a:pt x="6554" y="8066"/>
                    <a:pt x="6680" y="8003"/>
                  </a:cubicBezTo>
                  <a:cubicBezTo>
                    <a:pt x="6806" y="7908"/>
                    <a:pt x="6963" y="7845"/>
                    <a:pt x="7089" y="7751"/>
                  </a:cubicBezTo>
                  <a:close/>
                  <a:moveTo>
                    <a:pt x="1986" y="6396"/>
                  </a:moveTo>
                  <a:cubicBezTo>
                    <a:pt x="2364" y="6711"/>
                    <a:pt x="2710" y="6963"/>
                    <a:pt x="3088" y="7278"/>
                  </a:cubicBezTo>
                  <a:cubicBezTo>
                    <a:pt x="3151" y="7814"/>
                    <a:pt x="3214" y="8286"/>
                    <a:pt x="3309" y="8696"/>
                  </a:cubicBezTo>
                  <a:cubicBezTo>
                    <a:pt x="3088" y="8727"/>
                    <a:pt x="2931" y="8790"/>
                    <a:pt x="2742" y="8790"/>
                  </a:cubicBezTo>
                  <a:cubicBezTo>
                    <a:pt x="2475" y="8836"/>
                    <a:pt x="2230" y="8858"/>
                    <a:pt x="2011" y="8858"/>
                  </a:cubicBezTo>
                  <a:cubicBezTo>
                    <a:pt x="1482" y="8858"/>
                    <a:pt x="1111" y="8730"/>
                    <a:pt x="977" y="8507"/>
                  </a:cubicBezTo>
                  <a:cubicBezTo>
                    <a:pt x="788" y="8160"/>
                    <a:pt x="1009" y="7530"/>
                    <a:pt x="1608" y="6805"/>
                  </a:cubicBezTo>
                  <a:cubicBezTo>
                    <a:pt x="1734" y="6648"/>
                    <a:pt x="1828" y="6553"/>
                    <a:pt x="1986" y="6396"/>
                  </a:cubicBezTo>
                  <a:close/>
                  <a:moveTo>
                    <a:pt x="8980" y="6364"/>
                  </a:moveTo>
                  <a:cubicBezTo>
                    <a:pt x="9137" y="6553"/>
                    <a:pt x="9232" y="6648"/>
                    <a:pt x="9358" y="6805"/>
                  </a:cubicBezTo>
                  <a:cubicBezTo>
                    <a:pt x="9956" y="7530"/>
                    <a:pt x="10177" y="8160"/>
                    <a:pt x="9988" y="8507"/>
                  </a:cubicBezTo>
                  <a:cubicBezTo>
                    <a:pt x="9858" y="8745"/>
                    <a:pt x="9505" y="8864"/>
                    <a:pt x="9000" y="8864"/>
                  </a:cubicBezTo>
                  <a:cubicBezTo>
                    <a:pt x="8770" y="8864"/>
                    <a:pt x="8509" y="8839"/>
                    <a:pt x="8224" y="8790"/>
                  </a:cubicBezTo>
                  <a:cubicBezTo>
                    <a:pt x="8035" y="8727"/>
                    <a:pt x="7877" y="8696"/>
                    <a:pt x="7656" y="8664"/>
                  </a:cubicBezTo>
                  <a:cubicBezTo>
                    <a:pt x="7751" y="8223"/>
                    <a:pt x="7814" y="7751"/>
                    <a:pt x="7877" y="7246"/>
                  </a:cubicBezTo>
                  <a:cubicBezTo>
                    <a:pt x="8255" y="6963"/>
                    <a:pt x="8665" y="6648"/>
                    <a:pt x="8980" y="6364"/>
                  </a:cubicBezTo>
                  <a:close/>
                  <a:moveTo>
                    <a:pt x="4159" y="10334"/>
                  </a:moveTo>
                  <a:cubicBezTo>
                    <a:pt x="4285" y="10334"/>
                    <a:pt x="4411" y="10397"/>
                    <a:pt x="4474" y="10491"/>
                  </a:cubicBezTo>
                  <a:cubicBezTo>
                    <a:pt x="4537" y="10554"/>
                    <a:pt x="4537" y="10649"/>
                    <a:pt x="4537" y="10743"/>
                  </a:cubicBezTo>
                  <a:cubicBezTo>
                    <a:pt x="4474" y="10838"/>
                    <a:pt x="4443" y="10901"/>
                    <a:pt x="4380" y="10964"/>
                  </a:cubicBezTo>
                  <a:cubicBezTo>
                    <a:pt x="4319" y="10994"/>
                    <a:pt x="4259" y="11008"/>
                    <a:pt x="4200" y="11008"/>
                  </a:cubicBezTo>
                  <a:cubicBezTo>
                    <a:pt x="4076" y="11008"/>
                    <a:pt x="3962" y="10945"/>
                    <a:pt x="3876" y="10838"/>
                  </a:cubicBezTo>
                  <a:cubicBezTo>
                    <a:pt x="3844" y="10743"/>
                    <a:pt x="3844" y="10680"/>
                    <a:pt x="3844" y="10554"/>
                  </a:cubicBezTo>
                  <a:cubicBezTo>
                    <a:pt x="3876" y="10491"/>
                    <a:pt x="3939" y="10397"/>
                    <a:pt x="4002" y="10365"/>
                  </a:cubicBezTo>
                  <a:cubicBezTo>
                    <a:pt x="4033" y="10334"/>
                    <a:pt x="4128" y="10334"/>
                    <a:pt x="4159" y="10334"/>
                  </a:cubicBezTo>
                  <a:close/>
                  <a:moveTo>
                    <a:pt x="5420" y="8664"/>
                  </a:moveTo>
                  <a:cubicBezTo>
                    <a:pt x="5861" y="8853"/>
                    <a:pt x="6333" y="9042"/>
                    <a:pt x="6774" y="9168"/>
                  </a:cubicBezTo>
                  <a:cubicBezTo>
                    <a:pt x="6774" y="9326"/>
                    <a:pt x="6680" y="9515"/>
                    <a:pt x="6617" y="9735"/>
                  </a:cubicBezTo>
                  <a:cubicBezTo>
                    <a:pt x="6302" y="10586"/>
                    <a:pt x="5861" y="11153"/>
                    <a:pt x="5451" y="11153"/>
                  </a:cubicBezTo>
                  <a:cubicBezTo>
                    <a:pt x="5388" y="11153"/>
                    <a:pt x="5262" y="11090"/>
                    <a:pt x="5136" y="11059"/>
                  </a:cubicBezTo>
                  <a:cubicBezTo>
                    <a:pt x="5136" y="11027"/>
                    <a:pt x="5199" y="10996"/>
                    <a:pt x="5199" y="10933"/>
                  </a:cubicBezTo>
                  <a:cubicBezTo>
                    <a:pt x="5262" y="10680"/>
                    <a:pt x="5231" y="10397"/>
                    <a:pt x="5073" y="10145"/>
                  </a:cubicBezTo>
                  <a:cubicBezTo>
                    <a:pt x="4916" y="9830"/>
                    <a:pt x="4601" y="9704"/>
                    <a:pt x="4254" y="9641"/>
                  </a:cubicBezTo>
                  <a:cubicBezTo>
                    <a:pt x="4191" y="9483"/>
                    <a:pt x="4128" y="9326"/>
                    <a:pt x="4096" y="9168"/>
                  </a:cubicBezTo>
                  <a:cubicBezTo>
                    <a:pt x="4506" y="9011"/>
                    <a:pt x="4947" y="8853"/>
                    <a:pt x="5420" y="8664"/>
                  </a:cubicBezTo>
                  <a:close/>
                  <a:moveTo>
                    <a:pt x="5420" y="0"/>
                  </a:moveTo>
                  <a:cubicBezTo>
                    <a:pt x="4727" y="0"/>
                    <a:pt x="4096" y="662"/>
                    <a:pt x="3624" y="1859"/>
                  </a:cubicBezTo>
                  <a:cubicBezTo>
                    <a:pt x="3529" y="2048"/>
                    <a:pt x="3498" y="2237"/>
                    <a:pt x="3403" y="2458"/>
                  </a:cubicBezTo>
                  <a:cubicBezTo>
                    <a:pt x="3246" y="2395"/>
                    <a:pt x="3151" y="2363"/>
                    <a:pt x="2994" y="2363"/>
                  </a:cubicBezTo>
                  <a:cubicBezTo>
                    <a:pt x="2962" y="1828"/>
                    <a:pt x="2521" y="1418"/>
                    <a:pt x="1954" y="1418"/>
                  </a:cubicBezTo>
                  <a:cubicBezTo>
                    <a:pt x="1387" y="1418"/>
                    <a:pt x="946" y="1891"/>
                    <a:pt x="946" y="2426"/>
                  </a:cubicBezTo>
                  <a:cubicBezTo>
                    <a:pt x="662" y="2552"/>
                    <a:pt x="473" y="2710"/>
                    <a:pt x="347" y="2962"/>
                  </a:cubicBezTo>
                  <a:cubicBezTo>
                    <a:pt x="1" y="3592"/>
                    <a:pt x="221" y="4443"/>
                    <a:pt x="1072" y="5419"/>
                  </a:cubicBezTo>
                  <a:cubicBezTo>
                    <a:pt x="1166" y="5577"/>
                    <a:pt x="1324" y="5766"/>
                    <a:pt x="1482" y="5892"/>
                  </a:cubicBezTo>
                  <a:cubicBezTo>
                    <a:pt x="1324" y="6049"/>
                    <a:pt x="1229" y="6207"/>
                    <a:pt x="1072" y="6364"/>
                  </a:cubicBezTo>
                  <a:cubicBezTo>
                    <a:pt x="221" y="7372"/>
                    <a:pt x="1" y="8223"/>
                    <a:pt x="347" y="8853"/>
                  </a:cubicBezTo>
                  <a:cubicBezTo>
                    <a:pt x="631" y="9326"/>
                    <a:pt x="1166" y="9578"/>
                    <a:pt x="2017" y="9578"/>
                  </a:cubicBezTo>
                  <a:cubicBezTo>
                    <a:pt x="2269" y="9578"/>
                    <a:pt x="2553" y="9515"/>
                    <a:pt x="2868" y="9483"/>
                  </a:cubicBezTo>
                  <a:lnTo>
                    <a:pt x="3466" y="9357"/>
                  </a:lnTo>
                  <a:cubicBezTo>
                    <a:pt x="3498" y="9515"/>
                    <a:pt x="3529" y="9704"/>
                    <a:pt x="3624" y="9798"/>
                  </a:cubicBezTo>
                  <a:cubicBezTo>
                    <a:pt x="3403" y="9956"/>
                    <a:pt x="3246" y="10145"/>
                    <a:pt x="3183" y="10397"/>
                  </a:cubicBezTo>
                  <a:cubicBezTo>
                    <a:pt x="3120" y="10680"/>
                    <a:pt x="3151" y="10933"/>
                    <a:pt x="3309" y="11185"/>
                  </a:cubicBezTo>
                  <a:cubicBezTo>
                    <a:pt x="3498" y="11500"/>
                    <a:pt x="3844" y="11689"/>
                    <a:pt x="4222" y="11689"/>
                  </a:cubicBezTo>
                  <a:cubicBezTo>
                    <a:pt x="4380" y="11689"/>
                    <a:pt x="4569" y="11657"/>
                    <a:pt x="4727" y="11531"/>
                  </a:cubicBezTo>
                  <a:cubicBezTo>
                    <a:pt x="4947" y="11689"/>
                    <a:pt x="5199" y="11815"/>
                    <a:pt x="5483" y="11815"/>
                  </a:cubicBezTo>
                  <a:cubicBezTo>
                    <a:pt x="6176" y="11815"/>
                    <a:pt x="6806" y="11153"/>
                    <a:pt x="7278" y="9956"/>
                  </a:cubicBezTo>
                  <a:cubicBezTo>
                    <a:pt x="7373" y="9767"/>
                    <a:pt x="7404" y="9578"/>
                    <a:pt x="7467" y="9357"/>
                  </a:cubicBezTo>
                  <a:cubicBezTo>
                    <a:pt x="7688" y="9420"/>
                    <a:pt x="7909" y="9452"/>
                    <a:pt x="8098" y="9483"/>
                  </a:cubicBezTo>
                  <a:cubicBezTo>
                    <a:pt x="8413" y="9515"/>
                    <a:pt x="8696" y="9578"/>
                    <a:pt x="8980" y="9578"/>
                  </a:cubicBezTo>
                  <a:cubicBezTo>
                    <a:pt x="9767" y="9578"/>
                    <a:pt x="10366" y="9326"/>
                    <a:pt x="10618" y="8853"/>
                  </a:cubicBezTo>
                  <a:cubicBezTo>
                    <a:pt x="10996" y="8223"/>
                    <a:pt x="10744" y="7372"/>
                    <a:pt x="9925" y="6364"/>
                  </a:cubicBezTo>
                  <a:cubicBezTo>
                    <a:pt x="9799" y="6207"/>
                    <a:pt x="9641" y="6049"/>
                    <a:pt x="9484" y="5892"/>
                  </a:cubicBezTo>
                  <a:cubicBezTo>
                    <a:pt x="9610" y="5797"/>
                    <a:pt x="9673" y="5671"/>
                    <a:pt x="9799" y="5577"/>
                  </a:cubicBezTo>
                  <a:cubicBezTo>
                    <a:pt x="9956" y="5671"/>
                    <a:pt x="10114" y="5703"/>
                    <a:pt x="10240" y="5703"/>
                  </a:cubicBezTo>
                  <a:cubicBezTo>
                    <a:pt x="10586" y="5703"/>
                    <a:pt x="10933" y="5514"/>
                    <a:pt x="11154" y="5199"/>
                  </a:cubicBezTo>
                  <a:cubicBezTo>
                    <a:pt x="11248" y="4915"/>
                    <a:pt x="11280" y="4663"/>
                    <a:pt x="11217" y="4380"/>
                  </a:cubicBezTo>
                  <a:cubicBezTo>
                    <a:pt x="11122" y="4096"/>
                    <a:pt x="10965" y="3875"/>
                    <a:pt x="10744" y="3749"/>
                  </a:cubicBezTo>
                  <a:cubicBezTo>
                    <a:pt x="10775" y="3466"/>
                    <a:pt x="10712" y="3182"/>
                    <a:pt x="10586" y="2962"/>
                  </a:cubicBezTo>
                  <a:cubicBezTo>
                    <a:pt x="10325" y="2486"/>
                    <a:pt x="9740" y="2262"/>
                    <a:pt x="8927" y="2262"/>
                  </a:cubicBezTo>
                  <a:cubicBezTo>
                    <a:pt x="8663" y="2262"/>
                    <a:pt x="8375" y="2285"/>
                    <a:pt x="8066" y="2332"/>
                  </a:cubicBezTo>
                  <a:cubicBezTo>
                    <a:pt x="7877" y="2363"/>
                    <a:pt x="7656" y="2395"/>
                    <a:pt x="7436" y="2458"/>
                  </a:cubicBezTo>
                  <a:cubicBezTo>
                    <a:pt x="7341" y="2237"/>
                    <a:pt x="7310" y="2017"/>
                    <a:pt x="7247" y="1859"/>
                  </a:cubicBezTo>
                  <a:cubicBezTo>
                    <a:pt x="6806" y="630"/>
                    <a:pt x="6144" y="0"/>
                    <a:pt x="54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2" name="Google Shape;10172;p84"/>
          <p:cNvGrpSpPr/>
          <p:nvPr/>
        </p:nvGrpSpPr>
        <p:grpSpPr>
          <a:xfrm>
            <a:off x="6214778" y="3339207"/>
            <a:ext cx="332464" cy="353180"/>
            <a:chOff x="-24330250" y="2340425"/>
            <a:chExt cx="278050" cy="295375"/>
          </a:xfrm>
          <a:solidFill>
            <a:schemeClr val="accent1">
              <a:lumMod val="75000"/>
            </a:schemeClr>
          </a:solidFill>
        </p:grpSpPr>
        <p:sp>
          <p:nvSpPr>
            <p:cNvPr id="10173" name="Google Shape;10173;p84"/>
            <p:cNvSpPr/>
            <p:nvPr/>
          </p:nvSpPr>
          <p:spPr>
            <a:xfrm>
              <a:off x="-24330250" y="2340425"/>
              <a:ext cx="278050" cy="295375"/>
            </a:xfrm>
            <a:custGeom>
              <a:avLst/>
              <a:gdLst/>
              <a:ahLst/>
              <a:cxnLst/>
              <a:rect l="l" t="t" r="r" b="b"/>
              <a:pathLst>
                <a:path w="11122" h="11815" extrusionOk="0">
                  <a:moveTo>
                    <a:pt x="5577" y="693"/>
                  </a:moveTo>
                  <a:cubicBezTo>
                    <a:pt x="6711" y="693"/>
                    <a:pt x="7656" y="1638"/>
                    <a:pt x="7656" y="2804"/>
                  </a:cubicBezTo>
                  <a:lnTo>
                    <a:pt x="7656" y="3151"/>
                  </a:lnTo>
                  <a:cubicBezTo>
                    <a:pt x="7656" y="3340"/>
                    <a:pt x="7499" y="3497"/>
                    <a:pt x="7310" y="3497"/>
                  </a:cubicBezTo>
                  <a:lnTo>
                    <a:pt x="5924" y="3497"/>
                  </a:lnTo>
                  <a:lnTo>
                    <a:pt x="5924" y="3151"/>
                  </a:lnTo>
                  <a:cubicBezTo>
                    <a:pt x="5924" y="2962"/>
                    <a:pt x="5766" y="2804"/>
                    <a:pt x="5577" y="2804"/>
                  </a:cubicBezTo>
                  <a:cubicBezTo>
                    <a:pt x="5357" y="2804"/>
                    <a:pt x="5199" y="2962"/>
                    <a:pt x="5199" y="3151"/>
                  </a:cubicBezTo>
                  <a:lnTo>
                    <a:pt x="5199" y="3497"/>
                  </a:lnTo>
                  <a:lnTo>
                    <a:pt x="3844" y="3497"/>
                  </a:lnTo>
                  <a:cubicBezTo>
                    <a:pt x="3624" y="3497"/>
                    <a:pt x="3466" y="3340"/>
                    <a:pt x="3466" y="3151"/>
                  </a:cubicBezTo>
                  <a:lnTo>
                    <a:pt x="3466" y="2804"/>
                  </a:lnTo>
                  <a:cubicBezTo>
                    <a:pt x="3466" y="1638"/>
                    <a:pt x="4411" y="693"/>
                    <a:pt x="5577" y="693"/>
                  </a:cubicBezTo>
                  <a:close/>
                  <a:moveTo>
                    <a:pt x="8318" y="2867"/>
                  </a:moveTo>
                  <a:cubicBezTo>
                    <a:pt x="8728" y="2993"/>
                    <a:pt x="9043" y="3371"/>
                    <a:pt x="9043" y="3844"/>
                  </a:cubicBezTo>
                  <a:lnTo>
                    <a:pt x="9043" y="8727"/>
                  </a:lnTo>
                  <a:cubicBezTo>
                    <a:pt x="9043" y="9326"/>
                    <a:pt x="8570" y="9767"/>
                    <a:pt x="8003" y="9767"/>
                  </a:cubicBezTo>
                  <a:lnTo>
                    <a:pt x="5924" y="9767"/>
                  </a:lnTo>
                  <a:lnTo>
                    <a:pt x="5924" y="7309"/>
                  </a:lnTo>
                  <a:cubicBezTo>
                    <a:pt x="5924" y="7120"/>
                    <a:pt x="5766" y="6963"/>
                    <a:pt x="5577" y="6963"/>
                  </a:cubicBezTo>
                  <a:cubicBezTo>
                    <a:pt x="5357" y="6963"/>
                    <a:pt x="5199" y="7120"/>
                    <a:pt x="5199" y="7309"/>
                  </a:cubicBezTo>
                  <a:lnTo>
                    <a:pt x="5199" y="9767"/>
                  </a:lnTo>
                  <a:lnTo>
                    <a:pt x="3120" y="9767"/>
                  </a:lnTo>
                  <a:cubicBezTo>
                    <a:pt x="2521" y="9767"/>
                    <a:pt x="2112" y="9294"/>
                    <a:pt x="2112" y="8727"/>
                  </a:cubicBezTo>
                  <a:lnTo>
                    <a:pt x="2112" y="3844"/>
                  </a:lnTo>
                  <a:cubicBezTo>
                    <a:pt x="2112" y="3434"/>
                    <a:pt x="2364" y="3025"/>
                    <a:pt x="2805" y="2867"/>
                  </a:cubicBezTo>
                  <a:lnTo>
                    <a:pt x="2805" y="3151"/>
                  </a:lnTo>
                  <a:cubicBezTo>
                    <a:pt x="2805" y="3749"/>
                    <a:pt x="3277" y="4159"/>
                    <a:pt x="3844" y="4159"/>
                  </a:cubicBezTo>
                  <a:lnTo>
                    <a:pt x="7310" y="4159"/>
                  </a:lnTo>
                  <a:cubicBezTo>
                    <a:pt x="7877" y="4159"/>
                    <a:pt x="8318" y="3686"/>
                    <a:pt x="8318" y="3151"/>
                  </a:cubicBezTo>
                  <a:lnTo>
                    <a:pt x="8318" y="2867"/>
                  </a:lnTo>
                  <a:close/>
                  <a:moveTo>
                    <a:pt x="7972" y="693"/>
                  </a:moveTo>
                  <a:cubicBezTo>
                    <a:pt x="9326" y="693"/>
                    <a:pt x="10429" y="1796"/>
                    <a:pt x="10429" y="3151"/>
                  </a:cubicBezTo>
                  <a:lnTo>
                    <a:pt x="10429" y="8727"/>
                  </a:lnTo>
                  <a:lnTo>
                    <a:pt x="10397" y="8727"/>
                  </a:lnTo>
                  <a:cubicBezTo>
                    <a:pt x="10397" y="10082"/>
                    <a:pt x="9295" y="11184"/>
                    <a:pt x="7972" y="11184"/>
                  </a:cubicBezTo>
                  <a:lnTo>
                    <a:pt x="3120" y="11184"/>
                  </a:lnTo>
                  <a:cubicBezTo>
                    <a:pt x="1797" y="11184"/>
                    <a:pt x="694" y="10082"/>
                    <a:pt x="694" y="8727"/>
                  </a:cubicBezTo>
                  <a:lnTo>
                    <a:pt x="694" y="3151"/>
                  </a:lnTo>
                  <a:cubicBezTo>
                    <a:pt x="694" y="1796"/>
                    <a:pt x="1797" y="693"/>
                    <a:pt x="3120" y="693"/>
                  </a:cubicBezTo>
                  <a:lnTo>
                    <a:pt x="3718" y="693"/>
                  </a:lnTo>
                  <a:cubicBezTo>
                    <a:pt x="3277" y="1071"/>
                    <a:pt x="2994" y="1575"/>
                    <a:pt x="2868" y="2111"/>
                  </a:cubicBezTo>
                  <a:cubicBezTo>
                    <a:pt x="2017" y="2237"/>
                    <a:pt x="1387" y="2993"/>
                    <a:pt x="1387" y="3844"/>
                  </a:cubicBezTo>
                  <a:lnTo>
                    <a:pt x="1387" y="8727"/>
                  </a:lnTo>
                  <a:cubicBezTo>
                    <a:pt x="1387" y="9672"/>
                    <a:pt x="2175" y="10460"/>
                    <a:pt x="3120" y="10460"/>
                  </a:cubicBezTo>
                  <a:lnTo>
                    <a:pt x="7972" y="10460"/>
                  </a:lnTo>
                  <a:cubicBezTo>
                    <a:pt x="8917" y="10460"/>
                    <a:pt x="9704" y="9672"/>
                    <a:pt x="9704" y="8727"/>
                  </a:cubicBezTo>
                  <a:lnTo>
                    <a:pt x="9704" y="3844"/>
                  </a:lnTo>
                  <a:cubicBezTo>
                    <a:pt x="9704" y="2993"/>
                    <a:pt x="9074" y="2237"/>
                    <a:pt x="8255" y="2111"/>
                  </a:cubicBezTo>
                  <a:cubicBezTo>
                    <a:pt x="8098" y="1575"/>
                    <a:pt x="7814" y="1071"/>
                    <a:pt x="7373" y="693"/>
                  </a:cubicBezTo>
                  <a:close/>
                  <a:moveTo>
                    <a:pt x="3120" y="0"/>
                  </a:moveTo>
                  <a:cubicBezTo>
                    <a:pt x="1387" y="0"/>
                    <a:pt x="1" y="1418"/>
                    <a:pt x="1" y="3119"/>
                  </a:cubicBezTo>
                  <a:lnTo>
                    <a:pt x="1" y="8695"/>
                  </a:lnTo>
                  <a:cubicBezTo>
                    <a:pt x="1" y="10428"/>
                    <a:pt x="1418" y="11814"/>
                    <a:pt x="3120" y="11814"/>
                  </a:cubicBezTo>
                  <a:lnTo>
                    <a:pt x="7972" y="11814"/>
                  </a:lnTo>
                  <a:cubicBezTo>
                    <a:pt x="9704" y="11814"/>
                    <a:pt x="11091" y="10397"/>
                    <a:pt x="11091" y="8695"/>
                  </a:cubicBezTo>
                  <a:lnTo>
                    <a:pt x="11091" y="3119"/>
                  </a:lnTo>
                  <a:cubicBezTo>
                    <a:pt x="11122" y="1418"/>
                    <a:pt x="9704" y="0"/>
                    <a:pt x="79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84"/>
            <p:cNvSpPr/>
            <p:nvPr/>
          </p:nvSpPr>
          <p:spPr>
            <a:xfrm>
              <a:off x="-24225500" y="2375850"/>
              <a:ext cx="68550" cy="34700"/>
            </a:xfrm>
            <a:custGeom>
              <a:avLst/>
              <a:gdLst/>
              <a:ahLst/>
              <a:cxnLst/>
              <a:rect l="l" t="t" r="r" b="b"/>
              <a:pathLst>
                <a:path w="2742" h="1388" extrusionOk="0">
                  <a:moveTo>
                    <a:pt x="1387" y="1"/>
                  </a:moveTo>
                  <a:cubicBezTo>
                    <a:pt x="789" y="1"/>
                    <a:pt x="284" y="347"/>
                    <a:pt x="64" y="914"/>
                  </a:cubicBezTo>
                  <a:cubicBezTo>
                    <a:pt x="1" y="1103"/>
                    <a:pt x="64" y="1293"/>
                    <a:pt x="284" y="1324"/>
                  </a:cubicBezTo>
                  <a:cubicBezTo>
                    <a:pt x="330" y="1347"/>
                    <a:pt x="375" y="1357"/>
                    <a:pt x="418" y="1357"/>
                  </a:cubicBezTo>
                  <a:cubicBezTo>
                    <a:pt x="555" y="1357"/>
                    <a:pt x="670" y="1255"/>
                    <a:pt x="694" y="1135"/>
                  </a:cubicBezTo>
                  <a:cubicBezTo>
                    <a:pt x="789" y="851"/>
                    <a:pt x="1072" y="662"/>
                    <a:pt x="1387" y="662"/>
                  </a:cubicBezTo>
                  <a:cubicBezTo>
                    <a:pt x="1639" y="662"/>
                    <a:pt x="1923" y="851"/>
                    <a:pt x="2049" y="1135"/>
                  </a:cubicBezTo>
                  <a:cubicBezTo>
                    <a:pt x="2080" y="1293"/>
                    <a:pt x="2238" y="1387"/>
                    <a:pt x="2364" y="1387"/>
                  </a:cubicBezTo>
                  <a:cubicBezTo>
                    <a:pt x="2395" y="1387"/>
                    <a:pt x="2427" y="1387"/>
                    <a:pt x="2490" y="1324"/>
                  </a:cubicBezTo>
                  <a:cubicBezTo>
                    <a:pt x="2679" y="1261"/>
                    <a:pt x="2742" y="1072"/>
                    <a:pt x="2679" y="914"/>
                  </a:cubicBezTo>
                  <a:cubicBezTo>
                    <a:pt x="2490" y="347"/>
                    <a:pt x="1954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84"/>
            <p:cNvSpPr/>
            <p:nvPr/>
          </p:nvSpPr>
          <p:spPr>
            <a:xfrm>
              <a:off x="-24260925" y="2462500"/>
              <a:ext cx="138650" cy="17350"/>
            </a:xfrm>
            <a:custGeom>
              <a:avLst/>
              <a:gdLst/>
              <a:ahLst/>
              <a:cxnLst/>
              <a:rect l="l" t="t" r="r" b="b"/>
              <a:pathLst>
                <a:path w="5546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5199" y="693"/>
                  </a:lnTo>
                  <a:cubicBezTo>
                    <a:pt x="5388" y="693"/>
                    <a:pt x="5545" y="536"/>
                    <a:pt x="5545" y="347"/>
                  </a:cubicBezTo>
                  <a:cubicBezTo>
                    <a:pt x="5545" y="158"/>
                    <a:pt x="5388" y="0"/>
                    <a:pt x="5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84"/>
            <p:cNvSpPr/>
            <p:nvPr/>
          </p:nvSpPr>
          <p:spPr>
            <a:xfrm>
              <a:off x="-24260150" y="2515275"/>
              <a:ext cx="43350" cy="18125"/>
            </a:xfrm>
            <a:custGeom>
              <a:avLst/>
              <a:gdLst/>
              <a:ahLst/>
              <a:cxnLst/>
              <a:rect l="l" t="t" r="r" b="b"/>
              <a:pathLst>
                <a:path w="173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387" y="725"/>
                  </a:lnTo>
                  <a:cubicBezTo>
                    <a:pt x="1576" y="725"/>
                    <a:pt x="1733" y="567"/>
                    <a:pt x="1733" y="378"/>
                  </a:cubicBezTo>
                  <a:cubicBezTo>
                    <a:pt x="1702" y="158"/>
                    <a:pt x="154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84"/>
            <p:cNvSpPr/>
            <p:nvPr/>
          </p:nvSpPr>
          <p:spPr>
            <a:xfrm>
              <a:off x="-24260925" y="25499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84"/>
            <p:cNvSpPr/>
            <p:nvPr/>
          </p:nvSpPr>
          <p:spPr>
            <a:xfrm>
              <a:off x="-24165625" y="2515275"/>
              <a:ext cx="43350" cy="18125"/>
            </a:xfrm>
            <a:custGeom>
              <a:avLst/>
              <a:gdLst/>
              <a:ahLst/>
              <a:cxnLst/>
              <a:rect l="l" t="t" r="r" b="b"/>
              <a:pathLst>
                <a:path w="1734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387" y="725"/>
                  </a:lnTo>
                  <a:cubicBezTo>
                    <a:pt x="1576" y="725"/>
                    <a:pt x="1733" y="567"/>
                    <a:pt x="1733" y="378"/>
                  </a:cubicBezTo>
                  <a:cubicBezTo>
                    <a:pt x="1733" y="158"/>
                    <a:pt x="1576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84"/>
            <p:cNvSpPr/>
            <p:nvPr/>
          </p:nvSpPr>
          <p:spPr>
            <a:xfrm>
              <a:off x="-24157750" y="2549925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0" name="Google Shape;10180;p84"/>
          <p:cNvGrpSpPr/>
          <p:nvPr/>
        </p:nvGrpSpPr>
        <p:grpSpPr>
          <a:xfrm>
            <a:off x="6204420" y="3780420"/>
            <a:ext cx="353180" cy="353180"/>
            <a:chOff x="-24338900" y="2710600"/>
            <a:chExt cx="295375" cy="295375"/>
          </a:xfrm>
          <a:solidFill>
            <a:schemeClr val="accent1">
              <a:lumMod val="75000"/>
            </a:schemeClr>
          </a:solidFill>
        </p:grpSpPr>
        <p:sp>
          <p:nvSpPr>
            <p:cNvPr id="10181" name="Google Shape;10181;p84"/>
            <p:cNvSpPr/>
            <p:nvPr/>
          </p:nvSpPr>
          <p:spPr>
            <a:xfrm>
              <a:off x="-24250700" y="281692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3403" y="662"/>
                  </a:moveTo>
                  <a:cubicBezTo>
                    <a:pt x="3813" y="662"/>
                    <a:pt x="4128" y="977"/>
                    <a:pt x="4128" y="1387"/>
                  </a:cubicBezTo>
                  <a:cubicBezTo>
                    <a:pt x="4128" y="1922"/>
                    <a:pt x="3561" y="2363"/>
                    <a:pt x="2710" y="3025"/>
                  </a:cubicBezTo>
                  <a:cubicBezTo>
                    <a:pt x="2584" y="3119"/>
                    <a:pt x="2490" y="3182"/>
                    <a:pt x="2395" y="3309"/>
                  </a:cubicBezTo>
                  <a:cubicBezTo>
                    <a:pt x="2269" y="3214"/>
                    <a:pt x="2143" y="3151"/>
                    <a:pt x="2080" y="3025"/>
                  </a:cubicBezTo>
                  <a:cubicBezTo>
                    <a:pt x="1198" y="2363"/>
                    <a:pt x="662" y="1891"/>
                    <a:pt x="662" y="1387"/>
                  </a:cubicBezTo>
                  <a:cubicBezTo>
                    <a:pt x="662" y="946"/>
                    <a:pt x="977" y="662"/>
                    <a:pt x="1355" y="662"/>
                  </a:cubicBezTo>
                  <a:cubicBezTo>
                    <a:pt x="1860" y="662"/>
                    <a:pt x="2080" y="1229"/>
                    <a:pt x="2080" y="1261"/>
                  </a:cubicBezTo>
                  <a:cubicBezTo>
                    <a:pt x="2112" y="1418"/>
                    <a:pt x="2238" y="1481"/>
                    <a:pt x="2395" y="1481"/>
                  </a:cubicBezTo>
                  <a:cubicBezTo>
                    <a:pt x="2553" y="1481"/>
                    <a:pt x="2647" y="1355"/>
                    <a:pt x="2710" y="1261"/>
                  </a:cubicBezTo>
                  <a:cubicBezTo>
                    <a:pt x="2710" y="1229"/>
                    <a:pt x="2899" y="662"/>
                    <a:pt x="3403" y="662"/>
                  </a:cubicBezTo>
                  <a:close/>
                  <a:moveTo>
                    <a:pt x="1355" y="1"/>
                  </a:moveTo>
                  <a:cubicBezTo>
                    <a:pt x="568" y="1"/>
                    <a:pt x="1" y="631"/>
                    <a:pt x="1" y="1418"/>
                  </a:cubicBezTo>
                  <a:cubicBezTo>
                    <a:pt x="1" y="2269"/>
                    <a:pt x="694" y="2836"/>
                    <a:pt x="1671" y="3624"/>
                  </a:cubicBezTo>
                  <a:cubicBezTo>
                    <a:pt x="1828" y="3750"/>
                    <a:pt x="2049" y="3907"/>
                    <a:pt x="2238" y="4065"/>
                  </a:cubicBezTo>
                  <a:cubicBezTo>
                    <a:pt x="2301" y="4096"/>
                    <a:pt x="2395" y="4128"/>
                    <a:pt x="2458" y="4128"/>
                  </a:cubicBezTo>
                  <a:cubicBezTo>
                    <a:pt x="2553" y="4128"/>
                    <a:pt x="2616" y="4096"/>
                    <a:pt x="2710" y="4065"/>
                  </a:cubicBezTo>
                  <a:cubicBezTo>
                    <a:pt x="2899" y="3907"/>
                    <a:pt x="3057" y="3718"/>
                    <a:pt x="3246" y="3624"/>
                  </a:cubicBezTo>
                  <a:cubicBezTo>
                    <a:pt x="4254" y="2836"/>
                    <a:pt x="4947" y="2269"/>
                    <a:pt x="4947" y="1418"/>
                  </a:cubicBezTo>
                  <a:cubicBezTo>
                    <a:pt x="4821" y="599"/>
                    <a:pt x="4191" y="1"/>
                    <a:pt x="3403" y="1"/>
                  </a:cubicBezTo>
                  <a:cubicBezTo>
                    <a:pt x="3025" y="1"/>
                    <a:pt x="2616" y="158"/>
                    <a:pt x="2395" y="505"/>
                  </a:cubicBezTo>
                  <a:cubicBezTo>
                    <a:pt x="2112" y="190"/>
                    <a:pt x="1765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84"/>
            <p:cNvSpPr/>
            <p:nvPr/>
          </p:nvSpPr>
          <p:spPr>
            <a:xfrm>
              <a:off x="-24338900" y="2710600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341" y="725"/>
                  </a:moveTo>
                  <a:cubicBezTo>
                    <a:pt x="7530" y="725"/>
                    <a:pt x="7687" y="882"/>
                    <a:pt x="7687" y="1103"/>
                  </a:cubicBezTo>
                  <a:lnTo>
                    <a:pt x="7687" y="3844"/>
                  </a:lnTo>
                  <a:cubicBezTo>
                    <a:pt x="7687" y="4033"/>
                    <a:pt x="7845" y="4222"/>
                    <a:pt x="8034" y="4222"/>
                  </a:cubicBezTo>
                  <a:lnTo>
                    <a:pt x="10806" y="4222"/>
                  </a:lnTo>
                  <a:cubicBezTo>
                    <a:pt x="10995" y="4222"/>
                    <a:pt x="11153" y="4380"/>
                    <a:pt x="11153" y="4569"/>
                  </a:cubicBezTo>
                  <a:lnTo>
                    <a:pt x="11153" y="7309"/>
                  </a:lnTo>
                  <a:cubicBezTo>
                    <a:pt x="11153" y="7530"/>
                    <a:pt x="10995" y="7688"/>
                    <a:pt x="10806" y="7688"/>
                  </a:cubicBezTo>
                  <a:lnTo>
                    <a:pt x="8034" y="7688"/>
                  </a:lnTo>
                  <a:cubicBezTo>
                    <a:pt x="7845" y="7688"/>
                    <a:pt x="7687" y="7845"/>
                    <a:pt x="7687" y="8034"/>
                  </a:cubicBezTo>
                  <a:lnTo>
                    <a:pt x="7687" y="10775"/>
                  </a:lnTo>
                  <a:cubicBezTo>
                    <a:pt x="7687" y="10996"/>
                    <a:pt x="7530" y="11153"/>
                    <a:pt x="7341" y="11153"/>
                  </a:cubicBezTo>
                  <a:lnTo>
                    <a:pt x="4568" y="11153"/>
                  </a:lnTo>
                  <a:cubicBezTo>
                    <a:pt x="4379" y="11153"/>
                    <a:pt x="4222" y="10996"/>
                    <a:pt x="4222" y="10775"/>
                  </a:cubicBezTo>
                  <a:lnTo>
                    <a:pt x="4222" y="8034"/>
                  </a:lnTo>
                  <a:cubicBezTo>
                    <a:pt x="4222" y="7845"/>
                    <a:pt x="4064" y="7688"/>
                    <a:pt x="3875" y="7688"/>
                  </a:cubicBezTo>
                  <a:lnTo>
                    <a:pt x="1103" y="7688"/>
                  </a:lnTo>
                  <a:cubicBezTo>
                    <a:pt x="914" y="7688"/>
                    <a:pt x="756" y="7530"/>
                    <a:pt x="756" y="7309"/>
                  </a:cubicBezTo>
                  <a:lnTo>
                    <a:pt x="756" y="4569"/>
                  </a:lnTo>
                  <a:cubicBezTo>
                    <a:pt x="756" y="4380"/>
                    <a:pt x="914" y="4222"/>
                    <a:pt x="1103" y="4222"/>
                  </a:cubicBezTo>
                  <a:lnTo>
                    <a:pt x="3875" y="4222"/>
                  </a:lnTo>
                  <a:cubicBezTo>
                    <a:pt x="4064" y="4222"/>
                    <a:pt x="4222" y="4033"/>
                    <a:pt x="4222" y="3844"/>
                  </a:cubicBezTo>
                  <a:lnTo>
                    <a:pt x="4222" y="1103"/>
                  </a:lnTo>
                  <a:cubicBezTo>
                    <a:pt x="4222" y="882"/>
                    <a:pt x="4379" y="725"/>
                    <a:pt x="4568" y="725"/>
                  </a:cubicBezTo>
                  <a:close/>
                  <a:moveTo>
                    <a:pt x="4537" y="0"/>
                  </a:moveTo>
                  <a:cubicBezTo>
                    <a:pt x="3938" y="0"/>
                    <a:pt x="3466" y="473"/>
                    <a:pt x="3466" y="1072"/>
                  </a:cubicBezTo>
                  <a:lnTo>
                    <a:pt x="3466" y="3466"/>
                  </a:lnTo>
                  <a:lnTo>
                    <a:pt x="1071" y="3466"/>
                  </a:lnTo>
                  <a:cubicBezTo>
                    <a:pt x="473" y="3466"/>
                    <a:pt x="0" y="3938"/>
                    <a:pt x="0" y="4537"/>
                  </a:cubicBezTo>
                  <a:lnTo>
                    <a:pt x="0" y="7278"/>
                  </a:lnTo>
                  <a:cubicBezTo>
                    <a:pt x="0" y="7877"/>
                    <a:pt x="473" y="8349"/>
                    <a:pt x="1071" y="8349"/>
                  </a:cubicBezTo>
                  <a:lnTo>
                    <a:pt x="3466" y="8349"/>
                  </a:lnTo>
                  <a:lnTo>
                    <a:pt x="3466" y="10743"/>
                  </a:lnTo>
                  <a:cubicBezTo>
                    <a:pt x="3466" y="11342"/>
                    <a:pt x="3938" y="11815"/>
                    <a:pt x="4537" y="11815"/>
                  </a:cubicBezTo>
                  <a:lnTo>
                    <a:pt x="7309" y="11815"/>
                  </a:lnTo>
                  <a:cubicBezTo>
                    <a:pt x="7876" y="11815"/>
                    <a:pt x="8349" y="11342"/>
                    <a:pt x="8349" y="10743"/>
                  </a:cubicBezTo>
                  <a:lnTo>
                    <a:pt x="8349" y="8349"/>
                  </a:lnTo>
                  <a:lnTo>
                    <a:pt x="10743" y="8349"/>
                  </a:lnTo>
                  <a:cubicBezTo>
                    <a:pt x="11342" y="8349"/>
                    <a:pt x="11815" y="7877"/>
                    <a:pt x="11815" y="7278"/>
                  </a:cubicBezTo>
                  <a:lnTo>
                    <a:pt x="11815" y="4537"/>
                  </a:lnTo>
                  <a:cubicBezTo>
                    <a:pt x="11815" y="3938"/>
                    <a:pt x="11342" y="3466"/>
                    <a:pt x="10743" y="3466"/>
                  </a:cubicBezTo>
                  <a:lnTo>
                    <a:pt x="8349" y="3466"/>
                  </a:lnTo>
                  <a:lnTo>
                    <a:pt x="8349" y="1072"/>
                  </a:lnTo>
                  <a:cubicBezTo>
                    <a:pt x="8349" y="473"/>
                    <a:pt x="7876" y="0"/>
                    <a:pt x="73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3" name="Google Shape;10183;p84"/>
          <p:cNvGrpSpPr/>
          <p:nvPr/>
        </p:nvGrpSpPr>
        <p:grpSpPr>
          <a:xfrm>
            <a:off x="7995419" y="3339805"/>
            <a:ext cx="355063" cy="351984"/>
            <a:chOff x="-22859750" y="2335900"/>
            <a:chExt cx="296950" cy="294375"/>
          </a:xfrm>
          <a:solidFill>
            <a:schemeClr val="accent1">
              <a:lumMod val="75000"/>
            </a:schemeClr>
          </a:solidFill>
        </p:grpSpPr>
        <p:sp>
          <p:nvSpPr>
            <p:cNvPr id="10184" name="Google Shape;10184;p84"/>
            <p:cNvSpPr/>
            <p:nvPr/>
          </p:nvSpPr>
          <p:spPr>
            <a:xfrm>
              <a:off x="-22859750" y="2335900"/>
              <a:ext cx="296950" cy="294375"/>
            </a:xfrm>
            <a:custGeom>
              <a:avLst/>
              <a:gdLst/>
              <a:ahLst/>
              <a:cxnLst/>
              <a:rect l="l" t="t" r="r" b="b"/>
              <a:pathLst>
                <a:path w="11878" h="11775" extrusionOk="0">
                  <a:moveTo>
                    <a:pt x="7306" y="663"/>
                  </a:moveTo>
                  <a:cubicBezTo>
                    <a:pt x="7389" y="663"/>
                    <a:pt x="7475" y="671"/>
                    <a:pt x="7562" y="685"/>
                  </a:cubicBezTo>
                  <a:cubicBezTo>
                    <a:pt x="7814" y="780"/>
                    <a:pt x="8034" y="937"/>
                    <a:pt x="8192" y="1126"/>
                  </a:cubicBezTo>
                  <a:cubicBezTo>
                    <a:pt x="7908" y="1189"/>
                    <a:pt x="7656" y="1347"/>
                    <a:pt x="7467" y="1567"/>
                  </a:cubicBezTo>
                  <a:cubicBezTo>
                    <a:pt x="7341" y="1662"/>
                    <a:pt x="7341" y="1914"/>
                    <a:pt x="7467" y="2008"/>
                  </a:cubicBezTo>
                  <a:cubicBezTo>
                    <a:pt x="7530" y="2071"/>
                    <a:pt x="7617" y="2103"/>
                    <a:pt x="7703" y="2103"/>
                  </a:cubicBezTo>
                  <a:cubicBezTo>
                    <a:pt x="7790" y="2103"/>
                    <a:pt x="7877" y="2071"/>
                    <a:pt x="7940" y="2008"/>
                  </a:cubicBezTo>
                  <a:cubicBezTo>
                    <a:pt x="8129" y="1819"/>
                    <a:pt x="8412" y="1693"/>
                    <a:pt x="8696" y="1693"/>
                  </a:cubicBezTo>
                  <a:cubicBezTo>
                    <a:pt x="8979" y="1693"/>
                    <a:pt x="9231" y="1819"/>
                    <a:pt x="9452" y="2008"/>
                  </a:cubicBezTo>
                  <a:cubicBezTo>
                    <a:pt x="9767" y="2355"/>
                    <a:pt x="9830" y="2764"/>
                    <a:pt x="9673" y="3174"/>
                  </a:cubicBezTo>
                  <a:cubicBezTo>
                    <a:pt x="9389" y="3237"/>
                    <a:pt x="9137" y="3395"/>
                    <a:pt x="8885" y="3584"/>
                  </a:cubicBezTo>
                  <a:cubicBezTo>
                    <a:pt x="8759" y="3710"/>
                    <a:pt x="8759" y="3962"/>
                    <a:pt x="8885" y="4056"/>
                  </a:cubicBezTo>
                  <a:cubicBezTo>
                    <a:pt x="8948" y="4119"/>
                    <a:pt x="9035" y="4151"/>
                    <a:pt x="9121" y="4151"/>
                  </a:cubicBezTo>
                  <a:cubicBezTo>
                    <a:pt x="9208" y="4151"/>
                    <a:pt x="9294" y="4119"/>
                    <a:pt x="9358" y="4056"/>
                  </a:cubicBezTo>
                  <a:cubicBezTo>
                    <a:pt x="9547" y="3867"/>
                    <a:pt x="9830" y="3741"/>
                    <a:pt x="10114" y="3741"/>
                  </a:cubicBezTo>
                  <a:cubicBezTo>
                    <a:pt x="10397" y="3741"/>
                    <a:pt x="10649" y="3867"/>
                    <a:pt x="10870" y="4056"/>
                  </a:cubicBezTo>
                  <a:cubicBezTo>
                    <a:pt x="11059" y="4277"/>
                    <a:pt x="11185" y="4529"/>
                    <a:pt x="11185" y="4812"/>
                  </a:cubicBezTo>
                  <a:cubicBezTo>
                    <a:pt x="11185" y="5096"/>
                    <a:pt x="11059" y="5379"/>
                    <a:pt x="10870" y="5568"/>
                  </a:cubicBezTo>
                  <a:cubicBezTo>
                    <a:pt x="10649" y="5757"/>
                    <a:pt x="10397" y="5883"/>
                    <a:pt x="10114" y="5883"/>
                  </a:cubicBezTo>
                  <a:cubicBezTo>
                    <a:pt x="9925" y="5883"/>
                    <a:pt x="9767" y="6041"/>
                    <a:pt x="9767" y="6230"/>
                  </a:cubicBezTo>
                  <a:cubicBezTo>
                    <a:pt x="9767" y="6451"/>
                    <a:pt x="9925" y="6608"/>
                    <a:pt x="10114" y="6608"/>
                  </a:cubicBezTo>
                  <a:cubicBezTo>
                    <a:pt x="10429" y="6608"/>
                    <a:pt x="10712" y="6514"/>
                    <a:pt x="10964" y="6356"/>
                  </a:cubicBezTo>
                  <a:cubicBezTo>
                    <a:pt x="11090" y="6514"/>
                    <a:pt x="11122" y="6703"/>
                    <a:pt x="11122" y="6955"/>
                  </a:cubicBezTo>
                  <a:cubicBezTo>
                    <a:pt x="11122" y="7270"/>
                    <a:pt x="11027" y="7553"/>
                    <a:pt x="10807" y="7742"/>
                  </a:cubicBezTo>
                  <a:cubicBezTo>
                    <a:pt x="10618" y="7931"/>
                    <a:pt x="10366" y="8057"/>
                    <a:pt x="10082" y="8057"/>
                  </a:cubicBezTo>
                  <a:cubicBezTo>
                    <a:pt x="9799" y="8057"/>
                    <a:pt x="9515" y="7931"/>
                    <a:pt x="9326" y="7742"/>
                  </a:cubicBezTo>
                  <a:cubicBezTo>
                    <a:pt x="9137" y="7553"/>
                    <a:pt x="9011" y="7270"/>
                    <a:pt x="9011" y="6986"/>
                  </a:cubicBezTo>
                  <a:cubicBezTo>
                    <a:pt x="9011" y="6703"/>
                    <a:pt x="9137" y="6419"/>
                    <a:pt x="9326" y="6230"/>
                  </a:cubicBezTo>
                  <a:cubicBezTo>
                    <a:pt x="9452" y="6104"/>
                    <a:pt x="9452" y="5883"/>
                    <a:pt x="9326" y="5757"/>
                  </a:cubicBezTo>
                  <a:cubicBezTo>
                    <a:pt x="9263" y="5694"/>
                    <a:pt x="9176" y="5663"/>
                    <a:pt x="9090" y="5663"/>
                  </a:cubicBezTo>
                  <a:cubicBezTo>
                    <a:pt x="9003" y="5663"/>
                    <a:pt x="8916" y="5694"/>
                    <a:pt x="8853" y="5757"/>
                  </a:cubicBezTo>
                  <a:cubicBezTo>
                    <a:pt x="8538" y="6072"/>
                    <a:pt x="8349" y="6514"/>
                    <a:pt x="8349" y="6986"/>
                  </a:cubicBezTo>
                  <a:cubicBezTo>
                    <a:pt x="8349" y="7112"/>
                    <a:pt x="8349" y="7207"/>
                    <a:pt x="8381" y="7333"/>
                  </a:cubicBezTo>
                  <a:cubicBezTo>
                    <a:pt x="7562" y="7459"/>
                    <a:pt x="6932" y="8215"/>
                    <a:pt x="6932" y="9034"/>
                  </a:cubicBezTo>
                  <a:cubicBezTo>
                    <a:pt x="6932" y="9223"/>
                    <a:pt x="7089" y="9381"/>
                    <a:pt x="7278" y="9381"/>
                  </a:cubicBezTo>
                  <a:cubicBezTo>
                    <a:pt x="7467" y="9381"/>
                    <a:pt x="7625" y="9223"/>
                    <a:pt x="7625" y="9034"/>
                  </a:cubicBezTo>
                  <a:cubicBezTo>
                    <a:pt x="7625" y="8435"/>
                    <a:pt x="8097" y="8026"/>
                    <a:pt x="8664" y="8026"/>
                  </a:cubicBezTo>
                  <a:lnTo>
                    <a:pt x="8696" y="8026"/>
                  </a:lnTo>
                  <a:cubicBezTo>
                    <a:pt x="8727" y="8089"/>
                    <a:pt x="8822" y="8120"/>
                    <a:pt x="8853" y="8215"/>
                  </a:cubicBezTo>
                  <a:cubicBezTo>
                    <a:pt x="9074" y="8435"/>
                    <a:pt x="9326" y="8561"/>
                    <a:pt x="9641" y="8656"/>
                  </a:cubicBezTo>
                  <a:cubicBezTo>
                    <a:pt x="9673" y="8750"/>
                    <a:pt x="9704" y="8908"/>
                    <a:pt x="9704" y="9034"/>
                  </a:cubicBezTo>
                  <a:cubicBezTo>
                    <a:pt x="9704" y="9507"/>
                    <a:pt x="9452" y="9853"/>
                    <a:pt x="9011" y="10011"/>
                  </a:cubicBezTo>
                  <a:cubicBezTo>
                    <a:pt x="8979" y="9853"/>
                    <a:pt x="8853" y="9759"/>
                    <a:pt x="8664" y="9759"/>
                  </a:cubicBezTo>
                  <a:cubicBezTo>
                    <a:pt x="8444" y="9759"/>
                    <a:pt x="8286" y="9916"/>
                    <a:pt x="8286" y="10105"/>
                  </a:cubicBezTo>
                  <a:cubicBezTo>
                    <a:pt x="8286" y="10704"/>
                    <a:pt x="7814" y="11113"/>
                    <a:pt x="7278" y="11113"/>
                  </a:cubicBezTo>
                  <a:cubicBezTo>
                    <a:pt x="6711" y="11113"/>
                    <a:pt x="6239" y="10641"/>
                    <a:pt x="6239" y="10105"/>
                  </a:cubicBezTo>
                  <a:lnTo>
                    <a:pt x="6239" y="6640"/>
                  </a:lnTo>
                  <a:cubicBezTo>
                    <a:pt x="6522" y="6860"/>
                    <a:pt x="6932" y="6986"/>
                    <a:pt x="7278" y="6986"/>
                  </a:cubicBezTo>
                  <a:cubicBezTo>
                    <a:pt x="7467" y="6986"/>
                    <a:pt x="7625" y="6829"/>
                    <a:pt x="7625" y="6640"/>
                  </a:cubicBezTo>
                  <a:cubicBezTo>
                    <a:pt x="7625" y="6451"/>
                    <a:pt x="7467" y="6293"/>
                    <a:pt x="7278" y="6293"/>
                  </a:cubicBezTo>
                  <a:cubicBezTo>
                    <a:pt x="6680" y="6293"/>
                    <a:pt x="6239" y="5820"/>
                    <a:pt x="6239" y="5253"/>
                  </a:cubicBezTo>
                  <a:lnTo>
                    <a:pt x="6239" y="1788"/>
                  </a:lnTo>
                  <a:lnTo>
                    <a:pt x="6239" y="1756"/>
                  </a:lnTo>
                  <a:lnTo>
                    <a:pt x="6239" y="1725"/>
                  </a:lnTo>
                  <a:cubicBezTo>
                    <a:pt x="6239" y="1441"/>
                    <a:pt x="6365" y="1158"/>
                    <a:pt x="6554" y="969"/>
                  </a:cubicBezTo>
                  <a:cubicBezTo>
                    <a:pt x="6772" y="750"/>
                    <a:pt x="7027" y="663"/>
                    <a:pt x="7306" y="663"/>
                  </a:cubicBezTo>
                  <a:close/>
                  <a:moveTo>
                    <a:pt x="4492" y="726"/>
                  </a:moveTo>
                  <a:cubicBezTo>
                    <a:pt x="4756" y="726"/>
                    <a:pt x="5012" y="813"/>
                    <a:pt x="5230" y="1032"/>
                  </a:cubicBezTo>
                  <a:cubicBezTo>
                    <a:pt x="5419" y="1221"/>
                    <a:pt x="5545" y="1504"/>
                    <a:pt x="5545" y="1788"/>
                  </a:cubicBezTo>
                  <a:lnTo>
                    <a:pt x="5545" y="1819"/>
                  </a:lnTo>
                  <a:lnTo>
                    <a:pt x="5545" y="5285"/>
                  </a:lnTo>
                  <a:cubicBezTo>
                    <a:pt x="5545" y="5883"/>
                    <a:pt x="5073" y="6325"/>
                    <a:pt x="4506" y="6325"/>
                  </a:cubicBezTo>
                  <a:cubicBezTo>
                    <a:pt x="4317" y="6325"/>
                    <a:pt x="4159" y="6482"/>
                    <a:pt x="4159" y="6671"/>
                  </a:cubicBezTo>
                  <a:cubicBezTo>
                    <a:pt x="4159" y="6860"/>
                    <a:pt x="4317" y="7018"/>
                    <a:pt x="4506" y="7018"/>
                  </a:cubicBezTo>
                  <a:cubicBezTo>
                    <a:pt x="4915" y="7018"/>
                    <a:pt x="5262" y="6892"/>
                    <a:pt x="5545" y="6671"/>
                  </a:cubicBezTo>
                  <a:lnTo>
                    <a:pt x="5545" y="10105"/>
                  </a:lnTo>
                  <a:lnTo>
                    <a:pt x="5545" y="10137"/>
                  </a:lnTo>
                  <a:cubicBezTo>
                    <a:pt x="5545" y="10704"/>
                    <a:pt x="5073" y="11176"/>
                    <a:pt x="4506" y="11176"/>
                  </a:cubicBezTo>
                  <a:cubicBezTo>
                    <a:pt x="3939" y="11176"/>
                    <a:pt x="3498" y="10704"/>
                    <a:pt x="3498" y="10137"/>
                  </a:cubicBezTo>
                  <a:cubicBezTo>
                    <a:pt x="3498" y="9948"/>
                    <a:pt x="3340" y="9790"/>
                    <a:pt x="3151" y="9790"/>
                  </a:cubicBezTo>
                  <a:cubicBezTo>
                    <a:pt x="2994" y="9790"/>
                    <a:pt x="2836" y="9916"/>
                    <a:pt x="2773" y="10074"/>
                  </a:cubicBezTo>
                  <a:cubicBezTo>
                    <a:pt x="2395" y="9916"/>
                    <a:pt x="2080" y="9538"/>
                    <a:pt x="2080" y="9065"/>
                  </a:cubicBezTo>
                  <a:cubicBezTo>
                    <a:pt x="2080" y="8908"/>
                    <a:pt x="2111" y="8813"/>
                    <a:pt x="2143" y="8687"/>
                  </a:cubicBezTo>
                  <a:cubicBezTo>
                    <a:pt x="2426" y="8593"/>
                    <a:pt x="2710" y="8435"/>
                    <a:pt x="2930" y="8246"/>
                  </a:cubicBezTo>
                  <a:cubicBezTo>
                    <a:pt x="2994" y="8215"/>
                    <a:pt x="3057" y="8120"/>
                    <a:pt x="3088" y="8057"/>
                  </a:cubicBezTo>
                  <a:lnTo>
                    <a:pt x="3151" y="8057"/>
                  </a:lnTo>
                  <a:cubicBezTo>
                    <a:pt x="3718" y="8057"/>
                    <a:pt x="4159" y="8530"/>
                    <a:pt x="4159" y="9065"/>
                  </a:cubicBezTo>
                  <a:cubicBezTo>
                    <a:pt x="4159" y="9286"/>
                    <a:pt x="4317" y="9444"/>
                    <a:pt x="4506" y="9444"/>
                  </a:cubicBezTo>
                  <a:cubicBezTo>
                    <a:pt x="4726" y="9444"/>
                    <a:pt x="4884" y="9286"/>
                    <a:pt x="4884" y="9065"/>
                  </a:cubicBezTo>
                  <a:cubicBezTo>
                    <a:pt x="4884" y="8215"/>
                    <a:pt x="4254" y="7490"/>
                    <a:pt x="3403" y="7396"/>
                  </a:cubicBezTo>
                  <a:cubicBezTo>
                    <a:pt x="3466" y="7270"/>
                    <a:pt x="3466" y="7144"/>
                    <a:pt x="3466" y="7018"/>
                  </a:cubicBezTo>
                  <a:cubicBezTo>
                    <a:pt x="3466" y="6545"/>
                    <a:pt x="3246" y="6104"/>
                    <a:pt x="2930" y="5820"/>
                  </a:cubicBezTo>
                  <a:cubicBezTo>
                    <a:pt x="2883" y="5757"/>
                    <a:pt x="2797" y="5726"/>
                    <a:pt x="2706" y="5726"/>
                  </a:cubicBezTo>
                  <a:cubicBezTo>
                    <a:pt x="2615" y="5726"/>
                    <a:pt x="2521" y="5757"/>
                    <a:pt x="2458" y="5820"/>
                  </a:cubicBezTo>
                  <a:cubicBezTo>
                    <a:pt x="2363" y="5915"/>
                    <a:pt x="2363" y="6167"/>
                    <a:pt x="2458" y="6262"/>
                  </a:cubicBezTo>
                  <a:cubicBezTo>
                    <a:pt x="2678" y="6482"/>
                    <a:pt x="2773" y="6734"/>
                    <a:pt x="2773" y="7018"/>
                  </a:cubicBezTo>
                  <a:cubicBezTo>
                    <a:pt x="2773" y="7301"/>
                    <a:pt x="2678" y="7585"/>
                    <a:pt x="2458" y="7774"/>
                  </a:cubicBezTo>
                  <a:cubicBezTo>
                    <a:pt x="2269" y="7963"/>
                    <a:pt x="1985" y="8089"/>
                    <a:pt x="1733" y="8089"/>
                  </a:cubicBezTo>
                  <a:cubicBezTo>
                    <a:pt x="1450" y="8089"/>
                    <a:pt x="1166" y="7963"/>
                    <a:pt x="977" y="7774"/>
                  </a:cubicBezTo>
                  <a:cubicBezTo>
                    <a:pt x="788" y="7585"/>
                    <a:pt x="662" y="7301"/>
                    <a:pt x="662" y="7018"/>
                  </a:cubicBezTo>
                  <a:cubicBezTo>
                    <a:pt x="662" y="6829"/>
                    <a:pt x="725" y="6640"/>
                    <a:pt x="820" y="6419"/>
                  </a:cubicBezTo>
                  <a:cubicBezTo>
                    <a:pt x="1103" y="6608"/>
                    <a:pt x="1355" y="6671"/>
                    <a:pt x="1670" y="6671"/>
                  </a:cubicBezTo>
                  <a:cubicBezTo>
                    <a:pt x="1891" y="6671"/>
                    <a:pt x="2048" y="6514"/>
                    <a:pt x="2048" y="6325"/>
                  </a:cubicBezTo>
                  <a:cubicBezTo>
                    <a:pt x="2048" y="6104"/>
                    <a:pt x="1891" y="5946"/>
                    <a:pt x="1670" y="5946"/>
                  </a:cubicBezTo>
                  <a:cubicBezTo>
                    <a:pt x="1418" y="5946"/>
                    <a:pt x="1135" y="5852"/>
                    <a:pt x="946" y="5631"/>
                  </a:cubicBezTo>
                  <a:cubicBezTo>
                    <a:pt x="725" y="5442"/>
                    <a:pt x="631" y="5159"/>
                    <a:pt x="631" y="4907"/>
                  </a:cubicBezTo>
                  <a:cubicBezTo>
                    <a:pt x="631" y="4623"/>
                    <a:pt x="725" y="4340"/>
                    <a:pt x="946" y="4151"/>
                  </a:cubicBezTo>
                  <a:cubicBezTo>
                    <a:pt x="1135" y="3962"/>
                    <a:pt x="1418" y="3836"/>
                    <a:pt x="1670" y="3836"/>
                  </a:cubicBezTo>
                  <a:cubicBezTo>
                    <a:pt x="1954" y="3836"/>
                    <a:pt x="2237" y="3962"/>
                    <a:pt x="2426" y="4151"/>
                  </a:cubicBezTo>
                  <a:cubicBezTo>
                    <a:pt x="2489" y="4214"/>
                    <a:pt x="2576" y="4245"/>
                    <a:pt x="2663" y="4245"/>
                  </a:cubicBezTo>
                  <a:cubicBezTo>
                    <a:pt x="2749" y="4245"/>
                    <a:pt x="2836" y="4214"/>
                    <a:pt x="2899" y="4151"/>
                  </a:cubicBezTo>
                  <a:cubicBezTo>
                    <a:pt x="3025" y="4025"/>
                    <a:pt x="3025" y="3804"/>
                    <a:pt x="2899" y="3678"/>
                  </a:cubicBezTo>
                  <a:cubicBezTo>
                    <a:pt x="2678" y="3426"/>
                    <a:pt x="2426" y="3332"/>
                    <a:pt x="2111" y="3237"/>
                  </a:cubicBezTo>
                  <a:cubicBezTo>
                    <a:pt x="1954" y="2859"/>
                    <a:pt x="2048" y="2418"/>
                    <a:pt x="2363" y="2103"/>
                  </a:cubicBezTo>
                  <a:cubicBezTo>
                    <a:pt x="2552" y="1914"/>
                    <a:pt x="2836" y="1788"/>
                    <a:pt x="3088" y="1788"/>
                  </a:cubicBezTo>
                  <a:cubicBezTo>
                    <a:pt x="3372" y="1788"/>
                    <a:pt x="3655" y="1914"/>
                    <a:pt x="3844" y="2103"/>
                  </a:cubicBezTo>
                  <a:cubicBezTo>
                    <a:pt x="3907" y="2166"/>
                    <a:pt x="3994" y="2197"/>
                    <a:pt x="4080" y="2197"/>
                  </a:cubicBezTo>
                  <a:cubicBezTo>
                    <a:pt x="4167" y="2197"/>
                    <a:pt x="4254" y="2166"/>
                    <a:pt x="4317" y="2103"/>
                  </a:cubicBezTo>
                  <a:cubicBezTo>
                    <a:pt x="4443" y="1977"/>
                    <a:pt x="4443" y="1756"/>
                    <a:pt x="4317" y="1630"/>
                  </a:cubicBezTo>
                  <a:cubicBezTo>
                    <a:pt x="4128" y="1441"/>
                    <a:pt x="3876" y="1284"/>
                    <a:pt x="3624" y="1189"/>
                  </a:cubicBezTo>
                  <a:cubicBezTo>
                    <a:pt x="3781" y="969"/>
                    <a:pt x="3970" y="811"/>
                    <a:pt x="4254" y="748"/>
                  </a:cubicBezTo>
                  <a:cubicBezTo>
                    <a:pt x="4333" y="734"/>
                    <a:pt x="4413" y="726"/>
                    <a:pt x="4492" y="726"/>
                  </a:cubicBezTo>
                  <a:close/>
                  <a:moveTo>
                    <a:pt x="7254" y="0"/>
                  </a:moveTo>
                  <a:cubicBezTo>
                    <a:pt x="6817" y="0"/>
                    <a:pt x="6387" y="190"/>
                    <a:pt x="6049" y="528"/>
                  </a:cubicBezTo>
                  <a:cubicBezTo>
                    <a:pt x="6018" y="559"/>
                    <a:pt x="5923" y="654"/>
                    <a:pt x="5892" y="717"/>
                  </a:cubicBezTo>
                  <a:cubicBezTo>
                    <a:pt x="5860" y="654"/>
                    <a:pt x="5766" y="622"/>
                    <a:pt x="5734" y="528"/>
                  </a:cubicBezTo>
                  <a:cubicBezTo>
                    <a:pt x="5391" y="185"/>
                    <a:pt x="4972" y="13"/>
                    <a:pt x="4521" y="13"/>
                  </a:cubicBezTo>
                  <a:cubicBezTo>
                    <a:pt x="4392" y="13"/>
                    <a:pt x="4261" y="27"/>
                    <a:pt x="4128" y="55"/>
                  </a:cubicBezTo>
                  <a:cubicBezTo>
                    <a:pt x="3561" y="181"/>
                    <a:pt x="3151" y="559"/>
                    <a:pt x="2899" y="1126"/>
                  </a:cubicBezTo>
                  <a:cubicBezTo>
                    <a:pt x="2552" y="1158"/>
                    <a:pt x="2206" y="1347"/>
                    <a:pt x="1922" y="1599"/>
                  </a:cubicBezTo>
                  <a:cubicBezTo>
                    <a:pt x="1481" y="2040"/>
                    <a:pt x="1324" y="2607"/>
                    <a:pt x="1450" y="3206"/>
                  </a:cubicBezTo>
                  <a:cubicBezTo>
                    <a:pt x="1103" y="3237"/>
                    <a:pt x="788" y="3458"/>
                    <a:pt x="505" y="3678"/>
                  </a:cubicBezTo>
                  <a:cubicBezTo>
                    <a:pt x="190" y="3993"/>
                    <a:pt x="1" y="4434"/>
                    <a:pt x="1" y="4907"/>
                  </a:cubicBezTo>
                  <a:cubicBezTo>
                    <a:pt x="1" y="5285"/>
                    <a:pt x="127" y="5663"/>
                    <a:pt x="347" y="5915"/>
                  </a:cubicBezTo>
                  <a:cubicBezTo>
                    <a:pt x="127" y="6230"/>
                    <a:pt x="1" y="6608"/>
                    <a:pt x="1" y="6955"/>
                  </a:cubicBezTo>
                  <a:cubicBezTo>
                    <a:pt x="1" y="7427"/>
                    <a:pt x="190" y="7868"/>
                    <a:pt x="505" y="8183"/>
                  </a:cubicBezTo>
                  <a:cubicBezTo>
                    <a:pt x="788" y="8435"/>
                    <a:pt x="1103" y="8593"/>
                    <a:pt x="1450" y="8624"/>
                  </a:cubicBezTo>
                  <a:cubicBezTo>
                    <a:pt x="1418" y="8750"/>
                    <a:pt x="1418" y="8876"/>
                    <a:pt x="1418" y="9002"/>
                  </a:cubicBezTo>
                  <a:cubicBezTo>
                    <a:pt x="1418" y="9916"/>
                    <a:pt x="2080" y="10609"/>
                    <a:pt x="2962" y="10735"/>
                  </a:cubicBezTo>
                  <a:cubicBezTo>
                    <a:pt x="3214" y="11365"/>
                    <a:pt x="3813" y="11775"/>
                    <a:pt x="4569" y="11775"/>
                  </a:cubicBezTo>
                  <a:cubicBezTo>
                    <a:pt x="5104" y="11775"/>
                    <a:pt x="5640" y="11523"/>
                    <a:pt x="5955" y="11082"/>
                  </a:cubicBezTo>
                  <a:cubicBezTo>
                    <a:pt x="6270" y="11523"/>
                    <a:pt x="6774" y="11775"/>
                    <a:pt x="7310" y="11775"/>
                  </a:cubicBezTo>
                  <a:cubicBezTo>
                    <a:pt x="8034" y="11775"/>
                    <a:pt x="8664" y="11365"/>
                    <a:pt x="8948" y="10735"/>
                  </a:cubicBezTo>
                  <a:cubicBezTo>
                    <a:pt x="9799" y="10609"/>
                    <a:pt x="10460" y="9916"/>
                    <a:pt x="10460" y="9002"/>
                  </a:cubicBezTo>
                  <a:cubicBezTo>
                    <a:pt x="10460" y="8876"/>
                    <a:pt x="10460" y="8750"/>
                    <a:pt x="10429" y="8624"/>
                  </a:cubicBezTo>
                  <a:cubicBezTo>
                    <a:pt x="10775" y="8593"/>
                    <a:pt x="11090" y="8404"/>
                    <a:pt x="11374" y="8183"/>
                  </a:cubicBezTo>
                  <a:cubicBezTo>
                    <a:pt x="11689" y="7837"/>
                    <a:pt x="11878" y="7427"/>
                    <a:pt x="11878" y="6955"/>
                  </a:cubicBezTo>
                  <a:cubicBezTo>
                    <a:pt x="11878" y="6545"/>
                    <a:pt x="11783" y="6199"/>
                    <a:pt x="11531" y="5915"/>
                  </a:cubicBezTo>
                  <a:cubicBezTo>
                    <a:pt x="11689" y="5663"/>
                    <a:pt x="11815" y="5285"/>
                    <a:pt x="11815" y="4907"/>
                  </a:cubicBezTo>
                  <a:cubicBezTo>
                    <a:pt x="11815" y="4434"/>
                    <a:pt x="11594" y="3993"/>
                    <a:pt x="11279" y="3678"/>
                  </a:cubicBezTo>
                  <a:cubicBezTo>
                    <a:pt x="11027" y="3395"/>
                    <a:pt x="10712" y="3237"/>
                    <a:pt x="10334" y="3206"/>
                  </a:cubicBezTo>
                  <a:cubicBezTo>
                    <a:pt x="10460" y="2670"/>
                    <a:pt x="10303" y="2040"/>
                    <a:pt x="9862" y="1599"/>
                  </a:cubicBezTo>
                  <a:cubicBezTo>
                    <a:pt x="9610" y="1315"/>
                    <a:pt x="9231" y="1158"/>
                    <a:pt x="8885" y="1126"/>
                  </a:cubicBezTo>
                  <a:cubicBezTo>
                    <a:pt x="8664" y="559"/>
                    <a:pt x="8223" y="181"/>
                    <a:pt x="7656" y="55"/>
                  </a:cubicBezTo>
                  <a:cubicBezTo>
                    <a:pt x="7523" y="18"/>
                    <a:pt x="7388" y="0"/>
                    <a:pt x="7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5" name="Google Shape;10185;p84"/>
            <p:cNvSpPr/>
            <p:nvPr/>
          </p:nvSpPr>
          <p:spPr>
            <a:xfrm>
              <a:off x="-22685675" y="24081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740" y="1"/>
                  </a:moveTo>
                  <a:cubicBezTo>
                    <a:pt x="654" y="1"/>
                    <a:pt x="567" y="32"/>
                    <a:pt x="504" y="95"/>
                  </a:cubicBezTo>
                  <a:cubicBezTo>
                    <a:pt x="189" y="410"/>
                    <a:pt x="0" y="820"/>
                    <a:pt x="0" y="1292"/>
                  </a:cubicBezTo>
                  <a:cubicBezTo>
                    <a:pt x="0" y="1765"/>
                    <a:pt x="189" y="2206"/>
                    <a:pt x="504" y="2521"/>
                  </a:cubicBezTo>
                  <a:cubicBezTo>
                    <a:pt x="599" y="2584"/>
                    <a:pt x="662" y="2647"/>
                    <a:pt x="756" y="2647"/>
                  </a:cubicBezTo>
                  <a:cubicBezTo>
                    <a:pt x="819" y="2647"/>
                    <a:pt x="945" y="2615"/>
                    <a:pt x="977" y="2521"/>
                  </a:cubicBezTo>
                  <a:cubicBezTo>
                    <a:pt x="1103" y="2395"/>
                    <a:pt x="1103" y="2174"/>
                    <a:pt x="977" y="2048"/>
                  </a:cubicBezTo>
                  <a:cubicBezTo>
                    <a:pt x="788" y="1859"/>
                    <a:pt x="662" y="1576"/>
                    <a:pt x="662" y="1292"/>
                  </a:cubicBezTo>
                  <a:cubicBezTo>
                    <a:pt x="662" y="1040"/>
                    <a:pt x="788" y="757"/>
                    <a:pt x="977" y="536"/>
                  </a:cubicBezTo>
                  <a:cubicBezTo>
                    <a:pt x="1103" y="442"/>
                    <a:pt x="1103" y="253"/>
                    <a:pt x="977" y="95"/>
                  </a:cubicBezTo>
                  <a:cubicBezTo>
                    <a:pt x="914" y="32"/>
                    <a:pt x="827" y="1"/>
                    <a:pt x="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84"/>
            <p:cNvSpPr/>
            <p:nvPr/>
          </p:nvSpPr>
          <p:spPr>
            <a:xfrm>
              <a:off x="-22766800" y="24089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362" y="0"/>
                  </a:moveTo>
                  <a:cubicBezTo>
                    <a:pt x="276" y="0"/>
                    <a:pt x="189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cubicBezTo>
                    <a:pt x="315" y="756"/>
                    <a:pt x="441" y="1040"/>
                    <a:pt x="441" y="1323"/>
                  </a:cubicBezTo>
                  <a:cubicBezTo>
                    <a:pt x="441" y="1575"/>
                    <a:pt x="315" y="1859"/>
                    <a:pt x="126" y="2048"/>
                  </a:cubicBezTo>
                  <a:cubicBezTo>
                    <a:pt x="0" y="2174"/>
                    <a:pt x="0" y="2426"/>
                    <a:pt x="126" y="2520"/>
                  </a:cubicBezTo>
                  <a:cubicBezTo>
                    <a:pt x="221" y="2615"/>
                    <a:pt x="284" y="2646"/>
                    <a:pt x="378" y="2646"/>
                  </a:cubicBezTo>
                  <a:cubicBezTo>
                    <a:pt x="441" y="2646"/>
                    <a:pt x="567" y="2615"/>
                    <a:pt x="599" y="2520"/>
                  </a:cubicBezTo>
                  <a:cubicBezTo>
                    <a:pt x="977" y="2174"/>
                    <a:pt x="1103" y="1733"/>
                    <a:pt x="1103" y="1323"/>
                  </a:cubicBezTo>
                  <a:cubicBezTo>
                    <a:pt x="1103" y="851"/>
                    <a:pt x="914" y="410"/>
                    <a:pt x="599" y="95"/>
                  </a:cubicBezTo>
                  <a:cubicBezTo>
                    <a:pt x="536" y="32"/>
                    <a:pt x="449" y="0"/>
                    <a:pt x="3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7" name="Google Shape;10187;p84"/>
          <p:cNvGrpSpPr/>
          <p:nvPr/>
        </p:nvGrpSpPr>
        <p:grpSpPr>
          <a:xfrm>
            <a:off x="5774767" y="1561953"/>
            <a:ext cx="311749" cy="353210"/>
            <a:chOff x="-27710725" y="1959200"/>
            <a:chExt cx="260725" cy="295400"/>
          </a:xfrm>
          <a:solidFill>
            <a:schemeClr val="accent1">
              <a:lumMod val="75000"/>
            </a:schemeClr>
          </a:solidFill>
        </p:grpSpPr>
        <p:sp>
          <p:nvSpPr>
            <p:cNvPr id="10188" name="Google Shape;10188;p84"/>
            <p:cNvSpPr/>
            <p:nvPr/>
          </p:nvSpPr>
          <p:spPr>
            <a:xfrm>
              <a:off x="-27710725" y="1959200"/>
              <a:ext cx="260725" cy="295400"/>
            </a:xfrm>
            <a:custGeom>
              <a:avLst/>
              <a:gdLst/>
              <a:ahLst/>
              <a:cxnLst/>
              <a:rect l="l" t="t" r="r" b="b"/>
              <a:pathLst>
                <a:path w="10429" h="11816" extrusionOk="0">
                  <a:moveTo>
                    <a:pt x="1072" y="3561"/>
                  </a:moveTo>
                  <a:cubicBezTo>
                    <a:pt x="1261" y="3561"/>
                    <a:pt x="1418" y="3718"/>
                    <a:pt x="1418" y="3907"/>
                  </a:cubicBezTo>
                  <a:lnTo>
                    <a:pt x="1418" y="4916"/>
                  </a:lnTo>
                  <a:lnTo>
                    <a:pt x="694" y="4916"/>
                  </a:lnTo>
                  <a:lnTo>
                    <a:pt x="694" y="3907"/>
                  </a:lnTo>
                  <a:cubicBezTo>
                    <a:pt x="694" y="3718"/>
                    <a:pt x="851" y="3561"/>
                    <a:pt x="1072" y="3561"/>
                  </a:cubicBezTo>
                  <a:close/>
                  <a:moveTo>
                    <a:pt x="5230" y="3561"/>
                  </a:moveTo>
                  <a:cubicBezTo>
                    <a:pt x="5419" y="3561"/>
                    <a:pt x="5577" y="3718"/>
                    <a:pt x="5577" y="3907"/>
                  </a:cubicBezTo>
                  <a:lnTo>
                    <a:pt x="5577" y="4916"/>
                  </a:lnTo>
                  <a:lnTo>
                    <a:pt x="4884" y="4916"/>
                  </a:lnTo>
                  <a:lnTo>
                    <a:pt x="4884" y="3907"/>
                  </a:lnTo>
                  <a:cubicBezTo>
                    <a:pt x="4884" y="3718"/>
                    <a:pt x="5041" y="3561"/>
                    <a:pt x="5230" y="3561"/>
                  </a:cubicBezTo>
                  <a:close/>
                  <a:moveTo>
                    <a:pt x="8696" y="4348"/>
                  </a:moveTo>
                  <a:cubicBezTo>
                    <a:pt x="9294" y="4348"/>
                    <a:pt x="9736" y="4821"/>
                    <a:pt x="9736" y="5357"/>
                  </a:cubicBezTo>
                  <a:cubicBezTo>
                    <a:pt x="9736" y="5924"/>
                    <a:pt x="9263" y="6396"/>
                    <a:pt x="8696" y="6396"/>
                  </a:cubicBezTo>
                  <a:cubicBezTo>
                    <a:pt x="8097" y="6396"/>
                    <a:pt x="7688" y="5924"/>
                    <a:pt x="7688" y="5357"/>
                  </a:cubicBezTo>
                  <a:cubicBezTo>
                    <a:pt x="7688" y="4821"/>
                    <a:pt x="8160" y="4348"/>
                    <a:pt x="8696" y="4348"/>
                  </a:cubicBezTo>
                  <a:close/>
                  <a:moveTo>
                    <a:pt x="5482" y="5609"/>
                  </a:moveTo>
                  <a:cubicBezTo>
                    <a:pt x="5388" y="6176"/>
                    <a:pt x="5073" y="6774"/>
                    <a:pt x="4569" y="7121"/>
                  </a:cubicBezTo>
                  <a:cubicBezTo>
                    <a:pt x="4120" y="7475"/>
                    <a:pt x="3582" y="7653"/>
                    <a:pt x="3036" y="7653"/>
                  </a:cubicBezTo>
                  <a:cubicBezTo>
                    <a:pt x="2854" y="7653"/>
                    <a:pt x="2671" y="7633"/>
                    <a:pt x="2489" y="7593"/>
                  </a:cubicBezTo>
                  <a:cubicBezTo>
                    <a:pt x="1639" y="7404"/>
                    <a:pt x="946" y="6617"/>
                    <a:pt x="757" y="5640"/>
                  </a:cubicBezTo>
                  <a:lnTo>
                    <a:pt x="1418" y="5640"/>
                  </a:lnTo>
                  <a:cubicBezTo>
                    <a:pt x="1481" y="5955"/>
                    <a:pt x="1639" y="6270"/>
                    <a:pt x="1891" y="6491"/>
                  </a:cubicBezTo>
                  <a:cubicBezTo>
                    <a:pt x="2206" y="6806"/>
                    <a:pt x="2647" y="7026"/>
                    <a:pt x="3119" y="7026"/>
                  </a:cubicBezTo>
                  <a:cubicBezTo>
                    <a:pt x="3183" y="7026"/>
                    <a:pt x="3309" y="7026"/>
                    <a:pt x="3372" y="6963"/>
                  </a:cubicBezTo>
                  <a:cubicBezTo>
                    <a:pt x="4096" y="6837"/>
                    <a:pt x="4600" y="6302"/>
                    <a:pt x="4758" y="5609"/>
                  </a:cubicBezTo>
                  <a:close/>
                  <a:moveTo>
                    <a:pt x="2426" y="1"/>
                  </a:moveTo>
                  <a:cubicBezTo>
                    <a:pt x="2237" y="1"/>
                    <a:pt x="2080" y="158"/>
                    <a:pt x="2080" y="347"/>
                  </a:cubicBezTo>
                  <a:lnTo>
                    <a:pt x="2080" y="725"/>
                  </a:lnTo>
                  <a:lnTo>
                    <a:pt x="1733" y="725"/>
                  </a:lnTo>
                  <a:cubicBezTo>
                    <a:pt x="1135" y="725"/>
                    <a:pt x="694" y="1198"/>
                    <a:pt x="694" y="1734"/>
                  </a:cubicBezTo>
                  <a:lnTo>
                    <a:pt x="694" y="2836"/>
                  </a:lnTo>
                  <a:cubicBezTo>
                    <a:pt x="316" y="2994"/>
                    <a:pt x="1" y="3340"/>
                    <a:pt x="1" y="3813"/>
                  </a:cubicBezTo>
                  <a:lnTo>
                    <a:pt x="1" y="5073"/>
                  </a:lnTo>
                  <a:lnTo>
                    <a:pt x="1" y="5231"/>
                  </a:lnTo>
                  <a:cubicBezTo>
                    <a:pt x="32" y="5924"/>
                    <a:pt x="284" y="6554"/>
                    <a:pt x="662" y="7058"/>
                  </a:cubicBezTo>
                  <a:cubicBezTo>
                    <a:pt x="1103" y="7656"/>
                    <a:pt x="1702" y="8035"/>
                    <a:pt x="2395" y="8224"/>
                  </a:cubicBezTo>
                  <a:cubicBezTo>
                    <a:pt x="2521" y="8287"/>
                    <a:pt x="2678" y="8287"/>
                    <a:pt x="2804" y="8318"/>
                  </a:cubicBezTo>
                  <a:lnTo>
                    <a:pt x="2804" y="8696"/>
                  </a:lnTo>
                  <a:cubicBezTo>
                    <a:pt x="2804" y="10429"/>
                    <a:pt x="4222" y="11815"/>
                    <a:pt x="5892" y="11815"/>
                  </a:cubicBezTo>
                  <a:cubicBezTo>
                    <a:pt x="7625" y="11815"/>
                    <a:pt x="9011" y="10397"/>
                    <a:pt x="9011" y="8696"/>
                  </a:cubicBezTo>
                  <a:lnTo>
                    <a:pt x="9011" y="6932"/>
                  </a:lnTo>
                  <a:cubicBezTo>
                    <a:pt x="9830" y="6837"/>
                    <a:pt x="10429" y="6176"/>
                    <a:pt x="10429" y="5325"/>
                  </a:cubicBezTo>
                  <a:cubicBezTo>
                    <a:pt x="10429" y="4380"/>
                    <a:pt x="9641" y="3592"/>
                    <a:pt x="8696" y="3592"/>
                  </a:cubicBezTo>
                  <a:cubicBezTo>
                    <a:pt x="7751" y="3592"/>
                    <a:pt x="6963" y="4380"/>
                    <a:pt x="6963" y="5325"/>
                  </a:cubicBezTo>
                  <a:cubicBezTo>
                    <a:pt x="6963" y="6144"/>
                    <a:pt x="7562" y="6837"/>
                    <a:pt x="8349" y="7026"/>
                  </a:cubicBezTo>
                  <a:lnTo>
                    <a:pt x="8349" y="8791"/>
                  </a:lnTo>
                  <a:cubicBezTo>
                    <a:pt x="8349" y="10114"/>
                    <a:pt x="7247" y="11216"/>
                    <a:pt x="5892" y="11216"/>
                  </a:cubicBezTo>
                  <a:cubicBezTo>
                    <a:pt x="4569" y="11216"/>
                    <a:pt x="3466" y="10114"/>
                    <a:pt x="3466" y="8791"/>
                  </a:cubicBezTo>
                  <a:lnTo>
                    <a:pt x="3466" y="8350"/>
                  </a:lnTo>
                  <a:cubicBezTo>
                    <a:pt x="4065" y="8287"/>
                    <a:pt x="4600" y="8066"/>
                    <a:pt x="5073" y="7688"/>
                  </a:cubicBezTo>
                  <a:cubicBezTo>
                    <a:pt x="5829" y="7089"/>
                    <a:pt x="6270" y="6176"/>
                    <a:pt x="6270" y="5231"/>
                  </a:cubicBezTo>
                  <a:lnTo>
                    <a:pt x="6270" y="3876"/>
                  </a:lnTo>
                  <a:cubicBezTo>
                    <a:pt x="6270" y="3435"/>
                    <a:pt x="5986" y="3025"/>
                    <a:pt x="5545" y="2868"/>
                  </a:cubicBezTo>
                  <a:lnTo>
                    <a:pt x="5545" y="1765"/>
                  </a:lnTo>
                  <a:cubicBezTo>
                    <a:pt x="5545" y="1198"/>
                    <a:pt x="5073" y="757"/>
                    <a:pt x="4537" y="757"/>
                  </a:cubicBezTo>
                  <a:lnTo>
                    <a:pt x="4159" y="757"/>
                  </a:lnTo>
                  <a:lnTo>
                    <a:pt x="4159" y="410"/>
                  </a:lnTo>
                  <a:cubicBezTo>
                    <a:pt x="4159" y="190"/>
                    <a:pt x="4002" y="32"/>
                    <a:pt x="3813" y="32"/>
                  </a:cubicBezTo>
                  <a:cubicBezTo>
                    <a:pt x="3624" y="32"/>
                    <a:pt x="3466" y="190"/>
                    <a:pt x="3466" y="410"/>
                  </a:cubicBezTo>
                  <a:lnTo>
                    <a:pt x="3466" y="1765"/>
                  </a:lnTo>
                  <a:cubicBezTo>
                    <a:pt x="3466" y="1986"/>
                    <a:pt x="3624" y="2143"/>
                    <a:pt x="3813" y="2143"/>
                  </a:cubicBezTo>
                  <a:cubicBezTo>
                    <a:pt x="4002" y="2143"/>
                    <a:pt x="4159" y="1986"/>
                    <a:pt x="4159" y="1765"/>
                  </a:cubicBezTo>
                  <a:lnTo>
                    <a:pt x="4159" y="1418"/>
                  </a:lnTo>
                  <a:lnTo>
                    <a:pt x="4537" y="1418"/>
                  </a:lnTo>
                  <a:cubicBezTo>
                    <a:pt x="4726" y="1418"/>
                    <a:pt x="4884" y="1576"/>
                    <a:pt x="4884" y="1765"/>
                  </a:cubicBezTo>
                  <a:lnTo>
                    <a:pt x="4884" y="2868"/>
                  </a:lnTo>
                  <a:cubicBezTo>
                    <a:pt x="4474" y="3025"/>
                    <a:pt x="4159" y="3403"/>
                    <a:pt x="4159" y="3876"/>
                  </a:cubicBezTo>
                  <a:lnTo>
                    <a:pt x="4159" y="5168"/>
                  </a:lnTo>
                  <a:cubicBezTo>
                    <a:pt x="4159" y="5703"/>
                    <a:pt x="3813" y="6176"/>
                    <a:pt x="3309" y="6270"/>
                  </a:cubicBezTo>
                  <a:lnTo>
                    <a:pt x="3151" y="6270"/>
                  </a:lnTo>
                  <a:cubicBezTo>
                    <a:pt x="2867" y="6270"/>
                    <a:pt x="2584" y="6144"/>
                    <a:pt x="2395" y="5955"/>
                  </a:cubicBezTo>
                  <a:cubicBezTo>
                    <a:pt x="2206" y="5766"/>
                    <a:pt x="2080" y="5483"/>
                    <a:pt x="2080" y="5199"/>
                  </a:cubicBezTo>
                  <a:lnTo>
                    <a:pt x="2080" y="3813"/>
                  </a:lnTo>
                  <a:cubicBezTo>
                    <a:pt x="2080" y="3403"/>
                    <a:pt x="1796" y="2994"/>
                    <a:pt x="1387" y="2836"/>
                  </a:cubicBezTo>
                  <a:lnTo>
                    <a:pt x="1387" y="1734"/>
                  </a:lnTo>
                  <a:cubicBezTo>
                    <a:pt x="1387" y="1545"/>
                    <a:pt x="1544" y="1387"/>
                    <a:pt x="1733" y="1387"/>
                  </a:cubicBezTo>
                  <a:lnTo>
                    <a:pt x="2080" y="1387"/>
                  </a:lnTo>
                  <a:lnTo>
                    <a:pt x="2080" y="1734"/>
                  </a:lnTo>
                  <a:cubicBezTo>
                    <a:pt x="2080" y="1923"/>
                    <a:pt x="2237" y="2080"/>
                    <a:pt x="2426" y="2080"/>
                  </a:cubicBezTo>
                  <a:cubicBezTo>
                    <a:pt x="2647" y="2080"/>
                    <a:pt x="2804" y="1923"/>
                    <a:pt x="2804" y="1734"/>
                  </a:cubicBezTo>
                  <a:lnTo>
                    <a:pt x="2804" y="347"/>
                  </a:lnTo>
                  <a:cubicBezTo>
                    <a:pt x="2804" y="158"/>
                    <a:pt x="2647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84"/>
            <p:cNvSpPr/>
            <p:nvPr/>
          </p:nvSpPr>
          <p:spPr>
            <a:xfrm>
              <a:off x="-27502000" y="2084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0" name="Google Shape;10190;p84"/>
          <p:cNvGrpSpPr/>
          <p:nvPr/>
        </p:nvGrpSpPr>
        <p:grpSpPr>
          <a:xfrm>
            <a:off x="5752631" y="2070499"/>
            <a:ext cx="356020" cy="230770"/>
            <a:chOff x="-27728850" y="2382950"/>
            <a:chExt cx="297750" cy="193000"/>
          </a:xfrm>
          <a:solidFill>
            <a:schemeClr val="accent1">
              <a:lumMod val="75000"/>
            </a:schemeClr>
          </a:solidFill>
        </p:grpSpPr>
        <p:sp>
          <p:nvSpPr>
            <p:cNvPr id="10191" name="Google Shape;10191;p84"/>
            <p:cNvSpPr/>
            <p:nvPr/>
          </p:nvSpPr>
          <p:spPr>
            <a:xfrm>
              <a:off x="-27606750" y="24538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103"/>
                    <a:pt x="315" y="1419"/>
                    <a:pt x="725" y="1419"/>
                  </a:cubicBezTo>
                  <a:cubicBezTo>
                    <a:pt x="1103" y="1419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2" name="Google Shape;10192;p84"/>
            <p:cNvSpPr/>
            <p:nvPr/>
          </p:nvSpPr>
          <p:spPr>
            <a:xfrm>
              <a:off x="-27728850" y="2382950"/>
              <a:ext cx="297750" cy="193000"/>
            </a:xfrm>
            <a:custGeom>
              <a:avLst/>
              <a:gdLst/>
              <a:ahLst/>
              <a:cxnLst/>
              <a:rect l="l" t="t" r="r" b="b"/>
              <a:pathLst>
                <a:path w="11910" h="7720" extrusionOk="0">
                  <a:moveTo>
                    <a:pt x="5955" y="756"/>
                  </a:moveTo>
                  <a:cubicBezTo>
                    <a:pt x="7405" y="756"/>
                    <a:pt x="8791" y="1670"/>
                    <a:pt x="9673" y="2426"/>
                  </a:cubicBezTo>
                  <a:cubicBezTo>
                    <a:pt x="10335" y="3025"/>
                    <a:pt x="10839" y="3592"/>
                    <a:pt x="11091" y="3938"/>
                  </a:cubicBezTo>
                  <a:cubicBezTo>
                    <a:pt x="10524" y="4632"/>
                    <a:pt x="8413" y="7026"/>
                    <a:pt x="5955" y="7026"/>
                  </a:cubicBezTo>
                  <a:cubicBezTo>
                    <a:pt x="4506" y="7026"/>
                    <a:pt x="3120" y="6144"/>
                    <a:pt x="2269" y="5388"/>
                  </a:cubicBezTo>
                  <a:cubicBezTo>
                    <a:pt x="1576" y="4789"/>
                    <a:pt x="1072" y="4190"/>
                    <a:pt x="852" y="3875"/>
                  </a:cubicBezTo>
                  <a:cubicBezTo>
                    <a:pt x="1419" y="3182"/>
                    <a:pt x="3529" y="788"/>
                    <a:pt x="5955" y="756"/>
                  </a:cubicBezTo>
                  <a:close/>
                  <a:moveTo>
                    <a:pt x="5955" y="0"/>
                  </a:moveTo>
                  <a:cubicBezTo>
                    <a:pt x="5199" y="0"/>
                    <a:pt x="4412" y="189"/>
                    <a:pt x="3624" y="567"/>
                  </a:cubicBezTo>
                  <a:cubicBezTo>
                    <a:pt x="2994" y="882"/>
                    <a:pt x="2364" y="1324"/>
                    <a:pt x="1797" y="1828"/>
                  </a:cubicBezTo>
                  <a:cubicBezTo>
                    <a:pt x="757" y="2741"/>
                    <a:pt x="127" y="3623"/>
                    <a:pt x="95" y="3655"/>
                  </a:cubicBezTo>
                  <a:cubicBezTo>
                    <a:pt x="1" y="3781"/>
                    <a:pt x="1" y="3938"/>
                    <a:pt x="95" y="4033"/>
                  </a:cubicBezTo>
                  <a:cubicBezTo>
                    <a:pt x="127" y="4096"/>
                    <a:pt x="757" y="4978"/>
                    <a:pt x="1797" y="5860"/>
                  </a:cubicBezTo>
                  <a:cubicBezTo>
                    <a:pt x="2427" y="6396"/>
                    <a:pt x="2994" y="6805"/>
                    <a:pt x="3624" y="7120"/>
                  </a:cubicBezTo>
                  <a:cubicBezTo>
                    <a:pt x="4412" y="7499"/>
                    <a:pt x="5199" y="7719"/>
                    <a:pt x="5955" y="7719"/>
                  </a:cubicBezTo>
                  <a:cubicBezTo>
                    <a:pt x="6711" y="7719"/>
                    <a:pt x="7499" y="7499"/>
                    <a:pt x="8287" y="7120"/>
                  </a:cubicBezTo>
                  <a:cubicBezTo>
                    <a:pt x="8917" y="6805"/>
                    <a:pt x="9547" y="6364"/>
                    <a:pt x="10145" y="5860"/>
                  </a:cubicBezTo>
                  <a:cubicBezTo>
                    <a:pt x="11154" y="4947"/>
                    <a:pt x="11784" y="4096"/>
                    <a:pt x="11815" y="4033"/>
                  </a:cubicBezTo>
                  <a:cubicBezTo>
                    <a:pt x="11910" y="3938"/>
                    <a:pt x="11910" y="3781"/>
                    <a:pt x="11815" y="3655"/>
                  </a:cubicBezTo>
                  <a:cubicBezTo>
                    <a:pt x="11784" y="3623"/>
                    <a:pt x="11154" y="2710"/>
                    <a:pt x="10145" y="1828"/>
                  </a:cubicBezTo>
                  <a:cubicBezTo>
                    <a:pt x="9515" y="1292"/>
                    <a:pt x="8917" y="882"/>
                    <a:pt x="8287" y="567"/>
                  </a:cubicBezTo>
                  <a:cubicBezTo>
                    <a:pt x="7499" y="189"/>
                    <a:pt x="6711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3" name="Google Shape;10193;p84"/>
            <p:cNvSpPr/>
            <p:nvPr/>
          </p:nvSpPr>
          <p:spPr>
            <a:xfrm>
              <a:off x="-27640625" y="2419175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extrusionOk="0">
                  <a:moveTo>
                    <a:pt x="2426" y="694"/>
                  </a:moveTo>
                  <a:cubicBezTo>
                    <a:pt x="3403" y="694"/>
                    <a:pt x="4159" y="1481"/>
                    <a:pt x="4159" y="2426"/>
                  </a:cubicBezTo>
                  <a:cubicBezTo>
                    <a:pt x="4159" y="3372"/>
                    <a:pt x="3371" y="4159"/>
                    <a:pt x="2426" y="4159"/>
                  </a:cubicBezTo>
                  <a:cubicBezTo>
                    <a:pt x="1481" y="4159"/>
                    <a:pt x="694" y="3372"/>
                    <a:pt x="694" y="2426"/>
                  </a:cubicBezTo>
                  <a:cubicBezTo>
                    <a:pt x="694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cubicBezTo>
                    <a:pt x="0" y="3781"/>
                    <a:pt x="1103" y="4884"/>
                    <a:pt x="2426" y="4884"/>
                  </a:cubicBezTo>
                  <a:cubicBezTo>
                    <a:pt x="3781" y="4884"/>
                    <a:pt x="4884" y="3781"/>
                    <a:pt x="4884" y="2426"/>
                  </a:cubicBezTo>
                  <a:cubicBezTo>
                    <a:pt x="4884" y="1103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4" name="Google Shape;10194;p84"/>
          <p:cNvSpPr/>
          <p:nvPr/>
        </p:nvSpPr>
        <p:spPr>
          <a:xfrm>
            <a:off x="5753569" y="2456827"/>
            <a:ext cx="355093" cy="340476"/>
          </a:xfrm>
          <a:custGeom>
            <a:avLst/>
            <a:gdLst/>
            <a:ahLst/>
            <a:cxnLst/>
            <a:rect l="l" t="t" r="r" b="b"/>
            <a:pathLst>
              <a:path w="11879" h="11390" extrusionOk="0">
                <a:moveTo>
                  <a:pt x="10047" y="655"/>
                </a:moveTo>
                <a:cubicBezTo>
                  <a:pt x="10369" y="655"/>
                  <a:pt x="10689" y="746"/>
                  <a:pt x="10965" y="930"/>
                </a:cubicBezTo>
                <a:lnTo>
                  <a:pt x="7499" y="4490"/>
                </a:lnTo>
                <a:cubicBezTo>
                  <a:pt x="7468" y="4427"/>
                  <a:pt x="7468" y="4396"/>
                  <a:pt x="7405" y="4364"/>
                </a:cubicBezTo>
                <a:lnTo>
                  <a:pt x="7090" y="4049"/>
                </a:lnTo>
                <a:cubicBezTo>
                  <a:pt x="7058" y="3986"/>
                  <a:pt x="7026" y="3954"/>
                  <a:pt x="6995" y="3954"/>
                </a:cubicBezTo>
                <a:lnTo>
                  <a:pt x="7216" y="3734"/>
                </a:lnTo>
                <a:cubicBezTo>
                  <a:pt x="7405" y="3545"/>
                  <a:pt x="7531" y="3261"/>
                  <a:pt x="7531" y="2978"/>
                </a:cubicBezTo>
                <a:cubicBezTo>
                  <a:pt x="7531" y="2820"/>
                  <a:pt x="7499" y="2663"/>
                  <a:pt x="7405" y="2537"/>
                </a:cubicBezTo>
                <a:lnTo>
                  <a:pt x="8791" y="1182"/>
                </a:lnTo>
                <a:cubicBezTo>
                  <a:pt x="9140" y="833"/>
                  <a:pt x="9596" y="655"/>
                  <a:pt x="10047" y="655"/>
                </a:cubicBezTo>
                <a:close/>
                <a:moveTo>
                  <a:pt x="6365" y="4427"/>
                </a:moveTo>
                <a:cubicBezTo>
                  <a:pt x="6428" y="4427"/>
                  <a:pt x="6554" y="4490"/>
                  <a:pt x="6585" y="4553"/>
                </a:cubicBezTo>
                <a:lnTo>
                  <a:pt x="6900" y="4868"/>
                </a:lnTo>
                <a:cubicBezTo>
                  <a:pt x="7058" y="4994"/>
                  <a:pt x="7058" y="5183"/>
                  <a:pt x="6932" y="5341"/>
                </a:cubicBezTo>
                <a:lnTo>
                  <a:pt x="6365" y="5971"/>
                </a:lnTo>
                <a:lnTo>
                  <a:pt x="5483" y="5120"/>
                </a:lnTo>
                <a:lnTo>
                  <a:pt x="6113" y="4522"/>
                </a:lnTo>
                <a:cubicBezTo>
                  <a:pt x="6207" y="4490"/>
                  <a:pt x="6270" y="4427"/>
                  <a:pt x="6365" y="4427"/>
                </a:cubicBezTo>
                <a:close/>
                <a:moveTo>
                  <a:pt x="4947" y="5624"/>
                </a:moveTo>
                <a:lnTo>
                  <a:pt x="5829" y="6538"/>
                </a:lnTo>
                <a:lnTo>
                  <a:pt x="5388" y="7042"/>
                </a:lnTo>
                <a:lnTo>
                  <a:pt x="5136" y="6790"/>
                </a:lnTo>
                <a:cubicBezTo>
                  <a:pt x="5073" y="6743"/>
                  <a:pt x="4987" y="6719"/>
                  <a:pt x="4900" y="6719"/>
                </a:cubicBezTo>
                <a:cubicBezTo>
                  <a:pt x="4813" y="6719"/>
                  <a:pt x="4727" y="6743"/>
                  <a:pt x="4664" y="6790"/>
                </a:cubicBezTo>
                <a:cubicBezTo>
                  <a:pt x="4538" y="6916"/>
                  <a:pt x="4538" y="7168"/>
                  <a:pt x="4664" y="7262"/>
                </a:cubicBezTo>
                <a:lnTo>
                  <a:pt x="4947" y="7546"/>
                </a:lnTo>
                <a:lnTo>
                  <a:pt x="4475" y="8050"/>
                </a:lnTo>
                <a:lnTo>
                  <a:pt x="4128" y="7704"/>
                </a:lnTo>
                <a:cubicBezTo>
                  <a:pt x="4065" y="7641"/>
                  <a:pt x="3971" y="7609"/>
                  <a:pt x="3880" y="7609"/>
                </a:cubicBezTo>
                <a:cubicBezTo>
                  <a:pt x="3789" y="7609"/>
                  <a:pt x="3703" y="7641"/>
                  <a:pt x="3655" y="7704"/>
                </a:cubicBezTo>
                <a:cubicBezTo>
                  <a:pt x="3529" y="7830"/>
                  <a:pt x="3529" y="8050"/>
                  <a:pt x="3655" y="8176"/>
                </a:cubicBezTo>
                <a:lnTo>
                  <a:pt x="4034" y="8586"/>
                </a:lnTo>
                <a:lnTo>
                  <a:pt x="3561" y="9090"/>
                </a:lnTo>
                <a:lnTo>
                  <a:pt x="3088" y="8617"/>
                </a:lnTo>
                <a:cubicBezTo>
                  <a:pt x="3025" y="8554"/>
                  <a:pt x="2939" y="8523"/>
                  <a:pt x="2852" y="8523"/>
                </a:cubicBezTo>
                <a:cubicBezTo>
                  <a:pt x="2765" y="8523"/>
                  <a:pt x="2679" y="8554"/>
                  <a:pt x="2616" y="8617"/>
                </a:cubicBezTo>
                <a:cubicBezTo>
                  <a:pt x="2490" y="8743"/>
                  <a:pt x="2490" y="8964"/>
                  <a:pt x="2616" y="9090"/>
                </a:cubicBezTo>
                <a:lnTo>
                  <a:pt x="3120" y="9594"/>
                </a:lnTo>
                <a:lnTo>
                  <a:pt x="2647" y="10098"/>
                </a:lnTo>
                <a:lnTo>
                  <a:pt x="2080" y="9531"/>
                </a:lnTo>
                <a:cubicBezTo>
                  <a:pt x="2017" y="9468"/>
                  <a:pt x="1923" y="9436"/>
                  <a:pt x="1832" y="9436"/>
                </a:cubicBezTo>
                <a:cubicBezTo>
                  <a:pt x="1742" y="9436"/>
                  <a:pt x="1655" y="9468"/>
                  <a:pt x="1608" y="9531"/>
                </a:cubicBezTo>
                <a:cubicBezTo>
                  <a:pt x="1482" y="9625"/>
                  <a:pt x="1482" y="9877"/>
                  <a:pt x="1608" y="10003"/>
                </a:cubicBezTo>
                <a:lnTo>
                  <a:pt x="2175" y="10570"/>
                </a:lnTo>
                <a:cubicBezTo>
                  <a:pt x="2017" y="10696"/>
                  <a:pt x="1860" y="10728"/>
                  <a:pt x="1702" y="10728"/>
                </a:cubicBezTo>
                <a:cubicBezTo>
                  <a:pt x="1419" y="10728"/>
                  <a:pt x="1198" y="10665"/>
                  <a:pt x="1009" y="10476"/>
                </a:cubicBezTo>
                <a:cubicBezTo>
                  <a:pt x="789" y="10255"/>
                  <a:pt x="726" y="10035"/>
                  <a:pt x="726" y="9751"/>
                </a:cubicBezTo>
                <a:cubicBezTo>
                  <a:pt x="726" y="9468"/>
                  <a:pt x="852" y="9247"/>
                  <a:pt x="1041" y="9090"/>
                </a:cubicBezTo>
                <a:lnTo>
                  <a:pt x="4947" y="5624"/>
                </a:lnTo>
                <a:close/>
                <a:moveTo>
                  <a:pt x="10035" y="1"/>
                </a:moveTo>
                <a:cubicBezTo>
                  <a:pt x="9413" y="1"/>
                  <a:pt x="8791" y="237"/>
                  <a:pt x="8318" y="709"/>
                </a:cubicBezTo>
                <a:lnTo>
                  <a:pt x="6743" y="2285"/>
                </a:lnTo>
                <a:cubicBezTo>
                  <a:pt x="6680" y="2348"/>
                  <a:pt x="6617" y="2442"/>
                  <a:pt x="6617" y="2505"/>
                </a:cubicBezTo>
                <a:cubicBezTo>
                  <a:pt x="6617" y="2600"/>
                  <a:pt x="6680" y="2694"/>
                  <a:pt x="6743" y="2757"/>
                </a:cubicBezTo>
                <a:cubicBezTo>
                  <a:pt x="6837" y="2820"/>
                  <a:pt x="6869" y="2915"/>
                  <a:pt x="6869" y="2978"/>
                </a:cubicBezTo>
                <a:cubicBezTo>
                  <a:pt x="6869" y="3041"/>
                  <a:pt x="6837" y="3167"/>
                  <a:pt x="6743" y="3198"/>
                </a:cubicBezTo>
                <a:lnTo>
                  <a:pt x="6207" y="3765"/>
                </a:lnTo>
                <a:cubicBezTo>
                  <a:pt x="5987" y="3797"/>
                  <a:pt x="5798" y="3891"/>
                  <a:pt x="5640" y="3986"/>
                </a:cubicBezTo>
                <a:lnTo>
                  <a:pt x="568" y="8523"/>
                </a:lnTo>
                <a:cubicBezTo>
                  <a:pt x="221" y="8838"/>
                  <a:pt x="1" y="9247"/>
                  <a:pt x="1" y="9720"/>
                </a:cubicBezTo>
                <a:cubicBezTo>
                  <a:pt x="1" y="10192"/>
                  <a:pt x="158" y="10633"/>
                  <a:pt x="473" y="10917"/>
                </a:cubicBezTo>
                <a:cubicBezTo>
                  <a:pt x="789" y="11264"/>
                  <a:pt x="1230" y="11390"/>
                  <a:pt x="1671" y="11390"/>
                </a:cubicBezTo>
                <a:lnTo>
                  <a:pt x="1702" y="11390"/>
                </a:lnTo>
                <a:cubicBezTo>
                  <a:pt x="2143" y="11390"/>
                  <a:pt x="2584" y="11169"/>
                  <a:pt x="2899" y="10854"/>
                </a:cubicBezTo>
                <a:lnTo>
                  <a:pt x="7405" y="5782"/>
                </a:lnTo>
                <a:cubicBezTo>
                  <a:pt x="7562" y="5624"/>
                  <a:pt x="7657" y="5404"/>
                  <a:pt x="7657" y="5215"/>
                </a:cubicBezTo>
                <a:lnTo>
                  <a:pt x="11752" y="1119"/>
                </a:lnTo>
                <a:cubicBezTo>
                  <a:pt x="11878" y="1088"/>
                  <a:pt x="11878" y="1025"/>
                  <a:pt x="11878" y="930"/>
                </a:cubicBezTo>
                <a:cubicBezTo>
                  <a:pt x="11878" y="867"/>
                  <a:pt x="11815" y="741"/>
                  <a:pt x="11752" y="709"/>
                </a:cubicBezTo>
                <a:cubicBezTo>
                  <a:pt x="11280" y="237"/>
                  <a:pt x="10657" y="1"/>
                  <a:pt x="10035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5" name="Google Shape;10195;p84"/>
          <p:cNvSpPr/>
          <p:nvPr/>
        </p:nvSpPr>
        <p:spPr>
          <a:xfrm>
            <a:off x="7984417" y="1561466"/>
            <a:ext cx="354136" cy="354136"/>
          </a:xfrm>
          <a:custGeom>
            <a:avLst/>
            <a:gdLst/>
            <a:ahLst/>
            <a:cxnLst/>
            <a:rect l="l" t="t" r="r" b="b"/>
            <a:pathLst>
              <a:path w="11847" h="11847" extrusionOk="0">
                <a:moveTo>
                  <a:pt x="5546" y="662"/>
                </a:moveTo>
                <a:lnTo>
                  <a:pt x="5546" y="2741"/>
                </a:lnTo>
                <a:lnTo>
                  <a:pt x="4821" y="2741"/>
                </a:lnTo>
                <a:lnTo>
                  <a:pt x="4821" y="1040"/>
                </a:lnTo>
                <a:cubicBezTo>
                  <a:pt x="4821" y="819"/>
                  <a:pt x="4979" y="662"/>
                  <a:pt x="5199" y="662"/>
                </a:cubicBezTo>
                <a:close/>
                <a:moveTo>
                  <a:pt x="6932" y="662"/>
                </a:moveTo>
                <a:lnTo>
                  <a:pt x="6932" y="2773"/>
                </a:lnTo>
                <a:lnTo>
                  <a:pt x="6207" y="2773"/>
                </a:lnTo>
                <a:lnTo>
                  <a:pt x="6207" y="662"/>
                </a:lnTo>
                <a:close/>
                <a:moveTo>
                  <a:pt x="8350" y="662"/>
                </a:moveTo>
                <a:lnTo>
                  <a:pt x="8350" y="2773"/>
                </a:lnTo>
                <a:lnTo>
                  <a:pt x="7625" y="2773"/>
                </a:lnTo>
                <a:lnTo>
                  <a:pt x="7625" y="662"/>
                </a:lnTo>
                <a:close/>
                <a:moveTo>
                  <a:pt x="9704" y="662"/>
                </a:moveTo>
                <a:lnTo>
                  <a:pt x="9704" y="2773"/>
                </a:lnTo>
                <a:lnTo>
                  <a:pt x="9011" y="2773"/>
                </a:lnTo>
                <a:lnTo>
                  <a:pt x="9011" y="662"/>
                </a:lnTo>
                <a:close/>
                <a:moveTo>
                  <a:pt x="10744" y="662"/>
                </a:moveTo>
                <a:cubicBezTo>
                  <a:pt x="10933" y="662"/>
                  <a:pt x="11090" y="819"/>
                  <a:pt x="11090" y="1040"/>
                </a:cubicBezTo>
                <a:lnTo>
                  <a:pt x="11090" y="2773"/>
                </a:lnTo>
                <a:lnTo>
                  <a:pt x="10397" y="2773"/>
                </a:lnTo>
                <a:lnTo>
                  <a:pt x="10397" y="662"/>
                </a:lnTo>
                <a:close/>
                <a:moveTo>
                  <a:pt x="6270" y="5577"/>
                </a:moveTo>
                <a:lnTo>
                  <a:pt x="6270" y="9074"/>
                </a:lnTo>
                <a:lnTo>
                  <a:pt x="5546" y="9074"/>
                </a:lnTo>
                <a:lnTo>
                  <a:pt x="5546" y="5577"/>
                </a:lnTo>
                <a:close/>
                <a:moveTo>
                  <a:pt x="10397" y="5640"/>
                </a:moveTo>
                <a:lnTo>
                  <a:pt x="10397" y="6270"/>
                </a:lnTo>
                <a:lnTo>
                  <a:pt x="9358" y="6270"/>
                </a:lnTo>
                <a:cubicBezTo>
                  <a:pt x="9169" y="6270"/>
                  <a:pt x="9011" y="6427"/>
                  <a:pt x="9011" y="6616"/>
                </a:cubicBezTo>
                <a:cubicBezTo>
                  <a:pt x="9011" y="6805"/>
                  <a:pt x="9169" y="6963"/>
                  <a:pt x="9358" y="6963"/>
                </a:cubicBezTo>
                <a:lnTo>
                  <a:pt x="10397" y="6963"/>
                </a:lnTo>
                <a:lnTo>
                  <a:pt x="10397" y="7688"/>
                </a:lnTo>
                <a:lnTo>
                  <a:pt x="9358" y="7688"/>
                </a:lnTo>
                <a:cubicBezTo>
                  <a:pt x="9169" y="7688"/>
                  <a:pt x="9011" y="7845"/>
                  <a:pt x="9011" y="8034"/>
                </a:cubicBezTo>
                <a:cubicBezTo>
                  <a:pt x="9011" y="8223"/>
                  <a:pt x="9169" y="8381"/>
                  <a:pt x="9358" y="8381"/>
                </a:cubicBezTo>
                <a:lnTo>
                  <a:pt x="10397" y="8381"/>
                </a:lnTo>
                <a:lnTo>
                  <a:pt x="10397" y="9105"/>
                </a:lnTo>
                <a:lnTo>
                  <a:pt x="8287" y="9105"/>
                </a:lnTo>
                <a:lnTo>
                  <a:pt x="8287" y="5640"/>
                </a:lnTo>
                <a:close/>
                <a:moveTo>
                  <a:pt x="2080" y="7688"/>
                </a:moveTo>
                <a:cubicBezTo>
                  <a:pt x="2301" y="7688"/>
                  <a:pt x="2521" y="7719"/>
                  <a:pt x="2710" y="7845"/>
                </a:cubicBezTo>
                <a:cubicBezTo>
                  <a:pt x="2427" y="7971"/>
                  <a:pt x="2206" y="8129"/>
                  <a:pt x="1954" y="8318"/>
                </a:cubicBezTo>
                <a:lnTo>
                  <a:pt x="1923" y="8349"/>
                </a:lnTo>
                <a:cubicBezTo>
                  <a:pt x="1576" y="8696"/>
                  <a:pt x="1355" y="9200"/>
                  <a:pt x="1355" y="9767"/>
                </a:cubicBezTo>
                <a:cubicBezTo>
                  <a:pt x="1355" y="9956"/>
                  <a:pt x="1418" y="10113"/>
                  <a:pt x="1450" y="10302"/>
                </a:cubicBezTo>
                <a:cubicBezTo>
                  <a:pt x="977" y="10050"/>
                  <a:pt x="694" y="9578"/>
                  <a:pt x="694" y="9074"/>
                </a:cubicBezTo>
                <a:cubicBezTo>
                  <a:pt x="694" y="8318"/>
                  <a:pt x="1324" y="7688"/>
                  <a:pt x="2080" y="7688"/>
                </a:cubicBezTo>
                <a:close/>
                <a:moveTo>
                  <a:pt x="3403" y="8318"/>
                </a:moveTo>
                <a:cubicBezTo>
                  <a:pt x="4191" y="8349"/>
                  <a:pt x="4821" y="8979"/>
                  <a:pt x="4821" y="9735"/>
                </a:cubicBezTo>
                <a:cubicBezTo>
                  <a:pt x="4821" y="9987"/>
                  <a:pt x="4758" y="10239"/>
                  <a:pt x="4600" y="10491"/>
                </a:cubicBezTo>
                <a:lnTo>
                  <a:pt x="2679" y="8538"/>
                </a:lnTo>
                <a:cubicBezTo>
                  <a:pt x="2868" y="8381"/>
                  <a:pt x="3151" y="8318"/>
                  <a:pt x="3403" y="8318"/>
                </a:cubicBezTo>
                <a:close/>
                <a:moveTo>
                  <a:pt x="2238" y="9074"/>
                </a:moveTo>
                <a:lnTo>
                  <a:pt x="4128" y="10964"/>
                </a:lnTo>
                <a:cubicBezTo>
                  <a:pt x="3939" y="11059"/>
                  <a:pt x="3687" y="11122"/>
                  <a:pt x="3466" y="11122"/>
                </a:cubicBezTo>
                <a:cubicBezTo>
                  <a:pt x="3448" y="11122"/>
                  <a:pt x="3430" y="11123"/>
                  <a:pt x="3412" y="11123"/>
                </a:cubicBezTo>
                <a:cubicBezTo>
                  <a:pt x="2680" y="11123"/>
                  <a:pt x="2080" y="10504"/>
                  <a:pt x="2080" y="9735"/>
                </a:cubicBezTo>
                <a:cubicBezTo>
                  <a:pt x="2080" y="9483"/>
                  <a:pt x="2143" y="9263"/>
                  <a:pt x="2238" y="9074"/>
                </a:cubicBezTo>
                <a:close/>
                <a:moveTo>
                  <a:pt x="10334" y="3466"/>
                </a:moveTo>
                <a:lnTo>
                  <a:pt x="10334" y="4884"/>
                </a:lnTo>
                <a:lnTo>
                  <a:pt x="7940" y="4884"/>
                </a:lnTo>
                <a:cubicBezTo>
                  <a:pt x="7751" y="4884"/>
                  <a:pt x="7593" y="5041"/>
                  <a:pt x="7593" y="5230"/>
                </a:cubicBezTo>
                <a:lnTo>
                  <a:pt x="7593" y="9420"/>
                </a:lnTo>
                <a:cubicBezTo>
                  <a:pt x="7593" y="9609"/>
                  <a:pt x="7751" y="9767"/>
                  <a:pt x="7940" y="9767"/>
                </a:cubicBezTo>
                <a:lnTo>
                  <a:pt x="10397" y="9767"/>
                </a:lnTo>
                <a:lnTo>
                  <a:pt x="10397" y="10806"/>
                </a:lnTo>
                <a:cubicBezTo>
                  <a:pt x="10397" y="10996"/>
                  <a:pt x="10240" y="11153"/>
                  <a:pt x="10019" y="11153"/>
                </a:cubicBezTo>
                <a:lnTo>
                  <a:pt x="5861" y="11153"/>
                </a:lnTo>
                <a:cubicBezTo>
                  <a:pt x="5672" y="11153"/>
                  <a:pt x="5514" y="10996"/>
                  <a:pt x="5514" y="10806"/>
                </a:cubicBezTo>
                <a:lnTo>
                  <a:pt x="5514" y="9767"/>
                </a:lnTo>
                <a:lnTo>
                  <a:pt x="6522" y="9767"/>
                </a:lnTo>
                <a:cubicBezTo>
                  <a:pt x="6711" y="9767"/>
                  <a:pt x="6869" y="9609"/>
                  <a:pt x="6869" y="9420"/>
                </a:cubicBezTo>
                <a:lnTo>
                  <a:pt x="6869" y="5230"/>
                </a:lnTo>
                <a:cubicBezTo>
                  <a:pt x="6869" y="5041"/>
                  <a:pt x="6711" y="4884"/>
                  <a:pt x="6522" y="4884"/>
                </a:cubicBezTo>
                <a:lnTo>
                  <a:pt x="5514" y="4884"/>
                </a:lnTo>
                <a:lnTo>
                  <a:pt x="5514" y="3466"/>
                </a:lnTo>
                <a:close/>
                <a:moveTo>
                  <a:pt x="5199" y="0"/>
                </a:moveTo>
                <a:cubicBezTo>
                  <a:pt x="4600" y="0"/>
                  <a:pt x="4159" y="473"/>
                  <a:pt x="4159" y="1040"/>
                </a:cubicBezTo>
                <a:lnTo>
                  <a:pt x="4159" y="3119"/>
                </a:lnTo>
                <a:cubicBezTo>
                  <a:pt x="4159" y="3308"/>
                  <a:pt x="4317" y="3466"/>
                  <a:pt x="4506" y="3466"/>
                </a:cubicBezTo>
                <a:lnTo>
                  <a:pt x="4884" y="3466"/>
                </a:lnTo>
                <a:lnTo>
                  <a:pt x="4884" y="8192"/>
                </a:lnTo>
                <a:cubicBezTo>
                  <a:pt x="4569" y="7908"/>
                  <a:pt x="4128" y="7719"/>
                  <a:pt x="3655" y="7688"/>
                </a:cubicBezTo>
                <a:cubicBezTo>
                  <a:pt x="3277" y="7246"/>
                  <a:pt x="2710" y="6963"/>
                  <a:pt x="2080" y="6963"/>
                </a:cubicBezTo>
                <a:cubicBezTo>
                  <a:pt x="946" y="6963"/>
                  <a:pt x="1" y="7908"/>
                  <a:pt x="1" y="9074"/>
                </a:cubicBezTo>
                <a:cubicBezTo>
                  <a:pt x="1" y="10176"/>
                  <a:pt x="820" y="11027"/>
                  <a:pt x="1923" y="11153"/>
                </a:cubicBezTo>
                <a:cubicBezTo>
                  <a:pt x="2332" y="11594"/>
                  <a:pt x="2868" y="11846"/>
                  <a:pt x="3498" y="11846"/>
                </a:cubicBezTo>
                <a:cubicBezTo>
                  <a:pt x="4065" y="11846"/>
                  <a:pt x="4506" y="11657"/>
                  <a:pt x="4916" y="11311"/>
                </a:cubicBezTo>
                <a:cubicBezTo>
                  <a:pt x="4916" y="11311"/>
                  <a:pt x="4979" y="11279"/>
                  <a:pt x="4979" y="11216"/>
                </a:cubicBezTo>
                <a:cubicBezTo>
                  <a:pt x="5136" y="11594"/>
                  <a:pt x="5514" y="11846"/>
                  <a:pt x="5924" y="11846"/>
                </a:cubicBezTo>
                <a:lnTo>
                  <a:pt x="10114" y="11846"/>
                </a:lnTo>
                <a:cubicBezTo>
                  <a:pt x="10712" y="11846"/>
                  <a:pt x="11122" y="11374"/>
                  <a:pt x="11122" y="10838"/>
                </a:cubicBezTo>
                <a:lnTo>
                  <a:pt x="11122" y="3497"/>
                </a:lnTo>
                <a:lnTo>
                  <a:pt x="11500" y="3497"/>
                </a:lnTo>
                <a:cubicBezTo>
                  <a:pt x="11689" y="3497"/>
                  <a:pt x="11847" y="3340"/>
                  <a:pt x="11847" y="3151"/>
                </a:cubicBezTo>
                <a:lnTo>
                  <a:pt x="11847" y="1072"/>
                </a:lnTo>
                <a:cubicBezTo>
                  <a:pt x="11752" y="441"/>
                  <a:pt x="11343" y="0"/>
                  <a:pt x="1074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6" name="Google Shape;10196;p84"/>
          <p:cNvGrpSpPr/>
          <p:nvPr/>
        </p:nvGrpSpPr>
        <p:grpSpPr>
          <a:xfrm>
            <a:off x="7983975" y="2018710"/>
            <a:ext cx="354136" cy="334348"/>
            <a:chOff x="-25844850" y="2357750"/>
            <a:chExt cx="296175" cy="279625"/>
          </a:xfrm>
          <a:solidFill>
            <a:schemeClr val="accent1">
              <a:lumMod val="75000"/>
            </a:schemeClr>
          </a:solidFill>
        </p:grpSpPr>
        <p:sp>
          <p:nvSpPr>
            <p:cNvPr id="10197" name="Google Shape;10197;p84"/>
            <p:cNvSpPr/>
            <p:nvPr/>
          </p:nvSpPr>
          <p:spPr>
            <a:xfrm>
              <a:off x="-25792075" y="2428625"/>
              <a:ext cx="191425" cy="208750"/>
            </a:xfrm>
            <a:custGeom>
              <a:avLst/>
              <a:gdLst/>
              <a:ahLst/>
              <a:cxnLst/>
              <a:rect l="l" t="t" r="r" b="b"/>
              <a:pathLst>
                <a:path w="7657" h="8350" extrusionOk="0">
                  <a:moveTo>
                    <a:pt x="3781" y="2773"/>
                  </a:moveTo>
                  <a:cubicBezTo>
                    <a:pt x="3970" y="2773"/>
                    <a:pt x="4128" y="2931"/>
                    <a:pt x="4128" y="3120"/>
                  </a:cubicBezTo>
                  <a:cubicBezTo>
                    <a:pt x="4128" y="3309"/>
                    <a:pt x="3970" y="3466"/>
                    <a:pt x="3781" y="3466"/>
                  </a:cubicBezTo>
                  <a:cubicBezTo>
                    <a:pt x="3592" y="3466"/>
                    <a:pt x="3435" y="3309"/>
                    <a:pt x="3435" y="3120"/>
                  </a:cubicBezTo>
                  <a:cubicBezTo>
                    <a:pt x="3435" y="2931"/>
                    <a:pt x="3592" y="2773"/>
                    <a:pt x="3781" y="2773"/>
                  </a:cubicBezTo>
                  <a:close/>
                  <a:moveTo>
                    <a:pt x="3813" y="694"/>
                  </a:moveTo>
                  <a:cubicBezTo>
                    <a:pt x="5167" y="694"/>
                    <a:pt x="6270" y="1796"/>
                    <a:pt x="6270" y="3120"/>
                  </a:cubicBezTo>
                  <a:lnTo>
                    <a:pt x="6270" y="6239"/>
                  </a:lnTo>
                  <a:lnTo>
                    <a:pt x="4191" y="6239"/>
                  </a:lnTo>
                  <a:lnTo>
                    <a:pt x="4191" y="4096"/>
                  </a:lnTo>
                  <a:cubicBezTo>
                    <a:pt x="4569" y="3939"/>
                    <a:pt x="4884" y="3592"/>
                    <a:pt x="4884" y="3120"/>
                  </a:cubicBezTo>
                  <a:cubicBezTo>
                    <a:pt x="4884" y="2521"/>
                    <a:pt x="4411" y="2111"/>
                    <a:pt x="3876" y="2111"/>
                  </a:cubicBezTo>
                  <a:cubicBezTo>
                    <a:pt x="3277" y="2111"/>
                    <a:pt x="2836" y="2584"/>
                    <a:pt x="2836" y="3120"/>
                  </a:cubicBezTo>
                  <a:cubicBezTo>
                    <a:pt x="2836" y="3561"/>
                    <a:pt x="3120" y="3939"/>
                    <a:pt x="3561" y="4096"/>
                  </a:cubicBezTo>
                  <a:lnTo>
                    <a:pt x="3561" y="6239"/>
                  </a:lnTo>
                  <a:lnTo>
                    <a:pt x="1450" y="6239"/>
                  </a:lnTo>
                  <a:lnTo>
                    <a:pt x="1450" y="3120"/>
                  </a:lnTo>
                  <a:lnTo>
                    <a:pt x="1387" y="3120"/>
                  </a:lnTo>
                  <a:cubicBezTo>
                    <a:pt x="1387" y="1796"/>
                    <a:pt x="2489" y="694"/>
                    <a:pt x="3813" y="694"/>
                  </a:cubicBezTo>
                  <a:close/>
                  <a:moveTo>
                    <a:pt x="6585" y="6932"/>
                  </a:moveTo>
                  <a:cubicBezTo>
                    <a:pt x="6774" y="6932"/>
                    <a:pt x="6932" y="7089"/>
                    <a:pt x="6932" y="7310"/>
                  </a:cubicBezTo>
                  <a:lnTo>
                    <a:pt x="6932" y="7625"/>
                  </a:lnTo>
                  <a:lnTo>
                    <a:pt x="662" y="7625"/>
                  </a:lnTo>
                  <a:lnTo>
                    <a:pt x="662" y="7310"/>
                  </a:lnTo>
                  <a:cubicBezTo>
                    <a:pt x="662" y="7089"/>
                    <a:pt x="820" y="6932"/>
                    <a:pt x="1040" y="6932"/>
                  </a:cubicBezTo>
                  <a:close/>
                  <a:moveTo>
                    <a:pt x="3813" y="1"/>
                  </a:moveTo>
                  <a:cubicBezTo>
                    <a:pt x="2080" y="1"/>
                    <a:pt x="725" y="1418"/>
                    <a:pt x="725" y="3120"/>
                  </a:cubicBezTo>
                  <a:lnTo>
                    <a:pt x="725" y="6302"/>
                  </a:lnTo>
                  <a:cubicBezTo>
                    <a:pt x="316" y="6459"/>
                    <a:pt x="1" y="6837"/>
                    <a:pt x="1" y="7310"/>
                  </a:cubicBezTo>
                  <a:lnTo>
                    <a:pt x="1" y="8003"/>
                  </a:lnTo>
                  <a:cubicBezTo>
                    <a:pt x="1" y="8192"/>
                    <a:pt x="158" y="8349"/>
                    <a:pt x="347" y="8349"/>
                  </a:cubicBezTo>
                  <a:lnTo>
                    <a:pt x="7278" y="8349"/>
                  </a:lnTo>
                  <a:cubicBezTo>
                    <a:pt x="7499" y="8349"/>
                    <a:pt x="7656" y="8192"/>
                    <a:pt x="7656" y="8003"/>
                  </a:cubicBezTo>
                  <a:lnTo>
                    <a:pt x="7656" y="7310"/>
                  </a:lnTo>
                  <a:cubicBezTo>
                    <a:pt x="7593" y="6837"/>
                    <a:pt x="7341" y="6428"/>
                    <a:pt x="6932" y="6302"/>
                  </a:cubicBezTo>
                  <a:lnTo>
                    <a:pt x="6932" y="3120"/>
                  </a:lnTo>
                  <a:cubicBezTo>
                    <a:pt x="6932" y="1387"/>
                    <a:pt x="551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8" name="Google Shape;10198;p84"/>
            <p:cNvSpPr/>
            <p:nvPr/>
          </p:nvSpPr>
          <p:spPr>
            <a:xfrm>
              <a:off x="-25602250" y="2497950"/>
              <a:ext cx="53575" cy="17350"/>
            </a:xfrm>
            <a:custGeom>
              <a:avLst/>
              <a:gdLst/>
              <a:ahLst/>
              <a:cxnLst/>
              <a:rect l="l" t="t" r="r" b="b"/>
              <a:pathLst>
                <a:path w="2143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lnTo>
                    <a:pt x="1796" y="693"/>
                  </a:lnTo>
                  <a:cubicBezTo>
                    <a:pt x="1985" y="693"/>
                    <a:pt x="2143" y="536"/>
                    <a:pt x="2143" y="347"/>
                  </a:cubicBez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9" name="Google Shape;10199;p84"/>
            <p:cNvSpPr/>
            <p:nvPr/>
          </p:nvSpPr>
          <p:spPr>
            <a:xfrm>
              <a:off x="-25844850" y="2497950"/>
              <a:ext cx="52800" cy="17350"/>
            </a:xfrm>
            <a:custGeom>
              <a:avLst/>
              <a:gdLst/>
              <a:ahLst/>
              <a:cxnLst/>
              <a:rect l="l" t="t" r="r" b="b"/>
              <a:pathLst>
                <a:path w="2112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65" y="693"/>
                  </a:lnTo>
                  <a:cubicBezTo>
                    <a:pt x="1954" y="693"/>
                    <a:pt x="2112" y="536"/>
                    <a:pt x="2112" y="347"/>
                  </a:cubicBezTo>
                  <a:cubicBezTo>
                    <a:pt x="2080" y="158"/>
                    <a:pt x="1923" y="0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0" name="Google Shape;10200;p84"/>
            <p:cNvSpPr/>
            <p:nvPr/>
          </p:nvSpPr>
          <p:spPr>
            <a:xfrm>
              <a:off x="-25706225" y="2357750"/>
              <a:ext cx="17350" cy="53575"/>
            </a:xfrm>
            <a:custGeom>
              <a:avLst/>
              <a:gdLst/>
              <a:ahLst/>
              <a:cxnLst/>
              <a:rect l="l" t="t" r="r" b="b"/>
              <a:pathLst>
                <a:path w="694" h="2143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4"/>
                  </a:lnTo>
                  <a:cubicBezTo>
                    <a:pt x="1" y="1985"/>
                    <a:pt x="158" y="2143"/>
                    <a:pt x="347" y="2143"/>
                  </a:cubicBezTo>
                  <a:cubicBezTo>
                    <a:pt x="536" y="2143"/>
                    <a:pt x="694" y="1985"/>
                    <a:pt x="694" y="1764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1" name="Google Shape;10201;p84"/>
            <p:cNvSpPr/>
            <p:nvPr/>
          </p:nvSpPr>
          <p:spPr>
            <a:xfrm>
              <a:off x="-25804675" y="2400275"/>
              <a:ext cx="42550" cy="41775"/>
            </a:xfrm>
            <a:custGeom>
              <a:avLst/>
              <a:gdLst/>
              <a:ahLst/>
              <a:cxnLst/>
              <a:rect l="l" t="t" r="r" b="b"/>
              <a:pathLst>
                <a:path w="1702" h="1671" extrusionOk="0">
                  <a:moveTo>
                    <a:pt x="351" y="0"/>
                  </a:moveTo>
                  <a:cubicBezTo>
                    <a:pt x="260" y="0"/>
                    <a:pt x="174" y="32"/>
                    <a:pt x="127" y="95"/>
                  </a:cubicBezTo>
                  <a:cubicBezTo>
                    <a:pt x="0" y="189"/>
                    <a:pt x="0" y="442"/>
                    <a:pt x="127" y="568"/>
                  </a:cubicBezTo>
                  <a:lnTo>
                    <a:pt x="1103" y="1544"/>
                  </a:lnTo>
                  <a:cubicBezTo>
                    <a:pt x="1166" y="1607"/>
                    <a:pt x="1261" y="1670"/>
                    <a:pt x="1324" y="1670"/>
                  </a:cubicBezTo>
                  <a:cubicBezTo>
                    <a:pt x="1418" y="1670"/>
                    <a:pt x="1544" y="1607"/>
                    <a:pt x="1576" y="1544"/>
                  </a:cubicBezTo>
                  <a:cubicBezTo>
                    <a:pt x="1702" y="1418"/>
                    <a:pt x="1702" y="1198"/>
                    <a:pt x="1576" y="1072"/>
                  </a:cubicBezTo>
                  <a:lnTo>
                    <a:pt x="599" y="95"/>
                  </a:lnTo>
                  <a:cubicBezTo>
                    <a:pt x="536" y="32"/>
                    <a:pt x="442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2" name="Google Shape;10202;p84"/>
            <p:cNvSpPr/>
            <p:nvPr/>
          </p:nvSpPr>
          <p:spPr>
            <a:xfrm>
              <a:off x="-25632175" y="2400275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1327" y="0"/>
                  </a:moveTo>
                  <a:cubicBezTo>
                    <a:pt x="1237" y="0"/>
                    <a:pt x="1150" y="32"/>
                    <a:pt x="1103" y="95"/>
                  </a:cubicBezTo>
                  <a:lnTo>
                    <a:pt x="95" y="1072"/>
                  </a:lnTo>
                  <a:cubicBezTo>
                    <a:pt x="0" y="1198"/>
                    <a:pt x="0" y="1418"/>
                    <a:pt x="95" y="1544"/>
                  </a:cubicBezTo>
                  <a:cubicBezTo>
                    <a:pt x="158" y="1607"/>
                    <a:pt x="252" y="1670"/>
                    <a:pt x="347" y="1670"/>
                  </a:cubicBezTo>
                  <a:cubicBezTo>
                    <a:pt x="410" y="1670"/>
                    <a:pt x="536" y="1607"/>
                    <a:pt x="567" y="1544"/>
                  </a:cubicBezTo>
                  <a:lnTo>
                    <a:pt x="1575" y="568"/>
                  </a:lnTo>
                  <a:cubicBezTo>
                    <a:pt x="1670" y="442"/>
                    <a:pt x="1670" y="189"/>
                    <a:pt x="1575" y="95"/>
                  </a:cubicBezTo>
                  <a:cubicBezTo>
                    <a:pt x="1512" y="32"/>
                    <a:pt x="1418" y="0"/>
                    <a:pt x="13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03" name="Google Shape;10203;p84"/>
          <p:cNvSpPr/>
          <p:nvPr/>
        </p:nvSpPr>
        <p:spPr>
          <a:xfrm>
            <a:off x="7982071" y="2450116"/>
            <a:ext cx="358830" cy="353897"/>
          </a:xfrm>
          <a:custGeom>
            <a:avLst/>
            <a:gdLst/>
            <a:ahLst/>
            <a:cxnLst/>
            <a:rect l="l" t="t" r="r" b="b"/>
            <a:pathLst>
              <a:path w="12004" h="11839" extrusionOk="0">
                <a:moveTo>
                  <a:pt x="7435" y="685"/>
                </a:moveTo>
                <a:cubicBezTo>
                  <a:pt x="7530" y="685"/>
                  <a:pt x="7656" y="748"/>
                  <a:pt x="7687" y="811"/>
                </a:cubicBezTo>
                <a:lnTo>
                  <a:pt x="11121" y="4246"/>
                </a:lnTo>
                <a:cubicBezTo>
                  <a:pt x="11279" y="4372"/>
                  <a:pt x="11279" y="4592"/>
                  <a:pt x="11121" y="4718"/>
                </a:cubicBezTo>
                <a:cubicBezTo>
                  <a:pt x="11058" y="4781"/>
                  <a:pt x="10964" y="4813"/>
                  <a:pt x="10873" y="4813"/>
                </a:cubicBezTo>
                <a:cubicBezTo>
                  <a:pt x="10783" y="4813"/>
                  <a:pt x="10696" y="4781"/>
                  <a:pt x="10649" y="4718"/>
                </a:cubicBezTo>
                <a:lnTo>
                  <a:pt x="7215" y="1284"/>
                </a:lnTo>
                <a:cubicBezTo>
                  <a:pt x="7089" y="1158"/>
                  <a:pt x="7089" y="938"/>
                  <a:pt x="7215" y="811"/>
                </a:cubicBezTo>
                <a:cubicBezTo>
                  <a:pt x="7278" y="748"/>
                  <a:pt x="7372" y="685"/>
                  <a:pt x="7435" y="685"/>
                </a:cubicBezTo>
                <a:close/>
                <a:moveTo>
                  <a:pt x="7971" y="2985"/>
                </a:moveTo>
                <a:lnTo>
                  <a:pt x="8948" y="3962"/>
                </a:lnTo>
                <a:lnTo>
                  <a:pt x="7404" y="5506"/>
                </a:lnTo>
                <a:lnTo>
                  <a:pt x="6427" y="4529"/>
                </a:lnTo>
                <a:lnTo>
                  <a:pt x="7971" y="2985"/>
                </a:lnTo>
                <a:close/>
                <a:moveTo>
                  <a:pt x="5923" y="5033"/>
                </a:moveTo>
                <a:lnTo>
                  <a:pt x="6900" y="6010"/>
                </a:lnTo>
                <a:lnTo>
                  <a:pt x="6459" y="6451"/>
                </a:lnTo>
                <a:cubicBezTo>
                  <a:pt x="6135" y="6775"/>
                  <a:pt x="5672" y="6937"/>
                  <a:pt x="5229" y="6937"/>
                </a:cubicBezTo>
                <a:cubicBezTo>
                  <a:pt x="5155" y="6937"/>
                  <a:pt x="5082" y="6932"/>
                  <a:pt x="5010" y="6923"/>
                </a:cubicBezTo>
                <a:cubicBezTo>
                  <a:pt x="4946" y="6356"/>
                  <a:pt x="5136" y="5821"/>
                  <a:pt x="5482" y="5474"/>
                </a:cubicBezTo>
                <a:lnTo>
                  <a:pt x="5923" y="5033"/>
                </a:lnTo>
                <a:close/>
                <a:moveTo>
                  <a:pt x="6931" y="1946"/>
                </a:moveTo>
                <a:lnTo>
                  <a:pt x="7404" y="2418"/>
                </a:lnTo>
                <a:lnTo>
                  <a:pt x="4978" y="4876"/>
                </a:lnTo>
                <a:cubicBezTo>
                  <a:pt x="4379" y="5443"/>
                  <a:pt x="4127" y="6230"/>
                  <a:pt x="4285" y="7081"/>
                </a:cubicBezTo>
                <a:lnTo>
                  <a:pt x="4348" y="7175"/>
                </a:lnTo>
                <a:cubicBezTo>
                  <a:pt x="4379" y="7301"/>
                  <a:pt x="4442" y="7427"/>
                  <a:pt x="4600" y="7459"/>
                </a:cubicBezTo>
                <a:lnTo>
                  <a:pt x="4726" y="7491"/>
                </a:lnTo>
                <a:cubicBezTo>
                  <a:pt x="4883" y="7554"/>
                  <a:pt x="5041" y="7554"/>
                  <a:pt x="5199" y="7554"/>
                </a:cubicBezTo>
                <a:cubicBezTo>
                  <a:pt x="5829" y="7554"/>
                  <a:pt x="6459" y="7301"/>
                  <a:pt x="6931" y="6829"/>
                </a:cubicBezTo>
                <a:lnTo>
                  <a:pt x="9389" y="4403"/>
                </a:lnTo>
                <a:lnTo>
                  <a:pt x="9861" y="4876"/>
                </a:lnTo>
                <a:lnTo>
                  <a:pt x="7687" y="7207"/>
                </a:lnTo>
                <a:cubicBezTo>
                  <a:pt x="6964" y="7905"/>
                  <a:pt x="6050" y="8306"/>
                  <a:pt x="5066" y="8306"/>
                </a:cubicBezTo>
                <a:cubicBezTo>
                  <a:pt x="4851" y="8306"/>
                  <a:pt x="4632" y="8286"/>
                  <a:pt x="4411" y="8247"/>
                </a:cubicBezTo>
                <a:lnTo>
                  <a:pt x="4348" y="8247"/>
                </a:lnTo>
                <a:cubicBezTo>
                  <a:pt x="4222" y="8247"/>
                  <a:pt x="4096" y="8310"/>
                  <a:pt x="4033" y="8341"/>
                </a:cubicBezTo>
                <a:lnTo>
                  <a:pt x="2080" y="10263"/>
                </a:lnTo>
                <a:lnTo>
                  <a:pt x="1607" y="9790"/>
                </a:lnTo>
                <a:lnTo>
                  <a:pt x="3560" y="7869"/>
                </a:lnTo>
                <a:cubicBezTo>
                  <a:pt x="3623" y="7774"/>
                  <a:pt x="3655" y="7680"/>
                  <a:pt x="3623" y="7554"/>
                </a:cubicBezTo>
                <a:lnTo>
                  <a:pt x="3623" y="7459"/>
                </a:lnTo>
                <a:cubicBezTo>
                  <a:pt x="3466" y="6293"/>
                  <a:pt x="3875" y="5065"/>
                  <a:pt x="4694" y="4214"/>
                </a:cubicBezTo>
                <a:lnTo>
                  <a:pt x="6931" y="1946"/>
                </a:lnTo>
                <a:close/>
                <a:moveTo>
                  <a:pt x="1103" y="10357"/>
                </a:moveTo>
                <a:lnTo>
                  <a:pt x="1575" y="10830"/>
                </a:lnTo>
                <a:lnTo>
                  <a:pt x="1355" y="11051"/>
                </a:lnTo>
                <a:cubicBezTo>
                  <a:pt x="1292" y="11114"/>
                  <a:pt x="1213" y="11145"/>
                  <a:pt x="1130" y="11145"/>
                </a:cubicBezTo>
                <a:cubicBezTo>
                  <a:pt x="1048" y="11145"/>
                  <a:pt x="961" y="11114"/>
                  <a:pt x="882" y="11051"/>
                </a:cubicBezTo>
                <a:cubicBezTo>
                  <a:pt x="756" y="10925"/>
                  <a:pt x="756" y="10704"/>
                  <a:pt x="882" y="10578"/>
                </a:cubicBezTo>
                <a:lnTo>
                  <a:pt x="1103" y="10357"/>
                </a:lnTo>
                <a:close/>
                <a:moveTo>
                  <a:pt x="7479" y="0"/>
                </a:moveTo>
                <a:cubicBezTo>
                  <a:pt x="7215" y="0"/>
                  <a:pt x="6947" y="103"/>
                  <a:pt x="6742" y="307"/>
                </a:cubicBezTo>
                <a:cubicBezTo>
                  <a:pt x="6427" y="622"/>
                  <a:pt x="6364" y="1095"/>
                  <a:pt x="6553" y="1473"/>
                </a:cubicBezTo>
                <a:lnTo>
                  <a:pt x="4253" y="3773"/>
                </a:lnTo>
                <a:cubicBezTo>
                  <a:pt x="3277" y="4750"/>
                  <a:pt x="2804" y="6136"/>
                  <a:pt x="2962" y="7522"/>
                </a:cubicBezTo>
                <a:lnTo>
                  <a:pt x="410" y="10074"/>
                </a:lnTo>
                <a:cubicBezTo>
                  <a:pt x="0" y="10452"/>
                  <a:pt x="0" y="11145"/>
                  <a:pt x="410" y="11523"/>
                </a:cubicBezTo>
                <a:cubicBezTo>
                  <a:pt x="599" y="11712"/>
                  <a:pt x="882" y="11838"/>
                  <a:pt x="1134" y="11838"/>
                </a:cubicBezTo>
                <a:cubicBezTo>
                  <a:pt x="1418" y="11838"/>
                  <a:pt x="1701" y="11712"/>
                  <a:pt x="1891" y="11523"/>
                </a:cubicBezTo>
                <a:lnTo>
                  <a:pt x="4442" y="8971"/>
                </a:lnTo>
                <a:cubicBezTo>
                  <a:pt x="4618" y="8991"/>
                  <a:pt x="4793" y="9001"/>
                  <a:pt x="4968" y="9001"/>
                </a:cubicBezTo>
                <a:cubicBezTo>
                  <a:pt x="6173" y="9001"/>
                  <a:pt x="7338" y="8533"/>
                  <a:pt x="8192" y="7680"/>
                </a:cubicBezTo>
                <a:lnTo>
                  <a:pt x="10491" y="5380"/>
                </a:lnTo>
                <a:cubicBezTo>
                  <a:pt x="10649" y="5443"/>
                  <a:pt x="10743" y="5506"/>
                  <a:pt x="10901" y="5506"/>
                </a:cubicBezTo>
                <a:cubicBezTo>
                  <a:pt x="11184" y="5506"/>
                  <a:pt x="11468" y="5380"/>
                  <a:pt x="11657" y="5191"/>
                </a:cubicBezTo>
                <a:cubicBezTo>
                  <a:pt x="12004" y="4781"/>
                  <a:pt x="12004" y="4119"/>
                  <a:pt x="11626" y="3741"/>
                </a:cubicBezTo>
                <a:lnTo>
                  <a:pt x="8192" y="307"/>
                </a:lnTo>
                <a:cubicBezTo>
                  <a:pt x="8002" y="103"/>
                  <a:pt x="7743" y="0"/>
                  <a:pt x="747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04" name="Google Shape;10204;p84"/>
          <p:cNvGrpSpPr/>
          <p:nvPr/>
        </p:nvGrpSpPr>
        <p:grpSpPr>
          <a:xfrm>
            <a:off x="6712883" y="2891866"/>
            <a:ext cx="228887" cy="353210"/>
            <a:chOff x="-23917525" y="1970225"/>
            <a:chExt cx="191425" cy="295400"/>
          </a:xfrm>
          <a:solidFill>
            <a:schemeClr val="accent1">
              <a:lumMod val="75000"/>
            </a:schemeClr>
          </a:solidFill>
        </p:grpSpPr>
        <p:sp>
          <p:nvSpPr>
            <p:cNvPr id="10205" name="Google Shape;10205;p84"/>
            <p:cNvSpPr/>
            <p:nvPr/>
          </p:nvSpPr>
          <p:spPr>
            <a:xfrm>
              <a:off x="-23917525" y="1970225"/>
              <a:ext cx="191425" cy="295400"/>
            </a:xfrm>
            <a:custGeom>
              <a:avLst/>
              <a:gdLst/>
              <a:ahLst/>
              <a:cxnLst/>
              <a:rect l="l" t="t" r="r" b="b"/>
              <a:pathLst>
                <a:path w="7657" h="11816" extrusionOk="0">
                  <a:moveTo>
                    <a:pt x="6616" y="694"/>
                  </a:moveTo>
                  <a:cubicBezTo>
                    <a:pt x="6805" y="694"/>
                    <a:pt x="6963" y="851"/>
                    <a:pt x="6963" y="1072"/>
                  </a:cubicBezTo>
                  <a:lnTo>
                    <a:pt x="6963" y="1450"/>
                  </a:lnTo>
                  <a:lnTo>
                    <a:pt x="725" y="1450"/>
                  </a:lnTo>
                  <a:lnTo>
                    <a:pt x="725" y="1072"/>
                  </a:lnTo>
                  <a:cubicBezTo>
                    <a:pt x="725" y="851"/>
                    <a:pt x="883" y="694"/>
                    <a:pt x="1072" y="694"/>
                  </a:cubicBezTo>
                  <a:close/>
                  <a:moveTo>
                    <a:pt x="6994" y="2175"/>
                  </a:moveTo>
                  <a:lnTo>
                    <a:pt x="6994" y="8413"/>
                  </a:lnTo>
                  <a:lnTo>
                    <a:pt x="725" y="8413"/>
                  </a:lnTo>
                  <a:lnTo>
                    <a:pt x="725" y="2175"/>
                  </a:lnTo>
                  <a:close/>
                  <a:moveTo>
                    <a:pt x="6931" y="9106"/>
                  </a:moveTo>
                  <a:lnTo>
                    <a:pt x="6931" y="10838"/>
                  </a:lnTo>
                  <a:cubicBezTo>
                    <a:pt x="6931" y="11028"/>
                    <a:pt x="6774" y="11185"/>
                    <a:pt x="6585" y="11185"/>
                  </a:cubicBezTo>
                  <a:lnTo>
                    <a:pt x="1040" y="11185"/>
                  </a:lnTo>
                  <a:cubicBezTo>
                    <a:pt x="819" y="11185"/>
                    <a:pt x="662" y="11028"/>
                    <a:pt x="662" y="10838"/>
                  </a:cubicBezTo>
                  <a:lnTo>
                    <a:pt x="662" y="9106"/>
                  </a:ln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10775"/>
                  </a:lnTo>
                  <a:cubicBezTo>
                    <a:pt x="0" y="11374"/>
                    <a:pt x="473" y="11815"/>
                    <a:pt x="1040" y="11815"/>
                  </a:cubicBezTo>
                  <a:lnTo>
                    <a:pt x="6585" y="11815"/>
                  </a:lnTo>
                  <a:cubicBezTo>
                    <a:pt x="7184" y="11815"/>
                    <a:pt x="7593" y="11343"/>
                    <a:pt x="7593" y="10775"/>
                  </a:cubicBezTo>
                  <a:lnTo>
                    <a:pt x="7593" y="1009"/>
                  </a:lnTo>
                  <a:cubicBezTo>
                    <a:pt x="7656" y="473"/>
                    <a:pt x="7184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6" name="Google Shape;10206;p84"/>
            <p:cNvSpPr/>
            <p:nvPr/>
          </p:nvSpPr>
          <p:spPr>
            <a:xfrm>
              <a:off x="-23882075" y="2041125"/>
              <a:ext cx="121300" cy="121325"/>
            </a:xfrm>
            <a:custGeom>
              <a:avLst/>
              <a:gdLst/>
              <a:ahLst/>
              <a:cxnLst/>
              <a:rect l="l" t="t" r="r" b="b"/>
              <a:pathLst>
                <a:path w="4852" h="4853" extrusionOk="0">
                  <a:moveTo>
                    <a:pt x="2773" y="662"/>
                  </a:moveTo>
                  <a:lnTo>
                    <a:pt x="2773" y="1702"/>
                  </a:lnTo>
                  <a:cubicBezTo>
                    <a:pt x="2773" y="1891"/>
                    <a:pt x="2930" y="2048"/>
                    <a:pt x="3119" y="2048"/>
                  </a:cubicBezTo>
                  <a:lnTo>
                    <a:pt x="4127" y="2048"/>
                  </a:lnTo>
                  <a:lnTo>
                    <a:pt x="4127" y="2773"/>
                  </a:lnTo>
                  <a:lnTo>
                    <a:pt x="3119" y="2773"/>
                  </a:lnTo>
                  <a:cubicBezTo>
                    <a:pt x="2930" y="2773"/>
                    <a:pt x="2773" y="2962"/>
                    <a:pt x="2773" y="3151"/>
                  </a:cubicBezTo>
                  <a:lnTo>
                    <a:pt x="2773" y="4159"/>
                  </a:lnTo>
                  <a:lnTo>
                    <a:pt x="2048" y="4159"/>
                  </a:lnTo>
                  <a:lnTo>
                    <a:pt x="2048" y="3119"/>
                  </a:lnTo>
                  <a:cubicBezTo>
                    <a:pt x="2048" y="2899"/>
                    <a:pt x="1890" y="2741"/>
                    <a:pt x="1701" y="2741"/>
                  </a:cubicBezTo>
                  <a:lnTo>
                    <a:pt x="662" y="2741"/>
                  </a:lnTo>
                  <a:lnTo>
                    <a:pt x="662" y="2048"/>
                  </a:lnTo>
                  <a:lnTo>
                    <a:pt x="1701" y="2048"/>
                  </a:lnTo>
                  <a:cubicBezTo>
                    <a:pt x="1890" y="2048"/>
                    <a:pt x="2048" y="1891"/>
                    <a:pt x="2048" y="1702"/>
                  </a:cubicBezTo>
                  <a:lnTo>
                    <a:pt x="2048" y="662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386"/>
                  </a:lnTo>
                  <a:lnTo>
                    <a:pt x="347" y="1386"/>
                  </a:lnTo>
                  <a:cubicBezTo>
                    <a:pt x="158" y="1386"/>
                    <a:pt x="0" y="1544"/>
                    <a:pt x="0" y="1733"/>
                  </a:cubicBezTo>
                  <a:lnTo>
                    <a:pt x="0" y="3119"/>
                  </a:lnTo>
                  <a:cubicBezTo>
                    <a:pt x="0" y="3308"/>
                    <a:pt x="158" y="3466"/>
                    <a:pt x="347" y="3466"/>
                  </a:cubicBezTo>
                  <a:lnTo>
                    <a:pt x="1386" y="3466"/>
                  </a:lnTo>
                  <a:lnTo>
                    <a:pt x="1386" y="4474"/>
                  </a:lnTo>
                  <a:cubicBezTo>
                    <a:pt x="1386" y="4694"/>
                    <a:pt x="1544" y="4852"/>
                    <a:pt x="1733" y="4852"/>
                  </a:cubicBezTo>
                  <a:lnTo>
                    <a:pt x="3119" y="4852"/>
                  </a:lnTo>
                  <a:cubicBezTo>
                    <a:pt x="3308" y="4852"/>
                    <a:pt x="3466" y="4694"/>
                    <a:pt x="3466" y="4474"/>
                  </a:cubicBezTo>
                  <a:lnTo>
                    <a:pt x="3466" y="3466"/>
                  </a:lnTo>
                  <a:lnTo>
                    <a:pt x="4505" y="3466"/>
                  </a:lnTo>
                  <a:cubicBezTo>
                    <a:pt x="4694" y="3466"/>
                    <a:pt x="4852" y="3308"/>
                    <a:pt x="4852" y="3119"/>
                  </a:cubicBezTo>
                  <a:lnTo>
                    <a:pt x="4852" y="1733"/>
                  </a:lnTo>
                  <a:cubicBezTo>
                    <a:pt x="4852" y="1544"/>
                    <a:pt x="4694" y="1386"/>
                    <a:pt x="4505" y="1386"/>
                  </a:cubicBezTo>
                  <a:lnTo>
                    <a:pt x="3466" y="1386"/>
                  </a:lnTo>
                  <a:lnTo>
                    <a:pt x="3466" y="347"/>
                  </a:lnTo>
                  <a:cubicBezTo>
                    <a:pt x="3466" y="158"/>
                    <a:pt x="3308" y="0"/>
                    <a:pt x="3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7" name="Google Shape;10207;p84"/>
            <p:cNvSpPr/>
            <p:nvPr/>
          </p:nvSpPr>
          <p:spPr>
            <a:xfrm>
              <a:off x="-23839550" y="221440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1072" y="693"/>
                  </a:lnTo>
                  <a:cubicBezTo>
                    <a:pt x="1261" y="693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8" name="Google Shape;10208;p84"/>
          <p:cNvGrpSpPr/>
          <p:nvPr/>
        </p:nvGrpSpPr>
        <p:grpSpPr>
          <a:xfrm>
            <a:off x="6668164" y="3338744"/>
            <a:ext cx="318325" cy="354107"/>
            <a:chOff x="-23952175" y="2340425"/>
            <a:chExt cx="266225" cy="296150"/>
          </a:xfrm>
          <a:solidFill>
            <a:schemeClr val="accent1">
              <a:lumMod val="75000"/>
            </a:schemeClr>
          </a:solidFill>
        </p:grpSpPr>
        <p:sp>
          <p:nvSpPr>
            <p:cNvPr id="10209" name="Google Shape;10209;p84"/>
            <p:cNvSpPr/>
            <p:nvPr/>
          </p:nvSpPr>
          <p:spPr>
            <a:xfrm>
              <a:off x="-23952175" y="2340425"/>
              <a:ext cx="266225" cy="296150"/>
            </a:xfrm>
            <a:custGeom>
              <a:avLst/>
              <a:gdLst/>
              <a:ahLst/>
              <a:cxnLst/>
              <a:rect l="l" t="t" r="r" b="b"/>
              <a:pathLst>
                <a:path w="10649" h="11846" extrusionOk="0">
                  <a:moveTo>
                    <a:pt x="3844" y="693"/>
                  </a:moveTo>
                  <a:cubicBezTo>
                    <a:pt x="4033" y="693"/>
                    <a:pt x="4190" y="851"/>
                    <a:pt x="4190" y="1040"/>
                  </a:cubicBezTo>
                  <a:lnTo>
                    <a:pt x="4190" y="1449"/>
                  </a:lnTo>
                  <a:lnTo>
                    <a:pt x="2804" y="1449"/>
                  </a:lnTo>
                  <a:lnTo>
                    <a:pt x="2804" y="1040"/>
                  </a:lnTo>
                  <a:lnTo>
                    <a:pt x="2773" y="1040"/>
                  </a:lnTo>
                  <a:cubicBezTo>
                    <a:pt x="2773" y="851"/>
                    <a:pt x="2930" y="693"/>
                    <a:pt x="3119" y="693"/>
                  </a:cubicBezTo>
                  <a:close/>
                  <a:moveTo>
                    <a:pt x="5230" y="2111"/>
                  </a:moveTo>
                  <a:cubicBezTo>
                    <a:pt x="5608" y="2111"/>
                    <a:pt x="5955" y="2363"/>
                    <a:pt x="6175" y="2710"/>
                  </a:cubicBezTo>
                  <a:cubicBezTo>
                    <a:pt x="5703" y="2993"/>
                    <a:pt x="5387" y="3497"/>
                    <a:pt x="5387" y="4096"/>
                  </a:cubicBezTo>
                  <a:cubicBezTo>
                    <a:pt x="5387" y="4442"/>
                    <a:pt x="5482" y="4726"/>
                    <a:pt x="5640" y="4946"/>
                  </a:cubicBezTo>
                  <a:cubicBezTo>
                    <a:pt x="5547" y="4960"/>
                    <a:pt x="5454" y="4966"/>
                    <a:pt x="5362" y="4966"/>
                  </a:cubicBezTo>
                  <a:cubicBezTo>
                    <a:pt x="4796" y="4966"/>
                    <a:pt x="4246" y="4723"/>
                    <a:pt x="3812" y="4316"/>
                  </a:cubicBezTo>
                  <a:lnTo>
                    <a:pt x="3718" y="4253"/>
                  </a:lnTo>
                  <a:cubicBezTo>
                    <a:pt x="3245" y="3812"/>
                    <a:pt x="2647" y="3529"/>
                    <a:pt x="2016" y="3466"/>
                  </a:cubicBezTo>
                  <a:cubicBezTo>
                    <a:pt x="1874" y="3433"/>
                    <a:pt x="1727" y="3419"/>
                    <a:pt x="1578" y="3419"/>
                  </a:cubicBezTo>
                  <a:cubicBezTo>
                    <a:pt x="1299" y="3419"/>
                    <a:pt x="1012" y="3467"/>
                    <a:pt x="725" y="3529"/>
                  </a:cubicBezTo>
                  <a:lnTo>
                    <a:pt x="725" y="3151"/>
                  </a:lnTo>
                  <a:cubicBezTo>
                    <a:pt x="693" y="2583"/>
                    <a:pt x="1166" y="2111"/>
                    <a:pt x="1733" y="2111"/>
                  </a:cubicBezTo>
                  <a:close/>
                  <a:moveTo>
                    <a:pt x="8979" y="3182"/>
                  </a:moveTo>
                  <a:cubicBezTo>
                    <a:pt x="9515" y="3182"/>
                    <a:pt x="9924" y="3623"/>
                    <a:pt x="9924" y="4127"/>
                  </a:cubicBezTo>
                  <a:cubicBezTo>
                    <a:pt x="9924" y="4568"/>
                    <a:pt x="9546" y="4883"/>
                    <a:pt x="9137" y="5198"/>
                  </a:cubicBezTo>
                  <a:cubicBezTo>
                    <a:pt x="9074" y="5230"/>
                    <a:pt x="8097" y="6112"/>
                    <a:pt x="7971" y="6207"/>
                  </a:cubicBezTo>
                  <a:cubicBezTo>
                    <a:pt x="7845" y="6144"/>
                    <a:pt x="6679" y="5104"/>
                    <a:pt x="6679" y="5104"/>
                  </a:cubicBezTo>
                  <a:cubicBezTo>
                    <a:pt x="6270" y="4757"/>
                    <a:pt x="5986" y="4505"/>
                    <a:pt x="5986" y="4127"/>
                  </a:cubicBezTo>
                  <a:cubicBezTo>
                    <a:pt x="5986" y="3623"/>
                    <a:pt x="6427" y="3182"/>
                    <a:pt x="6931" y="3182"/>
                  </a:cubicBezTo>
                  <a:cubicBezTo>
                    <a:pt x="7215" y="3182"/>
                    <a:pt x="7498" y="3308"/>
                    <a:pt x="7687" y="3529"/>
                  </a:cubicBezTo>
                  <a:cubicBezTo>
                    <a:pt x="7782" y="3623"/>
                    <a:pt x="7845" y="3686"/>
                    <a:pt x="7971" y="3686"/>
                  </a:cubicBezTo>
                  <a:cubicBezTo>
                    <a:pt x="8097" y="3686"/>
                    <a:pt x="8160" y="3655"/>
                    <a:pt x="8254" y="3529"/>
                  </a:cubicBezTo>
                  <a:cubicBezTo>
                    <a:pt x="8443" y="3308"/>
                    <a:pt x="8664" y="3182"/>
                    <a:pt x="8979" y="3182"/>
                  </a:cubicBezTo>
                  <a:close/>
                  <a:moveTo>
                    <a:pt x="1561" y="4127"/>
                  </a:moveTo>
                  <a:cubicBezTo>
                    <a:pt x="2142" y="4127"/>
                    <a:pt x="2710" y="4337"/>
                    <a:pt x="3151" y="4757"/>
                  </a:cubicBezTo>
                  <a:lnTo>
                    <a:pt x="3245" y="4820"/>
                  </a:lnTo>
                  <a:cubicBezTo>
                    <a:pt x="3844" y="5356"/>
                    <a:pt x="4568" y="5671"/>
                    <a:pt x="5324" y="5671"/>
                  </a:cubicBezTo>
                  <a:cubicBezTo>
                    <a:pt x="5608" y="5671"/>
                    <a:pt x="5860" y="5639"/>
                    <a:pt x="6112" y="5545"/>
                  </a:cubicBezTo>
                  <a:cubicBezTo>
                    <a:pt x="6144" y="5545"/>
                    <a:pt x="6144" y="5576"/>
                    <a:pt x="6207" y="5576"/>
                  </a:cubicBezTo>
                  <a:lnTo>
                    <a:pt x="6207" y="7278"/>
                  </a:lnTo>
                  <a:cubicBezTo>
                    <a:pt x="6207" y="7876"/>
                    <a:pt x="5734" y="8286"/>
                    <a:pt x="5167" y="8286"/>
                  </a:cubicBezTo>
                  <a:lnTo>
                    <a:pt x="1701" y="8286"/>
                  </a:lnTo>
                  <a:cubicBezTo>
                    <a:pt x="1655" y="8294"/>
                    <a:pt x="1610" y="8298"/>
                    <a:pt x="1565" y="8298"/>
                  </a:cubicBezTo>
                  <a:cubicBezTo>
                    <a:pt x="1088" y="8298"/>
                    <a:pt x="693" y="7856"/>
                    <a:pt x="693" y="7309"/>
                  </a:cubicBezTo>
                  <a:lnTo>
                    <a:pt x="693" y="4285"/>
                  </a:lnTo>
                  <a:cubicBezTo>
                    <a:pt x="977" y="4180"/>
                    <a:pt x="1271" y="4127"/>
                    <a:pt x="1561" y="4127"/>
                  </a:cubicBezTo>
                  <a:close/>
                  <a:moveTo>
                    <a:pt x="3844" y="9105"/>
                  </a:moveTo>
                  <a:lnTo>
                    <a:pt x="3844" y="9452"/>
                  </a:lnTo>
                  <a:cubicBezTo>
                    <a:pt x="3844" y="9641"/>
                    <a:pt x="3686" y="9798"/>
                    <a:pt x="3466" y="9798"/>
                  </a:cubicBezTo>
                  <a:cubicBezTo>
                    <a:pt x="3277" y="9798"/>
                    <a:pt x="3119" y="9641"/>
                    <a:pt x="3119" y="9452"/>
                  </a:cubicBezTo>
                  <a:lnTo>
                    <a:pt x="3119" y="9105"/>
                  </a:lnTo>
                  <a:close/>
                  <a:moveTo>
                    <a:pt x="6994" y="6207"/>
                  </a:moveTo>
                  <a:cubicBezTo>
                    <a:pt x="7057" y="6301"/>
                    <a:pt x="7530" y="6679"/>
                    <a:pt x="7687" y="6805"/>
                  </a:cubicBezTo>
                  <a:lnTo>
                    <a:pt x="7687" y="10082"/>
                  </a:lnTo>
                  <a:cubicBezTo>
                    <a:pt x="7656" y="10680"/>
                    <a:pt x="7183" y="11153"/>
                    <a:pt x="6585" y="11153"/>
                  </a:cubicBezTo>
                  <a:lnTo>
                    <a:pt x="4852" y="11153"/>
                  </a:lnTo>
                  <a:cubicBezTo>
                    <a:pt x="4379" y="11153"/>
                    <a:pt x="4001" y="10838"/>
                    <a:pt x="3875" y="10397"/>
                  </a:cubicBezTo>
                  <a:cubicBezTo>
                    <a:pt x="4253" y="10239"/>
                    <a:pt x="4537" y="9893"/>
                    <a:pt x="4537" y="9420"/>
                  </a:cubicBezTo>
                  <a:lnTo>
                    <a:pt x="4537" y="9042"/>
                  </a:lnTo>
                  <a:lnTo>
                    <a:pt x="5261" y="9042"/>
                  </a:lnTo>
                  <a:cubicBezTo>
                    <a:pt x="6207" y="9042"/>
                    <a:pt x="6994" y="8254"/>
                    <a:pt x="6994" y="7309"/>
                  </a:cubicBezTo>
                  <a:lnTo>
                    <a:pt x="6994" y="6207"/>
                  </a:lnTo>
                  <a:close/>
                  <a:moveTo>
                    <a:pt x="3119" y="0"/>
                  </a:moveTo>
                  <a:cubicBezTo>
                    <a:pt x="2521" y="0"/>
                    <a:pt x="2111" y="473"/>
                    <a:pt x="2111" y="1008"/>
                  </a:cubicBezTo>
                  <a:lnTo>
                    <a:pt x="2111" y="1418"/>
                  </a:lnTo>
                  <a:lnTo>
                    <a:pt x="1733" y="1418"/>
                  </a:lnTo>
                  <a:cubicBezTo>
                    <a:pt x="788" y="1418"/>
                    <a:pt x="0" y="2205"/>
                    <a:pt x="0" y="3151"/>
                  </a:cubicBezTo>
                  <a:lnTo>
                    <a:pt x="0" y="7309"/>
                  </a:lnTo>
                  <a:cubicBezTo>
                    <a:pt x="0" y="8254"/>
                    <a:pt x="788" y="9042"/>
                    <a:pt x="1733" y="9042"/>
                  </a:cubicBezTo>
                  <a:lnTo>
                    <a:pt x="2458" y="9042"/>
                  </a:lnTo>
                  <a:lnTo>
                    <a:pt x="2458" y="9420"/>
                  </a:lnTo>
                  <a:cubicBezTo>
                    <a:pt x="2458" y="9893"/>
                    <a:pt x="2773" y="10271"/>
                    <a:pt x="3182" y="10397"/>
                  </a:cubicBezTo>
                  <a:cubicBezTo>
                    <a:pt x="3340" y="11216"/>
                    <a:pt x="4033" y="11846"/>
                    <a:pt x="4852" y="11846"/>
                  </a:cubicBezTo>
                  <a:lnTo>
                    <a:pt x="6585" y="11846"/>
                  </a:lnTo>
                  <a:cubicBezTo>
                    <a:pt x="7530" y="11846"/>
                    <a:pt x="8317" y="11058"/>
                    <a:pt x="8317" y="10113"/>
                  </a:cubicBezTo>
                  <a:lnTo>
                    <a:pt x="8317" y="6837"/>
                  </a:lnTo>
                  <a:cubicBezTo>
                    <a:pt x="8443" y="6742"/>
                    <a:pt x="9546" y="5797"/>
                    <a:pt x="9578" y="5734"/>
                  </a:cubicBezTo>
                  <a:cubicBezTo>
                    <a:pt x="10050" y="5356"/>
                    <a:pt x="10617" y="4883"/>
                    <a:pt x="10617" y="4127"/>
                  </a:cubicBezTo>
                  <a:cubicBezTo>
                    <a:pt x="10649" y="3214"/>
                    <a:pt x="9893" y="2489"/>
                    <a:pt x="9011" y="2489"/>
                  </a:cubicBezTo>
                  <a:cubicBezTo>
                    <a:pt x="8601" y="2489"/>
                    <a:pt x="8254" y="2583"/>
                    <a:pt x="7971" y="2836"/>
                  </a:cubicBezTo>
                  <a:cubicBezTo>
                    <a:pt x="7687" y="2583"/>
                    <a:pt x="7341" y="2489"/>
                    <a:pt x="6963" y="2489"/>
                  </a:cubicBezTo>
                  <a:lnTo>
                    <a:pt x="6805" y="2489"/>
                  </a:lnTo>
                  <a:cubicBezTo>
                    <a:pt x="6522" y="1859"/>
                    <a:pt x="5892" y="1418"/>
                    <a:pt x="5230" y="1418"/>
                  </a:cubicBezTo>
                  <a:lnTo>
                    <a:pt x="4852" y="1418"/>
                  </a:lnTo>
                  <a:lnTo>
                    <a:pt x="4852" y="1008"/>
                  </a:lnTo>
                  <a:cubicBezTo>
                    <a:pt x="4852" y="441"/>
                    <a:pt x="4379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0" name="Google Shape;10210;p84"/>
            <p:cNvSpPr/>
            <p:nvPr/>
          </p:nvSpPr>
          <p:spPr>
            <a:xfrm>
              <a:off x="-23918325" y="2479025"/>
              <a:ext cx="53600" cy="52375"/>
            </a:xfrm>
            <a:custGeom>
              <a:avLst/>
              <a:gdLst/>
              <a:ahLst/>
              <a:cxnLst/>
              <a:rect l="l" t="t" r="r" b="b"/>
              <a:pathLst>
                <a:path w="2144" h="2095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072"/>
                  </a:lnTo>
                  <a:cubicBezTo>
                    <a:pt x="1" y="1671"/>
                    <a:pt x="473" y="2080"/>
                    <a:pt x="1009" y="2080"/>
                  </a:cubicBezTo>
                  <a:lnTo>
                    <a:pt x="1734" y="2080"/>
                  </a:lnTo>
                  <a:cubicBezTo>
                    <a:pt x="1767" y="2090"/>
                    <a:pt x="1800" y="2094"/>
                    <a:pt x="1831" y="2094"/>
                  </a:cubicBezTo>
                  <a:cubicBezTo>
                    <a:pt x="2007" y="2094"/>
                    <a:pt x="2143" y="1952"/>
                    <a:pt x="2143" y="1765"/>
                  </a:cubicBezTo>
                  <a:cubicBezTo>
                    <a:pt x="2143" y="1576"/>
                    <a:pt x="1954" y="1419"/>
                    <a:pt x="1765" y="1419"/>
                  </a:cubicBezTo>
                  <a:lnTo>
                    <a:pt x="1072" y="1419"/>
                  </a:lnTo>
                  <a:cubicBezTo>
                    <a:pt x="851" y="1419"/>
                    <a:pt x="694" y="1261"/>
                    <a:pt x="694" y="1072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1" name="Google Shape;10211;p84"/>
          <p:cNvSpPr/>
          <p:nvPr/>
        </p:nvSpPr>
        <p:spPr>
          <a:xfrm>
            <a:off x="6641253" y="3780732"/>
            <a:ext cx="372969" cy="352492"/>
          </a:xfrm>
          <a:custGeom>
            <a:avLst/>
            <a:gdLst/>
            <a:ahLst/>
            <a:cxnLst/>
            <a:rect l="l" t="t" r="r" b="b"/>
            <a:pathLst>
              <a:path w="12477" h="11792" extrusionOk="0">
                <a:moveTo>
                  <a:pt x="10845" y="690"/>
                </a:moveTo>
                <a:cubicBezTo>
                  <a:pt x="11072" y="690"/>
                  <a:pt x="11264" y="705"/>
                  <a:pt x="11406" y="733"/>
                </a:cubicBezTo>
                <a:cubicBezTo>
                  <a:pt x="11469" y="1049"/>
                  <a:pt x="11469" y="1616"/>
                  <a:pt x="11374" y="2246"/>
                </a:cubicBezTo>
                <a:lnTo>
                  <a:pt x="9894" y="765"/>
                </a:lnTo>
                <a:cubicBezTo>
                  <a:pt x="10240" y="713"/>
                  <a:pt x="10568" y="690"/>
                  <a:pt x="10845" y="690"/>
                </a:cubicBezTo>
                <a:close/>
                <a:moveTo>
                  <a:pt x="9106" y="923"/>
                </a:moveTo>
                <a:lnTo>
                  <a:pt x="11280" y="3096"/>
                </a:lnTo>
                <a:cubicBezTo>
                  <a:pt x="11185" y="3317"/>
                  <a:pt x="11091" y="3569"/>
                  <a:pt x="10996" y="3789"/>
                </a:cubicBezTo>
                <a:lnTo>
                  <a:pt x="8350" y="1143"/>
                </a:lnTo>
                <a:cubicBezTo>
                  <a:pt x="8602" y="1049"/>
                  <a:pt x="8822" y="954"/>
                  <a:pt x="9106" y="923"/>
                </a:cubicBezTo>
                <a:close/>
                <a:moveTo>
                  <a:pt x="7720" y="1458"/>
                </a:moveTo>
                <a:lnTo>
                  <a:pt x="10618" y="4388"/>
                </a:lnTo>
                <a:cubicBezTo>
                  <a:pt x="10555" y="4451"/>
                  <a:pt x="10461" y="4577"/>
                  <a:pt x="10398" y="4672"/>
                </a:cubicBezTo>
                <a:cubicBezTo>
                  <a:pt x="10303" y="4766"/>
                  <a:pt x="10240" y="4861"/>
                  <a:pt x="10114" y="4892"/>
                </a:cubicBezTo>
                <a:lnTo>
                  <a:pt x="7216" y="1994"/>
                </a:lnTo>
                <a:cubicBezTo>
                  <a:pt x="7279" y="1899"/>
                  <a:pt x="7373" y="1773"/>
                  <a:pt x="7436" y="1710"/>
                </a:cubicBezTo>
                <a:cubicBezTo>
                  <a:pt x="7531" y="1616"/>
                  <a:pt x="7594" y="1553"/>
                  <a:pt x="7720" y="1458"/>
                </a:cubicBezTo>
                <a:close/>
                <a:moveTo>
                  <a:pt x="6901" y="2655"/>
                </a:moveTo>
                <a:lnTo>
                  <a:pt x="9515" y="5270"/>
                </a:lnTo>
                <a:cubicBezTo>
                  <a:pt x="9263" y="5365"/>
                  <a:pt x="9011" y="5459"/>
                  <a:pt x="8791" y="5522"/>
                </a:cubicBezTo>
                <a:lnTo>
                  <a:pt x="6649" y="3411"/>
                </a:lnTo>
                <a:cubicBezTo>
                  <a:pt x="6680" y="3159"/>
                  <a:pt x="6775" y="2876"/>
                  <a:pt x="6901" y="2655"/>
                </a:cubicBezTo>
                <a:close/>
                <a:moveTo>
                  <a:pt x="6491" y="4231"/>
                </a:moveTo>
                <a:lnTo>
                  <a:pt x="7877" y="5617"/>
                </a:lnTo>
                <a:cubicBezTo>
                  <a:pt x="7638" y="5643"/>
                  <a:pt x="7409" y="5653"/>
                  <a:pt x="7204" y="5653"/>
                </a:cubicBezTo>
                <a:cubicBezTo>
                  <a:pt x="6923" y="5653"/>
                  <a:pt x="6686" y="5635"/>
                  <a:pt x="6523" y="5617"/>
                </a:cubicBezTo>
                <a:cubicBezTo>
                  <a:pt x="6491" y="5333"/>
                  <a:pt x="6460" y="4829"/>
                  <a:pt x="6491" y="4231"/>
                </a:cubicBezTo>
                <a:close/>
                <a:moveTo>
                  <a:pt x="4982" y="6171"/>
                </a:moveTo>
                <a:cubicBezTo>
                  <a:pt x="5371" y="6171"/>
                  <a:pt x="5708" y="6201"/>
                  <a:pt x="5892" y="6247"/>
                </a:cubicBezTo>
                <a:cubicBezTo>
                  <a:pt x="5955" y="6499"/>
                  <a:pt x="5987" y="7034"/>
                  <a:pt x="5955" y="7602"/>
                </a:cubicBezTo>
                <a:lnTo>
                  <a:pt x="4538" y="6184"/>
                </a:lnTo>
                <a:cubicBezTo>
                  <a:pt x="4690" y="6175"/>
                  <a:pt x="4839" y="6171"/>
                  <a:pt x="4982" y="6171"/>
                </a:cubicBezTo>
                <a:close/>
                <a:moveTo>
                  <a:pt x="3719" y="6310"/>
                </a:moveTo>
                <a:lnTo>
                  <a:pt x="5829" y="8452"/>
                </a:lnTo>
                <a:cubicBezTo>
                  <a:pt x="5798" y="8673"/>
                  <a:pt x="5703" y="8956"/>
                  <a:pt x="5609" y="9177"/>
                </a:cubicBezTo>
                <a:lnTo>
                  <a:pt x="2962" y="6562"/>
                </a:lnTo>
                <a:cubicBezTo>
                  <a:pt x="3183" y="6436"/>
                  <a:pt x="3435" y="6341"/>
                  <a:pt x="3719" y="6310"/>
                </a:cubicBezTo>
                <a:close/>
                <a:moveTo>
                  <a:pt x="2332" y="6908"/>
                </a:moveTo>
                <a:lnTo>
                  <a:pt x="5231" y="9807"/>
                </a:lnTo>
                <a:cubicBezTo>
                  <a:pt x="5168" y="9901"/>
                  <a:pt x="5073" y="10027"/>
                  <a:pt x="5010" y="10090"/>
                </a:cubicBezTo>
                <a:cubicBezTo>
                  <a:pt x="4916" y="10185"/>
                  <a:pt x="4853" y="10248"/>
                  <a:pt x="4727" y="10342"/>
                </a:cubicBezTo>
                <a:lnTo>
                  <a:pt x="1797" y="7412"/>
                </a:lnTo>
                <a:cubicBezTo>
                  <a:pt x="1891" y="7349"/>
                  <a:pt x="1954" y="7223"/>
                  <a:pt x="2049" y="7129"/>
                </a:cubicBezTo>
                <a:cubicBezTo>
                  <a:pt x="2112" y="7066"/>
                  <a:pt x="2206" y="6971"/>
                  <a:pt x="2332" y="6908"/>
                </a:cubicBezTo>
                <a:close/>
                <a:moveTo>
                  <a:pt x="1450" y="8011"/>
                </a:moveTo>
                <a:lnTo>
                  <a:pt x="4097" y="10657"/>
                </a:lnTo>
                <a:cubicBezTo>
                  <a:pt x="3908" y="10752"/>
                  <a:pt x="3624" y="10847"/>
                  <a:pt x="3372" y="10910"/>
                </a:cubicBezTo>
                <a:lnTo>
                  <a:pt x="1230" y="8767"/>
                </a:lnTo>
                <a:cubicBezTo>
                  <a:pt x="1293" y="8515"/>
                  <a:pt x="1387" y="8232"/>
                  <a:pt x="1450" y="8011"/>
                </a:cubicBezTo>
                <a:close/>
                <a:moveTo>
                  <a:pt x="1072" y="9586"/>
                </a:moveTo>
                <a:lnTo>
                  <a:pt x="2553" y="11067"/>
                </a:lnTo>
                <a:cubicBezTo>
                  <a:pt x="2175" y="11124"/>
                  <a:pt x="1831" y="11135"/>
                  <a:pt x="1534" y="11135"/>
                </a:cubicBezTo>
                <a:cubicBezTo>
                  <a:pt x="1337" y="11135"/>
                  <a:pt x="1160" y="11130"/>
                  <a:pt x="1009" y="11130"/>
                </a:cubicBezTo>
                <a:cubicBezTo>
                  <a:pt x="978" y="10815"/>
                  <a:pt x="978" y="10216"/>
                  <a:pt x="1072" y="9586"/>
                </a:cubicBezTo>
                <a:close/>
                <a:moveTo>
                  <a:pt x="10872" y="1"/>
                </a:moveTo>
                <a:cubicBezTo>
                  <a:pt x="9797" y="1"/>
                  <a:pt x="8028" y="173"/>
                  <a:pt x="6964" y="1238"/>
                </a:cubicBezTo>
                <a:cubicBezTo>
                  <a:pt x="6775" y="1427"/>
                  <a:pt x="6617" y="1616"/>
                  <a:pt x="6491" y="1836"/>
                </a:cubicBezTo>
                <a:cubicBezTo>
                  <a:pt x="5735" y="3033"/>
                  <a:pt x="5735" y="4703"/>
                  <a:pt x="5829" y="5491"/>
                </a:cubicBezTo>
                <a:cubicBezTo>
                  <a:pt x="5619" y="5469"/>
                  <a:pt x="5344" y="5450"/>
                  <a:pt x="5031" y="5450"/>
                </a:cubicBezTo>
                <a:cubicBezTo>
                  <a:pt x="3989" y="5450"/>
                  <a:pt x="2521" y="5655"/>
                  <a:pt x="1576" y="6625"/>
                </a:cubicBezTo>
                <a:cubicBezTo>
                  <a:pt x="1" y="8200"/>
                  <a:pt x="348" y="11319"/>
                  <a:pt x="379" y="11445"/>
                </a:cubicBezTo>
                <a:cubicBezTo>
                  <a:pt x="442" y="11603"/>
                  <a:pt x="568" y="11697"/>
                  <a:pt x="726" y="11760"/>
                </a:cubicBezTo>
                <a:cubicBezTo>
                  <a:pt x="757" y="11760"/>
                  <a:pt x="1135" y="11792"/>
                  <a:pt x="1671" y="11792"/>
                </a:cubicBezTo>
                <a:cubicBezTo>
                  <a:pt x="2710" y="11792"/>
                  <a:pt x="4443" y="11603"/>
                  <a:pt x="5514" y="10531"/>
                </a:cubicBezTo>
                <a:cubicBezTo>
                  <a:pt x="6775" y="9271"/>
                  <a:pt x="6743" y="7192"/>
                  <a:pt x="6649" y="6278"/>
                </a:cubicBezTo>
                <a:cubicBezTo>
                  <a:pt x="6869" y="6278"/>
                  <a:pt x="7121" y="6310"/>
                  <a:pt x="7405" y="6310"/>
                </a:cubicBezTo>
                <a:cubicBezTo>
                  <a:pt x="8476" y="6310"/>
                  <a:pt x="9925" y="6121"/>
                  <a:pt x="10902" y="5144"/>
                </a:cubicBezTo>
                <a:cubicBezTo>
                  <a:pt x="12477" y="3600"/>
                  <a:pt x="12099" y="481"/>
                  <a:pt x="12099" y="355"/>
                </a:cubicBezTo>
                <a:cubicBezTo>
                  <a:pt x="12036" y="198"/>
                  <a:pt x="11941" y="103"/>
                  <a:pt x="11784" y="40"/>
                </a:cubicBezTo>
                <a:cubicBezTo>
                  <a:pt x="11743" y="40"/>
                  <a:pt x="11387" y="1"/>
                  <a:pt x="10872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12" name="Google Shape;10212;p84"/>
          <p:cNvGrpSpPr/>
          <p:nvPr/>
        </p:nvGrpSpPr>
        <p:grpSpPr>
          <a:xfrm>
            <a:off x="8053336" y="3779000"/>
            <a:ext cx="239230" cy="356020"/>
            <a:chOff x="-22811700" y="2700350"/>
            <a:chExt cx="200075" cy="297750"/>
          </a:xfrm>
          <a:solidFill>
            <a:schemeClr val="accent1">
              <a:lumMod val="75000"/>
            </a:schemeClr>
          </a:solidFill>
        </p:grpSpPr>
        <p:sp>
          <p:nvSpPr>
            <p:cNvPr id="10213" name="Google Shape;10213;p84"/>
            <p:cNvSpPr/>
            <p:nvPr/>
          </p:nvSpPr>
          <p:spPr>
            <a:xfrm>
              <a:off x="-22811700" y="2700350"/>
              <a:ext cx="86650" cy="296975"/>
            </a:xfrm>
            <a:custGeom>
              <a:avLst/>
              <a:gdLst/>
              <a:ahLst/>
              <a:cxnLst/>
              <a:rect l="l" t="t" r="r" b="b"/>
              <a:pathLst>
                <a:path w="3466" h="11879" extrusionOk="0">
                  <a:moveTo>
                    <a:pt x="1702" y="725"/>
                  </a:moveTo>
                  <a:cubicBezTo>
                    <a:pt x="2269" y="725"/>
                    <a:pt x="2710" y="1198"/>
                    <a:pt x="2710" y="1734"/>
                  </a:cubicBezTo>
                  <a:cubicBezTo>
                    <a:pt x="2710" y="2332"/>
                    <a:pt x="2237" y="2773"/>
                    <a:pt x="1702" y="2773"/>
                  </a:cubicBezTo>
                  <a:cubicBezTo>
                    <a:pt x="1684" y="2774"/>
                    <a:pt x="1666" y="2775"/>
                    <a:pt x="1648" y="2775"/>
                  </a:cubicBezTo>
                  <a:cubicBezTo>
                    <a:pt x="1105" y="2775"/>
                    <a:pt x="662" y="2313"/>
                    <a:pt x="662" y="1734"/>
                  </a:cubicBezTo>
                  <a:cubicBezTo>
                    <a:pt x="662" y="1166"/>
                    <a:pt x="1135" y="725"/>
                    <a:pt x="1702" y="725"/>
                  </a:cubicBezTo>
                  <a:close/>
                  <a:moveTo>
                    <a:pt x="1765" y="5609"/>
                  </a:moveTo>
                  <a:cubicBezTo>
                    <a:pt x="1954" y="5609"/>
                    <a:pt x="2080" y="5766"/>
                    <a:pt x="2111" y="5924"/>
                  </a:cubicBezTo>
                  <a:lnTo>
                    <a:pt x="2111" y="6302"/>
                  </a:lnTo>
                  <a:lnTo>
                    <a:pt x="1324" y="6302"/>
                  </a:lnTo>
                  <a:lnTo>
                    <a:pt x="1324" y="5955"/>
                  </a:lnTo>
                  <a:cubicBezTo>
                    <a:pt x="1324" y="5766"/>
                    <a:pt x="1481" y="5609"/>
                    <a:pt x="1702" y="5609"/>
                  </a:cubicBezTo>
                  <a:close/>
                  <a:moveTo>
                    <a:pt x="2174" y="7026"/>
                  </a:moveTo>
                  <a:lnTo>
                    <a:pt x="2332" y="9767"/>
                  </a:lnTo>
                  <a:lnTo>
                    <a:pt x="1261" y="9767"/>
                  </a:lnTo>
                  <a:lnTo>
                    <a:pt x="1324" y="7026"/>
                  </a:lnTo>
                  <a:close/>
                  <a:moveTo>
                    <a:pt x="2363" y="10523"/>
                  </a:moveTo>
                  <a:lnTo>
                    <a:pt x="2363" y="10586"/>
                  </a:lnTo>
                  <a:cubicBezTo>
                    <a:pt x="2363" y="10712"/>
                    <a:pt x="2332" y="10870"/>
                    <a:pt x="2206" y="10996"/>
                  </a:cubicBezTo>
                  <a:cubicBezTo>
                    <a:pt x="2080" y="11122"/>
                    <a:pt x="1985" y="11185"/>
                    <a:pt x="1796" y="11185"/>
                  </a:cubicBezTo>
                  <a:cubicBezTo>
                    <a:pt x="1639" y="11185"/>
                    <a:pt x="1481" y="11122"/>
                    <a:pt x="1418" y="11027"/>
                  </a:cubicBezTo>
                  <a:cubicBezTo>
                    <a:pt x="1292" y="10933"/>
                    <a:pt x="1261" y="10807"/>
                    <a:pt x="1261" y="10649"/>
                  </a:cubicBezTo>
                  <a:lnTo>
                    <a:pt x="1261" y="10523"/>
                  </a:ln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584"/>
                    <a:pt x="599" y="3277"/>
                    <a:pt x="1387" y="3435"/>
                  </a:cubicBezTo>
                  <a:lnTo>
                    <a:pt x="1387" y="4979"/>
                  </a:lnTo>
                  <a:cubicBezTo>
                    <a:pt x="977" y="5105"/>
                    <a:pt x="662" y="5483"/>
                    <a:pt x="662" y="5924"/>
                  </a:cubicBezTo>
                  <a:lnTo>
                    <a:pt x="536" y="10555"/>
                  </a:lnTo>
                  <a:cubicBezTo>
                    <a:pt x="536" y="10933"/>
                    <a:pt x="662" y="11248"/>
                    <a:pt x="914" y="11469"/>
                  </a:cubicBezTo>
                  <a:cubicBezTo>
                    <a:pt x="1135" y="11721"/>
                    <a:pt x="1450" y="11878"/>
                    <a:pt x="1796" y="11878"/>
                  </a:cubicBezTo>
                  <a:cubicBezTo>
                    <a:pt x="2174" y="11878"/>
                    <a:pt x="2489" y="11721"/>
                    <a:pt x="2710" y="11469"/>
                  </a:cubicBezTo>
                  <a:cubicBezTo>
                    <a:pt x="2962" y="11248"/>
                    <a:pt x="3056" y="10870"/>
                    <a:pt x="3056" y="10523"/>
                  </a:cubicBezTo>
                  <a:lnTo>
                    <a:pt x="2836" y="5924"/>
                  </a:lnTo>
                  <a:cubicBezTo>
                    <a:pt x="2804" y="5483"/>
                    <a:pt x="2521" y="5136"/>
                    <a:pt x="2080" y="4979"/>
                  </a:cubicBezTo>
                  <a:lnTo>
                    <a:pt x="2080" y="3466"/>
                  </a:lnTo>
                  <a:cubicBezTo>
                    <a:pt x="2836" y="3277"/>
                    <a:pt x="3466" y="2616"/>
                    <a:pt x="3466" y="1734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4" name="Google Shape;10214;p84"/>
            <p:cNvSpPr/>
            <p:nvPr/>
          </p:nvSpPr>
          <p:spPr>
            <a:xfrm>
              <a:off x="-22693550" y="2701225"/>
              <a:ext cx="81925" cy="296875"/>
            </a:xfrm>
            <a:custGeom>
              <a:avLst/>
              <a:gdLst/>
              <a:ahLst/>
              <a:cxnLst/>
              <a:rect l="l" t="t" r="r" b="b"/>
              <a:pathLst>
                <a:path w="3277" h="11875" extrusionOk="0">
                  <a:moveTo>
                    <a:pt x="1229" y="5574"/>
                  </a:moveTo>
                  <a:cubicBezTo>
                    <a:pt x="1418" y="5574"/>
                    <a:pt x="1544" y="5731"/>
                    <a:pt x="1575" y="5889"/>
                  </a:cubicBezTo>
                  <a:lnTo>
                    <a:pt x="1575" y="6267"/>
                  </a:lnTo>
                  <a:lnTo>
                    <a:pt x="788" y="6267"/>
                  </a:lnTo>
                  <a:lnTo>
                    <a:pt x="788" y="5920"/>
                  </a:lnTo>
                  <a:cubicBezTo>
                    <a:pt x="788" y="5731"/>
                    <a:pt x="945" y="5574"/>
                    <a:pt x="1134" y="5574"/>
                  </a:cubicBezTo>
                  <a:close/>
                  <a:moveTo>
                    <a:pt x="1575" y="6991"/>
                  </a:moveTo>
                  <a:lnTo>
                    <a:pt x="1733" y="9732"/>
                  </a:lnTo>
                  <a:lnTo>
                    <a:pt x="662" y="9732"/>
                  </a:lnTo>
                  <a:lnTo>
                    <a:pt x="756" y="6991"/>
                  </a:lnTo>
                  <a:close/>
                  <a:moveTo>
                    <a:pt x="1764" y="10488"/>
                  </a:moveTo>
                  <a:lnTo>
                    <a:pt x="1764" y="10551"/>
                  </a:lnTo>
                  <a:cubicBezTo>
                    <a:pt x="1796" y="10677"/>
                    <a:pt x="1733" y="10835"/>
                    <a:pt x="1607" y="10961"/>
                  </a:cubicBezTo>
                  <a:cubicBezTo>
                    <a:pt x="1481" y="11087"/>
                    <a:pt x="1386" y="11150"/>
                    <a:pt x="1229" y="11150"/>
                  </a:cubicBezTo>
                  <a:cubicBezTo>
                    <a:pt x="1071" y="11150"/>
                    <a:pt x="914" y="11087"/>
                    <a:pt x="819" y="10992"/>
                  </a:cubicBezTo>
                  <a:cubicBezTo>
                    <a:pt x="693" y="10898"/>
                    <a:pt x="662" y="10772"/>
                    <a:pt x="662" y="10614"/>
                  </a:cubicBezTo>
                  <a:lnTo>
                    <a:pt x="662" y="10488"/>
                  </a:lnTo>
                  <a:close/>
                  <a:moveTo>
                    <a:pt x="2885" y="1"/>
                  </a:moveTo>
                  <a:cubicBezTo>
                    <a:pt x="2797" y="1"/>
                    <a:pt x="2713" y="40"/>
                    <a:pt x="2646" y="123"/>
                  </a:cubicBezTo>
                  <a:lnTo>
                    <a:pt x="914" y="2234"/>
                  </a:lnTo>
                  <a:cubicBezTo>
                    <a:pt x="882" y="2297"/>
                    <a:pt x="819" y="2392"/>
                    <a:pt x="819" y="2455"/>
                  </a:cubicBezTo>
                  <a:lnTo>
                    <a:pt x="819" y="4975"/>
                  </a:lnTo>
                  <a:cubicBezTo>
                    <a:pt x="441" y="5101"/>
                    <a:pt x="126" y="5479"/>
                    <a:pt x="126" y="5920"/>
                  </a:cubicBezTo>
                  <a:lnTo>
                    <a:pt x="0" y="10583"/>
                  </a:lnTo>
                  <a:cubicBezTo>
                    <a:pt x="0" y="10929"/>
                    <a:pt x="126" y="11245"/>
                    <a:pt x="347" y="11465"/>
                  </a:cubicBezTo>
                  <a:cubicBezTo>
                    <a:pt x="599" y="11717"/>
                    <a:pt x="914" y="11875"/>
                    <a:pt x="1260" y="11875"/>
                  </a:cubicBezTo>
                  <a:cubicBezTo>
                    <a:pt x="1607" y="11875"/>
                    <a:pt x="1922" y="11717"/>
                    <a:pt x="2174" y="11465"/>
                  </a:cubicBezTo>
                  <a:cubicBezTo>
                    <a:pt x="2394" y="11245"/>
                    <a:pt x="2520" y="10898"/>
                    <a:pt x="2520" y="10520"/>
                  </a:cubicBezTo>
                  <a:lnTo>
                    <a:pt x="2300" y="5920"/>
                  </a:lnTo>
                  <a:cubicBezTo>
                    <a:pt x="2237" y="5479"/>
                    <a:pt x="1985" y="5133"/>
                    <a:pt x="1544" y="4975"/>
                  </a:cubicBezTo>
                  <a:lnTo>
                    <a:pt x="1544" y="2581"/>
                  </a:lnTo>
                  <a:lnTo>
                    <a:pt x="3151" y="564"/>
                  </a:lnTo>
                  <a:cubicBezTo>
                    <a:pt x="3277" y="407"/>
                    <a:pt x="3277" y="218"/>
                    <a:pt x="3119" y="92"/>
                  </a:cubicBezTo>
                  <a:cubicBezTo>
                    <a:pt x="3045" y="32"/>
                    <a:pt x="2963" y="1"/>
                    <a:pt x="28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5" name="Google Shape;10215;p84"/>
            <p:cNvSpPr/>
            <p:nvPr/>
          </p:nvSpPr>
          <p:spPr>
            <a:xfrm>
              <a:off x="-22778625" y="273502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6" name="Google Shape;10216;p84"/>
          <p:cNvGrpSpPr/>
          <p:nvPr/>
        </p:nvGrpSpPr>
        <p:grpSpPr>
          <a:xfrm>
            <a:off x="6201787" y="1561490"/>
            <a:ext cx="355063" cy="354136"/>
            <a:chOff x="-27358650" y="1961575"/>
            <a:chExt cx="296950" cy="296175"/>
          </a:xfrm>
          <a:solidFill>
            <a:schemeClr val="accent1">
              <a:lumMod val="75000"/>
            </a:schemeClr>
          </a:solidFill>
        </p:grpSpPr>
        <p:sp>
          <p:nvSpPr>
            <p:cNvPr id="10217" name="Google Shape;10217;p84"/>
            <p:cNvSpPr/>
            <p:nvPr/>
          </p:nvSpPr>
          <p:spPr>
            <a:xfrm>
              <a:off x="-27358650" y="1961575"/>
              <a:ext cx="296950" cy="296175"/>
            </a:xfrm>
            <a:custGeom>
              <a:avLst/>
              <a:gdLst/>
              <a:ahLst/>
              <a:cxnLst/>
              <a:rect l="l" t="t" r="r" b="b"/>
              <a:pathLst>
                <a:path w="11878" h="11847" extrusionOk="0">
                  <a:moveTo>
                    <a:pt x="7719" y="2080"/>
                  </a:moveTo>
                  <a:lnTo>
                    <a:pt x="7719" y="2836"/>
                  </a:lnTo>
                  <a:lnTo>
                    <a:pt x="4222" y="2836"/>
                  </a:lnTo>
                  <a:lnTo>
                    <a:pt x="4222" y="2080"/>
                  </a:lnTo>
                  <a:close/>
                  <a:moveTo>
                    <a:pt x="8034" y="693"/>
                  </a:moveTo>
                  <a:cubicBezTo>
                    <a:pt x="8633" y="693"/>
                    <a:pt x="9074" y="1166"/>
                    <a:pt x="9074" y="1733"/>
                  </a:cubicBezTo>
                  <a:lnTo>
                    <a:pt x="9074" y="2836"/>
                  </a:lnTo>
                  <a:lnTo>
                    <a:pt x="8349" y="2836"/>
                  </a:lnTo>
                  <a:lnTo>
                    <a:pt x="8349" y="1733"/>
                  </a:lnTo>
                  <a:cubicBezTo>
                    <a:pt x="8349" y="1513"/>
                    <a:pt x="8192" y="1355"/>
                    <a:pt x="8002" y="1355"/>
                  </a:cubicBezTo>
                  <a:lnTo>
                    <a:pt x="3781" y="1355"/>
                  </a:lnTo>
                  <a:cubicBezTo>
                    <a:pt x="3592" y="1355"/>
                    <a:pt x="3434" y="1513"/>
                    <a:pt x="3434" y="1733"/>
                  </a:cubicBezTo>
                  <a:lnTo>
                    <a:pt x="3434" y="2836"/>
                  </a:lnTo>
                  <a:lnTo>
                    <a:pt x="2741" y="2836"/>
                  </a:lnTo>
                  <a:lnTo>
                    <a:pt x="2741" y="1733"/>
                  </a:lnTo>
                  <a:lnTo>
                    <a:pt x="2804" y="1733"/>
                  </a:lnTo>
                  <a:cubicBezTo>
                    <a:pt x="2804" y="1134"/>
                    <a:pt x="3277" y="693"/>
                    <a:pt x="3844" y="693"/>
                  </a:cubicBezTo>
                  <a:close/>
                  <a:moveTo>
                    <a:pt x="10176" y="3497"/>
                  </a:moveTo>
                  <a:cubicBezTo>
                    <a:pt x="10617" y="3497"/>
                    <a:pt x="10995" y="3781"/>
                    <a:pt x="11153" y="4190"/>
                  </a:cubicBezTo>
                  <a:lnTo>
                    <a:pt x="851" y="4190"/>
                  </a:lnTo>
                  <a:cubicBezTo>
                    <a:pt x="914" y="3812"/>
                    <a:pt x="1323" y="3497"/>
                    <a:pt x="1796" y="3497"/>
                  </a:cubicBezTo>
                  <a:close/>
                  <a:moveTo>
                    <a:pt x="11153" y="4915"/>
                  </a:moveTo>
                  <a:lnTo>
                    <a:pt x="11153" y="6301"/>
                  </a:lnTo>
                  <a:lnTo>
                    <a:pt x="10460" y="6301"/>
                  </a:lnTo>
                  <a:lnTo>
                    <a:pt x="10460" y="5923"/>
                  </a:lnTo>
                  <a:cubicBezTo>
                    <a:pt x="10491" y="5734"/>
                    <a:pt x="10334" y="5577"/>
                    <a:pt x="10145" y="5577"/>
                  </a:cubicBezTo>
                  <a:lnTo>
                    <a:pt x="8759" y="5577"/>
                  </a:lnTo>
                  <a:cubicBezTo>
                    <a:pt x="8570" y="5577"/>
                    <a:pt x="8412" y="5734"/>
                    <a:pt x="8412" y="5923"/>
                  </a:cubicBezTo>
                  <a:lnTo>
                    <a:pt x="8412" y="6301"/>
                  </a:lnTo>
                  <a:lnTo>
                    <a:pt x="3529" y="6301"/>
                  </a:lnTo>
                  <a:lnTo>
                    <a:pt x="3529" y="5923"/>
                  </a:lnTo>
                  <a:cubicBezTo>
                    <a:pt x="3529" y="5734"/>
                    <a:pt x="3371" y="5577"/>
                    <a:pt x="3151" y="5577"/>
                  </a:cubicBezTo>
                  <a:lnTo>
                    <a:pt x="1796" y="5577"/>
                  </a:lnTo>
                  <a:cubicBezTo>
                    <a:pt x="1575" y="5577"/>
                    <a:pt x="1418" y="5734"/>
                    <a:pt x="1418" y="5923"/>
                  </a:cubicBezTo>
                  <a:lnTo>
                    <a:pt x="1418" y="6301"/>
                  </a:lnTo>
                  <a:lnTo>
                    <a:pt x="725" y="6301"/>
                  </a:lnTo>
                  <a:lnTo>
                    <a:pt x="725" y="4915"/>
                  </a:lnTo>
                  <a:close/>
                  <a:moveTo>
                    <a:pt x="2836" y="6301"/>
                  </a:moveTo>
                  <a:lnTo>
                    <a:pt x="2836" y="8034"/>
                  </a:lnTo>
                  <a:cubicBezTo>
                    <a:pt x="2836" y="8223"/>
                    <a:pt x="2678" y="8381"/>
                    <a:pt x="2489" y="8381"/>
                  </a:cubicBezTo>
                  <a:cubicBezTo>
                    <a:pt x="2300" y="8381"/>
                    <a:pt x="2143" y="8223"/>
                    <a:pt x="2143" y="8034"/>
                  </a:cubicBezTo>
                  <a:lnTo>
                    <a:pt x="2143" y="6301"/>
                  </a:lnTo>
                  <a:close/>
                  <a:moveTo>
                    <a:pt x="9830" y="6301"/>
                  </a:moveTo>
                  <a:lnTo>
                    <a:pt x="9830" y="8034"/>
                  </a:lnTo>
                  <a:cubicBezTo>
                    <a:pt x="9830" y="8223"/>
                    <a:pt x="9672" y="8381"/>
                    <a:pt x="9452" y="8381"/>
                  </a:cubicBezTo>
                  <a:cubicBezTo>
                    <a:pt x="9263" y="8381"/>
                    <a:pt x="9105" y="8223"/>
                    <a:pt x="9105" y="8034"/>
                  </a:cubicBezTo>
                  <a:lnTo>
                    <a:pt x="9105" y="6301"/>
                  </a:lnTo>
                  <a:close/>
                  <a:moveTo>
                    <a:pt x="11121" y="6994"/>
                  </a:moveTo>
                  <a:lnTo>
                    <a:pt x="11121" y="10113"/>
                  </a:lnTo>
                  <a:cubicBezTo>
                    <a:pt x="11184" y="10649"/>
                    <a:pt x="10712" y="11121"/>
                    <a:pt x="10145" y="11121"/>
                  </a:cubicBezTo>
                  <a:lnTo>
                    <a:pt x="1733" y="11121"/>
                  </a:lnTo>
                  <a:cubicBezTo>
                    <a:pt x="1166" y="11121"/>
                    <a:pt x="725" y="10649"/>
                    <a:pt x="725" y="10113"/>
                  </a:cubicBezTo>
                  <a:lnTo>
                    <a:pt x="725" y="6994"/>
                  </a:lnTo>
                  <a:lnTo>
                    <a:pt x="1418" y="6994"/>
                  </a:lnTo>
                  <a:lnTo>
                    <a:pt x="1418" y="8034"/>
                  </a:lnTo>
                  <a:cubicBezTo>
                    <a:pt x="1418" y="8601"/>
                    <a:pt x="1891" y="9042"/>
                    <a:pt x="2458" y="9042"/>
                  </a:cubicBezTo>
                  <a:cubicBezTo>
                    <a:pt x="2993" y="9042"/>
                    <a:pt x="3466" y="8570"/>
                    <a:pt x="3466" y="8034"/>
                  </a:cubicBezTo>
                  <a:lnTo>
                    <a:pt x="3466" y="6994"/>
                  </a:lnTo>
                  <a:lnTo>
                    <a:pt x="8349" y="6994"/>
                  </a:lnTo>
                  <a:lnTo>
                    <a:pt x="8349" y="8034"/>
                  </a:lnTo>
                  <a:cubicBezTo>
                    <a:pt x="8349" y="8601"/>
                    <a:pt x="8822" y="9042"/>
                    <a:pt x="9389" y="9042"/>
                  </a:cubicBezTo>
                  <a:cubicBezTo>
                    <a:pt x="9924" y="9042"/>
                    <a:pt x="10397" y="8570"/>
                    <a:pt x="10397" y="8034"/>
                  </a:cubicBezTo>
                  <a:lnTo>
                    <a:pt x="10397" y="6994"/>
                  </a:lnTo>
                  <a:close/>
                  <a:moveTo>
                    <a:pt x="3844" y="0"/>
                  </a:moveTo>
                  <a:cubicBezTo>
                    <a:pt x="2899" y="0"/>
                    <a:pt x="2111" y="788"/>
                    <a:pt x="2111" y="1733"/>
                  </a:cubicBezTo>
                  <a:lnTo>
                    <a:pt x="2111" y="2836"/>
                  </a:lnTo>
                  <a:lnTo>
                    <a:pt x="1733" y="2836"/>
                  </a:lnTo>
                  <a:cubicBezTo>
                    <a:pt x="788" y="2836"/>
                    <a:pt x="0" y="3623"/>
                    <a:pt x="0" y="4568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45" y="11846"/>
                  </a:lnTo>
                  <a:cubicBezTo>
                    <a:pt x="11090" y="11846"/>
                    <a:pt x="11878" y="11058"/>
                    <a:pt x="11878" y="10113"/>
                  </a:cubicBezTo>
                  <a:lnTo>
                    <a:pt x="11878" y="4568"/>
                  </a:lnTo>
                  <a:cubicBezTo>
                    <a:pt x="11878" y="3623"/>
                    <a:pt x="1112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79" y="0"/>
                    <a:pt x="80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8" name="Google Shape;10218;p84"/>
            <p:cNvSpPr/>
            <p:nvPr/>
          </p:nvSpPr>
          <p:spPr>
            <a:xfrm>
              <a:off x="-27246025" y="21521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0"/>
                  </a:moveTo>
                  <a:cubicBezTo>
                    <a:pt x="1229" y="0"/>
                    <a:pt x="1072" y="158"/>
                    <a:pt x="1072" y="347"/>
                  </a:cubicBezTo>
                  <a:lnTo>
                    <a:pt x="1072" y="1072"/>
                  </a:lnTo>
                  <a:lnTo>
                    <a:pt x="347" y="1072"/>
                  </a:lnTo>
                  <a:cubicBezTo>
                    <a:pt x="158" y="1072"/>
                    <a:pt x="0" y="1229"/>
                    <a:pt x="0" y="1418"/>
                  </a:cubicBezTo>
                  <a:cubicBezTo>
                    <a:pt x="0" y="1607"/>
                    <a:pt x="158" y="1765"/>
                    <a:pt x="347" y="1765"/>
                  </a:cubicBezTo>
                  <a:lnTo>
                    <a:pt x="1072" y="1765"/>
                  </a:lnTo>
                  <a:lnTo>
                    <a:pt x="1072" y="2489"/>
                  </a:lnTo>
                  <a:cubicBezTo>
                    <a:pt x="1072" y="2678"/>
                    <a:pt x="1229" y="2836"/>
                    <a:pt x="1418" y="2836"/>
                  </a:cubicBezTo>
                  <a:cubicBezTo>
                    <a:pt x="1607" y="2836"/>
                    <a:pt x="1765" y="2678"/>
                    <a:pt x="1765" y="2489"/>
                  </a:cubicBezTo>
                  <a:lnTo>
                    <a:pt x="1765" y="1765"/>
                  </a:lnTo>
                  <a:lnTo>
                    <a:pt x="2489" y="1765"/>
                  </a:lnTo>
                  <a:cubicBezTo>
                    <a:pt x="2678" y="1765"/>
                    <a:pt x="2836" y="1607"/>
                    <a:pt x="2836" y="1418"/>
                  </a:cubicBezTo>
                  <a:cubicBezTo>
                    <a:pt x="2836" y="1229"/>
                    <a:pt x="2678" y="1072"/>
                    <a:pt x="2489" y="1072"/>
                  </a:cubicBezTo>
                  <a:lnTo>
                    <a:pt x="1765" y="1072"/>
                  </a:lnTo>
                  <a:lnTo>
                    <a:pt x="1765" y="347"/>
                  </a:lnTo>
                  <a:cubicBezTo>
                    <a:pt x="1765" y="158"/>
                    <a:pt x="1607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9" name="Google Shape;10219;p84"/>
          <p:cNvSpPr/>
          <p:nvPr/>
        </p:nvSpPr>
        <p:spPr>
          <a:xfrm>
            <a:off x="6243686" y="2009236"/>
            <a:ext cx="272201" cy="353240"/>
          </a:xfrm>
          <a:custGeom>
            <a:avLst/>
            <a:gdLst/>
            <a:ahLst/>
            <a:cxnLst/>
            <a:rect l="l" t="t" r="r" b="b"/>
            <a:pathLst>
              <a:path w="9106" h="11817" extrusionOk="0">
                <a:moveTo>
                  <a:pt x="4649" y="623"/>
                </a:moveTo>
                <a:cubicBezTo>
                  <a:pt x="5216" y="623"/>
                  <a:pt x="5756" y="897"/>
                  <a:pt x="6270" y="1325"/>
                </a:cubicBezTo>
                <a:lnTo>
                  <a:pt x="5987" y="2365"/>
                </a:lnTo>
                <a:cubicBezTo>
                  <a:pt x="5546" y="2144"/>
                  <a:pt x="5042" y="2050"/>
                  <a:pt x="4569" y="2050"/>
                </a:cubicBezTo>
                <a:cubicBezTo>
                  <a:pt x="4097" y="2050"/>
                  <a:pt x="3593" y="2144"/>
                  <a:pt x="3151" y="2365"/>
                </a:cubicBezTo>
                <a:lnTo>
                  <a:pt x="2868" y="1325"/>
                </a:lnTo>
                <a:cubicBezTo>
                  <a:pt x="3340" y="916"/>
                  <a:pt x="3939" y="664"/>
                  <a:pt x="4475" y="632"/>
                </a:cubicBezTo>
                <a:cubicBezTo>
                  <a:pt x="4533" y="626"/>
                  <a:pt x="4591" y="623"/>
                  <a:pt x="4649" y="623"/>
                </a:cubicBezTo>
                <a:close/>
                <a:moveTo>
                  <a:pt x="4601" y="4791"/>
                </a:moveTo>
                <a:cubicBezTo>
                  <a:pt x="4853" y="5074"/>
                  <a:pt x="5199" y="5358"/>
                  <a:pt x="5640" y="5610"/>
                </a:cubicBezTo>
                <a:lnTo>
                  <a:pt x="5640" y="6555"/>
                </a:lnTo>
                <a:cubicBezTo>
                  <a:pt x="5640" y="7154"/>
                  <a:pt x="5168" y="7595"/>
                  <a:pt x="4601" y="7595"/>
                </a:cubicBezTo>
                <a:cubicBezTo>
                  <a:pt x="4065" y="7595"/>
                  <a:pt x="3593" y="7122"/>
                  <a:pt x="3593" y="6555"/>
                </a:cubicBezTo>
                <a:lnTo>
                  <a:pt x="3593" y="5641"/>
                </a:lnTo>
                <a:cubicBezTo>
                  <a:pt x="3939" y="5358"/>
                  <a:pt x="4254" y="5169"/>
                  <a:pt x="4475" y="4917"/>
                </a:cubicBezTo>
                <a:lnTo>
                  <a:pt x="4601" y="4791"/>
                </a:lnTo>
                <a:close/>
                <a:moveTo>
                  <a:pt x="4569" y="2806"/>
                </a:moveTo>
                <a:cubicBezTo>
                  <a:pt x="5073" y="2806"/>
                  <a:pt x="5577" y="2964"/>
                  <a:pt x="6018" y="3216"/>
                </a:cubicBezTo>
                <a:cubicBezTo>
                  <a:pt x="6491" y="3499"/>
                  <a:pt x="6901" y="3972"/>
                  <a:pt x="7121" y="4476"/>
                </a:cubicBezTo>
                <a:lnTo>
                  <a:pt x="7877" y="6902"/>
                </a:lnTo>
                <a:lnTo>
                  <a:pt x="7877" y="6933"/>
                </a:lnTo>
                <a:cubicBezTo>
                  <a:pt x="8003" y="7217"/>
                  <a:pt x="7909" y="7469"/>
                  <a:pt x="7783" y="7626"/>
                </a:cubicBezTo>
                <a:cubicBezTo>
                  <a:pt x="7562" y="8036"/>
                  <a:pt x="7090" y="8319"/>
                  <a:pt x="6617" y="8351"/>
                </a:cubicBezTo>
                <a:cubicBezTo>
                  <a:pt x="6270" y="8351"/>
                  <a:pt x="5955" y="8162"/>
                  <a:pt x="5766" y="7878"/>
                </a:cubicBezTo>
                <a:cubicBezTo>
                  <a:pt x="6081" y="7563"/>
                  <a:pt x="6302" y="7122"/>
                  <a:pt x="6302" y="6618"/>
                </a:cubicBezTo>
                <a:lnTo>
                  <a:pt x="6302" y="6114"/>
                </a:lnTo>
                <a:cubicBezTo>
                  <a:pt x="6333" y="6145"/>
                  <a:pt x="6428" y="6177"/>
                  <a:pt x="6459" y="6208"/>
                </a:cubicBezTo>
                <a:cubicBezTo>
                  <a:pt x="6554" y="6272"/>
                  <a:pt x="6585" y="6272"/>
                  <a:pt x="6648" y="6272"/>
                </a:cubicBezTo>
                <a:cubicBezTo>
                  <a:pt x="6775" y="6272"/>
                  <a:pt x="6901" y="6208"/>
                  <a:pt x="6932" y="6114"/>
                </a:cubicBezTo>
                <a:cubicBezTo>
                  <a:pt x="7058" y="5956"/>
                  <a:pt x="6995" y="5704"/>
                  <a:pt x="6869" y="5641"/>
                </a:cubicBezTo>
                <a:cubicBezTo>
                  <a:pt x="6617" y="5484"/>
                  <a:pt x="6428" y="5358"/>
                  <a:pt x="6239" y="5232"/>
                </a:cubicBezTo>
                <a:cubicBezTo>
                  <a:pt x="6176" y="5200"/>
                  <a:pt x="6144" y="5169"/>
                  <a:pt x="6113" y="5169"/>
                </a:cubicBezTo>
                <a:cubicBezTo>
                  <a:pt x="5199" y="4570"/>
                  <a:pt x="4979" y="4381"/>
                  <a:pt x="4979" y="3814"/>
                </a:cubicBezTo>
                <a:cubicBezTo>
                  <a:pt x="4979" y="3625"/>
                  <a:pt x="4821" y="3468"/>
                  <a:pt x="4601" y="3468"/>
                </a:cubicBezTo>
                <a:cubicBezTo>
                  <a:pt x="4412" y="3468"/>
                  <a:pt x="4254" y="3625"/>
                  <a:pt x="4254" y="3814"/>
                </a:cubicBezTo>
                <a:cubicBezTo>
                  <a:pt x="4254" y="4381"/>
                  <a:pt x="4034" y="4570"/>
                  <a:pt x="3120" y="5169"/>
                </a:cubicBezTo>
                <a:cubicBezTo>
                  <a:pt x="3057" y="5169"/>
                  <a:pt x="3025" y="5200"/>
                  <a:pt x="2994" y="5232"/>
                </a:cubicBezTo>
                <a:cubicBezTo>
                  <a:pt x="2805" y="5358"/>
                  <a:pt x="2584" y="5484"/>
                  <a:pt x="2364" y="5641"/>
                </a:cubicBezTo>
                <a:cubicBezTo>
                  <a:pt x="2206" y="5736"/>
                  <a:pt x="2175" y="5956"/>
                  <a:pt x="2269" y="6114"/>
                </a:cubicBezTo>
                <a:cubicBezTo>
                  <a:pt x="2343" y="6206"/>
                  <a:pt x="2448" y="6255"/>
                  <a:pt x="2548" y="6255"/>
                </a:cubicBezTo>
                <a:cubicBezTo>
                  <a:pt x="2620" y="6255"/>
                  <a:pt x="2689" y="6230"/>
                  <a:pt x="2742" y="6177"/>
                </a:cubicBezTo>
                <a:cubicBezTo>
                  <a:pt x="2805" y="6145"/>
                  <a:pt x="2868" y="6114"/>
                  <a:pt x="2899" y="6051"/>
                </a:cubicBezTo>
                <a:lnTo>
                  <a:pt x="2899" y="6587"/>
                </a:lnTo>
                <a:cubicBezTo>
                  <a:pt x="2899" y="7059"/>
                  <a:pt x="3120" y="7532"/>
                  <a:pt x="3466" y="7847"/>
                </a:cubicBezTo>
                <a:cubicBezTo>
                  <a:pt x="3277" y="8099"/>
                  <a:pt x="2962" y="8319"/>
                  <a:pt x="2616" y="8319"/>
                </a:cubicBezTo>
                <a:cubicBezTo>
                  <a:pt x="2143" y="8256"/>
                  <a:pt x="1671" y="8004"/>
                  <a:pt x="1419" y="7595"/>
                </a:cubicBezTo>
                <a:cubicBezTo>
                  <a:pt x="1230" y="7437"/>
                  <a:pt x="1135" y="7217"/>
                  <a:pt x="1261" y="6933"/>
                </a:cubicBezTo>
                <a:lnTo>
                  <a:pt x="2017" y="4476"/>
                </a:lnTo>
                <a:cubicBezTo>
                  <a:pt x="2238" y="3940"/>
                  <a:pt x="2647" y="3499"/>
                  <a:pt x="3120" y="3216"/>
                </a:cubicBezTo>
                <a:cubicBezTo>
                  <a:pt x="3529" y="2964"/>
                  <a:pt x="4065" y="2806"/>
                  <a:pt x="4569" y="2806"/>
                </a:cubicBezTo>
                <a:close/>
                <a:moveTo>
                  <a:pt x="5231" y="8225"/>
                </a:moveTo>
                <a:cubicBezTo>
                  <a:pt x="5325" y="8382"/>
                  <a:pt x="5420" y="8508"/>
                  <a:pt x="5577" y="8634"/>
                </a:cubicBezTo>
                <a:lnTo>
                  <a:pt x="4569" y="9580"/>
                </a:lnTo>
                <a:lnTo>
                  <a:pt x="3624" y="8634"/>
                </a:lnTo>
                <a:cubicBezTo>
                  <a:pt x="3750" y="8508"/>
                  <a:pt x="3845" y="8382"/>
                  <a:pt x="3971" y="8225"/>
                </a:cubicBezTo>
                <a:cubicBezTo>
                  <a:pt x="4160" y="8319"/>
                  <a:pt x="4380" y="8351"/>
                  <a:pt x="4601" y="8351"/>
                </a:cubicBezTo>
                <a:cubicBezTo>
                  <a:pt x="4853" y="8351"/>
                  <a:pt x="5042" y="8319"/>
                  <a:pt x="5231" y="8225"/>
                </a:cubicBezTo>
                <a:close/>
                <a:moveTo>
                  <a:pt x="2994" y="8949"/>
                </a:moveTo>
                <a:lnTo>
                  <a:pt x="4254" y="10210"/>
                </a:lnTo>
                <a:lnTo>
                  <a:pt x="4254" y="11092"/>
                </a:lnTo>
                <a:lnTo>
                  <a:pt x="789" y="11092"/>
                </a:lnTo>
                <a:lnTo>
                  <a:pt x="789" y="10745"/>
                </a:lnTo>
                <a:cubicBezTo>
                  <a:pt x="789" y="9800"/>
                  <a:pt x="1576" y="9012"/>
                  <a:pt x="2521" y="9012"/>
                </a:cubicBezTo>
                <a:cubicBezTo>
                  <a:pt x="2679" y="9012"/>
                  <a:pt x="2836" y="8981"/>
                  <a:pt x="2994" y="8949"/>
                </a:cubicBezTo>
                <a:close/>
                <a:moveTo>
                  <a:pt x="6176" y="8949"/>
                </a:moveTo>
                <a:cubicBezTo>
                  <a:pt x="6333" y="8981"/>
                  <a:pt x="6491" y="9012"/>
                  <a:pt x="6648" y="9012"/>
                </a:cubicBezTo>
                <a:cubicBezTo>
                  <a:pt x="7594" y="9012"/>
                  <a:pt x="8381" y="9800"/>
                  <a:pt x="8381" y="10745"/>
                </a:cubicBezTo>
                <a:lnTo>
                  <a:pt x="8381" y="11092"/>
                </a:lnTo>
                <a:lnTo>
                  <a:pt x="4916" y="11092"/>
                </a:lnTo>
                <a:lnTo>
                  <a:pt x="4916" y="10210"/>
                </a:lnTo>
                <a:lnTo>
                  <a:pt x="6176" y="8949"/>
                </a:lnTo>
                <a:close/>
                <a:moveTo>
                  <a:pt x="4553" y="0"/>
                </a:moveTo>
                <a:cubicBezTo>
                  <a:pt x="4517" y="0"/>
                  <a:pt x="4480" y="1"/>
                  <a:pt x="4443" y="2"/>
                </a:cubicBezTo>
                <a:cubicBezTo>
                  <a:pt x="3656" y="34"/>
                  <a:pt x="2836" y="380"/>
                  <a:pt x="2206" y="1010"/>
                </a:cubicBezTo>
                <a:cubicBezTo>
                  <a:pt x="2143" y="1105"/>
                  <a:pt x="2080" y="1231"/>
                  <a:pt x="2143" y="1325"/>
                </a:cubicBezTo>
                <a:lnTo>
                  <a:pt x="2490" y="2743"/>
                </a:lnTo>
                <a:cubicBezTo>
                  <a:pt x="1986" y="3121"/>
                  <a:pt x="1576" y="3625"/>
                  <a:pt x="1293" y="4224"/>
                </a:cubicBezTo>
                <a:lnTo>
                  <a:pt x="1293" y="4255"/>
                </a:lnTo>
                <a:lnTo>
                  <a:pt x="568" y="6650"/>
                </a:lnTo>
                <a:cubicBezTo>
                  <a:pt x="411" y="7091"/>
                  <a:pt x="442" y="7563"/>
                  <a:pt x="663" y="8004"/>
                </a:cubicBezTo>
                <a:cubicBezTo>
                  <a:pt x="820" y="8225"/>
                  <a:pt x="1041" y="8477"/>
                  <a:pt x="1261" y="8634"/>
                </a:cubicBezTo>
                <a:cubicBezTo>
                  <a:pt x="505" y="9012"/>
                  <a:pt x="1" y="9832"/>
                  <a:pt x="1" y="10745"/>
                </a:cubicBezTo>
                <a:lnTo>
                  <a:pt x="1" y="11470"/>
                </a:lnTo>
                <a:cubicBezTo>
                  <a:pt x="1" y="11659"/>
                  <a:pt x="158" y="11816"/>
                  <a:pt x="347" y="11816"/>
                </a:cubicBezTo>
                <a:lnTo>
                  <a:pt x="8665" y="11816"/>
                </a:lnTo>
                <a:cubicBezTo>
                  <a:pt x="8854" y="11816"/>
                  <a:pt x="9011" y="11659"/>
                  <a:pt x="9011" y="11470"/>
                </a:cubicBezTo>
                <a:lnTo>
                  <a:pt x="9011" y="10745"/>
                </a:lnTo>
                <a:cubicBezTo>
                  <a:pt x="9106" y="9832"/>
                  <a:pt x="8570" y="9012"/>
                  <a:pt x="7783" y="8634"/>
                </a:cubicBezTo>
                <a:cubicBezTo>
                  <a:pt x="8035" y="8477"/>
                  <a:pt x="8255" y="8225"/>
                  <a:pt x="8381" y="8004"/>
                </a:cubicBezTo>
                <a:cubicBezTo>
                  <a:pt x="8665" y="7563"/>
                  <a:pt x="8696" y="7091"/>
                  <a:pt x="8507" y="6650"/>
                </a:cubicBezTo>
                <a:lnTo>
                  <a:pt x="7751" y="4255"/>
                </a:lnTo>
                <a:lnTo>
                  <a:pt x="7751" y="4224"/>
                </a:lnTo>
                <a:cubicBezTo>
                  <a:pt x="7531" y="3625"/>
                  <a:pt x="7090" y="3121"/>
                  <a:pt x="6585" y="2743"/>
                </a:cubicBezTo>
                <a:lnTo>
                  <a:pt x="6932" y="1325"/>
                </a:lnTo>
                <a:cubicBezTo>
                  <a:pt x="6964" y="1231"/>
                  <a:pt x="6932" y="1105"/>
                  <a:pt x="6838" y="1010"/>
                </a:cubicBezTo>
                <a:cubicBezTo>
                  <a:pt x="6173" y="346"/>
                  <a:pt x="5393" y="0"/>
                  <a:pt x="455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0" name="Google Shape;10220;p84"/>
          <p:cNvSpPr/>
          <p:nvPr/>
        </p:nvSpPr>
        <p:spPr>
          <a:xfrm>
            <a:off x="6202255" y="2449997"/>
            <a:ext cx="355063" cy="354136"/>
          </a:xfrm>
          <a:custGeom>
            <a:avLst/>
            <a:gdLst/>
            <a:ahLst/>
            <a:cxnLst/>
            <a:rect l="l" t="t" r="r" b="b"/>
            <a:pathLst>
              <a:path w="11878" h="11847" extrusionOk="0">
                <a:moveTo>
                  <a:pt x="10523" y="694"/>
                </a:moveTo>
                <a:cubicBezTo>
                  <a:pt x="10680" y="694"/>
                  <a:pt x="10901" y="788"/>
                  <a:pt x="10995" y="883"/>
                </a:cubicBezTo>
                <a:cubicBezTo>
                  <a:pt x="11121" y="1009"/>
                  <a:pt x="11184" y="1198"/>
                  <a:pt x="11184" y="1356"/>
                </a:cubicBezTo>
                <a:cubicBezTo>
                  <a:pt x="11184" y="1576"/>
                  <a:pt x="11121" y="1734"/>
                  <a:pt x="10995" y="1828"/>
                </a:cubicBezTo>
                <a:lnTo>
                  <a:pt x="9389" y="3466"/>
                </a:lnTo>
                <a:cubicBezTo>
                  <a:pt x="9105" y="3718"/>
                  <a:pt x="8948" y="4096"/>
                  <a:pt x="8916" y="4443"/>
                </a:cubicBezTo>
                <a:lnTo>
                  <a:pt x="7467" y="2994"/>
                </a:lnTo>
                <a:cubicBezTo>
                  <a:pt x="7813" y="2931"/>
                  <a:pt x="8160" y="2773"/>
                  <a:pt x="8444" y="2521"/>
                </a:cubicBezTo>
                <a:lnTo>
                  <a:pt x="10050" y="883"/>
                </a:lnTo>
                <a:cubicBezTo>
                  <a:pt x="10176" y="788"/>
                  <a:pt x="10365" y="694"/>
                  <a:pt x="10523" y="694"/>
                </a:cubicBezTo>
                <a:close/>
                <a:moveTo>
                  <a:pt x="5766" y="2427"/>
                </a:moveTo>
                <a:cubicBezTo>
                  <a:pt x="5860" y="2427"/>
                  <a:pt x="5955" y="2458"/>
                  <a:pt x="6018" y="2553"/>
                </a:cubicBezTo>
                <a:lnTo>
                  <a:pt x="9420" y="5987"/>
                </a:lnTo>
                <a:cubicBezTo>
                  <a:pt x="9515" y="6050"/>
                  <a:pt x="9546" y="6144"/>
                  <a:pt x="9546" y="6207"/>
                </a:cubicBezTo>
                <a:cubicBezTo>
                  <a:pt x="9452" y="6239"/>
                  <a:pt x="9452" y="6333"/>
                  <a:pt x="9389" y="6396"/>
                </a:cubicBezTo>
                <a:cubicBezTo>
                  <a:pt x="9326" y="6459"/>
                  <a:pt x="9239" y="6491"/>
                  <a:pt x="9152" y="6491"/>
                </a:cubicBezTo>
                <a:cubicBezTo>
                  <a:pt x="9066" y="6491"/>
                  <a:pt x="8979" y="6459"/>
                  <a:pt x="8916" y="6396"/>
                </a:cubicBezTo>
                <a:lnTo>
                  <a:pt x="8444" y="5924"/>
                </a:lnTo>
                <a:lnTo>
                  <a:pt x="6018" y="3498"/>
                </a:lnTo>
                <a:lnTo>
                  <a:pt x="5545" y="3025"/>
                </a:lnTo>
                <a:cubicBezTo>
                  <a:pt x="5419" y="2899"/>
                  <a:pt x="5419" y="2679"/>
                  <a:pt x="5545" y="2553"/>
                </a:cubicBezTo>
                <a:cubicBezTo>
                  <a:pt x="5608" y="2458"/>
                  <a:pt x="5703" y="2427"/>
                  <a:pt x="5766" y="2427"/>
                </a:cubicBezTo>
                <a:close/>
                <a:moveTo>
                  <a:pt x="5734" y="4159"/>
                </a:moveTo>
                <a:lnTo>
                  <a:pt x="7687" y="6144"/>
                </a:lnTo>
                <a:lnTo>
                  <a:pt x="7183" y="6648"/>
                </a:lnTo>
                <a:lnTo>
                  <a:pt x="6427" y="5892"/>
                </a:lnTo>
                <a:cubicBezTo>
                  <a:pt x="6364" y="5829"/>
                  <a:pt x="6278" y="5798"/>
                  <a:pt x="6191" y="5798"/>
                </a:cubicBezTo>
                <a:cubicBezTo>
                  <a:pt x="6104" y="5798"/>
                  <a:pt x="6018" y="5829"/>
                  <a:pt x="5955" y="5892"/>
                </a:cubicBezTo>
                <a:cubicBezTo>
                  <a:pt x="5829" y="6018"/>
                  <a:pt x="5829" y="6239"/>
                  <a:pt x="5955" y="6365"/>
                </a:cubicBezTo>
                <a:lnTo>
                  <a:pt x="6711" y="7121"/>
                </a:lnTo>
                <a:lnTo>
                  <a:pt x="6238" y="7593"/>
                </a:lnTo>
                <a:lnTo>
                  <a:pt x="4253" y="5609"/>
                </a:lnTo>
                <a:lnTo>
                  <a:pt x="5734" y="4159"/>
                </a:lnTo>
                <a:close/>
                <a:moveTo>
                  <a:pt x="3718" y="6176"/>
                </a:moveTo>
                <a:lnTo>
                  <a:pt x="5703" y="8129"/>
                </a:lnTo>
                <a:lnTo>
                  <a:pt x="5230" y="8602"/>
                </a:lnTo>
                <a:lnTo>
                  <a:pt x="4474" y="7877"/>
                </a:lnTo>
                <a:cubicBezTo>
                  <a:pt x="4411" y="7814"/>
                  <a:pt x="4324" y="7782"/>
                  <a:pt x="4238" y="7782"/>
                </a:cubicBezTo>
                <a:cubicBezTo>
                  <a:pt x="4151" y="7782"/>
                  <a:pt x="4064" y="7814"/>
                  <a:pt x="4001" y="7877"/>
                </a:cubicBezTo>
                <a:cubicBezTo>
                  <a:pt x="3875" y="7972"/>
                  <a:pt x="3875" y="8224"/>
                  <a:pt x="4001" y="8350"/>
                </a:cubicBezTo>
                <a:lnTo>
                  <a:pt x="4694" y="9043"/>
                </a:lnTo>
                <a:cubicBezTo>
                  <a:pt x="4537" y="9169"/>
                  <a:pt x="4379" y="9232"/>
                  <a:pt x="4190" y="9295"/>
                </a:cubicBezTo>
                <a:cubicBezTo>
                  <a:pt x="3119" y="9547"/>
                  <a:pt x="2332" y="9988"/>
                  <a:pt x="1733" y="10586"/>
                </a:cubicBezTo>
                <a:lnTo>
                  <a:pt x="1355" y="10964"/>
                </a:lnTo>
                <a:cubicBezTo>
                  <a:pt x="1292" y="11027"/>
                  <a:pt x="1205" y="11059"/>
                  <a:pt x="1119" y="11059"/>
                </a:cubicBezTo>
                <a:cubicBezTo>
                  <a:pt x="1032" y="11059"/>
                  <a:pt x="945" y="11027"/>
                  <a:pt x="882" y="10964"/>
                </a:cubicBezTo>
                <a:cubicBezTo>
                  <a:pt x="819" y="10901"/>
                  <a:pt x="756" y="10807"/>
                  <a:pt x="756" y="10744"/>
                </a:cubicBezTo>
                <a:cubicBezTo>
                  <a:pt x="756" y="10649"/>
                  <a:pt x="788" y="10555"/>
                  <a:pt x="882" y="10492"/>
                </a:cubicBezTo>
                <a:lnTo>
                  <a:pt x="1260" y="10114"/>
                </a:lnTo>
                <a:cubicBezTo>
                  <a:pt x="1859" y="9515"/>
                  <a:pt x="2300" y="8696"/>
                  <a:pt x="2584" y="7656"/>
                </a:cubicBezTo>
                <a:cubicBezTo>
                  <a:pt x="2647" y="7404"/>
                  <a:pt x="2804" y="7121"/>
                  <a:pt x="3025" y="6869"/>
                </a:cubicBezTo>
                <a:lnTo>
                  <a:pt x="3718" y="6176"/>
                </a:lnTo>
                <a:close/>
                <a:moveTo>
                  <a:pt x="10491" y="1"/>
                </a:moveTo>
                <a:cubicBezTo>
                  <a:pt x="10145" y="1"/>
                  <a:pt x="9767" y="158"/>
                  <a:pt x="9515" y="379"/>
                </a:cubicBezTo>
                <a:lnTo>
                  <a:pt x="7876" y="1986"/>
                </a:lnTo>
                <a:cubicBezTo>
                  <a:pt x="7687" y="2190"/>
                  <a:pt x="7428" y="2293"/>
                  <a:pt x="7164" y="2293"/>
                </a:cubicBezTo>
                <a:cubicBezTo>
                  <a:pt x="6900" y="2293"/>
                  <a:pt x="6632" y="2190"/>
                  <a:pt x="6427" y="1986"/>
                </a:cubicBezTo>
                <a:cubicBezTo>
                  <a:pt x="6238" y="1797"/>
                  <a:pt x="5978" y="1702"/>
                  <a:pt x="5714" y="1702"/>
                </a:cubicBezTo>
                <a:cubicBezTo>
                  <a:pt x="5451" y="1702"/>
                  <a:pt x="5183" y="1797"/>
                  <a:pt x="4978" y="1986"/>
                </a:cubicBezTo>
                <a:cubicBezTo>
                  <a:pt x="4600" y="2395"/>
                  <a:pt x="4600" y="3057"/>
                  <a:pt x="4978" y="3435"/>
                </a:cubicBezTo>
                <a:lnTo>
                  <a:pt x="5199" y="3687"/>
                </a:lnTo>
                <a:lnTo>
                  <a:pt x="3466" y="5420"/>
                </a:lnTo>
                <a:lnTo>
                  <a:pt x="2489" y="6396"/>
                </a:lnTo>
                <a:cubicBezTo>
                  <a:pt x="2174" y="6711"/>
                  <a:pt x="1985" y="7058"/>
                  <a:pt x="1859" y="7499"/>
                </a:cubicBezTo>
                <a:cubicBezTo>
                  <a:pt x="1638" y="8413"/>
                  <a:pt x="1229" y="9106"/>
                  <a:pt x="725" y="9641"/>
                </a:cubicBezTo>
                <a:lnTo>
                  <a:pt x="315" y="10019"/>
                </a:lnTo>
                <a:cubicBezTo>
                  <a:pt x="126" y="10240"/>
                  <a:pt x="0" y="10492"/>
                  <a:pt x="0" y="10775"/>
                </a:cubicBezTo>
                <a:cubicBezTo>
                  <a:pt x="0" y="11059"/>
                  <a:pt x="126" y="11343"/>
                  <a:pt x="315" y="11532"/>
                </a:cubicBezTo>
                <a:cubicBezTo>
                  <a:pt x="536" y="11721"/>
                  <a:pt x="788" y="11847"/>
                  <a:pt x="1071" y="11847"/>
                </a:cubicBezTo>
                <a:cubicBezTo>
                  <a:pt x="1355" y="11847"/>
                  <a:pt x="1638" y="11721"/>
                  <a:pt x="1828" y="11532"/>
                </a:cubicBezTo>
                <a:lnTo>
                  <a:pt x="2237" y="11122"/>
                </a:lnTo>
                <a:cubicBezTo>
                  <a:pt x="2741" y="10618"/>
                  <a:pt x="3434" y="10240"/>
                  <a:pt x="4348" y="9988"/>
                </a:cubicBezTo>
                <a:cubicBezTo>
                  <a:pt x="4757" y="9862"/>
                  <a:pt x="5136" y="9673"/>
                  <a:pt x="5419" y="9389"/>
                </a:cubicBezTo>
                <a:lnTo>
                  <a:pt x="6396" y="8413"/>
                </a:lnTo>
                <a:lnTo>
                  <a:pt x="7372" y="7436"/>
                </a:lnTo>
                <a:lnTo>
                  <a:pt x="8129" y="6680"/>
                </a:lnTo>
                <a:lnTo>
                  <a:pt x="8349" y="6932"/>
                </a:lnTo>
                <a:cubicBezTo>
                  <a:pt x="8570" y="7121"/>
                  <a:pt x="8822" y="7247"/>
                  <a:pt x="9105" y="7247"/>
                </a:cubicBezTo>
                <a:cubicBezTo>
                  <a:pt x="9389" y="7247"/>
                  <a:pt x="9672" y="7121"/>
                  <a:pt x="9861" y="6932"/>
                </a:cubicBezTo>
                <a:cubicBezTo>
                  <a:pt x="10050" y="6711"/>
                  <a:pt x="10176" y="6459"/>
                  <a:pt x="10176" y="6176"/>
                </a:cubicBezTo>
                <a:cubicBezTo>
                  <a:pt x="10176" y="5892"/>
                  <a:pt x="10050" y="5609"/>
                  <a:pt x="9861" y="5420"/>
                </a:cubicBezTo>
                <a:cubicBezTo>
                  <a:pt x="9672" y="5231"/>
                  <a:pt x="9546" y="4947"/>
                  <a:pt x="9546" y="4664"/>
                </a:cubicBezTo>
                <a:cubicBezTo>
                  <a:pt x="9546" y="4380"/>
                  <a:pt x="9672" y="4128"/>
                  <a:pt x="9861" y="3907"/>
                </a:cubicBezTo>
                <a:lnTo>
                  <a:pt x="11468" y="2364"/>
                </a:lnTo>
                <a:cubicBezTo>
                  <a:pt x="11752" y="2080"/>
                  <a:pt x="11878" y="1734"/>
                  <a:pt x="11878" y="1356"/>
                </a:cubicBezTo>
                <a:cubicBezTo>
                  <a:pt x="11878" y="1009"/>
                  <a:pt x="11720" y="662"/>
                  <a:pt x="11468" y="379"/>
                </a:cubicBezTo>
                <a:cubicBezTo>
                  <a:pt x="11184" y="95"/>
                  <a:pt x="10838" y="1"/>
                  <a:pt x="10491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1" name="Google Shape;10221;p84"/>
          <p:cNvSpPr/>
          <p:nvPr/>
        </p:nvSpPr>
        <p:spPr>
          <a:xfrm>
            <a:off x="4883479" y="2892321"/>
            <a:ext cx="322122" cy="352253"/>
          </a:xfrm>
          <a:custGeom>
            <a:avLst/>
            <a:gdLst/>
            <a:ahLst/>
            <a:cxnLst/>
            <a:rect l="l" t="t" r="r" b="b"/>
            <a:pathLst>
              <a:path w="10776" h="11784" extrusionOk="0">
                <a:moveTo>
                  <a:pt x="5388" y="662"/>
                </a:moveTo>
                <a:cubicBezTo>
                  <a:pt x="6144" y="662"/>
                  <a:pt x="6774" y="1355"/>
                  <a:pt x="6774" y="2080"/>
                </a:cubicBezTo>
                <a:cubicBezTo>
                  <a:pt x="6774" y="2206"/>
                  <a:pt x="6711" y="2332"/>
                  <a:pt x="6680" y="2489"/>
                </a:cubicBezTo>
                <a:cubicBezTo>
                  <a:pt x="6333" y="2206"/>
                  <a:pt x="5861" y="2017"/>
                  <a:pt x="5388" y="2017"/>
                </a:cubicBezTo>
                <a:cubicBezTo>
                  <a:pt x="4915" y="2017"/>
                  <a:pt x="4443" y="2174"/>
                  <a:pt x="4096" y="2489"/>
                </a:cubicBezTo>
                <a:cubicBezTo>
                  <a:pt x="4033" y="2332"/>
                  <a:pt x="4002" y="2206"/>
                  <a:pt x="4002" y="2080"/>
                </a:cubicBezTo>
                <a:cubicBezTo>
                  <a:pt x="4002" y="1355"/>
                  <a:pt x="4632" y="662"/>
                  <a:pt x="5388" y="662"/>
                </a:cubicBezTo>
                <a:close/>
                <a:moveTo>
                  <a:pt x="5388" y="2710"/>
                </a:moveTo>
                <a:cubicBezTo>
                  <a:pt x="5766" y="2710"/>
                  <a:pt x="6144" y="2867"/>
                  <a:pt x="6365" y="3151"/>
                </a:cubicBezTo>
                <a:cubicBezTo>
                  <a:pt x="6176" y="3592"/>
                  <a:pt x="5829" y="4096"/>
                  <a:pt x="5419" y="4663"/>
                </a:cubicBezTo>
                <a:cubicBezTo>
                  <a:pt x="5293" y="4506"/>
                  <a:pt x="5230" y="4380"/>
                  <a:pt x="5104" y="4253"/>
                </a:cubicBezTo>
                <a:cubicBezTo>
                  <a:pt x="4852" y="3812"/>
                  <a:pt x="4600" y="3466"/>
                  <a:pt x="4411" y="3151"/>
                </a:cubicBezTo>
                <a:cubicBezTo>
                  <a:pt x="4663" y="2867"/>
                  <a:pt x="5041" y="2710"/>
                  <a:pt x="5388" y="2710"/>
                </a:cubicBezTo>
                <a:close/>
                <a:moveTo>
                  <a:pt x="7404" y="1576"/>
                </a:moveTo>
                <a:lnTo>
                  <a:pt x="7404" y="1576"/>
                </a:lnTo>
                <a:cubicBezTo>
                  <a:pt x="7908" y="2048"/>
                  <a:pt x="8192" y="2773"/>
                  <a:pt x="8192" y="3497"/>
                </a:cubicBezTo>
                <a:cubicBezTo>
                  <a:pt x="8192" y="4222"/>
                  <a:pt x="7719" y="5230"/>
                  <a:pt x="6806" y="6490"/>
                </a:cubicBezTo>
                <a:cubicBezTo>
                  <a:pt x="6459" y="6081"/>
                  <a:pt x="6144" y="5640"/>
                  <a:pt x="5829" y="5230"/>
                </a:cubicBezTo>
                <a:cubicBezTo>
                  <a:pt x="6050" y="4915"/>
                  <a:pt x="6428" y="4443"/>
                  <a:pt x="6743" y="3938"/>
                </a:cubicBezTo>
                <a:cubicBezTo>
                  <a:pt x="7215" y="3151"/>
                  <a:pt x="7467" y="2552"/>
                  <a:pt x="7467" y="2143"/>
                </a:cubicBezTo>
                <a:cubicBezTo>
                  <a:pt x="7467" y="1922"/>
                  <a:pt x="7436" y="1733"/>
                  <a:pt x="7404" y="1576"/>
                </a:cubicBezTo>
                <a:close/>
                <a:moveTo>
                  <a:pt x="3970" y="7593"/>
                </a:moveTo>
                <a:cubicBezTo>
                  <a:pt x="4002" y="7656"/>
                  <a:pt x="4033" y="7688"/>
                  <a:pt x="4033" y="7719"/>
                </a:cubicBezTo>
                <a:lnTo>
                  <a:pt x="4947" y="8853"/>
                </a:lnTo>
                <a:lnTo>
                  <a:pt x="3151" y="11153"/>
                </a:lnTo>
                <a:lnTo>
                  <a:pt x="1135" y="11153"/>
                </a:lnTo>
                <a:cubicBezTo>
                  <a:pt x="2300" y="9641"/>
                  <a:pt x="3214" y="8538"/>
                  <a:pt x="3876" y="7719"/>
                </a:cubicBezTo>
                <a:lnTo>
                  <a:pt x="3970" y="7593"/>
                </a:lnTo>
                <a:close/>
                <a:moveTo>
                  <a:pt x="3435" y="1576"/>
                </a:moveTo>
                <a:lnTo>
                  <a:pt x="3435" y="1576"/>
                </a:lnTo>
                <a:cubicBezTo>
                  <a:pt x="3372" y="1765"/>
                  <a:pt x="3340" y="1922"/>
                  <a:pt x="3340" y="2143"/>
                </a:cubicBezTo>
                <a:cubicBezTo>
                  <a:pt x="3340" y="2710"/>
                  <a:pt x="3687" y="3466"/>
                  <a:pt x="4569" y="4663"/>
                </a:cubicBezTo>
                <a:cubicBezTo>
                  <a:pt x="4726" y="4884"/>
                  <a:pt x="5167" y="5482"/>
                  <a:pt x="5199" y="5482"/>
                </a:cubicBezTo>
                <a:cubicBezTo>
                  <a:pt x="5892" y="6396"/>
                  <a:pt x="6774" y="7498"/>
                  <a:pt x="7782" y="8759"/>
                </a:cubicBezTo>
                <a:cubicBezTo>
                  <a:pt x="8381" y="9452"/>
                  <a:pt x="9011" y="10239"/>
                  <a:pt x="9673" y="11122"/>
                </a:cubicBezTo>
                <a:lnTo>
                  <a:pt x="7656" y="11122"/>
                </a:lnTo>
                <a:lnTo>
                  <a:pt x="7656" y="11153"/>
                </a:lnTo>
                <a:lnTo>
                  <a:pt x="5672" y="8633"/>
                </a:lnTo>
                <a:lnTo>
                  <a:pt x="4600" y="7278"/>
                </a:lnTo>
                <a:cubicBezTo>
                  <a:pt x="4474" y="7120"/>
                  <a:pt x="4380" y="7026"/>
                  <a:pt x="4254" y="6868"/>
                </a:cubicBezTo>
                <a:lnTo>
                  <a:pt x="4254" y="6805"/>
                </a:lnTo>
                <a:cubicBezTo>
                  <a:pt x="3214" y="5451"/>
                  <a:pt x="2647" y="4253"/>
                  <a:pt x="2647" y="3497"/>
                </a:cubicBezTo>
                <a:cubicBezTo>
                  <a:pt x="2647" y="2773"/>
                  <a:pt x="2899" y="2048"/>
                  <a:pt x="3435" y="1576"/>
                </a:cubicBezTo>
                <a:close/>
                <a:moveTo>
                  <a:pt x="5388" y="0"/>
                </a:moveTo>
                <a:cubicBezTo>
                  <a:pt x="4474" y="0"/>
                  <a:pt x="3592" y="347"/>
                  <a:pt x="2962" y="1009"/>
                </a:cubicBezTo>
                <a:cubicBezTo>
                  <a:pt x="2269" y="1702"/>
                  <a:pt x="1922" y="2552"/>
                  <a:pt x="1922" y="3497"/>
                </a:cubicBezTo>
                <a:cubicBezTo>
                  <a:pt x="1922" y="4569"/>
                  <a:pt x="2710" y="5892"/>
                  <a:pt x="3498" y="6994"/>
                </a:cubicBezTo>
                <a:lnTo>
                  <a:pt x="3309" y="7246"/>
                </a:lnTo>
                <a:cubicBezTo>
                  <a:pt x="2553" y="8192"/>
                  <a:pt x="1544" y="9452"/>
                  <a:pt x="127" y="11216"/>
                </a:cubicBezTo>
                <a:cubicBezTo>
                  <a:pt x="32" y="11342"/>
                  <a:pt x="1" y="11468"/>
                  <a:pt x="64" y="11563"/>
                </a:cubicBezTo>
                <a:cubicBezTo>
                  <a:pt x="127" y="11689"/>
                  <a:pt x="284" y="11783"/>
                  <a:pt x="379" y="11783"/>
                </a:cubicBezTo>
                <a:lnTo>
                  <a:pt x="3277" y="11783"/>
                </a:lnTo>
                <a:cubicBezTo>
                  <a:pt x="3372" y="11783"/>
                  <a:pt x="3466" y="11720"/>
                  <a:pt x="3529" y="11657"/>
                </a:cubicBezTo>
                <a:lnTo>
                  <a:pt x="5388" y="9357"/>
                </a:lnTo>
                <a:lnTo>
                  <a:pt x="7247" y="11657"/>
                </a:lnTo>
                <a:cubicBezTo>
                  <a:pt x="7310" y="11720"/>
                  <a:pt x="7404" y="11783"/>
                  <a:pt x="7530" y="11783"/>
                </a:cubicBezTo>
                <a:lnTo>
                  <a:pt x="10397" y="11783"/>
                </a:lnTo>
                <a:cubicBezTo>
                  <a:pt x="10523" y="11783"/>
                  <a:pt x="10618" y="11689"/>
                  <a:pt x="10712" y="11563"/>
                </a:cubicBezTo>
                <a:cubicBezTo>
                  <a:pt x="10775" y="11500"/>
                  <a:pt x="10775" y="11374"/>
                  <a:pt x="10649" y="11279"/>
                </a:cubicBezTo>
                <a:cubicBezTo>
                  <a:pt x="9799" y="10208"/>
                  <a:pt x="9011" y="9231"/>
                  <a:pt x="8286" y="8349"/>
                </a:cubicBezTo>
                <a:cubicBezTo>
                  <a:pt x="7940" y="7877"/>
                  <a:pt x="7593" y="7435"/>
                  <a:pt x="7247" y="7057"/>
                </a:cubicBezTo>
                <a:cubicBezTo>
                  <a:pt x="8003" y="5986"/>
                  <a:pt x="8854" y="4600"/>
                  <a:pt x="8854" y="3497"/>
                </a:cubicBezTo>
                <a:cubicBezTo>
                  <a:pt x="8854" y="2552"/>
                  <a:pt x="8507" y="1702"/>
                  <a:pt x="7814" y="1009"/>
                </a:cubicBezTo>
                <a:cubicBezTo>
                  <a:pt x="7152" y="347"/>
                  <a:pt x="6302" y="0"/>
                  <a:pt x="538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22" name="Google Shape;10222;p84"/>
          <p:cNvGrpSpPr/>
          <p:nvPr/>
        </p:nvGrpSpPr>
        <p:grpSpPr>
          <a:xfrm>
            <a:off x="4865631" y="3349565"/>
            <a:ext cx="356946" cy="332464"/>
            <a:chOff x="-25477800" y="2357750"/>
            <a:chExt cx="298525" cy="278050"/>
          </a:xfrm>
          <a:solidFill>
            <a:schemeClr val="accent1">
              <a:lumMod val="75000"/>
            </a:schemeClr>
          </a:solidFill>
        </p:grpSpPr>
        <p:sp>
          <p:nvSpPr>
            <p:cNvPr id="10223" name="Google Shape;10223;p84"/>
            <p:cNvSpPr/>
            <p:nvPr/>
          </p:nvSpPr>
          <p:spPr>
            <a:xfrm>
              <a:off x="-25477800" y="2357750"/>
              <a:ext cx="298525" cy="278050"/>
            </a:xfrm>
            <a:custGeom>
              <a:avLst/>
              <a:gdLst/>
              <a:ahLst/>
              <a:cxnLst/>
              <a:rect l="l" t="t" r="r" b="b"/>
              <a:pathLst>
                <a:path w="11941" h="11122" extrusionOk="0">
                  <a:moveTo>
                    <a:pt x="7057" y="1229"/>
                  </a:moveTo>
                  <a:lnTo>
                    <a:pt x="7971" y="2143"/>
                  </a:lnTo>
                  <a:lnTo>
                    <a:pt x="7057" y="2143"/>
                  </a:lnTo>
                  <a:lnTo>
                    <a:pt x="7057" y="1229"/>
                  </a:lnTo>
                  <a:close/>
                  <a:moveTo>
                    <a:pt x="6333" y="756"/>
                  </a:moveTo>
                  <a:lnTo>
                    <a:pt x="6333" y="2489"/>
                  </a:lnTo>
                  <a:cubicBezTo>
                    <a:pt x="6333" y="2678"/>
                    <a:pt x="6490" y="2836"/>
                    <a:pt x="6679" y="2836"/>
                  </a:cubicBezTo>
                  <a:lnTo>
                    <a:pt x="8412" y="2836"/>
                  </a:lnTo>
                  <a:lnTo>
                    <a:pt x="8412" y="4946"/>
                  </a:lnTo>
                  <a:lnTo>
                    <a:pt x="7593" y="4946"/>
                  </a:lnTo>
                  <a:lnTo>
                    <a:pt x="7215" y="4096"/>
                  </a:lnTo>
                  <a:cubicBezTo>
                    <a:pt x="7026" y="3749"/>
                    <a:pt x="6648" y="3529"/>
                    <a:pt x="6270" y="3529"/>
                  </a:cubicBezTo>
                  <a:lnTo>
                    <a:pt x="3245" y="3529"/>
                  </a:lnTo>
                  <a:cubicBezTo>
                    <a:pt x="3119" y="3529"/>
                    <a:pt x="2993" y="3560"/>
                    <a:pt x="2867" y="3592"/>
                  </a:cubicBezTo>
                  <a:lnTo>
                    <a:pt x="2867" y="756"/>
                  </a:lnTo>
                  <a:close/>
                  <a:moveTo>
                    <a:pt x="10901" y="6994"/>
                  </a:moveTo>
                  <a:cubicBezTo>
                    <a:pt x="11027" y="6994"/>
                    <a:pt x="11090" y="7026"/>
                    <a:pt x="11184" y="7089"/>
                  </a:cubicBezTo>
                  <a:cubicBezTo>
                    <a:pt x="11247" y="7183"/>
                    <a:pt x="11247" y="7246"/>
                    <a:pt x="11247" y="7372"/>
                  </a:cubicBezTo>
                  <a:lnTo>
                    <a:pt x="10995" y="9105"/>
                  </a:lnTo>
                  <a:lnTo>
                    <a:pt x="10428" y="6994"/>
                  </a:lnTo>
                  <a:close/>
                  <a:moveTo>
                    <a:pt x="6270" y="4190"/>
                  </a:moveTo>
                  <a:cubicBezTo>
                    <a:pt x="6364" y="4190"/>
                    <a:pt x="6490" y="4253"/>
                    <a:pt x="6585" y="4379"/>
                  </a:cubicBezTo>
                  <a:lnTo>
                    <a:pt x="7089" y="5356"/>
                  </a:lnTo>
                  <a:cubicBezTo>
                    <a:pt x="7120" y="5482"/>
                    <a:pt x="7278" y="5577"/>
                    <a:pt x="7404" y="5577"/>
                  </a:cubicBezTo>
                  <a:lnTo>
                    <a:pt x="9105" y="5577"/>
                  </a:lnTo>
                  <a:cubicBezTo>
                    <a:pt x="9262" y="5577"/>
                    <a:pt x="9420" y="5671"/>
                    <a:pt x="9452" y="5829"/>
                  </a:cubicBezTo>
                  <a:lnTo>
                    <a:pt x="10586" y="10397"/>
                  </a:lnTo>
                  <a:lnTo>
                    <a:pt x="2205" y="10397"/>
                  </a:lnTo>
                  <a:lnTo>
                    <a:pt x="2205" y="10460"/>
                  </a:lnTo>
                  <a:cubicBezTo>
                    <a:pt x="2048" y="10460"/>
                    <a:pt x="1890" y="10334"/>
                    <a:pt x="1859" y="10176"/>
                  </a:cubicBezTo>
                  <a:lnTo>
                    <a:pt x="788" y="5986"/>
                  </a:lnTo>
                  <a:cubicBezTo>
                    <a:pt x="756" y="5892"/>
                    <a:pt x="788" y="5797"/>
                    <a:pt x="851" y="5734"/>
                  </a:cubicBezTo>
                  <a:cubicBezTo>
                    <a:pt x="945" y="5640"/>
                    <a:pt x="1008" y="5608"/>
                    <a:pt x="1134" y="5608"/>
                  </a:cubicBezTo>
                  <a:lnTo>
                    <a:pt x="2520" y="5608"/>
                  </a:lnTo>
                  <a:cubicBezTo>
                    <a:pt x="2709" y="5608"/>
                    <a:pt x="2867" y="5451"/>
                    <a:pt x="2867" y="5262"/>
                  </a:cubicBezTo>
                  <a:lnTo>
                    <a:pt x="2867" y="4537"/>
                  </a:lnTo>
                  <a:cubicBezTo>
                    <a:pt x="2867" y="4348"/>
                    <a:pt x="3025" y="4190"/>
                    <a:pt x="3214" y="4190"/>
                  </a:cubicBezTo>
                  <a:close/>
                  <a:moveTo>
                    <a:pt x="2489" y="0"/>
                  </a:moveTo>
                  <a:cubicBezTo>
                    <a:pt x="2268" y="0"/>
                    <a:pt x="2111" y="158"/>
                    <a:pt x="2111" y="378"/>
                  </a:cubicBezTo>
                  <a:lnTo>
                    <a:pt x="2111" y="4537"/>
                  </a:lnTo>
                  <a:lnTo>
                    <a:pt x="2111" y="4883"/>
                  </a:lnTo>
                  <a:lnTo>
                    <a:pt x="1103" y="4883"/>
                  </a:lnTo>
                  <a:cubicBezTo>
                    <a:pt x="788" y="4883"/>
                    <a:pt x="473" y="5041"/>
                    <a:pt x="284" y="5293"/>
                  </a:cubicBezTo>
                  <a:cubicBezTo>
                    <a:pt x="63" y="5514"/>
                    <a:pt x="0" y="5829"/>
                    <a:pt x="63" y="6144"/>
                  </a:cubicBezTo>
                  <a:lnTo>
                    <a:pt x="1134" y="10334"/>
                  </a:lnTo>
                  <a:cubicBezTo>
                    <a:pt x="1260" y="10806"/>
                    <a:pt x="1701" y="11121"/>
                    <a:pt x="2174" y="11121"/>
                  </a:cubicBezTo>
                  <a:lnTo>
                    <a:pt x="10995" y="11121"/>
                  </a:lnTo>
                  <a:cubicBezTo>
                    <a:pt x="11153" y="11121"/>
                    <a:pt x="11310" y="10995"/>
                    <a:pt x="11342" y="10838"/>
                  </a:cubicBezTo>
                  <a:lnTo>
                    <a:pt x="11877" y="7467"/>
                  </a:lnTo>
                  <a:cubicBezTo>
                    <a:pt x="11940" y="7152"/>
                    <a:pt x="11846" y="6868"/>
                    <a:pt x="11657" y="6616"/>
                  </a:cubicBezTo>
                  <a:cubicBezTo>
                    <a:pt x="11499" y="6427"/>
                    <a:pt x="11216" y="6301"/>
                    <a:pt x="10901" y="6301"/>
                  </a:cubicBezTo>
                  <a:lnTo>
                    <a:pt x="10239" y="6301"/>
                  </a:lnTo>
                  <a:lnTo>
                    <a:pt x="10082" y="5734"/>
                  </a:lnTo>
                  <a:cubicBezTo>
                    <a:pt x="9956" y="5262"/>
                    <a:pt x="9578" y="4946"/>
                    <a:pt x="9105" y="4883"/>
                  </a:cubicBezTo>
                  <a:lnTo>
                    <a:pt x="9105" y="2458"/>
                  </a:lnTo>
                  <a:cubicBezTo>
                    <a:pt x="9105" y="2363"/>
                    <a:pt x="9042" y="2269"/>
                    <a:pt x="8979" y="2206"/>
                  </a:cubicBezTo>
                  <a:lnTo>
                    <a:pt x="6900" y="126"/>
                  </a:lnTo>
                  <a:cubicBezTo>
                    <a:pt x="6805" y="63"/>
                    <a:pt x="6742" y="0"/>
                    <a:pt x="66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4" name="Google Shape;10224;p84"/>
            <p:cNvSpPr/>
            <p:nvPr/>
          </p:nvSpPr>
          <p:spPr>
            <a:xfrm>
              <a:off x="-25388025" y="2514850"/>
              <a:ext cx="104000" cy="88650"/>
            </a:xfrm>
            <a:custGeom>
              <a:avLst/>
              <a:gdLst/>
              <a:ahLst/>
              <a:cxnLst/>
              <a:rect l="l" t="t" r="r" b="b"/>
              <a:pathLst>
                <a:path w="4160" h="3546" extrusionOk="0">
                  <a:moveTo>
                    <a:pt x="1752" y="1"/>
                  </a:moveTo>
                  <a:cubicBezTo>
                    <a:pt x="1716" y="1"/>
                    <a:pt x="1678" y="6"/>
                    <a:pt x="1639" y="17"/>
                  </a:cubicBezTo>
                  <a:cubicBezTo>
                    <a:pt x="1450" y="80"/>
                    <a:pt x="1324" y="269"/>
                    <a:pt x="1418" y="458"/>
                  </a:cubicBezTo>
                  <a:lnTo>
                    <a:pt x="1639" y="1403"/>
                  </a:lnTo>
                  <a:lnTo>
                    <a:pt x="347" y="1403"/>
                  </a:lnTo>
                  <a:cubicBezTo>
                    <a:pt x="158" y="1403"/>
                    <a:pt x="1" y="1561"/>
                    <a:pt x="1" y="1750"/>
                  </a:cubicBezTo>
                  <a:cubicBezTo>
                    <a:pt x="1" y="1970"/>
                    <a:pt x="158" y="2128"/>
                    <a:pt x="347" y="2128"/>
                  </a:cubicBezTo>
                  <a:lnTo>
                    <a:pt x="1796" y="2128"/>
                  </a:lnTo>
                  <a:lnTo>
                    <a:pt x="2080" y="3262"/>
                  </a:lnTo>
                  <a:cubicBezTo>
                    <a:pt x="2111" y="3420"/>
                    <a:pt x="2269" y="3546"/>
                    <a:pt x="2426" y="3546"/>
                  </a:cubicBezTo>
                  <a:lnTo>
                    <a:pt x="2521" y="3546"/>
                  </a:lnTo>
                  <a:cubicBezTo>
                    <a:pt x="2710" y="3483"/>
                    <a:pt x="2836" y="3294"/>
                    <a:pt x="2742" y="3105"/>
                  </a:cubicBezTo>
                  <a:lnTo>
                    <a:pt x="2521" y="2159"/>
                  </a:lnTo>
                  <a:lnTo>
                    <a:pt x="3813" y="2159"/>
                  </a:lnTo>
                  <a:cubicBezTo>
                    <a:pt x="4002" y="2159"/>
                    <a:pt x="4159" y="2002"/>
                    <a:pt x="4159" y="1813"/>
                  </a:cubicBezTo>
                  <a:cubicBezTo>
                    <a:pt x="4159" y="1561"/>
                    <a:pt x="4002" y="1403"/>
                    <a:pt x="3813" y="1403"/>
                  </a:cubicBezTo>
                  <a:lnTo>
                    <a:pt x="2363" y="1403"/>
                  </a:lnTo>
                  <a:lnTo>
                    <a:pt x="2080" y="269"/>
                  </a:lnTo>
                  <a:cubicBezTo>
                    <a:pt x="2054" y="114"/>
                    <a:pt x="1921" y="1"/>
                    <a:pt x="17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25" name="Google Shape;10225;p84"/>
          <p:cNvSpPr/>
          <p:nvPr/>
        </p:nvSpPr>
        <p:spPr>
          <a:xfrm>
            <a:off x="4867009" y="3780313"/>
            <a:ext cx="355063" cy="353329"/>
          </a:xfrm>
          <a:custGeom>
            <a:avLst/>
            <a:gdLst/>
            <a:ahLst/>
            <a:cxnLst/>
            <a:rect l="l" t="t" r="r" b="b"/>
            <a:pathLst>
              <a:path w="11878" h="11820" extrusionOk="0">
                <a:moveTo>
                  <a:pt x="9704" y="729"/>
                </a:moveTo>
                <a:cubicBezTo>
                  <a:pt x="10019" y="729"/>
                  <a:pt x="10303" y="792"/>
                  <a:pt x="10523" y="982"/>
                </a:cubicBezTo>
                <a:cubicBezTo>
                  <a:pt x="10838" y="1234"/>
                  <a:pt x="10996" y="1612"/>
                  <a:pt x="11059" y="2021"/>
                </a:cubicBezTo>
                <a:cubicBezTo>
                  <a:pt x="11153" y="2368"/>
                  <a:pt x="11059" y="2714"/>
                  <a:pt x="10744" y="2998"/>
                </a:cubicBezTo>
                <a:lnTo>
                  <a:pt x="8255" y="5487"/>
                </a:lnTo>
                <a:lnTo>
                  <a:pt x="6270" y="3502"/>
                </a:lnTo>
                <a:lnTo>
                  <a:pt x="6743" y="3029"/>
                </a:lnTo>
                <a:lnTo>
                  <a:pt x="7499" y="3785"/>
                </a:lnTo>
                <a:cubicBezTo>
                  <a:pt x="7593" y="3880"/>
                  <a:pt x="7656" y="3911"/>
                  <a:pt x="7751" y="3911"/>
                </a:cubicBezTo>
                <a:cubicBezTo>
                  <a:pt x="7814" y="3911"/>
                  <a:pt x="7940" y="3880"/>
                  <a:pt x="7971" y="3785"/>
                </a:cubicBezTo>
                <a:cubicBezTo>
                  <a:pt x="8097" y="3659"/>
                  <a:pt x="8097" y="3439"/>
                  <a:pt x="7971" y="3313"/>
                </a:cubicBezTo>
                <a:lnTo>
                  <a:pt x="7215" y="2557"/>
                </a:lnTo>
                <a:lnTo>
                  <a:pt x="7688" y="2084"/>
                </a:lnTo>
                <a:lnTo>
                  <a:pt x="8444" y="2840"/>
                </a:lnTo>
                <a:cubicBezTo>
                  <a:pt x="8538" y="2935"/>
                  <a:pt x="8601" y="2966"/>
                  <a:pt x="8696" y="2966"/>
                </a:cubicBezTo>
                <a:cubicBezTo>
                  <a:pt x="8759" y="2966"/>
                  <a:pt x="8885" y="2935"/>
                  <a:pt x="8916" y="2840"/>
                </a:cubicBezTo>
                <a:cubicBezTo>
                  <a:pt x="9042" y="2714"/>
                  <a:pt x="9042" y="2494"/>
                  <a:pt x="8916" y="2368"/>
                </a:cubicBezTo>
                <a:lnTo>
                  <a:pt x="8160" y="1612"/>
                </a:lnTo>
                <a:lnTo>
                  <a:pt x="8601" y="1202"/>
                </a:lnTo>
                <a:cubicBezTo>
                  <a:pt x="8916" y="887"/>
                  <a:pt x="9326" y="729"/>
                  <a:pt x="9704" y="729"/>
                </a:cubicBezTo>
                <a:close/>
                <a:moveTo>
                  <a:pt x="5766" y="4132"/>
                </a:moveTo>
                <a:lnTo>
                  <a:pt x="7751" y="6117"/>
                </a:lnTo>
                <a:lnTo>
                  <a:pt x="5577" y="8196"/>
                </a:lnTo>
                <a:cubicBezTo>
                  <a:pt x="5230" y="8543"/>
                  <a:pt x="4789" y="8763"/>
                  <a:pt x="4317" y="8826"/>
                </a:cubicBezTo>
                <a:cubicBezTo>
                  <a:pt x="3687" y="8921"/>
                  <a:pt x="3088" y="9236"/>
                  <a:pt x="2678" y="9645"/>
                </a:cubicBezTo>
                <a:lnTo>
                  <a:pt x="1324" y="11000"/>
                </a:lnTo>
                <a:cubicBezTo>
                  <a:pt x="1261" y="11063"/>
                  <a:pt x="1174" y="11095"/>
                  <a:pt x="1087" y="11095"/>
                </a:cubicBezTo>
                <a:cubicBezTo>
                  <a:pt x="1001" y="11095"/>
                  <a:pt x="914" y="11063"/>
                  <a:pt x="851" y="11000"/>
                </a:cubicBezTo>
                <a:cubicBezTo>
                  <a:pt x="725" y="10874"/>
                  <a:pt x="725" y="10653"/>
                  <a:pt x="851" y="10527"/>
                </a:cubicBezTo>
                <a:lnTo>
                  <a:pt x="2206" y="9173"/>
                </a:lnTo>
                <a:cubicBezTo>
                  <a:pt x="2615" y="8763"/>
                  <a:pt x="2931" y="8165"/>
                  <a:pt x="3025" y="7535"/>
                </a:cubicBezTo>
                <a:cubicBezTo>
                  <a:pt x="3088" y="7062"/>
                  <a:pt x="3309" y="6589"/>
                  <a:pt x="3655" y="6274"/>
                </a:cubicBezTo>
                <a:lnTo>
                  <a:pt x="3876" y="6022"/>
                </a:lnTo>
                <a:lnTo>
                  <a:pt x="4632" y="6778"/>
                </a:lnTo>
                <a:cubicBezTo>
                  <a:pt x="4726" y="6873"/>
                  <a:pt x="4789" y="6904"/>
                  <a:pt x="4884" y="6904"/>
                </a:cubicBezTo>
                <a:cubicBezTo>
                  <a:pt x="4947" y="6904"/>
                  <a:pt x="5073" y="6873"/>
                  <a:pt x="5104" y="6778"/>
                </a:cubicBezTo>
                <a:cubicBezTo>
                  <a:pt x="5230" y="6652"/>
                  <a:pt x="5230" y="6432"/>
                  <a:pt x="5104" y="6306"/>
                </a:cubicBezTo>
                <a:lnTo>
                  <a:pt x="4348" y="5550"/>
                </a:lnTo>
                <a:lnTo>
                  <a:pt x="4821" y="5077"/>
                </a:lnTo>
                <a:lnTo>
                  <a:pt x="5577" y="5833"/>
                </a:lnTo>
                <a:cubicBezTo>
                  <a:pt x="5640" y="5928"/>
                  <a:pt x="5734" y="5959"/>
                  <a:pt x="5797" y="5959"/>
                </a:cubicBezTo>
                <a:cubicBezTo>
                  <a:pt x="5892" y="5959"/>
                  <a:pt x="6018" y="5928"/>
                  <a:pt x="6050" y="5833"/>
                </a:cubicBezTo>
                <a:cubicBezTo>
                  <a:pt x="6176" y="5707"/>
                  <a:pt x="6176" y="5487"/>
                  <a:pt x="6050" y="5361"/>
                </a:cubicBezTo>
                <a:lnTo>
                  <a:pt x="5293" y="4605"/>
                </a:lnTo>
                <a:lnTo>
                  <a:pt x="5766" y="4132"/>
                </a:lnTo>
                <a:close/>
                <a:moveTo>
                  <a:pt x="9769" y="1"/>
                </a:moveTo>
                <a:cubicBezTo>
                  <a:pt x="9726" y="1"/>
                  <a:pt x="9683" y="2"/>
                  <a:pt x="9641" y="5"/>
                </a:cubicBezTo>
                <a:cubicBezTo>
                  <a:pt x="9105" y="36"/>
                  <a:pt x="8601" y="288"/>
                  <a:pt x="8255" y="666"/>
                </a:cubicBezTo>
                <a:lnTo>
                  <a:pt x="3183" y="5802"/>
                </a:lnTo>
                <a:cubicBezTo>
                  <a:pt x="2741" y="6211"/>
                  <a:pt x="2426" y="6810"/>
                  <a:pt x="2363" y="7440"/>
                </a:cubicBezTo>
                <a:cubicBezTo>
                  <a:pt x="2269" y="7913"/>
                  <a:pt x="2080" y="8385"/>
                  <a:pt x="1733" y="8700"/>
                </a:cubicBezTo>
                <a:lnTo>
                  <a:pt x="379" y="10055"/>
                </a:lnTo>
                <a:cubicBezTo>
                  <a:pt x="1" y="10433"/>
                  <a:pt x="1" y="11095"/>
                  <a:pt x="379" y="11504"/>
                </a:cubicBezTo>
                <a:cubicBezTo>
                  <a:pt x="568" y="11693"/>
                  <a:pt x="851" y="11819"/>
                  <a:pt x="1135" y="11819"/>
                </a:cubicBezTo>
                <a:cubicBezTo>
                  <a:pt x="1418" y="11819"/>
                  <a:pt x="1670" y="11693"/>
                  <a:pt x="1891" y="11504"/>
                </a:cubicBezTo>
                <a:lnTo>
                  <a:pt x="3214" y="10149"/>
                </a:lnTo>
                <a:cubicBezTo>
                  <a:pt x="3561" y="9803"/>
                  <a:pt x="4002" y="9614"/>
                  <a:pt x="4474" y="9519"/>
                </a:cubicBezTo>
                <a:cubicBezTo>
                  <a:pt x="5104" y="9456"/>
                  <a:pt x="5703" y="9141"/>
                  <a:pt x="6144" y="8700"/>
                </a:cubicBezTo>
                <a:lnTo>
                  <a:pt x="11279" y="3502"/>
                </a:lnTo>
                <a:cubicBezTo>
                  <a:pt x="11657" y="3092"/>
                  <a:pt x="11878" y="2525"/>
                  <a:pt x="11846" y="1927"/>
                </a:cubicBezTo>
                <a:cubicBezTo>
                  <a:pt x="11815" y="1360"/>
                  <a:pt x="11531" y="792"/>
                  <a:pt x="11090" y="446"/>
                </a:cubicBezTo>
                <a:cubicBezTo>
                  <a:pt x="10715" y="157"/>
                  <a:pt x="10234" y="1"/>
                  <a:pt x="9769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26" name="Google Shape;10226;p84"/>
          <p:cNvGrpSpPr/>
          <p:nvPr/>
        </p:nvGrpSpPr>
        <p:grpSpPr>
          <a:xfrm>
            <a:off x="7100357" y="2891881"/>
            <a:ext cx="354136" cy="353180"/>
            <a:chOff x="-23599325" y="1971025"/>
            <a:chExt cx="296175" cy="295375"/>
          </a:xfrm>
          <a:solidFill>
            <a:schemeClr val="accent1">
              <a:lumMod val="75000"/>
            </a:schemeClr>
          </a:solidFill>
        </p:grpSpPr>
        <p:sp>
          <p:nvSpPr>
            <p:cNvPr id="10227" name="Google Shape;10227;p84"/>
            <p:cNvSpPr/>
            <p:nvPr/>
          </p:nvSpPr>
          <p:spPr>
            <a:xfrm>
              <a:off x="-23599325" y="1971025"/>
              <a:ext cx="296175" cy="295375"/>
            </a:xfrm>
            <a:custGeom>
              <a:avLst/>
              <a:gdLst/>
              <a:ahLst/>
              <a:cxnLst/>
              <a:rect l="l" t="t" r="r" b="b"/>
              <a:pathLst>
                <a:path w="11847" h="11815" extrusionOk="0">
                  <a:moveTo>
                    <a:pt x="7656" y="662"/>
                  </a:moveTo>
                  <a:lnTo>
                    <a:pt x="7656" y="4190"/>
                  </a:lnTo>
                  <a:lnTo>
                    <a:pt x="4159" y="4190"/>
                  </a:lnTo>
                  <a:lnTo>
                    <a:pt x="4159" y="662"/>
                  </a:lnTo>
                  <a:close/>
                  <a:moveTo>
                    <a:pt x="5577" y="4884"/>
                  </a:moveTo>
                  <a:lnTo>
                    <a:pt x="5577" y="5577"/>
                  </a:lnTo>
                  <a:lnTo>
                    <a:pt x="4222" y="5577"/>
                  </a:lnTo>
                  <a:lnTo>
                    <a:pt x="4222" y="4884"/>
                  </a:lnTo>
                  <a:close/>
                  <a:moveTo>
                    <a:pt x="7625" y="4884"/>
                  </a:moveTo>
                  <a:lnTo>
                    <a:pt x="7625" y="5608"/>
                  </a:lnTo>
                  <a:lnTo>
                    <a:pt x="6270" y="5608"/>
                  </a:lnTo>
                  <a:lnTo>
                    <a:pt x="6270" y="4884"/>
                  </a:lnTo>
                  <a:close/>
                  <a:moveTo>
                    <a:pt x="2111" y="5577"/>
                  </a:moveTo>
                  <a:lnTo>
                    <a:pt x="2111" y="6301"/>
                  </a:lnTo>
                  <a:lnTo>
                    <a:pt x="693" y="6301"/>
                  </a:lnTo>
                  <a:lnTo>
                    <a:pt x="693" y="5923"/>
                  </a:lnTo>
                  <a:cubicBezTo>
                    <a:pt x="693" y="5766"/>
                    <a:pt x="851" y="5577"/>
                    <a:pt x="1072" y="5577"/>
                  </a:cubicBezTo>
                  <a:close/>
                  <a:moveTo>
                    <a:pt x="10775" y="5577"/>
                  </a:moveTo>
                  <a:cubicBezTo>
                    <a:pt x="10996" y="5577"/>
                    <a:pt x="11153" y="5766"/>
                    <a:pt x="11153" y="5955"/>
                  </a:cubicBezTo>
                  <a:lnTo>
                    <a:pt x="11153" y="6301"/>
                  </a:lnTo>
                  <a:lnTo>
                    <a:pt x="9735" y="6301"/>
                  </a:lnTo>
                  <a:lnTo>
                    <a:pt x="9735" y="5577"/>
                  </a:lnTo>
                  <a:close/>
                  <a:moveTo>
                    <a:pt x="5545" y="6270"/>
                  </a:moveTo>
                  <a:lnTo>
                    <a:pt x="5545" y="6963"/>
                  </a:lnTo>
                  <a:lnTo>
                    <a:pt x="4159" y="6963"/>
                  </a:lnTo>
                  <a:lnTo>
                    <a:pt x="4159" y="6270"/>
                  </a:lnTo>
                  <a:close/>
                  <a:moveTo>
                    <a:pt x="7625" y="6270"/>
                  </a:moveTo>
                  <a:lnTo>
                    <a:pt x="7625" y="6963"/>
                  </a:lnTo>
                  <a:lnTo>
                    <a:pt x="6270" y="6963"/>
                  </a:lnTo>
                  <a:lnTo>
                    <a:pt x="6270" y="6270"/>
                  </a:lnTo>
                  <a:close/>
                  <a:moveTo>
                    <a:pt x="2111" y="6931"/>
                  </a:moveTo>
                  <a:lnTo>
                    <a:pt x="2111" y="7656"/>
                  </a:lnTo>
                  <a:lnTo>
                    <a:pt x="693" y="7656"/>
                  </a:lnTo>
                  <a:lnTo>
                    <a:pt x="693" y="6931"/>
                  </a:lnTo>
                  <a:close/>
                  <a:moveTo>
                    <a:pt x="11153" y="6963"/>
                  </a:moveTo>
                  <a:lnTo>
                    <a:pt x="11153" y="7688"/>
                  </a:lnTo>
                  <a:lnTo>
                    <a:pt x="9735" y="7688"/>
                  </a:lnTo>
                  <a:lnTo>
                    <a:pt x="9735" y="6963"/>
                  </a:lnTo>
                  <a:close/>
                  <a:moveTo>
                    <a:pt x="5545" y="7625"/>
                  </a:moveTo>
                  <a:lnTo>
                    <a:pt x="5545" y="8349"/>
                  </a:lnTo>
                  <a:lnTo>
                    <a:pt x="4159" y="8349"/>
                  </a:lnTo>
                  <a:lnTo>
                    <a:pt x="4159" y="7625"/>
                  </a:lnTo>
                  <a:close/>
                  <a:moveTo>
                    <a:pt x="7625" y="7656"/>
                  </a:moveTo>
                  <a:lnTo>
                    <a:pt x="7625" y="8349"/>
                  </a:lnTo>
                  <a:lnTo>
                    <a:pt x="6270" y="8349"/>
                  </a:lnTo>
                  <a:lnTo>
                    <a:pt x="6270" y="7656"/>
                  </a:lnTo>
                  <a:close/>
                  <a:moveTo>
                    <a:pt x="2111" y="8349"/>
                  </a:moveTo>
                  <a:lnTo>
                    <a:pt x="2111" y="9074"/>
                  </a:lnTo>
                  <a:lnTo>
                    <a:pt x="693" y="9074"/>
                  </a:lnTo>
                  <a:lnTo>
                    <a:pt x="693" y="8349"/>
                  </a:lnTo>
                  <a:close/>
                  <a:moveTo>
                    <a:pt x="11153" y="8349"/>
                  </a:moveTo>
                  <a:lnTo>
                    <a:pt x="11153" y="9074"/>
                  </a:lnTo>
                  <a:lnTo>
                    <a:pt x="9735" y="9074"/>
                  </a:lnTo>
                  <a:lnTo>
                    <a:pt x="9735" y="8349"/>
                  </a:lnTo>
                  <a:close/>
                  <a:moveTo>
                    <a:pt x="2111" y="9735"/>
                  </a:moveTo>
                  <a:lnTo>
                    <a:pt x="2111" y="11090"/>
                  </a:lnTo>
                  <a:lnTo>
                    <a:pt x="693" y="11090"/>
                  </a:lnTo>
                  <a:lnTo>
                    <a:pt x="693" y="9735"/>
                  </a:lnTo>
                  <a:close/>
                  <a:moveTo>
                    <a:pt x="8759" y="2048"/>
                  </a:moveTo>
                  <a:cubicBezTo>
                    <a:pt x="8948" y="2048"/>
                    <a:pt x="9105" y="2206"/>
                    <a:pt x="9105" y="2395"/>
                  </a:cubicBezTo>
                  <a:lnTo>
                    <a:pt x="9105" y="11090"/>
                  </a:lnTo>
                  <a:lnTo>
                    <a:pt x="7719" y="11090"/>
                  </a:lnTo>
                  <a:lnTo>
                    <a:pt x="7719" y="10082"/>
                  </a:lnTo>
                  <a:cubicBezTo>
                    <a:pt x="7719" y="9893"/>
                    <a:pt x="7562" y="9735"/>
                    <a:pt x="7373" y="9735"/>
                  </a:cubicBezTo>
                  <a:lnTo>
                    <a:pt x="4600" y="9735"/>
                  </a:lnTo>
                  <a:cubicBezTo>
                    <a:pt x="4411" y="9735"/>
                    <a:pt x="4254" y="9893"/>
                    <a:pt x="4254" y="10082"/>
                  </a:cubicBezTo>
                  <a:lnTo>
                    <a:pt x="4254" y="11090"/>
                  </a:lnTo>
                  <a:lnTo>
                    <a:pt x="2867" y="11090"/>
                  </a:lnTo>
                  <a:lnTo>
                    <a:pt x="2867" y="2395"/>
                  </a:lnTo>
                  <a:lnTo>
                    <a:pt x="2804" y="2395"/>
                  </a:lnTo>
                  <a:cubicBezTo>
                    <a:pt x="2804" y="2206"/>
                    <a:pt x="2962" y="2048"/>
                    <a:pt x="3151" y="2048"/>
                  </a:cubicBezTo>
                  <a:lnTo>
                    <a:pt x="3497" y="2048"/>
                  </a:lnTo>
                  <a:lnTo>
                    <a:pt x="3497" y="8696"/>
                  </a:lnTo>
                  <a:cubicBezTo>
                    <a:pt x="3497" y="8916"/>
                    <a:pt x="3655" y="9074"/>
                    <a:pt x="3875" y="9074"/>
                  </a:cubicBezTo>
                  <a:lnTo>
                    <a:pt x="8034" y="9074"/>
                  </a:lnTo>
                  <a:cubicBezTo>
                    <a:pt x="8223" y="9074"/>
                    <a:pt x="8381" y="8916"/>
                    <a:pt x="8381" y="8696"/>
                  </a:cubicBezTo>
                  <a:lnTo>
                    <a:pt x="8381" y="2048"/>
                  </a:lnTo>
                  <a:close/>
                  <a:moveTo>
                    <a:pt x="6963" y="10428"/>
                  </a:moveTo>
                  <a:lnTo>
                    <a:pt x="6963" y="11153"/>
                  </a:lnTo>
                  <a:lnTo>
                    <a:pt x="4884" y="11153"/>
                  </a:lnTo>
                  <a:lnTo>
                    <a:pt x="4884" y="10428"/>
                  </a:lnTo>
                  <a:close/>
                  <a:moveTo>
                    <a:pt x="11153" y="9767"/>
                  </a:moveTo>
                  <a:lnTo>
                    <a:pt x="11153" y="11153"/>
                  </a:lnTo>
                  <a:lnTo>
                    <a:pt x="9735" y="11153"/>
                  </a:lnTo>
                  <a:lnTo>
                    <a:pt x="9735" y="9767"/>
                  </a:lnTo>
                  <a:close/>
                  <a:moveTo>
                    <a:pt x="3812" y="0"/>
                  </a:moveTo>
                  <a:cubicBezTo>
                    <a:pt x="3623" y="0"/>
                    <a:pt x="3466" y="158"/>
                    <a:pt x="3466" y="347"/>
                  </a:cubicBezTo>
                  <a:lnTo>
                    <a:pt x="3466" y="1387"/>
                  </a:lnTo>
                  <a:lnTo>
                    <a:pt x="3119" y="1387"/>
                  </a:lnTo>
                  <a:cubicBezTo>
                    <a:pt x="2521" y="1387"/>
                    <a:pt x="2080" y="1859"/>
                    <a:pt x="2080" y="2395"/>
                  </a:cubicBezTo>
                  <a:lnTo>
                    <a:pt x="2080" y="4884"/>
                  </a:lnTo>
                  <a:lnTo>
                    <a:pt x="1009" y="4884"/>
                  </a:lnTo>
                  <a:cubicBezTo>
                    <a:pt x="441" y="4884"/>
                    <a:pt x="0" y="5356"/>
                    <a:pt x="0" y="5923"/>
                  </a:cubicBezTo>
                  <a:lnTo>
                    <a:pt x="0" y="11468"/>
                  </a:lnTo>
                  <a:cubicBezTo>
                    <a:pt x="0" y="11657"/>
                    <a:pt x="158" y="11815"/>
                    <a:pt x="347" y="11815"/>
                  </a:cubicBezTo>
                  <a:lnTo>
                    <a:pt x="11468" y="11815"/>
                  </a:lnTo>
                  <a:cubicBezTo>
                    <a:pt x="11657" y="11815"/>
                    <a:pt x="11815" y="11657"/>
                    <a:pt x="11815" y="11468"/>
                  </a:cubicBezTo>
                  <a:lnTo>
                    <a:pt x="11815" y="5923"/>
                  </a:lnTo>
                  <a:cubicBezTo>
                    <a:pt x="11846" y="5356"/>
                    <a:pt x="11374" y="4884"/>
                    <a:pt x="10775" y="4884"/>
                  </a:cubicBezTo>
                  <a:lnTo>
                    <a:pt x="9735" y="4884"/>
                  </a:lnTo>
                  <a:lnTo>
                    <a:pt x="9735" y="2395"/>
                  </a:lnTo>
                  <a:cubicBezTo>
                    <a:pt x="9735" y="1828"/>
                    <a:pt x="9263" y="1387"/>
                    <a:pt x="8696" y="1387"/>
                  </a:cubicBezTo>
                  <a:lnTo>
                    <a:pt x="8349" y="1387"/>
                  </a:lnTo>
                  <a:lnTo>
                    <a:pt x="8349" y="347"/>
                  </a:lnTo>
                  <a:cubicBezTo>
                    <a:pt x="8349" y="158"/>
                    <a:pt x="8192" y="0"/>
                    <a:pt x="80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8" name="Google Shape;10228;p84"/>
            <p:cNvSpPr/>
            <p:nvPr/>
          </p:nvSpPr>
          <p:spPr>
            <a:xfrm>
              <a:off x="-23477250" y="2004100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1"/>
                  </a:moveTo>
                  <a:cubicBezTo>
                    <a:pt x="851" y="1"/>
                    <a:pt x="694" y="158"/>
                    <a:pt x="694" y="379"/>
                  </a:cubicBezTo>
                  <a:lnTo>
                    <a:pt x="694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92"/>
                    <a:pt x="158" y="1450"/>
                    <a:pt x="347" y="1450"/>
                  </a:cubicBezTo>
                  <a:lnTo>
                    <a:pt x="694" y="1450"/>
                  </a:lnTo>
                  <a:lnTo>
                    <a:pt x="694" y="1796"/>
                  </a:lnTo>
                  <a:cubicBezTo>
                    <a:pt x="694" y="1985"/>
                    <a:pt x="851" y="2143"/>
                    <a:pt x="1072" y="2143"/>
                  </a:cubicBezTo>
                  <a:cubicBezTo>
                    <a:pt x="1261" y="2143"/>
                    <a:pt x="1418" y="1985"/>
                    <a:pt x="1418" y="1796"/>
                  </a:cubicBezTo>
                  <a:lnTo>
                    <a:pt x="1418" y="1450"/>
                  </a:lnTo>
                  <a:lnTo>
                    <a:pt x="1765" y="1450"/>
                  </a:lnTo>
                  <a:cubicBezTo>
                    <a:pt x="1985" y="1450"/>
                    <a:pt x="2143" y="1292"/>
                    <a:pt x="2143" y="1072"/>
                  </a:cubicBezTo>
                  <a:cubicBezTo>
                    <a:pt x="2143" y="883"/>
                    <a:pt x="1985" y="725"/>
                    <a:pt x="1765" y="725"/>
                  </a:cubicBezTo>
                  <a:lnTo>
                    <a:pt x="1418" y="725"/>
                  </a:lnTo>
                  <a:lnTo>
                    <a:pt x="1418" y="379"/>
                  </a:ln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29" name="Google Shape;10229;p84"/>
          <p:cNvSpPr/>
          <p:nvPr/>
        </p:nvSpPr>
        <p:spPr>
          <a:xfrm>
            <a:off x="7101239" y="3338237"/>
            <a:ext cx="353180" cy="355063"/>
          </a:xfrm>
          <a:custGeom>
            <a:avLst/>
            <a:gdLst/>
            <a:ahLst/>
            <a:cxnLst/>
            <a:rect l="l" t="t" r="r" b="b"/>
            <a:pathLst>
              <a:path w="11815" h="11878" extrusionOk="0">
                <a:moveTo>
                  <a:pt x="6301" y="725"/>
                </a:moveTo>
                <a:lnTo>
                  <a:pt x="6301" y="1670"/>
                </a:lnTo>
                <a:cubicBezTo>
                  <a:pt x="6301" y="2143"/>
                  <a:pt x="6490" y="2584"/>
                  <a:pt x="6805" y="2899"/>
                </a:cubicBezTo>
                <a:lnTo>
                  <a:pt x="7120" y="3214"/>
                </a:lnTo>
                <a:cubicBezTo>
                  <a:pt x="7026" y="3340"/>
                  <a:pt x="6868" y="3529"/>
                  <a:pt x="6742" y="3781"/>
                </a:cubicBezTo>
                <a:lnTo>
                  <a:pt x="6648" y="3781"/>
                </a:lnTo>
                <a:cubicBezTo>
                  <a:pt x="6459" y="3576"/>
                  <a:pt x="6191" y="3474"/>
                  <a:pt x="5923" y="3474"/>
                </a:cubicBezTo>
                <a:cubicBezTo>
                  <a:pt x="5656" y="3474"/>
                  <a:pt x="5388" y="3576"/>
                  <a:pt x="5199" y="3781"/>
                </a:cubicBezTo>
                <a:lnTo>
                  <a:pt x="5167" y="3813"/>
                </a:lnTo>
                <a:cubicBezTo>
                  <a:pt x="5167" y="3813"/>
                  <a:pt x="5167" y="3781"/>
                  <a:pt x="5136" y="3781"/>
                </a:cubicBezTo>
                <a:cubicBezTo>
                  <a:pt x="5010" y="3529"/>
                  <a:pt x="4884" y="3372"/>
                  <a:pt x="4758" y="3214"/>
                </a:cubicBezTo>
                <a:lnTo>
                  <a:pt x="5073" y="2899"/>
                </a:lnTo>
                <a:cubicBezTo>
                  <a:pt x="5388" y="2584"/>
                  <a:pt x="5608" y="2143"/>
                  <a:pt x="5608" y="1670"/>
                </a:cubicBezTo>
                <a:lnTo>
                  <a:pt x="5608" y="725"/>
                </a:lnTo>
                <a:close/>
                <a:moveTo>
                  <a:pt x="3970" y="3529"/>
                </a:moveTo>
                <a:cubicBezTo>
                  <a:pt x="4159" y="3529"/>
                  <a:pt x="4348" y="3687"/>
                  <a:pt x="4506" y="4002"/>
                </a:cubicBezTo>
                <a:cubicBezTo>
                  <a:pt x="4569" y="4128"/>
                  <a:pt x="4600" y="4285"/>
                  <a:pt x="4663" y="4474"/>
                </a:cubicBezTo>
                <a:cubicBezTo>
                  <a:pt x="4758" y="4852"/>
                  <a:pt x="4821" y="5293"/>
                  <a:pt x="4852" y="5829"/>
                </a:cubicBezTo>
                <a:lnTo>
                  <a:pt x="3812" y="6837"/>
                </a:lnTo>
                <a:lnTo>
                  <a:pt x="3340" y="6396"/>
                </a:lnTo>
                <a:cubicBezTo>
                  <a:pt x="3293" y="6333"/>
                  <a:pt x="3206" y="6302"/>
                  <a:pt x="3115" y="6302"/>
                </a:cubicBezTo>
                <a:cubicBezTo>
                  <a:pt x="3025" y="6302"/>
                  <a:pt x="2930" y="6333"/>
                  <a:pt x="2867" y="6396"/>
                </a:cubicBezTo>
                <a:cubicBezTo>
                  <a:pt x="2804" y="6491"/>
                  <a:pt x="2804" y="6554"/>
                  <a:pt x="2804" y="6648"/>
                </a:cubicBezTo>
                <a:cubicBezTo>
                  <a:pt x="2804" y="6711"/>
                  <a:pt x="2836" y="6837"/>
                  <a:pt x="2930" y="6869"/>
                </a:cubicBezTo>
                <a:lnTo>
                  <a:pt x="3340" y="7310"/>
                </a:lnTo>
                <a:lnTo>
                  <a:pt x="2206" y="8444"/>
                </a:lnTo>
                <a:cubicBezTo>
                  <a:pt x="2080" y="8570"/>
                  <a:pt x="2080" y="8822"/>
                  <a:pt x="2206" y="8916"/>
                </a:cubicBezTo>
                <a:cubicBezTo>
                  <a:pt x="2300" y="9011"/>
                  <a:pt x="2363" y="9042"/>
                  <a:pt x="2458" y="9042"/>
                </a:cubicBezTo>
                <a:cubicBezTo>
                  <a:pt x="2521" y="9042"/>
                  <a:pt x="2647" y="9011"/>
                  <a:pt x="2678" y="8916"/>
                </a:cubicBezTo>
                <a:lnTo>
                  <a:pt x="4852" y="6743"/>
                </a:lnTo>
                <a:lnTo>
                  <a:pt x="4852" y="6806"/>
                </a:lnTo>
                <a:cubicBezTo>
                  <a:pt x="4758" y="7971"/>
                  <a:pt x="4569" y="8979"/>
                  <a:pt x="4254" y="9358"/>
                </a:cubicBezTo>
                <a:cubicBezTo>
                  <a:pt x="3970" y="9767"/>
                  <a:pt x="3529" y="9988"/>
                  <a:pt x="3056" y="10271"/>
                </a:cubicBezTo>
                <a:cubicBezTo>
                  <a:pt x="2867" y="10397"/>
                  <a:pt x="2710" y="10492"/>
                  <a:pt x="2521" y="10618"/>
                </a:cubicBezTo>
                <a:cubicBezTo>
                  <a:pt x="2111" y="10901"/>
                  <a:pt x="1702" y="11185"/>
                  <a:pt x="1292" y="11185"/>
                </a:cubicBezTo>
                <a:cubicBezTo>
                  <a:pt x="851" y="11122"/>
                  <a:pt x="662" y="10712"/>
                  <a:pt x="693" y="9862"/>
                </a:cubicBezTo>
                <a:cubicBezTo>
                  <a:pt x="756" y="8759"/>
                  <a:pt x="1261" y="7152"/>
                  <a:pt x="1954" y="5766"/>
                </a:cubicBezTo>
                <a:cubicBezTo>
                  <a:pt x="2332" y="5104"/>
                  <a:pt x="2710" y="4506"/>
                  <a:pt x="3056" y="4128"/>
                </a:cubicBezTo>
                <a:cubicBezTo>
                  <a:pt x="3434" y="3781"/>
                  <a:pt x="3749" y="3529"/>
                  <a:pt x="3970" y="3529"/>
                </a:cubicBezTo>
                <a:close/>
                <a:moveTo>
                  <a:pt x="7845" y="3624"/>
                </a:moveTo>
                <a:cubicBezTo>
                  <a:pt x="8066" y="3624"/>
                  <a:pt x="8381" y="3813"/>
                  <a:pt x="8759" y="4191"/>
                </a:cubicBezTo>
                <a:cubicBezTo>
                  <a:pt x="9105" y="4600"/>
                  <a:pt x="9483" y="5136"/>
                  <a:pt x="9861" y="5860"/>
                </a:cubicBezTo>
                <a:cubicBezTo>
                  <a:pt x="10555" y="7247"/>
                  <a:pt x="11059" y="8853"/>
                  <a:pt x="11122" y="9956"/>
                </a:cubicBezTo>
                <a:cubicBezTo>
                  <a:pt x="11153" y="10744"/>
                  <a:pt x="10933" y="11185"/>
                  <a:pt x="10523" y="11185"/>
                </a:cubicBezTo>
                <a:cubicBezTo>
                  <a:pt x="10504" y="11186"/>
                  <a:pt x="10485" y="11187"/>
                  <a:pt x="10466" y="11187"/>
                </a:cubicBezTo>
                <a:cubicBezTo>
                  <a:pt x="10072" y="11187"/>
                  <a:pt x="9655" y="10888"/>
                  <a:pt x="9294" y="10618"/>
                </a:cubicBezTo>
                <a:cubicBezTo>
                  <a:pt x="9105" y="10492"/>
                  <a:pt x="8948" y="10397"/>
                  <a:pt x="8727" y="10271"/>
                </a:cubicBezTo>
                <a:cubicBezTo>
                  <a:pt x="8286" y="9988"/>
                  <a:pt x="7845" y="9767"/>
                  <a:pt x="7562" y="9358"/>
                </a:cubicBezTo>
                <a:cubicBezTo>
                  <a:pt x="7278" y="8979"/>
                  <a:pt x="7057" y="7971"/>
                  <a:pt x="6963" y="6869"/>
                </a:cubicBezTo>
                <a:lnTo>
                  <a:pt x="6963" y="6837"/>
                </a:lnTo>
                <a:lnTo>
                  <a:pt x="9137" y="9011"/>
                </a:lnTo>
                <a:cubicBezTo>
                  <a:pt x="9200" y="9074"/>
                  <a:pt x="9294" y="9137"/>
                  <a:pt x="9357" y="9137"/>
                </a:cubicBezTo>
                <a:cubicBezTo>
                  <a:pt x="9452" y="9137"/>
                  <a:pt x="9578" y="9074"/>
                  <a:pt x="9609" y="9011"/>
                </a:cubicBezTo>
                <a:cubicBezTo>
                  <a:pt x="9735" y="8885"/>
                  <a:pt x="9735" y="8633"/>
                  <a:pt x="9609" y="8538"/>
                </a:cubicBezTo>
                <a:lnTo>
                  <a:pt x="8475" y="7404"/>
                </a:lnTo>
                <a:lnTo>
                  <a:pt x="8885" y="6963"/>
                </a:lnTo>
                <a:cubicBezTo>
                  <a:pt x="9011" y="6837"/>
                  <a:pt x="9011" y="6617"/>
                  <a:pt x="8885" y="6491"/>
                </a:cubicBezTo>
                <a:cubicBezTo>
                  <a:pt x="8838" y="6428"/>
                  <a:pt x="8751" y="6396"/>
                  <a:pt x="8660" y="6396"/>
                </a:cubicBezTo>
                <a:cubicBezTo>
                  <a:pt x="8570" y="6396"/>
                  <a:pt x="8475" y="6428"/>
                  <a:pt x="8412" y="6491"/>
                </a:cubicBezTo>
                <a:lnTo>
                  <a:pt x="8003" y="6932"/>
                </a:lnTo>
                <a:lnTo>
                  <a:pt x="6963" y="5892"/>
                </a:lnTo>
                <a:cubicBezTo>
                  <a:pt x="6994" y="5388"/>
                  <a:pt x="7057" y="4915"/>
                  <a:pt x="7152" y="4569"/>
                </a:cubicBezTo>
                <a:cubicBezTo>
                  <a:pt x="7215" y="4411"/>
                  <a:pt x="7278" y="4222"/>
                  <a:pt x="7310" y="4096"/>
                </a:cubicBezTo>
                <a:cubicBezTo>
                  <a:pt x="7499" y="3781"/>
                  <a:pt x="7656" y="3624"/>
                  <a:pt x="7845" y="3624"/>
                </a:cubicBezTo>
                <a:close/>
                <a:moveTo>
                  <a:pt x="5230" y="1"/>
                </a:moveTo>
                <a:cubicBezTo>
                  <a:pt x="5041" y="1"/>
                  <a:pt x="4884" y="158"/>
                  <a:pt x="4884" y="347"/>
                </a:cubicBez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8"/>
                </a:lnTo>
                <a:lnTo>
                  <a:pt x="4002" y="2868"/>
                </a:lnTo>
                <a:cubicBezTo>
                  <a:pt x="3991" y="2867"/>
                  <a:pt x="3981" y="2867"/>
                  <a:pt x="3970" y="2867"/>
                </a:cubicBezTo>
                <a:cubicBezTo>
                  <a:pt x="2880" y="2867"/>
                  <a:pt x="1886" y="4484"/>
                  <a:pt x="1387" y="5451"/>
                </a:cubicBezTo>
                <a:cubicBezTo>
                  <a:pt x="599" y="6963"/>
                  <a:pt x="63" y="8601"/>
                  <a:pt x="32" y="9862"/>
                </a:cubicBezTo>
                <a:cubicBezTo>
                  <a:pt x="0" y="10429"/>
                  <a:pt x="63" y="10901"/>
                  <a:pt x="284" y="11216"/>
                </a:cubicBezTo>
                <a:cubicBezTo>
                  <a:pt x="473" y="11657"/>
                  <a:pt x="820" y="11878"/>
                  <a:pt x="1292" y="11878"/>
                </a:cubicBezTo>
                <a:lnTo>
                  <a:pt x="1387" y="11878"/>
                </a:lnTo>
                <a:cubicBezTo>
                  <a:pt x="1954" y="11878"/>
                  <a:pt x="2489" y="11531"/>
                  <a:pt x="2962" y="11216"/>
                </a:cubicBezTo>
                <a:cubicBezTo>
                  <a:pt x="3119" y="11090"/>
                  <a:pt x="3277" y="10964"/>
                  <a:pt x="3434" y="10901"/>
                </a:cubicBezTo>
                <a:cubicBezTo>
                  <a:pt x="3970" y="10586"/>
                  <a:pt x="4474" y="10303"/>
                  <a:pt x="4852" y="9799"/>
                </a:cubicBezTo>
                <a:cubicBezTo>
                  <a:pt x="5199" y="9263"/>
                  <a:pt x="5482" y="8223"/>
                  <a:pt x="5545" y="6963"/>
                </a:cubicBezTo>
                <a:cubicBezTo>
                  <a:pt x="5545" y="6648"/>
                  <a:pt x="5577" y="6365"/>
                  <a:pt x="5545" y="6081"/>
                </a:cubicBezTo>
                <a:lnTo>
                  <a:pt x="5545" y="5987"/>
                </a:lnTo>
                <a:cubicBezTo>
                  <a:pt x="5545" y="5451"/>
                  <a:pt x="5482" y="4978"/>
                  <a:pt x="5388" y="4569"/>
                </a:cubicBezTo>
                <a:lnTo>
                  <a:pt x="5671" y="4285"/>
                </a:lnTo>
                <a:cubicBezTo>
                  <a:pt x="5734" y="4222"/>
                  <a:pt x="5821" y="4191"/>
                  <a:pt x="5908" y="4191"/>
                </a:cubicBezTo>
                <a:cubicBezTo>
                  <a:pt x="5994" y="4191"/>
                  <a:pt x="6081" y="4222"/>
                  <a:pt x="6144" y="4285"/>
                </a:cubicBezTo>
                <a:lnTo>
                  <a:pt x="6427" y="4569"/>
                </a:lnTo>
                <a:cubicBezTo>
                  <a:pt x="6270" y="5230"/>
                  <a:pt x="6207" y="6050"/>
                  <a:pt x="6270" y="6963"/>
                </a:cubicBezTo>
                <a:cubicBezTo>
                  <a:pt x="6333" y="8223"/>
                  <a:pt x="6616" y="9295"/>
                  <a:pt x="6963" y="9799"/>
                </a:cubicBezTo>
                <a:cubicBezTo>
                  <a:pt x="7310" y="10303"/>
                  <a:pt x="7845" y="10618"/>
                  <a:pt x="8381" y="10901"/>
                </a:cubicBezTo>
                <a:cubicBezTo>
                  <a:pt x="8538" y="10964"/>
                  <a:pt x="8696" y="11090"/>
                  <a:pt x="8853" y="11216"/>
                </a:cubicBezTo>
                <a:cubicBezTo>
                  <a:pt x="9326" y="11531"/>
                  <a:pt x="9830" y="11878"/>
                  <a:pt x="10429" y="11878"/>
                </a:cubicBezTo>
                <a:lnTo>
                  <a:pt x="10523" y="11878"/>
                </a:lnTo>
                <a:cubicBezTo>
                  <a:pt x="10996" y="11846"/>
                  <a:pt x="11342" y="11594"/>
                  <a:pt x="11531" y="11216"/>
                </a:cubicBezTo>
                <a:cubicBezTo>
                  <a:pt x="11720" y="10870"/>
                  <a:pt x="11815" y="10429"/>
                  <a:pt x="11783" y="9862"/>
                </a:cubicBezTo>
                <a:cubicBezTo>
                  <a:pt x="11720" y="8664"/>
                  <a:pt x="11216" y="6963"/>
                  <a:pt x="10429" y="5451"/>
                </a:cubicBezTo>
                <a:cubicBezTo>
                  <a:pt x="9924" y="4474"/>
                  <a:pt x="8885" y="2868"/>
                  <a:pt x="7782" y="2868"/>
                </a:cubicBezTo>
                <a:lnTo>
                  <a:pt x="7751" y="2868"/>
                </a:lnTo>
                <a:lnTo>
                  <a:pt x="7278" y="2395"/>
                </a:lnTo>
                <a:cubicBezTo>
                  <a:pt x="7089" y="2206"/>
                  <a:pt x="6963" y="1922"/>
                  <a:pt x="6963" y="1639"/>
                </a:cubicBezTo>
                <a:lnTo>
                  <a:pt x="6963" y="347"/>
                </a:lnTo>
                <a:cubicBezTo>
                  <a:pt x="6963" y="158"/>
                  <a:pt x="6805" y="1"/>
                  <a:pt x="6616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0" name="Google Shape;10230;p84"/>
          <p:cNvSpPr/>
          <p:nvPr/>
        </p:nvSpPr>
        <p:spPr>
          <a:xfrm>
            <a:off x="7098877" y="3791209"/>
            <a:ext cx="357903" cy="331538"/>
          </a:xfrm>
          <a:custGeom>
            <a:avLst/>
            <a:gdLst/>
            <a:ahLst/>
            <a:cxnLst/>
            <a:rect l="l" t="t" r="r" b="b"/>
            <a:pathLst>
              <a:path w="11973" h="11091" extrusionOk="0">
                <a:moveTo>
                  <a:pt x="2143" y="694"/>
                </a:moveTo>
                <a:cubicBezTo>
                  <a:pt x="2206" y="694"/>
                  <a:pt x="2332" y="726"/>
                  <a:pt x="2363" y="820"/>
                </a:cubicBezTo>
                <a:cubicBezTo>
                  <a:pt x="2489" y="915"/>
                  <a:pt x="2489" y="1167"/>
                  <a:pt x="2363" y="1293"/>
                </a:cubicBezTo>
                <a:lnTo>
                  <a:pt x="1387" y="2269"/>
                </a:lnTo>
                <a:cubicBezTo>
                  <a:pt x="1324" y="2332"/>
                  <a:pt x="1229" y="2395"/>
                  <a:pt x="1135" y="2395"/>
                </a:cubicBezTo>
                <a:cubicBezTo>
                  <a:pt x="1072" y="2395"/>
                  <a:pt x="977" y="2332"/>
                  <a:pt x="914" y="2269"/>
                </a:cubicBezTo>
                <a:cubicBezTo>
                  <a:pt x="788" y="2143"/>
                  <a:pt x="788" y="1923"/>
                  <a:pt x="914" y="1797"/>
                </a:cubicBezTo>
                <a:lnTo>
                  <a:pt x="1891" y="820"/>
                </a:lnTo>
                <a:cubicBezTo>
                  <a:pt x="1985" y="726"/>
                  <a:pt x="2048" y="694"/>
                  <a:pt x="2143" y="694"/>
                </a:cubicBezTo>
                <a:close/>
                <a:moveTo>
                  <a:pt x="2647" y="2017"/>
                </a:moveTo>
                <a:lnTo>
                  <a:pt x="5325" y="4191"/>
                </a:lnTo>
                <a:lnTo>
                  <a:pt x="3151" y="4191"/>
                </a:lnTo>
                <a:lnTo>
                  <a:pt x="2111" y="2584"/>
                </a:lnTo>
                <a:lnTo>
                  <a:pt x="2647" y="2017"/>
                </a:lnTo>
                <a:close/>
                <a:moveTo>
                  <a:pt x="10555" y="2805"/>
                </a:moveTo>
                <a:lnTo>
                  <a:pt x="10555" y="2805"/>
                </a:lnTo>
                <a:cubicBezTo>
                  <a:pt x="10523" y="3277"/>
                  <a:pt x="10334" y="3750"/>
                  <a:pt x="10050" y="4191"/>
                </a:cubicBezTo>
                <a:lnTo>
                  <a:pt x="8318" y="4191"/>
                </a:lnTo>
                <a:cubicBezTo>
                  <a:pt x="8822" y="3403"/>
                  <a:pt x="9641" y="2931"/>
                  <a:pt x="10555" y="2805"/>
                </a:cubicBezTo>
                <a:close/>
                <a:moveTo>
                  <a:pt x="10964" y="4853"/>
                </a:moveTo>
                <a:cubicBezTo>
                  <a:pt x="11153" y="4853"/>
                  <a:pt x="11311" y="5010"/>
                  <a:pt x="11311" y="5231"/>
                </a:cubicBezTo>
                <a:cubicBezTo>
                  <a:pt x="11279" y="5294"/>
                  <a:pt x="11279" y="5388"/>
                  <a:pt x="11185" y="5420"/>
                </a:cubicBezTo>
                <a:cubicBezTo>
                  <a:pt x="11122" y="5483"/>
                  <a:pt x="11027" y="5577"/>
                  <a:pt x="10933" y="5577"/>
                </a:cubicBezTo>
                <a:lnTo>
                  <a:pt x="1198" y="5577"/>
                </a:lnTo>
                <a:cubicBezTo>
                  <a:pt x="1072" y="5577"/>
                  <a:pt x="1009" y="5546"/>
                  <a:pt x="914" y="5420"/>
                </a:cubicBezTo>
                <a:cubicBezTo>
                  <a:pt x="882" y="5325"/>
                  <a:pt x="851" y="5294"/>
                  <a:pt x="851" y="5231"/>
                </a:cubicBezTo>
                <a:cubicBezTo>
                  <a:pt x="851" y="5010"/>
                  <a:pt x="1009" y="4853"/>
                  <a:pt x="1198" y="4853"/>
                </a:cubicBezTo>
                <a:close/>
                <a:moveTo>
                  <a:pt x="10555" y="6239"/>
                </a:moveTo>
                <a:cubicBezTo>
                  <a:pt x="10428" y="7058"/>
                  <a:pt x="10082" y="8098"/>
                  <a:pt x="8759" y="9043"/>
                </a:cubicBezTo>
                <a:lnTo>
                  <a:pt x="3340" y="9043"/>
                </a:lnTo>
                <a:cubicBezTo>
                  <a:pt x="2363" y="8381"/>
                  <a:pt x="1765" y="7657"/>
                  <a:pt x="1576" y="6270"/>
                </a:cubicBezTo>
                <a:lnTo>
                  <a:pt x="9137" y="6270"/>
                </a:lnTo>
                <a:cubicBezTo>
                  <a:pt x="9074" y="6711"/>
                  <a:pt x="8822" y="7216"/>
                  <a:pt x="8192" y="7751"/>
                </a:cubicBezTo>
                <a:cubicBezTo>
                  <a:pt x="8034" y="7846"/>
                  <a:pt x="8034" y="8098"/>
                  <a:pt x="8160" y="8224"/>
                </a:cubicBezTo>
                <a:cubicBezTo>
                  <a:pt x="8223" y="8287"/>
                  <a:pt x="8318" y="8318"/>
                  <a:pt x="8444" y="8318"/>
                </a:cubicBezTo>
                <a:cubicBezTo>
                  <a:pt x="8507" y="8318"/>
                  <a:pt x="8601" y="8287"/>
                  <a:pt x="8633" y="8255"/>
                </a:cubicBezTo>
                <a:cubicBezTo>
                  <a:pt x="9483" y="7531"/>
                  <a:pt x="9767" y="6838"/>
                  <a:pt x="9861" y="6239"/>
                </a:cubicBezTo>
                <a:close/>
                <a:moveTo>
                  <a:pt x="8475" y="9704"/>
                </a:moveTo>
                <a:lnTo>
                  <a:pt x="8475" y="10051"/>
                </a:lnTo>
                <a:cubicBezTo>
                  <a:pt x="8507" y="10272"/>
                  <a:pt x="8349" y="10429"/>
                  <a:pt x="8160" y="10429"/>
                </a:cubicBezTo>
                <a:lnTo>
                  <a:pt x="3938" y="10429"/>
                </a:lnTo>
                <a:cubicBezTo>
                  <a:pt x="3749" y="10429"/>
                  <a:pt x="3592" y="10272"/>
                  <a:pt x="3592" y="10051"/>
                </a:cubicBezTo>
                <a:lnTo>
                  <a:pt x="3592" y="9704"/>
                </a:lnTo>
                <a:close/>
                <a:moveTo>
                  <a:pt x="2143" y="1"/>
                </a:moveTo>
                <a:cubicBezTo>
                  <a:pt x="1859" y="1"/>
                  <a:pt x="1576" y="127"/>
                  <a:pt x="1387" y="348"/>
                </a:cubicBezTo>
                <a:lnTo>
                  <a:pt x="410" y="1324"/>
                </a:lnTo>
                <a:cubicBezTo>
                  <a:pt x="0" y="1702"/>
                  <a:pt x="0" y="2364"/>
                  <a:pt x="410" y="2773"/>
                </a:cubicBezTo>
                <a:cubicBezTo>
                  <a:pt x="599" y="2962"/>
                  <a:pt x="882" y="3088"/>
                  <a:pt x="1135" y="3088"/>
                </a:cubicBezTo>
                <a:cubicBezTo>
                  <a:pt x="1261" y="3088"/>
                  <a:pt x="1418" y="3057"/>
                  <a:pt x="1544" y="3025"/>
                </a:cubicBezTo>
                <a:lnTo>
                  <a:pt x="2332" y="4191"/>
                </a:lnTo>
                <a:lnTo>
                  <a:pt x="1198" y="4191"/>
                </a:lnTo>
                <a:cubicBezTo>
                  <a:pt x="599" y="4191"/>
                  <a:pt x="158" y="4664"/>
                  <a:pt x="158" y="5231"/>
                </a:cubicBezTo>
                <a:cubicBezTo>
                  <a:pt x="158" y="5451"/>
                  <a:pt x="252" y="5640"/>
                  <a:pt x="347" y="5861"/>
                </a:cubicBezTo>
                <a:cubicBezTo>
                  <a:pt x="473" y="6050"/>
                  <a:pt x="662" y="6176"/>
                  <a:pt x="914" y="6207"/>
                </a:cubicBezTo>
                <a:cubicBezTo>
                  <a:pt x="977" y="6995"/>
                  <a:pt x="1229" y="7625"/>
                  <a:pt x="1544" y="8161"/>
                </a:cubicBezTo>
                <a:cubicBezTo>
                  <a:pt x="1859" y="8696"/>
                  <a:pt x="2300" y="9106"/>
                  <a:pt x="2930" y="9547"/>
                </a:cubicBezTo>
                <a:lnTo>
                  <a:pt x="2930" y="10051"/>
                </a:lnTo>
                <a:cubicBezTo>
                  <a:pt x="2930" y="10650"/>
                  <a:pt x="3403" y="11091"/>
                  <a:pt x="3938" y="11091"/>
                </a:cubicBezTo>
                <a:lnTo>
                  <a:pt x="8160" y="11091"/>
                </a:lnTo>
                <a:cubicBezTo>
                  <a:pt x="8759" y="11091"/>
                  <a:pt x="9168" y="10618"/>
                  <a:pt x="9168" y="10051"/>
                </a:cubicBezTo>
                <a:lnTo>
                  <a:pt x="9168" y="9547"/>
                </a:lnTo>
                <a:cubicBezTo>
                  <a:pt x="10428" y="8696"/>
                  <a:pt x="11122" y="7594"/>
                  <a:pt x="11216" y="6207"/>
                </a:cubicBezTo>
                <a:cubicBezTo>
                  <a:pt x="11437" y="6113"/>
                  <a:pt x="11626" y="6018"/>
                  <a:pt x="11752" y="5861"/>
                </a:cubicBezTo>
                <a:cubicBezTo>
                  <a:pt x="11846" y="5640"/>
                  <a:pt x="11941" y="5451"/>
                  <a:pt x="11941" y="5231"/>
                </a:cubicBezTo>
                <a:cubicBezTo>
                  <a:pt x="11972" y="4632"/>
                  <a:pt x="11500" y="4191"/>
                  <a:pt x="10901" y="4191"/>
                </a:cubicBezTo>
                <a:lnTo>
                  <a:pt x="10838" y="4191"/>
                </a:lnTo>
                <a:cubicBezTo>
                  <a:pt x="11122" y="3656"/>
                  <a:pt x="11279" y="3057"/>
                  <a:pt x="11279" y="2458"/>
                </a:cubicBezTo>
                <a:cubicBezTo>
                  <a:pt x="11279" y="2269"/>
                  <a:pt x="11122" y="2112"/>
                  <a:pt x="10901" y="2112"/>
                </a:cubicBezTo>
                <a:cubicBezTo>
                  <a:pt x="9452" y="2112"/>
                  <a:pt x="8160" y="2931"/>
                  <a:pt x="7530" y="4191"/>
                </a:cubicBezTo>
                <a:lnTo>
                  <a:pt x="6427" y="4191"/>
                </a:lnTo>
                <a:lnTo>
                  <a:pt x="3088" y="1482"/>
                </a:lnTo>
                <a:cubicBezTo>
                  <a:pt x="3245" y="1072"/>
                  <a:pt x="3151" y="663"/>
                  <a:pt x="2867" y="348"/>
                </a:cubicBezTo>
                <a:cubicBezTo>
                  <a:pt x="2678" y="127"/>
                  <a:pt x="2395" y="1"/>
                  <a:pt x="2143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1" name="Google Shape;10231;p84"/>
          <p:cNvSpPr/>
          <p:nvPr/>
        </p:nvSpPr>
        <p:spPr>
          <a:xfrm>
            <a:off x="6201949" y="4272972"/>
            <a:ext cx="356020" cy="354136"/>
          </a:xfrm>
          <a:custGeom>
            <a:avLst/>
            <a:gdLst/>
            <a:ahLst/>
            <a:cxnLst/>
            <a:rect l="l" t="t" r="r" b="b"/>
            <a:pathLst>
              <a:path w="11910" h="11847" extrusionOk="0">
                <a:moveTo>
                  <a:pt x="1104" y="693"/>
                </a:moveTo>
                <a:cubicBezTo>
                  <a:pt x="2521" y="693"/>
                  <a:pt x="3592" y="1702"/>
                  <a:pt x="3813" y="3371"/>
                </a:cubicBezTo>
                <a:lnTo>
                  <a:pt x="3939" y="4190"/>
                </a:lnTo>
                <a:lnTo>
                  <a:pt x="3781" y="4190"/>
                </a:lnTo>
                <a:cubicBezTo>
                  <a:pt x="3592" y="4190"/>
                  <a:pt x="3435" y="4190"/>
                  <a:pt x="3246" y="4222"/>
                </a:cubicBezTo>
                <a:lnTo>
                  <a:pt x="3151" y="3497"/>
                </a:lnTo>
                <a:cubicBezTo>
                  <a:pt x="2962" y="2143"/>
                  <a:pt x="2206" y="1418"/>
                  <a:pt x="1104" y="1418"/>
                </a:cubicBezTo>
                <a:cubicBezTo>
                  <a:pt x="915" y="1418"/>
                  <a:pt x="757" y="1260"/>
                  <a:pt x="757" y="1040"/>
                </a:cubicBezTo>
                <a:cubicBezTo>
                  <a:pt x="757" y="851"/>
                  <a:pt x="915" y="693"/>
                  <a:pt x="1104" y="693"/>
                </a:cubicBezTo>
                <a:close/>
                <a:moveTo>
                  <a:pt x="6617" y="3529"/>
                </a:moveTo>
                <a:cubicBezTo>
                  <a:pt x="7184" y="3529"/>
                  <a:pt x="7657" y="4001"/>
                  <a:pt x="7657" y="4568"/>
                </a:cubicBezTo>
                <a:lnTo>
                  <a:pt x="7657" y="5577"/>
                </a:lnTo>
                <a:lnTo>
                  <a:pt x="6774" y="5577"/>
                </a:lnTo>
                <a:lnTo>
                  <a:pt x="6554" y="5356"/>
                </a:lnTo>
                <a:lnTo>
                  <a:pt x="6522" y="5293"/>
                </a:lnTo>
                <a:cubicBezTo>
                  <a:pt x="6050" y="4820"/>
                  <a:pt x="5388" y="4474"/>
                  <a:pt x="4695" y="4316"/>
                </a:cubicBezTo>
                <a:lnTo>
                  <a:pt x="4569" y="3529"/>
                </a:lnTo>
                <a:close/>
                <a:moveTo>
                  <a:pt x="3466" y="4915"/>
                </a:moveTo>
                <a:lnTo>
                  <a:pt x="3466" y="5608"/>
                </a:lnTo>
                <a:cubicBezTo>
                  <a:pt x="3088" y="5671"/>
                  <a:pt x="2679" y="5860"/>
                  <a:pt x="2364" y="6081"/>
                </a:cubicBezTo>
                <a:lnTo>
                  <a:pt x="1860" y="5577"/>
                </a:lnTo>
                <a:cubicBezTo>
                  <a:pt x="2332" y="5230"/>
                  <a:pt x="2868" y="4978"/>
                  <a:pt x="3466" y="4915"/>
                </a:cubicBezTo>
                <a:close/>
                <a:moveTo>
                  <a:pt x="4191" y="4915"/>
                </a:moveTo>
                <a:cubicBezTo>
                  <a:pt x="4790" y="4978"/>
                  <a:pt x="5325" y="5230"/>
                  <a:pt x="5798" y="5577"/>
                </a:cubicBezTo>
                <a:lnTo>
                  <a:pt x="5294" y="6081"/>
                </a:lnTo>
                <a:cubicBezTo>
                  <a:pt x="4979" y="5860"/>
                  <a:pt x="4569" y="5703"/>
                  <a:pt x="4191" y="5608"/>
                </a:cubicBezTo>
                <a:lnTo>
                  <a:pt x="4191" y="4915"/>
                </a:lnTo>
                <a:close/>
                <a:moveTo>
                  <a:pt x="6270" y="6049"/>
                </a:moveTo>
                <a:cubicBezTo>
                  <a:pt x="6617" y="6522"/>
                  <a:pt x="6869" y="7057"/>
                  <a:pt x="6932" y="7656"/>
                </a:cubicBezTo>
                <a:lnTo>
                  <a:pt x="6239" y="7656"/>
                </a:lnTo>
                <a:cubicBezTo>
                  <a:pt x="6176" y="7278"/>
                  <a:pt x="5987" y="6868"/>
                  <a:pt x="5766" y="6553"/>
                </a:cubicBezTo>
                <a:lnTo>
                  <a:pt x="6270" y="6049"/>
                </a:lnTo>
                <a:close/>
                <a:moveTo>
                  <a:pt x="1387" y="6081"/>
                </a:moveTo>
                <a:lnTo>
                  <a:pt x="1891" y="6616"/>
                </a:lnTo>
                <a:cubicBezTo>
                  <a:pt x="1671" y="6931"/>
                  <a:pt x="1513" y="7309"/>
                  <a:pt x="1419" y="7719"/>
                </a:cubicBezTo>
                <a:lnTo>
                  <a:pt x="725" y="7719"/>
                </a:lnTo>
                <a:cubicBezTo>
                  <a:pt x="788" y="7057"/>
                  <a:pt x="1041" y="6522"/>
                  <a:pt x="1387" y="6081"/>
                </a:cubicBezTo>
                <a:close/>
                <a:moveTo>
                  <a:pt x="8792" y="6327"/>
                </a:moveTo>
                <a:cubicBezTo>
                  <a:pt x="9316" y="6327"/>
                  <a:pt x="9736" y="6806"/>
                  <a:pt x="9736" y="7341"/>
                </a:cubicBezTo>
                <a:lnTo>
                  <a:pt x="9736" y="7719"/>
                </a:lnTo>
                <a:lnTo>
                  <a:pt x="7657" y="7719"/>
                </a:lnTo>
                <a:cubicBezTo>
                  <a:pt x="7594" y="7183"/>
                  <a:pt x="7436" y="6774"/>
                  <a:pt x="7247" y="6333"/>
                </a:cubicBezTo>
                <a:lnTo>
                  <a:pt x="8696" y="6333"/>
                </a:lnTo>
                <a:cubicBezTo>
                  <a:pt x="8729" y="6329"/>
                  <a:pt x="8761" y="6327"/>
                  <a:pt x="8792" y="6327"/>
                </a:cubicBezTo>
                <a:close/>
                <a:moveTo>
                  <a:pt x="3813" y="6270"/>
                </a:moveTo>
                <a:cubicBezTo>
                  <a:pt x="4790" y="6270"/>
                  <a:pt x="5577" y="7057"/>
                  <a:pt x="5577" y="8034"/>
                </a:cubicBezTo>
                <a:cubicBezTo>
                  <a:pt x="5577" y="8979"/>
                  <a:pt x="4790" y="9767"/>
                  <a:pt x="3813" y="9767"/>
                </a:cubicBezTo>
                <a:cubicBezTo>
                  <a:pt x="2868" y="9767"/>
                  <a:pt x="2080" y="8979"/>
                  <a:pt x="2080" y="8034"/>
                </a:cubicBezTo>
                <a:cubicBezTo>
                  <a:pt x="2080" y="7057"/>
                  <a:pt x="2868" y="6270"/>
                  <a:pt x="3813" y="6270"/>
                </a:cubicBezTo>
                <a:close/>
                <a:moveTo>
                  <a:pt x="1419" y="8381"/>
                </a:moveTo>
                <a:cubicBezTo>
                  <a:pt x="1450" y="8759"/>
                  <a:pt x="1671" y="9168"/>
                  <a:pt x="1891" y="9483"/>
                </a:cubicBezTo>
                <a:lnTo>
                  <a:pt x="1387" y="9987"/>
                </a:lnTo>
                <a:cubicBezTo>
                  <a:pt x="1041" y="9515"/>
                  <a:pt x="788" y="8979"/>
                  <a:pt x="725" y="8381"/>
                </a:cubicBezTo>
                <a:close/>
                <a:moveTo>
                  <a:pt x="6932" y="8381"/>
                </a:moveTo>
                <a:cubicBezTo>
                  <a:pt x="6869" y="8979"/>
                  <a:pt x="6617" y="9515"/>
                  <a:pt x="6270" y="9987"/>
                </a:cubicBezTo>
                <a:lnTo>
                  <a:pt x="5766" y="9483"/>
                </a:lnTo>
                <a:cubicBezTo>
                  <a:pt x="5987" y="9168"/>
                  <a:pt x="6144" y="8759"/>
                  <a:pt x="6239" y="8381"/>
                </a:cubicBezTo>
                <a:close/>
                <a:moveTo>
                  <a:pt x="5294" y="9956"/>
                </a:moveTo>
                <a:lnTo>
                  <a:pt x="5798" y="10460"/>
                </a:lnTo>
                <a:cubicBezTo>
                  <a:pt x="5357" y="10806"/>
                  <a:pt x="4821" y="11058"/>
                  <a:pt x="4191" y="11121"/>
                </a:cubicBezTo>
                <a:lnTo>
                  <a:pt x="4191" y="10428"/>
                </a:lnTo>
                <a:cubicBezTo>
                  <a:pt x="4569" y="10397"/>
                  <a:pt x="4979" y="10176"/>
                  <a:pt x="5294" y="9956"/>
                </a:cubicBezTo>
                <a:close/>
                <a:moveTo>
                  <a:pt x="2364" y="9987"/>
                </a:moveTo>
                <a:cubicBezTo>
                  <a:pt x="2679" y="10208"/>
                  <a:pt x="3088" y="10397"/>
                  <a:pt x="3466" y="10460"/>
                </a:cubicBezTo>
                <a:lnTo>
                  <a:pt x="3466" y="11184"/>
                </a:lnTo>
                <a:cubicBezTo>
                  <a:pt x="2868" y="11090"/>
                  <a:pt x="2332" y="10838"/>
                  <a:pt x="1860" y="10491"/>
                </a:cubicBezTo>
                <a:lnTo>
                  <a:pt x="2364" y="9987"/>
                </a:lnTo>
                <a:close/>
                <a:moveTo>
                  <a:pt x="9389" y="10460"/>
                </a:moveTo>
                <a:cubicBezTo>
                  <a:pt x="9578" y="10460"/>
                  <a:pt x="9736" y="10617"/>
                  <a:pt x="9736" y="10806"/>
                </a:cubicBezTo>
                <a:cubicBezTo>
                  <a:pt x="9736" y="10995"/>
                  <a:pt x="9578" y="11184"/>
                  <a:pt x="9389" y="11184"/>
                </a:cubicBezTo>
                <a:cubicBezTo>
                  <a:pt x="9169" y="11184"/>
                  <a:pt x="9011" y="10995"/>
                  <a:pt x="9011" y="10806"/>
                </a:cubicBezTo>
                <a:cubicBezTo>
                  <a:pt x="9011" y="10617"/>
                  <a:pt x="9169" y="10460"/>
                  <a:pt x="9389" y="10460"/>
                </a:cubicBezTo>
                <a:close/>
                <a:moveTo>
                  <a:pt x="1104" y="0"/>
                </a:moveTo>
                <a:cubicBezTo>
                  <a:pt x="505" y="0"/>
                  <a:pt x="95" y="473"/>
                  <a:pt x="95" y="1008"/>
                </a:cubicBezTo>
                <a:cubicBezTo>
                  <a:pt x="95" y="1544"/>
                  <a:pt x="568" y="2048"/>
                  <a:pt x="1104" y="2048"/>
                </a:cubicBezTo>
                <a:cubicBezTo>
                  <a:pt x="2049" y="2048"/>
                  <a:pt x="2364" y="2867"/>
                  <a:pt x="2490" y="3529"/>
                </a:cubicBezTo>
                <a:lnTo>
                  <a:pt x="2616" y="4348"/>
                </a:lnTo>
                <a:cubicBezTo>
                  <a:pt x="2049" y="4537"/>
                  <a:pt x="1576" y="4852"/>
                  <a:pt x="1167" y="5262"/>
                </a:cubicBezTo>
                <a:lnTo>
                  <a:pt x="1104" y="5293"/>
                </a:lnTo>
                <a:cubicBezTo>
                  <a:pt x="442" y="5955"/>
                  <a:pt x="1" y="6900"/>
                  <a:pt x="1" y="7971"/>
                </a:cubicBezTo>
                <a:cubicBezTo>
                  <a:pt x="1" y="9011"/>
                  <a:pt x="442" y="9956"/>
                  <a:pt x="1104" y="10649"/>
                </a:cubicBezTo>
                <a:lnTo>
                  <a:pt x="1167" y="10680"/>
                </a:lnTo>
                <a:lnTo>
                  <a:pt x="1198" y="10743"/>
                </a:lnTo>
                <a:cubicBezTo>
                  <a:pt x="1860" y="11405"/>
                  <a:pt x="2805" y="11846"/>
                  <a:pt x="3876" y="11846"/>
                </a:cubicBezTo>
                <a:cubicBezTo>
                  <a:pt x="4884" y="11846"/>
                  <a:pt x="5829" y="11405"/>
                  <a:pt x="6554" y="10743"/>
                </a:cubicBezTo>
                <a:lnTo>
                  <a:pt x="6585" y="10680"/>
                </a:lnTo>
                <a:lnTo>
                  <a:pt x="6617" y="10649"/>
                </a:lnTo>
                <a:cubicBezTo>
                  <a:pt x="7216" y="10019"/>
                  <a:pt x="7625" y="9231"/>
                  <a:pt x="7688" y="8318"/>
                </a:cubicBezTo>
                <a:lnTo>
                  <a:pt x="9106" y="8318"/>
                </a:lnTo>
                <a:lnTo>
                  <a:pt x="9106" y="9798"/>
                </a:lnTo>
                <a:cubicBezTo>
                  <a:pt x="8728" y="9956"/>
                  <a:pt x="8381" y="10302"/>
                  <a:pt x="8381" y="10775"/>
                </a:cubicBezTo>
                <a:cubicBezTo>
                  <a:pt x="8381" y="11373"/>
                  <a:pt x="8854" y="11783"/>
                  <a:pt x="9421" y="11783"/>
                </a:cubicBezTo>
                <a:cubicBezTo>
                  <a:pt x="9862" y="11783"/>
                  <a:pt x="10240" y="11531"/>
                  <a:pt x="10398" y="11090"/>
                </a:cubicBezTo>
                <a:lnTo>
                  <a:pt x="11532" y="11090"/>
                </a:lnTo>
                <a:cubicBezTo>
                  <a:pt x="11752" y="11090"/>
                  <a:pt x="11910" y="10932"/>
                  <a:pt x="11910" y="10743"/>
                </a:cubicBezTo>
                <a:cubicBezTo>
                  <a:pt x="11910" y="10523"/>
                  <a:pt x="11689" y="10460"/>
                  <a:pt x="11500" y="10460"/>
                </a:cubicBezTo>
                <a:lnTo>
                  <a:pt x="10366" y="10460"/>
                </a:lnTo>
                <a:cubicBezTo>
                  <a:pt x="10240" y="10176"/>
                  <a:pt x="10019" y="9956"/>
                  <a:pt x="9736" y="9830"/>
                </a:cubicBezTo>
                <a:lnTo>
                  <a:pt x="9736" y="8381"/>
                </a:lnTo>
                <a:lnTo>
                  <a:pt x="10807" y="8381"/>
                </a:lnTo>
                <a:cubicBezTo>
                  <a:pt x="10996" y="8381"/>
                  <a:pt x="11154" y="8223"/>
                  <a:pt x="11154" y="8034"/>
                </a:cubicBezTo>
                <a:cubicBezTo>
                  <a:pt x="11154" y="7813"/>
                  <a:pt x="10996" y="7656"/>
                  <a:pt x="10807" y="7656"/>
                </a:cubicBezTo>
                <a:lnTo>
                  <a:pt x="10461" y="7656"/>
                </a:lnTo>
                <a:lnTo>
                  <a:pt x="10461" y="7309"/>
                </a:lnTo>
                <a:cubicBezTo>
                  <a:pt x="10461" y="6364"/>
                  <a:pt x="9673" y="5577"/>
                  <a:pt x="8728" y="5577"/>
                </a:cubicBezTo>
                <a:lnTo>
                  <a:pt x="8350" y="5577"/>
                </a:lnTo>
                <a:lnTo>
                  <a:pt x="8350" y="4568"/>
                </a:lnTo>
                <a:cubicBezTo>
                  <a:pt x="8350" y="3623"/>
                  <a:pt x="7562" y="2836"/>
                  <a:pt x="6617" y="2836"/>
                </a:cubicBezTo>
                <a:lnTo>
                  <a:pt x="4443" y="2836"/>
                </a:lnTo>
                <a:cubicBezTo>
                  <a:pt x="4254" y="2048"/>
                  <a:pt x="3907" y="1418"/>
                  <a:pt x="3403" y="882"/>
                </a:cubicBezTo>
                <a:cubicBezTo>
                  <a:pt x="2773" y="315"/>
                  <a:pt x="1986" y="0"/>
                  <a:pt x="110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32" name="Google Shape;10232;p84"/>
          <p:cNvGrpSpPr/>
          <p:nvPr/>
        </p:nvGrpSpPr>
        <p:grpSpPr>
          <a:xfrm>
            <a:off x="6644801" y="1561609"/>
            <a:ext cx="360713" cy="353897"/>
            <a:chOff x="-26993200" y="1961775"/>
            <a:chExt cx="301675" cy="295975"/>
          </a:xfrm>
          <a:solidFill>
            <a:schemeClr val="accent1">
              <a:lumMod val="75000"/>
            </a:schemeClr>
          </a:solidFill>
        </p:grpSpPr>
        <p:sp>
          <p:nvSpPr>
            <p:cNvPr id="10233" name="Google Shape;10233;p84"/>
            <p:cNvSpPr/>
            <p:nvPr/>
          </p:nvSpPr>
          <p:spPr>
            <a:xfrm>
              <a:off x="-26993200" y="1961775"/>
              <a:ext cx="301675" cy="295975"/>
            </a:xfrm>
            <a:custGeom>
              <a:avLst/>
              <a:gdLst/>
              <a:ahLst/>
              <a:cxnLst/>
              <a:rect l="l" t="t" r="r" b="b"/>
              <a:pathLst>
                <a:path w="12067" h="11839" extrusionOk="0">
                  <a:moveTo>
                    <a:pt x="8601" y="685"/>
                  </a:moveTo>
                  <a:cubicBezTo>
                    <a:pt x="8664" y="685"/>
                    <a:pt x="8790" y="717"/>
                    <a:pt x="8822" y="811"/>
                  </a:cubicBezTo>
                  <a:lnTo>
                    <a:pt x="11279" y="3237"/>
                  </a:lnTo>
                  <a:cubicBezTo>
                    <a:pt x="11342" y="3332"/>
                    <a:pt x="11374" y="3395"/>
                    <a:pt x="11374" y="3489"/>
                  </a:cubicBezTo>
                  <a:cubicBezTo>
                    <a:pt x="11374" y="3552"/>
                    <a:pt x="11342" y="3647"/>
                    <a:pt x="11279" y="3710"/>
                  </a:cubicBezTo>
                  <a:cubicBezTo>
                    <a:pt x="11216" y="3773"/>
                    <a:pt x="11122" y="3804"/>
                    <a:pt x="11031" y="3804"/>
                  </a:cubicBezTo>
                  <a:cubicBezTo>
                    <a:pt x="10941" y="3804"/>
                    <a:pt x="10854" y="3773"/>
                    <a:pt x="10807" y="3710"/>
                  </a:cubicBezTo>
                  <a:lnTo>
                    <a:pt x="8349" y="1284"/>
                  </a:lnTo>
                  <a:cubicBezTo>
                    <a:pt x="8286" y="1189"/>
                    <a:pt x="8223" y="1126"/>
                    <a:pt x="8223" y="1032"/>
                  </a:cubicBezTo>
                  <a:cubicBezTo>
                    <a:pt x="8223" y="969"/>
                    <a:pt x="8286" y="843"/>
                    <a:pt x="8349" y="811"/>
                  </a:cubicBezTo>
                  <a:cubicBezTo>
                    <a:pt x="8444" y="717"/>
                    <a:pt x="8507" y="685"/>
                    <a:pt x="8601" y="685"/>
                  </a:cubicBezTo>
                  <a:close/>
                  <a:moveTo>
                    <a:pt x="7971" y="2103"/>
                  </a:moveTo>
                  <a:lnTo>
                    <a:pt x="8759" y="2891"/>
                  </a:lnTo>
                  <a:lnTo>
                    <a:pt x="9925" y="4056"/>
                  </a:lnTo>
                  <a:lnTo>
                    <a:pt x="7058" y="6955"/>
                  </a:lnTo>
                  <a:cubicBezTo>
                    <a:pt x="6617" y="6545"/>
                    <a:pt x="5986" y="6356"/>
                    <a:pt x="5325" y="6356"/>
                  </a:cubicBezTo>
                  <a:lnTo>
                    <a:pt x="5293" y="6356"/>
                  </a:lnTo>
                  <a:cubicBezTo>
                    <a:pt x="5256" y="6359"/>
                    <a:pt x="5219" y="6360"/>
                    <a:pt x="5182" y="6360"/>
                  </a:cubicBezTo>
                  <a:cubicBezTo>
                    <a:pt x="4779" y="6360"/>
                    <a:pt x="4385" y="6206"/>
                    <a:pt x="4096" y="5947"/>
                  </a:cubicBezTo>
                  <a:lnTo>
                    <a:pt x="5136" y="4939"/>
                  </a:lnTo>
                  <a:lnTo>
                    <a:pt x="5356" y="5159"/>
                  </a:lnTo>
                  <a:cubicBezTo>
                    <a:pt x="5451" y="5254"/>
                    <a:pt x="5514" y="5285"/>
                    <a:pt x="5608" y="5285"/>
                  </a:cubicBezTo>
                  <a:cubicBezTo>
                    <a:pt x="5671" y="5285"/>
                    <a:pt x="5797" y="5254"/>
                    <a:pt x="5829" y="5159"/>
                  </a:cubicBezTo>
                  <a:cubicBezTo>
                    <a:pt x="5955" y="5065"/>
                    <a:pt x="5955" y="4813"/>
                    <a:pt x="5829" y="4687"/>
                  </a:cubicBezTo>
                  <a:lnTo>
                    <a:pt x="5608" y="4466"/>
                  </a:lnTo>
                  <a:lnTo>
                    <a:pt x="6081" y="3993"/>
                  </a:lnTo>
                  <a:lnTo>
                    <a:pt x="6302" y="4214"/>
                  </a:lnTo>
                  <a:cubicBezTo>
                    <a:pt x="6396" y="4308"/>
                    <a:pt x="6459" y="4340"/>
                    <a:pt x="6554" y="4340"/>
                  </a:cubicBezTo>
                  <a:cubicBezTo>
                    <a:pt x="6617" y="4340"/>
                    <a:pt x="6743" y="4308"/>
                    <a:pt x="6774" y="4214"/>
                  </a:cubicBezTo>
                  <a:cubicBezTo>
                    <a:pt x="6900" y="4119"/>
                    <a:pt x="6900" y="3867"/>
                    <a:pt x="6774" y="3741"/>
                  </a:cubicBezTo>
                  <a:lnTo>
                    <a:pt x="6554" y="3521"/>
                  </a:lnTo>
                  <a:lnTo>
                    <a:pt x="7026" y="3048"/>
                  </a:lnTo>
                  <a:lnTo>
                    <a:pt x="7247" y="3269"/>
                  </a:lnTo>
                  <a:cubicBezTo>
                    <a:pt x="7341" y="3363"/>
                    <a:pt x="7404" y="3395"/>
                    <a:pt x="7499" y="3395"/>
                  </a:cubicBezTo>
                  <a:cubicBezTo>
                    <a:pt x="7562" y="3395"/>
                    <a:pt x="7688" y="3363"/>
                    <a:pt x="7719" y="3269"/>
                  </a:cubicBezTo>
                  <a:cubicBezTo>
                    <a:pt x="7845" y="3174"/>
                    <a:pt x="7845" y="2922"/>
                    <a:pt x="7719" y="2796"/>
                  </a:cubicBezTo>
                  <a:lnTo>
                    <a:pt x="7499" y="2576"/>
                  </a:lnTo>
                  <a:lnTo>
                    <a:pt x="7971" y="2103"/>
                  </a:lnTo>
                  <a:close/>
                  <a:moveTo>
                    <a:pt x="3592" y="6482"/>
                  </a:moveTo>
                  <a:cubicBezTo>
                    <a:pt x="4038" y="6839"/>
                    <a:pt x="4596" y="7084"/>
                    <a:pt x="5213" y="7084"/>
                  </a:cubicBezTo>
                  <a:cubicBezTo>
                    <a:pt x="5250" y="7084"/>
                    <a:pt x="5288" y="7083"/>
                    <a:pt x="5325" y="7081"/>
                  </a:cubicBezTo>
                  <a:cubicBezTo>
                    <a:pt x="5797" y="7081"/>
                    <a:pt x="6239" y="7175"/>
                    <a:pt x="6554" y="7459"/>
                  </a:cubicBezTo>
                  <a:lnTo>
                    <a:pt x="3277" y="10735"/>
                  </a:lnTo>
                  <a:cubicBezTo>
                    <a:pt x="2993" y="11003"/>
                    <a:pt x="2639" y="11137"/>
                    <a:pt x="2285" y="11137"/>
                  </a:cubicBezTo>
                  <a:cubicBezTo>
                    <a:pt x="1930" y="11137"/>
                    <a:pt x="1576" y="11003"/>
                    <a:pt x="1292" y="10735"/>
                  </a:cubicBezTo>
                  <a:cubicBezTo>
                    <a:pt x="757" y="10168"/>
                    <a:pt x="757" y="9318"/>
                    <a:pt x="1292" y="8751"/>
                  </a:cubicBezTo>
                  <a:lnTo>
                    <a:pt x="3592" y="6482"/>
                  </a:lnTo>
                  <a:close/>
                  <a:moveTo>
                    <a:pt x="8582" y="0"/>
                  </a:moveTo>
                  <a:cubicBezTo>
                    <a:pt x="8318" y="0"/>
                    <a:pt x="8050" y="103"/>
                    <a:pt x="7845" y="307"/>
                  </a:cubicBezTo>
                  <a:cubicBezTo>
                    <a:pt x="7656" y="496"/>
                    <a:pt x="7530" y="780"/>
                    <a:pt x="7530" y="1032"/>
                  </a:cubicBezTo>
                  <a:cubicBezTo>
                    <a:pt x="7530" y="1189"/>
                    <a:pt x="7562" y="1347"/>
                    <a:pt x="7656" y="1473"/>
                  </a:cubicBezTo>
                  <a:lnTo>
                    <a:pt x="6869" y="2261"/>
                  </a:lnTo>
                  <a:lnTo>
                    <a:pt x="4884" y="4245"/>
                  </a:lnTo>
                  <a:lnTo>
                    <a:pt x="820" y="8278"/>
                  </a:lnTo>
                  <a:cubicBezTo>
                    <a:pt x="1" y="9097"/>
                    <a:pt x="1" y="10420"/>
                    <a:pt x="820" y="11240"/>
                  </a:cubicBezTo>
                  <a:cubicBezTo>
                    <a:pt x="1229" y="11649"/>
                    <a:pt x="1796" y="11838"/>
                    <a:pt x="2300" y="11838"/>
                  </a:cubicBezTo>
                  <a:cubicBezTo>
                    <a:pt x="2836" y="11838"/>
                    <a:pt x="3340" y="11649"/>
                    <a:pt x="3750" y="11240"/>
                  </a:cubicBezTo>
                  <a:lnTo>
                    <a:pt x="10555" y="4434"/>
                  </a:lnTo>
                  <a:cubicBezTo>
                    <a:pt x="10712" y="4497"/>
                    <a:pt x="10838" y="4560"/>
                    <a:pt x="10996" y="4560"/>
                  </a:cubicBezTo>
                  <a:cubicBezTo>
                    <a:pt x="11279" y="4560"/>
                    <a:pt x="11531" y="4434"/>
                    <a:pt x="11752" y="4245"/>
                  </a:cubicBezTo>
                  <a:cubicBezTo>
                    <a:pt x="11941" y="4025"/>
                    <a:pt x="12067" y="3773"/>
                    <a:pt x="12067" y="3489"/>
                  </a:cubicBezTo>
                  <a:cubicBezTo>
                    <a:pt x="12067" y="3206"/>
                    <a:pt x="11941" y="2922"/>
                    <a:pt x="11752" y="2733"/>
                  </a:cubicBezTo>
                  <a:lnTo>
                    <a:pt x="9294" y="307"/>
                  </a:lnTo>
                  <a:cubicBezTo>
                    <a:pt x="9105" y="103"/>
                    <a:pt x="8846" y="0"/>
                    <a:pt x="85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4" name="Google Shape;10234;p84"/>
            <p:cNvSpPr/>
            <p:nvPr/>
          </p:nvSpPr>
          <p:spPr>
            <a:xfrm>
              <a:off x="-26900250" y="21647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5" name="Google Shape;10235;p84"/>
            <p:cNvSpPr/>
            <p:nvPr/>
          </p:nvSpPr>
          <p:spPr>
            <a:xfrm>
              <a:off x="-26938075" y="217737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375" y="1"/>
                  </a:moveTo>
                  <a:cubicBezTo>
                    <a:pt x="292" y="1"/>
                    <a:pt x="206" y="32"/>
                    <a:pt x="127" y="95"/>
                  </a:cubicBezTo>
                  <a:cubicBezTo>
                    <a:pt x="1" y="221"/>
                    <a:pt x="1" y="442"/>
                    <a:pt x="127" y="568"/>
                  </a:cubicBezTo>
                  <a:cubicBezTo>
                    <a:pt x="190" y="631"/>
                    <a:pt x="277" y="662"/>
                    <a:pt x="363" y="662"/>
                  </a:cubicBezTo>
                  <a:cubicBezTo>
                    <a:pt x="450" y="662"/>
                    <a:pt x="536" y="631"/>
                    <a:pt x="599" y="568"/>
                  </a:cubicBezTo>
                  <a:cubicBezTo>
                    <a:pt x="725" y="442"/>
                    <a:pt x="725" y="221"/>
                    <a:pt x="599" y="95"/>
                  </a:cubicBezTo>
                  <a:cubicBezTo>
                    <a:pt x="536" y="32"/>
                    <a:pt x="458" y="1"/>
                    <a:pt x="3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6" name="Google Shape;10236;p84"/>
          <p:cNvGrpSpPr/>
          <p:nvPr/>
        </p:nvGrpSpPr>
        <p:grpSpPr>
          <a:xfrm>
            <a:off x="6669761" y="2009294"/>
            <a:ext cx="310792" cy="353180"/>
            <a:chOff x="-26970350" y="2332550"/>
            <a:chExt cx="259925" cy="295375"/>
          </a:xfrm>
          <a:solidFill>
            <a:schemeClr val="accent1">
              <a:lumMod val="75000"/>
            </a:schemeClr>
          </a:solidFill>
        </p:grpSpPr>
        <p:sp>
          <p:nvSpPr>
            <p:cNvPr id="10237" name="Google Shape;10237;p84"/>
            <p:cNvSpPr/>
            <p:nvPr/>
          </p:nvSpPr>
          <p:spPr>
            <a:xfrm>
              <a:off x="-26970350" y="2332550"/>
              <a:ext cx="259925" cy="295375"/>
            </a:xfrm>
            <a:custGeom>
              <a:avLst/>
              <a:gdLst/>
              <a:ahLst/>
              <a:cxnLst/>
              <a:rect l="l" t="t" r="r" b="b"/>
              <a:pathLst>
                <a:path w="10397" h="11815" extrusionOk="0">
                  <a:moveTo>
                    <a:pt x="6963" y="662"/>
                  </a:moveTo>
                  <a:cubicBezTo>
                    <a:pt x="7152" y="662"/>
                    <a:pt x="7404" y="693"/>
                    <a:pt x="7593" y="756"/>
                  </a:cubicBezTo>
                  <a:cubicBezTo>
                    <a:pt x="8538" y="977"/>
                    <a:pt x="9294" y="1733"/>
                    <a:pt x="9515" y="2646"/>
                  </a:cubicBezTo>
                  <a:cubicBezTo>
                    <a:pt x="9672" y="3466"/>
                    <a:pt x="9483" y="4285"/>
                    <a:pt x="8979" y="4946"/>
                  </a:cubicBezTo>
                  <a:cubicBezTo>
                    <a:pt x="8475" y="5639"/>
                    <a:pt x="8160" y="6522"/>
                    <a:pt x="8160" y="7467"/>
                  </a:cubicBezTo>
                  <a:lnTo>
                    <a:pt x="8160" y="10208"/>
                  </a:lnTo>
                  <a:cubicBezTo>
                    <a:pt x="8160" y="10712"/>
                    <a:pt x="7719" y="11090"/>
                    <a:pt x="7246" y="11090"/>
                  </a:cubicBezTo>
                  <a:cubicBezTo>
                    <a:pt x="6742" y="11090"/>
                    <a:pt x="6333" y="10680"/>
                    <a:pt x="6333" y="10208"/>
                  </a:cubicBezTo>
                  <a:lnTo>
                    <a:pt x="6333" y="8538"/>
                  </a:lnTo>
                  <a:cubicBezTo>
                    <a:pt x="6333" y="7908"/>
                    <a:pt x="5829" y="7404"/>
                    <a:pt x="5198" y="7404"/>
                  </a:cubicBezTo>
                  <a:cubicBezTo>
                    <a:pt x="4568" y="7404"/>
                    <a:pt x="4064" y="7908"/>
                    <a:pt x="4064" y="8538"/>
                  </a:cubicBezTo>
                  <a:lnTo>
                    <a:pt x="4064" y="10208"/>
                  </a:lnTo>
                  <a:cubicBezTo>
                    <a:pt x="4064" y="10712"/>
                    <a:pt x="3623" y="11090"/>
                    <a:pt x="3151" y="11090"/>
                  </a:cubicBezTo>
                  <a:cubicBezTo>
                    <a:pt x="2647" y="11090"/>
                    <a:pt x="2237" y="10680"/>
                    <a:pt x="2237" y="10208"/>
                  </a:cubicBezTo>
                  <a:lnTo>
                    <a:pt x="2237" y="7467"/>
                  </a:lnTo>
                  <a:cubicBezTo>
                    <a:pt x="2237" y="6522"/>
                    <a:pt x="1953" y="5639"/>
                    <a:pt x="1418" y="4946"/>
                  </a:cubicBezTo>
                  <a:cubicBezTo>
                    <a:pt x="914" y="4285"/>
                    <a:pt x="756" y="3466"/>
                    <a:pt x="945" y="2646"/>
                  </a:cubicBezTo>
                  <a:cubicBezTo>
                    <a:pt x="1166" y="1701"/>
                    <a:pt x="1922" y="945"/>
                    <a:pt x="2867" y="756"/>
                  </a:cubicBezTo>
                  <a:cubicBezTo>
                    <a:pt x="3056" y="693"/>
                    <a:pt x="3308" y="662"/>
                    <a:pt x="3497" y="662"/>
                  </a:cubicBezTo>
                  <a:cubicBezTo>
                    <a:pt x="4064" y="662"/>
                    <a:pt x="4600" y="819"/>
                    <a:pt x="5041" y="1134"/>
                  </a:cubicBezTo>
                  <a:cubicBezTo>
                    <a:pt x="5104" y="1166"/>
                    <a:pt x="5175" y="1181"/>
                    <a:pt x="5242" y="1181"/>
                  </a:cubicBezTo>
                  <a:cubicBezTo>
                    <a:pt x="5309" y="1181"/>
                    <a:pt x="5372" y="1166"/>
                    <a:pt x="5419" y="1134"/>
                  </a:cubicBezTo>
                  <a:cubicBezTo>
                    <a:pt x="5860" y="819"/>
                    <a:pt x="6427" y="662"/>
                    <a:pt x="6963" y="662"/>
                  </a:cubicBezTo>
                  <a:close/>
                  <a:moveTo>
                    <a:pt x="3466" y="0"/>
                  </a:moveTo>
                  <a:cubicBezTo>
                    <a:pt x="3182" y="0"/>
                    <a:pt x="2899" y="32"/>
                    <a:pt x="2678" y="63"/>
                  </a:cubicBezTo>
                  <a:cubicBezTo>
                    <a:pt x="1481" y="347"/>
                    <a:pt x="504" y="1292"/>
                    <a:pt x="221" y="2489"/>
                  </a:cubicBezTo>
                  <a:cubicBezTo>
                    <a:pt x="0" y="3497"/>
                    <a:pt x="189" y="4568"/>
                    <a:pt x="851" y="5387"/>
                  </a:cubicBezTo>
                  <a:cubicBezTo>
                    <a:pt x="1292" y="5954"/>
                    <a:pt x="1544" y="6679"/>
                    <a:pt x="1544" y="7467"/>
                  </a:cubicBezTo>
                  <a:lnTo>
                    <a:pt x="1544" y="10208"/>
                  </a:lnTo>
                  <a:cubicBezTo>
                    <a:pt x="1544" y="11090"/>
                    <a:pt x="2237" y="11814"/>
                    <a:pt x="3151" y="11814"/>
                  </a:cubicBezTo>
                  <a:cubicBezTo>
                    <a:pt x="4064" y="11814"/>
                    <a:pt x="4757" y="11090"/>
                    <a:pt x="4757" y="10208"/>
                  </a:cubicBezTo>
                  <a:lnTo>
                    <a:pt x="4757" y="8538"/>
                  </a:lnTo>
                  <a:cubicBezTo>
                    <a:pt x="4757" y="8317"/>
                    <a:pt x="4946" y="8065"/>
                    <a:pt x="5230" y="8065"/>
                  </a:cubicBezTo>
                  <a:cubicBezTo>
                    <a:pt x="5482" y="8065"/>
                    <a:pt x="5703" y="8254"/>
                    <a:pt x="5703" y="8538"/>
                  </a:cubicBezTo>
                  <a:lnTo>
                    <a:pt x="5703" y="10208"/>
                  </a:lnTo>
                  <a:cubicBezTo>
                    <a:pt x="5703" y="11090"/>
                    <a:pt x="6427" y="11814"/>
                    <a:pt x="7309" y="11814"/>
                  </a:cubicBezTo>
                  <a:cubicBezTo>
                    <a:pt x="8223" y="11814"/>
                    <a:pt x="8948" y="11090"/>
                    <a:pt x="8948" y="10208"/>
                  </a:cubicBezTo>
                  <a:lnTo>
                    <a:pt x="8948" y="7467"/>
                  </a:lnTo>
                  <a:cubicBezTo>
                    <a:pt x="8948" y="6679"/>
                    <a:pt x="9168" y="5954"/>
                    <a:pt x="9609" y="5387"/>
                  </a:cubicBezTo>
                  <a:cubicBezTo>
                    <a:pt x="10145" y="4568"/>
                    <a:pt x="10397" y="3497"/>
                    <a:pt x="10145" y="2489"/>
                  </a:cubicBezTo>
                  <a:cubicBezTo>
                    <a:pt x="9893" y="1292"/>
                    <a:pt x="8885" y="347"/>
                    <a:pt x="7719" y="63"/>
                  </a:cubicBezTo>
                  <a:cubicBezTo>
                    <a:pt x="7435" y="0"/>
                    <a:pt x="7152" y="0"/>
                    <a:pt x="6931" y="0"/>
                  </a:cubicBezTo>
                  <a:cubicBezTo>
                    <a:pt x="6333" y="0"/>
                    <a:pt x="5703" y="158"/>
                    <a:pt x="5198" y="473"/>
                  </a:cubicBezTo>
                  <a:cubicBezTo>
                    <a:pt x="4694" y="158"/>
                    <a:pt x="4064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84"/>
            <p:cNvSpPr/>
            <p:nvPr/>
          </p:nvSpPr>
          <p:spPr>
            <a:xfrm>
              <a:off x="-26831725" y="2365650"/>
              <a:ext cx="82700" cy="81900"/>
            </a:xfrm>
            <a:custGeom>
              <a:avLst/>
              <a:gdLst/>
              <a:ahLst/>
              <a:cxnLst/>
              <a:rect l="l" t="t" r="r" b="b"/>
              <a:pathLst>
                <a:path w="3308" h="3276" extrusionOk="0">
                  <a:moveTo>
                    <a:pt x="1335" y="0"/>
                  </a:moveTo>
                  <a:cubicBezTo>
                    <a:pt x="937" y="0"/>
                    <a:pt x="544" y="121"/>
                    <a:pt x="189" y="377"/>
                  </a:cubicBezTo>
                  <a:cubicBezTo>
                    <a:pt x="32" y="472"/>
                    <a:pt x="0" y="692"/>
                    <a:pt x="126" y="818"/>
                  </a:cubicBezTo>
                  <a:cubicBezTo>
                    <a:pt x="202" y="932"/>
                    <a:pt x="300" y="989"/>
                    <a:pt x="401" y="989"/>
                  </a:cubicBezTo>
                  <a:cubicBezTo>
                    <a:pt x="468" y="989"/>
                    <a:pt x="536" y="963"/>
                    <a:pt x="599" y="913"/>
                  </a:cubicBezTo>
                  <a:cubicBezTo>
                    <a:pt x="818" y="753"/>
                    <a:pt x="1075" y="669"/>
                    <a:pt x="1331" y="669"/>
                  </a:cubicBezTo>
                  <a:cubicBezTo>
                    <a:pt x="1479" y="669"/>
                    <a:pt x="1626" y="698"/>
                    <a:pt x="1764" y="755"/>
                  </a:cubicBezTo>
                  <a:cubicBezTo>
                    <a:pt x="2174" y="913"/>
                    <a:pt x="2457" y="1196"/>
                    <a:pt x="2520" y="1574"/>
                  </a:cubicBezTo>
                  <a:cubicBezTo>
                    <a:pt x="2646" y="1984"/>
                    <a:pt x="2520" y="2394"/>
                    <a:pt x="2300" y="2709"/>
                  </a:cubicBezTo>
                  <a:cubicBezTo>
                    <a:pt x="2174" y="2866"/>
                    <a:pt x="2205" y="3087"/>
                    <a:pt x="2331" y="3181"/>
                  </a:cubicBezTo>
                  <a:cubicBezTo>
                    <a:pt x="2394" y="3244"/>
                    <a:pt x="2489" y="3276"/>
                    <a:pt x="2520" y="3276"/>
                  </a:cubicBezTo>
                  <a:cubicBezTo>
                    <a:pt x="2646" y="3276"/>
                    <a:pt x="2709" y="3244"/>
                    <a:pt x="2804" y="3150"/>
                  </a:cubicBezTo>
                  <a:cubicBezTo>
                    <a:pt x="3182" y="2677"/>
                    <a:pt x="3308" y="2047"/>
                    <a:pt x="3151" y="1417"/>
                  </a:cubicBezTo>
                  <a:cubicBezTo>
                    <a:pt x="3119" y="818"/>
                    <a:pt x="2646" y="377"/>
                    <a:pt x="2048" y="125"/>
                  </a:cubicBezTo>
                  <a:cubicBezTo>
                    <a:pt x="1813" y="43"/>
                    <a:pt x="1573" y="0"/>
                    <a:pt x="13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9" name="Google Shape;10239;p84"/>
          <p:cNvGrpSpPr/>
          <p:nvPr/>
        </p:nvGrpSpPr>
        <p:grpSpPr>
          <a:xfrm>
            <a:off x="6649046" y="2482059"/>
            <a:ext cx="352223" cy="290077"/>
            <a:chOff x="-26986100" y="2735800"/>
            <a:chExt cx="294575" cy="242600"/>
          </a:xfrm>
          <a:solidFill>
            <a:schemeClr val="accent1">
              <a:lumMod val="75000"/>
            </a:schemeClr>
          </a:solidFill>
        </p:grpSpPr>
        <p:sp>
          <p:nvSpPr>
            <p:cNvPr id="10240" name="Google Shape;10240;p84"/>
            <p:cNvSpPr/>
            <p:nvPr/>
          </p:nvSpPr>
          <p:spPr>
            <a:xfrm>
              <a:off x="-26986100" y="2735800"/>
              <a:ext cx="294575" cy="242600"/>
            </a:xfrm>
            <a:custGeom>
              <a:avLst/>
              <a:gdLst/>
              <a:ahLst/>
              <a:cxnLst/>
              <a:rect l="l" t="t" r="r" b="b"/>
              <a:pathLst>
                <a:path w="11783" h="9704" extrusionOk="0">
                  <a:moveTo>
                    <a:pt x="3781" y="757"/>
                  </a:moveTo>
                  <a:cubicBezTo>
                    <a:pt x="3970" y="757"/>
                    <a:pt x="4127" y="914"/>
                    <a:pt x="4127" y="1103"/>
                  </a:cubicBezTo>
                  <a:lnTo>
                    <a:pt x="4127" y="1481"/>
                  </a:lnTo>
                  <a:lnTo>
                    <a:pt x="3434" y="1481"/>
                  </a:lnTo>
                  <a:lnTo>
                    <a:pt x="3434" y="1103"/>
                  </a:lnTo>
                  <a:cubicBezTo>
                    <a:pt x="3434" y="914"/>
                    <a:pt x="3592" y="757"/>
                    <a:pt x="3781" y="757"/>
                  </a:cubicBezTo>
                  <a:close/>
                  <a:moveTo>
                    <a:pt x="9137" y="2804"/>
                  </a:moveTo>
                  <a:cubicBezTo>
                    <a:pt x="9515" y="2836"/>
                    <a:pt x="9924" y="3088"/>
                    <a:pt x="10082" y="3466"/>
                  </a:cubicBezTo>
                  <a:lnTo>
                    <a:pt x="10932" y="5608"/>
                  </a:lnTo>
                  <a:lnTo>
                    <a:pt x="9357" y="5608"/>
                  </a:lnTo>
                  <a:cubicBezTo>
                    <a:pt x="9168" y="5608"/>
                    <a:pt x="9010" y="5451"/>
                    <a:pt x="9010" y="5262"/>
                  </a:cubicBezTo>
                  <a:lnTo>
                    <a:pt x="9010" y="2804"/>
                  </a:lnTo>
                  <a:close/>
                  <a:moveTo>
                    <a:pt x="6522" y="2143"/>
                  </a:moveTo>
                  <a:cubicBezTo>
                    <a:pt x="6742" y="2143"/>
                    <a:pt x="6900" y="2300"/>
                    <a:pt x="6900" y="2489"/>
                  </a:cubicBezTo>
                  <a:lnTo>
                    <a:pt x="6900" y="6301"/>
                  </a:lnTo>
                  <a:lnTo>
                    <a:pt x="630" y="6301"/>
                  </a:lnTo>
                  <a:lnTo>
                    <a:pt x="630" y="2489"/>
                  </a:lnTo>
                  <a:cubicBezTo>
                    <a:pt x="630" y="2300"/>
                    <a:pt x="788" y="2143"/>
                    <a:pt x="977" y="2143"/>
                  </a:cubicBezTo>
                  <a:close/>
                  <a:moveTo>
                    <a:pt x="6900" y="7026"/>
                  </a:moveTo>
                  <a:lnTo>
                    <a:pt x="6900" y="8412"/>
                  </a:lnTo>
                  <a:lnTo>
                    <a:pt x="3340" y="8412"/>
                  </a:lnTo>
                  <a:cubicBezTo>
                    <a:pt x="3182" y="8003"/>
                    <a:pt x="2836" y="7688"/>
                    <a:pt x="2363" y="7688"/>
                  </a:cubicBezTo>
                  <a:cubicBezTo>
                    <a:pt x="1890" y="7688"/>
                    <a:pt x="1544" y="7971"/>
                    <a:pt x="1386" y="8412"/>
                  </a:cubicBezTo>
                  <a:lnTo>
                    <a:pt x="977" y="8412"/>
                  </a:lnTo>
                  <a:cubicBezTo>
                    <a:pt x="788" y="8412"/>
                    <a:pt x="630" y="8255"/>
                    <a:pt x="630" y="8034"/>
                  </a:cubicBezTo>
                  <a:lnTo>
                    <a:pt x="630" y="7026"/>
                  </a:lnTo>
                  <a:close/>
                  <a:moveTo>
                    <a:pt x="8349" y="2836"/>
                  </a:moveTo>
                  <a:lnTo>
                    <a:pt x="8349" y="5293"/>
                  </a:lnTo>
                  <a:cubicBezTo>
                    <a:pt x="8349" y="5892"/>
                    <a:pt x="8821" y="6301"/>
                    <a:pt x="9357" y="6301"/>
                  </a:cubicBezTo>
                  <a:lnTo>
                    <a:pt x="11090" y="6301"/>
                  </a:lnTo>
                  <a:lnTo>
                    <a:pt x="11090" y="7026"/>
                  </a:lnTo>
                  <a:lnTo>
                    <a:pt x="10743" y="7026"/>
                  </a:lnTo>
                  <a:cubicBezTo>
                    <a:pt x="10554" y="7026"/>
                    <a:pt x="10397" y="7184"/>
                    <a:pt x="10397" y="7373"/>
                  </a:cubicBezTo>
                  <a:cubicBezTo>
                    <a:pt x="10397" y="7562"/>
                    <a:pt x="10554" y="7719"/>
                    <a:pt x="10743" y="7719"/>
                  </a:cubicBezTo>
                  <a:lnTo>
                    <a:pt x="11090" y="7719"/>
                  </a:lnTo>
                  <a:lnTo>
                    <a:pt x="11090" y="8097"/>
                  </a:lnTo>
                  <a:cubicBezTo>
                    <a:pt x="11090" y="8255"/>
                    <a:pt x="10932" y="8412"/>
                    <a:pt x="10743" y="8412"/>
                  </a:cubicBezTo>
                  <a:lnTo>
                    <a:pt x="10365" y="8412"/>
                  </a:lnTo>
                  <a:cubicBezTo>
                    <a:pt x="10208" y="8003"/>
                    <a:pt x="9830" y="7688"/>
                    <a:pt x="9357" y="7688"/>
                  </a:cubicBezTo>
                  <a:cubicBezTo>
                    <a:pt x="8947" y="7688"/>
                    <a:pt x="8538" y="7971"/>
                    <a:pt x="8380" y="8412"/>
                  </a:cubicBezTo>
                  <a:lnTo>
                    <a:pt x="7593" y="8412"/>
                  </a:lnTo>
                  <a:lnTo>
                    <a:pt x="7593" y="2836"/>
                  </a:lnTo>
                  <a:close/>
                  <a:moveTo>
                    <a:pt x="2363" y="8349"/>
                  </a:moveTo>
                  <a:cubicBezTo>
                    <a:pt x="2552" y="8349"/>
                    <a:pt x="2709" y="8507"/>
                    <a:pt x="2709" y="8727"/>
                  </a:cubicBezTo>
                  <a:cubicBezTo>
                    <a:pt x="2709" y="8916"/>
                    <a:pt x="2552" y="9074"/>
                    <a:pt x="2363" y="9074"/>
                  </a:cubicBezTo>
                  <a:cubicBezTo>
                    <a:pt x="2174" y="9074"/>
                    <a:pt x="2016" y="8916"/>
                    <a:pt x="2016" y="8727"/>
                  </a:cubicBezTo>
                  <a:cubicBezTo>
                    <a:pt x="2016" y="8507"/>
                    <a:pt x="2174" y="8349"/>
                    <a:pt x="2363" y="8349"/>
                  </a:cubicBezTo>
                  <a:close/>
                  <a:moveTo>
                    <a:pt x="9326" y="8349"/>
                  </a:moveTo>
                  <a:cubicBezTo>
                    <a:pt x="9515" y="8349"/>
                    <a:pt x="9672" y="8507"/>
                    <a:pt x="9672" y="8727"/>
                  </a:cubicBezTo>
                  <a:cubicBezTo>
                    <a:pt x="9672" y="8916"/>
                    <a:pt x="9515" y="9074"/>
                    <a:pt x="9326" y="9074"/>
                  </a:cubicBezTo>
                  <a:cubicBezTo>
                    <a:pt x="9137" y="9074"/>
                    <a:pt x="8979" y="8916"/>
                    <a:pt x="8979" y="8727"/>
                  </a:cubicBezTo>
                  <a:cubicBezTo>
                    <a:pt x="8979" y="8507"/>
                    <a:pt x="9137" y="8349"/>
                    <a:pt x="9326" y="8349"/>
                  </a:cubicBezTo>
                  <a:close/>
                  <a:moveTo>
                    <a:pt x="3781" y="1"/>
                  </a:moveTo>
                  <a:cubicBezTo>
                    <a:pt x="3182" y="1"/>
                    <a:pt x="2741" y="473"/>
                    <a:pt x="2741" y="1040"/>
                  </a:cubicBezTo>
                  <a:lnTo>
                    <a:pt x="2741" y="1387"/>
                  </a:lnTo>
                  <a:lnTo>
                    <a:pt x="1008" y="1387"/>
                  </a:lnTo>
                  <a:cubicBezTo>
                    <a:pt x="441" y="1387"/>
                    <a:pt x="0" y="1859"/>
                    <a:pt x="0" y="2395"/>
                  </a:cubicBezTo>
                  <a:lnTo>
                    <a:pt x="0" y="7971"/>
                  </a:lnTo>
                  <a:cubicBezTo>
                    <a:pt x="0" y="8538"/>
                    <a:pt x="473" y="8979"/>
                    <a:pt x="1008" y="8979"/>
                  </a:cubicBezTo>
                  <a:lnTo>
                    <a:pt x="1418" y="8979"/>
                  </a:lnTo>
                  <a:cubicBezTo>
                    <a:pt x="1575" y="9389"/>
                    <a:pt x="1922" y="9704"/>
                    <a:pt x="2394" y="9704"/>
                  </a:cubicBezTo>
                  <a:cubicBezTo>
                    <a:pt x="2867" y="9704"/>
                    <a:pt x="3214" y="9420"/>
                    <a:pt x="3371" y="8979"/>
                  </a:cubicBezTo>
                  <a:lnTo>
                    <a:pt x="8380" y="8979"/>
                  </a:lnTo>
                  <a:cubicBezTo>
                    <a:pt x="8538" y="9389"/>
                    <a:pt x="8916" y="9704"/>
                    <a:pt x="9389" y="9704"/>
                  </a:cubicBezTo>
                  <a:cubicBezTo>
                    <a:pt x="9798" y="9704"/>
                    <a:pt x="10208" y="9420"/>
                    <a:pt x="10365" y="8979"/>
                  </a:cubicBezTo>
                  <a:lnTo>
                    <a:pt x="10743" y="8979"/>
                  </a:lnTo>
                  <a:cubicBezTo>
                    <a:pt x="11342" y="8979"/>
                    <a:pt x="11783" y="8507"/>
                    <a:pt x="11783" y="7971"/>
                  </a:cubicBezTo>
                  <a:lnTo>
                    <a:pt x="11783" y="6144"/>
                  </a:lnTo>
                  <a:cubicBezTo>
                    <a:pt x="11783" y="6112"/>
                    <a:pt x="11783" y="5986"/>
                    <a:pt x="11720" y="5892"/>
                  </a:cubicBezTo>
                  <a:cubicBezTo>
                    <a:pt x="11688" y="5766"/>
                    <a:pt x="11688" y="5671"/>
                    <a:pt x="11657" y="5577"/>
                  </a:cubicBezTo>
                  <a:lnTo>
                    <a:pt x="10712" y="3214"/>
                  </a:lnTo>
                  <a:cubicBezTo>
                    <a:pt x="10428" y="2521"/>
                    <a:pt x="9798" y="2080"/>
                    <a:pt x="9105" y="2080"/>
                  </a:cubicBezTo>
                  <a:lnTo>
                    <a:pt x="7530" y="2080"/>
                  </a:lnTo>
                  <a:cubicBezTo>
                    <a:pt x="7372" y="1702"/>
                    <a:pt x="6994" y="1387"/>
                    <a:pt x="6522" y="1387"/>
                  </a:cubicBezTo>
                  <a:lnTo>
                    <a:pt x="4789" y="1387"/>
                  </a:lnTo>
                  <a:lnTo>
                    <a:pt x="4789" y="1040"/>
                  </a:lnTo>
                  <a:cubicBezTo>
                    <a:pt x="4789" y="442"/>
                    <a:pt x="4316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1" name="Google Shape;10241;p84"/>
            <p:cNvSpPr/>
            <p:nvPr/>
          </p:nvSpPr>
          <p:spPr>
            <a:xfrm>
              <a:off x="-26927050" y="2805900"/>
              <a:ext cx="70925" cy="70900"/>
            </a:xfrm>
            <a:custGeom>
              <a:avLst/>
              <a:gdLst/>
              <a:ahLst/>
              <a:cxnLst/>
              <a:rect l="l" t="t" r="r" b="b"/>
              <a:pathLst>
                <a:path w="2837" h="2836" extrusionOk="0">
                  <a:moveTo>
                    <a:pt x="1419" y="0"/>
                  </a:moveTo>
                  <a:cubicBezTo>
                    <a:pt x="1230" y="0"/>
                    <a:pt x="1072" y="158"/>
                    <a:pt x="1072" y="347"/>
                  </a:cubicBezTo>
                  <a:lnTo>
                    <a:pt x="1072" y="1072"/>
                  </a:lnTo>
                  <a:lnTo>
                    <a:pt x="347" y="1072"/>
                  </a:lnTo>
                  <a:cubicBezTo>
                    <a:pt x="158" y="1072"/>
                    <a:pt x="1" y="1229"/>
                    <a:pt x="1" y="1418"/>
                  </a:cubicBezTo>
                  <a:cubicBezTo>
                    <a:pt x="1" y="1607"/>
                    <a:pt x="158" y="1765"/>
                    <a:pt x="347" y="1765"/>
                  </a:cubicBezTo>
                  <a:lnTo>
                    <a:pt x="1072" y="1765"/>
                  </a:lnTo>
                  <a:lnTo>
                    <a:pt x="1072" y="2489"/>
                  </a:lnTo>
                  <a:cubicBezTo>
                    <a:pt x="1072" y="2678"/>
                    <a:pt x="1230" y="2836"/>
                    <a:pt x="1419" y="2836"/>
                  </a:cubicBezTo>
                  <a:cubicBezTo>
                    <a:pt x="1608" y="2836"/>
                    <a:pt x="1765" y="2678"/>
                    <a:pt x="1765" y="2489"/>
                  </a:cubicBezTo>
                  <a:lnTo>
                    <a:pt x="1765" y="1765"/>
                  </a:lnTo>
                  <a:lnTo>
                    <a:pt x="2490" y="1765"/>
                  </a:lnTo>
                  <a:cubicBezTo>
                    <a:pt x="2679" y="1765"/>
                    <a:pt x="2836" y="1607"/>
                    <a:pt x="2836" y="1418"/>
                  </a:cubicBezTo>
                  <a:cubicBezTo>
                    <a:pt x="2836" y="1229"/>
                    <a:pt x="2679" y="1072"/>
                    <a:pt x="2490" y="1072"/>
                  </a:cubicBezTo>
                  <a:lnTo>
                    <a:pt x="1765" y="1072"/>
                  </a:lnTo>
                  <a:lnTo>
                    <a:pt x="1765" y="347"/>
                  </a:lnTo>
                  <a:cubicBezTo>
                    <a:pt x="1765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2" name="Google Shape;10242;p84"/>
          <p:cNvSpPr/>
          <p:nvPr/>
        </p:nvSpPr>
        <p:spPr>
          <a:xfrm>
            <a:off x="5308694" y="2891857"/>
            <a:ext cx="353180" cy="353180"/>
          </a:xfrm>
          <a:custGeom>
            <a:avLst/>
            <a:gdLst/>
            <a:ahLst/>
            <a:cxnLst/>
            <a:rect l="l" t="t" r="r" b="b"/>
            <a:pathLst>
              <a:path w="11815" h="11815" extrusionOk="0">
                <a:moveTo>
                  <a:pt x="6270" y="662"/>
                </a:moveTo>
                <a:lnTo>
                  <a:pt x="6270" y="2048"/>
                </a:lnTo>
                <a:cubicBezTo>
                  <a:pt x="6270" y="2678"/>
                  <a:pt x="6616" y="3245"/>
                  <a:pt x="7247" y="3497"/>
                </a:cubicBezTo>
                <a:cubicBezTo>
                  <a:pt x="7467" y="3623"/>
                  <a:pt x="7625" y="3875"/>
                  <a:pt x="7625" y="4127"/>
                </a:cubicBezTo>
                <a:cubicBezTo>
                  <a:pt x="7625" y="4537"/>
                  <a:pt x="7310" y="4852"/>
                  <a:pt x="6931" y="4852"/>
                </a:cubicBezTo>
                <a:cubicBezTo>
                  <a:pt x="6711" y="4852"/>
                  <a:pt x="6522" y="4758"/>
                  <a:pt x="6396" y="4600"/>
                </a:cubicBezTo>
                <a:cubicBezTo>
                  <a:pt x="6301" y="4443"/>
                  <a:pt x="6081" y="4380"/>
                  <a:pt x="5892" y="4380"/>
                </a:cubicBezTo>
                <a:cubicBezTo>
                  <a:pt x="5703" y="4380"/>
                  <a:pt x="5514" y="4443"/>
                  <a:pt x="5388" y="4600"/>
                </a:cubicBezTo>
                <a:cubicBezTo>
                  <a:pt x="5262" y="4758"/>
                  <a:pt x="5073" y="4852"/>
                  <a:pt x="4884" y="4852"/>
                </a:cubicBezTo>
                <a:cubicBezTo>
                  <a:pt x="4663" y="4852"/>
                  <a:pt x="4474" y="4758"/>
                  <a:pt x="4348" y="4600"/>
                </a:cubicBezTo>
                <a:cubicBezTo>
                  <a:pt x="4254" y="4443"/>
                  <a:pt x="4159" y="4285"/>
                  <a:pt x="4159" y="4096"/>
                </a:cubicBezTo>
                <a:cubicBezTo>
                  <a:pt x="4159" y="3875"/>
                  <a:pt x="4348" y="3623"/>
                  <a:pt x="4600" y="3497"/>
                </a:cubicBezTo>
                <a:cubicBezTo>
                  <a:pt x="5136" y="3277"/>
                  <a:pt x="5545" y="2647"/>
                  <a:pt x="5545" y="1922"/>
                </a:cubicBezTo>
                <a:lnTo>
                  <a:pt x="5545" y="662"/>
                </a:lnTo>
                <a:close/>
                <a:moveTo>
                  <a:pt x="6963" y="788"/>
                </a:moveTo>
                <a:cubicBezTo>
                  <a:pt x="7940" y="977"/>
                  <a:pt x="8885" y="1513"/>
                  <a:pt x="9609" y="2206"/>
                </a:cubicBezTo>
                <a:cubicBezTo>
                  <a:pt x="10586" y="3182"/>
                  <a:pt x="11153" y="4506"/>
                  <a:pt x="11153" y="5923"/>
                </a:cubicBezTo>
                <a:cubicBezTo>
                  <a:pt x="11122" y="7278"/>
                  <a:pt x="10586" y="8633"/>
                  <a:pt x="9609" y="9609"/>
                </a:cubicBezTo>
                <a:cubicBezTo>
                  <a:pt x="8853" y="10365"/>
                  <a:pt x="7940" y="10838"/>
                  <a:pt x="6963" y="11027"/>
                </a:cubicBezTo>
                <a:lnTo>
                  <a:pt x="6963" y="9735"/>
                </a:lnTo>
                <a:cubicBezTo>
                  <a:pt x="6963" y="9357"/>
                  <a:pt x="7215" y="9074"/>
                  <a:pt x="7562" y="8916"/>
                </a:cubicBezTo>
                <a:cubicBezTo>
                  <a:pt x="8034" y="8664"/>
                  <a:pt x="8349" y="8192"/>
                  <a:pt x="8349" y="7656"/>
                </a:cubicBezTo>
                <a:cubicBezTo>
                  <a:pt x="8349" y="6900"/>
                  <a:pt x="7719" y="6270"/>
                  <a:pt x="6963" y="6270"/>
                </a:cubicBezTo>
                <a:cubicBezTo>
                  <a:pt x="6585" y="6270"/>
                  <a:pt x="6175" y="6427"/>
                  <a:pt x="5955" y="6742"/>
                </a:cubicBezTo>
                <a:cubicBezTo>
                  <a:pt x="5671" y="6427"/>
                  <a:pt x="5325" y="6270"/>
                  <a:pt x="4915" y="6270"/>
                </a:cubicBezTo>
                <a:cubicBezTo>
                  <a:pt x="4537" y="6270"/>
                  <a:pt x="4159" y="6427"/>
                  <a:pt x="3907" y="6711"/>
                </a:cubicBezTo>
                <a:cubicBezTo>
                  <a:pt x="3623" y="6963"/>
                  <a:pt x="3497" y="7372"/>
                  <a:pt x="3529" y="7751"/>
                </a:cubicBezTo>
                <a:cubicBezTo>
                  <a:pt x="3592" y="8286"/>
                  <a:pt x="3907" y="8696"/>
                  <a:pt x="4380" y="8948"/>
                </a:cubicBezTo>
                <a:cubicBezTo>
                  <a:pt x="4695" y="9105"/>
                  <a:pt x="4915" y="9483"/>
                  <a:pt x="4915" y="9924"/>
                </a:cubicBezTo>
                <a:lnTo>
                  <a:pt x="4915" y="11059"/>
                </a:lnTo>
                <a:cubicBezTo>
                  <a:pt x="3939" y="10870"/>
                  <a:pt x="2993" y="10365"/>
                  <a:pt x="2269" y="9641"/>
                </a:cubicBezTo>
                <a:cubicBezTo>
                  <a:pt x="1292" y="8664"/>
                  <a:pt x="757" y="7372"/>
                  <a:pt x="757" y="5955"/>
                </a:cubicBezTo>
                <a:cubicBezTo>
                  <a:pt x="757" y="4569"/>
                  <a:pt x="1292" y="3214"/>
                  <a:pt x="2269" y="2237"/>
                </a:cubicBezTo>
                <a:cubicBezTo>
                  <a:pt x="3025" y="1481"/>
                  <a:pt x="3939" y="1040"/>
                  <a:pt x="4915" y="819"/>
                </a:cubicBezTo>
                <a:lnTo>
                  <a:pt x="4915" y="1985"/>
                </a:lnTo>
                <a:cubicBezTo>
                  <a:pt x="4915" y="2395"/>
                  <a:pt x="4695" y="2804"/>
                  <a:pt x="4380" y="2962"/>
                </a:cubicBezTo>
                <a:cubicBezTo>
                  <a:pt x="3907" y="3151"/>
                  <a:pt x="3592" y="3623"/>
                  <a:pt x="3529" y="4127"/>
                </a:cubicBezTo>
                <a:cubicBezTo>
                  <a:pt x="3497" y="4537"/>
                  <a:pt x="3655" y="4884"/>
                  <a:pt x="3907" y="5199"/>
                </a:cubicBezTo>
                <a:cubicBezTo>
                  <a:pt x="4159" y="5482"/>
                  <a:pt x="4537" y="5640"/>
                  <a:pt x="4915" y="5640"/>
                </a:cubicBezTo>
                <a:cubicBezTo>
                  <a:pt x="5325" y="5640"/>
                  <a:pt x="5703" y="5482"/>
                  <a:pt x="5955" y="5167"/>
                </a:cubicBezTo>
                <a:cubicBezTo>
                  <a:pt x="6207" y="5482"/>
                  <a:pt x="6585" y="5640"/>
                  <a:pt x="6963" y="5640"/>
                </a:cubicBezTo>
                <a:cubicBezTo>
                  <a:pt x="7719" y="5640"/>
                  <a:pt x="8349" y="5010"/>
                  <a:pt x="8349" y="4253"/>
                </a:cubicBezTo>
                <a:cubicBezTo>
                  <a:pt x="8349" y="3749"/>
                  <a:pt x="8034" y="3245"/>
                  <a:pt x="7562" y="2993"/>
                </a:cubicBezTo>
                <a:cubicBezTo>
                  <a:pt x="7152" y="2804"/>
                  <a:pt x="6963" y="2489"/>
                  <a:pt x="6963" y="2174"/>
                </a:cubicBezTo>
                <a:lnTo>
                  <a:pt x="6963" y="788"/>
                </a:lnTo>
                <a:close/>
                <a:moveTo>
                  <a:pt x="6931" y="6900"/>
                </a:moveTo>
                <a:cubicBezTo>
                  <a:pt x="7310" y="6900"/>
                  <a:pt x="7625" y="7215"/>
                  <a:pt x="7625" y="7593"/>
                </a:cubicBezTo>
                <a:cubicBezTo>
                  <a:pt x="7625" y="7877"/>
                  <a:pt x="7467" y="8129"/>
                  <a:pt x="7247" y="8223"/>
                </a:cubicBezTo>
                <a:cubicBezTo>
                  <a:pt x="6616" y="8538"/>
                  <a:pt x="6270" y="9105"/>
                  <a:pt x="6270" y="9735"/>
                </a:cubicBezTo>
                <a:lnTo>
                  <a:pt x="6270" y="11090"/>
                </a:lnTo>
                <a:lnTo>
                  <a:pt x="5545" y="11090"/>
                </a:lnTo>
                <a:lnTo>
                  <a:pt x="5545" y="9861"/>
                </a:lnTo>
                <a:cubicBezTo>
                  <a:pt x="5545" y="9137"/>
                  <a:pt x="5136" y="8507"/>
                  <a:pt x="4600" y="8223"/>
                </a:cubicBezTo>
                <a:cubicBezTo>
                  <a:pt x="4348" y="8129"/>
                  <a:pt x="4191" y="7877"/>
                  <a:pt x="4159" y="7656"/>
                </a:cubicBezTo>
                <a:cubicBezTo>
                  <a:pt x="4159" y="7435"/>
                  <a:pt x="4191" y="7246"/>
                  <a:pt x="4348" y="7120"/>
                </a:cubicBezTo>
                <a:cubicBezTo>
                  <a:pt x="4474" y="6963"/>
                  <a:pt x="4695" y="6900"/>
                  <a:pt x="4884" y="6900"/>
                </a:cubicBezTo>
                <a:cubicBezTo>
                  <a:pt x="5073" y="6900"/>
                  <a:pt x="5262" y="6963"/>
                  <a:pt x="5388" y="7120"/>
                </a:cubicBezTo>
                <a:cubicBezTo>
                  <a:pt x="5514" y="7278"/>
                  <a:pt x="5703" y="7372"/>
                  <a:pt x="5892" y="7372"/>
                </a:cubicBezTo>
                <a:cubicBezTo>
                  <a:pt x="6112" y="7372"/>
                  <a:pt x="6301" y="7278"/>
                  <a:pt x="6427" y="7120"/>
                </a:cubicBezTo>
                <a:cubicBezTo>
                  <a:pt x="6522" y="6963"/>
                  <a:pt x="6742" y="6900"/>
                  <a:pt x="6931" y="6900"/>
                </a:cubicBezTo>
                <a:close/>
                <a:moveTo>
                  <a:pt x="5892" y="0"/>
                </a:moveTo>
                <a:cubicBezTo>
                  <a:pt x="4317" y="0"/>
                  <a:pt x="2836" y="630"/>
                  <a:pt x="1733" y="1733"/>
                </a:cubicBezTo>
                <a:cubicBezTo>
                  <a:pt x="630" y="2836"/>
                  <a:pt x="0" y="4348"/>
                  <a:pt x="0" y="5923"/>
                </a:cubicBezTo>
                <a:cubicBezTo>
                  <a:pt x="0" y="7498"/>
                  <a:pt x="630" y="8979"/>
                  <a:pt x="1733" y="10082"/>
                </a:cubicBezTo>
                <a:cubicBezTo>
                  <a:pt x="2836" y="11185"/>
                  <a:pt x="4317" y="11815"/>
                  <a:pt x="5892" y="11815"/>
                </a:cubicBezTo>
                <a:cubicBezTo>
                  <a:pt x="7467" y="11815"/>
                  <a:pt x="8979" y="11185"/>
                  <a:pt x="10082" y="10082"/>
                </a:cubicBezTo>
                <a:cubicBezTo>
                  <a:pt x="11185" y="8979"/>
                  <a:pt x="11815" y="7498"/>
                  <a:pt x="11815" y="5923"/>
                </a:cubicBezTo>
                <a:cubicBezTo>
                  <a:pt x="11815" y="4348"/>
                  <a:pt x="11216" y="2836"/>
                  <a:pt x="10082" y="1733"/>
                </a:cubicBezTo>
                <a:cubicBezTo>
                  <a:pt x="8979" y="630"/>
                  <a:pt x="7467" y="0"/>
                  <a:pt x="589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43" name="Google Shape;10243;p84"/>
          <p:cNvGrpSpPr/>
          <p:nvPr/>
        </p:nvGrpSpPr>
        <p:grpSpPr>
          <a:xfrm>
            <a:off x="5308265" y="3338744"/>
            <a:ext cx="353180" cy="354107"/>
            <a:chOff x="-25104475" y="2340425"/>
            <a:chExt cx="295375" cy="296150"/>
          </a:xfrm>
          <a:solidFill>
            <a:schemeClr val="accent1">
              <a:lumMod val="75000"/>
            </a:schemeClr>
          </a:solidFill>
        </p:grpSpPr>
        <p:sp>
          <p:nvSpPr>
            <p:cNvPr id="10244" name="Google Shape;10244;p84"/>
            <p:cNvSpPr/>
            <p:nvPr/>
          </p:nvSpPr>
          <p:spPr>
            <a:xfrm>
              <a:off x="-25104475" y="2340425"/>
              <a:ext cx="225275" cy="296150"/>
            </a:xfrm>
            <a:custGeom>
              <a:avLst/>
              <a:gdLst/>
              <a:ahLst/>
              <a:cxnLst/>
              <a:rect l="l" t="t" r="r" b="b"/>
              <a:pathLst>
                <a:path w="9011" h="11846" extrusionOk="0">
                  <a:moveTo>
                    <a:pt x="4474" y="693"/>
                  </a:moveTo>
                  <a:cubicBezTo>
                    <a:pt x="5041" y="693"/>
                    <a:pt x="5514" y="1166"/>
                    <a:pt x="5514" y="1733"/>
                  </a:cubicBezTo>
                  <a:cubicBezTo>
                    <a:pt x="5514" y="1922"/>
                    <a:pt x="5671" y="2079"/>
                    <a:pt x="5860" y="2079"/>
                  </a:cubicBezTo>
                  <a:lnTo>
                    <a:pt x="6585" y="2079"/>
                  </a:lnTo>
                  <a:cubicBezTo>
                    <a:pt x="6774" y="2079"/>
                    <a:pt x="6931" y="2237"/>
                    <a:pt x="6931" y="2426"/>
                  </a:cubicBezTo>
                  <a:lnTo>
                    <a:pt x="6931" y="2804"/>
                  </a:lnTo>
                  <a:lnTo>
                    <a:pt x="2080" y="2804"/>
                  </a:lnTo>
                  <a:lnTo>
                    <a:pt x="2080" y="2426"/>
                  </a:lnTo>
                  <a:cubicBezTo>
                    <a:pt x="2048" y="2237"/>
                    <a:pt x="2206" y="2079"/>
                    <a:pt x="2395" y="2079"/>
                  </a:cubicBezTo>
                  <a:lnTo>
                    <a:pt x="3119" y="2079"/>
                  </a:lnTo>
                  <a:cubicBezTo>
                    <a:pt x="3308" y="2079"/>
                    <a:pt x="3466" y="1922"/>
                    <a:pt x="3466" y="1733"/>
                  </a:cubicBezTo>
                  <a:cubicBezTo>
                    <a:pt x="3466" y="1134"/>
                    <a:pt x="3939" y="693"/>
                    <a:pt x="4474" y="693"/>
                  </a:cubicBezTo>
                  <a:close/>
                  <a:moveTo>
                    <a:pt x="8003" y="2804"/>
                  </a:moveTo>
                  <a:cubicBezTo>
                    <a:pt x="8192" y="2804"/>
                    <a:pt x="8349" y="2962"/>
                    <a:pt x="8349" y="3151"/>
                  </a:cubicBezTo>
                  <a:lnTo>
                    <a:pt x="8349" y="10838"/>
                  </a:lnTo>
                  <a:lnTo>
                    <a:pt x="8286" y="10838"/>
                  </a:lnTo>
                  <a:cubicBezTo>
                    <a:pt x="8286" y="11027"/>
                    <a:pt x="8129" y="11184"/>
                    <a:pt x="7940" y="11184"/>
                  </a:cubicBezTo>
                  <a:lnTo>
                    <a:pt x="1009" y="11184"/>
                  </a:lnTo>
                  <a:cubicBezTo>
                    <a:pt x="820" y="11184"/>
                    <a:pt x="662" y="11027"/>
                    <a:pt x="662" y="10838"/>
                  </a:cubicBezTo>
                  <a:lnTo>
                    <a:pt x="662" y="3151"/>
                  </a:lnTo>
                  <a:cubicBezTo>
                    <a:pt x="662" y="2962"/>
                    <a:pt x="820" y="2804"/>
                    <a:pt x="1009" y="2804"/>
                  </a:cubicBezTo>
                  <a:lnTo>
                    <a:pt x="1355" y="2804"/>
                  </a:lnTo>
                  <a:lnTo>
                    <a:pt x="1355" y="3151"/>
                  </a:lnTo>
                  <a:cubicBezTo>
                    <a:pt x="1355" y="3340"/>
                    <a:pt x="1544" y="3497"/>
                    <a:pt x="1733" y="3497"/>
                  </a:cubicBezTo>
                  <a:lnTo>
                    <a:pt x="7278" y="3497"/>
                  </a:lnTo>
                  <a:cubicBezTo>
                    <a:pt x="7467" y="3497"/>
                    <a:pt x="7625" y="3340"/>
                    <a:pt x="7625" y="3151"/>
                  </a:cubicBezTo>
                  <a:lnTo>
                    <a:pt x="7625" y="2804"/>
                  </a:lnTo>
                  <a:close/>
                  <a:moveTo>
                    <a:pt x="4474" y="0"/>
                  </a:moveTo>
                  <a:cubicBezTo>
                    <a:pt x="3655" y="0"/>
                    <a:pt x="2930" y="599"/>
                    <a:pt x="2773" y="1386"/>
                  </a:cubicBezTo>
                  <a:lnTo>
                    <a:pt x="2395" y="1386"/>
                  </a:lnTo>
                  <a:cubicBezTo>
                    <a:pt x="1954" y="1386"/>
                    <a:pt x="1576" y="1638"/>
                    <a:pt x="1418" y="2079"/>
                  </a:cubicBezTo>
                  <a:lnTo>
                    <a:pt x="1009" y="2079"/>
                  </a:lnTo>
                  <a:cubicBezTo>
                    <a:pt x="410" y="2079"/>
                    <a:pt x="0" y="2552"/>
                    <a:pt x="0" y="3119"/>
                  </a:cubicBezTo>
                  <a:lnTo>
                    <a:pt x="0" y="10838"/>
                  </a:lnTo>
                  <a:cubicBezTo>
                    <a:pt x="0" y="11405"/>
                    <a:pt x="473" y="11846"/>
                    <a:pt x="1009" y="11846"/>
                  </a:cubicBezTo>
                  <a:lnTo>
                    <a:pt x="7940" y="11846"/>
                  </a:lnTo>
                  <a:cubicBezTo>
                    <a:pt x="8538" y="11846"/>
                    <a:pt x="8979" y="11373"/>
                    <a:pt x="8979" y="10838"/>
                  </a:cubicBezTo>
                  <a:lnTo>
                    <a:pt x="8979" y="3151"/>
                  </a:lnTo>
                  <a:cubicBezTo>
                    <a:pt x="9011" y="2552"/>
                    <a:pt x="8538" y="2079"/>
                    <a:pt x="7940" y="2079"/>
                  </a:cubicBezTo>
                  <a:lnTo>
                    <a:pt x="7562" y="2079"/>
                  </a:lnTo>
                  <a:cubicBezTo>
                    <a:pt x="7404" y="1701"/>
                    <a:pt x="7026" y="1386"/>
                    <a:pt x="6553" y="1386"/>
                  </a:cubicBezTo>
                  <a:lnTo>
                    <a:pt x="6175" y="1386"/>
                  </a:lnTo>
                  <a:cubicBezTo>
                    <a:pt x="6018" y="599"/>
                    <a:pt x="5293" y="0"/>
                    <a:pt x="4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5" name="Google Shape;10245;p84"/>
            <p:cNvSpPr/>
            <p:nvPr/>
          </p:nvSpPr>
          <p:spPr>
            <a:xfrm>
              <a:off x="-25001300" y="23750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6" name="Google Shape;10246;p84"/>
            <p:cNvSpPr/>
            <p:nvPr/>
          </p:nvSpPr>
          <p:spPr>
            <a:xfrm>
              <a:off x="-25070600" y="2444375"/>
              <a:ext cx="87450" cy="86675"/>
            </a:xfrm>
            <a:custGeom>
              <a:avLst/>
              <a:gdLst/>
              <a:ahLst/>
              <a:cxnLst/>
              <a:rect l="l" t="t" r="r" b="b"/>
              <a:pathLst>
                <a:path w="3498" h="3467" extrusionOk="0">
                  <a:moveTo>
                    <a:pt x="2773" y="725"/>
                  </a:moveTo>
                  <a:lnTo>
                    <a:pt x="2773" y="2805"/>
                  </a:lnTo>
                  <a:lnTo>
                    <a:pt x="693" y="2805"/>
                  </a:lnTo>
                  <a:lnTo>
                    <a:pt x="693" y="725"/>
                  </a:lnTo>
                  <a:close/>
                  <a:moveTo>
                    <a:pt x="378" y="1"/>
                  </a:moveTo>
                  <a:cubicBezTo>
                    <a:pt x="189" y="1"/>
                    <a:pt x="0" y="158"/>
                    <a:pt x="0" y="379"/>
                  </a:cubicBezTo>
                  <a:lnTo>
                    <a:pt x="0" y="3120"/>
                  </a:lnTo>
                  <a:cubicBezTo>
                    <a:pt x="0" y="3309"/>
                    <a:pt x="189" y="3466"/>
                    <a:pt x="378" y="3466"/>
                  </a:cubicBezTo>
                  <a:lnTo>
                    <a:pt x="3119" y="3466"/>
                  </a:lnTo>
                  <a:cubicBezTo>
                    <a:pt x="3340" y="3466"/>
                    <a:pt x="3497" y="3309"/>
                    <a:pt x="3497" y="3120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7" name="Google Shape;10247;p84"/>
            <p:cNvSpPr/>
            <p:nvPr/>
          </p:nvSpPr>
          <p:spPr>
            <a:xfrm>
              <a:off x="-24966650" y="247902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1734" y="726"/>
                  </a:lnTo>
                  <a:cubicBezTo>
                    <a:pt x="1923" y="726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8" name="Google Shape;10248;p84"/>
            <p:cNvSpPr/>
            <p:nvPr/>
          </p:nvSpPr>
          <p:spPr>
            <a:xfrm>
              <a:off x="-24966650" y="244437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9" name="Google Shape;10249;p84"/>
            <p:cNvSpPr/>
            <p:nvPr/>
          </p:nvSpPr>
          <p:spPr>
            <a:xfrm>
              <a:off x="-24966650" y="2513700"/>
              <a:ext cx="52025" cy="17350"/>
            </a:xfrm>
            <a:custGeom>
              <a:avLst/>
              <a:gdLst/>
              <a:ahLst/>
              <a:cxnLst/>
              <a:rect l="l" t="t" r="r" b="b"/>
              <a:pathLst>
                <a:path w="208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34" y="693"/>
                  </a:lnTo>
                  <a:cubicBezTo>
                    <a:pt x="1923" y="693"/>
                    <a:pt x="2080" y="536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0" name="Google Shape;10250;p84"/>
            <p:cNvSpPr/>
            <p:nvPr/>
          </p:nvSpPr>
          <p:spPr>
            <a:xfrm>
              <a:off x="-25071400" y="2549125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5924" y="694"/>
                  </a:lnTo>
                  <a:cubicBezTo>
                    <a:pt x="6113" y="694"/>
                    <a:pt x="6270" y="536"/>
                    <a:pt x="6270" y="347"/>
                  </a:cubicBezTo>
                  <a:cubicBezTo>
                    <a:pt x="6270" y="158"/>
                    <a:pt x="6113" y="1"/>
                    <a:pt x="5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1" name="Google Shape;10251;p84"/>
            <p:cNvSpPr/>
            <p:nvPr/>
          </p:nvSpPr>
          <p:spPr>
            <a:xfrm>
              <a:off x="-25071400" y="2583800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5924" y="693"/>
                  </a:lnTo>
                  <a:cubicBezTo>
                    <a:pt x="6113" y="693"/>
                    <a:pt x="6270" y="536"/>
                    <a:pt x="6270" y="347"/>
                  </a:cubicBezTo>
                  <a:cubicBezTo>
                    <a:pt x="6270" y="158"/>
                    <a:pt x="6113" y="0"/>
                    <a:pt x="59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2" name="Google Shape;10252;p84"/>
            <p:cNvSpPr/>
            <p:nvPr/>
          </p:nvSpPr>
          <p:spPr>
            <a:xfrm>
              <a:off x="-24862675" y="2375850"/>
              <a:ext cx="53575" cy="260725"/>
            </a:xfrm>
            <a:custGeom>
              <a:avLst/>
              <a:gdLst/>
              <a:ahLst/>
              <a:cxnLst/>
              <a:rect l="l" t="t" r="r" b="b"/>
              <a:pathLst>
                <a:path w="2143" h="10429" extrusionOk="0">
                  <a:moveTo>
                    <a:pt x="1103" y="1103"/>
                  </a:moveTo>
                  <a:lnTo>
                    <a:pt x="1481" y="1797"/>
                  </a:lnTo>
                  <a:lnTo>
                    <a:pt x="1481" y="7625"/>
                  </a:lnTo>
                  <a:lnTo>
                    <a:pt x="757" y="7625"/>
                  </a:lnTo>
                  <a:lnTo>
                    <a:pt x="757" y="1797"/>
                  </a:lnTo>
                  <a:lnTo>
                    <a:pt x="1103" y="1103"/>
                  </a:lnTo>
                  <a:close/>
                  <a:moveTo>
                    <a:pt x="1481" y="8255"/>
                  </a:moveTo>
                  <a:lnTo>
                    <a:pt x="1481" y="9358"/>
                  </a:lnTo>
                  <a:cubicBezTo>
                    <a:pt x="1450" y="9578"/>
                    <a:pt x="1324" y="9736"/>
                    <a:pt x="1103" y="9736"/>
                  </a:cubicBezTo>
                  <a:cubicBezTo>
                    <a:pt x="914" y="9736"/>
                    <a:pt x="757" y="9578"/>
                    <a:pt x="757" y="9358"/>
                  </a:cubicBezTo>
                  <a:lnTo>
                    <a:pt x="757" y="8255"/>
                  </a:lnTo>
                  <a:close/>
                  <a:moveTo>
                    <a:pt x="1072" y="1"/>
                  </a:moveTo>
                  <a:cubicBezTo>
                    <a:pt x="946" y="1"/>
                    <a:pt x="820" y="64"/>
                    <a:pt x="757" y="190"/>
                  </a:cubicBezTo>
                  <a:lnTo>
                    <a:pt x="32" y="1576"/>
                  </a:lnTo>
                  <a:cubicBezTo>
                    <a:pt x="0" y="1608"/>
                    <a:pt x="0" y="1702"/>
                    <a:pt x="0" y="1734"/>
                  </a:cubicBezTo>
                  <a:lnTo>
                    <a:pt x="0" y="9421"/>
                  </a:lnTo>
                  <a:cubicBezTo>
                    <a:pt x="0" y="9988"/>
                    <a:pt x="473" y="10429"/>
                    <a:pt x="1040" y="10429"/>
                  </a:cubicBezTo>
                  <a:cubicBezTo>
                    <a:pt x="1607" y="10429"/>
                    <a:pt x="2048" y="9956"/>
                    <a:pt x="2048" y="9421"/>
                  </a:cubicBezTo>
                  <a:lnTo>
                    <a:pt x="2048" y="1734"/>
                  </a:lnTo>
                  <a:cubicBezTo>
                    <a:pt x="2143" y="1639"/>
                    <a:pt x="2143" y="1608"/>
                    <a:pt x="2111" y="1576"/>
                  </a:cubicBezTo>
                  <a:lnTo>
                    <a:pt x="1387" y="190"/>
                  </a:lnTo>
                  <a:cubicBezTo>
                    <a:pt x="1355" y="64"/>
                    <a:pt x="1198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53" name="Google Shape;10253;p84"/>
          <p:cNvSpPr/>
          <p:nvPr/>
        </p:nvSpPr>
        <p:spPr>
          <a:xfrm>
            <a:off x="5306811" y="3825122"/>
            <a:ext cx="356946" cy="263712"/>
          </a:xfrm>
          <a:custGeom>
            <a:avLst/>
            <a:gdLst/>
            <a:ahLst/>
            <a:cxnLst/>
            <a:rect l="l" t="t" r="r" b="b"/>
            <a:pathLst>
              <a:path w="11941" h="8822" extrusionOk="0">
                <a:moveTo>
                  <a:pt x="7184" y="1229"/>
                </a:moveTo>
                <a:lnTo>
                  <a:pt x="7184" y="1922"/>
                </a:lnTo>
                <a:lnTo>
                  <a:pt x="6459" y="1922"/>
                </a:lnTo>
                <a:lnTo>
                  <a:pt x="6459" y="1229"/>
                </a:lnTo>
                <a:close/>
                <a:moveTo>
                  <a:pt x="5797" y="1261"/>
                </a:moveTo>
                <a:lnTo>
                  <a:pt x="5797" y="1954"/>
                </a:lnTo>
                <a:lnTo>
                  <a:pt x="5073" y="1954"/>
                </a:lnTo>
                <a:lnTo>
                  <a:pt x="5073" y="1607"/>
                </a:lnTo>
                <a:cubicBezTo>
                  <a:pt x="5073" y="1418"/>
                  <a:pt x="5230" y="1261"/>
                  <a:pt x="5419" y="1261"/>
                </a:cubicBezTo>
                <a:close/>
                <a:moveTo>
                  <a:pt x="8192" y="1261"/>
                </a:moveTo>
                <a:cubicBezTo>
                  <a:pt x="8381" y="1261"/>
                  <a:pt x="8538" y="1418"/>
                  <a:pt x="8538" y="1607"/>
                </a:cubicBezTo>
                <a:lnTo>
                  <a:pt x="8538" y="1954"/>
                </a:lnTo>
                <a:lnTo>
                  <a:pt x="7845" y="1954"/>
                </a:lnTo>
                <a:lnTo>
                  <a:pt x="7845" y="1261"/>
                </a:lnTo>
                <a:close/>
                <a:moveTo>
                  <a:pt x="1450" y="694"/>
                </a:moveTo>
                <a:cubicBezTo>
                  <a:pt x="1607" y="694"/>
                  <a:pt x="1796" y="788"/>
                  <a:pt x="1922" y="914"/>
                </a:cubicBezTo>
                <a:lnTo>
                  <a:pt x="3182" y="2174"/>
                </a:lnTo>
                <a:cubicBezTo>
                  <a:pt x="3497" y="2489"/>
                  <a:pt x="3938" y="2679"/>
                  <a:pt x="4411" y="2679"/>
                </a:cubicBezTo>
                <a:lnTo>
                  <a:pt x="10523" y="2679"/>
                </a:lnTo>
                <a:cubicBezTo>
                  <a:pt x="10901" y="2679"/>
                  <a:pt x="11216" y="2994"/>
                  <a:pt x="11216" y="3372"/>
                </a:cubicBezTo>
                <a:cubicBezTo>
                  <a:pt x="11216" y="3781"/>
                  <a:pt x="10901" y="4096"/>
                  <a:pt x="10523" y="4096"/>
                </a:cubicBezTo>
                <a:lnTo>
                  <a:pt x="3812" y="4096"/>
                </a:lnTo>
                <a:cubicBezTo>
                  <a:pt x="3340" y="4096"/>
                  <a:pt x="2899" y="3907"/>
                  <a:pt x="2584" y="3592"/>
                </a:cubicBezTo>
                <a:lnTo>
                  <a:pt x="977" y="1891"/>
                </a:lnTo>
                <a:cubicBezTo>
                  <a:pt x="693" y="1607"/>
                  <a:pt x="693" y="1166"/>
                  <a:pt x="977" y="914"/>
                </a:cubicBezTo>
                <a:cubicBezTo>
                  <a:pt x="1103" y="788"/>
                  <a:pt x="1292" y="694"/>
                  <a:pt x="1450" y="694"/>
                </a:cubicBezTo>
                <a:close/>
                <a:moveTo>
                  <a:pt x="8255" y="4726"/>
                </a:moveTo>
                <a:lnTo>
                  <a:pt x="6805" y="5545"/>
                </a:lnTo>
                <a:lnTo>
                  <a:pt x="5356" y="4726"/>
                </a:lnTo>
                <a:close/>
                <a:moveTo>
                  <a:pt x="6805" y="6333"/>
                </a:moveTo>
                <a:lnTo>
                  <a:pt x="8822" y="7467"/>
                </a:lnTo>
                <a:lnTo>
                  <a:pt x="4821" y="7467"/>
                </a:lnTo>
                <a:lnTo>
                  <a:pt x="6805" y="6333"/>
                </a:lnTo>
                <a:close/>
                <a:moveTo>
                  <a:pt x="3340" y="7467"/>
                </a:moveTo>
                <a:cubicBezTo>
                  <a:pt x="3529" y="7467"/>
                  <a:pt x="3686" y="7625"/>
                  <a:pt x="3686" y="7845"/>
                </a:cubicBezTo>
                <a:cubicBezTo>
                  <a:pt x="3686" y="8034"/>
                  <a:pt x="3529" y="8192"/>
                  <a:pt x="3340" y="8192"/>
                </a:cubicBezTo>
                <a:cubicBezTo>
                  <a:pt x="3151" y="8192"/>
                  <a:pt x="2993" y="8034"/>
                  <a:pt x="2993" y="7845"/>
                </a:cubicBezTo>
                <a:cubicBezTo>
                  <a:pt x="2993" y="7625"/>
                  <a:pt x="3151" y="7467"/>
                  <a:pt x="3340" y="7467"/>
                </a:cubicBezTo>
                <a:close/>
                <a:moveTo>
                  <a:pt x="10271" y="7467"/>
                </a:moveTo>
                <a:cubicBezTo>
                  <a:pt x="10460" y="7467"/>
                  <a:pt x="10618" y="7625"/>
                  <a:pt x="10618" y="7845"/>
                </a:cubicBezTo>
                <a:cubicBezTo>
                  <a:pt x="10618" y="8034"/>
                  <a:pt x="10460" y="8192"/>
                  <a:pt x="10271" y="8192"/>
                </a:cubicBezTo>
                <a:cubicBezTo>
                  <a:pt x="10082" y="8192"/>
                  <a:pt x="9924" y="8034"/>
                  <a:pt x="9924" y="7845"/>
                </a:cubicBezTo>
                <a:cubicBezTo>
                  <a:pt x="9924" y="7625"/>
                  <a:pt x="10082" y="7467"/>
                  <a:pt x="10271" y="7467"/>
                </a:cubicBezTo>
                <a:close/>
                <a:moveTo>
                  <a:pt x="1544" y="1"/>
                </a:moveTo>
                <a:cubicBezTo>
                  <a:pt x="1166" y="1"/>
                  <a:pt x="820" y="158"/>
                  <a:pt x="536" y="379"/>
                </a:cubicBezTo>
                <a:cubicBezTo>
                  <a:pt x="0" y="946"/>
                  <a:pt x="0" y="1796"/>
                  <a:pt x="536" y="2363"/>
                </a:cubicBezTo>
                <a:lnTo>
                  <a:pt x="2206" y="4002"/>
                </a:lnTo>
                <a:cubicBezTo>
                  <a:pt x="2678" y="4474"/>
                  <a:pt x="3277" y="4726"/>
                  <a:pt x="3938" y="4726"/>
                </a:cubicBezTo>
                <a:lnTo>
                  <a:pt x="4002" y="4726"/>
                </a:lnTo>
                <a:lnTo>
                  <a:pt x="6175" y="5955"/>
                </a:lnTo>
                <a:lnTo>
                  <a:pt x="4128" y="7089"/>
                </a:lnTo>
                <a:cubicBezTo>
                  <a:pt x="3938" y="6900"/>
                  <a:pt x="3686" y="6774"/>
                  <a:pt x="3371" y="6774"/>
                </a:cubicBezTo>
                <a:cubicBezTo>
                  <a:pt x="2804" y="6774"/>
                  <a:pt x="2363" y="7247"/>
                  <a:pt x="2363" y="7782"/>
                </a:cubicBezTo>
                <a:cubicBezTo>
                  <a:pt x="2363" y="8381"/>
                  <a:pt x="2836" y="8822"/>
                  <a:pt x="3371" y="8822"/>
                </a:cubicBezTo>
                <a:cubicBezTo>
                  <a:pt x="3812" y="8822"/>
                  <a:pt x="4222" y="8538"/>
                  <a:pt x="4380" y="8097"/>
                </a:cubicBezTo>
                <a:lnTo>
                  <a:pt x="9326" y="8097"/>
                </a:lnTo>
                <a:cubicBezTo>
                  <a:pt x="9483" y="8507"/>
                  <a:pt x="9830" y="8822"/>
                  <a:pt x="10302" y="8822"/>
                </a:cubicBezTo>
                <a:cubicBezTo>
                  <a:pt x="10901" y="8822"/>
                  <a:pt x="11342" y="8349"/>
                  <a:pt x="11342" y="7782"/>
                </a:cubicBezTo>
                <a:cubicBezTo>
                  <a:pt x="11342" y="7184"/>
                  <a:pt x="10870" y="6774"/>
                  <a:pt x="10302" y="6774"/>
                </a:cubicBezTo>
                <a:cubicBezTo>
                  <a:pt x="10050" y="6774"/>
                  <a:pt x="9767" y="6900"/>
                  <a:pt x="9578" y="7089"/>
                </a:cubicBezTo>
                <a:lnTo>
                  <a:pt x="7530" y="5955"/>
                </a:lnTo>
                <a:lnTo>
                  <a:pt x="9672" y="4726"/>
                </a:lnTo>
                <a:lnTo>
                  <a:pt x="10555" y="4726"/>
                </a:lnTo>
                <a:cubicBezTo>
                  <a:pt x="11311" y="4726"/>
                  <a:pt x="11941" y="4096"/>
                  <a:pt x="11941" y="3340"/>
                </a:cubicBezTo>
                <a:cubicBezTo>
                  <a:pt x="11941" y="2584"/>
                  <a:pt x="11311" y="1954"/>
                  <a:pt x="10555" y="1954"/>
                </a:cubicBezTo>
                <a:lnTo>
                  <a:pt x="9263" y="1954"/>
                </a:lnTo>
                <a:lnTo>
                  <a:pt x="9263" y="1607"/>
                </a:lnTo>
                <a:cubicBezTo>
                  <a:pt x="9263" y="1009"/>
                  <a:pt x="8790" y="599"/>
                  <a:pt x="8223" y="599"/>
                </a:cubicBezTo>
                <a:lnTo>
                  <a:pt x="5482" y="599"/>
                </a:lnTo>
                <a:cubicBezTo>
                  <a:pt x="4884" y="599"/>
                  <a:pt x="4443" y="1072"/>
                  <a:pt x="4443" y="1607"/>
                </a:cubicBezTo>
                <a:lnTo>
                  <a:pt x="4443" y="1954"/>
                </a:lnTo>
                <a:cubicBezTo>
                  <a:pt x="4222" y="1954"/>
                  <a:pt x="3970" y="1859"/>
                  <a:pt x="3781" y="1639"/>
                </a:cubicBezTo>
                <a:lnTo>
                  <a:pt x="2521" y="379"/>
                </a:lnTo>
                <a:cubicBezTo>
                  <a:pt x="2237" y="127"/>
                  <a:pt x="1891" y="1"/>
                  <a:pt x="1544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54" name="Google Shape;10254;p84"/>
          <p:cNvGrpSpPr/>
          <p:nvPr/>
        </p:nvGrpSpPr>
        <p:grpSpPr>
          <a:xfrm>
            <a:off x="7548093" y="2891403"/>
            <a:ext cx="355063" cy="354136"/>
            <a:chOff x="-23229925" y="1970225"/>
            <a:chExt cx="296950" cy="296175"/>
          </a:xfrm>
          <a:solidFill>
            <a:schemeClr val="accent1">
              <a:lumMod val="75000"/>
            </a:schemeClr>
          </a:solidFill>
        </p:grpSpPr>
        <p:sp>
          <p:nvSpPr>
            <p:cNvPr id="10255" name="Google Shape;10255;p84"/>
            <p:cNvSpPr/>
            <p:nvPr/>
          </p:nvSpPr>
          <p:spPr>
            <a:xfrm>
              <a:off x="-23229925" y="1970225"/>
              <a:ext cx="296950" cy="296175"/>
            </a:xfrm>
            <a:custGeom>
              <a:avLst/>
              <a:gdLst/>
              <a:ahLst/>
              <a:cxnLst/>
              <a:rect l="l" t="t" r="r" b="b"/>
              <a:pathLst>
                <a:path w="11878" h="11847" extrusionOk="0">
                  <a:moveTo>
                    <a:pt x="10145" y="694"/>
                  </a:moveTo>
                  <a:cubicBezTo>
                    <a:pt x="10743" y="694"/>
                    <a:pt x="11184" y="1167"/>
                    <a:pt x="11184" y="1734"/>
                  </a:cubicBezTo>
                  <a:lnTo>
                    <a:pt x="11184" y="10114"/>
                  </a:lnTo>
                  <a:cubicBezTo>
                    <a:pt x="11184" y="10712"/>
                    <a:pt x="10712" y="11122"/>
                    <a:pt x="10145" y="11122"/>
                  </a:cubicBezTo>
                  <a:lnTo>
                    <a:pt x="1764" y="11122"/>
                  </a:lnTo>
                  <a:cubicBezTo>
                    <a:pt x="1166" y="11122"/>
                    <a:pt x="725" y="10681"/>
                    <a:pt x="725" y="10114"/>
                  </a:cubicBezTo>
                  <a:lnTo>
                    <a:pt x="725" y="1734"/>
                  </a:lnTo>
                  <a:cubicBezTo>
                    <a:pt x="725" y="1135"/>
                    <a:pt x="1197" y="694"/>
                    <a:pt x="1764" y="694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lnTo>
                    <a:pt x="0" y="10114"/>
                  </a:lnTo>
                  <a:cubicBezTo>
                    <a:pt x="0" y="11059"/>
                    <a:pt x="788" y="11847"/>
                    <a:pt x="1733" y="11847"/>
                  </a:cubicBezTo>
                  <a:lnTo>
                    <a:pt x="10113" y="11847"/>
                  </a:lnTo>
                  <a:cubicBezTo>
                    <a:pt x="11058" y="11847"/>
                    <a:pt x="11846" y="11059"/>
                    <a:pt x="11846" y="10114"/>
                  </a:cubicBezTo>
                  <a:lnTo>
                    <a:pt x="11846" y="1734"/>
                  </a:lnTo>
                  <a:cubicBezTo>
                    <a:pt x="11878" y="788"/>
                    <a:pt x="11090" y="1"/>
                    <a:pt x="101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6" name="Google Shape;10256;p84"/>
            <p:cNvSpPr/>
            <p:nvPr/>
          </p:nvSpPr>
          <p:spPr>
            <a:xfrm>
              <a:off x="-23196075" y="2005675"/>
              <a:ext cx="227650" cy="192200"/>
            </a:xfrm>
            <a:custGeom>
              <a:avLst/>
              <a:gdLst/>
              <a:ahLst/>
              <a:cxnLst/>
              <a:rect l="l" t="t" r="r" b="b"/>
              <a:pathLst>
                <a:path w="9106" h="7688" extrusionOk="0">
                  <a:moveTo>
                    <a:pt x="8444" y="662"/>
                  </a:moveTo>
                  <a:lnTo>
                    <a:pt x="8444" y="3435"/>
                  </a:lnTo>
                  <a:lnTo>
                    <a:pt x="6144" y="3435"/>
                  </a:lnTo>
                  <a:cubicBezTo>
                    <a:pt x="5987" y="3435"/>
                    <a:pt x="5892" y="3498"/>
                    <a:pt x="5829" y="3624"/>
                  </a:cubicBezTo>
                  <a:lnTo>
                    <a:pt x="5357" y="4852"/>
                  </a:lnTo>
                  <a:lnTo>
                    <a:pt x="4317" y="1576"/>
                  </a:lnTo>
                  <a:cubicBezTo>
                    <a:pt x="4254" y="1450"/>
                    <a:pt x="4160" y="1324"/>
                    <a:pt x="4002" y="1324"/>
                  </a:cubicBezTo>
                  <a:cubicBezTo>
                    <a:pt x="3845" y="1324"/>
                    <a:pt x="3718" y="1418"/>
                    <a:pt x="3624" y="1544"/>
                  </a:cubicBezTo>
                  <a:lnTo>
                    <a:pt x="2805" y="3435"/>
                  </a:lnTo>
                  <a:lnTo>
                    <a:pt x="757" y="3435"/>
                  </a:lnTo>
                  <a:lnTo>
                    <a:pt x="757" y="662"/>
                  </a:lnTo>
                  <a:close/>
                  <a:moveTo>
                    <a:pt x="3876" y="2678"/>
                  </a:moveTo>
                  <a:lnTo>
                    <a:pt x="4947" y="5986"/>
                  </a:lnTo>
                  <a:cubicBezTo>
                    <a:pt x="4979" y="6144"/>
                    <a:pt x="5105" y="6207"/>
                    <a:pt x="5262" y="6207"/>
                  </a:cubicBezTo>
                  <a:cubicBezTo>
                    <a:pt x="5420" y="6207"/>
                    <a:pt x="5514" y="6144"/>
                    <a:pt x="5577" y="6018"/>
                  </a:cubicBezTo>
                  <a:lnTo>
                    <a:pt x="6333" y="4159"/>
                  </a:lnTo>
                  <a:lnTo>
                    <a:pt x="8413" y="4159"/>
                  </a:lnTo>
                  <a:lnTo>
                    <a:pt x="8413" y="6995"/>
                  </a:lnTo>
                  <a:lnTo>
                    <a:pt x="757" y="6995"/>
                  </a:lnTo>
                  <a:lnTo>
                    <a:pt x="757" y="6963"/>
                  </a:lnTo>
                  <a:lnTo>
                    <a:pt x="757" y="4128"/>
                  </a:lnTo>
                  <a:lnTo>
                    <a:pt x="2994" y="4128"/>
                  </a:lnTo>
                  <a:cubicBezTo>
                    <a:pt x="3120" y="4128"/>
                    <a:pt x="3277" y="4065"/>
                    <a:pt x="3309" y="3939"/>
                  </a:cubicBezTo>
                  <a:lnTo>
                    <a:pt x="3876" y="2678"/>
                  </a:lnTo>
                  <a:close/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7310"/>
                  </a:lnTo>
                  <a:cubicBezTo>
                    <a:pt x="1" y="7530"/>
                    <a:pt x="158" y="7688"/>
                    <a:pt x="379" y="7688"/>
                  </a:cubicBezTo>
                  <a:lnTo>
                    <a:pt x="8759" y="7688"/>
                  </a:lnTo>
                  <a:cubicBezTo>
                    <a:pt x="8948" y="7688"/>
                    <a:pt x="9106" y="7530"/>
                    <a:pt x="9106" y="7310"/>
                  </a:cubicBezTo>
                  <a:lnTo>
                    <a:pt x="9106" y="347"/>
                  </a:lnTo>
                  <a:cubicBezTo>
                    <a:pt x="9106" y="158"/>
                    <a:pt x="8948" y="1"/>
                    <a:pt x="87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7" name="Google Shape;10257;p84"/>
            <p:cNvSpPr/>
            <p:nvPr/>
          </p:nvSpPr>
          <p:spPr>
            <a:xfrm>
              <a:off x="-23142500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8" name="Google Shape;10258;p84"/>
            <p:cNvSpPr/>
            <p:nvPr/>
          </p:nvSpPr>
          <p:spPr>
            <a:xfrm>
              <a:off x="-23177150" y="22144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662" y="158"/>
                    <a:pt x="50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9" name="Google Shape;10259;p84"/>
          <p:cNvGrpSpPr/>
          <p:nvPr/>
        </p:nvGrpSpPr>
        <p:grpSpPr>
          <a:xfrm>
            <a:off x="7590466" y="3338266"/>
            <a:ext cx="270318" cy="355063"/>
            <a:chOff x="-23177950" y="2340425"/>
            <a:chExt cx="226075" cy="296950"/>
          </a:xfrm>
          <a:solidFill>
            <a:schemeClr val="accent1">
              <a:lumMod val="75000"/>
            </a:schemeClr>
          </a:solidFill>
        </p:grpSpPr>
        <p:sp>
          <p:nvSpPr>
            <p:cNvPr id="10260" name="Google Shape;10260;p84"/>
            <p:cNvSpPr/>
            <p:nvPr/>
          </p:nvSpPr>
          <p:spPr>
            <a:xfrm>
              <a:off x="-23177950" y="2340425"/>
              <a:ext cx="226075" cy="296950"/>
            </a:xfrm>
            <a:custGeom>
              <a:avLst/>
              <a:gdLst/>
              <a:ahLst/>
              <a:cxnLst/>
              <a:rect l="l" t="t" r="r" b="b"/>
              <a:pathLst>
                <a:path w="9043" h="11878" extrusionOk="0">
                  <a:moveTo>
                    <a:pt x="1418" y="693"/>
                  </a:moveTo>
                  <a:lnTo>
                    <a:pt x="1418" y="1449"/>
                  </a:lnTo>
                  <a:cubicBezTo>
                    <a:pt x="1418" y="2048"/>
                    <a:pt x="1891" y="2457"/>
                    <a:pt x="2426" y="2457"/>
                  </a:cubicBezTo>
                  <a:lnTo>
                    <a:pt x="2804" y="2457"/>
                  </a:lnTo>
                  <a:cubicBezTo>
                    <a:pt x="2899" y="2457"/>
                    <a:pt x="2993" y="2426"/>
                    <a:pt x="3057" y="2300"/>
                  </a:cubicBezTo>
                  <a:cubicBezTo>
                    <a:pt x="3340" y="1953"/>
                    <a:pt x="3750" y="1764"/>
                    <a:pt x="4159" y="1764"/>
                  </a:cubicBezTo>
                  <a:cubicBezTo>
                    <a:pt x="6459" y="1764"/>
                    <a:pt x="8349" y="3623"/>
                    <a:pt x="8349" y="5923"/>
                  </a:cubicBezTo>
                  <a:cubicBezTo>
                    <a:pt x="8349" y="8254"/>
                    <a:pt x="6491" y="10113"/>
                    <a:pt x="4159" y="10113"/>
                  </a:cubicBezTo>
                  <a:cubicBezTo>
                    <a:pt x="3750" y="10113"/>
                    <a:pt x="3340" y="9924"/>
                    <a:pt x="3057" y="9578"/>
                  </a:cubicBezTo>
                  <a:cubicBezTo>
                    <a:pt x="2993" y="9483"/>
                    <a:pt x="2899" y="9389"/>
                    <a:pt x="2804" y="9389"/>
                  </a:cubicBezTo>
                  <a:lnTo>
                    <a:pt x="2426" y="9389"/>
                  </a:lnTo>
                  <a:cubicBezTo>
                    <a:pt x="1859" y="9389"/>
                    <a:pt x="1418" y="9861"/>
                    <a:pt x="1418" y="10428"/>
                  </a:cubicBezTo>
                  <a:lnTo>
                    <a:pt x="1418" y="11153"/>
                  </a:lnTo>
                  <a:lnTo>
                    <a:pt x="694" y="11153"/>
                  </a:lnTo>
                  <a:lnTo>
                    <a:pt x="694" y="10428"/>
                  </a:lnTo>
                  <a:cubicBezTo>
                    <a:pt x="694" y="9483"/>
                    <a:pt x="1481" y="8695"/>
                    <a:pt x="2426" y="8695"/>
                  </a:cubicBezTo>
                  <a:lnTo>
                    <a:pt x="2489" y="8695"/>
                  </a:lnTo>
                  <a:cubicBezTo>
                    <a:pt x="2647" y="8695"/>
                    <a:pt x="2804" y="8569"/>
                    <a:pt x="2836" y="8412"/>
                  </a:cubicBezTo>
                  <a:cubicBezTo>
                    <a:pt x="2962" y="7782"/>
                    <a:pt x="3529" y="7309"/>
                    <a:pt x="4222" y="7309"/>
                  </a:cubicBezTo>
                  <a:cubicBezTo>
                    <a:pt x="4947" y="7309"/>
                    <a:pt x="5577" y="6679"/>
                    <a:pt x="5577" y="5923"/>
                  </a:cubicBezTo>
                  <a:cubicBezTo>
                    <a:pt x="5577" y="5198"/>
                    <a:pt x="4947" y="4568"/>
                    <a:pt x="4222" y="4568"/>
                  </a:cubicBezTo>
                  <a:cubicBezTo>
                    <a:pt x="3529" y="4568"/>
                    <a:pt x="2993" y="4096"/>
                    <a:pt x="2836" y="3466"/>
                  </a:cubicBezTo>
                  <a:cubicBezTo>
                    <a:pt x="2804" y="3308"/>
                    <a:pt x="2678" y="3182"/>
                    <a:pt x="2489" y="3182"/>
                  </a:cubicBezTo>
                  <a:lnTo>
                    <a:pt x="2426" y="3182"/>
                  </a:lnTo>
                  <a:cubicBezTo>
                    <a:pt x="1481" y="3182"/>
                    <a:pt x="694" y="2394"/>
                    <a:pt x="694" y="1449"/>
                  </a:cubicBezTo>
                  <a:lnTo>
                    <a:pt x="694" y="693"/>
                  </a:ln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449"/>
                  </a:lnTo>
                  <a:cubicBezTo>
                    <a:pt x="1" y="2710"/>
                    <a:pt x="977" y="3749"/>
                    <a:pt x="2206" y="3844"/>
                  </a:cubicBezTo>
                  <a:cubicBezTo>
                    <a:pt x="2489" y="4694"/>
                    <a:pt x="3277" y="5261"/>
                    <a:pt x="4159" y="5261"/>
                  </a:cubicBezTo>
                  <a:cubicBezTo>
                    <a:pt x="4569" y="5261"/>
                    <a:pt x="4884" y="5576"/>
                    <a:pt x="4884" y="5986"/>
                  </a:cubicBezTo>
                  <a:cubicBezTo>
                    <a:pt x="4884" y="6364"/>
                    <a:pt x="4569" y="6679"/>
                    <a:pt x="4159" y="6679"/>
                  </a:cubicBezTo>
                  <a:cubicBezTo>
                    <a:pt x="3277" y="6679"/>
                    <a:pt x="2489" y="7278"/>
                    <a:pt x="2206" y="8097"/>
                  </a:cubicBezTo>
                  <a:cubicBezTo>
                    <a:pt x="977" y="8223"/>
                    <a:pt x="1" y="9263"/>
                    <a:pt x="1" y="10523"/>
                  </a:cubicBezTo>
                  <a:lnTo>
                    <a:pt x="1" y="11531"/>
                  </a:lnTo>
                  <a:cubicBezTo>
                    <a:pt x="1" y="11720"/>
                    <a:pt x="158" y="11877"/>
                    <a:pt x="347" y="11877"/>
                  </a:cubicBezTo>
                  <a:lnTo>
                    <a:pt x="1733" y="11877"/>
                  </a:lnTo>
                  <a:cubicBezTo>
                    <a:pt x="1922" y="11877"/>
                    <a:pt x="2080" y="11720"/>
                    <a:pt x="2080" y="11531"/>
                  </a:cubicBezTo>
                  <a:lnTo>
                    <a:pt x="2080" y="10523"/>
                  </a:lnTo>
                  <a:cubicBezTo>
                    <a:pt x="2080" y="10302"/>
                    <a:pt x="2237" y="10145"/>
                    <a:pt x="2426" y="10145"/>
                  </a:cubicBezTo>
                  <a:lnTo>
                    <a:pt x="2647" y="10145"/>
                  </a:lnTo>
                  <a:cubicBezTo>
                    <a:pt x="3025" y="10586"/>
                    <a:pt x="3592" y="10869"/>
                    <a:pt x="4159" y="10869"/>
                  </a:cubicBezTo>
                  <a:cubicBezTo>
                    <a:pt x="6837" y="10869"/>
                    <a:pt x="9011" y="8695"/>
                    <a:pt x="9011" y="6018"/>
                  </a:cubicBezTo>
                  <a:cubicBezTo>
                    <a:pt x="9042" y="3277"/>
                    <a:pt x="6837" y="1103"/>
                    <a:pt x="4159" y="1103"/>
                  </a:cubicBezTo>
                  <a:cubicBezTo>
                    <a:pt x="3592" y="1103"/>
                    <a:pt x="3025" y="1323"/>
                    <a:pt x="2647" y="1796"/>
                  </a:cubicBezTo>
                  <a:lnTo>
                    <a:pt x="2426" y="1796"/>
                  </a:lnTo>
                  <a:cubicBezTo>
                    <a:pt x="2237" y="1796"/>
                    <a:pt x="2080" y="1638"/>
                    <a:pt x="2080" y="1449"/>
                  </a:cubicBezTo>
                  <a:lnTo>
                    <a:pt x="2080" y="347"/>
                  </a:ln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1" name="Google Shape;10261;p84"/>
            <p:cNvSpPr/>
            <p:nvPr/>
          </p:nvSpPr>
          <p:spPr>
            <a:xfrm>
              <a:off x="-23081850" y="2425475"/>
              <a:ext cx="96100" cy="151250"/>
            </a:xfrm>
            <a:custGeom>
              <a:avLst/>
              <a:gdLst/>
              <a:ahLst/>
              <a:cxnLst/>
              <a:rect l="l" t="t" r="r" b="b"/>
              <a:pathLst>
                <a:path w="3844" h="6050" extrusionOk="0">
                  <a:moveTo>
                    <a:pt x="2568" y="1"/>
                  </a:moveTo>
                  <a:cubicBezTo>
                    <a:pt x="2481" y="1"/>
                    <a:pt x="2395" y="32"/>
                    <a:pt x="2332" y="95"/>
                  </a:cubicBezTo>
                  <a:cubicBezTo>
                    <a:pt x="2205" y="221"/>
                    <a:pt x="2205" y="442"/>
                    <a:pt x="2332" y="568"/>
                  </a:cubicBezTo>
                  <a:cubicBezTo>
                    <a:pt x="2867" y="1072"/>
                    <a:pt x="3151" y="1796"/>
                    <a:pt x="3151" y="2553"/>
                  </a:cubicBezTo>
                  <a:cubicBezTo>
                    <a:pt x="3151" y="3277"/>
                    <a:pt x="2899" y="3970"/>
                    <a:pt x="2332" y="4506"/>
                  </a:cubicBezTo>
                  <a:cubicBezTo>
                    <a:pt x="1827" y="5010"/>
                    <a:pt x="1134" y="5325"/>
                    <a:pt x="378" y="5325"/>
                  </a:cubicBezTo>
                  <a:cubicBezTo>
                    <a:pt x="189" y="5325"/>
                    <a:pt x="0" y="5482"/>
                    <a:pt x="0" y="5703"/>
                  </a:cubicBezTo>
                  <a:cubicBezTo>
                    <a:pt x="0" y="5892"/>
                    <a:pt x="189" y="6050"/>
                    <a:pt x="378" y="6050"/>
                  </a:cubicBezTo>
                  <a:cubicBezTo>
                    <a:pt x="1292" y="6050"/>
                    <a:pt x="2174" y="5703"/>
                    <a:pt x="2804" y="5010"/>
                  </a:cubicBezTo>
                  <a:cubicBezTo>
                    <a:pt x="3466" y="4348"/>
                    <a:pt x="3844" y="3498"/>
                    <a:pt x="3844" y="2584"/>
                  </a:cubicBezTo>
                  <a:cubicBezTo>
                    <a:pt x="3844" y="1670"/>
                    <a:pt x="3434" y="757"/>
                    <a:pt x="2804" y="95"/>
                  </a:cubicBezTo>
                  <a:cubicBezTo>
                    <a:pt x="2741" y="32"/>
                    <a:pt x="2654" y="1"/>
                    <a:pt x="2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2" name="Google Shape;10262;p84"/>
          <p:cNvGrpSpPr/>
          <p:nvPr/>
        </p:nvGrpSpPr>
        <p:grpSpPr>
          <a:xfrm>
            <a:off x="7548556" y="3779942"/>
            <a:ext cx="354136" cy="354136"/>
            <a:chOff x="-23229150" y="2710600"/>
            <a:chExt cx="296175" cy="296175"/>
          </a:xfrm>
          <a:solidFill>
            <a:schemeClr val="accent1">
              <a:lumMod val="75000"/>
            </a:schemeClr>
          </a:solidFill>
        </p:grpSpPr>
        <p:sp>
          <p:nvSpPr>
            <p:cNvPr id="10263" name="Google Shape;10263;p84"/>
            <p:cNvSpPr/>
            <p:nvPr/>
          </p:nvSpPr>
          <p:spPr>
            <a:xfrm>
              <a:off x="-23177150" y="2727925"/>
              <a:ext cx="191400" cy="258375"/>
            </a:xfrm>
            <a:custGeom>
              <a:avLst/>
              <a:gdLst/>
              <a:ahLst/>
              <a:cxnLst/>
              <a:rect l="l" t="t" r="r" b="b"/>
              <a:pathLst>
                <a:path w="7656" h="10335" extrusionOk="0">
                  <a:moveTo>
                    <a:pt x="3812" y="725"/>
                  </a:moveTo>
                  <a:cubicBezTo>
                    <a:pt x="4033" y="725"/>
                    <a:pt x="4190" y="883"/>
                    <a:pt x="4190" y="1072"/>
                  </a:cubicBezTo>
                  <a:lnTo>
                    <a:pt x="4190" y="1418"/>
                  </a:lnTo>
                  <a:lnTo>
                    <a:pt x="3466" y="1418"/>
                  </a:lnTo>
                  <a:lnTo>
                    <a:pt x="3466" y="1072"/>
                  </a:lnTo>
                  <a:cubicBezTo>
                    <a:pt x="3466" y="883"/>
                    <a:pt x="3623" y="725"/>
                    <a:pt x="3812" y="725"/>
                  </a:cubicBezTo>
                  <a:close/>
                  <a:moveTo>
                    <a:pt x="6238" y="1387"/>
                  </a:moveTo>
                  <a:cubicBezTo>
                    <a:pt x="6648" y="1418"/>
                    <a:pt x="6931" y="1702"/>
                    <a:pt x="6931" y="2111"/>
                  </a:cubicBezTo>
                  <a:cubicBezTo>
                    <a:pt x="6931" y="2206"/>
                    <a:pt x="6900" y="2363"/>
                    <a:pt x="6805" y="2458"/>
                  </a:cubicBezTo>
                  <a:cubicBezTo>
                    <a:pt x="6585" y="2206"/>
                    <a:pt x="6238" y="2111"/>
                    <a:pt x="5860" y="2111"/>
                  </a:cubicBezTo>
                  <a:lnTo>
                    <a:pt x="4852" y="2111"/>
                  </a:lnTo>
                  <a:lnTo>
                    <a:pt x="4852" y="1387"/>
                  </a:lnTo>
                  <a:close/>
                  <a:moveTo>
                    <a:pt x="2804" y="1418"/>
                  </a:moveTo>
                  <a:lnTo>
                    <a:pt x="2804" y="2143"/>
                  </a:lnTo>
                  <a:lnTo>
                    <a:pt x="1796" y="2143"/>
                  </a:lnTo>
                  <a:cubicBezTo>
                    <a:pt x="1418" y="2143"/>
                    <a:pt x="1071" y="2300"/>
                    <a:pt x="851" y="2489"/>
                  </a:cubicBezTo>
                  <a:cubicBezTo>
                    <a:pt x="756" y="2363"/>
                    <a:pt x="725" y="2269"/>
                    <a:pt x="725" y="2143"/>
                  </a:cubicBezTo>
                  <a:cubicBezTo>
                    <a:pt x="725" y="1702"/>
                    <a:pt x="1040" y="1418"/>
                    <a:pt x="1418" y="1418"/>
                  </a:cubicBezTo>
                  <a:close/>
                  <a:moveTo>
                    <a:pt x="4190" y="2111"/>
                  </a:moveTo>
                  <a:lnTo>
                    <a:pt x="4190" y="2804"/>
                  </a:lnTo>
                  <a:lnTo>
                    <a:pt x="3466" y="2804"/>
                  </a:lnTo>
                  <a:lnTo>
                    <a:pt x="3466" y="2111"/>
                  </a:lnTo>
                  <a:close/>
                  <a:moveTo>
                    <a:pt x="2772" y="2773"/>
                  </a:moveTo>
                  <a:lnTo>
                    <a:pt x="2772" y="3466"/>
                  </a:lnTo>
                  <a:lnTo>
                    <a:pt x="2079" y="3466"/>
                  </a:lnTo>
                  <a:cubicBezTo>
                    <a:pt x="1733" y="3466"/>
                    <a:pt x="1386" y="3624"/>
                    <a:pt x="1134" y="3844"/>
                  </a:cubicBezTo>
                  <a:cubicBezTo>
                    <a:pt x="1071" y="3718"/>
                    <a:pt x="1040" y="3592"/>
                    <a:pt x="1040" y="3466"/>
                  </a:cubicBezTo>
                  <a:cubicBezTo>
                    <a:pt x="1040" y="3088"/>
                    <a:pt x="1355" y="2773"/>
                    <a:pt x="1733" y="2773"/>
                  </a:cubicBezTo>
                  <a:close/>
                  <a:moveTo>
                    <a:pt x="5860" y="2804"/>
                  </a:moveTo>
                  <a:cubicBezTo>
                    <a:pt x="6270" y="2804"/>
                    <a:pt x="6585" y="3119"/>
                    <a:pt x="6585" y="3529"/>
                  </a:cubicBezTo>
                  <a:cubicBezTo>
                    <a:pt x="6585" y="3624"/>
                    <a:pt x="6553" y="3781"/>
                    <a:pt x="6459" y="3876"/>
                  </a:cubicBezTo>
                  <a:cubicBezTo>
                    <a:pt x="6270" y="3624"/>
                    <a:pt x="5923" y="3466"/>
                    <a:pt x="5576" y="3466"/>
                  </a:cubicBezTo>
                  <a:lnTo>
                    <a:pt x="4852" y="3466"/>
                  </a:lnTo>
                  <a:lnTo>
                    <a:pt x="4852" y="2804"/>
                  </a:lnTo>
                  <a:close/>
                  <a:moveTo>
                    <a:pt x="4190" y="3466"/>
                  </a:moveTo>
                  <a:lnTo>
                    <a:pt x="4190" y="4191"/>
                  </a:lnTo>
                  <a:lnTo>
                    <a:pt x="3466" y="4191"/>
                  </a:lnTo>
                  <a:lnTo>
                    <a:pt x="3466" y="3466"/>
                  </a:lnTo>
                  <a:close/>
                  <a:moveTo>
                    <a:pt x="4190" y="4884"/>
                  </a:moveTo>
                  <a:lnTo>
                    <a:pt x="4190" y="5608"/>
                  </a:lnTo>
                  <a:lnTo>
                    <a:pt x="3466" y="5608"/>
                  </a:lnTo>
                  <a:lnTo>
                    <a:pt x="3466" y="4884"/>
                  </a:lnTo>
                  <a:close/>
                  <a:moveTo>
                    <a:pt x="4190" y="6270"/>
                  </a:moveTo>
                  <a:lnTo>
                    <a:pt x="4190" y="7152"/>
                  </a:lnTo>
                  <a:lnTo>
                    <a:pt x="4190" y="7310"/>
                  </a:lnTo>
                  <a:cubicBezTo>
                    <a:pt x="4190" y="7499"/>
                    <a:pt x="4033" y="7656"/>
                    <a:pt x="3812" y="7656"/>
                  </a:cubicBezTo>
                  <a:cubicBezTo>
                    <a:pt x="3623" y="7656"/>
                    <a:pt x="3466" y="7499"/>
                    <a:pt x="3466" y="7310"/>
                  </a:cubicBezTo>
                  <a:lnTo>
                    <a:pt x="3466" y="7152"/>
                  </a:lnTo>
                  <a:lnTo>
                    <a:pt x="3466" y="6270"/>
                  </a:lnTo>
                  <a:close/>
                  <a:moveTo>
                    <a:pt x="5923" y="7656"/>
                  </a:moveTo>
                  <a:cubicBezTo>
                    <a:pt x="6112" y="7656"/>
                    <a:pt x="6270" y="7814"/>
                    <a:pt x="6270" y="8003"/>
                  </a:cubicBezTo>
                  <a:cubicBezTo>
                    <a:pt x="6270" y="8192"/>
                    <a:pt x="6144" y="8286"/>
                    <a:pt x="5986" y="8318"/>
                  </a:cubicBezTo>
                  <a:cubicBezTo>
                    <a:pt x="5734" y="8412"/>
                    <a:pt x="5450" y="8475"/>
                    <a:pt x="5198" y="8633"/>
                  </a:cubicBezTo>
                  <a:cubicBezTo>
                    <a:pt x="4789" y="8885"/>
                    <a:pt x="4411" y="9200"/>
                    <a:pt x="4096" y="9578"/>
                  </a:cubicBezTo>
                  <a:cubicBezTo>
                    <a:pt x="4064" y="9609"/>
                    <a:pt x="3938" y="9735"/>
                    <a:pt x="3812" y="9735"/>
                  </a:cubicBezTo>
                  <a:cubicBezTo>
                    <a:pt x="3655" y="9735"/>
                    <a:pt x="3592" y="9672"/>
                    <a:pt x="3560" y="9578"/>
                  </a:cubicBezTo>
                  <a:cubicBezTo>
                    <a:pt x="3088" y="8948"/>
                    <a:pt x="2426" y="8507"/>
                    <a:pt x="1670" y="8349"/>
                  </a:cubicBezTo>
                  <a:cubicBezTo>
                    <a:pt x="1544" y="8318"/>
                    <a:pt x="1386" y="8192"/>
                    <a:pt x="1386" y="8003"/>
                  </a:cubicBezTo>
                  <a:cubicBezTo>
                    <a:pt x="1386" y="7814"/>
                    <a:pt x="1544" y="7656"/>
                    <a:pt x="1733" y="7656"/>
                  </a:cubicBezTo>
                  <a:lnTo>
                    <a:pt x="2835" y="7656"/>
                  </a:lnTo>
                  <a:cubicBezTo>
                    <a:pt x="2993" y="8034"/>
                    <a:pt x="3371" y="8349"/>
                    <a:pt x="3844" y="8349"/>
                  </a:cubicBezTo>
                  <a:cubicBezTo>
                    <a:pt x="4316" y="8349"/>
                    <a:pt x="4663" y="8097"/>
                    <a:pt x="4820" y="7656"/>
                  </a:cubicBezTo>
                  <a:close/>
                  <a:moveTo>
                    <a:pt x="3812" y="0"/>
                  </a:moveTo>
                  <a:cubicBezTo>
                    <a:pt x="3371" y="0"/>
                    <a:pt x="2993" y="284"/>
                    <a:pt x="2835" y="725"/>
                  </a:cubicBezTo>
                  <a:lnTo>
                    <a:pt x="1386" y="725"/>
                  </a:lnTo>
                  <a:cubicBezTo>
                    <a:pt x="630" y="725"/>
                    <a:pt x="0" y="1355"/>
                    <a:pt x="0" y="2111"/>
                  </a:cubicBezTo>
                  <a:cubicBezTo>
                    <a:pt x="0" y="2489"/>
                    <a:pt x="158" y="2804"/>
                    <a:pt x="410" y="3088"/>
                  </a:cubicBezTo>
                  <a:cubicBezTo>
                    <a:pt x="378" y="3214"/>
                    <a:pt x="315" y="3340"/>
                    <a:pt x="315" y="3466"/>
                  </a:cubicBezTo>
                  <a:cubicBezTo>
                    <a:pt x="315" y="3876"/>
                    <a:pt x="473" y="4191"/>
                    <a:pt x="725" y="4474"/>
                  </a:cubicBezTo>
                  <a:cubicBezTo>
                    <a:pt x="693" y="4569"/>
                    <a:pt x="630" y="4726"/>
                    <a:pt x="630" y="4852"/>
                  </a:cubicBezTo>
                  <a:cubicBezTo>
                    <a:pt x="630" y="5608"/>
                    <a:pt x="1260" y="6238"/>
                    <a:pt x="2016" y="6238"/>
                  </a:cubicBezTo>
                  <a:cubicBezTo>
                    <a:pt x="2205" y="6238"/>
                    <a:pt x="2363" y="6081"/>
                    <a:pt x="2363" y="5892"/>
                  </a:cubicBezTo>
                  <a:cubicBezTo>
                    <a:pt x="2363" y="5671"/>
                    <a:pt x="2205" y="5514"/>
                    <a:pt x="2016" y="5514"/>
                  </a:cubicBezTo>
                  <a:cubicBezTo>
                    <a:pt x="1638" y="5514"/>
                    <a:pt x="1323" y="5199"/>
                    <a:pt x="1323" y="4821"/>
                  </a:cubicBezTo>
                  <a:cubicBezTo>
                    <a:pt x="1323" y="4411"/>
                    <a:pt x="1638" y="4096"/>
                    <a:pt x="2016" y="4096"/>
                  </a:cubicBezTo>
                  <a:lnTo>
                    <a:pt x="2741" y="4096"/>
                  </a:lnTo>
                  <a:lnTo>
                    <a:pt x="2741" y="6869"/>
                  </a:lnTo>
                  <a:lnTo>
                    <a:pt x="1701" y="6869"/>
                  </a:lnTo>
                  <a:cubicBezTo>
                    <a:pt x="1103" y="6869"/>
                    <a:pt x="693" y="7341"/>
                    <a:pt x="693" y="7877"/>
                  </a:cubicBezTo>
                  <a:cubicBezTo>
                    <a:pt x="693" y="8349"/>
                    <a:pt x="1008" y="8759"/>
                    <a:pt x="1481" y="8916"/>
                  </a:cubicBezTo>
                  <a:cubicBezTo>
                    <a:pt x="2048" y="9074"/>
                    <a:pt x="2615" y="9420"/>
                    <a:pt x="2961" y="9893"/>
                  </a:cubicBezTo>
                  <a:cubicBezTo>
                    <a:pt x="3151" y="10177"/>
                    <a:pt x="3466" y="10334"/>
                    <a:pt x="3781" y="10334"/>
                  </a:cubicBezTo>
                  <a:cubicBezTo>
                    <a:pt x="4096" y="10334"/>
                    <a:pt x="4411" y="10177"/>
                    <a:pt x="4631" y="9924"/>
                  </a:cubicBezTo>
                  <a:cubicBezTo>
                    <a:pt x="4852" y="9609"/>
                    <a:pt x="5135" y="9389"/>
                    <a:pt x="5482" y="9168"/>
                  </a:cubicBezTo>
                  <a:cubicBezTo>
                    <a:pt x="5671" y="9074"/>
                    <a:pt x="5891" y="8979"/>
                    <a:pt x="6112" y="8948"/>
                  </a:cubicBezTo>
                  <a:cubicBezTo>
                    <a:pt x="6585" y="8822"/>
                    <a:pt x="6900" y="8444"/>
                    <a:pt x="6900" y="7971"/>
                  </a:cubicBezTo>
                  <a:cubicBezTo>
                    <a:pt x="6900" y="7373"/>
                    <a:pt x="6427" y="6932"/>
                    <a:pt x="5891" y="6932"/>
                  </a:cubicBezTo>
                  <a:lnTo>
                    <a:pt x="4852" y="6932"/>
                  </a:lnTo>
                  <a:lnTo>
                    <a:pt x="4852" y="4191"/>
                  </a:lnTo>
                  <a:lnTo>
                    <a:pt x="5576" y="4191"/>
                  </a:lnTo>
                  <a:cubicBezTo>
                    <a:pt x="5954" y="4191"/>
                    <a:pt x="6270" y="4506"/>
                    <a:pt x="6270" y="4884"/>
                  </a:cubicBezTo>
                  <a:cubicBezTo>
                    <a:pt x="6270" y="5293"/>
                    <a:pt x="5954" y="5608"/>
                    <a:pt x="5576" y="5608"/>
                  </a:cubicBezTo>
                  <a:cubicBezTo>
                    <a:pt x="5356" y="5608"/>
                    <a:pt x="5198" y="5766"/>
                    <a:pt x="5198" y="5955"/>
                  </a:cubicBezTo>
                  <a:cubicBezTo>
                    <a:pt x="5198" y="6144"/>
                    <a:pt x="5356" y="6301"/>
                    <a:pt x="5576" y="6301"/>
                  </a:cubicBezTo>
                  <a:cubicBezTo>
                    <a:pt x="6301" y="6301"/>
                    <a:pt x="6931" y="5671"/>
                    <a:pt x="6931" y="4915"/>
                  </a:cubicBezTo>
                  <a:cubicBezTo>
                    <a:pt x="6931" y="4758"/>
                    <a:pt x="6900" y="4663"/>
                    <a:pt x="6868" y="4537"/>
                  </a:cubicBezTo>
                  <a:cubicBezTo>
                    <a:pt x="7152" y="4254"/>
                    <a:pt x="7246" y="3939"/>
                    <a:pt x="7246" y="3561"/>
                  </a:cubicBezTo>
                  <a:cubicBezTo>
                    <a:pt x="7246" y="3403"/>
                    <a:pt x="7215" y="3277"/>
                    <a:pt x="7183" y="3151"/>
                  </a:cubicBezTo>
                  <a:cubicBezTo>
                    <a:pt x="7498" y="2836"/>
                    <a:pt x="7656" y="2489"/>
                    <a:pt x="7656" y="2111"/>
                  </a:cubicBezTo>
                  <a:cubicBezTo>
                    <a:pt x="7656" y="1355"/>
                    <a:pt x="7026" y="725"/>
                    <a:pt x="6270" y="725"/>
                  </a:cubicBezTo>
                  <a:lnTo>
                    <a:pt x="4820" y="725"/>
                  </a:lnTo>
                  <a:cubicBezTo>
                    <a:pt x="4663" y="316"/>
                    <a:pt x="4285" y="0"/>
                    <a:pt x="3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4" name="Google Shape;10264;p84"/>
            <p:cNvSpPr/>
            <p:nvPr/>
          </p:nvSpPr>
          <p:spPr>
            <a:xfrm>
              <a:off x="-23229150" y="2710600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10775" y="693"/>
                  </a:moveTo>
                  <a:cubicBezTo>
                    <a:pt x="10996" y="693"/>
                    <a:pt x="11153" y="851"/>
                    <a:pt x="11153" y="1072"/>
                  </a:cubicBezTo>
                  <a:lnTo>
                    <a:pt x="11153" y="10775"/>
                  </a:lnTo>
                  <a:cubicBezTo>
                    <a:pt x="11153" y="10996"/>
                    <a:pt x="10996" y="11153"/>
                    <a:pt x="10775" y="11153"/>
                  </a:cubicBezTo>
                  <a:lnTo>
                    <a:pt x="1072" y="11153"/>
                  </a:lnTo>
                  <a:cubicBezTo>
                    <a:pt x="851" y="11153"/>
                    <a:pt x="694" y="10996"/>
                    <a:pt x="694" y="10775"/>
                  </a:cubicBezTo>
                  <a:lnTo>
                    <a:pt x="694" y="1072"/>
                  </a:lnTo>
                  <a:cubicBezTo>
                    <a:pt x="694" y="851"/>
                    <a:pt x="851" y="693"/>
                    <a:pt x="1072" y="693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lnTo>
                    <a:pt x="1" y="10775"/>
                  </a:lnTo>
                  <a:cubicBezTo>
                    <a:pt x="1" y="11374"/>
                    <a:pt x="473" y="11846"/>
                    <a:pt x="1072" y="11846"/>
                  </a:cubicBezTo>
                  <a:lnTo>
                    <a:pt x="10807" y="11846"/>
                  </a:lnTo>
                  <a:cubicBezTo>
                    <a:pt x="11374" y="11846"/>
                    <a:pt x="11847" y="11374"/>
                    <a:pt x="11847" y="10775"/>
                  </a:cubicBezTo>
                  <a:lnTo>
                    <a:pt x="11847" y="1072"/>
                  </a:lnTo>
                  <a:cubicBezTo>
                    <a:pt x="11847" y="473"/>
                    <a:pt x="11342" y="0"/>
                    <a:pt x="108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65" name="Google Shape;10265;p84"/>
          <p:cNvSpPr/>
          <p:nvPr/>
        </p:nvSpPr>
        <p:spPr>
          <a:xfrm>
            <a:off x="6650549" y="4273454"/>
            <a:ext cx="354136" cy="3531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5829" y="662"/>
                </a:moveTo>
                <a:cubicBezTo>
                  <a:pt x="6018" y="662"/>
                  <a:pt x="6176" y="820"/>
                  <a:pt x="6176" y="1009"/>
                </a:cubicBezTo>
                <a:cubicBezTo>
                  <a:pt x="6176" y="1229"/>
                  <a:pt x="6018" y="1387"/>
                  <a:pt x="5829" y="1387"/>
                </a:cubicBezTo>
                <a:cubicBezTo>
                  <a:pt x="5640" y="1387"/>
                  <a:pt x="5483" y="1229"/>
                  <a:pt x="5483" y="1009"/>
                </a:cubicBezTo>
                <a:cubicBezTo>
                  <a:pt x="5483" y="820"/>
                  <a:pt x="5640" y="662"/>
                  <a:pt x="5829" y="662"/>
                </a:cubicBezTo>
                <a:close/>
                <a:moveTo>
                  <a:pt x="3225" y="2798"/>
                </a:moveTo>
                <a:cubicBezTo>
                  <a:pt x="3766" y="2798"/>
                  <a:pt x="4911" y="3708"/>
                  <a:pt x="5483" y="4159"/>
                </a:cubicBezTo>
                <a:lnTo>
                  <a:pt x="5483" y="4884"/>
                </a:lnTo>
                <a:lnTo>
                  <a:pt x="4727" y="4884"/>
                </a:lnTo>
                <a:cubicBezTo>
                  <a:pt x="4758" y="4758"/>
                  <a:pt x="4790" y="4632"/>
                  <a:pt x="4790" y="4537"/>
                </a:cubicBezTo>
                <a:cubicBezTo>
                  <a:pt x="4790" y="4317"/>
                  <a:pt x="4632" y="4159"/>
                  <a:pt x="4443" y="4159"/>
                </a:cubicBezTo>
                <a:cubicBezTo>
                  <a:pt x="4254" y="4159"/>
                  <a:pt x="4097" y="4317"/>
                  <a:pt x="4097" y="4537"/>
                </a:cubicBezTo>
                <a:cubicBezTo>
                  <a:pt x="4097" y="4726"/>
                  <a:pt x="3939" y="4884"/>
                  <a:pt x="3750" y="4884"/>
                </a:cubicBezTo>
                <a:lnTo>
                  <a:pt x="3435" y="4884"/>
                </a:lnTo>
                <a:cubicBezTo>
                  <a:pt x="3655" y="4569"/>
                  <a:pt x="3813" y="4254"/>
                  <a:pt x="3908" y="3939"/>
                </a:cubicBezTo>
                <a:cubicBezTo>
                  <a:pt x="3971" y="3750"/>
                  <a:pt x="3844" y="3529"/>
                  <a:pt x="3655" y="3498"/>
                </a:cubicBezTo>
                <a:cubicBezTo>
                  <a:pt x="3617" y="3485"/>
                  <a:pt x="3578" y="3478"/>
                  <a:pt x="3541" y="3478"/>
                </a:cubicBezTo>
                <a:cubicBezTo>
                  <a:pt x="3395" y="3478"/>
                  <a:pt x="3265" y="3574"/>
                  <a:pt x="3214" y="3750"/>
                </a:cubicBezTo>
                <a:cubicBezTo>
                  <a:pt x="3025" y="4380"/>
                  <a:pt x="2710" y="4726"/>
                  <a:pt x="2269" y="4884"/>
                </a:cubicBezTo>
                <a:lnTo>
                  <a:pt x="1482" y="4884"/>
                </a:lnTo>
                <a:cubicBezTo>
                  <a:pt x="2049" y="4411"/>
                  <a:pt x="2364" y="3907"/>
                  <a:pt x="2584" y="3466"/>
                </a:cubicBezTo>
                <a:cubicBezTo>
                  <a:pt x="2836" y="3057"/>
                  <a:pt x="2962" y="2836"/>
                  <a:pt x="3151" y="2805"/>
                </a:cubicBezTo>
                <a:cubicBezTo>
                  <a:pt x="3174" y="2800"/>
                  <a:pt x="3199" y="2798"/>
                  <a:pt x="3225" y="2798"/>
                </a:cubicBezTo>
                <a:close/>
                <a:moveTo>
                  <a:pt x="8424" y="2770"/>
                </a:moveTo>
                <a:cubicBezTo>
                  <a:pt x="8442" y="2770"/>
                  <a:pt x="8459" y="2771"/>
                  <a:pt x="8476" y="2773"/>
                </a:cubicBezTo>
                <a:cubicBezTo>
                  <a:pt x="8665" y="2836"/>
                  <a:pt x="8791" y="3057"/>
                  <a:pt x="9011" y="3466"/>
                </a:cubicBezTo>
                <a:cubicBezTo>
                  <a:pt x="9263" y="3876"/>
                  <a:pt x="9578" y="4411"/>
                  <a:pt x="10082" y="4884"/>
                </a:cubicBezTo>
                <a:lnTo>
                  <a:pt x="9326" y="4884"/>
                </a:lnTo>
                <a:cubicBezTo>
                  <a:pt x="8885" y="4726"/>
                  <a:pt x="8570" y="4348"/>
                  <a:pt x="8381" y="3750"/>
                </a:cubicBezTo>
                <a:cubicBezTo>
                  <a:pt x="8328" y="3564"/>
                  <a:pt x="8164" y="3490"/>
                  <a:pt x="8019" y="3490"/>
                </a:cubicBezTo>
                <a:cubicBezTo>
                  <a:pt x="7992" y="3490"/>
                  <a:pt x="7965" y="3493"/>
                  <a:pt x="7940" y="3498"/>
                </a:cubicBezTo>
                <a:cubicBezTo>
                  <a:pt x="7783" y="3529"/>
                  <a:pt x="7688" y="3781"/>
                  <a:pt x="7720" y="3939"/>
                </a:cubicBezTo>
                <a:cubicBezTo>
                  <a:pt x="7783" y="4191"/>
                  <a:pt x="7940" y="4569"/>
                  <a:pt x="8192" y="4884"/>
                </a:cubicBezTo>
                <a:lnTo>
                  <a:pt x="7877" y="4884"/>
                </a:lnTo>
                <a:cubicBezTo>
                  <a:pt x="7688" y="4884"/>
                  <a:pt x="7531" y="4726"/>
                  <a:pt x="7531" y="4537"/>
                </a:cubicBezTo>
                <a:cubicBezTo>
                  <a:pt x="7531" y="4317"/>
                  <a:pt x="7373" y="4159"/>
                  <a:pt x="7153" y="4159"/>
                </a:cubicBezTo>
                <a:cubicBezTo>
                  <a:pt x="6963" y="4159"/>
                  <a:pt x="6806" y="4317"/>
                  <a:pt x="6806" y="4537"/>
                </a:cubicBezTo>
                <a:cubicBezTo>
                  <a:pt x="6806" y="4632"/>
                  <a:pt x="6837" y="4758"/>
                  <a:pt x="6900" y="4884"/>
                </a:cubicBezTo>
                <a:lnTo>
                  <a:pt x="6144" y="4884"/>
                </a:lnTo>
                <a:lnTo>
                  <a:pt x="6144" y="4159"/>
                </a:lnTo>
                <a:cubicBezTo>
                  <a:pt x="6663" y="3701"/>
                  <a:pt x="7863" y="2770"/>
                  <a:pt x="8424" y="2770"/>
                </a:cubicBezTo>
                <a:close/>
                <a:moveTo>
                  <a:pt x="7216" y="5545"/>
                </a:moveTo>
                <a:cubicBezTo>
                  <a:pt x="7405" y="5545"/>
                  <a:pt x="7562" y="5703"/>
                  <a:pt x="7562" y="5892"/>
                </a:cubicBezTo>
                <a:cubicBezTo>
                  <a:pt x="7562" y="6113"/>
                  <a:pt x="7405" y="6270"/>
                  <a:pt x="7216" y="6270"/>
                </a:cubicBezTo>
                <a:lnTo>
                  <a:pt x="6176" y="6270"/>
                </a:lnTo>
                <a:lnTo>
                  <a:pt x="6176" y="5545"/>
                </a:lnTo>
                <a:close/>
                <a:moveTo>
                  <a:pt x="5483" y="6963"/>
                </a:moveTo>
                <a:lnTo>
                  <a:pt x="5483" y="7688"/>
                </a:lnTo>
                <a:lnTo>
                  <a:pt x="4443" y="7688"/>
                </a:lnTo>
                <a:cubicBezTo>
                  <a:pt x="4254" y="7688"/>
                  <a:pt x="4097" y="7530"/>
                  <a:pt x="4097" y="7310"/>
                </a:cubicBezTo>
                <a:cubicBezTo>
                  <a:pt x="4097" y="7121"/>
                  <a:pt x="4254" y="6963"/>
                  <a:pt x="4443" y="6963"/>
                </a:cubicBezTo>
                <a:close/>
                <a:moveTo>
                  <a:pt x="6491" y="8349"/>
                </a:moveTo>
                <a:cubicBezTo>
                  <a:pt x="6680" y="8349"/>
                  <a:pt x="6837" y="8507"/>
                  <a:pt x="6837" y="8696"/>
                </a:cubicBezTo>
                <a:cubicBezTo>
                  <a:pt x="6837" y="8885"/>
                  <a:pt x="6680" y="9042"/>
                  <a:pt x="6491" y="9042"/>
                </a:cubicBezTo>
                <a:lnTo>
                  <a:pt x="6144" y="9042"/>
                </a:lnTo>
                <a:lnTo>
                  <a:pt x="6144" y="8349"/>
                </a:lnTo>
                <a:close/>
                <a:moveTo>
                  <a:pt x="5483" y="9736"/>
                </a:moveTo>
                <a:lnTo>
                  <a:pt x="5483" y="10429"/>
                </a:lnTo>
                <a:lnTo>
                  <a:pt x="5105" y="10429"/>
                </a:lnTo>
                <a:cubicBezTo>
                  <a:pt x="4916" y="10429"/>
                  <a:pt x="4758" y="10271"/>
                  <a:pt x="4758" y="10082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325" y="1"/>
                  <a:pt x="4853" y="473"/>
                  <a:pt x="4853" y="1009"/>
                </a:cubicBezTo>
                <a:cubicBezTo>
                  <a:pt x="4853" y="1450"/>
                  <a:pt x="5136" y="1828"/>
                  <a:pt x="5546" y="1985"/>
                </a:cubicBezTo>
                <a:lnTo>
                  <a:pt x="5546" y="3309"/>
                </a:lnTo>
                <a:cubicBezTo>
                  <a:pt x="4475" y="2440"/>
                  <a:pt x="3776" y="2104"/>
                  <a:pt x="3254" y="2104"/>
                </a:cubicBezTo>
                <a:cubicBezTo>
                  <a:pt x="3208" y="2104"/>
                  <a:pt x="3163" y="2106"/>
                  <a:pt x="3120" y="2111"/>
                </a:cubicBezTo>
                <a:cubicBezTo>
                  <a:pt x="2616" y="2206"/>
                  <a:pt x="2332" y="2678"/>
                  <a:pt x="2080" y="3151"/>
                </a:cubicBezTo>
                <a:cubicBezTo>
                  <a:pt x="1734" y="3750"/>
                  <a:pt x="1356" y="4474"/>
                  <a:pt x="253" y="4915"/>
                </a:cubicBezTo>
                <a:cubicBezTo>
                  <a:pt x="95" y="4978"/>
                  <a:pt x="1" y="5167"/>
                  <a:pt x="32" y="5325"/>
                </a:cubicBezTo>
                <a:cubicBezTo>
                  <a:pt x="95" y="5482"/>
                  <a:pt x="190" y="5577"/>
                  <a:pt x="410" y="5577"/>
                </a:cubicBezTo>
                <a:lnTo>
                  <a:pt x="5609" y="5577"/>
                </a:lnTo>
                <a:lnTo>
                  <a:pt x="5609" y="6302"/>
                </a:lnTo>
                <a:lnTo>
                  <a:pt x="4569" y="6302"/>
                </a:lnTo>
                <a:cubicBezTo>
                  <a:pt x="3971" y="6302"/>
                  <a:pt x="3561" y="6774"/>
                  <a:pt x="3561" y="7310"/>
                </a:cubicBezTo>
                <a:cubicBezTo>
                  <a:pt x="3561" y="7908"/>
                  <a:pt x="4034" y="8349"/>
                  <a:pt x="4569" y="8349"/>
                </a:cubicBezTo>
                <a:lnTo>
                  <a:pt x="5609" y="8349"/>
                </a:lnTo>
                <a:lnTo>
                  <a:pt x="5609" y="9042"/>
                </a:lnTo>
                <a:lnTo>
                  <a:pt x="5231" y="9042"/>
                </a:lnTo>
                <a:cubicBezTo>
                  <a:pt x="4664" y="9042"/>
                  <a:pt x="4223" y="9515"/>
                  <a:pt x="4223" y="10082"/>
                </a:cubicBezTo>
                <a:cubicBezTo>
                  <a:pt x="4223" y="10681"/>
                  <a:pt x="4695" y="11090"/>
                  <a:pt x="5231" y="11090"/>
                </a:cubicBezTo>
                <a:lnTo>
                  <a:pt x="5609" y="11090"/>
                </a:lnTo>
                <a:lnTo>
                  <a:pt x="5609" y="11468"/>
                </a:lnTo>
                <a:cubicBezTo>
                  <a:pt x="5609" y="11657"/>
                  <a:pt x="5766" y="11815"/>
                  <a:pt x="5955" y="11815"/>
                </a:cubicBezTo>
                <a:cubicBezTo>
                  <a:pt x="6144" y="11815"/>
                  <a:pt x="6302" y="11657"/>
                  <a:pt x="6302" y="11468"/>
                </a:cubicBezTo>
                <a:lnTo>
                  <a:pt x="6302" y="11090"/>
                </a:lnTo>
                <a:lnTo>
                  <a:pt x="6648" y="11090"/>
                </a:lnTo>
                <a:cubicBezTo>
                  <a:pt x="6869" y="11090"/>
                  <a:pt x="7027" y="10933"/>
                  <a:pt x="7027" y="10744"/>
                </a:cubicBezTo>
                <a:cubicBezTo>
                  <a:pt x="7027" y="10555"/>
                  <a:pt x="6869" y="10397"/>
                  <a:pt x="6648" y="10397"/>
                </a:cubicBezTo>
                <a:lnTo>
                  <a:pt x="6302" y="10397"/>
                </a:lnTo>
                <a:lnTo>
                  <a:pt x="6302" y="9673"/>
                </a:lnTo>
                <a:lnTo>
                  <a:pt x="6648" y="9673"/>
                </a:lnTo>
                <a:cubicBezTo>
                  <a:pt x="7247" y="9673"/>
                  <a:pt x="7688" y="9200"/>
                  <a:pt x="7688" y="8664"/>
                </a:cubicBezTo>
                <a:cubicBezTo>
                  <a:pt x="7688" y="8066"/>
                  <a:pt x="7216" y="7625"/>
                  <a:pt x="6648" y="7625"/>
                </a:cubicBezTo>
                <a:lnTo>
                  <a:pt x="6302" y="7625"/>
                </a:lnTo>
                <a:lnTo>
                  <a:pt x="6302" y="6932"/>
                </a:lnTo>
                <a:lnTo>
                  <a:pt x="7342" y="6932"/>
                </a:lnTo>
                <a:cubicBezTo>
                  <a:pt x="7909" y="6932"/>
                  <a:pt x="8350" y="6459"/>
                  <a:pt x="8350" y="5892"/>
                </a:cubicBezTo>
                <a:cubicBezTo>
                  <a:pt x="8350" y="5766"/>
                  <a:pt x="8318" y="5671"/>
                  <a:pt x="8287" y="5545"/>
                </a:cubicBezTo>
                <a:lnTo>
                  <a:pt x="11469" y="5545"/>
                </a:lnTo>
                <a:cubicBezTo>
                  <a:pt x="11626" y="5545"/>
                  <a:pt x="11784" y="5419"/>
                  <a:pt x="11815" y="5262"/>
                </a:cubicBezTo>
                <a:cubicBezTo>
                  <a:pt x="11847" y="5104"/>
                  <a:pt x="11658" y="4947"/>
                  <a:pt x="11500" y="4915"/>
                </a:cubicBezTo>
                <a:cubicBezTo>
                  <a:pt x="10398" y="4474"/>
                  <a:pt x="9988" y="3750"/>
                  <a:pt x="9641" y="3151"/>
                </a:cubicBezTo>
                <a:cubicBezTo>
                  <a:pt x="9389" y="2678"/>
                  <a:pt x="9137" y="2237"/>
                  <a:pt x="8633" y="2111"/>
                </a:cubicBezTo>
                <a:cubicBezTo>
                  <a:pt x="8563" y="2096"/>
                  <a:pt x="8491" y="2088"/>
                  <a:pt x="8417" y="2088"/>
                </a:cubicBezTo>
                <a:cubicBezTo>
                  <a:pt x="7893" y="2088"/>
                  <a:pt x="7252" y="2481"/>
                  <a:pt x="6176" y="3309"/>
                </a:cubicBezTo>
                <a:lnTo>
                  <a:pt x="6176" y="1985"/>
                </a:lnTo>
                <a:cubicBezTo>
                  <a:pt x="6585" y="1828"/>
                  <a:pt x="6900" y="1481"/>
                  <a:pt x="6900" y="1009"/>
                </a:cubicBezTo>
                <a:cubicBezTo>
                  <a:pt x="6900" y="410"/>
                  <a:pt x="6428" y="1"/>
                  <a:pt x="5861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0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" name="Google Shape;10270;p85"/>
          <p:cNvSpPr txBox="1">
            <a:spLocks noGrp="1"/>
          </p:cNvSpPr>
          <p:nvPr>
            <p:ph type="title" idx="4294967295"/>
          </p:nvPr>
        </p:nvSpPr>
        <p:spPr>
          <a:xfrm>
            <a:off x="849675" y="943775"/>
            <a:ext cx="34821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Business Icons</a:t>
            </a:r>
            <a:endParaRPr>
              <a:solidFill>
                <a:schemeClr val="tx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1" name="Google Shape;10271;p85"/>
          <p:cNvSpPr txBox="1">
            <a:spLocks noGrp="1"/>
          </p:cNvSpPr>
          <p:nvPr>
            <p:ph type="title" idx="4294967295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chemeClr val="tx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72" name="Google Shape;10272;p85"/>
          <p:cNvGrpSpPr/>
          <p:nvPr/>
        </p:nvGrpSpPr>
        <p:grpSpPr>
          <a:xfrm>
            <a:off x="854368" y="1541720"/>
            <a:ext cx="366269" cy="366240"/>
            <a:chOff x="-65131525" y="1914325"/>
            <a:chExt cx="316650" cy="316625"/>
          </a:xfrm>
          <a:solidFill>
            <a:schemeClr val="accent1">
              <a:lumMod val="75000"/>
            </a:schemeClr>
          </a:solidFill>
        </p:grpSpPr>
        <p:sp>
          <p:nvSpPr>
            <p:cNvPr id="10273" name="Google Shape;10273;p85"/>
            <p:cNvSpPr/>
            <p:nvPr/>
          </p:nvSpPr>
          <p:spPr>
            <a:xfrm>
              <a:off x="-65024400" y="1949750"/>
              <a:ext cx="103175" cy="247350"/>
            </a:xfrm>
            <a:custGeom>
              <a:avLst/>
              <a:gdLst/>
              <a:ahLst/>
              <a:cxnLst/>
              <a:rect l="l" t="t" r="r" b="b"/>
              <a:pathLst>
                <a:path w="4127" h="9894" extrusionOk="0">
                  <a:moveTo>
                    <a:pt x="2048" y="1"/>
                  </a:moveTo>
                  <a:cubicBezTo>
                    <a:pt x="1859" y="1"/>
                    <a:pt x="1638" y="190"/>
                    <a:pt x="1638" y="379"/>
                  </a:cubicBezTo>
                  <a:lnTo>
                    <a:pt x="1638" y="851"/>
                  </a:lnTo>
                  <a:cubicBezTo>
                    <a:pt x="725" y="1040"/>
                    <a:pt x="0" y="1891"/>
                    <a:pt x="0" y="2868"/>
                  </a:cubicBezTo>
                  <a:cubicBezTo>
                    <a:pt x="0" y="3970"/>
                    <a:pt x="977" y="4632"/>
                    <a:pt x="1827" y="5262"/>
                  </a:cubicBezTo>
                  <a:cubicBezTo>
                    <a:pt x="2552" y="5829"/>
                    <a:pt x="3308" y="6333"/>
                    <a:pt x="3308" y="6995"/>
                  </a:cubicBezTo>
                  <a:cubicBezTo>
                    <a:pt x="3308" y="7656"/>
                    <a:pt x="2772" y="8255"/>
                    <a:pt x="2079" y="8255"/>
                  </a:cubicBezTo>
                  <a:cubicBezTo>
                    <a:pt x="1418" y="8255"/>
                    <a:pt x="851" y="7688"/>
                    <a:pt x="851" y="6995"/>
                  </a:cubicBezTo>
                  <a:cubicBezTo>
                    <a:pt x="851" y="6774"/>
                    <a:pt x="662" y="6617"/>
                    <a:pt x="441" y="6617"/>
                  </a:cubicBezTo>
                  <a:cubicBezTo>
                    <a:pt x="189" y="6617"/>
                    <a:pt x="32" y="6806"/>
                    <a:pt x="32" y="6995"/>
                  </a:cubicBezTo>
                  <a:cubicBezTo>
                    <a:pt x="32" y="7971"/>
                    <a:pt x="756" y="8854"/>
                    <a:pt x="1701" y="9011"/>
                  </a:cubicBezTo>
                  <a:lnTo>
                    <a:pt x="1701" y="9484"/>
                  </a:lnTo>
                  <a:cubicBezTo>
                    <a:pt x="1701" y="9704"/>
                    <a:pt x="1890" y="9893"/>
                    <a:pt x="2079" y="9893"/>
                  </a:cubicBezTo>
                  <a:cubicBezTo>
                    <a:pt x="2268" y="9893"/>
                    <a:pt x="2489" y="9704"/>
                    <a:pt x="2489" y="9484"/>
                  </a:cubicBezTo>
                  <a:lnTo>
                    <a:pt x="2489" y="9011"/>
                  </a:lnTo>
                  <a:cubicBezTo>
                    <a:pt x="3434" y="8791"/>
                    <a:pt x="4127" y="7971"/>
                    <a:pt x="4127" y="6995"/>
                  </a:cubicBezTo>
                  <a:cubicBezTo>
                    <a:pt x="4127" y="5892"/>
                    <a:pt x="3151" y="5231"/>
                    <a:pt x="2331" y="4600"/>
                  </a:cubicBezTo>
                  <a:cubicBezTo>
                    <a:pt x="1575" y="4033"/>
                    <a:pt x="819" y="3529"/>
                    <a:pt x="819" y="2868"/>
                  </a:cubicBezTo>
                  <a:cubicBezTo>
                    <a:pt x="788" y="2143"/>
                    <a:pt x="1386" y="1607"/>
                    <a:pt x="2048" y="1607"/>
                  </a:cubicBezTo>
                  <a:cubicBezTo>
                    <a:pt x="2709" y="1607"/>
                    <a:pt x="3277" y="2143"/>
                    <a:pt x="3277" y="2868"/>
                  </a:cubicBezTo>
                  <a:cubicBezTo>
                    <a:pt x="3277" y="3088"/>
                    <a:pt x="3466" y="3246"/>
                    <a:pt x="3686" y="3246"/>
                  </a:cubicBezTo>
                  <a:cubicBezTo>
                    <a:pt x="3938" y="3246"/>
                    <a:pt x="4096" y="3057"/>
                    <a:pt x="4096" y="2868"/>
                  </a:cubicBezTo>
                  <a:cubicBezTo>
                    <a:pt x="4096" y="1891"/>
                    <a:pt x="3371" y="1009"/>
                    <a:pt x="2426" y="851"/>
                  </a:cubicBezTo>
                  <a:lnTo>
                    <a:pt x="2426" y="379"/>
                  </a:lnTo>
                  <a:cubicBezTo>
                    <a:pt x="2426" y="158"/>
                    <a:pt x="2237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4" name="Google Shape;10274;p85"/>
            <p:cNvSpPr/>
            <p:nvPr/>
          </p:nvSpPr>
          <p:spPr>
            <a:xfrm>
              <a:off x="-65131525" y="1914325"/>
              <a:ext cx="316650" cy="316625"/>
            </a:xfrm>
            <a:custGeom>
              <a:avLst/>
              <a:gdLst/>
              <a:ahLst/>
              <a:cxnLst/>
              <a:rect l="l" t="t" r="r" b="b"/>
              <a:pathLst>
                <a:path w="12666" h="12665" extrusionOk="0">
                  <a:moveTo>
                    <a:pt x="6333" y="819"/>
                  </a:moveTo>
                  <a:cubicBezTo>
                    <a:pt x="9357" y="819"/>
                    <a:pt x="11846" y="3308"/>
                    <a:pt x="11846" y="6332"/>
                  </a:cubicBezTo>
                  <a:cubicBezTo>
                    <a:pt x="11846" y="9357"/>
                    <a:pt x="9357" y="11846"/>
                    <a:pt x="6333" y="11846"/>
                  </a:cubicBezTo>
                  <a:cubicBezTo>
                    <a:pt x="3308" y="11846"/>
                    <a:pt x="819" y="9357"/>
                    <a:pt x="819" y="6332"/>
                  </a:cubicBezTo>
                  <a:cubicBezTo>
                    <a:pt x="819" y="3308"/>
                    <a:pt x="3308" y="819"/>
                    <a:pt x="6333" y="819"/>
                  </a:cubicBezTo>
                  <a:close/>
                  <a:moveTo>
                    <a:pt x="6333" y="0"/>
                  </a:moveTo>
                  <a:cubicBezTo>
                    <a:pt x="2836" y="0"/>
                    <a:pt x="0" y="2835"/>
                    <a:pt x="0" y="6332"/>
                  </a:cubicBezTo>
                  <a:cubicBezTo>
                    <a:pt x="0" y="9830"/>
                    <a:pt x="2836" y="12665"/>
                    <a:pt x="6333" y="12665"/>
                  </a:cubicBezTo>
                  <a:cubicBezTo>
                    <a:pt x="9830" y="12665"/>
                    <a:pt x="12665" y="9830"/>
                    <a:pt x="12665" y="6332"/>
                  </a:cubicBezTo>
                  <a:cubicBezTo>
                    <a:pt x="12665" y="2835"/>
                    <a:pt x="9830" y="0"/>
                    <a:pt x="6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75" name="Google Shape;10275;p85"/>
          <p:cNvGrpSpPr/>
          <p:nvPr/>
        </p:nvGrpSpPr>
        <p:grpSpPr>
          <a:xfrm>
            <a:off x="854368" y="2022007"/>
            <a:ext cx="366269" cy="366269"/>
            <a:chOff x="-65131525" y="2281350"/>
            <a:chExt cx="316650" cy="316650"/>
          </a:xfrm>
          <a:solidFill>
            <a:schemeClr val="accent1">
              <a:lumMod val="75000"/>
            </a:schemeClr>
          </a:solidFill>
        </p:grpSpPr>
        <p:sp>
          <p:nvSpPr>
            <p:cNvPr id="10276" name="Google Shape;10276;p85"/>
            <p:cNvSpPr/>
            <p:nvPr/>
          </p:nvSpPr>
          <p:spPr>
            <a:xfrm>
              <a:off x="-65131525" y="232230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073" y="820"/>
                  </a:moveTo>
                  <a:lnTo>
                    <a:pt x="5073" y="5514"/>
                  </a:lnTo>
                  <a:cubicBezTo>
                    <a:pt x="5073" y="5766"/>
                    <a:pt x="5262" y="5923"/>
                    <a:pt x="5482" y="5923"/>
                  </a:cubicBezTo>
                  <a:lnTo>
                    <a:pt x="10145" y="5923"/>
                  </a:lnTo>
                  <a:cubicBezTo>
                    <a:pt x="9956" y="8318"/>
                    <a:pt x="7940" y="10208"/>
                    <a:pt x="5482" y="10208"/>
                  </a:cubicBezTo>
                  <a:cubicBezTo>
                    <a:pt x="2867" y="10208"/>
                    <a:pt x="788" y="8129"/>
                    <a:pt x="788" y="5514"/>
                  </a:cubicBezTo>
                  <a:cubicBezTo>
                    <a:pt x="788" y="3088"/>
                    <a:pt x="2678" y="1072"/>
                    <a:pt x="5073" y="820"/>
                  </a:cubicBezTo>
                  <a:close/>
                  <a:moveTo>
                    <a:pt x="5514" y="0"/>
                  </a:moveTo>
                  <a:cubicBezTo>
                    <a:pt x="2458" y="0"/>
                    <a:pt x="0" y="2489"/>
                    <a:pt x="0" y="5514"/>
                  </a:cubicBezTo>
                  <a:cubicBezTo>
                    <a:pt x="0" y="8538"/>
                    <a:pt x="2458" y="11027"/>
                    <a:pt x="5514" y="11027"/>
                  </a:cubicBezTo>
                  <a:cubicBezTo>
                    <a:pt x="8538" y="11027"/>
                    <a:pt x="11027" y="8538"/>
                    <a:pt x="11027" y="5514"/>
                  </a:cubicBezTo>
                  <a:cubicBezTo>
                    <a:pt x="11027" y="5293"/>
                    <a:pt x="10807" y="5104"/>
                    <a:pt x="10618" y="5104"/>
                  </a:cubicBezTo>
                  <a:lnTo>
                    <a:pt x="5923" y="5104"/>
                  </a:lnTo>
                  <a:lnTo>
                    <a:pt x="5923" y="410"/>
                  </a:lnTo>
                  <a:cubicBezTo>
                    <a:pt x="5892" y="158"/>
                    <a:pt x="5734" y="0"/>
                    <a:pt x="55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7" name="Google Shape;10277;p85"/>
            <p:cNvSpPr/>
            <p:nvPr/>
          </p:nvSpPr>
          <p:spPr>
            <a:xfrm>
              <a:off x="-64963775" y="2281350"/>
              <a:ext cx="148900" cy="148875"/>
            </a:xfrm>
            <a:custGeom>
              <a:avLst/>
              <a:gdLst/>
              <a:ahLst/>
              <a:cxnLst/>
              <a:rect l="l" t="t" r="r" b="b"/>
              <a:pathLst>
                <a:path w="5956" h="5955" extrusionOk="0">
                  <a:moveTo>
                    <a:pt x="852" y="819"/>
                  </a:moveTo>
                  <a:cubicBezTo>
                    <a:pt x="3088" y="1008"/>
                    <a:pt x="4884" y="2836"/>
                    <a:pt x="5105" y="5073"/>
                  </a:cubicBezTo>
                  <a:lnTo>
                    <a:pt x="852" y="5073"/>
                  </a:lnTo>
                  <a:lnTo>
                    <a:pt x="852" y="819"/>
                  </a:ln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lnTo>
                    <a:pt x="1" y="5514"/>
                  </a:lnTo>
                  <a:cubicBezTo>
                    <a:pt x="1" y="5734"/>
                    <a:pt x="221" y="5955"/>
                    <a:pt x="442" y="5955"/>
                  </a:cubicBezTo>
                  <a:lnTo>
                    <a:pt x="5514" y="5955"/>
                  </a:lnTo>
                  <a:cubicBezTo>
                    <a:pt x="5766" y="5955"/>
                    <a:pt x="5955" y="5734"/>
                    <a:pt x="5955" y="5514"/>
                  </a:cubicBezTo>
                  <a:cubicBezTo>
                    <a:pt x="5955" y="2426"/>
                    <a:pt x="3466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78" name="Google Shape;10278;p85"/>
          <p:cNvGrpSpPr/>
          <p:nvPr/>
        </p:nvGrpSpPr>
        <p:grpSpPr>
          <a:xfrm>
            <a:off x="857564" y="2487006"/>
            <a:ext cx="359878" cy="367165"/>
            <a:chOff x="-65129950" y="2646800"/>
            <a:chExt cx="311125" cy="317425"/>
          </a:xfrm>
          <a:solidFill>
            <a:schemeClr val="accent1">
              <a:lumMod val="75000"/>
            </a:schemeClr>
          </a:solidFill>
        </p:grpSpPr>
        <p:sp>
          <p:nvSpPr>
            <p:cNvPr id="10279" name="Google Shape;10279;p85"/>
            <p:cNvSpPr/>
            <p:nvPr/>
          </p:nvSpPr>
          <p:spPr>
            <a:xfrm>
              <a:off x="-65129950" y="2646800"/>
              <a:ext cx="311125" cy="317425"/>
            </a:xfrm>
            <a:custGeom>
              <a:avLst/>
              <a:gdLst/>
              <a:ahLst/>
              <a:cxnLst/>
              <a:rect l="l" t="t" r="r" b="b"/>
              <a:pathLst>
                <a:path w="12445" h="12697" extrusionOk="0">
                  <a:moveTo>
                    <a:pt x="6648" y="851"/>
                  </a:moveTo>
                  <a:lnTo>
                    <a:pt x="6648" y="1954"/>
                  </a:lnTo>
                  <a:lnTo>
                    <a:pt x="5860" y="1954"/>
                  </a:lnTo>
                  <a:lnTo>
                    <a:pt x="5860" y="851"/>
                  </a:lnTo>
                  <a:close/>
                  <a:moveTo>
                    <a:pt x="1261" y="1954"/>
                  </a:moveTo>
                  <a:cubicBezTo>
                    <a:pt x="1355" y="1954"/>
                    <a:pt x="1450" y="1985"/>
                    <a:pt x="1544" y="2080"/>
                  </a:cubicBezTo>
                  <a:cubicBezTo>
                    <a:pt x="1733" y="2237"/>
                    <a:pt x="1733" y="2521"/>
                    <a:pt x="1576" y="2678"/>
                  </a:cubicBezTo>
                  <a:cubicBezTo>
                    <a:pt x="1497" y="2757"/>
                    <a:pt x="1387" y="2797"/>
                    <a:pt x="1276" y="2797"/>
                  </a:cubicBezTo>
                  <a:cubicBezTo>
                    <a:pt x="1166" y="2797"/>
                    <a:pt x="1056" y="2757"/>
                    <a:pt x="977" y="2678"/>
                  </a:cubicBezTo>
                  <a:cubicBezTo>
                    <a:pt x="819" y="2521"/>
                    <a:pt x="819" y="2237"/>
                    <a:pt x="977" y="2080"/>
                  </a:cubicBezTo>
                  <a:cubicBezTo>
                    <a:pt x="1072" y="1985"/>
                    <a:pt x="1198" y="1954"/>
                    <a:pt x="1261" y="1954"/>
                  </a:cubicBezTo>
                  <a:close/>
                  <a:moveTo>
                    <a:pt x="11216" y="1954"/>
                  </a:moveTo>
                  <a:cubicBezTo>
                    <a:pt x="11468" y="1954"/>
                    <a:pt x="11626" y="2143"/>
                    <a:pt x="11626" y="2395"/>
                  </a:cubicBezTo>
                  <a:cubicBezTo>
                    <a:pt x="11626" y="2615"/>
                    <a:pt x="11437" y="2836"/>
                    <a:pt x="11216" y="2836"/>
                  </a:cubicBezTo>
                  <a:cubicBezTo>
                    <a:pt x="11027" y="2836"/>
                    <a:pt x="10807" y="2615"/>
                    <a:pt x="10807" y="2395"/>
                  </a:cubicBezTo>
                  <a:cubicBezTo>
                    <a:pt x="10807" y="2143"/>
                    <a:pt x="10996" y="1954"/>
                    <a:pt x="11216" y="1954"/>
                  </a:cubicBezTo>
                  <a:close/>
                  <a:moveTo>
                    <a:pt x="6270" y="2773"/>
                  </a:moveTo>
                  <a:cubicBezTo>
                    <a:pt x="8759" y="2773"/>
                    <a:pt x="10807" y="4821"/>
                    <a:pt x="10807" y="7341"/>
                  </a:cubicBezTo>
                  <a:cubicBezTo>
                    <a:pt x="10807" y="9861"/>
                    <a:pt x="8759" y="11909"/>
                    <a:pt x="6270" y="11909"/>
                  </a:cubicBezTo>
                  <a:cubicBezTo>
                    <a:pt x="3781" y="11909"/>
                    <a:pt x="1733" y="9861"/>
                    <a:pt x="1733" y="7341"/>
                  </a:cubicBezTo>
                  <a:cubicBezTo>
                    <a:pt x="1733" y="4821"/>
                    <a:pt x="3781" y="2773"/>
                    <a:pt x="6270" y="2773"/>
                  </a:cubicBezTo>
                  <a:close/>
                  <a:moveTo>
                    <a:pt x="4663" y="0"/>
                  </a:moveTo>
                  <a:cubicBezTo>
                    <a:pt x="4411" y="0"/>
                    <a:pt x="4254" y="189"/>
                    <a:pt x="4254" y="410"/>
                  </a:cubicBezTo>
                  <a:cubicBezTo>
                    <a:pt x="4254" y="662"/>
                    <a:pt x="4474" y="851"/>
                    <a:pt x="4663" y="851"/>
                  </a:cubicBezTo>
                  <a:lnTo>
                    <a:pt x="5104" y="851"/>
                  </a:lnTo>
                  <a:lnTo>
                    <a:pt x="5104" y="2111"/>
                  </a:lnTo>
                  <a:cubicBezTo>
                    <a:pt x="4254" y="2300"/>
                    <a:pt x="3466" y="2710"/>
                    <a:pt x="2836" y="3245"/>
                  </a:cubicBezTo>
                  <a:lnTo>
                    <a:pt x="2489" y="2899"/>
                  </a:lnTo>
                  <a:cubicBezTo>
                    <a:pt x="2741" y="2426"/>
                    <a:pt x="2647" y="1891"/>
                    <a:pt x="2269" y="1481"/>
                  </a:cubicBezTo>
                  <a:cubicBezTo>
                    <a:pt x="2032" y="1245"/>
                    <a:pt x="1717" y="1127"/>
                    <a:pt x="1394" y="1127"/>
                  </a:cubicBezTo>
                  <a:cubicBezTo>
                    <a:pt x="1072" y="1127"/>
                    <a:pt x="741" y="1245"/>
                    <a:pt x="473" y="1481"/>
                  </a:cubicBezTo>
                  <a:cubicBezTo>
                    <a:pt x="0" y="1954"/>
                    <a:pt x="0" y="2741"/>
                    <a:pt x="473" y="3245"/>
                  </a:cubicBezTo>
                  <a:cubicBezTo>
                    <a:pt x="725" y="3498"/>
                    <a:pt x="1040" y="3624"/>
                    <a:pt x="1355" y="3624"/>
                  </a:cubicBezTo>
                  <a:cubicBezTo>
                    <a:pt x="1544" y="3624"/>
                    <a:pt x="1702" y="3561"/>
                    <a:pt x="1891" y="3498"/>
                  </a:cubicBezTo>
                  <a:lnTo>
                    <a:pt x="2269" y="3844"/>
                  </a:lnTo>
                  <a:cubicBezTo>
                    <a:pt x="1481" y="4789"/>
                    <a:pt x="946" y="6018"/>
                    <a:pt x="946" y="7341"/>
                  </a:cubicBezTo>
                  <a:cubicBezTo>
                    <a:pt x="946" y="10303"/>
                    <a:pt x="3371" y="12697"/>
                    <a:pt x="6301" y="12697"/>
                  </a:cubicBezTo>
                  <a:cubicBezTo>
                    <a:pt x="9263" y="12697"/>
                    <a:pt x="11657" y="10303"/>
                    <a:pt x="11657" y="7341"/>
                  </a:cubicBezTo>
                  <a:cubicBezTo>
                    <a:pt x="11657" y="6018"/>
                    <a:pt x="11185" y="4789"/>
                    <a:pt x="10365" y="3844"/>
                  </a:cubicBezTo>
                  <a:lnTo>
                    <a:pt x="10712" y="3498"/>
                  </a:lnTo>
                  <a:cubicBezTo>
                    <a:pt x="10838" y="3561"/>
                    <a:pt x="11027" y="3624"/>
                    <a:pt x="11216" y="3624"/>
                  </a:cubicBezTo>
                  <a:cubicBezTo>
                    <a:pt x="11909" y="3624"/>
                    <a:pt x="12445" y="3056"/>
                    <a:pt x="12445" y="2363"/>
                  </a:cubicBezTo>
                  <a:cubicBezTo>
                    <a:pt x="12445" y="1670"/>
                    <a:pt x="11909" y="1135"/>
                    <a:pt x="11216" y="1135"/>
                  </a:cubicBezTo>
                  <a:cubicBezTo>
                    <a:pt x="10555" y="1135"/>
                    <a:pt x="10019" y="1670"/>
                    <a:pt x="10019" y="2363"/>
                  </a:cubicBezTo>
                  <a:cubicBezTo>
                    <a:pt x="10019" y="2552"/>
                    <a:pt x="10050" y="2710"/>
                    <a:pt x="10113" y="2899"/>
                  </a:cubicBezTo>
                  <a:lnTo>
                    <a:pt x="9767" y="3245"/>
                  </a:lnTo>
                  <a:cubicBezTo>
                    <a:pt x="9137" y="2710"/>
                    <a:pt x="8349" y="2300"/>
                    <a:pt x="7530" y="2111"/>
                  </a:cubicBezTo>
                  <a:lnTo>
                    <a:pt x="7530" y="851"/>
                  </a:lnTo>
                  <a:lnTo>
                    <a:pt x="7971" y="851"/>
                  </a:lnTo>
                  <a:cubicBezTo>
                    <a:pt x="8192" y="851"/>
                    <a:pt x="8349" y="662"/>
                    <a:pt x="8349" y="410"/>
                  </a:cubicBezTo>
                  <a:cubicBezTo>
                    <a:pt x="8349" y="189"/>
                    <a:pt x="8160" y="0"/>
                    <a:pt x="79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0" name="Google Shape;10280;p85"/>
            <p:cNvSpPr/>
            <p:nvPr/>
          </p:nvSpPr>
          <p:spPr>
            <a:xfrm>
              <a:off x="-65066950" y="2738175"/>
              <a:ext cx="187475" cy="185100"/>
            </a:xfrm>
            <a:custGeom>
              <a:avLst/>
              <a:gdLst/>
              <a:ahLst/>
              <a:cxnLst/>
              <a:rect l="l" t="t" r="r" b="b"/>
              <a:pathLst>
                <a:path w="7499" h="7404" extrusionOk="0">
                  <a:moveTo>
                    <a:pt x="3309" y="819"/>
                  </a:moveTo>
                  <a:lnTo>
                    <a:pt x="3309" y="3686"/>
                  </a:lnTo>
                  <a:cubicBezTo>
                    <a:pt x="3309" y="3938"/>
                    <a:pt x="3498" y="4127"/>
                    <a:pt x="3718" y="4127"/>
                  </a:cubicBezTo>
                  <a:lnTo>
                    <a:pt x="6612" y="4127"/>
                  </a:lnTo>
                  <a:cubicBezTo>
                    <a:pt x="6410" y="5529"/>
                    <a:pt x="5188" y="6585"/>
                    <a:pt x="3750" y="6585"/>
                  </a:cubicBezTo>
                  <a:cubicBezTo>
                    <a:pt x="2143" y="6585"/>
                    <a:pt x="820" y="5261"/>
                    <a:pt x="820" y="3686"/>
                  </a:cubicBezTo>
                  <a:cubicBezTo>
                    <a:pt x="820" y="2237"/>
                    <a:pt x="1891" y="1008"/>
                    <a:pt x="3309" y="819"/>
                  </a:cubicBezTo>
                  <a:close/>
                  <a:moveTo>
                    <a:pt x="3750" y="0"/>
                  </a:moveTo>
                  <a:cubicBezTo>
                    <a:pt x="1702" y="0"/>
                    <a:pt x="1" y="1638"/>
                    <a:pt x="1" y="3686"/>
                  </a:cubicBezTo>
                  <a:cubicBezTo>
                    <a:pt x="1" y="5734"/>
                    <a:pt x="1671" y="7404"/>
                    <a:pt x="3750" y="7404"/>
                  </a:cubicBezTo>
                  <a:cubicBezTo>
                    <a:pt x="5798" y="7404"/>
                    <a:pt x="7499" y="5734"/>
                    <a:pt x="7499" y="3686"/>
                  </a:cubicBezTo>
                  <a:cubicBezTo>
                    <a:pt x="7499" y="3466"/>
                    <a:pt x="7278" y="3277"/>
                    <a:pt x="7058" y="3277"/>
                  </a:cubicBezTo>
                  <a:lnTo>
                    <a:pt x="4128" y="3277"/>
                  </a:lnTo>
                  <a:lnTo>
                    <a:pt x="4128" y="378"/>
                  </a:lnTo>
                  <a:cubicBezTo>
                    <a:pt x="4128" y="158"/>
                    <a:pt x="3939" y="0"/>
                    <a:pt x="3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1" name="Google Shape;10281;p85"/>
          <p:cNvGrpSpPr/>
          <p:nvPr/>
        </p:nvGrpSpPr>
        <p:grpSpPr>
          <a:xfrm>
            <a:off x="3060897" y="1540332"/>
            <a:ext cx="368987" cy="369016"/>
            <a:chOff x="-63252250" y="1930850"/>
            <a:chExt cx="319000" cy="319025"/>
          </a:xfrm>
          <a:solidFill>
            <a:schemeClr val="accent1">
              <a:lumMod val="75000"/>
            </a:schemeClr>
          </a:solidFill>
        </p:grpSpPr>
        <p:sp>
          <p:nvSpPr>
            <p:cNvPr id="10282" name="Google Shape;10282;p85"/>
            <p:cNvSpPr/>
            <p:nvPr/>
          </p:nvSpPr>
          <p:spPr>
            <a:xfrm>
              <a:off x="-63252250" y="1930850"/>
              <a:ext cx="319000" cy="319025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7026" y="914"/>
                  </a:moveTo>
                  <a:lnTo>
                    <a:pt x="7026" y="1954"/>
                  </a:lnTo>
                  <a:cubicBezTo>
                    <a:pt x="7026" y="2174"/>
                    <a:pt x="7120" y="2332"/>
                    <a:pt x="7341" y="2363"/>
                  </a:cubicBezTo>
                  <a:cubicBezTo>
                    <a:pt x="7813" y="2489"/>
                    <a:pt x="8286" y="2647"/>
                    <a:pt x="8664" y="2899"/>
                  </a:cubicBezTo>
                  <a:cubicBezTo>
                    <a:pt x="8733" y="2954"/>
                    <a:pt x="8820" y="2979"/>
                    <a:pt x="8905" y="2979"/>
                  </a:cubicBezTo>
                  <a:cubicBezTo>
                    <a:pt x="9012" y="2979"/>
                    <a:pt x="9115" y="2938"/>
                    <a:pt x="9168" y="2868"/>
                  </a:cubicBezTo>
                  <a:lnTo>
                    <a:pt x="9924" y="2111"/>
                  </a:lnTo>
                  <a:lnTo>
                    <a:pt x="10712" y="2899"/>
                  </a:lnTo>
                  <a:lnTo>
                    <a:pt x="9956" y="3655"/>
                  </a:lnTo>
                  <a:cubicBezTo>
                    <a:pt x="9861" y="3781"/>
                    <a:pt x="9798" y="4002"/>
                    <a:pt x="9924" y="4159"/>
                  </a:cubicBezTo>
                  <a:cubicBezTo>
                    <a:pt x="10208" y="4600"/>
                    <a:pt x="10397" y="5041"/>
                    <a:pt x="10460" y="5514"/>
                  </a:cubicBezTo>
                  <a:cubicBezTo>
                    <a:pt x="10523" y="5703"/>
                    <a:pt x="10680" y="5829"/>
                    <a:pt x="10869" y="5829"/>
                  </a:cubicBezTo>
                  <a:lnTo>
                    <a:pt x="11941" y="5829"/>
                  </a:lnTo>
                  <a:lnTo>
                    <a:pt x="11941" y="6932"/>
                  </a:lnTo>
                  <a:lnTo>
                    <a:pt x="10869" y="6932"/>
                  </a:lnTo>
                  <a:cubicBezTo>
                    <a:pt x="10680" y="6932"/>
                    <a:pt x="10523" y="7058"/>
                    <a:pt x="10460" y="7247"/>
                  </a:cubicBezTo>
                  <a:cubicBezTo>
                    <a:pt x="10365" y="7719"/>
                    <a:pt x="10208" y="8192"/>
                    <a:pt x="9924" y="8570"/>
                  </a:cubicBezTo>
                  <a:cubicBezTo>
                    <a:pt x="9798" y="8727"/>
                    <a:pt x="9861" y="8979"/>
                    <a:pt x="9956" y="9105"/>
                  </a:cubicBezTo>
                  <a:lnTo>
                    <a:pt x="10712" y="9830"/>
                  </a:lnTo>
                  <a:lnTo>
                    <a:pt x="9924" y="10618"/>
                  </a:lnTo>
                  <a:lnTo>
                    <a:pt x="9168" y="9893"/>
                  </a:lnTo>
                  <a:cubicBezTo>
                    <a:pt x="9111" y="9817"/>
                    <a:pt x="8996" y="9775"/>
                    <a:pt x="8879" y="9775"/>
                  </a:cubicBezTo>
                  <a:cubicBezTo>
                    <a:pt x="8803" y="9775"/>
                    <a:pt x="8726" y="9793"/>
                    <a:pt x="8664" y="9830"/>
                  </a:cubicBezTo>
                  <a:cubicBezTo>
                    <a:pt x="8223" y="10114"/>
                    <a:pt x="7813" y="10303"/>
                    <a:pt x="7341" y="10397"/>
                  </a:cubicBezTo>
                  <a:cubicBezTo>
                    <a:pt x="7120" y="10429"/>
                    <a:pt x="7026" y="10586"/>
                    <a:pt x="7026" y="10775"/>
                  </a:cubicBezTo>
                  <a:lnTo>
                    <a:pt x="7026" y="11846"/>
                  </a:lnTo>
                  <a:lnTo>
                    <a:pt x="5923" y="11846"/>
                  </a:lnTo>
                  <a:lnTo>
                    <a:pt x="5923" y="10775"/>
                  </a:lnTo>
                  <a:cubicBezTo>
                    <a:pt x="5923" y="10586"/>
                    <a:pt x="5797" y="10429"/>
                    <a:pt x="5577" y="10397"/>
                  </a:cubicBezTo>
                  <a:cubicBezTo>
                    <a:pt x="5135" y="10271"/>
                    <a:pt x="4663" y="10114"/>
                    <a:pt x="4253" y="9830"/>
                  </a:cubicBezTo>
                  <a:cubicBezTo>
                    <a:pt x="4191" y="9793"/>
                    <a:pt x="4119" y="9775"/>
                    <a:pt x="4047" y="9775"/>
                  </a:cubicBezTo>
                  <a:cubicBezTo>
                    <a:pt x="3937" y="9775"/>
                    <a:pt x="3826" y="9817"/>
                    <a:pt x="3749" y="9893"/>
                  </a:cubicBezTo>
                  <a:lnTo>
                    <a:pt x="2993" y="10618"/>
                  </a:lnTo>
                  <a:lnTo>
                    <a:pt x="2206" y="9830"/>
                  </a:lnTo>
                  <a:lnTo>
                    <a:pt x="2962" y="9105"/>
                  </a:lnTo>
                  <a:cubicBezTo>
                    <a:pt x="3088" y="8979"/>
                    <a:pt x="3119" y="8727"/>
                    <a:pt x="2993" y="8570"/>
                  </a:cubicBezTo>
                  <a:cubicBezTo>
                    <a:pt x="2710" y="8160"/>
                    <a:pt x="2521" y="7719"/>
                    <a:pt x="2458" y="7247"/>
                  </a:cubicBezTo>
                  <a:cubicBezTo>
                    <a:pt x="2395" y="7058"/>
                    <a:pt x="2237" y="6932"/>
                    <a:pt x="2048" y="6932"/>
                  </a:cubicBezTo>
                  <a:lnTo>
                    <a:pt x="977" y="6932"/>
                  </a:lnTo>
                  <a:lnTo>
                    <a:pt x="977" y="5829"/>
                  </a:lnTo>
                  <a:lnTo>
                    <a:pt x="2048" y="5829"/>
                  </a:lnTo>
                  <a:cubicBezTo>
                    <a:pt x="2237" y="5829"/>
                    <a:pt x="2395" y="5703"/>
                    <a:pt x="2458" y="5514"/>
                  </a:cubicBezTo>
                  <a:cubicBezTo>
                    <a:pt x="2552" y="5041"/>
                    <a:pt x="2710" y="4569"/>
                    <a:pt x="2993" y="4159"/>
                  </a:cubicBezTo>
                  <a:cubicBezTo>
                    <a:pt x="3119" y="4002"/>
                    <a:pt x="3088" y="3781"/>
                    <a:pt x="2962" y="3655"/>
                  </a:cubicBezTo>
                  <a:lnTo>
                    <a:pt x="2206" y="2899"/>
                  </a:lnTo>
                  <a:lnTo>
                    <a:pt x="2993" y="2111"/>
                  </a:lnTo>
                  <a:lnTo>
                    <a:pt x="3749" y="2868"/>
                  </a:lnTo>
                  <a:cubicBezTo>
                    <a:pt x="3820" y="2938"/>
                    <a:pt x="3921" y="2979"/>
                    <a:pt x="4023" y="2979"/>
                  </a:cubicBezTo>
                  <a:cubicBezTo>
                    <a:pt x="4103" y="2979"/>
                    <a:pt x="4184" y="2954"/>
                    <a:pt x="4253" y="2899"/>
                  </a:cubicBezTo>
                  <a:cubicBezTo>
                    <a:pt x="4694" y="2647"/>
                    <a:pt x="5135" y="2426"/>
                    <a:pt x="5577" y="2363"/>
                  </a:cubicBezTo>
                  <a:cubicBezTo>
                    <a:pt x="5797" y="2332"/>
                    <a:pt x="5923" y="2174"/>
                    <a:pt x="5923" y="1954"/>
                  </a:cubicBezTo>
                  <a:lnTo>
                    <a:pt x="5923" y="914"/>
                  </a:ln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20"/>
                  </a:cubicBezTo>
                  <a:lnTo>
                    <a:pt x="5009" y="1576"/>
                  </a:lnTo>
                  <a:cubicBezTo>
                    <a:pt x="4631" y="1702"/>
                    <a:pt x="4285" y="1796"/>
                    <a:pt x="3970" y="2017"/>
                  </a:cubicBezTo>
                  <a:lnTo>
                    <a:pt x="3466" y="1481"/>
                  </a:lnTo>
                  <a:cubicBezTo>
                    <a:pt x="3308" y="1324"/>
                    <a:pt x="3103" y="1245"/>
                    <a:pt x="2891" y="1245"/>
                  </a:cubicBezTo>
                  <a:cubicBezTo>
                    <a:pt x="2678" y="1245"/>
                    <a:pt x="2458" y="1324"/>
                    <a:pt x="2269" y="1481"/>
                  </a:cubicBezTo>
                  <a:lnTo>
                    <a:pt x="1481" y="2269"/>
                  </a:lnTo>
                  <a:cubicBezTo>
                    <a:pt x="1166" y="2584"/>
                    <a:pt x="1166" y="3120"/>
                    <a:pt x="1481" y="3466"/>
                  </a:cubicBezTo>
                  <a:lnTo>
                    <a:pt x="2017" y="3970"/>
                  </a:lnTo>
                  <a:cubicBezTo>
                    <a:pt x="1796" y="4285"/>
                    <a:pt x="1701" y="4632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6"/>
                    <a:pt x="0" y="5829"/>
                  </a:cubicBezTo>
                  <a:lnTo>
                    <a:pt x="0" y="6932"/>
                  </a:lnTo>
                  <a:cubicBezTo>
                    <a:pt x="0" y="7404"/>
                    <a:pt x="347" y="7751"/>
                    <a:pt x="819" y="7751"/>
                  </a:cubicBezTo>
                  <a:lnTo>
                    <a:pt x="1575" y="7751"/>
                  </a:lnTo>
                  <a:cubicBezTo>
                    <a:pt x="1701" y="8097"/>
                    <a:pt x="1796" y="8475"/>
                    <a:pt x="2017" y="8759"/>
                  </a:cubicBezTo>
                  <a:lnTo>
                    <a:pt x="1481" y="9295"/>
                  </a:lnTo>
                  <a:cubicBezTo>
                    <a:pt x="1166" y="9610"/>
                    <a:pt x="1166" y="10114"/>
                    <a:pt x="1481" y="10460"/>
                  </a:cubicBezTo>
                  <a:lnTo>
                    <a:pt x="2269" y="11248"/>
                  </a:lnTo>
                  <a:cubicBezTo>
                    <a:pt x="2426" y="11405"/>
                    <a:pt x="2639" y="11484"/>
                    <a:pt x="2855" y="11484"/>
                  </a:cubicBezTo>
                  <a:cubicBezTo>
                    <a:pt x="3072" y="11484"/>
                    <a:pt x="3292" y="11405"/>
                    <a:pt x="3466" y="11248"/>
                  </a:cubicBezTo>
                  <a:lnTo>
                    <a:pt x="3970" y="10744"/>
                  </a:lnTo>
                  <a:cubicBezTo>
                    <a:pt x="4285" y="10933"/>
                    <a:pt x="4631" y="11059"/>
                    <a:pt x="5009" y="11185"/>
                  </a:cubicBezTo>
                  <a:lnTo>
                    <a:pt x="5009" y="11909"/>
                  </a:lnTo>
                  <a:cubicBezTo>
                    <a:pt x="5009" y="12382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382"/>
                    <a:pt x="7750" y="11909"/>
                  </a:cubicBezTo>
                  <a:lnTo>
                    <a:pt x="7750" y="11185"/>
                  </a:lnTo>
                  <a:cubicBezTo>
                    <a:pt x="8097" y="11059"/>
                    <a:pt x="8475" y="10933"/>
                    <a:pt x="8790" y="10744"/>
                  </a:cubicBezTo>
                  <a:lnTo>
                    <a:pt x="9294" y="11248"/>
                  </a:lnTo>
                  <a:cubicBezTo>
                    <a:pt x="9452" y="11405"/>
                    <a:pt x="9656" y="11484"/>
                    <a:pt x="9865" y="11484"/>
                  </a:cubicBezTo>
                  <a:cubicBezTo>
                    <a:pt x="10074" y="11484"/>
                    <a:pt x="10287" y="11405"/>
                    <a:pt x="10460" y="11248"/>
                  </a:cubicBezTo>
                  <a:lnTo>
                    <a:pt x="11247" y="10460"/>
                  </a:lnTo>
                  <a:cubicBezTo>
                    <a:pt x="11563" y="10145"/>
                    <a:pt x="11563" y="9641"/>
                    <a:pt x="11247" y="9295"/>
                  </a:cubicBezTo>
                  <a:lnTo>
                    <a:pt x="10743" y="8759"/>
                  </a:lnTo>
                  <a:cubicBezTo>
                    <a:pt x="10932" y="8444"/>
                    <a:pt x="11058" y="8097"/>
                    <a:pt x="11184" y="7751"/>
                  </a:cubicBezTo>
                  <a:lnTo>
                    <a:pt x="11941" y="7751"/>
                  </a:lnTo>
                  <a:cubicBezTo>
                    <a:pt x="12413" y="7751"/>
                    <a:pt x="12760" y="7404"/>
                    <a:pt x="12760" y="6932"/>
                  </a:cubicBezTo>
                  <a:lnTo>
                    <a:pt x="12760" y="5829"/>
                  </a:lnTo>
                  <a:cubicBezTo>
                    <a:pt x="12760" y="5356"/>
                    <a:pt x="12350" y="5010"/>
                    <a:pt x="11941" y="5010"/>
                  </a:cubicBezTo>
                  <a:lnTo>
                    <a:pt x="11184" y="5010"/>
                  </a:lnTo>
                  <a:cubicBezTo>
                    <a:pt x="11058" y="4632"/>
                    <a:pt x="10932" y="4285"/>
                    <a:pt x="10743" y="3970"/>
                  </a:cubicBezTo>
                  <a:lnTo>
                    <a:pt x="11247" y="3466"/>
                  </a:lnTo>
                  <a:cubicBezTo>
                    <a:pt x="11563" y="3151"/>
                    <a:pt x="11563" y="2647"/>
                    <a:pt x="11247" y="2269"/>
                  </a:cubicBezTo>
                  <a:lnTo>
                    <a:pt x="10460" y="1481"/>
                  </a:lnTo>
                  <a:cubicBezTo>
                    <a:pt x="10302" y="1324"/>
                    <a:pt x="10098" y="1245"/>
                    <a:pt x="9889" y="1245"/>
                  </a:cubicBezTo>
                  <a:cubicBezTo>
                    <a:pt x="9680" y="1245"/>
                    <a:pt x="9467" y="1324"/>
                    <a:pt x="9294" y="1481"/>
                  </a:cubicBezTo>
                  <a:lnTo>
                    <a:pt x="8790" y="2017"/>
                  </a:lnTo>
                  <a:cubicBezTo>
                    <a:pt x="8475" y="1796"/>
                    <a:pt x="8097" y="1702"/>
                    <a:pt x="7750" y="1576"/>
                  </a:cubicBezTo>
                  <a:lnTo>
                    <a:pt x="7750" y="820"/>
                  </a:lnTo>
                  <a:cubicBezTo>
                    <a:pt x="7750" y="347"/>
                    <a:pt x="7404" y="1"/>
                    <a:pt x="6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85"/>
            <p:cNvSpPr/>
            <p:nvPr/>
          </p:nvSpPr>
          <p:spPr>
            <a:xfrm>
              <a:off x="-63160900" y="202142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2773" y="820"/>
                  </a:moveTo>
                  <a:cubicBezTo>
                    <a:pt x="3813" y="820"/>
                    <a:pt x="4695" y="1702"/>
                    <a:pt x="4695" y="2742"/>
                  </a:cubicBezTo>
                  <a:cubicBezTo>
                    <a:pt x="4695" y="3813"/>
                    <a:pt x="3813" y="4695"/>
                    <a:pt x="2773" y="4695"/>
                  </a:cubicBezTo>
                  <a:cubicBezTo>
                    <a:pt x="1702" y="4695"/>
                    <a:pt x="820" y="3813"/>
                    <a:pt x="820" y="2742"/>
                  </a:cubicBezTo>
                  <a:cubicBezTo>
                    <a:pt x="820" y="1702"/>
                    <a:pt x="1702" y="820"/>
                    <a:pt x="2773" y="820"/>
                  </a:cubicBezTo>
                  <a:close/>
                  <a:moveTo>
                    <a:pt x="2773" y="1"/>
                  </a:moveTo>
                  <a:cubicBezTo>
                    <a:pt x="1229" y="1"/>
                    <a:pt x="1" y="1198"/>
                    <a:pt x="1" y="2742"/>
                  </a:cubicBezTo>
                  <a:cubicBezTo>
                    <a:pt x="1" y="4285"/>
                    <a:pt x="1229" y="5514"/>
                    <a:pt x="2773" y="5514"/>
                  </a:cubicBezTo>
                  <a:cubicBezTo>
                    <a:pt x="4285" y="5514"/>
                    <a:pt x="5514" y="4285"/>
                    <a:pt x="5514" y="2742"/>
                  </a:cubicBezTo>
                  <a:cubicBezTo>
                    <a:pt x="5514" y="1229"/>
                    <a:pt x="4254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84" name="Google Shape;10284;p85"/>
          <p:cNvSpPr/>
          <p:nvPr/>
        </p:nvSpPr>
        <p:spPr>
          <a:xfrm>
            <a:off x="3052893" y="2021169"/>
            <a:ext cx="372371" cy="367946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85" name="Google Shape;10285;p85"/>
          <p:cNvGrpSpPr/>
          <p:nvPr/>
        </p:nvGrpSpPr>
        <p:grpSpPr>
          <a:xfrm>
            <a:off x="3061808" y="2486543"/>
            <a:ext cx="367165" cy="368091"/>
            <a:chOff x="-63250675" y="2664125"/>
            <a:chExt cx="317425" cy="318225"/>
          </a:xfrm>
          <a:solidFill>
            <a:schemeClr val="accent1">
              <a:lumMod val="75000"/>
            </a:schemeClr>
          </a:solidFill>
        </p:grpSpPr>
        <p:sp>
          <p:nvSpPr>
            <p:cNvPr id="10286" name="Google Shape;10286;p85"/>
            <p:cNvSpPr/>
            <p:nvPr/>
          </p:nvSpPr>
          <p:spPr>
            <a:xfrm>
              <a:off x="-63250675" y="2664125"/>
              <a:ext cx="317425" cy="318225"/>
            </a:xfrm>
            <a:custGeom>
              <a:avLst/>
              <a:gdLst/>
              <a:ahLst/>
              <a:cxnLst/>
              <a:rect l="l" t="t" r="r" b="b"/>
              <a:pathLst>
                <a:path w="12697" h="12729" extrusionOk="0">
                  <a:moveTo>
                    <a:pt x="6364" y="2521"/>
                  </a:moveTo>
                  <a:cubicBezTo>
                    <a:pt x="8475" y="2521"/>
                    <a:pt x="10208" y="4254"/>
                    <a:pt x="10208" y="6396"/>
                  </a:cubicBezTo>
                  <a:cubicBezTo>
                    <a:pt x="10208" y="8507"/>
                    <a:pt x="8475" y="10240"/>
                    <a:pt x="6364" y="10240"/>
                  </a:cubicBezTo>
                  <a:cubicBezTo>
                    <a:pt x="4222" y="10240"/>
                    <a:pt x="2489" y="8507"/>
                    <a:pt x="2489" y="6396"/>
                  </a:cubicBezTo>
                  <a:cubicBezTo>
                    <a:pt x="2489" y="4254"/>
                    <a:pt x="4222" y="2521"/>
                    <a:pt x="6364" y="2521"/>
                  </a:cubicBezTo>
                  <a:close/>
                  <a:moveTo>
                    <a:pt x="6364" y="1"/>
                  </a:moveTo>
                  <a:cubicBezTo>
                    <a:pt x="6112" y="1"/>
                    <a:pt x="5923" y="190"/>
                    <a:pt x="5923" y="442"/>
                  </a:cubicBezTo>
                  <a:lnTo>
                    <a:pt x="5923" y="1702"/>
                  </a:lnTo>
                  <a:cubicBezTo>
                    <a:pt x="4946" y="1765"/>
                    <a:pt x="4033" y="2174"/>
                    <a:pt x="3308" y="2773"/>
                  </a:cubicBezTo>
                  <a:lnTo>
                    <a:pt x="2426" y="1859"/>
                  </a:lnTo>
                  <a:cubicBezTo>
                    <a:pt x="2347" y="1781"/>
                    <a:pt x="2237" y="1741"/>
                    <a:pt x="2127" y="1741"/>
                  </a:cubicBezTo>
                  <a:cubicBezTo>
                    <a:pt x="2017" y="1741"/>
                    <a:pt x="1906" y="1781"/>
                    <a:pt x="1827" y="1859"/>
                  </a:cubicBezTo>
                  <a:cubicBezTo>
                    <a:pt x="1670" y="2017"/>
                    <a:pt x="1670" y="2300"/>
                    <a:pt x="1827" y="2458"/>
                  </a:cubicBezTo>
                  <a:lnTo>
                    <a:pt x="2741" y="3340"/>
                  </a:lnTo>
                  <a:cubicBezTo>
                    <a:pt x="2143" y="4065"/>
                    <a:pt x="1733" y="4978"/>
                    <a:pt x="1670" y="5955"/>
                  </a:cubicBezTo>
                  <a:lnTo>
                    <a:pt x="410" y="5955"/>
                  </a:lnTo>
                  <a:cubicBezTo>
                    <a:pt x="158" y="5955"/>
                    <a:pt x="0" y="6144"/>
                    <a:pt x="0" y="6333"/>
                  </a:cubicBezTo>
                  <a:cubicBezTo>
                    <a:pt x="0" y="6585"/>
                    <a:pt x="221" y="6774"/>
                    <a:pt x="410" y="6774"/>
                  </a:cubicBezTo>
                  <a:lnTo>
                    <a:pt x="1670" y="6774"/>
                  </a:lnTo>
                  <a:cubicBezTo>
                    <a:pt x="1733" y="7751"/>
                    <a:pt x="2143" y="8664"/>
                    <a:pt x="2741" y="9389"/>
                  </a:cubicBezTo>
                  <a:lnTo>
                    <a:pt x="1827" y="10271"/>
                  </a:lnTo>
                  <a:cubicBezTo>
                    <a:pt x="1670" y="10429"/>
                    <a:pt x="1670" y="10712"/>
                    <a:pt x="1827" y="10870"/>
                  </a:cubicBezTo>
                  <a:cubicBezTo>
                    <a:pt x="1890" y="10964"/>
                    <a:pt x="2017" y="10996"/>
                    <a:pt x="2111" y="10996"/>
                  </a:cubicBezTo>
                  <a:cubicBezTo>
                    <a:pt x="2174" y="10996"/>
                    <a:pt x="2300" y="10964"/>
                    <a:pt x="2363" y="10870"/>
                  </a:cubicBezTo>
                  <a:lnTo>
                    <a:pt x="3277" y="9956"/>
                  </a:lnTo>
                  <a:cubicBezTo>
                    <a:pt x="4001" y="10555"/>
                    <a:pt x="4883" y="10964"/>
                    <a:pt x="5892" y="11027"/>
                  </a:cubicBezTo>
                  <a:lnTo>
                    <a:pt x="5892" y="12287"/>
                  </a:lnTo>
                  <a:cubicBezTo>
                    <a:pt x="5892" y="12508"/>
                    <a:pt x="6081" y="12729"/>
                    <a:pt x="6301" y="12729"/>
                  </a:cubicBezTo>
                  <a:cubicBezTo>
                    <a:pt x="6553" y="12729"/>
                    <a:pt x="6711" y="12508"/>
                    <a:pt x="6711" y="12287"/>
                  </a:cubicBezTo>
                  <a:lnTo>
                    <a:pt x="6711" y="11027"/>
                  </a:lnTo>
                  <a:cubicBezTo>
                    <a:pt x="7687" y="10964"/>
                    <a:pt x="8601" y="10555"/>
                    <a:pt x="9294" y="9956"/>
                  </a:cubicBezTo>
                  <a:lnTo>
                    <a:pt x="10208" y="10870"/>
                  </a:lnTo>
                  <a:cubicBezTo>
                    <a:pt x="10302" y="10964"/>
                    <a:pt x="10397" y="10996"/>
                    <a:pt x="10491" y="10996"/>
                  </a:cubicBezTo>
                  <a:cubicBezTo>
                    <a:pt x="10617" y="10996"/>
                    <a:pt x="10680" y="10964"/>
                    <a:pt x="10775" y="10870"/>
                  </a:cubicBezTo>
                  <a:cubicBezTo>
                    <a:pt x="10932" y="10712"/>
                    <a:pt x="10932" y="10429"/>
                    <a:pt x="10775" y="10271"/>
                  </a:cubicBezTo>
                  <a:lnTo>
                    <a:pt x="9861" y="9389"/>
                  </a:lnTo>
                  <a:cubicBezTo>
                    <a:pt x="10460" y="8664"/>
                    <a:pt x="10838" y="7751"/>
                    <a:pt x="10932" y="6774"/>
                  </a:cubicBezTo>
                  <a:lnTo>
                    <a:pt x="12193" y="6774"/>
                  </a:lnTo>
                  <a:cubicBezTo>
                    <a:pt x="12413" y="6774"/>
                    <a:pt x="12602" y="6585"/>
                    <a:pt x="12602" y="6333"/>
                  </a:cubicBezTo>
                  <a:cubicBezTo>
                    <a:pt x="12697" y="6144"/>
                    <a:pt x="12508" y="5955"/>
                    <a:pt x="12256" y="5955"/>
                  </a:cubicBezTo>
                  <a:lnTo>
                    <a:pt x="10995" y="5955"/>
                  </a:lnTo>
                  <a:cubicBezTo>
                    <a:pt x="10932" y="4978"/>
                    <a:pt x="10523" y="4065"/>
                    <a:pt x="9924" y="3340"/>
                  </a:cubicBezTo>
                  <a:lnTo>
                    <a:pt x="10838" y="2458"/>
                  </a:lnTo>
                  <a:cubicBezTo>
                    <a:pt x="10995" y="2300"/>
                    <a:pt x="10995" y="2017"/>
                    <a:pt x="10838" y="1859"/>
                  </a:cubicBezTo>
                  <a:cubicBezTo>
                    <a:pt x="10759" y="1781"/>
                    <a:pt x="10649" y="1741"/>
                    <a:pt x="10539" y="1741"/>
                  </a:cubicBezTo>
                  <a:cubicBezTo>
                    <a:pt x="10428" y="1741"/>
                    <a:pt x="10318" y="1781"/>
                    <a:pt x="10239" y="1859"/>
                  </a:cubicBezTo>
                  <a:lnTo>
                    <a:pt x="9357" y="2773"/>
                  </a:lnTo>
                  <a:cubicBezTo>
                    <a:pt x="8633" y="2174"/>
                    <a:pt x="7719" y="1765"/>
                    <a:pt x="6742" y="1702"/>
                  </a:cubicBezTo>
                  <a:lnTo>
                    <a:pt x="6742" y="442"/>
                  </a:lnTo>
                  <a:cubicBezTo>
                    <a:pt x="6742" y="190"/>
                    <a:pt x="6553" y="1"/>
                    <a:pt x="6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7" name="Google Shape;10287;p85"/>
            <p:cNvSpPr/>
            <p:nvPr/>
          </p:nvSpPr>
          <p:spPr>
            <a:xfrm>
              <a:off x="-63167975" y="2747625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2615" y="819"/>
                  </a:moveTo>
                  <a:lnTo>
                    <a:pt x="2615" y="1701"/>
                  </a:lnTo>
                  <a:cubicBezTo>
                    <a:pt x="2521" y="1733"/>
                    <a:pt x="2458" y="1733"/>
                    <a:pt x="2363" y="1764"/>
                  </a:cubicBezTo>
                  <a:lnTo>
                    <a:pt x="1796" y="1197"/>
                  </a:lnTo>
                  <a:cubicBezTo>
                    <a:pt x="2017" y="1040"/>
                    <a:pt x="2300" y="914"/>
                    <a:pt x="2615" y="819"/>
                  </a:cubicBezTo>
                  <a:close/>
                  <a:moveTo>
                    <a:pt x="3434" y="882"/>
                  </a:moveTo>
                  <a:cubicBezTo>
                    <a:pt x="3749" y="914"/>
                    <a:pt x="4033" y="1040"/>
                    <a:pt x="4253" y="1229"/>
                  </a:cubicBezTo>
                  <a:lnTo>
                    <a:pt x="3686" y="1827"/>
                  </a:lnTo>
                  <a:cubicBezTo>
                    <a:pt x="3592" y="1796"/>
                    <a:pt x="3529" y="1733"/>
                    <a:pt x="3434" y="1733"/>
                  </a:cubicBezTo>
                  <a:lnTo>
                    <a:pt x="3434" y="882"/>
                  </a:lnTo>
                  <a:close/>
                  <a:moveTo>
                    <a:pt x="1197" y="1796"/>
                  </a:moveTo>
                  <a:lnTo>
                    <a:pt x="1796" y="2363"/>
                  </a:lnTo>
                  <a:cubicBezTo>
                    <a:pt x="1733" y="2457"/>
                    <a:pt x="1701" y="2520"/>
                    <a:pt x="1701" y="2615"/>
                  </a:cubicBezTo>
                  <a:lnTo>
                    <a:pt x="851" y="2615"/>
                  </a:lnTo>
                  <a:cubicBezTo>
                    <a:pt x="914" y="2300"/>
                    <a:pt x="1040" y="2016"/>
                    <a:pt x="1197" y="1796"/>
                  </a:cubicBezTo>
                  <a:close/>
                  <a:moveTo>
                    <a:pt x="4852" y="1796"/>
                  </a:moveTo>
                  <a:cubicBezTo>
                    <a:pt x="5010" y="2016"/>
                    <a:pt x="5136" y="2300"/>
                    <a:pt x="5199" y="2615"/>
                  </a:cubicBezTo>
                  <a:lnTo>
                    <a:pt x="4348" y="2615"/>
                  </a:lnTo>
                  <a:cubicBezTo>
                    <a:pt x="4316" y="2520"/>
                    <a:pt x="4316" y="2457"/>
                    <a:pt x="4253" y="2363"/>
                  </a:cubicBezTo>
                  <a:lnTo>
                    <a:pt x="4852" y="1796"/>
                  </a:lnTo>
                  <a:close/>
                  <a:moveTo>
                    <a:pt x="3056" y="2457"/>
                  </a:moveTo>
                  <a:cubicBezTo>
                    <a:pt x="3214" y="2457"/>
                    <a:pt x="3308" y="2520"/>
                    <a:pt x="3434" y="2615"/>
                  </a:cubicBezTo>
                  <a:cubicBezTo>
                    <a:pt x="3560" y="2741"/>
                    <a:pt x="3592" y="2836"/>
                    <a:pt x="3592" y="2993"/>
                  </a:cubicBezTo>
                  <a:cubicBezTo>
                    <a:pt x="3592" y="3151"/>
                    <a:pt x="3529" y="3308"/>
                    <a:pt x="3434" y="3403"/>
                  </a:cubicBezTo>
                  <a:cubicBezTo>
                    <a:pt x="3308" y="3529"/>
                    <a:pt x="3214" y="3560"/>
                    <a:pt x="3056" y="3560"/>
                  </a:cubicBezTo>
                  <a:cubicBezTo>
                    <a:pt x="2899" y="3560"/>
                    <a:pt x="2773" y="3466"/>
                    <a:pt x="2647" y="3403"/>
                  </a:cubicBezTo>
                  <a:cubicBezTo>
                    <a:pt x="2521" y="3277"/>
                    <a:pt x="2489" y="3151"/>
                    <a:pt x="2489" y="2993"/>
                  </a:cubicBezTo>
                  <a:cubicBezTo>
                    <a:pt x="2489" y="2836"/>
                    <a:pt x="2584" y="2741"/>
                    <a:pt x="2647" y="2615"/>
                  </a:cubicBezTo>
                  <a:cubicBezTo>
                    <a:pt x="2773" y="2489"/>
                    <a:pt x="2899" y="2457"/>
                    <a:pt x="3056" y="2457"/>
                  </a:cubicBezTo>
                  <a:close/>
                  <a:moveTo>
                    <a:pt x="1733" y="3434"/>
                  </a:moveTo>
                  <a:cubicBezTo>
                    <a:pt x="1796" y="3529"/>
                    <a:pt x="1796" y="3592"/>
                    <a:pt x="1828" y="3686"/>
                  </a:cubicBezTo>
                  <a:lnTo>
                    <a:pt x="1229" y="4253"/>
                  </a:lnTo>
                  <a:cubicBezTo>
                    <a:pt x="1040" y="4033"/>
                    <a:pt x="914" y="3749"/>
                    <a:pt x="882" y="3434"/>
                  </a:cubicBezTo>
                  <a:close/>
                  <a:moveTo>
                    <a:pt x="5199" y="3434"/>
                  </a:moveTo>
                  <a:cubicBezTo>
                    <a:pt x="5136" y="3749"/>
                    <a:pt x="5010" y="4033"/>
                    <a:pt x="4852" y="4253"/>
                  </a:cubicBezTo>
                  <a:lnTo>
                    <a:pt x="4253" y="3686"/>
                  </a:lnTo>
                  <a:cubicBezTo>
                    <a:pt x="4316" y="3592"/>
                    <a:pt x="4348" y="3529"/>
                    <a:pt x="4348" y="3434"/>
                  </a:cubicBezTo>
                  <a:close/>
                  <a:moveTo>
                    <a:pt x="2363" y="4253"/>
                  </a:moveTo>
                  <a:cubicBezTo>
                    <a:pt x="2458" y="4316"/>
                    <a:pt x="2521" y="4348"/>
                    <a:pt x="2615" y="4348"/>
                  </a:cubicBezTo>
                  <a:lnTo>
                    <a:pt x="2615" y="5198"/>
                  </a:lnTo>
                  <a:cubicBezTo>
                    <a:pt x="2300" y="5167"/>
                    <a:pt x="2017" y="5041"/>
                    <a:pt x="1796" y="4852"/>
                  </a:cubicBezTo>
                  <a:lnTo>
                    <a:pt x="2363" y="4253"/>
                  </a:lnTo>
                  <a:close/>
                  <a:moveTo>
                    <a:pt x="3686" y="4253"/>
                  </a:moveTo>
                  <a:lnTo>
                    <a:pt x="4253" y="4852"/>
                  </a:lnTo>
                  <a:cubicBezTo>
                    <a:pt x="4033" y="5009"/>
                    <a:pt x="3749" y="5135"/>
                    <a:pt x="3434" y="5198"/>
                  </a:cubicBezTo>
                  <a:lnTo>
                    <a:pt x="3434" y="4348"/>
                  </a:lnTo>
                  <a:cubicBezTo>
                    <a:pt x="3529" y="4316"/>
                    <a:pt x="3592" y="4316"/>
                    <a:pt x="3686" y="4253"/>
                  </a:cubicBezTo>
                  <a:close/>
                  <a:moveTo>
                    <a:pt x="3056" y="0"/>
                  </a:moveTo>
                  <a:cubicBezTo>
                    <a:pt x="1355" y="0"/>
                    <a:pt x="0" y="1386"/>
                    <a:pt x="0" y="3056"/>
                  </a:cubicBezTo>
                  <a:cubicBezTo>
                    <a:pt x="0" y="3875"/>
                    <a:pt x="315" y="4631"/>
                    <a:pt x="882" y="5167"/>
                  </a:cubicBezTo>
                  <a:cubicBezTo>
                    <a:pt x="1229" y="5608"/>
                    <a:pt x="2111" y="6081"/>
                    <a:pt x="3056" y="6081"/>
                  </a:cubicBezTo>
                  <a:cubicBezTo>
                    <a:pt x="4694" y="6081"/>
                    <a:pt x="6081" y="4726"/>
                    <a:pt x="6081" y="3056"/>
                  </a:cubicBezTo>
                  <a:cubicBezTo>
                    <a:pt x="6081" y="1355"/>
                    <a:pt x="4694" y="0"/>
                    <a:pt x="3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8" name="Google Shape;10288;p85"/>
          <p:cNvGrpSpPr/>
          <p:nvPr/>
        </p:nvGrpSpPr>
        <p:grpSpPr>
          <a:xfrm>
            <a:off x="1738471" y="2962950"/>
            <a:ext cx="363522" cy="361266"/>
            <a:chOff x="-61354075" y="1940500"/>
            <a:chExt cx="314275" cy="312325"/>
          </a:xfrm>
          <a:solidFill>
            <a:schemeClr val="accent1">
              <a:lumMod val="75000"/>
            </a:schemeClr>
          </a:solidFill>
        </p:grpSpPr>
        <p:sp>
          <p:nvSpPr>
            <p:cNvPr id="10289" name="Google Shape;10289;p85"/>
            <p:cNvSpPr/>
            <p:nvPr/>
          </p:nvSpPr>
          <p:spPr>
            <a:xfrm>
              <a:off x="-61354075" y="1940500"/>
              <a:ext cx="314275" cy="312325"/>
            </a:xfrm>
            <a:custGeom>
              <a:avLst/>
              <a:gdLst/>
              <a:ahLst/>
              <a:cxnLst/>
              <a:rect l="l" t="t" r="r" b="b"/>
              <a:pathLst>
                <a:path w="12571" h="12493" extrusionOk="0">
                  <a:moveTo>
                    <a:pt x="6270" y="1001"/>
                  </a:moveTo>
                  <a:lnTo>
                    <a:pt x="7687" y="2419"/>
                  </a:lnTo>
                  <a:cubicBezTo>
                    <a:pt x="7750" y="2482"/>
                    <a:pt x="7876" y="2513"/>
                    <a:pt x="7971" y="2513"/>
                  </a:cubicBezTo>
                  <a:lnTo>
                    <a:pt x="9956" y="2513"/>
                  </a:lnTo>
                  <a:lnTo>
                    <a:pt x="9956" y="4529"/>
                  </a:lnTo>
                  <a:cubicBezTo>
                    <a:pt x="9956" y="4655"/>
                    <a:pt x="10019" y="4718"/>
                    <a:pt x="10082" y="4813"/>
                  </a:cubicBezTo>
                  <a:lnTo>
                    <a:pt x="11499" y="6231"/>
                  </a:lnTo>
                  <a:lnTo>
                    <a:pt x="10082" y="7648"/>
                  </a:lnTo>
                  <a:cubicBezTo>
                    <a:pt x="10019" y="7711"/>
                    <a:pt x="9956" y="7837"/>
                    <a:pt x="9956" y="7900"/>
                  </a:cubicBezTo>
                  <a:lnTo>
                    <a:pt x="9956" y="9917"/>
                  </a:lnTo>
                  <a:lnTo>
                    <a:pt x="7971" y="9917"/>
                  </a:lnTo>
                  <a:cubicBezTo>
                    <a:pt x="7845" y="9917"/>
                    <a:pt x="7750" y="9948"/>
                    <a:pt x="7687" y="10043"/>
                  </a:cubicBezTo>
                  <a:lnTo>
                    <a:pt x="6270" y="11460"/>
                  </a:lnTo>
                  <a:lnTo>
                    <a:pt x="4852" y="10043"/>
                  </a:lnTo>
                  <a:cubicBezTo>
                    <a:pt x="4757" y="9948"/>
                    <a:pt x="4631" y="9917"/>
                    <a:pt x="4568" y="9917"/>
                  </a:cubicBezTo>
                  <a:lnTo>
                    <a:pt x="2552" y="9917"/>
                  </a:lnTo>
                  <a:lnTo>
                    <a:pt x="2552" y="7900"/>
                  </a:lnTo>
                  <a:cubicBezTo>
                    <a:pt x="2552" y="7806"/>
                    <a:pt x="2521" y="7711"/>
                    <a:pt x="2426" y="7648"/>
                  </a:cubicBezTo>
                  <a:lnTo>
                    <a:pt x="1008" y="6231"/>
                  </a:lnTo>
                  <a:lnTo>
                    <a:pt x="2426" y="4813"/>
                  </a:lnTo>
                  <a:cubicBezTo>
                    <a:pt x="2521" y="4718"/>
                    <a:pt x="2552" y="4624"/>
                    <a:pt x="2552" y="4529"/>
                  </a:cubicBezTo>
                  <a:lnTo>
                    <a:pt x="2552" y="2513"/>
                  </a:lnTo>
                  <a:lnTo>
                    <a:pt x="4568" y="2513"/>
                  </a:lnTo>
                  <a:cubicBezTo>
                    <a:pt x="4694" y="2513"/>
                    <a:pt x="4757" y="2482"/>
                    <a:pt x="4852" y="2419"/>
                  </a:cubicBezTo>
                  <a:lnTo>
                    <a:pt x="6270" y="1001"/>
                  </a:lnTo>
                  <a:close/>
                  <a:moveTo>
                    <a:pt x="6285" y="1"/>
                  </a:moveTo>
                  <a:cubicBezTo>
                    <a:pt x="6175" y="1"/>
                    <a:pt x="6065" y="40"/>
                    <a:pt x="5986" y="119"/>
                  </a:cubicBezTo>
                  <a:lnTo>
                    <a:pt x="4411" y="1694"/>
                  </a:lnTo>
                  <a:lnTo>
                    <a:pt x="2174" y="1694"/>
                  </a:lnTo>
                  <a:cubicBezTo>
                    <a:pt x="1922" y="1694"/>
                    <a:pt x="1733" y="1883"/>
                    <a:pt x="1733" y="2135"/>
                  </a:cubicBezTo>
                  <a:lnTo>
                    <a:pt x="1733" y="4372"/>
                  </a:lnTo>
                  <a:lnTo>
                    <a:pt x="158" y="5947"/>
                  </a:lnTo>
                  <a:cubicBezTo>
                    <a:pt x="0" y="6105"/>
                    <a:pt x="0" y="6388"/>
                    <a:pt x="158" y="6546"/>
                  </a:cubicBezTo>
                  <a:lnTo>
                    <a:pt x="1733" y="8121"/>
                  </a:lnTo>
                  <a:lnTo>
                    <a:pt x="1733" y="10358"/>
                  </a:lnTo>
                  <a:cubicBezTo>
                    <a:pt x="1733" y="10578"/>
                    <a:pt x="1922" y="10736"/>
                    <a:pt x="2174" y="10736"/>
                  </a:cubicBezTo>
                  <a:lnTo>
                    <a:pt x="4411" y="10736"/>
                  </a:lnTo>
                  <a:lnTo>
                    <a:pt x="5986" y="12374"/>
                  </a:lnTo>
                  <a:cubicBezTo>
                    <a:pt x="6065" y="12453"/>
                    <a:pt x="6175" y="12492"/>
                    <a:pt x="6285" y="12492"/>
                  </a:cubicBezTo>
                  <a:cubicBezTo>
                    <a:pt x="6396" y="12492"/>
                    <a:pt x="6506" y="12453"/>
                    <a:pt x="6585" y="12374"/>
                  </a:cubicBezTo>
                  <a:lnTo>
                    <a:pt x="8160" y="10736"/>
                  </a:lnTo>
                  <a:lnTo>
                    <a:pt x="10397" y="10736"/>
                  </a:lnTo>
                  <a:cubicBezTo>
                    <a:pt x="10617" y="10736"/>
                    <a:pt x="10775" y="10547"/>
                    <a:pt x="10775" y="10358"/>
                  </a:cubicBezTo>
                  <a:lnTo>
                    <a:pt x="10775" y="8121"/>
                  </a:lnTo>
                  <a:lnTo>
                    <a:pt x="12413" y="6546"/>
                  </a:lnTo>
                  <a:cubicBezTo>
                    <a:pt x="12571" y="6388"/>
                    <a:pt x="12571" y="6105"/>
                    <a:pt x="12413" y="5947"/>
                  </a:cubicBezTo>
                  <a:lnTo>
                    <a:pt x="10775" y="4372"/>
                  </a:lnTo>
                  <a:lnTo>
                    <a:pt x="10775" y="2135"/>
                  </a:lnTo>
                  <a:cubicBezTo>
                    <a:pt x="10775" y="1883"/>
                    <a:pt x="10586" y="1694"/>
                    <a:pt x="10397" y="1694"/>
                  </a:cubicBezTo>
                  <a:lnTo>
                    <a:pt x="8160" y="1694"/>
                  </a:lnTo>
                  <a:lnTo>
                    <a:pt x="6585" y="119"/>
                  </a:lnTo>
                  <a:cubicBezTo>
                    <a:pt x="6506" y="40"/>
                    <a:pt x="6396" y="1"/>
                    <a:pt x="62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85"/>
            <p:cNvSpPr/>
            <p:nvPr/>
          </p:nvSpPr>
          <p:spPr>
            <a:xfrm>
              <a:off x="-61268225" y="2024575"/>
              <a:ext cx="60650" cy="61475"/>
            </a:xfrm>
            <a:custGeom>
              <a:avLst/>
              <a:gdLst/>
              <a:ahLst/>
              <a:cxnLst/>
              <a:rect l="l" t="t" r="r" b="b"/>
              <a:pathLst>
                <a:path w="2426" h="2459" extrusionOk="0">
                  <a:moveTo>
                    <a:pt x="1197" y="820"/>
                  </a:moveTo>
                  <a:cubicBezTo>
                    <a:pt x="1449" y="820"/>
                    <a:pt x="1607" y="1009"/>
                    <a:pt x="1607" y="1261"/>
                  </a:cubicBezTo>
                  <a:cubicBezTo>
                    <a:pt x="1607" y="1481"/>
                    <a:pt x="1418" y="1639"/>
                    <a:pt x="1197" y="1639"/>
                  </a:cubicBezTo>
                  <a:cubicBezTo>
                    <a:pt x="1008" y="1639"/>
                    <a:pt x="819" y="1450"/>
                    <a:pt x="819" y="1261"/>
                  </a:cubicBezTo>
                  <a:cubicBezTo>
                    <a:pt x="788" y="977"/>
                    <a:pt x="977" y="820"/>
                    <a:pt x="1197" y="820"/>
                  </a:cubicBezTo>
                  <a:close/>
                  <a:moveTo>
                    <a:pt x="1197" y="1"/>
                  </a:moveTo>
                  <a:cubicBezTo>
                    <a:pt x="536" y="1"/>
                    <a:pt x="0" y="536"/>
                    <a:pt x="0" y="1261"/>
                  </a:cubicBezTo>
                  <a:cubicBezTo>
                    <a:pt x="0" y="1954"/>
                    <a:pt x="504" y="2458"/>
                    <a:pt x="1197" y="2458"/>
                  </a:cubicBezTo>
                  <a:cubicBezTo>
                    <a:pt x="1890" y="2458"/>
                    <a:pt x="2426" y="1922"/>
                    <a:pt x="2426" y="1261"/>
                  </a:cubicBezTo>
                  <a:cubicBezTo>
                    <a:pt x="2426" y="568"/>
                    <a:pt x="1890" y="1"/>
                    <a:pt x="1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1" name="Google Shape;10291;p85"/>
            <p:cNvSpPr/>
            <p:nvPr/>
          </p:nvSpPr>
          <p:spPr>
            <a:xfrm>
              <a:off x="-61187100" y="2107275"/>
              <a:ext cx="61450" cy="61475"/>
            </a:xfrm>
            <a:custGeom>
              <a:avLst/>
              <a:gdLst/>
              <a:ahLst/>
              <a:cxnLst/>
              <a:rect l="l" t="t" r="r" b="b"/>
              <a:pathLst>
                <a:path w="2458" h="2459" extrusionOk="0">
                  <a:moveTo>
                    <a:pt x="1229" y="788"/>
                  </a:moveTo>
                  <a:cubicBezTo>
                    <a:pt x="1512" y="820"/>
                    <a:pt x="1670" y="977"/>
                    <a:pt x="1670" y="1198"/>
                  </a:cubicBezTo>
                  <a:cubicBezTo>
                    <a:pt x="1670" y="1450"/>
                    <a:pt x="1481" y="1639"/>
                    <a:pt x="1229" y="1639"/>
                  </a:cubicBezTo>
                  <a:cubicBezTo>
                    <a:pt x="1008" y="1639"/>
                    <a:pt x="851" y="1450"/>
                    <a:pt x="851" y="1198"/>
                  </a:cubicBezTo>
                  <a:cubicBezTo>
                    <a:pt x="851" y="977"/>
                    <a:pt x="1040" y="788"/>
                    <a:pt x="1229" y="78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922" y="2458"/>
                    <a:pt x="2458" y="1922"/>
                    <a:pt x="2458" y="1198"/>
                  </a:cubicBezTo>
                  <a:cubicBezTo>
                    <a:pt x="2458" y="536"/>
                    <a:pt x="1922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2" name="Google Shape;10292;p85"/>
            <p:cNvSpPr/>
            <p:nvPr/>
          </p:nvSpPr>
          <p:spPr>
            <a:xfrm>
              <a:off x="-61250125" y="2044475"/>
              <a:ext cx="105575" cy="103600"/>
            </a:xfrm>
            <a:custGeom>
              <a:avLst/>
              <a:gdLst/>
              <a:ahLst/>
              <a:cxnLst/>
              <a:rect l="l" t="t" r="r" b="b"/>
              <a:pathLst>
                <a:path w="4223" h="4144" extrusionOk="0">
                  <a:moveTo>
                    <a:pt x="3766" y="0"/>
                  </a:moveTo>
                  <a:cubicBezTo>
                    <a:pt x="3655" y="0"/>
                    <a:pt x="3545" y="40"/>
                    <a:pt x="3466" y="118"/>
                  </a:cubicBezTo>
                  <a:lnTo>
                    <a:pt x="158" y="3426"/>
                  </a:lnTo>
                  <a:cubicBezTo>
                    <a:pt x="1" y="3615"/>
                    <a:pt x="1" y="3836"/>
                    <a:pt x="158" y="4025"/>
                  </a:cubicBezTo>
                  <a:cubicBezTo>
                    <a:pt x="237" y="4104"/>
                    <a:pt x="347" y="4143"/>
                    <a:pt x="458" y="4143"/>
                  </a:cubicBezTo>
                  <a:cubicBezTo>
                    <a:pt x="568" y="4143"/>
                    <a:pt x="678" y="4104"/>
                    <a:pt x="757" y="4025"/>
                  </a:cubicBezTo>
                  <a:lnTo>
                    <a:pt x="4065" y="717"/>
                  </a:lnTo>
                  <a:cubicBezTo>
                    <a:pt x="4222" y="559"/>
                    <a:pt x="4222" y="276"/>
                    <a:pt x="4065" y="118"/>
                  </a:cubicBezTo>
                  <a:cubicBezTo>
                    <a:pt x="3986" y="40"/>
                    <a:pt x="3876" y="0"/>
                    <a:pt x="37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3" name="Google Shape;10293;p85"/>
          <p:cNvGrpSpPr/>
          <p:nvPr/>
        </p:nvGrpSpPr>
        <p:grpSpPr>
          <a:xfrm>
            <a:off x="1737098" y="3411502"/>
            <a:ext cx="366269" cy="336195"/>
            <a:chOff x="-61354875" y="2322300"/>
            <a:chExt cx="316650" cy="290650"/>
          </a:xfrm>
          <a:solidFill>
            <a:schemeClr val="accent1">
              <a:lumMod val="75000"/>
            </a:schemeClr>
          </a:solidFill>
        </p:grpSpPr>
        <p:sp>
          <p:nvSpPr>
            <p:cNvPr id="10294" name="Google Shape;10294;p85"/>
            <p:cNvSpPr/>
            <p:nvPr/>
          </p:nvSpPr>
          <p:spPr>
            <a:xfrm>
              <a:off x="-61354875" y="2322300"/>
              <a:ext cx="316650" cy="290650"/>
            </a:xfrm>
            <a:custGeom>
              <a:avLst/>
              <a:gdLst/>
              <a:ahLst/>
              <a:cxnLst/>
              <a:rect l="l" t="t" r="r" b="b"/>
              <a:pathLst>
                <a:path w="12666" h="11626" extrusionOk="0">
                  <a:moveTo>
                    <a:pt x="11405" y="788"/>
                  </a:moveTo>
                  <a:cubicBezTo>
                    <a:pt x="11657" y="788"/>
                    <a:pt x="11847" y="1009"/>
                    <a:pt x="11847" y="1229"/>
                  </a:cubicBezTo>
                  <a:lnTo>
                    <a:pt x="11847" y="10334"/>
                  </a:lnTo>
                  <a:cubicBezTo>
                    <a:pt x="11847" y="10555"/>
                    <a:pt x="11657" y="10775"/>
                    <a:pt x="11405" y="10775"/>
                  </a:cubicBezTo>
                  <a:lnTo>
                    <a:pt x="1198" y="10775"/>
                  </a:lnTo>
                  <a:cubicBezTo>
                    <a:pt x="977" y="10775"/>
                    <a:pt x="820" y="10555"/>
                    <a:pt x="820" y="10334"/>
                  </a:cubicBezTo>
                  <a:lnTo>
                    <a:pt x="820" y="1229"/>
                  </a:lnTo>
                  <a:cubicBezTo>
                    <a:pt x="820" y="1009"/>
                    <a:pt x="1009" y="788"/>
                    <a:pt x="1198" y="788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8"/>
                    <a:pt x="1" y="1261"/>
                  </a:cubicBezTo>
                  <a:lnTo>
                    <a:pt x="1" y="10366"/>
                  </a:lnTo>
                  <a:cubicBezTo>
                    <a:pt x="1" y="11027"/>
                    <a:pt x="536" y="11626"/>
                    <a:pt x="1198" y="11626"/>
                  </a:cubicBezTo>
                  <a:lnTo>
                    <a:pt x="11405" y="11626"/>
                  </a:lnTo>
                  <a:cubicBezTo>
                    <a:pt x="12067" y="11626"/>
                    <a:pt x="12666" y="11059"/>
                    <a:pt x="12666" y="10366"/>
                  </a:cubicBezTo>
                  <a:lnTo>
                    <a:pt x="12666" y="1261"/>
                  </a:lnTo>
                  <a:cubicBezTo>
                    <a:pt x="12666" y="568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5" name="Google Shape;10295;p85"/>
            <p:cNvSpPr/>
            <p:nvPr/>
          </p:nvSpPr>
          <p:spPr>
            <a:xfrm>
              <a:off x="-61313925" y="2364050"/>
              <a:ext cx="234750" cy="206375"/>
            </a:xfrm>
            <a:custGeom>
              <a:avLst/>
              <a:gdLst/>
              <a:ahLst/>
              <a:cxnLst/>
              <a:rect l="l" t="t" r="r" b="b"/>
              <a:pathLst>
                <a:path w="9390" h="8255" extrusionOk="0">
                  <a:moveTo>
                    <a:pt x="8539" y="819"/>
                  </a:moveTo>
                  <a:lnTo>
                    <a:pt x="8539" y="7435"/>
                  </a:lnTo>
                  <a:lnTo>
                    <a:pt x="820" y="7435"/>
                  </a:lnTo>
                  <a:lnTo>
                    <a:pt x="820" y="6207"/>
                  </a:lnTo>
                  <a:lnTo>
                    <a:pt x="1671" y="6207"/>
                  </a:lnTo>
                  <a:cubicBezTo>
                    <a:pt x="1891" y="6207"/>
                    <a:pt x="2080" y="6018"/>
                    <a:pt x="2080" y="5797"/>
                  </a:cubicBezTo>
                  <a:cubicBezTo>
                    <a:pt x="2080" y="5545"/>
                    <a:pt x="1891" y="5356"/>
                    <a:pt x="1671" y="5356"/>
                  </a:cubicBezTo>
                  <a:lnTo>
                    <a:pt x="820" y="5356"/>
                  </a:lnTo>
                  <a:lnTo>
                    <a:pt x="820" y="2867"/>
                  </a:lnTo>
                  <a:lnTo>
                    <a:pt x="1671" y="2867"/>
                  </a:lnTo>
                  <a:cubicBezTo>
                    <a:pt x="1891" y="2867"/>
                    <a:pt x="2080" y="2678"/>
                    <a:pt x="2080" y="2426"/>
                  </a:cubicBezTo>
                  <a:cubicBezTo>
                    <a:pt x="2080" y="2206"/>
                    <a:pt x="1891" y="2048"/>
                    <a:pt x="1671" y="2048"/>
                  </a:cubicBezTo>
                  <a:lnTo>
                    <a:pt x="820" y="2048"/>
                  </a:lnTo>
                  <a:lnTo>
                    <a:pt x="820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lnTo>
                    <a:pt x="1" y="7845"/>
                  </a:lnTo>
                  <a:cubicBezTo>
                    <a:pt x="1" y="8065"/>
                    <a:pt x="190" y="8255"/>
                    <a:pt x="410" y="8255"/>
                  </a:cubicBezTo>
                  <a:lnTo>
                    <a:pt x="8948" y="8255"/>
                  </a:lnTo>
                  <a:cubicBezTo>
                    <a:pt x="9169" y="8255"/>
                    <a:pt x="9326" y="8065"/>
                    <a:pt x="9326" y="7845"/>
                  </a:cubicBezTo>
                  <a:lnTo>
                    <a:pt x="9326" y="378"/>
                  </a:lnTo>
                  <a:cubicBezTo>
                    <a:pt x="9389" y="158"/>
                    <a:pt x="9169" y="0"/>
                    <a:pt x="8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6" name="Google Shape;10296;p85"/>
            <p:cNvSpPr/>
            <p:nvPr/>
          </p:nvSpPr>
          <p:spPr>
            <a:xfrm>
              <a:off x="-61234375" y="2416225"/>
              <a:ext cx="104775" cy="102225"/>
            </a:xfrm>
            <a:custGeom>
              <a:avLst/>
              <a:gdLst/>
              <a:ahLst/>
              <a:cxnLst/>
              <a:rect l="l" t="t" r="r" b="b"/>
              <a:pathLst>
                <a:path w="4191" h="4089" extrusionOk="0">
                  <a:moveTo>
                    <a:pt x="2175" y="1221"/>
                  </a:moveTo>
                  <a:cubicBezTo>
                    <a:pt x="2647" y="1221"/>
                    <a:pt x="2994" y="1568"/>
                    <a:pt x="2994" y="2040"/>
                  </a:cubicBezTo>
                  <a:cubicBezTo>
                    <a:pt x="2994" y="2513"/>
                    <a:pt x="2647" y="2859"/>
                    <a:pt x="2175" y="2859"/>
                  </a:cubicBezTo>
                  <a:cubicBezTo>
                    <a:pt x="1702" y="2859"/>
                    <a:pt x="1356" y="2513"/>
                    <a:pt x="1356" y="2040"/>
                  </a:cubicBezTo>
                  <a:cubicBezTo>
                    <a:pt x="1356" y="1568"/>
                    <a:pt x="1702" y="1221"/>
                    <a:pt x="2175" y="1221"/>
                  </a:cubicBezTo>
                  <a:close/>
                  <a:moveTo>
                    <a:pt x="458" y="0"/>
                  </a:moveTo>
                  <a:cubicBezTo>
                    <a:pt x="347" y="0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lnTo>
                    <a:pt x="694" y="1221"/>
                  </a:lnTo>
                  <a:cubicBezTo>
                    <a:pt x="536" y="1442"/>
                    <a:pt x="442" y="1757"/>
                    <a:pt x="442" y="2040"/>
                  </a:cubicBezTo>
                  <a:cubicBezTo>
                    <a:pt x="442" y="2324"/>
                    <a:pt x="536" y="2639"/>
                    <a:pt x="694" y="2859"/>
                  </a:cubicBezTo>
                  <a:lnTo>
                    <a:pt x="158" y="3395"/>
                  </a:lnTo>
                  <a:cubicBezTo>
                    <a:pt x="95" y="3553"/>
                    <a:pt x="95" y="3805"/>
                    <a:pt x="253" y="3962"/>
                  </a:cubicBezTo>
                  <a:cubicBezTo>
                    <a:pt x="316" y="4057"/>
                    <a:pt x="442" y="4088"/>
                    <a:pt x="536" y="4088"/>
                  </a:cubicBezTo>
                  <a:cubicBezTo>
                    <a:pt x="631" y="4088"/>
                    <a:pt x="726" y="4057"/>
                    <a:pt x="789" y="3962"/>
                  </a:cubicBezTo>
                  <a:lnTo>
                    <a:pt x="1324" y="3458"/>
                  </a:lnTo>
                  <a:cubicBezTo>
                    <a:pt x="1545" y="3616"/>
                    <a:pt x="1860" y="3710"/>
                    <a:pt x="2143" y="3710"/>
                  </a:cubicBezTo>
                  <a:cubicBezTo>
                    <a:pt x="2427" y="3710"/>
                    <a:pt x="2742" y="3616"/>
                    <a:pt x="2962" y="3458"/>
                  </a:cubicBezTo>
                  <a:lnTo>
                    <a:pt x="3498" y="3962"/>
                  </a:lnTo>
                  <a:cubicBezTo>
                    <a:pt x="3561" y="4057"/>
                    <a:pt x="3687" y="4088"/>
                    <a:pt x="3750" y="4088"/>
                  </a:cubicBezTo>
                  <a:cubicBezTo>
                    <a:pt x="3876" y="4088"/>
                    <a:pt x="3971" y="4057"/>
                    <a:pt x="4034" y="3962"/>
                  </a:cubicBezTo>
                  <a:cubicBezTo>
                    <a:pt x="4191" y="3805"/>
                    <a:pt x="4191" y="3553"/>
                    <a:pt x="4034" y="3395"/>
                  </a:cubicBezTo>
                  <a:lnTo>
                    <a:pt x="3529" y="2859"/>
                  </a:lnTo>
                  <a:cubicBezTo>
                    <a:pt x="3687" y="2639"/>
                    <a:pt x="3750" y="2324"/>
                    <a:pt x="3750" y="2040"/>
                  </a:cubicBezTo>
                  <a:cubicBezTo>
                    <a:pt x="3750" y="1757"/>
                    <a:pt x="3687" y="1442"/>
                    <a:pt x="3529" y="1221"/>
                  </a:cubicBezTo>
                  <a:lnTo>
                    <a:pt x="4034" y="717"/>
                  </a:lnTo>
                  <a:cubicBezTo>
                    <a:pt x="4191" y="560"/>
                    <a:pt x="4191" y="276"/>
                    <a:pt x="4034" y="119"/>
                  </a:cubicBezTo>
                  <a:cubicBezTo>
                    <a:pt x="3955" y="40"/>
                    <a:pt x="3845" y="0"/>
                    <a:pt x="3734" y="0"/>
                  </a:cubicBezTo>
                  <a:cubicBezTo>
                    <a:pt x="3624" y="0"/>
                    <a:pt x="3514" y="40"/>
                    <a:pt x="3435" y="119"/>
                  </a:cubicBezTo>
                  <a:lnTo>
                    <a:pt x="2931" y="623"/>
                  </a:lnTo>
                  <a:cubicBezTo>
                    <a:pt x="2679" y="465"/>
                    <a:pt x="2395" y="402"/>
                    <a:pt x="2112" y="402"/>
                  </a:cubicBezTo>
                  <a:cubicBezTo>
                    <a:pt x="1828" y="402"/>
                    <a:pt x="1513" y="465"/>
                    <a:pt x="1261" y="623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7" name="Google Shape;10297;p85"/>
          <p:cNvGrpSpPr/>
          <p:nvPr/>
        </p:nvGrpSpPr>
        <p:grpSpPr>
          <a:xfrm>
            <a:off x="1737098" y="3839066"/>
            <a:ext cx="366269" cy="366269"/>
            <a:chOff x="-61354875" y="2671225"/>
            <a:chExt cx="316650" cy="316650"/>
          </a:xfrm>
          <a:solidFill>
            <a:schemeClr val="accent1">
              <a:lumMod val="75000"/>
            </a:schemeClr>
          </a:solidFill>
        </p:grpSpPr>
        <p:sp>
          <p:nvSpPr>
            <p:cNvPr id="10298" name="Google Shape;10298;p85"/>
            <p:cNvSpPr/>
            <p:nvPr/>
          </p:nvSpPr>
          <p:spPr>
            <a:xfrm>
              <a:off x="-61354875" y="2671225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11405" y="1701"/>
                  </a:moveTo>
                  <a:cubicBezTo>
                    <a:pt x="11657" y="1701"/>
                    <a:pt x="11847" y="1890"/>
                    <a:pt x="11847" y="2111"/>
                  </a:cubicBezTo>
                  <a:lnTo>
                    <a:pt x="11847" y="3340"/>
                  </a:lnTo>
                  <a:lnTo>
                    <a:pt x="820" y="3340"/>
                  </a:lnTo>
                  <a:lnTo>
                    <a:pt x="820" y="2111"/>
                  </a:lnTo>
                  <a:cubicBezTo>
                    <a:pt x="820" y="1890"/>
                    <a:pt x="1009" y="1701"/>
                    <a:pt x="1198" y="1701"/>
                  </a:cubicBezTo>
                  <a:lnTo>
                    <a:pt x="1639" y="1701"/>
                  </a:lnTo>
                  <a:lnTo>
                    <a:pt x="1639" y="2111"/>
                  </a:lnTo>
                  <a:cubicBezTo>
                    <a:pt x="1639" y="2363"/>
                    <a:pt x="1828" y="2552"/>
                    <a:pt x="2048" y="2552"/>
                  </a:cubicBezTo>
                  <a:cubicBezTo>
                    <a:pt x="2237" y="2552"/>
                    <a:pt x="2427" y="2363"/>
                    <a:pt x="2427" y="2111"/>
                  </a:cubicBezTo>
                  <a:lnTo>
                    <a:pt x="2427" y="1701"/>
                  </a:lnTo>
                  <a:lnTo>
                    <a:pt x="5892" y="1701"/>
                  </a:lnTo>
                  <a:lnTo>
                    <a:pt x="5892" y="2111"/>
                  </a:lnTo>
                  <a:cubicBezTo>
                    <a:pt x="5892" y="2363"/>
                    <a:pt x="6081" y="2552"/>
                    <a:pt x="6333" y="2552"/>
                  </a:cubicBezTo>
                  <a:cubicBezTo>
                    <a:pt x="6585" y="2552"/>
                    <a:pt x="6743" y="2363"/>
                    <a:pt x="6743" y="2111"/>
                  </a:cubicBezTo>
                  <a:lnTo>
                    <a:pt x="6743" y="1701"/>
                  </a:lnTo>
                  <a:lnTo>
                    <a:pt x="10208" y="1701"/>
                  </a:lnTo>
                  <a:lnTo>
                    <a:pt x="10208" y="2111"/>
                  </a:lnTo>
                  <a:cubicBezTo>
                    <a:pt x="10208" y="2363"/>
                    <a:pt x="10397" y="2552"/>
                    <a:pt x="10618" y="2552"/>
                  </a:cubicBezTo>
                  <a:cubicBezTo>
                    <a:pt x="10870" y="2552"/>
                    <a:pt x="11027" y="2363"/>
                    <a:pt x="11027" y="2111"/>
                  </a:cubicBezTo>
                  <a:lnTo>
                    <a:pt x="11027" y="1701"/>
                  </a:lnTo>
                  <a:close/>
                  <a:moveTo>
                    <a:pt x="11878" y="4159"/>
                  </a:moveTo>
                  <a:lnTo>
                    <a:pt x="11878" y="6112"/>
                  </a:lnTo>
                  <a:lnTo>
                    <a:pt x="11847" y="6112"/>
                  </a:lnTo>
                  <a:cubicBezTo>
                    <a:pt x="11090" y="5072"/>
                    <a:pt x="9862" y="4442"/>
                    <a:pt x="8538" y="4442"/>
                  </a:cubicBezTo>
                  <a:cubicBezTo>
                    <a:pt x="6239" y="4442"/>
                    <a:pt x="4411" y="6301"/>
                    <a:pt x="4411" y="8569"/>
                  </a:cubicBezTo>
                  <a:cubicBezTo>
                    <a:pt x="4411" y="9168"/>
                    <a:pt x="4506" y="9735"/>
                    <a:pt x="4758" y="10239"/>
                  </a:cubicBezTo>
                  <a:lnTo>
                    <a:pt x="1261" y="10239"/>
                  </a:lnTo>
                  <a:cubicBezTo>
                    <a:pt x="1009" y="10239"/>
                    <a:pt x="851" y="10050"/>
                    <a:pt x="851" y="9830"/>
                  </a:cubicBezTo>
                  <a:lnTo>
                    <a:pt x="851" y="4159"/>
                  </a:lnTo>
                  <a:close/>
                  <a:moveTo>
                    <a:pt x="8538" y="5261"/>
                  </a:moveTo>
                  <a:cubicBezTo>
                    <a:pt x="10334" y="5261"/>
                    <a:pt x="11847" y="6774"/>
                    <a:pt x="11847" y="8569"/>
                  </a:cubicBezTo>
                  <a:cubicBezTo>
                    <a:pt x="11847" y="10397"/>
                    <a:pt x="10334" y="11877"/>
                    <a:pt x="8538" y="11877"/>
                  </a:cubicBezTo>
                  <a:cubicBezTo>
                    <a:pt x="6711" y="11877"/>
                    <a:pt x="5230" y="10397"/>
                    <a:pt x="5230" y="8569"/>
                  </a:cubicBezTo>
                  <a:cubicBezTo>
                    <a:pt x="5230" y="6774"/>
                    <a:pt x="6743" y="5261"/>
                    <a:pt x="8538" y="5261"/>
                  </a:cubicBezTo>
                  <a:close/>
                  <a:moveTo>
                    <a:pt x="2048" y="0"/>
                  </a:moveTo>
                  <a:cubicBezTo>
                    <a:pt x="1828" y="0"/>
                    <a:pt x="1639" y="189"/>
                    <a:pt x="1639" y="441"/>
                  </a:cubicBezTo>
                  <a:lnTo>
                    <a:pt x="1639" y="851"/>
                  </a:lnTo>
                  <a:lnTo>
                    <a:pt x="1198" y="851"/>
                  </a:lnTo>
                  <a:cubicBezTo>
                    <a:pt x="536" y="851"/>
                    <a:pt x="1" y="1418"/>
                    <a:pt x="1" y="2079"/>
                  </a:cubicBezTo>
                  <a:lnTo>
                    <a:pt x="1" y="9798"/>
                  </a:lnTo>
                  <a:cubicBezTo>
                    <a:pt x="1" y="10460"/>
                    <a:pt x="536" y="11027"/>
                    <a:pt x="1198" y="11027"/>
                  </a:cubicBezTo>
                  <a:lnTo>
                    <a:pt x="5230" y="11027"/>
                  </a:lnTo>
                  <a:cubicBezTo>
                    <a:pt x="5987" y="12003"/>
                    <a:pt x="7184" y="12665"/>
                    <a:pt x="8538" y="12665"/>
                  </a:cubicBezTo>
                  <a:cubicBezTo>
                    <a:pt x="10807" y="12665"/>
                    <a:pt x="12666" y="10838"/>
                    <a:pt x="12666" y="8538"/>
                  </a:cubicBezTo>
                  <a:lnTo>
                    <a:pt x="12666" y="2079"/>
                  </a:lnTo>
                  <a:cubicBezTo>
                    <a:pt x="12666" y="1418"/>
                    <a:pt x="12130" y="851"/>
                    <a:pt x="11405" y="851"/>
                  </a:cubicBezTo>
                  <a:lnTo>
                    <a:pt x="11027" y="851"/>
                  </a:lnTo>
                  <a:lnTo>
                    <a:pt x="11027" y="441"/>
                  </a:lnTo>
                  <a:cubicBezTo>
                    <a:pt x="11027" y="189"/>
                    <a:pt x="10807" y="0"/>
                    <a:pt x="10618" y="0"/>
                  </a:cubicBezTo>
                  <a:cubicBezTo>
                    <a:pt x="10397" y="0"/>
                    <a:pt x="10177" y="189"/>
                    <a:pt x="10177" y="441"/>
                  </a:cubicBezTo>
                  <a:lnTo>
                    <a:pt x="10177" y="851"/>
                  </a:lnTo>
                  <a:lnTo>
                    <a:pt x="6711" y="851"/>
                  </a:lnTo>
                  <a:lnTo>
                    <a:pt x="6711" y="441"/>
                  </a:lnTo>
                  <a:cubicBezTo>
                    <a:pt x="6711" y="189"/>
                    <a:pt x="6522" y="0"/>
                    <a:pt x="6333" y="0"/>
                  </a:cubicBezTo>
                  <a:cubicBezTo>
                    <a:pt x="6081" y="0"/>
                    <a:pt x="5892" y="189"/>
                    <a:pt x="5892" y="441"/>
                  </a:cubicBezTo>
                  <a:lnTo>
                    <a:pt x="5892" y="851"/>
                  </a:lnTo>
                  <a:lnTo>
                    <a:pt x="2427" y="851"/>
                  </a:lnTo>
                  <a:lnTo>
                    <a:pt x="2427" y="441"/>
                  </a:lnTo>
                  <a:cubicBezTo>
                    <a:pt x="2427" y="189"/>
                    <a:pt x="2237" y="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9" name="Google Shape;10299;p85"/>
            <p:cNvSpPr/>
            <p:nvPr/>
          </p:nvSpPr>
          <p:spPr>
            <a:xfrm>
              <a:off x="-61172925" y="2813775"/>
              <a:ext cx="62225" cy="145725"/>
            </a:xfrm>
            <a:custGeom>
              <a:avLst/>
              <a:gdLst/>
              <a:ahLst/>
              <a:cxnLst/>
              <a:rect l="l" t="t" r="r" b="b"/>
              <a:pathLst>
                <a:path w="2489" h="5829" extrusionOk="0">
                  <a:moveTo>
                    <a:pt x="1260" y="0"/>
                  </a:moveTo>
                  <a:cubicBezTo>
                    <a:pt x="1008" y="0"/>
                    <a:pt x="819" y="190"/>
                    <a:pt x="819" y="410"/>
                  </a:cubicBezTo>
                  <a:lnTo>
                    <a:pt x="819" y="662"/>
                  </a:lnTo>
                  <a:cubicBezTo>
                    <a:pt x="347" y="820"/>
                    <a:pt x="0" y="1292"/>
                    <a:pt x="0" y="1859"/>
                  </a:cubicBezTo>
                  <a:cubicBezTo>
                    <a:pt x="0" y="2521"/>
                    <a:pt x="536" y="2899"/>
                    <a:pt x="977" y="3245"/>
                  </a:cubicBezTo>
                  <a:cubicBezTo>
                    <a:pt x="1292" y="3466"/>
                    <a:pt x="1639" y="3687"/>
                    <a:pt x="1639" y="3939"/>
                  </a:cubicBezTo>
                  <a:cubicBezTo>
                    <a:pt x="1639" y="4191"/>
                    <a:pt x="1450" y="4380"/>
                    <a:pt x="1260" y="4380"/>
                  </a:cubicBezTo>
                  <a:cubicBezTo>
                    <a:pt x="1008" y="4380"/>
                    <a:pt x="819" y="4191"/>
                    <a:pt x="819" y="3939"/>
                  </a:cubicBezTo>
                  <a:cubicBezTo>
                    <a:pt x="819" y="3718"/>
                    <a:pt x="630" y="3498"/>
                    <a:pt x="441" y="3498"/>
                  </a:cubicBezTo>
                  <a:cubicBezTo>
                    <a:pt x="189" y="3498"/>
                    <a:pt x="0" y="3718"/>
                    <a:pt x="0" y="3939"/>
                  </a:cubicBezTo>
                  <a:cubicBezTo>
                    <a:pt x="0" y="4506"/>
                    <a:pt x="347" y="4915"/>
                    <a:pt x="819" y="5136"/>
                  </a:cubicBezTo>
                  <a:lnTo>
                    <a:pt x="819" y="5388"/>
                  </a:lnTo>
                  <a:cubicBezTo>
                    <a:pt x="819" y="5640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388"/>
                  </a:cubicBezTo>
                  <a:lnTo>
                    <a:pt x="1639" y="5136"/>
                  </a:lnTo>
                  <a:cubicBezTo>
                    <a:pt x="2111" y="4978"/>
                    <a:pt x="2489" y="4506"/>
                    <a:pt x="2489" y="3939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2"/>
                    <a:pt x="819" y="2080"/>
                    <a:pt x="819" y="1859"/>
                  </a:cubicBezTo>
                  <a:cubicBezTo>
                    <a:pt x="819" y="1607"/>
                    <a:pt x="1008" y="1418"/>
                    <a:pt x="1260" y="1418"/>
                  </a:cubicBezTo>
                  <a:cubicBezTo>
                    <a:pt x="1513" y="1418"/>
                    <a:pt x="1639" y="1607"/>
                    <a:pt x="1639" y="1859"/>
                  </a:cubicBezTo>
                  <a:cubicBezTo>
                    <a:pt x="1639" y="2080"/>
                    <a:pt x="1859" y="2269"/>
                    <a:pt x="2048" y="2269"/>
                  </a:cubicBezTo>
                  <a:cubicBezTo>
                    <a:pt x="2300" y="2269"/>
                    <a:pt x="2489" y="2080"/>
                    <a:pt x="2489" y="1859"/>
                  </a:cubicBezTo>
                  <a:cubicBezTo>
                    <a:pt x="2489" y="1292"/>
                    <a:pt x="2143" y="883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0" name="Google Shape;10300;p85"/>
            <p:cNvSpPr/>
            <p:nvPr/>
          </p:nvSpPr>
          <p:spPr>
            <a:xfrm>
              <a:off x="-61313925" y="279645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0"/>
                    <a:pt x="1639" y="378"/>
                  </a:cubicBezTo>
                  <a:cubicBezTo>
                    <a:pt x="1639" y="158"/>
                    <a:pt x="1419" y="0"/>
                    <a:pt x="1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1" name="Google Shape;10301;p85"/>
            <p:cNvSpPr/>
            <p:nvPr/>
          </p:nvSpPr>
          <p:spPr>
            <a:xfrm>
              <a:off x="-61313925" y="283740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1"/>
                  </a:moveTo>
                  <a:cubicBezTo>
                    <a:pt x="158" y="1"/>
                    <a:pt x="1" y="190"/>
                    <a:pt x="1" y="442"/>
                  </a:cubicBezTo>
                  <a:cubicBezTo>
                    <a:pt x="1" y="631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1"/>
                    <a:pt x="1639" y="442"/>
                  </a:cubicBezTo>
                  <a:cubicBezTo>
                    <a:pt x="1639" y="190"/>
                    <a:pt x="1419" y="1"/>
                    <a:pt x="12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2" name="Google Shape;10302;p85"/>
            <p:cNvSpPr/>
            <p:nvPr/>
          </p:nvSpPr>
          <p:spPr>
            <a:xfrm>
              <a:off x="-61313925" y="2877575"/>
              <a:ext cx="40975" cy="22075"/>
            </a:xfrm>
            <a:custGeom>
              <a:avLst/>
              <a:gdLst/>
              <a:ahLst/>
              <a:cxnLst/>
              <a:rect l="l" t="t" r="r" b="b"/>
              <a:pathLst>
                <a:path w="1639" h="883" extrusionOk="0">
                  <a:moveTo>
                    <a:pt x="410" y="0"/>
                  </a:moveTo>
                  <a:cubicBezTo>
                    <a:pt x="158" y="0"/>
                    <a:pt x="1" y="221"/>
                    <a:pt x="1" y="441"/>
                  </a:cubicBezTo>
                  <a:cubicBezTo>
                    <a:pt x="1" y="693"/>
                    <a:pt x="158" y="883"/>
                    <a:pt x="410" y="883"/>
                  </a:cubicBezTo>
                  <a:lnTo>
                    <a:pt x="1230" y="883"/>
                  </a:lnTo>
                  <a:cubicBezTo>
                    <a:pt x="1482" y="883"/>
                    <a:pt x="1639" y="693"/>
                    <a:pt x="1639" y="441"/>
                  </a:cubicBezTo>
                  <a:cubicBezTo>
                    <a:pt x="1639" y="221"/>
                    <a:pt x="1419" y="0"/>
                    <a:pt x="1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3" name="Google Shape;10303;p85"/>
          <p:cNvGrpSpPr/>
          <p:nvPr/>
        </p:nvGrpSpPr>
        <p:grpSpPr>
          <a:xfrm>
            <a:off x="3952502" y="2958801"/>
            <a:ext cx="368987" cy="369566"/>
            <a:chOff x="-59502375" y="1904375"/>
            <a:chExt cx="319000" cy="319500"/>
          </a:xfrm>
          <a:solidFill>
            <a:schemeClr val="accent1">
              <a:lumMod val="75000"/>
            </a:schemeClr>
          </a:solidFill>
        </p:grpSpPr>
        <p:sp>
          <p:nvSpPr>
            <p:cNvPr id="10304" name="Google Shape;10304;p85"/>
            <p:cNvSpPr/>
            <p:nvPr/>
          </p:nvSpPr>
          <p:spPr>
            <a:xfrm>
              <a:off x="-59455125" y="2097050"/>
              <a:ext cx="227650" cy="62225"/>
            </a:xfrm>
            <a:custGeom>
              <a:avLst/>
              <a:gdLst/>
              <a:ahLst/>
              <a:cxnLst/>
              <a:rect l="l" t="t" r="r" b="b"/>
              <a:pathLst>
                <a:path w="9106" h="2489" extrusionOk="0">
                  <a:moveTo>
                    <a:pt x="1670" y="819"/>
                  </a:moveTo>
                  <a:lnTo>
                    <a:pt x="1670" y="1670"/>
                  </a:lnTo>
                  <a:lnTo>
                    <a:pt x="820" y="1670"/>
                  </a:lnTo>
                  <a:lnTo>
                    <a:pt x="820" y="819"/>
                  </a:lnTo>
                  <a:close/>
                  <a:moveTo>
                    <a:pt x="3309" y="819"/>
                  </a:moveTo>
                  <a:lnTo>
                    <a:pt x="3309" y="1670"/>
                  </a:lnTo>
                  <a:lnTo>
                    <a:pt x="2489" y="1670"/>
                  </a:lnTo>
                  <a:lnTo>
                    <a:pt x="2489" y="819"/>
                  </a:lnTo>
                  <a:close/>
                  <a:moveTo>
                    <a:pt x="4978" y="819"/>
                  </a:moveTo>
                  <a:lnTo>
                    <a:pt x="4978" y="1670"/>
                  </a:lnTo>
                  <a:lnTo>
                    <a:pt x="4128" y="1670"/>
                  </a:lnTo>
                  <a:lnTo>
                    <a:pt x="4128" y="819"/>
                  </a:lnTo>
                  <a:close/>
                  <a:moveTo>
                    <a:pt x="6617" y="819"/>
                  </a:moveTo>
                  <a:lnTo>
                    <a:pt x="6617" y="1670"/>
                  </a:lnTo>
                  <a:lnTo>
                    <a:pt x="5798" y="1670"/>
                  </a:lnTo>
                  <a:lnTo>
                    <a:pt x="5798" y="819"/>
                  </a:lnTo>
                  <a:close/>
                  <a:moveTo>
                    <a:pt x="8286" y="819"/>
                  </a:moveTo>
                  <a:lnTo>
                    <a:pt x="8286" y="1670"/>
                  </a:lnTo>
                  <a:lnTo>
                    <a:pt x="7436" y="1670"/>
                  </a:lnTo>
                  <a:lnTo>
                    <a:pt x="7436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89"/>
                    <a:pt x="410" y="2489"/>
                  </a:cubicBezTo>
                  <a:lnTo>
                    <a:pt x="8664" y="2489"/>
                  </a:lnTo>
                  <a:cubicBezTo>
                    <a:pt x="8917" y="2489"/>
                    <a:pt x="9106" y="2300"/>
                    <a:pt x="9106" y="2048"/>
                  </a:cubicBezTo>
                  <a:lnTo>
                    <a:pt x="9106" y="410"/>
                  </a:lnTo>
                  <a:cubicBezTo>
                    <a:pt x="9106" y="158"/>
                    <a:pt x="8917" y="0"/>
                    <a:pt x="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5" name="Google Shape;10305;p85"/>
            <p:cNvSpPr/>
            <p:nvPr/>
          </p:nvSpPr>
          <p:spPr>
            <a:xfrm>
              <a:off x="-59502375" y="1966300"/>
              <a:ext cx="319000" cy="257575"/>
            </a:xfrm>
            <a:custGeom>
              <a:avLst/>
              <a:gdLst/>
              <a:ahLst/>
              <a:cxnLst/>
              <a:rect l="l" t="t" r="r" b="b"/>
              <a:pathLst>
                <a:path w="12760" h="10303" extrusionOk="0">
                  <a:moveTo>
                    <a:pt x="8633" y="1639"/>
                  </a:moveTo>
                  <a:lnTo>
                    <a:pt x="8633" y="3592"/>
                  </a:lnTo>
                  <a:lnTo>
                    <a:pt x="7814" y="3592"/>
                  </a:lnTo>
                  <a:lnTo>
                    <a:pt x="7814" y="1639"/>
                  </a:lnTo>
                  <a:close/>
                  <a:moveTo>
                    <a:pt x="11941" y="819"/>
                  </a:moveTo>
                  <a:lnTo>
                    <a:pt x="11941" y="3592"/>
                  </a:lnTo>
                  <a:lnTo>
                    <a:pt x="11122" y="3592"/>
                  </a:lnTo>
                  <a:lnTo>
                    <a:pt x="11122" y="819"/>
                  </a:lnTo>
                  <a:close/>
                  <a:moveTo>
                    <a:pt x="5041" y="3119"/>
                  </a:moveTo>
                  <a:lnTo>
                    <a:pt x="5041" y="3970"/>
                  </a:lnTo>
                  <a:cubicBezTo>
                    <a:pt x="5041" y="4222"/>
                    <a:pt x="5230" y="4411"/>
                    <a:pt x="5482" y="4411"/>
                  </a:cubicBezTo>
                  <a:lnTo>
                    <a:pt x="11941" y="4411"/>
                  </a:lnTo>
                  <a:lnTo>
                    <a:pt x="11941" y="9357"/>
                  </a:lnTo>
                  <a:lnTo>
                    <a:pt x="914" y="9357"/>
                  </a:lnTo>
                  <a:lnTo>
                    <a:pt x="914" y="4222"/>
                  </a:lnTo>
                  <a:lnTo>
                    <a:pt x="2552" y="3119"/>
                  </a:lnTo>
                  <a:lnTo>
                    <a:pt x="2552" y="3970"/>
                  </a:lnTo>
                  <a:cubicBezTo>
                    <a:pt x="2552" y="4207"/>
                    <a:pt x="2767" y="4373"/>
                    <a:pt x="2980" y="4373"/>
                  </a:cubicBezTo>
                  <a:cubicBezTo>
                    <a:pt x="3050" y="4373"/>
                    <a:pt x="3120" y="4355"/>
                    <a:pt x="3182" y="4316"/>
                  </a:cubicBezTo>
                  <a:lnTo>
                    <a:pt x="5041" y="3119"/>
                  </a:lnTo>
                  <a:close/>
                  <a:moveTo>
                    <a:pt x="10712" y="0"/>
                  </a:moveTo>
                  <a:cubicBezTo>
                    <a:pt x="10491" y="0"/>
                    <a:pt x="10334" y="189"/>
                    <a:pt x="10334" y="441"/>
                  </a:cubicBezTo>
                  <a:lnTo>
                    <a:pt x="10334" y="3592"/>
                  </a:lnTo>
                  <a:lnTo>
                    <a:pt x="9483" y="3592"/>
                  </a:lnTo>
                  <a:lnTo>
                    <a:pt x="9483" y="1261"/>
                  </a:lnTo>
                  <a:cubicBezTo>
                    <a:pt x="9483" y="1008"/>
                    <a:pt x="9294" y="819"/>
                    <a:pt x="9074" y="819"/>
                  </a:cubicBezTo>
                  <a:lnTo>
                    <a:pt x="7404" y="819"/>
                  </a:lnTo>
                  <a:cubicBezTo>
                    <a:pt x="7183" y="819"/>
                    <a:pt x="6963" y="1008"/>
                    <a:pt x="6963" y="1261"/>
                  </a:cubicBezTo>
                  <a:lnTo>
                    <a:pt x="6963" y="3592"/>
                  </a:lnTo>
                  <a:lnTo>
                    <a:pt x="5860" y="3592"/>
                  </a:lnTo>
                  <a:lnTo>
                    <a:pt x="5860" y="2363"/>
                  </a:lnTo>
                  <a:cubicBezTo>
                    <a:pt x="5860" y="2206"/>
                    <a:pt x="5797" y="2080"/>
                    <a:pt x="5640" y="2017"/>
                  </a:cubicBezTo>
                  <a:cubicBezTo>
                    <a:pt x="5581" y="1973"/>
                    <a:pt x="5509" y="1949"/>
                    <a:pt x="5436" y="1949"/>
                  </a:cubicBezTo>
                  <a:cubicBezTo>
                    <a:pt x="5352" y="1949"/>
                    <a:pt x="5266" y="1981"/>
                    <a:pt x="5199" y="2048"/>
                  </a:cubicBezTo>
                  <a:lnTo>
                    <a:pt x="3340" y="3245"/>
                  </a:lnTo>
                  <a:lnTo>
                    <a:pt x="3340" y="2395"/>
                  </a:lnTo>
                  <a:cubicBezTo>
                    <a:pt x="3340" y="2237"/>
                    <a:pt x="3277" y="2111"/>
                    <a:pt x="3119" y="2048"/>
                  </a:cubicBezTo>
                  <a:cubicBezTo>
                    <a:pt x="3061" y="2004"/>
                    <a:pt x="2989" y="1981"/>
                    <a:pt x="2916" y="1981"/>
                  </a:cubicBezTo>
                  <a:cubicBezTo>
                    <a:pt x="2831" y="1981"/>
                    <a:pt x="2746" y="2012"/>
                    <a:pt x="2678" y="2080"/>
                  </a:cubicBezTo>
                  <a:lnTo>
                    <a:pt x="189" y="3718"/>
                  </a:lnTo>
                  <a:cubicBezTo>
                    <a:pt x="95" y="3812"/>
                    <a:pt x="0" y="3938"/>
                    <a:pt x="0" y="4096"/>
                  </a:cubicBezTo>
                  <a:lnTo>
                    <a:pt x="0" y="9861"/>
                  </a:lnTo>
                  <a:cubicBezTo>
                    <a:pt x="0" y="10113"/>
                    <a:pt x="189" y="10302"/>
                    <a:pt x="441" y="10302"/>
                  </a:cubicBezTo>
                  <a:lnTo>
                    <a:pt x="12287" y="10302"/>
                  </a:lnTo>
                  <a:cubicBezTo>
                    <a:pt x="12539" y="10302"/>
                    <a:pt x="12697" y="10113"/>
                    <a:pt x="12697" y="9861"/>
                  </a:cubicBezTo>
                  <a:lnTo>
                    <a:pt x="12697" y="504"/>
                  </a:lnTo>
                  <a:cubicBezTo>
                    <a:pt x="12760" y="158"/>
                    <a:pt x="12602" y="0"/>
                    <a:pt x="12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6" name="Google Shape;10306;p85"/>
            <p:cNvSpPr/>
            <p:nvPr/>
          </p:nvSpPr>
          <p:spPr>
            <a:xfrm>
              <a:off x="-59322800" y="1904375"/>
              <a:ext cx="106350" cy="41175"/>
            </a:xfrm>
            <a:custGeom>
              <a:avLst/>
              <a:gdLst/>
              <a:ahLst/>
              <a:cxnLst/>
              <a:rect l="l" t="t" r="r" b="b"/>
              <a:pathLst>
                <a:path w="4254" h="1647" extrusionOk="0">
                  <a:moveTo>
                    <a:pt x="1291" y="0"/>
                  </a:moveTo>
                  <a:cubicBezTo>
                    <a:pt x="890" y="0"/>
                    <a:pt x="485" y="181"/>
                    <a:pt x="158" y="556"/>
                  </a:cubicBezTo>
                  <a:cubicBezTo>
                    <a:pt x="0" y="713"/>
                    <a:pt x="32" y="965"/>
                    <a:pt x="189" y="1123"/>
                  </a:cubicBezTo>
                  <a:cubicBezTo>
                    <a:pt x="265" y="1198"/>
                    <a:pt x="369" y="1237"/>
                    <a:pt x="474" y="1237"/>
                  </a:cubicBezTo>
                  <a:cubicBezTo>
                    <a:pt x="589" y="1237"/>
                    <a:pt x="706" y="1190"/>
                    <a:pt x="788" y="1091"/>
                  </a:cubicBezTo>
                  <a:cubicBezTo>
                    <a:pt x="946" y="918"/>
                    <a:pt x="1119" y="831"/>
                    <a:pt x="1292" y="831"/>
                  </a:cubicBezTo>
                  <a:cubicBezTo>
                    <a:pt x="1465" y="831"/>
                    <a:pt x="1639" y="918"/>
                    <a:pt x="1796" y="1091"/>
                  </a:cubicBezTo>
                  <a:cubicBezTo>
                    <a:pt x="2115" y="1457"/>
                    <a:pt x="2530" y="1646"/>
                    <a:pt x="2948" y="1646"/>
                  </a:cubicBezTo>
                  <a:cubicBezTo>
                    <a:pt x="3357" y="1646"/>
                    <a:pt x="3769" y="1465"/>
                    <a:pt x="4096" y="1091"/>
                  </a:cubicBezTo>
                  <a:cubicBezTo>
                    <a:pt x="4254" y="902"/>
                    <a:pt x="4191" y="650"/>
                    <a:pt x="4033" y="493"/>
                  </a:cubicBezTo>
                  <a:cubicBezTo>
                    <a:pt x="3975" y="420"/>
                    <a:pt x="3885" y="381"/>
                    <a:pt x="3788" y="381"/>
                  </a:cubicBezTo>
                  <a:cubicBezTo>
                    <a:pt x="3674" y="381"/>
                    <a:pt x="3551" y="436"/>
                    <a:pt x="3466" y="556"/>
                  </a:cubicBezTo>
                  <a:cubicBezTo>
                    <a:pt x="3308" y="729"/>
                    <a:pt x="3127" y="815"/>
                    <a:pt x="2946" y="815"/>
                  </a:cubicBezTo>
                  <a:cubicBezTo>
                    <a:pt x="2765" y="815"/>
                    <a:pt x="2584" y="729"/>
                    <a:pt x="2426" y="556"/>
                  </a:cubicBezTo>
                  <a:cubicBezTo>
                    <a:pt x="2108" y="189"/>
                    <a:pt x="1701" y="0"/>
                    <a:pt x="12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7" name="Google Shape;10307;p85"/>
          <p:cNvGrpSpPr/>
          <p:nvPr/>
        </p:nvGrpSpPr>
        <p:grpSpPr>
          <a:xfrm>
            <a:off x="1298621" y="1543007"/>
            <a:ext cx="368987" cy="363666"/>
            <a:chOff x="-64774725" y="1916550"/>
            <a:chExt cx="319000" cy="314400"/>
          </a:xfrm>
          <a:solidFill>
            <a:schemeClr val="accent1">
              <a:lumMod val="75000"/>
            </a:schemeClr>
          </a:solidFill>
        </p:grpSpPr>
        <p:sp>
          <p:nvSpPr>
            <p:cNvPr id="10308" name="Google Shape;10308;p85"/>
            <p:cNvSpPr/>
            <p:nvPr/>
          </p:nvSpPr>
          <p:spPr>
            <a:xfrm>
              <a:off x="-64774725" y="1916550"/>
              <a:ext cx="319000" cy="314400"/>
            </a:xfrm>
            <a:custGeom>
              <a:avLst/>
              <a:gdLst/>
              <a:ahLst/>
              <a:cxnLst/>
              <a:rect l="l" t="t" r="r" b="b"/>
              <a:pathLst>
                <a:path w="12760" h="12576" extrusionOk="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85"/>
            <p:cNvSpPr/>
            <p:nvPr/>
          </p:nvSpPr>
          <p:spPr>
            <a:xfrm>
              <a:off x="-64636900" y="2010600"/>
              <a:ext cx="89800" cy="82525"/>
            </a:xfrm>
            <a:custGeom>
              <a:avLst/>
              <a:gdLst/>
              <a:ahLst/>
              <a:cxnLst/>
              <a:rect l="l" t="t" r="r" b="b"/>
              <a:pathLst>
                <a:path w="3592" h="3301" extrusionOk="0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0" name="Google Shape;10310;p85"/>
          <p:cNvGrpSpPr/>
          <p:nvPr/>
        </p:nvGrpSpPr>
        <p:grpSpPr>
          <a:xfrm>
            <a:off x="1299979" y="2020186"/>
            <a:ext cx="366269" cy="369913"/>
            <a:chOff x="-64764500" y="2280550"/>
            <a:chExt cx="316650" cy="319800"/>
          </a:xfrm>
          <a:solidFill>
            <a:schemeClr val="accent1">
              <a:lumMod val="75000"/>
            </a:schemeClr>
          </a:solidFill>
        </p:grpSpPr>
        <p:sp>
          <p:nvSpPr>
            <p:cNvPr id="10311" name="Google Shape;10311;p85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85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13" name="Google Shape;10313;p85"/>
          <p:cNvSpPr/>
          <p:nvPr/>
        </p:nvSpPr>
        <p:spPr>
          <a:xfrm>
            <a:off x="1316753" y="2487454"/>
            <a:ext cx="319799" cy="366269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14" name="Google Shape;10314;p85"/>
          <p:cNvGrpSpPr/>
          <p:nvPr/>
        </p:nvGrpSpPr>
        <p:grpSpPr>
          <a:xfrm>
            <a:off x="3512023" y="1579963"/>
            <a:ext cx="365344" cy="289753"/>
            <a:chOff x="-62882850" y="1999375"/>
            <a:chExt cx="315850" cy="250500"/>
          </a:xfrm>
          <a:solidFill>
            <a:schemeClr val="accent1">
              <a:lumMod val="75000"/>
            </a:schemeClr>
          </a:solidFill>
        </p:grpSpPr>
        <p:sp>
          <p:nvSpPr>
            <p:cNvPr id="10315" name="Google Shape;10315;p85"/>
            <p:cNvSpPr/>
            <p:nvPr/>
          </p:nvSpPr>
          <p:spPr>
            <a:xfrm>
              <a:off x="-62882850" y="1999375"/>
              <a:ext cx="315850" cy="250500"/>
            </a:xfrm>
            <a:custGeom>
              <a:avLst/>
              <a:gdLst/>
              <a:ahLst/>
              <a:cxnLst/>
              <a:rect l="l" t="t" r="r" b="b"/>
              <a:pathLst>
                <a:path w="12634" h="10020" extrusionOk="0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6" name="Google Shape;10316;p85"/>
            <p:cNvSpPr/>
            <p:nvPr/>
          </p:nvSpPr>
          <p:spPr>
            <a:xfrm>
              <a:off x="-62806475" y="2062375"/>
              <a:ext cx="146525" cy="103800"/>
            </a:xfrm>
            <a:custGeom>
              <a:avLst/>
              <a:gdLst/>
              <a:ahLst/>
              <a:cxnLst/>
              <a:rect l="l" t="t" r="r" b="b"/>
              <a:pathLst>
                <a:path w="5861" h="4152" extrusionOk="0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7" name="Google Shape;10317;p85"/>
          <p:cNvGrpSpPr/>
          <p:nvPr/>
        </p:nvGrpSpPr>
        <p:grpSpPr>
          <a:xfrm>
            <a:off x="3503362" y="2021545"/>
            <a:ext cx="382665" cy="367194"/>
            <a:chOff x="-62890750" y="2296300"/>
            <a:chExt cx="330825" cy="317450"/>
          </a:xfrm>
          <a:solidFill>
            <a:schemeClr val="accent1">
              <a:lumMod val="75000"/>
            </a:schemeClr>
          </a:solidFill>
        </p:grpSpPr>
        <p:sp>
          <p:nvSpPr>
            <p:cNvPr id="10318" name="Google Shape;10318;p85"/>
            <p:cNvSpPr/>
            <p:nvPr/>
          </p:nvSpPr>
          <p:spPr>
            <a:xfrm>
              <a:off x="-62890750" y="2296300"/>
              <a:ext cx="313500" cy="195375"/>
            </a:xfrm>
            <a:custGeom>
              <a:avLst/>
              <a:gdLst/>
              <a:ahLst/>
              <a:cxnLst/>
              <a:rect l="l" t="t" r="r" b="b"/>
              <a:pathLst>
                <a:path w="12540" h="7815" extrusionOk="0">
                  <a:moveTo>
                    <a:pt x="11437" y="2080"/>
                  </a:moveTo>
                  <a:lnTo>
                    <a:pt x="11658" y="2931"/>
                  </a:lnTo>
                  <a:lnTo>
                    <a:pt x="10776" y="2742"/>
                  </a:lnTo>
                  <a:lnTo>
                    <a:pt x="11437" y="2080"/>
                  </a:lnTo>
                  <a:close/>
                  <a:moveTo>
                    <a:pt x="6617" y="1"/>
                  </a:moveTo>
                  <a:cubicBezTo>
                    <a:pt x="4916" y="1"/>
                    <a:pt x="3340" y="662"/>
                    <a:pt x="2112" y="1828"/>
                  </a:cubicBezTo>
                  <a:cubicBezTo>
                    <a:pt x="663" y="3277"/>
                    <a:pt x="1" y="5420"/>
                    <a:pt x="379" y="7467"/>
                  </a:cubicBezTo>
                  <a:cubicBezTo>
                    <a:pt x="442" y="7656"/>
                    <a:pt x="568" y="7814"/>
                    <a:pt x="789" y="7814"/>
                  </a:cubicBezTo>
                  <a:lnTo>
                    <a:pt x="852" y="7814"/>
                  </a:lnTo>
                  <a:cubicBezTo>
                    <a:pt x="1104" y="7783"/>
                    <a:pt x="1198" y="7562"/>
                    <a:pt x="1167" y="7341"/>
                  </a:cubicBezTo>
                  <a:cubicBezTo>
                    <a:pt x="852" y="5577"/>
                    <a:pt x="1419" y="3718"/>
                    <a:pt x="2710" y="2458"/>
                  </a:cubicBezTo>
                  <a:cubicBezTo>
                    <a:pt x="3719" y="1450"/>
                    <a:pt x="5136" y="851"/>
                    <a:pt x="6617" y="851"/>
                  </a:cubicBezTo>
                  <a:cubicBezTo>
                    <a:pt x="7940" y="851"/>
                    <a:pt x="9200" y="1324"/>
                    <a:pt x="10177" y="2206"/>
                  </a:cubicBezTo>
                  <a:lnTo>
                    <a:pt x="9610" y="2773"/>
                  </a:lnTo>
                  <a:cubicBezTo>
                    <a:pt x="9484" y="2899"/>
                    <a:pt x="9452" y="3057"/>
                    <a:pt x="9484" y="3183"/>
                  </a:cubicBezTo>
                  <a:cubicBezTo>
                    <a:pt x="9515" y="3340"/>
                    <a:pt x="9641" y="3403"/>
                    <a:pt x="9799" y="3466"/>
                  </a:cubicBezTo>
                  <a:lnTo>
                    <a:pt x="12036" y="3939"/>
                  </a:lnTo>
                  <a:lnTo>
                    <a:pt x="12130" y="3939"/>
                  </a:lnTo>
                  <a:cubicBezTo>
                    <a:pt x="12225" y="3939"/>
                    <a:pt x="12319" y="3876"/>
                    <a:pt x="12382" y="3813"/>
                  </a:cubicBezTo>
                  <a:cubicBezTo>
                    <a:pt x="12508" y="3687"/>
                    <a:pt x="12540" y="3561"/>
                    <a:pt x="12508" y="3403"/>
                  </a:cubicBezTo>
                  <a:lnTo>
                    <a:pt x="12036" y="1167"/>
                  </a:lnTo>
                  <a:cubicBezTo>
                    <a:pt x="12004" y="1009"/>
                    <a:pt x="11878" y="883"/>
                    <a:pt x="11752" y="851"/>
                  </a:cubicBezTo>
                  <a:cubicBezTo>
                    <a:pt x="11715" y="844"/>
                    <a:pt x="11678" y="840"/>
                    <a:pt x="11642" y="840"/>
                  </a:cubicBezTo>
                  <a:cubicBezTo>
                    <a:pt x="11526" y="840"/>
                    <a:pt x="11422" y="881"/>
                    <a:pt x="11374" y="977"/>
                  </a:cubicBezTo>
                  <a:lnTo>
                    <a:pt x="10776" y="1576"/>
                  </a:lnTo>
                  <a:cubicBezTo>
                    <a:pt x="9641" y="536"/>
                    <a:pt x="8129" y="1"/>
                    <a:pt x="66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9" name="Google Shape;10319;p85"/>
            <p:cNvSpPr/>
            <p:nvPr/>
          </p:nvSpPr>
          <p:spPr>
            <a:xfrm>
              <a:off x="-62874975" y="2417475"/>
              <a:ext cx="315050" cy="196275"/>
            </a:xfrm>
            <a:custGeom>
              <a:avLst/>
              <a:gdLst/>
              <a:ahLst/>
              <a:cxnLst/>
              <a:rect l="l" t="t" r="r" b="b"/>
              <a:pathLst>
                <a:path w="12602" h="7851" extrusionOk="0">
                  <a:moveTo>
                    <a:pt x="977" y="4857"/>
                  </a:moveTo>
                  <a:lnTo>
                    <a:pt x="1827" y="5078"/>
                  </a:lnTo>
                  <a:lnTo>
                    <a:pt x="1166" y="5739"/>
                  </a:lnTo>
                  <a:lnTo>
                    <a:pt x="977" y="4857"/>
                  </a:lnTo>
                  <a:close/>
                  <a:moveTo>
                    <a:pt x="11779" y="1"/>
                  </a:moveTo>
                  <a:cubicBezTo>
                    <a:pt x="11759" y="1"/>
                    <a:pt x="11739" y="2"/>
                    <a:pt x="11720" y="6"/>
                  </a:cubicBezTo>
                  <a:cubicBezTo>
                    <a:pt x="11499" y="69"/>
                    <a:pt x="11373" y="289"/>
                    <a:pt x="11405" y="478"/>
                  </a:cubicBezTo>
                  <a:cubicBezTo>
                    <a:pt x="11720" y="2274"/>
                    <a:pt x="11184" y="4101"/>
                    <a:pt x="9861" y="5361"/>
                  </a:cubicBezTo>
                  <a:cubicBezTo>
                    <a:pt x="8853" y="6401"/>
                    <a:pt x="7435" y="7000"/>
                    <a:pt x="5986" y="7000"/>
                  </a:cubicBezTo>
                  <a:cubicBezTo>
                    <a:pt x="4631" y="7000"/>
                    <a:pt x="3371" y="6527"/>
                    <a:pt x="2394" y="5645"/>
                  </a:cubicBezTo>
                  <a:lnTo>
                    <a:pt x="2993" y="5046"/>
                  </a:lnTo>
                  <a:cubicBezTo>
                    <a:pt x="3088" y="4952"/>
                    <a:pt x="3151" y="4794"/>
                    <a:pt x="3088" y="4668"/>
                  </a:cubicBezTo>
                  <a:cubicBezTo>
                    <a:pt x="3056" y="4511"/>
                    <a:pt x="2962" y="4416"/>
                    <a:pt x="2772" y="4385"/>
                  </a:cubicBezTo>
                  <a:lnTo>
                    <a:pt x="536" y="3912"/>
                  </a:lnTo>
                  <a:cubicBezTo>
                    <a:pt x="506" y="3905"/>
                    <a:pt x="476" y="3901"/>
                    <a:pt x="446" y="3901"/>
                  </a:cubicBezTo>
                  <a:cubicBezTo>
                    <a:pt x="350" y="3901"/>
                    <a:pt x="254" y="3942"/>
                    <a:pt x="158" y="4038"/>
                  </a:cubicBezTo>
                  <a:cubicBezTo>
                    <a:pt x="32" y="4164"/>
                    <a:pt x="0" y="4290"/>
                    <a:pt x="32" y="4448"/>
                  </a:cubicBezTo>
                  <a:lnTo>
                    <a:pt x="504" y="6685"/>
                  </a:lnTo>
                  <a:cubicBezTo>
                    <a:pt x="536" y="6842"/>
                    <a:pt x="662" y="6937"/>
                    <a:pt x="788" y="7000"/>
                  </a:cubicBezTo>
                  <a:lnTo>
                    <a:pt x="882" y="7000"/>
                  </a:lnTo>
                  <a:cubicBezTo>
                    <a:pt x="1008" y="7000"/>
                    <a:pt x="1103" y="6968"/>
                    <a:pt x="1166" y="6874"/>
                  </a:cubicBezTo>
                  <a:lnTo>
                    <a:pt x="1764" y="6275"/>
                  </a:lnTo>
                  <a:cubicBezTo>
                    <a:pt x="2899" y="7315"/>
                    <a:pt x="4411" y="7850"/>
                    <a:pt x="5923" y="7850"/>
                  </a:cubicBezTo>
                  <a:cubicBezTo>
                    <a:pt x="7624" y="7850"/>
                    <a:pt x="9200" y="7189"/>
                    <a:pt x="10428" y="6023"/>
                  </a:cubicBezTo>
                  <a:cubicBezTo>
                    <a:pt x="11909" y="4511"/>
                    <a:pt x="12602" y="2400"/>
                    <a:pt x="12192" y="321"/>
                  </a:cubicBezTo>
                  <a:cubicBezTo>
                    <a:pt x="12164" y="123"/>
                    <a:pt x="11958" y="1"/>
                    <a:pt x="117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0" name="Google Shape;10320;p85"/>
            <p:cNvSpPr/>
            <p:nvPr/>
          </p:nvSpPr>
          <p:spPr>
            <a:xfrm>
              <a:off x="-62822225" y="2357750"/>
              <a:ext cx="193000" cy="192975"/>
            </a:xfrm>
            <a:custGeom>
              <a:avLst/>
              <a:gdLst/>
              <a:ahLst/>
              <a:cxnLst/>
              <a:rect l="l" t="t" r="r" b="b"/>
              <a:pathLst>
                <a:path w="7720" h="7719" extrusionOk="0">
                  <a:moveTo>
                    <a:pt x="2238" y="1323"/>
                  </a:moveTo>
                  <a:lnTo>
                    <a:pt x="2238" y="1323"/>
                  </a:lnTo>
                  <a:cubicBezTo>
                    <a:pt x="2143" y="1544"/>
                    <a:pt x="2049" y="1827"/>
                    <a:pt x="1986" y="2111"/>
                  </a:cubicBezTo>
                  <a:lnTo>
                    <a:pt x="1419" y="2111"/>
                  </a:lnTo>
                  <a:cubicBezTo>
                    <a:pt x="1671" y="1796"/>
                    <a:pt x="1923" y="1512"/>
                    <a:pt x="2238" y="1323"/>
                  </a:cubicBezTo>
                  <a:close/>
                  <a:moveTo>
                    <a:pt x="3466" y="1040"/>
                  </a:moveTo>
                  <a:lnTo>
                    <a:pt x="3466" y="2111"/>
                  </a:lnTo>
                  <a:lnTo>
                    <a:pt x="2836" y="2111"/>
                  </a:lnTo>
                  <a:cubicBezTo>
                    <a:pt x="2994" y="1575"/>
                    <a:pt x="3246" y="1229"/>
                    <a:pt x="3466" y="1040"/>
                  </a:cubicBezTo>
                  <a:close/>
                  <a:moveTo>
                    <a:pt x="4254" y="1040"/>
                  </a:moveTo>
                  <a:cubicBezTo>
                    <a:pt x="4538" y="1229"/>
                    <a:pt x="4727" y="1575"/>
                    <a:pt x="4884" y="2111"/>
                  </a:cubicBezTo>
                  <a:lnTo>
                    <a:pt x="4254" y="2111"/>
                  </a:lnTo>
                  <a:lnTo>
                    <a:pt x="4254" y="1040"/>
                  </a:lnTo>
                  <a:close/>
                  <a:moveTo>
                    <a:pt x="5483" y="1323"/>
                  </a:moveTo>
                  <a:lnTo>
                    <a:pt x="5483" y="1323"/>
                  </a:lnTo>
                  <a:cubicBezTo>
                    <a:pt x="5798" y="1512"/>
                    <a:pt x="6081" y="1796"/>
                    <a:pt x="6302" y="2111"/>
                  </a:cubicBezTo>
                  <a:lnTo>
                    <a:pt x="5766" y="2111"/>
                  </a:lnTo>
                  <a:cubicBezTo>
                    <a:pt x="5672" y="1827"/>
                    <a:pt x="5609" y="1544"/>
                    <a:pt x="5483" y="1323"/>
                  </a:cubicBezTo>
                  <a:close/>
                  <a:moveTo>
                    <a:pt x="1765" y="2930"/>
                  </a:moveTo>
                  <a:cubicBezTo>
                    <a:pt x="1734" y="3245"/>
                    <a:pt x="1702" y="3560"/>
                    <a:pt x="1702" y="3875"/>
                  </a:cubicBezTo>
                  <a:cubicBezTo>
                    <a:pt x="1702" y="4190"/>
                    <a:pt x="1734" y="4537"/>
                    <a:pt x="1765" y="4820"/>
                  </a:cubicBezTo>
                  <a:lnTo>
                    <a:pt x="978" y="4820"/>
                  </a:lnTo>
                  <a:cubicBezTo>
                    <a:pt x="883" y="4537"/>
                    <a:pt x="820" y="4222"/>
                    <a:pt x="820" y="3875"/>
                  </a:cubicBezTo>
                  <a:cubicBezTo>
                    <a:pt x="820" y="3497"/>
                    <a:pt x="883" y="3214"/>
                    <a:pt x="978" y="2930"/>
                  </a:cubicBezTo>
                  <a:close/>
                  <a:moveTo>
                    <a:pt x="5136" y="2930"/>
                  </a:moveTo>
                  <a:cubicBezTo>
                    <a:pt x="5168" y="3245"/>
                    <a:pt x="5199" y="3560"/>
                    <a:pt x="5199" y="3875"/>
                  </a:cubicBezTo>
                  <a:cubicBezTo>
                    <a:pt x="5199" y="4222"/>
                    <a:pt x="5168" y="4537"/>
                    <a:pt x="5136" y="4820"/>
                  </a:cubicBezTo>
                  <a:lnTo>
                    <a:pt x="4286" y="4820"/>
                  </a:lnTo>
                  <a:lnTo>
                    <a:pt x="4286" y="2930"/>
                  </a:lnTo>
                  <a:close/>
                  <a:moveTo>
                    <a:pt x="6743" y="2930"/>
                  </a:moveTo>
                  <a:cubicBezTo>
                    <a:pt x="6869" y="3245"/>
                    <a:pt x="6900" y="3560"/>
                    <a:pt x="6900" y="3875"/>
                  </a:cubicBezTo>
                  <a:cubicBezTo>
                    <a:pt x="6900" y="4222"/>
                    <a:pt x="6869" y="4537"/>
                    <a:pt x="6743" y="4820"/>
                  </a:cubicBezTo>
                  <a:lnTo>
                    <a:pt x="5955" y="4820"/>
                  </a:lnTo>
                  <a:cubicBezTo>
                    <a:pt x="5987" y="4505"/>
                    <a:pt x="6018" y="4190"/>
                    <a:pt x="6018" y="3875"/>
                  </a:cubicBezTo>
                  <a:cubicBezTo>
                    <a:pt x="6018" y="3560"/>
                    <a:pt x="5987" y="3214"/>
                    <a:pt x="5955" y="2930"/>
                  </a:cubicBezTo>
                  <a:close/>
                  <a:moveTo>
                    <a:pt x="3466" y="2930"/>
                  </a:moveTo>
                  <a:lnTo>
                    <a:pt x="3466" y="4852"/>
                  </a:lnTo>
                  <a:lnTo>
                    <a:pt x="2647" y="4852"/>
                  </a:lnTo>
                  <a:cubicBezTo>
                    <a:pt x="2553" y="4537"/>
                    <a:pt x="2553" y="4222"/>
                    <a:pt x="2553" y="3875"/>
                  </a:cubicBezTo>
                  <a:cubicBezTo>
                    <a:pt x="2553" y="3497"/>
                    <a:pt x="2616" y="3214"/>
                    <a:pt x="2647" y="2930"/>
                  </a:cubicBezTo>
                  <a:close/>
                  <a:moveTo>
                    <a:pt x="6302" y="5640"/>
                  </a:moveTo>
                  <a:cubicBezTo>
                    <a:pt x="6081" y="5955"/>
                    <a:pt x="5798" y="6238"/>
                    <a:pt x="5483" y="6427"/>
                  </a:cubicBezTo>
                  <a:cubicBezTo>
                    <a:pt x="5609" y="6207"/>
                    <a:pt x="5672" y="5923"/>
                    <a:pt x="5766" y="5640"/>
                  </a:cubicBezTo>
                  <a:close/>
                  <a:moveTo>
                    <a:pt x="1986" y="5671"/>
                  </a:moveTo>
                  <a:cubicBezTo>
                    <a:pt x="2049" y="5955"/>
                    <a:pt x="2143" y="6238"/>
                    <a:pt x="2238" y="6459"/>
                  </a:cubicBezTo>
                  <a:cubicBezTo>
                    <a:pt x="1923" y="6238"/>
                    <a:pt x="1671" y="5955"/>
                    <a:pt x="1419" y="5671"/>
                  </a:cubicBezTo>
                  <a:close/>
                  <a:moveTo>
                    <a:pt x="4916" y="5640"/>
                  </a:moveTo>
                  <a:cubicBezTo>
                    <a:pt x="4727" y="6144"/>
                    <a:pt x="4538" y="6522"/>
                    <a:pt x="4286" y="6711"/>
                  </a:cubicBezTo>
                  <a:lnTo>
                    <a:pt x="4286" y="5640"/>
                  </a:lnTo>
                  <a:close/>
                  <a:moveTo>
                    <a:pt x="3466" y="5671"/>
                  </a:moveTo>
                  <a:lnTo>
                    <a:pt x="3466" y="6742"/>
                  </a:lnTo>
                  <a:cubicBezTo>
                    <a:pt x="3246" y="6553"/>
                    <a:pt x="2994" y="6144"/>
                    <a:pt x="2836" y="5671"/>
                  </a:cubicBezTo>
                  <a:close/>
                  <a:moveTo>
                    <a:pt x="3876" y="0"/>
                  </a:moveTo>
                  <a:cubicBezTo>
                    <a:pt x="2301" y="0"/>
                    <a:pt x="915" y="945"/>
                    <a:pt x="316" y="2332"/>
                  </a:cubicBezTo>
                  <a:cubicBezTo>
                    <a:pt x="127" y="2804"/>
                    <a:pt x="1" y="3308"/>
                    <a:pt x="1" y="3875"/>
                  </a:cubicBezTo>
                  <a:cubicBezTo>
                    <a:pt x="1" y="4411"/>
                    <a:pt x="127" y="4946"/>
                    <a:pt x="316" y="5419"/>
                  </a:cubicBezTo>
                  <a:cubicBezTo>
                    <a:pt x="915" y="6774"/>
                    <a:pt x="2301" y="7719"/>
                    <a:pt x="3876" y="7719"/>
                  </a:cubicBezTo>
                  <a:cubicBezTo>
                    <a:pt x="5451" y="7719"/>
                    <a:pt x="6806" y="6774"/>
                    <a:pt x="7405" y="5419"/>
                  </a:cubicBezTo>
                  <a:cubicBezTo>
                    <a:pt x="7594" y="4946"/>
                    <a:pt x="7720" y="4411"/>
                    <a:pt x="7720" y="3875"/>
                  </a:cubicBezTo>
                  <a:cubicBezTo>
                    <a:pt x="7720" y="3308"/>
                    <a:pt x="7594" y="2804"/>
                    <a:pt x="7405" y="2332"/>
                  </a:cubicBezTo>
                  <a:cubicBezTo>
                    <a:pt x="6806" y="945"/>
                    <a:pt x="5451" y="0"/>
                    <a:pt x="3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1" name="Google Shape;10321;p85"/>
          <p:cNvGrpSpPr/>
          <p:nvPr/>
        </p:nvGrpSpPr>
        <p:grpSpPr>
          <a:xfrm>
            <a:off x="3512023" y="2487006"/>
            <a:ext cx="365344" cy="367165"/>
            <a:chOff x="-62882850" y="2664925"/>
            <a:chExt cx="315850" cy="317425"/>
          </a:xfrm>
          <a:solidFill>
            <a:schemeClr val="accent1">
              <a:lumMod val="75000"/>
            </a:schemeClr>
          </a:solidFill>
        </p:grpSpPr>
        <p:sp>
          <p:nvSpPr>
            <p:cNvPr id="10322" name="Google Shape;10322;p85"/>
            <p:cNvSpPr/>
            <p:nvPr/>
          </p:nvSpPr>
          <p:spPr>
            <a:xfrm>
              <a:off x="-62882850" y="2664925"/>
              <a:ext cx="315850" cy="317425"/>
            </a:xfrm>
            <a:custGeom>
              <a:avLst/>
              <a:gdLst/>
              <a:ahLst/>
              <a:cxnLst/>
              <a:rect l="l" t="t" r="r" b="b"/>
              <a:pathLst>
                <a:path w="12634" h="12697" extrusionOk="0">
                  <a:moveTo>
                    <a:pt x="11405" y="851"/>
                  </a:moveTo>
                  <a:cubicBezTo>
                    <a:pt x="11657" y="851"/>
                    <a:pt x="11814" y="1040"/>
                    <a:pt x="11814" y="1260"/>
                  </a:cubicBezTo>
                  <a:lnTo>
                    <a:pt x="11814" y="7719"/>
                  </a:lnTo>
                  <a:lnTo>
                    <a:pt x="788" y="7719"/>
                  </a:lnTo>
                  <a:lnTo>
                    <a:pt x="788" y="1260"/>
                  </a:lnTo>
                  <a:cubicBezTo>
                    <a:pt x="788" y="1040"/>
                    <a:pt x="977" y="851"/>
                    <a:pt x="1197" y="851"/>
                  </a:cubicBezTo>
                  <a:close/>
                  <a:moveTo>
                    <a:pt x="11814" y="8506"/>
                  </a:moveTo>
                  <a:lnTo>
                    <a:pt x="11814" y="8947"/>
                  </a:lnTo>
                  <a:cubicBezTo>
                    <a:pt x="11814" y="9199"/>
                    <a:pt x="11594" y="9389"/>
                    <a:pt x="11405" y="9389"/>
                  </a:cubicBezTo>
                  <a:lnTo>
                    <a:pt x="1197" y="9389"/>
                  </a:lnTo>
                  <a:cubicBezTo>
                    <a:pt x="977" y="9389"/>
                    <a:pt x="788" y="9199"/>
                    <a:pt x="788" y="8947"/>
                  </a:cubicBezTo>
                  <a:lnTo>
                    <a:pt x="788" y="8506"/>
                  </a:lnTo>
                  <a:close/>
                  <a:moveTo>
                    <a:pt x="7782" y="10208"/>
                  </a:moveTo>
                  <a:lnTo>
                    <a:pt x="8349" y="11877"/>
                  </a:lnTo>
                  <a:lnTo>
                    <a:pt x="4253" y="11877"/>
                  </a:lnTo>
                  <a:lnTo>
                    <a:pt x="4789" y="10208"/>
                  </a:lnTo>
                  <a:close/>
                  <a:moveTo>
                    <a:pt x="1197" y="0"/>
                  </a:moveTo>
                  <a:cubicBezTo>
                    <a:pt x="536" y="0"/>
                    <a:pt x="0" y="567"/>
                    <a:pt x="0" y="1229"/>
                  </a:cubicBezTo>
                  <a:lnTo>
                    <a:pt x="0" y="8947"/>
                  </a:lnTo>
                  <a:cubicBezTo>
                    <a:pt x="0" y="9609"/>
                    <a:pt x="536" y="10176"/>
                    <a:pt x="1197" y="10176"/>
                  </a:cubicBezTo>
                  <a:lnTo>
                    <a:pt x="3938" y="10176"/>
                  </a:lnTo>
                  <a:lnTo>
                    <a:pt x="3371" y="11814"/>
                  </a:lnTo>
                  <a:lnTo>
                    <a:pt x="2867" y="11814"/>
                  </a:lnTo>
                  <a:cubicBezTo>
                    <a:pt x="2615" y="11814"/>
                    <a:pt x="2457" y="12003"/>
                    <a:pt x="2457" y="12255"/>
                  </a:cubicBezTo>
                  <a:cubicBezTo>
                    <a:pt x="2457" y="12476"/>
                    <a:pt x="2678" y="12697"/>
                    <a:pt x="2867" y="12697"/>
                  </a:cubicBezTo>
                  <a:lnTo>
                    <a:pt x="9767" y="12697"/>
                  </a:lnTo>
                  <a:cubicBezTo>
                    <a:pt x="9987" y="12697"/>
                    <a:pt x="10176" y="12476"/>
                    <a:pt x="10176" y="12255"/>
                  </a:cubicBezTo>
                  <a:cubicBezTo>
                    <a:pt x="10176" y="12003"/>
                    <a:pt x="9987" y="11814"/>
                    <a:pt x="9767" y="11814"/>
                  </a:cubicBezTo>
                  <a:lnTo>
                    <a:pt x="9231" y="11814"/>
                  </a:lnTo>
                  <a:lnTo>
                    <a:pt x="8695" y="10176"/>
                  </a:lnTo>
                  <a:lnTo>
                    <a:pt x="11405" y="10176"/>
                  </a:lnTo>
                  <a:cubicBezTo>
                    <a:pt x="12066" y="10176"/>
                    <a:pt x="12634" y="9609"/>
                    <a:pt x="12634" y="8947"/>
                  </a:cubicBezTo>
                  <a:lnTo>
                    <a:pt x="12634" y="1229"/>
                  </a:lnTo>
                  <a:cubicBezTo>
                    <a:pt x="12634" y="567"/>
                    <a:pt x="12066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3" name="Google Shape;10323;p85"/>
            <p:cNvSpPr/>
            <p:nvPr/>
          </p:nvSpPr>
          <p:spPr>
            <a:xfrm>
              <a:off x="-62756050" y="2702725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3"/>
                  </a:lnTo>
                  <a:cubicBezTo>
                    <a:pt x="347" y="851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9" y="3749"/>
                    <a:pt x="1639" y="3970"/>
                  </a:cubicBezTo>
                  <a:cubicBezTo>
                    <a:pt x="1639" y="4222"/>
                    <a:pt x="1450" y="4411"/>
                    <a:pt x="1229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29"/>
                    <a:pt x="441" y="3529"/>
                  </a:cubicBezTo>
                  <a:cubicBezTo>
                    <a:pt x="189" y="3529"/>
                    <a:pt x="0" y="3749"/>
                    <a:pt x="0" y="3970"/>
                  </a:cubicBezTo>
                  <a:cubicBezTo>
                    <a:pt x="0" y="4537"/>
                    <a:pt x="347" y="4947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229" y="5860"/>
                  </a:cubicBezTo>
                  <a:cubicBezTo>
                    <a:pt x="1450" y="5860"/>
                    <a:pt x="1639" y="5671"/>
                    <a:pt x="1639" y="5419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899"/>
                    <a:pt x="1481" y="2584"/>
                  </a:cubicBezTo>
                  <a:cubicBezTo>
                    <a:pt x="1166" y="2363"/>
                    <a:pt x="819" y="2111"/>
                    <a:pt x="819" y="1891"/>
                  </a:cubicBezTo>
                  <a:cubicBezTo>
                    <a:pt x="819" y="1639"/>
                    <a:pt x="977" y="1450"/>
                    <a:pt x="1229" y="1450"/>
                  </a:cubicBezTo>
                  <a:cubicBezTo>
                    <a:pt x="1450" y="1450"/>
                    <a:pt x="1639" y="1639"/>
                    <a:pt x="1639" y="1891"/>
                  </a:cubicBezTo>
                  <a:cubicBezTo>
                    <a:pt x="1639" y="2111"/>
                    <a:pt x="1859" y="2332"/>
                    <a:pt x="2048" y="2332"/>
                  </a:cubicBezTo>
                  <a:cubicBezTo>
                    <a:pt x="2237" y="2332"/>
                    <a:pt x="2489" y="2111"/>
                    <a:pt x="2489" y="1891"/>
                  </a:cubicBezTo>
                  <a:cubicBezTo>
                    <a:pt x="2489" y="1324"/>
                    <a:pt x="2143" y="914"/>
                    <a:pt x="1639" y="693"/>
                  </a:cubicBezTo>
                  <a:lnTo>
                    <a:pt x="1639" y="441"/>
                  </a:lnTo>
                  <a:cubicBezTo>
                    <a:pt x="1639" y="189"/>
                    <a:pt x="145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24" name="Google Shape;10324;p85"/>
          <p:cNvSpPr/>
          <p:nvPr/>
        </p:nvSpPr>
        <p:spPr>
          <a:xfrm>
            <a:off x="2175712" y="2961302"/>
            <a:ext cx="369016" cy="364563"/>
          </a:xfrm>
          <a:custGeom>
            <a:avLst/>
            <a:gdLst/>
            <a:ahLst/>
            <a:cxnLst/>
            <a:rect l="l" t="t" r="r" b="b"/>
            <a:pathLst>
              <a:path w="12761" h="12607" extrusionOk="0">
                <a:moveTo>
                  <a:pt x="1860" y="2084"/>
                </a:moveTo>
                <a:lnTo>
                  <a:pt x="7373" y="2997"/>
                </a:lnTo>
                <a:lnTo>
                  <a:pt x="5861" y="4509"/>
                </a:lnTo>
                <a:lnTo>
                  <a:pt x="1261" y="2682"/>
                </a:lnTo>
                <a:lnTo>
                  <a:pt x="1860" y="2084"/>
                </a:lnTo>
                <a:close/>
                <a:moveTo>
                  <a:pt x="11229" y="836"/>
                </a:moveTo>
                <a:cubicBezTo>
                  <a:pt x="11412" y="836"/>
                  <a:pt x="11578" y="881"/>
                  <a:pt x="11689" y="981"/>
                </a:cubicBezTo>
                <a:cubicBezTo>
                  <a:pt x="11847" y="1107"/>
                  <a:pt x="11878" y="1359"/>
                  <a:pt x="11847" y="1611"/>
                </a:cubicBezTo>
                <a:cubicBezTo>
                  <a:pt x="11815" y="1894"/>
                  <a:pt x="11658" y="2210"/>
                  <a:pt x="11500" y="2367"/>
                </a:cubicBezTo>
                <a:lnTo>
                  <a:pt x="7405" y="6463"/>
                </a:lnTo>
                <a:lnTo>
                  <a:pt x="5168" y="8700"/>
                </a:lnTo>
                <a:cubicBezTo>
                  <a:pt x="5073" y="8794"/>
                  <a:pt x="5010" y="8952"/>
                  <a:pt x="5042" y="9078"/>
                </a:cubicBezTo>
                <a:lnTo>
                  <a:pt x="5262" y="10306"/>
                </a:lnTo>
                <a:lnTo>
                  <a:pt x="4223" y="11377"/>
                </a:lnTo>
                <a:lnTo>
                  <a:pt x="3782" y="9204"/>
                </a:lnTo>
                <a:cubicBezTo>
                  <a:pt x="3750" y="9046"/>
                  <a:pt x="3624" y="8952"/>
                  <a:pt x="3466" y="8889"/>
                </a:cubicBezTo>
                <a:lnTo>
                  <a:pt x="1293" y="8479"/>
                </a:lnTo>
                <a:lnTo>
                  <a:pt x="2364" y="7408"/>
                </a:lnTo>
                <a:lnTo>
                  <a:pt x="3624" y="7628"/>
                </a:lnTo>
                <a:cubicBezTo>
                  <a:pt x="3659" y="7646"/>
                  <a:pt x="3697" y="7654"/>
                  <a:pt x="3734" y="7654"/>
                </a:cubicBezTo>
                <a:cubicBezTo>
                  <a:pt x="3831" y="7654"/>
                  <a:pt x="3925" y="7602"/>
                  <a:pt x="3971" y="7534"/>
                </a:cubicBezTo>
                <a:lnTo>
                  <a:pt x="6207" y="5266"/>
                </a:lnTo>
                <a:lnTo>
                  <a:pt x="10272" y="1233"/>
                </a:lnTo>
                <a:cubicBezTo>
                  <a:pt x="10496" y="988"/>
                  <a:pt x="10892" y="836"/>
                  <a:pt x="11229" y="836"/>
                </a:cubicBezTo>
                <a:close/>
                <a:moveTo>
                  <a:pt x="9641" y="5360"/>
                </a:moveTo>
                <a:lnTo>
                  <a:pt x="10587" y="10873"/>
                </a:lnTo>
                <a:lnTo>
                  <a:pt x="9988" y="11472"/>
                </a:lnTo>
                <a:lnTo>
                  <a:pt x="8161" y="6872"/>
                </a:lnTo>
                <a:lnTo>
                  <a:pt x="9641" y="5360"/>
                </a:lnTo>
                <a:close/>
                <a:moveTo>
                  <a:pt x="11241" y="1"/>
                </a:moveTo>
                <a:cubicBezTo>
                  <a:pt x="10688" y="1"/>
                  <a:pt x="10104" y="248"/>
                  <a:pt x="9736" y="634"/>
                </a:cubicBezTo>
                <a:lnTo>
                  <a:pt x="8066" y="2304"/>
                </a:lnTo>
                <a:lnTo>
                  <a:pt x="1765" y="1233"/>
                </a:lnTo>
                <a:cubicBezTo>
                  <a:pt x="1742" y="1227"/>
                  <a:pt x="1718" y="1225"/>
                  <a:pt x="1693" y="1225"/>
                </a:cubicBezTo>
                <a:cubicBezTo>
                  <a:pt x="1585" y="1225"/>
                  <a:pt x="1470" y="1276"/>
                  <a:pt x="1419" y="1327"/>
                </a:cubicBezTo>
                <a:lnTo>
                  <a:pt x="221" y="2525"/>
                </a:lnTo>
                <a:cubicBezTo>
                  <a:pt x="158" y="2588"/>
                  <a:pt x="64" y="2745"/>
                  <a:pt x="127" y="2903"/>
                </a:cubicBezTo>
                <a:cubicBezTo>
                  <a:pt x="158" y="3029"/>
                  <a:pt x="221" y="3155"/>
                  <a:pt x="348" y="3218"/>
                </a:cubicBezTo>
                <a:lnTo>
                  <a:pt x="5199" y="5171"/>
                </a:lnTo>
                <a:lnTo>
                  <a:pt x="3561" y="6809"/>
                </a:lnTo>
                <a:lnTo>
                  <a:pt x="2301" y="6589"/>
                </a:lnTo>
                <a:cubicBezTo>
                  <a:pt x="2267" y="6572"/>
                  <a:pt x="2231" y="6564"/>
                  <a:pt x="2195" y="6564"/>
                </a:cubicBezTo>
                <a:cubicBezTo>
                  <a:pt x="2095" y="6564"/>
                  <a:pt x="1992" y="6622"/>
                  <a:pt x="1923" y="6715"/>
                </a:cubicBezTo>
                <a:lnTo>
                  <a:pt x="158" y="8479"/>
                </a:lnTo>
                <a:cubicBezTo>
                  <a:pt x="32" y="8605"/>
                  <a:pt x="1" y="8731"/>
                  <a:pt x="32" y="8857"/>
                </a:cubicBezTo>
                <a:cubicBezTo>
                  <a:pt x="95" y="9015"/>
                  <a:pt x="190" y="9109"/>
                  <a:pt x="348" y="9141"/>
                </a:cubicBezTo>
                <a:lnTo>
                  <a:pt x="2994" y="9645"/>
                </a:lnTo>
                <a:lnTo>
                  <a:pt x="3498" y="12291"/>
                </a:lnTo>
                <a:cubicBezTo>
                  <a:pt x="3561" y="12449"/>
                  <a:pt x="3656" y="12575"/>
                  <a:pt x="3782" y="12606"/>
                </a:cubicBezTo>
                <a:lnTo>
                  <a:pt x="3908" y="12606"/>
                </a:lnTo>
                <a:cubicBezTo>
                  <a:pt x="4034" y="12606"/>
                  <a:pt x="4097" y="12575"/>
                  <a:pt x="4191" y="12480"/>
                </a:cubicBezTo>
                <a:lnTo>
                  <a:pt x="5955" y="10716"/>
                </a:lnTo>
                <a:cubicBezTo>
                  <a:pt x="6018" y="10653"/>
                  <a:pt x="6113" y="10464"/>
                  <a:pt x="6081" y="10369"/>
                </a:cubicBezTo>
                <a:lnTo>
                  <a:pt x="5829" y="9109"/>
                </a:lnTo>
                <a:lnTo>
                  <a:pt x="7499" y="7439"/>
                </a:lnTo>
                <a:lnTo>
                  <a:pt x="9421" y="12291"/>
                </a:lnTo>
                <a:cubicBezTo>
                  <a:pt x="9452" y="12417"/>
                  <a:pt x="9578" y="12543"/>
                  <a:pt x="9736" y="12543"/>
                </a:cubicBezTo>
                <a:lnTo>
                  <a:pt x="9799" y="12543"/>
                </a:lnTo>
                <a:cubicBezTo>
                  <a:pt x="9925" y="12543"/>
                  <a:pt x="9988" y="12480"/>
                  <a:pt x="10083" y="12417"/>
                </a:cubicBezTo>
                <a:lnTo>
                  <a:pt x="11248" y="11220"/>
                </a:lnTo>
                <a:cubicBezTo>
                  <a:pt x="11343" y="11157"/>
                  <a:pt x="11374" y="10999"/>
                  <a:pt x="11374" y="10873"/>
                </a:cubicBezTo>
                <a:lnTo>
                  <a:pt x="10303" y="4572"/>
                </a:lnTo>
                <a:lnTo>
                  <a:pt x="11973" y="2903"/>
                </a:lnTo>
                <a:cubicBezTo>
                  <a:pt x="12288" y="2588"/>
                  <a:pt x="12477" y="2178"/>
                  <a:pt x="12571" y="1705"/>
                </a:cubicBezTo>
                <a:cubicBezTo>
                  <a:pt x="12760" y="1201"/>
                  <a:pt x="12603" y="729"/>
                  <a:pt x="12288" y="414"/>
                </a:cubicBezTo>
                <a:cubicBezTo>
                  <a:pt x="12013" y="126"/>
                  <a:pt x="11635" y="1"/>
                  <a:pt x="11241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25" name="Google Shape;10325;p85"/>
          <p:cNvGrpSpPr/>
          <p:nvPr/>
        </p:nvGrpSpPr>
        <p:grpSpPr>
          <a:xfrm>
            <a:off x="2183172" y="3399646"/>
            <a:ext cx="366269" cy="359907"/>
            <a:chOff x="-60988625" y="2310475"/>
            <a:chExt cx="316650" cy="311150"/>
          </a:xfrm>
          <a:solidFill>
            <a:schemeClr val="accent1">
              <a:lumMod val="75000"/>
            </a:schemeClr>
          </a:solidFill>
        </p:grpSpPr>
        <p:sp>
          <p:nvSpPr>
            <p:cNvPr id="10326" name="Google Shape;10326;p85"/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85"/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8" name="Google Shape;10328;p85"/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85"/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85"/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1" name="Google Shape;10331;p85"/>
            <p:cNvSpPr/>
            <p:nvPr/>
          </p:nvSpPr>
          <p:spPr>
            <a:xfrm>
              <a:off x="-60740525" y="2312050"/>
              <a:ext cx="68550" cy="233950"/>
            </a:xfrm>
            <a:custGeom>
              <a:avLst/>
              <a:gdLst/>
              <a:ahLst/>
              <a:cxnLst/>
              <a:rect l="l" t="t" r="r" b="b"/>
              <a:pathLst>
                <a:path w="2742" h="9358" extrusionOk="0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2" name="Google Shape;10332;p85"/>
          <p:cNvGrpSpPr/>
          <p:nvPr/>
        </p:nvGrpSpPr>
        <p:grpSpPr>
          <a:xfrm>
            <a:off x="2183634" y="3837809"/>
            <a:ext cx="365344" cy="368785"/>
            <a:chOff x="-60987050" y="2671400"/>
            <a:chExt cx="315850" cy="318825"/>
          </a:xfrm>
          <a:solidFill>
            <a:schemeClr val="accent1">
              <a:lumMod val="75000"/>
            </a:schemeClr>
          </a:solidFill>
        </p:grpSpPr>
        <p:sp>
          <p:nvSpPr>
            <p:cNvPr id="10333" name="Google Shape;10333;p85"/>
            <p:cNvSpPr/>
            <p:nvPr/>
          </p:nvSpPr>
          <p:spPr>
            <a:xfrm>
              <a:off x="-60987050" y="2671400"/>
              <a:ext cx="315850" cy="318825"/>
            </a:xfrm>
            <a:custGeom>
              <a:avLst/>
              <a:gdLst/>
              <a:ahLst/>
              <a:cxnLst/>
              <a:rect l="l" t="t" r="r" b="b"/>
              <a:pathLst>
                <a:path w="12634" h="12753" extrusionOk="0">
                  <a:moveTo>
                    <a:pt x="6270" y="844"/>
                  </a:moveTo>
                  <a:lnTo>
                    <a:pt x="11783" y="3175"/>
                  </a:lnTo>
                  <a:lnTo>
                    <a:pt x="11783" y="4152"/>
                  </a:lnTo>
                  <a:lnTo>
                    <a:pt x="757" y="4152"/>
                  </a:lnTo>
                  <a:lnTo>
                    <a:pt x="757" y="3175"/>
                  </a:lnTo>
                  <a:lnTo>
                    <a:pt x="6270" y="844"/>
                  </a:lnTo>
                  <a:close/>
                  <a:moveTo>
                    <a:pt x="2552" y="5002"/>
                  </a:moveTo>
                  <a:lnTo>
                    <a:pt x="2552" y="10232"/>
                  </a:lnTo>
                  <a:lnTo>
                    <a:pt x="1733" y="10232"/>
                  </a:lnTo>
                  <a:lnTo>
                    <a:pt x="1733" y="5002"/>
                  </a:lnTo>
                  <a:close/>
                  <a:moveTo>
                    <a:pt x="5041" y="5002"/>
                  </a:moveTo>
                  <a:lnTo>
                    <a:pt x="5041" y="10232"/>
                  </a:lnTo>
                  <a:lnTo>
                    <a:pt x="3403" y="10232"/>
                  </a:lnTo>
                  <a:lnTo>
                    <a:pt x="3403" y="5002"/>
                  </a:lnTo>
                  <a:close/>
                  <a:moveTo>
                    <a:pt x="6711" y="5002"/>
                  </a:moveTo>
                  <a:lnTo>
                    <a:pt x="6711" y="10232"/>
                  </a:lnTo>
                  <a:lnTo>
                    <a:pt x="5860" y="10232"/>
                  </a:lnTo>
                  <a:lnTo>
                    <a:pt x="5860" y="5002"/>
                  </a:lnTo>
                  <a:close/>
                  <a:moveTo>
                    <a:pt x="9168" y="5002"/>
                  </a:moveTo>
                  <a:lnTo>
                    <a:pt x="9168" y="10232"/>
                  </a:lnTo>
                  <a:lnTo>
                    <a:pt x="7530" y="10232"/>
                  </a:lnTo>
                  <a:lnTo>
                    <a:pt x="7530" y="5002"/>
                  </a:lnTo>
                  <a:close/>
                  <a:moveTo>
                    <a:pt x="10838" y="5002"/>
                  </a:moveTo>
                  <a:lnTo>
                    <a:pt x="10838" y="10232"/>
                  </a:lnTo>
                  <a:lnTo>
                    <a:pt x="10019" y="10232"/>
                  </a:lnTo>
                  <a:lnTo>
                    <a:pt x="10019" y="5002"/>
                  </a:lnTo>
                  <a:close/>
                  <a:moveTo>
                    <a:pt x="11374" y="11020"/>
                  </a:moveTo>
                  <a:cubicBezTo>
                    <a:pt x="11594" y="11051"/>
                    <a:pt x="11783" y="11209"/>
                    <a:pt x="11783" y="11461"/>
                  </a:cubicBezTo>
                  <a:lnTo>
                    <a:pt x="11783" y="11870"/>
                  </a:lnTo>
                  <a:lnTo>
                    <a:pt x="757" y="11870"/>
                  </a:lnTo>
                  <a:lnTo>
                    <a:pt x="757" y="11461"/>
                  </a:lnTo>
                  <a:cubicBezTo>
                    <a:pt x="757" y="11209"/>
                    <a:pt x="946" y="11020"/>
                    <a:pt x="1198" y="11020"/>
                  </a:cubicBezTo>
                  <a:close/>
                  <a:moveTo>
                    <a:pt x="6290" y="1"/>
                  </a:moveTo>
                  <a:cubicBezTo>
                    <a:pt x="6238" y="1"/>
                    <a:pt x="6191" y="9"/>
                    <a:pt x="6144" y="25"/>
                  </a:cubicBezTo>
                  <a:lnTo>
                    <a:pt x="252" y="2514"/>
                  </a:lnTo>
                  <a:cubicBezTo>
                    <a:pt x="95" y="2577"/>
                    <a:pt x="0" y="2703"/>
                    <a:pt x="0" y="2892"/>
                  </a:cubicBezTo>
                  <a:lnTo>
                    <a:pt x="0" y="4561"/>
                  </a:lnTo>
                  <a:cubicBezTo>
                    <a:pt x="0" y="4782"/>
                    <a:pt x="189" y="5002"/>
                    <a:pt x="410" y="5002"/>
                  </a:cubicBezTo>
                  <a:lnTo>
                    <a:pt x="946" y="5002"/>
                  </a:lnTo>
                  <a:lnTo>
                    <a:pt x="946" y="10264"/>
                  </a:lnTo>
                  <a:cubicBezTo>
                    <a:pt x="410" y="10390"/>
                    <a:pt x="0" y="10894"/>
                    <a:pt x="0" y="11492"/>
                  </a:cubicBezTo>
                  <a:lnTo>
                    <a:pt x="0" y="12311"/>
                  </a:lnTo>
                  <a:cubicBezTo>
                    <a:pt x="0" y="12532"/>
                    <a:pt x="189" y="12753"/>
                    <a:pt x="410" y="12753"/>
                  </a:cubicBezTo>
                  <a:lnTo>
                    <a:pt x="12256" y="12753"/>
                  </a:lnTo>
                  <a:cubicBezTo>
                    <a:pt x="12476" y="12753"/>
                    <a:pt x="12634" y="12532"/>
                    <a:pt x="12634" y="12311"/>
                  </a:cubicBezTo>
                  <a:lnTo>
                    <a:pt x="12634" y="11492"/>
                  </a:lnTo>
                  <a:cubicBezTo>
                    <a:pt x="12634" y="10894"/>
                    <a:pt x="12256" y="10390"/>
                    <a:pt x="11689" y="10264"/>
                  </a:cubicBezTo>
                  <a:lnTo>
                    <a:pt x="11689" y="5002"/>
                  </a:lnTo>
                  <a:lnTo>
                    <a:pt x="12256" y="5002"/>
                  </a:lnTo>
                  <a:cubicBezTo>
                    <a:pt x="12476" y="5002"/>
                    <a:pt x="12634" y="4782"/>
                    <a:pt x="12634" y="4561"/>
                  </a:cubicBezTo>
                  <a:lnTo>
                    <a:pt x="12634" y="2892"/>
                  </a:lnTo>
                  <a:cubicBezTo>
                    <a:pt x="12602" y="2734"/>
                    <a:pt x="12539" y="2577"/>
                    <a:pt x="12382" y="2514"/>
                  </a:cubicBezTo>
                  <a:lnTo>
                    <a:pt x="6459" y="25"/>
                  </a:lnTo>
                  <a:cubicBezTo>
                    <a:pt x="6396" y="9"/>
                    <a:pt x="6341" y="1"/>
                    <a:pt x="62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85"/>
            <p:cNvSpPr/>
            <p:nvPr/>
          </p:nvSpPr>
          <p:spPr>
            <a:xfrm>
              <a:off x="-60839775" y="27310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0"/>
                  </a:moveTo>
                  <a:cubicBezTo>
                    <a:pt x="158" y="0"/>
                    <a:pt x="1" y="190"/>
                    <a:pt x="1" y="379"/>
                  </a:cubicBezTo>
                  <a:cubicBezTo>
                    <a:pt x="1" y="599"/>
                    <a:pt x="158" y="788"/>
                    <a:pt x="379" y="788"/>
                  </a:cubicBezTo>
                  <a:cubicBezTo>
                    <a:pt x="599" y="788"/>
                    <a:pt x="789" y="599"/>
                    <a:pt x="789" y="379"/>
                  </a:cubicBezTo>
                  <a:cubicBezTo>
                    <a:pt x="789" y="190"/>
                    <a:pt x="599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5" name="Google Shape;10335;p85"/>
          <p:cNvGrpSpPr/>
          <p:nvPr/>
        </p:nvGrpSpPr>
        <p:grpSpPr>
          <a:xfrm>
            <a:off x="3952500" y="3400571"/>
            <a:ext cx="368987" cy="358056"/>
            <a:chOff x="-59481900" y="2290800"/>
            <a:chExt cx="319000" cy="309550"/>
          </a:xfrm>
          <a:solidFill>
            <a:schemeClr val="accent1">
              <a:lumMod val="75000"/>
            </a:schemeClr>
          </a:solidFill>
        </p:grpSpPr>
        <p:sp>
          <p:nvSpPr>
            <p:cNvPr id="10336" name="Google Shape;10336;p85"/>
            <p:cNvSpPr/>
            <p:nvPr/>
          </p:nvSpPr>
          <p:spPr>
            <a:xfrm>
              <a:off x="-59481900" y="2290800"/>
              <a:ext cx="319000" cy="309550"/>
            </a:xfrm>
            <a:custGeom>
              <a:avLst/>
              <a:gdLst/>
              <a:ahLst/>
              <a:cxnLst/>
              <a:rect l="l" t="t" r="r" b="b"/>
              <a:pathLst>
                <a:path w="12760" h="12382" extrusionOk="0">
                  <a:moveTo>
                    <a:pt x="6427" y="851"/>
                  </a:moveTo>
                  <a:cubicBezTo>
                    <a:pt x="6900" y="851"/>
                    <a:pt x="7247" y="1197"/>
                    <a:pt x="7247" y="1670"/>
                  </a:cubicBezTo>
                  <a:lnTo>
                    <a:pt x="7247" y="4159"/>
                  </a:lnTo>
                  <a:lnTo>
                    <a:pt x="5608" y="4159"/>
                  </a:lnTo>
                  <a:lnTo>
                    <a:pt x="5608" y="1670"/>
                  </a:lnTo>
                  <a:cubicBezTo>
                    <a:pt x="5608" y="1197"/>
                    <a:pt x="5955" y="851"/>
                    <a:pt x="6427" y="851"/>
                  </a:cubicBezTo>
                  <a:close/>
                  <a:moveTo>
                    <a:pt x="11594" y="3308"/>
                  </a:moveTo>
                  <a:cubicBezTo>
                    <a:pt x="11846" y="3308"/>
                    <a:pt x="12004" y="3529"/>
                    <a:pt x="12004" y="3749"/>
                  </a:cubicBezTo>
                  <a:lnTo>
                    <a:pt x="12004" y="11185"/>
                  </a:lnTo>
                  <a:lnTo>
                    <a:pt x="11941" y="11185"/>
                  </a:lnTo>
                  <a:cubicBezTo>
                    <a:pt x="11941" y="11437"/>
                    <a:pt x="11752" y="11594"/>
                    <a:pt x="11563" y="11594"/>
                  </a:cubicBezTo>
                  <a:lnTo>
                    <a:pt x="1355" y="11594"/>
                  </a:lnTo>
                  <a:cubicBezTo>
                    <a:pt x="1103" y="11594"/>
                    <a:pt x="914" y="11405"/>
                    <a:pt x="914" y="11185"/>
                  </a:cubicBezTo>
                  <a:lnTo>
                    <a:pt x="914" y="3749"/>
                  </a:lnTo>
                  <a:cubicBezTo>
                    <a:pt x="914" y="3529"/>
                    <a:pt x="1103" y="3308"/>
                    <a:pt x="1355" y="3308"/>
                  </a:cubicBezTo>
                  <a:lnTo>
                    <a:pt x="4821" y="3308"/>
                  </a:lnTo>
                  <a:lnTo>
                    <a:pt x="4821" y="4568"/>
                  </a:lnTo>
                  <a:cubicBezTo>
                    <a:pt x="4821" y="4821"/>
                    <a:pt x="5010" y="5010"/>
                    <a:pt x="5199" y="5010"/>
                  </a:cubicBezTo>
                  <a:lnTo>
                    <a:pt x="7688" y="5010"/>
                  </a:lnTo>
                  <a:cubicBezTo>
                    <a:pt x="7940" y="5010"/>
                    <a:pt x="8129" y="4821"/>
                    <a:pt x="8129" y="4568"/>
                  </a:cubicBezTo>
                  <a:lnTo>
                    <a:pt x="8129" y="3308"/>
                  </a:lnTo>
                  <a:close/>
                  <a:moveTo>
                    <a:pt x="6396" y="0"/>
                  </a:moveTo>
                  <a:cubicBezTo>
                    <a:pt x="5482" y="0"/>
                    <a:pt x="4726" y="756"/>
                    <a:pt x="4726" y="1670"/>
                  </a:cubicBezTo>
                  <a:lnTo>
                    <a:pt x="4726" y="2489"/>
                  </a:lnTo>
                  <a:lnTo>
                    <a:pt x="1261" y="2489"/>
                  </a:lnTo>
                  <a:cubicBezTo>
                    <a:pt x="599" y="2489"/>
                    <a:pt x="0" y="3056"/>
                    <a:pt x="0" y="3718"/>
                  </a:cubicBezTo>
                  <a:lnTo>
                    <a:pt x="0" y="11153"/>
                  </a:lnTo>
                  <a:cubicBezTo>
                    <a:pt x="0" y="11815"/>
                    <a:pt x="568" y="12382"/>
                    <a:pt x="1261" y="12382"/>
                  </a:cubicBezTo>
                  <a:lnTo>
                    <a:pt x="11468" y="12382"/>
                  </a:lnTo>
                  <a:cubicBezTo>
                    <a:pt x="12130" y="12382"/>
                    <a:pt x="12697" y="11815"/>
                    <a:pt x="12697" y="11153"/>
                  </a:cubicBezTo>
                  <a:lnTo>
                    <a:pt x="12697" y="3749"/>
                  </a:lnTo>
                  <a:cubicBezTo>
                    <a:pt x="12760" y="3025"/>
                    <a:pt x="12193" y="2489"/>
                    <a:pt x="11500" y="2489"/>
                  </a:cubicBezTo>
                  <a:lnTo>
                    <a:pt x="8034" y="2489"/>
                  </a:lnTo>
                  <a:lnTo>
                    <a:pt x="8034" y="1670"/>
                  </a:lnTo>
                  <a:cubicBezTo>
                    <a:pt x="8034" y="756"/>
                    <a:pt x="7310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7" name="Google Shape;10337;p85"/>
            <p:cNvSpPr/>
            <p:nvPr/>
          </p:nvSpPr>
          <p:spPr>
            <a:xfrm>
              <a:off x="-59287350" y="2456200"/>
              <a:ext cx="83500" cy="21275"/>
            </a:xfrm>
            <a:custGeom>
              <a:avLst/>
              <a:gdLst/>
              <a:ahLst/>
              <a:cxnLst/>
              <a:rect l="l" t="t" r="r" b="b"/>
              <a:pathLst>
                <a:path w="3340" h="851" extrusionOk="0">
                  <a:moveTo>
                    <a:pt x="410" y="0"/>
                  </a:moveTo>
                  <a:cubicBezTo>
                    <a:pt x="189" y="0"/>
                    <a:pt x="0" y="221"/>
                    <a:pt x="0" y="441"/>
                  </a:cubicBezTo>
                  <a:cubicBezTo>
                    <a:pt x="0" y="693"/>
                    <a:pt x="189" y="851"/>
                    <a:pt x="410" y="851"/>
                  </a:cubicBezTo>
                  <a:lnTo>
                    <a:pt x="2899" y="851"/>
                  </a:lnTo>
                  <a:cubicBezTo>
                    <a:pt x="3151" y="851"/>
                    <a:pt x="3308" y="630"/>
                    <a:pt x="3308" y="441"/>
                  </a:cubicBezTo>
                  <a:cubicBezTo>
                    <a:pt x="3340" y="221"/>
                    <a:pt x="3151" y="0"/>
                    <a:pt x="2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85"/>
            <p:cNvSpPr/>
            <p:nvPr/>
          </p:nvSpPr>
          <p:spPr>
            <a:xfrm>
              <a:off x="-59287350" y="2497950"/>
              <a:ext cx="83500" cy="21275"/>
            </a:xfrm>
            <a:custGeom>
              <a:avLst/>
              <a:gdLst/>
              <a:ahLst/>
              <a:cxnLst/>
              <a:rect l="l" t="t" r="r" b="b"/>
              <a:pathLst>
                <a:path w="334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41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2899" y="851"/>
                  </a:lnTo>
                  <a:cubicBezTo>
                    <a:pt x="3151" y="851"/>
                    <a:pt x="3308" y="662"/>
                    <a:pt x="3308" y="441"/>
                  </a:cubicBezTo>
                  <a:cubicBezTo>
                    <a:pt x="3340" y="189"/>
                    <a:pt x="3151" y="0"/>
                    <a:pt x="2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9" name="Google Shape;10339;p85"/>
            <p:cNvSpPr/>
            <p:nvPr/>
          </p:nvSpPr>
          <p:spPr>
            <a:xfrm>
              <a:off x="-59287350" y="2538900"/>
              <a:ext cx="82700" cy="22075"/>
            </a:xfrm>
            <a:custGeom>
              <a:avLst/>
              <a:gdLst/>
              <a:ahLst/>
              <a:cxnLst/>
              <a:rect l="l" t="t" r="r" b="b"/>
              <a:pathLst>
                <a:path w="3308" h="883" extrusionOk="0">
                  <a:moveTo>
                    <a:pt x="410" y="0"/>
                  </a:moveTo>
                  <a:cubicBezTo>
                    <a:pt x="189" y="0"/>
                    <a:pt x="0" y="221"/>
                    <a:pt x="0" y="441"/>
                  </a:cubicBezTo>
                  <a:cubicBezTo>
                    <a:pt x="0" y="662"/>
                    <a:pt x="189" y="882"/>
                    <a:pt x="410" y="882"/>
                  </a:cubicBezTo>
                  <a:lnTo>
                    <a:pt x="2899" y="882"/>
                  </a:lnTo>
                  <a:cubicBezTo>
                    <a:pt x="3151" y="882"/>
                    <a:pt x="3308" y="662"/>
                    <a:pt x="3308" y="441"/>
                  </a:cubicBezTo>
                  <a:cubicBezTo>
                    <a:pt x="3308" y="221"/>
                    <a:pt x="3151" y="0"/>
                    <a:pt x="2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85"/>
            <p:cNvSpPr/>
            <p:nvPr/>
          </p:nvSpPr>
          <p:spPr>
            <a:xfrm>
              <a:off x="-59439375" y="2425425"/>
              <a:ext cx="125250" cy="134750"/>
            </a:xfrm>
            <a:custGeom>
              <a:avLst/>
              <a:gdLst/>
              <a:ahLst/>
              <a:cxnLst/>
              <a:rect l="l" t="t" r="r" b="b"/>
              <a:pathLst>
                <a:path w="5010" h="5390" extrusionOk="0">
                  <a:moveTo>
                    <a:pt x="2518" y="855"/>
                  </a:moveTo>
                  <a:cubicBezTo>
                    <a:pt x="2722" y="855"/>
                    <a:pt x="2928" y="925"/>
                    <a:pt x="3088" y="1074"/>
                  </a:cubicBezTo>
                  <a:cubicBezTo>
                    <a:pt x="3277" y="1294"/>
                    <a:pt x="3340" y="1609"/>
                    <a:pt x="3277" y="1924"/>
                  </a:cubicBezTo>
                  <a:cubicBezTo>
                    <a:pt x="3183" y="2176"/>
                    <a:pt x="2994" y="2428"/>
                    <a:pt x="2710" y="2460"/>
                  </a:cubicBezTo>
                  <a:cubicBezTo>
                    <a:pt x="2626" y="2485"/>
                    <a:pt x="2546" y="2497"/>
                    <a:pt x="2469" y="2497"/>
                  </a:cubicBezTo>
                  <a:cubicBezTo>
                    <a:pt x="2260" y="2497"/>
                    <a:pt x="2076" y="2409"/>
                    <a:pt x="1891" y="2271"/>
                  </a:cubicBezTo>
                  <a:cubicBezTo>
                    <a:pt x="1702" y="2019"/>
                    <a:pt x="1607" y="1704"/>
                    <a:pt x="1702" y="1452"/>
                  </a:cubicBezTo>
                  <a:cubicBezTo>
                    <a:pt x="1802" y="1070"/>
                    <a:pt x="2158" y="855"/>
                    <a:pt x="2518" y="855"/>
                  </a:cubicBezTo>
                  <a:close/>
                  <a:moveTo>
                    <a:pt x="2521" y="3342"/>
                  </a:moveTo>
                  <a:cubicBezTo>
                    <a:pt x="3309" y="3342"/>
                    <a:pt x="3939" y="3846"/>
                    <a:pt x="4159" y="4539"/>
                  </a:cubicBezTo>
                  <a:lnTo>
                    <a:pt x="914" y="4539"/>
                  </a:lnTo>
                  <a:cubicBezTo>
                    <a:pt x="1103" y="3846"/>
                    <a:pt x="1733" y="3342"/>
                    <a:pt x="2521" y="3342"/>
                  </a:cubicBezTo>
                  <a:close/>
                  <a:moveTo>
                    <a:pt x="2473" y="0"/>
                  </a:moveTo>
                  <a:cubicBezTo>
                    <a:pt x="1781" y="0"/>
                    <a:pt x="1110" y="436"/>
                    <a:pt x="914" y="1200"/>
                  </a:cubicBezTo>
                  <a:cubicBezTo>
                    <a:pt x="757" y="1798"/>
                    <a:pt x="914" y="2334"/>
                    <a:pt x="1292" y="2775"/>
                  </a:cubicBezTo>
                  <a:cubicBezTo>
                    <a:pt x="568" y="3216"/>
                    <a:pt x="1" y="4004"/>
                    <a:pt x="1" y="4949"/>
                  </a:cubicBezTo>
                  <a:cubicBezTo>
                    <a:pt x="1" y="5169"/>
                    <a:pt x="190" y="5390"/>
                    <a:pt x="410" y="5390"/>
                  </a:cubicBezTo>
                  <a:lnTo>
                    <a:pt x="4537" y="5390"/>
                  </a:lnTo>
                  <a:cubicBezTo>
                    <a:pt x="4758" y="5390"/>
                    <a:pt x="4978" y="5169"/>
                    <a:pt x="4978" y="4949"/>
                  </a:cubicBezTo>
                  <a:cubicBezTo>
                    <a:pt x="5010" y="4035"/>
                    <a:pt x="4506" y="3216"/>
                    <a:pt x="3718" y="2807"/>
                  </a:cubicBezTo>
                  <a:cubicBezTo>
                    <a:pt x="3907" y="2618"/>
                    <a:pt x="4033" y="2397"/>
                    <a:pt x="4096" y="2113"/>
                  </a:cubicBezTo>
                  <a:cubicBezTo>
                    <a:pt x="4254" y="1515"/>
                    <a:pt x="4096" y="916"/>
                    <a:pt x="3655" y="507"/>
                  </a:cubicBezTo>
                  <a:cubicBezTo>
                    <a:pt x="3322" y="161"/>
                    <a:pt x="2894" y="0"/>
                    <a:pt x="24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1" name="Google Shape;10341;p85"/>
            <p:cNvSpPr/>
            <p:nvPr/>
          </p:nvSpPr>
          <p:spPr>
            <a:xfrm>
              <a:off x="-59327525" y="23254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52" y="1"/>
                  </a:moveTo>
                  <a:cubicBezTo>
                    <a:pt x="95" y="1"/>
                    <a:pt x="0" y="127"/>
                    <a:pt x="0" y="284"/>
                  </a:cubicBezTo>
                  <a:cubicBezTo>
                    <a:pt x="0" y="442"/>
                    <a:pt x="95" y="536"/>
                    <a:pt x="252" y="536"/>
                  </a:cubicBezTo>
                  <a:cubicBezTo>
                    <a:pt x="410" y="536"/>
                    <a:pt x="536" y="442"/>
                    <a:pt x="536" y="284"/>
                  </a:cubicBezTo>
                  <a:cubicBezTo>
                    <a:pt x="536" y="127"/>
                    <a:pt x="410" y="1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2" name="Google Shape;10342;p85"/>
          <p:cNvGrpSpPr/>
          <p:nvPr/>
        </p:nvGrpSpPr>
        <p:grpSpPr>
          <a:xfrm>
            <a:off x="1741805" y="1541344"/>
            <a:ext cx="368987" cy="366992"/>
            <a:chOff x="-64401400" y="1914475"/>
            <a:chExt cx="319000" cy="317275"/>
          </a:xfrm>
          <a:solidFill>
            <a:schemeClr val="accent1">
              <a:lumMod val="75000"/>
            </a:schemeClr>
          </a:solidFill>
        </p:grpSpPr>
        <p:sp>
          <p:nvSpPr>
            <p:cNvPr id="10343" name="Google Shape;10343;p85"/>
            <p:cNvSpPr/>
            <p:nvPr/>
          </p:nvSpPr>
          <p:spPr>
            <a:xfrm>
              <a:off x="-64401400" y="1914475"/>
              <a:ext cx="319000" cy="317275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85"/>
            <p:cNvSpPr/>
            <p:nvPr/>
          </p:nvSpPr>
          <p:spPr>
            <a:xfrm>
              <a:off x="-64172200" y="2175800"/>
              <a:ext cx="48850" cy="22075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85"/>
            <p:cNvSpPr/>
            <p:nvPr/>
          </p:nvSpPr>
          <p:spPr>
            <a:xfrm>
              <a:off x="-64212375" y="221045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6" name="Google Shape;10346;p85"/>
          <p:cNvGrpSpPr/>
          <p:nvPr/>
        </p:nvGrpSpPr>
        <p:grpSpPr>
          <a:xfrm>
            <a:off x="1806493" y="2022383"/>
            <a:ext cx="239610" cy="365517"/>
            <a:chOff x="-64343900" y="2282125"/>
            <a:chExt cx="207150" cy="316000"/>
          </a:xfrm>
          <a:solidFill>
            <a:schemeClr val="accent1">
              <a:lumMod val="75000"/>
            </a:schemeClr>
          </a:solidFill>
        </p:grpSpPr>
        <p:sp>
          <p:nvSpPr>
            <p:cNvPr id="10347" name="Google Shape;10347;p85"/>
            <p:cNvSpPr/>
            <p:nvPr/>
          </p:nvSpPr>
          <p:spPr>
            <a:xfrm>
              <a:off x="-64270650" y="2310475"/>
              <a:ext cx="61450" cy="147325"/>
            </a:xfrm>
            <a:custGeom>
              <a:avLst/>
              <a:gdLst/>
              <a:ahLst/>
              <a:cxnLst/>
              <a:rect l="l" t="t" r="r" b="b"/>
              <a:pathLst>
                <a:path w="2458" h="5893" extrusionOk="0">
                  <a:moveTo>
                    <a:pt x="1229" y="1"/>
                  </a:moveTo>
                  <a:cubicBezTo>
                    <a:pt x="1008" y="1"/>
                    <a:pt x="851" y="221"/>
                    <a:pt x="851" y="442"/>
                  </a:cubicBezTo>
                  <a:lnTo>
                    <a:pt x="851" y="726"/>
                  </a:lnTo>
                  <a:cubicBezTo>
                    <a:pt x="378" y="883"/>
                    <a:pt x="0" y="1356"/>
                    <a:pt x="0" y="1891"/>
                  </a:cubicBezTo>
                  <a:cubicBezTo>
                    <a:pt x="0" y="2584"/>
                    <a:pt x="567" y="2962"/>
                    <a:pt x="1008" y="3277"/>
                  </a:cubicBezTo>
                  <a:cubicBezTo>
                    <a:pt x="1323" y="3529"/>
                    <a:pt x="1670" y="3750"/>
                    <a:pt x="1670" y="4002"/>
                  </a:cubicBezTo>
                  <a:cubicBezTo>
                    <a:pt x="1670" y="4223"/>
                    <a:pt x="1481" y="4412"/>
                    <a:pt x="1229" y="4412"/>
                  </a:cubicBezTo>
                  <a:cubicBezTo>
                    <a:pt x="1008" y="4412"/>
                    <a:pt x="851" y="4223"/>
                    <a:pt x="851" y="4002"/>
                  </a:cubicBezTo>
                  <a:cubicBezTo>
                    <a:pt x="851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8"/>
                    <a:pt x="378" y="4979"/>
                    <a:pt x="851" y="5168"/>
                  </a:cubicBezTo>
                  <a:lnTo>
                    <a:pt x="851" y="5451"/>
                  </a:lnTo>
                  <a:cubicBezTo>
                    <a:pt x="851" y="5672"/>
                    <a:pt x="1040" y="5892"/>
                    <a:pt x="1229" y="5892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8"/>
                  </a:lnTo>
                  <a:cubicBezTo>
                    <a:pt x="2111" y="5010"/>
                    <a:pt x="2458" y="4538"/>
                    <a:pt x="2458" y="4002"/>
                  </a:cubicBezTo>
                  <a:cubicBezTo>
                    <a:pt x="2458" y="3309"/>
                    <a:pt x="1891" y="2931"/>
                    <a:pt x="1481" y="2616"/>
                  </a:cubicBezTo>
                  <a:cubicBezTo>
                    <a:pt x="1166" y="2364"/>
                    <a:pt x="788" y="2143"/>
                    <a:pt x="788" y="1891"/>
                  </a:cubicBezTo>
                  <a:cubicBezTo>
                    <a:pt x="788" y="1671"/>
                    <a:pt x="1008" y="1513"/>
                    <a:pt x="1197" y="1513"/>
                  </a:cubicBezTo>
                  <a:cubicBezTo>
                    <a:pt x="1418" y="1513"/>
                    <a:pt x="1639" y="1702"/>
                    <a:pt x="1639" y="1891"/>
                  </a:cubicBezTo>
                  <a:cubicBezTo>
                    <a:pt x="1639" y="2143"/>
                    <a:pt x="1828" y="2332"/>
                    <a:pt x="2017" y="2332"/>
                  </a:cubicBezTo>
                  <a:cubicBezTo>
                    <a:pt x="2269" y="2332"/>
                    <a:pt x="2458" y="2143"/>
                    <a:pt x="2458" y="1891"/>
                  </a:cubicBezTo>
                  <a:cubicBezTo>
                    <a:pt x="2458" y="1356"/>
                    <a:pt x="2111" y="915"/>
                    <a:pt x="1639" y="726"/>
                  </a:cubicBezTo>
                  <a:lnTo>
                    <a:pt x="1639" y="442"/>
                  </a:lnTo>
                  <a:cubicBezTo>
                    <a:pt x="1639" y="221"/>
                    <a:pt x="1418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8" name="Google Shape;10348;p85"/>
            <p:cNvSpPr/>
            <p:nvPr/>
          </p:nvSpPr>
          <p:spPr>
            <a:xfrm>
              <a:off x="-64343900" y="2282125"/>
              <a:ext cx="207150" cy="316000"/>
            </a:xfrm>
            <a:custGeom>
              <a:avLst/>
              <a:gdLst/>
              <a:ahLst/>
              <a:cxnLst/>
              <a:rect l="l" t="t" r="r" b="b"/>
              <a:pathLst>
                <a:path w="8286" h="12640" extrusionOk="0">
                  <a:moveTo>
                    <a:pt x="4159" y="788"/>
                  </a:moveTo>
                  <a:cubicBezTo>
                    <a:pt x="5986" y="788"/>
                    <a:pt x="7467" y="2301"/>
                    <a:pt x="7467" y="4096"/>
                  </a:cubicBezTo>
                  <a:cubicBezTo>
                    <a:pt x="7467" y="5924"/>
                    <a:pt x="5986" y="7404"/>
                    <a:pt x="4159" y="7404"/>
                  </a:cubicBezTo>
                  <a:cubicBezTo>
                    <a:pt x="2300" y="7404"/>
                    <a:pt x="851" y="5924"/>
                    <a:pt x="851" y="4096"/>
                  </a:cubicBezTo>
                  <a:cubicBezTo>
                    <a:pt x="851" y="2301"/>
                    <a:pt x="2363" y="788"/>
                    <a:pt x="4159" y="788"/>
                  </a:cubicBezTo>
                  <a:close/>
                  <a:moveTo>
                    <a:pt x="851" y="8917"/>
                  </a:moveTo>
                  <a:cubicBezTo>
                    <a:pt x="1513" y="8980"/>
                    <a:pt x="2206" y="9295"/>
                    <a:pt x="2773" y="9862"/>
                  </a:cubicBezTo>
                  <a:cubicBezTo>
                    <a:pt x="3340" y="10429"/>
                    <a:pt x="3655" y="11122"/>
                    <a:pt x="3718" y="11784"/>
                  </a:cubicBezTo>
                  <a:cubicBezTo>
                    <a:pt x="3056" y="11689"/>
                    <a:pt x="2395" y="11374"/>
                    <a:pt x="1796" y="10838"/>
                  </a:cubicBezTo>
                  <a:cubicBezTo>
                    <a:pt x="1261" y="10271"/>
                    <a:pt x="945" y="9578"/>
                    <a:pt x="851" y="8917"/>
                  </a:cubicBezTo>
                  <a:close/>
                  <a:moveTo>
                    <a:pt x="7467" y="8917"/>
                  </a:moveTo>
                  <a:lnTo>
                    <a:pt x="7467" y="8917"/>
                  </a:lnTo>
                  <a:cubicBezTo>
                    <a:pt x="7404" y="9578"/>
                    <a:pt x="7089" y="10240"/>
                    <a:pt x="6522" y="10838"/>
                  </a:cubicBezTo>
                  <a:cubicBezTo>
                    <a:pt x="5923" y="11374"/>
                    <a:pt x="5262" y="11689"/>
                    <a:pt x="4600" y="11784"/>
                  </a:cubicBezTo>
                  <a:cubicBezTo>
                    <a:pt x="4663" y="11122"/>
                    <a:pt x="4947" y="10429"/>
                    <a:pt x="5545" y="9862"/>
                  </a:cubicBezTo>
                  <a:cubicBezTo>
                    <a:pt x="6081" y="9295"/>
                    <a:pt x="6805" y="8980"/>
                    <a:pt x="7467" y="8917"/>
                  </a:cubicBezTo>
                  <a:close/>
                  <a:moveTo>
                    <a:pt x="4159" y="1"/>
                  </a:moveTo>
                  <a:cubicBezTo>
                    <a:pt x="1891" y="1"/>
                    <a:pt x="32" y="1860"/>
                    <a:pt x="32" y="4128"/>
                  </a:cubicBezTo>
                  <a:cubicBezTo>
                    <a:pt x="32" y="6270"/>
                    <a:pt x="1670" y="8034"/>
                    <a:pt x="3781" y="8223"/>
                  </a:cubicBezTo>
                  <a:lnTo>
                    <a:pt x="3781" y="9736"/>
                  </a:lnTo>
                  <a:cubicBezTo>
                    <a:pt x="3623" y="9578"/>
                    <a:pt x="3497" y="9421"/>
                    <a:pt x="3371" y="9295"/>
                  </a:cubicBezTo>
                  <a:cubicBezTo>
                    <a:pt x="2584" y="8507"/>
                    <a:pt x="1576" y="8066"/>
                    <a:pt x="410" y="8066"/>
                  </a:cubicBezTo>
                  <a:cubicBezTo>
                    <a:pt x="189" y="8066"/>
                    <a:pt x="32" y="8287"/>
                    <a:pt x="32" y="8476"/>
                  </a:cubicBezTo>
                  <a:cubicBezTo>
                    <a:pt x="0" y="9578"/>
                    <a:pt x="410" y="10649"/>
                    <a:pt x="1261" y="11437"/>
                  </a:cubicBezTo>
                  <a:cubicBezTo>
                    <a:pt x="2048" y="12225"/>
                    <a:pt x="3056" y="12634"/>
                    <a:pt x="4096" y="12634"/>
                  </a:cubicBezTo>
                  <a:lnTo>
                    <a:pt x="4159" y="12634"/>
                  </a:lnTo>
                  <a:cubicBezTo>
                    <a:pt x="4225" y="12638"/>
                    <a:pt x="4290" y="12640"/>
                    <a:pt x="4355" y="12640"/>
                  </a:cubicBezTo>
                  <a:cubicBezTo>
                    <a:pt x="5385" y="12640"/>
                    <a:pt x="6348" y="12178"/>
                    <a:pt x="7089" y="11437"/>
                  </a:cubicBezTo>
                  <a:cubicBezTo>
                    <a:pt x="7877" y="10649"/>
                    <a:pt x="8286" y="9610"/>
                    <a:pt x="8286" y="8476"/>
                  </a:cubicBezTo>
                  <a:cubicBezTo>
                    <a:pt x="8286" y="8223"/>
                    <a:pt x="8097" y="8066"/>
                    <a:pt x="7908" y="8066"/>
                  </a:cubicBezTo>
                  <a:cubicBezTo>
                    <a:pt x="7872" y="8065"/>
                    <a:pt x="7837" y="8064"/>
                    <a:pt x="7801" y="8064"/>
                  </a:cubicBezTo>
                  <a:cubicBezTo>
                    <a:pt x="6709" y="8064"/>
                    <a:pt x="5709" y="8532"/>
                    <a:pt x="4947" y="9295"/>
                  </a:cubicBezTo>
                  <a:cubicBezTo>
                    <a:pt x="4821" y="9452"/>
                    <a:pt x="4663" y="9578"/>
                    <a:pt x="4569" y="9736"/>
                  </a:cubicBezTo>
                  <a:lnTo>
                    <a:pt x="4569" y="8223"/>
                  </a:lnTo>
                  <a:cubicBezTo>
                    <a:pt x="6648" y="8034"/>
                    <a:pt x="8286" y="6270"/>
                    <a:pt x="8286" y="4128"/>
                  </a:cubicBezTo>
                  <a:cubicBezTo>
                    <a:pt x="8286" y="1860"/>
                    <a:pt x="6459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49" name="Google Shape;10349;p85"/>
          <p:cNvSpPr/>
          <p:nvPr/>
        </p:nvSpPr>
        <p:spPr>
          <a:xfrm>
            <a:off x="1736288" y="2485633"/>
            <a:ext cx="367165" cy="369913"/>
          </a:xfrm>
          <a:custGeom>
            <a:avLst/>
            <a:gdLst/>
            <a:ahLst/>
            <a:cxnLst/>
            <a:rect l="l" t="t" r="r" b="b"/>
            <a:pathLst>
              <a:path w="12697" h="12792" extrusionOk="0">
                <a:moveTo>
                  <a:pt x="7310" y="3435"/>
                </a:moveTo>
                <a:cubicBezTo>
                  <a:pt x="7404" y="3435"/>
                  <a:pt x="7467" y="3498"/>
                  <a:pt x="7436" y="3624"/>
                </a:cubicBezTo>
                <a:cubicBezTo>
                  <a:pt x="7310" y="3939"/>
                  <a:pt x="7247" y="4223"/>
                  <a:pt x="7215" y="4538"/>
                </a:cubicBezTo>
                <a:lnTo>
                  <a:pt x="5419" y="4538"/>
                </a:lnTo>
                <a:cubicBezTo>
                  <a:pt x="5388" y="4223"/>
                  <a:pt x="5293" y="3908"/>
                  <a:pt x="5199" y="3624"/>
                </a:cubicBezTo>
                <a:cubicBezTo>
                  <a:pt x="5167" y="3498"/>
                  <a:pt x="5230" y="3435"/>
                  <a:pt x="5325" y="3435"/>
                </a:cubicBezTo>
                <a:close/>
                <a:moveTo>
                  <a:pt x="7121" y="5357"/>
                </a:moveTo>
                <a:cubicBezTo>
                  <a:pt x="7089" y="6428"/>
                  <a:pt x="7310" y="7436"/>
                  <a:pt x="7845" y="8381"/>
                </a:cubicBezTo>
                <a:lnTo>
                  <a:pt x="8003" y="8665"/>
                </a:lnTo>
                <a:lnTo>
                  <a:pt x="4726" y="8665"/>
                </a:lnTo>
                <a:lnTo>
                  <a:pt x="4852" y="8381"/>
                </a:lnTo>
                <a:cubicBezTo>
                  <a:pt x="5356" y="7436"/>
                  <a:pt x="5577" y="6396"/>
                  <a:pt x="5545" y="5357"/>
                </a:cubicBezTo>
                <a:close/>
                <a:moveTo>
                  <a:pt x="8381" y="9484"/>
                </a:moveTo>
                <a:cubicBezTo>
                  <a:pt x="8633" y="9484"/>
                  <a:pt x="8790" y="9704"/>
                  <a:pt x="8790" y="9925"/>
                </a:cubicBezTo>
                <a:lnTo>
                  <a:pt x="8790" y="10335"/>
                </a:lnTo>
                <a:lnTo>
                  <a:pt x="3813" y="10335"/>
                </a:lnTo>
                <a:lnTo>
                  <a:pt x="3813" y="9925"/>
                </a:lnTo>
                <a:lnTo>
                  <a:pt x="3844" y="9925"/>
                </a:lnTo>
                <a:cubicBezTo>
                  <a:pt x="3844" y="9704"/>
                  <a:pt x="4065" y="9484"/>
                  <a:pt x="4254" y="9484"/>
                </a:cubicBezTo>
                <a:close/>
                <a:moveTo>
                  <a:pt x="9200" y="11154"/>
                </a:moveTo>
                <a:cubicBezTo>
                  <a:pt x="9452" y="11154"/>
                  <a:pt x="9609" y="11343"/>
                  <a:pt x="9609" y="11595"/>
                </a:cubicBezTo>
                <a:lnTo>
                  <a:pt x="9609" y="12004"/>
                </a:lnTo>
                <a:lnTo>
                  <a:pt x="2993" y="12004"/>
                </a:lnTo>
                <a:lnTo>
                  <a:pt x="2993" y="11595"/>
                </a:lnTo>
                <a:lnTo>
                  <a:pt x="3025" y="11595"/>
                </a:lnTo>
                <a:cubicBezTo>
                  <a:pt x="3025" y="11343"/>
                  <a:pt x="3214" y="11154"/>
                  <a:pt x="3435" y="11154"/>
                </a:cubicBezTo>
                <a:close/>
                <a:moveTo>
                  <a:pt x="6333" y="1"/>
                </a:moveTo>
                <a:cubicBezTo>
                  <a:pt x="6144" y="1"/>
                  <a:pt x="5955" y="190"/>
                  <a:pt x="5955" y="442"/>
                </a:cubicBezTo>
                <a:lnTo>
                  <a:pt x="5955" y="883"/>
                </a:lnTo>
                <a:lnTo>
                  <a:pt x="5514" y="883"/>
                </a:lnTo>
                <a:cubicBezTo>
                  <a:pt x="5262" y="883"/>
                  <a:pt x="5104" y="1072"/>
                  <a:pt x="5104" y="1261"/>
                </a:cubicBezTo>
                <a:cubicBezTo>
                  <a:pt x="5104" y="1513"/>
                  <a:pt x="5325" y="1702"/>
                  <a:pt x="5514" y="1702"/>
                </a:cubicBezTo>
                <a:lnTo>
                  <a:pt x="5955" y="1702"/>
                </a:lnTo>
                <a:lnTo>
                  <a:pt x="5955" y="2521"/>
                </a:lnTo>
                <a:lnTo>
                  <a:pt x="5356" y="2521"/>
                </a:lnTo>
                <a:cubicBezTo>
                  <a:pt x="4695" y="2521"/>
                  <a:pt x="4222" y="3183"/>
                  <a:pt x="4443" y="3813"/>
                </a:cubicBezTo>
                <a:cubicBezTo>
                  <a:pt x="4537" y="4034"/>
                  <a:pt x="4569" y="4254"/>
                  <a:pt x="4632" y="4443"/>
                </a:cubicBezTo>
                <a:lnTo>
                  <a:pt x="4285" y="4443"/>
                </a:lnTo>
                <a:cubicBezTo>
                  <a:pt x="4065" y="4443"/>
                  <a:pt x="3907" y="4664"/>
                  <a:pt x="3907" y="4884"/>
                </a:cubicBezTo>
                <a:cubicBezTo>
                  <a:pt x="3907" y="5136"/>
                  <a:pt x="4096" y="5325"/>
                  <a:pt x="4285" y="5325"/>
                </a:cubicBezTo>
                <a:lnTo>
                  <a:pt x="4726" y="5325"/>
                </a:lnTo>
                <a:cubicBezTo>
                  <a:pt x="4821" y="6901"/>
                  <a:pt x="4191" y="7846"/>
                  <a:pt x="3718" y="8791"/>
                </a:cubicBezTo>
                <a:cubicBezTo>
                  <a:pt x="3308" y="8980"/>
                  <a:pt x="3025" y="9421"/>
                  <a:pt x="3025" y="9893"/>
                </a:cubicBezTo>
                <a:lnTo>
                  <a:pt x="3025" y="10366"/>
                </a:lnTo>
                <a:cubicBezTo>
                  <a:pt x="2552" y="10524"/>
                  <a:pt x="2206" y="10996"/>
                  <a:pt x="2206" y="11532"/>
                </a:cubicBezTo>
                <a:lnTo>
                  <a:pt x="2206" y="11973"/>
                </a:lnTo>
                <a:lnTo>
                  <a:pt x="442" y="11973"/>
                </a:lnTo>
                <a:cubicBezTo>
                  <a:pt x="189" y="11973"/>
                  <a:pt x="0" y="12162"/>
                  <a:pt x="0" y="12382"/>
                </a:cubicBezTo>
                <a:cubicBezTo>
                  <a:pt x="0" y="12603"/>
                  <a:pt x="158" y="12792"/>
                  <a:pt x="379" y="12792"/>
                </a:cubicBezTo>
                <a:lnTo>
                  <a:pt x="12256" y="12792"/>
                </a:lnTo>
                <a:cubicBezTo>
                  <a:pt x="12476" y="12792"/>
                  <a:pt x="12697" y="12603"/>
                  <a:pt x="12697" y="12382"/>
                </a:cubicBezTo>
                <a:cubicBezTo>
                  <a:pt x="12697" y="12130"/>
                  <a:pt x="12476" y="11973"/>
                  <a:pt x="12256" y="11973"/>
                </a:cubicBezTo>
                <a:lnTo>
                  <a:pt x="10460" y="11973"/>
                </a:lnTo>
                <a:lnTo>
                  <a:pt x="10460" y="11532"/>
                </a:lnTo>
                <a:cubicBezTo>
                  <a:pt x="10460" y="10996"/>
                  <a:pt x="10114" y="10555"/>
                  <a:pt x="9641" y="10366"/>
                </a:cubicBezTo>
                <a:lnTo>
                  <a:pt x="9641" y="9893"/>
                </a:lnTo>
                <a:cubicBezTo>
                  <a:pt x="9641" y="9421"/>
                  <a:pt x="9357" y="8980"/>
                  <a:pt x="8979" y="8791"/>
                </a:cubicBezTo>
                <a:cubicBezTo>
                  <a:pt x="8507" y="7877"/>
                  <a:pt x="7877" y="6932"/>
                  <a:pt x="7940" y="5325"/>
                </a:cubicBezTo>
                <a:lnTo>
                  <a:pt x="8381" y="5325"/>
                </a:lnTo>
                <a:cubicBezTo>
                  <a:pt x="8633" y="5325"/>
                  <a:pt x="8790" y="5136"/>
                  <a:pt x="8790" y="4884"/>
                </a:cubicBezTo>
                <a:cubicBezTo>
                  <a:pt x="8790" y="4664"/>
                  <a:pt x="8570" y="4443"/>
                  <a:pt x="8381" y="4443"/>
                </a:cubicBezTo>
                <a:lnTo>
                  <a:pt x="8034" y="4443"/>
                </a:lnTo>
                <a:cubicBezTo>
                  <a:pt x="8066" y="4254"/>
                  <a:pt x="8160" y="4034"/>
                  <a:pt x="8223" y="3813"/>
                </a:cubicBezTo>
                <a:cubicBezTo>
                  <a:pt x="8475" y="3183"/>
                  <a:pt x="8003" y="2521"/>
                  <a:pt x="7310" y="2521"/>
                </a:cubicBezTo>
                <a:lnTo>
                  <a:pt x="6743" y="2521"/>
                </a:lnTo>
                <a:lnTo>
                  <a:pt x="6743" y="1702"/>
                </a:lnTo>
                <a:lnTo>
                  <a:pt x="7184" y="1702"/>
                </a:lnTo>
                <a:cubicBezTo>
                  <a:pt x="7404" y="1702"/>
                  <a:pt x="7562" y="1513"/>
                  <a:pt x="7562" y="1261"/>
                </a:cubicBezTo>
                <a:cubicBezTo>
                  <a:pt x="7562" y="1041"/>
                  <a:pt x="7373" y="883"/>
                  <a:pt x="7184" y="883"/>
                </a:cubicBezTo>
                <a:lnTo>
                  <a:pt x="6743" y="883"/>
                </a:lnTo>
                <a:lnTo>
                  <a:pt x="6743" y="442"/>
                </a:lnTo>
                <a:cubicBezTo>
                  <a:pt x="6743" y="190"/>
                  <a:pt x="6522" y="1"/>
                  <a:pt x="6333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0" name="Google Shape;10350;p85"/>
          <p:cNvGrpSpPr/>
          <p:nvPr/>
        </p:nvGrpSpPr>
        <p:grpSpPr>
          <a:xfrm>
            <a:off x="3986941" y="1541604"/>
            <a:ext cx="318873" cy="366471"/>
            <a:chOff x="-62496925" y="1931475"/>
            <a:chExt cx="275675" cy="316825"/>
          </a:xfrm>
          <a:solidFill>
            <a:schemeClr val="accent1">
              <a:lumMod val="75000"/>
            </a:schemeClr>
          </a:solidFill>
        </p:grpSpPr>
        <p:sp>
          <p:nvSpPr>
            <p:cNvPr id="10351" name="Google Shape;10351;p85"/>
            <p:cNvSpPr/>
            <p:nvPr/>
          </p:nvSpPr>
          <p:spPr>
            <a:xfrm>
              <a:off x="-62496925" y="1931475"/>
              <a:ext cx="275675" cy="316825"/>
            </a:xfrm>
            <a:custGeom>
              <a:avLst/>
              <a:gdLst/>
              <a:ahLst/>
              <a:cxnLst/>
              <a:rect l="l" t="t" r="r" b="b"/>
              <a:pathLst>
                <a:path w="11027" h="12673" extrusionOk="0">
                  <a:moveTo>
                    <a:pt x="5514" y="1047"/>
                  </a:moveTo>
                  <a:cubicBezTo>
                    <a:pt x="6238" y="1519"/>
                    <a:pt x="7215" y="1834"/>
                    <a:pt x="8003" y="1834"/>
                  </a:cubicBezTo>
                  <a:cubicBezTo>
                    <a:pt x="8538" y="1834"/>
                    <a:pt x="9294" y="1708"/>
                    <a:pt x="10208" y="1204"/>
                  </a:cubicBezTo>
                  <a:lnTo>
                    <a:pt x="10208" y="5237"/>
                  </a:lnTo>
                  <a:cubicBezTo>
                    <a:pt x="10177" y="8198"/>
                    <a:pt x="8349" y="10845"/>
                    <a:pt x="5514" y="11821"/>
                  </a:cubicBezTo>
                  <a:cubicBezTo>
                    <a:pt x="2710" y="10845"/>
                    <a:pt x="820" y="8198"/>
                    <a:pt x="820" y="5237"/>
                  </a:cubicBezTo>
                  <a:lnTo>
                    <a:pt x="820" y="1204"/>
                  </a:lnTo>
                  <a:cubicBezTo>
                    <a:pt x="1513" y="1582"/>
                    <a:pt x="2269" y="1834"/>
                    <a:pt x="3025" y="1834"/>
                  </a:cubicBezTo>
                  <a:cubicBezTo>
                    <a:pt x="3844" y="1834"/>
                    <a:pt x="4758" y="1551"/>
                    <a:pt x="5514" y="1047"/>
                  </a:cubicBezTo>
                  <a:close/>
                  <a:moveTo>
                    <a:pt x="10654" y="1"/>
                  </a:moveTo>
                  <a:cubicBezTo>
                    <a:pt x="10567" y="1"/>
                    <a:pt x="10476" y="33"/>
                    <a:pt x="10397" y="102"/>
                  </a:cubicBezTo>
                  <a:cubicBezTo>
                    <a:pt x="9389" y="826"/>
                    <a:pt x="8538" y="952"/>
                    <a:pt x="8034" y="952"/>
                  </a:cubicBezTo>
                  <a:cubicBezTo>
                    <a:pt x="7310" y="952"/>
                    <a:pt x="6396" y="637"/>
                    <a:pt x="5766" y="165"/>
                  </a:cubicBezTo>
                  <a:cubicBezTo>
                    <a:pt x="5703" y="102"/>
                    <a:pt x="5616" y="70"/>
                    <a:pt x="5526" y="70"/>
                  </a:cubicBezTo>
                  <a:cubicBezTo>
                    <a:pt x="5435" y="70"/>
                    <a:pt x="5341" y="102"/>
                    <a:pt x="5262" y="165"/>
                  </a:cubicBezTo>
                  <a:cubicBezTo>
                    <a:pt x="4632" y="637"/>
                    <a:pt x="3781" y="952"/>
                    <a:pt x="3025" y="952"/>
                  </a:cubicBezTo>
                  <a:cubicBezTo>
                    <a:pt x="2237" y="952"/>
                    <a:pt x="1450" y="637"/>
                    <a:pt x="662" y="102"/>
                  </a:cubicBezTo>
                  <a:cubicBezTo>
                    <a:pt x="582" y="40"/>
                    <a:pt x="495" y="13"/>
                    <a:pt x="411" y="13"/>
                  </a:cubicBezTo>
                  <a:cubicBezTo>
                    <a:pt x="196" y="13"/>
                    <a:pt x="0" y="190"/>
                    <a:pt x="0" y="417"/>
                  </a:cubicBezTo>
                  <a:lnTo>
                    <a:pt x="0" y="5237"/>
                  </a:lnTo>
                  <a:cubicBezTo>
                    <a:pt x="0" y="8608"/>
                    <a:pt x="2080" y="11601"/>
                    <a:pt x="5388" y="12641"/>
                  </a:cubicBezTo>
                  <a:cubicBezTo>
                    <a:pt x="5419" y="12641"/>
                    <a:pt x="5451" y="12672"/>
                    <a:pt x="5514" y="12672"/>
                  </a:cubicBezTo>
                  <a:cubicBezTo>
                    <a:pt x="5545" y="12672"/>
                    <a:pt x="5577" y="12672"/>
                    <a:pt x="5640" y="12641"/>
                  </a:cubicBezTo>
                  <a:cubicBezTo>
                    <a:pt x="8979" y="11538"/>
                    <a:pt x="11027" y="8513"/>
                    <a:pt x="11027" y="5237"/>
                  </a:cubicBezTo>
                  <a:lnTo>
                    <a:pt x="11027" y="417"/>
                  </a:lnTo>
                  <a:cubicBezTo>
                    <a:pt x="11027" y="157"/>
                    <a:pt x="10848" y="1"/>
                    <a:pt x="106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2" name="Google Shape;10352;p85"/>
            <p:cNvSpPr/>
            <p:nvPr/>
          </p:nvSpPr>
          <p:spPr>
            <a:xfrm>
              <a:off x="-62390600" y="2016700"/>
              <a:ext cx="63025" cy="146525"/>
            </a:xfrm>
            <a:custGeom>
              <a:avLst/>
              <a:gdLst/>
              <a:ahLst/>
              <a:cxnLst/>
              <a:rect l="l" t="t" r="r" b="b"/>
              <a:pathLst>
                <a:path w="2521" h="5861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7" y="851"/>
                    <a:pt x="1" y="1324"/>
                    <a:pt x="1" y="1891"/>
                  </a:cubicBezTo>
                  <a:cubicBezTo>
                    <a:pt x="1" y="2553"/>
                    <a:pt x="536" y="2931"/>
                    <a:pt x="977" y="3246"/>
                  </a:cubicBezTo>
                  <a:cubicBezTo>
                    <a:pt x="1292" y="3498"/>
                    <a:pt x="1639" y="3718"/>
                    <a:pt x="1639" y="3970"/>
                  </a:cubicBezTo>
                  <a:cubicBezTo>
                    <a:pt x="1639" y="4191"/>
                    <a:pt x="1450" y="4411"/>
                    <a:pt x="1261" y="4411"/>
                  </a:cubicBezTo>
                  <a:cubicBezTo>
                    <a:pt x="1040" y="4411"/>
                    <a:pt x="820" y="4191"/>
                    <a:pt x="820" y="3970"/>
                  </a:cubicBezTo>
                  <a:cubicBezTo>
                    <a:pt x="820" y="3718"/>
                    <a:pt x="631" y="3561"/>
                    <a:pt x="410" y="3561"/>
                  </a:cubicBezTo>
                  <a:cubicBezTo>
                    <a:pt x="221" y="3561"/>
                    <a:pt x="32" y="3781"/>
                    <a:pt x="32" y="3970"/>
                  </a:cubicBezTo>
                  <a:cubicBezTo>
                    <a:pt x="32" y="4506"/>
                    <a:pt x="379" y="4947"/>
                    <a:pt x="851" y="5136"/>
                  </a:cubicBezTo>
                  <a:lnTo>
                    <a:pt x="851" y="5419"/>
                  </a:lnTo>
                  <a:cubicBezTo>
                    <a:pt x="851" y="5671"/>
                    <a:pt x="1040" y="5861"/>
                    <a:pt x="1292" y="5861"/>
                  </a:cubicBezTo>
                  <a:cubicBezTo>
                    <a:pt x="1513" y="5861"/>
                    <a:pt x="1670" y="5671"/>
                    <a:pt x="1670" y="5419"/>
                  </a:cubicBezTo>
                  <a:lnTo>
                    <a:pt x="1670" y="5136"/>
                  </a:lnTo>
                  <a:cubicBezTo>
                    <a:pt x="2143" y="4978"/>
                    <a:pt x="2521" y="4506"/>
                    <a:pt x="2521" y="3970"/>
                  </a:cubicBezTo>
                  <a:cubicBezTo>
                    <a:pt x="2521" y="3309"/>
                    <a:pt x="1954" y="2899"/>
                    <a:pt x="1513" y="2584"/>
                  </a:cubicBezTo>
                  <a:cubicBezTo>
                    <a:pt x="1198" y="2363"/>
                    <a:pt x="851" y="2111"/>
                    <a:pt x="851" y="1891"/>
                  </a:cubicBezTo>
                  <a:cubicBezTo>
                    <a:pt x="851" y="1670"/>
                    <a:pt x="1040" y="1481"/>
                    <a:pt x="1261" y="1481"/>
                  </a:cubicBezTo>
                  <a:cubicBezTo>
                    <a:pt x="1481" y="1481"/>
                    <a:pt x="1639" y="1670"/>
                    <a:pt x="1639" y="1891"/>
                  </a:cubicBezTo>
                  <a:cubicBezTo>
                    <a:pt x="1639" y="2111"/>
                    <a:pt x="1828" y="2300"/>
                    <a:pt x="2080" y="2300"/>
                  </a:cubicBezTo>
                  <a:cubicBezTo>
                    <a:pt x="2300" y="2300"/>
                    <a:pt x="2458" y="2111"/>
                    <a:pt x="2458" y="1891"/>
                  </a:cubicBezTo>
                  <a:cubicBezTo>
                    <a:pt x="2458" y="1324"/>
                    <a:pt x="2111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3" name="Google Shape;10353;p85"/>
          <p:cNvGrpSpPr/>
          <p:nvPr/>
        </p:nvGrpSpPr>
        <p:grpSpPr>
          <a:xfrm>
            <a:off x="3963691" y="2021429"/>
            <a:ext cx="365373" cy="367426"/>
            <a:chOff x="-62516625" y="2297875"/>
            <a:chExt cx="315875" cy="317650"/>
          </a:xfrm>
          <a:solidFill>
            <a:schemeClr val="accent1">
              <a:lumMod val="75000"/>
            </a:schemeClr>
          </a:solidFill>
        </p:grpSpPr>
        <p:sp>
          <p:nvSpPr>
            <p:cNvPr id="10354" name="Google Shape;10354;p85"/>
            <p:cNvSpPr/>
            <p:nvPr/>
          </p:nvSpPr>
          <p:spPr>
            <a:xfrm>
              <a:off x="-62516625" y="2297875"/>
              <a:ext cx="315875" cy="317650"/>
            </a:xfrm>
            <a:custGeom>
              <a:avLst/>
              <a:gdLst/>
              <a:ahLst/>
              <a:cxnLst/>
              <a:rect l="l" t="t" r="r" b="b"/>
              <a:pathLst>
                <a:path w="12635" h="12706" extrusionOk="0">
                  <a:moveTo>
                    <a:pt x="4632" y="3309"/>
                  </a:moveTo>
                  <a:cubicBezTo>
                    <a:pt x="5388" y="3309"/>
                    <a:pt x="6018" y="3939"/>
                    <a:pt x="6018" y="4695"/>
                  </a:cubicBezTo>
                  <a:cubicBezTo>
                    <a:pt x="6018" y="4916"/>
                    <a:pt x="5924" y="5168"/>
                    <a:pt x="5829" y="5388"/>
                  </a:cubicBezTo>
                  <a:lnTo>
                    <a:pt x="5357" y="5861"/>
                  </a:lnTo>
                  <a:cubicBezTo>
                    <a:pt x="5136" y="5987"/>
                    <a:pt x="4916" y="6081"/>
                    <a:pt x="4632" y="6081"/>
                  </a:cubicBezTo>
                  <a:cubicBezTo>
                    <a:pt x="3876" y="6081"/>
                    <a:pt x="3246" y="5451"/>
                    <a:pt x="3246" y="4695"/>
                  </a:cubicBezTo>
                  <a:cubicBezTo>
                    <a:pt x="3246" y="3939"/>
                    <a:pt x="3876" y="3309"/>
                    <a:pt x="4632" y="3309"/>
                  </a:cubicBezTo>
                  <a:close/>
                  <a:moveTo>
                    <a:pt x="4632" y="820"/>
                  </a:moveTo>
                  <a:cubicBezTo>
                    <a:pt x="6617" y="820"/>
                    <a:pt x="8287" y="2364"/>
                    <a:pt x="8444" y="4285"/>
                  </a:cubicBezTo>
                  <a:lnTo>
                    <a:pt x="8444" y="4412"/>
                  </a:lnTo>
                  <a:cubicBezTo>
                    <a:pt x="7877" y="4412"/>
                    <a:pt x="7310" y="4538"/>
                    <a:pt x="6806" y="4758"/>
                  </a:cubicBezTo>
                  <a:lnTo>
                    <a:pt x="6806" y="4695"/>
                  </a:lnTo>
                  <a:cubicBezTo>
                    <a:pt x="6806" y="3466"/>
                    <a:pt x="5829" y="2490"/>
                    <a:pt x="4601" y="2490"/>
                  </a:cubicBezTo>
                  <a:cubicBezTo>
                    <a:pt x="3372" y="2490"/>
                    <a:pt x="2395" y="3466"/>
                    <a:pt x="2395" y="4695"/>
                  </a:cubicBezTo>
                  <a:cubicBezTo>
                    <a:pt x="2395" y="5924"/>
                    <a:pt x="3372" y="6900"/>
                    <a:pt x="4601" y="6900"/>
                  </a:cubicBezTo>
                  <a:lnTo>
                    <a:pt x="4664" y="6900"/>
                  </a:lnTo>
                  <a:cubicBezTo>
                    <a:pt x="4443" y="7404"/>
                    <a:pt x="4317" y="7972"/>
                    <a:pt x="4317" y="8539"/>
                  </a:cubicBezTo>
                  <a:cubicBezTo>
                    <a:pt x="4317" y="9421"/>
                    <a:pt x="4601" y="10240"/>
                    <a:pt x="5073" y="10902"/>
                  </a:cubicBezTo>
                  <a:lnTo>
                    <a:pt x="4601" y="11532"/>
                  </a:lnTo>
                  <a:lnTo>
                    <a:pt x="1513" y="7026"/>
                  </a:lnTo>
                  <a:cubicBezTo>
                    <a:pt x="1009" y="6333"/>
                    <a:pt x="725" y="5546"/>
                    <a:pt x="725" y="4695"/>
                  </a:cubicBezTo>
                  <a:cubicBezTo>
                    <a:pt x="788" y="2553"/>
                    <a:pt x="2521" y="820"/>
                    <a:pt x="4632" y="820"/>
                  </a:cubicBezTo>
                  <a:close/>
                  <a:moveTo>
                    <a:pt x="8507" y="5231"/>
                  </a:moveTo>
                  <a:cubicBezTo>
                    <a:pt x="10334" y="5231"/>
                    <a:pt x="11815" y="6743"/>
                    <a:pt x="11815" y="8539"/>
                  </a:cubicBezTo>
                  <a:cubicBezTo>
                    <a:pt x="11815" y="10366"/>
                    <a:pt x="10303" y="11847"/>
                    <a:pt x="8507" y="11847"/>
                  </a:cubicBezTo>
                  <a:cubicBezTo>
                    <a:pt x="6680" y="11847"/>
                    <a:pt x="5199" y="10366"/>
                    <a:pt x="5199" y="8539"/>
                  </a:cubicBezTo>
                  <a:cubicBezTo>
                    <a:pt x="5199" y="6743"/>
                    <a:pt x="6680" y="5231"/>
                    <a:pt x="8507" y="5231"/>
                  </a:cubicBezTo>
                  <a:close/>
                  <a:moveTo>
                    <a:pt x="4664" y="1"/>
                  </a:moveTo>
                  <a:cubicBezTo>
                    <a:pt x="2080" y="1"/>
                    <a:pt x="1" y="2080"/>
                    <a:pt x="1" y="4695"/>
                  </a:cubicBezTo>
                  <a:cubicBezTo>
                    <a:pt x="1" y="5703"/>
                    <a:pt x="316" y="6711"/>
                    <a:pt x="946" y="7499"/>
                  </a:cubicBezTo>
                  <a:lnTo>
                    <a:pt x="4317" y="12540"/>
                  </a:lnTo>
                  <a:cubicBezTo>
                    <a:pt x="4396" y="12650"/>
                    <a:pt x="4522" y="12705"/>
                    <a:pt x="4648" y="12705"/>
                  </a:cubicBezTo>
                  <a:cubicBezTo>
                    <a:pt x="4774" y="12705"/>
                    <a:pt x="4900" y="12650"/>
                    <a:pt x="4979" y="12540"/>
                  </a:cubicBezTo>
                  <a:lnTo>
                    <a:pt x="5672" y="11532"/>
                  </a:lnTo>
                  <a:cubicBezTo>
                    <a:pt x="6396" y="12256"/>
                    <a:pt x="7404" y="12697"/>
                    <a:pt x="8507" y="12697"/>
                  </a:cubicBezTo>
                  <a:cubicBezTo>
                    <a:pt x="10776" y="12697"/>
                    <a:pt x="12634" y="10838"/>
                    <a:pt x="12634" y="8539"/>
                  </a:cubicBezTo>
                  <a:cubicBezTo>
                    <a:pt x="12634" y="6554"/>
                    <a:pt x="11217" y="4884"/>
                    <a:pt x="9326" y="4506"/>
                  </a:cubicBezTo>
                  <a:lnTo>
                    <a:pt x="9326" y="4222"/>
                  </a:lnTo>
                  <a:cubicBezTo>
                    <a:pt x="9074" y="1891"/>
                    <a:pt x="7121" y="1"/>
                    <a:pt x="46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85"/>
            <p:cNvSpPr/>
            <p:nvPr/>
          </p:nvSpPr>
          <p:spPr>
            <a:xfrm>
              <a:off x="-62335475" y="2438075"/>
              <a:ext cx="62250" cy="145750"/>
            </a:xfrm>
            <a:custGeom>
              <a:avLst/>
              <a:gdLst/>
              <a:ahLst/>
              <a:cxnLst/>
              <a:rect l="l" t="t" r="r" b="b"/>
              <a:pathLst>
                <a:path w="2490" h="5830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3"/>
                    <a:pt x="537" y="2931"/>
                    <a:pt x="978" y="3246"/>
                  </a:cubicBezTo>
                  <a:cubicBezTo>
                    <a:pt x="1293" y="3498"/>
                    <a:pt x="1639" y="3718"/>
                    <a:pt x="1639" y="3970"/>
                  </a:cubicBezTo>
                  <a:cubicBezTo>
                    <a:pt x="1671" y="4191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09" y="5829"/>
                    <a:pt x="1261" y="5829"/>
                  </a:cubicBezTo>
                  <a:cubicBezTo>
                    <a:pt x="1482" y="5829"/>
                    <a:pt x="1639" y="5609"/>
                    <a:pt x="1639" y="5420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9"/>
                    <a:pt x="1923" y="2899"/>
                    <a:pt x="1482" y="2584"/>
                  </a:cubicBezTo>
                  <a:cubicBezTo>
                    <a:pt x="1167" y="2364"/>
                    <a:pt x="820" y="2112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2"/>
                    <a:pt x="1860" y="2301"/>
                    <a:pt x="2049" y="2301"/>
                  </a:cubicBezTo>
                  <a:cubicBezTo>
                    <a:pt x="2269" y="2301"/>
                    <a:pt x="2490" y="2112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6" name="Google Shape;10356;p85"/>
          <p:cNvGrpSpPr/>
          <p:nvPr/>
        </p:nvGrpSpPr>
        <p:grpSpPr>
          <a:xfrm>
            <a:off x="3962332" y="2503388"/>
            <a:ext cx="368091" cy="334402"/>
            <a:chOff x="-62518200" y="2692475"/>
            <a:chExt cx="318225" cy="289100"/>
          </a:xfrm>
          <a:solidFill>
            <a:schemeClr val="accent1">
              <a:lumMod val="75000"/>
            </a:schemeClr>
          </a:solidFill>
        </p:grpSpPr>
        <p:sp>
          <p:nvSpPr>
            <p:cNvPr id="10357" name="Google Shape;10357;p85"/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85"/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9" name="Google Shape;10359;p85"/>
          <p:cNvGrpSpPr/>
          <p:nvPr/>
        </p:nvGrpSpPr>
        <p:grpSpPr>
          <a:xfrm>
            <a:off x="2648986" y="2960912"/>
            <a:ext cx="309793" cy="365344"/>
            <a:chOff x="-60597975" y="1939525"/>
            <a:chExt cx="267825" cy="315850"/>
          </a:xfrm>
          <a:solidFill>
            <a:schemeClr val="accent1">
              <a:lumMod val="75000"/>
            </a:schemeClr>
          </a:solidFill>
        </p:grpSpPr>
        <p:sp>
          <p:nvSpPr>
            <p:cNvPr id="10360" name="Google Shape;10360;p85"/>
            <p:cNvSpPr/>
            <p:nvPr/>
          </p:nvSpPr>
          <p:spPr>
            <a:xfrm>
              <a:off x="-60597975" y="1939525"/>
              <a:ext cx="267825" cy="315850"/>
            </a:xfrm>
            <a:custGeom>
              <a:avLst/>
              <a:gdLst/>
              <a:ahLst/>
              <a:cxnLst/>
              <a:rect l="l" t="t" r="r" b="b"/>
              <a:pathLst>
                <a:path w="10713" h="12634" extrusionOk="0">
                  <a:moveTo>
                    <a:pt x="7436" y="788"/>
                  </a:moveTo>
                  <a:lnTo>
                    <a:pt x="7436" y="1859"/>
                  </a:lnTo>
                  <a:cubicBezTo>
                    <a:pt x="7310" y="1733"/>
                    <a:pt x="7247" y="1607"/>
                    <a:pt x="6995" y="1607"/>
                  </a:cubicBezTo>
                  <a:cubicBezTo>
                    <a:pt x="6806" y="1607"/>
                    <a:pt x="6743" y="1733"/>
                    <a:pt x="6617" y="1859"/>
                  </a:cubicBezTo>
                  <a:lnTo>
                    <a:pt x="6617" y="788"/>
                  </a:lnTo>
                  <a:close/>
                  <a:moveTo>
                    <a:pt x="9515" y="788"/>
                  </a:moveTo>
                  <a:cubicBezTo>
                    <a:pt x="9767" y="788"/>
                    <a:pt x="9925" y="977"/>
                    <a:pt x="9925" y="1197"/>
                  </a:cubicBezTo>
                  <a:lnTo>
                    <a:pt x="9925" y="4222"/>
                  </a:lnTo>
                  <a:lnTo>
                    <a:pt x="2490" y="4222"/>
                  </a:lnTo>
                  <a:lnTo>
                    <a:pt x="2490" y="788"/>
                  </a:lnTo>
                  <a:lnTo>
                    <a:pt x="5798" y="788"/>
                  </a:lnTo>
                  <a:lnTo>
                    <a:pt x="5798" y="2867"/>
                  </a:lnTo>
                  <a:cubicBezTo>
                    <a:pt x="5798" y="3119"/>
                    <a:pt x="5980" y="3287"/>
                    <a:pt x="6185" y="3287"/>
                  </a:cubicBezTo>
                  <a:cubicBezTo>
                    <a:pt x="6288" y="3287"/>
                    <a:pt x="6396" y="3245"/>
                    <a:pt x="6491" y="3151"/>
                  </a:cubicBezTo>
                  <a:lnTo>
                    <a:pt x="7058" y="2615"/>
                  </a:lnTo>
                  <a:lnTo>
                    <a:pt x="7594" y="3151"/>
                  </a:lnTo>
                  <a:cubicBezTo>
                    <a:pt x="7688" y="3245"/>
                    <a:pt x="7800" y="3287"/>
                    <a:pt x="7907" y="3287"/>
                  </a:cubicBezTo>
                  <a:cubicBezTo>
                    <a:pt x="8122" y="3287"/>
                    <a:pt x="8318" y="3119"/>
                    <a:pt x="8318" y="2867"/>
                  </a:cubicBezTo>
                  <a:lnTo>
                    <a:pt x="8318" y="788"/>
                  </a:lnTo>
                  <a:close/>
                  <a:moveTo>
                    <a:pt x="9925" y="5041"/>
                  </a:moveTo>
                  <a:lnTo>
                    <a:pt x="9925" y="8349"/>
                  </a:lnTo>
                  <a:lnTo>
                    <a:pt x="2490" y="8349"/>
                  </a:lnTo>
                  <a:lnTo>
                    <a:pt x="2490" y="5041"/>
                  </a:lnTo>
                  <a:close/>
                  <a:moveTo>
                    <a:pt x="9925" y="9168"/>
                  </a:moveTo>
                  <a:lnTo>
                    <a:pt x="9925" y="11373"/>
                  </a:lnTo>
                  <a:cubicBezTo>
                    <a:pt x="9925" y="11625"/>
                    <a:pt x="9736" y="11783"/>
                    <a:pt x="9515" y="11783"/>
                  </a:cubicBezTo>
                  <a:lnTo>
                    <a:pt x="2490" y="11783"/>
                  </a:lnTo>
                  <a:lnTo>
                    <a:pt x="2490" y="9168"/>
                  </a:lnTo>
                  <a:close/>
                  <a:moveTo>
                    <a:pt x="1639" y="788"/>
                  </a:moveTo>
                  <a:lnTo>
                    <a:pt x="1639" y="11814"/>
                  </a:lnTo>
                  <a:lnTo>
                    <a:pt x="820" y="11814"/>
                  </a:lnTo>
                  <a:lnTo>
                    <a:pt x="820" y="788"/>
                  </a:lnTo>
                  <a:close/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12256"/>
                  </a:lnTo>
                  <a:cubicBezTo>
                    <a:pt x="1" y="12445"/>
                    <a:pt x="190" y="12634"/>
                    <a:pt x="379" y="12634"/>
                  </a:cubicBezTo>
                  <a:lnTo>
                    <a:pt x="9484" y="12634"/>
                  </a:lnTo>
                  <a:cubicBezTo>
                    <a:pt x="10146" y="12634"/>
                    <a:pt x="10713" y="12098"/>
                    <a:pt x="10713" y="11436"/>
                  </a:cubicBezTo>
                  <a:lnTo>
                    <a:pt x="10713" y="1229"/>
                  </a:lnTo>
                  <a:cubicBezTo>
                    <a:pt x="10713" y="567"/>
                    <a:pt x="10177" y="0"/>
                    <a:pt x="94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85"/>
            <p:cNvSpPr/>
            <p:nvPr/>
          </p:nvSpPr>
          <p:spPr>
            <a:xfrm>
              <a:off x="-60494775" y="2097050"/>
              <a:ext cx="103175" cy="20500"/>
            </a:xfrm>
            <a:custGeom>
              <a:avLst/>
              <a:gdLst/>
              <a:ahLst/>
              <a:cxnLst/>
              <a:rect l="l" t="t" r="r" b="b"/>
              <a:pathLst>
                <a:path w="4127" h="820" extrusionOk="0"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30"/>
                    <a:pt x="189" y="819"/>
                    <a:pt x="410" y="819"/>
                  </a:cubicBezTo>
                  <a:lnTo>
                    <a:pt x="3718" y="819"/>
                  </a:lnTo>
                  <a:cubicBezTo>
                    <a:pt x="3938" y="819"/>
                    <a:pt x="4127" y="630"/>
                    <a:pt x="4127" y="410"/>
                  </a:cubicBezTo>
                  <a:cubicBezTo>
                    <a:pt x="4127" y="158"/>
                    <a:pt x="3938" y="0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2" name="Google Shape;10362;p85"/>
          <p:cNvGrpSpPr/>
          <p:nvPr/>
        </p:nvGrpSpPr>
        <p:grpSpPr>
          <a:xfrm>
            <a:off x="2619389" y="3395337"/>
            <a:ext cx="368987" cy="368525"/>
            <a:chOff x="-60620800" y="2304600"/>
            <a:chExt cx="319000" cy="318600"/>
          </a:xfrm>
          <a:solidFill>
            <a:schemeClr val="accent1">
              <a:lumMod val="75000"/>
            </a:schemeClr>
          </a:solidFill>
        </p:grpSpPr>
        <p:sp>
          <p:nvSpPr>
            <p:cNvPr id="10363" name="Google Shape;10363;p85"/>
            <p:cNvSpPr/>
            <p:nvPr/>
          </p:nvSpPr>
          <p:spPr>
            <a:xfrm>
              <a:off x="-60620800" y="2304600"/>
              <a:ext cx="319000" cy="318600"/>
            </a:xfrm>
            <a:custGeom>
              <a:avLst/>
              <a:gdLst/>
              <a:ahLst/>
              <a:cxnLst/>
              <a:rect l="l" t="t" r="r" b="b"/>
              <a:pathLst>
                <a:path w="12760" h="12744" extrusionOk="0">
                  <a:moveTo>
                    <a:pt x="10939" y="845"/>
                  </a:moveTo>
                  <a:cubicBezTo>
                    <a:pt x="10969" y="845"/>
                    <a:pt x="11001" y="853"/>
                    <a:pt x="11027" y="866"/>
                  </a:cubicBezTo>
                  <a:lnTo>
                    <a:pt x="11752" y="1276"/>
                  </a:lnTo>
                  <a:cubicBezTo>
                    <a:pt x="11783" y="1339"/>
                    <a:pt x="11815" y="1433"/>
                    <a:pt x="11783" y="1465"/>
                  </a:cubicBezTo>
                  <a:lnTo>
                    <a:pt x="11437" y="2063"/>
                  </a:lnTo>
                  <a:lnTo>
                    <a:pt x="10491" y="1496"/>
                  </a:lnTo>
                  <a:lnTo>
                    <a:pt x="10838" y="898"/>
                  </a:lnTo>
                  <a:cubicBezTo>
                    <a:pt x="10856" y="861"/>
                    <a:pt x="10897" y="845"/>
                    <a:pt x="10939" y="845"/>
                  </a:cubicBezTo>
                  <a:close/>
                  <a:moveTo>
                    <a:pt x="10050" y="2252"/>
                  </a:moveTo>
                  <a:lnTo>
                    <a:pt x="10995" y="2819"/>
                  </a:lnTo>
                  <a:lnTo>
                    <a:pt x="8916" y="6379"/>
                  </a:lnTo>
                  <a:lnTo>
                    <a:pt x="7971" y="5844"/>
                  </a:lnTo>
                  <a:lnTo>
                    <a:pt x="10050" y="2252"/>
                  </a:lnTo>
                  <a:close/>
                  <a:moveTo>
                    <a:pt x="7813" y="6663"/>
                  </a:moveTo>
                  <a:lnTo>
                    <a:pt x="8318" y="6978"/>
                  </a:lnTo>
                  <a:lnTo>
                    <a:pt x="7782" y="7324"/>
                  </a:lnTo>
                  <a:lnTo>
                    <a:pt x="7813" y="6663"/>
                  </a:lnTo>
                  <a:close/>
                  <a:moveTo>
                    <a:pt x="11342" y="5245"/>
                  </a:moveTo>
                  <a:cubicBezTo>
                    <a:pt x="11594" y="5245"/>
                    <a:pt x="11752" y="5434"/>
                    <a:pt x="11752" y="5686"/>
                  </a:cubicBezTo>
                  <a:lnTo>
                    <a:pt x="11752" y="11483"/>
                  </a:lnTo>
                  <a:cubicBezTo>
                    <a:pt x="11752" y="11704"/>
                    <a:pt x="11531" y="11893"/>
                    <a:pt x="11342" y="11893"/>
                  </a:cubicBezTo>
                  <a:lnTo>
                    <a:pt x="1197" y="11893"/>
                  </a:lnTo>
                  <a:cubicBezTo>
                    <a:pt x="945" y="11893"/>
                    <a:pt x="788" y="11704"/>
                    <a:pt x="788" y="11483"/>
                  </a:cubicBezTo>
                  <a:lnTo>
                    <a:pt x="788" y="5686"/>
                  </a:lnTo>
                  <a:cubicBezTo>
                    <a:pt x="788" y="5434"/>
                    <a:pt x="977" y="5245"/>
                    <a:pt x="1197" y="5245"/>
                  </a:cubicBezTo>
                  <a:lnTo>
                    <a:pt x="7372" y="5245"/>
                  </a:lnTo>
                  <a:lnTo>
                    <a:pt x="7057" y="5749"/>
                  </a:lnTo>
                  <a:cubicBezTo>
                    <a:pt x="7026" y="5812"/>
                    <a:pt x="7026" y="5875"/>
                    <a:pt x="7026" y="5970"/>
                  </a:cubicBezTo>
                  <a:lnTo>
                    <a:pt x="6900" y="7734"/>
                  </a:lnTo>
                  <a:lnTo>
                    <a:pt x="5545" y="7734"/>
                  </a:lnTo>
                  <a:cubicBezTo>
                    <a:pt x="5325" y="7734"/>
                    <a:pt x="5167" y="7923"/>
                    <a:pt x="5167" y="8175"/>
                  </a:cubicBezTo>
                  <a:cubicBezTo>
                    <a:pt x="5167" y="8396"/>
                    <a:pt x="5356" y="8585"/>
                    <a:pt x="5545" y="8585"/>
                  </a:cubicBezTo>
                  <a:lnTo>
                    <a:pt x="10523" y="8585"/>
                  </a:lnTo>
                  <a:cubicBezTo>
                    <a:pt x="10743" y="8585"/>
                    <a:pt x="10964" y="8396"/>
                    <a:pt x="10964" y="8175"/>
                  </a:cubicBezTo>
                  <a:cubicBezTo>
                    <a:pt x="10964" y="7923"/>
                    <a:pt x="10743" y="7734"/>
                    <a:pt x="10523" y="7734"/>
                  </a:cubicBezTo>
                  <a:lnTo>
                    <a:pt x="8633" y="7734"/>
                  </a:lnTo>
                  <a:lnTo>
                    <a:pt x="9294" y="7293"/>
                  </a:lnTo>
                  <a:cubicBezTo>
                    <a:pt x="9326" y="7261"/>
                    <a:pt x="9420" y="7230"/>
                    <a:pt x="9420" y="7135"/>
                  </a:cubicBezTo>
                  <a:lnTo>
                    <a:pt x="10523" y="5245"/>
                  </a:lnTo>
                  <a:close/>
                  <a:moveTo>
                    <a:pt x="10933" y="0"/>
                  </a:moveTo>
                  <a:cubicBezTo>
                    <a:pt x="10599" y="0"/>
                    <a:pt x="10280" y="175"/>
                    <a:pt x="10113" y="488"/>
                  </a:cubicBezTo>
                  <a:lnTo>
                    <a:pt x="9578" y="1433"/>
                  </a:lnTo>
                  <a:lnTo>
                    <a:pt x="7877" y="4395"/>
                  </a:lnTo>
                  <a:lnTo>
                    <a:pt x="1229" y="4395"/>
                  </a:lnTo>
                  <a:cubicBezTo>
                    <a:pt x="567" y="4395"/>
                    <a:pt x="0" y="4930"/>
                    <a:pt x="0" y="5592"/>
                  </a:cubicBezTo>
                  <a:lnTo>
                    <a:pt x="0" y="11483"/>
                  </a:lnTo>
                  <a:cubicBezTo>
                    <a:pt x="0" y="12145"/>
                    <a:pt x="567" y="12743"/>
                    <a:pt x="1229" y="12743"/>
                  </a:cubicBezTo>
                  <a:lnTo>
                    <a:pt x="11374" y="12743"/>
                  </a:lnTo>
                  <a:cubicBezTo>
                    <a:pt x="12067" y="12743"/>
                    <a:pt x="12602" y="12176"/>
                    <a:pt x="12602" y="11483"/>
                  </a:cubicBezTo>
                  <a:lnTo>
                    <a:pt x="12602" y="5686"/>
                  </a:lnTo>
                  <a:cubicBezTo>
                    <a:pt x="12602" y="5025"/>
                    <a:pt x="12067" y="4458"/>
                    <a:pt x="11374" y="4458"/>
                  </a:cubicBezTo>
                  <a:lnTo>
                    <a:pt x="11027" y="4458"/>
                  </a:lnTo>
                  <a:lnTo>
                    <a:pt x="12508" y="1937"/>
                  </a:lnTo>
                  <a:cubicBezTo>
                    <a:pt x="12760" y="1433"/>
                    <a:pt x="12602" y="835"/>
                    <a:pt x="12130" y="551"/>
                  </a:cubicBezTo>
                  <a:lnTo>
                    <a:pt x="11437" y="141"/>
                  </a:lnTo>
                  <a:cubicBezTo>
                    <a:pt x="11277" y="46"/>
                    <a:pt x="11103" y="0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85"/>
            <p:cNvSpPr/>
            <p:nvPr/>
          </p:nvSpPr>
          <p:spPr>
            <a:xfrm>
              <a:off x="-60491625" y="2560150"/>
              <a:ext cx="144925" cy="20525"/>
            </a:xfrm>
            <a:custGeom>
              <a:avLst/>
              <a:gdLst/>
              <a:ahLst/>
              <a:cxnLst/>
              <a:rect l="l" t="t" r="r" b="b"/>
              <a:pathLst>
                <a:path w="5797" h="821" extrusionOk="0">
                  <a:moveTo>
                    <a:pt x="378" y="1"/>
                  </a:moveTo>
                  <a:cubicBezTo>
                    <a:pt x="158" y="1"/>
                    <a:pt x="0" y="190"/>
                    <a:pt x="0" y="411"/>
                  </a:cubicBezTo>
                  <a:cubicBezTo>
                    <a:pt x="0" y="663"/>
                    <a:pt x="189" y="820"/>
                    <a:pt x="378" y="820"/>
                  </a:cubicBezTo>
                  <a:lnTo>
                    <a:pt x="5356" y="820"/>
                  </a:lnTo>
                  <a:cubicBezTo>
                    <a:pt x="5576" y="820"/>
                    <a:pt x="5797" y="631"/>
                    <a:pt x="5797" y="411"/>
                  </a:cubicBezTo>
                  <a:cubicBezTo>
                    <a:pt x="5797" y="190"/>
                    <a:pt x="5576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85"/>
            <p:cNvSpPr/>
            <p:nvPr/>
          </p:nvSpPr>
          <p:spPr>
            <a:xfrm>
              <a:off x="-60573550" y="2445950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29" y="1"/>
                  </a:moveTo>
                  <a:cubicBezTo>
                    <a:pt x="977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7" y="851"/>
                    <a:pt x="1" y="1324"/>
                    <a:pt x="1" y="1891"/>
                  </a:cubicBezTo>
                  <a:cubicBezTo>
                    <a:pt x="1" y="2553"/>
                    <a:pt x="568" y="2931"/>
                    <a:pt x="977" y="3246"/>
                  </a:cubicBezTo>
                  <a:cubicBezTo>
                    <a:pt x="1292" y="3498"/>
                    <a:pt x="1670" y="3718"/>
                    <a:pt x="1670" y="3970"/>
                  </a:cubicBezTo>
                  <a:cubicBezTo>
                    <a:pt x="1670" y="4191"/>
                    <a:pt x="1450" y="4348"/>
                    <a:pt x="1229" y="4348"/>
                  </a:cubicBezTo>
                  <a:cubicBezTo>
                    <a:pt x="977" y="4348"/>
                    <a:pt x="820" y="4159"/>
                    <a:pt x="820" y="3970"/>
                  </a:cubicBezTo>
                  <a:cubicBezTo>
                    <a:pt x="820" y="3718"/>
                    <a:pt x="631" y="3529"/>
                    <a:pt x="442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7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40" y="5861"/>
                    <a:pt x="1229" y="5861"/>
                  </a:cubicBezTo>
                  <a:cubicBezTo>
                    <a:pt x="1450" y="5861"/>
                    <a:pt x="1670" y="5672"/>
                    <a:pt x="1670" y="5420"/>
                  </a:cubicBezTo>
                  <a:lnTo>
                    <a:pt x="1670" y="5136"/>
                  </a:lnTo>
                  <a:cubicBezTo>
                    <a:pt x="2143" y="4979"/>
                    <a:pt x="2489" y="4506"/>
                    <a:pt x="2489" y="3970"/>
                  </a:cubicBezTo>
                  <a:cubicBezTo>
                    <a:pt x="2489" y="3309"/>
                    <a:pt x="1922" y="2899"/>
                    <a:pt x="1513" y="2584"/>
                  </a:cubicBezTo>
                  <a:cubicBezTo>
                    <a:pt x="1198" y="2364"/>
                    <a:pt x="820" y="2112"/>
                    <a:pt x="820" y="1891"/>
                  </a:cubicBezTo>
                  <a:cubicBezTo>
                    <a:pt x="788" y="1639"/>
                    <a:pt x="977" y="1450"/>
                    <a:pt x="1229" y="1450"/>
                  </a:cubicBezTo>
                  <a:cubicBezTo>
                    <a:pt x="1450" y="1450"/>
                    <a:pt x="1670" y="1639"/>
                    <a:pt x="1670" y="1891"/>
                  </a:cubicBezTo>
                  <a:cubicBezTo>
                    <a:pt x="1670" y="2112"/>
                    <a:pt x="1859" y="2269"/>
                    <a:pt x="2048" y="2269"/>
                  </a:cubicBezTo>
                  <a:cubicBezTo>
                    <a:pt x="2300" y="2269"/>
                    <a:pt x="2489" y="2080"/>
                    <a:pt x="2489" y="1891"/>
                  </a:cubicBezTo>
                  <a:cubicBezTo>
                    <a:pt x="2489" y="1324"/>
                    <a:pt x="2143" y="883"/>
                    <a:pt x="1670" y="694"/>
                  </a:cubicBezTo>
                  <a:lnTo>
                    <a:pt x="1670" y="410"/>
                  </a:lnTo>
                  <a:cubicBezTo>
                    <a:pt x="1670" y="190"/>
                    <a:pt x="1450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6" name="Google Shape;10366;p85"/>
          <p:cNvGrpSpPr/>
          <p:nvPr/>
        </p:nvGrpSpPr>
        <p:grpSpPr>
          <a:xfrm>
            <a:off x="2620748" y="3890988"/>
            <a:ext cx="366269" cy="262426"/>
            <a:chOff x="-60621600" y="2716100"/>
            <a:chExt cx="316650" cy="226875"/>
          </a:xfrm>
          <a:solidFill>
            <a:schemeClr val="accent1">
              <a:lumMod val="75000"/>
            </a:schemeClr>
          </a:solidFill>
        </p:grpSpPr>
        <p:sp>
          <p:nvSpPr>
            <p:cNvPr id="10367" name="Google Shape;10367;p85"/>
            <p:cNvSpPr/>
            <p:nvPr/>
          </p:nvSpPr>
          <p:spPr>
            <a:xfrm>
              <a:off x="-60621600" y="2716100"/>
              <a:ext cx="316650" cy="226875"/>
            </a:xfrm>
            <a:custGeom>
              <a:avLst/>
              <a:gdLst/>
              <a:ahLst/>
              <a:cxnLst/>
              <a:rect l="l" t="t" r="r" b="b"/>
              <a:pathLst>
                <a:path w="12666" h="9075" extrusionOk="0">
                  <a:moveTo>
                    <a:pt x="11374" y="789"/>
                  </a:moveTo>
                  <a:cubicBezTo>
                    <a:pt x="11626" y="789"/>
                    <a:pt x="11815" y="1009"/>
                    <a:pt x="11815" y="1230"/>
                  </a:cubicBezTo>
                  <a:lnTo>
                    <a:pt x="11815" y="1671"/>
                  </a:lnTo>
                  <a:lnTo>
                    <a:pt x="788" y="1671"/>
                  </a:lnTo>
                  <a:lnTo>
                    <a:pt x="788" y="1230"/>
                  </a:lnTo>
                  <a:cubicBezTo>
                    <a:pt x="788" y="1009"/>
                    <a:pt x="977" y="789"/>
                    <a:pt x="1166" y="789"/>
                  </a:cubicBezTo>
                  <a:close/>
                  <a:moveTo>
                    <a:pt x="11815" y="2490"/>
                  </a:moveTo>
                  <a:lnTo>
                    <a:pt x="11815" y="7877"/>
                  </a:lnTo>
                  <a:cubicBezTo>
                    <a:pt x="11815" y="8129"/>
                    <a:pt x="11626" y="8318"/>
                    <a:pt x="11374" y="8318"/>
                  </a:cubicBezTo>
                  <a:lnTo>
                    <a:pt x="1166" y="8318"/>
                  </a:lnTo>
                  <a:cubicBezTo>
                    <a:pt x="946" y="8318"/>
                    <a:pt x="788" y="8129"/>
                    <a:pt x="788" y="7877"/>
                  </a:cubicBezTo>
                  <a:lnTo>
                    <a:pt x="788" y="2490"/>
                  </a:lnTo>
                  <a:close/>
                  <a:moveTo>
                    <a:pt x="1229" y="1"/>
                  </a:moveTo>
                  <a:cubicBezTo>
                    <a:pt x="536" y="1"/>
                    <a:pt x="1" y="568"/>
                    <a:pt x="1" y="1230"/>
                  </a:cubicBezTo>
                  <a:lnTo>
                    <a:pt x="1" y="7846"/>
                  </a:lnTo>
                  <a:cubicBezTo>
                    <a:pt x="1" y="8507"/>
                    <a:pt x="536" y="9074"/>
                    <a:pt x="1229" y="9074"/>
                  </a:cubicBezTo>
                  <a:lnTo>
                    <a:pt x="11406" y="9074"/>
                  </a:lnTo>
                  <a:cubicBezTo>
                    <a:pt x="12099" y="9074"/>
                    <a:pt x="12666" y="8507"/>
                    <a:pt x="12666" y="7846"/>
                  </a:cubicBezTo>
                  <a:lnTo>
                    <a:pt x="12666" y="1230"/>
                  </a:lnTo>
                  <a:cubicBezTo>
                    <a:pt x="12634" y="568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8" name="Google Shape;10368;p85"/>
            <p:cNvSpPr/>
            <p:nvPr/>
          </p:nvSpPr>
          <p:spPr>
            <a:xfrm>
              <a:off x="-60546775" y="2798025"/>
              <a:ext cx="166225" cy="104775"/>
            </a:xfrm>
            <a:custGeom>
              <a:avLst/>
              <a:gdLst/>
              <a:ahLst/>
              <a:cxnLst/>
              <a:rect l="l" t="t" r="r" b="b"/>
              <a:pathLst>
                <a:path w="6649" h="4191" extrusionOk="0">
                  <a:moveTo>
                    <a:pt x="2080" y="883"/>
                  </a:moveTo>
                  <a:cubicBezTo>
                    <a:pt x="2332" y="883"/>
                    <a:pt x="2553" y="946"/>
                    <a:pt x="2805" y="1072"/>
                  </a:cubicBezTo>
                  <a:cubicBezTo>
                    <a:pt x="2647" y="1387"/>
                    <a:pt x="2521" y="1733"/>
                    <a:pt x="2521" y="2080"/>
                  </a:cubicBezTo>
                  <a:cubicBezTo>
                    <a:pt x="2521" y="2489"/>
                    <a:pt x="2647" y="2804"/>
                    <a:pt x="2805" y="3119"/>
                  </a:cubicBezTo>
                  <a:cubicBezTo>
                    <a:pt x="2584" y="3245"/>
                    <a:pt x="2364" y="3308"/>
                    <a:pt x="2080" y="3308"/>
                  </a:cubicBezTo>
                  <a:cubicBezTo>
                    <a:pt x="1418" y="3308"/>
                    <a:pt x="820" y="2741"/>
                    <a:pt x="820" y="2048"/>
                  </a:cubicBezTo>
                  <a:cubicBezTo>
                    <a:pt x="820" y="1418"/>
                    <a:pt x="1418" y="883"/>
                    <a:pt x="2080" y="883"/>
                  </a:cubicBezTo>
                  <a:close/>
                  <a:moveTo>
                    <a:pt x="4569" y="883"/>
                  </a:moveTo>
                  <a:cubicBezTo>
                    <a:pt x="5231" y="883"/>
                    <a:pt x="5798" y="1418"/>
                    <a:pt x="5798" y="2080"/>
                  </a:cubicBezTo>
                  <a:cubicBezTo>
                    <a:pt x="5798" y="2741"/>
                    <a:pt x="5231" y="3340"/>
                    <a:pt x="4569" y="3340"/>
                  </a:cubicBezTo>
                  <a:cubicBezTo>
                    <a:pt x="3907" y="3340"/>
                    <a:pt x="3340" y="2804"/>
                    <a:pt x="3340" y="2080"/>
                  </a:cubicBezTo>
                  <a:cubicBezTo>
                    <a:pt x="3309" y="1418"/>
                    <a:pt x="3907" y="883"/>
                    <a:pt x="4569" y="883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cubicBezTo>
                    <a:pt x="1" y="3245"/>
                    <a:pt x="946" y="4191"/>
                    <a:pt x="2080" y="4191"/>
                  </a:cubicBezTo>
                  <a:cubicBezTo>
                    <a:pt x="2521" y="4191"/>
                    <a:pt x="2962" y="4033"/>
                    <a:pt x="3340" y="3749"/>
                  </a:cubicBezTo>
                  <a:cubicBezTo>
                    <a:pt x="3687" y="4033"/>
                    <a:pt x="4128" y="4191"/>
                    <a:pt x="4569" y="4191"/>
                  </a:cubicBezTo>
                  <a:cubicBezTo>
                    <a:pt x="5703" y="4191"/>
                    <a:pt x="6648" y="3245"/>
                    <a:pt x="6648" y="2080"/>
                  </a:cubicBezTo>
                  <a:cubicBezTo>
                    <a:pt x="6648" y="946"/>
                    <a:pt x="5703" y="0"/>
                    <a:pt x="4569" y="0"/>
                  </a:cubicBezTo>
                  <a:cubicBezTo>
                    <a:pt x="4096" y="0"/>
                    <a:pt x="3655" y="158"/>
                    <a:pt x="3340" y="441"/>
                  </a:cubicBezTo>
                  <a:cubicBezTo>
                    <a:pt x="2994" y="158"/>
                    <a:pt x="2553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9" name="Google Shape;10369;p85"/>
          <p:cNvGrpSpPr/>
          <p:nvPr/>
        </p:nvGrpSpPr>
        <p:grpSpPr>
          <a:xfrm>
            <a:off x="3957965" y="3839081"/>
            <a:ext cx="358056" cy="366240"/>
            <a:chOff x="-59475600" y="2658625"/>
            <a:chExt cx="309550" cy="316625"/>
          </a:xfrm>
          <a:solidFill>
            <a:schemeClr val="accent1">
              <a:lumMod val="75000"/>
            </a:schemeClr>
          </a:solidFill>
        </p:grpSpPr>
        <p:sp>
          <p:nvSpPr>
            <p:cNvPr id="10370" name="Google Shape;10370;p85"/>
            <p:cNvSpPr/>
            <p:nvPr/>
          </p:nvSpPr>
          <p:spPr>
            <a:xfrm>
              <a:off x="-59427550" y="291302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630" y="788"/>
                    <a:pt x="788" y="630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1" name="Google Shape;10371;p85"/>
            <p:cNvSpPr/>
            <p:nvPr/>
          </p:nvSpPr>
          <p:spPr>
            <a:xfrm>
              <a:off x="-59428350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671"/>
                  </a:lnTo>
                  <a:cubicBezTo>
                    <a:pt x="1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2" name="Google Shape;10372;p85"/>
            <p:cNvSpPr/>
            <p:nvPr/>
          </p:nvSpPr>
          <p:spPr>
            <a:xfrm>
              <a:off x="-59330675" y="291302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30"/>
                    <a:pt x="158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85"/>
            <p:cNvSpPr/>
            <p:nvPr/>
          </p:nvSpPr>
          <p:spPr>
            <a:xfrm>
              <a:off x="-59330675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89" y="6112"/>
                    <a:pt x="378" y="6112"/>
                  </a:cubicBezTo>
                  <a:cubicBezTo>
                    <a:pt x="630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788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85"/>
            <p:cNvSpPr/>
            <p:nvPr/>
          </p:nvSpPr>
          <p:spPr>
            <a:xfrm>
              <a:off x="-59475600" y="2658625"/>
              <a:ext cx="309550" cy="316625"/>
            </a:xfrm>
            <a:custGeom>
              <a:avLst/>
              <a:gdLst/>
              <a:ahLst/>
              <a:cxnLst/>
              <a:rect l="l" t="t" r="r" b="b"/>
              <a:pathLst>
                <a:path w="12382" h="12665" extrusionOk="0">
                  <a:moveTo>
                    <a:pt x="3372" y="788"/>
                  </a:moveTo>
                  <a:cubicBezTo>
                    <a:pt x="3624" y="788"/>
                    <a:pt x="3813" y="977"/>
                    <a:pt x="3813" y="1197"/>
                  </a:cubicBezTo>
                  <a:lnTo>
                    <a:pt x="3813" y="8538"/>
                  </a:lnTo>
                  <a:lnTo>
                    <a:pt x="788" y="8538"/>
                  </a:lnTo>
                  <a:lnTo>
                    <a:pt x="788" y="1197"/>
                  </a:lnTo>
                  <a:cubicBezTo>
                    <a:pt x="788" y="977"/>
                    <a:pt x="977" y="788"/>
                    <a:pt x="1166" y="788"/>
                  </a:cubicBezTo>
                  <a:close/>
                  <a:moveTo>
                    <a:pt x="7278" y="788"/>
                  </a:moveTo>
                  <a:cubicBezTo>
                    <a:pt x="7530" y="788"/>
                    <a:pt x="7688" y="977"/>
                    <a:pt x="7688" y="1197"/>
                  </a:cubicBezTo>
                  <a:lnTo>
                    <a:pt x="7688" y="8538"/>
                  </a:lnTo>
                  <a:lnTo>
                    <a:pt x="4632" y="8538"/>
                  </a:lnTo>
                  <a:lnTo>
                    <a:pt x="4632" y="1197"/>
                  </a:lnTo>
                  <a:cubicBezTo>
                    <a:pt x="4632" y="977"/>
                    <a:pt x="4852" y="788"/>
                    <a:pt x="5073" y="788"/>
                  </a:cubicBezTo>
                  <a:close/>
                  <a:moveTo>
                    <a:pt x="11122" y="788"/>
                  </a:moveTo>
                  <a:cubicBezTo>
                    <a:pt x="11342" y="788"/>
                    <a:pt x="11500" y="977"/>
                    <a:pt x="11500" y="1197"/>
                  </a:cubicBezTo>
                  <a:lnTo>
                    <a:pt x="11500" y="8538"/>
                  </a:lnTo>
                  <a:lnTo>
                    <a:pt x="8507" y="8538"/>
                  </a:lnTo>
                  <a:lnTo>
                    <a:pt x="8507" y="1197"/>
                  </a:lnTo>
                  <a:cubicBezTo>
                    <a:pt x="8507" y="977"/>
                    <a:pt x="8696" y="788"/>
                    <a:pt x="8885" y="788"/>
                  </a:cubicBezTo>
                  <a:close/>
                  <a:moveTo>
                    <a:pt x="3813" y="9325"/>
                  </a:moveTo>
                  <a:lnTo>
                    <a:pt x="3813" y="11405"/>
                  </a:lnTo>
                  <a:cubicBezTo>
                    <a:pt x="3813" y="11657"/>
                    <a:pt x="3624" y="11846"/>
                    <a:pt x="3372" y="11846"/>
                  </a:cubicBezTo>
                  <a:lnTo>
                    <a:pt x="1166" y="11846"/>
                  </a:lnTo>
                  <a:cubicBezTo>
                    <a:pt x="946" y="11846"/>
                    <a:pt x="788" y="11657"/>
                    <a:pt x="788" y="11405"/>
                  </a:cubicBezTo>
                  <a:lnTo>
                    <a:pt x="788" y="9325"/>
                  </a:lnTo>
                  <a:close/>
                  <a:moveTo>
                    <a:pt x="7688" y="9325"/>
                  </a:moveTo>
                  <a:lnTo>
                    <a:pt x="7688" y="11405"/>
                  </a:lnTo>
                  <a:cubicBezTo>
                    <a:pt x="7688" y="11657"/>
                    <a:pt x="7467" y="11846"/>
                    <a:pt x="7278" y="11846"/>
                  </a:cubicBezTo>
                  <a:lnTo>
                    <a:pt x="5073" y="11846"/>
                  </a:lnTo>
                  <a:cubicBezTo>
                    <a:pt x="4852" y="11846"/>
                    <a:pt x="4632" y="11657"/>
                    <a:pt x="4632" y="11405"/>
                  </a:cubicBezTo>
                  <a:lnTo>
                    <a:pt x="4632" y="9325"/>
                  </a:lnTo>
                  <a:close/>
                  <a:moveTo>
                    <a:pt x="11563" y="9325"/>
                  </a:moveTo>
                  <a:lnTo>
                    <a:pt x="11563" y="11405"/>
                  </a:lnTo>
                  <a:lnTo>
                    <a:pt x="11531" y="11405"/>
                  </a:lnTo>
                  <a:cubicBezTo>
                    <a:pt x="11531" y="11657"/>
                    <a:pt x="11342" y="11846"/>
                    <a:pt x="11153" y="11846"/>
                  </a:cubicBezTo>
                  <a:lnTo>
                    <a:pt x="8948" y="11846"/>
                  </a:lnTo>
                  <a:cubicBezTo>
                    <a:pt x="8696" y="11846"/>
                    <a:pt x="8538" y="11657"/>
                    <a:pt x="8538" y="11405"/>
                  </a:cubicBezTo>
                  <a:lnTo>
                    <a:pt x="8538" y="9325"/>
                  </a:lnTo>
                  <a:close/>
                  <a:moveTo>
                    <a:pt x="1229" y="0"/>
                  </a:moveTo>
                  <a:cubicBezTo>
                    <a:pt x="536" y="0"/>
                    <a:pt x="0" y="536"/>
                    <a:pt x="0" y="1197"/>
                  </a:cubicBezTo>
                  <a:lnTo>
                    <a:pt x="0" y="11405"/>
                  </a:lnTo>
                  <a:cubicBezTo>
                    <a:pt x="0" y="12066"/>
                    <a:pt x="536" y="12665"/>
                    <a:pt x="1229" y="12665"/>
                  </a:cubicBezTo>
                  <a:lnTo>
                    <a:pt x="3435" y="12665"/>
                  </a:lnTo>
                  <a:cubicBezTo>
                    <a:pt x="3750" y="12665"/>
                    <a:pt x="4002" y="12539"/>
                    <a:pt x="4254" y="12350"/>
                  </a:cubicBezTo>
                  <a:cubicBezTo>
                    <a:pt x="4474" y="12539"/>
                    <a:pt x="4758" y="12665"/>
                    <a:pt x="5073" y="12665"/>
                  </a:cubicBezTo>
                  <a:lnTo>
                    <a:pt x="7278" y="12665"/>
                  </a:lnTo>
                  <a:cubicBezTo>
                    <a:pt x="7593" y="12665"/>
                    <a:pt x="7877" y="12539"/>
                    <a:pt x="8097" y="12350"/>
                  </a:cubicBezTo>
                  <a:cubicBezTo>
                    <a:pt x="8349" y="12539"/>
                    <a:pt x="8633" y="12665"/>
                    <a:pt x="8948" y="12665"/>
                  </a:cubicBezTo>
                  <a:lnTo>
                    <a:pt x="11153" y="12665"/>
                  </a:lnTo>
                  <a:cubicBezTo>
                    <a:pt x="11815" y="12665"/>
                    <a:pt x="12382" y="12129"/>
                    <a:pt x="12382" y="11405"/>
                  </a:cubicBezTo>
                  <a:lnTo>
                    <a:pt x="12382" y="1197"/>
                  </a:lnTo>
                  <a:cubicBezTo>
                    <a:pt x="12350" y="536"/>
                    <a:pt x="11815" y="0"/>
                    <a:pt x="11153" y="0"/>
                  </a:cubicBezTo>
                  <a:lnTo>
                    <a:pt x="8948" y="0"/>
                  </a:lnTo>
                  <a:cubicBezTo>
                    <a:pt x="8633" y="0"/>
                    <a:pt x="8349" y="95"/>
                    <a:pt x="8097" y="315"/>
                  </a:cubicBezTo>
                  <a:cubicBezTo>
                    <a:pt x="7877" y="95"/>
                    <a:pt x="7593" y="0"/>
                    <a:pt x="7278" y="0"/>
                  </a:cubicBezTo>
                  <a:lnTo>
                    <a:pt x="5073" y="0"/>
                  </a:lnTo>
                  <a:cubicBezTo>
                    <a:pt x="4758" y="0"/>
                    <a:pt x="4474" y="95"/>
                    <a:pt x="4254" y="315"/>
                  </a:cubicBezTo>
                  <a:cubicBezTo>
                    <a:pt x="4002" y="95"/>
                    <a:pt x="3750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85"/>
            <p:cNvSpPr/>
            <p:nvPr/>
          </p:nvSpPr>
          <p:spPr>
            <a:xfrm>
              <a:off x="-59234600" y="2913025"/>
              <a:ext cx="19725" cy="19700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411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630"/>
                    <a:pt x="190" y="788"/>
                    <a:pt x="411" y="788"/>
                  </a:cubicBezTo>
                  <a:cubicBezTo>
                    <a:pt x="631" y="788"/>
                    <a:pt x="789" y="630"/>
                    <a:pt x="789" y="410"/>
                  </a:cubicBezTo>
                  <a:cubicBezTo>
                    <a:pt x="789" y="189"/>
                    <a:pt x="631" y="0"/>
                    <a:pt x="4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85"/>
            <p:cNvSpPr/>
            <p:nvPr/>
          </p:nvSpPr>
          <p:spPr>
            <a:xfrm>
              <a:off x="-59235375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442" y="0"/>
                  </a:moveTo>
                  <a:cubicBezTo>
                    <a:pt x="190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7" name="Google Shape;10377;p85"/>
          <p:cNvSpPr/>
          <p:nvPr/>
        </p:nvSpPr>
        <p:spPr>
          <a:xfrm>
            <a:off x="2175657" y="1542168"/>
            <a:ext cx="365373" cy="365344"/>
          </a:xfrm>
          <a:custGeom>
            <a:avLst/>
            <a:gdLst/>
            <a:ahLst/>
            <a:cxnLst/>
            <a:rect l="l" t="t" r="r" b="b"/>
            <a:pathLst>
              <a:path w="12635" h="12634" extrusionOk="0">
                <a:moveTo>
                  <a:pt x="6302" y="2741"/>
                </a:moveTo>
                <a:cubicBezTo>
                  <a:pt x="6774" y="2741"/>
                  <a:pt x="7152" y="3087"/>
                  <a:pt x="7152" y="3560"/>
                </a:cubicBezTo>
                <a:cubicBezTo>
                  <a:pt x="7152" y="4033"/>
                  <a:pt x="6774" y="4411"/>
                  <a:pt x="6302" y="4411"/>
                </a:cubicBezTo>
                <a:cubicBezTo>
                  <a:pt x="5861" y="4411"/>
                  <a:pt x="5483" y="4033"/>
                  <a:pt x="5483" y="3560"/>
                </a:cubicBezTo>
                <a:cubicBezTo>
                  <a:pt x="5483" y="3087"/>
                  <a:pt x="5829" y="2741"/>
                  <a:pt x="6302" y="2741"/>
                </a:cubicBezTo>
                <a:close/>
                <a:moveTo>
                  <a:pt x="11910" y="819"/>
                </a:moveTo>
                <a:lnTo>
                  <a:pt x="11910" y="5230"/>
                </a:lnTo>
                <a:lnTo>
                  <a:pt x="8161" y="5230"/>
                </a:lnTo>
                <a:cubicBezTo>
                  <a:pt x="7972" y="5041"/>
                  <a:pt x="7751" y="4820"/>
                  <a:pt x="7530" y="4726"/>
                </a:cubicBezTo>
                <a:cubicBezTo>
                  <a:pt x="7814" y="4411"/>
                  <a:pt x="8003" y="4001"/>
                  <a:pt x="8003" y="3560"/>
                </a:cubicBezTo>
                <a:cubicBezTo>
                  <a:pt x="8003" y="2678"/>
                  <a:pt x="7247" y="1922"/>
                  <a:pt x="6333" y="1922"/>
                </a:cubicBezTo>
                <a:cubicBezTo>
                  <a:pt x="5451" y="1922"/>
                  <a:pt x="4695" y="2678"/>
                  <a:pt x="4695" y="3560"/>
                </a:cubicBezTo>
                <a:cubicBezTo>
                  <a:pt x="4695" y="4001"/>
                  <a:pt x="4853" y="4411"/>
                  <a:pt x="5168" y="4726"/>
                </a:cubicBezTo>
                <a:cubicBezTo>
                  <a:pt x="4916" y="4820"/>
                  <a:pt x="4695" y="5041"/>
                  <a:pt x="4537" y="5230"/>
                </a:cubicBezTo>
                <a:lnTo>
                  <a:pt x="883" y="5230"/>
                </a:lnTo>
                <a:lnTo>
                  <a:pt x="883" y="819"/>
                </a:lnTo>
                <a:close/>
                <a:moveTo>
                  <a:pt x="6302" y="5230"/>
                </a:moveTo>
                <a:cubicBezTo>
                  <a:pt x="7215" y="5230"/>
                  <a:pt x="7972" y="5986"/>
                  <a:pt x="7972" y="6868"/>
                </a:cubicBezTo>
                <a:lnTo>
                  <a:pt x="4664" y="6868"/>
                </a:lnTo>
                <a:cubicBezTo>
                  <a:pt x="4664" y="5986"/>
                  <a:pt x="5388" y="5230"/>
                  <a:pt x="6302" y="5230"/>
                </a:cubicBezTo>
                <a:close/>
                <a:moveTo>
                  <a:pt x="8287" y="7719"/>
                </a:moveTo>
                <a:lnTo>
                  <a:pt x="7593" y="11846"/>
                </a:lnTo>
                <a:lnTo>
                  <a:pt x="5010" y="11846"/>
                </a:lnTo>
                <a:lnTo>
                  <a:pt x="4285" y="7719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378"/>
                </a:cubicBezTo>
                <a:lnTo>
                  <a:pt x="1" y="5608"/>
                </a:lnTo>
                <a:cubicBezTo>
                  <a:pt x="1" y="5860"/>
                  <a:pt x="190" y="6017"/>
                  <a:pt x="410" y="6017"/>
                </a:cubicBezTo>
                <a:lnTo>
                  <a:pt x="3970" y="6017"/>
                </a:lnTo>
                <a:cubicBezTo>
                  <a:pt x="3907" y="6301"/>
                  <a:pt x="3813" y="6553"/>
                  <a:pt x="3813" y="6837"/>
                </a:cubicBezTo>
                <a:lnTo>
                  <a:pt x="2994" y="6837"/>
                </a:lnTo>
                <a:cubicBezTo>
                  <a:pt x="2773" y="6837"/>
                  <a:pt x="2616" y="7026"/>
                  <a:pt x="2616" y="7246"/>
                </a:cubicBezTo>
                <a:cubicBezTo>
                  <a:pt x="2616" y="7467"/>
                  <a:pt x="2805" y="7656"/>
                  <a:pt x="2994" y="7656"/>
                </a:cubicBezTo>
                <a:lnTo>
                  <a:pt x="3466" y="7656"/>
                </a:lnTo>
                <a:lnTo>
                  <a:pt x="4254" y="12255"/>
                </a:lnTo>
                <a:cubicBezTo>
                  <a:pt x="4285" y="12476"/>
                  <a:pt x="4443" y="12633"/>
                  <a:pt x="4664" y="12633"/>
                </a:cubicBezTo>
                <a:lnTo>
                  <a:pt x="7972" y="12633"/>
                </a:lnTo>
                <a:cubicBezTo>
                  <a:pt x="8161" y="12633"/>
                  <a:pt x="8350" y="12476"/>
                  <a:pt x="8350" y="12255"/>
                </a:cubicBezTo>
                <a:lnTo>
                  <a:pt x="9137" y="7656"/>
                </a:lnTo>
                <a:lnTo>
                  <a:pt x="9610" y="7656"/>
                </a:lnTo>
                <a:cubicBezTo>
                  <a:pt x="9862" y="7656"/>
                  <a:pt x="10019" y="7467"/>
                  <a:pt x="10019" y="7215"/>
                </a:cubicBezTo>
                <a:cubicBezTo>
                  <a:pt x="10019" y="6994"/>
                  <a:pt x="9799" y="6837"/>
                  <a:pt x="9610" y="6837"/>
                </a:cubicBezTo>
                <a:lnTo>
                  <a:pt x="8791" y="6837"/>
                </a:lnTo>
                <a:cubicBezTo>
                  <a:pt x="8791" y="6553"/>
                  <a:pt x="8759" y="6269"/>
                  <a:pt x="8633" y="6017"/>
                </a:cubicBezTo>
                <a:lnTo>
                  <a:pt x="12225" y="6017"/>
                </a:lnTo>
                <a:cubicBezTo>
                  <a:pt x="12445" y="6017"/>
                  <a:pt x="12603" y="5797"/>
                  <a:pt x="12603" y="5608"/>
                </a:cubicBezTo>
                <a:lnTo>
                  <a:pt x="12603" y="378"/>
                </a:lnTo>
                <a:cubicBezTo>
                  <a:pt x="12634" y="189"/>
                  <a:pt x="12445" y="0"/>
                  <a:pt x="1225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8" name="Google Shape;10378;p85"/>
          <p:cNvSpPr/>
          <p:nvPr/>
        </p:nvSpPr>
        <p:spPr>
          <a:xfrm>
            <a:off x="2203001" y="2020634"/>
            <a:ext cx="310690" cy="369016"/>
          </a:xfrm>
          <a:custGeom>
            <a:avLst/>
            <a:gdLst/>
            <a:ahLst/>
            <a:cxnLst/>
            <a:rect l="l" t="t" r="r" b="b"/>
            <a:pathLst>
              <a:path w="10744" h="12761" extrusionOk="0">
                <a:moveTo>
                  <a:pt x="5419" y="820"/>
                </a:moveTo>
                <a:cubicBezTo>
                  <a:pt x="6585" y="820"/>
                  <a:pt x="7530" y="1765"/>
                  <a:pt x="7530" y="2899"/>
                </a:cubicBezTo>
                <a:cubicBezTo>
                  <a:pt x="7530" y="3655"/>
                  <a:pt x="7121" y="4317"/>
                  <a:pt x="6490" y="4663"/>
                </a:cubicBezTo>
                <a:cubicBezTo>
                  <a:pt x="6364" y="4758"/>
                  <a:pt x="6301" y="4884"/>
                  <a:pt x="6301" y="5042"/>
                </a:cubicBezTo>
                <a:lnTo>
                  <a:pt x="6301" y="7436"/>
                </a:lnTo>
                <a:lnTo>
                  <a:pt x="4632" y="7436"/>
                </a:lnTo>
                <a:lnTo>
                  <a:pt x="4632" y="5042"/>
                </a:lnTo>
                <a:cubicBezTo>
                  <a:pt x="4632" y="4884"/>
                  <a:pt x="4569" y="4758"/>
                  <a:pt x="4443" y="4663"/>
                </a:cubicBezTo>
                <a:cubicBezTo>
                  <a:pt x="3687" y="4317"/>
                  <a:pt x="3340" y="3655"/>
                  <a:pt x="3340" y="2899"/>
                </a:cubicBezTo>
                <a:cubicBezTo>
                  <a:pt x="3340" y="1765"/>
                  <a:pt x="4285" y="820"/>
                  <a:pt x="5419" y="820"/>
                </a:cubicBezTo>
                <a:close/>
                <a:moveTo>
                  <a:pt x="8696" y="8286"/>
                </a:moveTo>
                <a:cubicBezTo>
                  <a:pt x="9357" y="8286"/>
                  <a:pt x="9924" y="8854"/>
                  <a:pt x="9924" y="9547"/>
                </a:cubicBezTo>
                <a:lnTo>
                  <a:pt x="9924" y="10271"/>
                </a:lnTo>
                <a:lnTo>
                  <a:pt x="820" y="10271"/>
                </a:lnTo>
                <a:lnTo>
                  <a:pt x="820" y="9547"/>
                </a:lnTo>
                <a:cubicBezTo>
                  <a:pt x="820" y="8885"/>
                  <a:pt x="1387" y="8286"/>
                  <a:pt x="2048" y="8286"/>
                </a:cubicBezTo>
                <a:close/>
                <a:moveTo>
                  <a:pt x="9137" y="11059"/>
                </a:moveTo>
                <a:lnTo>
                  <a:pt x="9137" y="11878"/>
                </a:lnTo>
                <a:lnTo>
                  <a:pt x="1702" y="11878"/>
                </a:lnTo>
                <a:lnTo>
                  <a:pt x="1702" y="11059"/>
                </a:lnTo>
                <a:close/>
                <a:moveTo>
                  <a:pt x="5325" y="1"/>
                </a:moveTo>
                <a:cubicBezTo>
                  <a:pt x="3718" y="1"/>
                  <a:pt x="2458" y="1292"/>
                  <a:pt x="2458" y="2899"/>
                </a:cubicBezTo>
                <a:cubicBezTo>
                  <a:pt x="2458" y="3403"/>
                  <a:pt x="2615" y="3939"/>
                  <a:pt x="2836" y="4348"/>
                </a:cubicBezTo>
                <a:cubicBezTo>
                  <a:pt x="3025" y="4726"/>
                  <a:pt x="3340" y="5010"/>
                  <a:pt x="3655" y="5262"/>
                </a:cubicBezTo>
                <a:lnTo>
                  <a:pt x="3655" y="7467"/>
                </a:lnTo>
                <a:lnTo>
                  <a:pt x="2080" y="7467"/>
                </a:lnTo>
                <a:cubicBezTo>
                  <a:pt x="946" y="7467"/>
                  <a:pt x="0" y="8413"/>
                  <a:pt x="0" y="9547"/>
                </a:cubicBezTo>
                <a:lnTo>
                  <a:pt x="0" y="10649"/>
                </a:lnTo>
                <a:cubicBezTo>
                  <a:pt x="0" y="10901"/>
                  <a:pt x="189" y="11059"/>
                  <a:pt x="441" y="11059"/>
                </a:cubicBezTo>
                <a:lnTo>
                  <a:pt x="820" y="11059"/>
                </a:lnTo>
                <a:lnTo>
                  <a:pt x="820" y="12319"/>
                </a:lnTo>
                <a:cubicBezTo>
                  <a:pt x="820" y="12540"/>
                  <a:pt x="1009" y="12760"/>
                  <a:pt x="1229" y="12760"/>
                </a:cubicBezTo>
                <a:lnTo>
                  <a:pt x="9483" y="12760"/>
                </a:lnTo>
                <a:cubicBezTo>
                  <a:pt x="9735" y="12760"/>
                  <a:pt x="9924" y="12540"/>
                  <a:pt x="9924" y="12319"/>
                </a:cubicBezTo>
                <a:lnTo>
                  <a:pt x="9924" y="11059"/>
                </a:lnTo>
                <a:lnTo>
                  <a:pt x="10303" y="11059"/>
                </a:lnTo>
                <a:cubicBezTo>
                  <a:pt x="10555" y="11059"/>
                  <a:pt x="10744" y="10870"/>
                  <a:pt x="10744" y="10649"/>
                </a:cubicBezTo>
                <a:lnTo>
                  <a:pt x="10744" y="9547"/>
                </a:lnTo>
                <a:cubicBezTo>
                  <a:pt x="10744" y="8413"/>
                  <a:pt x="9798" y="7467"/>
                  <a:pt x="8664" y="7467"/>
                </a:cubicBezTo>
                <a:lnTo>
                  <a:pt x="7026" y="7467"/>
                </a:lnTo>
                <a:lnTo>
                  <a:pt x="7026" y="5262"/>
                </a:lnTo>
                <a:cubicBezTo>
                  <a:pt x="7373" y="5042"/>
                  <a:pt x="7656" y="4726"/>
                  <a:pt x="7845" y="4348"/>
                </a:cubicBezTo>
                <a:cubicBezTo>
                  <a:pt x="8129" y="3939"/>
                  <a:pt x="8223" y="3403"/>
                  <a:pt x="8223" y="2899"/>
                </a:cubicBezTo>
                <a:cubicBezTo>
                  <a:pt x="8223" y="1292"/>
                  <a:pt x="6932" y="1"/>
                  <a:pt x="5325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79" name="Google Shape;10379;p85"/>
          <p:cNvGrpSpPr/>
          <p:nvPr/>
        </p:nvGrpSpPr>
        <p:grpSpPr>
          <a:xfrm>
            <a:off x="2233086" y="2487006"/>
            <a:ext cx="263294" cy="367165"/>
            <a:chOff x="-63987100" y="2646800"/>
            <a:chExt cx="227625" cy="317425"/>
          </a:xfrm>
          <a:solidFill>
            <a:schemeClr val="accent1">
              <a:lumMod val="75000"/>
            </a:schemeClr>
          </a:solidFill>
        </p:grpSpPr>
        <p:sp>
          <p:nvSpPr>
            <p:cNvPr id="10380" name="Google Shape;10380;p85"/>
            <p:cNvSpPr/>
            <p:nvPr/>
          </p:nvSpPr>
          <p:spPr>
            <a:xfrm>
              <a:off x="-63987100" y="2646800"/>
              <a:ext cx="227625" cy="317425"/>
            </a:xfrm>
            <a:custGeom>
              <a:avLst/>
              <a:gdLst/>
              <a:ahLst/>
              <a:cxnLst/>
              <a:rect l="l" t="t" r="r" b="b"/>
              <a:pathLst>
                <a:path w="9105" h="12697" extrusionOk="0">
                  <a:moveTo>
                    <a:pt x="7467" y="851"/>
                  </a:moveTo>
                  <a:lnTo>
                    <a:pt x="7467" y="2426"/>
                  </a:lnTo>
                  <a:cubicBezTo>
                    <a:pt x="7152" y="2300"/>
                    <a:pt x="6711" y="2237"/>
                    <a:pt x="6238" y="2237"/>
                  </a:cubicBezTo>
                  <a:cubicBezTo>
                    <a:pt x="5198" y="2237"/>
                    <a:pt x="4411" y="2678"/>
                    <a:pt x="4379" y="2710"/>
                  </a:cubicBezTo>
                  <a:cubicBezTo>
                    <a:pt x="4379" y="2710"/>
                    <a:pt x="3718" y="3056"/>
                    <a:pt x="2930" y="3056"/>
                  </a:cubicBezTo>
                  <a:cubicBezTo>
                    <a:pt x="2426" y="3056"/>
                    <a:pt x="1953" y="2899"/>
                    <a:pt x="1701" y="2773"/>
                  </a:cubicBezTo>
                  <a:lnTo>
                    <a:pt x="1701" y="851"/>
                  </a:lnTo>
                  <a:close/>
                  <a:moveTo>
                    <a:pt x="6207" y="3088"/>
                  </a:moveTo>
                  <a:cubicBezTo>
                    <a:pt x="6711" y="3088"/>
                    <a:pt x="7183" y="3245"/>
                    <a:pt x="7404" y="3371"/>
                  </a:cubicBezTo>
                  <a:cubicBezTo>
                    <a:pt x="7309" y="4789"/>
                    <a:pt x="6049" y="5986"/>
                    <a:pt x="4537" y="5986"/>
                  </a:cubicBezTo>
                  <a:cubicBezTo>
                    <a:pt x="3151" y="5986"/>
                    <a:pt x="2016" y="5041"/>
                    <a:pt x="1701" y="3718"/>
                  </a:cubicBezTo>
                  <a:lnTo>
                    <a:pt x="1701" y="3718"/>
                  </a:lnTo>
                  <a:cubicBezTo>
                    <a:pt x="2016" y="3844"/>
                    <a:pt x="2426" y="3939"/>
                    <a:pt x="2899" y="3939"/>
                  </a:cubicBezTo>
                  <a:cubicBezTo>
                    <a:pt x="3907" y="3939"/>
                    <a:pt x="4694" y="3498"/>
                    <a:pt x="4726" y="3466"/>
                  </a:cubicBezTo>
                  <a:cubicBezTo>
                    <a:pt x="4726" y="3466"/>
                    <a:pt x="5419" y="3088"/>
                    <a:pt x="6207" y="3088"/>
                  </a:cubicBezTo>
                  <a:close/>
                  <a:moveTo>
                    <a:pt x="4537" y="10240"/>
                  </a:moveTo>
                  <a:cubicBezTo>
                    <a:pt x="5135" y="10240"/>
                    <a:pt x="5639" y="10933"/>
                    <a:pt x="5765" y="11878"/>
                  </a:cubicBezTo>
                  <a:lnTo>
                    <a:pt x="3308" y="11878"/>
                  </a:lnTo>
                  <a:cubicBezTo>
                    <a:pt x="3434" y="10933"/>
                    <a:pt x="3938" y="10240"/>
                    <a:pt x="4537" y="10240"/>
                  </a:cubicBezTo>
                  <a:close/>
                  <a:moveTo>
                    <a:pt x="4505" y="6774"/>
                  </a:moveTo>
                  <a:cubicBezTo>
                    <a:pt x="6144" y="6806"/>
                    <a:pt x="7467" y="8066"/>
                    <a:pt x="7467" y="9672"/>
                  </a:cubicBezTo>
                  <a:lnTo>
                    <a:pt x="7467" y="11878"/>
                  </a:lnTo>
                  <a:lnTo>
                    <a:pt x="6585" y="11878"/>
                  </a:lnTo>
                  <a:cubicBezTo>
                    <a:pt x="6553" y="11279"/>
                    <a:pt x="6364" y="10744"/>
                    <a:pt x="6049" y="10303"/>
                  </a:cubicBezTo>
                  <a:cubicBezTo>
                    <a:pt x="5639" y="9704"/>
                    <a:pt x="5104" y="9389"/>
                    <a:pt x="4537" y="9389"/>
                  </a:cubicBezTo>
                  <a:cubicBezTo>
                    <a:pt x="3938" y="9389"/>
                    <a:pt x="3434" y="9704"/>
                    <a:pt x="3056" y="10303"/>
                  </a:cubicBezTo>
                  <a:cubicBezTo>
                    <a:pt x="2772" y="10744"/>
                    <a:pt x="2583" y="11279"/>
                    <a:pt x="2489" y="11878"/>
                  </a:cubicBezTo>
                  <a:lnTo>
                    <a:pt x="1638" y="11878"/>
                  </a:lnTo>
                  <a:lnTo>
                    <a:pt x="1638" y="9672"/>
                  </a:lnTo>
                  <a:cubicBezTo>
                    <a:pt x="1638" y="8066"/>
                    <a:pt x="2930" y="6774"/>
                    <a:pt x="4505" y="6774"/>
                  </a:cubicBez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62"/>
                    <a:pt x="221" y="851"/>
                    <a:pt x="410" y="851"/>
                  </a:cubicBezTo>
                  <a:lnTo>
                    <a:pt x="851" y="851"/>
                  </a:lnTo>
                  <a:lnTo>
                    <a:pt x="851" y="3056"/>
                  </a:lnTo>
                  <a:cubicBezTo>
                    <a:pt x="851" y="4506"/>
                    <a:pt x="1670" y="5734"/>
                    <a:pt x="2867" y="6364"/>
                  </a:cubicBezTo>
                  <a:cubicBezTo>
                    <a:pt x="1670" y="6995"/>
                    <a:pt x="851" y="8223"/>
                    <a:pt x="851" y="9672"/>
                  </a:cubicBezTo>
                  <a:lnTo>
                    <a:pt x="851" y="11878"/>
                  </a:lnTo>
                  <a:lnTo>
                    <a:pt x="410" y="11878"/>
                  </a:lnTo>
                  <a:cubicBezTo>
                    <a:pt x="158" y="11878"/>
                    <a:pt x="0" y="12067"/>
                    <a:pt x="0" y="12287"/>
                  </a:cubicBezTo>
                  <a:cubicBezTo>
                    <a:pt x="0" y="12508"/>
                    <a:pt x="221" y="12697"/>
                    <a:pt x="410" y="12697"/>
                  </a:cubicBezTo>
                  <a:lnTo>
                    <a:pt x="8664" y="12697"/>
                  </a:lnTo>
                  <a:cubicBezTo>
                    <a:pt x="8916" y="12697"/>
                    <a:pt x="9105" y="12508"/>
                    <a:pt x="9105" y="12287"/>
                  </a:cubicBezTo>
                  <a:cubicBezTo>
                    <a:pt x="9105" y="12035"/>
                    <a:pt x="8916" y="11878"/>
                    <a:pt x="8664" y="11878"/>
                  </a:cubicBezTo>
                  <a:lnTo>
                    <a:pt x="8286" y="11878"/>
                  </a:lnTo>
                  <a:lnTo>
                    <a:pt x="8286" y="9672"/>
                  </a:lnTo>
                  <a:cubicBezTo>
                    <a:pt x="8286" y="8223"/>
                    <a:pt x="7467" y="6995"/>
                    <a:pt x="6270" y="6364"/>
                  </a:cubicBezTo>
                  <a:cubicBezTo>
                    <a:pt x="7467" y="5734"/>
                    <a:pt x="8286" y="4506"/>
                    <a:pt x="8286" y="3056"/>
                  </a:cubicBezTo>
                  <a:lnTo>
                    <a:pt x="8286" y="851"/>
                  </a:lnTo>
                  <a:lnTo>
                    <a:pt x="8664" y="851"/>
                  </a:lnTo>
                  <a:cubicBezTo>
                    <a:pt x="8916" y="851"/>
                    <a:pt x="9105" y="662"/>
                    <a:pt x="9105" y="410"/>
                  </a:cubicBezTo>
                  <a:cubicBezTo>
                    <a:pt x="9105" y="189"/>
                    <a:pt x="8916" y="0"/>
                    <a:pt x="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85"/>
            <p:cNvSpPr/>
            <p:nvPr/>
          </p:nvSpPr>
          <p:spPr>
            <a:xfrm>
              <a:off x="-63883150" y="2826375"/>
              <a:ext cx="20500" cy="41775"/>
            </a:xfrm>
            <a:custGeom>
              <a:avLst/>
              <a:gdLst/>
              <a:ahLst/>
              <a:cxnLst/>
              <a:rect l="l" t="t" r="r" b="b"/>
              <a:pathLst>
                <a:path w="820" h="1671" extrusionOk="0">
                  <a:moveTo>
                    <a:pt x="379" y="1"/>
                  </a:moveTo>
                  <a:cubicBezTo>
                    <a:pt x="158" y="1"/>
                    <a:pt x="1" y="221"/>
                    <a:pt x="1" y="442"/>
                  </a:cubicBezTo>
                  <a:lnTo>
                    <a:pt x="1" y="1261"/>
                  </a:lnTo>
                  <a:cubicBezTo>
                    <a:pt x="1" y="1513"/>
                    <a:pt x="190" y="1670"/>
                    <a:pt x="379" y="1670"/>
                  </a:cubicBezTo>
                  <a:cubicBezTo>
                    <a:pt x="631" y="1670"/>
                    <a:pt x="820" y="1481"/>
                    <a:pt x="820" y="1261"/>
                  </a:cubicBezTo>
                  <a:lnTo>
                    <a:pt x="820" y="442"/>
                  </a:lnTo>
                  <a:cubicBezTo>
                    <a:pt x="820" y="221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2" name="Google Shape;10382;p85"/>
          <p:cNvGrpSpPr/>
          <p:nvPr/>
        </p:nvGrpSpPr>
        <p:grpSpPr>
          <a:xfrm>
            <a:off x="852428" y="2958627"/>
            <a:ext cx="358056" cy="369913"/>
            <a:chOff x="-62148000" y="1930075"/>
            <a:chExt cx="309550" cy="319800"/>
          </a:xfrm>
          <a:solidFill>
            <a:schemeClr val="accent1">
              <a:lumMod val="75000"/>
            </a:schemeClr>
          </a:solidFill>
        </p:grpSpPr>
        <p:sp>
          <p:nvSpPr>
            <p:cNvPr id="10383" name="Google Shape;10383;p85"/>
            <p:cNvSpPr/>
            <p:nvPr/>
          </p:nvSpPr>
          <p:spPr>
            <a:xfrm>
              <a:off x="-62148000" y="1930075"/>
              <a:ext cx="309550" cy="319800"/>
            </a:xfrm>
            <a:custGeom>
              <a:avLst/>
              <a:gdLst/>
              <a:ahLst/>
              <a:cxnLst/>
              <a:rect l="l" t="t" r="r" b="b"/>
              <a:pathLst>
                <a:path w="12382" h="12792" extrusionOk="0">
                  <a:moveTo>
                    <a:pt x="11594" y="1670"/>
                  </a:moveTo>
                  <a:lnTo>
                    <a:pt x="11594" y="2899"/>
                  </a:lnTo>
                  <a:cubicBezTo>
                    <a:pt x="11594" y="3970"/>
                    <a:pt x="10775" y="4883"/>
                    <a:pt x="9735" y="4946"/>
                  </a:cubicBezTo>
                  <a:cubicBezTo>
                    <a:pt x="9861" y="4631"/>
                    <a:pt x="9924" y="4190"/>
                    <a:pt x="9924" y="3781"/>
                  </a:cubicBezTo>
                  <a:lnTo>
                    <a:pt x="9924" y="1670"/>
                  </a:lnTo>
                  <a:close/>
                  <a:moveTo>
                    <a:pt x="2489" y="1733"/>
                  </a:moveTo>
                  <a:lnTo>
                    <a:pt x="2489" y="3812"/>
                  </a:lnTo>
                  <a:cubicBezTo>
                    <a:pt x="2489" y="4253"/>
                    <a:pt x="2584" y="4631"/>
                    <a:pt x="2678" y="5041"/>
                  </a:cubicBezTo>
                  <a:cubicBezTo>
                    <a:pt x="1638" y="4915"/>
                    <a:pt x="851" y="4033"/>
                    <a:pt x="851" y="2993"/>
                  </a:cubicBezTo>
                  <a:lnTo>
                    <a:pt x="851" y="1733"/>
                  </a:lnTo>
                  <a:close/>
                  <a:moveTo>
                    <a:pt x="9105" y="882"/>
                  </a:moveTo>
                  <a:lnTo>
                    <a:pt x="9105" y="3812"/>
                  </a:lnTo>
                  <a:cubicBezTo>
                    <a:pt x="9105" y="5419"/>
                    <a:pt x="7813" y="6679"/>
                    <a:pt x="6207" y="6679"/>
                  </a:cubicBezTo>
                  <a:cubicBezTo>
                    <a:pt x="4600" y="6679"/>
                    <a:pt x="3308" y="5387"/>
                    <a:pt x="3308" y="3812"/>
                  </a:cubicBezTo>
                  <a:lnTo>
                    <a:pt x="3308" y="882"/>
                  </a:lnTo>
                  <a:close/>
                  <a:moveTo>
                    <a:pt x="6648" y="7467"/>
                  </a:moveTo>
                  <a:lnTo>
                    <a:pt x="6648" y="8601"/>
                  </a:lnTo>
                  <a:lnTo>
                    <a:pt x="5797" y="8601"/>
                  </a:lnTo>
                  <a:lnTo>
                    <a:pt x="5797" y="7467"/>
                  </a:lnTo>
                  <a:cubicBezTo>
                    <a:pt x="5923" y="7467"/>
                    <a:pt x="6081" y="7498"/>
                    <a:pt x="6207" y="7498"/>
                  </a:cubicBezTo>
                  <a:cubicBezTo>
                    <a:pt x="6301" y="7498"/>
                    <a:pt x="6459" y="7498"/>
                    <a:pt x="6648" y="7467"/>
                  </a:cubicBezTo>
                  <a:close/>
                  <a:moveTo>
                    <a:pt x="7057" y="9389"/>
                  </a:moveTo>
                  <a:cubicBezTo>
                    <a:pt x="7309" y="9389"/>
                    <a:pt x="7498" y="9609"/>
                    <a:pt x="7498" y="9830"/>
                  </a:cubicBezTo>
                  <a:lnTo>
                    <a:pt x="7498" y="10271"/>
                  </a:lnTo>
                  <a:lnTo>
                    <a:pt x="5009" y="10271"/>
                  </a:lnTo>
                  <a:lnTo>
                    <a:pt x="5009" y="9830"/>
                  </a:lnTo>
                  <a:lnTo>
                    <a:pt x="4978" y="9830"/>
                  </a:lnTo>
                  <a:cubicBezTo>
                    <a:pt x="4978" y="9609"/>
                    <a:pt x="5167" y="9389"/>
                    <a:pt x="5419" y="9389"/>
                  </a:cubicBezTo>
                  <a:close/>
                  <a:moveTo>
                    <a:pt x="8727" y="11090"/>
                  </a:moveTo>
                  <a:cubicBezTo>
                    <a:pt x="8948" y="11090"/>
                    <a:pt x="9105" y="11279"/>
                    <a:pt x="9105" y="11499"/>
                  </a:cubicBezTo>
                  <a:lnTo>
                    <a:pt x="9105" y="11909"/>
                  </a:lnTo>
                  <a:lnTo>
                    <a:pt x="3308" y="11909"/>
                  </a:lnTo>
                  <a:lnTo>
                    <a:pt x="3308" y="11499"/>
                  </a:lnTo>
                  <a:cubicBezTo>
                    <a:pt x="3308" y="11247"/>
                    <a:pt x="3529" y="11090"/>
                    <a:pt x="3718" y="11090"/>
                  </a:cubicBezTo>
                  <a:close/>
                  <a:moveTo>
                    <a:pt x="2899" y="0"/>
                  </a:moveTo>
                  <a:cubicBezTo>
                    <a:pt x="2647" y="0"/>
                    <a:pt x="2489" y="189"/>
                    <a:pt x="2489" y="410"/>
                  </a:cubicBezTo>
                  <a:lnTo>
                    <a:pt x="2489" y="819"/>
                  </a:lnTo>
                  <a:lnTo>
                    <a:pt x="410" y="819"/>
                  </a:lnTo>
                  <a:cubicBezTo>
                    <a:pt x="221" y="882"/>
                    <a:pt x="0" y="1040"/>
                    <a:pt x="0" y="1292"/>
                  </a:cubicBezTo>
                  <a:lnTo>
                    <a:pt x="0" y="2930"/>
                  </a:lnTo>
                  <a:cubicBezTo>
                    <a:pt x="0" y="4568"/>
                    <a:pt x="1323" y="5860"/>
                    <a:pt x="2930" y="5860"/>
                  </a:cubicBezTo>
                  <a:lnTo>
                    <a:pt x="3119" y="5860"/>
                  </a:lnTo>
                  <a:cubicBezTo>
                    <a:pt x="3560" y="6522"/>
                    <a:pt x="4222" y="7026"/>
                    <a:pt x="4978" y="7309"/>
                  </a:cubicBezTo>
                  <a:lnTo>
                    <a:pt x="4978" y="8695"/>
                  </a:lnTo>
                  <a:cubicBezTo>
                    <a:pt x="4505" y="8853"/>
                    <a:pt x="4159" y="9326"/>
                    <a:pt x="4159" y="9861"/>
                  </a:cubicBezTo>
                  <a:lnTo>
                    <a:pt x="4159" y="10302"/>
                  </a:lnTo>
                  <a:lnTo>
                    <a:pt x="3749" y="10302"/>
                  </a:lnTo>
                  <a:cubicBezTo>
                    <a:pt x="3088" y="10302"/>
                    <a:pt x="2521" y="10869"/>
                    <a:pt x="2521" y="11531"/>
                  </a:cubicBezTo>
                  <a:lnTo>
                    <a:pt x="2521" y="12350"/>
                  </a:lnTo>
                  <a:cubicBezTo>
                    <a:pt x="2521" y="12571"/>
                    <a:pt x="2741" y="12791"/>
                    <a:pt x="2930" y="12791"/>
                  </a:cubicBezTo>
                  <a:lnTo>
                    <a:pt x="9546" y="12791"/>
                  </a:lnTo>
                  <a:cubicBezTo>
                    <a:pt x="9767" y="12791"/>
                    <a:pt x="9924" y="12571"/>
                    <a:pt x="9924" y="12350"/>
                  </a:cubicBezTo>
                  <a:lnTo>
                    <a:pt x="9924" y="11499"/>
                  </a:lnTo>
                  <a:cubicBezTo>
                    <a:pt x="9924" y="10806"/>
                    <a:pt x="9389" y="10271"/>
                    <a:pt x="8727" y="10271"/>
                  </a:cubicBezTo>
                  <a:lnTo>
                    <a:pt x="8286" y="10271"/>
                  </a:lnTo>
                  <a:lnTo>
                    <a:pt x="8286" y="9830"/>
                  </a:lnTo>
                  <a:cubicBezTo>
                    <a:pt x="8286" y="9294"/>
                    <a:pt x="7939" y="8853"/>
                    <a:pt x="7467" y="8664"/>
                  </a:cubicBezTo>
                  <a:lnTo>
                    <a:pt x="7467" y="7278"/>
                  </a:lnTo>
                  <a:cubicBezTo>
                    <a:pt x="8191" y="6994"/>
                    <a:pt x="8885" y="6490"/>
                    <a:pt x="9294" y="5828"/>
                  </a:cubicBezTo>
                  <a:lnTo>
                    <a:pt x="9515" y="5828"/>
                  </a:lnTo>
                  <a:cubicBezTo>
                    <a:pt x="11121" y="5828"/>
                    <a:pt x="12382" y="4505"/>
                    <a:pt x="12382" y="2899"/>
                  </a:cubicBezTo>
                  <a:lnTo>
                    <a:pt x="12382" y="1260"/>
                  </a:lnTo>
                  <a:cubicBezTo>
                    <a:pt x="12382" y="1008"/>
                    <a:pt x="12193" y="819"/>
                    <a:pt x="11972" y="819"/>
                  </a:cubicBezTo>
                  <a:lnTo>
                    <a:pt x="9893" y="819"/>
                  </a:lnTo>
                  <a:lnTo>
                    <a:pt x="9893" y="410"/>
                  </a:lnTo>
                  <a:cubicBezTo>
                    <a:pt x="9893" y="189"/>
                    <a:pt x="9704" y="0"/>
                    <a:pt x="95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85"/>
            <p:cNvSpPr/>
            <p:nvPr/>
          </p:nvSpPr>
          <p:spPr>
            <a:xfrm>
              <a:off x="-62044825" y="1972200"/>
              <a:ext cx="107125" cy="97700"/>
            </a:xfrm>
            <a:custGeom>
              <a:avLst/>
              <a:gdLst/>
              <a:ahLst/>
              <a:cxnLst/>
              <a:rect l="l" t="t" r="r" b="b"/>
              <a:pathLst>
                <a:path w="4285" h="3908" extrusionOk="0">
                  <a:moveTo>
                    <a:pt x="2111" y="1308"/>
                  </a:moveTo>
                  <a:lnTo>
                    <a:pt x="2237" y="1560"/>
                  </a:lnTo>
                  <a:cubicBezTo>
                    <a:pt x="2300" y="1686"/>
                    <a:pt x="2395" y="1781"/>
                    <a:pt x="2552" y="1812"/>
                  </a:cubicBezTo>
                  <a:lnTo>
                    <a:pt x="2867" y="1844"/>
                  </a:lnTo>
                  <a:lnTo>
                    <a:pt x="2615" y="2033"/>
                  </a:lnTo>
                  <a:cubicBezTo>
                    <a:pt x="2552" y="2127"/>
                    <a:pt x="2458" y="2285"/>
                    <a:pt x="2521" y="2411"/>
                  </a:cubicBezTo>
                  <a:lnTo>
                    <a:pt x="2552" y="2726"/>
                  </a:lnTo>
                  <a:lnTo>
                    <a:pt x="2269" y="2568"/>
                  </a:lnTo>
                  <a:cubicBezTo>
                    <a:pt x="2206" y="2505"/>
                    <a:pt x="2143" y="2505"/>
                    <a:pt x="2080" y="2505"/>
                  </a:cubicBezTo>
                  <a:cubicBezTo>
                    <a:pt x="1985" y="2505"/>
                    <a:pt x="1954" y="2505"/>
                    <a:pt x="1891" y="2568"/>
                  </a:cubicBezTo>
                  <a:lnTo>
                    <a:pt x="1607" y="2726"/>
                  </a:lnTo>
                  <a:lnTo>
                    <a:pt x="1639" y="2411"/>
                  </a:lnTo>
                  <a:cubicBezTo>
                    <a:pt x="1670" y="2285"/>
                    <a:pt x="1607" y="2127"/>
                    <a:pt x="1513" y="2033"/>
                  </a:cubicBezTo>
                  <a:lnTo>
                    <a:pt x="1292" y="1844"/>
                  </a:lnTo>
                  <a:lnTo>
                    <a:pt x="1670" y="1812"/>
                  </a:lnTo>
                  <a:cubicBezTo>
                    <a:pt x="1796" y="1812"/>
                    <a:pt x="1922" y="1686"/>
                    <a:pt x="1985" y="1560"/>
                  </a:cubicBezTo>
                  <a:lnTo>
                    <a:pt x="2111" y="1308"/>
                  </a:lnTo>
                  <a:close/>
                  <a:moveTo>
                    <a:pt x="2143" y="1"/>
                  </a:moveTo>
                  <a:cubicBezTo>
                    <a:pt x="1993" y="1"/>
                    <a:pt x="1843" y="79"/>
                    <a:pt x="1765" y="237"/>
                  </a:cubicBezTo>
                  <a:lnTo>
                    <a:pt x="1355" y="1056"/>
                  </a:lnTo>
                  <a:lnTo>
                    <a:pt x="473" y="1182"/>
                  </a:lnTo>
                  <a:cubicBezTo>
                    <a:pt x="95" y="1214"/>
                    <a:pt x="0" y="1655"/>
                    <a:pt x="221" y="1875"/>
                  </a:cubicBezTo>
                  <a:lnTo>
                    <a:pt x="851" y="2505"/>
                  </a:lnTo>
                  <a:lnTo>
                    <a:pt x="693" y="3419"/>
                  </a:lnTo>
                  <a:cubicBezTo>
                    <a:pt x="668" y="3693"/>
                    <a:pt x="880" y="3908"/>
                    <a:pt x="1110" y="3908"/>
                  </a:cubicBezTo>
                  <a:cubicBezTo>
                    <a:pt x="1171" y="3908"/>
                    <a:pt x="1233" y="3893"/>
                    <a:pt x="1292" y="3860"/>
                  </a:cubicBezTo>
                  <a:lnTo>
                    <a:pt x="2111" y="3419"/>
                  </a:lnTo>
                  <a:lnTo>
                    <a:pt x="2930" y="3860"/>
                  </a:lnTo>
                  <a:cubicBezTo>
                    <a:pt x="2992" y="3891"/>
                    <a:pt x="3056" y="3905"/>
                    <a:pt x="3119" y="3905"/>
                  </a:cubicBezTo>
                  <a:cubicBezTo>
                    <a:pt x="3376" y="3905"/>
                    <a:pt x="3605" y="3672"/>
                    <a:pt x="3529" y="3419"/>
                  </a:cubicBezTo>
                  <a:lnTo>
                    <a:pt x="3371" y="2505"/>
                  </a:lnTo>
                  <a:lnTo>
                    <a:pt x="4033" y="1875"/>
                  </a:lnTo>
                  <a:cubicBezTo>
                    <a:pt x="4285" y="1655"/>
                    <a:pt x="4159" y="1214"/>
                    <a:pt x="3812" y="1182"/>
                  </a:cubicBezTo>
                  <a:lnTo>
                    <a:pt x="2899" y="1056"/>
                  </a:lnTo>
                  <a:lnTo>
                    <a:pt x="2521" y="237"/>
                  </a:lnTo>
                  <a:cubicBezTo>
                    <a:pt x="2442" y="79"/>
                    <a:pt x="2292" y="1"/>
                    <a:pt x="21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5" name="Google Shape;10385;p85"/>
          <p:cNvGrpSpPr/>
          <p:nvPr/>
        </p:nvGrpSpPr>
        <p:grpSpPr>
          <a:xfrm>
            <a:off x="849695" y="3396913"/>
            <a:ext cx="363522" cy="365373"/>
            <a:chOff x="-62150375" y="2297875"/>
            <a:chExt cx="314275" cy="315875"/>
          </a:xfrm>
          <a:solidFill>
            <a:schemeClr val="accent1">
              <a:lumMod val="75000"/>
            </a:schemeClr>
          </a:solidFill>
        </p:grpSpPr>
        <p:sp>
          <p:nvSpPr>
            <p:cNvPr id="10386" name="Google Shape;10386;p85"/>
            <p:cNvSpPr/>
            <p:nvPr/>
          </p:nvSpPr>
          <p:spPr>
            <a:xfrm>
              <a:off x="-61994425" y="2297875"/>
              <a:ext cx="64600" cy="69925"/>
            </a:xfrm>
            <a:custGeom>
              <a:avLst/>
              <a:gdLst/>
              <a:ahLst/>
              <a:cxnLst/>
              <a:rect l="l" t="t" r="r" b="b"/>
              <a:pathLst>
                <a:path w="2584" h="2797" extrusionOk="0">
                  <a:moveTo>
                    <a:pt x="1324" y="1"/>
                  </a:moveTo>
                  <a:cubicBezTo>
                    <a:pt x="1072" y="1"/>
                    <a:pt x="883" y="190"/>
                    <a:pt x="883" y="442"/>
                  </a:cubicBezTo>
                  <a:lnTo>
                    <a:pt x="883" y="1387"/>
                  </a:lnTo>
                  <a:lnTo>
                    <a:pt x="757" y="1261"/>
                  </a:lnTo>
                  <a:cubicBezTo>
                    <a:pt x="678" y="1182"/>
                    <a:pt x="568" y="1143"/>
                    <a:pt x="457" y="1143"/>
                  </a:cubicBezTo>
                  <a:cubicBezTo>
                    <a:pt x="347" y="1143"/>
                    <a:pt x="237" y="1182"/>
                    <a:pt x="158" y="1261"/>
                  </a:cubicBezTo>
                  <a:cubicBezTo>
                    <a:pt x="1" y="1419"/>
                    <a:pt x="1" y="1702"/>
                    <a:pt x="158" y="1860"/>
                  </a:cubicBezTo>
                  <a:lnTo>
                    <a:pt x="1009" y="2679"/>
                  </a:lnTo>
                  <a:cubicBezTo>
                    <a:pt x="1088" y="2758"/>
                    <a:pt x="1190" y="2797"/>
                    <a:pt x="1292" y="2797"/>
                  </a:cubicBezTo>
                  <a:cubicBezTo>
                    <a:pt x="1395" y="2797"/>
                    <a:pt x="1497" y="2758"/>
                    <a:pt x="1576" y="2679"/>
                  </a:cubicBezTo>
                  <a:lnTo>
                    <a:pt x="2426" y="1860"/>
                  </a:lnTo>
                  <a:cubicBezTo>
                    <a:pt x="2584" y="1702"/>
                    <a:pt x="2584" y="1419"/>
                    <a:pt x="2426" y="1261"/>
                  </a:cubicBezTo>
                  <a:cubicBezTo>
                    <a:pt x="2348" y="1182"/>
                    <a:pt x="2237" y="1143"/>
                    <a:pt x="2127" y="1143"/>
                  </a:cubicBezTo>
                  <a:cubicBezTo>
                    <a:pt x="2017" y="1143"/>
                    <a:pt x="1907" y="1182"/>
                    <a:pt x="1828" y="1261"/>
                  </a:cubicBezTo>
                  <a:lnTo>
                    <a:pt x="1702" y="1387"/>
                  </a:lnTo>
                  <a:lnTo>
                    <a:pt x="1702" y="442"/>
                  </a:lnTo>
                  <a:cubicBezTo>
                    <a:pt x="1733" y="190"/>
                    <a:pt x="1544" y="1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7" name="Google Shape;10387;p85"/>
            <p:cNvSpPr/>
            <p:nvPr/>
          </p:nvSpPr>
          <p:spPr>
            <a:xfrm>
              <a:off x="-62150375" y="2338050"/>
              <a:ext cx="314275" cy="275700"/>
            </a:xfrm>
            <a:custGeom>
              <a:avLst/>
              <a:gdLst/>
              <a:ahLst/>
              <a:cxnLst/>
              <a:rect l="l" t="t" r="r" b="b"/>
              <a:pathLst>
                <a:path w="12571" h="11028" extrusionOk="0">
                  <a:moveTo>
                    <a:pt x="11752" y="2805"/>
                  </a:moveTo>
                  <a:lnTo>
                    <a:pt x="11059" y="6932"/>
                  </a:lnTo>
                  <a:lnTo>
                    <a:pt x="3970" y="6932"/>
                  </a:lnTo>
                  <a:lnTo>
                    <a:pt x="3183" y="2805"/>
                  </a:lnTo>
                  <a:close/>
                  <a:moveTo>
                    <a:pt x="5199" y="9421"/>
                  </a:moveTo>
                  <a:cubicBezTo>
                    <a:pt x="5388" y="9452"/>
                    <a:pt x="5514" y="9610"/>
                    <a:pt x="5514" y="9830"/>
                  </a:cubicBezTo>
                  <a:cubicBezTo>
                    <a:pt x="5514" y="10051"/>
                    <a:pt x="5293" y="10240"/>
                    <a:pt x="5073" y="10240"/>
                  </a:cubicBezTo>
                  <a:cubicBezTo>
                    <a:pt x="4821" y="10240"/>
                    <a:pt x="4663" y="10051"/>
                    <a:pt x="4663" y="9830"/>
                  </a:cubicBezTo>
                  <a:cubicBezTo>
                    <a:pt x="4663" y="9610"/>
                    <a:pt x="4789" y="9452"/>
                    <a:pt x="4978" y="9421"/>
                  </a:cubicBezTo>
                  <a:close/>
                  <a:moveTo>
                    <a:pt x="9830" y="9421"/>
                  </a:moveTo>
                  <a:cubicBezTo>
                    <a:pt x="10019" y="9452"/>
                    <a:pt x="10145" y="9610"/>
                    <a:pt x="10145" y="9830"/>
                  </a:cubicBezTo>
                  <a:cubicBezTo>
                    <a:pt x="10145" y="10051"/>
                    <a:pt x="9956" y="10240"/>
                    <a:pt x="9704" y="10240"/>
                  </a:cubicBezTo>
                  <a:cubicBezTo>
                    <a:pt x="9484" y="10240"/>
                    <a:pt x="9326" y="10051"/>
                    <a:pt x="9326" y="9830"/>
                  </a:cubicBezTo>
                  <a:cubicBezTo>
                    <a:pt x="9358" y="9610"/>
                    <a:pt x="9484" y="9452"/>
                    <a:pt x="9673" y="9421"/>
                  </a:cubicBezTo>
                  <a:close/>
                  <a:moveTo>
                    <a:pt x="284" y="1"/>
                  </a:moveTo>
                  <a:cubicBezTo>
                    <a:pt x="190" y="64"/>
                    <a:pt x="1" y="253"/>
                    <a:pt x="1" y="473"/>
                  </a:cubicBezTo>
                  <a:cubicBezTo>
                    <a:pt x="1" y="725"/>
                    <a:pt x="190" y="883"/>
                    <a:pt x="379" y="883"/>
                  </a:cubicBezTo>
                  <a:lnTo>
                    <a:pt x="1954" y="883"/>
                  </a:lnTo>
                  <a:lnTo>
                    <a:pt x="3151" y="7058"/>
                  </a:lnTo>
                  <a:cubicBezTo>
                    <a:pt x="2710" y="7247"/>
                    <a:pt x="2427" y="7688"/>
                    <a:pt x="2427" y="8192"/>
                  </a:cubicBezTo>
                  <a:cubicBezTo>
                    <a:pt x="2427" y="8885"/>
                    <a:pt x="2994" y="9421"/>
                    <a:pt x="3655" y="9421"/>
                  </a:cubicBezTo>
                  <a:lnTo>
                    <a:pt x="3844" y="9421"/>
                  </a:lnTo>
                  <a:cubicBezTo>
                    <a:pt x="3813" y="9547"/>
                    <a:pt x="3781" y="9704"/>
                    <a:pt x="3781" y="9830"/>
                  </a:cubicBezTo>
                  <a:cubicBezTo>
                    <a:pt x="3781" y="10492"/>
                    <a:pt x="4317" y="11027"/>
                    <a:pt x="5010" y="11027"/>
                  </a:cubicBezTo>
                  <a:cubicBezTo>
                    <a:pt x="5672" y="11027"/>
                    <a:pt x="6207" y="10492"/>
                    <a:pt x="6207" y="9830"/>
                  </a:cubicBezTo>
                  <a:cubicBezTo>
                    <a:pt x="6207" y="9673"/>
                    <a:pt x="6176" y="9547"/>
                    <a:pt x="6144" y="9421"/>
                  </a:cubicBezTo>
                  <a:lnTo>
                    <a:pt x="8475" y="9421"/>
                  </a:lnTo>
                  <a:cubicBezTo>
                    <a:pt x="8412" y="9547"/>
                    <a:pt x="8381" y="9704"/>
                    <a:pt x="8381" y="9830"/>
                  </a:cubicBezTo>
                  <a:cubicBezTo>
                    <a:pt x="8381" y="10492"/>
                    <a:pt x="8948" y="11027"/>
                    <a:pt x="9610" y="11027"/>
                  </a:cubicBezTo>
                  <a:cubicBezTo>
                    <a:pt x="10271" y="11027"/>
                    <a:pt x="10870" y="10492"/>
                    <a:pt x="10870" y="9830"/>
                  </a:cubicBezTo>
                  <a:cubicBezTo>
                    <a:pt x="10870" y="9673"/>
                    <a:pt x="10838" y="9547"/>
                    <a:pt x="10775" y="9421"/>
                  </a:cubicBezTo>
                  <a:lnTo>
                    <a:pt x="11405" y="9421"/>
                  </a:lnTo>
                  <a:cubicBezTo>
                    <a:pt x="11657" y="9421"/>
                    <a:pt x="11815" y="9231"/>
                    <a:pt x="11815" y="9042"/>
                  </a:cubicBezTo>
                  <a:cubicBezTo>
                    <a:pt x="11815" y="8822"/>
                    <a:pt x="11626" y="8601"/>
                    <a:pt x="11405" y="8601"/>
                  </a:cubicBezTo>
                  <a:lnTo>
                    <a:pt x="3529" y="8601"/>
                  </a:lnTo>
                  <a:cubicBezTo>
                    <a:pt x="3309" y="8601"/>
                    <a:pt x="3151" y="8412"/>
                    <a:pt x="3151" y="8160"/>
                  </a:cubicBezTo>
                  <a:cubicBezTo>
                    <a:pt x="3151" y="7940"/>
                    <a:pt x="3340" y="7719"/>
                    <a:pt x="3529" y="7719"/>
                  </a:cubicBezTo>
                  <a:lnTo>
                    <a:pt x="11311" y="7719"/>
                  </a:lnTo>
                  <a:cubicBezTo>
                    <a:pt x="11500" y="7719"/>
                    <a:pt x="11689" y="7562"/>
                    <a:pt x="11689" y="7373"/>
                  </a:cubicBezTo>
                  <a:lnTo>
                    <a:pt x="12508" y="2426"/>
                  </a:lnTo>
                  <a:cubicBezTo>
                    <a:pt x="12571" y="2174"/>
                    <a:pt x="12351" y="1954"/>
                    <a:pt x="12130" y="1954"/>
                  </a:cubicBezTo>
                  <a:lnTo>
                    <a:pt x="2899" y="1954"/>
                  </a:lnTo>
                  <a:lnTo>
                    <a:pt x="2584" y="379"/>
                  </a:lnTo>
                  <a:cubicBezTo>
                    <a:pt x="2553" y="158"/>
                    <a:pt x="2395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85"/>
            <p:cNvSpPr/>
            <p:nvPr/>
          </p:nvSpPr>
          <p:spPr>
            <a:xfrm>
              <a:off x="-61972375" y="2430200"/>
              <a:ext cx="20500" cy="60675"/>
            </a:xfrm>
            <a:custGeom>
              <a:avLst/>
              <a:gdLst/>
              <a:ahLst/>
              <a:cxnLst/>
              <a:rect l="l" t="t" r="r" b="b"/>
              <a:pathLst>
                <a:path w="820" h="2427" extrusionOk="0"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2048"/>
                  </a:lnTo>
                  <a:cubicBezTo>
                    <a:pt x="32" y="2269"/>
                    <a:pt x="221" y="2427"/>
                    <a:pt x="442" y="2427"/>
                  </a:cubicBezTo>
                  <a:cubicBezTo>
                    <a:pt x="662" y="2427"/>
                    <a:pt x="820" y="2237"/>
                    <a:pt x="820" y="2048"/>
                  </a:cubicBezTo>
                  <a:lnTo>
                    <a:pt x="820" y="379"/>
                  </a:lnTo>
                  <a:cubicBezTo>
                    <a:pt x="820" y="158"/>
                    <a:pt x="631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9" name="Google Shape;10389;p85"/>
            <p:cNvSpPr/>
            <p:nvPr/>
          </p:nvSpPr>
          <p:spPr>
            <a:xfrm>
              <a:off x="-61909350" y="2430200"/>
              <a:ext cx="19700" cy="60675"/>
            </a:xfrm>
            <a:custGeom>
              <a:avLst/>
              <a:gdLst/>
              <a:ahLst/>
              <a:cxnLst/>
              <a:rect l="l" t="t" r="r" b="b"/>
              <a:pathLst>
                <a:path w="788" h="2427" extrusionOk="0">
                  <a:moveTo>
                    <a:pt x="378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189" y="2427"/>
                    <a:pt x="378" y="2427"/>
                  </a:cubicBezTo>
                  <a:cubicBezTo>
                    <a:pt x="630" y="2427"/>
                    <a:pt x="788" y="2237"/>
                    <a:pt x="788" y="2048"/>
                  </a:cubicBezTo>
                  <a:lnTo>
                    <a:pt x="788" y="379"/>
                  </a:lnTo>
                  <a:cubicBezTo>
                    <a:pt x="788" y="158"/>
                    <a:pt x="599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0" name="Google Shape;10390;p85"/>
            <p:cNvSpPr/>
            <p:nvPr/>
          </p:nvSpPr>
          <p:spPr>
            <a:xfrm>
              <a:off x="-62033800" y="2430200"/>
              <a:ext cx="21275" cy="60675"/>
            </a:xfrm>
            <a:custGeom>
              <a:avLst/>
              <a:gdLst/>
              <a:ahLst/>
              <a:cxnLst/>
              <a:rect l="l" t="t" r="r" b="b"/>
              <a:pathLst>
                <a:path w="851" h="2427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221" y="2427"/>
                    <a:pt x="410" y="2427"/>
                  </a:cubicBezTo>
                  <a:cubicBezTo>
                    <a:pt x="630" y="2427"/>
                    <a:pt x="851" y="2237"/>
                    <a:pt x="851" y="2048"/>
                  </a:cubicBezTo>
                  <a:lnTo>
                    <a:pt x="851" y="379"/>
                  </a:lnTo>
                  <a:cubicBezTo>
                    <a:pt x="851" y="158"/>
                    <a:pt x="630" y="1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1" name="Google Shape;10391;p85"/>
          <p:cNvGrpSpPr/>
          <p:nvPr/>
        </p:nvGrpSpPr>
        <p:grpSpPr>
          <a:xfrm>
            <a:off x="848322" y="3838156"/>
            <a:ext cx="366269" cy="368091"/>
            <a:chOff x="-62150375" y="2664925"/>
            <a:chExt cx="316650" cy="318225"/>
          </a:xfrm>
          <a:solidFill>
            <a:schemeClr val="accent1">
              <a:lumMod val="75000"/>
            </a:schemeClr>
          </a:solidFill>
        </p:grpSpPr>
        <p:sp>
          <p:nvSpPr>
            <p:cNvPr id="10392" name="Google Shape;10392;p85"/>
            <p:cNvSpPr/>
            <p:nvPr/>
          </p:nvSpPr>
          <p:spPr>
            <a:xfrm>
              <a:off x="-62150375" y="2961850"/>
              <a:ext cx="316650" cy="21300"/>
            </a:xfrm>
            <a:custGeom>
              <a:avLst/>
              <a:gdLst/>
              <a:ahLst/>
              <a:cxnLst/>
              <a:rect l="l" t="t" r="r" b="b"/>
              <a:pathLst>
                <a:path w="12666" h="852" extrusionOk="0"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51"/>
                    <a:pt x="379" y="851"/>
                  </a:cubicBezTo>
                  <a:lnTo>
                    <a:pt x="12225" y="851"/>
                  </a:lnTo>
                  <a:cubicBezTo>
                    <a:pt x="12477" y="851"/>
                    <a:pt x="12634" y="662"/>
                    <a:pt x="12634" y="410"/>
                  </a:cubicBezTo>
                  <a:cubicBezTo>
                    <a:pt x="12666" y="158"/>
                    <a:pt x="12477" y="0"/>
                    <a:pt x="122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3" name="Google Shape;10393;p85"/>
            <p:cNvSpPr/>
            <p:nvPr/>
          </p:nvSpPr>
          <p:spPr>
            <a:xfrm>
              <a:off x="-62150375" y="2838200"/>
              <a:ext cx="82725" cy="102400"/>
            </a:xfrm>
            <a:custGeom>
              <a:avLst/>
              <a:gdLst/>
              <a:ahLst/>
              <a:cxnLst/>
              <a:rect l="l" t="t" r="r" b="b"/>
              <a:pathLst>
                <a:path w="3309" h="4096" extrusionOk="0">
                  <a:moveTo>
                    <a:pt x="2363" y="756"/>
                  </a:moveTo>
                  <a:cubicBezTo>
                    <a:pt x="2427" y="756"/>
                    <a:pt x="2521" y="851"/>
                    <a:pt x="2521" y="914"/>
                  </a:cubicBezTo>
                  <a:lnTo>
                    <a:pt x="2521" y="3119"/>
                  </a:lnTo>
                  <a:cubicBezTo>
                    <a:pt x="2521" y="3214"/>
                    <a:pt x="2427" y="3245"/>
                    <a:pt x="2363" y="3245"/>
                  </a:cubicBezTo>
                  <a:lnTo>
                    <a:pt x="977" y="3245"/>
                  </a:lnTo>
                  <a:cubicBezTo>
                    <a:pt x="883" y="3245"/>
                    <a:pt x="820" y="3151"/>
                    <a:pt x="820" y="3119"/>
                  </a:cubicBezTo>
                  <a:lnTo>
                    <a:pt x="820" y="914"/>
                  </a:lnTo>
                  <a:cubicBezTo>
                    <a:pt x="820" y="851"/>
                    <a:pt x="883" y="756"/>
                    <a:pt x="977" y="756"/>
                  </a:cubicBezTo>
                  <a:close/>
                  <a:moveTo>
                    <a:pt x="946" y="0"/>
                  </a:moveTo>
                  <a:cubicBezTo>
                    <a:pt x="379" y="0"/>
                    <a:pt x="1" y="441"/>
                    <a:pt x="1" y="945"/>
                  </a:cubicBezTo>
                  <a:lnTo>
                    <a:pt x="1" y="3151"/>
                  </a:lnTo>
                  <a:cubicBezTo>
                    <a:pt x="1" y="3686"/>
                    <a:pt x="410" y="4096"/>
                    <a:pt x="946" y="4096"/>
                  </a:cubicBezTo>
                  <a:lnTo>
                    <a:pt x="2300" y="4096"/>
                  </a:lnTo>
                  <a:cubicBezTo>
                    <a:pt x="2868" y="4096"/>
                    <a:pt x="3309" y="3686"/>
                    <a:pt x="3309" y="3151"/>
                  </a:cubicBezTo>
                  <a:lnTo>
                    <a:pt x="3309" y="945"/>
                  </a:lnTo>
                  <a:cubicBezTo>
                    <a:pt x="3309" y="410"/>
                    <a:pt x="2868" y="0"/>
                    <a:pt x="2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85"/>
            <p:cNvSpPr/>
            <p:nvPr/>
          </p:nvSpPr>
          <p:spPr>
            <a:xfrm>
              <a:off x="-62033800" y="2664925"/>
              <a:ext cx="82725" cy="274900"/>
            </a:xfrm>
            <a:custGeom>
              <a:avLst/>
              <a:gdLst/>
              <a:ahLst/>
              <a:cxnLst/>
              <a:rect l="l" t="t" r="r" b="b"/>
              <a:pathLst>
                <a:path w="3309" h="10996" extrusionOk="0">
                  <a:moveTo>
                    <a:pt x="2332" y="788"/>
                  </a:moveTo>
                  <a:cubicBezTo>
                    <a:pt x="2426" y="851"/>
                    <a:pt x="2489" y="882"/>
                    <a:pt x="2489" y="945"/>
                  </a:cubicBezTo>
                  <a:lnTo>
                    <a:pt x="2489" y="10050"/>
                  </a:lnTo>
                  <a:cubicBezTo>
                    <a:pt x="2489" y="10145"/>
                    <a:pt x="2426" y="10176"/>
                    <a:pt x="2332" y="10176"/>
                  </a:cubicBezTo>
                  <a:lnTo>
                    <a:pt x="946" y="10176"/>
                  </a:lnTo>
                  <a:cubicBezTo>
                    <a:pt x="882" y="10176"/>
                    <a:pt x="851" y="10082"/>
                    <a:pt x="851" y="10050"/>
                  </a:cubicBezTo>
                  <a:lnTo>
                    <a:pt x="851" y="945"/>
                  </a:lnTo>
                  <a:cubicBezTo>
                    <a:pt x="851" y="882"/>
                    <a:pt x="914" y="788"/>
                    <a:pt x="946" y="788"/>
                  </a:cubicBezTo>
                  <a:close/>
                  <a:moveTo>
                    <a:pt x="946" y="0"/>
                  </a:moveTo>
                  <a:cubicBezTo>
                    <a:pt x="410" y="0"/>
                    <a:pt x="0" y="441"/>
                    <a:pt x="0" y="945"/>
                  </a:cubicBezTo>
                  <a:lnTo>
                    <a:pt x="0" y="10050"/>
                  </a:lnTo>
                  <a:cubicBezTo>
                    <a:pt x="0" y="10617"/>
                    <a:pt x="441" y="10995"/>
                    <a:pt x="946" y="10995"/>
                  </a:cubicBezTo>
                  <a:lnTo>
                    <a:pt x="2332" y="10995"/>
                  </a:lnTo>
                  <a:cubicBezTo>
                    <a:pt x="2899" y="10995"/>
                    <a:pt x="3308" y="10554"/>
                    <a:pt x="3308" y="10050"/>
                  </a:cubicBezTo>
                  <a:lnTo>
                    <a:pt x="3308" y="945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85"/>
            <p:cNvSpPr/>
            <p:nvPr/>
          </p:nvSpPr>
          <p:spPr>
            <a:xfrm>
              <a:off x="-61917225" y="2754700"/>
              <a:ext cx="83500" cy="185900"/>
            </a:xfrm>
            <a:custGeom>
              <a:avLst/>
              <a:gdLst/>
              <a:ahLst/>
              <a:cxnLst/>
              <a:rect l="l" t="t" r="r" b="b"/>
              <a:pathLst>
                <a:path w="3340" h="7436" extrusionOk="0">
                  <a:moveTo>
                    <a:pt x="2394" y="788"/>
                  </a:moveTo>
                  <a:cubicBezTo>
                    <a:pt x="2489" y="788"/>
                    <a:pt x="2520" y="883"/>
                    <a:pt x="2520" y="946"/>
                  </a:cubicBezTo>
                  <a:lnTo>
                    <a:pt x="2520" y="6459"/>
                  </a:lnTo>
                  <a:cubicBezTo>
                    <a:pt x="2520" y="6554"/>
                    <a:pt x="2426" y="6585"/>
                    <a:pt x="2394" y="6585"/>
                  </a:cubicBezTo>
                  <a:lnTo>
                    <a:pt x="1008" y="6585"/>
                  </a:lnTo>
                  <a:cubicBezTo>
                    <a:pt x="945" y="6585"/>
                    <a:pt x="851" y="6491"/>
                    <a:pt x="851" y="6459"/>
                  </a:cubicBezTo>
                  <a:lnTo>
                    <a:pt x="851" y="946"/>
                  </a:lnTo>
                  <a:cubicBezTo>
                    <a:pt x="851" y="883"/>
                    <a:pt x="945" y="788"/>
                    <a:pt x="1008" y="788"/>
                  </a:cubicBezTo>
                  <a:close/>
                  <a:moveTo>
                    <a:pt x="977" y="1"/>
                  </a:moveTo>
                  <a:cubicBezTo>
                    <a:pt x="441" y="1"/>
                    <a:pt x="0" y="442"/>
                    <a:pt x="0" y="977"/>
                  </a:cubicBezTo>
                  <a:lnTo>
                    <a:pt x="0" y="6491"/>
                  </a:lnTo>
                  <a:cubicBezTo>
                    <a:pt x="0" y="7058"/>
                    <a:pt x="441" y="7436"/>
                    <a:pt x="977" y="7436"/>
                  </a:cubicBezTo>
                  <a:lnTo>
                    <a:pt x="2363" y="7436"/>
                  </a:lnTo>
                  <a:cubicBezTo>
                    <a:pt x="2899" y="7436"/>
                    <a:pt x="3308" y="7026"/>
                    <a:pt x="3308" y="6491"/>
                  </a:cubicBezTo>
                  <a:lnTo>
                    <a:pt x="3308" y="977"/>
                  </a:lnTo>
                  <a:cubicBezTo>
                    <a:pt x="3340" y="442"/>
                    <a:pt x="2899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6" name="Google Shape;10396;p85"/>
          <p:cNvGrpSpPr/>
          <p:nvPr/>
        </p:nvGrpSpPr>
        <p:grpSpPr>
          <a:xfrm>
            <a:off x="3065911" y="2959133"/>
            <a:ext cx="367165" cy="368901"/>
            <a:chOff x="-60254550" y="1938025"/>
            <a:chExt cx="317425" cy="318925"/>
          </a:xfrm>
          <a:solidFill>
            <a:schemeClr val="accent1">
              <a:lumMod val="75000"/>
            </a:schemeClr>
          </a:solidFill>
        </p:grpSpPr>
        <p:sp>
          <p:nvSpPr>
            <p:cNvPr id="10397" name="Google Shape;10397;p85"/>
            <p:cNvSpPr/>
            <p:nvPr/>
          </p:nvSpPr>
          <p:spPr>
            <a:xfrm>
              <a:off x="-60254550" y="2049000"/>
              <a:ext cx="317425" cy="207950"/>
            </a:xfrm>
            <a:custGeom>
              <a:avLst/>
              <a:gdLst/>
              <a:ahLst/>
              <a:cxnLst/>
              <a:rect l="l" t="t" r="r" b="b"/>
              <a:pathLst>
                <a:path w="12697" h="8318" extrusionOk="0">
                  <a:moveTo>
                    <a:pt x="10428" y="1639"/>
                  </a:moveTo>
                  <a:cubicBezTo>
                    <a:pt x="11184" y="1639"/>
                    <a:pt x="11814" y="2269"/>
                    <a:pt x="11814" y="3025"/>
                  </a:cubicBezTo>
                  <a:cubicBezTo>
                    <a:pt x="11814" y="3781"/>
                    <a:pt x="11184" y="4411"/>
                    <a:pt x="10428" y="4411"/>
                  </a:cubicBezTo>
                  <a:lnTo>
                    <a:pt x="9767" y="4411"/>
                  </a:lnTo>
                  <a:cubicBezTo>
                    <a:pt x="9861" y="4033"/>
                    <a:pt x="9893" y="3686"/>
                    <a:pt x="9893" y="3308"/>
                  </a:cubicBezTo>
                  <a:lnTo>
                    <a:pt x="9893" y="1639"/>
                  </a:lnTo>
                  <a:close/>
                  <a:moveTo>
                    <a:pt x="9073" y="819"/>
                  </a:moveTo>
                  <a:lnTo>
                    <a:pt x="9073" y="3308"/>
                  </a:lnTo>
                  <a:cubicBezTo>
                    <a:pt x="9073" y="5577"/>
                    <a:pt x="7215" y="7435"/>
                    <a:pt x="4915" y="7435"/>
                  </a:cubicBezTo>
                  <a:cubicBezTo>
                    <a:pt x="2646" y="7435"/>
                    <a:pt x="788" y="5577"/>
                    <a:pt x="788" y="3308"/>
                  </a:cubicBezTo>
                  <a:lnTo>
                    <a:pt x="788" y="819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41"/>
                  </a:cubicBezTo>
                  <a:lnTo>
                    <a:pt x="0" y="3308"/>
                  </a:lnTo>
                  <a:cubicBezTo>
                    <a:pt x="0" y="5041"/>
                    <a:pt x="882" y="6522"/>
                    <a:pt x="2205" y="7435"/>
                  </a:cubicBezTo>
                  <a:lnTo>
                    <a:pt x="410" y="7435"/>
                  </a:lnTo>
                  <a:cubicBezTo>
                    <a:pt x="158" y="7435"/>
                    <a:pt x="0" y="7624"/>
                    <a:pt x="0" y="7877"/>
                  </a:cubicBezTo>
                  <a:cubicBezTo>
                    <a:pt x="0" y="8097"/>
                    <a:pt x="189" y="8318"/>
                    <a:pt x="410" y="8318"/>
                  </a:cubicBezTo>
                  <a:lnTo>
                    <a:pt x="9483" y="8318"/>
                  </a:lnTo>
                  <a:cubicBezTo>
                    <a:pt x="9735" y="8318"/>
                    <a:pt x="9893" y="8097"/>
                    <a:pt x="9893" y="7877"/>
                  </a:cubicBezTo>
                  <a:cubicBezTo>
                    <a:pt x="9893" y="7624"/>
                    <a:pt x="9704" y="7435"/>
                    <a:pt x="9483" y="7435"/>
                  </a:cubicBezTo>
                  <a:lnTo>
                    <a:pt x="7687" y="7435"/>
                  </a:lnTo>
                  <a:cubicBezTo>
                    <a:pt x="8506" y="6900"/>
                    <a:pt x="9137" y="6144"/>
                    <a:pt x="9546" y="5230"/>
                  </a:cubicBezTo>
                  <a:lnTo>
                    <a:pt x="10491" y="5230"/>
                  </a:lnTo>
                  <a:cubicBezTo>
                    <a:pt x="11688" y="5230"/>
                    <a:pt x="12697" y="4253"/>
                    <a:pt x="12697" y="3025"/>
                  </a:cubicBezTo>
                  <a:cubicBezTo>
                    <a:pt x="12697" y="1796"/>
                    <a:pt x="11657" y="819"/>
                    <a:pt x="10428" y="819"/>
                  </a:cubicBezTo>
                  <a:lnTo>
                    <a:pt x="9893" y="819"/>
                  </a:lnTo>
                  <a:lnTo>
                    <a:pt x="9893" y="441"/>
                  </a:lnTo>
                  <a:cubicBezTo>
                    <a:pt x="9893" y="189"/>
                    <a:pt x="9704" y="0"/>
                    <a:pt x="94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8" name="Google Shape;10398;p85"/>
            <p:cNvSpPr/>
            <p:nvPr/>
          </p:nvSpPr>
          <p:spPr>
            <a:xfrm>
              <a:off x="-60219125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68" y="0"/>
                  </a:moveTo>
                  <a:cubicBezTo>
                    <a:pt x="947" y="0"/>
                    <a:pt x="819" y="61"/>
                    <a:pt x="725" y="155"/>
                  </a:cubicBezTo>
                  <a:cubicBezTo>
                    <a:pt x="568" y="312"/>
                    <a:pt x="568" y="564"/>
                    <a:pt x="757" y="722"/>
                  </a:cubicBezTo>
                  <a:cubicBezTo>
                    <a:pt x="1103" y="1100"/>
                    <a:pt x="1103" y="1446"/>
                    <a:pt x="757" y="1761"/>
                  </a:cubicBezTo>
                  <a:cubicBezTo>
                    <a:pt x="32" y="2392"/>
                    <a:pt x="1" y="3368"/>
                    <a:pt x="757" y="4030"/>
                  </a:cubicBezTo>
                  <a:cubicBezTo>
                    <a:pt x="832" y="4105"/>
                    <a:pt x="936" y="4144"/>
                    <a:pt x="1041" y="4144"/>
                  </a:cubicBezTo>
                  <a:cubicBezTo>
                    <a:pt x="1156" y="4144"/>
                    <a:pt x="1273" y="4097"/>
                    <a:pt x="1356" y="3998"/>
                  </a:cubicBezTo>
                  <a:cubicBezTo>
                    <a:pt x="1513" y="3841"/>
                    <a:pt x="1513" y="3557"/>
                    <a:pt x="1292" y="3400"/>
                  </a:cubicBezTo>
                  <a:cubicBezTo>
                    <a:pt x="946" y="3085"/>
                    <a:pt x="946" y="2707"/>
                    <a:pt x="1292" y="2392"/>
                  </a:cubicBezTo>
                  <a:cubicBezTo>
                    <a:pt x="2017" y="1761"/>
                    <a:pt x="2049" y="785"/>
                    <a:pt x="1292" y="92"/>
                  </a:cubicBezTo>
                  <a:cubicBezTo>
                    <a:pt x="1229" y="28"/>
                    <a:pt x="1150" y="0"/>
                    <a:pt x="10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9" name="Google Shape;10399;p85"/>
            <p:cNvSpPr/>
            <p:nvPr/>
          </p:nvSpPr>
          <p:spPr>
            <a:xfrm>
              <a:off x="-60156900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57" y="0"/>
                  </a:moveTo>
                  <a:cubicBezTo>
                    <a:pt x="926" y="0"/>
                    <a:pt x="788" y="61"/>
                    <a:pt x="694" y="155"/>
                  </a:cubicBezTo>
                  <a:cubicBezTo>
                    <a:pt x="536" y="312"/>
                    <a:pt x="536" y="564"/>
                    <a:pt x="757" y="722"/>
                  </a:cubicBezTo>
                  <a:cubicBezTo>
                    <a:pt x="1103" y="1100"/>
                    <a:pt x="1103" y="1446"/>
                    <a:pt x="757" y="1761"/>
                  </a:cubicBezTo>
                  <a:cubicBezTo>
                    <a:pt x="32" y="2392"/>
                    <a:pt x="1" y="3368"/>
                    <a:pt x="757" y="4030"/>
                  </a:cubicBezTo>
                  <a:cubicBezTo>
                    <a:pt x="832" y="4105"/>
                    <a:pt x="929" y="4144"/>
                    <a:pt x="1026" y="4144"/>
                  </a:cubicBezTo>
                  <a:cubicBezTo>
                    <a:pt x="1133" y="4144"/>
                    <a:pt x="1242" y="4097"/>
                    <a:pt x="1324" y="3998"/>
                  </a:cubicBezTo>
                  <a:cubicBezTo>
                    <a:pt x="1859" y="3463"/>
                    <a:pt x="473" y="3179"/>
                    <a:pt x="1292" y="2392"/>
                  </a:cubicBezTo>
                  <a:cubicBezTo>
                    <a:pt x="2017" y="1761"/>
                    <a:pt x="2049" y="785"/>
                    <a:pt x="1292" y="92"/>
                  </a:cubicBezTo>
                  <a:cubicBezTo>
                    <a:pt x="1229" y="28"/>
                    <a:pt x="1145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0" name="Google Shape;10400;p85"/>
            <p:cNvSpPr/>
            <p:nvPr/>
          </p:nvSpPr>
          <p:spPr>
            <a:xfrm>
              <a:off x="-60094675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56" y="0"/>
                  </a:moveTo>
                  <a:cubicBezTo>
                    <a:pt x="926" y="0"/>
                    <a:pt x="788" y="61"/>
                    <a:pt x="694" y="155"/>
                  </a:cubicBezTo>
                  <a:cubicBezTo>
                    <a:pt x="536" y="312"/>
                    <a:pt x="536" y="564"/>
                    <a:pt x="725" y="722"/>
                  </a:cubicBezTo>
                  <a:cubicBezTo>
                    <a:pt x="1103" y="1100"/>
                    <a:pt x="1103" y="1446"/>
                    <a:pt x="725" y="1761"/>
                  </a:cubicBezTo>
                  <a:cubicBezTo>
                    <a:pt x="32" y="2392"/>
                    <a:pt x="1" y="3368"/>
                    <a:pt x="725" y="4030"/>
                  </a:cubicBezTo>
                  <a:cubicBezTo>
                    <a:pt x="800" y="4105"/>
                    <a:pt x="904" y="4144"/>
                    <a:pt x="1009" y="4144"/>
                  </a:cubicBezTo>
                  <a:cubicBezTo>
                    <a:pt x="1125" y="4144"/>
                    <a:pt x="1241" y="4097"/>
                    <a:pt x="1324" y="3998"/>
                  </a:cubicBezTo>
                  <a:cubicBezTo>
                    <a:pt x="1481" y="3841"/>
                    <a:pt x="1481" y="3557"/>
                    <a:pt x="1292" y="3400"/>
                  </a:cubicBezTo>
                  <a:cubicBezTo>
                    <a:pt x="946" y="3085"/>
                    <a:pt x="946" y="2707"/>
                    <a:pt x="1292" y="2392"/>
                  </a:cubicBezTo>
                  <a:cubicBezTo>
                    <a:pt x="1985" y="1761"/>
                    <a:pt x="2048" y="785"/>
                    <a:pt x="1292" y="92"/>
                  </a:cubicBezTo>
                  <a:cubicBezTo>
                    <a:pt x="1229" y="28"/>
                    <a:pt x="1145" y="0"/>
                    <a:pt x="1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01" name="Google Shape;10401;p85"/>
          <p:cNvGrpSpPr/>
          <p:nvPr/>
        </p:nvGrpSpPr>
        <p:grpSpPr>
          <a:xfrm>
            <a:off x="3040249" y="3396389"/>
            <a:ext cx="366648" cy="366420"/>
            <a:chOff x="6479471" y="2079003"/>
            <a:chExt cx="348923" cy="348706"/>
          </a:xfrm>
          <a:solidFill>
            <a:schemeClr val="accent1">
              <a:lumMod val="75000"/>
            </a:schemeClr>
          </a:solidFill>
        </p:grpSpPr>
        <p:sp>
          <p:nvSpPr>
            <p:cNvPr id="10402" name="Google Shape;10402;p85"/>
            <p:cNvSpPr/>
            <p:nvPr/>
          </p:nvSpPr>
          <p:spPr>
            <a:xfrm>
              <a:off x="6479471" y="2200291"/>
              <a:ext cx="38170" cy="22566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89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03" name="Google Shape;10403;p85"/>
            <p:cNvGrpSpPr/>
            <p:nvPr/>
          </p:nvGrpSpPr>
          <p:grpSpPr>
            <a:xfrm>
              <a:off x="6520582" y="2079003"/>
              <a:ext cx="307811" cy="348706"/>
              <a:chOff x="-60218325" y="2304850"/>
              <a:chExt cx="279625" cy="316775"/>
            </a:xfrm>
            <a:grpFill/>
          </p:grpSpPr>
          <p:sp>
            <p:nvSpPr>
              <p:cNvPr id="10404" name="Google Shape;10404;p85"/>
              <p:cNvSpPr/>
              <p:nvPr/>
            </p:nvSpPr>
            <p:spPr>
              <a:xfrm>
                <a:off x="-60218325" y="2304850"/>
                <a:ext cx="235525" cy="316775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71" extrusionOk="0">
                    <a:moveTo>
                      <a:pt x="4884" y="825"/>
                    </a:moveTo>
                    <a:cubicBezTo>
                      <a:pt x="6994" y="825"/>
                      <a:pt x="8633" y="2463"/>
                      <a:pt x="8633" y="4542"/>
                    </a:cubicBezTo>
                    <a:cubicBezTo>
                      <a:pt x="8570" y="6023"/>
                      <a:pt x="7688" y="7378"/>
                      <a:pt x="6364" y="7945"/>
                    </a:cubicBezTo>
                    <a:cubicBezTo>
                      <a:pt x="6207" y="8039"/>
                      <a:pt x="6112" y="8165"/>
                      <a:pt x="6112" y="8354"/>
                    </a:cubicBezTo>
                    <a:lnTo>
                      <a:pt x="6112" y="8543"/>
                    </a:lnTo>
                    <a:lnTo>
                      <a:pt x="3623" y="8543"/>
                    </a:lnTo>
                    <a:lnTo>
                      <a:pt x="3623" y="8354"/>
                    </a:lnTo>
                    <a:cubicBezTo>
                      <a:pt x="3623" y="8197"/>
                      <a:pt x="3560" y="8039"/>
                      <a:pt x="3403" y="7945"/>
                    </a:cubicBezTo>
                    <a:cubicBezTo>
                      <a:pt x="1828" y="7251"/>
                      <a:pt x="914" y="5582"/>
                      <a:pt x="1229" y="3880"/>
                    </a:cubicBezTo>
                    <a:cubicBezTo>
                      <a:pt x="1481" y="2431"/>
                      <a:pt x="2647" y="1203"/>
                      <a:pt x="4096" y="888"/>
                    </a:cubicBezTo>
                    <a:cubicBezTo>
                      <a:pt x="4379" y="856"/>
                      <a:pt x="4663" y="825"/>
                      <a:pt x="4884" y="825"/>
                    </a:cubicBezTo>
                    <a:close/>
                    <a:moveTo>
                      <a:pt x="6081" y="9362"/>
                    </a:moveTo>
                    <a:lnTo>
                      <a:pt x="6081" y="10213"/>
                    </a:lnTo>
                    <a:lnTo>
                      <a:pt x="3592" y="10213"/>
                    </a:lnTo>
                    <a:lnTo>
                      <a:pt x="3592" y="9362"/>
                    </a:lnTo>
                    <a:close/>
                    <a:moveTo>
                      <a:pt x="5986" y="11032"/>
                    </a:moveTo>
                    <a:cubicBezTo>
                      <a:pt x="5829" y="11505"/>
                      <a:pt x="5419" y="11851"/>
                      <a:pt x="4852" y="11851"/>
                    </a:cubicBezTo>
                    <a:cubicBezTo>
                      <a:pt x="4316" y="11851"/>
                      <a:pt x="3875" y="11505"/>
                      <a:pt x="3686" y="11032"/>
                    </a:cubicBezTo>
                    <a:close/>
                    <a:moveTo>
                      <a:pt x="4842" y="0"/>
                    </a:moveTo>
                    <a:cubicBezTo>
                      <a:pt x="4526" y="0"/>
                      <a:pt x="4202" y="32"/>
                      <a:pt x="3875" y="100"/>
                    </a:cubicBezTo>
                    <a:cubicBezTo>
                      <a:pt x="2111" y="509"/>
                      <a:pt x="693" y="1959"/>
                      <a:pt x="378" y="3723"/>
                    </a:cubicBezTo>
                    <a:cubicBezTo>
                      <a:pt x="0" y="5834"/>
                      <a:pt x="1071" y="7724"/>
                      <a:pt x="2773" y="8575"/>
                    </a:cubicBezTo>
                    <a:lnTo>
                      <a:pt x="2773" y="10591"/>
                    </a:lnTo>
                    <a:cubicBezTo>
                      <a:pt x="2773" y="11725"/>
                      <a:pt x="3718" y="12670"/>
                      <a:pt x="4852" y="12670"/>
                    </a:cubicBezTo>
                    <a:cubicBezTo>
                      <a:pt x="5986" y="12670"/>
                      <a:pt x="6963" y="11725"/>
                      <a:pt x="6963" y="10591"/>
                    </a:cubicBezTo>
                    <a:lnTo>
                      <a:pt x="6963" y="8575"/>
                    </a:lnTo>
                    <a:cubicBezTo>
                      <a:pt x="8444" y="7787"/>
                      <a:pt x="9420" y="6243"/>
                      <a:pt x="9420" y="4511"/>
                    </a:cubicBezTo>
                    <a:cubicBezTo>
                      <a:pt x="9392" y="1995"/>
                      <a:pt x="7331" y="0"/>
                      <a:pt x="48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5" name="Google Shape;10405;p85"/>
              <p:cNvSpPr/>
              <p:nvPr/>
            </p:nvSpPr>
            <p:spPr>
              <a:xfrm>
                <a:off x="-60127750" y="2347500"/>
                <a:ext cx="62250" cy="1457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5830" extrusionOk="0">
                    <a:moveTo>
                      <a:pt x="1229" y="1"/>
                    </a:moveTo>
                    <a:cubicBezTo>
                      <a:pt x="1009" y="1"/>
                      <a:pt x="851" y="190"/>
                      <a:pt x="851" y="379"/>
                    </a:cubicBezTo>
                    <a:lnTo>
                      <a:pt x="851" y="662"/>
                    </a:lnTo>
                    <a:cubicBezTo>
                      <a:pt x="378" y="820"/>
                      <a:pt x="0" y="1292"/>
                      <a:pt x="0" y="1828"/>
                    </a:cubicBezTo>
                    <a:cubicBezTo>
                      <a:pt x="0" y="2521"/>
                      <a:pt x="567" y="2899"/>
                      <a:pt x="1009" y="3214"/>
                    </a:cubicBezTo>
                    <a:cubicBezTo>
                      <a:pt x="1324" y="3466"/>
                      <a:pt x="1670" y="3687"/>
                      <a:pt x="1670" y="3939"/>
                    </a:cubicBezTo>
                    <a:cubicBezTo>
                      <a:pt x="1670" y="4159"/>
                      <a:pt x="1481" y="4348"/>
                      <a:pt x="1229" y="4348"/>
                    </a:cubicBezTo>
                    <a:cubicBezTo>
                      <a:pt x="1009" y="4348"/>
                      <a:pt x="851" y="4159"/>
                      <a:pt x="851" y="3939"/>
                    </a:cubicBezTo>
                    <a:cubicBezTo>
                      <a:pt x="851" y="3687"/>
                      <a:pt x="630" y="3498"/>
                      <a:pt x="441" y="3498"/>
                    </a:cubicBezTo>
                    <a:cubicBezTo>
                      <a:pt x="221" y="3498"/>
                      <a:pt x="0" y="3687"/>
                      <a:pt x="0" y="3939"/>
                    </a:cubicBezTo>
                    <a:cubicBezTo>
                      <a:pt x="0" y="4474"/>
                      <a:pt x="378" y="4915"/>
                      <a:pt x="851" y="5104"/>
                    </a:cubicBezTo>
                    <a:lnTo>
                      <a:pt x="851" y="5388"/>
                    </a:lnTo>
                    <a:cubicBezTo>
                      <a:pt x="851" y="5608"/>
                      <a:pt x="1040" y="5829"/>
                      <a:pt x="1229" y="5829"/>
                    </a:cubicBezTo>
                    <a:cubicBezTo>
                      <a:pt x="1481" y="5829"/>
                      <a:pt x="1670" y="5608"/>
                      <a:pt x="1670" y="5388"/>
                    </a:cubicBezTo>
                    <a:lnTo>
                      <a:pt x="1670" y="5104"/>
                    </a:lnTo>
                    <a:cubicBezTo>
                      <a:pt x="2143" y="4947"/>
                      <a:pt x="2489" y="4474"/>
                      <a:pt x="2489" y="3939"/>
                    </a:cubicBezTo>
                    <a:cubicBezTo>
                      <a:pt x="2489" y="3246"/>
                      <a:pt x="1954" y="2868"/>
                      <a:pt x="1513" y="2553"/>
                    </a:cubicBezTo>
                    <a:cubicBezTo>
                      <a:pt x="1198" y="2300"/>
                      <a:pt x="851" y="2080"/>
                      <a:pt x="851" y="1828"/>
                    </a:cubicBezTo>
                    <a:cubicBezTo>
                      <a:pt x="788" y="1607"/>
                      <a:pt x="1009" y="1418"/>
                      <a:pt x="1229" y="1418"/>
                    </a:cubicBezTo>
                    <a:cubicBezTo>
                      <a:pt x="1481" y="1418"/>
                      <a:pt x="1670" y="1607"/>
                      <a:pt x="1670" y="1828"/>
                    </a:cubicBezTo>
                    <a:cubicBezTo>
                      <a:pt x="1670" y="2080"/>
                      <a:pt x="1859" y="2269"/>
                      <a:pt x="2048" y="2269"/>
                    </a:cubicBezTo>
                    <a:cubicBezTo>
                      <a:pt x="2300" y="2269"/>
                      <a:pt x="2489" y="2080"/>
                      <a:pt x="2489" y="1828"/>
                    </a:cubicBezTo>
                    <a:cubicBezTo>
                      <a:pt x="2489" y="1292"/>
                      <a:pt x="2143" y="851"/>
                      <a:pt x="1670" y="662"/>
                    </a:cubicBezTo>
                    <a:lnTo>
                      <a:pt x="1670" y="379"/>
                    </a:lnTo>
                    <a:cubicBezTo>
                      <a:pt x="1670" y="158"/>
                      <a:pt x="1481" y="1"/>
                      <a:pt x="122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6" name="Google Shape;10406;p85"/>
              <p:cNvSpPr/>
              <p:nvPr/>
            </p:nvSpPr>
            <p:spPr>
              <a:xfrm>
                <a:off x="-60212825" y="2510750"/>
                <a:ext cx="3232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3" extrusionOk="0">
                    <a:moveTo>
                      <a:pt x="836" y="0"/>
                    </a:moveTo>
                    <a:cubicBezTo>
                      <a:pt x="725" y="0"/>
                      <a:pt x="615" y="39"/>
                      <a:pt x="536" y="118"/>
                    </a:cubicBezTo>
                    <a:lnTo>
                      <a:pt x="158" y="496"/>
                    </a:lnTo>
                    <a:cubicBezTo>
                      <a:pt x="1" y="654"/>
                      <a:pt x="1" y="906"/>
                      <a:pt x="158" y="1095"/>
                    </a:cubicBezTo>
                    <a:cubicBezTo>
                      <a:pt x="237" y="1174"/>
                      <a:pt x="340" y="1213"/>
                      <a:pt x="442" y="1213"/>
                    </a:cubicBezTo>
                    <a:cubicBezTo>
                      <a:pt x="544" y="1213"/>
                      <a:pt x="647" y="1174"/>
                      <a:pt x="725" y="1095"/>
                    </a:cubicBezTo>
                    <a:lnTo>
                      <a:pt x="1135" y="717"/>
                    </a:lnTo>
                    <a:cubicBezTo>
                      <a:pt x="1293" y="559"/>
                      <a:pt x="1293" y="276"/>
                      <a:pt x="1135" y="118"/>
                    </a:cubicBezTo>
                    <a:cubicBezTo>
                      <a:pt x="1056" y="39"/>
                      <a:pt x="946" y="0"/>
                      <a:pt x="8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7" name="Google Shape;10407;p85"/>
              <p:cNvSpPr/>
              <p:nvPr/>
            </p:nvSpPr>
            <p:spPr>
              <a:xfrm>
                <a:off x="-60012750" y="23106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528"/>
                    </a:lnTo>
                    <a:cubicBezTo>
                      <a:pt x="0" y="686"/>
                      <a:pt x="0" y="938"/>
                      <a:pt x="126" y="1096"/>
                    </a:cubicBezTo>
                    <a:cubicBezTo>
                      <a:pt x="205" y="1174"/>
                      <a:pt x="315" y="1214"/>
                      <a:pt x="425" y="1214"/>
                    </a:cubicBezTo>
                    <a:cubicBezTo>
                      <a:pt x="536" y="1214"/>
                      <a:pt x="646" y="1174"/>
                      <a:pt x="725" y="1096"/>
                    </a:cubicBezTo>
                    <a:lnTo>
                      <a:pt x="1134" y="718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8" name="Google Shape;10408;p85"/>
              <p:cNvSpPr/>
              <p:nvPr/>
            </p:nvSpPr>
            <p:spPr>
              <a:xfrm>
                <a:off x="-60012750" y="2510750"/>
                <a:ext cx="323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3" extrusionOk="0">
                    <a:moveTo>
                      <a:pt x="425" y="0"/>
                    </a:moveTo>
                    <a:cubicBezTo>
                      <a:pt x="315" y="0"/>
                      <a:pt x="205" y="39"/>
                      <a:pt x="126" y="118"/>
                    </a:cubicBezTo>
                    <a:cubicBezTo>
                      <a:pt x="0" y="276"/>
                      <a:pt x="0" y="559"/>
                      <a:pt x="126" y="717"/>
                    </a:cubicBezTo>
                    <a:lnTo>
                      <a:pt x="536" y="1095"/>
                    </a:lnTo>
                    <a:cubicBezTo>
                      <a:pt x="614" y="1174"/>
                      <a:pt x="725" y="1213"/>
                      <a:pt x="835" y="1213"/>
                    </a:cubicBezTo>
                    <a:cubicBezTo>
                      <a:pt x="945" y="1213"/>
                      <a:pt x="1056" y="1174"/>
                      <a:pt x="1134" y="1095"/>
                    </a:cubicBezTo>
                    <a:cubicBezTo>
                      <a:pt x="1292" y="937"/>
                      <a:pt x="1292" y="654"/>
                      <a:pt x="1134" y="496"/>
                    </a:cubicBezTo>
                    <a:lnTo>
                      <a:pt x="725" y="118"/>
                    </a:lnTo>
                    <a:cubicBezTo>
                      <a:pt x="646" y="39"/>
                      <a:pt x="536" y="0"/>
                      <a:pt x="4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9" name="Google Shape;10409;p85"/>
              <p:cNvSpPr/>
              <p:nvPr/>
            </p:nvSpPr>
            <p:spPr>
              <a:xfrm>
                <a:off x="-60212825" y="23106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718"/>
                    </a:cubicBezTo>
                    <a:lnTo>
                      <a:pt x="536" y="1096"/>
                    </a:lnTo>
                    <a:cubicBezTo>
                      <a:pt x="615" y="1174"/>
                      <a:pt x="725" y="1214"/>
                      <a:pt x="836" y="1214"/>
                    </a:cubicBezTo>
                    <a:cubicBezTo>
                      <a:pt x="946" y="1214"/>
                      <a:pt x="1056" y="1174"/>
                      <a:pt x="1135" y="1096"/>
                    </a:cubicBezTo>
                    <a:cubicBezTo>
                      <a:pt x="1293" y="938"/>
                      <a:pt x="1293" y="686"/>
                      <a:pt x="1135" y="528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0" name="Google Shape;10410;p85"/>
              <p:cNvSpPr/>
              <p:nvPr/>
            </p:nvSpPr>
            <p:spPr>
              <a:xfrm>
                <a:off x="-59974175" y="2415250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89"/>
                      <a:pt x="1230" y="0"/>
                      <a:pt x="1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411" name="Google Shape;10411;p85"/>
          <p:cNvGrpSpPr/>
          <p:nvPr/>
        </p:nvGrpSpPr>
        <p:grpSpPr>
          <a:xfrm>
            <a:off x="3094149" y="3837707"/>
            <a:ext cx="310690" cy="368987"/>
            <a:chOff x="-60232500" y="2671225"/>
            <a:chExt cx="268600" cy="319000"/>
          </a:xfrm>
          <a:solidFill>
            <a:schemeClr val="accent1">
              <a:lumMod val="75000"/>
            </a:schemeClr>
          </a:solidFill>
        </p:grpSpPr>
        <p:sp>
          <p:nvSpPr>
            <p:cNvPr id="10412" name="Google Shape;10412;p85"/>
            <p:cNvSpPr/>
            <p:nvPr/>
          </p:nvSpPr>
          <p:spPr>
            <a:xfrm>
              <a:off x="-60222275" y="2843700"/>
              <a:ext cx="63025" cy="146525"/>
            </a:xfrm>
            <a:custGeom>
              <a:avLst/>
              <a:gdLst/>
              <a:ahLst/>
              <a:cxnLst/>
              <a:rect l="l" t="t" r="r" b="b"/>
              <a:pathLst>
                <a:path w="2521" h="5861" extrusionOk="0">
                  <a:moveTo>
                    <a:pt x="1261" y="1"/>
                  </a:moveTo>
                  <a:cubicBezTo>
                    <a:pt x="1040" y="1"/>
                    <a:pt x="851" y="190"/>
                    <a:pt x="851" y="410"/>
                  </a:cubicBezTo>
                  <a:lnTo>
                    <a:pt x="851" y="694"/>
                  </a:lnTo>
                  <a:cubicBezTo>
                    <a:pt x="379" y="851"/>
                    <a:pt x="1" y="1324"/>
                    <a:pt x="1" y="1891"/>
                  </a:cubicBezTo>
                  <a:cubicBezTo>
                    <a:pt x="1" y="2553"/>
                    <a:pt x="568" y="2931"/>
                    <a:pt x="1009" y="3246"/>
                  </a:cubicBezTo>
                  <a:cubicBezTo>
                    <a:pt x="1324" y="3498"/>
                    <a:pt x="1671" y="3718"/>
                    <a:pt x="1671" y="3970"/>
                  </a:cubicBezTo>
                  <a:cubicBezTo>
                    <a:pt x="1671" y="4191"/>
                    <a:pt x="1482" y="4348"/>
                    <a:pt x="1261" y="4348"/>
                  </a:cubicBezTo>
                  <a:cubicBezTo>
                    <a:pt x="1072" y="4348"/>
                    <a:pt x="851" y="4159"/>
                    <a:pt x="851" y="3970"/>
                  </a:cubicBezTo>
                  <a:cubicBezTo>
                    <a:pt x="851" y="3718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70"/>
                  </a:cubicBezTo>
                  <a:cubicBezTo>
                    <a:pt x="64" y="4506"/>
                    <a:pt x="410" y="4947"/>
                    <a:pt x="883" y="5136"/>
                  </a:cubicBezTo>
                  <a:lnTo>
                    <a:pt x="883" y="5419"/>
                  </a:lnTo>
                  <a:cubicBezTo>
                    <a:pt x="883" y="5672"/>
                    <a:pt x="1072" y="5861"/>
                    <a:pt x="1324" y="5861"/>
                  </a:cubicBezTo>
                  <a:cubicBezTo>
                    <a:pt x="1545" y="5861"/>
                    <a:pt x="1702" y="5672"/>
                    <a:pt x="1702" y="5419"/>
                  </a:cubicBezTo>
                  <a:lnTo>
                    <a:pt x="1702" y="5136"/>
                  </a:lnTo>
                  <a:cubicBezTo>
                    <a:pt x="2175" y="4978"/>
                    <a:pt x="2521" y="4506"/>
                    <a:pt x="2521" y="3970"/>
                  </a:cubicBezTo>
                  <a:cubicBezTo>
                    <a:pt x="2521" y="3309"/>
                    <a:pt x="1986" y="2899"/>
                    <a:pt x="1545" y="2584"/>
                  </a:cubicBezTo>
                  <a:cubicBezTo>
                    <a:pt x="1229" y="2364"/>
                    <a:pt x="883" y="2111"/>
                    <a:pt x="883" y="1891"/>
                  </a:cubicBezTo>
                  <a:cubicBezTo>
                    <a:pt x="883" y="1639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91"/>
                  </a:cubicBezTo>
                  <a:cubicBezTo>
                    <a:pt x="1671" y="2111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91"/>
                  </a:cubicBezTo>
                  <a:cubicBezTo>
                    <a:pt x="2490" y="1324"/>
                    <a:pt x="2143" y="883"/>
                    <a:pt x="1671" y="694"/>
                  </a:cubicBezTo>
                  <a:lnTo>
                    <a:pt x="1671" y="410"/>
                  </a:lnTo>
                  <a:cubicBezTo>
                    <a:pt x="1671" y="190"/>
                    <a:pt x="148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3" name="Google Shape;10413;p85"/>
            <p:cNvSpPr/>
            <p:nvPr/>
          </p:nvSpPr>
          <p:spPr>
            <a:xfrm>
              <a:off x="-60232500" y="2671225"/>
              <a:ext cx="268600" cy="318225"/>
            </a:xfrm>
            <a:custGeom>
              <a:avLst/>
              <a:gdLst/>
              <a:ahLst/>
              <a:cxnLst/>
              <a:rect l="l" t="t" r="r" b="b"/>
              <a:pathLst>
                <a:path w="10744" h="12729" extrusionOk="0">
                  <a:moveTo>
                    <a:pt x="5419" y="1701"/>
                  </a:moveTo>
                  <a:cubicBezTo>
                    <a:pt x="7561" y="1701"/>
                    <a:pt x="9357" y="3151"/>
                    <a:pt x="9830" y="5167"/>
                  </a:cubicBezTo>
                  <a:cubicBezTo>
                    <a:pt x="9641" y="5041"/>
                    <a:pt x="9389" y="5009"/>
                    <a:pt x="9137" y="5009"/>
                  </a:cubicBezTo>
                  <a:cubicBezTo>
                    <a:pt x="8601" y="5009"/>
                    <a:pt x="8191" y="5230"/>
                    <a:pt x="7908" y="5545"/>
                  </a:cubicBezTo>
                  <a:cubicBezTo>
                    <a:pt x="7593" y="5198"/>
                    <a:pt x="7152" y="5009"/>
                    <a:pt x="6679" y="5009"/>
                  </a:cubicBezTo>
                  <a:cubicBezTo>
                    <a:pt x="6175" y="5009"/>
                    <a:pt x="5734" y="5230"/>
                    <a:pt x="5419" y="5545"/>
                  </a:cubicBezTo>
                  <a:cubicBezTo>
                    <a:pt x="5104" y="5198"/>
                    <a:pt x="4663" y="5009"/>
                    <a:pt x="4190" y="5009"/>
                  </a:cubicBezTo>
                  <a:cubicBezTo>
                    <a:pt x="3686" y="5009"/>
                    <a:pt x="3245" y="5230"/>
                    <a:pt x="2993" y="5545"/>
                  </a:cubicBezTo>
                  <a:cubicBezTo>
                    <a:pt x="2678" y="5198"/>
                    <a:pt x="2237" y="5009"/>
                    <a:pt x="1764" y="5009"/>
                  </a:cubicBezTo>
                  <a:cubicBezTo>
                    <a:pt x="1512" y="5009"/>
                    <a:pt x="1292" y="5041"/>
                    <a:pt x="1040" y="5167"/>
                  </a:cubicBezTo>
                  <a:cubicBezTo>
                    <a:pt x="1481" y="3151"/>
                    <a:pt x="3308" y="1701"/>
                    <a:pt x="5419" y="1701"/>
                  </a:cubicBezTo>
                  <a:close/>
                  <a:moveTo>
                    <a:pt x="5356" y="0"/>
                  </a:moveTo>
                  <a:cubicBezTo>
                    <a:pt x="5104" y="0"/>
                    <a:pt x="4946" y="189"/>
                    <a:pt x="4946" y="441"/>
                  </a:cubicBezTo>
                  <a:lnTo>
                    <a:pt x="4946" y="851"/>
                  </a:lnTo>
                  <a:cubicBezTo>
                    <a:pt x="2206" y="1071"/>
                    <a:pt x="0" y="3371"/>
                    <a:pt x="0" y="6207"/>
                  </a:cubicBezTo>
                  <a:lnTo>
                    <a:pt x="0" y="6648"/>
                  </a:lnTo>
                  <a:lnTo>
                    <a:pt x="32" y="6648"/>
                  </a:lnTo>
                  <a:cubicBezTo>
                    <a:pt x="32" y="6900"/>
                    <a:pt x="221" y="7089"/>
                    <a:pt x="473" y="7089"/>
                  </a:cubicBezTo>
                  <a:cubicBezTo>
                    <a:pt x="693" y="7089"/>
                    <a:pt x="851" y="6900"/>
                    <a:pt x="851" y="6648"/>
                  </a:cubicBezTo>
                  <a:cubicBezTo>
                    <a:pt x="851" y="6175"/>
                    <a:pt x="1197" y="5829"/>
                    <a:pt x="1701" y="5829"/>
                  </a:cubicBezTo>
                  <a:cubicBezTo>
                    <a:pt x="2143" y="5829"/>
                    <a:pt x="2521" y="6175"/>
                    <a:pt x="2521" y="6648"/>
                  </a:cubicBezTo>
                  <a:cubicBezTo>
                    <a:pt x="2521" y="6900"/>
                    <a:pt x="2710" y="7089"/>
                    <a:pt x="2899" y="7089"/>
                  </a:cubicBezTo>
                  <a:cubicBezTo>
                    <a:pt x="3119" y="7089"/>
                    <a:pt x="3308" y="6900"/>
                    <a:pt x="3308" y="6648"/>
                  </a:cubicBezTo>
                  <a:cubicBezTo>
                    <a:pt x="3308" y="6175"/>
                    <a:pt x="3655" y="5829"/>
                    <a:pt x="4127" y="5829"/>
                  </a:cubicBezTo>
                  <a:cubicBezTo>
                    <a:pt x="4600" y="5829"/>
                    <a:pt x="4946" y="6175"/>
                    <a:pt x="4946" y="6648"/>
                  </a:cubicBezTo>
                  <a:lnTo>
                    <a:pt x="4946" y="11499"/>
                  </a:lnTo>
                  <a:cubicBezTo>
                    <a:pt x="4946" y="12161"/>
                    <a:pt x="5514" y="12728"/>
                    <a:pt x="6175" y="12728"/>
                  </a:cubicBezTo>
                  <a:cubicBezTo>
                    <a:pt x="6837" y="12728"/>
                    <a:pt x="7404" y="12161"/>
                    <a:pt x="7404" y="11499"/>
                  </a:cubicBezTo>
                  <a:lnTo>
                    <a:pt x="7404" y="10680"/>
                  </a:lnTo>
                  <a:cubicBezTo>
                    <a:pt x="7404" y="10428"/>
                    <a:pt x="7215" y="10239"/>
                    <a:pt x="6994" y="10239"/>
                  </a:cubicBezTo>
                  <a:cubicBezTo>
                    <a:pt x="6805" y="10239"/>
                    <a:pt x="6616" y="10428"/>
                    <a:pt x="6616" y="10680"/>
                  </a:cubicBezTo>
                  <a:lnTo>
                    <a:pt x="6616" y="11499"/>
                  </a:lnTo>
                  <a:cubicBezTo>
                    <a:pt x="6616" y="11720"/>
                    <a:pt x="6427" y="11940"/>
                    <a:pt x="6175" y="11940"/>
                  </a:cubicBezTo>
                  <a:cubicBezTo>
                    <a:pt x="5955" y="11940"/>
                    <a:pt x="5797" y="11720"/>
                    <a:pt x="5797" y="11499"/>
                  </a:cubicBezTo>
                  <a:lnTo>
                    <a:pt x="5797" y="6648"/>
                  </a:lnTo>
                  <a:cubicBezTo>
                    <a:pt x="5797" y="6175"/>
                    <a:pt x="6144" y="5829"/>
                    <a:pt x="6616" y="5829"/>
                  </a:cubicBezTo>
                  <a:cubicBezTo>
                    <a:pt x="7089" y="5829"/>
                    <a:pt x="7435" y="6175"/>
                    <a:pt x="7435" y="6648"/>
                  </a:cubicBezTo>
                  <a:cubicBezTo>
                    <a:pt x="7435" y="6900"/>
                    <a:pt x="7624" y="7089"/>
                    <a:pt x="7876" y="7089"/>
                  </a:cubicBezTo>
                  <a:cubicBezTo>
                    <a:pt x="8097" y="7089"/>
                    <a:pt x="8255" y="6900"/>
                    <a:pt x="8255" y="6648"/>
                  </a:cubicBezTo>
                  <a:cubicBezTo>
                    <a:pt x="8255" y="6175"/>
                    <a:pt x="8633" y="5829"/>
                    <a:pt x="9105" y="5829"/>
                  </a:cubicBezTo>
                  <a:cubicBezTo>
                    <a:pt x="9578" y="5829"/>
                    <a:pt x="9924" y="6175"/>
                    <a:pt x="9924" y="6648"/>
                  </a:cubicBezTo>
                  <a:cubicBezTo>
                    <a:pt x="9924" y="6900"/>
                    <a:pt x="10113" y="7089"/>
                    <a:pt x="10302" y="7089"/>
                  </a:cubicBezTo>
                  <a:cubicBezTo>
                    <a:pt x="10554" y="7089"/>
                    <a:pt x="10743" y="6900"/>
                    <a:pt x="10743" y="6648"/>
                  </a:cubicBezTo>
                  <a:lnTo>
                    <a:pt x="10743" y="6207"/>
                  </a:lnTo>
                  <a:cubicBezTo>
                    <a:pt x="10743" y="3371"/>
                    <a:pt x="8538" y="1071"/>
                    <a:pt x="5797" y="851"/>
                  </a:cubicBezTo>
                  <a:lnTo>
                    <a:pt x="5797" y="441"/>
                  </a:lnTo>
                  <a:cubicBezTo>
                    <a:pt x="5797" y="189"/>
                    <a:pt x="5577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4" name="Google Shape;10414;p85"/>
          <p:cNvGrpSpPr/>
          <p:nvPr/>
        </p:nvGrpSpPr>
        <p:grpSpPr>
          <a:xfrm>
            <a:off x="2179643" y="4286341"/>
            <a:ext cx="365373" cy="368987"/>
            <a:chOff x="-59100700" y="1911950"/>
            <a:chExt cx="315875" cy="319000"/>
          </a:xfrm>
          <a:solidFill>
            <a:schemeClr val="accent1">
              <a:lumMod val="75000"/>
            </a:schemeClr>
          </a:solidFill>
        </p:grpSpPr>
        <p:sp>
          <p:nvSpPr>
            <p:cNvPr id="10415" name="Google Shape;10415;p85"/>
            <p:cNvSpPr/>
            <p:nvPr/>
          </p:nvSpPr>
          <p:spPr>
            <a:xfrm>
              <a:off x="-59015625" y="19938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85"/>
            <p:cNvSpPr/>
            <p:nvPr/>
          </p:nvSpPr>
          <p:spPr>
            <a:xfrm>
              <a:off x="-58954200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85"/>
            <p:cNvSpPr/>
            <p:nvPr/>
          </p:nvSpPr>
          <p:spPr>
            <a:xfrm>
              <a:off x="-58891975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85"/>
            <p:cNvSpPr/>
            <p:nvPr/>
          </p:nvSpPr>
          <p:spPr>
            <a:xfrm>
              <a:off x="-59015625" y="2034825"/>
              <a:ext cx="20500" cy="21275"/>
            </a:xfrm>
            <a:custGeom>
              <a:avLst/>
              <a:gdLst/>
              <a:ahLst/>
              <a:cxnLst/>
              <a:rect l="l" t="t" r="r" b="b"/>
              <a:pathLst>
                <a:path w="820" h="851" extrusionOk="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85"/>
            <p:cNvSpPr/>
            <p:nvPr/>
          </p:nvSpPr>
          <p:spPr>
            <a:xfrm>
              <a:off x="-58954200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85"/>
            <p:cNvSpPr/>
            <p:nvPr/>
          </p:nvSpPr>
          <p:spPr>
            <a:xfrm>
              <a:off x="-58891975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1" name="Google Shape;10421;p85"/>
            <p:cNvSpPr/>
            <p:nvPr/>
          </p:nvSpPr>
          <p:spPr>
            <a:xfrm>
              <a:off x="-59015625" y="20765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2" name="Google Shape;10422;p85"/>
            <p:cNvSpPr/>
            <p:nvPr/>
          </p:nvSpPr>
          <p:spPr>
            <a:xfrm>
              <a:off x="-58954200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85"/>
            <p:cNvSpPr/>
            <p:nvPr/>
          </p:nvSpPr>
          <p:spPr>
            <a:xfrm>
              <a:off x="-58891975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85"/>
            <p:cNvSpPr/>
            <p:nvPr/>
          </p:nvSpPr>
          <p:spPr>
            <a:xfrm>
              <a:off x="-59100700" y="1911950"/>
              <a:ext cx="315875" cy="319000"/>
            </a:xfrm>
            <a:custGeom>
              <a:avLst/>
              <a:gdLst/>
              <a:ahLst/>
              <a:cxnLst/>
              <a:rect l="l" t="t" r="r" b="b"/>
              <a:pathLst>
                <a:path w="12635" h="12760" extrusionOk="0">
                  <a:moveTo>
                    <a:pt x="9169" y="788"/>
                  </a:moveTo>
                  <a:lnTo>
                    <a:pt x="9169" y="1607"/>
                  </a:lnTo>
                  <a:lnTo>
                    <a:pt x="3403" y="1607"/>
                  </a:lnTo>
                  <a:lnTo>
                    <a:pt x="3403" y="788"/>
                  </a:lnTo>
                  <a:close/>
                  <a:moveTo>
                    <a:pt x="1734" y="9074"/>
                  </a:moveTo>
                  <a:lnTo>
                    <a:pt x="1734" y="11815"/>
                  </a:lnTo>
                  <a:lnTo>
                    <a:pt x="788" y="11815"/>
                  </a:lnTo>
                  <a:lnTo>
                    <a:pt x="788" y="9074"/>
                  </a:lnTo>
                  <a:close/>
                  <a:moveTo>
                    <a:pt x="5861" y="9074"/>
                  </a:moveTo>
                  <a:lnTo>
                    <a:pt x="5861" y="11815"/>
                  </a:lnTo>
                  <a:lnTo>
                    <a:pt x="4223" y="11815"/>
                  </a:lnTo>
                  <a:lnTo>
                    <a:pt x="4223" y="9074"/>
                  </a:lnTo>
                  <a:close/>
                  <a:moveTo>
                    <a:pt x="8350" y="9074"/>
                  </a:moveTo>
                  <a:lnTo>
                    <a:pt x="8350" y="11815"/>
                  </a:lnTo>
                  <a:lnTo>
                    <a:pt x="6711" y="11815"/>
                  </a:lnTo>
                  <a:lnTo>
                    <a:pt x="6711" y="9074"/>
                  </a:lnTo>
                  <a:close/>
                  <a:moveTo>
                    <a:pt x="10051" y="2458"/>
                  </a:moveTo>
                  <a:lnTo>
                    <a:pt x="10051" y="11815"/>
                  </a:lnTo>
                  <a:lnTo>
                    <a:pt x="9169" y="11815"/>
                  </a:lnTo>
                  <a:lnTo>
                    <a:pt x="9169" y="8664"/>
                  </a:lnTo>
                  <a:cubicBezTo>
                    <a:pt x="9169" y="8444"/>
                    <a:pt x="8980" y="8223"/>
                    <a:pt x="8791" y="8223"/>
                  </a:cubicBezTo>
                  <a:lnTo>
                    <a:pt x="3813" y="8223"/>
                  </a:lnTo>
                  <a:cubicBezTo>
                    <a:pt x="3592" y="8223"/>
                    <a:pt x="3435" y="8444"/>
                    <a:pt x="3435" y="8664"/>
                  </a:cubicBezTo>
                  <a:lnTo>
                    <a:pt x="3435" y="11815"/>
                  </a:lnTo>
                  <a:lnTo>
                    <a:pt x="2616" y="11815"/>
                  </a:lnTo>
                  <a:lnTo>
                    <a:pt x="2616" y="2458"/>
                  </a:lnTo>
                  <a:close/>
                  <a:moveTo>
                    <a:pt x="11815" y="9074"/>
                  </a:moveTo>
                  <a:lnTo>
                    <a:pt x="11815" y="11815"/>
                  </a:lnTo>
                  <a:lnTo>
                    <a:pt x="10839" y="11815"/>
                  </a:lnTo>
                  <a:lnTo>
                    <a:pt x="10839" y="9074"/>
                  </a:lnTo>
                  <a:close/>
                  <a:moveTo>
                    <a:pt x="2994" y="0"/>
                  </a:moveTo>
                  <a:cubicBezTo>
                    <a:pt x="2773" y="0"/>
                    <a:pt x="2616" y="190"/>
                    <a:pt x="2616" y="410"/>
                  </a:cubicBezTo>
                  <a:lnTo>
                    <a:pt x="2616" y="1670"/>
                  </a:lnTo>
                  <a:lnTo>
                    <a:pt x="2206" y="1670"/>
                  </a:lnTo>
                  <a:cubicBezTo>
                    <a:pt x="1986" y="1670"/>
                    <a:pt x="1765" y="1859"/>
                    <a:pt x="1765" y="2080"/>
                  </a:cubicBezTo>
                  <a:lnTo>
                    <a:pt x="1765" y="8318"/>
                  </a:lnTo>
                  <a:lnTo>
                    <a:pt x="410" y="8318"/>
                  </a:lnTo>
                  <a:cubicBezTo>
                    <a:pt x="158" y="8318"/>
                    <a:pt x="1" y="8507"/>
                    <a:pt x="1" y="8727"/>
                  </a:cubicBezTo>
                  <a:lnTo>
                    <a:pt x="1" y="12319"/>
                  </a:lnTo>
                  <a:cubicBezTo>
                    <a:pt x="1" y="12571"/>
                    <a:pt x="190" y="12760"/>
                    <a:pt x="410" y="12760"/>
                  </a:cubicBezTo>
                  <a:lnTo>
                    <a:pt x="12256" y="12760"/>
                  </a:lnTo>
                  <a:cubicBezTo>
                    <a:pt x="12477" y="12760"/>
                    <a:pt x="12634" y="12571"/>
                    <a:pt x="12634" y="12319"/>
                  </a:cubicBezTo>
                  <a:lnTo>
                    <a:pt x="12634" y="8664"/>
                  </a:lnTo>
                  <a:cubicBezTo>
                    <a:pt x="12634" y="8444"/>
                    <a:pt x="12445" y="8223"/>
                    <a:pt x="12225" y="8223"/>
                  </a:cubicBezTo>
                  <a:lnTo>
                    <a:pt x="10839" y="8223"/>
                  </a:lnTo>
                  <a:lnTo>
                    <a:pt x="10839" y="2017"/>
                  </a:lnTo>
                  <a:cubicBezTo>
                    <a:pt x="10839" y="1765"/>
                    <a:pt x="10650" y="1576"/>
                    <a:pt x="10429" y="1576"/>
                  </a:cubicBezTo>
                  <a:lnTo>
                    <a:pt x="10019" y="1576"/>
                  </a:lnTo>
                  <a:lnTo>
                    <a:pt x="10019" y="410"/>
                  </a:lnTo>
                  <a:cubicBezTo>
                    <a:pt x="10019" y="158"/>
                    <a:pt x="9799" y="0"/>
                    <a:pt x="96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5" name="Google Shape;10425;p85"/>
          <p:cNvGrpSpPr/>
          <p:nvPr/>
        </p:nvGrpSpPr>
        <p:grpSpPr>
          <a:xfrm>
            <a:off x="2621810" y="1541821"/>
            <a:ext cx="379918" cy="366038"/>
            <a:chOff x="-63665750" y="1914325"/>
            <a:chExt cx="328450" cy="316450"/>
          </a:xfrm>
          <a:solidFill>
            <a:schemeClr val="accent1">
              <a:lumMod val="75000"/>
            </a:schemeClr>
          </a:solidFill>
        </p:grpSpPr>
        <p:sp>
          <p:nvSpPr>
            <p:cNvPr id="10426" name="Google Shape;10426;p85"/>
            <p:cNvSpPr/>
            <p:nvPr/>
          </p:nvSpPr>
          <p:spPr>
            <a:xfrm>
              <a:off x="-63665750" y="1914325"/>
              <a:ext cx="328450" cy="316450"/>
            </a:xfrm>
            <a:custGeom>
              <a:avLst/>
              <a:gdLst/>
              <a:ahLst/>
              <a:cxnLst/>
              <a:rect l="l" t="t" r="r" b="b"/>
              <a:pathLst>
                <a:path w="13138" h="12658" extrusionOk="0">
                  <a:moveTo>
                    <a:pt x="8144" y="835"/>
                  </a:moveTo>
                  <a:cubicBezTo>
                    <a:pt x="9097" y="835"/>
                    <a:pt x="10050" y="1197"/>
                    <a:pt x="10775" y="1922"/>
                  </a:cubicBezTo>
                  <a:cubicBezTo>
                    <a:pt x="12256" y="3371"/>
                    <a:pt x="12256" y="5734"/>
                    <a:pt x="10775" y="7183"/>
                  </a:cubicBezTo>
                  <a:cubicBezTo>
                    <a:pt x="10050" y="7908"/>
                    <a:pt x="9097" y="8270"/>
                    <a:pt x="8144" y="8270"/>
                  </a:cubicBezTo>
                  <a:cubicBezTo>
                    <a:pt x="7191" y="8270"/>
                    <a:pt x="6238" y="7908"/>
                    <a:pt x="5513" y="7183"/>
                  </a:cubicBezTo>
                  <a:cubicBezTo>
                    <a:pt x="4064" y="5734"/>
                    <a:pt x="4064" y="3371"/>
                    <a:pt x="5513" y="1922"/>
                  </a:cubicBezTo>
                  <a:cubicBezTo>
                    <a:pt x="6238" y="1197"/>
                    <a:pt x="7191" y="835"/>
                    <a:pt x="8144" y="835"/>
                  </a:cubicBezTo>
                  <a:close/>
                  <a:moveTo>
                    <a:pt x="3466" y="8632"/>
                  </a:moveTo>
                  <a:lnTo>
                    <a:pt x="4064" y="9231"/>
                  </a:lnTo>
                  <a:lnTo>
                    <a:pt x="1607" y="11688"/>
                  </a:lnTo>
                  <a:lnTo>
                    <a:pt x="1008" y="11090"/>
                  </a:lnTo>
                  <a:lnTo>
                    <a:pt x="3466" y="8632"/>
                  </a:lnTo>
                  <a:close/>
                  <a:moveTo>
                    <a:pt x="8172" y="0"/>
                  </a:moveTo>
                  <a:cubicBezTo>
                    <a:pt x="7010" y="0"/>
                    <a:pt x="5844" y="441"/>
                    <a:pt x="4946" y="1323"/>
                  </a:cubicBezTo>
                  <a:cubicBezTo>
                    <a:pt x="3277" y="3024"/>
                    <a:pt x="3182" y="5671"/>
                    <a:pt x="4694" y="7467"/>
                  </a:cubicBezTo>
                  <a:lnTo>
                    <a:pt x="4096" y="8065"/>
                  </a:lnTo>
                  <a:lnTo>
                    <a:pt x="3214" y="7183"/>
                  </a:lnTo>
                  <a:cubicBezTo>
                    <a:pt x="3151" y="7104"/>
                    <a:pt x="3048" y="7065"/>
                    <a:pt x="2942" y="7065"/>
                  </a:cubicBezTo>
                  <a:cubicBezTo>
                    <a:pt x="2836" y="7065"/>
                    <a:pt x="2725" y="7104"/>
                    <a:pt x="2646" y="7183"/>
                  </a:cubicBezTo>
                  <a:cubicBezTo>
                    <a:pt x="2489" y="7341"/>
                    <a:pt x="2489" y="7624"/>
                    <a:pt x="2646" y="7782"/>
                  </a:cubicBezTo>
                  <a:lnTo>
                    <a:pt x="2899" y="8065"/>
                  </a:lnTo>
                  <a:lnTo>
                    <a:pt x="158" y="10806"/>
                  </a:lnTo>
                  <a:cubicBezTo>
                    <a:pt x="0" y="10964"/>
                    <a:pt x="0" y="11247"/>
                    <a:pt x="158" y="11405"/>
                  </a:cubicBezTo>
                  <a:lnTo>
                    <a:pt x="1292" y="12539"/>
                  </a:lnTo>
                  <a:cubicBezTo>
                    <a:pt x="1371" y="12618"/>
                    <a:pt x="1481" y="12657"/>
                    <a:pt x="1591" y="12657"/>
                  </a:cubicBezTo>
                  <a:cubicBezTo>
                    <a:pt x="1701" y="12657"/>
                    <a:pt x="1812" y="12618"/>
                    <a:pt x="1890" y="12539"/>
                  </a:cubicBezTo>
                  <a:lnTo>
                    <a:pt x="4631" y="9798"/>
                  </a:lnTo>
                  <a:lnTo>
                    <a:pt x="4915" y="10050"/>
                  </a:lnTo>
                  <a:cubicBezTo>
                    <a:pt x="4994" y="10129"/>
                    <a:pt x="5104" y="10168"/>
                    <a:pt x="5214" y="10168"/>
                  </a:cubicBezTo>
                  <a:cubicBezTo>
                    <a:pt x="5324" y="10168"/>
                    <a:pt x="5435" y="10129"/>
                    <a:pt x="5513" y="10050"/>
                  </a:cubicBezTo>
                  <a:cubicBezTo>
                    <a:pt x="5671" y="9893"/>
                    <a:pt x="5671" y="9640"/>
                    <a:pt x="5513" y="9483"/>
                  </a:cubicBezTo>
                  <a:lnTo>
                    <a:pt x="4631" y="8601"/>
                  </a:lnTo>
                  <a:lnTo>
                    <a:pt x="5230" y="8034"/>
                  </a:lnTo>
                  <a:cubicBezTo>
                    <a:pt x="6059" y="8730"/>
                    <a:pt x="7090" y="9078"/>
                    <a:pt x="8127" y="9078"/>
                  </a:cubicBezTo>
                  <a:cubicBezTo>
                    <a:pt x="9296" y="9078"/>
                    <a:pt x="10472" y="8635"/>
                    <a:pt x="11373" y="7750"/>
                  </a:cubicBezTo>
                  <a:cubicBezTo>
                    <a:pt x="13138" y="5986"/>
                    <a:pt x="13138" y="3087"/>
                    <a:pt x="11373" y="1323"/>
                  </a:cubicBezTo>
                  <a:cubicBezTo>
                    <a:pt x="10491" y="441"/>
                    <a:pt x="9333" y="0"/>
                    <a:pt x="8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85"/>
            <p:cNvSpPr/>
            <p:nvPr/>
          </p:nvSpPr>
          <p:spPr>
            <a:xfrm>
              <a:off x="-63524775" y="1955275"/>
              <a:ext cx="123675" cy="134700"/>
            </a:xfrm>
            <a:custGeom>
              <a:avLst/>
              <a:gdLst/>
              <a:ahLst/>
              <a:cxnLst/>
              <a:rect l="l" t="t" r="r" b="b"/>
              <a:pathLst>
                <a:path w="4947" h="5388" extrusionOk="0">
                  <a:moveTo>
                    <a:pt x="2458" y="882"/>
                  </a:moveTo>
                  <a:cubicBezTo>
                    <a:pt x="2930" y="882"/>
                    <a:pt x="3308" y="1229"/>
                    <a:pt x="3308" y="1702"/>
                  </a:cubicBezTo>
                  <a:cubicBezTo>
                    <a:pt x="3308" y="2174"/>
                    <a:pt x="2962" y="2521"/>
                    <a:pt x="2458" y="2521"/>
                  </a:cubicBezTo>
                  <a:cubicBezTo>
                    <a:pt x="1985" y="2521"/>
                    <a:pt x="1639" y="2174"/>
                    <a:pt x="1639" y="1702"/>
                  </a:cubicBezTo>
                  <a:cubicBezTo>
                    <a:pt x="1639" y="1229"/>
                    <a:pt x="2048" y="882"/>
                    <a:pt x="2458" y="882"/>
                  </a:cubicBezTo>
                  <a:close/>
                  <a:moveTo>
                    <a:pt x="2458" y="3340"/>
                  </a:moveTo>
                  <a:cubicBezTo>
                    <a:pt x="3245" y="3340"/>
                    <a:pt x="3876" y="3875"/>
                    <a:pt x="4096" y="4600"/>
                  </a:cubicBezTo>
                  <a:lnTo>
                    <a:pt x="883" y="4600"/>
                  </a:lnTo>
                  <a:cubicBezTo>
                    <a:pt x="1040" y="3875"/>
                    <a:pt x="1733" y="3340"/>
                    <a:pt x="2458" y="3340"/>
                  </a:cubicBezTo>
                  <a:close/>
                  <a:moveTo>
                    <a:pt x="2458" y="0"/>
                  </a:moveTo>
                  <a:cubicBezTo>
                    <a:pt x="1576" y="0"/>
                    <a:pt x="820" y="756"/>
                    <a:pt x="820" y="1670"/>
                  </a:cubicBezTo>
                  <a:cubicBezTo>
                    <a:pt x="820" y="2080"/>
                    <a:pt x="977" y="2489"/>
                    <a:pt x="1292" y="2804"/>
                  </a:cubicBezTo>
                  <a:cubicBezTo>
                    <a:pt x="536" y="3245"/>
                    <a:pt x="0" y="4033"/>
                    <a:pt x="0" y="4978"/>
                  </a:cubicBezTo>
                  <a:cubicBezTo>
                    <a:pt x="0" y="5230"/>
                    <a:pt x="189" y="5388"/>
                    <a:pt x="410" y="5388"/>
                  </a:cubicBezTo>
                  <a:lnTo>
                    <a:pt x="4569" y="5388"/>
                  </a:lnTo>
                  <a:cubicBezTo>
                    <a:pt x="4789" y="5388"/>
                    <a:pt x="4947" y="5199"/>
                    <a:pt x="4947" y="4978"/>
                  </a:cubicBezTo>
                  <a:cubicBezTo>
                    <a:pt x="4947" y="4033"/>
                    <a:pt x="4443" y="3245"/>
                    <a:pt x="3655" y="2804"/>
                  </a:cubicBezTo>
                  <a:cubicBezTo>
                    <a:pt x="3939" y="2489"/>
                    <a:pt x="4128" y="2080"/>
                    <a:pt x="4128" y="1670"/>
                  </a:cubicBezTo>
                  <a:cubicBezTo>
                    <a:pt x="4128" y="756"/>
                    <a:pt x="3371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8" name="Google Shape;10428;p85"/>
          <p:cNvGrpSpPr/>
          <p:nvPr/>
        </p:nvGrpSpPr>
        <p:grpSpPr>
          <a:xfrm>
            <a:off x="2626814" y="2020865"/>
            <a:ext cx="369913" cy="368554"/>
            <a:chOff x="-63666550" y="2278975"/>
            <a:chExt cx="319800" cy="318625"/>
          </a:xfrm>
          <a:solidFill>
            <a:schemeClr val="accent1">
              <a:lumMod val="75000"/>
            </a:schemeClr>
          </a:solidFill>
        </p:grpSpPr>
        <p:sp>
          <p:nvSpPr>
            <p:cNvPr id="10429" name="Google Shape;10429;p85"/>
            <p:cNvSpPr/>
            <p:nvPr/>
          </p:nvSpPr>
          <p:spPr>
            <a:xfrm>
              <a:off x="-63481450" y="2309700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4"/>
                  </a:lnTo>
                  <a:cubicBezTo>
                    <a:pt x="347" y="883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8" y="3749"/>
                    <a:pt x="1638" y="3970"/>
                  </a:cubicBezTo>
                  <a:cubicBezTo>
                    <a:pt x="1607" y="4254"/>
                    <a:pt x="1418" y="4411"/>
                    <a:pt x="1197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60"/>
                    <a:pt x="410" y="3560"/>
                  </a:cubicBezTo>
                  <a:cubicBezTo>
                    <a:pt x="189" y="3560"/>
                    <a:pt x="0" y="3749"/>
                    <a:pt x="0" y="3970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197" y="5860"/>
                  </a:cubicBezTo>
                  <a:cubicBezTo>
                    <a:pt x="1449" y="5860"/>
                    <a:pt x="1638" y="5671"/>
                    <a:pt x="1638" y="5419"/>
                  </a:cubicBezTo>
                  <a:lnTo>
                    <a:pt x="1638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930"/>
                    <a:pt x="1481" y="2615"/>
                  </a:cubicBezTo>
                  <a:cubicBezTo>
                    <a:pt x="1166" y="2363"/>
                    <a:pt x="819" y="2143"/>
                    <a:pt x="819" y="1891"/>
                  </a:cubicBezTo>
                  <a:cubicBezTo>
                    <a:pt x="819" y="1670"/>
                    <a:pt x="1008" y="1450"/>
                    <a:pt x="1229" y="1450"/>
                  </a:cubicBezTo>
                  <a:cubicBezTo>
                    <a:pt x="1449" y="1450"/>
                    <a:pt x="1638" y="1670"/>
                    <a:pt x="1638" y="1891"/>
                  </a:cubicBezTo>
                  <a:cubicBezTo>
                    <a:pt x="1638" y="2111"/>
                    <a:pt x="1859" y="2332"/>
                    <a:pt x="2048" y="2332"/>
                  </a:cubicBezTo>
                  <a:cubicBezTo>
                    <a:pt x="2269" y="2332"/>
                    <a:pt x="2489" y="2111"/>
                    <a:pt x="2489" y="1891"/>
                  </a:cubicBezTo>
                  <a:cubicBezTo>
                    <a:pt x="2489" y="1324"/>
                    <a:pt x="2111" y="914"/>
                    <a:pt x="1638" y="694"/>
                  </a:cubicBezTo>
                  <a:lnTo>
                    <a:pt x="1638" y="441"/>
                  </a:lnTo>
                  <a:cubicBezTo>
                    <a:pt x="1638" y="189"/>
                    <a:pt x="1449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0" name="Google Shape;10430;p85"/>
            <p:cNvSpPr/>
            <p:nvPr/>
          </p:nvSpPr>
          <p:spPr>
            <a:xfrm>
              <a:off x="-63666550" y="2278975"/>
              <a:ext cx="319800" cy="318625"/>
            </a:xfrm>
            <a:custGeom>
              <a:avLst/>
              <a:gdLst/>
              <a:ahLst/>
              <a:cxnLst/>
              <a:rect l="l" t="t" r="r" b="b"/>
              <a:pathLst>
                <a:path w="12792" h="12745" extrusionOk="0">
                  <a:moveTo>
                    <a:pt x="8601" y="914"/>
                  </a:moveTo>
                  <a:cubicBezTo>
                    <a:pt x="10429" y="914"/>
                    <a:pt x="11909" y="2427"/>
                    <a:pt x="11909" y="4222"/>
                  </a:cubicBezTo>
                  <a:cubicBezTo>
                    <a:pt x="11909" y="6050"/>
                    <a:pt x="10429" y="7530"/>
                    <a:pt x="8601" y="7530"/>
                  </a:cubicBezTo>
                  <a:cubicBezTo>
                    <a:pt x="7971" y="7530"/>
                    <a:pt x="7404" y="7373"/>
                    <a:pt x="6869" y="7026"/>
                  </a:cubicBezTo>
                  <a:lnTo>
                    <a:pt x="7089" y="6270"/>
                  </a:lnTo>
                  <a:cubicBezTo>
                    <a:pt x="7144" y="5997"/>
                    <a:pt x="6938" y="5748"/>
                    <a:pt x="6677" y="5748"/>
                  </a:cubicBezTo>
                  <a:cubicBezTo>
                    <a:pt x="6637" y="5748"/>
                    <a:pt x="6596" y="5754"/>
                    <a:pt x="6554" y="5766"/>
                  </a:cubicBezTo>
                  <a:lnTo>
                    <a:pt x="5829" y="5955"/>
                  </a:lnTo>
                  <a:cubicBezTo>
                    <a:pt x="5514" y="5451"/>
                    <a:pt x="5293" y="4852"/>
                    <a:pt x="5293" y="4222"/>
                  </a:cubicBezTo>
                  <a:cubicBezTo>
                    <a:pt x="5293" y="2364"/>
                    <a:pt x="6774" y="914"/>
                    <a:pt x="8601" y="914"/>
                  </a:cubicBezTo>
                  <a:close/>
                  <a:moveTo>
                    <a:pt x="6050" y="6711"/>
                  </a:moveTo>
                  <a:lnTo>
                    <a:pt x="5041" y="10303"/>
                  </a:lnTo>
                  <a:lnTo>
                    <a:pt x="4789" y="9421"/>
                  </a:lnTo>
                  <a:cubicBezTo>
                    <a:pt x="4749" y="9221"/>
                    <a:pt x="4571" y="9098"/>
                    <a:pt x="4389" y="9098"/>
                  </a:cubicBezTo>
                  <a:cubicBezTo>
                    <a:pt x="4284" y="9098"/>
                    <a:pt x="4177" y="9139"/>
                    <a:pt x="4096" y="9232"/>
                  </a:cubicBezTo>
                  <a:lnTo>
                    <a:pt x="1418" y="11910"/>
                  </a:lnTo>
                  <a:lnTo>
                    <a:pt x="820" y="11311"/>
                  </a:lnTo>
                  <a:lnTo>
                    <a:pt x="3529" y="8665"/>
                  </a:lnTo>
                  <a:cubicBezTo>
                    <a:pt x="3781" y="8444"/>
                    <a:pt x="3655" y="8034"/>
                    <a:pt x="3340" y="7971"/>
                  </a:cubicBezTo>
                  <a:lnTo>
                    <a:pt x="2458" y="7719"/>
                  </a:lnTo>
                  <a:lnTo>
                    <a:pt x="6050" y="6711"/>
                  </a:lnTo>
                  <a:close/>
                  <a:moveTo>
                    <a:pt x="8664" y="1"/>
                  </a:moveTo>
                  <a:cubicBezTo>
                    <a:pt x="6365" y="1"/>
                    <a:pt x="4506" y="1860"/>
                    <a:pt x="4506" y="4159"/>
                  </a:cubicBezTo>
                  <a:cubicBezTo>
                    <a:pt x="4506" y="4852"/>
                    <a:pt x="4663" y="5514"/>
                    <a:pt x="5041" y="6113"/>
                  </a:cubicBezTo>
                  <a:lnTo>
                    <a:pt x="820" y="7341"/>
                  </a:lnTo>
                  <a:cubicBezTo>
                    <a:pt x="631" y="7373"/>
                    <a:pt x="505" y="7562"/>
                    <a:pt x="505" y="7719"/>
                  </a:cubicBezTo>
                  <a:cubicBezTo>
                    <a:pt x="505" y="7940"/>
                    <a:pt x="631" y="8097"/>
                    <a:pt x="820" y="8129"/>
                  </a:cubicBezTo>
                  <a:lnTo>
                    <a:pt x="2458" y="8570"/>
                  </a:lnTo>
                  <a:lnTo>
                    <a:pt x="316" y="10712"/>
                  </a:lnTo>
                  <a:cubicBezTo>
                    <a:pt x="1" y="11027"/>
                    <a:pt x="1" y="11563"/>
                    <a:pt x="316" y="11910"/>
                  </a:cubicBezTo>
                  <a:lnTo>
                    <a:pt x="883" y="12508"/>
                  </a:lnTo>
                  <a:cubicBezTo>
                    <a:pt x="1040" y="12666"/>
                    <a:pt x="1253" y="12744"/>
                    <a:pt x="1469" y="12744"/>
                  </a:cubicBezTo>
                  <a:cubicBezTo>
                    <a:pt x="1686" y="12744"/>
                    <a:pt x="1907" y="12666"/>
                    <a:pt x="2080" y="12508"/>
                  </a:cubicBezTo>
                  <a:lnTo>
                    <a:pt x="4254" y="10334"/>
                  </a:lnTo>
                  <a:lnTo>
                    <a:pt x="4663" y="11973"/>
                  </a:lnTo>
                  <a:cubicBezTo>
                    <a:pt x="4727" y="12181"/>
                    <a:pt x="4906" y="12292"/>
                    <a:pt x="5078" y="12292"/>
                  </a:cubicBezTo>
                  <a:cubicBezTo>
                    <a:pt x="5244" y="12292"/>
                    <a:pt x="5405" y="12189"/>
                    <a:pt x="5451" y="11973"/>
                  </a:cubicBezTo>
                  <a:lnTo>
                    <a:pt x="6680" y="7782"/>
                  </a:lnTo>
                  <a:cubicBezTo>
                    <a:pt x="7278" y="8097"/>
                    <a:pt x="7940" y="8286"/>
                    <a:pt x="8664" y="8286"/>
                  </a:cubicBezTo>
                  <a:cubicBezTo>
                    <a:pt x="10933" y="8286"/>
                    <a:pt x="12792" y="6428"/>
                    <a:pt x="12792" y="4159"/>
                  </a:cubicBezTo>
                  <a:cubicBezTo>
                    <a:pt x="12792" y="1860"/>
                    <a:pt x="10933" y="1"/>
                    <a:pt x="86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1" name="Google Shape;10431;p85"/>
          <p:cNvGrpSpPr/>
          <p:nvPr/>
        </p:nvGrpSpPr>
        <p:grpSpPr>
          <a:xfrm>
            <a:off x="2624081" y="2486890"/>
            <a:ext cx="375378" cy="367397"/>
            <a:chOff x="-63669700" y="2646600"/>
            <a:chExt cx="324525" cy="317625"/>
          </a:xfrm>
          <a:solidFill>
            <a:schemeClr val="accent1">
              <a:lumMod val="75000"/>
            </a:schemeClr>
          </a:solidFill>
        </p:grpSpPr>
        <p:sp>
          <p:nvSpPr>
            <p:cNvPr id="10432" name="Google Shape;10432;p85"/>
            <p:cNvSpPr/>
            <p:nvPr/>
          </p:nvSpPr>
          <p:spPr>
            <a:xfrm>
              <a:off x="-63669700" y="2646600"/>
              <a:ext cx="324525" cy="317550"/>
            </a:xfrm>
            <a:custGeom>
              <a:avLst/>
              <a:gdLst/>
              <a:ahLst/>
              <a:cxnLst/>
              <a:rect l="l" t="t" r="r" b="b"/>
              <a:pathLst>
                <a:path w="12981" h="12702" extrusionOk="0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3" name="Google Shape;10433;p85"/>
            <p:cNvSpPr/>
            <p:nvPr/>
          </p:nvSpPr>
          <p:spPr>
            <a:xfrm>
              <a:off x="-63532650" y="2901200"/>
              <a:ext cx="185900" cy="63025"/>
            </a:xfrm>
            <a:custGeom>
              <a:avLst/>
              <a:gdLst/>
              <a:ahLst/>
              <a:cxnLst/>
              <a:rect l="l" t="t" r="r" b="b"/>
              <a:pathLst>
                <a:path w="7436" h="2521" extrusionOk="0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4" name="Google Shape;10434;p85"/>
          <p:cNvGrpSpPr/>
          <p:nvPr/>
        </p:nvGrpSpPr>
        <p:grpSpPr>
          <a:xfrm>
            <a:off x="1286361" y="2960218"/>
            <a:ext cx="366269" cy="366732"/>
            <a:chOff x="-61784125" y="1931250"/>
            <a:chExt cx="316650" cy="317050"/>
          </a:xfrm>
          <a:solidFill>
            <a:schemeClr val="accent1">
              <a:lumMod val="75000"/>
            </a:schemeClr>
          </a:solidFill>
        </p:grpSpPr>
        <p:sp>
          <p:nvSpPr>
            <p:cNvPr id="10435" name="Google Shape;10435;p85"/>
            <p:cNvSpPr/>
            <p:nvPr/>
          </p:nvSpPr>
          <p:spPr>
            <a:xfrm>
              <a:off x="-61688025" y="1931250"/>
              <a:ext cx="124450" cy="134300"/>
            </a:xfrm>
            <a:custGeom>
              <a:avLst/>
              <a:gdLst/>
              <a:ahLst/>
              <a:cxnLst/>
              <a:rect l="l" t="t" r="r" b="b"/>
              <a:pathLst>
                <a:path w="4978" h="5372" extrusionOk="0">
                  <a:moveTo>
                    <a:pt x="2497" y="845"/>
                  </a:moveTo>
                  <a:cubicBezTo>
                    <a:pt x="2709" y="845"/>
                    <a:pt x="2922" y="922"/>
                    <a:pt x="3088" y="1087"/>
                  </a:cubicBezTo>
                  <a:cubicBezTo>
                    <a:pt x="3277" y="1276"/>
                    <a:pt x="3340" y="1591"/>
                    <a:pt x="3277" y="1906"/>
                  </a:cubicBezTo>
                  <a:cubicBezTo>
                    <a:pt x="3182" y="2190"/>
                    <a:pt x="2993" y="2410"/>
                    <a:pt x="2709" y="2442"/>
                  </a:cubicBezTo>
                  <a:cubicBezTo>
                    <a:pt x="2625" y="2467"/>
                    <a:pt x="2545" y="2479"/>
                    <a:pt x="2469" y="2479"/>
                  </a:cubicBezTo>
                  <a:cubicBezTo>
                    <a:pt x="2259" y="2479"/>
                    <a:pt x="2075" y="2391"/>
                    <a:pt x="1890" y="2253"/>
                  </a:cubicBezTo>
                  <a:cubicBezTo>
                    <a:pt x="1701" y="2032"/>
                    <a:pt x="1607" y="1717"/>
                    <a:pt x="1701" y="1434"/>
                  </a:cubicBezTo>
                  <a:cubicBezTo>
                    <a:pt x="1800" y="1059"/>
                    <a:pt x="2145" y="845"/>
                    <a:pt x="2497" y="845"/>
                  </a:cubicBezTo>
                  <a:close/>
                  <a:moveTo>
                    <a:pt x="2520" y="3324"/>
                  </a:moveTo>
                  <a:cubicBezTo>
                    <a:pt x="3277" y="3324"/>
                    <a:pt x="3907" y="3828"/>
                    <a:pt x="4096" y="4553"/>
                  </a:cubicBezTo>
                  <a:lnTo>
                    <a:pt x="914" y="4553"/>
                  </a:lnTo>
                  <a:cubicBezTo>
                    <a:pt x="1103" y="3828"/>
                    <a:pt x="1733" y="3324"/>
                    <a:pt x="2520" y="3324"/>
                  </a:cubicBezTo>
                  <a:close/>
                  <a:moveTo>
                    <a:pt x="2510" y="1"/>
                  </a:moveTo>
                  <a:cubicBezTo>
                    <a:pt x="1805" y="1"/>
                    <a:pt x="1113" y="455"/>
                    <a:pt x="914" y="1213"/>
                  </a:cubicBezTo>
                  <a:cubicBezTo>
                    <a:pt x="756" y="1780"/>
                    <a:pt x="914" y="2347"/>
                    <a:pt x="1292" y="2789"/>
                  </a:cubicBezTo>
                  <a:cubicBezTo>
                    <a:pt x="567" y="3198"/>
                    <a:pt x="0" y="3986"/>
                    <a:pt x="0" y="4931"/>
                  </a:cubicBezTo>
                  <a:cubicBezTo>
                    <a:pt x="0" y="5183"/>
                    <a:pt x="189" y="5372"/>
                    <a:pt x="441" y="5372"/>
                  </a:cubicBezTo>
                  <a:lnTo>
                    <a:pt x="4568" y="5372"/>
                  </a:lnTo>
                  <a:cubicBezTo>
                    <a:pt x="4820" y="5372"/>
                    <a:pt x="4978" y="5183"/>
                    <a:pt x="4978" y="4931"/>
                  </a:cubicBezTo>
                  <a:cubicBezTo>
                    <a:pt x="4978" y="3986"/>
                    <a:pt x="4442" y="3198"/>
                    <a:pt x="3718" y="2789"/>
                  </a:cubicBezTo>
                  <a:cubicBezTo>
                    <a:pt x="3907" y="2568"/>
                    <a:pt x="4033" y="2347"/>
                    <a:pt x="4096" y="2064"/>
                  </a:cubicBezTo>
                  <a:cubicBezTo>
                    <a:pt x="4253" y="1528"/>
                    <a:pt x="4096" y="930"/>
                    <a:pt x="3655" y="489"/>
                  </a:cubicBezTo>
                  <a:cubicBezTo>
                    <a:pt x="3331" y="153"/>
                    <a:pt x="2918" y="1"/>
                    <a:pt x="25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6" name="Google Shape;10436;p85"/>
            <p:cNvSpPr/>
            <p:nvPr/>
          </p:nvSpPr>
          <p:spPr>
            <a:xfrm>
              <a:off x="-61784125" y="2113325"/>
              <a:ext cx="124450" cy="134975"/>
            </a:xfrm>
            <a:custGeom>
              <a:avLst/>
              <a:gdLst/>
              <a:ahLst/>
              <a:cxnLst/>
              <a:rect l="l" t="t" r="r" b="b"/>
              <a:pathLst>
                <a:path w="4978" h="5399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7" y="2491"/>
                  </a:cubicBezTo>
                  <a:cubicBezTo>
                    <a:pt x="2261" y="2491"/>
                    <a:pt x="2058" y="2415"/>
                    <a:pt x="1891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458" y="3319"/>
                  </a:moveTo>
                  <a:cubicBezTo>
                    <a:pt x="3245" y="3319"/>
                    <a:pt x="3907" y="3854"/>
                    <a:pt x="4096" y="4547"/>
                  </a:cubicBezTo>
                  <a:lnTo>
                    <a:pt x="883" y="4547"/>
                  </a:lnTo>
                  <a:cubicBezTo>
                    <a:pt x="1040" y="3886"/>
                    <a:pt x="1733" y="3319"/>
                    <a:pt x="2458" y="3319"/>
                  </a:cubicBezTo>
                  <a:close/>
                  <a:moveTo>
                    <a:pt x="2509" y="1"/>
                  </a:moveTo>
                  <a:cubicBezTo>
                    <a:pt x="1812" y="1"/>
                    <a:pt x="1143" y="437"/>
                    <a:pt x="946" y="1208"/>
                  </a:cubicBezTo>
                  <a:cubicBezTo>
                    <a:pt x="788" y="1806"/>
                    <a:pt x="946" y="2342"/>
                    <a:pt x="1324" y="2783"/>
                  </a:cubicBezTo>
                  <a:cubicBezTo>
                    <a:pt x="568" y="3224"/>
                    <a:pt x="32" y="4012"/>
                    <a:pt x="32" y="4957"/>
                  </a:cubicBezTo>
                  <a:cubicBezTo>
                    <a:pt x="0" y="5209"/>
                    <a:pt x="189" y="5398"/>
                    <a:pt x="410" y="5398"/>
                  </a:cubicBezTo>
                  <a:lnTo>
                    <a:pt x="4569" y="5398"/>
                  </a:lnTo>
                  <a:cubicBezTo>
                    <a:pt x="4789" y="5398"/>
                    <a:pt x="4978" y="5209"/>
                    <a:pt x="4978" y="4988"/>
                  </a:cubicBezTo>
                  <a:cubicBezTo>
                    <a:pt x="4978" y="4043"/>
                    <a:pt x="4474" y="3256"/>
                    <a:pt x="3718" y="2815"/>
                  </a:cubicBezTo>
                  <a:cubicBezTo>
                    <a:pt x="3939" y="2626"/>
                    <a:pt x="4033" y="2374"/>
                    <a:pt x="4128" y="2090"/>
                  </a:cubicBezTo>
                  <a:cubicBezTo>
                    <a:pt x="4285" y="1523"/>
                    <a:pt x="4128" y="924"/>
                    <a:pt x="3687" y="483"/>
                  </a:cubicBezTo>
                  <a:cubicBezTo>
                    <a:pt x="3346" y="155"/>
                    <a:pt x="2923" y="1"/>
                    <a:pt x="2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85"/>
            <p:cNvSpPr/>
            <p:nvPr/>
          </p:nvSpPr>
          <p:spPr>
            <a:xfrm>
              <a:off x="-61591150" y="2113325"/>
              <a:ext cx="123675" cy="134175"/>
            </a:xfrm>
            <a:custGeom>
              <a:avLst/>
              <a:gdLst/>
              <a:ahLst/>
              <a:cxnLst/>
              <a:rect l="l" t="t" r="r" b="b"/>
              <a:pathLst>
                <a:path w="4947" h="5367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6" y="2491"/>
                  </a:cubicBezTo>
                  <a:cubicBezTo>
                    <a:pt x="2261" y="2491"/>
                    <a:pt x="2057" y="2415"/>
                    <a:pt x="1890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521" y="3382"/>
                  </a:moveTo>
                  <a:cubicBezTo>
                    <a:pt x="3308" y="3382"/>
                    <a:pt x="3938" y="3886"/>
                    <a:pt x="4127" y="4579"/>
                  </a:cubicBezTo>
                  <a:lnTo>
                    <a:pt x="882" y="4579"/>
                  </a:lnTo>
                  <a:cubicBezTo>
                    <a:pt x="1103" y="3886"/>
                    <a:pt x="1733" y="3382"/>
                    <a:pt x="2521" y="3382"/>
                  </a:cubicBezTo>
                  <a:close/>
                  <a:moveTo>
                    <a:pt x="2467" y="1"/>
                  </a:moveTo>
                  <a:cubicBezTo>
                    <a:pt x="1761" y="1"/>
                    <a:pt x="1080" y="437"/>
                    <a:pt x="882" y="1208"/>
                  </a:cubicBezTo>
                  <a:cubicBezTo>
                    <a:pt x="725" y="1806"/>
                    <a:pt x="882" y="2342"/>
                    <a:pt x="1292" y="2783"/>
                  </a:cubicBezTo>
                  <a:cubicBezTo>
                    <a:pt x="536" y="3224"/>
                    <a:pt x="0" y="4012"/>
                    <a:pt x="0" y="4957"/>
                  </a:cubicBezTo>
                  <a:cubicBezTo>
                    <a:pt x="0" y="5178"/>
                    <a:pt x="189" y="5367"/>
                    <a:pt x="378" y="5367"/>
                  </a:cubicBezTo>
                  <a:lnTo>
                    <a:pt x="4505" y="5367"/>
                  </a:lnTo>
                  <a:cubicBezTo>
                    <a:pt x="4757" y="5367"/>
                    <a:pt x="4946" y="5178"/>
                    <a:pt x="4946" y="4957"/>
                  </a:cubicBezTo>
                  <a:cubicBezTo>
                    <a:pt x="4946" y="4075"/>
                    <a:pt x="4442" y="3256"/>
                    <a:pt x="3686" y="2815"/>
                  </a:cubicBezTo>
                  <a:cubicBezTo>
                    <a:pt x="3875" y="2626"/>
                    <a:pt x="4001" y="2374"/>
                    <a:pt x="4096" y="2090"/>
                  </a:cubicBezTo>
                  <a:cubicBezTo>
                    <a:pt x="4253" y="1523"/>
                    <a:pt x="4096" y="924"/>
                    <a:pt x="3655" y="483"/>
                  </a:cubicBezTo>
                  <a:cubicBezTo>
                    <a:pt x="3314" y="155"/>
                    <a:pt x="2887" y="1"/>
                    <a:pt x="24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85"/>
            <p:cNvSpPr/>
            <p:nvPr/>
          </p:nvSpPr>
          <p:spPr>
            <a:xfrm>
              <a:off x="-61677800" y="2072225"/>
              <a:ext cx="106350" cy="62450"/>
            </a:xfrm>
            <a:custGeom>
              <a:avLst/>
              <a:gdLst/>
              <a:ahLst/>
              <a:cxnLst/>
              <a:rect l="l" t="t" r="r" b="b"/>
              <a:pathLst>
                <a:path w="4254" h="2498" extrusionOk="0">
                  <a:moveTo>
                    <a:pt x="2096" y="1"/>
                  </a:moveTo>
                  <a:cubicBezTo>
                    <a:pt x="1985" y="1"/>
                    <a:pt x="1875" y="48"/>
                    <a:pt x="1796" y="142"/>
                  </a:cubicBezTo>
                  <a:lnTo>
                    <a:pt x="158" y="1781"/>
                  </a:lnTo>
                  <a:cubicBezTo>
                    <a:pt x="1" y="1938"/>
                    <a:pt x="1" y="2222"/>
                    <a:pt x="158" y="2379"/>
                  </a:cubicBezTo>
                  <a:cubicBezTo>
                    <a:pt x="237" y="2458"/>
                    <a:pt x="339" y="2497"/>
                    <a:pt x="442" y="2497"/>
                  </a:cubicBezTo>
                  <a:cubicBezTo>
                    <a:pt x="544" y="2497"/>
                    <a:pt x="646" y="2458"/>
                    <a:pt x="725" y="2379"/>
                  </a:cubicBezTo>
                  <a:lnTo>
                    <a:pt x="2111" y="993"/>
                  </a:lnTo>
                  <a:lnTo>
                    <a:pt x="3498" y="2379"/>
                  </a:lnTo>
                  <a:cubicBezTo>
                    <a:pt x="3576" y="2458"/>
                    <a:pt x="3687" y="2497"/>
                    <a:pt x="3797" y="2497"/>
                  </a:cubicBezTo>
                  <a:cubicBezTo>
                    <a:pt x="3907" y="2497"/>
                    <a:pt x="4017" y="2458"/>
                    <a:pt x="4096" y="2379"/>
                  </a:cubicBezTo>
                  <a:cubicBezTo>
                    <a:pt x="4254" y="2222"/>
                    <a:pt x="4254" y="1938"/>
                    <a:pt x="4096" y="1781"/>
                  </a:cubicBezTo>
                  <a:lnTo>
                    <a:pt x="2395" y="142"/>
                  </a:lnTo>
                  <a:cubicBezTo>
                    <a:pt x="2316" y="48"/>
                    <a:pt x="2206" y="1"/>
                    <a:pt x="2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9" name="Google Shape;10439;p85"/>
          <p:cNvGrpSpPr/>
          <p:nvPr/>
        </p:nvGrpSpPr>
        <p:grpSpPr>
          <a:xfrm>
            <a:off x="1286360" y="3396465"/>
            <a:ext cx="366269" cy="366269"/>
            <a:chOff x="-61783350" y="2297100"/>
            <a:chExt cx="316650" cy="316650"/>
          </a:xfrm>
          <a:solidFill>
            <a:schemeClr val="accent1">
              <a:lumMod val="75000"/>
            </a:schemeClr>
          </a:solidFill>
        </p:grpSpPr>
        <p:sp>
          <p:nvSpPr>
            <p:cNvPr id="10440" name="Google Shape;10440;p85"/>
            <p:cNvSpPr/>
            <p:nvPr/>
          </p:nvSpPr>
          <p:spPr>
            <a:xfrm>
              <a:off x="-61783350" y="2297100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85"/>
            <p:cNvSpPr/>
            <p:nvPr/>
          </p:nvSpPr>
          <p:spPr>
            <a:xfrm>
              <a:off x="-61742375" y="2387675"/>
              <a:ext cx="275675" cy="151250"/>
            </a:xfrm>
            <a:custGeom>
              <a:avLst/>
              <a:gdLst/>
              <a:ahLst/>
              <a:cxnLst/>
              <a:rect l="l" t="t" r="r" b="b"/>
              <a:pathLst>
                <a:path w="11027" h="6050" extrusionOk="0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2" name="Google Shape;10442;p85"/>
          <p:cNvGrpSpPr/>
          <p:nvPr/>
        </p:nvGrpSpPr>
        <p:grpSpPr>
          <a:xfrm>
            <a:off x="1286360" y="3837548"/>
            <a:ext cx="366269" cy="369305"/>
            <a:chOff x="-61782550" y="2664925"/>
            <a:chExt cx="316650" cy="319275"/>
          </a:xfrm>
          <a:solidFill>
            <a:schemeClr val="accent1">
              <a:lumMod val="75000"/>
            </a:schemeClr>
          </a:solidFill>
        </p:grpSpPr>
        <p:sp>
          <p:nvSpPr>
            <p:cNvPr id="10443" name="Google Shape;10443;p85"/>
            <p:cNvSpPr/>
            <p:nvPr/>
          </p:nvSpPr>
          <p:spPr>
            <a:xfrm>
              <a:off x="-61782550" y="2664925"/>
              <a:ext cx="316650" cy="319275"/>
            </a:xfrm>
            <a:custGeom>
              <a:avLst/>
              <a:gdLst/>
              <a:ahLst/>
              <a:cxnLst/>
              <a:rect l="l" t="t" r="r" b="b"/>
              <a:pathLst>
                <a:path w="12666" h="12771" extrusionOk="0">
                  <a:moveTo>
                    <a:pt x="10208" y="851"/>
                  </a:moveTo>
                  <a:cubicBezTo>
                    <a:pt x="10366" y="1670"/>
                    <a:pt x="10996" y="2300"/>
                    <a:pt x="11815" y="2457"/>
                  </a:cubicBezTo>
                  <a:lnTo>
                    <a:pt x="11815" y="6679"/>
                  </a:lnTo>
                  <a:lnTo>
                    <a:pt x="11783" y="6679"/>
                  </a:lnTo>
                  <a:cubicBezTo>
                    <a:pt x="10964" y="6837"/>
                    <a:pt x="10334" y="7467"/>
                    <a:pt x="10177" y="8286"/>
                  </a:cubicBezTo>
                  <a:lnTo>
                    <a:pt x="9011" y="8286"/>
                  </a:lnTo>
                  <a:cubicBezTo>
                    <a:pt x="9105" y="8002"/>
                    <a:pt x="9168" y="7719"/>
                    <a:pt x="9168" y="7467"/>
                  </a:cubicBezTo>
                  <a:cubicBezTo>
                    <a:pt x="9168" y="6081"/>
                    <a:pt x="8066" y="4978"/>
                    <a:pt x="6711" y="4978"/>
                  </a:cubicBezTo>
                  <a:cubicBezTo>
                    <a:pt x="5325" y="4978"/>
                    <a:pt x="4222" y="6081"/>
                    <a:pt x="4222" y="7467"/>
                  </a:cubicBezTo>
                  <a:cubicBezTo>
                    <a:pt x="4222" y="7719"/>
                    <a:pt x="4254" y="8002"/>
                    <a:pt x="4380" y="8286"/>
                  </a:cubicBezTo>
                  <a:lnTo>
                    <a:pt x="2395" y="8286"/>
                  </a:lnTo>
                  <a:cubicBezTo>
                    <a:pt x="2237" y="7467"/>
                    <a:pt x="1607" y="6837"/>
                    <a:pt x="788" y="6679"/>
                  </a:cubicBezTo>
                  <a:lnTo>
                    <a:pt x="788" y="2457"/>
                  </a:lnTo>
                  <a:cubicBezTo>
                    <a:pt x="1607" y="2300"/>
                    <a:pt x="2237" y="1670"/>
                    <a:pt x="2395" y="851"/>
                  </a:cubicBezTo>
                  <a:close/>
                  <a:moveTo>
                    <a:pt x="6711" y="5797"/>
                  </a:moveTo>
                  <a:cubicBezTo>
                    <a:pt x="7593" y="5797"/>
                    <a:pt x="8349" y="6553"/>
                    <a:pt x="8349" y="7467"/>
                  </a:cubicBezTo>
                  <a:cubicBezTo>
                    <a:pt x="8349" y="8349"/>
                    <a:pt x="7593" y="9105"/>
                    <a:pt x="6711" y="9105"/>
                  </a:cubicBezTo>
                  <a:cubicBezTo>
                    <a:pt x="5797" y="9105"/>
                    <a:pt x="5041" y="8349"/>
                    <a:pt x="5041" y="7467"/>
                  </a:cubicBezTo>
                  <a:cubicBezTo>
                    <a:pt x="5041" y="6553"/>
                    <a:pt x="5797" y="5797"/>
                    <a:pt x="6711" y="5797"/>
                  </a:cubicBezTo>
                  <a:close/>
                  <a:moveTo>
                    <a:pt x="7530" y="9767"/>
                  </a:moveTo>
                  <a:lnTo>
                    <a:pt x="7530" y="11468"/>
                  </a:lnTo>
                  <a:lnTo>
                    <a:pt x="6932" y="11090"/>
                  </a:lnTo>
                  <a:cubicBezTo>
                    <a:pt x="6853" y="11043"/>
                    <a:pt x="6774" y="11019"/>
                    <a:pt x="6695" y="11019"/>
                  </a:cubicBezTo>
                  <a:cubicBezTo>
                    <a:pt x="6616" y="11019"/>
                    <a:pt x="6538" y="11043"/>
                    <a:pt x="6459" y="11090"/>
                  </a:cubicBezTo>
                  <a:lnTo>
                    <a:pt x="5860" y="11468"/>
                  </a:lnTo>
                  <a:lnTo>
                    <a:pt x="5860" y="9767"/>
                  </a:lnTo>
                  <a:cubicBezTo>
                    <a:pt x="6144" y="9861"/>
                    <a:pt x="6427" y="9924"/>
                    <a:pt x="6711" y="9924"/>
                  </a:cubicBezTo>
                  <a:cubicBezTo>
                    <a:pt x="6995" y="9924"/>
                    <a:pt x="7247" y="9893"/>
                    <a:pt x="7530" y="9767"/>
                  </a:cubicBezTo>
                  <a:close/>
                  <a:moveTo>
                    <a:pt x="2048" y="0"/>
                  </a:moveTo>
                  <a:cubicBezTo>
                    <a:pt x="1828" y="0"/>
                    <a:pt x="1670" y="221"/>
                    <a:pt x="1670" y="441"/>
                  </a:cubicBezTo>
                  <a:cubicBezTo>
                    <a:pt x="1670" y="1103"/>
                    <a:pt x="1103" y="1670"/>
                    <a:pt x="410" y="1670"/>
                  </a:cubicBezTo>
                  <a:cubicBezTo>
                    <a:pt x="158" y="1670"/>
                    <a:pt x="0" y="1859"/>
                    <a:pt x="0" y="2111"/>
                  </a:cubicBezTo>
                  <a:lnTo>
                    <a:pt x="0" y="7057"/>
                  </a:lnTo>
                  <a:cubicBezTo>
                    <a:pt x="0" y="7278"/>
                    <a:pt x="189" y="7498"/>
                    <a:pt x="410" y="7498"/>
                  </a:cubicBezTo>
                  <a:cubicBezTo>
                    <a:pt x="1072" y="7498"/>
                    <a:pt x="1670" y="8034"/>
                    <a:pt x="1670" y="8758"/>
                  </a:cubicBezTo>
                  <a:cubicBezTo>
                    <a:pt x="1670" y="8979"/>
                    <a:pt x="1859" y="9136"/>
                    <a:pt x="2048" y="9136"/>
                  </a:cubicBezTo>
                  <a:lnTo>
                    <a:pt x="4884" y="9136"/>
                  </a:lnTo>
                  <a:lnTo>
                    <a:pt x="5073" y="9326"/>
                  </a:lnTo>
                  <a:lnTo>
                    <a:pt x="5073" y="12318"/>
                  </a:lnTo>
                  <a:cubicBezTo>
                    <a:pt x="5073" y="12562"/>
                    <a:pt x="5298" y="12749"/>
                    <a:pt x="5517" y="12749"/>
                  </a:cubicBezTo>
                  <a:cubicBezTo>
                    <a:pt x="5581" y="12749"/>
                    <a:pt x="5645" y="12732"/>
                    <a:pt x="5703" y="12697"/>
                  </a:cubicBezTo>
                  <a:lnTo>
                    <a:pt x="6743" y="12003"/>
                  </a:lnTo>
                  <a:lnTo>
                    <a:pt x="7782" y="12697"/>
                  </a:lnTo>
                  <a:cubicBezTo>
                    <a:pt x="7850" y="12747"/>
                    <a:pt x="7926" y="12771"/>
                    <a:pt x="8002" y="12771"/>
                  </a:cubicBezTo>
                  <a:cubicBezTo>
                    <a:pt x="8210" y="12771"/>
                    <a:pt x="8412" y="12595"/>
                    <a:pt x="8412" y="12318"/>
                  </a:cubicBezTo>
                  <a:lnTo>
                    <a:pt x="8412" y="9262"/>
                  </a:lnTo>
                  <a:lnTo>
                    <a:pt x="8601" y="9073"/>
                  </a:lnTo>
                  <a:lnTo>
                    <a:pt x="10618" y="9073"/>
                  </a:lnTo>
                  <a:cubicBezTo>
                    <a:pt x="10838" y="9073"/>
                    <a:pt x="10996" y="8884"/>
                    <a:pt x="10996" y="8664"/>
                  </a:cubicBezTo>
                  <a:cubicBezTo>
                    <a:pt x="10996" y="8002"/>
                    <a:pt x="11563" y="7404"/>
                    <a:pt x="12224" y="7404"/>
                  </a:cubicBezTo>
                  <a:cubicBezTo>
                    <a:pt x="12445" y="7404"/>
                    <a:pt x="12665" y="7215"/>
                    <a:pt x="12665" y="6994"/>
                  </a:cubicBezTo>
                  <a:lnTo>
                    <a:pt x="12665" y="2016"/>
                  </a:lnTo>
                  <a:cubicBezTo>
                    <a:pt x="12602" y="1827"/>
                    <a:pt x="12445" y="1670"/>
                    <a:pt x="12224" y="1670"/>
                  </a:cubicBezTo>
                  <a:cubicBezTo>
                    <a:pt x="11531" y="1670"/>
                    <a:pt x="10996" y="1103"/>
                    <a:pt x="10996" y="441"/>
                  </a:cubicBezTo>
                  <a:cubicBezTo>
                    <a:pt x="10996" y="221"/>
                    <a:pt x="10807" y="0"/>
                    <a:pt x="10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4" name="Google Shape;10444;p85"/>
            <p:cNvSpPr/>
            <p:nvPr/>
          </p:nvSpPr>
          <p:spPr>
            <a:xfrm>
              <a:off x="-61701425" y="2705875"/>
              <a:ext cx="151250" cy="21275"/>
            </a:xfrm>
            <a:custGeom>
              <a:avLst/>
              <a:gdLst/>
              <a:ahLst/>
              <a:cxnLst/>
              <a:rect l="l" t="t" r="r" b="b"/>
              <a:pathLst>
                <a:path w="605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5671" y="851"/>
                  </a:lnTo>
                  <a:cubicBezTo>
                    <a:pt x="5892" y="851"/>
                    <a:pt x="6049" y="662"/>
                    <a:pt x="6049" y="410"/>
                  </a:cubicBezTo>
                  <a:cubicBezTo>
                    <a:pt x="6049" y="189"/>
                    <a:pt x="5860" y="0"/>
                    <a:pt x="56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85"/>
            <p:cNvSpPr/>
            <p:nvPr/>
          </p:nvSpPr>
          <p:spPr>
            <a:xfrm>
              <a:off x="-61742375" y="2747625"/>
              <a:ext cx="233925" cy="22075"/>
            </a:xfrm>
            <a:custGeom>
              <a:avLst/>
              <a:gdLst/>
              <a:ahLst/>
              <a:cxnLst/>
              <a:rect l="l" t="t" r="r" b="b"/>
              <a:pathLst>
                <a:path w="9357" h="883" extrusionOk="0">
                  <a:moveTo>
                    <a:pt x="410" y="0"/>
                  </a:moveTo>
                  <a:cubicBezTo>
                    <a:pt x="158" y="0"/>
                    <a:pt x="0" y="221"/>
                    <a:pt x="0" y="441"/>
                  </a:cubicBezTo>
                  <a:cubicBezTo>
                    <a:pt x="0" y="693"/>
                    <a:pt x="221" y="882"/>
                    <a:pt x="410" y="882"/>
                  </a:cubicBezTo>
                  <a:lnTo>
                    <a:pt x="8948" y="882"/>
                  </a:lnTo>
                  <a:cubicBezTo>
                    <a:pt x="9200" y="882"/>
                    <a:pt x="9357" y="693"/>
                    <a:pt x="9357" y="441"/>
                  </a:cubicBezTo>
                  <a:cubicBezTo>
                    <a:pt x="9357" y="221"/>
                    <a:pt x="9137" y="0"/>
                    <a:pt x="8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6" name="Google Shape;10446;p85"/>
          <p:cNvGrpSpPr/>
          <p:nvPr/>
        </p:nvGrpSpPr>
        <p:grpSpPr>
          <a:xfrm>
            <a:off x="3508137" y="2968936"/>
            <a:ext cx="367165" cy="349294"/>
            <a:chOff x="-59889100" y="1945025"/>
            <a:chExt cx="317425" cy="301975"/>
          </a:xfrm>
          <a:solidFill>
            <a:schemeClr val="accent1">
              <a:lumMod val="75000"/>
            </a:schemeClr>
          </a:solidFill>
        </p:grpSpPr>
        <p:sp>
          <p:nvSpPr>
            <p:cNvPr id="10447" name="Google Shape;10447;p85"/>
            <p:cNvSpPr/>
            <p:nvPr/>
          </p:nvSpPr>
          <p:spPr>
            <a:xfrm>
              <a:off x="-59845000" y="2074200"/>
              <a:ext cx="63025" cy="61450"/>
            </a:xfrm>
            <a:custGeom>
              <a:avLst/>
              <a:gdLst/>
              <a:ahLst/>
              <a:cxnLst/>
              <a:rect l="l" t="t" r="r" b="b"/>
              <a:pathLst>
                <a:path w="2521" h="2458" extrusionOk="0">
                  <a:moveTo>
                    <a:pt x="1702" y="788"/>
                  </a:moveTo>
                  <a:lnTo>
                    <a:pt x="1702" y="1639"/>
                  </a:lnTo>
                  <a:lnTo>
                    <a:pt x="883" y="1639"/>
                  </a:lnTo>
                  <a:lnTo>
                    <a:pt x="883" y="788"/>
                  </a:lnTo>
                  <a:close/>
                  <a:moveTo>
                    <a:pt x="442" y="0"/>
                  </a:moveTo>
                  <a:cubicBezTo>
                    <a:pt x="190" y="0"/>
                    <a:pt x="1" y="190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58"/>
                    <a:pt x="442" y="2458"/>
                  </a:cubicBezTo>
                  <a:lnTo>
                    <a:pt x="2080" y="2458"/>
                  </a:lnTo>
                  <a:cubicBezTo>
                    <a:pt x="2332" y="2458"/>
                    <a:pt x="2521" y="2237"/>
                    <a:pt x="2521" y="2048"/>
                  </a:cubicBezTo>
                  <a:lnTo>
                    <a:pt x="2521" y="410"/>
                  </a:lnTo>
                  <a:cubicBezTo>
                    <a:pt x="2521" y="158"/>
                    <a:pt x="2332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85"/>
            <p:cNvSpPr/>
            <p:nvPr/>
          </p:nvSpPr>
          <p:spPr>
            <a:xfrm>
              <a:off x="-59761500" y="1990700"/>
              <a:ext cx="61450" cy="144950"/>
            </a:xfrm>
            <a:custGeom>
              <a:avLst/>
              <a:gdLst/>
              <a:ahLst/>
              <a:cxnLst/>
              <a:rect l="l" t="t" r="r" b="b"/>
              <a:pathLst>
                <a:path w="2458" h="5798" extrusionOk="0">
                  <a:moveTo>
                    <a:pt x="1670" y="820"/>
                  </a:moveTo>
                  <a:lnTo>
                    <a:pt x="1670" y="4979"/>
                  </a:lnTo>
                  <a:lnTo>
                    <a:pt x="851" y="4979"/>
                  </a:lnTo>
                  <a:lnTo>
                    <a:pt x="851" y="820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411"/>
                  </a:cubicBezTo>
                  <a:lnTo>
                    <a:pt x="0" y="5357"/>
                  </a:lnTo>
                  <a:cubicBezTo>
                    <a:pt x="0" y="5577"/>
                    <a:pt x="158" y="5798"/>
                    <a:pt x="410" y="5798"/>
                  </a:cubicBezTo>
                  <a:lnTo>
                    <a:pt x="2048" y="5798"/>
                  </a:lnTo>
                  <a:cubicBezTo>
                    <a:pt x="2300" y="5798"/>
                    <a:pt x="2458" y="5577"/>
                    <a:pt x="2458" y="5388"/>
                  </a:cubicBezTo>
                  <a:lnTo>
                    <a:pt x="2458" y="411"/>
                  </a:lnTo>
                  <a:cubicBezTo>
                    <a:pt x="2458" y="158"/>
                    <a:pt x="2269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85"/>
            <p:cNvSpPr/>
            <p:nvPr/>
          </p:nvSpPr>
          <p:spPr>
            <a:xfrm>
              <a:off x="-59678800" y="2053725"/>
              <a:ext cx="61450" cy="81925"/>
            </a:xfrm>
            <a:custGeom>
              <a:avLst/>
              <a:gdLst/>
              <a:ahLst/>
              <a:cxnLst/>
              <a:rect l="l" t="t" r="r" b="b"/>
              <a:pathLst>
                <a:path w="2458" h="3277" extrusionOk="0">
                  <a:moveTo>
                    <a:pt x="1670" y="788"/>
                  </a:moveTo>
                  <a:lnTo>
                    <a:pt x="1670" y="2458"/>
                  </a:lnTo>
                  <a:lnTo>
                    <a:pt x="851" y="2458"/>
                  </a:lnTo>
                  <a:lnTo>
                    <a:pt x="851" y="788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lnTo>
                    <a:pt x="0" y="2867"/>
                  </a:lnTo>
                  <a:cubicBezTo>
                    <a:pt x="0" y="3056"/>
                    <a:pt x="158" y="3277"/>
                    <a:pt x="410" y="3277"/>
                  </a:cubicBezTo>
                  <a:lnTo>
                    <a:pt x="2048" y="3277"/>
                  </a:lnTo>
                  <a:cubicBezTo>
                    <a:pt x="2300" y="3277"/>
                    <a:pt x="2458" y="3056"/>
                    <a:pt x="2458" y="2867"/>
                  </a:cubicBezTo>
                  <a:lnTo>
                    <a:pt x="2458" y="410"/>
                  </a:lnTo>
                  <a:cubicBezTo>
                    <a:pt x="2458" y="158"/>
                    <a:pt x="2269" y="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0" name="Google Shape;10450;p85"/>
            <p:cNvSpPr/>
            <p:nvPr/>
          </p:nvSpPr>
          <p:spPr>
            <a:xfrm>
              <a:off x="-59889100" y="1945025"/>
              <a:ext cx="317425" cy="301975"/>
            </a:xfrm>
            <a:custGeom>
              <a:avLst/>
              <a:gdLst/>
              <a:ahLst/>
              <a:cxnLst/>
              <a:rect l="l" t="t" r="r" b="b"/>
              <a:pathLst>
                <a:path w="12697" h="12079" extrusionOk="0">
                  <a:moveTo>
                    <a:pt x="6333" y="851"/>
                  </a:moveTo>
                  <a:cubicBezTo>
                    <a:pt x="9357" y="851"/>
                    <a:pt x="11846" y="2931"/>
                    <a:pt x="11846" y="5546"/>
                  </a:cubicBezTo>
                  <a:cubicBezTo>
                    <a:pt x="11846" y="8129"/>
                    <a:pt x="9357" y="10208"/>
                    <a:pt x="6333" y="10208"/>
                  </a:cubicBezTo>
                  <a:cubicBezTo>
                    <a:pt x="5482" y="10208"/>
                    <a:pt x="4600" y="10019"/>
                    <a:pt x="3812" y="9704"/>
                  </a:cubicBezTo>
                  <a:cubicBezTo>
                    <a:pt x="3757" y="9682"/>
                    <a:pt x="3697" y="9671"/>
                    <a:pt x="3637" y="9671"/>
                  </a:cubicBezTo>
                  <a:cubicBezTo>
                    <a:pt x="3529" y="9671"/>
                    <a:pt x="3421" y="9706"/>
                    <a:pt x="3340" y="9767"/>
                  </a:cubicBezTo>
                  <a:lnTo>
                    <a:pt x="2489" y="10649"/>
                  </a:lnTo>
                  <a:lnTo>
                    <a:pt x="2489" y="9074"/>
                  </a:lnTo>
                  <a:cubicBezTo>
                    <a:pt x="2489" y="8948"/>
                    <a:pt x="2426" y="8822"/>
                    <a:pt x="2363" y="8759"/>
                  </a:cubicBezTo>
                  <a:cubicBezTo>
                    <a:pt x="1387" y="7877"/>
                    <a:pt x="819" y="6743"/>
                    <a:pt x="819" y="5514"/>
                  </a:cubicBezTo>
                  <a:cubicBezTo>
                    <a:pt x="819" y="2962"/>
                    <a:pt x="3308" y="851"/>
                    <a:pt x="6333" y="851"/>
                  </a:cubicBezTo>
                  <a:close/>
                  <a:moveTo>
                    <a:pt x="6333" y="1"/>
                  </a:moveTo>
                  <a:cubicBezTo>
                    <a:pt x="2836" y="1"/>
                    <a:pt x="0" y="2490"/>
                    <a:pt x="0" y="5514"/>
                  </a:cubicBezTo>
                  <a:cubicBezTo>
                    <a:pt x="0" y="6963"/>
                    <a:pt x="599" y="8255"/>
                    <a:pt x="1639" y="9263"/>
                  </a:cubicBezTo>
                  <a:lnTo>
                    <a:pt x="1639" y="11689"/>
                  </a:lnTo>
                  <a:cubicBezTo>
                    <a:pt x="1639" y="11918"/>
                    <a:pt x="1832" y="12079"/>
                    <a:pt x="2045" y="12079"/>
                  </a:cubicBezTo>
                  <a:cubicBezTo>
                    <a:pt x="2153" y="12079"/>
                    <a:pt x="2267" y="12037"/>
                    <a:pt x="2363" y="11941"/>
                  </a:cubicBezTo>
                  <a:lnTo>
                    <a:pt x="3749" y="10555"/>
                  </a:lnTo>
                  <a:cubicBezTo>
                    <a:pt x="4569" y="10901"/>
                    <a:pt x="5419" y="11027"/>
                    <a:pt x="6333" y="11027"/>
                  </a:cubicBezTo>
                  <a:cubicBezTo>
                    <a:pt x="9830" y="11027"/>
                    <a:pt x="12697" y="8570"/>
                    <a:pt x="12697" y="5514"/>
                  </a:cubicBezTo>
                  <a:cubicBezTo>
                    <a:pt x="12697" y="2490"/>
                    <a:pt x="9861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51" name="Google Shape;10451;p85"/>
          <p:cNvSpPr/>
          <p:nvPr/>
        </p:nvSpPr>
        <p:spPr>
          <a:xfrm>
            <a:off x="3501697" y="3436096"/>
            <a:ext cx="368091" cy="287006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3"/>
                </a:lnTo>
                <a:lnTo>
                  <a:pt x="978" y="6239"/>
                </a:lnTo>
                <a:cubicBezTo>
                  <a:pt x="963" y="6253"/>
                  <a:pt x="945" y="6259"/>
                  <a:pt x="926" y="6259"/>
                </a:cubicBezTo>
                <a:cubicBezTo>
                  <a:pt x="863" y="6259"/>
                  <a:pt x="788" y="619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10177" y="1796"/>
                </a:moveTo>
                <a:lnTo>
                  <a:pt x="10177" y="8129"/>
                </a:lnTo>
                <a:lnTo>
                  <a:pt x="2458" y="5892"/>
                </a:lnTo>
                <a:lnTo>
                  <a:pt x="2458" y="4033"/>
                </a:lnTo>
                <a:lnTo>
                  <a:pt x="10177" y="1796"/>
                </a:lnTo>
                <a:close/>
                <a:moveTo>
                  <a:pt x="4128" y="7247"/>
                </a:moveTo>
                <a:lnTo>
                  <a:pt x="6963" y="8066"/>
                </a:lnTo>
                <a:cubicBezTo>
                  <a:pt x="6648" y="8507"/>
                  <a:pt x="6176" y="8822"/>
                  <a:pt x="5640" y="8822"/>
                </a:cubicBezTo>
                <a:cubicBezTo>
                  <a:pt x="4758" y="8822"/>
                  <a:pt x="4097" y="8097"/>
                  <a:pt x="4128" y="7247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261"/>
                </a:cubicBezTo>
                <a:lnTo>
                  <a:pt x="11815" y="8696"/>
                </a:lnTo>
                <a:cubicBezTo>
                  <a:pt x="11815" y="8916"/>
                  <a:pt x="11626" y="9137"/>
                  <a:pt x="11374" y="9137"/>
                </a:cubicBezTo>
                <a:cubicBezTo>
                  <a:pt x="11154" y="9137"/>
                  <a:pt x="10996" y="8916"/>
                  <a:pt x="10996" y="8696"/>
                </a:cubicBezTo>
                <a:lnTo>
                  <a:pt x="10996" y="1261"/>
                </a:lnTo>
                <a:cubicBezTo>
                  <a:pt x="10996" y="1009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39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4"/>
                  <a:pt x="983" y="7094"/>
                </a:cubicBezTo>
                <a:cubicBezTo>
                  <a:pt x="1127" y="7094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12"/>
                  <a:pt x="4254" y="9641"/>
                  <a:pt x="5672" y="9641"/>
                </a:cubicBezTo>
                <a:cubicBezTo>
                  <a:pt x="6585" y="9641"/>
                  <a:pt x="7405" y="9074"/>
                  <a:pt x="7814" y="8286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64"/>
                </a:cubicBezTo>
                <a:lnTo>
                  <a:pt x="12729" y="1198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52" name="Google Shape;10452;p85"/>
          <p:cNvGrpSpPr/>
          <p:nvPr/>
        </p:nvGrpSpPr>
        <p:grpSpPr>
          <a:xfrm>
            <a:off x="3507226" y="3839471"/>
            <a:ext cx="368987" cy="365459"/>
            <a:chOff x="-59889100" y="2671925"/>
            <a:chExt cx="319000" cy="315950"/>
          </a:xfrm>
          <a:solidFill>
            <a:schemeClr val="accent1">
              <a:lumMod val="75000"/>
            </a:schemeClr>
          </a:solidFill>
        </p:grpSpPr>
        <p:sp>
          <p:nvSpPr>
            <p:cNvPr id="10453" name="Google Shape;10453;p85"/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85"/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85"/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6" name="Google Shape;10456;p85"/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7" name="Google Shape;10457;p85"/>
          <p:cNvGrpSpPr/>
          <p:nvPr/>
        </p:nvGrpSpPr>
        <p:grpSpPr>
          <a:xfrm>
            <a:off x="2620204" y="4281976"/>
            <a:ext cx="367165" cy="366269"/>
            <a:chOff x="-59092025" y="2296300"/>
            <a:chExt cx="317425" cy="316650"/>
          </a:xfrm>
          <a:solidFill>
            <a:schemeClr val="accent1">
              <a:lumMod val="75000"/>
            </a:schemeClr>
          </a:solidFill>
        </p:grpSpPr>
        <p:sp>
          <p:nvSpPr>
            <p:cNvPr id="10458" name="Google Shape;10458;p85"/>
            <p:cNvSpPr/>
            <p:nvPr/>
          </p:nvSpPr>
          <p:spPr>
            <a:xfrm>
              <a:off x="-58994350" y="2382950"/>
              <a:ext cx="122875" cy="133925"/>
            </a:xfrm>
            <a:custGeom>
              <a:avLst/>
              <a:gdLst/>
              <a:ahLst/>
              <a:cxnLst/>
              <a:rect l="l" t="t" r="r" b="b"/>
              <a:pathLst>
                <a:path w="4915" h="5357" extrusionOk="0">
                  <a:moveTo>
                    <a:pt x="2457" y="819"/>
                  </a:moveTo>
                  <a:cubicBezTo>
                    <a:pt x="2930" y="819"/>
                    <a:pt x="3277" y="1166"/>
                    <a:pt x="3277" y="1639"/>
                  </a:cubicBezTo>
                  <a:cubicBezTo>
                    <a:pt x="3277" y="2111"/>
                    <a:pt x="2930" y="2458"/>
                    <a:pt x="2457" y="2458"/>
                  </a:cubicBezTo>
                  <a:cubicBezTo>
                    <a:pt x="1985" y="2458"/>
                    <a:pt x="1607" y="2111"/>
                    <a:pt x="1607" y="1639"/>
                  </a:cubicBezTo>
                  <a:cubicBezTo>
                    <a:pt x="1607" y="1166"/>
                    <a:pt x="2016" y="819"/>
                    <a:pt x="2457" y="819"/>
                  </a:cubicBezTo>
                  <a:close/>
                  <a:moveTo>
                    <a:pt x="2489" y="3245"/>
                  </a:moveTo>
                  <a:cubicBezTo>
                    <a:pt x="3277" y="3245"/>
                    <a:pt x="3907" y="3781"/>
                    <a:pt x="4096" y="4506"/>
                  </a:cubicBezTo>
                  <a:lnTo>
                    <a:pt x="882" y="4506"/>
                  </a:lnTo>
                  <a:cubicBezTo>
                    <a:pt x="1071" y="3812"/>
                    <a:pt x="1701" y="3245"/>
                    <a:pt x="2489" y="3245"/>
                  </a:cubicBezTo>
                  <a:close/>
                  <a:moveTo>
                    <a:pt x="2489" y="0"/>
                  </a:moveTo>
                  <a:cubicBezTo>
                    <a:pt x="1575" y="0"/>
                    <a:pt x="819" y="725"/>
                    <a:pt x="819" y="1639"/>
                  </a:cubicBezTo>
                  <a:cubicBezTo>
                    <a:pt x="819" y="2080"/>
                    <a:pt x="977" y="2458"/>
                    <a:pt x="1292" y="2773"/>
                  </a:cubicBezTo>
                  <a:cubicBezTo>
                    <a:pt x="567" y="3214"/>
                    <a:pt x="0" y="4001"/>
                    <a:pt x="0" y="4947"/>
                  </a:cubicBezTo>
                  <a:cubicBezTo>
                    <a:pt x="0" y="5199"/>
                    <a:pt x="189" y="5356"/>
                    <a:pt x="410" y="5356"/>
                  </a:cubicBezTo>
                  <a:lnTo>
                    <a:pt x="4537" y="5356"/>
                  </a:lnTo>
                  <a:cubicBezTo>
                    <a:pt x="4757" y="5356"/>
                    <a:pt x="4915" y="5136"/>
                    <a:pt x="4915" y="4947"/>
                  </a:cubicBezTo>
                  <a:cubicBezTo>
                    <a:pt x="4915" y="4001"/>
                    <a:pt x="4411" y="3182"/>
                    <a:pt x="3655" y="2773"/>
                  </a:cubicBezTo>
                  <a:cubicBezTo>
                    <a:pt x="3938" y="2458"/>
                    <a:pt x="4127" y="2080"/>
                    <a:pt x="4127" y="1639"/>
                  </a:cubicBezTo>
                  <a:cubicBezTo>
                    <a:pt x="4127" y="725"/>
                    <a:pt x="3403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85"/>
            <p:cNvSpPr/>
            <p:nvPr/>
          </p:nvSpPr>
          <p:spPr>
            <a:xfrm>
              <a:off x="-59092025" y="2296300"/>
              <a:ext cx="317425" cy="316650"/>
            </a:xfrm>
            <a:custGeom>
              <a:avLst/>
              <a:gdLst/>
              <a:ahLst/>
              <a:cxnLst/>
              <a:rect l="l" t="t" r="r" b="b"/>
              <a:pathLst>
                <a:path w="12697" h="12666" extrusionOk="0">
                  <a:moveTo>
                    <a:pt x="1261" y="820"/>
                  </a:moveTo>
                  <a:cubicBezTo>
                    <a:pt x="1513" y="820"/>
                    <a:pt x="1702" y="1009"/>
                    <a:pt x="1702" y="1198"/>
                  </a:cubicBezTo>
                  <a:cubicBezTo>
                    <a:pt x="1670" y="1450"/>
                    <a:pt x="1513" y="1639"/>
                    <a:pt x="1261" y="1639"/>
                  </a:cubicBezTo>
                  <a:cubicBezTo>
                    <a:pt x="1040" y="1639"/>
                    <a:pt x="883" y="1450"/>
                    <a:pt x="883" y="1198"/>
                  </a:cubicBezTo>
                  <a:cubicBezTo>
                    <a:pt x="883" y="977"/>
                    <a:pt x="1072" y="820"/>
                    <a:pt x="1261" y="820"/>
                  </a:cubicBezTo>
                  <a:close/>
                  <a:moveTo>
                    <a:pt x="11468" y="820"/>
                  </a:moveTo>
                  <a:cubicBezTo>
                    <a:pt x="11720" y="820"/>
                    <a:pt x="11878" y="1009"/>
                    <a:pt x="11878" y="1198"/>
                  </a:cubicBezTo>
                  <a:cubicBezTo>
                    <a:pt x="11878" y="1450"/>
                    <a:pt x="11657" y="1639"/>
                    <a:pt x="11468" y="1639"/>
                  </a:cubicBezTo>
                  <a:cubicBezTo>
                    <a:pt x="11248" y="1639"/>
                    <a:pt x="11027" y="1450"/>
                    <a:pt x="11027" y="1198"/>
                  </a:cubicBezTo>
                  <a:cubicBezTo>
                    <a:pt x="11027" y="1009"/>
                    <a:pt x="11248" y="820"/>
                    <a:pt x="11468" y="820"/>
                  </a:cubicBezTo>
                  <a:close/>
                  <a:moveTo>
                    <a:pt x="6396" y="2616"/>
                  </a:moveTo>
                  <a:cubicBezTo>
                    <a:pt x="7341" y="2616"/>
                    <a:pt x="8286" y="2994"/>
                    <a:pt x="9042" y="3718"/>
                  </a:cubicBezTo>
                  <a:cubicBezTo>
                    <a:pt x="10492" y="5136"/>
                    <a:pt x="10492" y="7499"/>
                    <a:pt x="9042" y="8917"/>
                  </a:cubicBezTo>
                  <a:cubicBezTo>
                    <a:pt x="8318" y="9641"/>
                    <a:pt x="7373" y="10019"/>
                    <a:pt x="6396" y="10019"/>
                  </a:cubicBezTo>
                  <a:cubicBezTo>
                    <a:pt x="4348" y="10019"/>
                    <a:pt x="2647" y="8381"/>
                    <a:pt x="2647" y="6333"/>
                  </a:cubicBezTo>
                  <a:cubicBezTo>
                    <a:pt x="2647" y="4222"/>
                    <a:pt x="4348" y="2616"/>
                    <a:pt x="6396" y="2616"/>
                  </a:cubicBezTo>
                  <a:close/>
                  <a:moveTo>
                    <a:pt x="1261" y="10965"/>
                  </a:moveTo>
                  <a:cubicBezTo>
                    <a:pt x="1513" y="10965"/>
                    <a:pt x="1702" y="11185"/>
                    <a:pt x="1702" y="11406"/>
                  </a:cubicBezTo>
                  <a:cubicBezTo>
                    <a:pt x="1670" y="11658"/>
                    <a:pt x="1513" y="11847"/>
                    <a:pt x="1261" y="11847"/>
                  </a:cubicBezTo>
                  <a:cubicBezTo>
                    <a:pt x="1040" y="11847"/>
                    <a:pt x="883" y="11658"/>
                    <a:pt x="883" y="11406"/>
                  </a:cubicBezTo>
                  <a:cubicBezTo>
                    <a:pt x="883" y="11185"/>
                    <a:pt x="1072" y="10965"/>
                    <a:pt x="1261" y="10965"/>
                  </a:cubicBezTo>
                  <a:close/>
                  <a:moveTo>
                    <a:pt x="11468" y="11028"/>
                  </a:moveTo>
                  <a:cubicBezTo>
                    <a:pt x="11720" y="11028"/>
                    <a:pt x="11878" y="11217"/>
                    <a:pt x="11878" y="11437"/>
                  </a:cubicBezTo>
                  <a:cubicBezTo>
                    <a:pt x="11878" y="11689"/>
                    <a:pt x="11657" y="11878"/>
                    <a:pt x="11468" y="11878"/>
                  </a:cubicBezTo>
                  <a:cubicBezTo>
                    <a:pt x="11248" y="11878"/>
                    <a:pt x="11027" y="11689"/>
                    <a:pt x="11027" y="11437"/>
                  </a:cubicBezTo>
                  <a:cubicBezTo>
                    <a:pt x="11027" y="11217"/>
                    <a:pt x="11248" y="11028"/>
                    <a:pt x="11468" y="1102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418" y="2458"/>
                    <a:pt x="1576" y="2427"/>
                    <a:pt x="1796" y="2364"/>
                  </a:cubicBezTo>
                  <a:lnTo>
                    <a:pt x="2836" y="3403"/>
                  </a:lnTo>
                  <a:cubicBezTo>
                    <a:pt x="2174" y="4222"/>
                    <a:pt x="1828" y="5231"/>
                    <a:pt x="1828" y="6302"/>
                  </a:cubicBezTo>
                  <a:cubicBezTo>
                    <a:pt x="1828" y="7341"/>
                    <a:pt x="2174" y="8381"/>
                    <a:pt x="2899" y="9200"/>
                  </a:cubicBezTo>
                  <a:lnTo>
                    <a:pt x="1796" y="10303"/>
                  </a:lnTo>
                  <a:cubicBezTo>
                    <a:pt x="1639" y="10240"/>
                    <a:pt x="1418" y="10177"/>
                    <a:pt x="1229" y="10177"/>
                  </a:cubicBezTo>
                  <a:cubicBezTo>
                    <a:pt x="567" y="10177"/>
                    <a:pt x="0" y="10744"/>
                    <a:pt x="0" y="11437"/>
                  </a:cubicBezTo>
                  <a:cubicBezTo>
                    <a:pt x="0" y="12130"/>
                    <a:pt x="567" y="12666"/>
                    <a:pt x="1229" y="12666"/>
                  </a:cubicBezTo>
                  <a:cubicBezTo>
                    <a:pt x="1891" y="12666"/>
                    <a:pt x="2489" y="12130"/>
                    <a:pt x="2489" y="11437"/>
                  </a:cubicBezTo>
                  <a:cubicBezTo>
                    <a:pt x="2489" y="11248"/>
                    <a:pt x="2458" y="11091"/>
                    <a:pt x="2363" y="10901"/>
                  </a:cubicBezTo>
                  <a:lnTo>
                    <a:pt x="3466" y="9799"/>
                  </a:lnTo>
                  <a:cubicBezTo>
                    <a:pt x="4317" y="10460"/>
                    <a:pt x="5325" y="10838"/>
                    <a:pt x="6396" y="10838"/>
                  </a:cubicBezTo>
                  <a:cubicBezTo>
                    <a:pt x="7467" y="10838"/>
                    <a:pt x="8475" y="10492"/>
                    <a:pt x="9263" y="9830"/>
                  </a:cubicBezTo>
                  <a:lnTo>
                    <a:pt x="10334" y="10901"/>
                  </a:lnTo>
                  <a:cubicBezTo>
                    <a:pt x="10240" y="11059"/>
                    <a:pt x="10208" y="11248"/>
                    <a:pt x="10208" y="11437"/>
                  </a:cubicBezTo>
                  <a:cubicBezTo>
                    <a:pt x="10208" y="12099"/>
                    <a:pt x="10775" y="12666"/>
                    <a:pt x="11468" y="12666"/>
                  </a:cubicBezTo>
                  <a:cubicBezTo>
                    <a:pt x="12130" y="12666"/>
                    <a:pt x="12697" y="12099"/>
                    <a:pt x="12697" y="11437"/>
                  </a:cubicBezTo>
                  <a:cubicBezTo>
                    <a:pt x="12697" y="10775"/>
                    <a:pt x="12130" y="10177"/>
                    <a:pt x="11468" y="10177"/>
                  </a:cubicBezTo>
                  <a:cubicBezTo>
                    <a:pt x="11279" y="10177"/>
                    <a:pt x="11122" y="10208"/>
                    <a:pt x="10933" y="10303"/>
                  </a:cubicBezTo>
                  <a:lnTo>
                    <a:pt x="9861" y="9232"/>
                  </a:lnTo>
                  <a:cubicBezTo>
                    <a:pt x="11279" y="7562"/>
                    <a:pt x="11279" y="5073"/>
                    <a:pt x="9861" y="3403"/>
                  </a:cubicBezTo>
                  <a:lnTo>
                    <a:pt x="10933" y="2364"/>
                  </a:lnTo>
                  <a:cubicBezTo>
                    <a:pt x="11122" y="2427"/>
                    <a:pt x="11279" y="2458"/>
                    <a:pt x="11468" y="2458"/>
                  </a:cubicBezTo>
                  <a:cubicBezTo>
                    <a:pt x="12130" y="2458"/>
                    <a:pt x="12697" y="1923"/>
                    <a:pt x="12697" y="1198"/>
                  </a:cubicBezTo>
                  <a:cubicBezTo>
                    <a:pt x="12697" y="536"/>
                    <a:pt x="12130" y="1"/>
                    <a:pt x="11468" y="1"/>
                  </a:cubicBezTo>
                  <a:cubicBezTo>
                    <a:pt x="10807" y="1"/>
                    <a:pt x="10208" y="536"/>
                    <a:pt x="10208" y="1198"/>
                  </a:cubicBezTo>
                  <a:cubicBezTo>
                    <a:pt x="10208" y="1419"/>
                    <a:pt x="10240" y="1576"/>
                    <a:pt x="10334" y="1765"/>
                  </a:cubicBezTo>
                  <a:lnTo>
                    <a:pt x="9263" y="2836"/>
                  </a:lnTo>
                  <a:cubicBezTo>
                    <a:pt x="8412" y="2127"/>
                    <a:pt x="7373" y="1773"/>
                    <a:pt x="6337" y="1773"/>
                  </a:cubicBezTo>
                  <a:cubicBezTo>
                    <a:pt x="5301" y="1773"/>
                    <a:pt x="4269" y="2127"/>
                    <a:pt x="3434" y="2836"/>
                  </a:cubicBezTo>
                  <a:lnTo>
                    <a:pt x="2363" y="1765"/>
                  </a:lnTo>
                  <a:cubicBezTo>
                    <a:pt x="2458" y="1608"/>
                    <a:pt x="2489" y="1419"/>
                    <a:pt x="2489" y="1198"/>
                  </a:cubicBezTo>
                  <a:cubicBezTo>
                    <a:pt x="2489" y="536"/>
                    <a:pt x="1954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0" name="Google Shape;10460;p85"/>
          <p:cNvGrpSpPr/>
          <p:nvPr/>
        </p:nvGrpSpPr>
        <p:grpSpPr>
          <a:xfrm>
            <a:off x="4865611" y="1532895"/>
            <a:ext cx="353174" cy="347599"/>
            <a:chOff x="683125" y="1955275"/>
            <a:chExt cx="299325" cy="294600"/>
          </a:xfrm>
          <a:solidFill>
            <a:schemeClr val="accent1">
              <a:lumMod val="75000"/>
            </a:schemeClr>
          </a:solidFill>
        </p:grpSpPr>
        <p:sp>
          <p:nvSpPr>
            <p:cNvPr id="10461" name="Google Shape;10461;p85"/>
            <p:cNvSpPr/>
            <p:nvPr/>
          </p:nvSpPr>
          <p:spPr>
            <a:xfrm>
              <a:off x="876875" y="1989925"/>
              <a:ext cx="52800" cy="63825"/>
            </a:xfrm>
            <a:custGeom>
              <a:avLst/>
              <a:gdLst/>
              <a:ahLst/>
              <a:cxnLst/>
              <a:rect l="l" t="t" r="r" b="b"/>
              <a:pathLst>
                <a:path w="2112" h="2553" extrusionOk="0">
                  <a:moveTo>
                    <a:pt x="1072" y="0"/>
                  </a:moveTo>
                  <a:cubicBezTo>
                    <a:pt x="473" y="0"/>
                    <a:pt x="64" y="473"/>
                    <a:pt x="64" y="1009"/>
                  </a:cubicBezTo>
                  <a:cubicBezTo>
                    <a:pt x="1" y="1229"/>
                    <a:pt x="158" y="1324"/>
                    <a:pt x="379" y="1324"/>
                  </a:cubicBezTo>
                  <a:cubicBezTo>
                    <a:pt x="568" y="1324"/>
                    <a:pt x="725" y="1166"/>
                    <a:pt x="725" y="977"/>
                  </a:cubicBezTo>
                  <a:cubicBezTo>
                    <a:pt x="725" y="788"/>
                    <a:pt x="883" y="631"/>
                    <a:pt x="1072" y="631"/>
                  </a:cubicBezTo>
                  <a:cubicBezTo>
                    <a:pt x="1261" y="631"/>
                    <a:pt x="1418" y="788"/>
                    <a:pt x="1418" y="977"/>
                  </a:cubicBezTo>
                  <a:cubicBezTo>
                    <a:pt x="1418" y="1103"/>
                    <a:pt x="1355" y="1198"/>
                    <a:pt x="1229" y="1292"/>
                  </a:cubicBezTo>
                  <a:cubicBezTo>
                    <a:pt x="914" y="1450"/>
                    <a:pt x="725" y="1796"/>
                    <a:pt x="725" y="2206"/>
                  </a:cubicBezTo>
                  <a:cubicBezTo>
                    <a:pt x="725" y="2395"/>
                    <a:pt x="883" y="2552"/>
                    <a:pt x="1072" y="2552"/>
                  </a:cubicBezTo>
                  <a:cubicBezTo>
                    <a:pt x="1261" y="2552"/>
                    <a:pt x="1418" y="2395"/>
                    <a:pt x="1418" y="2206"/>
                  </a:cubicBezTo>
                  <a:cubicBezTo>
                    <a:pt x="1418" y="2080"/>
                    <a:pt x="1481" y="1954"/>
                    <a:pt x="1544" y="1922"/>
                  </a:cubicBezTo>
                  <a:cubicBezTo>
                    <a:pt x="1891" y="1733"/>
                    <a:pt x="2111" y="1355"/>
                    <a:pt x="2111" y="1009"/>
                  </a:cubicBezTo>
                  <a:cubicBezTo>
                    <a:pt x="2111" y="410"/>
                    <a:pt x="1639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85"/>
            <p:cNvSpPr/>
            <p:nvPr/>
          </p:nvSpPr>
          <p:spPr>
            <a:xfrm>
              <a:off x="683125" y="2058450"/>
              <a:ext cx="159900" cy="191425"/>
            </a:xfrm>
            <a:custGeom>
              <a:avLst/>
              <a:gdLst/>
              <a:ahLst/>
              <a:cxnLst/>
              <a:rect l="l" t="t" r="r" b="b"/>
              <a:pathLst>
                <a:path w="6396" h="7657" extrusionOk="0">
                  <a:moveTo>
                    <a:pt x="3245" y="693"/>
                  </a:moveTo>
                  <a:cubicBezTo>
                    <a:pt x="3812" y="693"/>
                    <a:pt x="4285" y="1166"/>
                    <a:pt x="4285" y="1702"/>
                  </a:cubicBezTo>
                  <a:cubicBezTo>
                    <a:pt x="4285" y="2269"/>
                    <a:pt x="3812" y="2710"/>
                    <a:pt x="3245" y="2710"/>
                  </a:cubicBezTo>
                  <a:cubicBezTo>
                    <a:pt x="2647" y="2710"/>
                    <a:pt x="2174" y="2269"/>
                    <a:pt x="2174" y="1702"/>
                  </a:cubicBezTo>
                  <a:cubicBezTo>
                    <a:pt x="2174" y="1166"/>
                    <a:pt x="2678" y="693"/>
                    <a:pt x="3245" y="693"/>
                  </a:cubicBezTo>
                  <a:close/>
                  <a:moveTo>
                    <a:pt x="3245" y="3434"/>
                  </a:moveTo>
                  <a:cubicBezTo>
                    <a:pt x="4569" y="3434"/>
                    <a:pt x="5671" y="4537"/>
                    <a:pt x="5671" y="5892"/>
                  </a:cubicBezTo>
                  <a:lnTo>
                    <a:pt x="5671" y="6994"/>
                  </a:lnTo>
                  <a:lnTo>
                    <a:pt x="788" y="6994"/>
                  </a:lnTo>
                  <a:lnTo>
                    <a:pt x="788" y="5892"/>
                  </a:lnTo>
                  <a:cubicBezTo>
                    <a:pt x="788" y="4537"/>
                    <a:pt x="1891" y="3434"/>
                    <a:pt x="3245" y="3434"/>
                  </a:cubicBezTo>
                  <a:close/>
                  <a:moveTo>
                    <a:pt x="3182" y="0"/>
                  </a:moveTo>
                  <a:cubicBezTo>
                    <a:pt x="2237" y="0"/>
                    <a:pt x="1418" y="788"/>
                    <a:pt x="1418" y="1733"/>
                  </a:cubicBezTo>
                  <a:cubicBezTo>
                    <a:pt x="1418" y="2206"/>
                    <a:pt x="1607" y="2678"/>
                    <a:pt x="1985" y="2993"/>
                  </a:cubicBezTo>
                  <a:cubicBezTo>
                    <a:pt x="819" y="3466"/>
                    <a:pt x="0" y="4569"/>
                    <a:pt x="0" y="5892"/>
                  </a:cubicBezTo>
                  <a:lnTo>
                    <a:pt x="0" y="7309"/>
                  </a:lnTo>
                  <a:cubicBezTo>
                    <a:pt x="126" y="7499"/>
                    <a:pt x="284" y="7656"/>
                    <a:pt x="441" y="7656"/>
                  </a:cubicBezTo>
                  <a:lnTo>
                    <a:pt x="6018" y="7656"/>
                  </a:lnTo>
                  <a:cubicBezTo>
                    <a:pt x="6238" y="7656"/>
                    <a:pt x="6396" y="7499"/>
                    <a:pt x="6396" y="7309"/>
                  </a:cubicBezTo>
                  <a:lnTo>
                    <a:pt x="6396" y="5892"/>
                  </a:lnTo>
                  <a:cubicBezTo>
                    <a:pt x="6396" y="4569"/>
                    <a:pt x="5545" y="3466"/>
                    <a:pt x="4411" y="2993"/>
                  </a:cubicBezTo>
                  <a:cubicBezTo>
                    <a:pt x="4758" y="2647"/>
                    <a:pt x="4978" y="2206"/>
                    <a:pt x="4978" y="1733"/>
                  </a:cubicBezTo>
                  <a:cubicBezTo>
                    <a:pt x="4978" y="788"/>
                    <a:pt x="4190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85"/>
            <p:cNvSpPr/>
            <p:nvPr/>
          </p:nvSpPr>
          <p:spPr>
            <a:xfrm>
              <a:off x="824900" y="195527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662"/>
                  </a:moveTo>
                  <a:cubicBezTo>
                    <a:pt x="4505" y="662"/>
                    <a:pt x="5608" y="1765"/>
                    <a:pt x="5608" y="3119"/>
                  </a:cubicBezTo>
                  <a:cubicBezTo>
                    <a:pt x="5608" y="4442"/>
                    <a:pt x="4505" y="5545"/>
                    <a:pt x="3151" y="5545"/>
                  </a:cubicBezTo>
                  <a:cubicBezTo>
                    <a:pt x="2710" y="5545"/>
                    <a:pt x="2332" y="5451"/>
                    <a:pt x="1954" y="5230"/>
                  </a:cubicBezTo>
                  <a:cubicBezTo>
                    <a:pt x="1890" y="5199"/>
                    <a:pt x="1796" y="5199"/>
                    <a:pt x="1733" y="5199"/>
                  </a:cubicBezTo>
                  <a:lnTo>
                    <a:pt x="945" y="5388"/>
                  </a:lnTo>
                  <a:lnTo>
                    <a:pt x="1166" y="4694"/>
                  </a:lnTo>
                  <a:cubicBezTo>
                    <a:pt x="1229" y="4568"/>
                    <a:pt x="1166" y="4505"/>
                    <a:pt x="1134" y="4411"/>
                  </a:cubicBezTo>
                  <a:cubicBezTo>
                    <a:pt x="914" y="4033"/>
                    <a:pt x="756" y="3592"/>
                    <a:pt x="756" y="3119"/>
                  </a:cubicBezTo>
                  <a:cubicBezTo>
                    <a:pt x="725" y="1733"/>
                    <a:pt x="1827" y="662"/>
                    <a:pt x="3151" y="662"/>
                  </a:cubicBezTo>
                  <a:close/>
                  <a:moveTo>
                    <a:pt x="3182" y="0"/>
                  </a:moveTo>
                  <a:cubicBezTo>
                    <a:pt x="1449" y="0"/>
                    <a:pt x="95" y="1418"/>
                    <a:pt x="95" y="3119"/>
                  </a:cubicBezTo>
                  <a:cubicBezTo>
                    <a:pt x="95" y="3655"/>
                    <a:pt x="189" y="4190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15" y="6238"/>
                    <a:pt x="473" y="6238"/>
                  </a:cubicBezTo>
                  <a:lnTo>
                    <a:pt x="1764" y="5923"/>
                  </a:lnTo>
                  <a:cubicBezTo>
                    <a:pt x="2206" y="6144"/>
                    <a:pt x="2678" y="6238"/>
                    <a:pt x="3182" y="6238"/>
                  </a:cubicBezTo>
                  <a:cubicBezTo>
                    <a:pt x="4915" y="6238"/>
                    <a:pt x="6301" y="4820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85"/>
            <p:cNvSpPr/>
            <p:nvPr/>
          </p:nvSpPr>
          <p:spPr>
            <a:xfrm>
              <a:off x="895000" y="20584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5" name="Google Shape;10465;p85"/>
          <p:cNvGrpSpPr/>
          <p:nvPr/>
        </p:nvGrpSpPr>
        <p:grpSpPr>
          <a:xfrm>
            <a:off x="4866541" y="1983453"/>
            <a:ext cx="351315" cy="349486"/>
            <a:chOff x="685475" y="2318350"/>
            <a:chExt cx="297750" cy="296200"/>
          </a:xfrm>
          <a:solidFill>
            <a:schemeClr val="accent1">
              <a:lumMod val="75000"/>
            </a:schemeClr>
          </a:solidFill>
        </p:grpSpPr>
        <p:sp>
          <p:nvSpPr>
            <p:cNvPr id="10466" name="Google Shape;10466;p85"/>
            <p:cNvSpPr/>
            <p:nvPr/>
          </p:nvSpPr>
          <p:spPr>
            <a:xfrm>
              <a:off x="685475" y="2371925"/>
              <a:ext cx="142600" cy="241975"/>
            </a:xfrm>
            <a:custGeom>
              <a:avLst/>
              <a:gdLst/>
              <a:ahLst/>
              <a:cxnLst/>
              <a:rect l="l" t="t" r="r" b="b"/>
              <a:pathLst>
                <a:path w="5704" h="9679" extrusionOk="0">
                  <a:moveTo>
                    <a:pt x="2080" y="662"/>
                  </a:moveTo>
                  <a:cubicBezTo>
                    <a:pt x="2458" y="662"/>
                    <a:pt x="2773" y="977"/>
                    <a:pt x="2773" y="1387"/>
                  </a:cubicBezTo>
                  <a:cubicBezTo>
                    <a:pt x="2773" y="1765"/>
                    <a:pt x="2458" y="2080"/>
                    <a:pt x="2080" y="2080"/>
                  </a:cubicBezTo>
                  <a:cubicBezTo>
                    <a:pt x="1671" y="2080"/>
                    <a:pt x="1356" y="1765"/>
                    <a:pt x="1356" y="1387"/>
                  </a:cubicBezTo>
                  <a:cubicBezTo>
                    <a:pt x="1356" y="977"/>
                    <a:pt x="1734" y="662"/>
                    <a:pt x="2080" y="662"/>
                  </a:cubicBezTo>
                  <a:close/>
                  <a:moveTo>
                    <a:pt x="2962" y="6900"/>
                  </a:moveTo>
                  <a:lnTo>
                    <a:pt x="3120" y="7593"/>
                  </a:lnTo>
                  <a:lnTo>
                    <a:pt x="1135" y="7593"/>
                  </a:lnTo>
                  <a:lnTo>
                    <a:pt x="1293" y="6900"/>
                  </a:lnTo>
                  <a:close/>
                  <a:moveTo>
                    <a:pt x="1742" y="2767"/>
                  </a:moveTo>
                  <a:cubicBezTo>
                    <a:pt x="1866" y="2767"/>
                    <a:pt x="1991" y="2831"/>
                    <a:pt x="2049" y="2962"/>
                  </a:cubicBezTo>
                  <a:lnTo>
                    <a:pt x="2553" y="3938"/>
                  </a:lnTo>
                  <a:cubicBezTo>
                    <a:pt x="2584" y="4064"/>
                    <a:pt x="2742" y="4127"/>
                    <a:pt x="2868" y="4127"/>
                  </a:cubicBezTo>
                  <a:lnTo>
                    <a:pt x="3813" y="4127"/>
                  </a:lnTo>
                  <a:cubicBezTo>
                    <a:pt x="4002" y="4127"/>
                    <a:pt x="4159" y="4285"/>
                    <a:pt x="4159" y="4474"/>
                  </a:cubicBezTo>
                  <a:cubicBezTo>
                    <a:pt x="4159" y="4695"/>
                    <a:pt x="4002" y="4852"/>
                    <a:pt x="3813" y="4852"/>
                  </a:cubicBezTo>
                  <a:lnTo>
                    <a:pt x="2427" y="4852"/>
                  </a:lnTo>
                  <a:cubicBezTo>
                    <a:pt x="2301" y="4852"/>
                    <a:pt x="2175" y="4758"/>
                    <a:pt x="2112" y="4631"/>
                  </a:cubicBezTo>
                  <a:cubicBezTo>
                    <a:pt x="2042" y="4515"/>
                    <a:pt x="1919" y="4450"/>
                    <a:pt x="1784" y="4450"/>
                  </a:cubicBezTo>
                  <a:cubicBezTo>
                    <a:pt x="1737" y="4450"/>
                    <a:pt x="1688" y="4458"/>
                    <a:pt x="1639" y="4474"/>
                  </a:cubicBezTo>
                  <a:cubicBezTo>
                    <a:pt x="1482" y="4568"/>
                    <a:pt x="1387" y="4758"/>
                    <a:pt x="1482" y="4947"/>
                  </a:cubicBezTo>
                  <a:cubicBezTo>
                    <a:pt x="1671" y="5325"/>
                    <a:pt x="2017" y="5545"/>
                    <a:pt x="2427" y="5545"/>
                  </a:cubicBezTo>
                  <a:lnTo>
                    <a:pt x="3813" y="5545"/>
                  </a:lnTo>
                  <a:cubicBezTo>
                    <a:pt x="3970" y="5545"/>
                    <a:pt x="4128" y="5671"/>
                    <a:pt x="4159" y="5829"/>
                  </a:cubicBezTo>
                  <a:lnTo>
                    <a:pt x="4853" y="8570"/>
                  </a:lnTo>
                  <a:cubicBezTo>
                    <a:pt x="4916" y="8790"/>
                    <a:pt x="4790" y="8979"/>
                    <a:pt x="4632" y="9011"/>
                  </a:cubicBezTo>
                  <a:cubicBezTo>
                    <a:pt x="4608" y="9015"/>
                    <a:pt x="4584" y="9017"/>
                    <a:pt x="4560" y="9017"/>
                  </a:cubicBezTo>
                  <a:cubicBezTo>
                    <a:pt x="4403" y="9017"/>
                    <a:pt x="4273" y="8927"/>
                    <a:pt x="4191" y="8790"/>
                  </a:cubicBezTo>
                  <a:lnTo>
                    <a:pt x="3655" y="6522"/>
                  </a:lnTo>
                  <a:cubicBezTo>
                    <a:pt x="3592" y="6364"/>
                    <a:pt x="3498" y="6270"/>
                    <a:pt x="3277" y="6270"/>
                  </a:cubicBezTo>
                  <a:lnTo>
                    <a:pt x="1040" y="6270"/>
                  </a:lnTo>
                  <a:cubicBezTo>
                    <a:pt x="914" y="6270"/>
                    <a:pt x="851" y="6207"/>
                    <a:pt x="757" y="6144"/>
                  </a:cubicBezTo>
                  <a:cubicBezTo>
                    <a:pt x="694" y="5986"/>
                    <a:pt x="694" y="5892"/>
                    <a:pt x="694" y="5797"/>
                  </a:cubicBezTo>
                  <a:lnTo>
                    <a:pt x="1419" y="3025"/>
                  </a:lnTo>
                  <a:cubicBezTo>
                    <a:pt x="1453" y="2855"/>
                    <a:pt x="1597" y="2767"/>
                    <a:pt x="1742" y="2767"/>
                  </a:cubicBezTo>
                  <a:close/>
                  <a:moveTo>
                    <a:pt x="2143" y="0"/>
                  </a:moveTo>
                  <a:cubicBezTo>
                    <a:pt x="1419" y="0"/>
                    <a:pt x="788" y="630"/>
                    <a:pt x="788" y="1387"/>
                  </a:cubicBezTo>
                  <a:cubicBezTo>
                    <a:pt x="788" y="1733"/>
                    <a:pt x="946" y="2080"/>
                    <a:pt x="1135" y="2332"/>
                  </a:cubicBezTo>
                  <a:cubicBezTo>
                    <a:pt x="977" y="2426"/>
                    <a:pt x="851" y="2647"/>
                    <a:pt x="788" y="2867"/>
                  </a:cubicBezTo>
                  <a:lnTo>
                    <a:pt x="64" y="5640"/>
                  </a:lnTo>
                  <a:cubicBezTo>
                    <a:pt x="1" y="5955"/>
                    <a:pt x="64" y="6270"/>
                    <a:pt x="253" y="6522"/>
                  </a:cubicBezTo>
                  <a:cubicBezTo>
                    <a:pt x="347" y="6648"/>
                    <a:pt x="473" y="6774"/>
                    <a:pt x="631" y="6805"/>
                  </a:cubicBezTo>
                  <a:lnTo>
                    <a:pt x="32" y="9263"/>
                  </a:lnTo>
                  <a:cubicBezTo>
                    <a:pt x="1" y="9452"/>
                    <a:pt x="95" y="9609"/>
                    <a:pt x="253" y="9672"/>
                  </a:cubicBezTo>
                  <a:cubicBezTo>
                    <a:pt x="281" y="9676"/>
                    <a:pt x="309" y="9678"/>
                    <a:pt x="335" y="9678"/>
                  </a:cubicBezTo>
                  <a:cubicBezTo>
                    <a:pt x="513" y="9678"/>
                    <a:pt x="639" y="9589"/>
                    <a:pt x="694" y="9452"/>
                  </a:cubicBezTo>
                  <a:lnTo>
                    <a:pt x="977" y="8318"/>
                  </a:lnTo>
                  <a:lnTo>
                    <a:pt x="3372" y="8318"/>
                  </a:lnTo>
                  <a:lnTo>
                    <a:pt x="3529" y="8885"/>
                  </a:lnTo>
                  <a:cubicBezTo>
                    <a:pt x="3661" y="9359"/>
                    <a:pt x="4079" y="9679"/>
                    <a:pt x="4526" y="9679"/>
                  </a:cubicBezTo>
                  <a:cubicBezTo>
                    <a:pt x="4613" y="9679"/>
                    <a:pt x="4702" y="9667"/>
                    <a:pt x="4790" y="9641"/>
                  </a:cubicBezTo>
                  <a:cubicBezTo>
                    <a:pt x="5357" y="9483"/>
                    <a:pt x="5703" y="8916"/>
                    <a:pt x="5546" y="8381"/>
                  </a:cubicBezTo>
                  <a:lnTo>
                    <a:pt x="4821" y="5640"/>
                  </a:lnTo>
                  <a:cubicBezTo>
                    <a:pt x="4790" y="5482"/>
                    <a:pt x="4727" y="5325"/>
                    <a:pt x="4601" y="5199"/>
                  </a:cubicBezTo>
                  <a:cubicBezTo>
                    <a:pt x="4758" y="5010"/>
                    <a:pt x="4884" y="4758"/>
                    <a:pt x="4884" y="4474"/>
                  </a:cubicBezTo>
                  <a:cubicBezTo>
                    <a:pt x="4884" y="3907"/>
                    <a:pt x="4412" y="3466"/>
                    <a:pt x="3844" y="3466"/>
                  </a:cubicBezTo>
                  <a:lnTo>
                    <a:pt x="3088" y="3466"/>
                  </a:lnTo>
                  <a:lnTo>
                    <a:pt x="2710" y="2647"/>
                  </a:lnTo>
                  <a:cubicBezTo>
                    <a:pt x="3183" y="2395"/>
                    <a:pt x="3529" y="1922"/>
                    <a:pt x="3529" y="1387"/>
                  </a:cubicBezTo>
                  <a:cubicBezTo>
                    <a:pt x="3529" y="630"/>
                    <a:pt x="2899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85"/>
            <p:cNvSpPr/>
            <p:nvPr/>
          </p:nvSpPr>
          <p:spPr>
            <a:xfrm>
              <a:off x="839850" y="2371925"/>
              <a:ext cx="143375" cy="242625"/>
            </a:xfrm>
            <a:custGeom>
              <a:avLst/>
              <a:gdLst/>
              <a:ahLst/>
              <a:cxnLst/>
              <a:rect l="l" t="t" r="r" b="b"/>
              <a:pathLst>
                <a:path w="5735" h="9705" extrusionOk="0">
                  <a:moveTo>
                    <a:pt x="3624" y="662"/>
                  </a:moveTo>
                  <a:cubicBezTo>
                    <a:pt x="4002" y="662"/>
                    <a:pt x="4317" y="977"/>
                    <a:pt x="4317" y="1355"/>
                  </a:cubicBezTo>
                  <a:cubicBezTo>
                    <a:pt x="4317" y="1765"/>
                    <a:pt x="4002" y="2080"/>
                    <a:pt x="3624" y="2080"/>
                  </a:cubicBezTo>
                  <a:cubicBezTo>
                    <a:pt x="3214" y="2080"/>
                    <a:pt x="2899" y="1765"/>
                    <a:pt x="2899" y="1355"/>
                  </a:cubicBezTo>
                  <a:cubicBezTo>
                    <a:pt x="2899" y="977"/>
                    <a:pt x="3214" y="662"/>
                    <a:pt x="3624" y="662"/>
                  </a:cubicBezTo>
                  <a:close/>
                  <a:moveTo>
                    <a:pt x="4317" y="6900"/>
                  </a:moveTo>
                  <a:lnTo>
                    <a:pt x="4474" y="7593"/>
                  </a:lnTo>
                  <a:lnTo>
                    <a:pt x="2490" y="7593"/>
                  </a:lnTo>
                  <a:lnTo>
                    <a:pt x="2647" y="6900"/>
                  </a:lnTo>
                  <a:close/>
                  <a:moveTo>
                    <a:pt x="3962" y="2731"/>
                  </a:moveTo>
                  <a:cubicBezTo>
                    <a:pt x="4108" y="2731"/>
                    <a:pt x="4250" y="2818"/>
                    <a:pt x="4285" y="2993"/>
                  </a:cubicBezTo>
                  <a:lnTo>
                    <a:pt x="4979" y="5734"/>
                  </a:lnTo>
                  <a:cubicBezTo>
                    <a:pt x="5010" y="6018"/>
                    <a:pt x="4853" y="6207"/>
                    <a:pt x="4632" y="6207"/>
                  </a:cubicBezTo>
                  <a:lnTo>
                    <a:pt x="2395" y="6207"/>
                  </a:lnTo>
                  <a:cubicBezTo>
                    <a:pt x="2238" y="6207"/>
                    <a:pt x="2080" y="6333"/>
                    <a:pt x="2049" y="6490"/>
                  </a:cubicBezTo>
                  <a:lnTo>
                    <a:pt x="1482" y="8727"/>
                  </a:lnTo>
                  <a:cubicBezTo>
                    <a:pt x="1456" y="8883"/>
                    <a:pt x="1323" y="8996"/>
                    <a:pt x="1154" y="8996"/>
                  </a:cubicBezTo>
                  <a:cubicBezTo>
                    <a:pt x="1118" y="8996"/>
                    <a:pt x="1080" y="8990"/>
                    <a:pt x="1040" y="8979"/>
                  </a:cubicBezTo>
                  <a:cubicBezTo>
                    <a:pt x="851" y="8916"/>
                    <a:pt x="725" y="8727"/>
                    <a:pt x="820" y="8538"/>
                  </a:cubicBezTo>
                  <a:lnTo>
                    <a:pt x="1513" y="5766"/>
                  </a:lnTo>
                  <a:cubicBezTo>
                    <a:pt x="1576" y="5608"/>
                    <a:pt x="1671" y="5514"/>
                    <a:pt x="1891" y="5514"/>
                  </a:cubicBezTo>
                  <a:lnTo>
                    <a:pt x="3246" y="5514"/>
                  </a:lnTo>
                  <a:cubicBezTo>
                    <a:pt x="3655" y="5514"/>
                    <a:pt x="4002" y="5262"/>
                    <a:pt x="4222" y="4915"/>
                  </a:cubicBezTo>
                  <a:cubicBezTo>
                    <a:pt x="4285" y="4758"/>
                    <a:pt x="4222" y="4537"/>
                    <a:pt x="4033" y="4442"/>
                  </a:cubicBezTo>
                  <a:cubicBezTo>
                    <a:pt x="3993" y="4426"/>
                    <a:pt x="3948" y="4418"/>
                    <a:pt x="3902" y="4418"/>
                  </a:cubicBezTo>
                  <a:cubicBezTo>
                    <a:pt x="3770" y="4418"/>
                    <a:pt x="3631" y="4483"/>
                    <a:pt x="3561" y="4600"/>
                  </a:cubicBezTo>
                  <a:cubicBezTo>
                    <a:pt x="3529" y="4726"/>
                    <a:pt x="3372" y="4789"/>
                    <a:pt x="3246" y="4789"/>
                  </a:cubicBezTo>
                  <a:lnTo>
                    <a:pt x="1891" y="4789"/>
                  </a:lnTo>
                  <a:cubicBezTo>
                    <a:pt x="1671" y="4789"/>
                    <a:pt x="1513" y="4631"/>
                    <a:pt x="1513" y="4442"/>
                  </a:cubicBezTo>
                  <a:cubicBezTo>
                    <a:pt x="1513" y="4253"/>
                    <a:pt x="1671" y="4096"/>
                    <a:pt x="1891" y="4096"/>
                  </a:cubicBezTo>
                  <a:lnTo>
                    <a:pt x="2836" y="4096"/>
                  </a:lnTo>
                  <a:cubicBezTo>
                    <a:pt x="2931" y="4096"/>
                    <a:pt x="3057" y="4001"/>
                    <a:pt x="3151" y="3907"/>
                  </a:cubicBezTo>
                  <a:cubicBezTo>
                    <a:pt x="3151" y="3844"/>
                    <a:pt x="3655" y="2899"/>
                    <a:pt x="3655" y="2899"/>
                  </a:cubicBezTo>
                  <a:cubicBezTo>
                    <a:pt x="3725" y="2787"/>
                    <a:pt x="3845" y="2731"/>
                    <a:pt x="3962" y="2731"/>
                  </a:cubicBezTo>
                  <a:close/>
                  <a:moveTo>
                    <a:pt x="3529" y="0"/>
                  </a:moveTo>
                  <a:cubicBezTo>
                    <a:pt x="2805" y="0"/>
                    <a:pt x="2175" y="630"/>
                    <a:pt x="2175" y="1355"/>
                  </a:cubicBezTo>
                  <a:cubicBezTo>
                    <a:pt x="2175" y="1922"/>
                    <a:pt x="2490" y="2395"/>
                    <a:pt x="2994" y="2615"/>
                  </a:cubicBezTo>
                  <a:lnTo>
                    <a:pt x="2584" y="3466"/>
                  </a:lnTo>
                  <a:lnTo>
                    <a:pt x="1860" y="3466"/>
                  </a:lnTo>
                  <a:cubicBezTo>
                    <a:pt x="1261" y="3466"/>
                    <a:pt x="820" y="3938"/>
                    <a:pt x="820" y="4474"/>
                  </a:cubicBezTo>
                  <a:cubicBezTo>
                    <a:pt x="820" y="4758"/>
                    <a:pt x="946" y="4978"/>
                    <a:pt x="1103" y="5199"/>
                  </a:cubicBezTo>
                  <a:cubicBezTo>
                    <a:pt x="977" y="5325"/>
                    <a:pt x="914" y="5451"/>
                    <a:pt x="851" y="5608"/>
                  </a:cubicBezTo>
                  <a:lnTo>
                    <a:pt x="158" y="8381"/>
                  </a:lnTo>
                  <a:cubicBezTo>
                    <a:pt x="1" y="8916"/>
                    <a:pt x="347" y="9483"/>
                    <a:pt x="914" y="9641"/>
                  </a:cubicBezTo>
                  <a:cubicBezTo>
                    <a:pt x="1002" y="9667"/>
                    <a:pt x="1091" y="9679"/>
                    <a:pt x="1178" y="9679"/>
                  </a:cubicBezTo>
                  <a:cubicBezTo>
                    <a:pt x="1624" y="9679"/>
                    <a:pt x="2038" y="9359"/>
                    <a:pt x="2143" y="8885"/>
                  </a:cubicBezTo>
                  <a:lnTo>
                    <a:pt x="2332" y="8286"/>
                  </a:lnTo>
                  <a:lnTo>
                    <a:pt x="4695" y="8286"/>
                  </a:lnTo>
                  <a:lnTo>
                    <a:pt x="4947" y="9452"/>
                  </a:lnTo>
                  <a:cubicBezTo>
                    <a:pt x="4995" y="9597"/>
                    <a:pt x="5118" y="9704"/>
                    <a:pt x="5257" y="9704"/>
                  </a:cubicBezTo>
                  <a:cubicBezTo>
                    <a:pt x="5300" y="9704"/>
                    <a:pt x="5344" y="9694"/>
                    <a:pt x="5388" y="9672"/>
                  </a:cubicBezTo>
                  <a:cubicBezTo>
                    <a:pt x="5577" y="9641"/>
                    <a:pt x="5703" y="9452"/>
                    <a:pt x="5609" y="9231"/>
                  </a:cubicBezTo>
                  <a:lnTo>
                    <a:pt x="5042" y="6805"/>
                  </a:lnTo>
                  <a:cubicBezTo>
                    <a:pt x="5514" y="6616"/>
                    <a:pt x="5735" y="6144"/>
                    <a:pt x="5640" y="5640"/>
                  </a:cubicBezTo>
                  <a:lnTo>
                    <a:pt x="4916" y="2867"/>
                  </a:lnTo>
                  <a:cubicBezTo>
                    <a:pt x="4884" y="2647"/>
                    <a:pt x="4758" y="2489"/>
                    <a:pt x="4569" y="2332"/>
                  </a:cubicBezTo>
                  <a:cubicBezTo>
                    <a:pt x="4790" y="2080"/>
                    <a:pt x="4916" y="1733"/>
                    <a:pt x="4916" y="1355"/>
                  </a:cubicBezTo>
                  <a:cubicBezTo>
                    <a:pt x="4916" y="630"/>
                    <a:pt x="4285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8" name="Google Shape;10468;p85"/>
            <p:cNvSpPr/>
            <p:nvPr/>
          </p:nvSpPr>
          <p:spPr>
            <a:xfrm>
              <a:off x="772900" y="2318350"/>
              <a:ext cx="122125" cy="105075"/>
            </a:xfrm>
            <a:custGeom>
              <a:avLst/>
              <a:gdLst/>
              <a:ahLst/>
              <a:cxnLst/>
              <a:rect l="l" t="t" r="r" b="b"/>
              <a:pathLst>
                <a:path w="4885" h="4203" extrusionOk="0">
                  <a:moveTo>
                    <a:pt x="3844" y="631"/>
                  </a:moveTo>
                  <a:cubicBezTo>
                    <a:pt x="4034" y="631"/>
                    <a:pt x="4223" y="789"/>
                    <a:pt x="4223" y="978"/>
                  </a:cubicBezTo>
                  <a:lnTo>
                    <a:pt x="4223" y="1734"/>
                  </a:lnTo>
                  <a:cubicBezTo>
                    <a:pt x="4223" y="1923"/>
                    <a:pt x="4034" y="2112"/>
                    <a:pt x="3844" y="2112"/>
                  </a:cubicBezTo>
                  <a:cubicBezTo>
                    <a:pt x="3655" y="2143"/>
                    <a:pt x="3498" y="2301"/>
                    <a:pt x="3498" y="2458"/>
                  </a:cubicBezTo>
                  <a:lnTo>
                    <a:pt x="3498" y="2994"/>
                  </a:lnTo>
                  <a:lnTo>
                    <a:pt x="2679" y="2206"/>
                  </a:lnTo>
                  <a:cubicBezTo>
                    <a:pt x="2584" y="2143"/>
                    <a:pt x="2521" y="2112"/>
                    <a:pt x="2427" y="2112"/>
                  </a:cubicBezTo>
                  <a:lnTo>
                    <a:pt x="1009" y="2112"/>
                  </a:lnTo>
                  <a:cubicBezTo>
                    <a:pt x="820" y="2112"/>
                    <a:pt x="662" y="1923"/>
                    <a:pt x="662" y="1734"/>
                  </a:cubicBezTo>
                  <a:lnTo>
                    <a:pt x="662" y="978"/>
                  </a:lnTo>
                  <a:cubicBezTo>
                    <a:pt x="662" y="789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4"/>
                    <a:pt x="1" y="1041"/>
                  </a:cubicBezTo>
                  <a:lnTo>
                    <a:pt x="1" y="1765"/>
                  </a:lnTo>
                  <a:cubicBezTo>
                    <a:pt x="1" y="2364"/>
                    <a:pt x="473" y="2805"/>
                    <a:pt x="1009" y="2805"/>
                  </a:cubicBezTo>
                  <a:lnTo>
                    <a:pt x="2269" y="2805"/>
                  </a:lnTo>
                  <a:lnTo>
                    <a:pt x="3592" y="4097"/>
                  </a:lnTo>
                  <a:cubicBezTo>
                    <a:pt x="3663" y="4167"/>
                    <a:pt x="3770" y="4203"/>
                    <a:pt x="3872" y="4203"/>
                  </a:cubicBezTo>
                  <a:cubicBezTo>
                    <a:pt x="3906" y="4203"/>
                    <a:pt x="3939" y="4199"/>
                    <a:pt x="3970" y="4191"/>
                  </a:cubicBezTo>
                  <a:cubicBezTo>
                    <a:pt x="4097" y="4160"/>
                    <a:pt x="4160" y="4002"/>
                    <a:pt x="4160" y="3876"/>
                  </a:cubicBezTo>
                  <a:lnTo>
                    <a:pt x="4160" y="2773"/>
                  </a:lnTo>
                  <a:cubicBezTo>
                    <a:pt x="4569" y="2616"/>
                    <a:pt x="4884" y="2238"/>
                    <a:pt x="4884" y="1765"/>
                  </a:cubicBezTo>
                  <a:lnTo>
                    <a:pt x="4884" y="1041"/>
                  </a:lnTo>
                  <a:cubicBezTo>
                    <a:pt x="4884" y="442"/>
                    <a:pt x="4412" y="1"/>
                    <a:pt x="38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69" name="Google Shape;10469;p85"/>
          <p:cNvSpPr/>
          <p:nvPr/>
        </p:nvSpPr>
        <p:spPr>
          <a:xfrm>
            <a:off x="4867924" y="2425254"/>
            <a:ext cx="348513" cy="349427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70" name="Google Shape;10470;p85"/>
          <p:cNvGrpSpPr/>
          <p:nvPr/>
        </p:nvGrpSpPr>
        <p:grpSpPr>
          <a:xfrm>
            <a:off x="7094699" y="1532659"/>
            <a:ext cx="309517" cy="348071"/>
            <a:chOff x="2523000" y="1954875"/>
            <a:chExt cx="262325" cy="295000"/>
          </a:xfrm>
          <a:solidFill>
            <a:schemeClr val="accent1">
              <a:lumMod val="75000"/>
            </a:schemeClr>
          </a:solidFill>
        </p:grpSpPr>
        <p:sp>
          <p:nvSpPr>
            <p:cNvPr id="10471" name="Google Shape;10471;p85"/>
            <p:cNvSpPr/>
            <p:nvPr/>
          </p:nvSpPr>
          <p:spPr>
            <a:xfrm>
              <a:off x="2523000" y="1954875"/>
              <a:ext cx="262325" cy="295000"/>
            </a:xfrm>
            <a:custGeom>
              <a:avLst/>
              <a:gdLst/>
              <a:ahLst/>
              <a:cxnLst/>
              <a:rect l="l" t="t" r="r" b="b"/>
              <a:pathLst>
                <a:path w="10493" h="11800" extrusionOk="0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2" name="Google Shape;10472;p85"/>
            <p:cNvSpPr/>
            <p:nvPr/>
          </p:nvSpPr>
          <p:spPr>
            <a:xfrm>
              <a:off x="2595475" y="2024575"/>
              <a:ext cx="122100" cy="138650"/>
            </a:xfrm>
            <a:custGeom>
              <a:avLst/>
              <a:gdLst/>
              <a:ahLst/>
              <a:cxnLst/>
              <a:rect l="l" t="t" r="r" b="b"/>
              <a:pathLst>
                <a:path w="4884" h="5546" extrusionOk="0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3" name="Google Shape;10473;p85"/>
          <p:cNvGrpSpPr/>
          <p:nvPr/>
        </p:nvGrpSpPr>
        <p:grpSpPr>
          <a:xfrm>
            <a:off x="7073800" y="1983925"/>
            <a:ext cx="351315" cy="348542"/>
            <a:chOff x="2508825" y="2318350"/>
            <a:chExt cx="297750" cy="295400"/>
          </a:xfrm>
          <a:solidFill>
            <a:schemeClr val="accent1">
              <a:lumMod val="75000"/>
            </a:schemeClr>
          </a:solidFill>
        </p:grpSpPr>
        <p:sp>
          <p:nvSpPr>
            <p:cNvPr id="10474" name="Google Shape;10474;p85"/>
            <p:cNvSpPr/>
            <p:nvPr/>
          </p:nvSpPr>
          <p:spPr>
            <a:xfrm>
              <a:off x="2508825" y="2318350"/>
              <a:ext cx="297750" cy="295400"/>
            </a:xfrm>
            <a:custGeom>
              <a:avLst/>
              <a:gdLst/>
              <a:ahLst/>
              <a:cxnLst/>
              <a:rect l="l" t="t" r="r" b="b"/>
              <a:pathLst>
                <a:path w="11910" h="11816" extrusionOk="0">
                  <a:moveTo>
                    <a:pt x="5892" y="694"/>
                  </a:moveTo>
                  <a:cubicBezTo>
                    <a:pt x="7625" y="694"/>
                    <a:pt x="9043" y="2112"/>
                    <a:pt x="9043" y="3845"/>
                  </a:cubicBezTo>
                  <a:cubicBezTo>
                    <a:pt x="9043" y="5483"/>
                    <a:pt x="7751" y="6838"/>
                    <a:pt x="6081" y="6932"/>
                  </a:cubicBezTo>
                  <a:cubicBezTo>
                    <a:pt x="6018" y="6932"/>
                    <a:pt x="5987" y="6901"/>
                    <a:pt x="5924" y="6869"/>
                  </a:cubicBezTo>
                  <a:lnTo>
                    <a:pt x="5766" y="6711"/>
                  </a:lnTo>
                  <a:cubicBezTo>
                    <a:pt x="5297" y="6298"/>
                    <a:pt x="4683" y="6101"/>
                    <a:pt x="4072" y="6101"/>
                  </a:cubicBezTo>
                  <a:cubicBezTo>
                    <a:pt x="3985" y="6101"/>
                    <a:pt x="3899" y="6105"/>
                    <a:pt x="3813" y="6113"/>
                  </a:cubicBezTo>
                  <a:cubicBezTo>
                    <a:pt x="3151" y="5577"/>
                    <a:pt x="2773" y="4727"/>
                    <a:pt x="2773" y="3845"/>
                  </a:cubicBezTo>
                  <a:cubicBezTo>
                    <a:pt x="2773" y="2112"/>
                    <a:pt x="4191" y="694"/>
                    <a:pt x="5892" y="694"/>
                  </a:cubicBezTo>
                  <a:close/>
                  <a:moveTo>
                    <a:pt x="4171" y="6822"/>
                  </a:moveTo>
                  <a:cubicBezTo>
                    <a:pt x="4577" y="6822"/>
                    <a:pt x="4979" y="6964"/>
                    <a:pt x="5294" y="7247"/>
                  </a:cubicBezTo>
                  <a:cubicBezTo>
                    <a:pt x="5420" y="7373"/>
                    <a:pt x="5735" y="7657"/>
                    <a:pt x="5892" y="7657"/>
                  </a:cubicBezTo>
                  <a:lnTo>
                    <a:pt x="7972" y="7657"/>
                  </a:lnTo>
                  <a:cubicBezTo>
                    <a:pt x="8192" y="7657"/>
                    <a:pt x="8350" y="7814"/>
                    <a:pt x="8350" y="8003"/>
                  </a:cubicBezTo>
                  <a:cubicBezTo>
                    <a:pt x="8350" y="8192"/>
                    <a:pt x="8192" y="8350"/>
                    <a:pt x="7972" y="8350"/>
                  </a:cubicBezTo>
                  <a:lnTo>
                    <a:pt x="5514" y="8350"/>
                  </a:lnTo>
                  <a:cubicBezTo>
                    <a:pt x="5294" y="8350"/>
                    <a:pt x="5136" y="8507"/>
                    <a:pt x="5136" y="8728"/>
                  </a:cubicBezTo>
                  <a:cubicBezTo>
                    <a:pt x="5136" y="8917"/>
                    <a:pt x="5294" y="9074"/>
                    <a:pt x="5514" y="9074"/>
                  </a:cubicBezTo>
                  <a:lnTo>
                    <a:pt x="8224" y="9074"/>
                  </a:lnTo>
                  <a:cubicBezTo>
                    <a:pt x="8507" y="9074"/>
                    <a:pt x="8759" y="8948"/>
                    <a:pt x="8980" y="8759"/>
                  </a:cubicBezTo>
                  <a:lnTo>
                    <a:pt x="10492" y="7090"/>
                  </a:lnTo>
                  <a:cubicBezTo>
                    <a:pt x="10568" y="7033"/>
                    <a:pt x="10666" y="6987"/>
                    <a:pt x="10766" y="6987"/>
                  </a:cubicBezTo>
                  <a:cubicBezTo>
                    <a:pt x="10833" y="6987"/>
                    <a:pt x="10902" y="7008"/>
                    <a:pt x="10965" y="7058"/>
                  </a:cubicBezTo>
                  <a:cubicBezTo>
                    <a:pt x="11122" y="7184"/>
                    <a:pt x="11185" y="7373"/>
                    <a:pt x="11059" y="7531"/>
                  </a:cubicBezTo>
                  <a:lnTo>
                    <a:pt x="9389" y="9767"/>
                  </a:lnTo>
                  <a:cubicBezTo>
                    <a:pt x="9074" y="10209"/>
                    <a:pt x="8570" y="10492"/>
                    <a:pt x="8035" y="10492"/>
                  </a:cubicBezTo>
                  <a:lnTo>
                    <a:pt x="2773" y="10492"/>
                  </a:lnTo>
                  <a:lnTo>
                    <a:pt x="2773" y="7468"/>
                  </a:lnTo>
                  <a:lnTo>
                    <a:pt x="3025" y="7247"/>
                  </a:lnTo>
                  <a:cubicBezTo>
                    <a:pt x="3356" y="6964"/>
                    <a:pt x="3766" y="6822"/>
                    <a:pt x="4171" y="6822"/>
                  </a:cubicBezTo>
                  <a:close/>
                  <a:moveTo>
                    <a:pt x="1734" y="6932"/>
                  </a:moveTo>
                  <a:cubicBezTo>
                    <a:pt x="1923" y="6932"/>
                    <a:pt x="2080" y="7090"/>
                    <a:pt x="2080" y="7310"/>
                  </a:cubicBezTo>
                  <a:lnTo>
                    <a:pt x="2080" y="10807"/>
                  </a:lnTo>
                  <a:cubicBezTo>
                    <a:pt x="2080" y="10996"/>
                    <a:pt x="1923" y="11154"/>
                    <a:pt x="1734" y="11154"/>
                  </a:cubicBezTo>
                  <a:lnTo>
                    <a:pt x="662" y="11154"/>
                  </a:lnTo>
                  <a:lnTo>
                    <a:pt x="662" y="6932"/>
                  </a:lnTo>
                  <a:close/>
                  <a:moveTo>
                    <a:pt x="5924" y="1"/>
                  </a:moveTo>
                  <a:cubicBezTo>
                    <a:pt x="3844" y="1"/>
                    <a:pt x="2112" y="1734"/>
                    <a:pt x="2112" y="3845"/>
                  </a:cubicBezTo>
                  <a:cubicBezTo>
                    <a:pt x="2112" y="4790"/>
                    <a:pt x="2458" y="5672"/>
                    <a:pt x="3088" y="6396"/>
                  </a:cubicBezTo>
                  <a:cubicBezTo>
                    <a:pt x="2931" y="6459"/>
                    <a:pt x="2773" y="6585"/>
                    <a:pt x="2616" y="6711"/>
                  </a:cubicBezTo>
                  <a:cubicBezTo>
                    <a:pt x="2427" y="6428"/>
                    <a:pt x="2112" y="6270"/>
                    <a:pt x="1765" y="6270"/>
                  </a:cubicBezTo>
                  <a:lnTo>
                    <a:pt x="347" y="6270"/>
                  </a:lnTo>
                  <a:cubicBezTo>
                    <a:pt x="158" y="6270"/>
                    <a:pt x="1" y="6428"/>
                    <a:pt x="1" y="6585"/>
                  </a:cubicBezTo>
                  <a:lnTo>
                    <a:pt x="1" y="11469"/>
                  </a:lnTo>
                  <a:cubicBezTo>
                    <a:pt x="1" y="11658"/>
                    <a:pt x="158" y="11815"/>
                    <a:pt x="347" y="11815"/>
                  </a:cubicBezTo>
                  <a:lnTo>
                    <a:pt x="1765" y="11815"/>
                  </a:lnTo>
                  <a:cubicBezTo>
                    <a:pt x="2238" y="11815"/>
                    <a:pt x="2584" y="11563"/>
                    <a:pt x="2742" y="11122"/>
                  </a:cubicBezTo>
                  <a:lnTo>
                    <a:pt x="8035" y="11122"/>
                  </a:lnTo>
                  <a:cubicBezTo>
                    <a:pt x="8759" y="11122"/>
                    <a:pt x="9515" y="10776"/>
                    <a:pt x="9956" y="10146"/>
                  </a:cubicBezTo>
                  <a:lnTo>
                    <a:pt x="11595" y="7877"/>
                  </a:lnTo>
                  <a:cubicBezTo>
                    <a:pt x="11910" y="7468"/>
                    <a:pt x="11878" y="6838"/>
                    <a:pt x="11437" y="6459"/>
                  </a:cubicBezTo>
                  <a:cubicBezTo>
                    <a:pt x="11249" y="6301"/>
                    <a:pt x="11015" y="6221"/>
                    <a:pt x="10780" y="6221"/>
                  </a:cubicBezTo>
                  <a:cubicBezTo>
                    <a:pt x="10503" y="6221"/>
                    <a:pt x="10224" y="6332"/>
                    <a:pt x="10019" y="6554"/>
                  </a:cubicBezTo>
                  <a:lnTo>
                    <a:pt x="9011" y="7657"/>
                  </a:lnTo>
                  <a:cubicBezTo>
                    <a:pt x="8885" y="7247"/>
                    <a:pt x="8539" y="6932"/>
                    <a:pt x="8098" y="6932"/>
                  </a:cubicBezTo>
                  <a:cubicBezTo>
                    <a:pt x="8287" y="6838"/>
                    <a:pt x="8444" y="6680"/>
                    <a:pt x="8602" y="6522"/>
                  </a:cubicBezTo>
                  <a:cubicBezTo>
                    <a:pt x="9358" y="5798"/>
                    <a:pt x="9767" y="4821"/>
                    <a:pt x="9767" y="3845"/>
                  </a:cubicBezTo>
                  <a:cubicBezTo>
                    <a:pt x="9767" y="1734"/>
                    <a:pt x="8035" y="1"/>
                    <a:pt x="5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85"/>
            <p:cNvSpPr/>
            <p:nvPr/>
          </p:nvSpPr>
          <p:spPr>
            <a:xfrm>
              <a:off x="2629350" y="2353025"/>
              <a:ext cx="54350" cy="121300"/>
            </a:xfrm>
            <a:custGeom>
              <a:avLst/>
              <a:gdLst/>
              <a:ahLst/>
              <a:cxnLst/>
              <a:rect l="l" t="t" r="r" b="b"/>
              <a:pathLst>
                <a:path w="2174" h="4852" extrusionOk="0">
                  <a:moveTo>
                    <a:pt x="1071" y="0"/>
                  </a:moveTo>
                  <a:cubicBezTo>
                    <a:pt x="882" y="0"/>
                    <a:pt x="725" y="158"/>
                    <a:pt x="725" y="347"/>
                  </a:cubicBezTo>
                  <a:lnTo>
                    <a:pt x="725" y="756"/>
                  </a:lnTo>
                  <a:cubicBezTo>
                    <a:pt x="315" y="914"/>
                    <a:pt x="63" y="1292"/>
                    <a:pt x="63" y="1733"/>
                  </a:cubicBezTo>
                  <a:cubicBezTo>
                    <a:pt x="0" y="2332"/>
                    <a:pt x="473" y="2804"/>
                    <a:pt x="1071" y="2804"/>
                  </a:cubicBezTo>
                  <a:cubicBezTo>
                    <a:pt x="1260" y="2804"/>
                    <a:pt x="1418" y="2962"/>
                    <a:pt x="1418" y="3151"/>
                  </a:cubicBezTo>
                  <a:cubicBezTo>
                    <a:pt x="1418" y="3308"/>
                    <a:pt x="1355" y="3434"/>
                    <a:pt x="1229" y="3466"/>
                  </a:cubicBezTo>
                  <a:cubicBezTo>
                    <a:pt x="1185" y="3492"/>
                    <a:pt x="1140" y="3503"/>
                    <a:pt x="1093" y="3503"/>
                  </a:cubicBezTo>
                  <a:cubicBezTo>
                    <a:pt x="970" y="3503"/>
                    <a:pt x="839" y="3422"/>
                    <a:pt x="725" y="3308"/>
                  </a:cubicBezTo>
                  <a:cubicBezTo>
                    <a:pt x="662" y="3245"/>
                    <a:pt x="575" y="3214"/>
                    <a:pt x="488" y="3214"/>
                  </a:cubicBezTo>
                  <a:cubicBezTo>
                    <a:pt x="402" y="3214"/>
                    <a:pt x="315" y="3245"/>
                    <a:pt x="252" y="3308"/>
                  </a:cubicBezTo>
                  <a:cubicBezTo>
                    <a:pt x="126" y="3434"/>
                    <a:pt x="126" y="3655"/>
                    <a:pt x="252" y="3781"/>
                  </a:cubicBezTo>
                  <a:cubicBezTo>
                    <a:pt x="410" y="3938"/>
                    <a:pt x="567" y="4064"/>
                    <a:pt x="756" y="4096"/>
                  </a:cubicBezTo>
                  <a:lnTo>
                    <a:pt x="756" y="4505"/>
                  </a:lnTo>
                  <a:cubicBezTo>
                    <a:pt x="756" y="4694"/>
                    <a:pt x="914" y="4852"/>
                    <a:pt x="1103" y="4852"/>
                  </a:cubicBezTo>
                  <a:cubicBezTo>
                    <a:pt x="1323" y="4852"/>
                    <a:pt x="1481" y="4694"/>
                    <a:pt x="1481" y="4505"/>
                  </a:cubicBezTo>
                  <a:lnTo>
                    <a:pt x="1481" y="4096"/>
                  </a:lnTo>
                  <a:cubicBezTo>
                    <a:pt x="1481" y="4096"/>
                    <a:pt x="1512" y="4096"/>
                    <a:pt x="1512" y="4064"/>
                  </a:cubicBezTo>
                  <a:cubicBezTo>
                    <a:pt x="1890" y="3907"/>
                    <a:pt x="2142" y="3497"/>
                    <a:pt x="2142" y="3119"/>
                  </a:cubicBezTo>
                  <a:cubicBezTo>
                    <a:pt x="2142" y="2521"/>
                    <a:pt x="1670" y="2079"/>
                    <a:pt x="1103" y="2079"/>
                  </a:cubicBezTo>
                  <a:cubicBezTo>
                    <a:pt x="914" y="2079"/>
                    <a:pt x="756" y="1922"/>
                    <a:pt x="756" y="1733"/>
                  </a:cubicBezTo>
                  <a:cubicBezTo>
                    <a:pt x="756" y="1575"/>
                    <a:pt x="851" y="1449"/>
                    <a:pt x="1008" y="1418"/>
                  </a:cubicBezTo>
                  <a:cubicBezTo>
                    <a:pt x="1047" y="1405"/>
                    <a:pt x="1085" y="1399"/>
                    <a:pt x="1124" y="1399"/>
                  </a:cubicBezTo>
                  <a:cubicBezTo>
                    <a:pt x="1273" y="1399"/>
                    <a:pt x="1418" y="1494"/>
                    <a:pt x="1544" y="1670"/>
                  </a:cubicBezTo>
                  <a:cubicBezTo>
                    <a:pt x="1610" y="1753"/>
                    <a:pt x="1703" y="1792"/>
                    <a:pt x="1795" y="1792"/>
                  </a:cubicBezTo>
                  <a:cubicBezTo>
                    <a:pt x="1876" y="1792"/>
                    <a:pt x="1957" y="1761"/>
                    <a:pt x="2016" y="1701"/>
                  </a:cubicBezTo>
                  <a:cubicBezTo>
                    <a:pt x="2174" y="1575"/>
                    <a:pt x="2174" y="1323"/>
                    <a:pt x="2048" y="1229"/>
                  </a:cubicBezTo>
                  <a:cubicBezTo>
                    <a:pt x="1859" y="977"/>
                    <a:pt x="1670" y="819"/>
                    <a:pt x="1418" y="756"/>
                  </a:cubicBezTo>
                  <a:lnTo>
                    <a:pt x="1418" y="347"/>
                  </a:ln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76" name="Google Shape;10476;p85"/>
          <p:cNvSpPr/>
          <p:nvPr/>
        </p:nvSpPr>
        <p:spPr>
          <a:xfrm>
            <a:off x="7074663" y="2425254"/>
            <a:ext cx="349457" cy="349427"/>
          </a:xfrm>
          <a:custGeom>
            <a:avLst/>
            <a:gdLst/>
            <a:ahLst/>
            <a:cxnLst/>
            <a:rect l="l" t="t" r="r" b="b"/>
            <a:pathLst>
              <a:path w="11847" h="11846" extrusionOk="0">
                <a:moveTo>
                  <a:pt x="10744" y="3718"/>
                </a:moveTo>
                <a:lnTo>
                  <a:pt x="10428" y="4348"/>
                </a:lnTo>
                <a:cubicBezTo>
                  <a:pt x="10397" y="4442"/>
                  <a:pt x="10397" y="4568"/>
                  <a:pt x="10428" y="4663"/>
                </a:cubicBezTo>
                <a:lnTo>
                  <a:pt x="10744" y="5293"/>
                </a:lnTo>
                <a:lnTo>
                  <a:pt x="9483" y="4915"/>
                </a:lnTo>
                <a:lnTo>
                  <a:pt x="9105" y="4505"/>
                </a:lnTo>
                <a:lnTo>
                  <a:pt x="9483" y="4127"/>
                </a:lnTo>
                <a:lnTo>
                  <a:pt x="10744" y="3718"/>
                </a:lnTo>
                <a:close/>
                <a:moveTo>
                  <a:pt x="4443" y="3497"/>
                </a:moveTo>
                <a:cubicBezTo>
                  <a:pt x="4884" y="3497"/>
                  <a:pt x="5262" y="3781"/>
                  <a:pt x="5419" y="4190"/>
                </a:cubicBezTo>
                <a:lnTo>
                  <a:pt x="4443" y="4190"/>
                </a:lnTo>
                <a:cubicBezTo>
                  <a:pt x="4253" y="4190"/>
                  <a:pt x="4096" y="4348"/>
                  <a:pt x="4096" y="4568"/>
                </a:cubicBezTo>
                <a:cubicBezTo>
                  <a:pt x="4096" y="4663"/>
                  <a:pt x="4253" y="4820"/>
                  <a:pt x="4443" y="4820"/>
                </a:cubicBezTo>
                <a:lnTo>
                  <a:pt x="5419" y="4820"/>
                </a:lnTo>
                <a:cubicBezTo>
                  <a:pt x="5262" y="5230"/>
                  <a:pt x="4915" y="5545"/>
                  <a:pt x="4443" y="5545"/>
                </a:cubicBezTo>
                <a:cubicBezTo>
                  <a:pt x="3844" y="5545"/>
                  <a:pt x="3434" y="5072"/>
                  <a:pt x="3434" y="4505"/>
                </a:cubicBezTo>
                <a:cubicBezTo>
                  <a:pt x="3434" y="3970"/>
                  <a:pt x="3907" y="3497"/>
                  <a:pt x="4443" y="3497"/>
                </a:cubicBezTo>
                <a:close/>
                <a:moveTo>
                  <a:pt x="4443" y="2080"/>
                </a:moveTo>
                <a:cubicBezTo>
                  <a:pt x="5671" y="2080"/>
                  <a:pt x="6679" y="2993"/>
                  <a:pt x="6837" y="4159"/>
                </a:cubicBezTo>
                <a:lnTo>
                  <a:pt x="6144" y="4159"/>
                </a:lnTo>
                <a:cubicBezTo>
                  <a:pt x="5986" y="3371"/>
                  <a:pt x="5262" y="2773"/>
                  <a:pt x="4443" y="2773"/>
                </a:cubicBezTo>
                <a:cubicBezTo>
                  <a:pt x="3497" y="2773"/>
                  <a:pt x="2710" y="3560"/>
                  <a:pt x="2710" y="4505"/>
                </a:cubicBezTo>
                <a:cubicBezTo>
                  <a:pt x="2710" y="5451"/>
                  <a:pt x="3497" y="6238"/>
                  <a:pt x="4443" y="6238"/>
                </a:cubicBezTo>
                <a:cubicBezTo>
                  <a:pt x="5262" y="6238"/>
                  <a:pt x="5986" y="5671"/>
                  <a:pt x="6144" y="4883"/>
                </a:cubicBezTo>
                <a:lnTo>
                  <a:pt x="6837" y="4883"/>
                </a:lnTo>
                <a:cubicBezTo>
                  <a:pt x="6679" y="6049"/>
                  <a:pt x="5671" y="6963"/>
                  <a:pt x="4443" y="6963"/>
                </a:cubicBezTo>
                <a:cubicBezTo>
                  <a:pt x="3119" y="6963"/>
                  <a:pt x="2017" y="5860"/>
                  <a:pt x="2017" y="4505"/>
                </a:cubicBezTo>
                <a:cubicBezTo>
                  <a:pt x="2017" y="3182"/>
                  <a:pt x="3119" y="2080"/>
                  <a:pt x="4443" y="2080"/>
                </a:cubicBezTo>
                <a:close/>
                <a:moveTo>
                  <a:pt x="4474" y="662"/>
                </a:moveTo>
                <a:cubicBezTo>
                  <a:pt x="6459" y="662"/>
                  <a:pt x="8097" y="2206"/>
                  <a:pt x="8255" y="4127"/>
                </a:cubicBezTo>
                <a:lnTo>
                  <a:pt x="7562" y="4127"/>
                </a:lnTo>
                <a:cubicBezTo>
                  <a:pt x="7372" y="2584"/>
                  <a:pt x="6049" y="1355"/>
                  <a:pt x="4443" y="1355"/>
                </a:cubicBezTo>
                <a:cubicBezTo>
                  <a:pt x="2710" y="1355"/>
                  <a:pt x="1324" y="2773"/>
                  <a:pt x="1324" y="4474"/>
                </a:cubicBezTo>
                <a:cubicBezTo>
                  <a:pt x="1324" y="6175"/>
                  <a:pt x="2741" y="7593"/>
                  <a:pt x="4443" y="7593"/>
                </a:cubicBezTo>
                <a:cubicBezTo>
                  <a:pt x="6049" y="7593"/>
                  <a:pt x="7372" y="6364"/>
                  <a:pt x="7562" y="4820"/>
                </a:cubicBezTo>
                <a:lnTo>
                  <a:pt x="8255" y="4820"/>
                </a:lnTo>
                <a:cubicBezTo>
                  <a:pt x="8097" y="6774"/>
                  <a:pt x="6459" y="8286"/>
                  <a:pt x="4474" y="8286"/>
                </a:cubicBezTo>
                <a:cubicBezTo>
                  <a:pt x="2395" y="8286"/>
                  <a:pt x="662" y="6616"/>
                  <a:pt x="662" y="4474"/>
                </a:cubicBezTo>
                <a:cubicBezTo>
                  <a:pt x="662" y="2363"/>
                  <a:pt x="2363" y="662"/>
                  <a:pt x="4474" y="662"/>
                </a:cubicBezTo>
                <a:close/>
                <a:moveTo>
                  <a:pt x="5734" y="8822"/>
                </a:moveTo>
                <a:lnTo>
                  <a:pt x="6049" y="9767"/>
                </a:lnTo>
                <a:lnTo>
                  <a:pt x="2836" y="9767"/>
                </a:lnTo>
                <a:lnTo>
                  <a:pt x="3151" y="8822"/>
                </a:lnTo>
                <a:cubicBezTo>
                  <a:pt x="3529" y="8916"/>
                  <a:pt x="4001" y="9011"/>
                  <a:pt x="4443" y="9011"/>
                </a:cubicBezTo>
                <a:cubicBezTo>
                  <a:pt x="4884" y="9011"/>
                  <a:pt x="5356" y="8916"/>
                  <a:pt x="5734" y="8822"/>
                </a:cubicBezTo>
                <a:close/>
                <a:moveTo>
                  <a:pt x="6522" y="10428"/>
                </a:moveTo>
                <a:cubicBezTo>
                  <a:pt x="6963" y="10428"/>
                  <a:pt x="7372" y="10680"/>
                  <a:pt x="7530" y="11121"/>
                </a:cubicBezTo>
                <a:lnTo>
                  <a:pt x="1418" y="11121"/>
                </a:lnTo>
                <a:cubicBezTo>
                  <a:pt x="1576" y="10743"/>
                  <a:pt x="1922" y="10428"/>
                  <a:pt x="2395" y="10428"/>
                </a:cubicBezTo>
                <a:close/>
                <a:moveTo>
                  <a:pt x="4474" y="0"/>
                </a:moveTo>
                <a:cubicBezTo>
                  <a:pt x="1985" y="0"/>
                  <a:pt x="0" y="1985"/>
                  <a:pt x="0" y="4474"/>
                </a:cubicBezTo>
                <a:cubicBezTo>
                  <a:pt x="0" y="6238"/>
                  <a:pt x="1040" y="7813"/>
                  <a:pt x="2552" y="8538"/>
                </a:cubicBezTo>
                <a:lnTo>
                  <a:pt x="2143" y="9767"/>
                </a:lnTo>
                <a:cubicBezTo>
                  <a:pt x="1324" y="9861"/>
                  <a:pt x="693" y="10586"/>
                  <a:pt x="693" y="11499"/>
                </a:cubicBezTo>
                <a:cubicBezTo>
                  <a:pt x="693" y="11688"/>
                  <a:pt x="851" y="11846"/>
                  <a:pt x="1040" y="11846"/>
                </a:cubicBezTo>
                <a:lnTo>
                  <a:pt x="7971" y="11846"/>
                </a:lnTo>
                <a:cubicBezTo>
                  <a:pt x="8192" y="11846"/>
                  <a:pt x="8349" y="11688"/>
                  <a:pt x="8349" y="11499"/>
                </a:cubicBezTo>
                <a:cubicBezTo>
                  <a:pt x="8349" y="10617"/>
                  <a:pt x="7719" y="9924"/>
                  <a:pt x="6900" y="9767"/>
                </a:cubicBezTo>
                <a:lnTo>
                  <a:pt x="6490" y="8538"/>
                </a:lnTo>
                <a:cubicBezTo>
                  <a:pt x="7782" y="7908"/>
                  <a:pt x="8727" y="6679"/>
                  <a:pt x="8979" y="5230"/>
                </a:cubicBezTo>
                <a:lnTo>
                  <a:pt x="9137" y="5388"/>
                </a:lnTo>
                <a:cubicBezTo>
                  <a:pt x="9168" y="5419"/>
                  <a:pt x="9200" y="5451"/>
                  <a:pt x="9263" y="5451"/>
                </a:cubicBezTo>
                <a:lnTo>
                  <a:pt x="11374" y="6175"/>
                </a:lnTo>
                <a:cubicBezTo>
                  <a:pt x="11403" y="6183"/>
                  <a:pt x="11435" y="6186"/>
                  <a:pt x="11466" y="6186"/>
                </a:cubicBezTo>
                <a:cubicBezTo>
                  <a:pt x="11569" y="6186"/>
                  <a:pt x="11672" y="6145"/>
                  <a:pt x="11720" y="6049"/>
                </a:cubicBezTo>
                <a:cubicBezTo>
                  <a:pt x="11815" y="5923"/>
                  <a:pt x="11846" y="5766"/>
                  <a:pt x="11783" y="5671"/>
                </a:cubicBezTo>
                <a:lnTo>
                  <a:pt x="11153" y="4442"/>
                </a:lnTo>
                <a:lnTo>
                  <a:pt x="11783" y="3214"/>
                </a:lnTo>
                <a:cubicBezTo>
                  <a:pt x="11815" y="3151"/>
                  <a:pt x="11783" y="2993"/>
                  <a:pt x="11689" y="2899"/>
                </a:cubicBezTo>
                <a:cubicBezTo>
                  <a:pt x="11641" y="2802"/>
                  <a:pt x="11519" y="2761"/>
                  <a:pt x="11422" y="2761"/>
                </a:cubicBezTo>
                <a:cubicBezTo>
                  <a:pt x="11392" y="2761"/>
                  <a:pt x="11364" y="2765"/>
                  <a:pt x="11342" y="2773"/>
                </a:cubicBezTo>
                <a:lnTo>
                  <a:pt x="9200" y="3497"/>
                </a:lnTo>
                <a:cubicBezTo>
                  <a:pt x="9168" y="3497"/>
                  <a:pt x="9105" y="3529"/>
                  <a:pt x="9105" y="3560"/>
                </a:cubicBezTo>
                <a:lnTo>
                  <a:pt x="8916" y="3718"/>
                </a:lnTo>
                <a:cubicBezTo>
                  <a:pt x="8570" y="1607"/>
                  <a:pt x="6742" y="0"/>
                  <a:pt x="447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77" name="Google Shape;10477;p85"/>
          <p:cNvGrpSpPr/>
          <p:nvPr/>
        </p:nvGrpSpPr>
        <p:grpSpPr>
          <a:xfrm>
            <a:off x="5747373" y="2897978"/>
            <a:ext cx="347599" cy="348513"/>
            <a:chOff x="4321150" y="1946600"/>
            <a:chExt cx="294600" cy="295375"/>
          </a:xfrm>
          <a:solidFill>
            <a:schemeClr val="accent1">
              <a:lumMod val="75000"/>
            </a:schemeClr>
          </a:solidFill>
        </p:grpSpPr>
        <p:sp>
          <p:nvSpPr>
            <p:cNvPr id="10478" name="Google Shape;10478;p85"/>
            <p:cNvSpPr/>
            <p:nvPr/>
          </p:nvSpPr>
          <p:spPr>
            <a:xfrm>
              <a:off x="4321150" y="1946600"/>
              <a:ext cx="294600" cy="295375"/>
            </a:xfrm>
            <a:custGeom>
              <a:avLst/>
              <a:gdLst/>
              <a:ahLst/>
              <a:cxnLst/>
              <a:rect l="l" t="t" r="r" b="b"/>
              <a:pathLst>
                <a:path w="11784" h="11815" extrusionOk="0">
                  <a:moveTo>
                    <a:pt x="9043" y="662"/>
                  </a:moveTo>
                  <a:lnTo>
                    <a:pt x="9043" y="2080"/>
                  </a:lnTo>
                  <a:lnTo>
                    <a:pt x="2742" y="2080"/>
                  </a:lnTo>
                  <a:lnTo>
                    <a:pt x="2742" y="662"/>
                  </a:lnTo>
                  <a:close/>
                  <a:moveTo>
                    <a:pt x="10775" y="2742"/>
                  </a:moveTo>
                  <a:cubicBezTo>
                    <a:pt x="10996" y="2742"/>
                    <a:pt x="11153" y="2899"/>
                    <a:pt x="11153" y="3120"/>
                  </a:cubicBezTo>
                  <a:lnTo>
                    <a:pt x="11153" y="6554"/>
                  </a:lnTo>
                  <a:cubicBezTo>
                    <a:pt x="11153" y="6774"/>
                    <a:pt x="10996" y="6932"/>
                    <a:pt x="10775" y="6932"/>
                  </a:cubicBezTo>
                  <a:lnTo>
                    <a:pt x="9767" y="6932"/>
                  </a:lnTo>
                  <a:lnTo>
                    <a:pt x="9767" y="4474"/>
                  </a:lnTo>
                  <a:cubicBezTo>
                    <a:pt x="9767" y="4285"/>
                    <a:pt x="9610" y="4128"/>
                    <a:pt x="9421" y="4128"/>
                  </a:cubicBezTo>
                  <a:lnTo>
                    <a:pt x="2427" y="4128"/>
                  </a:lnTo>
                  <a:cubicBezTo>
                    <a:pt x="2238" y="4128"/>
                    <a:pt x="2080" y="4285"/>
                    <a:pt x="2080" y="4474"/>
                  </a:cubicBezTo>
                  <a:lnTo>
                    <a:pt x="2080" y="6932"/>
                  </a:lnTo>
                  <a:lnTo>
                    <a:pt x="1009" y="6932"/>
                  </a:lnTo>
                  <a:cubicBezTo>
                    <a:pt x="820" y="6932"/>
                    <a:pt x="662" y="6774"/>
                    <a:pt x="662" y="6554"/>
                  </a:cubicBezTo>
                  <a:lnTo>
                    <a:pt x="662" y="3120"/>
                  </a:lnTo>
                  <a:cubicBezTo>
                    <a:pt x="662" y="2899"/>
                    <a:pt x="820" y="2742"/>
                    <a:pt x="1009" y="2742"/>
                  </a:cubicBezTo>
                  <a:close/>
                  <a:moveTo>
                    <a:pt x="9011" y="4821"/>
                  </a:moveTo>
                  <a:lnTo>
                    <a:pt x="9011" y="11090"/>
                  </a:lnTo>
                  <a:lnTo>
                    <a:pt x="2710" y="11090"/>
                  </a:lnTo>
                  <a:lnTo>
                    <a:pt x="2710" y="4821"/>
                  </a:lnTo>
                  <a:close/>
                  <a:moveTo>
                    <a:pt x="2395" y="1"/>
                  </a:moveTo>
                  <a:cubicBezTo>
                    <a:pt x="2206" y="1"/>
                    <a:pt x="2049" y="158"/>
                    <a:pt x="2049" y="347"/>
                  </a:cubicBezTo>
                  <a:lnTo>
                    <a:pt x="2049" y="2112"/>
                  </a:lnTo>
                  <a:lnTo>
                    <a:pt x="1009" y="2112"/>
                  </a:lnTo>
                  <a:cubicBezTo>
                    <a:pt x="442" y="2112"/>
                    <a:pt x="1" y="2584"/>
                    <a:pt x="1" y="3151"/>
                  </a:cubicBezTo>
                  <a:lnTo>
                    <a:pt x="1" y="6617"/>
                  </a:lnTo>
                  <a:cubicBezTo>
                    <a:pt x="1" y="7215"/>
                    <a:pt x="473" y="7625"/>
                    <a:pt x="1009" y="7625"/>
                  </a:cubicBezTo>
                  <a:lnTo>
                    <a:pt x="2049" y="7625"/>
                  </a:lnTo>
                  <a:lnTo>
                    <a:pt x="2049" y="11468"/>
                  </a:lnTo>
                  <a:cubicBezTo>
                    <a:pt x="2049" y="11657"/>
                    <a:pt x="2206" y="11815"/>
                    <a:pt x="2395" y="11815"/>
                  </a:cubicBezTo>
                  <a:lnTo>
                    <a:pt x="9358" y="11815"/>
                  </a:lnTo>
                  <a:cubicBezTo>
                    <a:pt x="9578" y="11815"/>
                    <a:pt x="9736" y="11657"/>
                    <a:pt x="9736" y="11468"/>
                  </a:cubicBezTo>
                  <a:lnTo>
                    <a:pt x="9736" y="7625"/>
                  </a:lnTo>
                  <a:lnTo>
                    <a:pt x="10744" y="7625"/>
                  </a:lnTo>
                  <a:cubicBezTo>
                    <a:pt x="11343" y="7625"/>
                    <a:pt x="11784" y="7152"/>
                    <a:pt x="11784" y="6617"/>
                  </a:cubicBezTo>
                  <a:lnTo>
                    <a:pt x="11784" y="3151"/>
                  </a:lnTo>
                  <a:cubicBezTo>
                    <a:pt x="11784" y="2553"/>
                    <a:pt x="11311" y="2112"/>
                    <a:pt x="10744" y="2112"/>
                  </a:cubicBezTo>
                  <a:lnTo>
                    <a:pt x="9736" y="2112"/>
                  </a:lnTo>
                  <a:lnTo>
                    <a:pt x="9736" y="347"/>
                  </a:lnTo>
                  <a:cubicBezTo>
                    <a:pt x="9736" y="158"/>
                    <a:pt x="9578" y="1"/>
                    <a:pt x="9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9" name="Google Shape;10479;p85"/>
            <p:cNvSpPr/>
            <p:nvPr/>
          </p:nvSpPr>
          <p:spPr>
            <a:xfrm>
              <a:off x="4564525" y="20316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99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85"/>
            <p:cNvSpPr/>
            <p:nvPr/>
          </p:nvSpPr>
          <p:spPr>
            <a:xfrm>
              <a:off x="4414100" y="2084450"/>
              <a:ext cx="106350" cy="122100"/>
            </a:xfrm>
            <a:custGeom>
              <a:avLst/>
              <a:gdLst/>
              <a:ahLst/>
              <a:cxnLst/>
              <a:rect l="l" t="t" r="r" b="b"/>
              <a:pathLst>
                <a:path w="4254" h="4884" extrusionOk="0">
                  <a:moveTo>
                    <a:pt x="2174" y="693"/>
                  </a:moveTo>
                  <a:cubicBezTo>
                    <a:pt x="2584" y="693"/>
                    <a:pt x="2899" y="1008"/>
                    <a:pt x="2899" y="1418"/>
                  </a:cubicBezTo>
                  <a:cubicBezTo>
                    <a:pt x="2899" y="1796"/>
                    <a:pt x="2584" y="2111"/>
                    <a:pt x="2174" y="2111"/>
                  </a:cubicBezTo>
                  <a:cubicBezTo>
                    <a:pt x="1796" y="2111"/>
                    <a:pt x="1481" y="1796"/>
                    <a:pt x="1481" y="1418"/>
                  </a:cubicBezTo>
                  <a:cubicBezTo>
                    <a:pt x="1481" y="1008"/>
                    <a:pt x="1796" y="693"/>
                    <a:pt x="2174" y="693"/>
                  </a:cubicBezTo>
                  <a:close/>
                  <a:moveTo>
                    <a:pt x="2174" y="2804"/>
                  </a:moveTo>
                  <a:cubicBezTo>
                    <a:pt x="2930" y="2804"/>
                    <a:pt x="3592" y="3403"/>
                    <a:pt x="3592" y="4190"/>
                  </a:cubicBezTo>
                  <a:lnTo>
                    <a:pt x="756" y="4190"/>
                  </a:lnTo>
                  <a:cubicBezTo>
                    <a:pt x="756" y="3403"/>
                    <a:pt x="1387" y="2804"/>
                    <a:pt x="2174" y="2804"/>
                  </a:cubicBezTo>
                  <a:close/>
                  <a:moveTo>
                    <a:pt x="2143" y="0"/>
                  </a:moveTo>
                  <a:cubicBezTo>
                    <a:pt x="1387" y="0"/>
                    <a:pt x="725" y="630"/>
                    <a:pt x="725" y="1386"/>
                  </a:cubicBezTo>
                  <a:cubicBezTo>
                    <a:pt x="725" y="1733"/>
                    <a:pt x="882" y="2079"/>
                    <a:pt x="1103" y="2331"/>
                  </a:cubicBezTo>
                  <a:cubicBezTo>
                    <a:pt x="473" y="2678"/>
                    <a:pt x="0" y="3340"/>
                    <a:pt x="0" y="4159"/>
                  </a:cubicBezTo>
                  <a:lnTo>
                    <a:pt x="0" y="4537"/>
                  </a:lnTo>
                  <a:cubicBezTo>
                    <a:pt x="63" y="4726"/>
                    <a:pt x="221" y="4883"/>
                    <a:pt x="410" y="4883"/>
                  </a:cubicBezTo>
                  <a:lnTo>
                    <a:pt x="3907" y="4883"/>
                  </a:lnTo>
                  <a:cubicBezTo>
                    <a:pt x="4127" y="4883"/>
                    <a:pt x="4253" y="4726"/>
                    <a:pt x="4253" y="4537"/>
                  </a:cubicBezTo>
                  <a:lnTo>
                    <a:pt x="4253" y="4159"/>
                  </a:lnTo>
                  <a:cubicBezTo>
                    <a:pt x="4253" y="3371"/>
                    <a:pt x="3844" y="2709"/>
                    <a:pt x="3151" y="2331"/>
                  </a:cubicBezTo>
                  <a:cubicBezTo>
                    <a:pt x="3403" y="2048"/>
                    <a:pt x="3560" y="1733"/>
                    <a:pt x="3560" y="1386"/>
                  </a:cubicBezTo>
                  <a:cubicBezTo>
                    <a:pt x="3560" y="599"/>
                    <a:pt x="2930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1" name="Google Shape;10481;p85"/>
          <p:cNvSpPr/>
          <p:nvPr/>
        </p:nvSpPr>
        <p:spPr>
          <a:xfrm>
            <a:off x="5744000" y="3398060"/>
            <a:ext cx="354117" cy="326242"/>
          </a:xfrm>
          <a:custGeom>
            <a:avLst/>
            <a:gdLst/>
            <a:ahLst/>
            <a:cxnLst/>
            <a:rect l="l" t="t" r="r" b="b"/>
            <a:pathLst>
              <a:path w="12005" h="11060" extrusionOk="0">
                <a:moveTo>
                  <a:pt x="2049" y="2049"/>
                </a:moveTo>
                <a:cubicBezTo>
                  <a:pt x="2238" y="2049"/>
                  <a:pt x="2395" y="2206"/>
                  <a:pt x="2395" y="2395"/>
                </a:cubicBezTo>
                <a:cubicBezTo>
                  <a:pt x="2395" y="2584"/>
                  <a:pt x="2238" y="2742"/>
                  <a:pt x="2049" y="2742"/>
                </a:cubicBezTo>
                <a:cubicBezTo>
                  <a:pt x="1860" y="2742"/>
                  <a:pt x="1702" y="2584"/>
                  <a:pt x="1702" y="2395"/>
                </a:cubicBezTo>
                <a:cubicBezTo>
                  <a:pt x="1734" y="2206"/>
                  <a:pt x="1860" y="2049"/>
                  <a:pt x="2049" y="2049"/>
                </a:cubicBezTo>
                <a:close/>
                <a:moveTo>
                  <a:pt x="9736" y="2049"/>
                </a:moveTo>
                <a:cubicBezTo>
                  <a:pt x="9925" y="2049"/>
                  <a:pt x="10082" y="2206"/>
                  <a:pt x="10082" y="2395"/>
                </a:cubicBezTo>
                <a:cubicBezTo>
                  <a:pt x="10082" y="2584"/>
                  <a:pt x="9925" y="2742"/>
                  <a:pt x="9736" y="2742"/>
                </a:cubicBezTo>
                <a:cubicBezTo>
                  <a:pt x="9515" y="2742"/>
                  <a:pt x="9358" y="2584"/>
                  <a:pt x="9358" y="2395"/>
                </a:cubicBezTo>
                <a:cubicBezTo>
                  <a:pt x="9358" y="2206"/>
                  <a:pt x="9515" y="2049"/>
                  <a:pt x="9736" y="2049"/>
                </a:cubicBezTo>
                <a:close/>
                <a:moveTo>
                  <a:pt x="2049" y="3719"/>
                </a:moveTo>
                <a:lnTo>
                  <a:pt x="3151" y="5514"/>
                </a:lnTo>
                <a:lnTo>
                  <a:pt x="946" y="5514"/>
                </a:lnTo>
                <a:lnTo>
                  <a:pt x="2049" y="3719"/>
                </a:lnTo>
                <a:close/>
                <a:moveTo>
                  <a:pt x="9736" y="3719"/>
                </a:moveTo>
                <a:lnTo>
                  <a:pt x="10838" y="5514"/>
                </a:lnTo>
                <a:lnTo>
                  <a:pt x="8633" y="5514"/>
                </a:lnTo>
                <a:lnTo>
                  <a:pt x="9736" y="3719"/>
                </a:lnTo>
                <a:close/>
                <a:moveTo>
                  <a:pt x="3435" y="6207"/>
                </a:moveTo>
                <a:cubicBezTo>
                  <a:pt x="3466" y="6964"/>
                  <a:pt x="2836" y="7594"/>
                  <a:pt x="2049" y="7594"/>
                </a:cubicBezTo>
                <a:cubicBezTo>
                  <a:pt x="1292" y="7594"/>
                  <a:pt x="662" y="6964"/>
                  <a:pt x="662" y="6207"/>
                </a:cubicBezTo>
                <a:close/>
                <a:moveTo>
                  <a:pt x="11090" y="6207"/>
                </a:moveTo>
                <a:cubicBezTo>
                  <a:pt x="11090" y="6964"/>
                  <a:pt x="10460" y="7594"/>
                  <a:pt x="9736" y="7594"/>
                </a:cubicBezTo>
                <a:cubicBezTo>
                  <a:pt x="8980" y="7594"/>
                  <a:pt x="8350" y="6964"/>
                  <a:pt x="8350" y="6207"/>
                </a:cubicBezTo>
                <a:close/>
                <a:moveTo>
                  <a:pt x="5892" y="663"/>
                </a:moveTo>
                <a:cubicBezTo>
                  <a:pt x="6113" y="663"/>
                  <a:pt x="6270" y="820"/>
                  <a:pt x="6270" y="1009"/>
                </a:cubicBezTo>
                <a:lnTo>
                  <a:pt x="6270" y="8980"/>
                </a:lnTo>
                <a:lnTo>
                  <a:pt x="5546" y="8980"/>
                </a:lnTo>
                <a:lnTo>
                  <a:pt x="5546" y="1009"/>
                </a:lnTo>
                <a:cubicBezTo>
                  <a:pt x="5546" y="820"/>
                  <a:pt x="5703" y="663"/>
                  <a:pt x="5892" y="663"/>
                </a:cubicBezTo>
                <a:close/>
                <a:moveTo>
                  <a:pt x="8003" y="9673"/>
                </a:moveTo>
                <a:cubicBezTo>
                  <a:pt x="8192" y="9673"/>
                  <a:pt x="8350" y="9830"/>
                  <a:pt x="8350" y="10020"/>
                </a:cubicBezTo>
                <a:lnTo>
                  <a:pt x="8350" y="10398"/>
                </a:lnTo>
                <a:lnTo>
                  <a:pt x="3466" y="10398"/>
                </a:lnTo>
                <a:lnTo>
                  <a:pt x="3466" y="10020"/>
                </a:lnTo>
                <a:cubicBezTo>
                  <a:pt x="3466" y="9830"/>
                  <a:pt x="3624" y="9673"/>
                  <a:pt x="3813" y="9673"/>
                </a:cubicBezTo>
                <a:close/>
                <a:moveTo>
                  <a:pt x="5955" y="1"/>
                </a:moveTo>
                <a:cubicBezTo>
                  <a:pt x="5357" y="1"/>
                  <a:pt x="4916" y="474"/>
                  <a:pt x="4916" y="1009"/>
                </a:cubicBezTo>
                <a:lnTo>
                  <a:pt x="4916" y="1167"/>
                </a:lnTo>
                <a:cubicBezTo>
                  <a:pt x="3970" y="1671"/>
                  <a:pt x="3655" y="1891"/>
                  <a:pt x="3057" y="1954"/>
                </a:cubicBezTo>
                <a:cubicBezTo>
                  <a:pt x="2899" y="1608"/>
                  <a:pt x="2553" y="1324"/>
                  <a:pt x="2112" y="1324"/>
                </a:cubicBezTo>
                <a:cubicBezTo>
                  <a:pt x="1734" y="1324"/>
                  <a:pt x="1387" y="1576"/>
                  <a:pt x="1166" y="1923"/>
                </a:cubicBezTo>
                <a:cubicBezTo>
                  <a:pt x="946" y="1891"/>
                  <a:pt x="694" y="1797"/>
                  <a:pt x="505" y="1734"/>
                </a:cubicBezTo>
                <a:cubicBezTo>
                  <a:pt x="454" y="1708"/>
                  <a:pt x="404" y="1697"/>
                  <a:pt x="355" y="1697"/>
                </a:cubicBezTo>
                <a:cubicBezTo>
                  <a:pt x="224" y="1697"/>
                  <a:pt x="110" y="1784"/>
                  <a:pt x="64" y="1923"/>
                </a:cubicBezTo>
                <a:cubicBezTo>
                  <a:pt x="1" y="2112"/>
                  <a:pt x="64" y="2301"/>
                  <a:pt x="284" y="2364"/>
                </a:cubicBezTo>
                <a:cubicBezTo>
                  <a:pt x="536" y="2458"/>
                  <a:pt x="820" y="2553"/>
                  <a:pt x="1135" y="2616"/>
                </a:cubicBezTo>
                <a:cubicBezTo>
                  <a:pt x="1229" y="2899"/>
                  <a:pt x="1387" y="3151"/>
                  <a:pt x="1607" y="3277"/>
                </a:cubicBezTo>
                <a:lnTo>
                  <a:pt x="127" y="5703"/>
                </a:lnTo>
                <a:cubicBezTo>
                  <a:pt x="64" y="5735"/>
                  <a:pt x="64" y="5829"/>
                  <a:pt x="64" y="5892"/>
                </a:cubicBezTo>
                <a:lnTo>
                  <a:pt x="64" y="6239"/>
                </a:lnTo>
                <a:cubicBezTo>
                  <a:pt x="64" y="7405"/>
                  <a:pt x="1009" y="8350"/>
                  <a:pt x="2175" y="8350"/>
                </a:cubicBezTo>
                <a:cubicBezTo>
                  <a:pt x="3309" y="8350"/>
                  <a:pt x="4254" y="7405"/>
                  <a:pt x="4254" y="6239"/>
                </a:cubicBezTo>
                <a:lnTo>
                  <a:pt x="4254" y="5892"/>
                </a:lnTo>
                <a:cubicBezTo>
                  <a:pt x="4254" y="5829"/>
                  <a:pt x="4254" y="5766"/>
                  <a:pt x="4222" y="5703"/>
                </a:cubicBezTo>
                <a:lnTo>
                  <a:pt x="2710" y="3277"/>
                </a:lnTo>
                <a:cubicBezTo>
                  <a:pt x="2962" y="3183"/>
                  <a:pt x="3120" y="2931"/>
                  <a:pt x="3183" y="2647"/>
                </a:cubicBezTo>
                <a:cubicBezTo>
                  <a:pt x="3844" y="2553"/>
                  <a:pt x="4222" y="2332"/>
                  <a:pt x="4947" y="1954"/>
                </a:cubicBezTo>
                <a:lnTo>
                  <a:pt x="4947" y="8980"/>
                </a:lnTo>
                <a:lnTo>
                  <a:pt x="3939" y="8980"/>
                </a:lnTo>
                <a:cubicBezTo>
                  <a:pt x="3340" y="8980"/>
                  <a:pt x="2899" y="9421"/>
                  <a:pt x="2899" y="9988"/>
                </a:cubicBezTo>
                <a:lnTo>
                  <a:pt x="2899" y="10713"/>
                </a:lnTo>
                <a:cubicBezTo>
                  <a:pt x="2899" y="10902"/>
                  <a:pt x="3057" y="11059"/>
                  <a:pt x="3246" y="11059"/>
                </a:cubicBezTo>
                <a:lnTo>
                  <a:pt x="8822" y="11059"/>
                </a:lnTo>
                <a:cubicBezTo>
                  <a:pt x="9011" y="11059"/>
                  <a:pt x="9169" y="10902"/>
                  <a:pt x="9169" y="10713"/>
                </a:cubicBezTo>
                <a:lnTo>
                  <a:pt x="9169" y="9988"/>
                </a:lnTo>
                <a:cubicBezTo>
                  <a:pt x="9169" y="9389"/>
                  <a:pt x="8696" y="8980"/>
                  <a:pt x="8129" y="8980"/>
                </a:cubicBezTo>
                <a:lnTo>
                  <a:pt x="7089" y="8980"/>
                </a:lnTo>
                <a:lnTo>
                  <a:pt x="7089" y="1954"/>
                </a:lnTo>
                <a:cubicBezTo>
                  <a:pt x="7814" y="2332"/>
                  <a:pt x="8224" y="2553"/>
                  <a:pt x="8885" y="2647"/>
                </a:cubicBezTo>
                <a:cubicBezTo>
                  <a:pt x="8980" y="2931"/>
                  <a:pt x="9137" y="3120"/>
                  <a:pt x="9358" y="3277"/>
                </a:cubicBezTo>
                <a:lnTo>
                  <a:pt x="7877" y="5703"/>
                </a:lnTo>
                <a:cubicBezTo>
                  <a:pt x="7814" y="5735"/>
                  <a:pt x="7814" y="5829"/>
                  <a:pt x="7814" y="5892"/>
                </a:cubicBezTo>
                <a:lnTo>
                  <a:pt x="7814" y="6239"/>
                </a:lnTo>
                <a:cubicBezTo>
                  <a:pt x="7814" y="7405"/>
                  <a:pt x="8759" y="8350"/>
                  <a:pt x="9925" y="8350"/>
                </a:cubicBezTo>
                <a:cubicBezTo>
                  <a:pt x="11059" y="8350"/>
                  <a:pt x="12004" y="7405"/>
                  <a:pt x="12004" y="6239"/>
                </a:cubicBezTo>
                <a:lnTo>
                  <a:pt x="12004" y="5892"/>
                </a:lnTo>
                <a:cubicBezTo>
                  <a:pt x="12004" y="5829"/>
                  <a:pt x="12004" y="5766"/>
                  <a:pt x="11973" y="5703"/>
                </a:cubicBezTo>
                <a:lnTo>
                  <a:pt x="10460" y="3277"/>
                </a:lnTo>
                <a:cubicBezTo>
                  <a:pt x="10523" y="3151"/>
                  <a:pt x="10681" y="2899"/>
                  <a:pt x="10744" y="2616"/>
                </a:cubicBezTo>
                <a:cubicBezTo>
                  <a:pt x="11027" y="2553"/>
                  <a:pt x="11343" y="2458"/>
                  <a:pt x="11626" y="2364"/>
                </a:cubicBezTo>
                <a:cubicBezTo>
                  <a:pt x="11815" y="2269"/>
                  <a:pt x="11878" y="2080"/>
                  <a:pt x="11815" y="1923"/>
                </a:cubicBezTo>
                <a:cubicBezTo>
                  <a:pt x="11746" y="1784"/>
                  <a:pt x="11626" y="1697"/>
                  <a:pt x="11505" y="1697"/>
                </a:cubicBezTo>
                <a:cubicBezTo>
                  <a:pt x="11461" y="1697"/>
                  <a:pt x="11416" y="1708"/>
                  <a:pt x="11374" y="1734"/>
                </a:cubicBezTo>
                <a:cubicBezTo>
                  <a:pt x="11122" y="1797"/>
                  <a:pt x="10933" y="1891"/>
                  <a:pt x="10712" y="1923"/>
                </a:cubicBezTo>
                <a:cubicBezTo>
                  <a:pt x="10555" y="1576"/>
                  <a:pt x="10208" y="1324"/>
                  <a:pt x="9767" y="1324"/>
                </a:cubicBezTo>
                <a:cubicBezTo>
                  <a:pt x="9326" y="1324"/>
                  <a:pt x="8980" y="1576"/>
                  <a:pt x="8822" y="1954"/>
                </a:cubicBezTo>
                <a:cubicBezTo>
                  <a:pt x="8224" y="1828"/>
                  <a:pt x="7908" y="1639"/>
                  <a:pt x="6963" y="1167"/>
                </a:cubicBezTo>
                <a:lnTo>
                  <a:pt x="6963" y="1009"/>
                </a:lnTo>
                <a:cubicBezTo>
                  <a:pt x="6963" y="411"/>
                  <a:pt x="6491" y="1"/>
                  <a:pt x="5955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2" name="Google Shape;10482;p85"/>
          <p:cNvSpPr/>
          <p:nvPr/>
        </p:nvSpPr>
        <p:spPr>
          <a:xfrm>
            <a:off x="5744472" y="3836225"/>
            <a:ext cx="353174" cy="348513"/>
          </a:xfrm>
          <a:custGeom>
            <a:avLst/>
            <a:gdLst/>
            <a:ahLst/>
            <a:cxnLst/>
            <a:rect l="l" t="t" r="r" b="b"/>
            <a:pathLst>
              <a:path w="11973" h="11815" extrusionOk="0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3" name="Google Shape;10483;p85"/>
          <p:cNvSpPr/>
          <p:nvPr/>
        </p:nvSpPr>
        <p:spPr>
          <a:xfrm>
            <a:off x="8020096" y="2898870"/>
            <a:ext cx="224004" cy="346655"/>
          </a:xfrm>
          <a:custGeom>
            <a:avLst/>
            <a:gdLst/>
            <a:ahLst/>
            <a:cxnLst/>
            <a:rect l="l" t="t" r="r" b="b"/>
            <a:pathLst>
              <a:path w="7594" h="11752" extrusionOk="0">
                <a:moveTo>
                  <a:pt x="6585" y="662"/>
                </a:moveTo>
                <a:cubicBezTo>
                  <a:pt x="6774" y="662"/>
                  <a:pt x="6932" y="819"/>
                  <a:pt x="6932" y="1008"/>
                </a:cubicBezTo>
                <a:cubicBezTo>
                  <a:pt x="6932" y="1197"/>
                  <a:pt x="6774" y="1355"/>
                  <a:pt x="6585" y="1355"/>
                </a:cubicBezTo>
                <a:lnTo>
                  <a:pt x="1040" y="1355"/>
                </a:lnTo>
                <a:cubicBezTo>
                  <a:pt x="820" y="1355"/>
                  <a:pt x="662" y="1197"/>
                  <a:pt x="662" y="1008"/>
                </a:cubicBezTo>
                <a:cubicBezTo>
                  <a:pt x="662" y="819"/>
                  <a:pt x="820" y="662"/>
                  <a:pt x="1040" y="662"/>
                </a:cubicBezTo>
                <a:close/>
                <a:moveTo>
                  <a:pt x="6175" y="2048"/>
                </a:moveTo>
                <a:lnTo>
                  <a:pt x="6175" y="2867"/>
                </a:lnTo>
                <a:cubicBezTo>
                  <a:pt x="5435" y="3277"/>
                  <a:pt x="4600" y="3481"/>
                  <a:pt x="3765" y="3481"/>
                </a:cubicBezTo>
                <a:cubicBezTo>
                  <a:pt x="2930" y="3481"/>
                  <a:pt x="2096" y="3277"/>
                  <a:pt x="1355" y="2867"/>
                </a:cubicBezTo>
                <a:lnTo>
                  <a:pt x="1355" y="2048"/>
                </a:lnTo>
                <a:close/>
                <a:moveTo>
                  <a:pt x="1418" y="3686"/>
                </a:moveTo>
                <a:lnTo>
                  <a:pt x="1418" y="3686"/>
                </a:lnTo>
                <a:cubicBezTo>
                  <a:pt x="2174" y="4001"/>
                  <a:pt x="2962" y="4190"/>
                  <a:pt x="3781" y="4190"/>
                </a:cubicBezTo>
                <a:cubicBezTo>
                  <a:pt x="4600" y="4190"/>
                  <a:pt x="5388" y="4033"/>
                  <a:pt x="6144" y="3686"/>
                </a:cubicBezTo>
                <a:lnTo>
                  <a:pt x="6144" y="3686"/>
                </a:lnTo>
                <a:cubicBezTo>
                  <a:pt x="5860" y="4757"/>
                  <a:pt x="4915" y="5545"/>
                  <a:pt x="3781" y="5545"/>
                </a:cubicBezTo>
                <a:cubicBezTo>
                  <a:pt x="2647" y="5545"/>
                  <a:pt x="1702" y="4757"/>
                  <a:pt x="1418" y="3686"/>
                </a:cubicBezTo>
                <a:close/>
                <a:moveTo>
                  <a:pt x="3435" y="6238"/>
                </a:moveTo>
                <a:lnTo>
                  <a:pt x="3435" y="7813"/>
                </a:lnTo>
                <a:lnTo>
                  <a:pt x="1544" y="9704"/>
                </a:lnTo>
                <a:lnTo>
                  <a:pt x="1355" y="9704"/>
                </a:lnTo>
                <a:lnTo>
                  <a:pt x="1355" y="8695"/>
                </a:lnTo>
                <a:cubicBezTo>
                  <a:pt x="1355" y="7467"/>
                  <a:pt x="2237" y="6427"/>
                  <a:pt x="3435" y="6238"/>
                </a:cubicBezTo>
                <a:close/>
                <a:moveTo>
                  <a:pt x="3781" y="8443"/>
                </a:moveTo>
                <a:lnTo>
                  <a:pt x="5041" y="9704"/>
                </a:lnTo>
                <a:lnTo>
                  <a:pt x="2552" y="9704"/>
                </a:lnTo>
                <a:lnTo>
                  <a:pt x="3781" y="8443"/>
                </a:lnTo>
                <a:close/>
                <a:moveTo>
                  <a:pt x="4128" y="6238"/>
                </a:moveTo>
                <a:cubicBezTo>
                  <a:pt x="5325" y="6396"/>
                  <a:pt x="6207" y="7435"/>
                  <a:pt x="6207" y="8695"/>
                </a:cubicBezTo>
                <a:lnTo>
                  <a:pt x="6207" y="9704"/>
                </a:lnTo>
                <a:lnTo>
                  <a:pt x="6018" y="9704"/>
                </a:lnTo>
                <a:lnTo>
                  <a:pt x="4128" y="7813"/>
                </a:lnTo>
                <a:lnTo>
                  <a:pt x="4128" y="6238"/>
                </a:lnTo>
                <a:close/>
                <a:moveTo>
                  <a:pt x="6553" y="10397"/>
                </a:moveTo>
                <a:cubicBezTo>
                  <a:pt x="6743" y="10428"/>
                  <a:pt x="6900" y="10586"/>
                  <a:pt x="6900" y="10743"/>
                </a:cubicBezTo>
                <a:cubicBezTo>
                  <a:pt x="6900" y="10932"/>
                  <a:pt x="6743" y="11090"/>
                  <a:pt x="6553" y="11090"/>
                </a:cubicBezTo>
                <a:lnTo>
                  <a:pt x="977" y="11090"/>
                </a:lnTo>
                <a:cubicBezTo>
                  <a:pt x="788" y="11090"/>
                  <a:pt x="631" y="10932"/>
                  <a:pt x="631" y="10743"/>
                </a:cubicBezTo>
                <a:cubicBezTo>
                  <a:pt x="631" y="10554"/>
                  <a:pt x="788" y="10397"/>
                  <a:pt x="977" y="10397"/>
                </a:cubicBezTo>
                <a:close/>
                <a:moveTo>
                  <a:pt x="1009" y="0"/>
                </a:moveTo>
                <a:cubicBezTo>
                  <a:pt x="442" y="0"/>
                  <a:pt x="0" y="473"/>
                  <a:pt x="0" y="1008"/>
                </a:cubicBezTo>
                <a:cubicBezTo>
                  <a:pt x="0" y="1449"/>
                  <a:pt x="284" y="1827"/>
                  <a:pt x="694" y="1985"/>
                </a:cubicBezTo>
                <a:lnTo>
                  <a:pt x="694" y="3088"/>
                </a:lnTo>
                <a:cubicBezTo>
                  <a:pt x="694" y="4316"/>
                  <a:pt x="1387" y="5356"/>
                  <a:pt x="2395" y="5860"/>
                </a:cubicBezTo>
                <a:cubicBezTo>
                  <a:pt x="1387" y="6364"/>
                  <a:pt x="694" y="7435"/>
                  <a:pt x="694" y="8664"/>
                </a:cubicBezTo>
                <a:lnTo>
                  <a:pt x="694" y="9767"/>
                </a:lnTo>
                <a:cubicBezTo>
                  <a:pt x="316" y="9924"/>
                  <a:pt x="0" y="10271"/>
                  <a:pt x="0" y="10743"/>
                </a:cubicBezTo>
                <a:cubicBezTo>
                  <a:pt x="0" y="11342"/>
                  <a:pt x="473" y="11751"/>
                  <a:pt x="1009" y="11751"/>
                </a:cubicBezTo>
                <a:lnTo>
                  <a:pt x="6585" y="11751"/>
                </a:lnTo>
                <a:cubicBezTo>
                  <a:pt x="7152" y="11751"/>
                  <a:pt x="7593" y="11279"/>
                  <a:pt x="7593" y="10743"/>
                </a:cubicBezTo>
                <a:cubicBezTo>
                  <a:pt x="7593" y="10302"/>
                  <a:pt x="7310" y="9924"/>
                  <a:pt x="6900" y="9767"/>
                </a:cubicBezTo>
                <a:lnTo>
                  <a:pt x="6900" y="8664"/>
                </a:lnTo>
                <a:cubicBezTo>
                  <a:pt x="6900" y="7435"/>
                  <a:pt x="6207" y="6364"/>
                  <a:pt x="5199" y="5860"/>
                </a:cubicBezTo>
                <a:cubicBezTo>
                  <a:pt x="6207" y="5387"/>
                  <a:pt x="6900" y="4316"/>
                  <a:pt x="6900" y="3088"/>
                </a:cubicBezTo>
                <a:lnTo>
                  <a:pt x="6900" y="1985"/>
                </a:lnTo>
                <a:cubicBezTo>
                  <a:pt x="7278" y="1827"/>
                  <a:pt x="7593" y="1481"/>
                  <a:pt x="7593" y="1008"/>
                </a:cubicBezTo>
                <a:cubicBezTo>
                  <a:pt x="7593" y="410"/>
                  <a:pt x="7121" y="0"/>
                  <a:pt x="658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4" name="Google Shape;10484;p85"/>
          <p:cNvSpPr/>
          <p:nvPr/>
        </p:nvSpPr>
        <p:spPr>
          <a:xfrm>
            <a:off x="5310365" y="1531929"/>
            <a:ext cx="351286" cy="349457"/>
          </a:xfrm>
          <a:custGeom>
            <a:avLst/>
            <a:gdLst/>
            <a:ahLst/>
            <a:cxnLst/>
            <a:rect l="l" t="t" r="r" b="b"/>
            <a:pathLst>
              <a:path w="11909" h="11847" extrusionOk="0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85" name="Google Shape;10485;p85"/>
          <p:cNvGrpSpPr/>
          <p:nvPr/>
        </p:nvGrpSpPr>
        <p:grpSpPr>
          <a:xfrm>
            <a:off x="5309921" y="1983925"/>
            <a:ext cx="352230" cy="348542"/>
            <a:chOff x="1049375" y="2318350"/>
            <a:chExt cx="298525" cy="295400"/>
          </a:xfrm>
          <a:solidFill>
            <a:schemeClr val="accent1">
              <a:lumMod val="75000"/>
            </a:schemeClr>
          </a:solidFill>
        </p:grpSpPr>
        <p:sp>
          <p:nvSpPr>
            <p:cNvPr id="10486" name="Google Shape;10486;p85"/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85"/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85"/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" name="Google Shape;10489;p85"/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0" name="Google Shape;10490;p85"/>
          <p:cNvGrpSpPr/>
          <p:nvPr/>
        </p:nvGrpSpPr>
        <p:grpSpPr>
          <a:xfrm>
            <a:off x="5310393" y="2424376"/>
            <a:ext cx="351286" cy="351286"/>
            <a:chOff x="1049375" y="2680675"/>
            <a:chExt cx="297725" cy="297725"/>
          </a:xfrm>
          <a:solidFill>
            <a:schemeClr val="accent1">
              <a:lumMod val="75000"/>
            </a:schemeClr>
          </a:solidFill>
        </p:grpSpPr>
        <p:sp>
          <p:nvSpPr>
            <p:cNvPr id="10491" name="Google Shape;10491;p85"/>
            <p:cNvSpPr/>
            <p:nvPr/>
          </p:nvSpPr>
          <p:spPr>
            <a:xfrm>
              <a:off x="1113175" y="2752350"/>
              <a:ext cx="161475" cy="155975"/>
            </a:xfrm>
            <a:custGeom>
              <a:avLst/>
              <a:gdLst/>
              <a:ahLst/>
              <a:cxnLst/>
              <a:rect l="l" t="t" r="r" b="b"/>
              <a:pathLst>
                <a:path w="6459" h="6239" extrusionOk="0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85"/>
            <p:cNvSpPr/>
            <p:nvPr/>
          </p:nvSpPr>
          <p:spPr>
            <a:xfrm>
              <a:off x="1049375" y="2680675"/>
              <a:ext cx="297725" cy="297725"/>
            </a:xfrm>
            <a:custGeom>
              <a:avLst/>
              <a:gdLst/>
              <a:ahLst/>
              <a:cxnLst/>
              <a:rect l="l" t="t" r="r" b="b"/>
              <a:pathLst>
                <a:path w="11909" h="11909" extrusionOk="0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3" name="Google Shape;10493;p85"/>
          <p:cNvGrpSpPr/>
          <p:nvPr/>
        </p:nvGrpSpPr>
        <p:grpSpPr>
          <a:xfrm>
            <a:off x="7523845" y="1532423"/>
            <a:ext cx="348513" cy="348542"/>
            <a:chOff x="2872725" y="1954475"/>
            <a:chExt cx="295375" cy="295400"/>
          </a:xfrm>
          <a:solidFill>
            <a:schemeClr val="accent1">
              <a:lumMod val="75000"/>
            </a:schemeClr>
          </a:solidFill>
        </p:grpSpPr>
        <p:sp>
          <p:nvSpPr>
            <p:cNvPr id="10494" name="Google Shape;10494;p85"/>
            <p:cNvSpPr/>
            <p:nvPr/>
          </p:nvSpPr>
          <p:spPr>
            <a:xfrm>
              <a:off x="2959350" y="1954475"/>
              <a:ext cx="122100" cy="139450"/>
            </a:xfrm>
            <a:custGeom>
              <a:avLst/>
              <a:gdLst/>
              <a:ahLst/>
              <a:cxnLst/>
              <a:rect l="l" t="t" r="r" b="b"/>
              <a:pathLst>
                <a:path w="4884" h="5578" extrusionOk="0">
                  <a:moveTo>
                    <a:pt x="2395" y="694"/>
                  </a:moveTo>
                  <a:cubicBezTo>
                    <a:pt x="2805" y="694"/>
                    <a:pt x="3120" y="1009"/>
                    <a:pt x="3120" y="1418"/>
                  </a:cubicBezTo>
                  <a:cubicBezTo>
                    <a:pt x="3120" y="1797"/>
                    <a:pt x="2805" y="2112"/>
                    <a:pt x="2395" y="2112"/>
                  </a:cubicBezTo>
                  <a:cubicBezTo>
                    <a:pt x="2017" y="2112"/>
                    <a:pt x="1702" y="1797"/>
                    <a:pt x="1702" y="1418"/>
                  </a:cubicBezTo>
                  <a:cubicBezTo>
                    <a:pt x="1733" y="1009"/>
                    <a:pt x="2048" y="694"/>
                    <a:pt x="2395" y="694"/>
                  </a:cubicBezTo>
                  <a:close/>
                  <a:moveTo>
                    <a:pt x="2395" y="2742"/>
                  </a:moveTo>
                  <a:cubicBezTo>
                    <a:pt x="3340" y="2742"/>
                    <a:pt x="4128" y="3529"/>
                    <a:pt x="4128" y="4537"/>
                  </a:cubicBezTo>
                  <a:lnTo>
                    <a:pt x="4128" y="4884"/>
                  </a:lnTo>
                  <a:lnTo>
                    <a:pt x="662" y="4884"/>
                  </a:lnTo>
                  <a:lnTo>
                    <a:pt x="662" y="4537"/>
                  </a:lnTo>
                  <a:cubicBezTo>
                    <a:pt x="662" y="3529"/>
                    <a:pt x="1450" y="2742"/>
                    <a:pt x="2395" y="2742"/>
                  </a:cubicBezTo>
                  <a:close/>
                  <a:moveTo>
                    <a:pt x="2490" y="1"/>
                  </a:moveTo>
                  <a:cubicBezTo>
                    <a:pt x="1733" y="1"/>
                    <a:pt x="1103" y="631"/>
                    <a:pt x="1103" y="1387"/>
                  </a:cubicBezTo>
                  <a:cubicBezTo>
                    <a:pt x="1103" y="1734"/>
                    <a:pt x="1229" y="2049"/>
                    <a:pt x="1450" y="2332"/>
                  </a:cubicBezTo>
                  <a:cubicBezTo>
                    <a:pt x="568" y="2710"/>
                    <a:pt x="1" y="3529"/>
                    <a:pt x="1" y="4537"/>
                  </a:cubicBezTo>
                  <a:lnTo>
                    <a:pt x="1" y="5231"/>
                  </a:lnTo>
                  <a:cubicBezTo>
                    <a:pt x="1" y="5420"/>
                    <a:pt x="158" y="5577"/>
                    <a:pt x="347" y="5577"/>
                  </a:cubicBezTo>
                  <a:lnTo>
                    <a:pt x="4537" y="5577"/>
                  </a:lnTo>
                  <a:cubicBezTo>
                    <a:pt x="4726" y="5577"/>
                    <a:pt x="4884" y="5420"/>
                    <a:pt x="4884" y="5231"/>
                  </a:cubicBezTo>
                  <a:lnTo>
                    <a:pt x="4884" y="4537"/>
                  </a:lnTo>
                  <a:cubicBezTo>
                    <a:pt x="4884" y="3529"/>
                    <a:pt x="4317" y="2710"/>
                    <a:pt x="3498" y="2332"/>
                  </a:cubicBezTo>
                  <a:cubicBezTo>
                    <a:pt x="3750" y="2080"/>
                    <a:pt x="3844" y="1765"/>
                    <a:pt x="3844" y="1387"/>
                  </a:cubicBezTo>
                  <a:cubicBezTo>
                    <a:pt x="3844" y="631"/>
                    <a:pt x="3214" y="1"/>
                    <a:pt x="24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85"/>
            <p:cNvSpPr/>
            <p:nvPr/>
          </p:nvSpPr>
          <p:spPr>
            <a:xfrm>
              <a:off x="2906575" y="2146650"/>
              <a:ext cx="191425" cy="69350"/>
            </a:xfrm>
            <a:custGeom>
              <a:avLst/>
              <a:gdLst/>
              <a:ahLst/>
              <a:cxnLst/>
              <a:rect l="l" t="t" r="r" b="b"/>
              <a:pathLst>
                <a:path w="7657" h="2774" extrusionOk="0">
                  <a:moveTo>
                    <a:pt x="1419" y="694"/>
                  </a:moveTo>
                  <a:lnTo>
                    <a:pt x="1419" y="2080"/>
                  </a:lnTo>
                  <a:lnTo>
                    <a:pt x="694" y="2080"/>
                  </a:lnTo>
                  <a:lnTo>
                    <a:pt x="694" y="694"/>
                  </a:lnTo>
                  <a:close/>
                  <a:moveTo>
                    <a:pt x="2773" y="694"/>
                  </a:moveTo>
                  <a:lnTo>
                    <a:pt x="2773" y="2080"/>
                  </a:lnTo>
                  <a:lnTo>
                    <a:pt x="2080" y="2080"/>
                  </a:lnTo>
                  <a:lnTo>
                    <a:pt x="2080" y="694"/>
                  </a:lnTo>
                  <a:close/>
                  <a:moveTo>
                    <a:pt x="4159" y="694"/>
                  </a:moveTo>
                  <a:lnTo>
                    <a:pt x="4159" y="2080"/>
                  </a:lnTo>
                  <a:lnTo>
                    <a:pt x="3466" y="2080"/>
                  </a:lnTo>
                  <a:lnTo>
                    <a:pt x="3466" y="694"/>
                  </a:lnTo>
                  <a:close/>
                  <a:moveTo>
                    <a:pt x="6995" y="694"/>
                  </a:moveTo>
                  <a:lnTo>
                    <a:pt x="6995" y="2080"/>
                  </a:lnTo>
                  <a:lnTo>
                    <a:pt x="4884" y="2080"/>
                  </a:lnTo>
                  <a:lnTo>
                    <a:pt x="488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2427"/>
                  </a:lnTo>
                  <a:cubicBezTo>
                    <a:pt x="1" y="2616"/>
                    <a:pt x="158" y="2773"/>
                    <a:pt x="347" y="2773"/>
                  </a:cubicBezTo>
                  <a:lnTo>
                    <a:pt x="7310" y="2773"/>
                  </a:lnTo>
                  <a:cubicBezTo>
                    <a:pt x="7499" y="2773"/>
                    <a:pt x="7657" y="2616"/>
                    <a:pt x="7657" y="2427"/>
                  </a:cubicBezTo>
                  <a:lnTo>
                    <a:pt x="7657" y="347"/>
                  </a:lnTo>
                  <a:cubicBezTo>
                    <a:pt x="7657" y="127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85"/>
            <p:cNvSpPr/>
            <p:nvPr/>
          </p:nvSpPr>
          <p:spPr>
            <a:xfrm>
              <a:off x="2872725" y="2112000"/>
              <a:ext cx="295375" cy="137875"/>
            </a:xfrm>
            <a:custGeom>
              <a:avLst/>
              <a:gdLst/>
              <a:ahLst/>
              <a:cxnLst/>
              <a:rect l="l" t="t" r="r" b="b"/>
              <a:pathLst>
                <a:path w="11815" h="5515" extrusionOk="0">
                  <a:moveTo>
                    <a:pt x="11121" y="2080"/>
                  </a:moveTo>
                  <a:lnTo>
                    <a:pt x="11121" y="3466"/>
                  </a:lnTo>
                  <a:lnTo>
                    <a:pt x="10397" y="3466"/>
                  </a:lnTo>
                  <a:lnTo>
                    <a:pt x="10397" y="2080"/>
                  </a:lnTo>
                  <a:close/>
                  <a:moveTo>
                    <a:pt x="9389" y="662"/>
                  </a:moveTo>
                  <a:cubicBezTo>
                    <a:pt x="9578" y="662"/>
                    <a:pt x="9735" y="820"/>
                    <a:pt x="9735" y="1009"/>
                  </a:cubicBezTo>
                  <a:lnTo>
                    <a:pt x="9735" y="4474"/>
                  </a:lnTo>
                  <a:cubicBezTo>
                    <a:pt x="9735" y="4663"/>
                    <a:pt x="9578" y="4852"/>
                    <a:pt x="9389" y="4852"/>
                  </a:cubicBezTo>
                  <a:lnTo>
                    <a:pt x="1040" y="4852"/>
                  </a:lnTo>
                  <a:cubicBezTo>
                    <a:pt x="819" y="4852"/>
                    <a:pt x="662" y="4663"/>
                    <a:pt x="662" y="4474"/>
                  </a:cubicBezTo>
                  <a:lnTo>
                    <a:pt x="662" y="1009"/>
                  </a:ln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4474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9357" y="5514"/>
                  </a:lnTo>
                  <a:cubicBezTo>
                    <a:pt x="9956" y="5514"/>
                    <a:pt x="10397" y="5041"/>
                    <a:pt x="10397" y="4474"/>
                  </a:cubicBezTo>
                  <a:lnTo>
                    <a:pt x="10397" y="4128"/>
                  </a:lnTo>
                  <a:lnTo>
                    <a:pt x="11436" y="4128"/>
                  </a:lnTo>
                  <a:cubicBezTo>
                    <a:pt x="11625" y="4128"/>
                    <a:pt x="11783" y="3970"/>
                    <a:pt x="11783" y="3781"/>
                  </a:cubicBezTo>
                  <a:lnTo>
                    <a:pt x="11783" y="1702"/>
                  </a:lnTo>
                  <a:cubicBezTo>
                    <a:pt x="11814" y="1513"/>
                    <a:pt x="11657" y="1387"/>
                    <a:pt x="11468" y="1387"/>
                  </a:cubicBezTo>
                  <a:lnTo>
                    <a:pt x="10397" y="1387"/>
                  </a:lnTo>
                  <a:lnTo>
                    <a:pt x="10397" y="1009"/>
                  </a:lnTo>
                  <a:cubicBezTo>
                    <a:pt x="10397" y="442"/>
                    <a:pt x="9924" y="1"/>
                    <a:pt x="93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7" name="Google Shape;10497;p85"/>
          <p:cNvGrpSpPr/>
          <p:nvPr/>
        </p:nvGrpSpPr>
        <p:grpSpPr>
          <a:xfrm>
            <a:off x="7545216" y="1982996"/>
            <a:ext cx="305771" cy="350401"/>
            <a:chOff x="2890050" y="2318350"/>
            <a:chExt cx="259150" cy="296975"/>
          </a:xfrm>
          <a:solidFill>
            <a:schemeClr val="accent1">
              <a:lumMod val="75000"/>
            </a:schemeClr>
          </a:solidFill>
        </p:grpSpPr>
        <p:sp>
          <p:nvSpPr>
            <p:cNvPr id="10498" name="Google Shape;10498;p85"/>
            <p:cNvSpPr/>
            <p:nvPr/>
          </p:nvSpPr>
          <p:spPr>
            <a:xfrm>
              <a:off x="2936525" y="2353025"/>
              <a:ext cx="160700" cy="155975"/>
            </a:xfrm>
            <a:custGeom>
              <a:avLst/>
              <a:gdLst/>
              <a:ahLst/>
              <a:cxnLst/>
              <a:rect l="l" t="t" r="r" b="b"/>
              <a:pathLst>
                <a:path w="6428" h="6239" extrusionOk="0">
                  <a:moveTo>
                    <a:pt x="3371" y="2048"/>
                  </a:moveTo>
                  <a:cubicBezTo>
                    <a:pt x="3749" y="2048"/>
                    <a:pt x="4064" y="2363"/>
                    <a:pt x="4064" y="2773"/>
                  </a:cubicBezTo>
                  <a:cubicBezTo>
                    <a:pt x="4064" y="3151"/>
                    <a:pt x="3749" y="3466"/>
                    <a:pt x="3371" y="3466"/>
                  </a:cubicBezTo>
                  <a:cubicBezTo>
                    <a:pt x="2961" y="3466"/>
                    <a:pt x="2646" y="3151"/>
                    <a:pt x="2646" y="2773"/>
                  </a:cubicBezTo>
                  <a:cubicBezTo>
                    <a:pt x="2646" y="2363"/>
                    <a:pt x="2961" y="2048"/>
                    <a:pt x="3371" y="2048"/>
                  </a:cubicBezTo>
                  <a:close/>
                  <a:moveTo>
                    <a:pt x="3308" y="662"/>
                  </a:moveTo>
                  <a:cubicBezTo>
                    <a:pt x="4663" y="662"/>
                    <a:pt x="5734" y="1764"/>
                    <a:pt x="5734" y="3119"/>
                  </a:cubicBezTo>
                  <a:cubicBezTo>
                    <a:pt x="5734" y="3655"/>
                    <a:pt x="5513" y="4159"/>
                    <a:pt x="5167" y="4663"/>
                  </a:cubicBezTo>
                  <a:cubicBezTo>
                    <a:pt x="4978" y="4253"/>
                    <a:pt x="4694" y="3938"/>
                    <a:pt x="4316" y="3686"/>
                  </a:cubicBezTo>
                  <a:cubicBezTo>
                    <a:pt x="4537" y="3466"/>
                    <a:pt x="4694" y="3119"/>
                    <a:pt x="4694" y="2741"/>
                  </a:cubicBezTo>
                  <a:cubicBezTo>
                    <a:pt x="4694" y="2016"/>
                    <a:pt x="4064" y="1386"/>
                    <a:pt x="3308" y="1386"/>
                  </a:cubicBezTo>
                  <a:cubicBezTo>
                    <a:pt x="2583" y="1386"/>
                    <a:pt x="1953" y="2016"/>
                    <a:pt x="1953" y="2741"/>
                  </a:cubicBezTo>
                  <a:cubicBezTo>
                    <a:pt x="1953" y="3119"/>
                    <a:pt x="2111" y="3466"/>
                    <a:pt x="2331" y="3686"/>
                  </a:cubicBezTo>
                  <a:cubicBezTo>
                    <a:pt x="1953" y="3907"/>
                    <a:pt x="1670" y="4253"/>
                    <a:pt x="1481" y="4663"/>
                  </a:cubicBezTo>
                  <a:cubicBezTo>
                    <a:pt x="1008" y="4096"/>
                    <a:pt x="851" y="3434"/>
                    <a:pt x="914" y="2773"/>
                  </a:cubicBezTo>
                  <a:cubicBezTo>
                    <a:pt x="1071" y="1670"/>
                    <a:pt x="2048" y="662"/>
                    <a:pt x="3308" y="662"/>
                  </a:cubicBezTo>
                  <a:close/>
                  <a:moveTo>
                    <a:pt x="3308" y="4190"/>
                  </a:moveTo>
                  <a:cubicBezTo>
                    <a:pt x="3938" y="4190"/>
                    <a:pt x="4442" y="4600"/>
                    <a:pt x="4663" y="5167"/>
                  </a:cubicBezTo>
                  <a:cubicBezTo>
                    <a:pt x="4253" y="5387"/>
                    <a:pt x="3844" y="5545"/>
                    <a:pt x="3308" y="5545"/>
                  </a:cubicBezTo>
                  <a:cubicBezTo>
                    <a:pt x="2835" y="5545"/>
                    <a:pt x="2363" y="5387"/>
                    <a:pt x="1985" y="5167"/>
                  </a:cubicBezTo>
                  <a:cubicBezTo>
                    <a:pt x="2142" y="4568"/>
                    <a:pt x="2678" y="4190"/>
                    <a:pt x="3308" y="4190"/>
                  </a:cubicBezTo>
                  <a:close/>
                  <a:moveTo>
                    <a:pt x="3308" y="0"/>
                  </a:moveTo>
                  <a:cubicBezTo>
                    <a:pt x="1701" y="0"/>
                    <a:pt x="410" y="1229"/>
                    <a:pt x="252" y="2678"/>
                  </a:cubicBezTo>
                  <a:cubicBezTo>
                    <a:pt x="0" y="4600"/>
                    <a:pt x="1481" y="6238"/>
                    <a:pt x="3308" y="6238"/>
                  </a:cubicBezTo>
                  <a:cubicBezTo>
                    <a:pt x="5041" y="6238"/>
                    <a:pt x="6427" y="4820"/>
                    <a:pt x="6427" y="3119"/>
                  </a:cubicBezTo>
                  <a:cubicBezTo>
                    <a:pt x="6427" y="1386"/>
                    <a:pt x="5009" y="0"/>
                    <a:pt x="33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85"/>
            <p:cNvSpPr/>
            <p:nvPr/>
          </p:nvSpPr>
          <p:spPr>
            <a:xfrm>
              <a:off x="2890050" y="2318350"/>
              <a:ext cx="259150" cy="296975"/>
            </a:xfrm>
            <a:custGeom>
              <a:avLst/>
              <a:gdLst/>
              <a:ahLst/>
              <a:cxnLst/>
              <a:rect l="l" t="t" r="r" b="b"/>
              <a:pathLst>
                <a:path w="10366" h="11879" extrusionOk="0">
                  <a:moveTo>
                    <a:pt x="5167" y="694"/>
                  </a:moveTo>
                  <a:cubicBezTo>
                    <a:pt x="7309" y="694"/>
                    <a:pt x="9011" y="2427"/>
                    <a:pt x="9011" y="4506"/>
                  </a:cubicBezTo>
                  <a:cubicBezTo>
                    <a:pt x="9011" y="5640"/>
                    <a:pt x="8475" y="6711"/>
                    <a:pt x="7656" y="7405"/>
                  </a:cubicBezTo>
                  <a:lnTo>
                    <a:pt x="5167" y="9547"/>
                  </a:lnTo>
                  <a:lnTo>
                    <a:pt x="2710" y="7405"/>
                  </a:lnTo>
                  <a:cubicBezTo>
                    <a:pt x="1796" y="6585"/>
                    <a:pt x="1229" y="5420"/>
                    <a:pt x="1386" y="4034"/>
                  </a:cubicBezTo>
                  <a:cubicBezTo>
                    <a:pt x="1575" y="2206"/>
                    <a:pt x="3151" y="694"/>
                    <a:pt x="5167" y="694"/>
                  </a:cubicBezTo>
                  <a:close/>
                  <a:moveTo>
                    <a:pt x="8475" y="8980"/>
                  </a:moveTo>
                  <a:lnTo>
                    <a:pt x="9546" y="11122"/>
                  </a:lnTo>
                  <a:lnTo>
                    <a:pt x="977" y="11122"/>
                  </a:lnTo>
                  <a:lnTo>
                    <a:pt x="2017" y="8980"/>
                  </a:lnTo>
                  <a:lnTo>
                    <a:pt x="3529" y="8980"/>
                  </a:lnTo>
                  <a:lnTo>
                    <a:pt x="4978" y="10240"/>
                  </a:lnTo>
                  <a:cubicBezTo>
                    <a:pt x="5073" y="10272"/>
                    <a:pt x="5136" y="10335"/>
                    <a:pt x="5230" y="10335"/>
                  </a:cubicBezTo>
                  <a:cubicBezTo>
                    <a:pt x="5293" y="10335"/>
                    <a:pt x="5388" y="10272"/>
                    <a:pt x="5451" y="10240"/>
                  </a:cubicBezTo>
                  <a:lnTo>
                    <a:pt x="6900" y="8980"/>
                  </a:lnTo>
                  <a:close/>
                  <a:moveTo>
                    <a:pt x="5107" y="1"/>
                  </a:moveTo>
                  <a:cubicBezTo>
                    <a:pt x="2772" y="1"/>
                    <a:pt x="912" y="1815"/>
                    <a:pt x="662" y="3939"/>
                  </a:cubicBezTo>
                  <a:cubicBezTo>
                    <a:pt x="441" y="5483"/>
                    <a:pt x="1040" y="6932"/>
                    <a:pt x="2174" y="7940"/>
                  </a:cubicBezTo>
                  <a:lnTo>
                    <a:pt x="2615" y="8318"/>
                  </a:lnTo>
                  <a:lnTo>
                    <a:pt x="1638" y="8318"/>
                  </a:lnTo>
                  <a:cubicBezTo>
                    <a:pt x="1575" y="8318"/>
                    <a:pt x="1481" y="8413"/>
                    <a:pt x="1449" y="8507"/>
                  </a:cubicBezTo>
                  <a:lnTo>
                    <a:pt x="63" y="11343"/>
                  </a:lnTo>
                  <a:cubicBezTo>
                    <a:pt x="0" y="11469"/>
                    <a:pt x="0" y="11595"/>
                    <a:pt x="63" y="11721"/>
                  </a:cubicBezTo>
                  <a:cubicBezTo>
                    <a:pt x="126" y="11815"/>
                    <a:pt x="221" y="11878"/>
                    <a:pt x="347" y="11878"/>
                  </a:cubicBezTo>
                  <a:lnTo>
                    <a:pt x="10019" y="11878"/>
                  </a:lnTo>
                  <a:cubicBezTo>
                    <a:pt x="10145" y="11878"/>
                    <a:pt x="10271" y="11784"/>
                    <a:pt x="10302" y="11721"/>
                  </a:cubicBezTo>
                  <a:cubicBezTo>
                    <a:pt x="10365" y="11595"/>
                    <a:pt x="10365" y="11469"/>
                    <a:pt x="10302" y="11343"/>
                  </a:cubicBezTo>
                  <a:lnTo>
                    <a:pt x="8916" y="8507"/>
                  </a:lnTo>
                  <a:cubicBezTo>
                    <a:pt x="8885" y="8413"/>
                    <a:pt x="8727" y="8318"/>
                    <a:pt x="8601" y="8318"/>
                  </a:cubicBezTo>
                  <a:lnTo>
                    <a:pt x="7624" y="8318"/>
                  </a:lnTo>
                  <a:lnTo>
                    <a:pt x="8065" y="7940"/>
                  </a:lnTo>
                  <a:cubicBezTo>
                    <a:pt x="9042" y="7090"/>
                    <a:pt x="9641" y="5829"/>
                    <a:pt x="9641" y="4506"/>
                  </a:cubicBezTo>
                  <a:cubicBezTo>
                    <a:pt x="9641" y="2049"/>
                    <a:pt x="7656" y="1"/>
                    <a:pt x="5167" y="1"/>
                  </a:cubicBezTo>
                  <a:cubicBezTo>
                    <a:pt x="5147" y="1"/>
                    <a:pt x="5127" y="1"/>
                    <a:pt x="5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00" name="Google Shape;10500;p85"/>
          <p:cNvSpPr/>
          <p:nvPr/>
        </p:nvSpPr>
        <p:spPr>
          <a:xfrm>
            <a:off x="7585093" y="2424782"/>
            <a:ext cx="225862" cy="350371"/>
          </a:xfrm>
          <a:custGeom>
            <a:avLst/>
            <a:gdLst/>
            <a:ahLst/>
            <a:cxnLst/>
            <a:rect l="l" t="t" r="r" b="b"/>
            <a:pathLst>
              <a:path w="7657" h="11878" extrusionOk="0">
                <a:moveTo>
                  <a:pt x="3813" y="1387"/>
                </a:moveTo>
                <a:cubicBezTo>
                  <a:pt x="4254" y="1387"/>
                  <a:pt x="4664" y="1670"/>
                  <a:pt x="4821" y="2112"/>
                </a:cubicBezTo>
                <a:lnTo>
                  <a:pt x="2836" y="2112"/>
                </a:lnTo>
                <a:cubicBezTo>
                  <a:pt x="2994" y="1702"/>
                  <a:pt x="3372" y="1387"/>
                  <a:pt x="3813" y="1387"/>
                </a:cubicBezTo>
                <a:close/>
                <a:moveTo>
                  <a:pt x="4947" y="2805"/>
                </a:moveTo>
                <a:cubicBezTo>
                  <a:pt x="5199" y="2805"/>
                  <a:pt x="5357" y="3057"/>
                  <a:pt x="5294" y="3277"/>
                </a:cubicBezTo>
                <a:lnTo>
                  <a:pt x="4947" y="4222"/>
                </a:lnTo>
                <a:lnTo>
                  <a:pt x="2679" y="4222"/>
                </a:lnTo>
                <a:lnTo>
                  <a:pt x="2364" y="3277"/>
                </a:lnTo>
                <a:cubicBezTo>
                  <a:pt x="2332" y="3025"/>
                  <a:pt x="2490" y="2805"/>
                  <a:pt x="2710" y="2805"/>
                </a:cubicBezTo>
                <a:close/>
                <a:moveTo>
                  <a:pt x="4916" y="4852"/>
                </a:moveTo>
                <a:lnTo>
                  <a:pt x="5514" y="8381"/>
                </a:lnTo>
                <a:lnTo>
                  <a:pt x="2175" y="8381"/>
                </a:lnTo>
                <a:lnTo>
                  <a:pt x="2773" y="4852"/>
                </a:lnTo>
                <a:close/>
                <a:moveTo>
                  <a:pt x="5955" y="9074"/>
                </a:moveTo>
                <a:cubicBezTo>
                  <a:pt x="6144" y="9074"/>
                  <a:pt x="6302" y="9232"/>
                  <a:pt x="6302" y="9421"/>
                </a:cubicBezTo>
                <a:lnTo>
                  <a:pt x="6302" y="9799"/>
                </a:lnTo>
                <a:lnTo>
                  <a:pt x="1450" y="9799"/>
                </a:lnTo>
                <a:lnTo>
                  <a:pt x="1450" y="9421"/>
                </a:lnTo>
                <a:cubicBezTo>
                  <a:pt x="1419" y="9232"/>
                  <a:pt x="1576" y="9074"/>
                  <a:pt x="1765" y="9074"/>
                </a:cubicBezTo>
                <a:close/>
                <a:moveTo>
                  <a:pt x="6648" y="10460"/>
                </a:moveTo>
                <a:cubicBezTo>
                  <a:pt x="6806" y="10460"/>
                  <a:pt x="6964" y="10618"/>
                  <a:pt x="6964" y="10807"/>
                </a:cubicBezTo>
                <a:lnTo>
                  <a:pt x="6964" y="11153"/>
                </a:lnTo>
                <a:lnTo>
                  <a:pt x="757" y="11153"/>
                </a:lnTo>
                <a:lnTo>
                  <a:pt x="757" y="10807"/>
                </a:lnTo>
                <a:cubicBezTo>
                  <a:pt x="757" y="10618"/>
                  <a:pt x="915" y="10460"/>
                  <a:pt x="1104" y="10460"/>
                </a:cubicBezTo>
                <a:close/>
                <a:moveTo>
                  <a:pt x="3782" y="1"/>
                </a:moveTo>
                <a:cubicBezTo>
                  <a:pt x="3592" y="1"/>
                  <a:pt x="3435" y="158"/>
                  <a:pt x="3435" y="379"/>
                </a:cubicBezTo>
                <a:lnTo>
                  <a:pt x="3435" y="757"/>
                </a:lnTo>
                <a:cubicBezTo>
                  <a:pt x="2679" y="914"/>
                  <a:pt x="2143" y="1544"/>
                  <a:pt x="2049" y="2301"/>
                </a:cubicBezTo>
                <a:cubicBezTo>
                  <a:pt x="1702" y="2521"/>
                  <a:pt x="1545" y="3025"/>
                  <a:pt x="1671" y="3466"/>
                </a:cubicBezTo>
                <a:lnTo>
                  <a:pt x="1891" y="4191"/>
                </a:lnTo>
                <a:lnTo>
                  <a:pt x="1702" y="4191"/>
                </a:lnTo>
                <a:cubicBezTo>
                  <a:pt x="1513" y="4191"/>
                  <a:pt x="1356" y="4348"/>
                  <a:pt x="1356" y="4537"/>
                </a:cubicBezTo>
                <a:cubicBezTo>
                  <a:pt x="1356" y="4758"/>
                  <a:pt x="1513" y="4915"/>
                  <a:pt x="1702" y="4915"/>
                </a:cubicBezTo>
                <a:lnTo>
                  <a:pt x="1986" y="4915"/>
                </a:lnTo>
                <a:lnTo>
                  <a:pt x="1387" y="8444"/>
                </a:lnTo>
                <a:cubicBezTo>
                  <a:pt x="1009" y="8570"/>
                  <a:pt x="726" y="8948"/>
                  <a:pt x="726" y="9421"/>
                </a:cubicBezTo>
                <a:lnTo>
                  <a:pt x="726" y="9830"/>
                </a:lnTo>
                <a:cubicBezTo>
                  <a:pt x="316" y="9988"/>
                  <a:pt x="1" y="10334"/>
                  <a:pt x="1" y="10807"/>
                </a:cubicBezTo>
                <a:lnTo>
                  <a:pt x="1" y="11531"/>
                </a:lnTo>
                <a:cubicBezTo>
                  <a:pt x="1" y="11720"/>
                  <a:pt x="158" y="11878"/>
                  <a:pt x="347" y="11878"/>
                </a:cubicBezTo>
                <a:lnTo>
                  <a:pt x="7279" y="11878"/>
                </a:lnTo>
                <a:cubicBezTo>
                  <a:pt x="7499" y="11878"/>
                  <a:pt x="7657" y="11720"/>
                  <a:pt x="7657" y="11531"/>
                </a:cubicBezTo>
                <a:lnTo>
                  <a:pt x="7657" y="10807"/>
                </a:lnTo>
                <a:cubicBezTo>
                  <a:pt x="7657" y="10366"/>
                  <a:pt x="7373" y="9988"/>
                  <a:pt x="6932" y="9830"/>
                </a:cubicBezTo>
                <a:lnTo>
                  <a:pt x="6932" y="9421"/>
                </a:lnTo>
                <a:cubicBezTo>
                  <a:pt x="6932" y="8948"/>
                  <a:pt x="6617" y="8570"/>
                  <a:pt x="6176" y="8444"/>
                </a:cubicBezTo>
                <a:lnTo>
                  <a:pt x="5609" y="4915"/>
                </a:lnTo>
                <a:lnTo>
                  <a:pt x="5861" y="4915"/>
                </a:lnTo>
                <a:cubicBezTo>
                  <a:pt x="6081" y="4915"/>
                  <a:pt x="6207" y="4758"/>
                  <a:pt x="6207" y="4537"/>
                </a:cubicBezTo>
                <a:cubicBezTo>
                  <a:pt x="6207" y="4348"/>
                  <a:pt x="6081" y="4191"/>
                  <a:pt x="5861" y="4191"/>
                </a:cubicBezTo>
                <a:lnTo>
                  <a:pt x="5672" y="4191"/>
                </a:lnTo>
                <a:lnTo>
                  <a:pt x="5924" y="3466"/>
                </a:lnTo>
                <a:cubicBezTo>
                  <a:pt x="6081" y="3025"/>
                  <a:pt x="5861" y="2584"/>
                  <a:pt x="5514" y="2301"/>
                </a:cubicBezTo>
                <a:cubicBezTo>
                  <a:pt x="5451" y="1513"/>
                  <a:pt x="4884" y="914"/>
                  <a:pt x="4128" y="757"/>
                </a:cubicBezTo>
                <a:lnTo>
                  <a:pt x="4128" y="379"/>
                </a:lnTo>
                <a:cubicBezTo>
                  <a:pt x="4128" y="158"/>
                  <a:pt x="3971" y="1"/>
                  <a:pt x="3782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01" name="Google Shape;10501;p85"/>
          <p:cNvGrpSpPr/>
          <p:nvPr/>
        </p:nvGrpSpPr>
        <p:grpSpPr>
          <a:xfrm>
            <a:off x="6187732" y="2898450"/>
            <a:ext cx="347569" cy="347569"/>
            <a:chOff x="4685050" y="1945825"/>
            <a:chExt cx="294575" cy="294575"/>
          </a:xfrm>
          <a:solidFill>
            <a:schemeClr val="accent1">
              <a:lumMod val="75000"/>
            </a:schemeClr>
          </a:solidFill>
        </p:grpSpPr>
        <p:sp>
          <p:nvSpPr>
            <p:cNvPr id="10502" name="Google Shape;10502;p85"/>
            <p:cNvSpPr/>
            <p:nvPr/>
          </p:nvSpPr>
          <p:spPr>
            <a:xfrm>
              <a:off x="4720475" y="2086025"/>
              <a:ext cx="104775" cy="121300"/>
            </a:xfrm>
            <a:custGeom>
              <a:avLst/>
              <a:gdLst/>
              <a:ahLst/>
              <a:cxnLst/>
              <a:rect l="l" t="t" r="r" b="b"/>
              <a:pathLst>
                <a:path w="4191" h="4852" extrusionOk="0">
                  <a:moveTo>
                    <a:pt x="2017" y="693"/>
                  </a:moveTo>
                  <a:cubicBezTo>
                    <a:pt x="2427" y="693"/>
                    <a:pt x="2742" y="1008"/>
                    <a:pt x="2742" y="1386"/>
                  </a:cubicBezTo>
                  <a:cubicBezTo>
                    <a:pt x="2742" y="1796"/>
                    <a:pt x="2427" y="2111"/>
                    <a:pt x="2017" y="2111"/>
                  </a:cubicBezTo>
                  <a:cubicBezTo>
                    <a:pt x="1639" y="2111"/>
                    <a:pt x="1324" y="1796"/>
                    <a:pt x="1324" y="1386"/>
                  </a:cubicBezTo>
                  <a:cubicBezTo>
                    <a:pt x="1324" y="1008"/>
                    <a:pt x="1639" y="693"/>
                    <a:pt x="2017" y="693"/>
                  </a:cubicBezTo>
                  <a:close/>
                  <a:moveTo>
                    <a:pt x="2017" y="2772"/>
                  </a:moveTo>
                  <a:cubicBezTo>
                    <a:pt x="2773" y="2772"/>
                    <a:pt x="3403" y="3403"/>
                    <a:pt x="3403" y="4127"/>
                  </a:cubicBezTo>
                  <a:lnTo>
                    <a:pt x="631" y="4127"/>
                  </a:lnTo>
                  <a:cubicBezTo>
                    <a:pt x="631" y="3403"/>
                    <a:pt x="1261" y="2772"/>
                    <a:pt x="2017" y="2772"/>
                  </a:cubicBezTo>
                  <a:close/>
                  <a:moveTo>
                    <a:pt x="2049" y="0"/>
                  </a:moveTo>
                  <a:cubicBezTo>
                    <a:pt x="1324" y="0"/>
                    <a:pt x="694" y="630"/>
                    <a:pt x="694" y="1386"/>
                  </a:cubicBezTo>
                  <a:cubicBezTo>
                    <a:pt x="694" y="1733"/>
                    <a:pt x="851" y="2111"/>
                    <a:pt x="1072" y="2331"/>
                  </a:cubicBezTo>
                  <a:cubicBezTo>
                    <a:pt x="442" y="2678"/>
                    <a:pt x="1" y="3340"/>
                    <a:pt x="1" y="4127"/>
                  </a:cubicBezTo>
                  <a:lnTo>
                    <a:pt x="1" y="4505"/>
                  </a:lnTo>
                  <a:cubicBezTo>
                    <a:pt x="1" y="4694"/>
                    <a:pt x="158" y="4852"/>
                    <a:pt x="379" y="4852"/>
                  </a:cubicBezTo>
                  <a:lnTo>
                    <a:pt x="3844" y="4852"/>
                  </a:lnTo>
                  <a:cubicBezTo>
                    <a:pt x="4033" y="4852"/>
                    <a:pt x="4191" y="4694"/>
                    <a:pt x="4191" y="4505"/>
                  </a:cubicBezTo>
                  <a:lnTo>
                    <a:pt x="4191" y="4127"/>
                  </a:lnTo>
                  <a:cubicBezTo>
                    <a:pt x="4096" y="3340"/>
                    <a:pt x="3687" y="2678"/>
                    <a:pt x="3057" y="2331"/>
                  </a:cubicBezTo>
                  <a:cubicBezTo>
                    <a:pt x="3277" y="2111"/>
                    <a:pt x="3435" y="1733"/>
                    <a:pt x="3435" y="1386"/>
                  </a:cubicBezTo>
                  <a:cubicBezTo>
                    <a:pt x="3435" y="630"/>
                    <a:pt x="2805" y="0"/>
                    <a:pt x="2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85"/>
            <p:cNvSpPr/>
            <p:nvPr/>
          </p:nvSpPr>
          <p:spPr>
            <a:xfrm>
              <a:off x="4685050" y="1945825"/>
              <a:ext cx="294575" cy="294575"/>
            </a:xfrm>
            <a:custGeom>
              <a:avLst/>
              <a:gdLst/>
              <a:ahLst/>
              <a:cxnLst/>
              <a:rect l="l" t="t" r="r" b="b"/>
              <a:pathLst>
                <a:path w="11783" h="11783" extrusionOk="0">
                  <a:moveTo>
                    <a:pt x="6900" y="693"/>
                  </a:moveTo>
                  <a:lnTo>
                    <a:pt x="6900" y="1418"/>
                  </a:lnTo>
                  <a:lnTo>
                    <a:pt x="4820" y="1418"/>
                  </a:lnTo>
                  <a:lnTo>
                    <a:pt x="4820" y="693"/>
                  </a:lnTo>
                  <a:close/>
                  <a:moveTo>
                    <a:pt x="7215" y="2111"/>
                  </a:moveTo>
                  <a:cubicBezTo>
                    <a:pt x="7404" y="2111"/>
                    <a:pt x="7561" y="2269"/>
                    <a:pt x="7561" y="2458"/>
                  </a:cubicBezTo>
                  <a:cubicBezTo>
                    <a:pt x="7561" y="2678"/>
                    <a:pt x="7404" y="2836"/>
                    <a:pt x="7215" y="2836"/>
                  </a:cubicBezTo>
                  <a:lnTo>
                    <a:pt x="4474" y="2836"/>
                  </a:lnTo>
                  <a:cubicBezTo>
                    <a:pt x="4253" y="2836"/>
                    <a:pt x="4096" y="2678"/>
                    <a:pt x="4096" y="2458"/>
                  </a:cubicBezTo>
                  <a:cubicBezTo>
                    <a:pt x="4096" y="2269"/>
                    <a:pt x="4316" y="2111"/>
                    <a:pt x="4474" y="2111"/>
                  </a:cubicBezTo>
                  <a:close/>
                  <a:moveTo>
                    <a:pt x="6900" y="3497"/>
                  </a:moveTo>
                  <a:lnTo>
                    <a:pt x="6900" y="4568"/>
                  </a:lnTo>
                  <a:cubicBezTo>
                    <a:pt x="6900" y="4757"/>
                    <a:pt x="6742" y="4915"/>
                    <a:pt x="6553" y="4915"/>
                  </a:cubicBezTo>
                  <a:lnTo>
                    <a:pt x="5167" y="4915"/>
                  </a:lnTo>
                  <a:cubicBezTo>
                    <a:pt x="4978" y="4915"/>
                    <a:pt x="4820" y="4757"/>
                    <a:pt x="4820" y="4568"/>
                  </a:cubicBezTo>
                  <a:lnTo>
                    <a:pt x="4820" y="3497"/>
                  </a:lnTo>
                  <a:close/>
                  <a:moveTo>
                    <a:pt x="10775" y="4883"/>
                  </a:moveTo>
                  <a:cubicBezTo>
                    <a:pt x="10964" y="4883"/>
                    <a:pt x="11121" y="5041"/>
                    <a:pt x="11121" y="5230"/>
                  </a:cubicBezTo>
                  <a:lnTo>
                    <a:pt x="11121" y="10775"/>
                  </a:lnTo>
                  <a:cubicBezTo>
                    <a:pt x="11121" y="10964"/>
                    <a:pt x="10964" y="11121"/>
                    <a:pt x="10775" y="11121"/>
                  </a:cubicBezTo>
                  <a:lnTo>
                    <a:pt x="1008" y="11121"/>
                  </a:lnTo>
                  <a:cubicBezTo>
                    <a:pt x="788" y="11121"/>
                    <a:pt x="630" y="10964"/>
                    <a:pt x="630" y="10775"/>
                  </a:cubicBezTo>
                  <a:lnTo>
                    <a:pt x="630" y="5230"/>
                  </a:lnTo>
                  <a:cubicBezTo>
                    <a:pt x="630" y="5041"/>
                    <a:pt x="788" y="4883"/>
                    <a:pt x="1008" y="4883"/>
                  </a:cubicBezTo>
                  <a:lnTo>
                    <a:pt x="4190" y="4883"/>
                  </a:lnTo>
                  <a:cubicBezTo>
                    <a:pt x="4348" y="5261"/>
                    <a:pt x="4694" y="5577"/>
                    <a:pt x="5167" y="5577"/>
                  </a:cubicBezTo>
                  <a:lnTo>
                    <a:pt x="6553" y="5577"/>
                  </a:lnTo>
                  <a:cubicBezTo>
                    <a:pt x="6994" y="5577"/>
                    <a:pt x="7372" y="5293"/>
                    <a:pt x="7530" y="4883"/>
                  </a:cubicBezTo>
                  <a:close/>
                  <a:moveTo>
                    <a:pt x="4505" y="0"/>
                  </a:moveTo>
                  <a:cubicBezTo>
                    <a:pt x="4316" y="0"/>
                    <a:pt x="4159" y="158"/>
                    <a:pt x="4159" y="347"/>
                  </a:cubicBezTo>
                  <a:lnTo>
                    <a:pt x="4159" y="1449"/>
                  </a:lnTo>
                  <a:cubicBezTo>
                    <a:pt x="3749" y="1607"/>
                    <a:pt x="3434" y="1953"/>
                    <a:pt x="3434" y="2426"/>
                  </a:cubicBezTo>
                  <a:cubicBezTo>
                    <a:pt x="3434" y="2867"/>
                    <a:pt x="3718" y="3245"/>
                    <a:pt x="4159" y="3403"/>
                  </a:cubicBezTo>
                  <a:lnTo>
                    <a:pt x="4159" y="4190"/>
                  </a:lnTo>
                  <a:lnTo>
                    <a:pt x="1040" y="4190"/>
                  </a:lnTo>
                  <a:cubicBezTo>
                    <a:pt x="441" y="4190"/>
                    <a:pt x="0" y="4663"/>
                    <a:pt x="0" y="5230"/>
                  </a:cubicBezTo>
                  <a:lnTo>
                    <a:pt x="0" y="10775"/>
                  </a:lnTo>
                  <a:cubicBezTo>
                    <a:pt x="0" y="11373"/>
                    <a:pt x="473" y="11783"/>
                    <a:pt x="1040" y="11783"/>
                  </a:cubicBezTo>
                  <a:lnTo>
                    <a:pt x="10775" y="11783"/>
                  </a:lnTo>
                  <a:cubicBezTo>
                    <a:pt x="11342" y="11783"/>
                    <a:pt x="11783" y="11310"/>
                    <a:pt x="11783" y="10775"/>
                  </a:cubicBezTo>
                  <a:lnTo>
                    <a:pt x="11783" y="5230"/>
                  </a:lnTo>
                  <a:cubicBezTo>
                    <a:pt x="11783" y="4663"/>
                    <a:pt x="11342" y="4190"/>
                    <a:pt x="10775" y="4190"/>
                  </a:cubicBezTo>
                  <a:lnTo>
                    <a:pt x="7624" y="4190"/>
                  </a:lnTo>
                  <a:lnTo>
                    <a:pt x="7624" y="3403"/>
                  </a:lnTo>
                  <a:cubicBezTo>
                    <a:pt x="8002" y="3245"/>
                    <a:pt x="8317" y="2899"/>
                    <a:pt x="8317" y="2426"/>
                  </a:cubicBezTo>
                  <a:cubicBezTo>
                    <a:pt x="8317" y="1985"/>
                    <a:pt x="8034" y="1607"/>
                    <a:pt x="7624" y="1449"/>
                  </a:cubicBezTo>
                  <a:lnTo>
                    <a:pt x="7624" y="347"/>
                  </a:lnTo>
                  <a:cubicBezTo>
                    <a:pt x="7624" y="158"/>
                    <a:pt x="7467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85"/>
            <p:cNvSpPr/>
            <p:nvPr/>
          </p:nvSpPr>
          <p:spPr>
            <a:xfrm>
              <a:off x="4840200" y="2103350"/>
              <a:ext cx="104775" cy="17350"/>
            </a:xfrm>
            <a:custGeom>
              <a:avLst/>
              <a:gdLst/>
              <a:ahLst/>
              <a:cxnLst/>
              <a:rect l="l" t="t" r="r" b="b"/>
              <a:pathLst>
                <a:path w="4191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844" y="693"/>
                  </a:lnTo>
                  <a:cubicBezTo>
                    <a:pt x="4033" y="693"/>
                    <a:pt x="4191" y="536"/>
                    <a:pt x="4191" y="347"/>
                  </a:cubicBezTo>
                  <a:cubicBezTo>
                    <a:pt x="4191" y="158"/>
                    <a:pt x="4033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5" name="Google Shape;10505;p85"/>
            <p:cNvSpPr/>
            <p:nvPr/>
          </p:nvSpPr>
          <p:spPr>
            <a:xfrm>
              <a:off x="4840200" y="2137200"/>
              <a:ext cx="104775" cy="18150"/>
            </a:xfrm>
            <a:custGeom>
              <a:avLst/>
              <a:gdLst/>
              <a:ahLst/>
              <a:cxnLst/>
              <a:rect l="l" t="t" r="r" b="b"/>
              <a:pathLst>
                <a:path w="4191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3844" y="725"/>
                  </a:lnTo>
                  <a:cubicBezTo>
                    <a:pt x="4033" y="725"/>
                    <a:pt x="4191" y="568"/>
                    <a:pt x="4191" y="379"/>
                  </a:cubicBezTo>
                  <a:cubicBezTo>
                    <a:pt x="4191" y="158"/>
                    <a:pt x="4033" y="1"/>
                    <a:pt x="38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6" name="Google Shape;10506;p85"/>
            <p:cNvSpPr/>
            <p:nvPr/>
          </p:nvSpPr>
          <p:spPr>
            <a:xfrm>
              <a:off x="4840200" y="2171875"/>
              <a:ext cx="104775" cy="18125"/>
            </a:xfrm>
            <a:custGeom>
              <a:avLst/>
              <a:gdLst/>
              <a:ahLst/>
              <a:cxnLst/>
              <a:rect l="l" t="t" r="r" b="b"/>
              <a:pathLst>
                <a:path w="4191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844" y="725"/>
                  </a:lnTo>
                  <a:cubicBezTo>
                    <a:pt x="4033" y="725"/>
                    <a:pt x="4191" y="567"/>
                    <a:pt x="4191" y="347"/>
                  </a:cubicBezTo>
                  <a:cubicBezTo>
                    <a:pt x="4191" y="158"/>
                    <a:pt x="4033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07" name="Google Shape;10507;p85"/>
          <p:cNvSpPr/>
          <p:nvPr/>
        </p:nvSpPr>
        <p:spPr>
          <a:xfrm>
            <a:off x="6187137" y="3387382"/>
            <a:ext cx="348513" cy="347599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5923" y="2080"/>
                </a:moveTo>
                <a:cubicBezTo>
                  <a:pt x="6459" y="2080"/>
                  <a:pt x="6932" y="2552"/>
                  <a:pt x="6932" y="3119"/>
                </a:cubicBezTo>
                <a:lnTo>
                  <a:pt x="6932" y="3466"/>
                </a:lnTo>
                <a:lnTo>
                  <a:pt x="4884" y="3466"/>
                </a:lnTo>
                <a:lnTo>
                  <a:pt x="4884" y="3119"/>
                </a:lnTo>
                <a:cubicBezTo>
                  <a:pt x="4884" y="2521"/>
                  <a:pt x="5356" y="2080"/>
                  <a:pt x="5923" y="2080"/>
                </a:cubicBezTo>
                <a:close/>
                <a:moveTo>
                  <a:pt x="5923" y="662"/>
                </a:moveTo>
                <a:cubicBezTo>
                  <a:pt x="7247" y="662"/>
                  <a:pt x="8349" y="1765"/>
                  <a:pt x="8349" y="3119"/>
                </a:cubicBezTo>
                <a:lnTo>
                  <a:pt x="8349" y="3466"/>
                </a:lnTo>
                <a:lnTo>
                  <a:pt x="7656" y="3466"/>
                </a:lnTo>
                <a:lnTo>
                  <a:pt x="7656" y="3119"/>
                </a:lnTo>
                <a:cubicBezTo>
                  <a:pt x="7656" y="2174"/>
                  <a:pt x="6869" y="1387"/>
                  <a:pt x="5923" y="1387"/>
                </a:cubicBezTo>
                <a:cubicBezTo>
                  <a:pt x="4978" y="1387"/>
                  <a:pt x="4191" y="2174"/>
                  <a:pt x="4191" y="3119"/>
                </a:cubicBezTo>
                <a:lnTo>
                  <a:pt x="4191" y="3466"/>
                </a:lnTo>
                <a:lnTo>
                  <a:pt x="3466" y="3466"/>
                </a:lnTo>
                <a:lnTo>
                  <a:pt x="3466" y="3119"/>
                </a:lnTo>
                <a:cubicBezTo>
                  <a:pt x="3466" y="1765"/>
                  <a:pt x="4569" y="662"/>
                  <a:pt x="5923" y="662"/>
                </a:cubicBezTo>
                <a:close/>
                <a:moveTo>
                  <a:pt x="1387" y="4191"/>
                </a:moveTo>
                <a:lnTo>
                  <a:pt x="1387" y="6742"/>
                </a:lnTo>
                <a:cubicBezTo>
                  <a:pt x="946" y="6490"/>
                  <a:pt x="662" y="6018"/>
                  <a:pt x="662" y="5545"/>
                </a:cubicBezTo>
                <a:lnTo>
                  <a:pt x="662" y="4537"/>
                </a:lnTo>
                <a:cubicBezTo>
                  <a:pt x="662" y="4348"/>
                  <a:pt x="820" y="4191"/>
                  <a:pt x="1040" y="4191"/>
                </a:cubicBezTo>
                <a:close/>
                <a:moveTo>
                  <a:pt x="10775" y="4128"/>
                </a:moveTo>
                <a:cubicBezTo>
                  <a:pt x="10996" y="4128"/>
                  <a:pt x="11153" y="4285"/>
                  <a:pt x="11153" y="4506"/>
                </a:cubicBezTo>
                <a:lnTo>
                  <a:pt x="11153" y="5545"/>
                </a:lnTo>
                <a:cubicBezTo>
                  <a:pt x="11153" y="6081"/>
                  <a:pt x="10870" y="6490"/>
                  <a:pt x="10429" y="6742"/>
                </a:cubicBezTo>
                <a:lnTo>
                  <a:pt x="10429" y="4128"/>
                </a:lnTo>
                <a:close/>
                <a:moveTo>
                  <a:pt x="8349" y="4191"/>
                </a:moveTo>
                <a:lnTo>
                  <a:pt x="8349" y="6931"/>
                </a:lnTo>
                <a:lnTo>
                  <a:pt x="3498" y="6931"/>
                </a:lnTo>
                <a:lnTo>
                  <a:pt x="3498" y="4191"/>
                </a:lnTo>
                <a:close/>
                <a:moveTo>
                  <a:pt x="6270" y="7593"/>
                </a:moveTo>
                <a:lnTo>
                  <a:pt x="6270" y="7971"/>
                </a:lnTo>
                <a:cubicBezTo>
                  <a:pt x="6270" y="8160"/>
                  <a:pt x="6112" y="8318"/>
                  <a:pt x="5923" y="8318"/>
                </a:cubicBezTo>
                <a:cubicBezTo>
                  <a:pt x="5703" y="8318"/>
                  <a:pt x="5545" y="8160"/>
                  <a:pt x="5545" y="7971"/>
                </a:cubicBezTo>
                <a:lnTo>
                  <a:pt x="5545" y="7593"/>
                </a:lnTo>
                <a:close/>
                <a:moveTo>
                  <a:pt x="662" y="7089"/>
                </a:moveTo>
                <a:cubicBezTo>
                  <a:pt x="883" y="7278"/>
                  <a:pt x="1103" y="7404"/>
                  <a:pt x="1387" y="7467"/>
                </a:cubicBezTo>
                <a:lnTo>
                  <a:pt x="1387" y="11153"/>
                </a:lnTo>
                <a:lnTo>
                  <a:pt x="1040" y="11153"/>
                </a:lnTo>
                <a:cubicBezTo>
                  <a:pt x="820" y="11153"/>
                  <a:pt x="662" y="10996"/>
                  <a:pt x="662" y="10807"/>
                </a:cubicBezTo>
                <a:lnTo>
                  <a:pt x="662" y="7089"/>
                </a:lnTo>
                <a:close/>
                <a:moveTo>
                  <a:pt x="2804" y="4191"/>
                </a:moveTo>
                <a:lnTo>
                  <a:pt x="2804" y="11153"/>
                </a:lnTo>
                <a:lnTo>
                  <a:pt x="2080" y="11153"/>
                </a:lnTo>
                <a:lnTo>
                  <a:pt x="2080" y="4191"/>
                </a:lnTo>
                <a:close/>
                <a:moveTo>
                  <a:pt x="8318" y="7656"/>
                </a:moveTo>
                <a:lnTo>
                  <a:pt x="8318" y="11153"/>
                </a:lnTo>
                <a:lnTo>
                  <a:pt x="3498" y="11153"/>
                </a:lnTo>
                <a:lnTo>
                  <a:pt x="3498" y="7656"/>
                </a:lnTo>
                <a:lnTo>
                  <a:pt x="4884" y="7656"/>
                </a:lnTo>
                <a:lnTo>
                  <a:pt x="4884" y="8003"/>
                </a:lnTo>
                <a:cubicBezTo>
                  <a:pt x="4884" y="8601"/>
                  <a:pt x="5356" y="9011"/>
                  <a:pt x="5923" y="9011"/>
                </a:cubicBezTo>
                <a:cubicBezTo>
                  <a:pt x="6459" y="9011"/>
                  <a:pt x="6932" y="8538"/>
                  <a:pt x="6932" y="8003"/>
                </a:cubicBezTo>
                <a:lnTo>
                  <a:pt x="6932" y="7656"/>
                </a:lnTo>
                <a:close/>
                <a:moveTo>
                  <a:pt x="9767" y="4191"/>
                </a:moveTo>
                <a:lnTo>
                  <a:pt x="9767" y="11153"/>
                </a:lnTo>
                <a:lnTo>
                  <a:pt x="9074" y="11153"/>
                </a:lnTo>
                <a:lnTo>
                  <a:pt x="9074" y="4191"/>
                </a:lnTo>
                <a:close/>
                <a:moveTo>
                  <a:pt x="11153" y="7120"/>
                </a:moveTo>
                <a:lnTo>
                  <a:pt x="11153" y="10807"/>
                </a:lnTo>
                <a:cubicBezTo>
                  <a:pt x="11153" y="10996"/>
                  <a:pt x="10996" y="11153"/>
                  <a:pt x="10807" y="11153"/>
                </a:cubicBezTo>
                <a:lnTo>
                  <a:pt x="10429" y="11153"/>
                </a:lnTo>
                <a:lnTo>
                  <a:pt x="10429" y="7530"/>
                </a:lnTo>
                <a:cubicBezTo>
                  <a:pt x="10712" y="7436"/>
                  <a:pt x="10964" y="7278"/>
                  <a:pt x="11153" y="7120"/>
                </a:cubicBezTo>
                <a:close/>
                <a:moveTo>
                  <a:pt x="5923" y="0"/>
                </a:moveTo>
                <a:cubicBezTo>
                  <a:pt x="4191" y="0"/>
                  <a:pt x="2804" y="1418"/>
                  <a:pt x="2804" y="3119"/>
                </a:cubicBezTo>
                <a:lnTo>
                  <a:pt x="2804" y="3466"/>
                </a:lnTo>
                <a:lnTo>
                  <a:pt x="1040" y="3466"/>
                </a:lnTo>
                <a:cubicBezTo>
                  <a:pt x="442" y="3466"/>
                  <a:pt x="1" y="3939"/>
                  <a:pt x="1" y="4474"/>
                </a:cubicBezTo>
                <a:lnTo>
                  <a:pt x="1" y="5514"/>
                </a:lnTo>
                <a:lnTo>
                  <a:pt x="1" y="10744"/>
                </a:lnTo>
                <a:cubicBezTo>
                  <a:pt x="1" y="11342"/>
                  <a:pt x="473" y="11783"/>
                  <a:pt x="1040" y="11783"/>
                </a:cubicBezTo>
                <a:lnTo>
                  <a:pt x="10807" y="11783"/>
                </a:lnTo>
                <a:cubicBezTo>
                  <a:pt x="11374" y="11783"/>
                  <a:pt x="11815" y="11311"/>
                  <a:pt x="11815" y="10744"/>
                </a:cubicBezTo>
                <a:lnTo>
                  <a:pt x="11815" y="5514"/>
                </a:lnTo>
                <a:lnTo>
                  <a:pt x="11815" y="4474"/>
                </a:lnTo>
                <a:cubicBezTo>
                  <a:pt x="11815" y="3939"/>
                  <a:pt x="11374" y="3466"/>
                  <a:pt x="10807" y="3466"/>
                </a:cubicBezTo>
                <a:lnTo>
                  <a:pt x="9011" y="3466"/>
                </a:lnTo>
                <a:lnTo>
                  <a:pt x="9011" y="3119"/>
                </a:lnTo>
                <a:cubicBezTo>
                  <a:pt x="9011" y="1387"/>
                  <a:pt x="7593" y="0"/>
                  <a:pt x="592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8" name="Google Shape;10508;p85"/>
          <p:cNvSpPr/>
          <p:nvPr/>
        </p:nvSpPr>
        <p:spPr>
          <a:xfrm>
            <a:off x="6208050" y="3835296"/>
            <a:ext cx="306686" cy="350371"/>
          </a:xfrm>
          <a:custGeom>
            <a:avLst/>
            <a:gdLst/>
            <a:ahLst/>
            <a:cxnLst/>
            <a:rect l="l" t="t" r="r" b="b"/>
            <a:pathLst>
              <a:path w="10397" h="11878" extrusionOk="0">
                <a:moveTo>
                  <a:pt x="5135" y="725"/>
                </a:moveTo>
                <a:cubicBezTo>
                  <a:pt x="6868" y="725"/>
                  <a:pt x="8254" y="2142"/>
                  <a:pt x="8254" y="3844"/>
                </a:cubicBezTo>
                <a:lnTo>
                  <a:pt x="8254" y="5923"/>
                </a:lnTo>
                <a:cubicBezTo>
                  <a:pt x="8254" y="6112"/>
                  <a:pt x="8097" y="6270"/>
                  <a:pt x="7908" y="6270"/>
                </a:cubicBezTo>
                <a:lnTo>
                  <a:pt x="7498" y="6270"/>
                </a:lnTo>
                <a:cubicBezTo>
                  <a:pt x="7561" y="6144"/>
                  <a:pt x="7561" y="6049"/>
                  <a:pt x="7561" y="5923"/>
                </a:cubicBezTo>
                <a:lnTo>
                  <a:pt x="7561" y="3844"/>
                </a:lnTo>
                <a:cubicBezTo>
                  <a:pt x="7561" y="3623"/>
                  <a:pt x="7404" y="3466"/>
                  <a:pt x="7183" y="3466"/>
                </a:cubicBezTo>
                <a:lnTo>
                  <a:pt x="6490" y="3466"/>
                </a:lnTo>
                <a:cubicBezTo>
                  <a:pt x="5892" y="3466"/>
                  <a:pt x="5450" y="2993"/>
                  <a:pt x="5450" y="2458"/>
                </a:cubicBezTo>
                <a:lnTo>
                  <a:pt x="5450" y="1733"/>
                </a:lnTo>
                <a:cubicBezTo>
                  <a:pt x="5450" y="1544"/>
                  <a:pt x="5293" y="1386"/>
                  <a:pt x="5104" y="1386"/>
                </a:cubicBezTo>
                <a:cubicBezTo>
                  <a:pt x="4915" y="1386"/>
                  <a:pt x="4757" y="1544"/>
                  <a:pt x="4757" y="1733"/>
                </a:cubicBezTo>
                <a:lnTo>
                  <a:pt x="4757" y="2458"/>
                </a:lnTo>
                <a:cubicBezTo>
                  <a:pt x="4757" y="3056"/>
                  <a:pt x="4285" y="3466"/>
                  <a:pt x="3718" y="3466"/>
                </a:cubicBezTo>
                <a:lnTo>
                  <a:pt x="3088" y="3466"/>
                </a:lnTo>
                <a:cubicBezTo>
                  <a:pt x="2899" y="3466"/>
                  <a:pt x="2741" y="3623"/>
                  <a:pt x="2741" y="3844"/>
                </a:cubicBezTo>
                <a:lnTo>
                  <a:pt x="2741" y="5923"/>
                </a:lnTo>
                <a:cubicBezTo>
                  <a:pt x="2741" y="6049"/>
                  <a:pt x="2741" y="6144"/>
                  <a:pt x="2773" y="6270"/>
                </a:cubicBezTo>
                <a:lnTo>
                  <a:pt x="2395" y="6270"/>
                </a:lnTo>
                <a:cubicBezTo>
                  <a:pt x="2205" y="6270"/>
                  <a:pt x="2048" y="6112"/>
                  <a:pt x="2048" y="5923"/>
                </a:cubicBezTo>
                <a:lnTo>
                  <a:pt x="2048" y="3844"/>
                </a:lnTo>
                <a:cubicBezTo>
                  <a:pt x="2048" y="2111"/>
                  <a:pt x="3466" y="725"/>
                  <a:pt x="5135" y="725"/>
                </a:cubicBezTo>
                <a:close/>
                <a:moveTo>
                  <a:pt x="5230" y="3466"/>
                </a:moveTo>
                <a:cubicBezTo>
                  <a:pt x="5545" y="3907"/>
                  <a:pt x="6049" y="4190"/>
                  <a:pt x="6585" y="4190"/>
                </a:cubicBezTo>
                <a:lnTo>
                  <a:pt x="6963" y="4190"/>
                </a:lnTo>
                <a:lnTo>
                  <a:pt x="6963" y="5955"/>
                </a:lnTo>
                <a:lnTo>
                  <a:pt x="6931" y="5955"/>
                </a:lnTo>
                <a:cubicBezTo>
                  <a:pt x="6931" y="6553"/>
                  <a:pt x="6459" y="6994"/>
                  <a:pt x="5892" y="6994"/>
                </a:cubicBezTo>
                <a:lnTo>
                  <a:pt x="4505" y="6994"/>
                </a:lnTo>
                <a:cubicBezTo>
                  <a:pt x="3938" y="6994"/>
                  <a:pt x="3497" y="6522"/>
                  <a:pt x="3497" y="5955"/>
                </a:cubicBezTo>
                <a:lnTo>
                  <a:pt x="3497" y="4190"/>
                </a:lnTo>
                <a:lnTo>
                  <a:pt x="3844" y="4190"/>
                </a:lnTo>
                <a:cubicBezTo>
                  <a:pt x="4379" y="4190"/>
                  <a:pt x="4915" y="3907"/>
                  <a:pt x="5230" y="3466"/>
                </a:cubicBezTo>
                <a:close/>
                <a:moveTo>
                  <a:pt x="6301" y="7624"/>
                </a:moveTo>
                <a:cubicBezTo>
                  <a:pt x="6396" y="8034"/>
                  <a:pt x="6805" y="8349"/>
                  <a:pt x="7278" y="8349"/>
                </a:cubicBezTo>
                <a:lnTo>
                  <a:pt x="7624" y="8349"/>
                </a:lnTo>
                <a:lnTo>
                  <a:pt x="7624" y="9200"/>
                </a:lnTo>
                <a:cubicBezTo>
                  <a:pt x="6852" y="9546"/>
                  <a:pt x="6025" y="9719"/>
                  <a:pt x="5198" y="9719"/>
                </a:cubicBezTo>
                <a:cubicBezTo>
                  <a:pt x="4371" y="9719"/>
                  <a:pt x="3544" y="9546"/>
                  <a:pt x="2773" y="9200"/>
                </a:cubicBezTo>
                <a:lnTo>
                  <a:pt x="2773" y="8349"/>
                </a:lnTo>
                <a:lnTo>
                  <a:pt x="3119" y="8349"/>
                </a:lnTo>
                <a:cubicBezTo>
                  <a:pt x="3560" y="8349"/>
                  <a:pt x="3970" y="8034"/>
                  <a:pt x="4127" y="7624"/>
                </a:cubicBezTo>
                <a:cubicBezTo>
                  <a:pt x="4253" y="7656"/>
                  <a:pt x="4411" y="7656"/>
                  <a:pt x="4505" y="7656"/>
                </a:cubicBezTo>
                <a:lnTo>
                  <a:pt x="5892" y="7656"/>
                </a:lnTo>
                <a:cubicBezTo>
                  <a:pt x="6018" y="7656"/>
                  <a:pt x="6175" y="7656"/>
                  <a:pt x="6301" y="7624"/>
                </a:cubicBezTo>
                <a:close/>
                <a:moveTo>
                  <a:pt x="2079" y="8349"/>
                </a:moveTo>
                <a:lnTo>
                  <a:pt x="2079" y="11153"/>
                </a:lnTo>
                <a:lnTo>
                  <a:pt x="693" y="11153"/>
                </a:lnTo>
                <a:lnTo>
                  <a:pt x="693" y="9389"/>
                </a:lnTo>
                <a:cubicBezTo>
                  <a:pt x="693" y="8790"/>
                  <a:pt x="1166" y="8349"/>
                  <a:pt x="1733" y="8349"/>
                </a:cubicBezTo>
                <a:close/>
                <a:moveTo>
                  <a:pt x="7656" y="9924"/>
                </a:moveTo>
                <a:lnTo>
                  <a:pt x="7656" y="11153"/>
                </a:lnTo>
                <a:lnTo>
                  <a:pt x="2773" y="11153"/>
                </a:lnTo>
                <a:lnTo>
                  <a:pt x="2773" y="9924"/>
                </a:lnTo>
                <a:cubicBezTo>
                  <a:pt x="3560" y="10239"/>
                  <a:pt x="4411" y="10397"/>
                  <a:pt x="5230" y="10397"/>
                </a:cubicBezTo>
                <a:cubicBezTo>
                  <a:pt x="6049" y="10397"/>
                  <a:pt x="6868" y="10239"/>
                  <a:pt x="7656" y="9924"/>
                </a:cubicBezTo>
                <a:close/>
                <a:moveTo>
                  <a:pt x="8664" y="8349"/>
                </a:moveTo>
                <a:cubicBezTo>
                  <a:pt x="9231" y="8349"/>
                  <a:pt x="9672" y="8821"/>
                  <a:pt x="9672" y="9389"/>
                </a:cubicBezTo>
                <a:lnTo>
                  <a:pt x="9672" y="11153"/>
                </a:lnTo>
                <a:lnTo>
                  <a:pt x="8286" y="11153"/>
                </a:lnTo>
                <a:lnTo>
                  <a:pt x="8286" y="8349"/>
                </a:lnTo>
                <a:close/>
                <a:moveTo>
                  <a:pt x="5198" y="0"/>
                </a:moveTo>
                <a:cubicBezTo>
                  <a:pt x="3088" y="0"/>
                  <a:pt x="1355" y="1701"/>
                  <a:pt x="1355" y="3844"/>
                </a:cubicBezTo>
                <a:lnTo>
                  <a:pt x="1355" y="5923"/>
                </a:lnTo>
                <a:cubicBezTo>
                  <a:pt x="1355" y="6522"/>
                  <a:pt x="1827" y="6931"/>
                  <a:pt x="2395" y="6931"/>
                </a:cubicBezTo>
                <a:lnTo>
                  <a:pt x="3088" y="6931"/>
                </a:lnTo>
                <a:cubicBezTo>
                  <a:pt x="3182" y="7057"/>
                  <a:pt x="3308" y="7183"/>
                  <a:pt x="3466" y="7309"/>
                </a:cubicBezTo>
                <a:cubicBezTo>
                  <a:pt x="3466" y="7530"/>
                  <a:pt x="3308" y="7687"/>
                  <a:pt x="3088" y="7687"/>
                </a:cubicBezTo>
                <a:lnTo>
                  <a:pt x="1733" y="7687"/>
                </a:lnTo>
                <a:cubicBezTo>
                  <a:pt x="788" y="7687"/>
                  <a:pt x="0" y="8475"/>
                  <a:pt x="0" y="9420"/>
                </a:cubicBezTo>
                <a:lnTo>
                  <a:pt x="0" y="11499"/>
                </a:lnTo>
                <a:cubicBezTo>
                  <a:pt x="0" y="11720"/>
                  <a:pt x="158" y="11877"/>
                  <a:pt x="347" y="11877"/>
                </a:cubicBezTo>
                <a:lnTo>
                  <a:pt x="10019" y="11877"/>
                </a:lnTo>
                <a:cubicBezTo>
                  <a:pt x="10239" y="11877"/>
                  <a:pt x="10397" y="11720"/>
                  <a:pt x="10397" y="11499"/>
                </a:cubicBezTo>
                <a:lnTo>
                  <a:pt x="10397" y="9420"/>
                </a:lnTo>
                <a:cubicBezTo>
                  <a:pt x="10397" y="8475"/>
                  <a:pt x="9609" y="7687"/>
                  <a:pt x="8664" y="7687"/>
                </a:cubicBezTo>
                <a:lnTo>
                  <a:pt x="7278" y="7687"/>
                </a:lnTo>
                <a:cubicBezTo>
                  <a:pt x="7089" y="7687"/>
                  <a:pt x="6931" y="7530"/>
                  <a:pt x="6931" y="7341"/>
                </a:cubicBezTo>
                <a:cubicBezTo>
                  <a:pt x="7026" y="7246"/>
                  <a:pt x="7152" y="7152"/>
                  <a:pt x="7278" y="6994"/>
                </a:cubicBezTo>
                <a:lnTo>
                  <a:pt x="7971" y="6994"/>
                </a:lnTo>
                <a:cubicBezTo>
                  <a:pt x="8569" y="6994"/>
                  <a:pt x="9011" y="6522"/>
                  <a:pt x="9011" y="5955"/>
                </a:cubicBezTo>
                <a:lnTo>
                  <a:pt x="9011" y="3844"/>
                </a:lnTo>
                <a:cubicBezTo>
                  <a:pt x="9011" y="1733"/>
                  <a:pt x="7309" y="0"/>
                  <a:pt x="519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09" name="Google Shape;10509;p85"/>
          <p:cNvGrpSpPr/>
          <p:nvPr/>
        </p:nvGrpSpPr>
        <p:grpSpPr>
          <a:xfrm>
            <a:off x="7958004" y="3387425"/>
            <a:ext cx="348513" cy="347599"/>
            <a:chOff x="6131900" y="2301825"/>
            <a:chExt cx="295375" cy="294600"/>
          </a:xfrm>
          <a:solidFill>
            <a:schemeClr val="accent1">
              <a:lumMod val="75000"/>
            </a:schemeClr>
          </a:solidFill>
        </p:grpSpPr>
        <p:sp>
          <p:nvSpPr>
            <p:cNvPr id="10510" name="Google Shape;10510;p85"/>
            <p:cNvSpPr/>
            <p:nvPr/>
          </p:nvSpPr>
          <p:spPr>
            <a:xfrm>
              <a:off x="6131900" y="2301825"/>
              <a:ext cx="295375" cy="294600"/>
            </a:xfrm>
            <a:custGeom>
              <a:avLst/>
              <a:gdLst/>
              <a:ahLst/>
              <a:cxnLst/>
              <a:rect l="l" t="t" r="r" b="b"/>
              <a:pathLst>
                <a:path w="11815" h="11784" extrusionOk="0">
                  <a:moveTo>
                    <a:pt x="3813" y="630"/>
                  </a:moveTo>
                  <a:cubicBezTo>
                    <a:pt x="4002" y="630"/>
                    <a:pt x="4159" y="788"/>
                    <a:pt x="4159" y="977"/>
                  </a:cubicBezTo>
                  <a:lnTo>
                    <a:pt x="4159" y="1355"/>
                  </a:lnTo>
                  <a:lnTo>
                    <a:pt x="1387" y="1355"/>
                  </a:lnTo>
                  <a:lnTo>
                    <a:pt x="1387" y="977"/>
                  </a:lnTo>
                  <a:lnTo>
                    <a:pt x="1355" y="977"/>
                  </a:lnTo>
                  <a:cubicBezTo>
                    <a:pt x="1355" y="788"/>
                    <a:pt x="1513" y="630"/>
                    <a:pt x="1733" y="630"/>
                  </a:cubicBezTo>
                  <a:close/>
                  <a:moveTo>
                    <a:pt x="10114" y="1355"/>
                  </a:moveTo>
                  <a:cubicBezTo>
                    <a:pt x="10303" y="1355"/>
                    <a:pt x="10460" y="1513"/>
                    <a:pt x="10460" y="1702"/>
                  </a:cubicBezTo>
                  <a:lnTo>
                    <a:pt x="10460" y="3434"/>
                  </a:lnTo>
                  <a:lnTo>
                    <a:pt x="7688" y="3434"/>
                  </a:lnTo>
                  <a:cubicBezTo>
                    <a:pt x="7656" y="3277"/>
                    <a:pt x="7656" y="1859"/>
                    <a:pt x="7656" y="1702"/>
                  </a:cubicBezTo>
                  <a:cubicBezTo>
                    <a:pt x="7656" y="1513"/>
                    <a:pt x="7814" y="1355"/>
                    <a:pt x="8034" y="1355"/>
                  </a:cubicBezTo>
                  <a:close/>
                  <a:moveTo>
                    <a:pt x="4128" y="2048"/>
                  </a:moveTo>
                  <a:lnTo>
                    <a:pt x="4128" y="4821"/>
                  </a:lnTo>
                  <a:lnTo>
                    <a:pt x="1355" y="4821"/>
                  </a:lnTo>
                  <a:lnTo>
                    <a:pt x="1355" y="2048"/>
                  </a:lnTo>
                  <a:close/>
                  <a:moveTo>
                    <a:pt x="6617" y="2048"/>
                  </a:moveTo>
                  <a:cubicBezTo>
                    <a:pt x="6806" y="2048"/>
                    <a:pt x="6963" y="2206"/>
                    <a:pt x="6963" y="2395"/>
                  </a:cubicBezTo>
                  <a:lnTo>
                    <a:pt x="6963" y="4852"/>
                  </a:lnTo>
                  <a:lnTo>
                    <a:pt x="4821" y="4852"/>
                  </a:lnTo>
                  <a:lnTo>
                    <a:pt x="4821" y="2395"/>
                  </a:lnTo>
                  <a:cubicBezTo>
                    <a:pt x="4821" y="2206"/>
                    <a:pt x="4978" y="2048"/>
                    <a:pt x="5167" y="2048"/>
                  </a:cubicBezTo>
                  <a:close/>
                  <a:moveTo>
                    <a:pt x="10429" y="4127"/>
                  </a:moveTo>
                  <a:lnTo>
                    <a:pt x="10429" y="4852"/>
                  </a:lnTo>
                  <a:lnTo>
                    <a:pt x="7656" y="4852"/>
                  </a:lnTo>
                  <a:lnTo>
                    <a:pt x="7656" y="4127"/>
                  </a:lnTo>
                  <a:close/>
                  <a:moveTo>
                    <a:pt x="10775" y="5514"/>
                  </a:moveTo>
                  <a:cubicBezTo>
                    <a:pt x="10964" y="5514"/>
                    <a:pt x="11122" y="5671"/>
                    <a:pt x="11122" y="5860"/>
                  </a:cubicBezTo>
                  <a:lnTo>
                    <a:pt x="11122" y="10744"/>
                  </a:lnTo>
                  <a:cubicBezTo>
                    <a:pt x="11122" y="10964"/>
                    <a:pt x="10964" y="11122"/>
                    <a:pt x="10775" y="11122"/>
                  </a:cubicBezTo>
                  <a:lnTo>
                    <a:pt x="1009" y="11122"/>
                  </a:lnTo>
                  <a:cubicBezTo>
                    <a:pt x="820" y="11122"/>
                    <a:pt x="662" y="10964"/>
                    <a:pt x="662" y="10744"/>
                  </a:cubicBezTo>
                  <a:lnTo>
                    <a:pt x="662" y="5860"/>
                  </a:lnTo>
                  <a:cubicBezTo>
                    <a:pt x="662" y="5671"/>
                    <a:pt x="820" y="5514"/>
                    <a:pt x="1009" y="5514"/>
                  </a:cubicBezTo>
                  <a:close/>
                  <a:moveTo>
                    <a:pt x="1733" y="0"/>
                  </a:moveTo>
                  <a:cubicBezTo>
                    <a:pt x="1135" y="0"/>
                    <a:pt x="694" y="473"/>
                    <a:pt x="694" y="1040"/>
                  </a:cubicBezTo>
                  <a:lnTo>
                    <a:pt x="694" y="4884"/>
                  </a:lnTo>
                  <a:cubicBezTo>
                    <a:pt x="316" y="5041"/>
                    <a:pt x="1" y="5388"/>
                    <a:pt x="1" y="5860"/>
                  </a:cubicBezTo>
                  <a:lnTo>
                    <a:pt x="1" y="10744"/>
                  </a:lnTo>
                  <a:cubicBezTo>
                    <a:pt x="1" y="11342"/>
                    <a:pt x="473" y="11783"/>
                    <a:pt x="1009" y="11783"/>
                  </a:cubicBezTo>
                  <a:lnTo>
                    <a:pt x="10775" y="11783"/>
                  </a:lnTo>
                  <a:cubicBezTo>
                    <a:pt x="11374" y="11783"/>
                    <a:pt x="11815" y="11311"/>
                    <a:pt x="11815" y="10744"/>
                  </a:cubicBezTo>
                  <a:lnTo>
                    <a:pt x="11815" y="5860"/>
                  </a:lnTo>
                  <a:cubicBezTo>
                    <a:pt x="11815" y="5388"/>
                    <a:pt x="11531" y="5010"/>
                    <a:pt x="11122" y="4884"/>
                  </a:cubicBezTo>
                  <a:lnTo>
                    <a:pt x="11122" y="1702"/>
                  </a:lnTo>
                  <a:cubicBezTo>
                    <a:pt x="11122" y="1103"/>
                    <a:pt x="10649" y="662"/>
                    <a:pt x="10114" y="662"/>
                  </a:cubicBezTo>
                  <a:lnTo>
                    <a:pt x="8034" y="662"/>
                  </a:lnTo>
                  <a:cubicBezTo>
                    <a:pt x="7530" y="662"/>
                    <a:pt x="7152" y="977"/>
                    <a:pt x="7026" y="1418"/>
                  </a:cubicBezTo>
                  <a:cubicBezTo>
                    <a:pt x="6932" y="1387"/>
                    <a:pt x="6806" y="1355"/>
                    <a:pt x="6648" y="1355"/>
                  </a:cubicBezTo>
                  <a:lnTo>
                    <a:pt x="5230" y="1355"/>
                  </a:lnTo>
                  <a:cubicBezTo>
                    <a:pt x="5104" y="1355"/>
                    <a:pt x="4978" y="1387"/>
                    <a:pt x="4884" y="1418"/>
                  </a:cubicBezTo>
                  <a:lnTo>
                    <a:pt x="4884" y="1040"/>
                  </a:lnTo>
                  <a:cubicBezTo>
                    <a:pt x="4884" y="441"/>
                    <a:pt x="4380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1" name="Google Shape;10511;p85"/>
            <p:cNvSpPr/>
            <p:nvPr/>
          </p:nvSpPr>
          <p:spPr>
            <a:xfrm>
              <a:off x="6218550" y="2456200"/>
              <a:ext cx="122100" cy="51225"/>
            </a:xfrm>
            <a:custGeom>
              <a:avLst/>
              <a:gdLst/>
              <a:ahLst/>
              <a:cxnLst/>
              <a:rect l="l" t="t" r="r" b="b"/>
              <a:pathLst>
                <a:path w="4884" h="2049" extrusionOk="0">
                  <a:moveTo>
                    <a:pt x="3844" y="725"/>
                  </a:moveTo>
                  <a:cubicBezTo>
                    <a:pt x="4033" y="725"/>
                    <a:pt x="4190" y="882"/>
                    <a:pt x="4190" y="1071"/>
                  </a:cubicBezTo>
                  <a:cubicBezTo>
                    <a:pt x="4190" y="1260"/>
                    <a:pt x="4033" y="1418"/>
                    <a:pt x="3844" y="1418"/>
                  </a:cubicBezTo>
                  <a:lnTo>
                    <a:pt x="1008" y="1418"/>
                  </a:lnTo>
                  <a:cubicBezTo>
                    <a:pt x="819" y="1418"/>
                    <a:pt x="662" y="1260"/>
                    <a:pt x="662" y="1071"/>
                  </a:cubicBezTo>
                  <a:cubicBezTo>
                    <a:pt x="662" y="882"/>
                    <a:pt x="819" y="725"/>
                    <a:pt x="1008" y="725"/>
                  </a:cubicBezTo>
                  <a:close/>
                  <a:moveTo>
                    <a:pt x="1008" y="0"/>
                  </a:moveTo>
                  <a:cubicBezTo>
                    <a:pt x="410" y="0"/>
                    <a:pt x="0" y="473"/>
                    <a:pt x="0" y="1040"/>
                  </a:cubicBezTo>
                  <a:cubicBezTo>
                    <a:pt x="0" y="1639"/>
                    <a:pt x="473" y="2048"/>
                    <a:pt x="1008" y="2048"/>
                  </a:cubicBezTo>
                  <a:lnTo>
                    <a:pt x="3844" y="2048"/>
                  </a:lnTo>
                  <a:cubicBezTo>
                    <a:pt x="4442" y="2048"/>
                    <a:pt x="4883" y="1576"/>
                    <a:pt x="4883" y="1040"/>
                  </a:cubicBezTo>
                  <a:cubicBezTo>
                    <a:pt x="4852" y="473"/>
                    <a:pt x="4411" y="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85"/>
            <p:cNvSpPr/>
            <p:nvPr/>
          </p:nvSpPr>
          <p:spPr>
            <a:xfrm>
              <a:off x="6340625" y="2353025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355" y="158"/>
                    <a:pt x="119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85"/>
            <p:cNvSpPr/>
            <p:nvPr/>
          </p:nvSpPr>
          <p:spPr>
            <a:xfrm>
              <a:off x="6183100" y="2369550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4" name="Google Shape;10514;p85"/>
          <p:cNvGrpSpPr/>
          <p:nvPr/>
        </p:nvGrpSpPr>
        <p:grpSpPr>
          <a:xfrm>
            <a:off x="5753997" y="1531966"/>
            <a:ext cx="351315" cy="349457"/>
            <a:chOff x="1412450" y="1954475"/>
            <a:chExt cx="297750" cy="296175"/>
          </a:xfrm>
          <a:solidFill>
            <a:schemeClr val="accent1">
              <a:lumMod val="75000"/>
            </a:schemeClr>
          </a:solidFill>
        </p:grpSpPr>
        <p:sp>
          <p:nvSpPr>
            <p:cNvPr id="10515" name="Google Shape;10515;p85"/>
            <p:cNvSpPr/>
            <p:nvPr/>
          </p:nvSpPr>
          <p:spPr>
            <a:xfrm>
              <a:off x="1483350" y="2023800"/>
              <a:ext cx="155975" cy="155975"/>
            </a:xfrm>
            <a:custGeom>
              <a:avLst/>
              <a:gdLst/>
              <a:ahLst/>
              <a:cxnLst/>
              <a:rect l="l" t="t" r="r" b="b"/>
              <a:pathLst>
                <a:path w="6239" h="6239" extrusionOk="0">
                  <a:moveTo>
                    <a:pt x="3119" y="2079"/>
                  </a:moveTo>
                  <a:cubicBezTo>
                    <a:pt x="3529" y="2079"/>
                    <a:pt x="3844" y="2395"/>
                    <a:pt x="3844" y="2773"/>
                  </a:cubicBezTo>
                  <a:cubicBezTo>
                    <a:pt x="3844" y="3182"/>
                    <a:pt x="3529" y="3497"/>
                    <a:pt x="3119" y="3497"/>
                  </a:cubicBezTo>
                  <a:cubicBezTo>
                    <a:pt x="2741" y="3497"/>
                    <a:pt x="2426" y="3182"/>
                    <a:pt x="2426" y="2773"/>
                  </a:cubicBezTo>
                  <a:cubicBezTo>
                    <a:pt x="2426" y="2395"/>
                    <a:pt x="2741" y="2079"/>
                    <a:pt x="3119" y="2079"/>
                  </a:cubicBezTo>
                  <a:close/>
                  <a:moveTo>
                    <a:pt x="3119" y="725"/>
                  </a:moveTo>
                  <a:cubicBezTo>
                    <a:pt x="4474" y="725"/>
                    <a:pt x="5577" y="1827"/>
                    <a:pt x="5577" y="3182"/>
                  </a:cubicBezTo>
                  <a:cubicBezTo>
                    <a:pt x="5577" y="3686"/>
                    <a:pt x="5388" y="4159"/>
                    <a:pt x="5136" y="4537"/>
                  </a:cubicBezTo>
                  <a:cubicBezTo>
                    <a:pt x="4884" y="4190"/>
                    <a:pt x="4537" y="3907"/>
                    <a:pt x="4191" y="3718"/>
                  </a:cubicBezTo>
                  <a:cubicBezTo>
                    <a:pt x="4411" y="3497"/>
                    <a:pt x="4537" y="3182"/>
                    <a:pt x="4537" y="2804"/>
                  </a:cubicBezTo>
                  <a:cubicBezTo>
                    <a:pt x="4537" y="2079"/>
                    <a:pt x="3907" y="1449"/>
                    <a:pt x="3151" y="1449"/>
                  </a:cubicBezTo>
                  <a:cubicBezTo>
                    <a:pt x="2426" y="1449"/>
                    <a:pt x="1796" y="2079"/>
                    <a:pt x="1796" y="2804"/>
                  </a:cubicBezTo>
                  <a:cubicBezTo>
                    <a:pt x="1796" y="3182"/>
                    <a:pt x="1891" y="3497"/>
                    <a:pt x="2143" y="3718"/>
                  </a:cubicBezTo>
                  <a:cubicBezTo>
                    <a:pt x="1733" y="3907"/>
                    <a:pt x="1418" y="4190"/>
                    <a:pt x="1198" y="4537"/>
                  </a:cubicBezTo>
                  <a:cubicBezTo>
                    <a:pt x="914" y="4159"/>
                    <a:pt x="756" y="3686"/>
                    <a:pt x="756" y="3182"/>
                  </a:cubicBezTo>
                  <a:cubicBezTo>
                    <a:pt x="662" y="1796"/>
                    <a:pt x="1796" y="725"/>
                    <a:pt x="3119" y="725"/>
                  </a:cubicBezTo>
                  <a:close/>
                  <a:moveTo>
                    <a:pt x="3119" y="4190"/>
                  </a:moveTo>
                  <a:cubicBezTo>
                    <a:pt x="3749" y="4190"/>
                    <a:pt x="4317" y="4505"/>
                    <a:pt x="4632" y="5041"/>
                  </a:cubicBezTo>
                  <a:cubicBezTo>
                    <a:pt x="4222" y="5387"/>
                    <a:pt x="3686" y="5577"/>
                    <a:pt x="3119" y="5577"/>
                  </a:cubicBezTo>
                  <a:cubicBezTo>
                    <a:pt x="2584" y="5577"/>
                    <a:pt x="2017" y="5387"/>
                    <a:pt x="1639" y="5041"/>
                  </a:cubicBezTo>
                  <a:cubicBezTo>
                    <a:pt x="1954" y="4505"/>
                    <a:pt x="2489" y="4190"/>
                    <a:pt x="3119" y="4190"/>
                  </a:cubicBezTo>
                  <a:close/>
                  <a:moveTo>
                    <a:pt x="3119" y="0"/>
                  </a:moveTo>
                  <a:cubicBezTo>
                    <a:pt x="1387" y="0"/>
                    <a:pt x="0" y="1418"/>
                    <a:pt x="0" y="3119"/>
                  </a:cubicBezTo>
                  <a:cubicBezTo>
                    <a:pt x="0" y="4852"/>
                    <a:pt x="1387" y="6238"/>
                    <a:pt x="3119" y="6238"/>
                  </a:cubicBezTo>
                  <a:cubicBezTo>
                    <a:pt x="4852" y="6238"/>
                    <a:pt x="6238" y="4820"/>
                    <a:pt x="6238" y="3119"/>
                  </a:cubicBezTo>
                  <a:cubicBezTo>
                    <a:pt x="6238" y="1386"/>
                    <a:pt x="4821" y="0"/>
                    <a:pt x="3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85"/>
            <p:cNvSpPr/>
            <p:nvPr/>
          </p:nvSpPr>
          <p:spPr>
            <a:xfrm>
              <a:off x="1412450" y="1954475"/>
              <a:ext cx="297750" cy="296175"/>
            </a:xfrm>
            <a:custGeom>
              <a:avLst/>
              <a:gdLst/>
              <a:ahLst/>
              <a:cxnLst/>
              <a:rect l="l" t="t" r="r" b="b"/>
              <a:pathLst>
                <a:path w="11910" h="11847" extrusionOk="0">
                  <a:moveTo>
                    <a:pt x="6365" y="662"/>
                  </a:moveTo>
                  <a:lnTo>
                    <a:pt x="6522" y="1513"/>
                  </a:lnTo>
                  <a:cubicBezTo>
                    <a:pt x="6554" y="1702"/>
                    <a:pt x="6617" y="1765"/>
                    <a:pt x="6774" y="1797"/>
                  </a:cubicBezTo>
                  <a:cubicBezTo>
                    <a:pt x="7342" y="1923"/>
                    <a:pt x="7814" y="2112"/>
                    <a:pt x="8287" y="2427"/>
                  </a:cubicBezTo>
                  <a:cubicBezTo>
                    <a:pt x="8350" y="2474"/>
                    <a:pt x="8421" y="2498"/>
                    <a:pt x="8488" y="2498"/>
                  </a:cubicBezTo>
                  <a:cubicBezTo>
                    <a:pt x="8554" y="2498"/>
                    <a:pt x="8618" y="2474"/>
                    <a:pt x="8665" y="2427"/>
                  </a:cubicBezTo>
                  <a:lnTo>
                    <a:pt x="9389" y="1923"/>
                  </a:lnTo>
                  <a:lnTo>
                    <a:pt x="9925" y="2490"/>
                  </a:lnTo>
                  <a:lnTo>
                    <a:pt x="9421" y="3183"/>
                  </a:lnTo>
                  <a:cubicBezTo>
                    <a:pt x="9358" y="3309"/>
                    <a:pt x="9358" y="3466"/>
                    <a:pt x="9421" y="3592"/>
                  </a:cubicBezTo>
                  <a:cubicBezTo>
                    <a:pt x="9736" y="4065"/>
                    <a:pt x="9925" y="4537"/>
                    <a:pt x="10051" y="5073"/>
                  </a:cubicBezTo>
                  <a:cubicBezTo>
                    <a:pt x="10082" y="5231"/>
                    <a:pt x="10209" y="5294"/>
                    <a:pt x="10335" y="5357"/>
                  </a:cubicBezTo>
                  <a:lnTo>
                    <a:pt x="11185" y="5514"/>
                  </a:lnTo>
                  <a:lnTo>
                    <a:pt x="11185" y="6302"/>
                  </a:lnTo>
                  <a:lnTo>
                    <a:pt x="10335" y="6459"/>
                  </a:lnTo>
                  <a:cubicBezTo>
                    <a:pt x="10177" y="6491"/>
                    <a:pt x="10082" y="6585"/>
                    <a:pt x="10051" y="6743"/>
                  </a:cubicBezTo>
                  <a:cubicBezTo>
                    <a:pt x="9925" y="7278"/>
                    <a:pt x="9736" y="7751"/>
                    <a:pt x="9421" y="8224"/>
                  </a:cubicBezTo>
                  <a:cubicBezTo>
                    <a:pt x="9358" y="8350"/>
                    <a:pt x="9358" y="8507"/>
                    <a:pt x="9421" y="8633"/>
                  </a:cubicBezTo>
                  <a:lnTo>
                    <a:pt x="9925" y="9326"/>
                  </a:lnTo>
                  <a:lnTo>
                    <a:pt x="9389" y="9893"/>
                  </a:lnTo>
                  <a:lnTo>
                    <a:pt x="8665" y="9358"/>
                  </a:lnTo>
                  <a:cubicBezTo>
                    <a:pt x="8618" y="9326"/>
                    <a:pt x="8554" y="9310"/>
                    <a:pt x="8488" y="9310"/>
                  </a:cubicBezTo>
                  <a:cubicBezTo>
                    <a:pt x="8421" y="9310"/>
                    <a:pt x="8350" y="9326"/>
                    <a:pt x="8287" y="9358"/>
                  </a:cubicBezTo>
                  <a:cubicBezTo>
                    <a:pt x="7814" y="9673"/>
                    <a:pt x="7342" y="9893"/>
                    <a:pt x="6774" y="9988"/>
                  </a:cubicBezTo>
                  <a:cubicBezTo>
                    <a:pt x="6617" y="10051"/>
                    <a:pt x="6554" y="10145"/>
                    <a:pt x="6522" y="10271"/>
                  </a:cubicBezTo>
                  <a:lnTo>
                    <a:pt x="6365" y="11153"/>
                  </a:lnTo>
                  <a:lnTo>
                    <a:pt x="5577" y="11153"/>
                  </a:lnTo>
                  <a:lnTo>
                    <a:pt x="5420" y="10271"/>
                  </a:lnTo>
                  <a:cubicBezTo>
                    <a:pt x="5357" y="10114"/>
                    <a:pt x="5294" y="10051"/>
                    <a:pt x="5136" y="9988"/>
                  </a:cubicBezTo>
                  <a:cubicBezTo>
                    <a:pt x="4569" y="9893"/>
                    <a:pt x="4097" y="9673"/>
                    <a:pt x="3624" y="9358"/>
                  </a:cubicBezTo>
                  <a:cubicBezTo>
                    <a:pt x="3561" y="9326"/>
                    <a:pt x="3498" y="9310"/>
                    <a:pt x="3435" y="9310"/>
                  </a:cubicBezTo>
                  <a:cubicBezTo>
                    <a:pt x="3372" y="9310"/>
                    <a:pt x="3309" y="9326"/>
                    <a:pt x="3246" y="9358"/>
                  </a:cubicBezTo>
                  <a:lnTo>
                    <a:pt x="2521" y="9893"/>
                  </a:lnTo>
                  <a:lnTo>
                    <a:pt x="1986" y="9326"/>
                  </a:lnTo>
                  <a:lnTo>
                    <a:pt x="2490" y="8633"/>
                  </a:lnTo>
                  <a:cubicBezTo>
                    <a:pt x="2584" y="8507"/>
                    <a:pt x="2584" y="8350"/>
                    <a:pt x="2490" y="8224"/>
                  </a:cubicBezTo>
                  <a:cubicBezTo>
                    <a:pt x="2175" y="7751"/>
                    <a:pt x="1986" y="7278"/>
                    <a:pt x="1860" y="6743"/>
                  </a:cubicBezTo>
                  <a:cubicBezTo>
                    <a:pt x="1828" y="6585"/>
                    <a:pt x="1702" y="6491"/>
                    <a:pt x="1576" y="6459"/>
                  </a:cubicBezTo>
                  <a:lnTo>
                    <a:pt x="726" y="6302"/>
                  </a:lnTo>
                  <a:lnTo>
                    <a:pt x="726" y="5514"/>
                  </a:lnTo>
                  <a:lnTo>
                    <a:pt x="1576" y="5357"/>
                  </a:lnTo>
                  <a:cubicBezTo>
                    <a:pt x="1734" y="5325"/>
                    <a:pt x="1828" y="5231"/>
                    <a:pt x="1860" y="5073"/>
                  </a:cubicBezTo>
                  <a:cubicBezTo>
                    <a:pt x="1986" y="4506"/>
                    <a:pt x="2175" y="4065"/>
                    <a:pt x="2490" y="3592"/>
                  </a:cubicBezTo>
                  <a:cubicBezTo>
                    <a:pt x="2584" y="3466"/>
                    <a:pt x="2584" y="3309"/>
                    <a:pt x="2490" y="3183"/>
                  </a:cubicBezTo>
                  <a:lnTo>
                    <a:pt x="1986" y="2490"/>
                  </a:lnTo>
                  <a:lnTo>
                    <a:pt x="2521" y="1923"/>
                  </a:lnTo>
                  <a:lnTo>
                    <a:pt x="3246" y="2427"/>
                  </a:lnTo>
                  <a:cubicBezTo>
                    <a:pt x="3309" y="2474"/>
                    <a:pt x="3372" y="2498"/>
                    <a:pt x="3435" y="2498"/>
                  </a:cubicBezTo>
                  <a:cubicBezTo>
                    <a:pt x="3498" y="2498"/>
                    <a:pt x="3561" y="2474"/>
                    <a:pt x="3624" y="2427"/>
                  </a:cubicBezTo>
                  <a:cubicBezTo>
                    <a:pt x="4097" y="2112"/>
                    <a:pt x="4569" y="1923"/>
                    <a:pt x="5136" y="1797"/>
                  </a:cubicBezTo>
                  <a:cubicBezTo>
                    <a:pt x="5294" y="1765"/>
                    <a:pt x="5357" y="1639"/>
                    <a:pt x="5420" y="1513"/>
                  </a:cubicBezTo>
                  <a:lnTo>
                    <a:pt x="5577" y="662"/>
                  </a:lnTo>
                  <a:close/>
                  <a:moveTo>
                    <a:pt x="5262" y="1"/>
                  </a:moveTo>
                  <a:cubicBezTo>
                    <a:pt x="5073" y="1"/>
                    <a:pt x="4916" y="127"/>
                    <a:pt x="4884" y="284"/>
                  </a:cubicBezTo>
                  <a:lnTo>
                    <a:pt x="4727" y="1166"/>
                  </a:lnTo>
                  <a:cubicBezTo>
                    <a:pt x="4254" y="1292"/>
                    <a:pt x="3813" y="1481"/>
                    <a:pt x="3435" y="1734"/>
                  </a:cubicBezTo>
                  <a:lnTo>
                    <a:pt x="2679" y="1229"/>
                  </a:lnTo>
                  <a:cubicBezTo>
                    <a:pt x="2610" y="1174"/>
                    <a:pt x="2541" y="1149"/>
                    <a:pt x="2474" y="1149"/>
                  </a:cubicBezTo>
                  <a:cubicBezTo>
                    <a:pt x="2389" y="1149"/>
                    <a:pt x="2309" y="1190"/>
                    <a:pt x="2238" y="1261"/>
                  </a:cubicBezTo>
                  <a:lnTo>
                    <a:pt x="1261" y="2238"/>
                  </a:lnTo>
                  <a:cubicBezTo>
                    <a:pt x="1135" y="2364"/>
                    <a:pt x="1135" y="2553"/>
                    <a:pt x="1230" y="2679"/>
                  </a:cubicBezTo>
                  <a:lnTo>
                    <a:pt x="1734" y="3435"/>
                  </a:lnTo>
                  <a:cubicBezTo>
                    <a:pt x="1513" y="3813"/>
                    <a:pt x="1324" y="4254"/>
                    <a:pt x="1198" y="4726"/>
                  </a:cubicBezTo>
                  <a:lnTo>
                    <a:pt x="284" y="4884"/>
                  </a:lnTo>
                  <a:cubicBezTo>
                    <a:pt x="127" y="4915"/>
                    <a:pt x="1" y="5042"/>
                    <a:pt x="1" y="5231"/>
                  </a:cubicBezTo>
                  <a:lnTo>
                    <a:pt x="1" y="6617"/>
                  </a:lnTo>
                  <a:cubicBezTo>
                    <a:pt x="64" y="6774"/>
                    <a:pt x="158" y="6932"/>
                    <a:pt x="316" y="6963"/>
                  </a:cubicBezTo>
                  <a:lnTo>
                    <a:pt x="1230" y="7121"/>
                  </a:lnTo>
                  <a:cubicBezTo>
                    <a:pt x="1356" y="7593"/>
                    <a:pt x="1545" y="8034"/>
                    <a:pt x="1797" y="8413"/>
                  </a:cubicBezTo>
                  <a:lnTo>
                    <a:pt x="1261" y="9169"/>
                  </a:lnTo>
                  <a:cubicBezTo>
                    <a:pt x="1167" y="9295"/>
                    <a:pt x="1198" y="9484"/>
                    <a:pt x="1324" y="9610"/>
                  </a:cubicBezTo>
                  <a:lnTo>
                    <a:pt x="2301" y="10586"/>
                  </a:lnTo>
                  <a:cubicBezTo>
                    <a:pt x="2368" y="10654"/>
                    <a:pt x="2454" y="10685"/>
                    <a:pt x="2533" y="10685"/>
                  </a:cubicBezTo>
                  <a:cubicBezTo>
                    <a:pt x="2602" y="10685"/>
                    <a:pt x="2666" y="10662"/>
                    <a:pt x="2710" y="10618"/>
                  </a:cubicBezTo>
                  <a:lnTo>
                    <a:pt x="3466" y="10114"/>
                  </a:lnTo>
                  <a:cubicBezTo>
                    <a:pt x="3876" y="10366"/>
                    <a:pt x="4286" y="10555"/>
                    <a:pt x="4790" y="10681"/>
                  </a:cubicBezTo>
                  <a:lnTo>
                    <a:pt x="4947" y="11563"/>
                  </a:lnTo>
                  <a:cubicBezTo>
                    <a:pt x="4979" y="11721"/>
                    <a:pt x="5105" y="11847"/>
                    <a:pt x="5294" y="11847"/>
                  </a:cubicBezTo>
                  <a:lnTo>
                    <a:pt x="6680" y="11847"/>
                  </a:lnTo>
                  <a:cubicBezTo>
                    <a:pt x="6837" y="11847"/>
                    <a:pt x="6995" y="11721"/>
                    <a:pt x="7027" y="11563"/>
                  </a:cubicBezTo>
                  <a:lnTo>
                    <a:pt x="7184" y="10681"/>
                  </a:lnTo>
                  <a:cubicBezTo>
                    <a:pt x="7657" y="10555"/>
                    <a:pt x="8098" y="10366"/>
                    <a:pt x="8476" y="10114"/>
                  </a:cubicBezTo>
                  <a:lnTo>
                    <a:pt x="9232" y="10618"/>
                  </a:lnTo>
                  <a:cubicBezTo>
                    <a:pt x="9301" y="10673"/>
                    <a:pt x="9370" y="10698"/>
                    <a:pt x="9436" y="10698"/>
                  </a:cubicBezTo>
                  <a:cubicBezTo>
                    <a:pt x="9521" y="10698"/>
                    <a:pt x="9602" y="10657"/>
                    <a:pt x="9673" y="10586"/>
                  </a:cubicBezTo>
                  <a:lnTo>
                    <a:pt x="10650" y="9610"/>
                  </a:lnTo>
                  <a:cubicBezTo>
                    <a:pt x="10776" y="9484"/>
                    <a:pt x="10776" y="9295"/>
                    <a:pt x="10681" y="9169"/>
                  </a:cubicBezTo>
                  <a:lnTo>
                    <a:pt x="10177" y="8413"/>
                  </a:lnTo>
                  <a:cubicBezTo>
                    <a:pt x="10398" y="8034"/>
                    <a:pt x="10618" y="7593"/>
                    <a:pt x="10713" y="7121"/>
                  </a:cubicBezTo>
                  <a:lnTo>
                    <a:pt x="11626" y="6963"/>
                  </a:lnTo>
                  <a:cubicBezTo>
                    <a:pt x="11784" y="6932"/>
                    <a:pt x="11910" y="6806"/>
                    <a:pt x="11910" y="6617"/>
                  </a:cubicBezTo>
                  <a:lnTo>
                    <a:pt x="11910" y="5231"/>
                  </a:lnTo>
                  <a:cubicBezTo>
                    <a:pt x="11910" y="5073"/>
                    <a:pt x="11784" y="4915"/>
                    <a:pt x="11626" y="4884"/>
                  </a:cubicBezTo>
                  <a:lnTo>
                    <a:pt x="10713" y="4726"/>
                  </a:lnTo>
                  <a:cubicBezTo>
                    <a:pt x="10618" y="4254"/>
                    <a:pt x="10398" y="3813"/>
                    <a:pt x="10177" y="3403"/>
                  </a:cubicBezTo>
                  <a:lnTo>
                    <a:pt x="10681" y="2679"/>
                  </a:lnTo>
                  <a:cubicBezTo>
                    <a:pt x="10807" y="2553"/>
                    <a:pt x="10776" y="2364"/>
                    <a:pt x="10650" y="2238"/>
                  </a:cubicBezTo>
                  <a:lnTo>
                    <a:pt x="9673" y="1261"/>
                  </a:lnTo>
                  <a:cubicBezTo>
                    <a:pt x="9605" y="1193"/>
                    <a:pt x="9520" y="1162"/>
                    <a:pt x="9435" y="1162"/>
                  </a:cubicBezTo>
                  <a:cubicBezTo>
                    <a:pt x="9362" y="1162"/>
                    <a:pt x="9290" y="1186"/>
                    <a:pt x="9232" y="1229"/>
                  </a:cubicBezTo>
                  <a:lnTo>
                    <a:pt x="8476" y="1734"/>
                  </a:lnTo>
                  <a:cubicBezTo>
                    <a:pt x="8098" y="1481"/>
                    <a:pt x="7657" y="1292"/>
                    <a:pt x="7184" y="1166"/>
                  </a:cubicBezTo>
                  <a:lnTo>
                    <a:pt x="6995" y="284"/>
                  </a:lnTo>
                  <a:cubicBezTo>
                    <a:pt x="6932" y="127"/>
                    <a:pt x="6837" y="1"/>
                    <a:pt x="66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17" name="Google Shape;10517;p85"/>
          <p:cNvSpPr/>
          <p:nvPr/>
        </p:nvSpPr>
        <p:spPr>
          <a:xfrm>
            <a:off x="5755346" y="1985282"/>
            <a:ext cx="348542" cy="345740"/>
          </a:xfrm>
          <a:custGeom>
            <a:avLst/>
            <a:gdLst/>
            <a:ahLst/>
            <a:cxnLst/>
            <a:rect l="l" t="t" r="r" b="b"/>
            <a:pathLst>
              <a:path w="11816" h="11721" extrusionOk="0">
                <a:moveTo>
                  <a:pt x="2395" y="631"/>
                </a:moveTo>
                <a:cubicBezTo>
                  <a:pt x="2584" y="631"/>
                  <a:pt x="2742" y="789"/>
                  <a:pt x="2742" y="978"/>
                </a:cubicBezTo>
                <a:cubicBezTo>
                  <a:pt x="2742" y="1167"/>
                  <a:pt x="2584" y="1324"/>
                  <a:pt x="2395" y="1324"/>
                </a:cubicBezTo>
                <a:lnTo>
                  <a:pt x="1009" y="1324"/>
                </a:lnTo>
                <a:cubicBezTo>
                  <a:pt x="820" y="1324"/>
                  <a:pt x="663" y="1167"/>
                  <a:pt x="663" y="978"/>
                </a:cubicBezTo>
                <a:cubicBezTo>
                  <a:pt x="663" y="789"/>
                  <a:pt x="820" y="631"/>
                  <a:pt x="1009" y="631"/>
                </a:cubicBezTo>
                <a:close/>
                <a:moveTo>
                  <a:pt x="6554" y="631"/>
                </a:moveTo>
                <a:cubicBezTo>
                  <a:pt x="6774" y="631"/>
                  <a:pt x="6932" y="789"/>
                  <a:pt x="6932" y="978"/>
                </a:cubicBezTo>
                <a:cubicBezTo>
                  <a:pt x="6932" y="1167"/>
                  <a:pt x="6774" y="1324"/>
                  <a:pt x="6554" y="1324"/>
                </a:cubicBezTo>
                <a:lnTo>
                  <a:pt x="5199" y="1324"/>
                </a:lnTo>
                <a:cubicBezTo>
                  <a:pt x="4979" y="1324"/>
                  <a:pt x="4821" y="1167"/>
                  <a:pt x="4821" y="978"/>
                </a:cubicBezTo>
                <a:cubicBezTo>
                  <a:pt x="4821" y="789"/>
                  <a:pt x="4979" y="631"/>
                  <a:pt x="5199" y="631"/>
                </a:cubicBezTo>
                <a:close/>
                <a:moveTo>
                  <a:pt x="10776" y="631"/>
                </a:moveTo>
                <a:cubicBezTo>
                  <a:pt x="10965" y="631"/>
                  <a:pt x="11122" y="789"/>
                  <a:pt x="11122" y="978"/>
                </a:cubicBezTo>
                <a:cubicBezTo>
                  <a:pt x="11122" y="1167"/>
                  <a:pt x="10965" y="1324"/>
                  <a:pt x="10776" y="1324"/>
                </a:cubicBezTo>
                <a:lnTo>
                  <a:pt x="9389" y="1324"/>
                </a:lnTo>
                <a:cubicBezTo>
                  <a:pt x="9200" y="1324"/>
                  <a:pt x="9043" y="1167"/>
                  <a:pt x="9043" y="978"/>
                </a:cubicBezTo>
                <a:cubicBezTo>
                  <a:pt x="9043" y="789"/>
                  <a:pt x="9200" y="631"/>
                  <a:pt x="9389" y="631"/>
                </a:cubicBezTo>
                <a:close/>
                <a:moveTo>
                  <a:pt x="7279" y="4790"/>
                </a:moveTo>
                <a:cubicBezTo>
                  <a:pt x="7468" y="4790"/>
                  <a:pt x="7625" y="4947"/>
                  <a:pt x="7625" y="5136"/>
                </a:cubicBezTo>
                <a:lnTo>
                  <a:pt x="7625" y="6554"/>
                </a:lnTo>
                <a:cubicBezTo>
                  <a:pt x="7625" y="6775"/>
                  <a:pt x="7468" y="6932"/>
                  <a:pt x="7279" y="6932"/>
                </a:cubicBezTo>
                <a:lnTo>
                  <a:pt x="4506" y="6932"/>
                </a:lnTo>
                <a:cubicBezTo>
                  <a:pt x="4317" y="6932"/>
                  <a:pt x="4160" y="6775"/>
                  <a:pt x="4160" y="6554"/>
                </a:cubicBezTo>
                <a:lnTo>
                  <a:pt x="4160" y="5136"/>
                </a:lnTo>
                <a:cubicBezTo>
                  <a:pt x="4160" y="4947"/>
                  <a:pt x="4317" y="4790"/>
                  <a:pt x="4506" y="4790"/>
                </a:cubicBezTo>
                <a:close/>
                <a:moveTo>
                  <a:pt x="2395" y="10398"/>
                </a:moveTo>
                <a:cubicBezTo>
                  <a:pt x="2584" y="10398"/>
                  <a:pt x="2742" y="10555"/>
                  <a:pt x="2742" y="10744"/>
                </a:cubicBezTo>
                <a:cubicBezTo>
                  <a:pt x="2742" y="10933"/>
                  <a:pt x="2584" y="11091"/>
                  <a:pt x="2395" y="11091"/>
                </a:cubicBezTo>
                <a:lnTo>
                  <a:pt x="1009" y="11091"/>
                </a:lnTo>
                <a:cubicBezTo>
                  <a:pt x="820" y="11091"/>
                  <a:pt x="663" y="10933"/>
                  <a:pt x="663" y="10744"/>
                </a:cubicBezTo>
                <a:cubicBezTo>
                  <a:pt x="663" y="10555"/>
                  <a:pt x="820" y="10398"/>
                  <a:pt x="1009" y="10398"/>
                </a:cubicBezTo>
                <a:close/>
                <a:moveTo>
                  <a:pt x="6585" y="10398"/>
                </a:moveTo>
                <a:cubicBezTo>
                  <a:pt x="6806" y="10398"/>
                  <a:pt x="6964" y="10555"/>
                  <a:pt x="6964" y="10744"/>
                </a:cubicBezTo>
                <a:cubicBezTo>
                  <a:pt x="6964" y="10933"/>
                  <a:pt x="6806" y="11091"/>
                  <a:pt x="6585" y="11091"/>
                </a:cubicBezTo>
                <a:lnTo>
                  <a:pt x="5231" y="11091"/>
                </a:lnTo>
                <a:cubicBezTo>
                  <a:pt x="5010" y="11091"/>
                  <a:pt x="4853" y="10933"/>
                  <a:pt x="4853" y="10744"/>
                </a:cubicBezTo>
                <a:cubicBezTo>
                  <a:pt x="4853" y="10555"/>
                  <a:pt x="5010" y="10398"/>
                  <a:pt x="5231" y="10398"/>
                </a:cubicBezTo>
                <a:close/>
                <a:moveTo>
                  <a:pt x="10776" y="10398"/>
                </a:moveTo>
                <a:cubicBezTo>
                  <a:pt x="10965" y="10398"/>
                  <a:pt x="11122" y="10555"/>
                  <a:pt x="11122" y="10744"/>
                </a:cubicBezTo>
                <a:cubicBezTo>
                  <a:pt x="11122" y="10933"/>
                  <a:pt x="10965" y="11091"/>
                  <a:pt x="10776" y="11091"/>
                </a:cubicBezTo>
                <a:lnTo>
                  <a:pt x="9389" y="11091"/>
                </a:lnTo>
                <a:cubicBezTo>
                  <a:pt x="9200" y="11091"/>
                  <a:pt x="9043" y="10933"/>
                  <a:pt x="9043" y="10744"/>
                </a:cubicBezTo>
                <a:cubicBezTo>
                  <a:pt x="9043" y="10555"/>
                  <a:pt x="9200" y="10398"/>
                  <a:pt x="9389" y="10398"/>
                </a:cubicBezTo>
                <a:close/>
                <a:moveTo>
                  <a:pt x="1009" y="1"/>
                </a:moveTo>
                <a:cubicBezTo>
                  <a:pt x="410" y="1"/>
                  <a:pt x="1" y="474"/>
                  <a:pt x="1" y="1009"/>
                </a:cubicBezTo>
                <a:cubicBezTo>
                  <a:pt x="1" y="1608"/>
                  <a:pt x="473" y="2049"/>
                  <a:pt x="1009" y="2049"/>
                </a:cubicBezTo>
                <a:lnTo>
                  <a:pt x="1356" y="2049"/>
                </a:lnTo>
                <a:lnTo>
                  <a:pt x="1356" y="2395"/>
                </a:lnTo>
                <a:cubicBezTo>
                  <a:pt x="1356" y="2994"/>
                  <a:pt x="1828" y="3403"/>
                  <a:pt x="2395" y="3403"/>
                </a:cubicBezTo>
                <a:lnTo>
                  <a:pt x="5546" y="3403"/>
                </a:lnTo>
                <a:lnTo>
                  <a:pt x="5546" y="4128"/>
                </a:lnTo>
                <a:lnTo>
                  <a:pt x="4506" y="4128"/>
                </a:lnTo>
                <a:cubicBezTo>
                  <a:pt x="3939" y="4128"/>
                  <a:pt x="3466" y="4601"/>
                  <a:pt x="3466" y="5136"/>
                </a:cubicBezTo>
                <a:lnTo>
                  <a:pt x="3466" y="6554"/>
                </a:lnTo>
                <a:cubicBezTo>
                  <a:pt x="3466" y="7153"/>
                  <a:pt x="3939" y="7594"/>
                  <a:pt x="4506" y="7594"/>
                </a:cubicBezTo>
                <a:lnTo>
                  <a:pt x="5546" y="7594"/>
                </a:lnTo>
                <a:lnTo>
                  <a:pt x="5546" y="8287"/>
                </a:lnTo>
                <a:lnTo>
                  <a:pt x="2395" y="8287"/>
                </a:lnTo>
                <a:cubicBezTo>
                  <a:pt x="1797" y="8287"/>
                  <a:pt x="1356" y="8759"/>
                  <a:pt x="1356" y="9326"/>
                </a:cubicBezTo>
                <a:lnTo>
                  <a:pt x="1356" y="9673"/>
                </a:lnTo>
                <a:lnTo>
                  <a:pt x="1009" y="9673"/>
                </a:lnTo>
                <a:cubicBezTo>
                  <a:pt x="410" y="9673"/>
                  <a:pt x="1" y="10146"/>
                  <a:pt x="1" y="10713"/>
                </a:cubicBezTo>
                <a:cubicBezTo>
                  <a:pt x="1" y="11280"/>
                  <a:pt x="473" y="11721"/>
                  <a:pt x="1009" y="11721"/>
                </a:cubicBezTo>
                <a:lnTo>
                  <a:pt x="2395" y="11721"/>
                </a:lnTo>
                <a:cubicBezTo>
                  <a:pt x="2994" y="11721"/>
                  <a:pt x="3403" y="11248"/>
                  <a:pt x="3403" y="10713"/>
                </a:cubicBezTo>
                <a:cubicBezTo>
                  <a:pt x="3403" y="10114"/>
                  <a:pt x="2931" y="9673"/>
                  <a:pt x="2395" y="9673"/>
                </a:cubicBezTo>
                <a:lnTo>
                  <a:pt x="2049" y="9673"/>
                </a:lnTo>
                <a:lnTo>
                  <a:pt x="2049" y="9326"/>
                </a:lnTo>
                <a:cubicBezTo>
                  <a:pt x="2049" y="9137"/>
                  <a:pt x="2206" y="8980"/>
                  <a:pt x="2395" y="8980"/>
                </a:cubicBezTo>
                <a:lnTo>
                  <a:pt x="5546" y="8980"/>
                </a:lnTo>
                <a:lnTo>
                  <a:pt x="5546" y="9673"/>
                </a:lnTo>
                <a:lnTo>
                  <a:pt x="5199" y="9673"/>
                </a:lnTo>
                <a:cubicBezTo>
                  <a:pt x="4601" y="9673"/>
                  <a:pt x="4160" y="10146"/>
                  <a:pt x="4160" y="10713"/>
                </a:cubicBezTo>
                <a:cubicBezTo>
                  <a:pt x="4160" y="11280"/>
                  <a:pt x="4632" y="11721"/>
                  <a:pt x="5199" y="11721"/>
                </a:cubicBezTo>
                <a:lnTo>
                  <a:pt x="6554" y="11721"/>
                </a:lnTo>
                <a:cubicBezTo>
                  <a:pt x="7153" y="11721"/>
                  <a:pt x="7594" y="11248"/>
                  <a:pt x="7594" y="10713"/>
                </a:cubicBezTo>
                <a:cubicBezTo>
                  <a:pt x="7594" y="10114"/>
                  <a:pt x="7121" y="9673"/>
                  <a:pt x="6554" y="9673"/>
                </a:cubicBezTo>
                <a:lnTo>
                  <a:pt x="6207" y="9673"/>
                </a:lnTo>
                <a:lnTo>
                  <a:pt x="6207" y="8980"/>
                </a:lnTo>
                <a:lnTo>
                  <a:pt x="9358" y="8980"/>
                </a:lnTo>
                <a:cubicBezTo>
                  <a:pt x="9547" y="8980"/>
                  <a:pt x="9704" y="9137"/>
                  <a:pt x="9704" y="9326"/>
                </a:cubicBezTo>
                <a:lnTo>
                  <a:pt x="9704" y="9673"/>
                </a:lnTo>
                <a:lnTo>
                  <a:pt x="9358" y="9673"/>
                </a:lnTo>
                <a:cubicBezTo>
                  <a:pt x="8759" y="9673"/>
                  <a:pt x="8350" y="10146"/>
                  <a:pt x="8350" y="10713"/>
                </a:cubicBezTo>
                <a:cubicBezTo>
                  <a:pt x="8350" y="11280"/>
                  <a:pt x="8791" y="11721"/>
                  <a:pt x="9358" y="11721"/>
                </a:cubicBezTo>
                <a:lnTo>
                  <a:pt x="10744" y="11721"/>
                </a:lnTo>
                <a:cubicBezTo>
                  <a:pt x="11311" y="11721"/>
                  <a:pt x="11752" y="11248"/>
                  <a:pt x="11752" y="10713"/>
                </a:cubicBezTo>
                <a:cubicBezTo>
                  <a:pt x="11752" y="10114"/>
                  <a:pt x="11280" y="9673"/>
                  <a:pt x="10744" y="9673"/>
                </a:cubicBezTo>
                <a:lnTo>
                  <a:pt x="10366" y="9673"/>
                </a:lnTo>
                <a:lnTo>
                  <a:pt x="10366" y="9326"/>
                </a:lnTo>
                <a:cubicBezTo>
                  <a:pt x="10366" y="8728"/>
                  <a:pt x="9925" y="8287"/>
                  <a:pt x="9358" y="8287"/>
                </a:cubicBezTo>
                <a:lnTo>
                  <a:pt x="6207" y="8287"/>
                </a:lnTo>
                <a:lnTo>
                  <a:pt x="6207" y="7594"/>
                </a:lnTo>
                <a:lnTo>
                  <a:pt x="7216" y="7594"/>
                </a:lnTo>
                <a:cubicBezTo>
                  <a:pt x="7814" y="7594"/>
                  <a:pt x="8287" y="7121"/>
                  <a:pt x="8287" y="6554"/>
                </a:cubicBezTo>
                <a:lnTo>
                  <a:pt x="8287" y="5136"/>
                </a:lnTo>
                <a:cubicBezTo>
                  <a:pt x="8287" y="4569"/>
                  <a:pt x="7814" y="4128"/>
                  <a:pt x="7216" y="4128"/>
                </a:cubicBezTo>
                <a:lnTo>
                  <a:pt x="6207" y="4128"/>
                </a:lnTo>
                <a:lnTo>
                  <a:pt x="6207" y="3403"/>
                </a:lnTo>
                <a:lnTo>
                  <a:pt x="9389" y="3403"/>
                </a:lnTo>
                <a:cubicBezTo>
                  <a:pt x="9988" y="3403"/>
                  <a:pt x="10429" y="2931"/>
                  <a:pt x="10429" y="2395"/>
                </a:cubicBezTo>
                <a:lnTo>
                  <a:pt x="10429" y="2049"/>
                </a:lnTo>
                <a:lnTo>
                  <a:pt x="10776" y="2049"/>
                </a:lnTo>
                <a:cubicBezTo>
                  <a:pt x="11374" y="2049"/>
                  <a:pt x="11815" y="1576"/>
                  <a:pt x="11815" y="1009"/>
                </a:cubicBezTo>
                <a:cubicBezTo>
                  <a:pt x="11815" y="411"/>
                  <a:pt x="11343" y="1"/>
                  <a:pt x="10776" y="1"/>
                </a:cubicBezTo>
                <a:lnTo>
                  <a:pt x="9389" y="1"/>
                </a:lnTo>
                <a:cubicBezTo>
                  <a:pt x="8822" y="1"/>
                  <a:pt x="8381" y="474"/>
                  <a:pt x="8381" y="1009"/>
                </a:cubicBezTo>
                <a:cubicBezTo>
                  <a:pt x="8381" y="1608"/>
                  <a:pt x="8854" y="2049"/>
                  <a:pt x="9389" y="2049"/>
                </a:cubicBezTo>
                <a:lnTo>
                  <a:pt x="9767" y="2049"/>
                </a:lnTo>
                <a:lnTo>
                  <a:pt x="9767" y="2395"/>
                </a:lnTo>
                <a:cubicBezTo>
                  <a:pt x="9767" y="2584"/>
                  <a:pt x="9610" y="2742"/>
                  <a:pt x="9389" y="2742"/>
                </a:cubicBezTo>
                <a:lnTo>
                  <a:pt x="6239" y="2742"/>
                </a:lnTo>
                <a:lnTo>
                  <a:pt x="6239" y="2049"/>
                </a:lnTo>
                <a:lnTo>
                  <a:pt x="6617" y="2049"/>
                </a:lnTo>
                <a:cubicBezTo>
                  <a:pt x="7184" y="2049"/>
                  <a:pt x="7625" y="1576"/>
                  <a:pt x="7625" y="1009"/>
                </a:cubicBezTo>
                <a:cubicBezTo>
                  <a:pt x="7625" y="411"/>
                  <a:pt x="7153" y="1"/>
                  <a:pt x="6617" y="1"/>
                </a:cubicBezTo>
                <a:lnTo>
                  <a:pt x="5231" y="1"/>
                </a:lnTo>
                <a:cubicBezTo>
                  <a:pt x="4632" y="1"/>
                  <a:pt x="4191" y="474"/>
                  <a:pt x="4191" y="1009"/>
                </a:cubicBezTo>
                <a:cubicBezTo>
                  <a:pt x="4191" y="1608"/>
                  <a:pt x="4664" y="2049"/>
                  <a:pt x="5231" y="2049"/>
                </a:cubicBezTo>
                <a:lnTo>
                  <a:pt x="5577" y="2049"/>
                </a:lnTo>
                <a:lnTo>
                  <a:pt x="5577" y="2742"/>
                </a:lnTo>
                <a:lnTo>
                  <a:pt x="2427" y="2742"/>
                </a:lnTo>
                <a:cubicBezTo>
                  <a:pt x="2238" y="2742"/>
                  <a:pt x="2080" y="2584"/>
                  <a:pt x="2080" y="2395"/>
                </a:cubicBezTo>
                <a:lnTo>
                  <a:pt x="2080" y="2049"/>
                </a:lnTo>
                <a:lnTo>
                  <a:pt x="2427" y="2049"/>
                </a:lnTo>
                <a:cubicBezTo>
                  <a:pt x="3025" y="2049"/>
                  <a:pt x="3466" y="1576"/>
                  <a:pt x="3466" y="1009"/>
                </a:cubicBezTo>
                <a:cubicBezTo>
                  <a:pt x="3466" y="411"/>
                  <a:pt x="2994" y="1"/>
                  <a:pt x="2427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18" name="Google Shape;10518;p85"/>
          <p:cNvGrpSpPr/>
          <p:nvPr/>
        </p:nvGrpSpPr>
        <p:grpSpPr>
          <a:xfrm>
            <a:off x="5753997" y="2424494"/>
            <a:ext cx="351315" cy="351050"/>
            <a:chOff x="1413250" y="2680675"/>
            <a:chExt cx="297750" cy="297525"/>
          </a:xfrm>
          <a:solidFill>
            <a:schemeClr val="accent1">
              <a:lumMod val="75000"/>
            </a:schemeClr>
          </a:solidFill>
        </p:grpSpPr>
        <p:sp>
          <p:nvSpPr>
            <p:cNvPr id="10519" name="Google Shape;10519;p85"/>
            <p:cNvSpPr/>
            <p:nvPr/>
          </p:nvSpPr>
          <p:spPr>
            <a:xfrm>
              <a:off x="1413250" y="2680675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10460" y="1418"/>
                  </a:moveTo>
                  <a:lnTo>
                    <a:pt x="10460" y="7719"/>
                  </a:lnTo>
                  <a:lnTo>
                    <a:pt x="1387" y="7719"/>
                  </a:lnTo>
                  <a:lnTo>
                    <a:pt x="1387" y="1418"/>
                  </a:lnTo>
                  <a:close/>
                  <a:moveTo>
                    <a:pt x="5577" y="8380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380"/>
                  </a:lnTo>
                  <a:close/>
                  <a:moveTo>
                    <a:pt x="6396" y="8380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380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25"/>
                  </a:lnTo>
                  <a:lnTo>
                    <a:pt x="378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78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89" y="7719"/>
                    <a:pt x="32" y="7876"/>
                    <a:pt x="32" y="8097"/>
                  </a:cubicBezTo>
                  <a:cubicBezTo>
                    <a:pt x="32" y="8286"/>
                    <a:pt x="189" y="8443"/>
                    <a:pt x="378" y="8443"/>
                  </a:cubicBezTo>
                  <a:lnTo>
                    <a:pt x="4758" y="8443"/>
                  </a:lnTo>
                  <a:lnTo>
                    <a:pt x="3560" y="11436"/>
                  </a:lnTo>
                  <a:cubicBezTo>
                    <a:pt x="3497" y="11625"/>
                    <a:pt x="3560" y="11814"/>
                    <a:pt x="3749" y="11877"/>
                  </a:cubicBezTo>
                  <a:cubicBezTo>
                    <a:pt x="3803" y="11893"/>
                    <a:pt x="3855" y="11901"/>
                    <a:pt x="3903" y="11901"/>
                  </a:cubicBezTo>
                  <a:cubicBezTo>
                    <a:pt x="4052" y="11901"/>
                    <a:pt x="4167" y="11824"/>
                    <a:pt x="4191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75" y="11184"/>
                    <a:pt x="6333" y="11027"/>
                    <a:pt x="6333" y="10838"/>
                  </a:cubicBezTo>
                  <a:lnTo>
                    <a:pt x="6333" y="9830"/>
                  </a:lnTo>
                  <a:lnTo>
                    <a:pt x="6995" y="9830"/>
                  </a:lnTo>
                  <a:lnTo>
                    <a:pt x="7751" y="11657"/>
                  </a:lnTo>
                  <a:cubicBezTo>
                    <a:pt x="7798" y="11824"/>
                    <a:pt x="7918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81" y="11783"/>
                    <a:pt x="8444" y="11594"/>
                    <a:pt x="8381" y="11436"/>
                  </a:cubicBezTo>
                  <a:lnTo>
                    <a:pt x="7184" y="8443"/>
                  </a:lnTo>
                  <a:lnTo>
                    <a:pt x="11563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63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63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63" y="725"/>
                  </a:cubicBezTo>
                  <a:lnTo>
                    <a:pt x="6301" y="725"/>
                  </a:ln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85"/>
            <p:cNvSpPr/>
            <p:nvPr/>
          </p:nvSpPr>
          <p:spPr>
            <a:xfrm>
              <a:off x="1465225" y="2805100"/>
              <a:ext cx="52800" cy="52025"/>
            </a:xfrm>
            <a:custGeom>
              <a:avLst/>
              <a:gdLst/>
              <a:ahLst/>
              <a:cxnLst/>
              <a:rect l="l" t="t" r="r" b="b"/>
              <a:pathLst>
                <a:path w="2112" h="2081" extrusionOk="0">
                  <a:moveTo>
                    <a:pt x="1387" y="663"/>
                  </a:moveTo>
                  <a:lnTo>
                    <a:pt x="1387" y="1387"/>
                  </a:lnTo>
                  <a:lnTo>
                    <a:pt x="694" y="1387"/>
                  </a:lnTo>
                  <a:lnTo>
                    <a:pt x="694" y="663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34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1765" y="2080"/>
                  </a:lnTo>
                  <a:cubicBezTo>
                    <a:pt x="1954" y="2080"/>
                    <a:pt x="2112" y="1923"/>
                    <a:pt x="2112" y="1734"/>
                  </a:cubicBezTo>
                  <a:lnTo>
                    <a:pt x="2112" y="347"/>
                  </a:lnTo>
                  <a:cubicBezTo>
                    <a:pt x="2112" y="158"/>
                    <a:pt x="1954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85"/>
            <p:cNvSpPr/>
            <p:nvPr/>
          </p:nvSpPr>
          <p:spPr>
            <a:xfrm>
              <a:off x="1535325" y="2769675"/>
              <a:ext cx="52800" cy="87450"/>
            </a:xfrm>
            <a:custGeom>
              <a:avLst/>
              <a:gdLst/>
              <a:ahLst/>
              <a:cxnLst/>
              <a:rect l="l" t="t" r="r" b="b"/>
              <a:pathLst>
                <a:path w="2112" h="3498" extrusionOk="0">
                  <a:moveTo>
                    <a:pt x="1387" y="662"/>
                  </a:moveTo>
                  <a:lnTo>
                    <a:pt x="1387" y="2741"/>
                  </a:lnTo>
                  <a:lnTo>
                    <a:pt x="694" y="2741"/>
                  </a:lnTo>
                  <a:lnTo>
                    <a:pt x="694" y="662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3151"/>
                  </a:lnTo>
                  <a:cubicBezTo>
                    <a:pt x="1" y="3340"/>
                    <a:pt x="158" y="3497"/>
                    <a:pt x="379" y="3497"/>
                  </a:cubicBezTo>
                  <a:lnTo>
                    <a:pt x="1733" y="3497"/>
                  </a:lnTo>
                  <a:lnTo>
                    <a:pt x="1733" y="3466"/>
                  </a:lnTo>
                  <a:cubicBezTo>
                    <a:pt x="1954" y="3466"/>
                    <a:pt x="2112" y="3308"/>
                    <a:pt x="2112" y="3119"/>
                  </a:cubicBezTo>
                  <a:lnTo>
                    <a:pt x="2112" y="347"/>
                  </a:lnTo>
                  <a:cubicBezTo>
                    <a:pt x="2112" y="158"/>
                    <a:pt x="1954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85"/>
            <p:cNvSpPr/>
            <p:nvPr/>
          </p:nvSpPr>
          <p:spPr>
            <a:xfrm>
              <a:off x="1604650" y="2733425"/>
              <a:ext cx="52775" cy="122900"/>
            </a:xfrm>
            <a:custGeom>
              <a:avLst/>
              <a:gdLst/>
              <a:ahLst/>
              <a:cxnLst/>
              <a:rect l="l" t="t" r="r" b="b"/>
              <a:pathLst>
                <a:path w="2111" h="4916" extrusionOk="0">
                  <a:moveTo>
                    <a:pt x="1418" y="726"/>
                  </a:moveTo>
                  <a:lnTo>
                    <a:pt x="1418" y="4254"/>
                  </a:lnTo>
                  <a:lnTo>
                    <a:pt x="725" y="4254"/>
                  </a:lnTo>
                  <a:lnTo>
                    <a:pt x="725" y="726"/>
                  </a:lnTo>
                  <a:close/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4569"/>
                  </a:lnTo>
                  <a:cubicBezTo>
                    <a:pt x="0" y="4758"/>
                    <a:pt x="158" y="4916"/>
                    <a:pt x="347" y="4916"/>
                  </a:cubicBezTo>
                  <a:lnTo>
                    <a:pt x="1764" y="4916"/>
                  </a:lnTo>
                  <a:cubicBezTo>
                    <a:pt x="1953" y="4916"/>
                    <a:pt x="2111" y="4758"/>
                    <a:pt x="2111" y="4569"/>
                  </a:cubicBezTo>
                  <a:lnTo>
                    <a:pt x="2111" y="348"/>
                  </a:lnTo>
                  <a:cubicBezTo>
                    <a:pt x="2111" y="159"/>
                    <a:pt x="1953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23" name="Google Shape;10523;p85"/>
          <p:cNvSpPr/>
          <p:nvPr/>
        </p:nvSpPr>
        <p:spPr>
          <a:xfrm>
            <a:off x="8012357" y="1531944"/>
            <a:ext cx="270463" cy="349427"/>
          </a:xfrm>
          <a:custGeom>
            <a:avLst/>
            <a:gdLst/>
            <a:ahLst/>
            <a:cxnLst/>
            <a:rect l="l" t="t" r="r" b="b"/>
            <a:pathLst>
              <a:path w="9169" h="11846" extrusionOk="0">
                <a:moveTo>
                  <a:pt x="4695" y="2079"/>
                </a:moveTo>
                <a:cubicBezTo>
                  <a:pt x="5073" y="2079"/>
                  <a:pt x="5388" y="2394"/>
                  <a:pt x="5388" y="2772"/>
                </a:cubicBezTo>
                <a:cubicBezTo>
                  <a:pt x="5388" y="3181"/>
                  <a:pt x="5073" y="3496"/>
                  <a:pt x="4695" y="3496"/>
                </a:cubicBezTo>
                <a:cubicBezTo>
                  <a:pt x="4285" y="3496"/>
                  <a:pt x="3970" y="3181"/>
                  <a:pt x="3970" y="2772"/>
                </a:cubicBezTo>
                <a:cubicBezTo>
                  <a:pt x="3970" y="2394"/>
                  <a:pt x="4285" y="2079"/>
                  <a:pt x="4695" y="2079"/>
                </a:cubicBezTo>
                <a:close/>
                <a:moveTo>
                  <a:pt x="4695" y="4189"/>
                </a:moveTo>
                <a:cubicBezTo>
                  <a:pt x="5640" y="4189"/>
                  <a:pt x="6428" y="4977"/>
                  <a:pt x="6428" y="5922"/>
                </a:cubicBezTo>
                <a:lnTo>
                  <a:pt x="6428" y="6300"/>
                </a:lnTo>
                <a:lnTo>
                  <a:pt x="2962" y="6300"/>
                </a:lnTo>
                <a:lnTo>
                  <a:pt x="2962" y="5922"/>
                </a:lnTo>
                <a:cubicBezTo>
                  <a:pt x="2962" y="4945"/>
                  <a:pt x="3750" y="4189"/>
                  <a:pt x="4695" y="4189"/>
                </a:cubicBezTo>
                <a:close/>
                <a:moveTo>
                  <a:pt x="4730" y="664"/>
                </a:moveTo>
                <a:cubicBezTo>
                  <a:pt x="6870" y="664"/>
                  <a:pt x="8538" y="2418"/>
                  <a:pt x="8538" y="4473"/>
                </a:cubicBezTo>
                <a:cubicBezTo>
                  <a:pt x="8538" y="5544"/>
                  <a:pt x="8097" y="6552"/>
                  <a:pt x="7310" y="7277"/>
                </a:cubicBezTo>
                <a:cubicBezTo>
                  <a:pt x="7215" y="7403"/>
                  <a:pt x="7121" y="7466"/>
                  <a:pt x="6995" y="7497"/>
                </a:cubicBezTo>
                <a:cubicBezTo>
                  <a:pt x="6774" y="7718"/>
                  <a:pt x="6522" y="7907"/>
                  <a:pt x="6459" y="8285"/>
                </a:cubicBezTo>
                <a:lnTo>
                  <a:pt x="5041" y="8285"/>
                </a:lnTo>
                <a:lnTo>
                  <a:pt x="5041" y="6993"/>
                </a:lnTo>
                <a:lnTo>
                  <a:pt x="6774" y="6993"/>
                </a:lnTo>
                <a:cubicBezTo>
                  <a:pt x="6963" y="6993"/>
                  <a:pt x="7121" y="6836"/>
                  <a:pt x="7121" y="6647"/>
                </a:cubicBezTo>
                <a:lnTo>
                  <a:pt x="7121" y="5922"/>
                </a:lnTo>
                <a:cubicBezTo>
                  <a:pt x="7121" y="4945"/>
                  <a:pt x="6585" y="4126"/>
                  <a:pt x="5734" y="3717"/>
                </a:cubicBezTo>
                <a:cubicBezTo>
                  <a:pt x="5987" y="3496"/>
                  <a:pt x="6113" y="3181"/>
                  <a:pt x="6113" y="2835"/>
                </a:cubicBezTo>
                <a:cubicBezTo>
                  <a:pt x="6113" y="2079"/>
                  <a:pt x="5482" y="1448"/>
                  <a:pt x="4726" y="1448"/>
                </a:cubicBezTo>
                <a:cubicBezTo>
                  <a:pt x="3970" y="1448"/>
                  <a:pt x="3340" y="2079"/>
                  <a:pt x="3340" y="2835"/>
                </a:cubicBezTo>
                <a:cubicBezTo>
                  <a:pt x="3340" y="3181"/>
                  <a:pt x="3466" y="3496"/>
                  <a:pt x="3687" y="3717"/>
                </a:cubicBezTo>
                <a:cubicBezTo>
                  <a:pt x="2868" y="4126"/>
                  <a:pt x="2332" y="4945"/>
                  <a:pt x="2332" y="5922"/>
                </a:cubicBezTo>
                <a:lnTo>
                  <a:pt x="2332" y="6647"/>
                </a:lnTo>
                <a:cubicBezTo>
                  <a:pt x="2332" y="6836"/>
                  <a:pt x="2489" y="6993"/>
                  <a:pt x="2679" y="6993"/>
                </a:cubicBezTo>
                <a:lnTo>
                  <a:pt x="4411" y="6993"/>
                </a:lnTo>
                <a:lnTo>
                  <a:pt x="4411" y="8411"/>
                </a:lnTo>
                <a:lnTo>
                  <a:pt x="2931" y="8411"/>
                </a:lnTo>
                <a:lnTo>
                  <a:pt x="2931" y="8380"/>
                </a:lnTo>
                <a:cubicBezTo>
                  <a:pt x="2836" y="7938"/>
                  <a:pt x="2615" y="7749"/>
                  <a:pt x="2363" y="7560"/>
                </a:cubicBezTo>
                <a:cubicBezTo>
                  <a:pt x="2300" y="7466"/>
                  <a:pt x="2174" y="7403"/>
                  <a:pt x="2048" y="7277"/>
                </a:cubicBezTo>
                <a:cubicBezTo>
                  <a:pt x="1135" y="6395"/>
                  <a:pt x="757" y="5135"/>
                  <a:pt x="946" y="3874"/>
                </a:cubicBezTo>
                <a:cubicBezTo>
                  <a:pt x="1198" y="2236"/>
                  <a:pt x="2615" y="881"/>
                  <a:pt x="4254" y="692"/>
                </a:cubicBezTo>
                <a:cubicBezTo>
                  <a:pt x="4415" y="673"/>
                  <a:pt x="4574" y="664"/>
                  <a:pt x="4730" y="664"/>
                </a:cubicBezTo>
                <a:close/>
                <a:moveTo>
                  <a:pt x="6428" y="9073"/>
                </a:moveTo>
                <a:lnTo>
                  <a:pt x="6428" y="9419"/>
                </a:lnTo>
                <a:cubicBezTo>
                  <a:pt x="6428" y="9640"/>
                  <a:pt x="6270" y="9797"/>
                  <a:pt x="6081" y="9797"/>
                </a:cubicBezTo>
                <a:lnTo>
                  <a:pt x="3309" y="9797"/>
                </a:lnTo>
                <a:cubicBezTo>
                  <a:pt x="3120" y="9797"/>
                  <a:pt x="2962" y="9640"/>
                  <a:pt x="2962" y="9419"/>
                </a:cubicBezTo>
                <a:lnTo>
                  <a:pt x="2962" y="9073"/>
                </a:lnTo>
                <a:close/>
                <a:moveTo>
                  <a:pt x="5703" y="10459"/>
                </a:moveTo>
                <a:lnTo>
                  <a:pt x="5703" y="10805"/>
                </a:lnTo>
                <a:cubicBezTo>
                  <a:pt x="5703" y="10994"/>
                  <a:pt x="5545" y="11183"/>
                  <a:pt x="5356" y="11183"/>
                </a:cubicBezTo>
                <a:lnTo>
                  <a:pt x="3970" y="11183"/>
                </a:lnTo>
                <a:cubicBezTo>
                  <a:pt x="3781" y="11183"/>
                  <a:pt x="3624" y="10994"/>
                  <a:pt x="3624" y="10805"/>
                </a:cubicBezTo>
                <a:lnTo>
                  <a:pt x="3624" y="10459"/>
                </a:lnTo>
                <a:close/>
                <a:moveTo>
                  <a:pt x="4662" y="0"/>
                </a:moveTo>
                <a:cubicBezTo>
                  <a:pt x="4486" y="0"/>
                  <a:pt x="4308" y="10"/>
                  <a:pt x="4128" y="31"/>
                </a:cubicBezTo>
                <a:cubicBezTo>
                  <a:pt x="2174" y="251"/>
                  <a:pt x="568" y="1827"/>
                  <a:pt x="253" y="3780"/>
                </a:cubicBezTo>
                <a:cubicBezTo>
                  <a:pt x="1" y="5229"/>
                  <a:pt x="505" y="6710"/>
                  <a:pt x="1576" y="7749"/>
                </a:cubicBezTo>
                <a:cubicBezTo>
                  <a:pt x="1733" y="7875"/>
                  <a:pt x="1859" y="7970"/>
                  <a:pt x="1922" y="8064"/>
                </a:cubicBezTo>
                <a:cubicBezTo>
                  <a:pt x="2206" y="8285"/>
                  <a:pt x="2237" y="8348"/>
                  <a:pt x="2237" y="8695"/>
                </a:cubicBezTo>
                <a:lnTo>
                  <a:pt x="2237" y="9388"/>
                </a:lnTo>
                <a:cubicBezTo>
                  <a:pt x="2237" y="9829"/>
                  <a:pt x="2521" y="10238"/>
                  <a:pt x="2962" y="10396"/>
                </a:cubicBezTo>
                <a:lnTo>
                  <a:pt x="2962" y="10774"/>
                </a:lnTo>
                <a:cubicBezTo>
                  <a:pt x="2962" y="11404"/>
                  <a:pt x="3435" y="11845"/>
                  <a:pt x="3970" y="11845"/>
                </a:cubicBezTo>
                <a:lnTo>
                  <a:pt x="5356" y="11845"/>
                </a:lnTo>
                <a:cubicBezTo>
                  <a:pt x="5955" y="11845"/>
                  <a:pt x="6396" y="11372"/>
                  <a:pt x="6396" y="10805"/>
                </a:cubicBezTo>
                <a:lnTo>
                  <a:pt x="6396" y="10427"/>
                </a:lnTo>
                <a:cubicBezTo>
                  <a:pt x="6774" y="10270"/>
                  <a:pt x="7089" y="9923"/>
                  <a:pt x="7089" y="9451"/>
                </a:cubicBezTo>
                <a:lnTo>
                  <a:pt x="7089" y="8726"/>
                </a:lnTo>
                <a:cubicBezTo>
                  <a:pt x="7089" y="8380"/>
                  <a:pt x="7121" y="8348"/>
                  <a:pt x="7404" y="8096"/>
                </a:cubicBezTo>
                <a:cubicBezTo>
                  <a:pt x="7499" y="8033"/>
                  <a:pt x="7593" y="7938"/>
                  <a:pt x="7751" y="7812"/>
                </a:cubicBezTo>
                <a:cubicBezTo>
                  <a:pt x="8664" y="6962"/>
                  <a:pt x="9169" y="5765"/>
                  <a:pt x="9169" y="4504"/>
                </a:cubicBezTo>
                <a:cubicBezTo>
                  <a:pt x="9169" y="2060"/>
                  <a:pt x="7186" y="0"/>
                  <a:pt x="466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4" name="Google Shape;10524;p85"/>
          <p:cNvSpPr/>
          <p:nvPr/>
        </p:nvSpPr>
        <p:spPr>
          <a:xfrm>
            <a:off x="7964498" y="1984131"/>
            <a:ext cx="366182" cy="348041"/>
          </a:xfrm>
          <a:custGeom>
            <a:avLst/>
            <a:gdLst/>
            <a:ahLst/>
            <a:cxnLst/>
            <a:rect l="l" t="t" r="r" b="b"/>
            <a:pathLst>
              <a:path w="12414" h="11799" extrusionOk="0">
                <a:moveTo>
                  <a:pt x="8979" y="2127"/>
                </a:moveTo>
                <a:cubicBezTo>
                  <a:pt x="9247" y="2127"/>
                  <a:pt x="9515" y="2229"/>
                  <a:pt x="9704" y="2434"/>
                </a:cubicBezTo>
                <a:cubicBezTo>
                  <a:pt x="10113" y="2812"/>
                  <a:pt x="10113" y="3473"/>
                  <a:pt x="9704" y="3883"/>
                </a:cubicBezTo>
                <a:lnTo>
                  <a:pt x="8885" y="4702"/>
                </a:lnTo>
                <a:cubicBezTo>
                  <a:pt x="8790" y="4765"/>
                  <a:pt x="8696" y="4860"/>
                  <a:pt x="8601" y="4891"/>
                </a:cubicBezTo>
                <a:cubicBezTo>
                  <a:pt x="8790" y="4513"/>
                  <a:pt x="8727" y="4041"/>
                  <a:pt x="8412" y="3726"/>
                </a:cubicBezTo>
                <a:cubicBezTo>
                  <a:pt x="8206" y="3520"/>
                  <a:pt x="7933" y="3408"/>
                  <a:pt x="7654" y="3408"/>
                </a:cubicBezTo>
                <a:cubicBezTo>
                  <a:pt x="7507" y="3408"/>
                  <a:pt x="7357" y="3439"/>
                  <a:pt x="7215" y="3505"/>
                </a:cubicBezTo>
                <a:cubicBezTo>
                  <a:pt x="7278" y="3410"/>
                  <a:pt x="7341" y="3316"/>
                  <a:pt x="7436" y="3253"/>
                </a:cubicBezTo>
                <a:lnTo>
                  <a:pt x="8255" y="2434"/>
                </a:lnTo>
                <a:cubicBezTo>
                  <a:pt x="8444" y="2229"/>
                  <a:pt x="8711" y="2127"/>
                  <a:pt x="8979" y="2127"/>
                </a:cubicBezTo>
                <a:close/>
                <a:moveTo>
                  <a:pt x="9027" y="685"/>
                </a:moveTo>
                <a:cubicBezTo>
                  <a:pt x="9649" y="685"/>
                  <a:pt x="10271" y="922"/>
                  <a:pt x="10744" y="1394"/>
                </a:cubicBezTo>
                <a:cubicBezTo>
                  <a:pt x="11689" y="2339"/>
                  <a:pt x="11689" y="3883"/>
                  <a:pt x="10744" y="4828"/>
                </a:cubicBezTo>
                <a:lnTo>
                  <a:pt x="9893" y="5647"/>
                </a:lnTo>
                <a:cubicBezTo>
                  <a:pt x="9431" y="6109"/>
                  <a:pt x="8816" y="6356"/>
                  <a:pt x="8187" y="6356"/>
                </a:cubicBezTo>
                <a:cubicBezTo>
                  <a:pt x="7914" y="6356"/>
                  <a:pt x="7639" y="6310"/>
                  <a:pt x="7373" y="6214"/>
                </a:cubicBezTo>
                <a:lnTo>
                  <a:pt x="7940" y="5647"/>
                </a:lnTo>
                <a:cubicBezTo>
                  <a:pt x="8008" y="5655"/>
                  <a:pt x="8077" y="5659"/>
                  <a:pt x="8146" y="5659"/>
                </a:cubicBezTo>
                <a:cubicBezTo>
                  <a:pt x="8617" y="5659"/>
                  <a:pt x="9087" y="5477"/>
                  <a:pt x="9389" y="5175"/>
                </a:cubicBezTo>
                <a:lnTo>
                  <a:pt x="10208" y="4356"/>
                </a:lnTo>
                <a:cubicBezTo>
                  <a:pt x="10901" y="3694"/>
                  <a:pt x="10901" y="2591"/>
                  <a:pt x="10208" y="1898"/>
                </a:cubicBezTo>
                <a:cubicBezTo>
                  <a:pt x="9877" y="1567"/>
                  <a:pt x="9436" y="1402"/>
                  <a:pt x="8995" y="1402"/>
                </a:cubicBezTo>
                <a:cubicBezTo>
                  <a:pt x="8554" y="1402"/>
                  <a:pt x="8113" y="1567"/>
                  <a:pt x="7782" y="1898"/>
                </a:cubicBezTo>
                <a:lnTo>
                  <a:pt x="6931" y="2749"/>
                </a:lnTo>
                <a:cubicBezTo>
                  <a:pt x="6553" y="3127"/>
                  <a:pt x="6396" y="3694"/>
                  <a:pt x="6490" y="4198"/>
                </a:cubicBezTo>
                <a:lnTo>
                  <a:pt x="5923" y="4734"/>
                </a:lnTo>
                <a:cubicBezTo>
                  <a:pt x="5608" y="3883"/>
                  <a:pt x="5797" y="2906"/>
                  <a:pt x="6490" y="2213"/>
                </a:cubicBezTo>
                <a:lnTo>
                  <a:pt x="7309" y="1394"/>
                </a:lnTo>
                <a:cubicBezTo>
                  <a:pt x="7782" y="922"/>
                  <a:pt x="8404" y="685"/>
                  <a:pt x="9027" y="685"/>
                </a:cubicBezTo>
                <a:close/>
                <a:moveTo>
                  <a:pt x="7703" y="4104"/>
                </a:moveTo>
                <a:cubicBezTo>
                  <a:pt x="7790" y="4104"/>
                  <a:pt x="7877" y="4135"/>
                  <a:pt x="7940" y="4198"/>
                </a:cubicBezTo>
                <a:cubicBezTo>
                  <a:pt x="8066" y="4324"/>
                  <a:pt x="8066" y="4545"/>
                  <a:pt x="7940" y="4671"/>
                </a:cubicBezTo>
                <a:lnTo>
                  <a:pt x="4978" y="7632"/>
                </a:lnTo>
                <a:cubicBezTo>
                  <a:pt x="4915" y="7679"/>
                  <a:pt x="4828" y="7703"/>
                  <a:pt x="4742" y="7703"/>
                </a:cubicBezTo>
                <a:cubicBezTo>
                  <a:pt x="4655" y="7703"/>
                  <a:pt x="4569" y="7679"/>
                  <a:pt x="4506" y="7632"/>
                </a:cubicBezTo>
                <a:cubicBezTo>
                  <a:pt x="4380" y="7506"/>
                  <a:pt x="4380" y="7254"/>
                  <a:pt x="4506" y="7160"/>
                </a:cubicBezTo>
                <a:lnTo>
                  <a:pt x="7467" y="4198"/>
                </a:lnTo>
                <a:cubicBezTo>
                  <a:pt x="7530" y="4135"/>
                  <a:pt x="7617" y="4104"/>
                  <a:pt x="7703" y="4104"/>
                </a:cubicBezTo>
                <a:close/>
                <a:moveTo>
                  <a:pt x="3781" y="6939"/>
                </a:moveTo>
                <a:lnTo>
                  <a:pt x="3781" y="6939"/>
                </a:lnTo>
                <a:cubicBezTo>
                  <a:pt x="3592" y="7349"/>
                  <a:pt x="3686" y="7821"/>
                  <a:pt x="4001" y="8136"/>
                </a:cubicBezTo>
                <a:cubicBezTo>
                  <a:pt x="4198" y="8333"/>
                  <a:pt x="4457" y="8432"/>
                  <a:pt x="4715" y="8432"/>
                </a:cubicBezTo>
                <a:cubicBezTo>
                  <a:pt x="4870" y="8432"/>
                  <a:pt x="5025" y="8396"/>
                  <a:pt x="5167" y="8325"/>
                </a:cubicBezTo>
                <a:lnTo>
                  <a:pt x="5167" y="8325"/>
                </a:lnTo>
                <a:cubicBezTo>
                  <a:pt x="5136" y="8451"/>
                  <a:pt x="5041" y="8514"/>
                  <a:pt x="4978" y="8609"/>
                </a:cubicBezTo>
                <a:lnTo>
                  <a:pt x="4159" y="9428"/>
                </a:lnTo>
                <a:cubicBezTo>
                  <a:pt x="3954" y="9633"/>
                  <a:pt x="3686" y="9735"/>
                  <a:pt x="3419" y="9735"/>
                </a:cubicBezTo>
                <a:cubicBezTo>
                  <a:pt x="3151" y="9735"/>
                  <a:pt x="2883" y="9633"/>
                  <a:pt x="2678" y="9428"/>
                </a:cubicBezTo>
                <a:cubicBezTo>
                  <a:pt x="2300" y="9050"/>
                  <a:pt x="2300" y="8357"/>
                  <a:pt x="2678" y="7979"/>
                </a:cubicBezTo>
                <a:lnTo>
                  <a:pt x="3529" y="7160"/>
                </a:lnTo>
                <a:cubicBezTo>
                  <a:pt x="3592" y="7065"/>
                  <a:pt x="3718" y="7002"/>
                  <a:pt x="3781" y="6939"/>
                </a:cubicBezTo>
                <a:close/>
                <a:moveTo>
                  <a:pt x="4212" y="5467"/>
                </a:moveTo>
                <a:cubicBezTo>
                  <a:pt x="4492" y="5467"/>
                  <a:pt x="4773" y="5516"/>
                  <a:pt x="5041" y="5616"/>
                </a:cubicBezTo>
                <a:lnTo>
                  <a:pt x="4506" y="6151"/>
                </a:lnTo>
                <a:cubicBezTo>
                  <a:pt x="4437" y="6143"/>
                  <a:pt x="4368" y="6139"/>
                  <a:pt x="4299" y="6139"/>
                </a:cubicBezTo>
                <a:cubicBezTo>
                  <a:pt x="3828" y="6139"/>
                  <a:pt x="3358" y="6322"/>
                  <a:pt x="3056" y="6624"/>
                </a:cubicBezTo>
                <a:lnTo>
                  <a:pt x="2206" y="7475"/>
                </a:lnTo>
                <a:cubicBezTo>
                  <a:pt x="1544" y="8136"/>
                  <a:pt x="1544" y="9239"/>
                  <a:pt x="2206" y="9900"/>
                </a:cubicBezTo>
                <a:cubicBezTo>
                  <a:pt x="2552" y="10231"/>
                  <a:pt x="3001" y="10397"/>
                  <a:pt x="3446" y="10397"/>
                </a:cubicBezTo>
                <a:cubicBezTo>
                  <a:pt x="3891" y="10397"/>
                  <a:pt x="4332" y="10231"/>
                  <a:pt x="4663" y="9900"/>
                </a:cubicBezTo>
                <a:lnTo>
                  <a:pt x="5482" y="9081"/>
                </a:lnTo>
                <a:cubicBezTo>
                  <a:pt x="5892" y="8672"/>
                  <a:pt x="6049" y="8136"/>
                  <a:pt x="5955" y="7632"/>
                </a:cubicBezTo>
                <a:lnTo>
                  <a:pt x="6522" y="7065"/>
                </a:lnTo>
                <a:lnTo>
                  <a:pt x="6522" y="7065"/>
                </a:lnTo>
                <a:cubicBezTo>
                  <a:pt x="6837" y="7947"/>
                  <a:pt x="6648" y="8924"/>
                  <a:pt x="5955" y="9585"/>
                </a:cubicBezTo>
                <a:lnTo>
                  <a:pt x="5136" y="10405"/>
                </a:lnTo>
                <a:cubicBezTo>
                  <a:pt x="4663" y="10877"/>
                  <a:pt x="4041" y="11113"/>
                  <a:pt x="3419" y="11113"/>
                </a:cubicBezTo>
                <a:cubicBezTo>
                  <a:pt x="2796" y="11113"/>
                  <a:pt x="2174" y="10877"/>
                  <a:pt x="1702" y="10405"/>
                </a:cubicBezTo>
                <a:cubicBezTo>
                  <a:pt x="756" y="9459"/>
                  <a:pt x="756" y="7916"/>
                  <a:pt x="1702" y="7002"/>
                </a:cubicBezTo>
                <a:lnTo>
                  <a:pt x="2552" y="6151"/>
                </a:lnTo>
                <a:cubicBezTo>
                  <a:pt x="3005" y="5699"/>
                  <a:pt x="3605" y="5467"/>
                  <a:pt x="4212" y="5467"/>
                </a:cubicBezTo>
                <a:close/>
                <a:moveTo>
                  <a:pt x="8999" y="0"/>
                </a:moveTo>
                <a:cubicBezTo>
                  <a:pt x="8200" y="0"/>
                  <a:pt x="7404" y="307"/>
                  <a:pt x="6805" y="922"/>
                </a:cubicBezTo>
                <a:lnTo>
                  <a:pt x="5955" y="1741"/>
                </a:lnTo>
                <a:cubicBezTo>
                  <a:pt x="5136" y="2560"/>
                  <a:pt x="4852" y="3789"/>
                  <a:pt x="5230" y="4891"/>
                </a:cubicBezTo>
                <a:cubicBezTo>
                  <a:pt x="4920" y="4794"/>
                  <a:pt x="4601" y="4746"/>
                  <a:pt x="4283" y="4746"/>
                </a:cubicBezTo>
                <a:cubicBezTo>
                  <a:pt x="3469" y="4746"/>
                  <a:pt x="2669" y="5058"/>
                  <a:pt x="2080" y="5647"/>
                </a:cubicBezTo>
                <a:lnTo>
                  <a:pt x="1229" y="6466"/>
                </a:lnTo>
                <a:cubicBezTo>
                  <a:pt x="0" y="7695"/>
                  <a:pt x="0" y="9680"/>
                  <a:pt x="1229" y="10877"/>
                </a:cubicBezTo>
                <a:cubicBezTo>
                  <a:pt x="1843" y="11491"/>
                  <a:pt x="2647" y="11799"/>
                  <a:pt x="3446" y="11799"/>
                </a:cubicBezTo>
                <a:cubicBezTo>
                  <a:pt x="4246" y="11799"/>
                  <a:pt x="5041" y="11491"/>
                  <a:pt x="5640" y="10877"/>
                </a:cubicBezTo>
                <a:lnTo>
                  <a:pt x="6490" y="10058"/>
                </a:lnTo>
                <a:cubicBezTo>
                  <a:pt x="7309" y="9239"/>
                  <a:pt x="7593" y="8010"/>
                  <a:pt x="7215" y="6908"/>
                </a:cubicBezTo>
                <a:lnTo>
                  <a:pt x="7215" y="6908"/>
                </a:lnTo>
                <a:cubicBezTo>
                  <a:pt x="7525" y="7005"/>
                  <a:pt x="7844" y="7053"/>
                  <a:pt x="8162" y="7053"/>
                </a:cubicBezTo>
                <a:cubicBezTo>
                  <a:pt x="8976" y="7053"/>
                  <a:pt x="9776" y="6740"/>
                  <a:pt x="10365" y="6151"/>
                </a:cubicBezTo>
                <a:lnTo>
                  <a:pt x="11216" y="5332"/>
                </a:lnTo>
                <a:cubicBezTo>
                  <a:pt x="12413" y="4104"/>
                  <a:pt x="12413" y="2150"/>
                  <a:pt x="11216" y="922"/>
                </a:cubicBezTo>
                <a:cubicBezTo>
                  <a:pt x="10602" y="307"/>
                  <a:pt x="9798" y="0"/>
                  <a:pt x="899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5" name="Google Shape;10525;p85"/>
          <p:cNvSpPr/>
          <p:nvPr/>
        </p:nvSpPr>
        <p:spPr>
          <a:xfrm>
            <a:off x="7971931" y="2425254"/>
            <a:ext cx="351315" cy="349427"/>
          </a:xfrm>
          <a:custGeom>
            <a:avLst/>
            <a:gdLst/>
            <a:ahLst/>
            <a:cxnLst/>
            <a:rect l="l" t="t" r="r" b="b"/>
            <a:pathLst>
              <a:path w="11910" h="11846" extrusionOk="0">
                <a:moveTo>
                  <a:pt x="5924" y="2080"/>
                </a:moveTo>
                <a:cubicBezTo>
                  <a:pt x="6302" y="2080"/>
                  <a:pt x="6617" y="2395"/>
                  <a:pt x="6617" y="2773"/>
                </a:cubicBezTo>
                <a:cubicBezTo>
                  <a:pt x="6617" y="3182"/>
                  <a:pt x="6302" y="3497"/>
                  <a:pt x="5924" y="3497"/>
                </a:cubicBezTo>
                <a:cubicBezTo>
                  <a:pt x="5514" y="3497"/>
                  <a:pt x="5199" y="3182"/>
                  <a:pt x="5199" y="2773"/>
                </a:cubicBezTo>
                <a:cubicBezTo>
                  <a:pt x="5199" y="2395"/>
                  <a:pt x="5514" y="2080"/>
                  <a:pt x="5924" y="2080"/>
                </a:cubicBezTo>
                <a:close/>
                <a:moveTo>
                  <a:pt x="5924" y="662"/>
                </a:moveTo>
                <a:cubicBezTo>
                  <a:pt x="7247" y="662"/>
                  <a:pt x="8318" y="1764"/>
                  <a:pt x="8318" y="3088"/>
                </a:cubicBezTo>
                <a:cubicBezTo>
                  <a:pt x="8318" y="3655"/>
                  <a:pt x="8129" y="4190"/>
                  <a:pt x="7783" y="4631"/>
                </a:cubicBezTo>
                <a:cubicBezTo>
                  <a:pt x="7562" y="4222"/>
                  <a:pt x="7310" y="3907"/>
                  <a:pt x="6900" y="3686"/>
                </a:cubicBezTo>
                <a:cubicBezTo>
                  <a:pt x="7153" y="3434"/>
                  <a:pt x="7310" y="3088"/>
                  <a:pt x="7310" y="2741"/>
                </a:cubicBezTo>
                <a:cubicBezTo>
                  <a:pt x="7310" y="1985"/>
                  <a:pt x="6680" y="1355"/>
                  <a:pt x="5924" y="1355"/>
                </a:cubicBezTo>
                <a:cubicBezTo>
                  <a:pt x="5168" y="1355"/>
                  <a:pt x="4538" y="1985"/>
                  <a:pt x="4538" y="2741"/>
                </a:cubicBezTo>
                <a:cubicBezTo>
                  <a:pt x="4538" y="3088"/>
                  <a:pt x="4695" y="3434"/>
                  <a:pt x="4947" y="3686"/>
                </a:cubicBezTo>
                <a:cubicBezTo>
                  <a:pt x="4538" y="3938"/>
                  <a:pt x="4223" y="4285"/>
                  <a:pt x="4034" y="4631"/>
                </a:cubicBezTo>
                <a:cubicBezTo>
                  <a:pt x="3592" y="4096"/>
                  <a:pt x="3403" y="3403"/>
                  <a:pt x="3498" y="2741"/>
                </a:cubicBezTo>
                <a:cubicBezTo>
                  <a:pt x="3655" y="1638"/>
                  <a:pt x="4664" y="662"/>
                  <a:pt x="5924" y="662"/>
                </a:cubicBezTo>
                <a:close/>
                <a:moveTo>
                  <a:pt x="5924" y="4159"/>
                </a:moveTo>
                <a:cubicBezTo>
                  <a:pt x="6554" y="4159"/>
                  <a:pt x="7058" y="4600"/>
                  <a:pt x="7247" y="5135"/>
                </a:cubicBezTo>
                <a:cubicBezTo>
                  <a:pt x="6869" y="5388"/>
                  <a:pt x="6428" y="5545"/>
                  <a:pt x="5924" y="5545"/>
                </a:cubicBezTo>
                <a:cubicBezTo>
                  <a:pt x="5451" y="5545"/>
                  <a:pt x="4979" y="5388"/>
                  <a:pt x="4569" y="5135"/>
                </a:cubicBezTo>
                <a:cubicBezTo>
                  <a:pt x="4727" y="4568"/>
                  <a:pt x="5294" y="4159"/>
                  <a:pt x="5924" y="4159"/>
                </a:cubicBezTo>
                <a:close/>
                <a:moveTo>
                  <a:pt x="1734" y="9042"/>
                </a:moveTo>
                <a:cubicBezTo>
                  <a:pt x="2301" y="9042"/>
                  <a:pt x="2773" y="9483"/>
                  <a:pt x="2773" y="10082"/>
                </a:cubicBezTo>
                <a:cubicBezTo>
                  <a:pt x="2773" y="10649"/>
                  <a:pt x="2301" y="11121"/>
                  <a:pt x="1734" y="11121"/>
                </a:cubicBezTo>
                <a:cubicBezTo>
                  <a:pt x="1198" y="11121"/>
                  <a:pt x="726" y="10649"/>
                  <a:pt x="726" y="10082"/>
                </a:cubicBezTo>
                <a:cubicBezTo>
                  <a:pt x="726" y="9483"/>
                  <a:pt x="1198" y="9042"/>
                  <a:pt x="1734" y="9042"/>
                </a:cubicBezTo>
                <a:close/>
                <a:moveTo>
                  <a:pt x="5924" y="9042"/>
                </a:moveTo>
                <a:cubicBezTo>
                  <a:pt x="6522" y="9042"/>
                  <a:pt x="6932" y="9515"/>
                  <a:pt x="6932" y="10082"/>
                </a:cubicBezTo>
                <a:cubicBezTo>
                  <a:pt x="6932" y="10649"/>
                  <a:pt x="6459" y="11121"/>
                  <a:pt x="5924" y="11121"/>
                </a:cubicBezTo>
                <a:cubicBezTo>
                  <a:pt x="5357" y="11121"/>
                  <a:pt x="4884" y="10649"/>
                  <a:pt x="4884" y="10082"/>
                </a:cubicBezTo>
                <a:cubicBezTo>
                  <a:pt x="4884" y="9483"/>
                  <a:pt x="5325" y="9042"/>
                  <a:pt x="5924" y="9042"/>
                </a:cubicBezTo>
                <a:close/>
                <a:moveTo>
                  <a:pt x="10145" y="9042"/>
                </a:moveTo>
                <a:cubicBezTo>
                  <a:pt x="10681" y="9042"/>
                  <a:pt x="11154" y="9483"/>
                  <a:pt x="11154" y="10082"/>
                </a:cubicBezTo>
                <a:cubicBezTo>
                  <a:pt x="11154" y="10649"/>
                  <a:pt x="10681" y="11121"/>
                  <a:pt x="10145" y="11121"/>
                </a:cubicBezTo>
                <a:cubicBezTo>
                  <a:pt x="9578" y="11121"/>
                  <a:pt x="9106" y="10649"/>
                  <a:pt x="9106" y="10082"/>
                </a:cubicBezTo>
                <a:cubicBezTo>
                  <a:pt x="9106" y="9483"/>
                  <a:pt x="9578" y="9042"/>
                  <a:pt x="10145" y="9042"/>
                </a:cubicBezTo>
                <a:close/>
                <a:moveTo>
                  <a:pt x="5955" y="0"/>
                </a:moveTo>
                <a:cubicBezTo>
                  <a:pt x="4349" y="0"/>
                  <a:pt x="3088" y="1197"/>
                  <a:pt x="2868" y="2678"/>
                </a:cubicBezTo>
                <a:cubicBezTo>
                  <a:pt x="2647" y="4442"/>
                  <a:pt x="3908" y="6018"/>
                  <a:pt x="5640" y="6207"/>
                </a:cubicBezTo>
                <a:lnTo>
                  <a:pt x="5640" y="6963"/>
                </a:lnTo>
                <a:lnTo>
                  <a:pt x="2427" y="6963"/>
                </a:lnTo>
                <a:cubicBezTo>
                  <a:pt x="1828" y="6963"/>
                  <a:pt x="1387" y="7435"/>
                  <a:pt x="1387" y="7971"/>
                </a:cubicBezTo>
                <a:lnTo>
                  <a:pt x="1387" y="8380"/>
                </a:lnTo>
                <a:cubicBezTo>
                  <a:pt x="599" y="8538"/>
                  <a:pt x="1" y="9231"/>
                  <a:pt x="1" y="10082"/>
                </a:cubicBezTo>
                <a:cubicBezTo>
                  <a:pt x="1" y="11027"/>
                  <a:pt x="789" y="11846"/>
                  <a:pt x="1734" y="11846"/>
                </a:cubicBezTo>
                <a:cubicBezTo>
                  <a:pt x="2679" y="11846"/>
                  <a:pt x="3466" y="11058"/>
                  <a:pt x="3466" y="10082"/>
                </a:cubicBezTo>
                <a:cubicBezTo>
                  <a:pt x="3466" y="9231"/>
                  <a:pt x="2868" y="8538"/>
                  <a:pt x="2080" y="8380"/>
                </a:cubicBezTo>
                <a:lnTo>
                  <a:pt x="2080" y="7971"/>
                </a:lnTo>
                <a:cubicBezTo>
                  <a:pt x="2080" y="7782"/>
                  <a:pt x="2238" y="7624"/>
                  <a:pt x="2458" y="7624"/>
                </a:cubicBezTo>
                <a:lnTo>
                  <a:pt x="5609" y="7624"/>
                </a:lnTo>
                <a:lnTo>
                  <a:pt x="5609" y="8349"/>
                </a:lnTo>
                <a:cubicBezTo>
                  <a:pt x="4821" y="8506"/>
                  <a:pt x="4223" y="9200"/>
                  <a:pt x="4223" y="10019"/>
                </a:cubicBezTo>
                <a:cubicBezTo>
                  <a:pt x="4223" y="10964"/>
                  <a:pt x="5010" y="11814"/>
                  <a:pt x="5955" y="11814"/>
                </a:cubicBezTo>
                <a:cubicBezTo>
                  <a:pt x="6900" y="11814"/>
                  <a:pt x="7688" y="11027"/>
                  <a:pt x="7688" y="10019"/>
                </a:cubicBezTo>
                <a:cubicBezTo>
                  <a:pt x="7688" y="9200"/>
                  <a:pt x="7090" y="8506"/>
                  <a:pt x="6302" y="8349"/>
                </a:cubicBezTo>
                <a:lnTo>
                  <a:pt x="6302" y="7624"/>
                </a:lnTo>
                <a:lnTo>
                  <a:pt x="9452" y="7624"/>
                </a:lnTo>
                <a:cubicBezTo>
                  <a:pt x="9641" y="7624"/>
                  <a:pt x="9799" y="7782"/>
                  <a:pt x="9799" y="7971"/>
                </a:cubicBezTo>
                <a:lnTo>
                  <a:pt x="9799" y="8380"/>
                </a:lnTo>
                <a:cubicBezTo>
                  <a:pt x="9011" y="8538"/>
                  <a:pt x="8444" y="9231"/>
                  <a:pt x="8444" y="10082"/>
                </a:cubicBezTo>
                <a:cubicBezTo>
                  <a:pt x="8444" y="11027"/>
                  <a:pt x="9232" y="11846"/>
                  <a:pt x="10177" y="11846"/>
                </a:cubicBezTo>
                <a:cubicBezTo>
                  <a:pt x="11122" y="11846"/>
                  <a:pt x="11910" y="11058"/>
                  <a:pt x="11910" y="10082"/>
                </a:cubicBezTo>
                <a:cubicBezTo>
                  <a:pt x="11910" y="9231"/>
                  <a:pt x="11311" y="8538"/>
                  <a:pt x="10524" y="8380"/>
                </a:cubicBezTo>
                <a:lnTo>
                  <a:pt x="10524" y="7971"/>
                </a:lnTo>
                <a:cubicBezTo>
                  <a:pt x="10524" y="7404"/>
                  <a:pt x="10051" y="6963"/>
                  <a:pt x="9484" y="6963"/>
                </a:cubicBezTo>
                <a:lnTo>
                  <a:pt x="6333" y="6963"/>
                </a:lnTo>
                <a:lnTo>
                  <a:pt x="6333" y="6207"/>
                </a:lnTo>
                <a:cubicBezTo>
                  <a:pt x="7909" y="6049"/>
                  <a:pt x="9106" y="4726"/>
                  <a:pt x="9106" y="3088"/>
                </a:cubicBezTo>
                <a:cubicBezTo>
                  <a:pt x="9106" y="1355"/>
                  <a:pt x="7688" y="0"/>
                  <a:pt x="595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26" name="Google Shape;10526;p85"/>
          <p:cNvGrpSpPr/>
          <p:nvPr/>
        </p:nvGrpSpPr>
        <p:grpSpPr>
          <a:xfrm>
            <a:off x="6630407" y="2898111"/>
            <a:ext cx="350371" cy="348247"/>
            <a:chOff x="5045775" y="1946400"/>
            <a:chExt cx="296950" cy="295150"/>
          </a:xfrm>
          <a:solidFill>
            <a:schemeClr val="accent1">
              <a:lumMod val="75000"/>
            </a:schemeClr>
          </a:solidFill>
        </p:grpSpPr>
        <p:sp>
          <p:nvSpPr>
            <p:cNvPr id="10527" name="Google Shape;10527;p85"/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85"/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9" name="Google Shape;10529;p85"/>
          <p:cNvGrpSpPr/>
          <p:nvPr/>
        </p:nvGrpSpPr>
        <p:grpSpPr>
          <a:xfrm>
            <a:off x="6629006" y="3406938"/>
            <a:ext cx="353174" cy="308573"/>
            <a:chOff x="5046550" y="2327025"/>
            <a:chExt cx="299325" cy="261525"/>
          </a:xfrm>
          <a:solidFill>
            <a:schemeClr val="accent1">
              <a:lumMod val="75000"/>
            </a:schemeClr>
          </a:solidFill>
        </p:grpSpPr>
        <p:sp>
          <p:nvSpPr>
            <p:cNvPr id="10530" name="Google Shape;10530;p85"/>
            <p:cNvSpPr/>
            <p:nvPr/>
          </p:nvSpPr>
          <p:spPr>
            <a:xfrm>
              <a:off x="5046550" y="2448325"/>
              <a:ext cx="297750" cy="140225"/>
            </a:xfrm>
            <a:custGeom>
              <a:avLst/>
              <a:gdLst/>
              <a:ahLst/>
              <a:cxnLst/>
              <a:rect l="l" t="t" r="r" b="b"/>
              <a:pathLst>
                <a:path w="11910" h="5609" extrusionOk="0">
                  <a:moveTo>
                    <a:pt x="4569" y="1386"/>
                  </a:moveTo>
                  <a:cubicBezTo>
                    <a:pt x="4538" y="1575"/>
                    <a:pt x="4506" y="1828"/>
                    <a:pt x="4443" y="2111"/>
                  </a:cubicBezTo>
                  <a:lnTo>
                    <a:pt x="757" y="2111"/>
                  </a:lnTo>
                  <a:lnTo>
                    <a:pt x="757" y="1386"/>
                  </a:lnTo>
                  <a:close/>
                  <a:moveTo>
                    <a:pt x="11185" y="1386"/>
                  </a:moveTo>
                  <a:lnTo>
                    <a:pt x="11185" y="2111"/>
                  </a:lnTo>
                  <a:lnTo>
                    <a:pt x="7530" y="2111"/>
                  </a:lnTo>
                  <a:cubicBezTo>
                    <a:pt x="7467" y="1828"/>
                    <a:pt x="7436" y="1575"/>
                    <a:pt x="7373" y="1386"/>
                  </a:cubicBezTo>
                  <a:close/>
                  <a:moveTo>
                    <a:pt x="5955" y="725"/>
                  </a:moveTo>
                  <a:cubicBezTo>
                    <a:pt x="6270" y="725"/>
                    <a:pt x="6396" y="788"/>
                    <a:pt x="6491" y="1071"/>
                  </a:cubicBezTo>
                  <a:cubicBezTo>
                    <a:pt x="6743" y="1639"/>
                    <a:pt x="6900" y="2804"/>
                    <a:pt x="7247" y="4852"/>
                  </a:cubicBezTo>
                  <a:lnTo>
                    <a:pt x="4664" y="4852"/>
                  </a:lnTo>
                  <a:cubicBezTo>
                    <a:pt x="5010" y="2804"/>
                    <a:pt x="5168" y="1639"/>
                    <a:pt x="5388" y="1071"/>
                  </a:cubicBezTo>
                  <a:cubicBezTo>
                    <a:pt x="5514" y="788"/>
                    <a:pt x="5640" y="725"/>
                    <a:pt x="5955" y="725"/>
                  </a:cubicBezTo>
                  <a:close/>
                  <a:moveTo>
                    <a:pt x="5955" y="0"/>
                  </a:moveTo>
                  <a:cubicBezTo>
                    <a:pt x="5357" y="0"/>
                    <a:pt x="5010" y="221"/>
                    <a:pt x="4758" y="725"/>
                  </a:cubicBezTo>
                  <a:lnTo>
                    <a:pt x="347" y="725"/>
                  </a:lnTo>
                  <a:cubicBezTo>
                    <a:pt x="158" y="725"/>
                    <a:pt x="1" y="882"/>
                    <a:pt x="1" y="1071"/>
                  </a:cubicBezTo>
                  <a:lnTo>
                    <a:pt x="1" y="2458"/>
                  </a:lnTo>
                  <a:cubicBezTo>
                    <a:pt x="1" y="2647"/>
                    <a:pt x="158" y="2804"/>
                    <a:pt x="347" y="2804"/>
                  </a:cubicBezTo>
                  <a:lnTo>
                    <a:pt x="4254" y="2804"/>
                  </a:lnTo>
                  <a:cubicBezTo>
                    <a:pt x="4191" y="3371"/>
                    <a:pt x="4065" y="4064"/>
                    <a:pt x="3907" y="4884"/>
                  </a:cubicBezTo>
                  <a:lnTo>
                    <a:pt x="3498" y="4884"/>
                  </a:lnTo>
                  <a:cubicBezTo>
                    <a:pt x="3309" y="4884"/>
                    <a:pt x="3151" y="5041"/>
                    <a:pt x="3151" y="5262"/>
                  </a:cubicBezTo>
                  <a:cubicBezTo>
                    <a:pt x="3151" y="5451"/>
                    <a:pt x="3309" y="5608"/>
                    <a:pt x="3498" y="5608"/>
                  </a:cubicBezTo>
                  <a:lnTo>
                    <a:pt x="8350" y="5608"/>
                  </a:lnTo>
                  <a:cubicBezTo>
                    <a:pt x="8539" y="5608"/>
                    <a:pt x="8696" y="5451"/>
                    <a:pt x="8696" y="5262"/>
                  </a:cubicBezTo>
                  <a:cubicBezTo>
                    <a:pt x="8696" y="5041"/>
                    <a:pt x="8539" y="4884"/>
                    <a:pt x="8350" y="4884"/>
                  </a:cubicBezTo>
                  <a:lnTo>
                    <a:pt x="7972" y="4884"/>
                  </a:lnTo>
                  <a:cubicBezTo>
                    <a:pt x="7814" y="4064"/>
                    <a:pt x="7688" y="3403"/>
                    <a:pt x="7593" y="2804"/>
                  </a:cubicBezTo>
                  <a:lnTo>
                    <a:pt x="11500" y="2804"/>
                  </a:lnTo>
                  <a:cubicBezTo>
                    <a:pt x="11689" y="2804"/>
                    <a:pt x="11847" y="2647"/>
                    <a:pt x="11847" y="2458"/>
                  </a:cubicBezTo>
                  <a:lnTo>
                    <a:pt x="11847" y="1071"/>
                  </a:lnTo>
                  <a:cubicBezTo>
                    <a:pt x="11910" y="882"/>
                    <a:pt x="11752" y="725"/>
                    <a:pt x="11532" y="725"/>
                  </a:cubicBezTo>
                  <a:lnTo>
                    <a:pt x="7121" y="725"/>
                  </a:lnTo>
                  <a:cubicBezTo>
                    <a:pt x="6900" y="252"/>
                    <a:pt x="655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85"/>
            <p:cNvSpPr/>
            <p:nvPr/>
          </p:nvSpPr>
          <p:spPr>
            <a:xfrm>
              <a:off x="5241900" y="2327025"/>
              <a:ext cx="103975" cy="121325"/>
            </a:xfrm>
            <a:custGeom>
              <a:avLst/>
              <a:gdLst/>
              <a:ahLst/>
              <a:cxnLst/>
              <a:rect l="l" t="t" r="r" b="b"/>
              <a:pathLst>
                <a:path w="4159" h="4853" extrusionOk="0">
                  <a:moveTo>
                    <a:pt x="1985" y="725"/>
                  </a:moveTo>
                  <a:cubicBezTo>
                    <a:pt x="2394" y="725"/>
                    <a:pt x="2709" y="1040"/>
                    <a:pt x="2709" y="1450"/>
                  </a:cubicBezTo>
                  <a:cubicBezTo>
                    <a:pt x="2709" y="1828"/>
                    <a:pt x="2394" y="2143"/>
                    <a:pt x="1985" y="2143"/>
                  </a:cubicBezTo>
                  <a:cubicBezTo>
                    <a:pt x="1607" y="2143"/>
                    <a:pt x="1292" y="1828"/>
                    <a:pt x="1292" y="1450"/>
                  </a:cubicBezTo>
                  <a:cubicBezTo>
                    <a:pt x="1292" y="1040"/>
                    <a:pt x="1638" y="725"/>
                    <a:pt x="1985" y="725"/>
                  </a:cubicBezTo>
                  <a:close/>
                  <a:moveTo>
                    <a:pt x="1985" y="2804"/>
                  </a:moveTo>
                  <a:cubicBezTo>
                    <a:pt x="2741" y="2804"/>
                    <a:pt x="3371" y="3435"/>
                    <a:pt x="3371" y="4191"/>
                  </a:cubicBezTo>
                  <a:lnTo>
                    <a:pt x="630" y="4191"/>
                  </a:lnTo>
                  <a:cubicBezTo>
                    <a:pt x="630" y="3435"/>
                    <a:pt x="1260" y="2804"/>
                    <a:pt x="1985" y="2804"/>
                  </a:cubicBezTo>
                  <a:close/>
                  <a:moveTo>
                    <a:pt x="2048" y="1"/>
                  </a:moveTo>
                  <a:cubicBezTo>
                    <a:pt x="1292" y="1"/>
                    <a:pt x="662" y="631"/>
                    <a:pt x="662" y="1387"/>
                  </a:cubicBezTo>
                  <a:cubicBezTo>
                    <a:pt x="662" y="1765"/>
                    <a:pt x="819" y="2111"/>
                    <a:pt x="1040" y="2332"/>
                  </a:cubicBezTo>
                  <a:cubicBezTo>
                    <a:pt x="410" y="2710"/>
                    <a:pt x="0" y="3372"/>
                    <a:pt x="0" y="4159"/>
                  </a:cubicBezTo>
                  <a:lnTo>
                    <a:pt x="0" y="4506"/>
                  </a:lnTo>
                  <a:cubicBezTo>
                    <a:pt x="0" y="4695"/>
                    <a:pt x="158" y="4852"/>
                    <a:pt x="347" y="4852"/>
                  </a:cubicBezTo>
                  <a:lnTo>
                    <a:pt x="3812" y="4852"/>
                  </a:lnTo>
                  <a:cubicBezTo>
                    <a:pt x="4001" y="4852"/>
                    <a:pt x="4159" y="4695"/>
                    <a:pt x="4159" y="4506"/>
                  </a:cubicBezTo>
                  <a:lnTo>
                    <a:pt x="4159" y="4159"/>
                  </a:lnTo>
                  <a:cubicBezTo>
                    <a:pt x="4096" y="3403"/>
                    <a:pt x="3655" y="2710"/>
                    <a:pt x="3025" y="2332"/>
                  </a:cubicBezTo>
                  <a:cubicBezTo>
                    <a:pt x="3245" y="2111"/>
                    <a:pt x="3403" y="1765"/>
                    <a:pt x="3403" y="1387"/>
                  </a:cubicBezTo>
                  <a:cubicBezTo>
                    <a:pt x="3403" y="631"/>
                    <a:pt x="2772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85"/>
            <p:cNvSpPr/>
            <p:nvPr/>
          </p:nvSpPr>
          <p:spPr>
            <a:xfrm>
              <a:off x="5048925" y="2328600"/>
              <a:ext cx="103975" cy="121325"/>
            </a:xfrm>
            <a:custGeom>
              <a:avLst/>
              <a:gdLst/>
              <a:ahLst/>
              <a:cxnLst/>
              <a:rect l="l" t="t" r="r" b="b"/>
              <a:pathLst>
                <a:path w="4159" h="4853" extrusionOk="0">
                  <a:moveTo>
                    <a:pt x="2048" y="662"/>
                  </a:moveTo>
                  <a:cubicBezTo>
                    <a:pt x="2426" y="662"/>
                    <a:pt x="2741" y="977"/>
                    <a:pt x="2741" y="1387"/>
                  </a:cubicBezTo>
                  <a:cubicBezTo>
                    <a:pt x="2741" y="1765"/>
                    <a:pt x="2426" y="2080"/>
                    <a:pt x="2048" y="2080"/>
                  </a:cubicBezTo>
                  <a:cubicBezTo>
                    <a:pt x="1639" y="2080"/>
                    <a:pt x="1324" y="1765"/>
                    <a:pt x="1324" y="1387"/>
                  </a:cubicBezTo>
                  <a:cubicBezTo>
                    <a:pt x="1324" y="977"/>
                    <a:pt x="1670" y="662"/>
                    <a:pt x="2048" y="662"/>
                  </a:cubicBezTo>
                  <a:close/>
                  <a:moveTo>
                    <a:pt x="2048" y="2710"/>
                  </a:moveTo>
                  <a:cubicBezTo>
                    <a:pt x="2773" y="2710"/>
                    <a:pt x="3403" y="3340"/>
                    <a:pt x="3403" y="4096"/>
                  </a:cubicBezTo>
                  <a:lnTo>
                    <a:pt x="662" y="4096"/>
                  </a:lnTo>
                  <a:cubicBezTo>
                    <a:pt x="662" y="3340"/>
                    <a:pt x="1292" y="2710"/>
                    <a:pt x="2048" y="2710"/>
                  </a:cubicBezTo>
                  <a:close/>
                  <a:moveTo>
                    <a:pt x="2111" y="1"/>
                  </a:moveTo>
                  <a:cubicBezTo>
                    <a:pt x="1355" y="1"/>
                    <a:pt x="725" y="631"/>
                    <a:pt x="725" y="1387"/>
                  </a:cubicBezTo>
                  <a:cubicBezTo>
                    <a:pt x="725" y="1733"/>
                    <a:pt x="882" y="2080"/>
                    <a:pt x="1134" y="2332"/>
                  </a:cubicBezTo>
                  <a:cubicBezTo>
                    <a:pt x="410" y="2647"/>
                    <a:pt x="0" y="3340"/>
                    <a:pt x="0" y="4128"/>
                  </a:cubicBezTo>
                  <a:lnTo>
                    <a:pt x="0" y="4474"/>
                  </a:lnTo>
                  <a:cubicBezTo>
                    <a:pt x="0" y="4695"/>
                    <a:pt x="158" y="4852"/>
                    <a:pt x="347" y="4852"/>
                  </a:cubicBezTo>
                  <a:lnTo>
                    <a:pt x="3812" y="4852"/>
                  </a:lnTo>
                  <a:cubicBezTo>
                    <a:pt x="4001" y="4852"/>
                    <a:pt x="4159" y="4695"/>
                    <a:pt x="4159" y="4474"/>
                  </a:cubicBezTo>
                  <a:lnTo>
                    <a:pt x="4159" y="4128"/>
                  </a:lnTo>
                  <a:cubicBezTo>
                    <a:pt x="4159" y="3340"/>
                    <a:pt x="3718" y="2678"/>
                    <a:pt x="3088" y="2332"/>
                  </a:cubicBezTo>
                  <a:cubicBezTo>
                    <a:pt x="3340" y="2080"/>
                    <a:pt x="3497" y="1733"/>
                    <a:pt x="3497" y="1387"/>
                  </a:cubicBezTo>
                  <a:cubicBezTo>
                    <a:pt x="3497" y="631"/>
                    <a:pt x="2867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33" name="Google Shape;10533;p85"/>
          <p:cNvSpPr/>
          <p:nvPr/>
        </p:nvSpPr>
        <p:spPr>
          <a:xfrm>
            <a:off x="6707866" y="3835296"/>
            <a:ext cx="195185" cy="350371"/>
          </a:xfrm>
          <a:custGeom>
            <a:avLst/>
            <a:gdLst/>
            <a:ahLst/>
            <a:cxnLst/>
            <a:rect l="l" t="t" r="r" b="b"/>
            <a:pathLst>
              <a:path w="6617" h="11878" extrusionOk="0">
                <a:moveTo>
                  <a:pt x="2962" y="725"/>
                </a:moveTo>
                <a:lnTo>
                  <a:pt x="2489" y="2111"/>
                </a:lnTo>
                <a:lnTo>
                  <a:pt x="1575" y="2111"/>
                </a:lnTo>
                <a:lnTo>
                  <a:pt x="1103" y="725"/>
                </a:lnTo>
                <a:close/>
                <a:moveTo>
                  <a:pt x="3277" y="3529"/>
                </a:moveTo>
                <a:lnTo>
                  <a:pt x="5892" y="6144"/>
                </a:lnTo>
                <a:lnTo>
                  <a:pt x="5892" y="6616"/>
                </a:lnTo>
                <a:lnTo>
                  <a:pt x="5419" y="6616"/>
                </a:lnTo>
                <a:lnTo>
                  <a:pt x="3434" y="4663"/>
                </a:lnTo>
                <a:lnTo>
                  <a:pt x="3277" y="3529"/>
                </a:lnTo>
                <a:close/>
                <a:moveTo>
                  <a:pt x="2458" y="2804"/>
                </a:moveTo>
                <a:lnTo>
                  <a:pt x="3434" y="9357"/>
                </a:lnTo>
                <a:lnTo>
                  <a:pt x="2048" y="10964"/>
                </a:lnTo>
                <a:lnTo>
                  <a:pt x="693" y="9357"/>
                </a:lnTo>
                <a:lnTo>
                  <a:pt x="1670" y="2804"/>
                </a:lnTo>
                <a:close/>
                <a:moveTo>
                  <a:pt x="693" y="0"/>
                </a:moveTo>
                <a:cubicBezTo>
                  <a:pt x="567" y="0"/>
                  <a:pt x="473" y="32"/>
                  <a:pt x="410" y="158"/>
                </a:cubicBezTo>
                <a:cubicBezTo>
                  <a:pt x="315" y="252"/>
                  <a:pt x="315" y="378"/>
                  <a:pt x="378" y="473"/>
                </a:cubicBezTo>
                <a:lnTo>
                  <a:pt x="1040" y="2489"/>
                </a:lnTo>
                <a:lnTo>
                  <a:pt x="0" y="9389"/>
                </a:lnTo>
                <a:cubicBezTo>
                  <a:pt x="0" y="9452"/>
                  <a:pt x="0" y="9578"/>
                  <a:pt x="95" y="9672"/>
                </a:cubicBezTo>
                <a:lnTo>
                  <a:pt x="1828" y="11751"/>
                </a:lnTo>
                <a:cubicBezTo>
                  <a:pt x="1891" y="11814"/>
                  <a:pt x="1985" y="11877"/>
                  <a:pt x="2080" y="11877"/>
                </a:cubicBezTo>
                <a:cubicBezTo>
                  <a:pt x="2206" y="11877"/>
                  <a:pt x="2300" y="11814"/>
                  <a:pt x="2363" y="11751"/>
                </a:cubicBezTo>
                <a:lnTo>
                  <a:pt x="4096" y="9672"/>
                </a:lnTo>
                <a:cubicBezTo>
                  <a:pt x="4190" y="9578"/>
                  <a:pt x="4190" y="9483"/>
                  <a:pt x="4190" y="9389"/>
                </a:cubicBezTo>
                <a:lnTo>
                  <a:pt x="3623" y="5797"/>
                </a:lnTo>
                <a:lnTo>
                  <a:pt x="5041" y="7183"/>
                </a:lnTo>
                <a:cubicBezTo>
                  <a:pt x="5136" y="7246"/>
                  <a:pt x="5199" y="7309"/>
                  <a:pt x="5293" y="7309"/>
                </a:cubicBezTo>
                <a:lnTo>
                  <a:pt x="6270" y="7309"/>
                </a:lnTo>
                <a:cubicBezTo>
                  <a:pt x="6459" y="7309"/>
                  <a:pt x="6616" y="7152"/>
                  <a:pt x="6616" y="6931"/>
                </a:cubicBezTo>
                <a:lnTo>
                  <a:pt x="6616" y="5955"/>
                </a:lnTo>
                <a:cubicBezTo>
                  <a:pt x="6616" y="5892"/>
                  <a:pt x="6585" y="5766"/>
                  <a:pt x="6490" y="5734"/>
                </a:cubicBezTo>
                <a:lnTo>
                  <a:pt x="3119" y="2426"/>
                </a:lnTo>
                <a:lnTo>
                  <a:pt x="3749" y="473"/>
                </a:lnTo>
                <a:cubicBezTo>
                  <a:pt x="3781" y="378"/>
                  <a:pt x="3749" y="252"/>
                  <a:pt x="3718" y="158"/>
                </a:cubicBezTo>
                <a:cubicBezTo>
                  <a:pt x="3623" y="95"/>
                  <a:pt x="3560" y="0"/>
                  <a:pt x="343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34" name="Google Shape;10534;p85"/>
          <p:cNvGrpSpPr/>
          <p:nvPr/>
        </p:nvGrpSpPr>
        <p:grpSpPr>
          <a:xfrm>
            <a:off x="7956604" y="3836276"/>
            <a:ext cx="351315" cy="348513"/>
            <a:chOff x="6167350" y="2672800"/>
            <a:chExt cx="297750" cy="295375"/>
          </a:xfrm>
          <a:solidFill>
            <a:schemeClr val="accent1">
              <a:lumMod val="75000"/>
            </a:schemeClr>
          </a:solidFill>
        </p:grpSpPr>
        <p:sp>
          <p:nvSpPr>
            <p:cNvPr id="10535" name="Google Shape;10535;p85"/>
            <p:cNvSpPr/>
            <p:nvPr/>
          </p:nvSpPr>
          <p:spPr>
            <a:xfrm>
              <a:off x="6167350" y="2672800"/>
              <a:ext cx="226850" cy="295375"/>
            </a:xfrm>
            <a:custGeom>
              <a:avLst/>
              <a:gdLst/>
              <a:ahLst/>
              <a:cxnLst/>
              <a:rect l="l" t="t" r="r" b="b"/>
              <a:pathLst>
                <a:path w="9074" h="11815" extrusionOk="0">
                  <a:moveTo>
                    <a:pt x="4537" y="725"/>
                  </a:moveTo>
                  <a:cubicBezTo>
                    <a:pt x="4758" y="725"/>
                    <a:pt x="4915" y="882"/>
                    <a:pt x="4915" y="1071"/>
                  </a:cubicBezTo>
                  <a:cubicBezTo>
                    <a:pt x="4915" y="1260"/>
                    <a:pt x="5073" y="1418"/>
                    <a:pt x="5262" y="1418"/>
                  </a:cubicBezTo>
                  <a:lnTo>
                    <a:pt x="5955" y="1418"/>
                  </a:lnTo>
                  <a:cubicBezTo>
                    <a:pt x="6175" y="1418"/>
                    <a:pt x="6333" y="1575"/>
                    <a:pt x="6333" y="1796"/>
                  </a:cubicBezTo>
                  <a:cubicBezTo>
                    <a:pt x="6333" y="1985"/>
                    <a:pt x="6175" y="2142"/>
                    <a:pt x="5955" y="2142"/>
                  </a:cubicBezTo>
                  <a:lnTo>
                    <a:pt x="3119" y="2142"/>
                  </a:lnTo>
                  <a:cubicBezTo>
                    <a:pt x="2930" y="2142"/>
                    <a:pt x="2773" y="1985"/>
                    <a:pt x="2773" y="1796"/>
                  </a:cubicBezTo>
                  <a:cubicBezTo>
                    <a:pt x="2773" y="1575"/>
                    <a:pt x="2930" y="1418"/>
                    <a:pt x="3151" y="1418"/>
                  </a:cubicBezTo>
                  <a:lnTo>
                    <a:pt x="3844" y="1418"/>
                  </a:lnTo>
                  <a:cubicBezTo>
                    <a:pt x="4033" y="1418"/>
                    <a:pt x="4191" y="1260"/>
                    <a:pt x="4191" y="1071"/>
                  </a:cubicBezTo>
                  <a:cubicBezTo>
                    <a:pt x="4191" y="882"/>
                    <a:pt x="4348" y="725"/>
                    <a:pt x="4537" y="725"/>
                  </a:cubicBezTo>
                  <a:close/>
                  <a:moveTo>
                    <a:pt x="8066" y="2111"/>
                  </a:moveTo>
                  <a:cubicBezTo>
                    <a:pt x="8255" y="2111"/>
                    <a:pt x="8412" y="2268"/>
                    <a:pt x="8412" y="2458"/>
                  </a:cubicBezTo>
                  <a:lnTo>
                    <a:pt x="8412" y="10806"/>
                  </a:lnTo>
                  <a:lnTo>
                    <a:pt x="8381" y="10806"/>
                  </a:lnTo>
                  <a:cubicBezTo>
                    <a:pt x="8381" y="10995"/>
                    <a:pt x="8223" y="11153"/>
                    <a:pt x="8034" y="11153"/>
                  </a:cubicBezTo>
                  <a:lnTo>
                    <a:pt x="1040" y="11153"/>
                  </a:lnTo>
                  <a:cubicBezTo>
                    <a:pt x="851" y="11153"/>
                    <a:pt x="693" y="10995"/>
                    <a:pt x="693" y="10806"/>
                  </a:cubicBezTo>
                  <a:lnTo>
                    <a:pt x="693" y="2458"/>
                  </a:lnTo>
                  <a:cubicBezTo>
                    <a:pt x="693" y="2268"/>
                    <a:pt x="851" y="2111"/>
                    <a:pt x="1040" y="2111"/>
                  </a:cubicBezTo>
                  <a:lnTo>
                    <a:pt x="2143" y="2111"/>
                  </a:lnTo>
                  <a:cubicBezTo>
                    <a:pt x="2300" y="2489"/>
                    <a:pt x="2647" y="2804"/>
                    <a:pt x="3119" y="2804"/>
                  </a:cubicBezTo>
                  <a:lnTo>
                    <a:pt x="5986" y="2804"/>
                  </a:lnTo>
                  <a:cubicBezTo>
                    <a:pt x="6396" y="2804"/>
                    <a:pt x="6805" y="2521"/>
                    <a:pt x="6963" y="2111"/>
                  </a:cubicBezTo>
                  <a:close/>
                  <a:moveTo>
                    <a:pt x="4506" y="0"/>
                  </a:moveTo>
                  <a:cubicBezTo>
                    <a:pt x="4096" y="0"/>
                    <a:pt x="3686" y="284"/>
                    <a:pt x="3529" y="725"/>
                  </a:cubicBezTo>
                  <a:lnTo>
                    <a:pt x="3088" y="725"/>
                  </a:lnTo>
                  <a:cubicBezTo>
                    <a:pt x="2678" y="725"/>
                    <a:pt x="2269" y="1008"/>
                    <a:pt x="2111" y="1418"/>
                  </a:cubicBezTo>
                  <a:lnTo>
                    <a:pt x="1009" y="1418"/>
                  </a:lnTo>
                  <a:cubicBezTo>
                    <a:pt x="410" y="1418"/>
                    <a:pt x="0" y="1890"/>
                    <a:pt x="0" y="2458"/>
                  </a:cubicBezTo>
                  <a:lnTo>
                    <a:pt x="0" y="10806"/>
                  </a:lnTo>
                  <a:cubicBezTo>
                    <a:pt x="0" y="11405"/>
                    <a:pt x="473" y="11814"/>
                    <a:pt x="1009" y="11814"/>
                  </a:cubicBezTo>
                  <a:lnTo>
                    <a:pt x="7971" y="11814"/>
                  </a:lnTo>
                  <a:cubicBezTo>
                    <a:pt x="8570" y="11814"/>
                    <a:pt x="9011" y="11342"/>
                    <a:pt x="9011" y="10806"/>
                  </a:cubicBezTo>
                  <a:lnTo>
                    <a:pt x="9011" y="2458"/>
                  </a:lnTo>
                  <a:cubicBezTo>
                    <a:pt x="9074" y="1859"/>
                    <a:pt x="8601" y="1418"/>
                    <a:pt x="8034" y="1418"/>
                  </a:cubicBezTo>
                  <a:lnTo>
                    <a:pt x="6931" y="1418"/>
                  </a:lnTo>
                  <a:cubicBezTo>
                    <a:pt x="6774" y="1040"/>
                    <a:pt x="6396" y="725"/>
                    <a:pt x="5923" y="725"/>
                  </a:cubicBezTo>
                  <a:lnTo>
                    <a:pt x="5545" y="725"/>
                  </a:lnTo>
                  <a:cubicBezTo>
                    <a:pt x="5514" y="567"/>
                    <a:pt x="5388" y="441"/>
                    <a:pt x="5262" y="315"/>
                  </a:cubicBezTo>
                  <a:cubicBezTo>
                    <a:pt x="5073" y="126"/>
                    <a:pt x="4789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85"/>
            <p:cNvSpPr/>
            <p:nvPr/>
          </p:nvSpPr>
          <p:spPr>
            <a:xfrm>
              <a:off x="6201225" y="2762575"/>
              <a:ext cx="52775" cy="49650"/>
            </a:xfrm>
            <a:custGeom>
              <a:avLst/>
              <a:gdLst/>
              <a:ahLst/>
              <a:cxnLst/>
              <a:rect l="l" t="t" r="r" b="b"/>
              <a:pathLst>
                <a:path w="2111" h="1986" extrusionOk="0">
                  <a:moveTo>
                    <a:pt x="406" y="1"/>
                  </a:moveTo>
                  <a:cubicBezTo>
                    <a:pt x="315" y="1"/>
                    <a:pt x="221" y="32"/>
                    <a:pt x="158" y="95"/>
                  </a:cubicBezTo>
                  <a:cubicBezTo>
                    <a:pt x="63" y="190"/>
                    <a:pt x="63" y="442"/>
                    <a:pt x="158" y="568"/>
                  </a:cubicBezTo>
                  <a:lnTo>
                    <a:pt x="599" y="977"/>
                  </a:lnTo>
                  <a:lnTo>
                    <a:pt x="158" y="1418"/>
                  </a:lnTo>
                  <a:cubicBezTo>
                    <a:pt x="0" y="1544"/>
                    <a:pt x="0" y="1733"/>
                    <a:pt x="158" y="1891"/>
                  </a:cubicBezTo>
                  <a:cubicBezTo>
                    <a:pt x="221" y="1954"/>
                    <a:pt x="315" y="1985"/>
                    <a:pt x="406" y="1985"/>
                  </a:cubicBezTo>
                  <a:cubicBezTo>
                    <a:pt x="496" y="1985"/>
                    <a:pt x="583" y="1954"/>
                    <a:pt x="630" y="1891"/>
                  </a:cubicBezTo>
                  <a:lnTo>
                    <a:pt x="1071" y="1450"/>
                  </a:lnTo>
                  <a:lnTo>
                    <a:pt x="1512" y="1891"/>
                  </a:lnTo>
                  <a:cubicBezTo>
                    <a:pt x="1575" y="1954"/>
                    <a:pt x="1662" y="1985"/>
                    <a:pt x="1749" y="1985"/>
                  </a:cubicBezTo>
                  <a:cubicBezTo>
                    <a:pt x="1835" y="1985"/>
                    <a:pt x="1922" y="1954"/>
                    <a:pt x="1985" y="1891"/>
                  </a:cubicBezTo>
                  <a:cubicBezTo>
                    <a:pt x="2111" y="1765"/>
                    <a:pt x="2111" y="1544"/>
                    <a:pt x="1985" y="1418"/>
                  </a:cubicBezTo>
                  <a:lnTo>
                    <a:pt x="1544" y="977"/>
                  </a:lnTo>
                  <a:lnTo>
                    <a:pt x="1985" y="568"/>
                  </a:lnTo>
                  <a:cubicBezTo>
                    <a:pt x="2111" y="442"/>
                    <a:pt x="2111" y="190"/>
                    <a:pt x="1985" y="95"/>
                  </a:cubicBezTo>
                  <a:cubicBezTo>
                    <a:pt x="1922" y="32"/>
                    <a:pt x="1835" y="1"/>
                    <a:pt x="1749" y="1"/>
                  </a:cubicBezTo>
                  <a:cubicBezTo>
                    <a:pt x="1662" y="1"/>
                    <a:pt x="1575" y="32"/>
                    <a:pt x="1512" y="95"/>
                  </a:cubicBezTo>
                  <a:lnTo>
                    <a:pt x="1071" y="505"/>
                  </a:lnTo>
                  <a:lnTo>
                    <a:pt x="630" y="95"/>
                  </a:lnTo>
                  <a:cubicBezTo>
                    <a:pt x="583" y="32"/>
                    <a:pt x="496" y="1"/>
                    <a:pt x="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85"/>
            <p:cNvSpPr/>
            <p:nvPr/>
          </p:nvSpPr>
          <p:spPr>
            <a:xfrm>
              <a:off x="6308325" y="288230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63" y="0"/>
                  </a:moveTo>
                  <a:cubicBezTo>
                    <a:pt x="276" y="0"/>
                    <a:pt x="190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lnTo>
                    <a:pt x="568" y="1009"/>
                  </a:lnTo>
                  <a:lnTo>
                    <a:pt x="127" y="1450"/>
                  </a:lnTo>
                  <a:cubicBezTo>
                    <a:pt x="1" y="1544"/>
                    <a:pt x="1" y="1796"/>
                    <a:pt x="127" y="1891"/>
                  </a:cubicBezTo>
                  <a:cubicBezTo>
                    <a:pt x="190" y="1954"/>
                    <a:pt x="276" y="1985"/>
                    <a:pt x="363" y="1985"/>
                  </a:cubicBezTo>
                  <a:cubicBezTo>
                    <a:pt x="450" y="1985"/>
                    <a:pt x="536" y="1954"/>
                    <a:pt x="599" y="1891"/>
                  </a:cubicBezTo>
                  <a:lnTo>
                    <a:pt x="1040" y="1481"/>
                  </a:lnTo>
                  <a:lnTo>
                    <a:pt x="1481" y="1891"/>
                  </a:lnTo>
                  <a:cubicBezTo>
                    <a:pt x="1529" y="1954"/>
                    <a:pt x="1615" y="1985"/>
                    <a:pt x="1706" y="1985"/>
                  </a:cubicBezTo>
                  <a:cubicBezTo>
                    <a:pt x="1797" y="1985"/>
                    <a:pt x="1891" y="1954"/>
                    <a:pt x="1954" y="1891"/>
                  </a:cubicBezTo>
                  <a:cubicBezTo>
                    <a:pt x="2049" y="1796"/>
                    <a:pt x="2049" y="1544"/>
                    <a:pt x="1954" y="1450"/>
                  </a:cubicBezTo>
                  <a:lnTo>
                    <a:pt x="1513" y="1009"/>
                  </a:lnTo>
                  <a:lnTo>
                    <a:pt x="1954" y="567"/>
                  </a:lnTo>
                  <a:cubicBezTo>
                    <a:pt x="2049" y="441"/>
                    <a:pt x="2049" y="252"/>
                    <a:pt x="1954" y="95"/>
                  </a:cubicBezTo>
                  <a:cubicBezTo>
                    <a:pt x="1891" y="32"/>
                    <a:pt x="1804" y="0"/>
                    <a:pt x="1718" y="0"/>
                  </a:cubicBezTo>
                  <a:cubicBezTo>
                    <a:pt x="1631" y="0"/>
                    <a:pt x="1544" y="32"/>
                    <a:pt x="1481" y="95"/>
                  </a:cubicBezTo>
                  <a:lnTo>
                    <a:pt x="1040" y="536"/>
                  </a:lnTo>
                  <a:lnTo>
                    <a:pt x="599" y="95"/>
                  </a:lnTo>
                  <a:cubicBezTo>
                    <a:pt x="536" y="32"/>
                    <a:pt x="450" y="0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85"/>
            <p:cNvSpPr/>
            <p:nvPr/>
          </p:nvSpPr>
          <p:spPr>
            <a:xfrm>
              <a:off x="6200425" y="2759425"/>
              <a:ext cx="156775" cy="174875"/>
            </a:xfrm>
            <a:custGeom>
              <a:avLst/>
              <a:gdLst/>
              <a:ahLst/>
              <a:cxnLst/>
              <a:rect l="l" t="t" r="r" b="b"/>
              <a:pathLst>
                <a:path w="6271" h="6995" extrusionOk="0">
                  <a:moveTo>
                    <a:pt x="1103" y="5609"/>
                  </a:moveTo>
                  <a:cubicBezTo>
                    <a:pt x="1292" y="5609"/>
                    <a:pt x="1450" y="5766"/>
                    <a:pt x="1450" y="5955"/>
                  </a:cubicBezTo>
                  <a:cubicBezTo>
                    <a:pt x="1450" y="6144"/>
                    <a:pt x="1292" y="6302"/>
                    <a:pt x="1103" y="6302"/>
                  </a:cubicBezTo>
                  <a:cubicBezTo>
                    <a:pt x="914" y="6302"/>
                    <a:pt x="757" y="6144"/>
                    <a:pt x="757" y="5955"/>
                  </a:cubicBezTo>
                  <a:cubicBezTo>
                    <a:pt x="757" y="5766"/>
                    <a:pt x="914" y="5609"/>
                    <a:pt x="1103" y="5609"/>
                  </a:cubicBezTo>
                  <a:close/>
                  <a:moveTo>
                    <a:pt x="5325" y="1"/>
                  </a:moveTo>
                  <a:cubicBezTo>
                    <a:pt x="5230" y="1"/>
                    <a:pt x="5136" y="64"/>
                    <a:pt x="5073" y="127"/>
                  </a:cubicBezTo>
                  <a:lnTo>
                    <a:pt x="4380" y="851"/>
                  </a:lnTo>
                  <a:cubicBezTo>
                    <a:pt x="4254" y="946"/>
                    <a:pt x="4254" y="1198"/>
                    <a:pt x="4380" y="1324"/>
                  </a:cubicBezTo>
                  <a:cubicBezTo>
                    <a:pt x="4443" y="1371"/>
                    <a:pt x="4529" y="1395"/>
                    <a:pt x="4616" y="1395"/>
                  </a:cubicBezTo>
                  <a:cubicBezTo>
                    <a:pt x="4703" y="1395"/>
                    <a:pt x="4789" y="1371"/>
                    <a:pt x="4852" y="1324"/>
                  </a:cubicBezTo>
                  <a:lnTo>
                    <a:pt x="4978" y="1198"/>
                  </a:lnTo>
                  <a:lnTo>
                    <a:pt x="4978" y="2458"/>
                  </a:lnTo>
                  <a:cubicBezTo>
                    <a:pt x="4978" y="2647"/>
                    <a:pt x="4821" y="2805"/>
                    <a:pt x="4600" y="2805"/>
                  </a:cubicBezTo>
                  <a:lnTo>
                    <a:pt x="1765" y="2805"/>
                  </a:lnTo>
                  <a:cubicBezTo>
                    <a:pt x="1513" y="2805"/>
                    <a:pt x="1229" y="2931"/>
                    <a:pt x="1040" y="3120"/>
                  </a:cubicBezTo>
                  <a:cubicBezTo>
                    <a:pt x="820" y="3309"/>
                    <a:pt x="725" y="3592"/>
                    <a:pt x="725" y="3876"/>
                  </a:cubicBezTo>
                  <a:lnTo>
                    <a:pt x="725" y="4978"/>
                  </a:lnTo>
                  <a:cubicBezTo>
                    <a:pt x="316" y="5136"/>
                    <a:pt x="1" y="5482"/>
                    <a:pt x="1" y="5955"/>
                  </a:cubicBezTo>
                  <a:cubicBezTo>
                    <a:pt x="1" y="6554"/>
                    <a:pt x="473" y="6995"/>
                    <a:pt x="1040" y="6995"/>
                  </a:cubicBezTo>
                  <a:cubicBezTo>
                    <a:pt x="1607" y="6995"/>
                    <a:pt x="2048" y="6522"/>
                    <a:pt x="2048" y="5955"/>
                  </a:cubicBezTo>
                  <a:cubicBezTo>
                    <a:pt x="2048" y="5514"/>
                    <a:pt x="1765" y="5136"/>
                    <a:pt x="1355" y="4978"/>
                  </a:cubicBezTo>
                  <a:lnTo>
                    <a:pt x="1355" y="3876"/>
                  </a:lnTo>
                  <a:cubicBezTo>
                    <a:pt x="1355" y="3687"/>
                    <a:pt x="1513" y="3529"/>
                    <a:pt x="1702" y="3529"/>
                  </a:cubicBezTo>
                  <a:lnTo>
                    <a:pt x="4537" y="3529"/>
                  </a:lnTo>
                  <a:cubicBezTo>
                    <a:pt x="5136" y="3529"/>
                    <a:pt x="5545" y="3057"/>
                    <a:pt x="5545" y="2490"/>
                  </a:cubicBezTo>
                  <a:lnTo>
                    <a:pt x="5545" y="1229"/>
                  </a:lnTo>
                  <a:lnTo>
                    <a:pt x="5671" y="1355"/>
                  </a:lnTo>
                  <a:cubicBezTo>
                    <a:pt x="5734" y="1418"/>
                    <a:pt x="5821" y="1450"/>
                    <a:pt x="5908" y="1450"/>
                  </a:cubicBezTo>
                  <a:cubicBezTo>
                    <a:pt x="5994" y="1450"/>
                    <a:pt x="6081" y="1418"/>
                    <a:pt x="6144" y="1355"/>
                  </a:cubicBezTo>
                  <a:cubicBezTo>
                    <a:pt x="6270" y="1229"/>
                    <a:pt x="6270" y="1009"/>
                    <a:pt x="6144" y="883"/>
                  </a:cubicBezTo>
                  <a:lnTo>
                    <a:pt x="5545" y="127"/>
                  </a:lnTo>
                  <a:cubicBezTo>
                    <a:pt x="5482" y="64"/>
                    <a:pt x="5388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85"/>
            <p:cNvSpPr/>
            <p:nvPr/>
          </p:nvSpPr>
          <p:spPr>
            <a:xfrm>
              <a:off x="6412300" y="2742900"/>
              <a:ext cx="52800" cy="208725"/>
            </a:xfrm>
            <a:custGeom>
              <a:avLst/>
              <a:gdLst/>
              <a:ahLst/>
              <a:cxnLst/>
              <a:rect l="l" t="t" r="r" b="b"/>
              <a:pathLst>
                <a:path w="2112" h="8349" extrusionOk="0">
                  <a:moveTo>
                    <a:pt x="1009" y="662"/>
                  </a:moveTo>
                  <a:cubicBezTo>
                    <a:pt x="1229" y="662"/>
                    <a:pt x="1387" y="819"/>
                    <a:pt x="1387" y="1040"/>
                  </a:cubicBezTo>
                  <a:lnTo>
                    <a:pt x="1387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387" y="2048"/>
                  </a:moveTo>
                  <a:lnTo>
                    <a:pt x="1387" y="6017"/>
                  </a:lnTo>
                  <a:cubicBezTo>
                    <a:pt x="1261" y="5986"/>
                    <a:pt x="1142" y="5970"/>
                    <a:pt x="1024" y="5970"/>
                  </a:cubicBezTo>
                  <a:cubicBezTo>
                    <a:pt x="906" y="5970"/>
                    <a:pt x="788" y="5986"/>
                    <a:pt x="662" y="6017"/>
                  </a:cubicBezTo>
                  <a:lnTo>
                    <a:pt x="662" y="2048"/>
                  </a:lnTo>
                  <a:close/>
                  <a:moveTo>
                    <a:pt x="1009" y="6711"/>
                  </a:moveTo>
                  <a:cubicBezTo>
                    <a:pt x="1103" y="6711"/>
                    <a:pt x="1166" y="6711"/>
                    <a:pt x="1261" y="6742"/>
                  </a:cubicBezTo>
                  <a:lnTo>
                    <a:pt x="1009" y="7246"/>
                  </a:lnTo>
                  <a:lnTo>
                    <a:pt x="788" y="6742"/>
                  </a:lnTo>
                  <a:cubicBezTo>
                    <a:pt x="851" y="6711"/>
                    <a:pt x="946" y="6711"/>
                    <a:pt x="1009" y="6711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6616"/>
                  </a:lnTo>
                  <a:cubicBezTo>
                    <a:pt x="0" y="6648"/>
                    <a:pt x="0" y="6742"/>
                    <a:pt x="32" y="6774"/>
                  </a:cubicBezTo>
                  <a:lnTo>
                    <a:pt x="757" y="8160"/>
                  </a:lnTo>
                  <a:cubicBezTo>
                    <a:pt x="788" y="8286"/>
                    <a:pt x="946" y="8349"/>
                    <a:pt x="1040" y="8349"/>
                  </a:cubicBezTo>
                  <a:cubicBezTo>
                    <a:pt x="1166" y="8349"/>
                    <a:pt x="1292" y="8286"/>
                    <a:pt x="1355" y="8160"/>
                  </a:cubicBezTo>
                  <a:lnTo>
                    <a:pt x="2080" y="6774"/>
                  </a:lnTo>
                  <a:cubicBezTo>
                    <a:pt x="2111" y="6742"/>
                    <a:pt x="2111" y="6648"/>
                    <a:pt x="2111" y="6616"/>
                  </a:cubicBezTo>
                  <a:lnTo>
                    <a:pt x="2111" y="1040"/>
                  </a:ln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0" name="Google Shape;10540;p85"/>
          <p:cNvGrpSpPr/>
          <p:nvPr/>
        </p:nvGrpSpPr>
        <p:grpSpPr>
          <a:xfrm>
            <a:off x="6197601" y="1531509"/>
            <a:ext cx="347599" cy="350371"/>
            <a:chOff x="1777925" y="1953700"/>
            <a:chExt cx="294600" cy="296950"/>
          </a:xfrm>
          <a:solidFill>
            <a:schemeClr val="accent1">
              <a:lumMod val="75000"/>
            </a:schemeClr>
          </a:solidFill>
        </p:grpSpPr>
        <p:sp>
          <p:nvSpPr>
            <p:cNvPr id="10541" name="Google Shape;10541;p85"/>
            <p:cNvSpPr/>
            <p:nvPr/>
          </p:nvSpPr>
          <p:spPr>
            <a:xfrm>
              <a:off x="1794450" y="2052125"/>
              <a:ext cx="278075" cy="198525"/>
            </a:xfrm>
            <a:custGeom>
              <a:avLst/>
              <a:gdLst/>
              <a:ahLst/>
              <a:cxnLst/>
              <a:rect l="l" t="t" r="r" b="b"/>
              <a:pathLst>
                <a:path w="11123" h="7941" extrusionOk="0">
                  <a:moveTo>
                    <a:pt x="10545" y="1"/>
                  </a:moveTo>
                  <a:cubicBezTo>
                    <a:pt x="10499" y="1"/>
                    <a:pt x="10449" y="11"/>
                    <a:pt x="10397" y="33"/>
                  </a:cubicBezTo>
                  <a:cubicBezTo>
                    <a:pt x="10208" y="64"/>
                    <a:pt x="10145" y="253"/>
                    <a:pt x="10177" y="474"/>
                  </a:cubicBezTo>
                  <a:cubicBezTo>
                    <a:pt x="10334" y="1009"/>
                    <a:pt x="10460" y="1514"/>
                    <a:pt x="10460" y="1986"/>
                  </a:cubicBezTo>
                  <a:cubicBezTo>
                    <a:pt x="10460" y="4885"/>
                    <a:pt x="8129" y="7247"/>
                    <a:pt x="5199" y="7247"/>
                  </a:cubicBezTo>
                  <a:cubicBezTo>
                    <a:pt x="3561" y="7247"/>
                    <a:pt x="2017" y="6460"/>
                    <a:pt x="1040" y="5137"/>
                  </a:cubicBezTo>
                  <a:lnTo>
                    <a:pt x="1734" y="5137"/>
                  </a:lnTo>
                  <a:cubicBezTo>
                    <a:pt x="1954" y="5137"/>
                    <a:pt x="2112" y="4979"/>
                    <a:pt x="2112" y="4790"/>
                  </a:cubicBezTo>
                  <a:cubicBezTo>
                    <a:pt x="2112" y="4601"/>
                    <a:pt x="1954" y="4444"/>
                    <a:pt x="1734" y="4444"/>
                  </a:cubicBezTo>
                  <a:lnTo>
                    <a:pt x="379" y="4444"/>
                  </a:lnTo>
                  <a:cubicBezTo>
                    <a:pt x="158" y="4444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79" y="6523"/>
                  </a:cubicBezTo>
                  <a:cubicBezTo>
                    <a:pt x="568" y="6523"/>
                    <a:pt x="725" y="6365"/>
                    <a:pt x="725" y="6176"/>
                  </a:cubicBezTo>
                  <a:lnTo>
                    <a:pt x="725" y="5830"/>
                  </a:lnTo>
                  <a:cubicBezTo>
                    <a:pt x="1860" y="7184"/>
                    <a:pt x="3529" y="7941"/>
                    <a:pt x="5199" y="7941"/>
                  </a:cubicBezTo>
                  <a:cubicBezTo>
                    <a:pt x="8476" y="7941"/>
                    <a:pt x="11122" y="5294"/>
                    <a:pt x="11122" y="2049"/>
                  </a:cubicBezTo>
                  <a:cubicBezTo>
                    <a:pt x="11122" y="1482"/>
                    <a:pt x="11028" y="883"/>
                    <a:pt x="10839" y="253"/>
                  </a:cubicBezTo>
                  <a:cubicBezTo>
                    <a:pt x="10814" y="109"/>
                    <a:pt x="10698" y="1"/>
                    <a:pt x="105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85"/>
            <p:cNvSpPr/>
            <p:nvPr/>
          </p:nvSpPr>
          <p:spPr>
            <a:xfrm>
              <a:off x="1777925" y="1953700"/>
              <a:ext cx="278050" cy="198675"/>
            </a:xfrm>
            <a:custGeom>
              <a:avLst/>
              <a:gdLst/>
              <a:ahLst/>
              <a:cxnLst/>
              <a:rect l="l" t="t" r="r" b="b"/>
              <a:pathLst>
                <a:path w="11122" h="7947" extrusionOk="0">
                  <a:moveTo>
                    <a:pt x="5892" y="0"/>
                  </a:moveTo>
                  <a:cubicBezTo>
                    <a:pt x="2647" y="0"/>
                    <a:pt x="0" y="2615"/>
                    <a:pt x="0" y="5892"/>
                  </a:cubicBezTo>
                  <a:cubicBezTo>
                    <a:pt x="0" y="6459"/>
                    <a:pt x="63" y="7026"/>
                    <a:pt x="284" y="7656"/>
                  </a:cubicBezTo>
                  <a:cubicBezTo>
                    <a:pt x="310" y="7869"/>
                    <a:pt x="450" y="7947"/>
                    <a:pt x="606" y="7947"/>
                  </a:cubicBezTo>
                  <a:cubicBezTo>
                    <a:pt x="635" y="7947"/>
                    <a:pt x="664" y="7944"/>
                    <a:pt x="693" y="7939"/>
                  </a:cubicBezTo>
                  <a:cubicBezTo>
                    <a:pt x="914" y="7908"/>
                    <a:pt x="977" y="7719"/>
                    <a:pt x="945" y="7498"/>
                  </a:cubicBezTo>
                  <a:cubicBezTo>
                    <a:pt x="788" y="6963"/>
                    <a:pt x="662" y="6459"/>
                    <a:pt x="662" y="5923"/>
                  </a:cubicBezTo>
                  <a:cubicBezTo>
                    <a:pt x="662" y="3056"/>
                    <a:pt x="2993" y="693"/>
                    <a:pt x="5923" y="693"/>
                  </a:cubicBezTo>
                  <a:cubicBezTo>
                    <a:pt x="7561" y="693"/>
                    <a:pt x="9105" y="1481"/>
                    <a:pt x="10082" y="2773"/>
                  </a:cubicBezTo>
                  <a:lnTo>
                    <a:pt x="9389" y="2773"/>
                  </a:lnTo>
                  <a:cubicBezTo>
                    <a:pt x="9168" y="2773"/>
                    <a:pt x="9011" y="2930"/>
                    <a:pt x="9011" y="3151"/>
                  </a:cubicBezTo>
                  <a:cubicBezTo>
                    <a:pt x="9011" y="3340"/>
                    <a:pt x="9168" y="3497"/>
                    <a:pt x="9389" y="3497"/>
                  </a:cubicBezTo>
                  <a:lnTo>
                    <a:pt x="10743" y="3497"/>
                  </a:lnTo>
                  <a:cubicBezTo>
                    <a:pt x="10964" y="3497"/>
                    <a:pt x="11121" y="3340"/>
                    <a:pt x="11121" y="3151"/>
                  </a:cubicBezTo>
                  <a:lnTo>
                    <a:pt x="11121" y="1765"/>
                  </a:lnTo>
                  <a:cubicBezTo>
                    <a:pt x="11121" y="1575"/>
                    <a:pt x="10964" y="1418"/>
                    <a:pt x="10743" y="1418"/>
                  </a:cubicBezTo>
                  <a:cubicBezTo>
                    <a:pt x="10554" y="1418"/>
                    <a:pt x="10397" y="1575"/>
                    <a:pt x="10397" y="1765"/>
                  </a:cubicBezTo>
                  <a:lnTo>
                    <a:pt x="10397" y="2111"/>
                  </a:lnTo>
                  <a:cubicBezTo>
                    <a:pt x="9263" y="725"/>
                    <a:pt x="7593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85"/>
            <p:cNvSpPr/>
            <p:nvPr/>
          </p:nvSpPr>
          <p:spPr>
            <a:xfrm>
              <a:off x="1829125" y="2006475"/>
              <a:ext cx="191400" cy="191400"/>
            </a:xfrm>
            <a:custGeom>
              <a:avLst/>
              <a:gdLst/>
              <a:ahLst/>
              <a:cxnLst/>
              <a:rect l="l" t="t" r="r" b="b"/>
              <a:pathLst>
                <a:path w="7656" h="7656" extrusionOk="0">
                  <a:moveTo>
                    <a:pt x="4190" y="693"/>
                  </a:moveTo>
                  <a:cubicBezTo>
                    <a:pt x="4757" y="788"/>
                    <a:pt x="5324" y="1008"/>
                    <a:pt x="5797" y="1386"/>
                  </a:cubicBezTo>
                  <a:lnTo>
                    <a:pt x="5545" y="1607"/>
                  </a:lnTo>
                  <a:cubicBezTo>
                    <a:pt x="5450" y="1733"/>
                    <a:pt x="5450" y="1953"/>
                    <a:pt x="5545" y="2079"/>
                  </a:cubicBezTo>
                  <a:cubicBezTo>
                    <a:pt x="5608" y="2142"/>
                    <a:pt x="5702" y="2174"/>
                    <a:pt x="5793" y="2174"/>
                  </a:cubicBezTo>
                  <a:cubicBezTo>
                    <a:pt x="5884" y="2174"/>
                    <a:pt x="5970" y="2142"/>
                    <a:pt x="6017" y="2079"/>
                  </a:cubicBezTo>
                  <a:lnTo>
                    <a:pt x="6270" y="1859"/>
                  </a:lnTo>
                  <a:cubicBezTo>
                    <a:pt x="6616" y="2268"/>
                    <a:pt x="6868" y="2835"/>
                    <a:pt x="6931" y="3466"/>
                  </a:cubicBezTo>
                  <a:lnTo>
                    <a:pt x="6616" y="3466"/>
                  </a:lnTo>
                  <a:cubicBezTo>
                    <a:pt x="6427" y="3466"/>
                    <a:pt x="6270" y="3623"/>
                    <a:pt x="6270" y="3812"/>
                  </a:cubicBezTo>
                  <a:cubicBezTo>
                    <a:pt x="6270" y="4001"/>
                    <a:pt x="6427" y="4159"/>
                    <a:pt x="6616" y="4159"/>
                  </a:cubicBezTo>
                  <a:lnTo>
                    <a:pt x="6931" y="4159"/>
                  </a:lnTo>
                  <a:cubicBezTo>
                    <a:pt x="6868" y="4757"/>
                    <a:pt x="6616" y="5324"/>
                    <a:pt x="6270" y="5797"/>
                  </a:cubicBezTo>
                  <a:lnTo>
                    <a:pt x="6017" y="5545"/>
                  </a:lnTo>
                  <a:cubicBezTo>
                    <a:pt x="5970" y="5482"/>
                    <a:pt x="5884" y="5450"/>
                    <a:pt x="5793" y="5450"/>
                  </a:cubicBezTo>
                  <a:cubicBezTo>
                    <a:pt x="5702" y="5450"/>
                    <a:pt x="5608" y="5482"/>
                    <a:pt x="5545" y="5545"/>
                  </a:cubicBezTo>
                  <a:cubicBezTo>
                    <a:pt x="5450" y="5671"/>
                    <a:pt x="5450" y="5923"/>
                    <a:pt x="5545" y="6017"/>
                  </a:cubicBezTo>
                  <a:lnTo>
                    <a:pt x="5797" y="6270"/>
                  </a:lnTo>
                  <a:cubicBezTo>
                    <a:pt x="5356" y="6616"/>
                    <a:pt x="4820" y="6837"/>
                    <a:pt x="4190" y="6931"/>
                  </a:cubicBezTo>
                  <a:lnTo>
                    <a:pt x="4190" y="6616"/>
                  </a:lnTo>
                  <a:cubicBezTo>
                    <a:pt x="4190" y="6427"/>
                    <a:pt x="4033" y="6270"/>
                    <a:pt x="3812" y="6270"/>
                  </a:cubicBezTo>
                  <a:cubicBezTo>
                    <a:pt x="3623" y="6270"/>
                    <a:pt x="3466" y="6427"/>
                    <a:pt x="3466" y="6616"/>
                  </a:cubicBezTo>
                  <a:lnTo>
                    <a:pt x="3466" y="6931"/>
                  </a:lnTo>
                  <a:cubicBezTo>
                    <a:pt x="2867" y="6837"/>
                    <a:pt x="2331" y="6616"/>
                    <a:pt x="1859" y="6270"/>
                  </a:cubicBezTo>
                  <a:lnTo>
                    <a:pt x="2079" y="6017"/>
                  </a:lnTo>
                  <a:cubicBezTo>
                    <a:pt x="2205" y="5891"/>
                    <a:pt x="2205" y="5671"/>
                    <a:pt x="2079" y="5545"/>
                  </a:cubicBezTo>
                  <a:cubicBezTo>
                    <a:pt x="2032" y="5482"/>
                    <a:pt x="1945" y="5450"/>
                    <a:pt x="1855" y="5450"/>
                  </a:cubicBezTo>
                  <a:cubicBezTo>
                    <a:pt x="1764" y="5450"/>
                    <a:pt x="1670" y="5482"/>
                    <a:pt x="1607" y="5545"/>
                  </a:cubicBezTo>
                  <a:lnTo>
                    <a:pt x="1386" y="5797"/>
                  </a:lnTo>
                  <a:cubicBezTo>
                    <a:pt x="1040" y="5356"/>
                    <a:pt x="788" y="4789"/>
                    <a:pt x="725" y="4159"/>
                  </a:cubicBezTo>
                  <a:lnTo>
                    <a:pt x="1040" y="4159"/>
                  </a:lnTo>
                  <a:cubicBezTo>
                    <a:pt x="1229" y="4159"/>
                    <a:pt x="1386" y="4001"/>
                    <a:pt x="1386" y="3812"/>
                  </a:cubicBezTo>
                  <a:cubicBezTo>
                    <a:pt x="1386" y="3623"/>
                    <a:pt x="1229" y="3466"/>
                    <a:pt x="1040" y="3466"/>
                  </a:cubicBezTo>
                  <a:lnTo>
                    <a:pt x="725" y="3466"/>
                  </a:lnTo>
                  <a:cubicBezTo>
                    <a:pt x="788" y="2867"/>
                    <a:pt x="1040" y="2331"/>
                    <a:pt x="1386" y="1859"/>
                  </a:cubicBezTo>
                  <a:lnTo>
                    <a:pt x="1607" y="2079"/>
                  </a:lnTo>
                  <a:cubicBezTo>
                    <a:pt x="1701" y="2174"/>
                    <a:pt x="1764" y="2205"/>
                    <a:pt x="1859" y="2205"/>
                  </a:cubicBezTo>
                  <a:cubicBezTo>
                    <a:pt x="1922" y="2205"/>
                    <a:pt x="2048" y="2174"/>
                    <a:pt x="2079" y="2079"/>
                  </a:cubicBezTo>
                  <a:cubicBezTo>
                    <a:pt x="2205" y="1953"/>
                    <a:pt x="2205" y="1733"/>
                    <a:pt x="2079" y="1607"/>
                  </a:cubicBezTo>
                  <a:lnTo>
                    <a:pt x="1859" y="1386"/>
                  </a:lnTo>
                  <a:cubicBezTo>
                    <a:pt x="2300" y="1008"/>
                    <a:pt x="2835" y="788"/>
                    <a:pt x="3466" y="693"/>
                  </a:cubicBezTo>
                  <a:lnTo>
                    <a:pt x="3466" y="1008"/>
                  </a:lnTo>
                  <a:cubicBezTo>
                    <a:pt x="3466" y="1229"/>
                    <a:pt x="3623" y="1386"/>
                    <a:pt x="3812" y="1386"/>
                  </a:cubicBezTo>
                  <a:cubicBezTo>
                    <a:pt x="4033" y="1386"/>
                    <a:pt x="4190" y="1229"/>
                    <a:pt x="4190" y="1008"/>
                  </a:cubicBezTo>
                  <a:lnTo>
                    <a:pt x="4190" y="693"/>
                  </a:lnTo>
                  <a:close/>
                  <a:moveTo>
                    <a:pt x="3812" y="0"/>
                  </a:moveTo>
                  <a:cubicBezTo>
                    <a:pt x="1733" y="0"/>
                    <a:pt x="0" y="1701"/>
                    <a:pt x="0" y="3812"/>
                  </a:cubicBezTo>
                  <a:cubicBezTo>
                    <a:pt x="0" y="5923"/>
                    <a:pt x="1701" y="7656"/>
                    <a:pt x="3812" y="7656"/>
                  </a:cubicBezTo>
                  <a:cubicBezTo>
                    <a:pt x="5923" y="7656"/>
                    <a:pt x="7656" y="5954"/>
                    <a:pt x="7656" y="3812"/>
                  </a:cubicBezTo>
                  <a:cubicBezTo>
                    <a:pt x="7656" y="1733"/>
                    <a:pt x="5954" y="0"/>
                    <a:pt x="3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85"/>
            <p:cNvSpPr/>
            <p:nvPr/>
          </p:nvSpPr>
          <p:spPr>
            <a:xfrm>
              <a:off x="1915750" y="2058450"/>
              <a:ext cx="35475" cy="52800"/>
            </a:xfrm>
            <a:custGeom>
              <a:avLst/>
              <a:gdLst/>
              <a:ahLst/>
              <a:cxnLst/>
              <a:rect l="l" t="t" r="r" b="b"/>
              <a:pathLst>
                <a:path w="1419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47" y="2111"/>
                  </a:cubicBezTo>
                  <a:lnTo>
                    <a:pt x="1072" y="2111"/>
                  </a:lnTo>
                  <a:cubicBezTo>
                    <a:pt x="1261" y="2111"/>
                    <a:pt x="1418" y="1954"/>
                    <a:pt x="1418" y="1733"/>
                  </a:cubicBezTo>
                  <a:cubicBezTo>
                    <a:pt x="1418" y="1544"/>
                    <a:pt x="1261" y="1387"/>
                    <a:pt x="1072" y="1387"/>
                  </a:cubicBezTo>
                  <a:lnTo>
                    <a:pt x="725" y="1387"/>
                  </a:lnTo>
                  <a:lnTo>
                    <a:pt x="725" y="378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5" name="Google Shape;10545;p85"/>
          <p:cNvGrpSpPr/>
          <p:nvPr/>
        </p:nvGrpSpPr>
        <p:grpSpPr>
          <a:xfrm>
            <a:off x="6213411" y="1984397"/>
            <a:ext cx="315977" cy="347599"/>
            <a:chOff x="1790525" y="2319150"/>
            <a:chExt cx="267800" cy="294600"/>
          </a:xfrm>
          <a:solidFill>
            <a:schemeClr val="accent1">
              <a:lumMod val="75000"/>
            </a:schemeClr>
          </a:solidFill>
        </p:grpSpPr>
        <p:sp>
          <p:nvSpPr>
            <p:cNvPr id="10546" name="Google Shape;10546;p85"/>
            <p:cNvSpPr/>
            <p:nvPr/>
          </p:nvSpPr>
          <p:spPr>
            <a:xfrm>
              <a:off x="1881100" y="2423125"/>
              <a:ext cx="88225" cy="155175"/>
            </a:xfrm>
            <a:custGeom>
              <a:avLst/>
              <a:gdLst/>
              <a:ahLst/>
              <a:cxnLst/>
              <a:rect l="l" t="t" r="r" b="b"/>
              <a:pathLst>
                <a:path w="3529" h="6207" extrusionOk="0">
                  <a:moveTo>
                    <a:pt x="1418" y="1323"/>
                  </a:moveTo>
                  <a:lnTo>
                    <a:pt x="1418" y="2741"/>
                  </a:lnTo>
                  <a:lnTo>
                    <a:pt x="1072" y="2741"/>
                  </a:lnTo>
                  <a:cubicBezTo>
                    <a:pt x="882" y="2741"/>
                    <a:pt x="725" y="2583"/>
                    <a:pt x="725" y="2394"/>
                  </a:cubicBezTo>
                  <a:lnTo>
                    <a:pt x="725" y="1701"/>
                  </a:lnTo>
                  <a:cubicBezTo>
                    <a:pt x="725" y="1481"/>
                    <a:pt x="882" y="1323"/>
                    <a:pt x="1072" y="1323"/>
                  </a:cubicBezTo>
                  <a:close/>
                  <a:moveTo>
                    <a:pt x="2458" y="3466"/>
                  </a:moveTo>
                  <a:cubicBezTo>
                    <a:pt x="2647" y="3466"/>
                    <a:pt x="2804" y="3623"/>
                    <a:pt x="2804" y="3812"/>
                  </a:cubicBezTo>
                  <a:lnTo>
                    <a:pt x="2804" y="4537"/>
                  </a:lnTo>
                  <a:cubicBezTo>
                    <a:pt x="2804" y="4726"/>
                    <a:pt x="2647" y="4883"/>
                    <a:pt x="2458" y="4883"/>
                  </a:cubicBezTo>
                  <a:lnTo>
                    <a:pt x="2111" y="4883"/>
                  </a:lnTo>
                  <a:lnTo>
                    <a:pt x="2111" y="3466"/>
                  </a:lnTo>
                  <a:close/>
                  <a:moveTo>
                    <a:pt x="1796" y="0"/>
                  </a:moveTo>
                  <a:cubicBezTo>
                    <a:pt x="1576" y="0"/>
                    <a:pt x="1418" y="158"/>
                    <a:pt x="1418" y="347"/>
                  </a:cubicBezTo>
                  <a:lnTo>
                    <a:pt x="1418" y="693"/>
                  </a:lnTo>
                  <a:lnTo>
                    <a:pt x="1072" y="693"/>
                  </a:lnTo>
                  <a:cubicBezTo>
                    <a:pt x="473" y="693"/>
                    <a:pt x="63" y="1166"/>
                    <a:pt x="63" y="1733"/>
                  </a:cubicBezTo>
                  <a:lnTo>
                    <a:pt x="63" y="2426"/>
                  </a:lnTo>
                  <a:cubicBezTo>
                    <a:pt x="63" y="3025"/>
                    <a:pt x="536" y="3466"/>
                    <a:pt x="1072" y="3466"/>
                  </a:cubicBezTo>
                  <a:lnTo>
                    <a:pt x="1418" y="3466"/>
                  </a:lnTo>
                  <a:lnTo>
                    <a:pt x="1418" y="4852"/>
                  </a:lnTo>
                  <a:lnTo>
                    <a:pt x="1072" y="4852"/>
                  </a:lnTo>
                  <a:cubicBezTo>
                    <a:pt x="882" y="4852"/>
                    <a:pt x="725" y="4694"/>
                    <a:pt x="725" y="4474"/>
                  </a:cubicBezTo>
                  <a:cubicBezTo>
                    <a:pt x="725" y="4285"/>
                    <a:pt x="567" y="4127"/>
                    <a:pt x="378" y="4127"/>
                  </a:cubicBezTo>
                  <a:cubicBezTo>
                    <a:pt x="158" y="4127"/>
                    <a:pt x="0" y="4285"/>
                    <a:pt x="0" y="4474"/>
                  </a:cubicBezTo>
                  <a:cubicBezTo>
                    <a:pt x="0" y="5072"/>
                    <a:pt x="473" y="5513"/>
                    <a:pt x="1040" y="5513"/>
                  </a:cubicBezTo>
                  <a:lnTo>
                    <a:pt x="1387" y="5513"/>
                  </a:lnTo>
                  <a:lnTo>
                    <a:pt x="1387" y="5860"/>
                  </a:lnTo>
                  <a:cubicBezTo>
                    <a:pt x="1387" y="6049"/>
                    <a:pt x="1544" y="6207"/>
                    <a:pt x="1733" y="6207"/>
                  </a:cubicBezTo>
                  <a:cubicBezTo>
                    <a:pt x="1954" y="6207"/>
                    <a:pt x="2111" y="6049"/>
                    <a:pt x="2111" y="5860"/>
                  </a:cubicBezTo>
                  <a:lnTo>
                    <a:pt x="2111" y="5545"/>
                  </a:lnTo>
                  <a:lnTo>
                    <a:pt x="2458" y="5545"/>
                  </a:lnTo>
                  <a:cubicBezTo>
                    <a:pt x="3056" y="5545"/>
                    <a:pt x="3466" y="5072"/>
                    <a:pt x="3466" y="4537"/>
                  </a:cubicBezTo>
                  <a:lnTo>
                    <a:pt x="3466" y="3812"/>
                  </a:lnTo>
                  <a:cubicBezTo>
                    <a:pt x="3466" y="3214"/>
                    <a:pt x="2993" y="2804"/>
                    <a:pt x="2458" y="2804"/>
                  </a:cubicBezTo>
                  <a:lnTo>
                    <a:pt x="2111" y="2804"/>
                  </a:lnTo>
                  <a:lnTo>
                    <a:pt x="2111" y="1386"/>
                  </a:lnTo>
                  <a:lnTo>
                    <a:pt x="2458" y="1386"/>
                  </a:lnTo>
                  <a:cubicBezTo>
                    <a:pt x="2647" y="1386"/>
                    <a:pt x="2804" y="1544"/>
                    <a:pt x="2804" y="1733"/>
                  </a:cubicBezTo>
                  <a:cubicBezTo>
                    <a:pt x="2804" y="1922"/>
                    <a:pt x="2962" y="2079"/>
                    <a:pt x="3151" y="2079"/>
                  </a:cubicBezTo>
                  <a:cubicBezTo>
                    <a:pt x="3371" y="2079"/>
                    <a:pt x="3529" y="1922"/>
                    <a:pt x="3529" y="1733"/>
                  </a:cubicBezTo>
                  <a:cubicBezTo>
                    <a:pt x="3529" y="1134"/>
                    <a:pt x="3056" y="693"/>
                    <a:pt x="2489" y="693"/>
                  </a:cubicBezTo>
                  <a:lnTo>
                    <a:pt x="2143" y="693"/>
                  </a:lnTo>
                  <a:lnTo>
                    <a:pt x="2143" y="347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85"/>
            <p:cNvSpPr/>
            <p:nvPr/>
          </p:nvSpPr>
          <p:spPr>
            <a:xfrm>
              <a:off x="1790525" y="2319150"/>
              <a:ext cx="267800" cy="294600"/>
            </a:xfrm>
            <a:custGeom>
              <a:avLst/>
              <a:gdLst/>
              <a:ahLst/>
              <a:cxnLst/>
              <a:rect l="l" t="t" r="r" b="b"/>
              <a:pathLst>
                <a:path w="10712" h="11784" extrusionOk="0">
                  <a:moveTo>
                    <a:pt x="6427" y="662"/>
                  </a:moveTo>
                  <a:cubicBezTo>
                    <a:pt x="6837" y="662"/>
                    <a:pt x="7152" y="977"/>
                    <a:pt x="7152" y="1355"/>
                  </a:cubicBezTo>
                  <a:cubicBezTo>
                    <a:pt x="7152" y="1765"/>
                    <a:pt x="6837" y="2080"/>
                    <a:pt x="6427" y="2080"/>
                  </a:cubicBezTo>
                  <a:lnTo>
                    <a:pt x="6427" y="1702"/>
                  </a:lnTo>
                  <a:cubicBezTo>
                    <a:pt x="6427" y="1513"/>
                    <a:pt x="6270" y="1355"/>
                    <a:pt x="6081" y="1355"/>
                  </a:cubicBezTo>
                  <a:lnTo>
                    <a:pt x="4695" y="1355"/>
                  </a:lnTo>
                  <a:cubicBezTo>
                    <a:pt x="4505" y="1355"/>
                    <a:pt x="4348" y="1513"/>
                    <a:pt x="4348" y="1702"/>
                  </a:cubicBezTo>
                  <a:lnTo>
                    <a:pt x="4348" y="2080"/>
                  </a:lnTo>
                  <a:cubicBezTo>
                    <a:pt x="3938" y="2017"/>
                    <a:pt x="3623" y="1765"/>
                    <a:pt x="3623" y="1355"/>
                  </a:cubicBezTo>
                  <a:cubicBezTo>
                    <a:pt x="3623" y="977"/>
                    <a:pt x="3938" y="662"/>
                    <a:pt x="4348" y="662"/>
                  </a:cubicBezTo>
                  <a:close/>
                  <a:moveTo>
                    <a:pt x="5734" y="2017"/>
                  </a:moveTo>
                  <a:lnTo>
                    <a:pt x="5734" y="2741"/>
                  </a:lnTo>
                  <a:lnTo>
                    <a:pt x="5010" y="2741"/>
                  </a:lnTo>
                  <a:lnTo>
                    <a:pt x="5010" y="2017"/>
                  </a:lnTo>
                  <a:close/>
                  <a:moveTo>
                    <a:pt x="1418" y="1985"/>
                  </a:moveTo>
                  <a:lnTo>
                    <a:pt x="1859" y="2489"/>
                  </a:lnTo>
                  <a:lnTo>
                    <a:pt x="1355" y="2930"/>
                  </a:lnTo>
                  <a:lnTo>
                    <a:pt x="914" y="2426"/>
                  </a:lnTo>
                  <a:lnTo>
                    <a:pt x="1418" y="1985"/>
                  </a:lnTo>
                  <a:close/>
                  <a:moveTo>
                    <a:pt x="9357" y="1985"/>
                  </a:moveTo>
                  <a:lnTo>
                    <a:pt x="9861" y="2426"/>
                  </a:lnTo>
                  <a:lnTo>
                    <a:pt x="9420" y="2930"/>
                  </a:lnTo>
                  <a:lnTo>
                    <a:pt x="8916" y="2489"/>
                  </a:lnTo>
                  <a:lnTo>
                    <a:pt x="9357" y="1985"/>
                  </a:lnTo>
                  <a:close/>
                  <a:moveTo>
                    <a:pt x="5356" y="3434"/>
                  </a:moveTo>
                  <a:cubicBezTo>
                    <a:pt x="7467" y="3434"/>
                    <a:pt x="9200" y="5167"/>
                    <a:pt x="9200" y="7278"/>
                  </a:cubicBezTo>
                  <a:cubicBezTo>
                    <a:pt x="9200" y="9389"/>
                    <a:pt x="7498" y="11090"/>
                    <a:pt x="5356" y="11090"/>
                  </a:cubicBezTo>
                  <a:cubicBezTo>
                    <a:pt x="3277" y="11090"/>
                    <a:pt x="1544" y="9357"/>
                    <a:pt x="1544" y="7278"/>
                  </a:cubicBezTo>
                  <a:cubicBezTo>
                    <a:pt x="1576" y="5136"/>
                    <a:pt x="3277" y="3434"/>
                    <a:pt x="5356" y="3434"/>
                  </a:cubicBezTo>
                  <a:close/>
                  <a:moveTo>
                    <a:pt x="4316" y="0"/>
                  </a:moveTo>
                  <a:cubicBezTo>
                    <a:pt x="3560" y="0"/>
                    <a:pt x="2930" y="631"/>
                    <a:pt x="2930" y="1387"/>
                  </a:cubicBezTo>
                  <a:cubicBezTo>
                    <a:pt x="2930" y="2143"/>
                    <a:pt x="3560" y="2773"/>
                    <a:pt x="4316" y="2773"/>
                  </a:cubicBezTo>
                  <a:lnTo>
                    <a:pt x="4316" y="2899"/>
                  </a:lnTo>
                  <a:cubicBezTo>
                    <a:pt x="3749" y="3025"/>
                    <a:pt x="3214" y="3277"/>
                    <a:pt x="2741" y="3592"/>
                  </a:cubicBezTo>
                  <a:lnTo>
                    <a:pt x="2269" y="3056"/>
                  </a:lnTo>
                  <a:lnTo>
                    <a:pt x="2521" y="2804"/>
                  </a:lnTo>
                  <a:cubicBezTo>
                    <a:pt x="2741" y="2678"/>
                    <a:pt x="2741" y="2458"/>
                    <a:pt x="2615" y="2332"/>
                  </a:cubicBezTo>
                  <a:lnTo>
                    <a:pt x="1702" y="1292"/>
                  </a:lnTo>
                  <a:cubicBezTo>
                    <a:pt x="1631" y="1203"/>
                    <a:pt x="1530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7"/>
                  </a:lnTo>
                  <a:cubicBezTo>
                    <a:pt x="1106" y="3770"/>
                    <a:pt x="1199" y="3809"/>
                    <a:pt x="1291" y="3809"/>
                  </a:cubicBezTo>
                  <a:cubicBezTo>
                    <a:pt x="1372" y="3809"/>
                    <a:pt x="1453" y="3778"/>
                    <a:pt x="1513" y="3718"/>
                  </a:cubicBezTo>
                  <a:lnTo>
                    <a:pt x="1796" y="3498"/>
                  </a:lnTo>
                  <a:lnTo>
                    <a:pt x="2269" y="4033"/>
                  </a:lnTo>
                  <a:cubicBezTo>
                    <a:pt x="1387" y="4852"/>
                    <a:pt x="882" y="6018"/>
                    <a:pt x="882" y="7278"/>
                  </a:cubicBezTo>
                  <a:cubicBezTo>
                    <a:pt x="882" y="9735"/>
                    <a:pt x="2899" y="11783"/>
                    <a:pt x="5356" y="11783"/>
                  </a:cubicBezTo>
                  <a:cubicBezTo>
                    <a:pt x="7845" y="11783"/>
                    <a:pt x="9861" y="9735"/>
                    <a:pt x="9861" y="7278"/>
                  </a:cubicBezTo>
                  <a:cubicBezTo>
                    <a:pt x="9861" y="6081"/>
                    <a:pt x="9389" y="4915"/>
                    <a:pt x="8475" y="4033"/>
                  </a:cubicBezTo>
                  <a:lnTo>
                    <a:pt x="8948" y="3498"/>
                  </a:lnTo>
                  <a:lnTo>
                    <a:pt x="9231" y="3718"/>
                  </a:lnTo>
                  <a:cubicBezTo>
                    <a:pt x="9306" y="3778"/>
                    <a:pt x="9387" y="3809"/>
                    <a:pt x="9465" y="3809"/>
                  </a:cubicBezTo>
                  <a:cubicBezTo>
                    <a:pt x="9553" y="3809"/>
                    <a:pt x="9637" y="3770"/>
                    <a:pt x="9704" y="3687"/>
                  </a:cubicBezTo>
                  <a:lnTo>
                    <a:pt x="10617" y="2615"/>
                  </a:lnTo>
                  <a:cubicBezTo>
                    <a:pt x="10712" y="2458"/>
                    <a:pt x="10712" y="2269"/>
                    <a:pt x="10554" y="2143"/>
                  </a:cubicBezTo>
                  <a:lnTo>
                    <a:pt x="9515" y="1229"/>
                  </a:lnTo>
                  <a:cubicBezTo>
                    <a:pt x="9446" y="1188"/>
                    <a:pt x="9365" y="1165"/>
                    <a:pt x="9288" y="1165"/>
                  </a:cubicBezTo>
                  <a:cubicBezTo>
                    <a:pt x="9189" y="1165"/>
                    <a:pt x="9095" y="1203"/>
                    <a:pt x="9042" y="1292"/>
                  </a:cubicBezTo>
                  <a:lnTo>
                    <a:pt x="8129" y="2332"/>
                  </a:lnTo>
                  <a:cubicBezTo>
                    <a:pt x="8003" y="2489"/>
                    <a:pt x="8003" y="2710"/>
                    <a:pt x="8160" y="2804"/>
                  </a:cubicBezTo>
                  <a:lnTo>
                    <a:pt x="8444" y="3056"/>
                  </a:lnTo>
                  <a:lnTo>
                    <a:pt x="7971" y="3592"/>
                  </a:lnTo>
                  <a:cubicBezTo>
                    <a:pt x="7498" y="3245"/>
                    <a:pt x="6931" y="3025"/>
                    <a:pt x="6396" y="2899"/>
                  </a:cubicBezTo>
                  <a:lnTo>
                    <a:pt x="6396" y="2773"/>
                  </a:lnTo>
                  <a:cubicBezTo>
                    <a:pt x="7152" y="2773"/>
                    <a:pt x="7782" y="2143"/>
                    <a:pt x="7782" y="1387"/>
                  </a:cubicBezTo>
                  <a:cubicBezTo>
                    <a:pt x="7782" y="631"/>
                    <a:pt x="7152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48" name="Google Shape;10548;p85"/>
          <p:cNvSpPr/>
          <p:nvPr/>
        </p:nvSpPr>
        <p:spPr>
          <a:xfrm>
            <a:off x="6196153" y="2424782"/>
            <a:ext cx="350401" cy="350371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892" y="693"/>
                </a:moveTo>
                <a:cubicBezTo>
                  <a:pt x="6302" y="693"/>
                  <a:pt x="6617" y="1008"/>
                  <a:pt x="6617" y="1418"/>
                </a:cubicBezTo>
                <a:cubicBezTo>
                  <a:pt x="6617" y="1796"/>
                  <a:pt x="6302" y="2111"/>
                  <a:pt x="5892" y="2111"/>
                </a:cubicBezTo>
                <a:cubicBezTo>
                  <a:pt x="5514" y="2111"/>
                  <a:pt x="5199" y="1796"/>
                  <a:pt x="5199" y="1418"/>
                </a:cubicBezTo>
                <a:cubicBezTo>
                  <a:pt x="5231" y="1008"/>
                  <a:pt x="5546" y="693"/>
                  <a:pt x="5892" y="693"/>
                </a:cubicBezTo>
                <a:close/>
                <a:moveTo>
                  <a:pt x="5892" y="2741"/>
                </a:moveTo>
                <a:cubicBezTo>
                  <a:pt x="6837" y="2741"/>
                  <a:pt x="7625" y="3529"/>
                  <a:pt x="7625" y="4505"/>
                </a:cubicBezTo>
                <a:lnTo>
                  <a:pt x="7625" y="5545"/>
                </a:lnTo>
                <a:lnTo>
                  <a:pt x="4159" y="5545"/>
                </a:lnTo>
                <a:lnTo>
                  <a:pt x="4159" y="4505"/>
                </a:lnTo>
                <a:cubicBezTo>
                  <a:pt x="4159" y="3529"/>
                  <a:pt x="4947" y="2741"/>
                  <a:pt x="5892" y="2741"/>
                </a:cubicBezTo>
                <a:close/>
                <a:moveTo>
                  <a:pt x="8381" y="5104"/>
                </a:moveTo>
                <a:cubicBezTo>
                  <a:pt x="9326" y="5356"/>
                  <a:pt x="9767" y="5703"/>
                  <a:pt x="9767" y="5892"/>
                </a:cubicBezTo>
                <a:cubicBezTo>
                  <a:pt x="9767" y="6238"/>
                  <a:pt x="8381" y="6931"/>
                  <a:pt x="5955" y="6931"/>
                </a:cubicBezTo>
                <a:cubicBezTo>
                  <a:pt x="5898" y="6932"/>
                  <a:pt x="5842" y="6932"/>
                  <a:pt x="5787" y="6932"/>
                </a:cubicBezTo>
                <a:cubicBezTo>
                  <a:pt x="3434" y="6932"/>
                  <a:pt x="2112" y="6292"/>
                  <a:pt x="2112" y="5892"/>
                </a:cubicBezTo>
                <a:cubicBezTo>
                  <a:pt x="2112" y="5703"/>
                  <a:pt x="2553" y="5388"/>
                  <a:pt x="3498" y="5104"/>
                </a:cubicBezTo>
                <a:lnTo>
                  <a:pt x="3498" y="5892"/>
                </a:lnTo>
                <a:cubicBezTo>
                  <a:pt x="3498" y="6081"/>
                  <a:pt x="3655" y="6238"/>
                  <a:pt x="3844" y="6238"/>
                </a:cubicBezTo>
                <a:lnTo>
                  <a:pt x="8034" y="6238"/>
                </a:lnTo>
                <a:cubicBezTo>
                  <a:pt x="8223" y="6238"/>
                  <a:pt x="8381" y="6081"/>
                  <a:pt x="8381" y="5892"/>
                </a:cubicBezTo>
                <a:lnTo>
                  <a:pt x="8381" y="5104"/>
                </a:lnTo>
                <a:close/>
                <a:moveTo>
                  <a:pt x="1765" y="10428"/>
                </a:moveTo>
                <a:cubicBezTo>
                  <a:pt x="2427" y="10428"/>
                  <a:pt x="2805" y="10680"/>
                  <a:pt x="2805" y="10775"/>
                </a:cubicBezTo>
                <a:cubicBezTo>
                  <a:pt x="2805" y="10869"/>
                  <a:pt x="2427" y="11121"/>
                  <a:pt x="1765" y="11121"/>
                </a:cubicBezTo>
                <a:cubicBezTo>
                  <a:pt x="1072" y="11121"/>
                  <a:pt x="694" y="10869"/>
                  <a:pt x="694" y="10775"/>
                </a:cubicBezTo>
                <a:cubicBezTo>
                  <a:pt x="694" y="10712"/>
                  <a:pt x="1072" y="10428"/>
                  <a:pt x="1765" y="10428"/>
                </a:cubicBezTo>
                <a:close/>
                <a:moveTo>
                  <a:pt x="5955" y="10428"/>
                </a:moveTo>
                <a:cubicBezTo>
                  <a:pt x="6617" y="10428"/>
                  <a:pt x="6963" y="10712"/>
                  <a:pt x="6963" y="10775"/>
                </a:cubicBezTo>
                <a:cubicBezTo>
                  <a:pt x="6963" y="10869"/>
                  <a:pt x="6617" y="11121"/>
                  <a:pt x="5955" y="11121"/>
                </a:cubicBezTo>
                <a:cubicBezTo>
                  <a:pt x="5262" y="11121"/>
                  <a:pt x="4915" y="10869"/>
                  <a:pt x="4915" y="10775"/>
                </a:cubicBezTo>
                <a:cubicBezTo>
                  <a:pt x="4915" y="10712"/>
                  <a:pt x="5262" y="10428"/>
                  <a:pt x="5955" y="10428"/>
                </a:cubicBezTo>
                <a:close/>
                <a:moveTo>
                  <a:pt x="10082" y="10428"/>
                </a:moveTo>
                <a:cubicBezTo>
                  <a:pt x="10775" y="10428"/>
                  <a:pt x="11153" y="10680"/>
                  <a:pt x="11153" y="10775"/>
                </a:cubicBezTo>
                <a:cubicBezTo>
                  <a:pt x="11153" y="10869"/>
                  <a:pt x="10775" y="11121"/>
                  <a:pt x="10082" y="11121"/>
                </a:cubicBezTo>
                <a:cubicBezTo>
                  <a:pt x="9421" y="11121"/>
                  <a:pt x="9043" y="10869"/>
                  <a:pt x="9043" y="10775"/>
                </a:cubicBezTo>
                <a:cubicBezTo>
                  <a:pt x="9043" y="10712"/>
                  <a:pt x="9421" y="10428"/>
                  <a:pt x="10082" y="10428"/>
                </a:cubicBezTo>
                <a:close/>
                <a:moveTo>
                  <a:pt x="5987" y="0"/>
                </a:moveTo>
                <a:cubicBezTo>
                  <a:pt x="5231" y="0"/>
                  <a:pt x="4600" y="630"/>
                  <a:pt x="4600" y="1355"/>
                </a:cubicBezTo>
                <a:cubicBezTo>
                  <a:pt x="4600" y="1733"/>
                  <a:pt x="4726" y="2016"/>
                  <a:pt x="4947" y="2300"/>
                </a:cubicBezTo>
                <a:cubicBezTo>
                  <a:pt x="4159" y="2710"/>
                  <a:pt x="3624" y="3497"/>
                  <a:pt x="3561" y="4442"/>
                </a:cubicBezTo>
                <a:cubicBezTo>
                  <a:pt x="2742" y="4631"/>
                  <a:pt x="1481" y="5072"/>
                  <a:pt x="1481" y="5923"/>
                </a:cubicBezTo>
                <a:cubicBezTo>
                  <a:pt x="1481" y="6679"/>
                  <a:pt x="2427" y="7120"/>
                  <a:pt x="3151" y="7309"/>
                </a:cubicBezTo>
                <a:lnTo>
                  <a:pt x="1954" y="9798"/>
                </a:lnTo>
                <a:lnTo>
                  <a:pt x="1828" y="9798"/>
                </a:lnTo>
                <a:cubicBezTo>
                  <a:pt x="851" y="9798"/>
                  <a:pt x="64" y="10239"/>
                  <a:pt x="64" y="10806"/>
                </a:cubicBezTo>
                <a:cubicBezTo>
                  <a:pt x="1" y="11373"/>
                  <a:pt x="725" y="11846"/>
                  <a:pt x="1765" y="11846"/>
                </a:cubicBezTo>
                <a:cubicBezTo>
                  <a:pt x="2679" y="11846"/>
                  <a:pt x="3498" y="11436"/>
                  <a:pt x="3498" y="10806"/>
                </a:cubicBezTo>
                <a:cubicBezTo>
                  <a:pt x="3498" y="10334"/>
                  <a:pt x="3057" y="10019"/>
                  <a:pt x="2584" y="9924"/>
                </a:cubicBezTo>
                <a:lnTo>
                  <a:pt x="3781" y="7498"/>
                </a:lnTo>
                <a:cubicBezTo>
                  <a:pt x="4317" y="7624"/>
                  <a:pt x="4947" y="7656"/>
                  <a:pt x="5577" y="7719"/>
                </a:cubicBezTo>
                <a:lnTo>
                  <a:pt x="5577" y="9830"/>
                </a:lnTo>
                <a:cubicBezTo>
                  <a:pt x="4947" y="9924"/>
                  <a:pt x="4222" y="10239"/>
                  <a:pt x="4222" y="10869"/>
                </a:cubicBezTo>
                <a:cubicBezTo>
                  <a:pt x="4222" y="11499"/>
                  <a:pt x="5041" y="11877"/>
                  <a:pt x="5955" y="11877"/>
                </a:cubicBezTo>
                <a:cubicBezTo>
                  <a:pt x="6837" y="11877"/>
                  <a:pt x="7688" y="11499"/>
                  <a:pt x="7688" y="10869"/>
                </a:cubicBezTo>
                <a:cubicBezTo>
                  <a:pt x="7688" y="10239"/>
                  <a:pt x="6932" y="9924"/>
                  <a:pt x="6302" y="9830"/>
                </a:cubicBezTo>
                <a:lnTo>
                  <a:pt x="6302" y="7719"/>
                </a:lnTo>
                <a:cubicBezTo>
                  <a:pt x="6932" y="7719"/>
                  <a:pt x="7562" y="7624"/>
                  <a:pt x="8097" y="7498"/>
                </a:cubicBezTo>
                <a:lnTo>
                  <a:pt x="9295" y="9924"/>
                </a:lnTo>
                <a:cubicBezTo>
                  <a:pt x="8822" y="10082"/>
                  <a:pt x="8381" y="10334"/>
                  <a:pt x="8381" y="10806"/>
                </a:cubicBezTo>
                <a:cubicBezTo>
                  <a:pt x="8381" y="11436"/>
                  <a:pt x="9200" y="11846"/>
                  <a:pt x="10114" y="11846"/>
                </a:cubicBezTo>
                <a:cubicBezTo>
                  <a:pt x="11090" y="11846"/>
                  <a:pt x="11878" y="11405"/>
                  <a:pt x="11878" y="10806"/>
                </a:cubicBezTo>
                <a:cubicBezTo>
                  <a:pt x="11878" y="10239"/>
                  <a:pt x="11153" y="9798"/>
                  <a:pt x="10114" y="9798"/>
                </a:cubicBezTo>
                <a:lnTo>
                  <a:pt x="9988" y="9798"/>
                </a:lnTo>
                <a:lnTo>
                  <a:pt x="8822" y="7309"/>
                </a:lnTo>
                <a:cubicBezTo>
                  <a:pt x="9515" y="7120"/>
                  <a:pt x="10460" y="6679"/>
                  <a:pt x="10460" y="5923"/>
                </a:cubicBezTo>
                <a:cubicBezTo>
                  <a:pt x="10460" y="5072"/>
                  <a:pt x="9200" y="4631"/>
                  <a:pt x="8381" y="4442"/>
                </a:cubicBezTo>
                <a:cubicBezTo>
                  <a:pt x="8350" y="3497"/>
                  <a:pt x="7782" y="2710"/>
                  <a:pt x="6995" y="2300"/>
                </a:cubicBezTo>
                <a:cubicBezTo>
                  <a:pt x="7247" y="2080"/>
                  <a:pt x="7341" y="1764"/>
                  <a:pt x="7341" y="1355"/>
                </a:cubicBezTo>
                <a:cubicBezTo>
                  <a:pt x="7341" y="630"/>
                  <a:pt x="6711" y="0"/>
                  <a:pt x="598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49" name="Google Shape;10549;p85"/>
          <p:cNvGrpSpPr/>
          <p:nvPr/>
        </p:nvGrpSpPr>
        <p:grpSpPr>
          <a:xfrm>
            <a:off x="4866386" y="2897963"/>
            <a:ext cx="349457" cy="348542"/>
            <a:chOff x="3599700" y="1954475"/>
            <a:chExt cx="296175" cy="295400"/>
          </a:xfrm>
          <a:solidFill>
            <a:schemeClr val="accent1">
              <a:lumMod val="75000"/>
            </a:schemeClr>
          </a:solidFill>
        </p:grpSpPr>
        <p:sp>
          <p:nvSpPr>
            <p:cNvPr id="10550" name="Google Shape;10550;p85"/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85"/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85"/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53" name="Google Shape;10553;p85"/>
          <p:cNvGrpSpPr/>
          <p:nvPr/>
        </p:nvGrpSpPr>
        <p:grpSpPr>
          <a:xfrm>
            <a:off x="4867316" y="3387426"/>
            <a:ext cx="347599" cy="347599"/>
            <a:chOff x="3601275" y="2319150"/>
            <a:chExt cx="294600" cy="294600"/>
          </a:xfrm>
          <a:solidFill>
            <a:schemeClr val="accent1">
              <a:lumMod val="75000"/>
            </a:schemeClr>
          </a:solidFill>
        </p:grpSpPr>
        <p:sp>
          <p:nvSpPr>
            <p:cNvPr id="10554" name="Google Shape;10554;p85"/>
            <p:cNvSpPr/>
            <p:nvPr/>
          </p:nvSpPr>
          <p:spPr>
            <a:xfrm>
              <a:off x="3601275" y="2319150"/>
              <a:ext cx="294600" cy="294600"/>
            </a:xfrm>
            <a:custGeom>
              <a:avLst/>
              <a:gdLst/>
              <a:ahLst/>
              <a:cxnLst/>
              <a:rect l="l" t="t" r="r" b="b"/>
              <a:pathLst>
                <a:path w="11784" h="11784" extrusionOk="0">
                  <a:moveTo>
                    <a:pt x="8223" y="694"/>
                  </a:moveTo>
                  <a:cubicBezTo>
                    <a:pt x="8696" y="725"/>
                    <a:pt x="9168" y="914"/>
                    <a:pt x="9546" y="1198"/>
                  </a:cubicBezTo>
                  <a:lnTo>
                    <a:pt x="7057" y="3687"/>
                  </a:lnTo>
                  <a:cubicBezTo>
                    <a:pt x="6774" y="3498"/>
                    <a:pt x="6459" y="3340"/>
                    <a:pt x="6144" y="3245"/>
                  </a:cubicBezTo>
                  <a:lnTo>
                    <a:pt x="8223" y="694"/>
                  </a:lnTo>
                  <a:close/>
                  <a:moveTo>
                    <a:pt x="10523" y="1198"/>
                  </a:moveTo>
                  <a:cubicBezTo>
                    <a:pt x="10838" y="1576"/>
                    <a:pt x="11027" y="2111"/>
                    <a:pt x="11027" y="2615"/>
                  </a:cubicBezTo>
                  <a:lnTo>
                    <a:pt x="8286" y="4852"/>
                  </a:lnTo>
                  <a:lnTo>
                    <a:pt x="7561" y="4159"/>
                  </a:lnTo>
                  <a:lnTo>
                    <a:pt x="10523" y="1198"/>
                  </a:lnTo>
                  <a:close/>
                  <a:moveTo>
                    <a:pt x="5592" y="3923"/>
                  </a:moveTo>
                  <a:cubicBezTo>
                    <a:pt x="6033" y="3923"/>
                    <a:pt x="6474" y="4096"/>
                    <a:pt x="6805" y="4443"/>
                  </a:cubicBezTo>
                  <a:cubicBezTo>
                    <a:pt x="7498" y="5104"/>
                    <a:pt x="7498" y="6207"/>
                    <a:pt x="6805" y="6869"/>
                  </a:cubicBezTo>
                  <a:cubicBezTo>
                    <a:pt x="6474" y="7199"/>
                    <a:pt x="6033" y="7365"/>
                    <a:pt x="5592" y="7365"/>
                  </a:cubicBezTo>
                  <a:cubicBezTo>
                    <a:pt x="5151" y="7365"/>
                    <a:pt x="4710" y="7199"/>
                    <a:pt x="4379" y="6869"/>
                  </a:cubicBezTo>
                  <a:cubicBezTo>
                    <a:pt x="3718" y="6207"/>
                    <a:pt x="3718" y="5104"/>
                    <a:pt x="4379" y="4443"/>
                  </a:cubicBezTo>
                  <a:cubicBezTo>
                    <a:pt x="4710" y="4096"/>
                    <a:pt x="5151" y="3923"/>
                    <a:pt x="5592" y="3923"/>
                  </a:cubicBezTo>
                  <a:close/>
                  <a:moveTo>
                    <a:pt x="8034" y="5577"/>
                  </a:moveTo>
                  <a:lnTo>
                    <a:pt x="8191" y="5734"/>
                  </a:lnTo>
                  <a:cubicBezTo>
                    <a:pt x="8696" y="6270"/>
                    <a:pt x="9326" y="6742"/>
                    <a:pt x="10019" y="7058"/>
                  </a:cubicBezTo>
                  <a:lnTo>
                    <a:pt x="9420" y="7278"/>
                  </a:lnTo>
                  <a:cubicBezTo>
                    <a:pt x="9263" y="7310"/>
                    <a:pt x="9168" y="7467"/>
                    <a:pt x="9168" y="7593"/>
                  </a:cubicBezTo>
                  <a:lnTo>
                    <a:pt x="9168" y="8066"/>
                  </a:lnTo>
                  <a:cubicBezTo>
                    <a:pt x="8601" y="7814"/>
                    <a:pt x="8034" y="7467"/>
                    <a:pt x="7561" y="7058"/>
                  </a:cubicBezTo>
                  <a:cubicBezTo>
                    <a:pt x="7876" y="6648"/>
                    <a:pt x="8034" y="6175"/>
                    <a:pt x="8034" y="5608"/>
                  </a:cubicBezTo>
                  <a:lnTo>
                    <a:pt x="8034" y="5577"/>
                  </a:lnTo>
                  <a:close/>
                  <a:moveTo>
                    <a:pt x="3245" y="6081"/>
                  </a:moveTo>
                  <a:cubicBezTo>
                    <a:pt x="3308" y="6427"/>
                    <a:pt x="3466" y="6806"/>
                    <a:pt x="3655" y="7058"/>
                  </a:cubicBezTo>
                  <a:lnTo>
                    <a:pt x="1197" y="9546"/>
                  </a:lnTo>
                  <a:cubicBezTo>
                    <a:pt x="882" y="9200"/>
                    <a:pt x="662" y="8696"/>
                    <a:pt x="630" y="8160"/>
                  </a:cubicBezTo>
                  <a:lnTo>
                    <a:pt x="3245" y="6081"/>
                  </a:lnTo>
                  <a:close/>
                  <a:moveTo>
                    <a:pt x="7057" y="7593"/>
                  </a:moveTo>
                  <a:cubicBezTo>
                    <a:pt x="7435" y="8066"/>
                    <a:pt x="7813" y="8601"/>
                    <a:pt x="8034" y="9200"/>
                  </a:cubicBezTo>
                  <a:lnTo>
                    <a:pt x="7561" y="9200"/>
                  </a:lnTo>
                  <a:cubicBezTo>
                    <a:pt x="7404" y="9200"/>
                    <a:pt x="7278" y="9263"/>
                    <a:pt x="7246" y="9420"/>
                  </a:cubicBezTo>
                  <a:lnTo>
                    <a:pt x="7057" y="10019"/>
                  </a:lnTo>
                  <a:cubicBezTo>
                    <a:pt x="6742" y="9357"/>
                    <a:pt x="6270" y="8727"/>
                    <a:pt x="5766" y="8223"/>
                  </a:cubicBezTo>
                  <a:lnTo>
                    <a:pt x="5608" y="8066"/>
                  </a:lnTo>
                  <a:lnTo>
                    <a:pt x="5640" y="8066"/>
                  </a:lnTo>
                  <a:cubicBezTo>
                    <a:pt x="6144" y="8066"/>
                    <a:pt x="6648" y="7877"/>
                    <a:pt x="7057" y="7593"/>
                  </a:cubicBezTo>
                  <a:close/>
                  <a:moveTo>
                    <a:pt x="4096" y="7625"/>
                  </a:moveTo>
                  <a:lnTo>
                    <a:pt x="4820" y="8318"/>
                  </a:lnTo>
                  <a:lnTo>
                    <a:pt x="2552" y="11090"/>
                  </a:lnTo>
                  <a:cubicBezTo>
                    <a:pt x="2048" y="11059"/>
                    <a:pt x="1575" y="10901"/>
                    <a:pt x="1134" y="10586"/>
                  </a:cubicBezTo>
                  <a:lnTo>
                    <a:pt x="4096" y="7625"/>
                  </a:lnTo>
                  <a:close/>
                  <a:moveTo>
                    <a:pt x="8160" y="0"/>
                  </a:moveTo>
                  <a:cubicBezTo>
                    <a:pt x="8034" y="0"/>
                    <a:pt x="7971" y="63"/>
                    <a:pt x="7876" y="126"/>
                  </a:cubicBezTo>
                  <a:lnTo>
                    <a:pt x="5356" y="3245"/>
                  </a:lnTo>
                  <a:cubicBezTo>
                    <a:pt x="4852" y="3308"/>
                    <a:pt x="4348" y="3529"/>
                    <a:pt x="3938" y="3970"/>
                  </a:cubicBezTo>
                  <a:cubicBezTo>
                    <a:pt x="3592" y="4317"/>
                    <a:pt x="3340" y="4758"/>
                    <a:pt x="3277" y="5262"/>
                  </a:cubicBezTo>
                  <a:lnTo>
                    <a:pt x="126" y="7782"/>
                  </a:lnTo>
                  <a:cubicBezTo>
                    <a:pt x="32" y="7845"/>
                    <a:pt x="0" y="7940"/>
                    <a:pt x="0" y="8066"/>
                  </a:cubicBezTo>
                  <a:cubicBezTo>
                    <a:pt x="0" y="8790"/>
                    <a:pt x="284" y="9546"/>
                    <a:pt x="756" y="10114"/>
                  </a:cubicBezTo>
                  <a:lnTo>
                    <a:pt x="473" y="10366"/>
                  </a:lnTo>
                  <a:cubicBezTo>
                    <a:pt x="410" y="10460"/>
                    <a:pt x="347" y="10523"/>
                    <a:pt x="347" y="10618"/>
                  </a:cubicBezTo>
                  <a:cubicBezTo>
                    <a:pt x="347" y="10681"/>
                    <a:pt x="410" y="10807"/>
                    <a:pt x="473" y="10838"/>
                  </a:cubicBezTo>
                  <a:cubicBezTo>
                    <a:pt x="1103" y="11468"/>
                    <a:pt x="1922" y="11783"/>
                    <a:pt x="2804" y="11783"/>
                  </a:cubicBezTo>
                  <a:cubicBezTo>
                    <a:pt x="2930" y="11783"/>
                    <a:pt x="2993" y="11752"/>
                    <a:pt x="3088" y="11657"/>
                  </a:cubicBezTo>
                  <a:lnTo>
                    <a:pt x="5388" y="8790"/>
                  </a:lnTo>
                  <a:cubicBezTo>
                    <a:pt x="6018" y="9452"/>
                    <a:pt x="6553" y="10303"/>
                    <a:pt x="6805" y="11153"/>
                  </a:cubicBezTo>
                  <a:cubicBezTo>
                    <a:pt x="6868" y="11311"/>
                    <a:pt x="7026" y="11405"/>
                    <a:pt x="7120" y="11405"/>
                  </a:cubicBezTo>
                  <a:cubicBezTo>
                    <a:pt x="7278" y="11405"/>
                    <a:pt x="7404" y="11311"/>
                    <a:pt x="7435" y="11153"/>
                  </a:cubicBezTo>
                  <a:lnTo>
                    <a:pt x="7845" y="9924"/>
                  </a:lnTo>
                  <a:lnTo>
                    <a:pt x="8601" y="9924"/>
                  </a:lnTo>
                  <a:cubicBezTo>
                    <a:pt x="8696" y="9924"/>
                    <a:pt x="8790" y="9893"/>
                    <a:pt x="8853" y="9767"/>
                  </a:cubicBezTo>
                  <a:cubicBezTo>
                    <a:pt x="8948" y="9704"/>
                    <a:pt x="8948" y="9578"/>
                    <a:pt x="8916" y="9452"/>
                  </a:cubicBezTo>
                  <a:cubicBezTo>
                    <a:pt x="8790" y="9137"/>
                    <a:pt x="8664" y="8822"/>
                    <a:pt x="8507" y="8507"/>
                  </a:cubicBezTo>
                  <a:lnTo>
                    <a:pt x="8507" y="8507"/>
                  </a:lnTo>
                  <a:cubicBezTo>
                    <a:pt x="8822" y="8664"/>
                    <a:pt x="9137" y="8790"/>
                    <a:pt x="9452" y="8916"/>
                  </a:cubicBezTo>
                  <a:cubicBezTo>
                    <a:pt x="9489" y="8926"/>
                    <a:pt x="9526" y="8929"/>
                    <a:pt x="9561" y="8929"/>
                  </a:cubicBezTo>
                  <a:cubicBezTo>
                    <a:pt x="9646" y="8929"/>
                    <a:pt x="9722" y="8907"/>
                    <a:pt x="9767" y="8885"/>
                  </a:cubicBezTo>
                  <a:cubicBezTo>
                    <a:pt x="9861" y="8790"/>
                    <a:pt x="9924" y="8727"/>
                    <a:pt x="9924" y="8601"/>
                  </a:cubicBezTo>
                  <a:lnTo>
                    <a:pt x="9924" y="7845"/>
                  </a:lnTo>
                  <a:lnTo>
                    <a:pt x="11153" y="7467"/>
                  </a:lnTo>
                  <a:cubicBezTo>
                    <a:pt x="11310" y="7404"/>
                    <a:pt x="11373" y="7247"/>
                    <a:pt x="11373" y="7152"/>
                  </a:cubicBezTo>
                  <a:cubicBezTo>
                    <a:pt x="11373" y="6995"/>
                    <a:pt x="11310" y="6869"/>
                    <a:pt x="11153" y="6837"/>
                  </a:cubicBezTo>
                  <a:cubicBezTo>
                    <a:pt x="10271" y="6553"/>
                    <a:pt x="9452" y="6049"/>
                    <a:pt x="8790" y="5419"/>
                  </a:cubicBezTo>
                  <a:lnTo>
                    <a:pt x="11657" y="3088"/>
                  </a:lnTo>
                  <a:cubicBezTo>
                    <a:pt x="11689" y="2962"/>
                    <a:pt x="11783" y="2867"/>
                    <a:pt x="11783" y="2773"/>
                  </a:cubicBezTo>
                  <a:cubicBezTo>
                    <a:pt x="11783" y="1922"/>
                    <a:pt x="11436" y="1072"/>
                    <a:pt x="10838" y="442"/>
                  </a:cubicBezTo>
                  <a:cubicBezTo>
                    <a:pt x="10775" y="379"/>
                    <a:pt x="10688" y="347"/>
                    <a:pt x="10602" y="347"/>
                  </a:cubicBezTo>
                  <a:cubicBezTo>
                    <a:pt x="10515" y="347"/>
                    <a:pt x="10428" y="379"/>
                    <a:pt x="10365" y="442"/>
                  </a:cubicBezTo>
                  <a:lnTo>
                    <a:pt x="10082" y="725"/>
                  </a:lnTo>
                  <a:cubicBezTo>
                    <a:pt x="9546" y="284"/>
                    <a:pt x="8853" y="0"/>
                    <a:pt x="81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5" name="Google Shape;10555;p85"/>
            <p:cNvSpPr/>
            <p:nvPr/>
          </p:nvSpPr>
          <p:spPr>
            <a:xfrm>
              <a:off x="3713900" y="2434350"/>
              <a:ext cx="55950" cy="52200"/>
            </a:xfrm>
            <a:custGeom>
              <a:avLst/>
              <a:gdLst/>
              <a:ahLst/>
              <a:cxnLst/>
              <a:rect l="l" t="t" r="r" b="b"/>
              <a:pathLst>
                <a:path w="2238" h="2088" extrusionOk="0">
                  <a:moveTo>
                    <a:pt x="1087" y="685"/>
                  </a:moveTo>
                  <a:cubicBezTo>
                    <a:pt x="1174" y="685"/>
                    <a:pt x="1261" y="717"/>
                    <a:pt x="1324" y="780"/>
                  </a:cubicBezTo>
                  <a:cubicBezTo>
                    <a:pt x="1450" y="874"/>
                    <a:pt x="1450" y="1126"/>
                    <a:pt x="1324" y="1252"/>
                  </a:cubicBezTo>
                  <a:cubicBezTo>
                    <a:pt x="1261" y="1300"/>
                    <a:pt x="1174" y="1323"/>
                    <a:pt x="1087" y="1323"/>
                  </a:cubicBezTo>
                  <a:cubicBezTo>
                    <a:pt x="1001" y="1323"/>
                    <a:pt x="914" y="1300"/>
                    <a:pt x="851" y="1252"/>
                  </a:cubicBezTo>
                  <a:cubicBezTo>
                    <a:pt x="725" y="1126"/>
                    <a:pt x="725" y="937"/>
                    <a:pt x="851" y="780"/>
                  </a:cubicBezTo>
                  <a:cubicBezTo>
                    <a:pt x="914" y="717"/>
                    <a:pt x="1001" y="685"/>
                    <a:pt x="1087" y="685"/>
                  </a:cubicBezTo>
                  <a:close/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47"/>
                    <a:pt x="378" y="1756"/>
                  </a:cubicBezTo>
                  <a:cubicBezTo>
                    <a:pt x="583" y="1977"/>
                    <a:pt x="851" y="2087"/>
                    <a:pt x="1115" y="2087"/>
                  </a:cubicBezTo>
                  <a:cubicBezTo>
                    <a:pt x="1379" y="2087"/>
                    <a:pt x="1639" y="1977"/>
                    <a:pt x="1828" y="1756"/>
                  </a:cubicBezTo>
                  <a:cubicBezTo>
                    <a:pt x="2237" y="1347"/>
                    <a:pt x="2237" y="685"/>
                    <a:pt x="1828" y="307"/>
                  </a:cubicBez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6" name="Google Shape;10556;p85"/>
          <p:cNvSpPr/>
          <p:nvPr/>
        </p:nvSpPr>
        <p:spPr>
          <a:xfrm>
            <a:off x="4866749" y="3836225"/>
            <a:ext cx="348542" cy="348513"/>
          </a:xfrm>
          <a:custGeom>
            <a:avLst/>
            <a:gdLst/>
            <a:ahLst/>
            <a:cxnLst/>
            <a:rect l="l" t="t" r="r" b="b"/>
            <a:pathLst>
              <a:path w="11816" h="11815" extrusionOk="0">
                <a:moveTo>
                  <a:pt x="6207" y="693"/>
                </a:moveTo>
                <a:cubicBezTo>
                  <a:pt x="7877" y="819"/>
                  <a:pt x="9326" y="1670"/>
                  <a:pt x="10208" y="2993"/>
                </a:cubicBezTo>
                <a:lnTo>
                  <a:pt x="6207" y="5293"/>
                </a:lnTo>
                <a:lnTo>
                  <a:pt x="6207" y="693"/>
                </a:lnTo>
                <a:close/>
                <a:moveTo>
                  <a:pt x="10555" y="3623"/>
                </a:moveTo>
                <a:cubicBezTo>
                  <a:pt x="10901" y="4316"/>
                  <a:pt x="11090" y="5104"/>
                  <a:pt x="11090" y="5923"/>
                </a:cubicBezTo>
                <a:cubicBezTo>
                  <a:pt x="11090" y="7026"/>
                  <a:pt x="10744" y="8097"/>
                  <a:pt x="10114" y="8979"/>
                </a:cubicBezTo>
                <a:lnTo>
                  <a:pt x="6491" y="5986"/>
                </a:lnTo>
                <a:lnTo>
                  <a:pt x="10555" y="3623"/>
                </a:lnTo>
                <a:close/>
                <a:moveTo>
                  <a:pt x="5546" y="693"/>
                </a:moveTo>
                <a:lnTo>
                  <a:pt x="5546" y="5892"/>
                </a:lnTo>
                <a:cubicBezTo>
                  <a:pt x="5546" y="6018"/>
                  <a:pt x="5577" y="6081"/>
                  <a:pt x="5672" y="6175"/>
                </a:cubicBezTo>
                <a:lnTo>
                  <a:pt x="9673" y="9483"/>
                </a:lnTo>
                <a:cubicBezTo>
                  <a:pt x="8728" y="10491"/>
                  <a:pt x="7373" y="11121"/>
                  <a:pt x="5892" y="11121"/>
                </a:cubicBezTo>
                <a:cubicBezTo>
                  <a:pt x="3025" y="11121"/>
                  <a:pt x="662" y="8822"/>
                  <a:pt x="662" y="5892"/>
                </a:cubicBezTo>
                <a:cubicBezTo>
                  <a:pt x="662" y="3151"/>
                  <a:pt x="2836" y="851"/>
                  <a:pt x="5546" y="693"/>
                </a:cubicBezTo>
                <a:close/>
                <a:moveTo>
                  <a:pt x="5892" y="0"/>
                </a:moveTo>
                <a:cubicBezTo>
                  <a:pt x="2647" y="0"/>
                  <a:pt x="1" y="2615"/>
                  <a:pt x="1" y="5892"/>
                </a:cubicBezTo>
                <a:cubicBezTo>
                  <a:pt x="1" y="9168"/>
                  <a:pt x="2647" y="11814"/>
                  <a:pt x="5892" y="11814"/>
                </a:cubicBezTo>
                <a:cubicBezTo>
                  <a:pt x="9169" y="11814"/>
                  <a:pt x="11815" y="9168"/>
                  <a:pt x="11815" y="5892"/>
                </a:cubicBezTo>
                <a:cubicBezTo>
                  <a:pt x="11815" y="2678"/>
                  <a:pt x="9137" y="0"/>
                  <a:pt x="589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57" name="Google Shape;10557;p85"/>
          <p:cNvGrpSpPr/>
          <p:nvPr/>
        </p:nvGrpSpPr>
        <p:grpSpPr>
          <a:xfrm>
            <a:off x="7087019" y="2897521"/>
            <a:ext cx="328071" cy="349427"/>
            <a:chOff x="5421475" y="1945825"/>
            <a:chExt cx="278050" cy="296150"/>
          </a:xfrm>
          <a:solidFill>
            <a:schemeClr val="accent1">
              <a:lumMod val="75000"/>
            </a:schemeClr>
          </a:solidFill>
        </p:grpSpPr>
        <p:sp>
          <p:nvSpPr>
            <p:cNvPr id="10558" name="Google Shape;10558;p85"/>
            <p:cNvSpPr/>
            <p:nvPr/>
          </p:nvSpPr>
          <p:spPr>
            <a:xfrm>
              <a:off x="5472650" y="1999375"/>
              <a:ext cx="172525" cy="242600"/>
            </a:xfrm>
            <a:custGeom>
              <a:avLst/>
              <a:gdLst/>
              <a:ahLst/>
              <a:cxnLst/>
              <a:rect l="l" t="t" r="r" b="b"/>
              <a:pathLst>
                <a:path w="6901" h="9704" extrusionOk="0">
                  <a:moveTo>
                    <a:pt x="1765" y="1355"/>
                  </a:moveTo>
                  <a:cubicBezTo>
                    <a:pt x="1986" y="1355"/>
                    <a:pt x="2143" y="1513"/>
                    <a:pt x="2143" y="1702"/>
                  </a:cubicBezTo>
                  <a:lnTo>
                    <a:pt x="2143" y="2048"/>
                  </a:lnTo>
                  <a:lnTo>
                    <a:pt x="1765" y="2048"/>
                  </a:lnTo>
                  <a:cubicBezTo>
                    <a:pt x="1671" y="2048"/>
                    <a:pt x="1545" y="2048"/>
                    <a:pt x="1419" y="2111"/>
                  </a:cubicBezTo>
                  <a:lnTo>
                    <a:pt x="1419" y="1702"/>
                  </a:lnTo>
                  <a:cubicBezTo>
                    <a:pt x="1419" y="1513"/>
                    <a:pt x="1576" y="1355"/>
                    <a:pt x="1765" y="1355"/>
                  </a:cubicBezTo>
                  <a:close/>
                  <a:moveTo>
                    <a:pt x="3151" y="631"/>
                  </a:moveTo>
                  <a:cubicBezTo>
                    <a:pt x="3341" y="631"/>
                    <a:pt x="3498" y="788"/>
                    <a:pt x="3498" y="1009"/>
                  </a:cubicBezTo>
                  <a:lnTo>
                    <a:pt x="3498" y="2111"/>
                  </a:lnTo>
                  <a:cubicBezTo>
                    <a:pt x="3404" y="2048"/>
                    <a:pt x="3277" y="2017"/>
                    <a:pt x="3151" y="2017"/>
                  </a:cubicBezTo>
                  <a:lnTo>
                    <a:pt x="2805" y="2017"/>
                  </a:lnTo>
                  <a:lnTo>
                    <a:pt x="2805" y="1009"/>
                  </a:lnTo>
                  <a:cubicBezTo>
                    <a:pt x="2805" y="788"/>
                    <a:pt x="2962" y="631"/>
                    <a:pt x="3151" y="631"/>
                  </a:cubicBezTo>
                  <a:close/>
                  <a:moveTo>
                    <a:pt x="4538" y="1355"/>
                  </a:moveTo>
                  <a:cubicBezTo>
                    <a:pt x="4727" y="1355"/>
                    <a:pt x="4884" y="1513"/>
                    <a:pt x="4884" y="1702"/>
                  </a:cubicBezTo>
                  <a:lnTo>
                    <a:pt x="4884" y="3088"/>
                  </a:lnTo>
                  <a:cubicBezTo>
                    <a:pt x="4884" y="3277"/>
                    <a:pt x="4727" y="3435"/>
                    <a:pt x="4538" y="3435"/>
                  </a:cubicBezTo>
                  <a:cubicBezTo>
                    <a:pt x="4349" y="3435"/>
                    <a:pt x="4191" y="3277"/>
                    <a:pt x="4191" y="3088"/>
                  </a:cubicBezTo>
                  <a:lnTo>
                    <a:pt x="4191" y="1702"/>
                  </a:lnTo>
                  <a:cubicBezTo>
                    <a:pt x="4191" y="1513"/>
                    <a:pt x="4349" y="1355"/>
                    <a:pt x="4538" y="1355"/>
                  </a:cubicBezTo>
                  <a:close/>
                  <a:moveTo>
                    <a:pt x="5924" y="2017"/>
                  </a:moveTo>
                  <a:cubicBezTo>
                    <a:pt x="6113" y="2017"/>
                    <a:pt x="6270" y="2174"/>
                    <a:pt x="6270" y="2363"/>
                  </a:cubicBezTo>
                  <a:lnTo>
                    <a:pt x="6270" y="3088"/>
                  </a:lnTo>
                  <a:cubicBezTo>
                    <a:pt x="6270" y="3277"/>
                    <a:pt x="6113" y="3435"/>
                    <a:pt x="5924" y="3435"/>
                  </a:cubicBezTo>
                  <a:cubicBezTo>
                    <a:pt x="5703" y="3435"/>
                    <a:pt x="5546" y="3277"/>
                    <a:pt x="5546" y="3088"/>
                  </a:cubicBezTo>
                  <a:lnTo>
                    <a:pt x="5546" y="2363"/>
                  </a:lnTo>
                  <a:cubicBezTo>
                    <a:pt x="5546" y="2174"/>
                    <a:pt x="5703" y="2017"/>
                    <a:pt x="5924" y="2017"/>
                  </a:cubicBezTo>
                  <a:close/>
                  <a:moveTo>
                    <a:pt x="3120" y="2741"/>
                  </a:moveTo>
                  <a:cubicBezTo>
                    <a:pt x="3309" y="2741"/>
                    <a:pt x="3467" y="2899"/>
                    <a:pt x="3467" y="3088"/>
                  </a:cubicBezTo>
                  <a:cubicBezTo>
                    <a:pt x="3467" y="3277"/>
                    <a:pt x="3309" y="3435"/>
                    <a:pt x="3120" y="3435"/>
                  </a:cubicBezTo>
                  <a:lnTo>
                    <a:pt x="1734" y="3435"/>
                  </a:lnTo>
                  <a:cubicBezTo>
                    <a:pt x="1545" y="3435"/>
                    <a:pt x="1387" y="3592"/>
                    <a:pt x="1387" y="3781"/>
                  </a:cubicBezTo>
                  <a:cubicBezTo>
                    <a:pt x="1387" y="4002"/>
                    <a:pt x="1545" y="4159"/>
                    <a:pt x="1734" y="4159"/>
                  </a:cubicBezTo>
                  <a:cubicBezTo>
                    <a:pt x="2679" y="4159"/>
                    <a:pt x="3467" y="4947"/>
                    <a:pt x="3467" y="5892"/>
                  </a:cubicBezTo>
                  <a:cubicBezTo>
                    <a:pt x="3467" y="6081"/>
                    <a:pt x="3624" y="6238"/>
                    <a:pt x="3845" y="6238"/>
                  </a:cubicBezTo>
                  <a:cubicBezTo>
                    <a:pt x="4034" y="6238"/>
                    <a:pt x="4191" y="6081"/>
                    <a:pt x="4191" y="5892"/>
                  </a:cubicBezTo>
                  <a:cubicBezTo>
                    <a:pt x="4191" y="5167"/>
                    <a:pt x="3876" y="4537"/>
                    <a:pt x="3435" y="4096"/>
                  </a:cubicBezTo>
                  <a:cubicBezTo>
                    <a:pt x="3593" y="4065"/>
                    <a:pt x="3750" y="4002"/>
                    <a:pt x="3876" y="3876"/>
                  </a:cubicBezTo>
                  <a:cubicBezTo>
                    <a:pt x="4065" y="4033"/>
                    <a:pt x="4317" y="4159"/>
                    <a:pt x="4569" y="4159"/>
                  </a:cubicBezTo>
                  <a:cubicBezTo>
                    <a:pt x="4853" y="4159"/>
                    <a:pt x="5073" y="4033"/>
                    <a:pt x="5294" y="3876"/>
                  </a:cubicBezTo>
                  <a:cubicBezTo>
                    <a:pt x="5483" y="4033"/>
                    <a:pt x="5703" y="4159"/>
                    <a:pt x="5987" y="4159"/>
                  </a:cubicBezTo>
                  <a:cubicBezTo>
                    <a:pt x="6113" y="4159"/>
                    <a:pt x="6239" y="4096"/>
                    <a:pt x="6333" y="4065"/>
                  </a:cubicBezTo>
                  <a:lnTo>
                    <a:pt x="6333" y="5167"/>
                  </a:lnTo>
                  <a:cubicBezTo>
                    <a:pt x="6333" y="5923"/>
                    <a:pt x="5861" y="6554"/>
                    <a:pt x="5199" y="6774"/>
                  </a:cubicBezTo>
                  <a:cubicBezTo>
                    <a:pt x="5042" y="6837"/>
                    <a:pt x="4979" y="6995"/>
                    <a:pt x="4979" y="7089"/>
                  </a:cubicBezTo>
                  <a:lnTo>
                    <a:pt x="4979" y="7562"/>
                  </a:lnTo>
                  <a:lnTo>
                    <a:pt x="2206" y="7562"/>
                  </a:lnTo>
                  <a:lnTo>
                    <a:pt x="2206" y="7089"/>
                  </a:lnTo>
                  <a:cubicBezTo>
                    <a:pt x="2206" y="6932"/>
                    <a:pt x="2143" y="6837"/>
                    <a:pt x="1986" y="6774"/>
                  </a:cubicBezTo>
                  <a:cubicBezTo>
                    <a:pt x="1261" y="6554"/>
                    <a:pt x="820" y="5892"/>
                    <a:pt x="820" y="5167"/>
                  </a:cubicBezTo>
                  <a:lnTo>
                    <a:pt x="820" y="3750"/>
                  </a:lnTo>
                  <a:lnTo>
                    <a:pt x="726" y="3750"/>
                  </a:lnTo>
                  <a:cubicBezTo>
                    <a:pt x="726" y="3151"/>
                    <a:pt x="1198" y="2741"/>
                    <a:pt x="1734" y="2741"/>
                  </a:cubicBezTo>
                  <a:close/>
                  <a:moveTo>
                    <a:pt x="5199" y="8286"/>
                  </a:moveTo>
                  <a:cubicBezTo>
                    <a:pt x="5388" y="8286"/>
                    <a:pt x="5546" y="8444"/>
                    <a:pt x="5546" y="8633"/>
                  </a:cubicBezTo>
                  <a:lnTo>
                    <a:pt x="5546" y="8979"/>
                  </a:lnTo>
                  <a:lnTo>
                    <a:pt x="1387" y="8979"/>
                  </a:lnTo>
                  <a:lnTo>
                    <a:pt x="1387" y="8633"/>
                  </a:lnTo>
                  <a:cubicBezTo>
                    <a:pt x="1387" y="8444"/>
                    <a:pt x="1545" y="8286"/>
                    <a:pt x="1734" y="8286"/>
                  </a:cubicBezTo>
                  <a:close/>
                  <a:moveTo>
                    <a:pt x="3120" y="1"/>
                  </a:moveTo>
                  <a:cubicBezTo>
                    <a:pt x="2647" y="1"/>
                    <a:pt x="2269" y="316"/>
                    <a:pt x="2143" y="757"/>
                  </a:cubicBezTo>
                  <a:cubicBezTo>
                    <a:pt x="2017" y="725"/>
                    <a:pt x="1891" y="694"/>
                    <a:pt x="1734" y="694"/>
                  </a:cubicBezTo>
                  <a:cubicBezTo>
                    <a:pt x="1167" y="694"/>
                    <a:pt x="726" y="1166"/>
                    <a:pt x="726" y="1702"/>
                  </a:cubicBezTo>
                  <a:lnTo>
                    <a:pt x="726" y="2426"/>
                  </a:lnTo>
                  <a:cubicBezTo>
                    <a:pt x="285" y="2678"/>
                    <a:pt x="1" y="3214"/>
                    <a:pt x="1" y="3750"/>
                  </a:cubicBezTo>
                  <a:lnTo>
                    <a:pt x="1" y="5136"/>
                  </a:lnTo>
                  <a:cubicBezTo>
                    <a:pt x="1" y="6081"/>
                    <a:pt x="568" y="6932"/>
                    <a:pt x="1387" y="7341"/>
                  </a:cubicBezTo>
                  <a:lnTo>
                    <a:pt x="1387" y="7656"/>
                  </a:lnTo>
                  <a:cubicBezTo>
                    <a:pt x="1009" y="7814"/>
                    <a:pt x="694" y="8160"/>
                    <a:pt x="694" y="8633"/>
                  </a:cubicBezTo>
                  <a:lnTo>
                    <a:pt x="694" y="9357"/>
                  </a:lnTo>
                  <a:cubicBezTo>
                    <a:pt x="694" y="9546"/>
                    <a:pt x="852" y="9704"/>
                    <a:pt x="1041" y="9704"/>
                  </a:cubicBezTo>
                  <a:lnTo>
                    <a:pt x="5892" y="9704"/>
                  </a:lnTo>
                  <a:cubicBezTo>
                    <a:pt x="6081" y="9704"/>
                    <a:pt x="6239" y="9546"/>
                    <a:pt x="6239" y="9357"/>
                  </a:cubicBezTo>
                  <a:lnTo>
                    <a:pt x="6239" y="8633"/>
                  </a:lnTo>
                  <a:cubicBezTo>
                    <a:pt x="6239" y="8192"/>
                    <a:pt x="5955" y="7814"/>
                    <a:pt x="5514" y="7656"/>
                  </a:cubicBezTo>
                  <a:lnTo>
                    <a:pt x="5514" y="7341"/>
                  </a:lnTo>
                  <a:cubicBezTo>
                    <a:pt x="6365" y="6932"/>
                    <a:pt x="6901" y="6081"/>
                    <a:pt x="6901" y="5136"/>
                  </a:cubicBezTo>
                  <a:lnTo>
                    <a:pt x="6901" y="2363"/>
                  </a:lnTo>
                  <a:cubicBezTo>
                    <a:pt x="6901" y="1796"/>
                    <a:pt x="6428" y="1355"/>
                    <a:pt x="5892" y="1355"/>
                  </a:cubicBezTo>
                  <a:cubicBezTo>
                    <a:pt x="5766" y="1355"/>
                    <a:pt x="5609" y="1387"/>
                    <a:pt x="5483" y="1418"/>
                  </a:cubicBezTo>
                  <a:cubicBezTo>
                    <a:pt x="5357" y="1009"/>
                    <a:pt x="4979" y="694"/>
                    <a:pt x="4506" y="694"/>
                  </a:cubicBezTo>
                  <a:cubicBezTo>
                    <a:pt x="4380" y="694"/>
                    <a:pt x="4223" y="725"/>
                    <a:pt x="4097" y="757"/>
                  </a:cubicBezTo>
                  <a:cubicBezTo>
                    <a:pt x="4002" y="316"/>
                    <a:pt x="3593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85"/>
            <p:cNvSpPr/>
            <p:nvPr/>
          </p:nvSpPr>
          <p:spPr>
            <a:xfrm>
              <a:off x="5559300" y="1945825"/>
              <a:ext cx="18150" cy="44125"/>
            </a:xfrm>
            <a:custGeom>
              <a:avLst/>
              <a:gdLst/>
              <a:ahLst/>
              <a:cxnLst/>
              <a:rect l="l" t="t" r="r" b="b"/>
              <a:pathLst>
                <a:path w="726" h="176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418"/>
                  </a:lnTo>
                  <a:cubicBezTo>
                    <a:pt x="1" y="1607"/>
                    <a:pt x="158" y="1764"/>
                    <a:pt x="379" y="1764"/>
                  </a:cubicBezTo>
                  <a:cubicBezTo>
                    <a:pt x="568" y="1764"/>
                    <a:pt x="725" y="1607"/>
                    <a:pt x="725" y="1418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0" name="Google Shape;10560;p85"/>
            <p:cNvSpPr/>
            <p:nvPr/>
          </p:nvSpPr>
          <p:spPr>
            <a:xfrm>
              <a:off x="5611275" y="19639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76" y="1"/>
                  </a:moveTo>
                  <a:cubicBezTo>
                    <a:pt x="985" y="1"/>
                    <a:pt x="899" y="32"/>
                    <a:pt x="851" y="95"/>
                  </a:cubicBezTo>
                  <a:lnTo>
                    <a:pt x="127" y="788"/>
                  </a:lnTo>
                  <a:cubicBezTo>
                    <a:pt x="1" y="914"/>
                    <a:pt x="1" y="1166"/>
                    <a:pt x="127" y="1261"/>
                  </a:cubicBezTo>
                  <a:cubicBezTo>
                    <a:pt x="190" y="1340"/>
                    <a:pt x="284" y="1379"/>
                    <a:pt x="375" y="1379"/>
                  </a:cubicBezTo>
                  <a:cubicBezTo>
                    <a:pt x="466" y="1379"/>
                    <a:pt x="552" y="1340"/>
                    <a:pt x="599" y="1261"/>
                  </a:cubicBezTo>
                  <a:lnTo>
                    <a:pt x="1324" y="568"/>
                  </a:lnTo>
                  <a:cubicBezTo>
                    <a:pt x="1419" y="442"/>
                    <a:pt x="1419" y="221"/>
                    <a:pt x="1324" y="95"/>
                  </a:cubicBezTo>
                  <a:cubicBezTo>
                    <a:pt x="1261" y="32"/>
                    <a:pt x="1167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1" name="Google Shape;10561;p85"/>
            <p:cNvSpPr/>
            <p:nvPr/>
          </p:nvSpPr>
          <p:spPr>
            <a:xfrm>
              <a:off x="5664050" y="206790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40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2" name="Google Shape;10562;p85"/>
            <p:cNvSpPr/>
            <p:nvPr/>
          </p:nvSpPr>
          <p:spPr>
            <a:xfrm>
              <a:off x="5421475" y="2067900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3" name="Google Shape;10563;p85"/>
            <p:cNvSpPr/>
            <p:nvPr/>
          </p:nvSpPr>
          <p:spPr>
            <a:xfrm>
              <a:off x="5490000" y="1963925"/>
              <a:ext cx="35450" cy="33900"/>
            </a:xfrm>
            <a:custGeom>
              <a:avLst/>
              <a:gdLst/>
              <a:ahLst/>
              <a:cxnLst/>
              <a:rect l="l" t="t" r="r" b="b"/>
              <a:pathLst>
                <a:path w="1418" h="135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221"/>
                    <a:pt x="0" y="442"/>
                    <a:pt x="95" y="568"/>
                  </a:cubicBezTo>
                  <a:lnTo>
                    <a:pt x="819" y="1261"/>
                  </a:lnTo>
                  <a:cubicBezTo>
                    <a:pt x="866" y="1324"/>
                    <a:pt x="953" y="1356"/>
                    <a:pt x="1044" y="1356"/>
                  </a:cubicBezTo>
                  <a:cubicBezTo>
                    <a:pt x="1134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67" y="95"/>
                  </a:lnTo>
                  <a:cubicBezTo>
                    <a:pt x="520" y="32"/>
                    <a:pt x="433" y="1"/>
                    <a:pt x="3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4" name="Google Shape;10564;p85"/>
            <p:cNvSpPr/>
            <p:nvPr/>
          </p:nvSpPr>
          <p:spPr>
            <a:xfrm>
              <a:off x="5437225" y="1997650"/>
              <a:ext cx="37825" cy="26325"/>
            </a:xfrm>
            <a:custGeom>
              <a:avLst/>
              <a:gdLst/>
              <a:ahLst/>
              <a:cxnLst/>
              <a:rect l="l" t="t" r="r" b="b"/>
              <a:pathLst>
                <a:path w="1513" h="1053" extrusionOk="0">
                  <a:moveTo>
                    <a:pt x="422" y="0"/>
                  </a:moveTo>
                  <a:cubicBezTo>
                    <a:pt x="285" y="0"/>
                    <a:pt x="140" y="81"/>
                    <a:pt x="95" y="196"/>
                  </a:cubicBezTo>
                  <a:cubicBezTo>
                    <a:pt x="0" y="353"/>
                    <a:pt x="95" y="574"/>
                    <a:pt x="252" y="668"/>
                  </a:cubicBezTo>
                  <a:lnTo>
                    <a:pt x="945" y="1015"/>
                  </a:lnTo>
                  <a:cubicBezTo>
                    <a:pt x="989" y="1041"/>
                    <a:pt x="1039" y="1052"/>
                    <a:pt x="1091" y="1052"/>
                  </a:cubicBezTo>
                  <a:cubicBezTo>
                    <a:pt x="1227" y="1052"/>
                    <a:pt x="1372" y="971"/>
                    <a:pt x="1418" y="857"/>
                  </a:cubicBezTo>
                  <a:cubicBezTo>
                    <a:pt x="1512" y="700"/>
                    <a:pt x="1418" y="479"/>
                    <a:pt x="1260" y="385"/>
                  </a:cubicBezTo>
                  <a:lnTo>
                    <a:pt x="567" y="38"/>
                  </a:lnTo>
                  <a:cubicBezTo>
                    <a:pt x="524" y="12"/>
                    <a:pt x="473" y="0"/>
                    <a:pt x="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5" name="Google Shape;10565;p85"/>
            <p:cNvSpPr/>
            <p:nvPr/>
          </p:nvSpPr>
          <p:spPr>
            <a:xfrm>
              <a:off x="5645150" y="1998300"/>
              <a:ext cx="37825" cy="26900"/>
            </a:xfrm>
            <a:custGeom>
              <a:avLst/>
              <a:gdLst/>
              <a:ahLst/>
              <a:cxnLst/>
              <a:rect l="l" t="t" r="r" b="b"/>
              <a:pathLst>
                <a:path w="1513" h="1076" extrusionOk="0">
                  <a:moveTo>
                    <a:pt x="1098" y="0"/>
                  </a:moveTo>
                  <a:cubicBezTo>
                    <a:pt x="1046" y="0"/>
                    <a:pt x="994" y="14"/>
                    <a:pt x="946" y="44"/>
                  </a:cubicBezTo>
                  <a:lnTo>
                    <a:pt x="253" y="422"/>
                  </a:lnTo>
                  <a:cubicBezTo>
                    <a:pt x="95" y="485"/>
                    <a:pt x="1" y="674"/>
                    <a:pt x="95" y="894"/>
                  </a:cubicBezTo>
                  <a:cubicBezTo>
                    <a:pt x="142" y="1011"/>
                    <a:pt x="258" y="1076"/>
                    <a:pt x="405" y="1076"/>
                  </a:cubicBezTo>
                  <a:cubicBezTo>
                    <a:pt x="456" y="1076"/>
                    <a:pt x="511" y="1068"/>
                    <a:pt x="568" y="1052"/>
                  </a:cubicBezTo>
                  <a:lnTo>
                    <a:pt x="1261" y="674"/>
                  </a:lnTo>
                  <a:cubicBezTo>
                    <a:pt x="1418" y="611"/>
                    <a:pt x="1513" y="422"/>
                    <a:pt x="1418" y="201"/>
                  </a:cubicBezTo>
                  <a:cubicBezTo>
                    <a:pt x="1331" y="71"/>
                    <a:pt x="1214" y="0"/>
                    <a:pt x="10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66" name="Google Shape;10566;p85"/>
          <p:cNvSpPr/>
          <p:nvPr/>
        </p:nvSpPr>
        <p:spPr>
          <a:xfrm>
            <a:off x="7074326" y="3385523"/>
            <a:ext cx="353174" cy="351315"/>
          </a:xfrm>
          <a:custGeom>
            <a:avLst/>
            <a:gdLst/>
            <a:ahLst/>
            <a:cxnLst/>
            <a:rect l="l" t="t" r="r" b="b"/>
            <a:pathLst>
              <a:path w="11973" h="11910" extrusionOk="0">
                <a:moveTo>
                  <a:pt x="11027" y="662"/>
                </a:moveTo>
                <a:lnTo>
                  <a:pt x="11027" y="1387"/>
                </a:lnTo>
                <a:lnTo>
                  <a:pt x="8601" y="1387"/>
                </a:lnTo>
                <a:cubicBezTo>
                  <a:pt x="8412" y="1387"/>
                  <a:pt x="8255" y="1229"/>
                  <a:pt x="8255" y="1040"/>
                </a:cubicBezTo>
                <a:cubicBezTo>
                  <a:pt x="8255" y="820"/>
                  <a:pt x="8412" y="662"/>
                  <a:pt x="8601" y="662"/>
                </a:cubicBezTo>
                <a:close/>
                <a:moveTo>
                  <a:pt x="10366" y="2048"/>
                </a:moveTo>
                <a:lnTo>
                  <a:pt x="10366" y="2773"/>
                </a:lnTo>
                <a:lnTo>
                  <a:pt x="7940" y="2773"/>
                </a:lnTo>
                <a:cubicBezTo>
                  <a:pt x="7926" y="2775"/>
                  <a:pt x="7912" y="2776"/>
                  <a:pt x="7899" y="2776"/>
                </a:cubicBezTo>
                <a:cubicBezTo>
                  <a:pt x="7728" y="2776"/>
                  <a:pt x="7593" y="2599"/>
                  <a:pt x="7593" y="2395"/>
                </a:cubicBezTo>
                <a:cubicBezTo>
                  <a:pt x="7593" y="2206"/>
                  <a:pt x="7751" y="2048"/>
                  <a:pt x="7940" y="2048"/>
                </a:cubicBezTo>
                <a:close/>
                <a:moveTo>
                  <a:pt x="11027" y="3466"/>
                </a:moveTo>
                <a:lnTo>
                  <a:pt x="11027" y="4191"/>
                </a:lnTo>
                <a:lnTo>
                  <a:pt x="8601" y="4191"/>
                </a:lnTo>
                <a:cubicBezTo>
                  <a:pt x="8412" y="4191"/>
                  <a:pt x="8255" y="4033"/>
                  <a:pt x="8255" y="3812"/>
                </a:cubicBezTo>
                <a:cubicBezTo>
                  <a:pt x="8255" y="3623"/>
                  <a:pt x="8412" y="3466"/>
                  <a:pt x="8601" y="3466"/>
                </a:cubicBezTo>
                <a:close/>
                <a:moveTo>
                  <a:pt x="1292" y="4884"/>
                </a:moveTo>
                <a:lnTo>
                  <a:pt x="1292" y="5608"/>
                </a:lnTo>
                <a:lnTo>
                  <a:pt x="568" y="5608"/>
                </a:lnTo>
                <a:lnTo>
                  <a:pt x="568" y="4884"/>
                </a:lnTo>
                <a:close/>
                <a:moveTo>
                  <a:pt x="11027" y="4884"/>
                </a:moveTo>
                <a:lnTo>
                  <a:pt x="11027" y="5608"/>
                </a:lnTo>
                <a:lnTo>
                  <a:pt x="6207" y="5608"/>
                </a:lnTo>
                <a:lnTo>
                  <a:pt x="6207" y="4884"/>
                </a:lnTo>
                <a:close/>
                <a:moveTo>
                  <a:pt x="3718" y="2080"/>
                </a:moveTo>
                <a:cubicBezTo>
                  <a:pt x="4663" y="2080"/>
                  <a:pt x="5482" y="2867"/>
                  <a:pt x="5482" y="3844"/>
                </a:cubicBezTo>
                <a:lnTo>
                  <a:pt x="5482" y="5955"/>
                </a:lnTo>
                <a:cubicBezTo>
                  <a:pt x="5482" y="6144"/>
                  <a:pt x="5325" y="6301"/>
                  <a:pt x="5136" y="6301"/>
                </a:cubicBezTo>
                <a:lnTo>
                  <a:pt x="2300" y="6301"/>
                </a:lnTo>
                <a:cubicBezTo>
                  <a:pt x="2111" y="6301"/>
                  <a:pt x="1954" y="6144"/>
                  <a:pt x="1954" y="5955"/>
                </a:cubicBezTo>
                <a:lnTo>
                  <a:pt x="1954" y="3844"/>
                </a:lnTo>
                <a:cubicBezTo>
                  <a:pt x="1954" y="2899"/>
                  <a:pt x="2742" y="2080"/>
                  <a:pt x="3718" y="2080"/>
                </a:cubicBezTo>
                <a:close/>
                <a:moveTo>
                  <a:pt x="11027" y="6301"/>
                </a:moveTo>
                <a:lnTo>
                  <a:pt x="11027" y="7688"/>
                </a:lnTo>
                <a:lnTo>
                  <a:pt x="7593" y="7688"/>
                </a:lnTo>
                <a:lnTo>
                  <a:pt x="7593" y="6301"/>
                </a:lnTo>
                <a:lnTo>
                  <a:pt x="8948" y="6301"/>
                </a:lnTo>
                <a:lnTo>
                  <a:pt x="8948" y="6648"/>
                </a:lnTo>
                <a:cubicBezTo>
                  <a:pt x="8948" y="6868"/>
                  <a:pt x="9106" y="7026"/>
                  <a:pt x="9326" y="7026"/>
                </a:cubicBezTo>
                <a:cubicBezTo>
                  <a:pt x="9515" y="7026"/>
                  <a:pt x="9673" y="6868"/>
                  <a:pt x="9673" y="6648"/>
                </a:cubicBezTo>
                <a:lnTo>
                  <a:pt x="9673" y="6301"/>
                </a:lnTo>
                <a:close/>
                <a:moveTo>
                  <a:pt x="4443" y="8349"/>
                </a:moveTo>
                <a:cubicBezTo>
                  <a:pt x="4852" y="8349"/>
                  <a:pt x="5293" y="8633"/>
                  <a:pt x="5419" y="9074"/>
                </a:cubicBezTo>
                <a:lnTo>
                  <a:pt x="2080" y="9074"/>
                </a:lnTo>
                <a:cubicBezTo>
                  <a:pt x="2237" y="8664"/>
                  <a:pt x="2616" y="8349"/>
                  <a:pt x="3057" y="8349"/>
                </a:cubicBezTo>
                <a:close/>
                <a:moveTo>
                  <a:pt x="11027" y="8349"/>
                </a:moveTo>
                <a:lnTo>
                  <a:pt x="11027" y="9735"/>
                </a:lnTo>
                <a:lnTo>
                  <a:pt x="7593" y="9735"/>
                </a:lnTo>
                <a:lnTo>
                  <a:pt x="7593" y="8349"/>
                </a:lnTo>
                <a:lnTo>
                  <a:pt x="8948" y="8349"/>
                </a:lnTo>
                <a:lnTo>
                  <a:pt x="8948" y="8696"/>
                </a:lnTo>
                <a:cubicBezTo>
                  <a:pt x="8948" y="8916"/>
                  <a:pt x="9106" y="9074"/>
                  <a:pt x="9326" y="9074"/>
                </a:cubicBezTo>
                <a:cubicBezTo>
                  <a:pt x="9515" y="9074"/>
                  <a:pt x="9673" y="8916"/>
                  <a:pt x="9673" y="8696"/>
                </a:cubicBezTo>
                <a:lnTo>
                  <a:pt x="9673" y="8349"/>
                </a:lnTo>
                <a:close/>
                <a:moveTo>
                  <a:pt x="8633" y="0"/>
                </a:moveTo>
                <a:cubicBezTo>
                  <a:pt x="8066" y="0"/>
                  <a:pt x="7625" y="473"/>
                  <a:pt x="7625" y="1040"/>
                </a:cubicBezTo>
                <a:cubicBezTo>
                  <a:pt x="7625" y="1135"/>
                  <a:pt x="7656" y="1292"/>
                  <a:pt x="7688" y="1418"/>
                </a:cubicBezTo>
                <a:cubicBezTo>
                  <a:pt x="7278" y="1544"/>
                  <a:pt x="6963" y="1922"/>
                  <a:pt x="6963" y="2395"/>
                </a:cubicBezTo>
                <a:cubicBezTo>
                  <a:pt x="6963" y="2678"/>
                  <a:pt x="7058" y="2962"/>
                  <a:pt x="7278" y="3151"/>
                </a:cubicBezTo>
                <a:cubicBezTo>
                  <a:pt x="7373" y="3308"/>
                  <a:pt x="7530" y="3403"/>
                  <a:pt x="7751" y="3434"/>
                </a:cubicBezTo>
                <a:cubicBezTo>
                  <a:pt x="7688" y="3560"/>
                  <a:pt x="7656" y="3655"/>
                  <a:pt x="7656" y="3812"/>
                </a:cubicBezTo>
                <a:cubicBezTo>
                  <a:pt x="7656" y="3939"/>
                  <a:pt x="7688" y="4065"/>
                  <a:pt x="7751" y="4191"/>
                </a:cubicBezTo>
                <a:lnTo>
                  <a:pt x="6270" y="4191"/>
                </a:lnTo>
                <a:lnTo>
                  <a:pt x="6270" y="3812"/>
                </a:lnTo>
                <a:cubicBezTo>
                  <a:pt x="6270" y="2489"/>
                  <a:pt x="5167" y="1387"/>
                  <a:pt x="3844" y="1387"/>
                </a:cubicBezTo>
                <a:cubicBezTo>
                  <a:pt x="2490" y="1387"/>
                  <a:pt x="1387" y="2489"/>
                  <a:pt x="1387" y="3812"/>
                </a:cubicBezTo>
                <a:lnTo>
                  <a:pt x="1387" y="4191"/>
                </a:lnTo>
                <a:lnTo>
                  <a:pt x="379" y="4191"/>
                </a:lnTo>
                <a:cubicBezTo>
                  <a:pt x="158" y="4191"/>
                  <a:pt x="1" y="4348"/>
                  <a:pt x="1" y="4537"/>
                </a:cubicBezTo>
                <a:lnTo>
                  <a:pt x="1" y="11500"/>
                </a:lnTo>
                <a:cubicBezTo>
                  <a:pt x="1" y="11689"/>
                  <a:pt x="158" y="11846"/>
                  <a:pt x="379" y="11846"/>
                </a:cubicBezTo>
                <a:cubicBezTo>
                  <a:pt x="568" y="11846"/>
                  <a:pt x="725" y="11689"/>
                  <a:pt x="725" y="11500"/>
                </a:cubicBezTo>
                <a:lnTo>
                  <a:pt x="725" y="6301"/>
                </a:lnTo>
                <a:lnTo>
                  <a:pt x="1481" y="6301"/>
                </a:lnTo>
                <a:cubicBezTo>
                  <a:pt x="1639" y="6711"/>
                  <a:pt x="1985" y="7026"/>
                  <a:pt x="2458" y="7026"/>
                </a:cubicBezTo>
                <a:lnTo>
                  <a:pt x="3529" y="7026"/>
                </a:lnTo>
                <a:lnTo>
                  <a:pt x="3529" y="7719"/>
                </a:lnTo>
                <a:lnTo>
                  <a:pt x="3151" y="7719"/>
                </a:lnTo>
                <a:cubicBezTo>
                  <a:pt x="2237" y="7719"/>
                  <a:pt x="1387" y="8507"/>
                  <a:pt x="1387" y="9452"/>
                </a:cubicBezTo>
                <a:cubicBezTo>
                  <a:pt x="1387" y="9641"/>
                  <a:pt x="1544" y="9798"/>
                  <a:pt x="1733" y="9798"/>
                </a:cubicBezTo>
                <a:lnTo>
                  <a:pt x="3529" y="9798"/>
                </a:lnTo>
                <a:lnTo>
                  <a:pt x="3529" y="10523"/>
                </a:lnTo>
                <a:lnTo>
                  <a:pt x="2458" y="10523"/>
                </a:lnTo>
                <a:cubicBezTo>
                  <a:pt x="1859" y="10523"/>
                  <a:pt x="1418" y="10996"/>
                  <a:pt x="1418" y="11531"/>
                </a:cubicBezTo>
                <a:cubicBezTo>
                  <a:pt x="1418" y="11752"/>
                  <a:pt x="1576" y="11909"/>
                  <a:pt x="1796" y="11909"/>
                </a:cubicBezTo>
                <a:cubicBezTo>
                  <a:pt x="1985" y="11909"/>
                  <a:pt x="2143" y="11752"/>
                  <a:pt x="2143" y="11531"/>
                </a:cubicBezTo>
                <a:cubicBezTo>
                  <a:pt x="2143" y="11342"/>
                  <a:pt x="2300" y="11185"/>
                  <a:pt x="2490" y="11185"/>
                </a:cubicBezTo>
                <a:lnTo>
                  <a:pt x="3561" y="11185"/>
                </a:lnTo>
                <a:lnTo>
                  <a:pt x="3561" y="11531"/>
                </a:lnTo>
                <a:cubicBezTo>
                  <a:pt x="3561" y="11752"/>
                  <a:pt x="3718" y="11909"/>
                  <a:pt x="3907" y="11909"/>
                </a:cubicBezTo>
                <a:cubicBezTo>
                  <a:pt x="4096" y="11909"/>
                  <a:pt x="4254" y="11752"/>
                  <a:pt x="4254" y="11531"/>
                </a:cubicBezTo>
                <a:lnTo>
                  <a:pt x="4254" y="11185"/>
                </a:lnTo>
                <a:lnTo>
                  <a:pt x="5325" y="11185"/>
                </a:lnTo>
                <a:cubicBezTo>
                  <a:pt x="5514" y="11185"/>
                  <a:pt x="5672" y="11342"/>
                  <a:pt x="5672" y="11531"/>
                </a:cubicBezTo>
                <a:cubicBezTo>
                  <a:pt x="5672" y="11752"/>
                  <a:pt x="5829" y="11909"/>
                  <a:pt x="6050" y="11909"/>
                </a:cubicBezTo>
                <a:cubicBezTo>
                  <a:pt x="6239" y="11909"/>
                  <a:pt x="6396" y="11752"/>
                  <a:pt x="6396" y="11531"/>
                </a:cubicBezTo>
                <a:cubicBezTo>
                  <a:pt x="6396" y="10964"/>
                  <a:pt x="5924" y="10523"/>
                  <a:pt x="5356" y="10523"/>
                </a:cubicBezTo>
                <a:lnTo>
                  <a:pt x="4317" y="10523"/>
                </a:lnTo>
                <a:lnTo>
                  <a:pt x="4317" y="9798"/>
                </a:lnTo>
                <a:lnTo>
                  <a:pt x="6081" y="9798"/>
                </a:lnTo>
                <a:cubicBezTo>
                  <a:pt x="6270" y="9798"/>
                  <a:pt x="6428" y="9641"/>
                  <a:pt x="6428" y="9452"/>
                </a:cubicBezTo>
                <a:cubicBezTo>
                  <a:pt x="6428" y="8507"/>
                  <a:pt x="5640" y="7719"/>
                  <a:pt x="4663" y="7719"/>
                </a:cubicBezTo>
                <a:lnTo>
                  <a:pt x="4317" y="7719"/>
                </a:lnTo>
                <a:lnTo>
                  <a:pt x="4317" y="7026"/>
                </a:lnTo>
                <a:lnTo>
                  <a:pt x="5356" y="7026"/>
                </a:lnTo>
                <a:cubicBezTo>
                  <a:pt x="5798" y="7026"/>
                  <a:pt x="6207" y="6742"/>
                  <a:pt x="6365" y="6301"/>
                </a:cubicBezTo>
                <a:lnTo>
                  <a:pt x="7089" y="6301"/>
                </a:lnTo>
                <a:lnTo>
                  <a:pt x="7089" y="11500"/>
                </a:lnTo>
                <a:cubicBezTo>
                  <a:pt x="7089" y="11689"/>
                  <a:pt x="7247" y="11846"/>
                  <a:pt x="7467" y="11846"/>
                </a:cubicBezTo>
                <a:cubicBezTo>
                  <a:pt x="7656" y="11846"/>
                  <a:pt x="7814" y="11689"/>
                  <a:pt x="7814" y="11500"/>
                </a:cubicBezTo>
                <a:lnTo>
                  <a:pt x="7814" y="10492"/>
                </a:lnTo>
                <a:lnTo>
                  <a:pt x="11279" y="10492"/>
                </a:lnTo>
                <a:lnTo>
                  <a:pt x="11279" y="11500"/>
                </a:lnTo>
                <a:cubicBezTo>
                  <a:pt x="11279" y="11689"/>
                  <a:pt x="11437" y="11846"/>
                  <a:pt x="11626" y="11846"/>
                </a:cubicBezTo>
                <a:cubicBezTo>
                  <a:pt x="11815" y="11846"/>
                  <a:pt x="11972" y="11689"/>
                  <a:pt x="11972" y="11500"/>
                </a:cubicBezTo>
                <a:lnTo>
                  <a:pt x="11972" y="3151"/>
                </a:lnTo>
                <a:cubicBezTo>
                  <a:pt x="11972" y="2962"/>
                  <a:pt x="11815" y="2804"/>
                  <a:pt x="11626" y="2804"/>
                </a:cubicBezTo>
                <a:lnTo>
                  <a:pt x="11279" y="2804"/>
                </a:lnTo>
                <a:lnTo>
                  <a:pt x="11279" y="2080"/>
                </a:lnTo>
                <a:lnTo>
                  <a:pt x="11626" y="2080"/>
                </a:lnTo>
                <a:cubicBezTo>
                  <a:pt x="11815" y="2080"/>
                  <a:pt x="11972" y="1922"/>
                  <a:pt x="11972" y="1733"/>
                </a:cubicBezTo>
                <a:lnTo>
                  <a:pt x="11972" y="347"/>
                </a:lnTo>
                <a:cubicBezTo>
                  <a:pt x="11752" y="158"/>
                  <a:pt x="11594" y="0"/>
                  <a:pt x="1140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67" name="Google Shape;10567;p85"/>
          <p:cNvGrpSpPr/>
          <p:nvPr/>
        </p:nvGrpSpPr>
        <p:grpSpPr>
          <a:xfrm>
            <a:off x="7075869" y="3898073"/>
            <a:ext cx="350371" cy="224918"/>
            <a:chOff x="5411225" y="2726350"/>
            <a:chExt cx="296950" cy="190625"/>
          </a:xfrm>
          <a:solidFill>
            <a:schemeClr val="accent1">
              <a:lumMod val="75000"/>
            </a:schemeClr>
          </a:solidFill>
        </p:grpSpPr>
        <p:sp>
          <p:nvSpPr>
            <p:cNvPr id="10568" name="Google Shape;10568;p85"/>
            <p:cNvSpPr/>
            <p:nvPr/>
          </p:nvSpPr>
          <p:spPr>
            <a:xfrm>
              <a:off x="5534100" y="279487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09" y="662"/>
                  </a:moveTo>
                  <a:cubicBezTo>
                    <a:pt x="1229" y="662"/>
                    <a:pt x="1387" y="851"/>
                    <a:pt x="1387" y="1040"/>
                  </a:cubicBezTo>
                  <a:cubicBezTo>
                    <a:pt x="1387" y="1229"/>
                    <a:pt x="1229" y="1387"/>
                    <a:pt x="1009" y="1387"/>
                  </a:cubicBezTo>
                  <a:cubicBezTo>
                    <a:pt x="819" y="1387"/>
                    <a:pt x="662" y="1229"/>
                    <a:pt x="662" y="1040"/>
                  </a:cubicBezTo>
                  <a:cubicBezTo>
                    <a:pt x="662" y="851"/>
                    <a:pt x="819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39"/>
                    <a:pt x="473" y="2048"/>
                    <a:pt x="1009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80" y="473"/>
                    <a:pt x="1607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9" name="Google Shape;10569;p85"/>
            <p:cNvSpPr/>
            <p:nvPr/>
          </p:nvSpPr>
          <p:spPr>
            <a:xfrm>
              <a:off x="5411225" y="2726350"/>
              <a:ext cx="296950" cy="190625"/>
            </a:xfrm>
            <a:custGeom>
              <a:avLst/>
              <a:gdLst/>
              <a:ahLst/>
              <a:cxnLst/>
              <a:rect l="l" t="t" r="r" b="b"/>
              <a:pathLst>
                <a:path w="11878" h="7625" extrusionOk="0">
                  <a:moveTo>
                    <a:pt x="5924" y="662"/>
                  </a:moveTo>
                  <a:cubicBezTo>
                    <a:pt x="7404" y="662"/>
                    <a:pt x="8759" y="1576"/>
                    <a:pt x="9641" y="2332"/>
                  </a:cubicBezTo>
                  <a:cubicBezTo>
                    <a:pt x="9736" y="2395"/>
                    <a:pt x="9830" y="2489"/>
                    <a:pt x="9925" y="2584"/>
                  </a:cubicBezTo>
                  <a:cubicBezTo>
                    <a:pt x="8696" y="2080"/>
                    <a:pt x="7278" y="1733"/>
                    <a:pt x="5924" y="1733"/>
                  </a:cubicBezTo>
                  <a:cubicBezTo>
                    <a:pt x="4569" y="1733"/>
                    <a:pt x="3183" y="2080"/>
                    <a:pt x="1954" y="2584"/>
                  </a:cubicBezTo>
                  <a:cubicBezTo>
                    <a:pt x="2048" y="2521"/>
                    <a:pt x="2111" y="2458"/>
                    <a:pt x="2206" y="2395"/>
                  </a:cubicBezTo>
                  <a:cubicBezTo>
                    <a:pt x="3151" y="1544"/>
                    <a:pt x="4474" y="662"/>
                    <a:pt x="5924" y="662"/>
                  </a:cubicBezTo>
                  <a:close/>
                  <a:moveTo>
                    <a:pt x="5924" y="2426"/>
                  </a:moveTo>
                  <a:cubicBezTo>
                    <a:pt x="6333" y="2426"/>
                    <a:pt x="6711" y="2489"/>
                    <a:pt x="7089" y="2521"/>
                  </a:cubicBezTo>
                  <a:cubicBezTo>
                    <a:pt x="7467" y="2836"/>
                    <a:pt x="7656" y="3308"/>
                    <a:pt x="7656" y="3813"/>
                  </a:cubicBezTo>
                  <a:cubicBezTo>
                    <a:pt x="7656" y="4758"/>
                    <a:pt x="6869" y="5545"/>
                    <a:pt x="5924" y="5545"/>
                  </a:cubicBezTo>
                  <a:cubicBezTo>
                    <a:pt x="4978" y="5545"/>
                    <a:pt x="4191" y="4758"/>
                    <a:pt x="4191" y="3813"/>
                  </a:cubicBezTo>
                  <a:cubicBezTo>
                    <a:pt x="4191" y="3308"/>
                    <a:pt x="4411" y="2836"/>
                    <a:pt x="4789" y="2521"/>
                  </a:cubicBezTo>
                  <a:cubicBezTo>
                    <a:pt x="5136" y="2489"/>
                    <a:pt x="5545" y="2426"/>
                    <a:pt x="5924" y="2426"/>
                  </a:cubicBezTo>
                  <a:close/>
                  <a:moveTo>
                    <a:pt x="3781" y="2710"/>
                  </a:moveTo>
                  <a:lnTo>
                    <a:pt x="3781" y="2710"/>
                  </a:lnTo>
                  <a:cubicBezTo>
                    <a:pt x="3624" y="3056"/>
                    <a:pt x="3498" y="3434"/>
                    <a:pt x="3498" y="3813"/>
                  </a:cubicBezTo>
                  <a:cubicBezTo>
                    <a:pt x="3498" y="5167"/>
                    <a:pt x="4600" y="6270"/>
                    <a:pt x="5924" y="6270"/>
                  </a:cubicBezTo>
                  <a:cubicBezTo>
                    <a:pt x="7278" y="6270"/>
                    <a:pt x="8381" y="5167"/>
                    <a:pt x="8381" y="3813"/>
                  </a:cubicBezTo>
                  <a:cubicBezTo>
                    <a:pt x="8381" y="3434"/>
                    <a:pt x="8286" y="3056"/>
                    <a:pt x="8097" y="2710"/>
                  </a:cubicBezTo>
                  <a:lnTo>
                    <a:pt x="8097" y="2710"/>
                  </a:lnTo>
                  <a:cubicBezTo>
                    <a:pt x="9137" y="2993"/>
                    <a:pt x="10145" y="3434"/>
                    <a:pt x="11027" y="3907"/>
                  </a:cubicBezTo>
                  <a:cubicBezTo>
                    <a:pt x="10744" y="4222"/>
                    <a:pt x="10240" y="4789"/>
                    <a:pt x="9547" y="5356"/>
                  </a:cubicBezTo>
                  <a:cubicBezTo>
                    <a:pt x="8601" y="6144"/>
                    <a:pt x="7310" y="6932"/>
                    <a:pt x="5924" y="6932"/>
                  </a:cubicBezTo>
                  <a:cubicBezTo>
                    <a:pt x="4474" y="6932"/>
                    <a:pt x="3088" y="6018"/>
                    <a:pt x="2237" y="5262"/>
                  </a:cubicBezTo>
                  <a:cubicBezTo>
                    <a:pt x="1607" y="4726"/>
                    <a:pt x="1135" y="4222"/>
                    <a:pt x="851" y="3907"/>
                  </a:cubicBezTo>
                  <a:cubicBezTo>
                    <a:pt x="1733" y="3371"/>
                    <a:pt x="2710" y="2962"/>
                    <a:pt x="3781" y="2710"/>
                  </a:cubicBezTo>
                  <a:close/>
                  <a:moveTo>
                    <a:pt x="5924" y="0"/>
                  </a:moveTo>
                  <a:cubicBezTo>
                    <a:pt x="4411" y="0"/>
                    <a:pt x="2931" y="820"/>
                    <a:pt x="1765" y="1796"/>
                  </a:cubicBezTo>
                  <a:cubicBezTo>
                    <a:pt x="725" y="2678"/>
                    <a:pt x="95" y="3592"/>
                    <a:pt x="64" y="3624"/>
                  </a:cubicBezTo>
                  <a:cubicBezTo>
                    <a:pt x="1" y="3750"/>
                    <a:pt x="1" y="3907"/>
                    <a:pt x="64" y="4002"/>
                  </a:cubicBezTo>
                  <a:cubicBezTo>
                    <a:pt x="95" y="4065"/>
                    <a:pt x="725" y="4915"/>
                    <a:pt x="1765" y="5829"/>
                  </a:cubicBezTo>
                  <a:cubicBezTo>
                    <a:pt x="2931" y="6805"/>
                    <a:pt x="4348" y="7625"/>
                    <a:pt x="5924" y="7625"/>
                  </a:cubicBezTo>
                  <a:cubicBezTo>
                    <a:pt x="7436" y="7625"/>
                    <a:pt x="8759" y="6900"/>
                    <a:pt x="9925" y="5955"/>
                  </a:cubicBezTo>
                  <a:cubicBezTo>
                    <a:pt x="10712" y="5325"/>
                    <a:pt x="11374" y="4600"/>
                    <a:pt x="11815" y="4002"/>
                  </a:cubicBezTo>
                  <a:cubicBezTo>
                    <a:pt x="11878" y="3907"/>
                    <a:pt x="11878" y="3750"/>
                    <a:pt x="11815" y="3624"/>
                  </a:cubicBezTo>
                  <a:cubicBezTo>
                    <a:pt x="11752" y="3592"/>
                    <a:pt x="11122" y="2710"/>
                    <a:pt x="10114" y="1796"/>
                  </a:cubicBezTo>
                  <a:cubicBezTo>
                    <a:pt x="8916" y="820"/>
                    <a:pt x="7499" y="0"/>
                    <a:pt x="59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70" name="Google Shape;10570;p85"/>
          <p:cNvGrpSpPr/>
          <p:nvPr/>
        </p:nvGrpSpPr>
        <p:grpSpPr>
          <a:xfrm>
            <a:off x="6185904" y="4287346"/>
            <a:ext cx="351286" cy="326390"/>
            <a:chOff x="6524150" y="1938725"/>
            <a:chExt cx="297725" cy="276625"/>
          </a:xfrm>
          <a:solidFill>
            <a:schemeClr val="accent1">
              <a:lumMod val="75000"/>
            </a:schemeClr>
          </a:solidFill>
        </p:grpSpPr>
        <p:sp>
          <p:nvSpPr>
            <p:cNvPr id="10571" name="Google Shape;10571;p85"/>
            <p:cNvSpPr/>
            <p:nvPr/>
          </p:nvSpPr>
          <p:spPr>
            <a:xfrm>
              <a:off x="6524150" y="2025375"/>
              <a:ext cx="297725" cy="189975"/>
            </a:xfrm>
            <a:custGeom>
              <a:avLst/>
              <a:gdLst/>
              <a:ahLst/>
              <a:cxnLst/>
              <a:rect l="l" t="t" r="r" b="b"/>
              <a:pathLst>
                <a:path w="11909" h="7599" extrusionOk="0">
                  <a:moveTo>
                    <a:pt x="9767" y="2079"/>
                  </a:moveTo>
                  <a:lnTo>
                    <a:pt x="9767" y="5198"/>
                  </a:lnTo>
                  <a:cubicBezTo>
                    <a:pt x="9735" y="5041"/>
                    <a:pt x="9672" y="4915"/>
                    <a:pt x="9546" y="4789"/>
                  </a:cubicBezTo>
                  <a:lnTo>
                    <a:pt x="7813" y="3056"/>
                  </a:lnTo>
                  <a:cubicBezTo>
                    <a:pt x="7624" y="2867"/>
                    <a:pt x="7341" y="2741"/>
                    <a:pt x="7057" y="2741"/>
                  </a:cubicBezTo>
                  <a:lnTo>
                    <a:pt x="6018" y="2741"/>
                  </a:lnTo>
                  <a:cubicBezTo>
                    <a:pt x="5923" y="2741"/>
                    <a:pt x="5797" y="2836"/>
                    <a:pt x="5734" y="2930"/>
                  </a:cubicBezTo>
                  <a:lnTo>
                    <a:pt x="5482" y="3403"/>
                  </a:lnTo>
                  <a:cubicBezTo>
                    <a:pt x="5293" y="3812"/>
                    <a:pt x="4883" y="4001"/>
                    <a:pt x="4505" y="4001"/>
                  </a:cubicBezTo>
                  <a:lnTo>
                    <a:pt x="5356" y="2269"/>
                  </a:lnTo>
                  <a:cubicBezTo>
                    <a:pt x="5419" y="2143"/>
                    <a:pt x="5576" y="2079"/>
                    <a:pt x="5671" y="2079"/>
                  </a:cubicBezTo>
                  <a:close/>
                  <a:moveTo>
                    <a:pt x="1418" y="2079"/>
                  </a:moveTo>
                  <a:lnTo>
                    <a:pt x="1418" y="5545"/>
                  </a:lnTo>
                  <a:lnTo>
                    <a:pt x="725" y="5545"/>
                  </a:lnTo>
                  <a:lnTo>
                    <a:pt x="725" y="2079"/>
                  </a:lnTo>
                  <a:close/>
                  <a:moveTo>
                    <a:pt x="11153" y="2079"/>
                  </a:moveTo>
                  <a:lnTo>
                    <a:pt x="11153" y="5545"/>
                  </a:lnTo>
                  <a:lnTo>
                    <a:pt x="10460" y="5545"/>
                  </a:lnTo>
                  <a:lnTo>
                    <a:pt x="10460" y="2079"/>
                  </a:lnTo>
                  <a:close/>
                  <a:moveTo>
                    <a:pt x="6931" y="630"/>
                  </a:moveTo>
                  <a:cubicBezTo>
                    <a:pt x="6774" y="1008"/>
                    <a:pt x="6427" y="1323"/>
                    <a:pt x="5955" y="1323"/>
                  </a:cubicBezTo>
                  <a:lnTo>
                    <a:pt x="5671" y="1323"/>
                  </a:lnTo>
                  <a:cubicBezTo>
                    <a:pt x="5293" y="1323"/>
                    <a:pt x="4946" y="1575"/>
                    <a:pt x="4726" y="1922"/>
                  </a:cubicBezTo>
                  <a:lnTo>
                    <a:pt x="3655" y="4064"/>
                  </a:lnTo>
                  <a:cubicBezTo>
                    <a:pt x="3623" y="4127"/>
                    <a:pt x="3623" y="4253"/>
                    <a:pt x="3655" y="4316"/>
                  </a:cubicBezTo>
                  <a:cubicBezTo>
                    <a:pt x="3718" y="4411"/>
                    <a:pt x="3781" y="4474"/>
                    <a:pt x="3875" y="4537"/>
                  </a:cubicBezTo>
                  <a:cubicBezTo>
                    <a:pt x="4088" y="4627"/>
                    <a:pt x="4310" y="4670"/>
                    <a:pt x="4532" y="4670"/>
                  </a:cubicBezTo>
                  <a:cubicBezTo>
                    <a:pt x="5165" y="4670"/>
                    <a:pt x="5785" y="4316"/>
                    <a:pt x="6112" y="3686"/>
                  </a:cubicBezTo>
                  <a:lnTo>
                    <a:pt x="6238" y="3434"/>
                  </a:lnTo>
                  <a:lnTo>
                    <a:pt x="7026" y="3434"/>
                  </a:lnTo>
                  <a:cubicBezTo>
                    <a:pt x="7089" y="3434"/>
                    <a:pt x="7215" y="3466"/>
                    <a:pt x="7246" y="3529"/>
                  </a:cubicBezTo>
                  <a:lnTo>
                    <a:pt x="8979" y="5261"/>
                  </a:lnTo>
                  <a:cubicBezTo>
                    <a:pt x="9137" y="5419"/>
                    <a:pt x="9137" y="5545"/>
                    <a:pt x="9105" y="5640"/>
                  </a:cubicBezTo>
                  <a:cubicBezTo>
                    <a:pt x="9105" y="5671"/>
                    <a:pt x="9042" y="5829"/>
                    <a:pt x="8885" y="5860"/>
                  </a:cubicBezTo>
                  <a:lnTo>
                    <a:pt x="5576" y="6805"/>
                  </a:lnTo>
                  <a:cubicBezTo>
                    <a:pt x="5543" y="6814"/>
                    <a:pt x="5507" y="6818"/>
                    <a:pt x="5470" y="6818"/>
                  </a:cubicBezTo>
                  <a:cubicBezTo>
                    <a:pt x="5371" y="6818"/>
                    <a:pt x="5268" y="6788"/>
                    <a:pt x="5198" y="6742"/>
                  </a:cubicBezTo>
                  <a:lnTo>
                    <a:pt x="4096" y="5640"/>
                  </a:lnTo>
                  <a:cubicBezTo>
                    <a:pt x="4033" y="5545"/>
                    <a:pt x="3938" y="5514"/>
                    <a:pt x="3875" y="5514"/>
                  </a:cubicBezTo>
                  <a:lnTo>
                    <a:pt x="2111" y="5514"/>
                  </a:lnTo>
                  <a:lnTo>
                    <a:pt x="2111" y="2048"/>
                  </a:lnTo>
                  <a:lnTo>
                    <a:pt x="2741" y="2048"/>
                  </a:lnTo>
                  <a:cubicBezTo>
                    <a:pt x="3119" y="2048"/>
                    <a:pt x="3466" y="1796"/>
                    <a:pt x="3686" y="1449"/>
                  </a:cubicBezTo>
                  <a:lnTo>
                    <a:pt x="4001" y="819"/>
                  </a:lnTo>
                  <a:cubicBezTo>
                    <a:pt x="4064" y="693"/>
                    <a:pt x="4190" y="630"/>
                    <a:pt x="4316" y="630"/>
                  </a:cubicBezTo>
                  <a:close/>
                  <a:moveTo>
                    <a:pt x="4316" y="0"/>
                  </a:moveTo>
                  <a:cubicBezTo>
                    <a:pt x="3907" y="0"/>
                    <a:pt x="3560" y="221"/>
                    <a:pt x="3371" y="599"/>
                  </a:cubicBezTo>
                  <a:lnTo>
                    <a:pt x="3056" y="1229"/>
                  </a:lnTo>
                  <a:cubicBezTo>
                    <a:pt x="2962" y="1323"/>
                    <a:pt x="2836" y="1418"/>
                    <a:pt x="2741" y="1418"/>
                  </a:cubicBezTo>
                  <a:lnTo>
                    <a:pt x="378" y="1418"/>
                  </a:lnTo>
                  <a:cubicBezTo>
                    <a:pt x="158" y="1418"/>
                    <a:pt x="0" y="1575"/>
                    <a:pt x="0" y="1764"/>
                  </a:cubicBezTo>
                  <a:lnTo>
                    <a:pt x="0" y="5955"/>
                  </a:lnTo>
                  <a:cubicBezTo>
                    <a:pt x="0" y="6144"/>
                    <a:pt x="158" y="6301"/>
                    <a:pt x="378" y="6301"/>
                  </a:cubicBezTo>
                  <a:lnTo>
                    <a:pt x="3718" y="6301"/>
                  </a:lnTo>
                  <a:lnTo>
                    <a:pt x="4694" y="7278"/>
                  </a:lnTo>
                  <a:cubicBezTo>
                    <a:pt x="4894" y="7477"/>
                    <a:pt x="5139" y="7598"/>
                    <a:pt x="5410" y="7598"/>
                  </a:cubicBezTo>
                  <a:cubicBezTo>
                    <a:pt x="5525" y="7598"/>
                    <a:pt x="5644" y="7577"/>
                    <a:pt x="5766" y="7530"/>
                  </a:cubicBezTo>
                  <a:lnTo>
                    <a:pt x="9074" y="6553"/>
                  </a:lnTo>
                  <a:cubicBezTo>
                    <a:pt x="9263" y="6522"/>
                    <a:pt x="9420" y="6396"/>
                    <a:pt x="9578" y="6238"/>
                  </a:cubicBezTo>
                  <a:lnTo>
                    <a:pt x="11562" y="6238"/>
                  </a:lnTo>
                  <a:cubicBezTo>
                    <a:pt x="11751" y="6238"/>
                    <a:pt x="11909" y="6081"/>
                    <a:pt x="11909" y="5892"/>
                  </a:cubicBezTo>
                  <a:lnTo>
                    <a:pt x="11909" y="1733"/>
                  </a:lnTo>
                  <a:cubicBezTo>
                    <a:pt x="11877" y="1544"/>
                    <a:pt x="11720" y="1386"/>
                    <a:pt x="11499" y="1386"/>
                  </a:cubicBezTo>
                  <a:lnTo>
                    <a:pt x="7341" y="1386"/>
                  </a:lnTo>
                  <a:cubicBezTo>
                    <a:pt x="7561" y="1103"/>
                    <a:pt x="7687" y="693"/>
                    <a:pt x="7687" y="347"/>
                  </a:cubicBezTo>
                  <a:cubicBezTo>
                    <a:pt x="7687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2" name="Google Shape;10572;p85"/>
            <p:cNvSpPr/>
            <p:nvPr/>
          </p:nvSpPr>
          <p:spPr>
            <a:xfrm>
              <a:off x="6664325" y="1938725"/>
              <a:ext cx="17375" cy="43350"/>
            </a:xfrm>
            <a:custGeom>
              <a:avLst/>
              <a:gdLst/>
              <a:ahLst/>
              <a:cxnLst/>
              <a:rect l="l" t="t" r="r" b="b"/>
              <a:pathLst>
                <a:path w="695" h="1734" extrusionOk="0"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lnTo>
                    <a:pt x="1" y="1355"/>
                  </a:lnTo>
                  <a:cubicBezTo>
                    <a:pt x="1" y="1576"/>
                    <a:pt x="159" y="1733"/>
                    <a:pt x="348" y="1733"/>
                  </a:cubicBezTo>
                  <a:cubicBezTo>
                    <a:pt x="537" y="1733"/>
                    <a:pt x="694" y="1576"/>
                    <a:pt x="694" y="1355"/>
                  </a:cubicBezTo>
                  <a:lnTo>
                    <a:pt x="694" y="347"/>
                  </a:lnTo>
                  <a:cubicBezTo>
                    <a:pt x="694" y="158"/>
                    <a:pt x="537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3" name="Google Shape;10573;p85"/>
            <p:cNvSpPr/>
            <p:nvPr/>
          </p:nvSpPr>
          <p:spPr>
            <a:xfrm>
              <a:off x="6594250" y="1972800"/>
              <a:ext cx="35450" cy="35275"/>
            </a:xfrm>
            <a:custGeom>
              <a:avLst/>
              <a:gdLst/>
              <a:ahLst/>
              <a:cxnLst/>
              <a:rect l="l" t="t" r="r" b="b"/>
              <a:pathLst>
                <a:path w="1418" h="1411" extrusionOk="0">
                  <a:moveTo>
                    <a:pt x="374" y="0"/>
                  </a:moveTo>
                  <a:cubicBezTo>
                    <a:pt x="291" y="0"/>
                    <a:pt x="205" y="40"/>
                    <a:pt x="126" y="118"/>
                  </a:cubicBezTo>
                  <a:cubicBezTo>
                    <a:pt x="0" y="244"/>
                    <a:pt x="0" y="496"/>
                    <a:pt x="126" y="591"/>
                  </a:cubicBezTo>
                  <a:lnTo>
                    <a:pt x="819" y="1316"/>
                  </a:lnTo>
                  <a:cubicBezTo>
                    <a:pt x="882" y="1379"/>
                    <a:pt x="969" y="1410"/>
                    <a:pt x="1055" y="1410"/>
                  </a:cubicBezTo>
                  <a:cubicBezTo>
                    <a:pt x="1142" y="1410"/>
                    <a:pt x="1229" y="1379"/>
                    <a:pt x="1292" y="1316"/>
                  </a:cubicBezTo>
                  <a:cubicBezTo>
                    <a:pt x="1418" y="1190"/>
                    <a:pt x="1418" y="969"/>
                    <a:pt x="1292" y="843"/>
                  </a:cubicBezTo>
                  <a:lnTo>
                    <a:pt x="599" y="118"/>
                  </a:lnTo>
                  <a:cubicBezTo>
                    <a:pt x="536" y="40"/>
                    <a:pt x="457" y="0"/>
                    <a:pt x="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4" name="Google Shape;10574;p85"/>
            <p:cNvSpPr/>
            <p:nvPr/>
          </p:nvSpPr>
          <p:spPr>
            <a:xfrm>
              <a:off x="6715525" y="1972800"/>
              <a:ext cx="35475" cy="35275"/>
            </a:xfrm>
            <a:custGeom>
              <a:avLst/>
              <a:gdLst/>
              <a:ahLst/>
              <a:cxnLst/>
              <a:rect l="l" t="t" r="r" b="b"/>
              <a:pathLst>
                <a:path w="1419" h="1411" extrusionOk="0">
                  <a:moveTo>
                    <a:pt x="1056" y="0"/>
                  </a:moveTo>
                  <a:cubicBezTo>
                    <a:pt x="970" y="0"/>
                    <a:pt x="883" y="40"/>
                    <a:pt x="820" y="118"/>
                  </a:cubicBezTo>
                  <a:lnTo>
                    <a:pt x="127" y="843"/>
                  </a:lnTo>
                  <a:cubicBezTo>
                    <a:pt x="1" y="969"/>
                    <a:pt x="1" y="1190"/>
                    <a:pt x="127" y="1316"/>
                  </a:cubicBezTo>
                  <a:cubicBezTo>
                    <a:pt x="174" y="1379"/>
                    <a:pt x="261" y="1410"/>
                    <a:pt x="351" y="1410"/>
                  </a:cubicBezTo>
                  <a:cubicBezTo>
                    <a:pt x="442" y="1410"/>
                    <a:pt x="536" y="1379"/>
                    <a:pt x="599" y="1316"/>
                  </a:cubicBezTo>
                  <a:lnTo>
                    <a:pt x="1293" y="591"/>
                  </a:lnTo>
                  <a:cubicBezTo>
                    <a:pt x="1419" y="496"/>
                    <a:pt x="1419" y="244"/>
                    <a:pt x="1293" y="118"/>
                  </a:cubicBezTo>
                  <a:cubicBezTo>
                    <a:pt x="1230" y="40"/>
                    <a:pt x="1143" y="0"/>
                    <a:pt x="1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75" name="Google Shape;10575;p85"/>
          <p:cNvGrpSpPr/>
          <p:nvPr/>
        </p:nvGrpSpPr>
        <p:grpSpPr>
          <a:xfrm>
            <a:off x="6637536" y="1531966"/>
            <a:ext cx="350401" cy="349457"/>
            <a:chOff x="2141000" y="1954475"/>
            <a:chExt cx="296975" cy="296175"/>
          </a:xfrm>
          <a:solidFill>
            <a:schemeClr val="accent1">
              <a:lumMod val="75000"/>
            </a:schemeClr>
          </a:solidFill>
        </p:grpSpPr>
        <p:sp>
          <p:nvSpPr>
            <p:cNvPr id="10576" name="Google Shape;10576;p85"/>
            <p:cNvSpPr/>
            <p:nvPr/>
          </p:nvSpPr>
          <p:spPr>
            <a:xfrm>
              <a:off x="2280425" y="1989925"/>
              <a:ext cx="104775" cy="68550"/>
            </a:xfrm>
            <a:custGeom>
              <a:avLst/>
              <a:gdLst/>
              <a:ahLst/>
              <a:cxnLst/>
              <a:rect l="l" t="t" r="r" b="b"/>
              <a:pathLst>
                <a:path w="4191" h="274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05"/>
                    <a:pt x="158" y="662"/>
                    <a:pt x="315" y="662"/>
                  </a:cubicBezTo>
                  <a:lnTo>
                    <a:pt x="2426" y="662"/>
                  </a:lnTo>
                  <a:cubicBezTo>
                    <a:pt x="2615" y="662"/>
                    <a:pt x="2773" y="820"/>
                    <a:pt x="2773" y="1009"/>
                  </a:cubicBezTo>
                  <a:lnTo>
                    <a:pt x="2773" y="1576"/>
                  </a:lnTo>
                  <a:lnTo>
                    <a:pt x="2678" y="1450"/>
                  </a:lnTo>
                  <a:cubicBezTo>
                    <a:pt x="2615" y="1387"/>
                    <a:pt x="2521" y="1355"/>
                    <a:pt x="2430" y="1355"/>
                  </a:cubicBezTo>
                  <a:cubicBezTo>
                    <a:pt x="2340" y="1355"/>
                    <a:pt x="2253" y="1387"/>
                    <a:pt x="2206" y="1450"/>
                  </a:cubicBezTo>
                  <a:cubicBezTo>
                    <a:pt x="2080" y="1576"/>
                    <a:pt x="2080" y="1796"/>
                    <a:pt x="2206" y="1922"/>
                  </a:cubicBezTo>
                  <a:lnTo>
                    <a:pt x="2899" y="2647"/>
                  </a:lnTo>
                  <a:cubicBezTo>
                    <a:pt x="2993" y="2710"/>
                    <a:pt x="3056" y="2741"/>
                    <a:pt x="3151" y="2741"/>
                  </a:cubicBezTo>
                  <a:cubicBezTo>
                    <a:pt x="3214" y="2741"/>
                    <a:pt x="3340" y="2710"/>
                    <a:pt x="3371" y="2647"/>
                  </a:cubicBezTo>
                  <a:lnTo>
                    <a:pt x="4096" y="1922"/>
                  </a:lnTo>
                  <a:cubicBezTo>
                    <a:pt x="4191" y="1796"/>
                    <a:pt x="4191" y="1576"/>
                    <a:pt x="4096" y="1450"/>
                  </a:cubicBezTo>
                  <a:cubicBezTo>
                    <a:pt x="4033" y="1387"/>
                    <a:pt x="3938" y="1355"/>
                    <a:pt x="3848" y="1355"/>
                  </a:cubicBezTo>
                  <a:cubicBezTo>
                    <a:pt x="3757" y="1355"/>
                    <a:pt x="3671" y="1387"/>
                    <a:pt x="3623" y="1450"/>
                  </a:cubicBezTo>
                  <a:lnTo>
                    <a:pt x="3497" y="1576"/>
                  </a:lnTo>
                  <a:lnTo>
                    <a:pt x="3497" y="1009"/>
                  </a:lnTo>
                  <a:cubicBezTo>
                    <a:pt x="3497" y="442"/>
                    <a:pt x="3025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7" name="Google Shape;10577;p85"/>
            <p:cNvSpPr/>
            <p:nvPr/>
          </p:nvSpPr>
          <p:spPr>
            <a:xfrm>
              <a:off x="2174875" y="2145875"/>
              <a:ext cx="105575" cy="69325"/>
            </a:xfrm>
            <a:custGeom>
              <a:avLst/>
              <a:gdLst/>
              <a:ahLst/>
              <a:cxnLst/>
              <a:rect l="l" t="t" r="r" b="b"/>
              <a:pathLst>
                <a:path w="4223" h="2773" extrusionOk="0">
                  <a:moveTo>
                    <a:pt x="1056" y="0"/>
                  </a:moveTo>
                  <a:cubicBezTo>
                    <a:pt x="969" y="0"/>
                    <a:pt x="883" y="32"/>
                    <a:pt x="820" y="95"/>
                  </a:cubicBezTo>
                  <a:lnTo>
                    <a:pt x="95" y="820"/>
                  </a:lnTo>
                  <a:cubicBezTo>
                    <a:pt x="1" y="914"/>
                    <a:pt x="1" y="1166"/>
                    <a:pt x="95" y="1292"/>
                  </a:cubicBezTo>
                  <a:cubicBezTo>
                    <a:pt x="158" y="1339"/>
                    <a:pt x="253" y="1363"/>
                    <a:pt x="343" y="1363"/>
                  </a:cubicBezTo>
                  <a:cubicBezTo>
                    <a:pt x="434" y="1363"/>
                    <a:pt x="521" y="1339"/>
                    <a:pt x="568" y="1292"/>
                  </a:cubicBezTo>
                  <a:lnTo>
                    <a:pt x="694" y="1166"/>
                  </a:lnTo>
                  <a:lnTo>
                    <a:pt x="694" y="1702"/>
                  </a:lnTo>
                  <a:cubicBezTo>
                    <a:pt x="757" y="2300"/>
                    <a:pt x="1229" y="2773"/>
                    <a:pt x="1765" y="2773"/>
                  </a:cubicBezTo>
                  <a:lnTo>
                    <a:pt x="3844" y="2773"/>
                  </a:lnTo>
                  <a:cubicBezTo>
                    <a:pt x="4065" y="2773"/>
                    <a:pt x="4222" y="2615"/>
                    <a:pt x="4222" y="2426"/>
                  </a:cubicBezTo>
                  <a:cubicBezTo>
                    <a:pt x="4222" y="2237"/>
                    <a:pt x="4065" y="2080"/>
                    <a:pt x="3844" y="2080"/>
                  </a:cubicBezTo>
                  <a:lnTo>
                    <a:pt x="1765" y="2080"/>
                  </a:lnTo>
                  <a:cubicBezTo>
                    <a:pt x="1576" y="2080"/>
                    <a:pt x="1418" y="1922"/>
                    <a:pt x="1418" y="1702"/>
                  </a:cubicBezTo>
                  <a:lnTo>
                    <a:pt x="1418" y="1166"/>
                  </a:lnTo>
                  <a:lnTo>
                    <a:pt x="1544" y="1292"/>
                  </a:lnTo>
                  <a:cubicBezTo>
                    <a:pt x="1592" y="1339"/>
                    <a:pt x="1678" y="1363"/>
                    <a:pt x="1769" y="1363"/>
                  </a:cubicBezTo>
                  <a:cubicBezTo>
                    <a:pt x="1859" y="1363"/>
                    <a:pt x="1954" y="1339"/>
                    <a:pt x="2017" y="1292"/>
                  </a:cubicBezTo>
                  <a:cubicBezTo>
                    <a:pt x="2112" y="1166"/>
                    <a:pt x="2112" y="914"/>
                    <a:pt x="2017" y="820"/>
                  </a:cubicBezTo>
                  <a:lnTo>
                    <a:pt x="1292" y="95"/>
                  </a:lnTo>
                  <a:cubicBezTo>
                    <a:pt x="1229" y="32"/>
                    <a:pt x="1143" y="0"/>
                    <a:pt x="1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8" name="Google Shape;10578;p85"/>
            <p:cNvSpPr/>
            <p:nvPr/>
          </p:nvSpPr>
          <p:spPr>
            <a:xfrm>
              <a:off x="2141000" y="1954475"/>
              <a:ext cx="139450" cy="174100"/>
            </a:xfrm>
            <a:custGeom>
              <a:avLst/>
              <a:gdLst/>
              <a:ahLst/>
              <a:cxnLst/>
              <a:rect l="l" t="t" r="r" b="b"/>
              <a:pathLst>
                <a:path w="5578" h="6964" extrusionOk="0">
                  <a:moveTo>
                    <a:pt x="2773" y="694"/>
                  </a:moveTo>
                  <a:cubicBezTo>
                    <a:pt x="3372" y="694"/>
                    <a:pt x="3782" y="1166"/>
                    <a:pt x="3782" y="1734"/>
                  </a:cubicBezTo>
                  <a:cubicBezTo>
                    <a:pt x="3782" y="2301"/>
                    <a:pt x="3309" y="2742"/>
                    <a:pt x="2773" y="2742"/>
                  </a:cubicBezTo>
                  <a:cubicBezTo>
                    <a:pt x="2175" y="2742"/>
                    <a:pt x="1734" y="2269"/>
                    <a:pt x="1734" y="1734"/>
                  </a:cubicBezTo>
                  <a:cubicBezTo>
                    <a:pt x="1734" y="1166"/>
                    <a:pt x="2206" y="694"/>
                    <a:pt x="2773" y="694"/>
                  </a:cubicBezTo>
                  <a:close/>
                  <a:moveTo>
                    <a:pt x="2773" y="3466"/>
                  </a:moveTo>
                  <a:cubicBezTo>
                    <a:pt x="3908" y="3466"/>
                    <a:pt x="4853" y="4411"/>
                    <a:pt x="4853" y="5546"/>
                  </a:cubicBezTo>
                  <a:lnTo>
                    <a:pt x="4853" y="6270"/>
                  </a:lnTo>
                  <a:lnTo>
                    <a:pt x="694" y="6270"/>
                  </a:lnTo>
                  <a:lnTo>
                    <a:pt x="694" y="5546"/>
                  </a:lnTo>
                  <a:cubicBezTo>
                    <a:pt x="694" y="4411"/>
                    <a:pt x="1639" y="3466"/>
                    <a:pt x="2773" y="3466"/>
                  </a:cubicBezTo>
                  <a:close/>
                  <a:moveTo>
                    <a:pt x="2805" y="1"/>
                  </a:moveTo>
                  <a:cubicBezTo>
                    <a:pt x="1860" y="1"/>
                    <a:pt x="1072" y="788"/>
                    <a:pt x="1072" y="1734"/>
                  </a:cubicBezTo>
                  <a:cubicBezTo>
                    <a:pt x="1072" y="2238"/>
                    <a:pt x="1324" y="2710"/>
                    <a:pt x="1671" y="3025"/>
                  </a:cubicBezTo>
                  <a:cubicBezTo>
                    <a:pt x="726" y="3466"/>
                    <a:pt x="64" y="4443"/>
                    <a:pt x="64" y="5577"/>
                  </a:cubicBezTo>
                  <a:lnTo>
                    <a:pt x="64" y="6617"/>
                  </a:lnTo>
                  <a:cubicBezTo>
                    <a:pt x="1" y="6806"/>
                    <a:pt x="159" y="6963"/>
                    <a:pt x="379" y="6963"/>
                  </a:cubicBezTo>
                  <a:lnTo>
                    <a:pt x="5199" y="6963"/>
                  </a:lnTo>
                  <a:cubicBezTo>
                    <a:pt x="5420" y="6963"/>
                    <a:pt x="5577" y="6806"/>
                    <a:pt x="5577" y="6617"/>
                  </a:cubicBezTo>
                  <a:lnTo>
                    <a:pt x="5577" y="5577"/>
                  </a:lnTo>
                  <a:cubicBezTo>
                    <a:pt x="5577" y="4443"/>
                    <a:pt x="4884" y="3498"/>
                    <a:pt x="3939" y="3025"/>
                  </a:cubicBezTo>
                  <a:cubicBezTo>
                    <a:pt x="4317" y="2710"/>
                    <a:pt x="4538" y="2238"/>
                    <a:pt x="4538" y="1734"/>
                  </a:cubicBezTo>
                  <a:cubicBezTo>
                    <a:pt x="4538" y="788"/>
                    <a:pt x="3750" y="1"/>
                    <a:pt x="28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9" name="Google Shape;10579;p85"/>
            <p:cNvSpPr/>
            <p:nvPr/>
          </p:nvSpPr>
          <p:spPr>
            <a:xfrm>
              <a:off x="2298525" y="2076550"/>
              <a:ext cx="139450" cy="174100"/>
            </a:xfrm>
            <a:custGeom>
              <a:avLst/>
              <a:gdLst/>
              <a:ahLst/>
              <a:cxnLst/>
              <a:rect l="l" t="t" r="r" b="b"/>
              <a:pathLst>
                <a:path w="5578" h="6964" extrusionOk="0">
                  <a:moveTo>
                    <a:pt x="2773" y="663"/>
                  </a:moveTo>
                  <a:cubicBezTo>
                    <a:pt x="3372" y="663"/>
                    <a:pt x="3782" y="1135"/>
                    <a:pt x="3782" y="1702"/>
                  </a:cubicBezTo>
                  <a:cubicBezTo>
                    <a:pt x="3782" y="2238"/>
                    <a:pt x="3309" y="2710"/>
                    <a:pt x="2773" y="2710"/>
                  </a:cubicBezTo>
                  <a:cubicBezTo>
                    <a:pt x="2175" y="2710"/>
                    <a:pt x="1734" y="2238"/>
                    <a:pt x="1734" y="1702"/>
                  </a:cubicBezTo>
                  <a:cubicBezTo>
                    <a:pt x="1734" y="1135"/>
                    <a:pt x="2175" y="663"/>
                    <a:pt x="2773" y="663"/>
                  </a:cubicBezTo>
                  <a:close/>
                  <a:moveTo>
                    <a:pt x="2773" y="3467"/>
                  </a:moveTo>
                  <a:cubicBezTo>
                    <a:pt x="3908" y="3467"/>
                    <a:pt x="4853" y="4412"/>
                    <a:pt x="4853" y="5546"/>
                  </a:cubicBezTo>
                  <a:lnTo>
                    <a:pt x="4853" y="6270"/>
                  </a:lnTo>
                  <a:lnTo>
                    <a:pt x="694" y="6270"/>
                  </a:lnTo>
                  <a:lnTo>
                    <a:pt x="694" y="5546"/>
                  </a:lnTo>
                  <a:cubicBezTo>
                    <a:pt x="694" y="4412"/>
                    <a:pt x="1639" y="3467"/>
                    <a:pt x="2773" y="3467"/>
                  </a:cubicBezTo>
                  <a:close/>
                  <a:moveTo>
                    <a:pt x="2773" y="1"/>
                  </a:moveTo>
                  <a:cubicBezTo>
                    <a:pt x="1828" y="1"/>
                    <a:pt x="1041" y="789"/>
                    <a:pt x="1041" y="1734"/>
                  </a:cubicBezTo>
                  <a:cubicBezTo>
                    <a:pt x="1041" y="2238"/>
                    <a:pt x="1261" y="2710"/>
                    <a:pt x="1608" y="3025"/>
                  </a:cubicBezTo>
                  <a:cubicBezTo>
                    <a:pt x="663" y="3467"/>
                    <a:pt x="1" y="4443"/>
                    <a:pt x="1" y="5546"/>
                  </a:cubicBezTo>
                  <a:lnTo>
                    <a:pt x="1" y="6617"/>
                  </a:lnTo>
                  <a:cubicBezTo>
                    <a:pt x="1" y="6806"/>
                    <a:pt x="159" y="6964"/>
                    <a:pt x="379" y="6964"/>
                  </a:cubicBezTo>
                  <a:lnTo>
                    <a:pt x="5199" y="6964"/>
                  </a:lnTo>
                  <a:cubicBezTo>
                    <a:pt x="5420" y="6964"/>
                    <a:pt x="5577" y="6806"/>
                    <a:pt x="5577" y="6617"/>
                  </a:cubicBezTo>
                  <a:lnTo>
                    <a:pt x="5577" y="5546"/>
                  </a:lnTo>
                  <a:cubicBezTo>
                    <a:pt x="5514" y="4412"/>
                    <a:pt x="4853" y="3467"/>
                    <a:pt x="3908" y="3025"/>
                  </a:cubicBezTo>
                  <a:cubicBezTo>
                    <a:pt x="4254" y="2710"/>
                    <a:pt x="4506" y="2238"/>
                    <a:pt x="4506" y="1734"/>
                  </a:cubicBezTo>
                  <a:cubicBezTo>
                    <a:pt x="4506" y="789"/>
                    <a:pt x="3719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0" name="Google Shape;10580;p85"/>
          <p:cNvGrpSpPr/>
          <p:nvPr/>
        </p:nvGrpSpPr>
        <p:grpSpPr>
          <a:xfrm>
            <a:off x="6631047" y="1983807"/>
            <a:ext cx="363380" cy="348778"/>
            <a:chOff x="2140225" y="2318650"/>
            <a:chExt cx="307975" cy="295600"/>
          </a:xfrm>
          <a:solidFill>
            <a:schemeClr val="accent1">
              <a:lumMod val="75000"/>
            </a:schemeClr>
          </a:solidFill>
        </p:grpSpPr>
        <p:sp>
          <p:nvSpPr>
            <p:cNvPr id="10581" name="Google Shape;10581;p85"/>
            <p:cNvSpPr/>
            <p:nvPr/>
          </p:nvSpPr>
          <p:spPr>
            <a:xfrm>
              <a:off x="2281200" y="2353025"/>
              <a:ext cx="104000" cy="121300"/>
            </a:xfrm>
            <a:custGeom>
              <a:avLst/>
              <a:gdLst/>
              <a:ahLst/>
              <a:cxnLst/>
              <a:rect l="l" t="t" r="r" b="b"/>
              <a:pathLst>
                <a:path w="4160" h="4852" extrusionOk="0">
                  <a:moveTo>
                    <a:pt x="2080" y="662"/>
                  </a:moveTo>
                  <a:cubicBezTo>
                    <a:pt x="2490" y="662"/>
                    <a:pt x="2805" y="977"/>
                    <a:pt x="2805" y="1386"/>
                  </a:cubicBezTo>
                  <a:cubicBezTo>
                    <a:pt x="2805" y="1764"/>
                    <a:pt x="2490" y="2079"/>
                    <a:pt x="2080" y="2079"/>
                  </a:cubicBezTo>
                  <a:cubicBezTo>
                    <a:pt x="1702" y="2079"/>
                    <a:pt x="1387" y="1764"/>
                    <a:pt x="1387" y="1386"/>
                  </a:cubicBezTo>
                  <a:cubicBezTo>
                    <a:pt x="1387" y="977"/>
                    <a:pt x="1702" y="662"/>
                    <a:pt x="2080" y="662"/>
                  </a:cubicBezTo>
                  <a:close/>
                  <a:moveTo>
                    <a:pt x="2080" y="2773"/>
                  </a:moveTo>
                  <a:cubicBezTo>
                    <a:pt x="2836" y="2773"/>
                    <a:pt x="3466" y="3403"/>
                    <a:pt x="3466" y="4127"/>
                  </a:cubicBezTo>
                  <a:lnTo>
                    <a:pt x="662" y="4127"/>
                  </a:lnTo>
                  <a:cubicBezTo>
                    <a:pt x="662" y="3403"/>
                    <a:pt x="1293" y="2773"/>
                    <a:pt x="2080" y="2773"/>
                  </a:cubicBezTo>
                  <a:close/>
                  <a:moveTo>
                    <a:pt x="2112" y="0"/>
                  </a:moveTo>
                  <a:cubicBezTo>
                    <a:pt x="1387" y="0"/>
                    <a:pt x="757" y="630"/>
                    <a:pt x="757" y="1386"/>
                  </a:cubicBezTo>
                  <a:cubicBezTo>
                    <a:pt x="757" y="1733"/>
                    <a:pt x="915" y="2079"/>
                    <a:pt x="1135" y="2332"/>
                  </a:cubicBezTo>
                  <a:cubicBezTo>
                    <a:pt x="505" y="2678"/>
                    <a:pt x="64" y="3340"/>
                    <a:pt x="64" y="4127"/>
                  </a:cubicBezTo>
                  <a:lnTo>
                    <a:pt x="64" y="4505"/>
                  </a:lnTo>
                  <a:cubicBezTo>
                    <a:pt x="1" y="4694"/>
                    <a:pt x="158" y="4852"/>
                    <a:pt x="347" y="4852"/>
                  </a:cubicBezTo>
                  <a:lnTo>
                    <a:pt x="3813" y="4852"/>
                  </a:lnTo>
                  <a:cubicBezTo>
                    <a:pt x="4002" y="4852"/>
                    <a:pt x="4160" y="4694"/>
                    <a:pt x="4160" y="4505"/>
                  </a:cubicBezTo>
                  <a:lnTo>
                    <a:pt x="4160" y="4127"/>
                  </a:lnTo>
                  <a:cubicBezTo>
                    <a:pt x="4160" y="3340"/>
                    <a:pt x="3750" y="2678"/>
                    <a:pt x="3120" y="2332"/>
                  </a:cubicBezTo>
                  <a:cubicBezTo>
                    <a:pt x="3340" y="2079"/>
                    <a:pt x="3498" y="1733"/>
                    <a:pt x="3498" y="1386"/>
                  </a:cubicBezTo>
                  <a:cubicBezTo>
                    <a:pt x="3498" y="630"/>
                    <a:pt x="2868" y="0"/>
                    <a:pt x="2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2" name="Google Shape;10582;p85"/>
            <p:cNvSpPr/>
            <p:nvPr/>
          </p:nvSpPr>
          <p:spPr>
            <a:xfrm>
              <a:off x="2140225" y="2318650"/>
              <a:ext cx="307975" cy="295600"/>
            </a:xfrm>
            <a:custGeom>
              <a:avLst/>
              <a:gdLst/>
              <a:ahLst/>
              <a:cxnLst/>
              <a:rect l="l" t="t" r="r" b="b"/>
              <a:pathLst>
                <a:path w="12319" h="11824" extrusionOk="0">
                  <a:moveTo>
                    <a:pt x="7712" y="682"/>
                  </a:moveTo>
                  <a:cubicBezTo>
                    <a:pt x="8607" y="682"/>
                    <a:pt x="9499" y="1029"/>
                    <a:pt x="10177" y="1690"/>
                  </a:cubicBezTo>
                  <a:cubicBezTo>
                    <a:pt x="11468" y="2982"/>
                    <a:pt x="11531" y="5187"/>
                    <a:pt x="10177" y="6573"/>
                  </a:cubicBezTo>
                  <a:cubicBezTo>
                    <a:pt x="9500" y="7266"/>
                    <a:pt x="8627" y="7590"/>
                    <a:pt x="7754" y="7590"/>
                  </a:cubicBezTo>
                  <a:cubicBezTo>
                    <a:pt x="6839" y="7590"/>
                    <a:pt x="5923" y="7234"/>
                    <a:pt x="5230" y="6573"/>
                  </a:cubicBezTo>
                  <a:cubicBezTo>
                    <a:pt x="3939" y="5282"/>
                    <a:pt x="3876" y="3045"/>
                    <a:pt x="5325" y="1659"/>
                  </a:cubicBezTo>
                  <a:cubicBezTo>
                    <a:pt x="6001" y="997"/>
                    <a:pt x="6858" y="682"/>
                    <a:pt x="7712" y="682"/>
                  </a:cubicBezTo>
                  <a:close/>
                  <a:moveTo>
                    <a:pt x="4128" y="6258"/>
                  </a:moveTo>
                  <a:cubicBezTo>
                    <a:pt x="4285" y="6573"/>
                    <a:pt x="4537" y="6857"/>
                    <a:pt x="4758" y="7078"/>
                  </a:cubicBezTo>
                  <a:cubicBezTo>
                    <a:pt x="5010" y="7330"/>
                    <a:pt x="5293" y="7550"/>
                    <a:pt x="5577" y="7708"/>
                  </a:cubicBezTo>
                  <a:lnTo>
                    <a:pt x="5136" y="8180"/>
                  </a:lnTo>
                  <a:cubicBezTo>
                    <a:pt x="5073" y="8243"/>
                    <a:pt x="4978" y="8275"/>
                    <a:pt x="4888" y="8275"/>
                  </a:cubicBezTo>
                  <a:cubicBezTo>
                    <a:pt x="4797" y="8275"/>
                    <a:pt x="4710" y="8243"/>
                    <a:pt x="4663" y="8180"/>
                  </a:cubicBezTo>
                  <a:lnTo>
                    <a:pt x="3655" y="7204"/>
                  </a:lnTo>
                  <a:cubicBezTo>
                    <a:pt x="3498" y="7078"/>
                    <a:pt x="3498" y="6857"/>
                    <a:pt x="3655" y="6731"/>
                  </a:cubicBezTo>
                  <a:lnTo>
                    <a:pt x="4128" y="6258"/>
                  </a:lnTo>
                  <a:close/>
                  <a:moveTo>
                    <a:pt x="3403" y="7960"/>
                  </a:moveTo>
                  <a:lnTo>
                    <a:pt x="3876" y="8432"/>
                  </a:lnTo>
                  <a:lnTo>
                    <a:pt x="3309" y="8968"/>
                  </a:lnTo>
                  <a:lnTo>
                    <a:pt x="2836" y="8495"/>
                  </a:lnTo>
                  <a:lnTo>
                    <a:pt x="3403" y="7960"/>
                  </a:lnTo>
                  <a:close/>
                  <a:moveTo>
                    <a:pt x="2363" y="8968"/>
                  </a:moveTo>
                  <a:lnTo>
                    <a:pt x="2836" y="9440"/>
                  </a:lnTo>
                  <a:lnTo>
                    <a:pt x="1292" y="10984"/>
                  </a:lnTo>
                  <a:cubicBezTo>
                    <a:pt x="1245" y="11047"/>
                    <a:pt x="1158" y="11079"/>
                    <a:pt x="1068" y="11079"/>
                  </a:cubicBezTo>
                  <a:cubicBezTo>
                    <a:pt x="977" y="11079"/>
                    <a:pt x="883" y="11047"/>
                    <a:pt x="820" y="10984"/>
                  </a:cubicBezTo>
                  <a:cubicBezTo>
                    <a:pt x="725" y="10858"/>
                    <a:pt x="725" y="10669"/>
                    <a:pt x="820" y="10512"/>
                  </a:cubicBezTo>
                  <a:lnTo>
                    <a:pt x="2363" y="8968"/>
                  </a:lnTo>
                  <a:close/>
                  <a:moveTo>
                    <a:pt x="7731" y="1"/>
                  </a:moveTo>
                  <a:cubicBezTo>
                    <a:pt x="6669" y="1"/>
                    <a:pt x="5604" y="403"/>
                    <a:pt x="4789" y="1218"/>
                  </a:cubicBezTo>
                  <a:cubicBezTo>
                    <a:pt x="3592" y="2446"/>
                    <a:pt x="3309" y="4179"/>
                    <a:pt x="3844" y="5628"/>
                  </a:cubicBezTo>
                  <a:lnTo>
                    <a:pt x="3182" y="6290"/>
                  </a:lnTo>
                  <a:cubicBezTo>
                    <a:pt x="2867" y="6605"/>
                    <a:pt x="2804" y="7078"/>
                    <a:pt x="2993" y="7487"/>
                  </a:cubicBezTo>
                  <a:lnTo>
                    <a:pt x="410" y="10071"/>
                  </a:lnTo>
                  <a:cubicBezTo>
                    <a:pt x="0" y="10480"/>
                    <a:pt x="0" y="11142"/>
                    <a:pt x="410" y="11520"/>
                  </a:cubicBezTo>
                  <a:cubicBezTo>
                    <a:pt x="580" y="11721"/>
                    <a:pt x="826" y="11823"/>
                    <a:pt x="1081" y="11823"/>
                  </a:cubicBezTo>
                  <a:cubicBezTo>
                    <a:pt x="1345" y="11823"/>
                    <a:pt x="1619" y="11713"/>
                    <a:pt x="1828" y="11488"/>
                  </a:cubicBezTo>
                  <a:lnTo>
                    <a:pt x="4411" y="8905"/>
                  </a:lnTo>
                  <a:cubicBezTo>
                    <a:pt x="4565" y="8976"/>
                    <a:pt x="4727" y="9011"/>
                    <a:pt x="4887" y="9011"/>
                  </a:cubicBezTo>
                  <a:cubicBezTo>
                    <a:pt x="5153" y="9011"/>
                    <a:pt x="5411" y="8913"/>
                    <a:pt x="5608" y="8716"/>
                  </a:cubicBezTo>
                  <a:lnTo>
                    <a:pt x="6270" y="8023"/>
                  </a:lnTo>
                  <a:cubicBezTo>
                    <a:pt x="6736" y="8205"/>
                    <a:pt x="7231" y="8296"/>
                    <a:pt x="7729" y="8296"/>
                  </a:cubicBezTo>
                  <a:cubicBezTo>
                    <a:pt x="8781" y="8296"/>
                    <a:pt x="9847" y="7890"/>
                    <a:pt x="10681" y="7078"/>
                  </a:cubicBezTo>
                  <a:cubicBezTo>
                    <a:pt x="12319" y="5439"/>
                    <a:pt x="12287" y="2793"/>
                    <a:pt x="10681" y="1218"/>
                  </a:cubicBezTo>
                  <a:cubicBezTo>
                    <a:pt x="9873" y="410"/>
                    <a:pt x="8804" y="1"/>
                    <a:pt x="77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3" name="Google Shape;10583;p85"/>
          <p:cNvGrpSpPr/>
          <p:nvPr/>
        </p:nvGrpSpPr>
        <p:grpSpPr>
          <a:xfrm>
            <a:off x="6636607" y="2425305"/>
            <a:ext cx="352259" cy="349427"/>
            <a:chOff x="2139425" y="2682250"/>
            <a:chExt cx="298550" cy="296150"/>
          </a:xfrm>
          <a:solidFill>
            <a:schemeClr val="accent1">
              <a:lumMod val="75000"/>
            </a:schemeClr>
          </a:solidFill>
        </p:grpSpPr>
        <p:sp>
          <p:nvSpPr>
            <p:cNvPr id="10584" name="Google Shape;10584;p85"/>
            <p:cNvSpPr/>
            <p:nvPr/>
          </p:nvSpPr>
          <p:spPr>
            <a:xfrm>
              <a:off x="2139425" y="2787000"/>
              <a:ext cx="159125" cy="191400"/>
            </a:xfrm>
            <a:custGeom>
              <a:avLst/>
              <a:gdLst/>
              <a:ahLst/>
              <a:cxnLst/>
              <a:rect l="l" t="t" r="r" b="b"/>
              <a:pathLst>
                <a:path w="6365" h="7656" extrusionOk="0">
                  <a:moveTo>
                    <a:pt x="3214" y="630"/>
                  </a:moveTo>
                  <a:cubicBezTo>
                    <a:pt x="3813" y="630"/>
                    <a:pt x="4286" y="1103"/>
                    <a:pt x="4286" y="1670"/>
                  </a:cubicBezTo>
                  <a:cubicBezTo>
                    <a:pt x="4286" y="2206"/>
                    <a:pt x="3813" y="2678"/>
                    <a:pt x="3214" y="2678"/>
                  </a:cubicBezTo>
                  <a:cubicBezTo>
                    <a:pt x="2647" y="2678"/>
                    <a:pt x="2175" y="2206"/>
                    <a:pt x="2175" y="1670"/>
                  </a:cubicBezTo>
                  <a:cubicBezTo>
                    <a:pt x="2175" y="1166"/>
                    <a:pt x="2647" y="630"/>
                    <a:pt x="3214" y="630"/>
                  </a:cubicBezTo>
                  <a:close/>
                  <a:moveTo>
                    <a:pt x="3183" y="3403"/>
                  </a:moveTo>
                  <a:cubicBezTo>
                    <a:pt x="4538" y="3403"/>
                    <a:pt x="5609" y="4506"/>
                    <a:pt x="5609" y="5829"/>
                  </a:cubicBezTo>
                  <a:lnTo>
                    <a:pt x="5609" y="6931"/>
                  </a:lnTo>
                  <a:lnTo>
                    <a:pt x="757" y="6931"/>
                  </a:lnTo>
                  <a:lnTo>
                    <a:pt x="757" y="5829"/>
                  </a:lnTo>
                  <a:cubicBezTo>
                    <a:pt x="757" y="4506"/>
                    <a:pt x="1860" y="3403"/>
                    <a:pt x="3183" y="3403"/>
                  </a:cubicBezTo>
                  <a:close/>
                  <a:moveTo>
                    <a:pt x="3183" y="0"/>
                  </a:moveTo>
                  <a:cubicBezTo>
                    <a:pt x="2238" y="0"/>
                    <a:pt x="1419" y="788"/>
                    <a:pt x="1419" y="1733"/>
                  </a:cubicBezTo>
                  <a:cubicBezTo>
                    <a:pt x="1419" y="2206"/>
                    <a:pt x="1608" y="2678"/>
                    <a:pt x="1954" y="2993"/>
                  </a:cubicBezTo>
                  <a:cubicBezTo>
                    <a:pt x="820" y="3466"/>
                    <a:pt x="1" y="4569"/>
                    <a:pt x="1" y="5892"/>
                  </a:cubicBezTo>
                  <a:lnTo>
                    <a:pt x="1" y="7309"/>
                  </a:lnTo>
                  <a:cubicBezTo>
                    <a:pt x="64" y="7498"/>
                    <a:pt x="222" y="7656"/>
                    <a:pt x="442" y="7656"/>
                  </a:cubicBezTo>
                  <a:lnTo>
                    <a:pt x="6018" y="7656"/>
                  </a:lnTo>
                  <a:cubicBezTo>
                    <a:pt x="6207" y="7656"/>
                    <a:pt x="6365" y="7498"/>
                    <a:pt x="6365" y="7309"/>
                  </a:cubicBezTo>
                  <a:lnTo>
                    <a:pt x="6365" y="5892"/>
                  </a:lnTo>
                  <a:cubicBezTo>
                    <a:pt x="6365" y="4569"/>
                    <a:pt x="5546" y="3466"/>
                    <a:pt x="4412" y="2993"/>
                  </a:cubicBezTo>
                  <a:cubicBezTo>
                    <a:pt x="4758" y="2647"/>
                    <a:pt x="4947" y="2206"/>
                    <a:pt x="4947" y="1733"/>
                  </a:cubicBezTo>
                  <a:cubicBezTo>
                    <a:pt x="4947" y="788"/>
                    <a:pt x="4160" y="0"/>
                    <a:pt x="3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5" name="Google Shape;10585;p85"/>
            <p:cNvSpPr/>
            <p:nvPr/>
          </p:nvSpPr>
          <p:spPr>
            <a:xfrm>
              <a:off x="2280425" y="26822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82" y="662"/>
                  </a:moveTo>
                  <a:cubicBezTo>
                    <a:pt x="4506" y="662"/>
                    <a:pt x="5608" y="1764"/>
                    <a:pt x="5608" y="3088"/>
                  </a:cubicBezTo>
                  <a:cubicBezTo>
                    <a:pt x="5577" y="4442"/>
                    <a:pt x="4474" y="5545"/>
                    <a:pt x="3151" y="5545"/>
                  </a:cubicBezTo>
                  <a:cubicBezTo>
                    <a:pt x="2710" y="5545"/>
                    <a:pt x="2300" y="5419"/>
                    <a:pt x="1954" y="5230"/>
                  </a:cubicBezTo>
                  <a:cubicBezTo>
                    <a:pt x="1891" y="5198"/>
                    <a:pt x="1796" y="5198"/>
                    <a:pt x="1733" y="5198"/>
                  </a:cubicBezTo>
                  <a:lnTo>
                    <a:pt x="946" y="5388"/>
                  </a:lnTo>
                  <a:lnTo>
                    <a:pt x="1166" y="4663"/>
                  </a:lnTo>
                  <a:cubicBezTo>
                    <a:pt x="1198" y="4568"/>
                    <a:pt x="1166" y="4474"/>
                    <a:pt x="1135" y="4411"/>
                  </a:cubicBezTo>
                  <a:cubicBezTo>
                    <a:pt x="883" y="4001"/>
                    <a:pt x="725" y="3560"/>
                    <a:pt x="725" y="3088"/>
                  </a:cubicBezTo>
                  <a:cubicBezTo>
                    <a:pt x="725" y="1764"/>
                    <a:pt x="1828" y="662"/>
                    <a:pt x="3182" y="662"/>
                  </a:cubicBezTo>
                  <a:close/>
                  <a:moveTo>
                    <a:pt x="3151" y="0"/>
                  </a:moveTo>
                  <a:cubicBezTo>
                    <a:pt x="1418" y="0"/>
                    <a:pt x="32" y="1418"/>
                    <a:pt x="32" y="3088"/>
                  </a:cubicBezTo>
                  <a:cubicBezTo>
                    <a:pt x="32" y="3655"/>
                    <a:pt x="158" y="4159"/>
                    <a:pt x="410" y="4631"/>
                  </a:cubicBezTo>
                  <a:lnTo>
                    <a:pt x="32" y="5766"/>
                  </a:lnTo>
                  <a:cubicBezTo>
                    <a:pt x="0" y="5892"/>
                    <a:pt x="32" y="6018"/>
                    <a:pt x="95" y="6144"/>
                  </a:cubicBezTo>
                  <a:cubicBezTo>
                    <a:pt x="189" y="6207"/>
                    <a:pt x="315" y="6238"/>
                    <a:pt x="473" y="6238"/>
                  </a:cubicBezTo>
                  <a:lnTo>
                    <a:pt x="1765" y="5923"/>
                  </a:lnTo>
                  <a:cubicBezTo>
                    <a:pt x="2206" y="6175"/>
                    <a:pt x="2678" y="6238"/>
                    <a:pt x="3182" y="6238"/>
                  </a:cubicBezTo>
                  <a:cubicBezTo>
                    <a:pt x="4915" y="6238"/>
                    <a:pt x="6301" y="4820"/>
                    <a:pt x="6301" y="3151"/>
                  </a:cubicBezTo>
                  <a:cubicBezTo>
                    <a:pt x="6238" y="1418"/>
                    <a:pt x="4884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6" name="Google Shape;10586;p85"/>
            <p:cNvSpPr/>
            <p:nvPr/>
          </p:nvSpPr>
          <p:spPr>
            <a:xfrm>
              <a:off x="2349725" y="2725550"/>
              <a:ext cx="18150" cy="17375"/>
            </a:xfrm>
            <a:custGeom>
              <a:avLst/>
              <a:gdLst/>
              <a:ahLst/>
              <a:cxnLst/>
              <a:rect l="l" t="t" r="r" b="b"/>
              <a:pathLst>
                <a:path w="726" h="695" extrusionOk="0">
                  <a:moveTo>
                    <a:pt x="379" y="1"/>
                  </a:moveTo>
                  <a:cubicBezTo>
                    <a:pt x="158" y="1"/>
                    <a:pt x="1" y="158"/>
                    <a:pt x="1" y="348"/>
                  </a:cubicBezTo>
                  <a:cubicBezTo>
                    <a:pt x="1" y="537"/>
                    <a:pt x="158" y="694"/>
                    <a:pt x="379" y="694"/>
                  </a:cubicBezTo>
                  <a:cubicBezTo>
                    <a:pt x="568" y="694"/>
                    <a:pt x="725" y="537"/>
                    <a:pt x="725" y="348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7" name="Google Shape;10587;p85"/>
            <p:cNvSpPr/>
            <p:nvPr/>
          </p:nvSpPr>
          <p:spPr>
            <a:xfrm>
              <a:off x="2349725" y="275155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79" y="2111"/>
                  </a:cubicBezTo>
                  <a:cubicBezTo>
                    <a:pt x="568" y="2111"/>
                    <a:pt x="725" y="1954"/>
                    <a:pt x="725" y="1733"/>
                  </a:cubicBezTo>
                  <a:lnTo>
                    <a:pt x="725" y="379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8" name="Google Shape;10588;p85"/>
          <p:cNvGrpSpPr/>
          <p:nvPr/>
        </p:nvGrpSpPr>
        <p:grpSpPr>
          <a:xfrm>
            <a:off x="5301219" y="2939791"/>
            <a:ext cx="350401" cy="264888"/>
            <a:chOff x="3962775" y="1990700"/>
            <a:chExt cx="296975" cy="224500"/>
          </a:xfrm>
          <a:solidFill>
            <a:schemeClr val="accent1">
              <a:lumMod val="75000"/>
            </a:schemeClr>
          </a:solidFill>
        </p:grpSpPr>
        <p:sp>
          <p:nvSpPr>
            <p:cNvPr id="10589" name="Google Shape;10589;p85"/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85"/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1" name="Google Shape;10591;p85"/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2" name="Google Shape;10592;p85"/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93" name="Google Shape;10593;p85"/>
          <p:cNvGrpSpPr/>
          <p:nvPr/>
        </p:nvGrpSpPr>
        <p:grpSpPr>
          <a:xfrm>
            <a:off x="5301691" y="3386497"/>
            <a:ext cx="349457" cy="349457"/>
            <a:chOff x="3963575" y="2317575"/>
            <a:chExt cx="296175" cy="296175"/>
          </a:xfrm>
          <a:solidFill>
            <a:schemeClr val="accent1">
              <a:lumMod val="75000"/>
            </a:schemeClr>
          </a:solidFill>
        </p:grpSpPr>
        <p:sp>
          <p:nvSpPr>
            <p:cNvPr id="10594" name="Google Shape;10594;p85"/>
            <p:cNvSpPr/>
            <p:nvPr/>
          </p:nvSpPr>
          <p:spPr>
            <a:xfrm>
              <a:off x="3963575" y="23175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9483" y="1418"/>
                  </a:moveTo>
                  <a:cubicBezTo>
                    <a:pt x="9672" y="1418"/>
                    <a:pt x="9830" y="1576"/>
                    <a:pt x="9830" y="1765"/>
                  </a:cubicBezTo>
                  <a:lnTo>
                    <a:pt x="9830" y="2836"/>
                  </a:lnTo>
                  <a:lnTo>
                    <a:pt x="788" y="2836"/>
                  </a:lnTo>
                  <a:lnTo>
                    <a:pt x="788" y="1765"/>
                  </a:lnTo>
                  <a:lnTo>
                    <a:pt x="725" y="1765"/>
                  </a:lnTo>
                  <a:cubicBezTo>
                    <a:pt x="725" y="1576"/>
                    <a:pt x="883" y="1418"/>
                    <a:pt x="1072" y="1418"/>
                  </a:cubicBezTo>
                  <a:lnTo>
                    <a:pt x="1418" y="1418"/>
                  </a:lnTo>
                  <a:lnTo>
                    <a:pt x="1418" y="1765"/>
                  </a:lnTo>
                  <a:cubicBezTo>
                    <a:pt x="1418" y="1954"/>
                    <a:pt x="1576" y="2143"/>
                    <a:pt x="1765" y="2143"/>
                  </a:cubicBezTo>
                  <a:cubicBezTo>
                    <a:pt x="1954" y="2143"/>
                    <a:pt x="2111" y="1954"/>
                    <a:pt x="2111" y="1765"/>
                  </a:cubicBezTo>
                  <a:lnTo>
                    <a:pt x="2111" y="1418"/>
                  </a:lnTo>
                  <a:lnTo>
                    <a:pt x="3498" y="1418"/>
                  </a:lnTo>
                  <a:lnTo>
                    <a:pt x="3498" y="1765"/>
                  </a:lnTo>
                  <a:cubicBezTo>
                    <a:pt x="3498" y="1954"/>
                    <a:pt x="3655" y="2143"/>
                    <a:pt x="3844" y="2143"/>
                  </a:cubicBezTo>
                  <a:cubicBezTo>
                    <a:pt x="4065" y="2143"/>
                    <a:pt x="4222" y="1954"/>
                    <a:pt x="4222" y="1765"/>
                  </a:cubicBezTo>
                  <a:lnTo>
                    <a:pt x="4222" y="1418"/>
                  </a:lnTo>
                  <a:lnTo>
                    <a:pt x="6333" y="1418"/>
                  </a:lnTo>
                  <a:lnTo>
                    <a:pt x="6333" y="1765"/>
                  </a:lnTo>
                  <a:cubicBezTo>
                    <a:pt x="6333" y="1954"/>
                    <a:pt x="6490" y="2143"/>
                    <a:pt x="6680" y="2143"/>
                  </a:cubicBezTo>
                  <a:cubicBezTo>
                    <a:pt x="6900" y="2143"/>
                    <a:pt x="7058" y="1954"/>
                    <a:pt x="7058" y="1765"/>
                  </a:cubicBezTo>
                  <a:lnTo>
                    <a:pt x="7058" y="1418"/>
                  </a:lnTo>
                  <a:lnTo>
                    <a:pt x="8412" y="1418"/>
                  </a:lnTo>
                  <a:lnTo>
                    <a:pt x="8412" y="1765"/>
                  </a:lnTo>
                  <a:cubicBezTo>
                    <a:pt x="8412" y="1954"/>
                    <a:pt x="8570" y="2143"/>
                    <a:pt x="8790" y="2143"/>
                  </a:cubicBezTo>
                  <a:cubicBezTo>
                    <a:pt x="8979" y="2143"/>
                    <a:pt x="9137" y="1954"/>
                    <a:pt x="9137" y="1765"/>
                  </a:cubicBezTo>
                  <a:lnTo>
                    <a:pt x="9137" y="1418"/>
                  </a:lnTo>
                  <a:close/>
                  <a:moveTo>
                    <a:pt x="9767" y="3497"/>
                  </a:moveTo>
                  <a:lnTo>
                    <a:pt x="9767" y="7026"/>
                  </a:lnTo>
                  <a:cubicBezTo>
                    <a:pt x="9641" y="7026"/>
                    <a:pt x="9546" y="6963"/>
                    <a:pt x="9420" y="6963"/>
                  </a:cubicBezTo>
                  <a:cubicBezTo>
                    <a:pt x="8066" y="6963"/>
                    <a:pt x="6963" y="8066"/>
                    <a:pt x="6963" y="9420"/>
                  </a:cubicBezTo>
                  <a:cubicBezTo>
                    <a:pt x="6963" y="9546"/>
                    <a:pt x="6963" y="9641"/>
                    <a:pt x="7026" y="9767"/>
                  </a:cubicBezTo>
                  <a:lnTo>
                    <a:pt x="1040" y="9767"/>
                  </a:lnTo>
                  <a:cubicBezTo>
                    <a:pt x="820" y="9767"/>
                    <a:pt x="662" y="9609"/>
                    <a:pt x="662" y="9420"/>
                  </a:cubicBezTo>
                  <a:lnTo>
                    <a:pt x="662" y="3497"/>
                  </a:lnTo>
                  <a:close/>
                  <a:moveTo>
                    <a:pt x="9420" y="7688"/>
                  </a:moveTo>
                  <a:cubicBezTo>
                    <a:pt x="10366" y="7688"/>
                    <a:pt x="11153" y="8475"/>
                    <a:pt x="11153" y="9420"/>
                  </a:cubicBezTo>
                  <a:cubicBezTo>
                    <a:pt x="11153" y="10397"/>
                    <a:pt x="10366" y="11185"/>
                    <a:pt x="9420" y="11185"/>
                  </a:cubicBezTo>
                  <a:cubicBezTo>
                    <a:pt x="8475" y="11185"/>
                    <a:pt x="7688" y="10397"/>
                    <a:pt x="7688" y="9420"/>
                  </a:cubicBezTo>
                  <a:cubicBezTo>
                    <a:pt x="7688" y="8475"/>
                    <a:pt x="8475" y="7688"/>
                    <a:pt x="9420" y="7688"/>
                  </a:cubicBezTo>
                  <a:close/>
                  <a:moveTo>
                    <a:pt x="1733" y="0"/>
                  </a:moveTo>
                  <a:cubicBezTo>
                    <a:pt x="1544" y="0"/>
                    <a:pt x="1387" y="158"/>
                    <a:pt x="1387" y="347"/>
                  </a:cubicBezTo>
                  <a:lnTo>
                    <a:pt x="1387" y="725"/>
                  </a:lnTo>
                  <a:lnTo>
                    <a:pt x="1040" y="725"/>
                  </a:lnTo>
                  <a:cubicBezTo>
                    <a:pt x="442" y="725"/>
                    <a:pt x="0" y="1166"/>
                    <a:pt x="0" y="1733"/>
                  </a:cubicBezTo>
                  <a:lnTo>
                    <a:pt x="0" y="9389"/>
                  </a:lnTo>
                  <a:cubicBezTo>
                    <a:pt x="0" y="9956"/>
                    <a:pt x="473" y="10429"/>
                    <a:pt x="1040" y="10429"/>
                  </a:cubicBezTo>
                  <a:lnTo>
                    <a:pt x="7215" y="10429"/>
                  </a:lnTo>
                  <a:cubicBezTo>
                    <a:pt x="7593" y="11279"/>
                    <a:pt x="8444" y="11846"/>
                    <a:pt x="9420" y="11846"/>
                  </a:cubicBezTo>
                  <a:cubicBezTo>
                    <a:pt x="10744" y="11846"/>
                    <a:pt x="11846" y="10744"/>
                    <a:pt x="11846" y="9420"/>
                  </a:cubicBezTo>
                  <a:cubicBezTo>
                    <a:pt x="11846" y="8444"/>
                    <a:pt x="11311" y="7593"/>
                    <a:pt x="10492" y="7215"/>
                  </a:cubicBezTo>
                  <a:lnTo>
                    <a:pt x="10492" y="1733"/>
                  </a:lnTo>
                  <a:cubicBezTo>
                    <a:pt x="10492" y="1135"/>
                    <a:pt x="10019" y="725"/>
                    <a:pt x="9452" y="725"/>
                  </a:cubicBezTo>
                  <a:lnTo>
                    <a:pt x="9105" y="725"/>
                  </a:lnTo>
                  <a:lnTo>
                    <a:pt x="9105" y="347"/>
                  </a:lnTo>
                  <a:cubicBezTo>
                    <a:pt x="9105" y="158"/>
                    <a:pt x="8948" y="0"/>
                    <a:pt x="8759" y="0"/>
                  </a:cubicBezTo>
                  <a:cubicBezTo>
                    <a:pt x="8538" y="0"/>
                    <a:pt x="8381" y="158"/>
                    <a:pt x="8381" y="347"/>
                  </a:cubicBezTo>
                  <a:lnTo>
                    <a:pt x="8381" y="725"/>
                  </a:lnTo>
                  <a:lnTo>
                    <a:pt x="7026" y="725"/>
                  </a:lnTo>
                  <a:lnTo>
                    <a:pt x="7026" y="347"/>
                  </a:lnTo>
                  <a:cubicBezTo>
                    <a:pt x="7026" y="158"/>
                    <a:pt x="6869" y="0"/>
                    <a:pt x="6648" y="0"/>
                  </a:cubicBezTo>
                  <a:cubicBezTo>
                    <a:pt x="6459" y="0"/>
                    <a:pt x="6301" y="158"/>
                    <a:pt x="6301" y="347"/>
                  </a:cubicBezTo>
                  <a:lnTo>
                    <a:pt x="6301" y="725"/>
                  </a:lnTo>
                  <a:lnTo>
                    <a:pt x="4191" y="725"/>
                  </a:lnTo>
                  <a:lnTo>
                    <a:pt x="4191" y="347"/>
                  </a:lnTo>
                  <a:cubicBezTo>
                    <a:pt x="4191" y="158"/>
                    <a:pt x="4033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725"/>
                  </a:lnTo>
                  <a:lnTo>
                    <a:pt x="2080" y="725"/>
                  </a:lnTo>
                  <a:lnTo>
                    <a:pt x="2080" y="347"/>
                  </a:ln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5" name="Google Shape;10595;p85"/>
            <p:cNvSpPr/>
            <p:nvPr/>
          </p:nvSpPr>
          <p:spPr>
            <a:xfrm>
              <a:off x="4190400" y="2526300"/>
              <a:ext cx="34700" cy="35450"/>
            </a:xfrm>
            <a:custGeom>
              <a:avLst/>
              <a:gdLst/>
              <a:ahLst/>
              <a:cxnLst/>
              <a:rect l="l" t="t" r="r" b="b"/>
              <a:pathLst>
                <a:path w="1388" h="14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71"/>
                  </a:lnTo>
                  <a:cubicBezTo>
                    <a:pt x="1" y="1260"/>
                    <a:pt x="127" y="1418"/>
                    <a:pt x="347" y="1418"/>
                  </a:cubicBezTo>
                  <a:lnTo>
                    <a:pt x="1041" y="1418"/>
                  </a:lnTo>
                  <a:cubicBezTo>
                    <a:pt x="1261" y="1418"/>
                    <a:pt x="1387" y="1260"/>
                    <a:pt x="1387" y="1071"/>
                  </a:cubicBezTo>
                  <a:cubicBezTo>
                    <a:pt x="1387" y="882"/>
                    <a:pt x="1261" y="725"/>
                    <a:pt x="1041" y="725"/>
                  </a:cubicBezTo>
                  <a:lnTo>
                    <a:pt x="694" y="725"/>
                  </a:ln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6" name="Google Shape;10596;p85"/>
            <p:cNvSpPr/>
            <p:nvPr/>
          </p:nvSpPr>
          <p:spPr>
            <a:xfrm>
              <a:off x="3998225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7" name="Google Shape;10597;p85"/>
            <p:cNvSpPr/>
            <p:nvPr/>
          </p:nvSpPr>
          <p:spPr>
            <a:xfrm>
              <a:off x="4050225" y="242155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8" name="Google Shape;10598;p85"/>
            <p:cNvSpPr/>
            <p:nvPr/>
          </p:nvSpPr>
          <p:spPr>
            <a:xfrm>
              <a:off x="4102200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9" name="Google Shape;10599;p85"/>
            <p:cNvSpPr/>
            <p:nvPr/>
          </p:nvSpPr>
          <p:spPr>
            <a:xfrm>
              <a:off x="4155750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0" name="Google Shape;10600;p85"/>
            <p:cNvSpPr/>
            <p:nvPr/>
          </p:nvSpPr>
          <p:spPr>
            <a:xfrm>
              <a:off x="3998225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1" name="Google Shape;10601;p85"/>
            <p:cNvSpPr/>
            <p:nvPr/>
          </p:nvSpPr>
          <p:spPr>
            <a:xfrm>
              <a:off x="4050225" y="2456975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2" name="Google Shape;10602;p85"/>
            <p:cNvSpPr/>
            <p:nvPr/>
          </p:nvSpPr>
          <p:spPr>
            <a:xfrm>
              <a:off x="4102200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3" name="Google Shape;10603;p85"/>
            <p:cNvSpPr/>
            <p:nvPr/>
          </p:nvSpPr>
          <p:spPr>
            <a:xfrm>
              <a:off x="4155750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4" name="Google Shape;10604;p85"/>
            <p:cNvSpPr/>
            <p:nvPr/>
          </p:nvSpPr>
          <p:spPr>
            <a:xfrm>
              <a:off x="3998225" y="24916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5" name="Google Shape;10605;p85"/>
            <p:cNvSpPr/>
            <p:nvPr/>
          </p:nvSpPr>
          <p:spPr>
            <a:xfrm>
              <a:off x="4050225" y="249165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6" name="Google Shape;10606;p85"/>
            <p:cNvSpPr/>
            <p:nvPr/>
          </p:nvSpPr>
          <p:spPr>
            <a:xfrm>
              <a:off x="4102200" y="24916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7" name="Google Shape;10607;p85"/>
            <p:cNvSpPr/>
            <p:nvPr/>
          </p:nvSpPr>
          <p:spPr>
            <a:xfrm>
              <a:off x="3998225" y="25263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8" name="Google Shape;10608;p85"/>
            <p:cNvSpPr/>
            <p:nvPr/>
          </p:nvSpPr>
          <p:spPr>
            <a:xfrm>
              <a:off x="4050225" y="252630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9" name="Google Shape;10609;p85"/>
            <p:cNvSpPr/>
            <p:nvPr/>
          </p:nvSpPr>
          <p:spPr>
            <a:xfrm>
              <a:off x="4102200" y="25263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0" name="Google Shape;10610;p85"/>
          <p:cNvGrpSpPr/>
          <p:nvPr/>
        </p:nvGrpSpPr>
        <p:grpSpPr>
          <a:xfrm>
            <a:off x="5301691" y="3836276"/>
            <a:ext cx="349457" cy="348513"/>
            <a:chOff x="3962775" y="2683025"/>
            <a:chExt cx="296175" cy="295375"/>
          </a:xfrm>
          <a:solidFill>
            <a:schemeClr val="accent1">
              <a:lumMod val="75000"/>
            </a:schemeClr>
          </a:solidFill>
        </p:grpSpPr>
        <p:sp>
          <p:nvSpPr>
            <p:cNvPr id="10611" name="Google Shape;10611;p85"/>
            <p:cNvSpPr/>
            <p:nvPr/>
          </p:nvSpPr>
          <p:spPr>
            <a:xfrm>
              <a:off x="3962775" y="2838200"/>
              <a:ext cx="296175" cy="140200"/>
            </a:xfrm>
            <a:custGeom>
              <a:avLst/>
              <a:gdLst/>
              <a:ahLst/>
              <a:cxnLst/>
              <a:rect l="l" t="t" r="r" b="b"/>
              <a:pathLst>
                <a:path w="11847" h="5608" extrusionOk="0">
                  <a:moveTo>
                    <a:pt x="3530" y="3466"/>
                  </a:moveTo>
                  <a:lnTo>
                    <a:pt x="3530" y="4883"/>
                  </a:lnTo>
                  <a:lnTo>
                    <a:pt x="757" y="4883"/>
                  </a:lnTo>
                  <a:lnTo>
                    <a:pt x="757" y="3466"/>
                  </a:lnTo>
                  <a:close/>
                  <a:moveTo>
                    <a:pt x="7688" y="725"/>
                  </a:moveTo>
                  <a:lnTo>
                    <a:pt x="7688" y="4883"/>
                  </a:lnTo>
                  <a:lnTo>
                    <a:pt x="4223" y="4883"/>
                  </a:lnTo>
                  <a:lnTo>
                    <a:pt x="4223" y="725"/>
                  </a:lnTo>
                  <a:close/>
                  <a:moveTo>
                    <a:pt x="11185" y="2111"/>
                  </a:moveTo>
                  <a:lnTo>
                    <a:pt x="11185" y="4883"/>
                  </a:lnTo>
                  <a:lnTo>
                    <a:pt x="8381" y="4883"/>
                  </a:lnTo>
                  <a:lnTo>
                    <a:pt x="8381" y="2111"/>
                  </a:lnTo>
                  <a:close/>
                  <a:moveTo>
                    <a:pt x="3845" y="0"/>
                  </a:moveTo>
                  <a:cubicBezTo>
                    <a:pt x="3656" y="0"/>
                    <a:pt x="3498" y="158"/>
                    <a:pt x="3498" y="378"/>
                  </a:cubicBezTo>
                  <a:lnTo>
                    <a:pt x="3498" y="2804"/>
                  </a:lnTo>
                  <a:lnTo>
                    <a:pt x="348" y="2804"/>
                  </a:lnTo>
                  <a:cubicBezTo>
                    <a:pt x="158" y="2804"/>
                    <a:pt x="1" y="2962"/>
                    <a:pt x="1" y="3151"/>
                  </a:cubicBezTo>
                  <a:lnTo>
                    <a:pt x="1" y="5261"/>
                  </a:lnTo>
                  <a:cubicBezTo>
                    <a:pt x="1" y="5450"/>
                    <a:pt x="158" y="5608"/>
                    <a:pt x="348" y="5608"/>
                  </a:cubicBezTo>
                  <a:lnTo>
                    <a:pt x="11500" y="5608"/>
                  </a:lnTo>
                  <a:cubicBezTo>
                    <a:pt x="11689" y="5608"/>
                    <a:pt x="11847" y="5450"/>
                    <a:pt x="11847" y="5261"/>
                  </a:cubicBezTo>
                  <a:lnTo>
                    <a:pt x="11847" y="1733"/>
                  </a:lnTo>
                  <a:cubicBezTo>
                    <a:pt x="11847" y="1544"/>
                    <a:pt x="11689" y="1386"/>
                    <a:pt x="11532" y="1386"/>
                  </a:cubicBezTo>
                  <a:lnTo>
                    <a:pt x="8381" y="1386"/>
                  </a:lnTo>
                  <a:lnTo>
                    <a:pt x="8381" y="378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2" name="Google Shape;10612;p85"/>
            <p:cNvSpPr/>
            <p:nvPr/>
          </p:nvSpPr>
          <p:spPr>
            <a:xfrm>
              <a:off x="4051000" y="2683025"/>
              <a:ext cx="122100" cy="138650"/>
            </a:xfrm>
            <a:custGeom>
              <a:avLst/>
              <a:gdLst/>
              <a:ahLst/>
              <a:cxnLst/>
              <a:rect l="l" t="t" r="r" b="b"/>
              <a:pathLst>
                <a:path w="4884" h="5546" extrusionOk="0">
                  <a:moveTo>
                    <a:pt x="2426" y="662"/>
                  </a:moveTo>
                  <a:cubicBezTo>
                    <a:pt x="2804" y="662"/>
                    <a:pt x="3120" y="977"/>
                    <a:pt x="3120" y="1387"/>
                  </a:cubicBezTo>
                  <a:cubicBezTo>
                    <a:pt x="3120" y="1765"/>
                    <a:pt x="2804" y="2080"/>
                    <a:pt x="2426" y="2080"/>
                  </a:cubicBezTo>
                  <a:cubicBezTo>
                    <a:pt x="2017" y="2080"/>
                    <a:pt x="1702" y="1765"/>
                    <a:pt x="1702" y="1387"/>
                  </a:cubicBezTo>
                  <a:cubicBezTo>
                    <a:pt x="1702" y="977"/>
                    <a:pt x="2017" y="662"/>
                    <a:pt x="2426" y="662"/>
                  </a:cubicBezTo>
                  <a:close/>
                  <a:moveTo>
                    <a:pt x="2426" y="2742"/>
                  </a:moveTo>
                  <a:cubicBezTo>
                    <a:pt x="3340" y="2742"/>
                    <a:pt x="4128" y="3529"/>
                    <a:pt x="4128" y="4474"/>
                  </a:cubicBezTo>
                  <a:lnTo>
                    <a:pt x="4128" y="4852"/>
                  </a:lnTo>
                  <a:lnTo>
                    <a:pt x="694" y="4852"/>
                  </a:lnTo>
                  <a:lnTo>
                    <a:pt x="694" y="4474"/>
                  </a:lnTo>
                  <a:cubicBezTo>
                    <a:pt x="694" y="3498"/>
                    <a:pt x="1481" y="2742"/>
                    <a:pt x="2426" y="2742"/>
                  </a:cubicBezTo>
                  <a:close/>
                  <a:moveTo>
                    <a:pt x="2489" y="1"/>
                  </a:moveTo>
                  <a:cubicBezTo>
                    <a:pt x="1733" y="1"/>
                    <a:pt x="1103" y="631"/>
                    <a:pt x="1103" y="1387"/>
                  </a:cubicBezTo>
                  <a:cubicBezTo>
                    <a:pt x="1103" y="1733"/>
                    <a:pt x="1229" y="2049"/>
                    <a:pt x="1450" y="2269"/>
                  </a:cubicBezTo>
                  <a:cubicBezTo>
                    <a:pt x="568" y="2679"/>
                    <a:pt x="1" y="3498"/>
                    <a:pt x="1" y="4474"/>
                  </a:cubicBezTo>
                  <a:lnTo>
                    <a:pt x="1" y="5199"/>
                  </a:lnTo>
                  <a:cubicBezTo>
                    <a:pt x="1" y="5388"/>
                    <a:pt x="158" y="5546"/>
                    <a:pt x="379" y="5546"/>
                  </a:cubicBezTo>
                  <a:lnTo>
                    <a:pt x="4537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48" y="2679"/>
                    <a:pt x="3529" y="2269"/>
                  </a:cubicBezTo>
                  <a:cubicBezTo>
                    <a:pt x="3750" y="2049"/>
                    <a:pt x="3876" y="1733"/>
                    <a:pt x="3876" y="1387"/>
                  </a:cubicBezTo>
                  <a:cubicBezTo>
                    <a:pt x="3876" y="631"/>
                    <a:pt x="3246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3" name="Google Shape;10613;p85"/>
            <p:cNvSpPr/>
            <p:nvPr/>
          </p:nvSpPr>
          <p:spPr>
            <a:xfrm>
              <a:off x="4084875" y="2873200"/>
              <a:ext cx="52800" cy="69775"/>
            </a:xfrm>
            <a:custGeom>
              <a:avLst/>
              <a:gdLst/>
              <a:ahLst/>
              <a:cxnLst/>
              <a:rect l="l" t="t" r="r" b="b"/>
              <a:pathLst>
                <a:path w="2112" h="2791" extrusionOk="0">
                  <a:moveTo>
                    <a:pt x="1095" y="0"/>
                  </a:moveTo>
                  <a:cubicBezTo>
                    <a:pt x="1001" y="0"/>
                    <a:pt x="903" y="28"/>
                    <a:pt x="819" y="112"/>
                  </a:cubicBezTo>
                  <a:lnTo>
                    <a:pt x="126" y="805"/>
                  </a:lnTo>
                  <a:cubicBezTo>
                    <a:pt x="0" y="931"/>
                    <a:pt x="0" y="1184"/>
                    <a:pt x="126" y="1278"/>
                  </a:cubicBezTo>
                  <a:cubicBezTo>
                    <a:pt x="205" y="1341"/>
                    <a:pt x="292" y="1373"/>
                    <a:pt x="378" y="1373"/>
                  </a:cubicBezTo>
                  <a:cubicBezTo>
                    <a:pt x="465" y="1373"/>
                    <a:pt x="552" y="1341"/>
                    <a:pt x="630" y="1278"/>
                  </a:cubicBezTo>
                  <a:lnTo>
                    <a:pt x="756" y="1184"/>
                  </a:lnTo>
                  <a:lnTo>
                    <a:pt x="756" y="2066"/>
                  </a:lnTo>
                  <a:lnTo>
                    <a:pt x="378" y="2066"/>
                  </a:lnTo>
                  <a:cubicBezTo>
                    <a:pt x="189" y="2066"/>
                    <a:pt x="32" y="2223"/>
                    <a:pt x="32" y="2444"/>
                  </a:cubicBezTo>
                  <a:cubicBezTo>
                    <a:pt x="32" y="2633"/>
                    <a:pt x="189" y="2790"/>
                    <a:pt x="378" y="2790"/>
                  </a:cubicBezTo>
                  <a:lnTo>
                    <a:pt x="1765" y="2790"/>
                  </a:lnTo>
                  <a:cubicBezTo>
                    <a:pt x="1954" y="2790"/>
                    <a:pt x="2111" y="2633"/>
                    <a:pt x="2111" y="2444"/>
                  </a:cubicBezTo>
                  <a:cubicBezTo>
                    <a:pt x="2111" y="2223"/>
                    <a:pt x="1954" y="2066"/>
                    <a:pt x="1765" y="2066"/>
                  </a:cubicBezTo>
                  <a:lnTo>
                    <a:pt x="1418" y="2066"/>
                  </a:lnTo>
                  <a:lnTo>
                    <a:pt x="1418" y="333"/>
                  </a:lnTo>
                  <a:cubicBezTo>
                    <a:pt x="1418" y="175"/>
                    <a:pt x="1323" y="81"/>
                    <a:pt x="1229" y="18"/>
                  </a:cubicBezTo>
                  <a:cubicBezTo>
                    <a:pt x="1187" y="7"/>
                    <a:pt x="1141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4" name="Google Shape;10614;p85"/>
          <p:cNvSpPr/>
          <p:nvPr/>
        </p:nvSpPr>
        <p:spPr>
          <a:xfrm>
            <a:off x="7513275" y="2897941"/>
            <a:ext cx="354117" cy="348513"/>
          </a:xfrm>
          <a:custGeom>
            <a:avLst/>
            <a:gdLst/>
            <a:ahLst/>
            <a:cxnLst/>
            <a:rect l="l" t="t" r="r" b="b"/>
            <a:pathLst>
              <a:path w="12005" h="11815" extrusionOk="0">
                <a:moveTo>
                  <a:pt x="6003" y="693"/>
                </a:moveTo>
                <a:cubicBezTo>
                  <a:pt x="6089" y="693"/>
                  <a:pt x="6176" y="725"/>
                  <a:pt x="6239" y="788"/>
                </a:cubicBezTo>
                <a:lnTo>
                  <a:pt x="8444" y="2993"/>
                </a:lnTo>
                <a:lnTo>
                  <a:pt x="7972" y="3466"/>
                </a:lnTo>
                <a:lnTo>
                  <a:pt x="7751" y="3214"/>
                </a:lnTo>
                <a:cubicBezTo>
                  <a:pt x="7562" y="3025"/>
                  <a:pt x="7279" y="2899"/>
                  <a:pt x="6995" y="2899"/>
                </a:cubicBezTo>
                <a:cubicBezTo>
                  <a:pt x="6711" y="2899"/>
                  <a:pt x="6459" y="3025"/>
                  <a:pt x="6239" y="3214"/>
                </a:cubicBezTo>
                <a:cubicBezTo>
                  <a:pt x="5861" y="3623"/>
                  <a:pt x="5861" y="4285"/>
                  <a:pt x="6239" y="4663"/>
                </a:cubicBezTo>
                <a:lnTo>
                  <a:pt x="6491" y="4915"/>
                </a:lnTo>
                <a:lnTo>
                  <a:pt x="6018" y="5388"/>
                </a:lnTo>
                <a:lnTo>
                  <a:pt x="5262" y="4631"/>
                </a:lnTo>
                <a:cubicBezTo>
                  <a:pt x="5199" y="4568"/>
                  <a:pt x="5113" y="4537"/>
                  <a:pt x="5026" y="4537"/>
                </a:cubicBezTo>
                <a:cubicBezTo>
                  <a:pt x="4939" y="4537"/>
                  <a:pt x="4853" y="4568"/>
                  <a:pt x="4790" y="4631"/>
                </a:cubicBezTo>
                <a:lnTo>
                  <a:pt x="4317" y="5104"/>
                </a:lnTo>
                <a:cubicBezTo>
                  <a:pt x="4254" y="5167"/>
                  <a:pt x="4167" y="5198"/>
                  <a:pt x="4081" y="5198"/>
                </a:cubicBezTo>
                <a:cubicBezTo>
                  <a:pt x="3994" y="5198"/>
                  <a:pt x="3907" y="5167"/>
                  <a:pt x="3844" y="5104"/>
                </a:cubicBezTo>
                <a:cubicBezTo>
                  <a:pt x="3718" y="4978"/>
                  <a:pt x="3718" y="4757"/>
                  <a:pt x="3844" y="4631"/>
                </a:cubicBezTo>
                <a:lnTo>
                  <a:pt x="4317" y="4159"/>
                </a:lnTo>
                <a:cubicBezTo>
                  <a:pt x="4443" y="4033"/>
                  <a:pt x="4443" y="3812"/>
                  <a:pt x="4317" y="3686"/>
                </a:cubicBezTo>
                <a:lnTo>
                  <a:pt x="3624" y="2993"/>
                </a:lnTo>
                <a:lnTo>
                  <a:pt x="5766" y="788"/>
                </a:lnTo>
                <a:cubicBezTo>
                  <a:pt x="5829" y="725"/>
                  <a:pt x="5916" y="693"/>
                  <a:pt x="6003" y="693"/>
                </a:cubicBezTo>
                <a:close/>
                <a:moveTo>
                  <a:pt x="3088" y="3466"/>
                </a:moveTo>
                <a:lnTo>
                  <a:pt x="3561" y="3938"/>
                </a:lnTo>
                <a:lnTo>
                  <a:pt x="3340" y="4159"/>
                </a:lnTo>
                <a:cubicBezTo>
                  <a:pt x="2931" y="4568"/>
                  <a:pt x="2931" y="5230"/>
                  <a:pt x="3340" y="5608"/>
                </a:cubicBezTo>
                <a:cubicBezTo>
                  <a:pt x="3529" y="5813"/>
                  <a:pt x="3797" y="5915"/>
                  <a:pt x="4065" y="5915"/>
                </a:cubicBezTo>
                <a:cubicBezTo>
                  <a:pt x="4333" y="5915"/>
                  <a:pt x="4601" y="5813"/>
                  <a:pt x="4790" y="5608"/>
                </a:cubicBezTo>
                <a:lnTo>
                  <a:pt x="5042" y="5388"/>
                </a:lnTo>
                <a:lnTo>
                  <a:pt x="5514" y="5860"/>
                </a:lnTo>
                <a:lnTo>
                  <a:pt x="4758" y="6616"/>
                </a:lnTo>
                <a:cubicBezTo>
                  <a:pt x="4632" y="6711"/>
                  <a:pt x="4632" y="6963"/>
                  <a:pt x="4758" y="7089"/>
                </a:cubicBezTo>
                <a:lnTo>
                  <a:pt x="5231" y="7561"/>
                </a:lnTo>
                <a:cubicBezTo>
                  <a:pt x="5357" y="7656"/>
                  <a:pt x="5357" y="7908"/>
                  <a:pt x="5231" y="8002"/>
                </a:cubicBezTo>
                <a:cubicBezTo>
                  <a:pt x="5168" y="8065"/>
                  <a:pt x="5081" y="8097"/>
                  <a:pt x="4994" y="8097"/>
                </a:cubicBezTo>
                <a:cubicBezTo>
                  <a:pt x="4908" y="8097"/>
                  <a:pt x="4821" y="8065"/>
                  <a:pt x="4758" y="8002"/>
                </a:cubicBezTo>
                <a:lnTo>
                  <a:pt x="4286" y="7561"/>
                </a:lnTo>
                <a:cubicBezTo>
                  <a:pt x="4223" y="7498"/>
                  <a:pt x="4136" y="7467"/>
                  <a:pt x="4049" y="7467"/>
                </a:cubicBezTo>
                <a:cubicBezTo>
                  <a:pt x="3963" y="7467"/>
                  <a:pt x="3876" y="7498"/>
                  <a:pt x="3813" y="7561"/>
                </a:cubicBezTo>
                <a:lnTo>
                  <a:pt x="3088" y="8254"/>
                </a:lnTo>
                <a:lnTo>
                  <a:pt x="883" y="6049"/>
                </a:lnTo>
                <a:cubicBezTo>
                  <a:pt x="789" y="6018"/>
                  <a:pt x="789" y="5829"/>
                  <a:pt x="883" y="5671"/>
                </a:cubicBezTo>
                <a:lnTo>
                  <a:pt x="3088" y="3466"/>
                </a:lnTo>
                <a:close/>
                <a:moveTo>
                  <a:pt x="8917" y="3529"/>
                </a:moveTo>
                <a:lnTo>
                  <a:pt x="11122" y="5671"/>
                </a:lnTo>
                <a:cubicBezTo>
                  <a:pt x="11248" y="5766"/>
                  <a:pt x="11248" y="6018"/>
                  <a:pt x="11122" y="6144"/>
                </a:cubicBezTo>
                <a:lnTo>
                  <a:pt x="8917" y="8349"/>
                </a:lnTo>
                <a:lnTo>
                  <a:pt x="8444" y="7876"/>
                </a:lnTo>
                <a:lnTo>
                  <a:pt x="8696" y="7624"/>
                </a:lnTo>
                <a:cubicBezTo>
                  <a:pt x="9074" y="7246"/>
                  <a:pt x="9074" y="6553"/>
                  <a:pt x="8696" y="6175"/>
                </a:cubicBezTo>
                <a:cubicBezTo>
                  <a:pt x="8491" y="5970"/>
                  <a:pt x="8224" y="5868"/>
                  <a:pt x="7956" y="5868"/>
                </a:cubicBezTo>
                <a:cubicBezTo>
                  <a:pt x="7688" y="5868"/>
                  <a:pt x="7420" y="5970"/>
                  <a:pt x="7216" y="6175"/>
                </a:cubicBezTo>
                <a:lnTo>
                  <a:pt x="6995" y="6396"/>
                </a:lnTo>
                <a:lnTo>
                  <a:pt x="6522" y="5923"/>
                </a:lnTo>
                <a:lnTo>
                  <a:pt x="7279" y="5198"/>
                </a:lnTo>
                <a:cubicBezTo>
                  <a:pt x="7373" y="5072"/>
                  <a:pt x="7373" y="4820"/>
                  <a:pt x="7279" y="4726"/>
                </a:cubicBezTo>
                <a:lnTo>
                  <a:pt x="6806" y="4222"/>
                </a:lnTo>
                <a:cubicBezTo>
                  <a:pt x="6680" y="4127"/>
                  <a:pt x="6680" y="3875"/>
                  <a:pt x="6806" y="3749"/>
                </a:cubicBezTo>
                <a:cubicBezTo>
                  <a:pt x="6869" y="3686"/>
                  <a:pt x="6963" y="3655"/>
                  <a:pt x="7026" y="3655"/>
                </a:cubicBezTo>
                <a:cubicBezTo>
                  <a:pt x="7121" y="3655"/>
                  <a:pt x="7216" y="3686"/>
                  <a:pt x="7279" y="3749"/>
                </a:cubicBezTo>
                <a:lnTo>
                  <a:pt x="7751" y="4222"/>
                </a:lnTo>
                <a:cubicBezTo>
                  <a:pt x="7798" y="4285"/>
                  <a:pt x="7885" y="4316"/>
                  <a:pt x="7976" y="4316"/>
                </a:cubicBezTo>
                <a:cubicBezTo>
                  <a:pt x="8066" y="4316"/>
                  <a:pt x="8161" y="4285"/>
                  <a:pt x="8224" y="4222"/>
                </a:cubicBezTo>
                <a:lnTo>
                  <a:pt x="8917" y="3529"/>
                </a:lnTo>
                <a:close/>
                <a:moveTo>
                  <a:pt x="5987" y="6396"/>
                </a:moveTo>
                <a:lnTo>
                  <a:pt x="6711" y="7152"/>
                </a:lnTo>
                <a:cubicBezTo>
                  <a:pt x="6774" y="7215"/>
                  <a:pt x="6869" y="7246"/>
                  <a:pt x="6960" y="7246"/>
                </a:cubicBezTo>
                <a:cubicBezTo>
                  <a:pt x="7050" y="7246"/>
                  <a:pt x="7137" y="7215"/>
                  <a:pt x="7184" y="7152"/>
                </a:cubicBezTo>
                <a:lnTo>
                  <a:pt x="7657" y="6679"/>
                </a:lnTo>
                <a:cubicBezTo>
                  <a:pt x="7720" y="6616"/>
                  <a:pt x="7814" y="6585"/>
                  <a:pt x="7905" y="6585"/>
                </a:cubicBezTo>
                <a:cubicBezTo>
                  <a:pt x="7995" y="6585"/>
                  <a:pt x="8082" y="6616"/>
                  <a:pt x="8129" y="6679"/>
                </a:cubicBezTo>
                <a:cubicBezTo>
                  <a:pt x="8255" y="6805"/>
                  <a:pt x="8255" y="7026"/>
                  <a:pt x="8129" y="7152"/>
                </a:cubicBezTo>
                <a:lnTo>
                  <a:pt x="7657" y="7624"/>
                </a:lnTo>
                <a:cubicBezTo>
                  <a:pt x="7562" y="7750"/>
                  <a:pt x="7562" y="7971"/>
                  <a:pt x="7657" y="8097"/>
                </a:cubicBezTo>
                <a:lnTo>
                  <a:pt x="8381" y="8822"/>
                </a:lnTo>
                <a:lnTo>
                  <a:pt x="6239" y="11027"/>
                </a:lnTo>
                <a:cubicBezTo>
                  <a:pt x="6192" y="11074"/>
                  <a:pt x="6105" y="11098"/>
                  <a:pt x="6014" y="11098"/>
                </a:cubicBezTo>
                <a:cubicBezTo>
                  <a:pt x="5924" y="11098"/>
                  <a:pt x="5829" y="11074"/>
                  <a:pt x="5766" y="11027"/>
                </a:cubicBezTo>
                <a:lnTo>
                  <a:pt x="3561" y="8822"/>
                </a:lnTo>
                <a:lnTo>
                  <a:pt x="4034" y="8349"/>
                </a:lnTo>
                <a:lnTo>
                  <a:pt x="4286" y="8570"/>
                </a:lnTo>
                <a:cubicBezTo>
                  <a:pt x="4475" y="8774"/>
                  <a:pt x="4742" y="8877"/>
                  <a:pt x="5010" y="8877"/>
                </a:cubicBezTo>
                <a:cubicBezTo>
                  <a:pt x="5278" y="8877"/>
                  <a:pt x="5546" y="8774"/>
                  <a:pt x="5735" y="8570"/>
                </a:cubicBezTo>
                <a:cubicBezTo>
                  <a:pt x="6144" y="8191"/>
                  <a:pt x="6144" y="7498"/>
                  <a:pt x="5735" y="7120"/>
                </a:cubicBezTo>
                <a:lnTo>
                  <a:pt x="5514" y="6868"/>
                </a:lnTo>
                <a:lnTo>
                  <a:pt x="5987" y="6396"/>
                </a:lnTo>
                <a:close/>
                <a:moveTo>
                  <a:pt x="5999" y="0"/>
                </a:moveTo>
                <a:cubicBezTo>
                  <a:pt x="5735" y="0"/>
                  <a:pt x="5467" y="95"/>
                  <a:pt x="5262" y="284"/>
                </a:cubicBezTo>
                <a:lnTo>
                  <a:pt x="379" y="5167"/>
                </a:lnTo>
                <a:cubicBezTo>
                  <a:pt x="1" y="5577"/>
                  <a:pt x="1" y="6238"/>
                  <a:pt x="379" y="6648"/>
                </a:cubicBezTo>
                <a:lnTo>
                  <a:pt x="5262" y="11531"/>
                </a:lnTo>
                <a:cubicBezTo>
                  <a:pt x="5467" y="11720"/>
                  <a:pt x="5735" y="11814"/>
                  <a:pt x="5999" y="11814"/>
                </a:cubicBezTo>
                <a:cubicBezTo>
                  <a:pt x="6262" y="11814"/>
                  <a:pt x="6522" y="11720"/>
                  <a:pt x="6711" y="11531"/>
                </a:cubicBezTo>
                <a:lnTo>
                  <a:pt x="11595" y="6648"/>
                </a:lnTo>
                <a:cubicBezTo>
                  <a:pt x="12004" y="6238"/>
                  <a:pt x="12004" y="5577"/>
                  <a:pt x="11595" y="5167"/>
                </a:cubicBezTo>
                <a:lnTo>
                  <a:pt x="6711" y="284"/>
                </a:lnTo>
                <a:cubicBezTo>
                  <a:pt x="6522" y="95"/>
                  <a:pt x="6262" y="0"/>
                  <a:pt x="599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15" name="Google Shape;10615;p85"/>
          <p:cNvGrpSpPr/>
          <p:nvPr/>
        </p:nvGrpSpPr>
        <p:grpSpPr>
          <a:xfrm>
            <a:off x="7516228" y="3386968"/>
            <a:ext cx="348513" cy="348513"/>
            <a:chOff x="5775900" y="2308125"/>
            <a:chExt cx="295375" cy="295375"/>
          </a:xfrm>
          <a:solidFill>
            <a:schemeClr val="accent1">
              <a:lumMod val="75000"/>
            </a:schemeClr>
          </a:solidFill>
        </p:grpSpPr>
        <p:sp>
          <p:nvSpPr>
            <p:cNvPr id="10616" name="Google Shape;10616;p85"/>
            <p:cNvSpPr/>
            <p:nvPr/>
          </p:nvSpPr>
          <p:spPr>
            <a:xfrm>
              <a:off x="5984625" y="248297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7" name="Google Shape;10617;p85"/>
            <p:cNvSpPr/>
            <p:nvPr/>
          </p:nvSpPr>
          <p:spPr>
            <a:xfrm>
              <a:off x="5775900" y="2308125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845" y="725"/>
                  </a:moveTo>
                  <a:cubicBezTo>
                    <a:pt x="7719" y="914"/>
                    <a:pt x="7656" y="1166"/>
                    <a:pt x="7656" y="1450"/>
                  </a:cubicBezTo>
                  <a:cubicBezTo>
                    <a:pt x="7656" y="1670"/>
                    <a:pt x="7719" y="1922"/>
                    <a:pt x="7845" y="2143"/>
                  </a:cubicBezTo>
                  <a:lnTo>
                    <a:pt x="1387" y="2143"/>
                  </a:lnTo>
                  <a:cubicBezTo>
                    <a:pt x="1009" y="2143"/>
                    <a:pt x="694" y="1828"/>
                    <a:pt x="694" y="1450"/>
                  </a:cubicBezTo>
                  <a:cubicBezTo>
                    <a:pt x="694" y="1040"/>
                    <a:pt x="1009" y="725"/>
                    <a:pt x="1387" y="725"/>
                  </a:cubicBezTo>
                  <a:close/>
                  <a:moveTo>
                    <a:pt x="6112" y="6994"/>
                  </a:moveTo>
                  <a:cubicBezTo>
                    <a:pt x="5955" y="7183"/>
                    <a:pt x="5829" y="7436"/>
                    <a:pt x="5766" y="7719"/>
                  </a:cubicBezTo>
                  <a:lnTo>
                    <a:pt x="3466" y="7719"/>
                  </a:lnTo>
                  <a:lnTo>
                    <a:pt x="3466" y="6994"/>
                  </a:lnTo>
                  <a:close/>
                  <a:moveTo>
                    <a:pt x="694" y="2678"/>
                  </a:moveTo>
                  <a:cubicBezTo>
                    <a:pt x="883" y="2773"/>
                    <a:pt x="1103" y="2867"/>
                    <a:pt x="1387" y="2867"/>
                  </a:cubicBezTo>
                  <a:lnTo>
                    <a:pt x="1387" y="10460"/>
                  </a:lnTo>
                  <a:cubicBezTo>
                    <a:pt x="1009" y="10460"/>
                    <a:pt x="694" y="10145"/>
                    <a:pt x="694" y="9767"/>
                  </a:cubicBezTo>
                  <a:lnTo>
                    <a:pt x="694" y="2678"/>
                  </a:lnTo>
                  <a:close/>
                  <a:moveTo>
                    <a:pt x="8381" y="2836"/>
                  </a:moveTo>
                  <a:lnTo>
                    <a:pt x="8381" y="5608"/>
                  </a:lnTo>
                  <a:cubicBezTo>
                    <a:pt x="7814" y="5703"/>
                    <a:pt x="7247" y="5923"/>
                    <a:pt x="6774" y="6301"/>
                  </a:cubicBezTo>
                  <a:lnTo>
                    <a:pt x="3151" y="6301"/>
                  </a:lnTo>
                  <a:cubicBezTo>
                    <a:pt x="2962" y="6301"/>
                    <a:pt x="2804" y="6459"/>
                    <a:pt x="2804" y="6648"/>
                  </a:cubicBezTo>
                  <a:lnTo>
                    <a:pt x="2804" y="8034"/>
                  </a:lnTo>
                  <a:cubicBezTo>
                    <a:pt x="2804" y="8223"/>
                    <a:pt x="2962" y="8381"/>
                    <a:pt x="3151" y="8381"/>
                  </a:cubicBezTo>
                  <a:lnTo>
                    <a:pt x="5640" y="8381"/>
                  </a:lnTo>
                  <a:lnTo>
                    <a:pt x="5640" y="8727"/>
                  </a:lnTo>
                  <a:cubicBezTo>
                    <a:pt x="5640" y="9357"/>
                    <a:pt x="5829" y="9956"/>
                    <a:pt x="6144" y="10492"/>
                  </a:cubicBezTo>
                  <a:lnTo>
                    <a:pt x="2080" y="10492"/>
                  </a:lnTo>
                  <a:lnTo>
                    <a:pt x="2080" y="10460"/>
                  </a:lnTo>
                  <a:lnTo>
                    <a:pt x="2080" y="2836"/>
                  </a:lnTo>
                  <a:close/>
                  <a:moveTo>
                    <a:pt x="8727" y="6301"/>
                  </a:moveTo>
                  <a:cubicBezTo>
                    <a:pt x="10050" y="6301"/>
                    <a:pt x="11153" y="7404"/>
                    <a:pt x="11153" y="8727"/>
                  </a:cubicBezTo>
                  <a:cubicBezTo>
                    <a:pt x="11153" y="10082"/>
                    <a:pt x="10050" y="11216"/>
                    <a:pt x="8727" y="11216"/>
                  </a:cubicBezTo>
                  <a:cubicBezTo>
                    <a:pt x="7373" y="11216"/>
                    <a:pt x="6270" y="10113"/>
                    <a:pt x="6270" y="8727"/>
                  </a:cubicBezTo>
                  <a:cubicBezTo>
                    <a:pt x="6270" y="7373"/>
                    <a:pt x="7373" y="6301"/>
                    <a:pt x="8727" y="6301"/>
                  </a:cubicBezTo>
                  <a:close/>
                  <a:moveTo>
                    <a:pt x="1387" y="0"/>
                  </a:moveTo>
                  <a:cubicBezTo>
                    <a:pt x="630" y="0"/>
                    <a:pt x="0" y="630"/>
                    <a:pt x="0" y="1355"/>
                  </a:cubicBezTo>
                  <a:lnTo>
                    <a:pt x="0" y="9704"/>
                  </a:lnTo>
                  <a:cubicBezTo>
                    <a:pt x="0" y="10460"/>
                    <a:pt x="630" y="11090"/>
                    <a:pt x="1387" y="11090"/>
                  </a:cubicBezTo>
                  <a:lnTo>
                    <a:pt x="6742" y="11090"/>
                  </a:lnTo>
                  <a:cubicBezTo>
                    <a:pt x="7310" y="11563"/>
                    <a:pt x="8003" y="11815"/>
                    <a:pt x="8727" y="11815"/>
                  </a:cubicBezTo>
                  <a:cubicBezTo>
                    <a:pt x="10460" y="11815"/>
                    <a:pt x="11815" y="10334"/>
                    <a:pt x="11815" y="8664"/>
                  </a:cubicBezTo>
                  <a:cubicBezTo>
                    <a:pt x="11815" y="7120"/>
                    <a:pt x="10618" y="5829"/>
                    <a:pt x="9074" y="5608"/>
                  </a:cubicBezTo>
                  <a:lnTo>
                    <a:pt x="9074" y="2458"/>
                  </a:lnTo>
                  <a:cubicBezTo>
                    <a:pt x="9074" y="2269"/>
                    <a:pt x="9042" y="2143"/>
                    <a:pt x="8822" y="2080"/>
                  </a:cubicBezTo>
                  <a:cubicBezTo>
                    <a:pt x="8538" y="1985"/>
                    <a:pt x="8349" y="1733"/>
                    <a:pt x="8349" y="1418"/>
                  </a:cubicBezTo>
                  <a:cubicBezTo>
                    <a:pt x="8349" y="1135"/>
                    <a:pt x="8538" y="851"/>
                    <a:pt x="8822" y="725"/>
                  </a:cubicBezTo>
                  <a:cubicBezTo>
                    <a:pt x="8979" y="694"/>
                    <a:pt x="9074" y="536"/>
                    <a:pt x="9074" y="410"/>
                  </a:cubicBezTo>
                  <a:lnTo>
                    <a:pt x="9074" y="347"/>
                  </a:lnTo>
                  <a:cubicBezTo>
                    <a:pt x="9074" y="158"/>
                    <a:pt x="8916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8" name="Google Shape;10618;p85"/>
            <p:cNvSpPr/>
            <p:nvPr/>
          </p:nvSpPr>
          <p:spPr>
            <a:xfrm>
              <a:off x="5984625" y="2508975"/>
              <a:ext cx="18125" cy="61450"/>
            </a:xfrm>
            <a:custGeom>
              <a:avLst/>
              <a:gdLst/>
              <a:ahLst/>
              <a:cxnLst/>
              <a:rect l="l" t="t" r="r" b="b"/>
              <a:pathLst>
                <a:path w="725" h="2458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111"/>
                  </a:lnTo>
                  <a:cubicBezTo>
                    <a:pt x="0" y="2300"/>
                    <a:pt x="158" y="2458"/>
                    <a:pt x="378" y="2458"/>
                  </a:cubicBezTo>
                  <a:cubicBezTo>
                    <a:pt x="567" y="2458"/>
                    <a:pt x="725" y="2300"/>
                    <a:pt x="725" y="2111"/>
                  </a:cubicBezTo>
                  <a:lnTo>
                    <a:pt x="725" y="347"/>
                  </a:ln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9" name="Google Shape;10619;p85"/>
            <p:cNvSpPr/>
            <p:nvPr/>
          </p:nvSpPr>
          <p:spPr>
            <a:xfrm>
              <a:off x="5845200" y="2395550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99"/>
                    <a:pt x="158" y="694"/>
                    <a:pt x="347" y="694"/>
                  </a:cubicBezTo>
                  <a:lnTo>
                    <a:pt x="4569" y="694"/>
                  </a:lnTo>
                  <a:cubicBezTo>
                    <a:pt x="4758" y="694"/>
                    <a:pt x="4916" y="536"/>
                    <a:pt x="4916" y="347"/>
                  </a:cubicBezTo>
                  <a:cubicBezTo>
                    <a:pt x="4916" y="158"/>
                    <a:pt x="4758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0" name="Google Shape;10620;p85"/>
            <p:cNvSpPr/>
            <p:nvPr/>
          </p:nvSpPr>
          <p:spPr>
            <a:xfrm>
              <a:off x="5845200" y="2431000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569" y="693"/>
                  </a:lnTo>
                  <a:cubicBezTo>
                    <a:pt x="4758" y="693"/>
                    <a:pt x="4916" y="536"/>
                    <a:pt x="4916" y="347"/>
                  </a:cubicBezTo>
                  <a:cubicBezTo>
                    <a:pt x="4916" y="158"/>
                    <a:pt x="4758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1" name="Google Shape;10621;p85"/>
          <p:cNvGrpSpPr/>
          <p:nvPr/>
        </p:nvGrpSpPr>
        <p:grpSpPr>
          <a:xfrm>
            <a:off x="7537142" y="3835804"/>
            <a:ext cx="306686" cy="349457"/>
            <a:chOff x="5794025" y="2673575"/>
            <a:chExt cx="259925" cy="296175"/>
          </a:xfrm>
          <a:solidFill>
            <a:schemeClr val="accent1">
              <a:lumMod val="75000"/>
            </a:schemeClr>
          </a:solidFill>
        </p:grpSpPr>
        <p:sp>
          <p:nvSpPr>
            <p:cNvPr id="10622" name="Google Shape;10622;p85"/>
            <p:cNvSpPr/>
            <p:nvPr/>
          </p:nvSpPr>
          <p:spPr>
            <a:xfrm>
              <a:off x="5794025" y="2673575"/>
              <a:ext cx="259925" cy="296175"/>
            </a:xfrm>
            <a:custGeom>
              <a:avLst/>
              <a:gdLst/>
              <a:ahLst/>
              <a:cxnLst/>
              <a:rect l="l" t="t" r="r" b="b"/>
              <a:pathLst>
                <a:path w="10397" h="11847" extrusionOk="0">
                  <a:moveTo>
                    <a:pt x="5860" y="694"/>
                  </a:moveTo>
                  <a:cubicBezTo>
                    <a:pt x="7089" y="694"/>
                    <a:pt x="8097" y="1639"/>
                    <a:pt x="8254" y="2805"/>
                  </a:cubicBezTo>
                  <a:cubicBezTo>
                    <a:pt x="8160" y="2773"/>
                    <a:pt x="8065" y="2773"/>
                    <a:pt x="7939" y="2773"/>
                  </a:cubicBezTo>
                  <a:lnTo>
                    <a:pt x="7561" y="2773"/>
                  </a:lnTo>
                  <a:cubicBezTo>
                    <a:pt x="7404" y="1985"/>
                    <a:pt x="6679" y="1387"/>
                    <a:pt x="5860" y="1387"/>
                  </a:cubicBezTo>
                  <a:lnTo>
                    <a:pt x="4474" y="1387"/>
                  </a:lnTo>
                  <a:cubicBezTo>
                    <a:pt x="3655" y="1387"/>
                    <a:pt x="2930" y="1985"/>
                    <a:pt x="2804" y="2773"/>
                  </a:cubicBezTo>
                  <a:lnTo>
                    <a:pt x="2394" y="2773"/>
                  </a:lnTo>
                  <a:cubicBezTo>
                    <a:pt x="2268" y="2773"/>
                    <a:pt x="2142" y="2773"/>
                    <a:pt x="2079" y="2805"/>
                  </a:cubicBezTo>
                  <a:cubicBezTo>
                    <a:pt x="2237" y="1639"/>
                    <a:pt x="3277" y="694"/>
                    <a:pt x="4474" y="694"/>
                  </a:cubicBezTo>
                  <a:close/>
                  <a:moveTo>
                    <a:pt x="6206" y="2143"/>
                  </a:moveTo>
                  <a:cubicBezTo>
                    <a:pt x="6616" y="2300"/>
                    <a:pt x="6931" y="2647"/>
                    <a:pt x="6931" y="3120"/>
                  </a:cubicBezTo>
                  <a:lnTo>
                    <a:pt x="6931" y="3403"/>
                  </a:lnTo>
                  <a:cubicBezTo>
                    <a:pt x="6522" y="3246"/>
                    <a:pt x="6206" y="2899"/>
                    <a:pt x="6206" y="2427"/>
                  </a:cubicBezTo>
                  <a:lnTo>
                    <a:pt x="6206" y="2143"/>
                  </a:lnTo>
                  <a:close/>
                  <a:moveTo>
                    <a:pt x="5513" y="2080"/>
                  </a:moveTo>
                  <a:lnTo>
                    <a:pt x="5513" y="2427"/>
                  </a:lnTo>
                  <a:cubicBezTo>
                    <a:pt x="5513" y="3025"/>
                    <a:pt x="5041" y="3435"/>
                    <a:pt x="4474" y="3435"/>
                  </a:cubicBezTo>
                  <a:lnTo>
                    <a:pt x="3466" y="3435"/>
                  </a:lnTo>
                  <a:lnTo>
                    <a:pt x="3466" y="3088"/>
                  </a:lnTo>
                  <a:cubicBezTo>
                    <a:pt x="3466" y="2490"/>
                    <a:pt x="3938" y="2080"/>
                    <a:pt x="4474" y="2080"/>
                  </a:cubicBezTo>
                  <a:close/>
                  <a:moveTo>
                    <a:pt x="2741" y="3435"/>
                  </a:moveTo>
                  <a:lnTo>
                    <a:pt x="2741" y="5451"/>
                  </a:lnTo>
                  <a:cubicBezTo>
                    <a:pt x="2363" y="5293"/>
                    <a:pt x="2048" y="4947"/>
                    <a:pt x="2048" y="4474"/>
                  </a:cubicBezTo>
                  <a:lnTo>
                    <a:pt x="2048" y="3813"/>
                  </a:lnTo>
                  <a:cubicBezTo>
                    <a:pt x="2048" y="3592"/>
                    <a:pt x="2205" y="3435"/>
                    <a:pt x="2394" y="3435"/>
                  </a:cubicBezTo>
                  <a:close/>
                  <a:moveTo>
                    <a:pt x="7939" y="3498"/>
                  </a:moveTo>
                  <a:cubicBezTo>
                    <a:pt x="8160" y="3498"/>
                    <a:pt x="8317" y="3655"/>
                    <a:pt x="8317" y="3844"/>
                  </a:cubicBezTo>
                  <a:lnTo>
                    <a:pt x="8317" y="4506"/>
                  </a:lnTo>
                  <a:cubicBezTo>
                    <a:pt x="8317" y="4947"/>
                    <a:pt x="8034" y="5325"/>
                    <a:pt x="7593" y="5482"/>
                  </a:cubicBezTo>
                  <a:lnTo>
                    <a:pt x="7593" y="3498"/>
                  </a:lnTo>
                  <a:close/>
                  <a:moveTo>
                    <a:pt x="5891" y="3435"/>
                  </a:moveTo>
                  <a:cubicBezTo>
                    <a:pt x="6143" y="3750"/>
                    <a:pt x="6522" y="4033"/>
                    <a:pt x="6931" y="4128"/>
                  </a:cubicBezTo>
                  <a:lnTo>
                    <a:pt x="6931" y="5892"/>
                  </a:lnTo>
                  <a:cubicBezTo>
                    <a:pt x="6931" y="6491"/>
                    <a:pt x="6459" y="6900"/>
                    <a:pt x="5891" y="6900"/>
                  </a:cubicBezTo>
                  <a:lnTo>
                    <a:pt x="4505" y="6900"/>
                  </a:lnTo>
                  <a:cubicBezTo>
                    <a:pt x="3938" y="6900"/>
                    <a:pt x="3497" y="6428"/>
                    <a:pt x="3497" y="5892"/>
                  </a:cubicBezTo>
                  <a:lnTo>
                    <a:pt x="3497" y="4159"/>
                  </a:lnTo>
                  <a:lnTo>
                    <a:pt x="4505" y="4159"/>
                  </a:lnTo>
                  <a:cubicBezTo>
                    <a:pt x="5072" y="4159"/>
                    <a:pt x="5576" y="3876"/>
                    <a:pt x="5891" y="3435"/>
                  </a:cubicBezTo>
                  <a:close/>
                  <a:moveTo>
                    <a:pt x="6238" y="7593"/>
                  </a:moveTo>
                  <a:cubicBezTo>
                    <a:pt x="6333" y="7782"/>
                    <a:pt x="6459" y="7971"/>
                    <a:pt x="6616" y="8097"/>
                  </a:cubicBezTo>
                  <a:lnTo>
                    <a:pt x="5198" y="9547"/>
                  </a:lnTo>
                  <a:lnTo>
                    <a:pt x="3718" y="8097"/>
                  </a:lnTo>
                  <a:cubicBezTo>
                    <a:pt x="3875" y="7971"/>
                    <a:pt x="4033" y="7782"/>
                    <a:pt x="4096" y="7593"/>
                  </a:cubicBezTo>
                  <a:cubicBezTo>
                    <a:pt x="4190" y="7625"/>
                    <a:pt x="4379" y="7625"/>
                    <a:pt x="4474" y="7625"/>
                  </a:cubicBezTo>
                  <a:lnTo>
                    <a:pt x="5860" y="7625"/>
                  </a:lnTo>
                  <a:cubicBezTo>
                    <a:pt x="5986" y="7625"/>
                    <a:pt x="6143" y="7625"/>
                    <a:pt x="6238" y="7593"/>
                  </a:cubicBezTo>
                  <a:close/>
                  <a:moveTo>
                    <a:pt x="2961" y="8318"/>
                  </a:moveTo>
                  <a:lnTo>
                    <a:pt x="4852" y="10177"/>
                  </a:lnTo>
                  <a:lnTo>
                    <a:pt x="4852" y="11122"/>
                  </a:lnTo>
                  <a:lnTo>
                    <a:pt x="662" y="11122"/>
                  </a:lnTo>
                  <a:lnTo>
                    <a:pt x="662" y="9358"/>
                  </a:lnTo>
                  <a:cubicBezTo>
                    <a:pt x="662" y="8759"/>
                    <a:pt x="1134" y="8318"/>
                    <a:pt x="1701" y="8318"/>
                  </a:cubicBezTo>
                  <a:close/>
                  <a:moveTo>
                    <a:pt x="8664" y="8318"/>
                  </a:moveTo>
                  <a:cubicBezTo>
                    <a:pt x="9262" y="8318"/>
                    <a:pt x="9672" y="8790"/>
                    <a:pt x="9672" y="9358"/>
                  </a:cubicBezTo>
                  <a:lnTo>
                    <a:pt x="9672" y="11122"/>
                  </a:lnTo>
                  <a:lnTo>
                    <a:pt x="5513" y="11122"/>
                  </a:lnTo>
                  <a:lnTo>
                    <a:pt x="5513" y="10177"/>
                  </a:lnTo>
                  <a:lnTo>
                    <a:pt x="7404" y="8318"/>
                  </a:lnTo>
                  <a:close/>
                  <a:moveTo>
                    <a:pt x="4537" y="1"/>
                  </a:moveTo>
                  <a:cubicBezTo>
                    <a:pt x="2804" y="1"/>
                    <a:pt x="1418" y="1418"/>
                    <a:pt x="1418" y="3120"/>
                  </a:cubicBezTo>
                  <a:lnTo>
                    <a:pt x="1418" y="4506"/>
                  </a:lnTo>
                  <a:cubicBezTo>
                    <a:pt x="1418" y="5356"/>
                    <a:pt x="2048" y="6050"/>
                    <a:pt x="2835" y="6207"/>
                  </a:cubicBezTo>
                  <a:cubicBezTo>
                    <a:pt x="2898" y="6648"/>
                    <a:pt x="3151" y="7026"/>
                    <a:pt x="3497" y="7278"/>
                  </a:cubicBezTo>
                  <a:cubicBezTo>
                    <a:pt x="3466" y="7467"/>
                    <a:pt x="3308" y="7625"/>
                    <a:pt x="3119" y="7625"/>
                  </a:cubicBezTo>
                  <a:lnTo>
                    <a:pt x="1733" y="7625"/>
                  </a:lnTo>
                  <a:cubicBezTo>
                    <a:pt x="788" y="7625"/>
                    <a:pt x="0" y="8412"/>
                    <a:pt x="0" y="9358"/>
                  </a:cubicBezTo>
                  <a:lnTo>
                    <a:pt x="0" y="11468"/>
                  </a:lnTo>
                  <a:cubicBezTo>
                    <a:pt x="0" y="11689"/>
                    <a:pt x="158" y="11846"/>
                    <a:pt x="347" y="11846"/>
                  </a:cubicBezTo>
                  <a:lnTo>
                    <a:pt x="10050" y="11846"/>
                  </a:lnTo>
                  <a:cubicBezTo>
                    <a:pt x="10239" y="11846"/>
                    <a:pt x="10397" y="11689"/>
                    <a:pt x="10397" y="11468"/>
                  </a:cubicBezTo>
                  <a:lnTo>
                    <a:pt x="10397" y="9358"/>
                  </a:lnTo>
                  <a:cubicBezTo>
                    <a:pt x="10397" y="8412"/>
                    <a:pt x="9609" y="7625"/>
                    <a:pt x="8664" y="7625"/>
                  </a:cubicBezTo>
                  <a:lnTo>
                    <a:pt x="7278" y="7625"/>
                  </a:lnTo>
                  <a:cubicBezTo>
                    <a:pt x="7089" y="7625"/>
                    <a:pt x="6931" y="7467"/>
                    <a:pt x="6931" y="7278"/>
                  </a:cubicBezTo>
                  <a:cubicBezTo>
                    <a:pt x="7278" y="7026"/>
                    <a:pt x="7530" y="6648"/>
                    <a:pt x="7593" y="6207"/>
                  </a:cubicBezTo>
                  <a:cubicBezTo>
                    <a:pt x="8380" y="6050"/>
                    <a:pt x="9010" y="5325"/>
                    <a:pt x="9010" y="4506"/>
                  </a:cubicBezTo>
                  <a:lnTo>
                    <a:pt x="9010" y="3120"/>
                  </a:lnTo>
                  <a:cubicBezTo>
                    <a:pt x="9010" y="1387"/>
                    <a:pt x="7593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3" name="Google Shape;10623;p85"/>
            <p:cNvSpPr/>
            <p:nvPr/>
          </p:nvSpPr>
          <p:spPr>
            <a:xfrm>
              <a:off x="5967300" y="29153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40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24" name="Google Shape;10624;p85"/>
          <p:cNvSpPr/>
          <p:nvPr/>
        </p:nvSpPr>
        <p:spPr>
          <a:xfrm>
            <a:off x="6637977" y="4306818"/>
            <a:ext cx="349457" cy="348513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5892" y="693"/>
                </a:moveTo>
                <a:cubicBezTo>
                  <a:pt x="6491" y="693"/>
                  <a:pt x="6932" y="1134"/>
                  <a:pt x="6932" y="1701"/>
                </a:cubicBezTo>
                <a:cubicBezTo>
                  <a:pt x="6932" y="2269"/>
                  <a:pt x="6459" y="2710"/>
                  <a:pt x="5892" y="2710"/>
                </a:cubicBezTo>
                <a:cubicBezTo>
                  <a:pt x="5325" y="2710"/>
                  <a:pt x="4884" y="2269"/>
                  <a:pt x="4884" y="1701"/>
                </a:cubicBezTo>
                <a:cubicBezTo>
                  <a:pt x="4884" y="1134"/>
                  <a:pt x="5325" y="693"/>
                  <a:pt x="5892" y="693"/>
                </a:cubicBezTo>
                <a:close/>
                <a:moveTo>
                  <a:pt x="5892" y="3466"/>
                </a:moveTo>
                <a:cubicBezTo>
                  <a:pt x="6176" y="3466"/>
                  <a:pt x="6428" y="3497"/>
                  <a:pt x="6680" y="3592"/>
                </a:cubicBezTo>
                <a:lnTo>
                  <a:pt x="5892" y="4631"/>
                </a:lnTo>
                <a:lnTo>
                  <a:pt x="5104" y="3592"/>
                </a:lnTo>
                <a:cubicBezTo>
                  <a:pt x="5357" y="3529"/>
                  <a:pt x="5609" y="3466"/>
                  <a:pt x="5892" y="3466"/>
                </a:cubicBezTo>
                <a:close/>
                <a:moveTo>
                  <a:pt x="4222" y="2048"/>
                </a:moveTo>
                <a:cubicBezTo>
                  <a:pt x="4285" y="2426"/>
                  <a:pt x="4474" y="2710"/>
                  <a:pt x="4726" y="2962"/>
                </a:cubicBezTo>
                <a:cubicBezTo>
                  <a:pt x="4632" y="2993"/>
                  <a:pt x="4537" y="3056"/>
                  <a:pt x="4443" y="3088"/>
                </a:cubicBezTo>
                <a:cubicBezTo>
                  <a:pt x="4443" y="3088"/>
                  <a:pt x="4411" y="3088"/>
                  <a:pt x="4411" y="3119"/>
                </a:cubicBezTo>
                <a:cubicBezTo>
                  <a:pt x="3403" y="3623"/>
                  <a:pt x="2773" y="4694"/>
                  <a:pt x="2773" y="5829"/>
                </a:cubicBezTo>
                <a:lnTo>
                  <a:pt x="2773" y="6207"/>
                </a:lnTo>
                <a:lnTo>
                  <a:pt x="2143" y="6207"/>
                </a:lnTo>
                <a:lnTo>
                  <a:pt x="2647" y="2300"/>
                </a:lnTo>
                <a:cubicBezTo>
                  <a:pt x="2679" y="2174"/>
                  <a:pt x="2836" y="2048"/>
                  <a:pt x="2962" y="2048"/>
                </a:cubicBezTo>
                <a:close/>
                <a:moveTo>
                  <a:pt x="4474" y="3907"/>
                </a:moveTo>
                <a:lnTo>
                  <a:pt x="5546" y="5325"/>
                </a:lnTo>
                <a:lnTo>
                  <a:pt x="5546" y="6238"/>
                </a:lnTo>
                <a:lnTo>
                  <a:pt x="3466" y="6238"/>
                </a:lnTo>
                <a:lnTo>
                  <a:pt x="3466" y="5892"/>
                </a:lnTo>
                <a:cubicBezTo>
                  <a:pt x="3466" y="5041"/>
                  <a:pt x="3844" y="4348"/>
                  <a:pt x="4474" y="3907"/>
                </a:cubicBezTo>
                <a:close/>
                <a:moveTo>
                  <a:pt x="7278" y="3907"/>
                </a:moveTo>
                <a:cubicBezTo>
                  <a:pt x="7908" y="4348"/>
                  <a:pt x="8318" y="5104"/>
                  <a:pt x="8318" y="5892"/>
                </a:cubicBezTo>
                <a:lnTo>
                  <a:pt x="8318" y="6238"/>
                </a:lnTo>
                <a:lnTo>
                  <a:pt x="6207" y="6238"/>
                </a:lnTo>
                <a:lnTo>
                  <a:pt x="6207" y="5325"/>
                </a:lnTo>
                <a:lnTo>
                  <a:pt x="7278" y="3907"/>
                </a:lnTo>
                <a:close/>
                <a:moveTo>
                  <a:pt x="8854" y="2048"/>
                </a:moveTo>
                <a:cubicBezTo>
                  <a:pt x="9011" y="2048"/>
                  <a:pt x="9137" y="2143"/>
                  <a:pt x="9169" y="2300"/>
                </a:cubicBezTo>
                <a:lnTo>
                  <a:pt x="9673" y="6238"/>
                </a:lnTo>
                <a:lnTo>
                  <a:pt x="9043" y="6238"/>
                </a:lnTo>
                <a:lnTo>
                  <a:pt x="9043" y="5860"/>
                </a:lnTo>
                <a:cubicBezTo>
                  <a:pt x="9043" y="4694"/>
                  <a:pt x="8381" y="3655"/>
                  <a:pt x="7436" y="3151"/>
                </a:cubicBezTo>
                <a:cubicBezTo>
                  <a:pt x="7436" y="3151"/>
                  <a:pt x="7404" y="3151"/>
                  <a:pt x="7404" y="3119"/>
                </a:cubicBezTo>
                <a:cubicBezTo>
                  <a:pt x="7310" y="3088"/>
                  <a:pt x="7184" y="3056"/>
                  <a:pt x="7121" y="2993"/>
                </a:cubicBezTo>
                <a:cubicBezTo>
                  <a:pt x="7310" y="2773"/>
                  <a:pt x="7530" y="2458"/>
                  <a:pt x="7593" y="2048"/>
                </a:cubicBezTo>
                <a:close/>
                <a:moveTo>
                  <a:pt x="10744" y="6900"/>
                </a:moveTo>
                <a:cubicBezTo>
                  <a:pt x="10933" y="6900"/>
                  <a:pt x="11090" y="7057"/>
                  <a:pt x="11090" y="7246"/>
                </a:cubicBezTo>
                <a:cubicBezTo>
                  <a:pt x="11090" y="7435"/>
                  <a:pt x="10933" y="7624"/>
                  <a:pt x="10744" y="7624"/>
                </a:cubicBezTo>
                <a:lnTo>
                  <a:pt x="1009" y="7624"/>
                </a:lnTo>
                <a:cubicBezTo>
                  <a:pt x="820" y="7624"/>
                  <a:pt x="662" y="7435"/>
                  <a:pt x="662" y="7246"/>
                </a:cubicBezTo>
                <a:cubicBezTo>
                  <a:pt x="662" y="7057"/>
                  <a:pt x="820" y="6900"/>
                  <a:pt x="1009" y="6900"/>
                </a:cubicBezTo>
                <a:close/>
                <a:moveTo>
                  <a:pt x="10397" y="8317"/>
                </a:moveTo>
                <a:lnTo>
                  <a:pt x="10397" y="11121"/>
                </a:lnTo>
                <a:lnTo>
                  <a:pt x="1387" y="11121"/>
                </a:lnTo>
                <a:lnTo>
                  <a:pt x="1387" y="8317"/>
                </a:lnTo>
                <a:close/>
                <a:moveTo>
                  <a:pt x="5892" y="0"/>
                </a:moveTo>
                <a:cubicBezTo>
                  <a:pt x="5073" y="0"/>
                  <a:pt x="4380" y="599"/>
                  <a:pt x="4222" y="1386"/>
                </a:cubicBezTo>
                <a:lnTo>
                  <a:pt x="2962" y="1386"/>
                </a:lnTo>
                <a:cubicBezTo>
                  <a:pt x="2458" y="1386"/>
                  <a:pt x="2080" y="1701"/>
                  <a:pt x="1954" y="2143"/>
                </a:cubicBezTo>
                <a:lnTo>
                  <a:pt x="1954" y="2174"/>
                </a:lnTo>
                <a:lnTo>
                  <a:pt x="1450" y="6238"/>
                </a:lnTo>
                <a:lnTo>
                  <a:pt x="1072" y="6238"/>
                </a:lnTo>
                <a:cubicBezTo>
                  <a:pt x="473" y="6238"/>
                  <a:pt x="1" y="6711"/>
                  <a:pt x="1" y="7246"/>
                </a:cubicBezTo>
                <a:cubicBezTo>
                  <a:pt x="1" y="7719"/>
                  <a:pt x="316" y="8065"/>
                  <a:pt x="694" y="8254"/>
                </a:cubicBezTo>
                <a:lnTo>
                  <a:pt x="694" y="11468"/>
                </a:lnTo>
                <a:cubicBezTo>
                  <a:pt x="694" y="11657"/>
                  <a:pt x="851" y="11815"/>
                  <a:pt x="1040" y="11815"/>
                </a:cubicBezTo>
                <a:lnTo>
                  <a:pt x="10775" y="11815"/>
                </a:lnTo>
                <a:cubicBezTo>
                  <a:pt x="10996" y="11815"/>
                  <a:pt x="11153" y="11657"/>
                  <a:pt x="11153" y="11468"/>
                </a:cubicBezTo>
                <a:lnTo>
                  <a:pt x="11153" y="8254"/>
                </a:lnTo>
                <a:cubicBezTo>
                  <a:pt x="11531" y="8065"/>
                  <a:pt x="11847" y="7719"/>
                  <a:pt x="11847" y="7246"/>
                </a:cubicBezTo>
                <a:cubicBezTo>
                  <a:pt x="11815" y="6711"/>
                  <a:pt x="11342" y="6238"/>
                  <a:pt x="10744" y="6238"/>
                </a:cubicBezTo>
                <a:lnTo>
                  <a:pt x="10366" y="6238"/>
                </a:lnTo>
                <a:lnTo>
                  <a:pt x="9830" y="2174"/>
                </a:lnTo>
                <a:lnTo>
                  <a:pt x="9830" y="2143"/>
                </a:lnTo>
                <a:cubicBezTo>
                  <a:pt x="9736" y="1701"/>
                  <a:pt x="9295" y="1386"/>
                  <a:pt x="8854" y="1386"/>
                </a:cubicBezTo>
                <a:lnTo>
                  <a:pt x="7593" y="1386"/>
                </a:lnTo>
                <a:cubicBezTo>
                  <a:pt x="7436" y="599"/>
                  <a:pt x="6711" y="0"/>
                  <a:pt x="589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0"/>
          <p:cNvSpPr/>
          <p:nvPr/>
        </p:nvSpPr>
        <p:spPr>
          <a:xfrm>
            <a:off x="1185729" y="1523213"/>
            <a:ext cx="2724300" cy="28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0"/>
          <p:cNvSpPr txBox="1">
            <a:spLocks noGrp="1"/>
          </p:cNvSpPr>
          <p:nvPr>
            <p:ph type="body" idx="1"/>
          </p:nvPr>
        </p:nvSpPr>
        <p:spPr>
          <a:xfrm>
            <a:off x="713379" y="1904938"/>
            <a:ext cx="3612000" cy="11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Mercury is the closest planet to the Sun and the smallest one in the Solar System—it’s a bit larger than the Moon</a:t>
            </a:r>
            <a:endParaRPr dirty="0"/>
          </a:p>
        </p:txBody>
      </p:sp>
      <p:sp>
        <p:nvSpPr>
          <p:cNvPr id="576" name="Google Shape;576;p40"/>
          <p:cNvSpPr txBox="1">
            <a:spLocks noGrp="1"/>
          </p:cNvSpPr>
          <p:nvPr>
            <p:ph type="title"/>
          </p:nvPr>
        </p:nvSpPr>
        <p:spPr>
          <a:xfrm>
            <a:off x="713217" y="1253690"/>
            <a:ext cx="3612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579" name="Google Shape;579;p40"/>
          <p:cNvSpPr/>
          <p:nvPr/>
        </p:nvSpPr>
        <p:spPr>
          <a:xfrm rot="59522">
            <a:off x="4990281" y="979842"/>
            <a:ext cx="157039" cy="157126"/>
          </a:xfrm>
          <a:custGeom>
            <a:avLst/>
            <a:gdLst/>
            <a:ahLst/>
            <a:cxnLst/>
            <a:rect l="l" t="t" r="r" b="b"/>
            <a:pathLst>
              <a:path w="1794" h="1795" extrusionOk="0">
                <a:moveTo>
                  <a:pt x="943" y="1"/>
                </a:moveTo>
                <a:cubicBezTo>
                  <a:pt x="730" y="426"/>
                  <a:pt x="396" y="730"/>
                  <a:pt x="1" y="882"/>
                </a:cubicBezTo>
                <a:lnTo>
                  <a:pt x="1" y="913"/>
                </a:lnTo>
                <a:cubicBezTo>
                  <a:pt x="396" y="1065"/>
                  <a:pt x="730" y="1369"/>
                  <a:pt x="882" y="1794"/>
                </a:cubicBezTo>
                <a:lnTo>
                  <a:pt x="943" y="1794"/>
                </a:lnTo>
                <a:cubicBezTo>
                  <a:pt x="1034" y="1369"/>
                  <a:pt x="1399" y="1065"/>
                  <a:pt x="1794" y="913"/>
                </a:cubicBezTo>
                <a:lnTo>
                  <a:pt x="1794" y="882"/>
                </a:lnTo>
                <a:cubicBezTo>
                  <a:pt x="1429" y="730"/>
                  <a:pt x="1095" y="426"/>
                  <a:pt x="943" y="1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0"/>
          <p:cNvSpPr/>
          <p:nvPr/>
        </p:nvSpPr>
        <p:spPr>
          <a:xfrm rot="59522">
            <a:off x="5370781" y="756951"/>
            <a:ext cx="218225" cy="206320"/>
          </a:xfrm>
          <a:custGeom>
            <a:avLst/>
            <a:gdLst/>
            <a:ahLst/>
            <a:cxnLst/>
            <a:rect l="l" t="t" r="r" b="b"/>
            <a:pathLst>
              <a:path w="2493" h="2357" extrusionOk="0">
                <a:moveTo>
                  <a:pt x="1262" y="1"/>
                </a:moveTo>
                <a:cubicBezTo>
                  <a:pt x="1254" y="1"/>
                  <a:pt x="1247" y="8"/>
                  <a:pt x="1247" y="24"/>
                </a:cubicBezTo>
                <a:cubicBezTo>
                  <a:pt x="1034" y="540"/>
                  <a:pt x="578" y="966"/>
                  <a:pt x="61" y="1148"/>
                </a:cubicBezTo>
                <a:cubicBezTo>
                  <a:pt x="0" y="1148"/>
                  <a:pt x="0" y="1209"/>
                  <a:pt x="61" y="1209"/>
                </a:cubicBezTo>
                <a:cubicBezTo>
                  <a:pt x="578" y="1361"/>
                  <a:pt x="1034" y="1817"/>
                  <a:pt x="1247" y="2334"/>
                </a:cubicBezTo>
                <a:cubicBezTo>
                  <a:pt x="1247" y="2349"/>
                  <a:pt x="1254" y="2356"/>
                  <a:pt x="1262" y="2356"/>
                </a:cubicBezTo>
                <a:cubicBezTo>
                  <a:pt x="1269" y="2356"/>
                  <a:pt x="1277" y="2349"/>
                  <a:pt x="1277" y="2334"/>
                </a:cubicBezTo>
                <a:cubicBezTo>
                  <a:pt x="1459" y="1817"/>
                  <a:pt x="1915" y="1391"/>
                  <a:pt x="2462" y="1209"/>
                </a:cubicBezTo>
                <a:cubicBezTo>
                  <a:pt x="2493" y="1209"/>
                  <a:pt x="2493" y="1148"/>
                  <a:pt x="2462" y="1148"/>
                </a:cubicBezTo>
                <a:cubicBezTo>
                  <a:pt x="1915" y="996"/>
                  <a:pt x="1459" y="540"/>
                  <a:pt x="1277" y="24"/>
                </a:cubicBezTo>
                <a:cubicBezTo>
                  <a:pt x="1277" y="8"/>
                  <a:pt x="1269" y="1"/>
                  <a:pt x="12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1" name="Google Shape;581;p40"/>
          <p:cNvGrpSpPr/>
          <p:nvPr/>
        </p:nvGrpSpPr>
        <p:grpSpPr>
          <a:xfrm>
            <a:off x="7488562" y="3090216"/>
            <a:ext cx="502272" cy="1255941"/>
            <a:chOff x="7586098" y="3214820"/>
            <a:chExt cx="414269" cy="1035887"/>
          </a:xfrm>
          <a:solidFill>
            <a:srgbClr val="F1D1AB"/>
          </a:solidFill>
        </p:grpSpPr>
        <p:sp>
          <p:nvSpPr>
            <p:cNvPr id="582" name="Google Shape;582;p40"/>
            <p:cNvSpPr/>
            <p:nvPr/>
          </p:nvSpPr>
          <p:spPr>
            <a:xfrm rot="59522">
              <a:off x="7869731" y="3629757"/>
              <a:ext cx="129524" cy="129596"/>
            </a:xfrm>
            <a:custGeom>
              <a:avLst/>
              <a:gdLst/>
              <a:ahLst/>
              <a:cxnLst/>
              <a:rect l="l" t="t" r="r" b="b"/>
              <a:pathLst>
                <a:path w="1794" h="1795" extrusionOk="0">
                  <a:moveTo>
                    <a:pt x="943" y="1"/>
                  </a:moveTo>
                  <a:cubicBezTo>
                    <a:pt x="730" y="426"/>
                    <a:pt x="396" y="730"/>
                    <a:pt x="1" y="882"/>
                  </a:cubicBezTo>
                  <a:lnTo>
                    <a:pt x="1" y="913"/>
                  </a:lnTo>
                  <a:cubicBezTo>
                    <a:pt x="396" y="1065"/>
                    <a:pt x="730" y="1369"/>
                    <a:pt x="882" y="1794"/>
                  </a:cubicBezTo>
                  <a:lnTo>
                    <a:pt x="943" y="1794"/>
                  </a:lnTo>
                  <a:cubicBezTo>
                    <a:pt x="1034" y="1369"/>
                    <a:pt x="1399" y="1065"/>
                    <a:pt x="1794" y="913"/>
                  </a:cubicBezTo>
                  <a:lnTo>
                    <a:pt x="1794" y="882"/>
                  </a:lnTo>
                  <a:cubicBezTo>
                    <a:pt x="1429" y="730"/>
                    <a:pt x="1095" y="426"/>
                    <a:pt x="9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 rot="59522">
              <a:off x="7587558" y="321636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 rot="59522">
              <a:off x="7770458" y="4078991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575;p40"/>
          <p:cNvSpPr txBox="1">
            <a:spLocks/>
          </p:cNvSpPr>
          <p:nvPr/>
        </p:nvSpPr>
        <p:spPr>
          <a:xfrm>
            <a:off x="713217" y="2815833"/>
            <a:ext cx="3612000" cy="1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1600"/>
              </a:spcAft>
              <a:buSzPts val="1100"/>
              <a:buFont typeface="Arial"/>
              <a:buNone/>
            </a:pPr>
            <a:r>
              <a:rPr lang="en-US" smtClean="0"/>
              <a:t>Mercury is the closest planet to the Sun and the smallest one in the Solar System—it’s a bit larger than the Moon</a:t>
            </a:r>
            <a:endParaRPr lang="en-US" dirty="0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5131688" y="1253690"/>
            <a:ext cx="3887961" cy="3437573"/>
          </a:xfrm>
          <a:custGeom>
            <a:avLst/>
            <a:gdLst>
              <a:gd name="T0" fmla="*/ 0 w 322"/>
              <a:gd name="T1" fmla="*/ 285 h 285"/>
              <a:gd name="T2" fmla="*/ 19 w 322"/>
              <a:gd name="T3" fmla="*/ 222 h 285"/>
              <a:gd name="T4" fmla="*/ 23 w 322"/>
              <a:gd name="T5" fmla="*/ 191 h 285"/>
              <a:gd name="T6" fmla="*/ 70 w 322"/>
              <a:gd name="T7" fmla="*/ 68 h 285"/>
              <a:gd name="T8" fmla="*/ 72 w 322"/>
              <a:gd name="T9" fmla="*/ 105 h 285"/>
              <a:gd name="T10" fmla="*/ 76 w 322"/>
              <a:gd name="T11" fmla="*/ 105 h 285"/>
              <a:gd name="T12" fmla="*/ 78 w 322"/>
              <a:gd name="T13" fmla="*/ 87 h 285"/>
              <a:gd name="T14" fmla="*/ 104 w 322"/>
              <a:gd name="T15" fmla="*/ 44 h 285"/>
              <a:gd name="T16" fmla="*/ 168 w 322"/>
              <a:gd name="T17" fmla="*/ 13 h 285"/>
              <a:gd name="T18" fmla="*/ 173 w 322"/>
              <a:gd name="T19" fmla="*/ 13 h 285"/>
              <a:gd name="T20" fmla="*/ 164 w 322"/>
              <a:gd name="T21" fmla="*/ 40 h 285"/>
              <a:gd name="T22" fmla="*/ 167 w 322"/>
              <a:gd name="T23" fmla="*/ 42 h 285"/>
              <a:gd name="T24" fmla="*/ 234 w 322"/>
              <a:gd name="T25" fmla="*/ 3 h 285"/>
              <a:gd name="T26" fmla="*/ 234 w 322"/>
              <a:gd name="T27" fmla="*/ 14 h 285"/>
              <a:gd name="T28" fmla="*/ 266 w 322"/>
              <a:gd name="T29" fmla="*/ 4 h 285"/>
              <a:gd name="T30" fmla="*/ 322 w 322"/>
              <a:gd name="T31" fmla="*/ 11 h 285"/>
              <a:gd name="T32" fmla="*/ 277 w 322"/>
              <a:gd name="T33" fmla="*/ 36 h 285"/>
              <a:gd name="T34" fmla="*/ 280 w 322"/>
              <a:gd name="T35" fmla="*/ 40 h 285"/>
              <a:gd name="T36" fmla="*/ 285 w 322"/>
              <a:gd name="T37" fmla="*/ 44 h 285"/>
              <a:gd name="T38" fmla="*/ 205 w 322"/>
              <a:gd name="T39" fmla="*/ 54 h 285"/>
              <a:gd name="T40" fmla="*/ 205 w 322"/>
              <a:gd name="T41" fmla="*/ 57 h 285"/>
              <a:gd name="T42" fmla="*/ 229 w 322"/>
              <a:gd name="T43" fmla="*/ 67 h 285"/>
              <a:gd name="T44" fmla="*/ 142 w 322"/>
              <a:gd name="T45" fmla="*/ 99 h 285"/>
              <a:gd name="T46" fmla="*/ 142 w 322"/>
              <a:gd name="T47" fmla="*/ 102 h 285"/>
              <a:gd name="T48" fmla="*/ 164 w 322"/>
              <a:gd name="T49" fmla="*/ 105 h 285"/>
              <a:gd name="T50" fmla="*/ 127 w 322"/>
              <a:gd name="T51" fmla="*/ 135 h 285"/>
              <a:gd name="T52" fmla="*/ 133 w 322"/>
              <a:gd name="T53" fmla="*/ 138 h 285"/>
              <a:gd name="T54" fmla="*/ 93 w 322"/>
              <a:gd name="T55" fmla="*/ 161 h 285"/>
              <a:gd name="T56" fmla="*/ 107 w 322"/>
              <a:gd name="T57" fmla="*/ 164 h 285"/>
              <a:gd name="T58" fmla="*/ 46 w 322"/>
              <a:gd name="T59" fmla="*/ 206 h 285"/>
              <a:gd name="T60" fmla="*/ 112 w 322"/>
              <a:gd name="T61" fmla="*/ 103 h 285"/>
              <a:gd name="T62" fmla="*/ 214 w 322"/>
              <a:gd name="T63" fmla="*/ 41 h 285"/>
              <a:gd name="T64" fmla="*/ 200 w 322"/>
              <a:gd name="T65" fmla="*/ 45 h 285"/>
              <a:gd name="T66" fmla="*/ 97 w 322"/>
              <a:gd name="T67" fmla="*/ 110 h 285"/>
              <a:gd name="T68" fmla="*/ 37 w 322"/>
              <a:gd name="T69" fmla="*/ 204 h 285"/>
              <a:gd name="T70" fmla="*/ 2 w 322"/>
              <a:gd name="T71" fmla="*/ 285 h 285"/>
              <a:gd name="T72" fmla="*/ 0 w 322"/>
              <a:gd name="T7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22" h="285">
                <a:moveTo>
                  <a:pt x="0" y="285"/>
                </a:moveTo>
                <a:cubicBezTo>
                  <a:pt x="6" y="264"/>
                  <a:pt x="14" y="243"/>
                  <a:pt x="19" y="222"/>
                </a:cubicBezTo>
                <a:cubicBezTo>
                  <a:pt x="22" y="212"/>
                  <a:pt x="24" y="201"/>
                  <a:pt x="23" y="191"/>
                </a:cubicBezTo>
                <a:cubicBezTo>
                  <a:pt x="17" y="142"/>
                  <a:pt x="33" y="102"/>
                  <a:pt x="70" y="68"/>
                </a:cubicBezTo>
                <a:cubicBezTo>
                  <a:pt x="71" y="81"/>
                  <a:pt x="72" y="93"/>
                  <a:pt x="72" y="105"/>
                </a:cubicBezTo>
                <a:cubicBezTo>
                  <a:pt x="74" y="105"/>
                  <a:pt x="75" y="105"/>
                  <a:pt x="76" y="105"/>
                </a:cubicBezTo>
                <a:cubicBezTo>
                  <a:pt x="77" y="99"/>
                  <a:pt x="77" y="93"/>
                  <a:pt x="78" y="87"/>
                </a:cubicBezTo>
                <a:cubicBezTo>
                  <a:pt x="81" y="69"/>
                  <a:pt x="86" y="53"/>
                  <a:pt x="104" y="44"/>
                </a:cubicBezTo>
                <a:cubicBezTo>
                  <a:pt x="125" y="34"/>
                  <a:pt x="147" y="23"/>
                  <a:pt x="168" y="13"/>
                </a:cubicBezTo>
                <a:cubicBezTo>
                  <a:pt x="169" y="12"/>
                  <a:pt x="171" y="13"/>
                  <a:pt x="173" y="13"/>
                </a:cubicBezTo>
                <a:cubicBezTo>
                  <a:pt x="170" y="22"/>
                  <a:pt x="167" y="31"/>
                  <a:pt x="164" y="40"/>
                </a:cubicBezTo>
                <a:cubicBezTo>
                  <a:pt x="165" y="40"/>
                  <a:pt x="166" y="41"/>
                  <a:pt x="167" y="42"/>
                </a:cubicBezTo>
                <a:cubicBezTo>
                  <a:pt x="179" y="10"/>
                  <a:pt x="204" y="4"/>
                  <a:pt x="234" y="3"/>
                </a:cubicBezTo>
                <a:cubicBezTo>
                  <a:pt x="234" y="6"/>
                  <a:pt x="234" y="9"/>
                  <a:pt x="234" y="14"/>
                </a:cubicBezTo>
                <a:cubicBezTo>
                  <a:pt x="243" y="0"/>
                  <a:pt x="254" y="2"/>
                  <a:pt x="266" y="4"/>
                </a:cubicBezTo>
                <a:cubicBezTo>
                  <a:pt x="285" y="7"/>
                  <a:pt x="304" y="9"/>
                  <a:pt x="322" y="11"/>
                </a:cubicBezTo>
                <a:cubicBezTo>
                  <a:pt x="319" y="28"/>
                  <a:pt x="306" y="36"/>
                  <a:pt x="277" y="36"/>
                </a:cubicBezTo>
                <a:cubicBezTo>
                  <a:pt x="278" y="38"/>
                  <a:pt x="279" y="39"/>
                  <a:pt x="280" y="40"/>
                </a:cubicBezTo>
                <a:cubicBezTo>
                  <a:pt x="281" y="41"/>
                  <a:pt x="282" y="42"/>
                  <a:pt x="285" y="44"/>
                </a:cubicBezTo>
                <a:cubicBezTo>
                  <a:pt x="260" y="62"/>
                  <a:pt x="233" y="63"/>
                  <a:pt x="205" y="54"/>
                </a:cubicBezTo>
                <a:cubicBezTo>
                  <a:pt x="205" y="55"/>
                  <a:pt x="205" y="56"/>
                  <a:pt x="205" y="57"/>
                </a:cubicBezTo>
                <a:cubicBezTo>
                  <a:pt x="212" y="60"/>
                  <a:pt x="220" y="63"/>
                  <a:pt x="229" y="67"/>
                </a:cubicBezTo>
                <a:cubicBezTo>
                  <a:pt x="201" y="82"/>
                  <a:pt x="173" y="96"/>
                  <a:pt x="142" y="99"/>
                </a:cubicBezTo>
                <a:cubicBezTo>
                  <a:pt x="142" y="100"/>
                  <a:pt x="142" y="101"/>
                  <a:pt x="142" y="102"/>
                </a:cubicBezTo>
                <a:cubicBezTo>
                  <a:pt x="149" y="103"/>
                  <a:pt x="156" y="104"/>
                  <a:pt x="164" y="105"/>
                </a:cubicBezTo>
                <a:cubicBezTo>
                  <a:pt x="156" y="120"/>
                  <a:pt x="143" y="129"/>
                  <a:pt x="127" y="135"/>
                </a:cubicBezTo>
                <a:cubicBezTo>
                  <a:pt x="129" y="136"/>
                  <a:pt x="131" y="137"/>
                  <a:pt x="133" y="138"/>
                </a:cubicBezTo>
                <a:cubicBezTo>
                  <a:pt x="123" y="151"/>
                  <a:pt x="109" y="158"/>
                  <a:pt x="93" y="161"/>
                </a:cubicBezTo>
                <a:cubicBezTo>
                  <a:pt x="97" y="162"/>
                  <a:pt x="102" y="163"/>
                  <a:pt x="107" y="164"/>
                </a:cubicBezTo>
                <a:cubicBezTo>
                  <a:pt x="91" y="184"/>
                  <a:pt x="70" y="196"/>
                  <a:pt x="46" y="206"/>
                </a:cubicBezTo>
                <a:cubicBezTo>
                  <a:pt x="66" y="169"/>
                  <a:pt x="83" y="133"/>
                  <a:pt x="112" y="103"/>
                </a:cubicBezTo>
                <a:cubicBezTo>
                  <a:pt x="141" y="73"/>
                  <a:pt x="178" y="58"/>
                  <a:pt x="214" y="41"/>
                </a:cubicBezTo>
                <a:cubicBezTo>
                  <a:pt x="210" y="42"/>
                  <a:pt x="205" y="43"/>
                  <a:pt x="200" y="45"/>
                </a:cubicBezTo>
                <a:cubicBezTo>
                  <a:pt x="161" y="59"/>
                  <a:pt x="124" y="78"/>
                  <a:pt x="97" y="110"/>
                </a:cubicBezTo>
                <a:cubicBezTo>
                  <a:pt x="72" y="139"/>
                  <a:pt x="53" y="171"/>
                  <a:pt x="37" y="204"/>
                </a:cubicBezTo>
                <a:cubicBezTo>
                  <a:pt x="25" y="231"/>
                  <a:pt x="14" y="258"/>
                  <a:pt x="2" y="285"/>
                </a:cubicBezTo>
                <a:cubicBezTo>
                  <a:pt x="1" y="285"/>
                  <a:pt x="1" y="285"/>
                  <a:pt x="0" y="285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6391365" y="3197449"/>
            <a:ext cx="1050904" cy="1108646"/>
          </a:xfrm>
          <a:custGeom>
            <a:avLst/>
            <a:gdLst>
              <a:gd name="T0" fmla="*/ 42 w 87"/>
              <a:gd name="T1" fmla="*/ 92 h 92"/>
              <a:gd name="T2" fmla="*/ 0 w 87"/>
              <a:gd name="T3" fmla="*/ 48 h 92"/>
              <a:gd name="T4" fmla="*/ 42 w 87"/>
              <a:gd name="T5" fmla="*/ 0 h 92"/>
              <a:gd name="T6" fmla="*/ 87 w 87"/>
              <a:gd name="T7" fmla="*/ 48 h 92"/>
              <a:gd name="T8" fmla="*/ 42 w 87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92">
                <a:moveTo>
                  <a:pt x="42" y="92"/>
                </a:moveTo>
                <a:cubicBezTo>
                  <a:pt x="36" y="69"/>
                  <a:pt x="24" y="54"/>
                  <a:pt x="0" y="48"/>
                </a:cubicBezTo>
                <a:cubicBezTo>
                  <a:pt x="24" y="42"/>
                  <a:pt x="36" y="26"/>
                  <a:pt x="42" y="0"/>
                </a:cubicBezTo>
                <a:cubicBezTo>
                  <a:pt x="48" y="26"/>
                  <a:pt x="60" y="42"/>
                  <a:pt x="87" y="48"/>
                </a:cubicBezTo>
                <a:cubicBezTo>
                  <a:pt x="61" y="53"/>
                  <a:pt x="48" y="69"/>
                  <a:pt x="42" y="92"/>
                </a:cubicBezTo>
                <a:close/>
              </a:path>
            </a:pathLst>
          </a:custGeom>
          <a:solidFill>
            <a:srgbClr val="B2978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5160982" y="998723"/>
            <a:ext cx="1014334" cy="1048980"/>
          </a:xfrm>
          <a:custGeom>
            <a:avLst/>
            <a:gdLst>
              <a:gd name="T0" fmla="*/ 0 w 84"/>
              <a:gd name="T1" fmla="*/ 43 h 87"/>
              <a:gd name="T2" fmla="*/ 41 w 84"/>
              <a:gd name="T3" fmla="*/ 0 h 87"/>
              <a:gd name="T4" fmla="*/ 84 w 84"/>
              <a:gd name="T5" fmla="*/ 43 h 87"/>
              <a:gd name="T6" fmla="*/ 42 w 84"/>
              <a:gd name="T7" fmla="*/ 87 h 87"/>
              <a:gd name="T8" fmla="*/ 0 w 84"/>
              <a:gd name="T9" fmla="*/ 4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7">
                <a:moveTo>
                  <a:pt x="0" y="43"/>
                </a:moveTo>
                <a:cubicBezTo>
                  <a:pt x="23" y="38"/>
                  <a:pt x="35" y="22"/>
                  <a:pt x="41" y="0"/>
                </a:cubicBezTo>
                <a:cubicBezTo>
                  <a:pt x="48" y="23"/>
                  <a:pt x="60" y="38"/>
                  <a:pt x="84" y="43"/>
                </a:cubicBezTo>
                <a:cubicBezTo>
                  <a:pt x="60" y="49"/>
                  <a:pt x="48" y="64"/>
                  <a:pt x="42" y="87"/>
                </a:cubicBezTo>
                <a:cubicBezTo>
                  <a:pt x="24" y="53"/>
                  <a:pt x="21" y="50"/>
                  <a:pt x="0" y="43"/>
                </a:cubicBezTo>
                <a:close/>
              </a:path>
            </a:pathLst>
          </a:custGeom>
          <a:solidFill>
            <a:srgbClr val="B2978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788914" y="4087999"/>
            <a:ext cx="409968" cy="434990"/>
          </a:xfrm>
          <a:custGeom>
            <a:avLst/>
            <a:gdLst>
              <a:gd name="T0" fmla="*/ 34 w 34"/>
              <a:gd name="T1" fmla="*/ 19 h 36"/>
              <a:gd name="T2" fmla="*/ 18 w 34"/>
              <a:gd name="T3" fmla="*/ 36 h 36"/>
              <a:gd name="T4" fmla="*/ 0 w 34"/>
              <a:gd name="T5" fmla="*/ 18 h 36"/>
              <a:gd name="T6" fmla="*/ 3 w 34"/>
              <a:gd name="T7" fmla="*/ 23 h 36"/>
              <a:gd name="T8" fmla="*/ 22 w 34"/>
              <a:gd name="T9" fmla="*/ 5 h 36"/>
              <a:gd name="T10" fmla="*/ 17 w 34"/>
              <a:gd name="T11" fmla="*/ 0 h 36"/>
              <a:gd name="T12" fmla="*/ 34 w 34"/>
              <a:gd name="T13" fmla="*/ 1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6">
                <a:moveTo>
                  <a:pt x="34" y="19"/>
                </a:moveTo>
                <a:cubicBezTo>
                  <a:pt x="29" y="24"/>
                  <a:pt x="23" y="30"/>
                  <a:pt x="18" y="36"/>
                </a:cubicBezTo>
                <a:cubicBezTo>
                  <a:pt x="12" y="31"/>
                  <a:pt x="6" y="24"/>
                  <a:pt x="0" y="18"/>
                </a:cubicBezTo>
                <a:cubicBezTo>
                  <a:pt x="1" y="20"/>
                  <a:pt x="2" y="21"/>
                  <a:pt x="3" y="23"/>
                </a:cubicBezTo>
                <a:cubicBezTo>
                  <a:pt x="9" y="17"/>
                  <a:pt x="16" y="11"/>
                  <a:pt x="22" y="5"/>
                </a:cubicBezTo>
                <a:cubicBezTo>
                  <a:pt x="20" y="3"/>
                  <a:pt x="19" y="2"/>
                  <a:pt x="17" y="0"/>
                </a:cubicBezTo>
                <a:cubicBezTo>
                  <a:pt x="23" y="7"/>
                  <a:pt x="29" y="13"/>
                  <a:pt x="34" y="19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7323445" y="623415"/>
            <a:ext cx="386871" cy="434990"/>
          </a:xfrm>
          <a:custGeom>
            <a:avLst/>
            <a:gdLst>
              <a:gd name="T0" fmla="*/ 32 w 32"/>
              <a:gd name="T1" fmla="*/ 18 h 36"/>
              <a:gd name="T2" fmla="*/ 16 w 32"/>
              <a:gd name="T3" fmla="*/ 36 h 36"/>
              <a:gd name="T4" fmla="*/ 0 w 32"/>
              <a:gd name="T5" fmla="*/ 18 h 36"/>
              <a:gd name="T6" fmla="*/ 16 w 32"/>
              <a:gd name="T7" fmla="*/ 0 h 36"/>
              <a:gd name="T8" fmla="*/ 32 w 32"/>
              <a:gd name="T9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6">
                <a:moveTo>
                  <a:pt x="32" y="18"/>
                </a:moveTo>
                <a:cubicBezTo>
                  <a:pt x="27" y="23"/>
                  <a:pt x="21" y="30"/>
                  <a:pt x="16" y="36"/>
                </a:cubicBezTo>
                <a:cubicBezTo>
                  <a:pt x="11" y="30"/>
                  <a:pt x="5" y="24"/>
                  <a:pt x="0" y="18"/>
                </a:cubicBezTo>
                <a:cubicBezTo>
                  <a:pt x="5" y="12"/>
                  <a:pt x="11" y="6"/>
                  <a:pt x="16" y="0"/>
                </a:cubicBezTo>
                <a:cubicBezTo>
                  <a:pt x="21" y="6"/>
                  <a:pt x="27" y="12"/>
                  <a:pt x="32" y="18"/>
                </a:cubicBezTo>
                <a:close/>
              </a:path>
            </a:pathLst>
          </a:custGeom>
          <a:solidFill>
            <a:srgbClr val="F1D1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1"/>
          <p:cNvSpPr/>
          <p:nvPr/>
        </p:nvSpPr>
        <p:spPr>
          <a:xfrm>
            <a:off x="3619072" y="1593425"/>
            <a:ext cx="3247800" cy="52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41"/>
          <p:cNvSpPr txBox="1">
            <a:spLocks noGrp="1"/>
          </p:cNvSpPr>
          <p:nvPr>
            <p:ph type="subTitle" idx="4294967295"/>
          </p:nvPr>
        </p:nvSpPr>
        <p:spPr>
          <a:xfrm>
            <a:off x="3619072" y="2122800"/>
            <a:ext cx="3079800" cy="6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enter a subtitle here if you need it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/>
          </a:p>
        </p:txBody>
      </p:sp>
      <p:sp>
        <p:nvSpPr>
          <p:cNvPr id="591" name="Google Shape;591;p41"/>
          <p:cNvSpPr txBox="1">
            <a:spLocks noGrp="1"/>
          </p:cNvSpPr>
          <p:nvPr>
            <p:ph type="title"/>
          </p:nvPr>
        </p:nvSpPr>
        <p:spPr>
          <a:xfrm>
            <a:off x="3619072" y="1184225"/>
            <a:ext cx="3247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</a:t>
            </a:r>
            <a:endParaRPr/>
          </a:p>
        </p:txBody>
      </p:sp>
      <p:sp>
        <p:nvSpPr>
          <p:cNvPr id="592" name="Google Shape;592;p41"/>
          <p:cNvSpPr txBox="1">
            <a:spLocks noGrp="1"/>
          </p:cNvSpPr>
          <p:nvPr>
            <p:ph type="title" idx="2"/>
          </p:nvPr>
        </p:nvSpPr>
        <p:spPr>
          <a:xfrm>
            <a:off x="713225" y="1605125"/>
            <a:ext cx="3247800" cy="299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grpSp>
        <p:nvGrpSpPr>
          <p:cNvPr id="8" name="Grupo 7"/>
          <p:cNvGrpSpPr/>
          <p:nvPr/>
        </p:nvGrpSpPr>
        <p:grpSpPr>
          <a:xfrm flipH="1">
            <a:off x="6121202" y="495643"/>
            <a:ext cx="2327854" cy="4103782"/>
            <a:chOff x="6346826" y="1184275"/>
            <a:chExt cx="1968500" cy="3470276"/>
          </a:xfrm>
          <a:solidFill>
            <a:srgbClr val="695340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6346826" y="1385888"/>
              <a:ext cx="873125" cy="3268663"/>
            </a:xfrm>
            <a:custGeom>
              <a:avLst/>
              <a:gdLst>
                <a:gd name="T0" fmla="*/ 34 w 99"/>
                <a:gd name="T1" fmla="*/ 0 h 373"/>
                <a:gd name="T2" fmla="*/ 65 w 99"/>
                <a:gd name="T3" fmla="*/ 0 h 373"/>
                <a:gd name="T4" fmla="*/ 66 w 99"/>
                <a:gd name="T5" fmla="*/ 6 h 373"/>
                <a:gd name="T6" fmla="*/ 68 w 99"/>
                <a:gd name="T7" fmla="*/ 67 h 373"/>
                <a:gd name="T8" fmla="*/ 83 w 99"/>
                <a:gd name="T9" fmla="*/ 101 h 373"/>
                <a:gd name="T10" fmla="*/ 99 w 99"/>
                <a:gd name="T11" fmla="*/ 139 h 373"/>
                <a:gd name="T12" fmla="*/ 98 w 99"/>
                <a:gd name="T13" fmla="*/ 226 h 373"/>
                <a:gd name="T14" fmla="*/ 99 w 99"/>
                <a:gd name="T15" fmla="*/ 344 h 373"/>
                <a:gd name="T16" fmla="*/ 70 w 99"/>
                <a:gd name="T17" fmla="*/ 373 h 373"/>
                <a:gd name="T18" fmla="*/ 27 w 99"/>
                <a:gd name="T19" fmla="*/ 373 h 373"/>
                <a:gd name="T20" fmla="*/ 1 w 99"/>
                <a:gd name="T21" fmla="*/ 347 h 373"/>
                <a:gd name="T22" fmla="*/ 1 w 99"/>
                <a:gd name="T23" fmla="*/ 224 h 373"/>
                <a:gd name="T24" fmla="*/ 1 w 99"/>
                <a:gd name="T25" fmla="*/ 139 h 373"/>
                <a:gd name="T26" fmla="*/ 24 w 99"/>
                <a:gd name="T27" fmla="*/ 94 h 373"/>
                <a:gd name="T28" fmla="*/ 30 w 99"/>
                <a:gd name="T29" fmla="*/ 83 h 373"/>
                <a:gd name="T30" fmla="*/ 33 w 99"/>
                <a:gd name="T31" fmla="*/ 16 h 373"/>
                <a:gd name="T32" fmla="*/ 34 w 99"/>
                <a:gd name="T33" fmla="*/ 0 h 373"/>
                <a:gd name="T34" fmla="*/ 14 w 99"/>
                <a:gd name="T35" fmla="*/ 274 h 373"/>
                <a:gd name="T36" fmla="*/ 80 w 99"/>
                <a:gd name="T37" fmla="*/ 274 h 373"/>
                <a:gd name="T38" fmla="*/ 87 w 99"/>
                <a:gd name="T39" fmla="*/ 266 h 373"/>
                <a:gd name="T40" fmla="*/ 86 w 99"/>
                <a:gd name="T41" fmla="*/ 170 h 373"/>
                <a:gd name="T42" fmla="*/ 86 w 99"/>
                <a:gd name="T43" fmla="*/ 158 h 373"/>
                <a:gd name="T44" fmla="*/ 14 w 99"/>
                <a:gd name="T45" fmla="*/ 158 h 373"/>
                <a:gd name="T46" fmla="*/ 14 w 99"/>
                <a:gd name="T47" fmla="*/ 274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373">
                  <a:moveTo>
                    <a:pt x="34" y="0"/>
                  </a:moveTo>
                  <a:cubicBezTo>
                    <a:pt x="45" y="0"/>
                    <a:pt x="55" y="0"/>
                    <a:pt x="65" y="0"/>
                  </a:cubicBezTo>
                  <a:cubicBezTo>
                    <a:pt x="65" y="2"/>
                    <a:pt x="66" y="4"/>
                    <a:pt x="66" y="6"/>
                  </a:cubicBezTo>
                  <a:cubicBezTo>
                    <a:pt x="67" y="26"/>
                    <a:pt x="68" y="47"/>
                    <a:pt x="68" y="67"/>
                  </a:cubicBezTo>
                  <a:cubicBezTo>
                    <a:pt x="69" y="80"/>
                    <a:pt x="68" y="92"/>
                    <a:pt x="83" y="101"/>
                  </a:cubicBezTo>
                  <a:cubicBezTo>
                    <a:pt x="96" y="108"/>
                    <a:pt x="99" y="123"/>
                    <a:pt x="99" y="139"/>
                  </a:cubicBezTo>
                  <a:cubicBezTo>
                    <a:pt x="99" y="168"/>
                    <a:pt x="98" y="197"/>
                    <a:pt x="98" y="226"/>
                  </a:cubicBezTo>
                  <a:cubicBezTo>
                    <a:pt x="98" y="265"/>
                    <a:pt x="99" y="305"/>
                    <a:pt x="99" y="344"/>
                  </a:cubicBezTo>
                  <a:cubicBezTo>
                    <a:pt x="99" y="366"/>
                    <a:pt x="92" y="373"/>
                    <a:pt x="70" y="373"/>
                  </a:cubicBezTo>
                  <a:cubicBezTo>
                    <a:pt x="56" y="373"/>
                    <a:pt x="41" y="373"/>
                    <a:pt x="27" y="373"/>
                  </a:cubicBezTo>
                  <a:cubicBezTo>
                    <a:pt x="9" y="373"/>
                    <a:pt x="1" y="365"/>
                    <a:pt x="1" y="347"/>
                  </a:cubicBezTo>
                  <a:cubicBezTo>
                    <a:pt x="1" y="306"/>
                    <a:pt x="1" y="265"/>
                    <a:pt x="1" y="224"/>
                  </a:cubicBezTo>
                  <a:cubicBezTo>
                    <a:pt x="1" y="196"/>
                    <a:pt x="1" y="167"/>
                    <a:pt x="1" y="139"/>
                  </a:cubicBezTo>
                  <a:cubicBezTo>
                    <a:pt x="0" y="119"/>
                    <a:pt x="8" y="105"/>
                    <a:pt x="24" y="94"/>
                  </a:cubicBezTo>
                  <a:cubicBezTo>
                    <a:pt x="28" y="92"/>
                    <a:pt x="30" y="87"/>
                    <a:pt x="30" y="83"/>
                  </a:cubicBezTo>
                  <a:cubicBezTo>
                    <a:pt x="32" y="60"/>
                    <a:pt x="32" y="38"/>
                    <a:pt x="33" y="16"/>
                  </a:cubicBezTo>
                  <a:cubicBezTo>
                    <a:pt x="33" y="11"/>
                    <a:pt x="34" y="5"/>
                    <a:pt x="34" y="0"/>
                  </a:cubicBezTo>
                  <a:close/>
                  <a:moveTo>
                    <a:pt x="14" y="274"/>
                  </a:moveTo>
                  <a:cubicBezTo>
                    <a:pt x="36" y="274"/>
                    <a:pt x="58" y="274"/>
                    <a:pt x="80" y="274"/>
                  </a:cubicBezTo>
                  <a:cubicBezTo>
                    <a:pt x="86" y="274"/>
                    <a:pt x="87" y="271"/>
                    <a:pt x="87" y="266"/>
                  </a:cubicBezTo>
                  <a:cubicBezTo>
                    <a:pt x="87" y="234"/>
                    <a:pt x="86" y="202"/>
                    <a:pt x="86" y="170"/>
                  </a:cubicBezTo>
                  <a:cubicBezTo>
                    <a:pt x="86" y="166"/>
                    <a:pt x="86" y="163"/>
                    <a:pt x="86" y="158"/>
                  </a:cubicBezTo>
                  <a:cubicBezTo>
                    <a:pt x="61" y="158"/>
                    <a:pt x="38" y="158"/>
                    <a:pt x="14" y="158"/>
                  </a:cubicBezTo>
                  <a:cubicBezTo>
                    <a:pt x="14" y="197"/>
                    <a:pt x="14" y="235"/>
                    <a:pt x="14" y="2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7343776" y="3287713"/>
              <a:ext cx="971550" cy="1357313"/>
            </a:xfrm>
            <a:custGeom>
              <a:avLst/>
              <a:gdLst>
                <a:gd name="T0" fmla="*/ 48 w 110"/>
                <a:gd name="T1" fmla="*/ 146 h 155"/>
                <a:gd name="T2" fmla="*/ 48 w 110"/>
                <a:gd name="T3" fmla="*/ 109 h 155"/>
                <a:gd name="T4" fmla="*/ 14 w 110"/>
                <a:gd name="T5" fmla="*/ 87 h 155"/>
                <a:gd name="T6" fmla="*/ 5 w 110"/>
                <a:gd name="T7" fmla="*/ 44 h 155"/>
                <a:gd name="T8" fmla="*/ 19 w 110"/>
                <a:gd name="T9" fmla="*/ 6 h 155"/>
                <a:gd name="T10" fmla="*/ 27 w 110"/>
                <a:gd name="T11" fmla="*/ 0 h 155"/>
                <a:gd name="T12" fmla="*/ 79 w 110"/>
                <a:gd name="T13" fmla="*/ 0 h 155"/>
                <a:gd name="T14" fmla="*/ 87 w 110"/>
                <a:gd name="T15" fmla="*/ 6 h 155"/>
                <a:gd name="T16" fmla="*/ 101 w 110"/>
                <a:gd name="T17" fmla="*/ 41 h 155"/>
                <a:gd name="T18" fmla="*/ 64 w 110"/>
                <a:gd name="T19" fmla="*/ 103 h 155"/>
                <a:gd name="T20" fmla="*/ 58 w 110"/>
                <a:gd name="T21" fmla="*/ 105 h 155"/>
                <a:gd name="T22" fmla="*/ 58 w 110"/>
                <a:gd name="T23" fmla="*/ 126 h 155"/>
                <a:gd name="T24" fmla="*/ 58 w 110"/>
                <a:gd name="T25" fmla="*/ 146 h 155"/>
                <a:gd name="T26" fmla="*/ 81 w 110"/>
                <a:gd name="T27" fmla="*/ 153 h 155"/>
                <a:gd name="T28" fmla="*/ 81 w 110"/>
                <a:gd name="T29" fmla="*/ 155 h 155"/>
                <a:gd name="T30" fmla="*/ 25 w 110"/>
                <a:gd name="T31" fmla="*/ 155 h 155"/>
                <a:gd name="T32" fmla="*/ 24 w 110"/>
                <a:gd name="T33" fmla="*/ 153 h 155"/>
                <a:gd name="T34" fmla="*/ 48 w 110"/>
                <a:gd name="T35" fmla="*/ 146 h 155"/>
                <a:gd name="T36" fmla="*/ 10 w 110"/>
                <a:gd name="T37" fmla="*/ 45 h 155"/>
                <a:gd name="T38" fmla="*/ 93 w 110"/>
                <a:gd name="T39" fmla="*/ 45 h 155"/>
                <a:gd name="T40" fmla="*/ 87 w 110"/>
                <a:gd name="T41" fmla="*/ 25 h 155"/>
                <a:gd name="T42" fmla="*/ 59 w 110"/>
                <a:gd name="T43" fmla="*/ 6 h 155"/>
                <a:gd name="T44" fmla="*/ 35 w 110"/>
                <a:gd name="T45" fmla="*/ 5 h 155"/>
                <a:gd name="T46" fmla="*/ 27 w 110"/>
                <a:gd name="T47" fmla="*/ 8 h 155"/>
                <a:gd name="T48" fmla="*/ 10 w 110"/>
                <a:gd name="T49" fmla="*/ 4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0" h="155">
                  <a:moveTo>
                    <a:pt x="48" y="146"/>
                  </a:moveTo>
                  <a:cubicBezTo>
                    <a:pt x="48" y="133"/>
                    <a:pt x="48" y="119"/>
                    <a:pt x="48" y="109"/>
                  </a:cubicBezTo>
                  <a:cubicBezTo>
                    <a:pt x="35" y="101"/>
                    <a:pt x="23" y="96"/>
                    <a:pt x="14" y="87"/>
                  </a:cubicBezTo>
                  <a:cubicBezTo>
                    <a:pt x="2" y="76"/>
                    <a:pt x="0" y="60"/>
                    <a:pt x="5" y="44"/>
                  </a:cubicBezTo>
                  <a:cubicBezTo>
                    <a:pt x="9" y="31"/>
                    <a:pt x="14" y="18"/>
                    <a:pt x="19" y="6"/>
                  </a:cubicBezTo>
                  <a:cubicBezTo>
                    <a:pt x="20" y="3"/>
                    <a:pt x="24" y="0"/>
                    <a:pt x="27" y="0"/>
                  </a:cubicBezTo>
                  <a:cubicBezTo>
                    <a:pt x="44" y="0"/>
                    <a:pt x="61" y="0"/>
                    <a:pt x="79" y="0"/>
                  </a:cubicBezTo>
                  <a:cubicBezTo>
                    <a:pt x="81" y="0"/>
                    <a:pt x="86" y="3"/>
                    <a:pt x="87" y="6"/>
                  </a:cubicBezTo>
                  <a:cubicBezTo>
                    <a:pt x="92" y="17"/>
                    <a:pt x="97" y="29"/>
                    <a:pt x="101" y="41"/>
                  </a:cubicBezTo>
                  <a:cubicBezTo>
                    <a:pt x="110" y="72"/>
                    <a:pt x="95" y="96"/>
                    <a:pt x="64" y="103"/>
                  </a:cubicBezTo>
                  <a:cubicBezTo>
                    <a:pt x="62" y="104"/>
                    <a:pt x="61" y="105"/>
                    <a:pt x="58" y="105"/>
                  </a:cubicBezTo>
                  <a:cubicBezTo>
                    <a:pt x="58" y="112"/>
                    <a:pt x="58" y="119"/>
                    <a:pt x="58" y="126"/>
                  </a:cubicBezTo>
                  <a:cubicBezTo>
                    <a:pt x="58" y="133"/>
                    <a:pt x="58" y="139"/>
                    <a:pt x="58" y="146"/>
                  </a:cubicBezTo>
                  <a:cubicBezTo>
                    <a:pt x="66" y="148"/>
                    <a:pt x="74" y="151"/>
                    <a:pt x="81" y="153"/>
                  </a:cubicBezTo>
                  <a:cubicBezTo>
                    <a:pt x="81" y="153"/>
                    <a:pt x="81" y="154"/>
                    <a:pt x="81" y="155"/>
                  </a:cubicBezTo>
                  <a:cubicBezTo>
                    <a:pt x="62" y="155"/>
                    <a:pt x="43" y="155"/>
                    <a:pt x="25" y="155"/>
                  </a:cubicBezTo>
                  <a:cubicBezTo>
                    <a:pt x="25" y="154"/>
                    <a:pt x="24" y="154"/>
                    <a:pt x="24" y="153"/>
                  </a:cubicBezTo>
                  <a:cubicBezTo>
                    <a:pt x="32" y="151"/>
                    <a:pt x="40" y="148"/>
                    <a:pt x="48" y="146"/>
                  </a:cubicBezTo>
                  <a:close/>
                  <a:moveTo>
                    <a:pt x="10" y="45"/>
                  </a:moveTo>
                  <a:cubicBezTo>
                    <a:pt x="40" y="45"/>
                    <a:pt x="66" y="45"/>
                    <a:pt x="93" y="45"/>
                  </a:cubicBezTo>
                  <a:cubicBezTo>
                    <a:pt x="91" y="38"/>
                    <a:pt x="89" y="31"/>
                    <a:pt x="87" y="25"/>
                  </a:cubicBezTo>
                  <a:cubicBezTo>
                    <a:pt x="79" y="6"/>
                    <a:pt x="79" y="6"/>
                    <a:pt x="59" y="6"/>
                  </a:cubicBezTo>
                  <a:cubicBezTo>
                    <a:pt x="51" y="6"/>
                    <a:pt x="43" y="5"/>
                    <a:pt x="35" y="5"/>
                  </a:cubicBezTo>
                  <a:cubicBezTo>
                    <a:pt x="32" y="6"/>
                    <a:pt x="28" y="6"/>
                    <a:pt x="27" y="8"/>
                  </a:cubicBezTo>
                  <a:cubicBezTo>
                    <a:pt x="21" y="20"/>
                    <a:pt x="16" y="32"/>
                    <a:pt x="1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638926" y="1184275"/>
              <a:ext cx="307975" cy="157163"/>
            </a:xfrm>
            <a:custGeom>
              <a:avLst/>
              <a:gdLst>
                <a:gd name="T0" fmla="*/ 35 w 35"/>
                <a:gd name="T1" fmla="*/ 18 h 18"/>
                <a:gd name="T2" fmla="*/ 0 w 35"/>
                <a:gd name="T3" fmla="*/ 18 h 18"/>
                <a:gd name="T4" fmla="*/ 4 w 35"/>
                <a:gd name="T5" fmla="*/ 3 h 18"/>
                <a:gd name="T6" fmla="*/ 28 w 35"/>
                <a:gd name="T7" fmla="*/ 2 h 18"/>
                <a:gd name="T8" fmla="*/ 35 w 35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35" y="18"/>
                  </a:moveTo>
                  <a:cubicBezTo>
                    <a:pt x="22" y="18"/>
                    <a:pt x="12" y="18"/>
                    <a:pt x="0" y="18"/>
                  </a:cubicBezTo>
                  <a:cubicBezTo>
                    <a:pt x="2" y="12"/>
                    <a:pt x="2" y="3"/>
                    <a:pt x="4" y="3"/>
                  </a:cubicBezTo>
                  <a:cubicBezTo>
                    <a:pt x="12" y="0"/>
                    <a:pt x="20" y="0"/>
                    <a:pt x="28" y="2"/>
                  </a:cubicBezTo>
                  <a:cubicBezTo>
                    <a:pt x="31" y="3"/>
                    <a:pt x="32" y="11"/>
                    <a:pt x="3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2"/>
          <p:cNvSpPr/>
          <p:nvPr/>
        </p:nvSpPr>
        <p:spPr>
          <a:xfrm>
            <a:off x="713225" y="1427225"/>
            <a:ext cx="2544000" cy="28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2"/>
          <p:cNvSpPr/>
          <p:nvPr/>
        </p:nvSpPr>
        <p:spPr>
          <a:xfrm>
            <a:off x="713225" y="1882178"/>
            <a:ext cx="2183100" cy="28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2"/>
          <p:cNvSpPr txBox="1">
            <a:spLocks noGrp="1"/>
          </p:cNvSpPr>
          <p:nvPr>
            <p:ph type="body" idx="1"/>
          </p:nvPr>
        </p:nvSpPr>
        <p:spPr>
          <a:xfrm>
            <a:off x="713050" y="2228850"/>
            <a:ext cx="29637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closest planet to the Sun and the smallest one in the Solar System—it’s only a bit larger than the Moon</a:t>
            </a:r>
            <a:endParaRPr/>
          </a:p>
        </p:txBody>
      </p:sp>
      <p:sp>
        <p:nvSpPr>
          <p:cNvPr id="601" name="Google Shape;601;p42"/>
          <p:cNvSpPr txBox="1">
            <a:spLocks noGrp="1"/>
          </p:cNvSpPr>
          <p:nvPr>
            <p:ph type="title"/>
          </p:nvPr>
        </p:nvSpPr>
        <p:spPr>
          <a:xfrm>
            <a:off x="713225" y="1124175"/>
            <a:ext cx="3615900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World Poetry Day</a:t>
            </a:r>
            <a:endParaRPr/>
          </a:p>
        </p:txBody>
      </p:sp>
      <p:sp>
        <p:nvSpPr>
          <p:cNvPr id="602" name="Google Shape;602;p42"/>
          <p:cNvSpPr/>
          <p:nvPr/>
        </p:nvSpPr>
        <p:spPr>
          <a:xfrm>
            <a:off x="6919484" y="2719602"/>
            <a:ext cx="2224516" cy="2543081"/>
          </a:xfrm>
          <a:custGeom>
            <a:avLst/>
            <a:gdLst/>
            <a:ahLst/>
            <a:cxnLst/>
            <a:rect l="l" t="t" r="r" b="b"/>
            <a:pathLst>
              <a:path w="31123" h="35580" extrusionOk="0">
                <a:moveTo>
                  <a:pt x="30122" y="1910"/>
                </a:moveTo>
                <a:cubicBezTo>
                  <a:pt x="28587" y="3244"/>
                  <a:pt x="27153" y="4745"/>
                  <a:pt x="25685" y="6113"/>
                </a:cubicBezTo>
                <a:cubicBezTo>
                  <a:pt x="24618" y="6980"/>
                  <a:pt x="23517" y="7781"/>
                  <a:pt x="22416" y="8615"/>
                </a:cubicBezTo>
                <a:cubicBezTo>
                  <a:pt x="23150" y="7814"/>
                  <a:pt x="23917" y="6980"/>
                  <a:pt x="24651" y="6246"/>
                </a:cubicBezTo>
                <a:cubicBezTo>
                  <a:pt x="26286" y="4545"/>
                  <a:pt x="28154" y="3211"/>
                  <a:pt x="30122" y="1910"/>
                </a:cubicBezTo>
                <a:close/>
                <a:moveTo>
                  <a:pt x="29155" y="3211"/>
                </a:moveTo>
                <a:cubicBezTo>
                  <a:pt x="28187" y="4445"/>
                  <a:pt x="27153" y="5646"/>
                  <a:pt x="25986" y="6680"/>
                </a:cubicBezTo>
                <a:cubicBezTo>
                  <a:pt x="24952" y="7647"/>
                  <a:pt x="23651" y="8281"/>
                  <a:pt x="22416" y="8948"/>
                </a:cubicBezTo>
                <a:cubicBezTo>
                  <a:pt x="23651" y="7948"/>
                  <a:pt x="24952" y="6980"/>
                  <a:pt x="26152" y="5946"/>
                </a:cubicBezTo>
                <a:cubicBezTo>
                  <a:pt x="27253" y="5112"/>
                  <a:pt x="28254" y="4145"/>
                  <a:pt x="29155" y="3211"/>
                </a:cubicBezTo>
                <a:close/>
                <a:moveTo>
                  <a:pt x="29754" y="1874"/>
                </a:moveTo>
                <a:cubicBezTo>
                  <a:pt x="26589" y="3899"/>
                  <a:pt x="23590" y="6477"/>
                  <a:pt x="21015" y="9382"/>
                </a:cubicBezTo>
                <a:cubicBezTo>
                  <a:pt x="23350" y="6146"/>
                  <a:pt x="25485" y="2744"/>
                  <a:pt x="29688" y="1877"/>
                </a:cubicBezTo>
                <a:cubicBezTo>
                  <a:pt x="29711" y="1877"/>
                  <a:pt x="29733" y="1877"/>
                  <a:pt x="29754" y="1874"/>
                </a:cubicBezTo>
                <a:close/>
                <a:moveTo>
                  <a:pt x="30255" y="2077"/>
                </a:moveTo>
                <a:lnTo>
                  <a:pt x="30255" y="2077"/>
                </a:lnTo>
                <a:cubicBezTo>
                  <a:pt x="30355" y="2711"/>
                  <a:pt x="29155" y="4412"/>
                  <a:pt x="28988" y="4745"/>
                </a:cubicBezTo>
                <a:cubicBezTo>
                  <a:pt x="28087" y="6313"/>
                  <a:pt x="26853" y="7581"/>
                  <a:pt x="25185" y="8415"/>
                </a:cubicBezTo>
                <a:cubicBezTo>
                  <a:pt x="23861" y="9077"/>
                  <a:pt x="22439" y="9410"/>
                  <a:pt x="21146" y="10002"/>
                </a:cubicBezTo>
                <a:lnTo>
                  <a:pt x="21146" y="10002"/>
                </a:lnTo>
                <a:cubicBezTo>
                  <a:pt x="21156" y="9993"/>
                  <a:pt x="21164" y="9982"/>
                  <a:pt x="21182" y="9982"/>
                </a:cubicBezTo>
                <a:cubicBezTo>
                  <a:pt x="24952" y="8281"/>
                  <a:pt x="27987" y="5613"/>
                  <a:pt x="30255" y="2077"/>
                </a:cubicBezTo>
                <a:close/>
                <a:moveTo>
                  <a:pt x="17613" y="1143"/>
                </a:moveTo>
                <a:cubicBezTo>
                  <a:pt x="18080" y="2644"/>
                  <a:pt x="17680" y="5112"/>
                  <a:pt x="17680" y="6613"/>
                </a:cubicBezTo>
                <a:cubicBezTo>
                  <a:pt x="17680" y="7747"/>
                  <a:pt x="17580" y="8915"/>
                  <a:pt x="17313" y="10082"/>
                </a:cubicBezTo>
                <a:cubicBezTo>
                  <a:pt x="17413" y="7114"/>
                  <a:pt x="16912" y="4078"/>
                  <a:pt x="17613" y="1143"/>
                </a:cubicBezTo>
                <a:close/>
                <a:moveTo>
                  <a:pt x="17986" y="1636"/>
                </a:moveTo>
                <a:lnTo>
                  <a:pt x="17986" y="1636"/>
                </a:lnTo>
                <a:cubicBezTo>
                  <a:pt x="18317" y="3127"/>
                  <a:pt x="18647" y="4488"/>
                  <a:pt x="18614" y="6113"/>
                </a:cubicBezTo>
                <a:cubicBezTo>
                  <a:pt x="18614" y="7781"/>
                  <a:pt x="18080" y="9415"/>
                  <a:pt x="17413" y="10916"/>
                </a:cubicBezTo>
                <a:cubicBezTo>
                  <a:pt x="17746" y="9449"/>
                  <a:pt x="17846" y="7914"/>
                  <a:pt x="17947" y="6580"/>
                </a:cubicBezTo>
                <a:cubicBezTo>
                  <a:pt x="18013" y="5379"/>
                  <a:pt x="17846" y="4145"/>
                  <a:pt x="17947" y="2911"/>
                </a:cubicBezTo>
                <a:cubicBezTo>
                  <a:pt x="18012" y="2551"/>
                  <a:pt x="18077" y="2064"/>
                  <a:pt x="17986" y="1636"/>
                </a:cubicBezTo>
                <a:close/>
                <a:moveTo>
                  <a:pt x="17513" y="742"/>
                </a:moveTo>
                <a:cubicBezTo>
                  <a:pt x="16846" y="2410"/>
                  <a:pt x="16946" y="4212"/>
                  <a:pt x="16912" y="5980"/>
                </a:cubicBezTo>
                <a:cubicBezTo>
                  <a:pt x="16846" y="7948"/>
                  <a:pt x="16946" y="9916"/>
                  <a:pt x="16946" y="11817"/>
                </a:cubicBezTo>
                <a:lnTo>
                  <a:pt x="16812" y="12217"/>
                </a:lnTo>
                <a:lnTo>
                  <a:pt x="16812" y="11984"/>
                </a:lnTo>
                <a:cubicBezTo>
                  <a:pt x="16779" y="11317"/>
                  <a:pt x="15778" y="10082"/>
                  <a:pt x="15645" y="9582"/>
                </a:cubicBezTo>
                <a:cubicBezTo>
                  <a:pt x="15011" y="7314"/>
                  <a:pt x="15745" y="4412"/>
                  <a:pt x="16512" y="2277"/>
                </a:cubicBezTo>
                <a:cubicBezTo>
                  <a:pt x="16512" y="2277"/>
                  <a:pt x="16512" y="2277"/>
                  <a:pt x="16512" y="2277"/>
                </a:cubicBezTo>
                <a:cubicBezTo>
                  <a:pt x="16523" y="2277"/>
                  <a:pt x="17018" y="808"/>
                  <a:pt x="17513" y="742"/>
                </a:cubicBezTo>
                <a:close/>
                <a:moveTo>
                  <a:pt x="18080" y="1209"/>
                </a:moveTo>
                <a:lnTo>
                  <a:pt x="18080" y="1209"/>
                </a:lnTo>
                <a:cubicBezTo>
                  <a:pt x="18414" y="1643"/>
                  <a:pt x="18647" y="2143"/>
                  <a:pt x="18847" y="2644"/>
                </a:cubicBezTo>
                <a:cubicBezTo>
                  <a:pt x="19414" y="3878"/>
                  <a:pt x="19448" y="5279"/>
                  <a:pt x="19314" y="6613"/>
                </a:cubicBezTo>
                <a:cubicBezTo>
                  <a:pt x="19114" y="8748"/>
                  <a:pt x="18113" y="10583"/>
                  <a:pt x="17113" y="12417"/>
                </a:cubicBezTo>
                <a:cubicBezTo>
                  <a:pt x="17146" y="12284"/>
                  <a:pt x="17146" y="12217"/>
                  <a:pt x="17179" y="12117"/>
                </a:cubicBezTo>
                <a:cubicBezTo>
                  <a:pt x="18013" y="10716"/>
                  <a:pt x="18480" y="9048"/>
                  <a:pt x="18780" y="7414"/>
                </a:cubicBezTo>
                <a:cubicBezTo>
                  <a:pt x="19181" y="5112"/>
                  <a:pt x="18614" y="3311"/>
                  <a:pt x="18080" y="1209"/>
                </a:cubicBezTo>
                <a:close/>
                <a:moveTo>
                  <a:pt x="13844" y="12651"/>
                </a:moveTo>
                <a:cubicBezTo>
                  <a:pt x="13944" y="12651"/>
                  <a:pt x="13977" y="12751"/>
                  <a:pt x="14077" y="12818"/>
                </a:cubicBezTo>
                <a:cubicBezTo>
                  <a:pt x="14010" y="12818"/>
                  <a:pt x="14010" y="12851"/>
                  <a:pt x="14010" y="12918"/>
                </a:cubicBezTo>
                <a:cubicBezTo>
                  <a:pt x="14010" y="12985"/>
                  <a:pt x="13977" y="13085"/>
                  <a:pt x="13977" y="13151"/>
                </a:cubicBezTo>
                <a:lnTo>
                  <a:pt x="13744" y="13151"/>
                </a:lnTo>
                <a:cubicBezTo>
                  <a:pt x="13643" y="13151"/>
                  <a:pt x="13643" y="13085"/>
                  <a:pt x="13643" y="12985"/>
                </a:cubicBezTo>
                <a:cubicBezTo>
                  <a:pt x="13643" y="12918"/>
                  <a:pt x="13643" y="12884"/>
                  <a:pt x="13610" y="12818"/>
                </a:cubicBezTo>
                <a:cubicBezTo>
                  <a:pt x="13610" y="12784"/>
                  <a:pt x="13610" y="12751"/>
                  <a:pt x="13643" y="12751"/>
                </a:cubicBezTo>
                <a:lnTo>
                  <a:pt x="13643" y="12718"/>
                </a:lnTo>
                <a:cubicBezTo>
                  <a:pt x="13744" y="12651"/>
                  <a:pt x="13810" y="12651"/>
                  <a:pt x="13844" y="12651"/>
                </a:cubicBezTo>
                <a:close/>
                <a:moveTo>
                  <a:pt x="13343" y="13285"/>
                </a:moveTo>
                <a:lnTo>
                  <a:pt x="13343" y="13318"/>
                </a:lnTo>
                <a:cubicBezTo>
                  <a:pt x="13443" y="13452"/>
                  <a:pt x="13610" y="13485"/>
                  <a:pt x="13744" y="13485"/>
                </a:cubicBezTo>
                <a:cubicBezTo>
                  <a:pt x="13744" y="13552"/>
                  <a:pt x="13677" y="13552"/>
                  <a:pt x="13677" y="13585"/>
                </a:cubicBezTo>
                <a:cubicBezTo>
                  <a:pt x="13677" y="13585"/>
                  <a:pt x="13610" y="13618"/>
                  <a:pt x="13510" y="13618"/>
                </a:cubicBezTo>
                <a:cubicBezTo>
                  <a:pt x="13477" y="13618"/>
                  <a:pt x="13452" y="13627"/>
                  <a:pt x="13427" y="13627"/>
                </a:cubicBezTo>
                <a:cubicBezTo>
                  <a:pt x="13402" y="13627"/>
                  <a:pt x="13377" y="13618"/>
                  <a:pt x="13343" y="13585"/>
                </a:cubicBezTo>
                <a:cubicBezTo>
                  <a:pt x="13310" y="13485"/>
                  <a:pt x="13310" y="13418"/>
                  <a:pt x="13343" y="13285"/>
                </a:cubicBezTo>
                <a:close/>
                <a:moveTo>
                  <a:pt x="24751" y="13118"/>
                </a:moveTo>
                <a:lnTo>
                  <a:pt x="24751" y="13118"/>
                </a:lnTo>
                <a:cubicBezTo>
                  <a:pt x="23851" y="13618"/>
                  <a:pt x="22950" y="13985"/>
                  <a:pt x="21949" y="14419"/>
                </a:cubicBezTo>
                <a:cubicBezTo>
                  <a:pt x="20315" y="15119"/>
                  <a:pt x="18680" y="15920"/>
                  <a:pt x="17113" y="16754"/>
                </a:cubicBezTo>
                <a:cubicBezTo>
                  <a:pt x="17073" y="16767"/>
                  <a:pt x="17038" y="16781"/>
                  <a:pt x="17002" y="16798"/>
                </a:cubicBezTo>
                <a:lnTo>
                  <a:pt x="17002" y="16798"/>
                </a:lnTo>
                <a:cubicBezTo>
                  <a:pt x="19450" y="15236"/>
                  <a:pt x="22085" y="14256"/>
                  <a:pt x="24751" y="13118"/>
                </a:cubicBezTo>
                <a:close/>
                <a:moveTo>
                  <a:pt x="9974" y="8381"/>
                </a:moveTo>
                <a:cubicBezTo>
                  <a:pt x="10108" y="10116"/>
                  <a:pt x="10308" y="11917"/>
                  <a:pt x="10441" y="13652"/>
                </a:cubicBezTo>
                <a:cubicBezTo>
                  <a:pt x="10508" y="14786"/>
                  <a:pt x="10475" y="15920"/>
                  <a:pt x="10475" y="17054"/>
                </a:cubicBezTo>
                <a:cubicBezTo>
                  <a:pt x="10475" y="16921"/>
                  <a:pt x="10475" y="16754"/>
                  <a:pt x="10441" y="16620"/>
                </a:cubicBezTo>
                <a:cubicBezTo>
                  <a:pt x="10274" y="13885"/>
                  <a:pt x="10141" y="11117"/>
                  <a:pt x="9974" y="8381"/>
                </a:cubicBezTo>
                <a:close/>
                <a:moveTo>
                  <a:pt x="25118" y="13385"/>
                </a:moveTo>
                <a:lnTo>
                  <a:pt x="25118" y="13385"/>
                </a:lnTo>
                <a:cubicBezTo>
                  <a:pt x="22817" y="15787"/>
                  <a:pt x="19514" y="16287"/>
                  <a:pt x="16312" y="17554"/>
                </a:cubicBezTo>
                <a:cubicBezTo>
                  <a:pt x="17279" y="16987"/>
                  <a:pt x="18247" y="16487"/>
                  <a:pt x="19281" y="15987"/>
                </a:cubicBezTo>
                <a:cubicBezTo>
                  <a:pt x="20815" y="15253"/>
                  <a:pt x="22416" y="14552"/>
                  <a:pt x="23984" y="13919"/>
                </a:cubicBezTo>
                <a:cubicBezTo>
                  <a:pt x="24418" y="13752"/>
                  <a:pt x="24785" y="13585"/>
                  <a:pt x="25118" y="13385"/>
                </a:cubicBezTo>
                <a:close/>
                <a:moveTo>
                  <a:pt x="26486" y="12284"/>
                </a:moveTo>
                <a:lnTo>
                  <a:pt x="26486" y="12284"/>
                </a:lnTo>
                <a:cubicBezTo>
                  <a:pt x="26353" y="14452"/>
                  <a:pt x="22617" y="16487"/>
                  <a:pt x="21015" y="16954"/>
                </a:cubicBezTo>
                <a:cubicBezTo>
                  <a:pt x="19614" y="17388"/>
                  <a:pt x="18013" y="17321"/>
                  <a:pt x="16579" y="17621"/>
                </a:cubicBezTo>
                <a:cubicBezTo>
                  <a:pt x="20148" y="16320"/>
                  <a:pt x="23951" y="15887"/>
                  <a:pt x="26152" y="12451"/>
                </a:cubicBezTo>
                <a:cubicBezTo>
                  <a:pt x="26286" y="12417"/>
                  <a:pt x="26353" y="12384"/>
                  <a:pt x="26486" y="12284"/>
                </a:cubicBezTo>
                <a:close/>
                <a:moveTo>
                  <a:pt x="25986" y="12151"/>
                </a:moveTo>
                <a:lnTo>
                  <a:pt x="25986" y="12151"/>
                </a:lnTo>
                <a:cubicBezTo>
                  <a:pt x="25919" y="12251"/>
                  <a:pt x="25785" y="12317"/>
                  <a:pt x="25685" y="12417"/>
                </a:cubicBezTo>
                <a:cubicBezTo>
                  <a:pt x="22016" y="13585"/>
                  <a:pt x="18313" y="15253"/>
                  <a:pt x="15411" y="17721"/>
                </a:cubicBezTo>
                <a:cubicBezTo>
                  <a:pt x="15311" y="17755"/>
                  <a:pt x="15278" y="17788"/>
                  <a:pt x="15178" y="17821"/>
                </a:cubicBezTo>
                <a:cubicBezTo>
                  <a:pt x="16946" y="15620"/>
                  <a:pt x="19114" y="14119"/>
                  <a:pt x="21749" y="13118"/>
                </a:cubicBezTo>
                <a:cubicBezTo>
                  <a:pt x="22850" y="12718"/>
                  <a:pt x="23851" y="12417"/>
                  <a:pt x="25018" y="12317"/>
                </a:cubicBezTo>
                <a:cubicBezTo>
                  <a:pt x="25419" y="12284"/>
                  <a:pt x="25685" y="12251"/>
                  <a:pt x="25986" y="12151"/>
                </a:cubicBezTo>
                <a:close/>
                <a:moveTo>
                  <a:pt x="10174" y="8548"/>
                </a:moveTo>
                <a:lnTo>
                  <a:pt x="10174" y="8548"/>
                </a:lnTo>
                <a:cubicBezTo>
                  <a:pt x="11275" y="10082"/>
                  <a:pt x="11342" y="12818"/>
                  <a:pt x="11442" y="14552"/>
                </a:cubicBezTo>
                <a:cubicBezTo>
                  <a:pt x="11475" y="15820"/>
                  <a:pt x="11142" y="17087"/>
                  <a:pt x="10808" y="18288"/>
                </a:cubicBezTo>
                <a:cubicBezTo>
                  <a:pt x="11142" y="15153"/>
                  <a:pt x="10641" y="11617"/>
                  <a:pt x="10174" y="8548"/>
                </a:cubicBezTo>
                <a:close/>
                <a:moveTo>
                  <a:pt x="9805" y="8229"/>
                </a:moveTo>
                <a:cubicBezTo>
                  <a:pt x="9442" y="10560"/>
                  <a:pt x="9841" y="13056"/>
                  <a:pt x="10074" y="15320"/>
                </a:cubicBezTo>
                <a:cubicBezTo>
                  <a:pt x="10174" y="16921"/>
                  <a:pt x="10241" y="18422"/>
                  <a:pt x="10174" y="19923"/>
                </a:cubicBezTo>
                <a:cubicBezTo>
                  <a:pt x="9941" y="18889"/>
                  <a:pt x="9574" y="17821"/>
                  <a:pt x="9274" y="16821"/>
                </a:cubicBezTo>
                <a:cubicBezTo>
                  <a:pt x="8573" y="14119"/>
                  <a:pt x="8973" y="10916"/>
                  <a:pt x="9774" y="8281"/>
                </a:cubicBezTo>
                <a:cubicBezTo>
                  <a:pt x="9794" y="8261"/>
                  <a:pt x="9802" y="8242"/>
                  <a:pt x="9805" y="8229"/>
                </a:cubicBezTo>
                <a:close/>
                <a:moveTo>
                  <a:pt x="9641" y="8248"/>
                </a:moveTo>
                <a:cubicBezTo>
                  <a:pt x="8807" y="10383"/>
                  <a:pt x="8640" y="12718"/>
                  <a:pt x="8807" y="14953"/>
                </a:cubicBezTo>
                <a:cubicBezTo>
                  <a:pt x="8973" y="16954"/>
                  <a:pt x="9741" y="18789"/>
                  <a:pt x="10108" y="20757"/>
                </a:cubicBezTo>
                <a:cubicBezTo>
                  <a:pt x="9307" y="18555"/>
                  <a:pt x="7739" y="16721"/>
                  <a:pt x="7673" y="14252"/>
                </a:cubicBezTo>
                <a:cubicBezTo>
                  <a:pt x="7673" y="12718"/>
                  <a:pt x="7639" y="8648"/>
                  <a:pt x="9641" y="8248"/>
                </a:cubicBezTo>
                <a:close/>
                <a:moveTo>
                  <a:pt x="20348" y="20757"/>
                </a:moveTo>
                <a:lnTo>
                  <a:pt x="20348" y="20757"/>
                </a:lnTo>
                <a:cubicBezTo>
                  <a:pt x="20148" y="20890"/>
                  <a:pt x="19915" y="20990"/>
                  <a:pt x="19648" y="21124"/>
                </a:cubicBezTo>
                <a:cubicBezTo>
                  <a:pt x="19247" y="21291"/>
                  <a:pt x="18747" y="21424"/>
                  <a:pt x="18280" y="21457"/>
                </a:cubicBezTo>
                <a:cubicBezTo>
                  <a:pt x="18947" y="21224"/>
                  <a:pt x="19648" y="20990"/>
                  <a:pt x="20348" y="20757"/>
                </a:cubicBezTo>
                <a:close/>
                <a:moveTo>
                  <a:pt x="21993" y="20309"/>
                </a:moveTo>
                <a:cubicBezTo>
                  <a:pt x="21002" y="21097"/>
                  <a:pt x="20172" y="21492"/>
                  <a:pt x="18947" y="21691"/>
                </a:cubicBezTo>
                <a:cubicBezTo>
                  <a:pt x="18180" y="21824"/>
                  <a:pt x="17480" y="21924"/>
                  <a:pt x="16746" y="22024"/>
                </a:cubicBezTo>
                <a:cubicBezTo>
                  <a:pt x="17146" y="21891"/>
                  <a:pt x="17513" y="21758"/>
                  <a:pt x="17913" y="21624"/>
                </a:cubicBezTo>
                <a:cubicBezTo>
                  <a:pt x="17966" y="21626"/>
                  <a:pt x="18019" y="21626"/>
                  <a:pt x="18072" y="21626"/>
                </a:cubicBezTo>
                <a:cubicBezTo>
                  <a:pt x="19195" y="21626"/>
                  <a:pt x="20386" y="21289"/>
                  <a:pt x="21182" y="20557"/>
                </a:cubicBezTo>
                <a:lnTo>
                  <a:pt x="21993" y="20309"/>
                </a:lnTo>
                <a:close/>
                <a:moveTo>
                  <a:pt x="22817" y="20056"/>
                </a:moveTo>
                <a:lnTo>
                  <a:pt x="22817" y="20056"/>
                </a:lnTo>
                <a:cubicBezTo>
                  <a:pt x="22483" y="20723"/>
                  <a:pt x="22316" y="21291"/>
                  <a:pt x="21616" y="21657"/>
                </a:cubicBezTo>
                <a:cubicBezTo>
                  <a:pt x="20915" y="22024"/>
                  <a:pt x="19948" y="22091"/>
                  <a:pt x="19114" y="22091"/>
                </a:cubicBezTo>
                <a:lnTo>
                  <a:pt x="18280" y="22091"/>
                </a:lnTo>
                <a:cubicBezTo>
                  <a:pt x="19815" y="21924"/>
                  <a:pt x="21416" y="21657"/>
                  <a:pt x="22150" y="20357"/>
                </a:cubicBezTo>
                <a:cubicBezTo>
                  <a:pt x="22168" y="20320"/>
                  <a:pt x="22156" y="20283"/>
                  <a:pt x="22124" y="20268"/>
                </a:cubicBezTo>
                <a:lnTo>
                  <a:pt x="22124" y="20268"/>
                </a:lnTo>
                <a:lnTo>
                  <a:pt x="22817" y="20056"/>
                </a:lnTo>
                <a:close/>
                <a:moveTo>
                  <a:pt x="15478" y="23425"/>
                </a:moveTo>
                <a:cubicBezTo>
                  <a:pt x="16144" y="23814"/>
                  <a:pt x="16948" y="24018"/>
                  <a:pt x="17699" y="24018"/>
                </a:cubicBezTo>
                <a:cubicBezTo>
                  <a:pt x="17851" y="24018"/>
                  <a:pt x="18001" y="24009"/>
                  <a:pt x="18147" y="23992"/>
                </a:cubicBezTo>
                <a:lnTo>
                  <a:pt x="18180" y="23992"/>
                </a:lnTo>
                <a:cubicBezTo>
                  <a:pt x="18514" y="24159"/>
                  <a:pt x="18914" y="24326"/>
                  <a:pt x="19247" y="24493"/>
                </a:cubicBezTo>
                <a:cubicBezTo>
                  <a:pt x="17680" y="24426"/>
                  <a:pt x="16179" y="24393"/>
                  <a:pt x="14844" y="23459"/>
                </a:cubicBezTo>
                <a:cubicBezTo>
                  <a:pt x="15078" y="23425"/>
                  <a:pt x="15278" y="23425"/>
                  <a:pt x="15478" y="23425"/>
                </a:cubicBezTo>
                <a:close/>
                <a:moveTo>
                  <a:pt x="901" y="16654"/>
                </a:moveTo>
                <a:lnTo>
                  <a:pt x="901" y="16654"/>
                </a:lnTo>
                <a:cubicBezTo>
                  <a:pt x="2902" y="19291"/>
                  <a:pt x="4517" y="21929"/>
                  <a:pt x="6147" y="24767"/>
                </a:cubicBezTo>
                <a:lnTo>
                  <a:pt x="6147" y="24767"/>
                </a:lnTo>
                <a:cubicBezTo>
                  <a:pt x="5500" y="23678"/>
                  <a:pt x="4813" y="22601"/>
                  <a:pt x="4103" y="21591"/>
                </a:cubicBezTo>
                <a:cubicBezTo>
                  <a:pt x="2969" y="19956"/>
                  <a:pt x="1501" y="18589"/>
                  <a:pt x="901" y="16654"/>
                </a:cubicBezTo>
                <a:close/>
                <a:moveTo>
                  <a:pt x="734" y="16620"/>
                </a:moveTo>
                <a:lnTo>
                  <a:pt x="734" y="16620"/>
                </a:lnTo>
                <a:cubicBezTo>
                  <a:pt x="1068" y="18055"/>
                  <a:pt x="1935" y="19156"/>
                  <a:pt x="2802" y="20290"/>
                </a:cubicBezTo>
                <a:cubicBezTo>
                  <a:pt x="4003" y="21791"/>
                  <a:pt x="4937" y="23492"/>
                  <a:pt x="5971" y="25093"/>
                </a:cubicBezTo>
                <a:cubicBezTo>
                  <a:pt x="5938" y="25060"/>
                  <a:pt x="5838" y="24993"/>
                  <a:pt x="5771" y="24960"/>
                </a:cubicBezTo>
                <a:cubicBezTo>
                  <a:pt x="4470" y="24126"/>
                  <a:pt x="3736" y="22925"/>
                  <a:pt x="3003" y="21591"/>
                </a:cubicBezTo>
                <a:cubicBezTo>
                  <a:pt x="2269" y="20156"/>
                  <a:pt x="334" y="18322"/>
                  <a:pt x="734" y="16620"/>
                </a:cubicBezTo>
                <a:close/>
                <a:moveTo>
                  <a:pt x="15111" y="23826"/>
                </a:moveTo>
                <a:lnTo>
                  <a:pt x="15111" y="23826"/>
                </a:lnTo>
                <a:cubicBezTo>
                  <a:pt x="15983" y="24407"/>
                  <a:pt x="17154" y="24883"/>
                  <a:pt x="18241" y="24883"/>
                </a:cubicBezTo>
                <a:cubicBezTo>
                  <a:pt x="18651" y="24883"/>
                  <a:pt x="19049" y="24815"/>
                  <a:pt x="19414" y="24660"/>
                </a:cubicBezTo>
                <a:cubicBezTo>
                  <a:pt x="19414" y="24660"/>
                  <a:pt x="19448" y="24660"/>
                  <a:pt x="19448" y="24626"/>
                </a:cubicBezTo>
                <a:cubicBezTo>
                  <a:pt x="19481" y="24660"/>
                  <a:pt x="19581" y="24660"/>
                  <a:pt x="19614" y="24693"/>
                </a:cubicBezTo>
                <a:cubicBezTo>
                  <a:pt x="18931" y="25017"/>
                  <a:pt x="18200" y="25272"/>
                  <a:pt x="17493" y="25272"/>
                </a:cubicBezTo>
                <a:cubicBezTo>
                  <a:pt x="16888" y="25272"/>
                  <a:pt x="16301" y="25085"/>
                  <a:pt x="15778" y="24593"/>
                </a:cubicBezTo>
                <a:cubicBezTo>
                  <a:pt x="15511" y="24326"/>
                  <a:pt x="15311" y="24059"/>
                  <a:pt x="15111" y="23826"/>
                </a:cubicBezTo>
                <a:close/>
                <a:moveTo>
                  <a:pt x="1168" y="16254"/>
                </a:moveTo>
                <a:cubicBezTo>
                  <a:pt x="2502" y="16387"/>
                  <a:pt x="4971" y="18922"/>
                  <a:pt x="5438" y="19489"/>
                </a:cubicBezTo>
                <a:cubicBezTo>
                  <a:pt x="6905" y="21324"/>
                  <a:pt x="7139" y="23392"/>
                  <a:pt x="7239" y="25560"/>
                </a:cubicBezTo>
                <a:cubicBezTo>
                  <a:pt x="6839" y="24126"/>
                  <a:pt x="6238" y="22725"/>
                  <a:pt x="5571" y="21391"/>
                </a:cubicBezTo>
                <a:cubicBezTo>
                  <a:pt x="4604" y="19489"/>
                  <a:pt x="3269" y="16987"/>
                  <a:pt x="1168" y="16254"/>
                </a:cubicBezTo>
                <a:close/>
                <a:moveTo>
                  <a:pt x="1068" y="16554"/>
                </a:moveTo>
                <a:lnTo>
                  <a:pt x="1068" y="16554"/>
                </a:lnTo>
                <a:cubicBezTo>
                  <a:pt x="4070" y="18088"/>
                  <a:pt x="6238" y="22124"/>
                  <a:pt x="6939" y="25760"/>
                </a:cubicBezTo>
                <a:cubicBezTo>
                  <a:pt x="5738" y="22425"/>
                  <a:pt x="3470" y="19122"/>
                  <a:pt x="1068" y="16554"/>
                </a:cubicBezTo>
                <a:close/>
                <a:moveTo>
                  <a:pt x="12743" y="25894"/>
                </a:moveTo>
                <a:lnTo>
                  <a:pt x="12743" y="25894"/>
                </a:lnTo>
                <a:cubicBezTo>
                  <a:pt x="12643" y="25994"/>
                  <a:pt x="12643" y="26127"/>
                  <a:pt x="12609" y="26227"/>
                </a:cubicBezTo>
                <a:cubicBezTo>
                  <a:pt x="12509" y="26294"/>
                  <a:pt x="12443" y="26428"/>
                  <a:pt x="12409" y="26561"/>
                </a:cubicBezTo>
                <a:lnTo>
                  <a:pt x="12343" y="26561"/>
                </a:lnTo>
                <a:lnTo>
                  <a:pt x="12343" y="26394"/>
                </a:lnTo>
                <a:cubicBezTo>
                  <a:pt x="12343" y="26094"/>
                  <a:pt x="12509" y="25961"/>
                  <a:pt x="12743" y="25894"/>
                </a:cubicBezTo>
                <a:close/>
                <a:moveTo>
                  <a:pt x="13343" y="25994"/>
                </a:moveTo>
                <a:lnTo>
                  <a:pt x="13443" y="26094"/>
                </a:lnTo>
                <a:cubicBezTo>
                  <a:pt x="13477" y="26161"/>
                  <a:pt x="13510" y="26227"/>
                  <a:pt x="13510" y="26294"/>
                </a:cubicBezTo>
                <a:cubicBezTo>
                  <a:pt x="13577" y="26428"/>
                  <a:pt x="13610" y="26594"/>
                  <a:pt x="13610" y="26728"/>
                </a:cubicBezTo>
                <a:cubicBezTo>
                  <a:pt x="13610" y="26995"/>
                  <a:pt x="13477" y="27228"/>
                  <a:pt x="13143" y="27228"/>
                </a:cubicBezTo>
                <a:lnTo>
                  <a:pt x="13043" y="27228"/>
                </a:lnTo>
                <a:cubicBezTo>
                  <a:pt x="13110" y="27061"/>
                  <a:pt x="13110" y="26928"/>
                  <a:pt x="13110" y="26761"/>
                </a:cubicBezTo>
                <a:cubicBezTo>
                  <a:pt x="13143" y="26461"/>
                  <a:pt x="13243" y="26227"/>
                  <a:pt x="13343" y="25994"/>
                </a:cubicBezTo>
                <a:close/>
                <a:moveTo>
                  <a:pt x="17575" y="0"/>
                </a:moveTo>
                <a:cubicBezTo>
                  <a:pt x="17530" y="0"/>
                  <a:pt x="17480" y="25"/>
                  <a:pt x="17446" y="75"/>
                </a:cubicBezTo>
                <a:cubicBezTo>
                  <a:pt x="15978" y="1543"/>
                  <a:pt x="15612" y="3811"/>
                  <a:pt x="15311" y="5779"/>
                </a:cubicBezTo>
                <a:cubicBezTo>
                  <a:pt x="15111" y="7047"/>
                  <a:pt x="15111" y="8248"/>
                  <a:pt x="15345" y="9482"/>
                </a:cubicBezTo>
                <a:cubicBezTo>
                  <a:pt x="15445" y="9949"/>
                  <a:pt x="15578" y="10249"/>
                  <a:pt x="15812" y="10616"/>
                </a:cubicBezTo>
                <a:cubicBezTo>
                  <a:pt x="16612" y="11717"/>
                  <a:pt x="16579" y="12451"/>
                  <a:pt x="16345" y="13585"/>
                </a:cubicBezTo>
                <a:cubicBezTo>
                  <a:pt x="16279" y="13818"/>
                  <a:pt x="16145" y="14119"/>
                  <a:pt x="16079" y="14386"/>
                </a:cubicBezTo>
                <a:cubicBezTo>
                  <a:pt x="15311" y="15286"/>
                  <a:pt x="14577" y="16254"/>
                  <a:pt x="13910" y="17154"/>
                </a:cubicBezTo>
                <a:cubicBezTo>
                  <a:pt x="14411" y="16120"/>
                  <a:pt x="14744" y="14919"/>
                  <a:pt x="14444" y="13952"/>
                </a:cubicBezTo>
                <a:cubicBezTo>
                  <a:pt x="14611" y="13785"/>
                  <a:pt x="14744" y="13485"/>
                  <a:pt x="14744" y="13251"/>
                </a:cubicBezTo>
                <a:cubicBezTo>
                  <a:pt x="14778" y="12818"/>
                  <a:pt x="14577" y="12384"/>
                  <a:pt x="14177" y="12151"/>
                </a:cubicBezTo>
                <a:cubicBezTo>
                  <a:pt x="14078" y="12104"/>
                  <a:pt x="13974" y="12083"/>
                  <a:pt x="13871" y="12083"/>
                </a:cubicBezTo>
                <a:cubicBezTo>
                  <a:pt x="13457" y="12083"/>
                  <a:pt x="13050" y="12430"/>
                  <a:pt x="12943" y="12884"/>
                </a:cubicBezTo>
                <a:cubicBezTo>
                  <a:pt x="12943" y="12936"/>
                  <a:pt x="12963" y="13007"/>
                  <a:pt x="13017" y="13007"/>
                </a:cubicBezTo>
                <a:cubicBezTo>
                  <a:pt x="13034" y="13007"/>
                  <a:pt x="13053" y="13000"/>
                  <a:pt x="13076" y="12985"/>
                </a:cubicBezTo>
                <a:cubicBezTo>
                  <a:pt x="13143" y="12951"/>
                  <a:pt x="13277" y="12818"/>
                  <a:pt x="13410" y="12751"/>
                </a:cubicBezTo>
                <a:lnTo>
                  <a:pt x="13410" y="12784"/>
                </a:lnTo>
                <a:cubicBezTo>
                  <a:pt x="13310" y="12884"/>
                  <a:pt x="13277" y="12951"/>
                  <a:pt x="13176" y="13051"/>
                </a:cubicBezTo>
                <a:cubicBezTo>
                  <a:pt x="12976" y="13251"/>
                  <a:pt x="12943" y="13585"/>
                  <a:pt x="13076" y="13818"/>
                </a:cubicBezTo>
                <a:cubicBezTo>
                  <a:pt x="13165" y="14112"/>
                  <a:pt x="13511" y="14225"/>
                  <a:pt x="13820" y="14225"/>
                </a:cubicBezTo>
                <a:cubicBezTo>
                  <a:pt x="13862" y="14225"/>
                  <a:pt x="13904" y="14223"/>
                  <a:pt x="13944" y="14219"/>
                </a:cubicBezTo>
                <a:cubicBezTo>
                  <a:pt x="13977" y="14219"/>
                  <a:pt x="14077" y="14219"/>
                  <a:pt x="14110" y="14152"/>
                </a:cubicBezTo>
                <a:lnTo>
                  <a:pt x="14110" y="14152"/>
                </a:lnTo>
                <a:cubicBezTo>
                  <a:pt x="14144" y="15420"/>
                  <a:pt x="13910" y="16721"/>
                  <a:pt x="13343" y="17888"/>
                </a:cubicBezTo>
                <a:cubicBezTo>
                  <a:pt x="13343" y="17921"/>
                  <a:pt x="13310" y="17921"/>
                  <a:pt x="13310" y="17955"/>
                </a:cubicBezTo>
                <a:cubicBezTo>
                  <a:pt x="12242" y="19456"/>
                  <a:pt x="11275" y="20990"/>
                  <a:pt x="10341" y="22591"/>
                </a:cubicBezTo>
                <a:cubicBezTo>
                  <a:pt x="10575" y="21724"/>
                  <a:pt x="10641" y="20790"/>
                  <a:pt x="10641" y="19890"/>
                </a:cubicBezTo>
                <a:cubicBezTo>
                  <a:pt x="11108" y="17821"/>
                  <a:pt x="11842" y="15920"/>
                  <a:pt x="11742" y="13752"/>
                </a:cubicBezTo>
                <a:cubicBezTo>
                  <a:pt x="11609" y="12151"/>
                  <a:pt x="11642" y="8882"/>
                  <a:pt x="10008" y="7914"/>
                </a:cubicBezTo>
                <a:cubicBezTo>
                  <a:pt x="9998" y="7904"/>
                  <a:pt x="9985" y="7900"/>
                  <a:pt x="9971" y="7900"/>
                </a:cubicBezTo>
                <a:cubicBezTo>
                  <a:pt x="9935" y="7900"/>
                  <a:pt x="9888" y="7924"/>
                  <a:pt x="9841" y="7948"/>
                </a:cubicBezTo>
                <a:cubicBezTo>
                  <a:pt x="9753" y="7932"/>
                  <a:pt x="9668" y="7924"/>
                  <a:pt x="9586" y="7924"/>
                </a:cubicBezTo>
                <a:cubicBezTo>
                  <a:pt x="7945" y="7924"/>
                  <a:pt x="7668" y="11005"/>
                  <a:pt x="7572" y="12117"/>
                </a:cubicBezTo>
                <a:cubicBezTo>
                  <a:pt x="7439" y="13151"/>
                  <a:pt x="7406" y="14252"/>
                  <a:pt x="7472" y="15286"/>
                </a:cubicBezTo>
                <a:cubicBezTo>
                  <a:pt x="7673" y="17588"/>
                  <a:pt x="9507" y="19489"/>
                  <a:pt x="10141" y="21724"/>
                </a:cubicBezTo>
                <a:cubicBezTo>
                  <a:pt x="10108" y="22225"/>
                  <a:pt x="10008" y="22758"/>
                  <a:pt x="9974" y="23292"/>
                </a:cubicBezTo>
                <a:cubicBezTo>
                  <a:pt x="9274" y="24560"/>
                  <a:pt x="8607" y="25794"/>
                  <a:pt x="7939" y="27061"/>
                </a:cubicBezTo>
                <a:cubicBezTo>
                  <a:pt x="7806" y="27295"/>
                  <a:pt x="7673" y="27562"/>
                  <a:pt x="7506" y="27795"/>
                </a:cubicBezTo>
                <a:cubicBezTo>
                  <a:pt x="7506" y="27228"/>
                  <a:pt x="7472" y="26628"/>
                  <a:pt x="7339" y="26061"/>
                </a:cubicBezTo>
                <a:cubicBezTo>
                  <a:pt x="7406" y="26061"/>
                  <a:pt x="7406" y="26061"/>
                  <a:pt x="7406" y="25994"/>
                </a:cubicBezTo>
                <a:cubicBezTo>
                  <a:pt x="8840" y="21758"/>
                  <a:pt x="4837" y="16821"/>
                  <a:pt x="801" y="15987"/>
                </a:cubicBezTo>
                <a:cubicBezTo>
                  <a:pt x="734" y="15987"/>
                  <a:pt x="668" y="15987"/>
                  <a:pt x="634" y="16087"/>
                </a:cubicBezTo>
                <a:cubicBezTo>
                  <a:pt x="634" y="16120"/>
                  <a:pt x="601" y="16153"/>
                  <a:pt x="601" y="16220"/>
                </a:cubicBezTo>
                <a:cubicBezTo>
                  <a:pt x="567" y="16287"/>
                  <a:pt x="567" y="16320"/>
                  <a:pt x="501" y="16420"/>
                </a:cubicBezTo>
                <a:cubicBezTo>
                  <a:pt x="501" y="16454"/>
                  <a:pt x="501" y="16487"/>
                  <a:pt x="567" y="16487"/>
                </a:cubicBezTo>
                <a:cubicBezTo>
                  <a:pt x="0" y="17655"/>
                  <a:pt x="934" y="18922"/>
                  <a:pt x="1602" y="19890"/>
                </a:cubicBezTo>
                <a:cubicBezTo>
                  <a:pt x="2402" y="20990"/>
                  <a:pt x="2969" y="22258"/>
                  <a:pt x="3736" y="23425"/>
                </a:cubicBezTo>
                <a:cubicBezTo>
                  <a:pt x="4604" y="24760"/>
                  <a:pt x="6105" y="25293"/>
                  <a:pt x="7005" y="26561"/>
                </a:cubicBezTo>
                <a:cubicBezTo>
                  <a:pt x="7072" y="26594"/>
                  <a:pt x="7105" y="26594"/>
                  <a:pt x="7139" y="26594"/>
                </a:cubicBezTo>
                <a:cubicBezTo>
                  <a:pt x="7239" y="27161"/>
                  <a:pt x="7272" y="27728"/>
                  <a:pt x="7272" y="28262"/>
                </a:cubicBezTo>
                <a:cubicBezTo>
                  <a:pt x="6005" y="30597"/>
                  <a:pt x="4770" y="32999"/>
                  <a:pt x="3836" y="35467"/>
                </a:cubicBezTo>
                <a:cubicBezTo>
                  <a:pt x="3811" y="35542"/>
                  <a:pt x="3880" y="35580"/>
                  <a:pt x="3930" y="35580"/>
                </a:cubicBezTo>
                <a:cubicBezTo>
                  <a:pt x="3947" y="35580"/>
                  <a:pt x="3962" y="35576"/>
                  <a:pt x="3970" y="35567"/>
                </a:cubicBezTo>
                <a:cubicBezTo>
                  <a:pt x="4904" y="34100"/>
                  <a:pt x="5671" y="32465"/>
                  <a:pt x="6438" y="30897"/>
                </a:cubicBezTo>
                <a:cubicBezTo>
                  <a:pt x="6438" y="30897"/>
                  <a:pt x="6472" y="30897"/>
                  <a:pt x="6472" y="30831"/>
                </a:cubicBezTo>
                <a:cubicBezTo>
                  <a:pt x="7239" y="29730"/>
                  <a:pt x="8273" y="28896"/>
                  <a:pt x="9440" y="28162"/>
                </a:cubicBezTo>
                <a:cubicBezTo>
                  <a:pt x="10274" y="27662"/>
                  <a:pt x="11242" y="27395"/>
                  <a:pt x="12076" y="26961"/>
                </a:cubicBezTo>
                <a:cubicBezTo>
                  <a:pt x="12136" y="27233"/>
                  <a:pt x="12278" y="27504"/>
                  <a:pt x="12527" y="27504"/>
                </a:cubicBezTo>
                <a:cubicBezTo>
                  <a:pt x="12553" y="27504"/>
                  <a:pt x="12581" y="27501"/>
                  <a:pt x="12609" y="27495"/>
                </a:cubicBezTo>
                <a:cubicBezTo>
                  <a:pt x="12676" y="27595"/>
                  <a:pt x="12776" y="27628"/>
                  <a:pt x="12910" y="27662"/>
                </a:cubicBezTo>
                <a:cubicBezTo>
                  <a:pt x="13034" y="27713"/>
                  <a:pt x="13156" y="27737"/>
                  <a:pt x="13273" y="27737"/>
                </a:cubicBezTo>
                <a:cubicBezTo>
                  <a:pt x="13691" y="27737"/>
                  <a:pt x="14040" y="27430"/>
                  <a:pt x="14144" y="26961"/>
                </a:cubicBezTo>
                <a:lnTo>
                  <a:pt x="14144" y="26895"/>
                </a:lnTo>
                <a:cubicBezTo>
                  <a:pt x="14158" y="26923"/>
                  <a:pt x="14184" y="26933"/>
                  <a:pt x="14212" y="26933"/>
                </a:cubicBezTo>
                <a:cubicBezTo>
                  <a:pt x="14250" y="26933"/>
                  <a:pt x="14291" y="26914"/>
                  <a:pt x="14311" y="26895"/>
                </a:cubicBezTo>
                <a:cubicBezTo>
                  <a:pt x="14511" y="26327"/>
                  <a:pt x="14110" y="25794"/>
                  <a:pt x="13643" y="25560"/>
                </a:cubicBezTo>
                <a:cubicBezTo>
                  <a:pt x="13610" y="25494"/>
                  <a:pt x="13510" y="25494"/>
                  <a:pt x="13477" y="25460"/>
                </a:cubicBezTo>
                <a:cubicBezTo>
                  <a:pt x="13443" y="25460"/>
                  <a:pt x="13410" y="25427"/>
                  <a:pt x="13343" y="25427"/>
                </a:cubicBezTo>
                <a:cubicBezTo>
                  <a:pt x="13310" y="25427"/>
                  <a:pt x="13310" y="25427"/>
                  <a:pt x="13277" y="25460"/>
                </a:cubicBezTo>
                <a:cubicBezTo>
                  <a:pt x="13176" y="25460"/>
                  <a:pt x="13110" y="25494"/>
                  <a:pt x="13076" y="25560"/>
                </a:cubicBezTo>
                <a:cubicBezTo>
                  <a:pt x="13010" y="25560"/>
                  <a:pt x="13010" y="25594"/>
                  <a:pt x="12976" y="25594"/>
                </a:cubicBezTo>
                <a:cubicBezTo>
                  <a:pt x="12914" y="25578"/>
                  <a:pt x="12854" y="25571"/>
                  <a:pt x="12796" y="25571"/>
                </a:cubicBezTo>
                <a:cubicBezTo>
                  <a:pt x="12477" y="25571"/>
                  <a:pt x="12217" y="25794"/>
                  <a:pt x="12076" y="26161"/>
                </a:cubicBezTo>
                <a:cubicBezTo>
                  <a:pt x="12009" y="26294"/>
                  <a:pt x="12009" y="26461"/>
                  <a:pt x="12009" y="26628"/>
                </a:cubicBezTo>
                <a:cubicBezTo>
                  <a:pt x="10575" y="27061"/>
                  <a:pt x="9174" y="27762"/>
                  <a:pt x="8073" y="28796"/>
                </a:cubicBezTo>
                <a:cubicBezTo>
                  <a:pt x="9507" y="27061"/>
                  <a:pt x="11142" y="25460"/>
                  <a:pt x="13076" y="24126"/>
                </a:cubicBezTo>
                <a:cubicBezTo>
                  <a:pt x="13143" y="24093"/>
                  <a:pt x="13176" y="24059"/>
                  <a:pt x="13277" y="23992"/>
                </a:cubicBezTo>
                <a:cubicBezTo>
                  <a:pt x="13677" y="23792"/>
                  <a:pt x="14077" y="23626"/>
                  <a:pt x="14477" y="23559"/>
                </a:cubicBezTo>
                <a:cubicBezTo>
                  <a:pt x="15078" y="23826"/>
                  <a:pt x="15311" y="24626"/>
                  <a:pt x="15812" y="24993"/>
                </a:cubicBezTo>
                <a:cubicBezTo>
                  <a:pt x="16279" y="25327"/>
                  <a:pt x="16679" y="25460"/>
                  <a:pt x="17246" y="25560"/>
                </a:cubicBezTo>
                <a:cubicBezTo>
                  <a:pt x="17425" y="25595"/>
                  <a:pt x="17620" y="25612"/>
                  <a:pt x="17822" y="25612"/>
                </a:cubicBezTo>
                <a:cubicBezTo>
                  <a:pt x="18598" y="25612"/>
                  <a:pt x="19478" y="25356"/>
                  <a:pt x="19981" y="24826"/>
                </a:cubicBezTo>
                <a:cubicBezTo>
                  <a:pt x="20081" y="24893"/>
                  <a:pt x="20148" y="24926"/>
                  <a:pt x="20181" y="24926"/>
                </a:cubicBezTo>
                <a:cubicBezTo>
                  <a:pt x="20193" y="24932"/>
                  <a:pt x="20205" y="24935"/>
                  <a:pt x="20216" y="24935"/>
                </a:cubicBezTo>
                <a:cubicBezTo>
                  <a:pt x="20269" y="24935"/>
                  <a:pt x="20309" y="24875"/>
                  <a:pt x="20282" y="24793"/>
                </a:cubicBezTo>
                <a:cubicBezTo>
                  <a:pt x="20248" y="24760"/>
                  <a:pt x="20148" y="24726"/>
                  <a:pt x="20115" y="24626"/>
                </a:cubicBezTo>
                <a:cubicBezTo>
                  <a:pt x="20115" y="24593"/>
                  <a:pt x="20148" y="24593"/>
                  <a:pt x="20148" y="24560"/>
                </a:cubicBezTo>
                <a:cubicBezTo>
                  <a:pt x="20176" y="24477"/>
                  <a:pt x="20135" y="24417"/>
                  <a:pt x="20064" y="24417"/>
                </a:cubicBezTo>
                <a:cubicBezTo>
                  <a:pt x="20049" y="24417"/>
                  <a:pt x="20032" y="24420"/>
                  <a:pt x="20015" y="24426"/>
                </a:cubicBezTo>
                <a:cubicBezTo>
                  <a:pt x="19981" y="24426"/>
                  <a:pt x="19948" y="24459"/>
                  <a:pt x="19915" y="24459"/>
                </a:cubicBezTo>
                <a:cubicBezTo>
                  <a:pt x="18849" y="23567"/>
                  <a:pt x="17286" y="23080"/>
                  <a:pt x="15787" y="23080"/>
                </a:cubicBezTo>
                <a:cubicBezTo>
                  <a:pt x="15269" y="23080"/>
                  <a:pt x="14758" y="23139"/>
                  <a:pt x="14277" y="23259"/>
                </a:cubicBezTo>
                <a:lnTo>
                  <a:pt x="14244" y="23259"/>
                </a:lnTo>
                <a:cubicBezTo>
                  <a:pt x="14778" y="22925"/>
                  <a:pt x="15345" y="22625"/>
                  <a:pt x="15945" y="22325"/>
                </a:cubicBezTo>
                <a:lnTo>
                  <a:pt x="15978" y="22325"/>
                </a:lnTo>
                <a:cubicBezTo>
                  <a:pt x="16079" y="22325"/>
                  <a:pt x="16112" y="22291"/>
                  <a:pt x="16179" y="22291"/>
                </a:cubicBezTo>
                <a:cubicBezTo>
                  <a:pt x="16579" y="22226"/>
                  <a:pt x="16990" y="22205"/>
                  <a:pt x="17406" y="22205"/>
                </a:cubicBezTo>
                <a:cubicBezTo>
                  <a:pt x="18156" y="22205"/>
                  <a:pt x="18921" y="22273"/>
                  <a:pt x="19666" y="22273"/>
                </a:cubicBezTo>
                <a:cubicBezTo>
                  <a:pt x="19987" y="22273"/>
                  <a:pt x="20304" y="22261"/>
                  <a:pt x="20615" y="22225"/>
                </a:cubicBezTo>
                <a:cubicBezTo>
                  <a:pt x="21749" y="22058"/>
                  <a:pt x="23117" y="21257"/>
                  <a:pt x="22950" y="19956"/>
                </a:cubicBezTo>
                <a:lnTo>
                  <a:pt x="22983" y="19956"/>
                </a:lnTo>
                <a:cubicBezTo>
                  <a:pt x="23084" y="19923"/>
                  <a:pt x="23084" y="19789"/>
                  <a:pt x="22950" y="19789"/>
                </a:cubicBezTo>
                <a:cubicBezTo>
                  <a:pt x="16646" y="20457"/>
                  <a:pt x="10675" y="24560"/>
                  <a:pt x="6972" y="29630"/>
                </a:cubicBezTo>
                <a:cubicBezTo>
                  <a:pt x="7339" y="28829"/>
                  <a:pt x="7739" y="27995"/>
                  <a:pt x="8140" y="27261"/>
                </a:cubicBezTo>
                <a:cubicBezTo>
                  <a:pt x="9140" y="25393"/>
                  <a:pt x="10174" y="23492"/>
                  <a:pt x="11308" y="21657"/>
                </a:cubicBezTo>
                <a:cubicBezTo>
                  <a:pt x="12309" y="20390"/>
                  <a:pt x="13510" y="19322"/>
                  <a:pt x="14811" y="18455"/>
                </a:cubicBezTo>
                <a:cubicBezTo>
                  <a:pt x="17613" y="17655"/>
                  <a:pt x="21115" y="17955"/>
                  <a:pt x="23484" y="16220"/>
                </a:cubicBezTo>
                <a:cubicBezTo>
                  <a:pt x="24618" y="15420"/>
                  <a:pt x="27253" y="13452"/>
                  <a:pt x="26619" y="11750"/>
                </a:cubicBezTo>
                <a:cubicBezTo>
                  <a:pt x="26686" y="11717"/>
                  <a:pt x="26786" y="11617"/>
                  <a:pt x="26853" y="11550"/>
                </a:cubicBezTo>
                <a:cubicBezTo>
                  <a:pt x="26965" y="11438"/>
                  <a:pt x="26865" y="11302"/>
                  <a:pt x="26750" y="11302"/>
                </a:cubicBezTo>
                <a:cubicBezTo>
                  <a:pt x="26729" y="11302"/>
                  <a:pt x="26707" y="11306"/>
                  <a:pt x="26686" y="11317"/>
                </a:cubicBezTo>
                <a:cubicBezTo>
                  <a:pt x="26653" y="11383"/>
                  <a:pt x="26619" y="11417"/>
                  <a:pt x="26586" y="11417"/>
                </a:cubicBezTo>
                <a:cubicBezTo>
                  <a:pt x="26519" y="11417"/>
                  <a:pt x="26486" y="11417"/>
                  <a:pt x="26486" y="11450"/>
                </a:cubicBezTo>
                <a:cubicBezTo>
                  <a:pt x="26486" y="11450"/>
                  <a:pt x="26486" y="11483"/>
                  <a:pt x="26453" y="11483"/>
                </a:cubicBezTo>
                <a:cubicBezTo>
                  <a:pt x="25485" y="12084"/>
                  <a:pt x="24084" y="11984"/>
                  <a:pt x="23017" y="12284"/>
                </a:cubicBezTo>
                <a:cubicBezTo>
                  <a:pt x="21916" y="12618"/>
                  <a:pt x="20815" y="13051"/>
                  <a:pt x="19781" y="13552"/>
                </a:cubicBezTo>
                <a:cubicBezTo>
                  <a:pt x="17780" y="14552"/>
                  <a:pt x="16179" y="16087"/>
                  <a:pt x="14944" y="17888"/>
                </a:cubicBezTo>
                <a:cubicBezTo>
                  <a:pt x="13977" y="18488"/>
                  <a:pt x="13110" y="19222"/>
                  <a:pt x="12309" y="20056"/>
                </a:cubicBezTo>
                <a:cubicBezTo>
                  <a:pt x="12609" y="19623"/>
                  <a:pt x="12843" y="19222"/>
                  <a:pt x="13143" y="18789"/>
                </a:cubicBezTo>
                <a:cubicBezTo>
                  <a:pt x="14978" y="16120"/>
                  <a:pt x="17079" y="13585"/>
                  <a:pt x="19448" y="11383"/>
                </a:cubicBezTo>
                <a:cubicBezTo>
                  <a:pt x="19648" y="11150"/>
                  <a:pt x="19915" y="10950"/>
                  <a:pt x="20115" y="10783"/>
                </a:cubicBezTo>
                <a:cubicBezTo>
                  <a:pt x="22150" y="9649"/>
                  <a:pt x="24451" y="9148"/>
                  <a:pt x="26453" y="7948"/>
                </a:cubicBezTo>
                <a:cubicBezTo>
                  <a:pt x="28688" y="6580"/>
                  <a:pt x="29822" y="3745"/>
                  <a:pt x="31089" y="1543"/>
                </a:cubicBezTo>
                <a:cubicBezTo>
                  <a:pt x="31123" y="1443"/>
                  <a:pt x="31089" y="1276"/>
                  <a:pt x="30956" y="1276"/>
                </a:cubicBezTo>
                <a:cubicBezTo>
                  <a:pt x="25752" y="1610"/>
                  <a:pt x="22617" y="6080"/>
                  <a:pt x="20148" y="10249"/>
                </a:cubicBezTo>
                <a:cubicBezTo>
                  <a:pt x="19815" y="10483"/>
                  <a:pt x="19481" y="10783"/>
                  <a:pt x="19181" y="11083"/>
                </a:cubicBezTo>
                <a:cubicBezTo>
                  <a:pt x="18247" y="11917"/>
                  <a:pt x="17346" y="12884"/>
                  <a:pt x="16479" y="13818"/>
                </a:cubicBezTo>
                <a:lnTo>
                  <a:pt x="16479" y="13785"/>
                </a:lnTo>
                <a:lnTo>
                  <a:pt x="16746" y="13285"/>
                </a:lnTo>
                <a:cubicBezTo>
                  <a:pt x="16779" y="13285"/>
                  <a:pt x="16779" y="13285"/>
                  <a:pt x="16812" y="13251"/>
                </a:cubicBezTo>
                <a:cubicBezTo>
                  <a:pt x="19848" y="9749"/>
                  <a:pt x="21015" y="3945"/>
                  <a:pt x="17846" y="242"/>
                </a:cubicBezTo>
                <a:cubicBezTo>
                  <a:pt x="17897" y="167"/>
                  <a:pt x="17853" y="130"/>
                  <a:pt x="17814" y="130"/>
                </a:cubicBezTo>
                <a:cubicBezTo>
                  <a:pt x="17801" y="130"/>
                  <a:pt x="17788" y="134"/>
                  <a:pt x="17780" y="142"/>
                </a:cubicBezTo>
                <a:cubicBezTo>
                  <a:pt x="17746" y="109"/>
                  <a:pt x="17746" y="75"/>
                  <a:pt x="17680" y="75"/>
                </a:cubicBezTo>
                <a:cubicBezTo>
                  <a:pt x="17663" y="25"/>
                  <a:pt x="17621" y="0"/>
                  <a:pt x="1757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" name="Google Shape;603;p42"/>
          <p:cNvGrpSpPr/>
          <p:nvPr/>
        </p:nvGrpSpPr>
        <p:grpSpPr>
          <a:xfrm>
            <a:off x="4048119" y="886870"/>
            <a:ext cx="577314" cy="368094"/>
            <a:chOff x="4048119" y="886870"/>
            <a:chExt cx="577314" cy="368094"/>
          </a:xfrm>
        </p:grpSpPr>
        <p:sp>
          <p:nvSpPr>
            <p:cNvPr id="604" name="Google Shape;604;p42"/>
            <p:cNvSpPr/>
            <p:nvPr/>
          </p:nvSpPr>
          <p:spPr>
            <a:xfrm rot="59522">
              <a:off x="4049231" y="1124257"/>
              <a:ext cx="129524" cy="129596"/>
            </a:xfrm>
            <a:custGeom>
              <a:avLst/>
              <a:gdLst/>
              <a:ahLst/>
              <a:cxnLst/>
              <a:rect l="l" t="t" r="r" b="b"/>
              <a:pathLst>
                <a:path w="1794" h="1795" extrusionOk="0">
                  <a:moveTo>
                    <a:pt x="943" y="1"/>
                  </a:moveTo>
                  <a:cubicBezTo>
                    <a:pt x="730" y="426"/>
                    <a:pt x="396" y="730"/>
                    <a:pt x="1" y="882"/>
                  </a:cubicBezTo>
                  <a:lnTo>
                    <a:pt x="1" y="913"/>
                  </a:lnTo>
                  <a:cubicBezTo>
                    <a:pt x="396" y="1065"/>
                    <a:pt x="730" y="1369"/>
                    <a:pt x="882" y="1794"/>
                  </a:cubicBezTo>
                  <a:lnTo>
                    <a:pt x="943" y="1794"/>
                  </a:lnTo>
                  <a:cubicBezTo>
                    <a:pt x="1034" y="1369"/>
                    <a:pt x="1399" y="1065"/>
                    <a:pt x="1794" y="913"/>
                  </a:cubicBezTo>
                  <a:lnTo>
                    <a:pt x="1794" y="882"/>
                  </a:lnTo>
                  <a:cubicBezTo>
                    <a:pt x="1429" y="730"/>
                    <a:pt x="1095" y="426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2"/>
            <p:cNvSpPr/>
            <p:nvPr/>
          </p:nvSpPr>
          <p:spPr>
            <a:xfrm rot="59522">
              <a:off x="4443983" y="888416"/>
              <a:ext cx="179990" cy="170171"/>
            </a:xfrm>
            <a:custGeom>
              <a:avLst/>
              <a:gdLst/>
              <a:ahLst/>
              <a:cxnLst/>
              <a:rect l="l" t="t" r="r" b="b"/>
              <a:pathLst>
                <a:path w="2493" h="2357" extrusionOk="0">
                  <a:moveTo>
                    <a:pt x="1262" y="1"/>
                  </a:moveTo>
                  <a:cubicBezTo>
                    <a:pt x="1254" y="1"/>
                    <a:pt x="1247" y="8"/>
                    <a:pt x="1247" y="24"/>
                  </a:cubicBezTo>
                  <a:cubicBezTo>
                    <a:pt x="1034" y="540"/>
                    <a:pt x="578" y="966"/>
                    <a:pt x="61" y="1148"/>
                  </a:cubicBezTo>
                  <a:cubicBezTo>
                    <a:pt x="0" y="1148"/>
                    <a:pt x="0" y="1209"/>
                    <a:pt x="61" y="1209"/>
                  </a:cubicBezTo>
                  <a:cubicBezTo>
                    <a:pt x="578" y="1361"/>
                    <a:pt x="1034" y="1817"/>
                    <a:pt x="1247" y="2334"/>
                  </a:cubicBezTo>
                  <a:cubicBezTo>
                    <a:pt x="1247" y="2349"/>
                    <a:pt x="1254" y="2356"/>
                    <a:pt x="1262" y="2356"/>
                  </a:cubicBezTo>
                  <a:cubicBezTo>
                    <a:pt x="1269" y="2356"/>
                    <a:pt x="1277" y="2349"/>
                    <a:pt x="1277" y="2334"/>
                  </a:cubicBezTo>
                  <a:cubicBezTo>
                    <a:pt x="1459" y="1817"/>
                    <a:pt x="1915" y="1391"/>
                    <a:pt x="2462" y="1209"/>
                  </a:cubicBezTo>
                  <a:cubicBezTo>
                    <a:pt x="2493" y="1209"/>
                    <a:pt x="2493" y="1148"/>
                    <a:pt x="2462" y="1148"/>
                  </a:cubicBezTo>
                  <a:cubicBezTo>
                    <a:pt x="1915" y="996"/>
                    <a:pt x="1459" y="540"/>
                    <a:pt x="1277" y="24"/>
                  </a:cubicBezTo>
                  <a:cubicBezTo>
                    <a:pt x="1277" y="8"/>
                    <a:pt x="1269" y="1"/>
                    <a:pt x="1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3762820" y="1427225"/>
            <a:ext cx="3296348" cy="3137625"/>
            <a:chOff x="4116388" y="2625725"/>
            <a:chExt cx="1417637" cy="1349376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600575" y="3449638"/>
              <a:ext cx="450850" cy="525463"/>
            </a:xfrm>
            <a:custGeom>
              <a:avLst/>
              <a:gdLst>
                <a:gd name="T0" fmla="*/ 59 w 119"/>
                <a:gd name="T1" fmla="*/ 138 h 139"/>
                <a:gd name="T2" fmla="*/ 9 w 119"/>
                <a:gd name="T3" fmla="*/ 138 h 139"/>
                <a:gd name="T4" fmla="*/ 0 w 119"/>
                <a:gd name="T5" fmla="*/ 130 h 139"/>
                <a:gd name="T6" fmla="*/ 0 w 119"/>
                <a:gd name="T7" fmla="*/ 108 h 139"/>
                <a:gd name="T8" fmla="*/ 17 w 119"/>
                <a:gd name="T9" fmla="*/ 87 h 139"/>
                <a:gd name="T10" fmla="*/ 31 w 119"/>
                <a:gd name="T11" fmla="*/ 84 h 139"/>
                <a:gd name="T12" fmla="*/ 37 w 119"/>
                <a:gd name="T13" fmla="*/ 55 h 139"/>
                <a:gd name="T14" fmla="*/ 33 w 119"/>
                <a:gd name="T15" fmla="*/ 23 h 139"/>
                <a:gd name="T16" fmla="*/ 52 w 119"/>
                <a:gd name="T17" fmla="*/ 7 h 139"/>
                <a:gd name="T18" fmla="*/ 88 w 119"/>
                <a:gd name="T19" fmla="*/ 35 h 139"/>
                <a:gd name="T20" fmla="*/ 77 w 119"/>
                <a:gd name="T21" fmla="*/ 61 h 139"/>
                <a:gd name="T22" fmla="*/ 86 w 119"/>
                <a:gd name="T23" fmla="*/ 84 h 139"/>
                <a:gd name="T24" fmla="*/ 105 w 119"/>
                <a:gd name="T25" fmla="*/ 88 h 139"/>
                <a:gd name="T26" fmla="*/ 118 w 119"/>
                <a:gd name="T27" fmla="*/ 106 h 139"/>
                <a:gd name="T28" fmla="*/ 118 w 119"/>
                <a:gd name="T29" fmla="*/ 130 h 139"/>
                <a:gd name="T30" fmla="*/ 110 w 119"/>
                <a:gd name="T31" fmla="*/ 138 h 139"/>
                <a:gd name="T32" fmla="*/ 109 w 119"/>
                <a:gd name="T33" fmla="*/ 138 h 139"/>
                <a:gd name="T34" fmla="*/ 59 w 119"/>
                <a:gd name="T35" fmla="*/ 1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" h="139">
                  <a:moveTo>
                    <a:pt x="59" y="138"/>
                  </a:moveTo>
                  <a:cubicBezTo>
                    <a:pt x="42" y="138"/>
                    <a:pt x="26" y="138"/>
                    <a:pt x="9" y="138"/>
                  </a:cubicBezTo>
                  <a:cubicBezTo>
                    <a:pt x="3" y="138"/>
                    <a:pt x="0" y="136"/>
                    <a:pt x="0" y="130"/>
                  </a:cubicBezTo>
                  <a:cubicBezTo>
                    <a:pt x="0" y="122"/>
                    <a:pt x="0" y="115"/>
                    <a:pt x="0" y="108"/>
                  </a:cubicBezTo>
                  <a:cubicBezTo>
                    <a:pt x="0" y="95"/>
                    <a:pt x="4" y="90"/>
                    <a:pt x="17" y="87"/>
                  </a:cubicBezTo>
                  <a:cubicBezTo>
                    <a:pt x="22" y="86"/>
                    <a:pt x="27" y="86"/>
                    <a:pt x="31" y="84"/>
                  </a:cubicBezTo>
                  <a:cubicBezTo>
                    <a:pt x="47" y="80"/>
                    <a:pt x="50" y="67"/>
                    <a:pt x="37" y="55"/>
                  </a:cubicBezTo>
                  <a:cubicBezTo>
                    <a:pt x="26" y="44"/>
                    <a:pt x="31" y="33"/>
                    <a:pt x="33" y="23"/>
                  </a:cubicBezTo>
                  <a:cubicBezTo>
                    <a:pt x="35" y="17"/>
                    <a:pt x="45" y="10"/>
                    <a:pt x="52" y="7"/>
                  </a:cubicBezTo>
                  <a:cubicBezTo>
                    <a:pt x="72" y="0"/>
                    <a:pt x="86" y="14"/>
                    <a:pt x="88" y="35"/>
                  </a:cubicBezTo>
                  <a:cubicBezTo>
                    <a:pt x="89" y="47"/>
                    <a:pt x="82" y="53"/>
                    <a:pt x="77" y="61"/>
                  </a:cubicBezTo>
                  <a:cubicBezTo>
                    <a:pt x="71" y="71"/>
                    <a:pt x="74" y="80"/>
                    <a:pt x="86" y="84"/>
                  </a:cubicBezTo>
                  <a:cubicBezTo>
                    <a:pt x="92" y="86"/>
                    <a:pt x="99" y="86"/>
                    <a:pt x="105" y="88"/>
                  </a:cubicBezTo>
                  <a:cubicBezTo>
                    <a:pt x="114" y="90"/>
                    <a:pt x="119" y="96"/>
                    <a:pt x="118" y="106"/>
                  </a:cubicBezTo>
                  <a:cubicBezTo>
                    <a:pt x="118" y="114"/>
                    <a:pt x="118" y="122"/>
                    <a:pt x="118" y="130"/>
                  </a:cubicBezTo>
                  <a:cubicBezTo>
                    <a:pt x="119" y="136"/>
                    <a:pt x="116" y="139"/>
                    <a:pt x="110" y="138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92" y="138"/>
                    <a:pt x="76" y="138"/>
                    <a:pt x="59" y="138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116388" y="3463925"/>
              <a:ext cx="450850" cy="508000"/>
            </a:xfrm>
            <a:custGeom>
              <a:avLst/>
              <a:gdLst>
                <a:gd name="T0" fmla="*/ 59 w 119"/>
                <a:gd name="T1" fmla="*/ 134 h 134"/>
                <a:gd name="T2" fmla="*/ 10 w 119"/>
                <a:gd name="T3" fmla="*/ 134 h 134"/>
                <a:gd name="T4" fmla="*/ 0 w 119"/>
                <a:gd name="T5" fmla="*/ 125 h 134"/>
                <a:gd name="T6" fmla="*/ 0 w 119"/>
                <a:gd name="T7" fmla="*/ 103 h 134"/>
                <a:gd name="T8" fmla="*/ 15 w 119"/>
                <a:gd name="T9" fmla="*/ 83 h 134"/>
                <a:gd name="T10" fmla="*/ 25 w 119"/>
                <a:gd name="T11" fmla="*/ 82 h 134"/>
                <a:gd name="T12" fmla="*/ 37 w 119"/>
                <a:gd name="T13" fmla="*/ 51 h 134"/>
                <a:gd name="T14" fmla="*/ 34 w 119"/>
                <a:gd name="T15" fmla="*/ 17 h 134"/>
                <a:gd name="T16" fmla="*/ 59 w 119"/>
                <a:gd name="T17" fmla="*/ 2 h 134"/>
                <a:gd name="T18" fmla="*/ 88 w 119"/>
                <a:gd name="T19" fmla="*/ 29 h 134"/>
                <a:gd name="T20" fmla="*/ 77 w 119"/>
                <a:gd name="T21" fmla="*/ 58 h 134"/>
                <a:gd name="T22" fmla="*/ 85 w 119"/>
                <a:gd name="T23" fmla="*/ 80 h 134"/>
                <a:gd name="T24" fmla="*/ 105 w 119"/>
                <a:gd name="T25" fmla="*/ 84 h 134"/>
                <a:gd name="T26" fmla="*/ 118 w 119"/>
                <a:gd name="T27" fmla="*/ 102 h 134"/>
                <a:gd name="T28" fmla="*/ 118 w 119"/>
                <a:gd name="T29" fmla="*/ 125 h 134"/>
                <a:gd name="T30" fmla="*/ 108 w 119"/>
                <a:gd name="T31" fmla="*/ 134 h 134"/>
                <a:gd name="T32" fmla="*/ 59 w 119"/>
                <a:gd name="T3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134">
                  <a:moveTo>
                    <a:pt x="59" y="134"/>
                  </a:moveTo>
                  <a:cubicBezTo>
                    <a:pt x="42" y="134"/>
                    <a:pt x="26" y="134"/>
                    <a:pt x="10" y="134"/>
                  </a:cubicBezTo>
                  <a:cubicBezTo>
                    <a:pt x="3" y="134"/>
                    <a:pt x="0" y="132"/>
                    <a:pt x="0" y="125"/>
                  </a:cubicBezTo>
                  <a:cubicBezTo>
                    <a:pt x="1" y="118"/>
                    <a:pt x="1" y="110"/>
                    <a:pt x="0" y="103"/>
                  </a:cubicBezTo>
                  <a:cubicBezTo>
                    <a:pt x="0" y="92"/>
                    <a:pt x="5" y="86"/>
                    <a:pt x="15" y="83"/>
                  </a:cubicBezTo>
                  <a:cubicBezTo>
                    <a:pt x="18" y="83"/>
                    <a:pt x="21" y="82"/>
                    <a:pt x="25" y="82"/>
                  </a:cubicBezTo>
                  <a:cubicBezTo>
                    <a:pt x="46" y="79"/>
                    <a:pt x="52" y="66"/>
                    <a:pt x="37" y="51"/>
                  </a:cubicBezTo>
                  <a:cubicBezTo>
                    <a:pt x="26" y="39"/>
                    <a:pt x="31" y="27"/>
                    <a:pt x="34" y="17"/>
                  </a:cubicBezTo>
                  <a:cubicBezTo>
                    <a:pt x="37" y="6"/>
                    <a:pt x="48" y="3"/>
                    <a:pt x="59" y="2"/>
                  </a:cubicBezTo>
                  <a:cubicBezTo>
                    <a:pt x="77" y="0"/>
                    <a:pt x="86" y="12"/>
                    <a:pt x="88" y="29"/>
                  </a:cubicBezTo>
                  <a:cubicBezTo>
                    <a:pt x="89" y="42"/>
                    <a:pt x="82" y="49"/>
                    <a:pt x="77" y="58"/>
                  </a:cubicBezTo>
                  <a:cubicBezTo>
                    <a:pt x="71" y="67"/>
                    <a:pt x="74" y="76"/>
                    <a:pt x="85" y="80"/>
                  </a:cubicBezTo>
                  <a:cubicBezTo>
                    <a:pt x="92" y="82"/>
                    <a:pt x="98" y="82"/>
                    <a:pt x="105" y="84"/>
                  </a:cubicBezTo>
                  <a:cubicBezTo>
                    <a:pt x="114" y="86"/>
                    <a:pt x="118" y="92"/>
                    <a:pt x="118" y="102"/>
                  </a:cubicBezTo>
                  <a:cubicBezTo>
                    <a:pt x="118" y="109"/>
                    <a:pt x="118" y="117"/>
                    <a:pt x="118" y="125"/>
                  </a:cubicBezTo>
                  <a:cubicBezTo>
                    <a:pt x="119" y="132"/>
                    <a:pt x="115" y="134"/>
                    <a:pt x="108" y="134"/>
                  </a:cubicBezTo>
                  <a:cubicBezTo>
                    <a:pt x="92" y="134"/>
                    <a:pt x="75" y="134"/>
                    <a:pt x="59" y="134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084763" y="3463925"/>
              <a:ext cx="449262" cy="508000"/>
            </a:xfrm>
            <a:custGeom>
              <a:avLst/>
              <a:gdLst>
                <a:gd name="T0" fmla="*/ 60 w 119"/>
                <a:gd name="T1" fmla="*/ 134 h 134"/>
                <a:gd name="T2" fmla="*/ 12 w 119"/>
                <a:gd name="T3" fmla="*/ 134 h 134"/>
                <a:gd name="T4" fmla="*/ 0 w 119"/>
                <a:gd name="T5" fmla="*/ 123 h 134"/>
                <a:gd name="T6" fmla="*/ 0 w 119"/>
                <a:gd name="T7" fmla="*/ 104 h 134"/>
                <a:gd name="T8" fmla="*/ 17 w 119"/>
                <a:gd name="T9" fmla="*/ 83 h 134"/>
                <a:gd name="T10" fmla="*/ 24 w 119"/>
                <a:gd name="T11" fmla="*/ 82 h 134"/>
                <a:gd name="T12" fmla="*/ 45 w 119"/>
                <a:gd name="T13" fmla="*/ 70 h 134"/>
                <a:gd name="T14" fmla="*/ 37 w 119"/>
                <a:gd name="T15" fmla="*/ 50 h 134"/>
                <a:gd name="T16" fmla="*/ 31 w 119"/>
                <a:gd name="T17" fmla="*/ 37 h 134"/>
                <a:gd name="T18" fmla="*/ 44 w 119"/>
                <a:gd name="T19" fmla="*/ 6 h 134"/>
                <a:gd name="T20" fmla="*/ 81 w 119"/>
                <a:gd name="T21" fmla="*/ 11 h 134"/>
                <a:gd name="T22" fmla="*/ 88 w 119"/>
                <a:gd name="T23" fmla="*/ 27 h 134"/>
                <a:gd name="T24" fmla="*/ 78 w 119"/>
                <a:gd name="T25" fmla="*/ 57 h 134"/>
                <a:gd name="T26" fmla="*/ 86 w 119"/>
                <a:gd name="T27" fmla="*/ 80 h 134"/>
                <a:gd name="T28" fmla="*/ 96 w 119"/>
                <a:gd name="T29" fmla="*/ 82 h 134"/>
                <a:gd name="T30" fmla="*/ 119 w 119"/>
                <a:gd name="T31" fmla="*/ 107 h 134"/>
                <a:gd name="T32" fmla="*/ 92 w 119"/>
                <a:gd name="T33" fmla="*/ 134 h 134"/>
                <a:gd name="T34" fmla="*/ 60 w 119"/>
                <a:gd name="T3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" h="134">
                  <a:moveTo>
                    <a:pt x="60" y="134"/>
                  </a:moveTo>
                  <a:cubicBezTo>
                    <a:pt x="44" y="134"/>
                    <a:pt x="28" y="134"/>
                    <a:pt x="12" y="134"/>
                  </a:cubicBezTo>
                  <a:cubicBezTo>
                    <a:pt x="3" y="134"/>
                    <a:pt x="0" y="131"/>
                    <a:pt x="0" y="123"/>
                  </a:cubicBezTo>
                  <a:cubicBezTo>
                    <a:pt x="1" y="116"/>
                    <a:pt x="0" y="110"/>
                    <a:pt x="0" y="104"/>
                  </a:cubicBezTo>
                  <a:cubicBezTo>
                    <a:pt x="1" y="91"/>
                    <a:pt x="4" y="86"/>
                    <a:pt x="17" y="83"/>
                  </a:cubicBezTo>
                  <a:cubicBezTo>
                    <a:pt x="19" y="83"/>
                    <a:pt x="22" y="82"/>
                    <a:pt x="24" y="82"/>
                  </a:cubicBezTo>
                  <a:cubicBezTo>
                    <a:pt x="33" y="81"/>
                    <a:pt x="41" y="79"/>
                    <a:pt x="45" y="70"/>
                  </a:cubicBezTo>
                  <a:cubicBezTo>
                    <a:pt x="49" y="61"/>
                    <a:pt x="39" y="56"/>
                    <a:pt x="37" y="50"/>
                  </a:cubicBezTo>
                  <a:cubicBezTo>
                    <a:pt x="36" y="45"/>
                    <a:pt x="31" y="41"/>
                    <a:pt x="31" y="37"/>
                  </a:cubicBezTo>
                  <a:cubicBezTo>
                    <a:pt x="32" y="25"/>
                    <a:pt x="31" y="13"/>
                    <a:pt x="44" y="6"/>
                  </a:cubicBezTo>
                  <a:cubicBezTo>
                    <a:pt x="57" y="0"/>
                    <a:pt x="71" y="1"/>
                    <a:pt x="81" y="11"/>
                  </a:cubicBezTo>
                  <a:cubicBezTo>
                    <a:pt x="85" y="15"/>
                    <a:pt x="86" y="22"/>
                    <a:pt x="88" y="27"/>
                  </a:cubicBezTo>
                  <a:cubicBezTo>
                    <a:pt x="92" y="40"/>
                    <a:pt x="83" y="48"/>
                    <a:pt x="78" y="57"/>
                  </a:cubicBezTo>
                  <a:cubicBezTo>
                    <a:pt x="71" y="68"/>
                    <a:pt x="74" y="76"/>
                    <a:pt x="86" y="80"/>
                  </a:cubicBezTo>
                  <a:cubicBezTo>
                    <a:pt x="89" y="81"/>
                    <a:pt x="93" y="82"/>
                    <a:pt x="96" y="82"/>
                  </a:cubicBezTo>
                  <a:cubicBezTo>
                    <a:pt x="114" y="85"/>
                    <a:pt x="118" y="89"/>
                    <a:pt x="119" y="107"/>
                  </a:cubicBezTo>
                  <a:cubicBezTo>
                    <a:pt x="119" y="134"/>
                    <a:pt x="119" y="134"/>
                    <a:pt x="92" y="134"/>
                  </a:cubicBezTo>
                  <a:cubicBezTo>
                    <a:pt x="82" y="134"/>
                    <a:pt x="71" y="134"/>
                    <a:pt x="60" y="134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887913" y="3252788"/>
              <a:ext cx="347662" cy="511175"/>
            </a:xfrm>
            <a:custGeom>
              <a:avLst/>
              <a:gdLst>
                <a:gd name="T0" fmla="*/ 48 w 92"/>
                <a:gd name="T1" fmla="*/ 135 h 135"/>
                <a:gd name="T2" fmla="*/ 13 w 92"/>
                <a:gd name="T3" fmla="*/ 132 h 135"/>
                <a:gd name="T4" fmla="*/ 6 w 92"/>
                <a:gd name="T5" fmla="*/ 115 h 135"/>
                <a:gd name="T6" fmla="*/ 13 w 92"/>
                <a:gd name="T7" fmla="*/ 106 h 135"/>
                <a:gd name="T8" fmla="*/ 17 w 92"/>
                <a:gd name="T9" fmla="*/ 100 h 135"/>
                <a:gd name="T10" fmla="*/ 31 w 92"/>
                <a:gd name="T11" fmla="*/ 72 h 135"/>
                <a:gd name="T12" fmla="*/ 24 w 92"/>
                <a:gd name="T13" fmla="*/ 49 h 135"/>
                <a:gd name="T14" fmla="*/ 25 w 92"/>
                <a:gd name="T15" fmla="*/ 11 h 135"/>
                <a:gd name="T16" fmla="*/ 66 w 92"/>
                <a:gd name="T17" fmla="*/ 8 h 135"/>
                <a:gd name="T18" fmla="*/ 76 w 92"/>
                <a:gd name="T19" fmla="*/ 42 h 135"/>
                <a:gd name="T20" fmla="*/ 66 w 92"/>
                <a:gd name="T21" fmla="*/ 57 h 135"/>
                <a:gd name="T22" fmla="*/ 72 w 92"/>
                <a:gd name="T23" fmla="*/ 79 h 135"/>
                <a:gd name="T24" fmla="*/ 78 w 92"/>
                <a:gd name="T25" fmla="*/ 92 h 135"/>
                <a:gd name="T26" fmla="*/ 81 w 92"/>
                <a:gd name="T27" fmla="*/ 105 h 135"/>
                <a:gd name="T28" fmla="*/ 85 w 92"/>
                <a:gd name="T29" fmla="*/ 108 h 135"/>
                <a:gd name="T30" fmla="*/ 91 w 92"/>
                <a:gd name="T31" fmla="*/ 125 h 135"/>
                <a:gd name="T32" fmla="*/ 76 w 92"/>
                <a:gd name="T33" fmla="*/ 133 h 135"/>
                <a:gd name="T34" fmla="*/ 48 w 92"/>
                <a:gd name="T35" fmla="*/ 133 h 135"/>
                <a:gd name="T36" fmla="*/ 48 w 92"/>
                <a:gd name="T3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135">
                  <a:moveTo>
                    <a:pt x="48" y="135"/>
                  </a:moveTo>
                  <a:cubicBezTo>
                    <a:pt x="36" y="134"/>
                    <a:pt x="25" y="134"/>
                    <a:pt x="13" y="132"/>
                  </a:cubicBezTo>
                  <a:cubicBezTo>
                    <a:pt x="3" y="130"/>
                    <a:pt x="0" y="124"/>
                    <a:pt x="6" y="115"/>
                  </a:cubicBezTo>
                  <a:cubicBezTo>
                    <a:pt x="8" y="112"/>
                    <a:pt x="11" y="109"/>
                    <a:pt x="13" y="106"/>
                  </a:cubicBezTo>
                  <a:cubicBezTo>
                    <a:pt x="14" y="104"/>
                    <a:pt x="17" y="102"/>
                    <a:pt x="17" y="100"/>
                  </a:cubicBezTo>
                  <a:cubicBezTo>
                    <a:pt x="13" y="86"/>
                    <a:pt x="22" y="81"/>
                    <a:pt x="31" y="72"/>
                  </a:cubicBezTo>
                  <a:cubicBezTo>
                    <a:pt x="40" y="63"/>
                    <a:pt x="28" y="56"/>
                    <a:pt x="24" y="49"/>
                  </a:cubicBezTo>
                  <a:cubicBezTo>
                    <a:pt x="18" y="41"/>
                    <a:pt x="18" y="19"/>
                    <a:pt x="25" y="11"/>
                  </a:cubicBezTo>
                  <a:cubicBezTo>
                    <a:pt x="37" y="0"/>
                    <a:pt x="55" y="0"/>
                    <a:pt x="66" y="8"/>
                  </a:cubicBezTo>
                  <a:cubicBezTo>
                    <a:pt x="80" y="17"/>
                    <a:pt x="74" y="30"/>
                    <a:pt x="76" y="42"/>
                  </a:cubicBezTo>
                  <a:cubicBezTo>
                    <a:pt x="77" y="46"/>
                    <a:pt x="69" y="52"/>
                    <a:pt x="66" y="57"/>
                  </a:cubicBezTo>
                  <a:cubicBezTo>
                    <a:pt x="59" y="67"/>
                    <a:pt x="61" y="75"/>
                    <a:pt x="72" y="79"/>
                  </a:cubicBezTo>
                  <a:cubicBezTo>
                    <a:pt x="79" y="82"/>
                    <a:pt x="80" y="85"/>
                    <a:pt x="78" y="92"/>
                  </a:cubicBezTo>
                  <a:cubicBezTo>
                    <a:pt x="77" y="96"/>
                    <a:pt x="80" y="101"/>
                    <a:pt x="81" y="105"/>
                  </a:cubicBezTo>
                  <a:cubicBezTo>
                    <a:pt x="81" y="106"/>
                    <a:pt x="84" y="107"/>
                    <a:pt x="85" y="108"/>
                  </a:cubicBezTo>
                  <a:cubicBezTo>
                    <a:pt x="87" y="114"/>
                    <a:pt x="92" y="120"/>
                    <a:pt x="91" y="125"/>
                  </a:cubicBezTo>
                  <a:cubicBezTo>
                    <a:pt x="89" y="129"/>
                    <a:pt x="81" y="132"/>
                    <a:pt x="76" y="133"/>
                  </a:cubicBezTo>
                  <a:cubicBezTo>
                    <a:pt x="67" y="134"/>
                    <a:pt x="57" y="133"/>
                    <a:pt x="48" y="133"/>
                  </a:cubicBezTo>
                  <a:cubicBezTo>
                    <a:pt x="48" y="134"/>
                    <a:pt x="48" y="134"/>
                    <a:pt x="48" y="135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403725" y="3249613"/>
              <a:ext cx="355600" cy="514350"/>
            </a:xfrm>
            <a:custGeom>
              <a:avLst/>
              <a:gdLst>
                <a:gd name="T0" fmla="*/ 48 w 94"/>
                <a:gd name="T1" fmla="*/ 136 h 136"/>
                <a:gd name="T2" fmla="*/ 14 w 94"/>
                <a:gd name="T3" fmla="*/ 133 h 136"/>
                <a:gd name="T4" fmla="*/ 6 w 94"/>
                <a:gd name="T5" fmla="*/ 116 h 136"/>
                <a:gd name="T6" fmla="*/ 14 w 94"/>
                <a:gd name="T7" fmla="*/ 106 h 136"/>
                <a:gd name="T8" fmla="*/ 17 w 94"/>
                <a:gd name="T9" fmla="*/ 98 h 136"/>
                <a:gd name="T10" fmla="*/ 29 w 94"/>
                <a:gd name="T11" fmla="*/ 76 h 136"/>
                <a:gd name="T12" fmla="*/ 25 w 94"/>
                <a:gd name="T13" fmla="*/ 51 h 136"/>
                <a:gd name="T14" fmla="*/ 18 w 94"/>
                <a:gd name="T15" fmla="*/ 41 h 136"/>
                <a:gd name="T16" fmla="*/ 24 w 94"/>
                <a:gd name="T17" fmla="*/ 14 h 136"/>
                <a:gd name="T18" fmla="*/ 59 w 94"/>
                <a:gd name="T19" fmla="*/ 4 h 136"/>
                <a:gd name="T20" fmla="*/ 76 w 94"/>
                <a:gd name="T21" fmla="*/ 31 h 136"/>
                <a:gd name="T22" fmla="*/ 65 w 94"/>
                <a:gd name="T23" fmla="*/ 59 h 136"/>
                <a:gd name="T24" fmla="*/ 72 w 94"/>
                <a:gd name="T25" fmla="*/ 80 h 136"/>
                <a:gd name="T26" fmla="*/ 78 w 94"/>
                <a:gd name="T27" fmla="*/ 92 h 136"/>
                <a:gd name="T28" fmla="*/ 82 w 94"/>
                <a:gd name="T29" fmla="*/ 107 h 136"/>
                <a:gd name="T30" fmla="*/ 89 w 94"/>
                <a:gd name="T31" fmla="*/ 116 h 136"/>
                <a:gd name="T32" fmla="*/ 83 w 94"/>
                <a:gd name="T33" fmla="*/ 132 h 136"/>
                <a:gd name="T34" fmla="*/ 48 w 94"/>
                <a:gd name="T3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136">
                  <a:moveTo>
                    <a:pt x="48" y="136"/>
                  </a:moveTo>
                  <a:cubicBezTo>
                    <a:pt x="36" y="135"/>
                    <a:pt x="25" y="135"/>
                    <a:pt x="14" y="133"/>
                  </a:cubicBezTo>
                  <a:cubicBezTo>
                    <a:pt x="2" y="131"/>
                    <a:pt x="0" y="125"/>
                    <a:pt x="6" y="116"/>
                  </a:cubicBezTo>
                  <a:cubicBezTo>
                    <a:pt x="8" y="112"/>
                    <a:pt x="12" y="109"/>
                    <a:pt x="14" y="106"/>
                  </a:cubicBezTo>
                  <a:cubicBezTo>
                    <a:pt x="16" y="104"/>
                    <a:pt x="18" y="100"/>
                    <a:pt x="17" y="98"/>
                  </a:cubicBezTo>
                  <a:cubicBezTo>
                    <a:pt x="13" y="87"/>
                    <a:pt x="20" y="82"/>
                    <a:pt x="29" y="76"/>
                  </a:cubicBezTo>
                  <a:cubicBezTo>
                    <a:pt x="36" y="71"/>
                    <a:pt x="35" y="62"/>
                    <a:pt x="25" y="51"/>
                  </a:cubicBezTo>
                  <a:cubicBezTo>
                    <a:pt x="23" y="48"/>
                    <a:pt x="18" y="44"/>
                    <a:pt x="18" y="41"/>
                  </a:cubicBezTo>
                  <a:cubicBezTo>
                    <a:pt x="19" y="32"/>
                    <a:pt x="20" y="22"/>
                    <a:pt x="24" y="14"/>
                  </a:cubicBezTo>
                  <a:cubicBezTo>
                    <a:pt x="29" y="4"/>
                    <a:pt x="48" y="0"/>
                    <a:pt x="59" y="4"/>
                  </a:cubicBezTo>
                  <a:cubicBezTo>
                    <a:pt x="70" y="8"/>
                    <a:pt x="73" y="18"/>
                    <a:pt x="76" y="31"/>
                  </a:cubicBezTo>
                  <a:cubicBezTo>
                    <a:pt x="78" y="44"/>
                    <a:pt x="70" y="50"/>
                    <a:pt x="65" y="59"/>
                  </a:cubicBezTo>
                  <a:cubicBezTo>
                    <a:pt x="60" y="68"/>
                    <a:pt x="61" y="76"/>
                    <a:pt x="72" y="80"/>
                  </a:cubicBezTo>
                  <a:cubicBezTo>
                    <a:pt x="78" y="83"/>
                    <a:pt x="79" y="86"/>
                    <a:pt x="78" y="92"/>
                  </a:cubicBezTo>
                  <a:cubicBezTo>
                    <a:pt x="78" y="97"/>
                    <a:pt x="80" y="103"/>
                    <a:pt x="82" y="107"/>
                  </a:cubicBezTo>
                  <a:cubicBezTo>
                    <a:pt x="84" y="111"/>
                    <a:pt x="87" y="113"/>
                    <a:pt x="89" y="116"/>
                  </a:cubicBezTo>
                  <a:cubicBezTo>
                    <a:pt x="94" y="124"/>
                    <a:pt x="92" y="131"/>
                    <a:pt x="83" y="132"/>
                  </a:cubicBezTo>
                  <a:cubicBezTo>
                    <a:pt x="71" y="135"/>
                    <a:pt x="59" y="135"/>
                    <a:pt x="48" y="136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483100" y="3200400"/>
              <a:ext cx="681037" cy="339725"/>
            </a:xfrm>
            <a:custGeom>
              <a:avLst/>
              <a:gdLst>
                <a:gd name="T0" fmla="*/ 125 w 180"/>
                <a:gd name="T1" fmla="*/ 90 h 90"/>
                <a:gd name="T2" fmla="*/ 93 w 180"/>
                <a:gd name="T3" fmla="*/ 67 h 90"/>
                <a:gd name="T4" fmla="*/ 58 w 180"/>
                <a:gd name="T5" fmla="*/ 90 h 90"/>
                <a:gd name="T6" fmla="*/ 49 w 180"/>
                <a:gd name="T7" fmla="*/ 72 h 90"/>
                <a:gd name="T8" fmla="*/ 60 w 180"/>
                <a:gd name="T9" fmla="*/ 46 h 90"/>
                <a:gd name="T10" fmla="*/ 7 w 180"/>
                <a:gd name="T11" fmla="*/ 17 h 90"/>
                <a:gd name="T12" fmla="*/ 4 w 180"/>
                <a:gd name="T13" fmla="*/ 19 h 90"/>
                <a:gd name="T14" fmla="*/ 17 w 180"/>
                <a:gd name="T15" fmla="*/ 0 h 90"/>
                <a:gd name="T16" fmla="*/ 164 w 180"/>
                <a:gd name="T17" fmla="*/ 0 h 90"/>
                <a:gd name="T18" fmla="*/ 178 w 180"/>
                <a:gd name="T19" fmla="*/ 19 h 90"/>
                <a:gd name="T20" fmla="*/ 139 w 180"/>
                <a:gd name="T21" fmla="*/ 15 h 90"/>
                <a:gd name="T22" fmla="*/ 121 w 180"/>
                <a:gd name="T23" fmla="*/ 41 h 90"/>
                <a:gd name="T24" fmla="*/ 131 w 180"/>
                <a:gd name="T25" fmla="*/ 72 h 90"/>
                <a:gd name="T26" fmla="*/ 125 w 180"/>
                <a:gd name="T2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90">
                  <a:moveTo>
                    <a:pt x="125" y="90"/>
                  </a:moveTo>
                  <a:cubicBezTo>
                    <a:pt x="117" y="78"/>
                    <a:pt x="109" y="67"/>
                    <a:pt x="93" y="67"/>
                  </a:cubicBezTo>
                  <a:cubicBezTo>
                    <a:pt x="77" y="68"/>
                    <a:pt x="64" y="74"/>
                    <a:pt x="58" y="90"/>
                  </a:cubicBezTo>
                  <a:cubicBezTo>
                    <a:pt x="45" y="87"/>
                    <a:pt x="43" y="83"/>
                    <a:pt x="49" y="72"/>
                  </a:cubicBezTo>
                  <a:cubicBezTo>
                    <a:pt x="54" y="64"/>
                    <a:pt x="62" y="58"/>
                    <a:pt x="60" y="46"/>
                  </a:cubicBezTo>
                  <a:cubicBezTo>
                    <a:pt x="55" y="14"/>
                    <a:pt x="36" y="3"/>
                    <a:pt x="7" y="17"/>
                  </a:cubicBezTo>
                  <a:cubicBezTo>
                    <a:pt x="6" y="18"/>
                    <a:pt x="5" y="18"/>
                    <a:pt x="4" y="19"/>
                  </a:cubicBezTo>
                  <a:cubicBezTo>
                    <a:pt x="0" y="3"/>
                    <a:pt x="3" y="0"/>
                    <a:pt x="17" y="0"/>
                  </a:cubicBezTo>
                  <a:cubicBezTo>
                    <a:pt x="66" y="0"/>
                    <a:pt x="115" y="0"/>
                    <a:pt x="164" y="0"/>
                  </a:cubicBezTo>
                  <a:cubicBezTo>
                    <a:pt x="178" y="0"/>
                    <a:pt x="180" y="3"/>
                    <a:pt x="178" y="19"/>
                  </a:cubicBezTo>
                  <a:cubicBezTo>
                    <a:pt x="165" y="8"/>
                    <a:pt x="152" y="9"/>
                    <a:pt x="139" y="15"/>
                  </a:cubicBezTo>
                  <a:cubicBezTo>
                    <a:pt x="128" y="20"/>
                    <a:pt x="123" y="29"/>
                    <a:pt x="121" y="41"/>
                  </a:cubicBezTo>
                  <a:cubicBezTo>
                    <a:pt x="120" y="54"/>
                    <a:pt x="123" y="62"/>
                    <a:pt x="131" y="72"/>
                  </a:cubicBezTo>
                  <a:cubicBezTo>
                    <a:pt x="139" y="82"/>
                    <a:pt x="137" y="85"/>
                    <a:pt x="125" y="90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422775" y="3090863"/>
              <a:ext cx="806450" cy="85725"/>
            </a:xfrm>
            <a:custGeom>
              <a:avLst/>
              <a:gdLst>
                <a:gd name="T0" fmla="*/ 106 w 213"/>
                <a:gd name="T1" fmla="*/ 23 h 23"/>
                <a:gd name="T2" fmla="*/ 12 w 213"/>
                <a:gd name="T3" fmla="*/ 23 h 23"/>
                <a:gd name="T4" fmla="*/ 0 w 213"/>
                <a:gd name="T5" fmla="*/ 12 h 23"/>
                <a:gd name="T6" fmla="*/ 12 w 213"/>
                <a:gd name="T7" fmla="*/ 0 h 23"/>
                <a:gd name="T8" fmla="*/ 201 w 213"/>
                <a:gd name="T9" fmla="*/ 0 h 23"/>
                <a:gd name="T10" fmla="*/ 213 w 213"/>
                <a:gd name="T11" fmla="*/ 12 h 23"/>
                <a:gd name="T12" fmla="*/ 201 w 213"/>
                <a:gd name="T13" fmla="*/ 23 h 23"/>
                <a:gd name="T14" fmla="*/ 106 w 213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3">
                  <a:moveTo>
                    <a:pt x="106" y="23"/>
                  </a:moveTo>
                  <a:cubicBezTo>
                    <a:pt x="75" y="23"/>
                    <a:pt x="43" y="23"/>
                    <a:pt x="12" y="23"/>
                  </a:cubicBezTo>
                  <a:cubicBezTo>
                    <a:pt x="3" y="23"/>
                    <a:pt x="0" y="21"/>
                    <a:pt x="0" y="12"/>
                  </a:cubicBezTo>
                  <a:cubicBezTo>
                    <a:pt x="0" y="3"/>
                    <a:pt x="3" y="0"/>
                    <a:pt x="12" y="0"/>
                  </a:cubicBezTo>
                  <a:cubicBezTo>
                    <a:pt x="75" y="0"/>
                    <a:pt x="138" y="0"/>
                    <a:pt x="201" y="0"/>
                  </a:cubicBezTo>
                  <a:cubicBezTo>
                    <a:pt x="211" y="0"/>
                    <a:pt x="213" y="4"/>
                    <a:pt x="213" y="12"/>
                  </a:cubicBezTo>
                  <a:cubicBezTo>
                    <a:pt x="213" y="22"/>
                    <a:pt x="209" y="23"/>
                    <a:pt x="201" y="23"/>
                  </a:cubicBezTo>
                  <a:cubicBezTo>
                    <a:pt x="169" y="23"/>
                    <a:pt x="138" y="23"/>
                    <a:pt x="106" y="23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627563" y="2882900"/>
              <a:ext cx="393700" cy="207963"/>
            </a:xfrm>
            <a:custGeom>
              <a:avLst/>
              <a:gdLst>
                <a:gd name="T0" fmla="*/ 80 w 104"/>
                <a:gd name="T1" fmla="*/ 31 h 55"/>
                <a:gd name="T2" fmla="*/ 24 w 104"/>
                <a:gd name="T3" fmla="*/ 31 h 55"/>
                <a:gd name="T4" fmla="*/ 24 w 104"/>
                <a:gd name="T5" fmla="*/ 51 h 55"/>
                <a:gd name="T6" fmla="*/ 1 w 104"/>
                <a:gd name="T7" fmla="*/ 51 h 55"/>
                <a:gd name="T8" fmla="*/ 2 w 104"/>
                <a:gd name="T9" fmla="*/ 22 h 55"/>
                <a:gd name="T10" fmla="*/ 13 w 104"/>
                <a:gd name="T11" fmla="*/ 8 h 55"/>
                <a:gd name="T12" fmla="*/ 35 w 104"/>
                <a:gd name="T13" fmla="*/ 0 h 55"/>
                <a:gd name="T14" fmla="*/ 46 w 104"/>
                <a:gd name="T15" fmla="*/ 18 h 55"/>
                <a:gd name="T16" fmla="*/ 52 w 104"/>
                <a:gd name="T17" fmla="*/ 8 h 55"/>
                <a:gd name="T18" fmla="*/ 59 w 104"/>
                <a:gd name="T19" fmla="*/ 17 h 55"/>
                <a:gd name="T20" fmla="*/ 69 w 104"/>
                <a:gd name="T21" fmla="*/ 0 h 55"/>
                <a:gd name="T22" fmla="*/ 93 w 104"/>
                <a:gd name="T23" fmla="*/ 8 h 55"/>
                <a:gd name="T24" fmla="*/ 104 w 104"/>
                <a:gd name="T25" fmla="*/ 23 h 55"/>
                <a:gd name="T26" fmla="*/ 104 w 104"/>
                <a:gd name="T27" fmla="*/ 34 h 55"/>
                <a:gd name="T28" fmla="*/ 80 w 104"/>
                <a:gd name="T29" fmla="*/ 50 h 55"/>
                <a:gd name="T30" fmla="*/ 80 w 104"/>
                <a:gd name="T31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55">
                  <a:moveTo>
                    <a:pt x="80" y="31"/>
                  </a:moveTo>
                  <a:cubicBezTo>
                    <a:pt x="62" y="31"/>
                    <a:pt x="44" y="31"/>
                    <a:pt x="24" y="31"/>
                  </a:cubicBezTo>
                  <a:cubicBezTo>
                    <a:pt x="24" y="38"/>
                    <a:pt x="24" y="44"/>
                    <a:pt x="24" y="51"/>
                  </a:cubicBezTo>
                  <a:cubicBezTo>
                    <a:pt x="16" y="51"/>
                    <a:pt x="9" y="51"/>
                    <a:pt x="1" y="51"/>
                  </a:cubicBezTo>
                  <a:cubicBezTo>
                    <a:pt x="1" y="40"/>
                    <a:pt x="0" y="31"/>
                    <a:pt x="2" y="22"/>
                  </a:cubicBezTo>
                  <a:cubicBezTo>
                    <a:pt x="3" y="17"/>
                    <a:pt x="8" y="11"/>
                    <a:pt x="13" y="8"/>
                  </a:cubicBezTo>
                  <a:cubicBezTo>
                    <a:pt x="19" y="5"/>
                    <a:pt x="27" y="3"/>
                    <a:pt x="35" y="0"/>
                  </a:cubicBezTo>
                  <a:cubicBezTo>
                    <a:pt x="39" y="6"/>
                    <a:pt x="42" y="12"/>
                    <a:pt x="46" y="18"/>
                  </a:cubicBezTo>
                  <a:cubicBezTo>
                    <a:pt x="48" y="14"/>
                    <a:pt x="50" y="11"/>
                    <a:pt x="52" y="8"/>
                  </a:cubicBezTo>
                  <a:cubicBezTo>
                    <a:pt x="54" y="11"/>
                    <a:pt x="57" y="14"/>
                    <a:pt x="59" y="17"/>
                  </a:cubicBezTo>
                  <a:cubicBezTo>
                    <a:pt x="62" y="11"/>
                    <a:pt x="66" y="5"/>
                    <a:pt x="69" y="0"/>
                  </a:cubicBezTo>
                  <a:cubicBezTo>
                    <a:pt x="77" y="3"/>
                    <a:pt x="85" y="6"/>
                    <a:pt x="93" y="8"/>
                  </a:cubicBezTo>
                  <a:cubicBezTo>
                    <a:pt x="100" y="11"/>
                    <a:pt x="104" y="16"/>
                    <a:pt x="104" y="23"/>
                  </a:cubicBezTo>
                  <a:cubicBezTo>
                    <a:pt x="104" y="27"/>
                    <a:pt x="104" y="30"/>
                    <a:pt x="104" y="34"/>
                  </a:cubicBezTo>
                  <a:cubicBezTo>
                    <a:pt x="104" y="54"/>
                    <a:pt x="102" y="55"/>
                    <a:pt x="80" y="50"/>
                  </a:cubicBezTo>
                  <a:cubicBezTo>
                    <a:pt x="80" y="44"/>
                    <a:pt x="80" y="38"/>
                    <a:pt x="80" y="31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725988" y="2625725"/>
              <a:ext cx="188912" cy="219075"/>
            </a:xfrm>
            <a:custGeom>
              <a:avLst/>
              <a:gdLst>
                <a:gd name="T0" fmla="*/ 48 w 50"/>
                <a:gd name="T1" fmla="*/ 25 h 58"/>
                <a:gd name="T2" fmla="*/ 33 w 50"/>
                <a:gd name="T3" fmla="*/ 56 h 58"/>
                <a:gd name="T4" fmla="*/ 24 w 50"/>
                <a:gd name="T5" fmla="*/ 57 h 58"/>
                <a:gd name="T6" fmla="*/ 5 w 50"/>
                <a:gd name="T7" fmla="*/ 35 h 58"/>
                <a:gd name="T8" fmla="*/ 19 w 50"/>
                <a:gd name="T9" fmla="*/ 6 h 58"/>
                <a:gd name="T10" fmla="*/ 48 w 50"/>
                <a:gd name="T11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8">
                  <a:moveTo>
                    <a:pt x="48" y="25"/>
                  </a:moveTo>
                  <a:cubicBezTo>
                    <a:pt x="50" y="41"/>
                    <a:pt x="40" y="48"/>
                    <a:pt x="33" y="56"/>
                  </a:cubicBezTo>
                  <a:cubicBezTo>
                    <a:pt x="31" y="57"/>
                    <a:pt x="26" y="58"/>
                    <a:pt x="24" y="57"/>
                  </a:cubicBezTo>
                  <a:cubicBezTo>
                    <a:pt x="17" y="50"/>
                    <a:pt x="7" y="43"/>
                    <a:pt x="5" y="35"/>
                  </a:cubicBezTo>
                  <a:cubicBezTo>
                    <a:pt x="0" y="20"/>
                    <a:pt x="7" y="11"/>
                    <a:pt x="19" y="6"/>
                  </a:cubicBezTo>
                  <a:cubicBezTo>
                    <a:pt x="36" y="0"/>
                    <a:pt x="48" y="10"/>
                    <a:pt x="48" y="25"/>
                  </a:cubicBezTo>
                  <a:close/>
                </a:path>
              </a:pathLst>
            </a:custGeom>
            <a:solidFill>
              <a:srgbClr val="AF6C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2"/>
          <p:cNvSpPr txBox="1">
            <a:spLocks noGrp="1"/>
          </p:cNvSpPr>
          <p:nvPr>
            <p:ph type="title"/>
          </p:nvPr>
        </p:nvSpPr>
        <p:spPr>
          <a:xfrm>
            <a:off x="631617" y="3013725"/>
            <a:ext cx="3764100" cy="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— Someone Famous</a:t>
            </a:r>
            <a:endParaRPr sz="2400" dirty="0"/>
          </a:p>
        </p:txBody>
      </p:sp>
      <p:sp>
        <p:nvSpPr>
          <p:cNvPr id="675" name="Google Shape;675;p32"/>
          <p:cNvSpPr txBox="1">
            <a:spLocks noGrp="1"/>
          </p:cNvSpPr>
          <p:nvPr>
            <p:ph type="subTitle" idx="1"/>
          </p:nvPr>
        </p:nvSpPr>
        <p:spPr>
          <a:xfrm>
            <a:off x="632625" y="966550"/>
            <a:ext cx="3764100" cy="17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/>
              <a:t>“This is a quote. Words full of wisdom that someone important said and can make the reader get inspired.”</a:t>
            </a:r>
            <a:endParaRPr sz="2400"/>
          </a:p>
        </p:txBody>
      </p:sp>
      <p:sp>
        <p:nvSpPr>
          <p:cNvPr id="20" name="Google Shape;229;p13"/>
          <p:cNvSpPr/>
          <p:nvPr/>
        </p:nvSpPr>
        <p:spPr>
          <a:xfrm>
            <a:off x="4596384" y="503606"/>
            <a:ext cx="4107283" cy="4145065"/>
          </a:xfrm>
          <a:custGeom>
            <a:avLst/>
            <a:gdLst/>
            <a:ahLst/>
            <a:cxnLst/>
            <a:rect l="l" t="t" r="r" b="b"/>
            <a:pathLst>
              <a:path w="38699" h="38722" extrusionOk="0">
                <a:moveTo>
                  <a:pt x="19361" y="0"/>
                </a:moveTo>
                <a:lnTo>
                  <a:pt x="18350" y="24"/>
                </a:lnTo>
                <a:lnTo>
                  <a:pt x="17362" y="94"/>
                </a:lnTo>
                <a:lnTo>
                  <a:pt x="16397" y="235"/>
                </a:lnTo>
                <a:lnTo>
                  <a:pt x="15456" y="400"/>
                </a:lnTo>
                <a:lnTo>
                  <a:pt x="14515" y="612"/>
                </a:lnTo>
                <a:lnTo>
                  <a:pt x="13598" y="871"/>
                </a:lnTo>
                <a:lnTo>
                  <a:pt x="12704" y="1176"/>
                </a:lnTo>
                <a:lnTo>
                  <a:pt x="11810" y="1529"/>
                </a:lnTo>
                <a:lnTo>
                  <a:pt x="10963" y="1906"/>
                </a:lnTo>
                <a:lnTo>
                  <a:pt x="10116" y="2329"/>
                </a:lnTo>
                <a:lnTo>
                  <a:pt x="9316" y="2800"/>
                </a:lnTo>
                <a:lnTo>
                  <a:pt x="8517" y="3317"/>
                </a:lnTo>
                <a:lnTo>
                  <a:pt x="7764" y="3858"/>
                </a:lnTo>
                <a:lnTo>
                  <a:pt x="7034" y="4423"/>
                </a:lnTo>
                <a:lnTo>
                  <a:pt x="6329" y="5034"/>
                </a:lnTo>
                <a:lnTo>
                  <a:pt x="5670" y="5670"/>
                </a:lnTo>
                <a:lnTo>
                  <a:pt x="5011" y="6352"/>
                </a:lnTo>
                <a:lnTo>
                  <a:pt x="4423" y="7034"/>
                </a:lnTo>
                <a:lnTo>
                  <a:pt x="3835" y="7787"/>
                </a:lnTo>
                <a:lnTo>
                  <a:pt x="3294" y="8540"/>
                </a:lnTo>
                <a:lnTo>
                  <a:pt x="2800" y="9316"/>
                </a:lnTo>
                <a:lnTo>
                  <a:pt x="2330" y="10139"/>
                </a:lnTo>
                <a:lnTo>
                  <a:pt x="1906" y="10963"/>
                </a:lnTo>
                <a:lnTo>
                  <a:pt x="1506" y="11833"/>
                </a:lnTo>
                <a:lnTo>
                  <a:pt x="1177" y="12703"/>
                </a:lnTo>
                <a:lnTo>
                  <a:pt x="871" y="13597"/>
                </a:lnTo>
                <a:lnTo>
                  <a:pt x="612" y="14515"/>
                </a:lnTo>
                <a:lnTo>
                  <a:pt x="377" y="15456"/>
                </a:lnTo>
                <a:lnTo>
                  <a:pt x="212" y="16420"/>
                </a:lnTo>
                <a:lnTo>
                  <a:pt x="95" y="17385"/>
                </a:lnTo>
                <a:lnTo>
                  <a:pt x="24" y="18373"/>
                </a:lnTo>
                <a:lnTo>
                  <a:pt x="1" y="19361"/>
                </a:lnTo>
                <a:lnTo>
                  <a:pt x="24" y="20349"/>
                </a:lnTo>
                <a:lnTo>
                  <a:pt x="95" y="21337"/>
                </a:lnTo>
                <a:lnTo>
                  <a:pt x="212" y="22301"/>
                </a:lnTo>
                <a:lnTo>
                  <a:pt x="377" y="23266"/>
                </a:lnTo>
                <a:lnTo>
                  <a:pt x="612" y="24207"/>
                </a:lnTo>
                <a:lnTo>
                  <a:pt x="871" y="25124"/>
                </a:lnTo>
                <a:lnTo>
                  <a:pt x="1177" y="26018"/>
                </a:lnTo>
                <a:lnTo>
                  <a:pt x="1506" y="26889"/>
                </a:lnTo>
                <a:lnTo>
                  <a:pt x="1906" y="27759"/>
                </a:lnTo>
                <a:lnTo>
                  <a:pt x="2330" y="28582"/>
                </a:lnTo>
                <a:lnTo>
                  <a:pt x="2800" y="29406"/>
                </a:lnTo>
                <a:lnTo>
                  <a:pt x="3294" y="30182"/>
                </a:lnTo>
                <a:lnTo>
                  <a:pt x="3835" y="30935"/>
                </a:lnTo>
                <a:lnTo>
                  <a:pt x="4423" y="31664"/>
                </a:lnTo>
                <a:lnTo>
                  <a:pt x="5011" y="32370"/>
                </a:lnTo>
                <a:lnTo>
                  <a:pt x="5670" y="33052"/>
                </a:lnTo>
                <a:lnTo>
                  <a:pt x="6329" y="33687"/>
                </a:lnTo>
                <a:lnTo>
                  <a:pt x="7034" y="34299"/>
                </a:lnTo>
                <a:lnTo>
                  <a:pt x="7764" y="34863"/>
                </a:lnTo>
                <a:lnTo>
                  <a:pt x="8517" y="35404"/>
                </a:lnTo>
                <a:lnTo>
                  <a:pt x="9316" y="35922"/>
                </a:lnTo>
                <a:lnTo>
                  <a:pt x="10116" y="36369"/>
                </a:lnTo>
                <a:lnTo>
                  <a:pt x="10963" y="36816"/>
                </a:lnTo>
                <a:lnTo>
                  <a:pt x="11810" y="37192"/>
                </a:lnTo>
                <a:lnTo>
                  <a:pt x="12704" y="37545"/>
                </a:lnTo>
                <a:lnTo>
                  <a:pt x="13598" y="37851"/>
                </a:lnTo>
                <a:lnTo>
                  <a:pt x="14515" y="38110"/>
                </a:lnTo>
                <a:lnTo>
                  <a:pt x="15456" y="38321"/>
                </a:lnTo>
                <a:lnTo>
                  <a:pt x="16397" y="38486"/>
                </a:lnTo>
                <a:lnTo>
                  <a:pt x="17362" y="38627"/>
                </a:lnTo>
                <a:lnTo>
                  <a:pt x="18350" y="38698"/>
                </a:lnTo>
                <a:lnTo>
                  <a:pt x="19361" y="38721"/>
                </a:lnTo>
                <a:lnTo>
                  <a:pt x="20349" y="38698"/>
                </a:lnTo>
                <a:lnTo>
                  <a:pt x="21337" y="38627"/>
                </a:lnTo>
                <a:lnTo>
                  <a:pt x="22302" y="38486"/>
                </a:lnTo>
                <a:lnTo>
                  <a:pt x="23243" y="38321"/>
                </a:lnTo>
                <a:lnTo>
                  <a:pt x="24184" y="38110"/>
                </a:lnTo>
                <a:lnTo>
                  <a:pt x="25101" y="37851"/>
                </a:lnTo>
                <a:lnTo>
                  <a:pt x="25995" y="37545"/>
                </a:lnTo>
                <a:lnTo>
                  <a:pt x="26889" y="37192"/>
                </a:lnTo>
                <a:lnTo>
                  <a:pt x="27736" y="36816"/>
                </a:lnTo>
                <a:lnTo>
                  <a:pt x="28583" y="36369"/>
                </a:lnTo>
                <a:lnTo>
                  <a:pt x="29383" y="35922"/>
                </a:lnTo>
                <a:lnTo>
                  <a:pt x="30182" y="35404"/>
                </a:lnTo>
                <a:lnTo>
                  <a:pt x="30935" y="34863"/>
                </a:lnTo>
                <a:lnTo>
                  <a:pt x="31664" y="34299"/>
                </a:lnTo>
                <a:lnTo>
                  <a:pt x="32370" y="33687"/>
                </a:lnTo>
                <a:lnTo>
                  <a:pt x="33029" y="33052"/>
                </a:lnTo>
                <a:lnTo>
                  <a:pt x="33688" y="32370"/>
                </a:lnTo>
                <a:lnTo>
                  <a:pt x="34299" y="31664"/>
                </a:lnTo>
                <a:lnTo>
                  <a:pt x="34864" y="30935"/>
                </a:lnTo>
                <a:lnTo>
                  <a:pt x="35405" y="30182"/>
                </a:lnTo>
                <a:lnTo>
                  <a:pt x="35899" y="29406"/>
                </a:lnTo>
                <a:lnTo>
                  <a:pt x="36369" y="28582"/>
                </a:lnTo>
                <a:lnTo>
                  <a:pt x="36793" y="27759"/>
                </a:lnTo>
                <a:lnTo>
                  <a:pt x="37193" y="26889"/>
                </a:lnTo>
                <a:lnTo>
                  <a:pt x="37522" y="26018"/>
                </a:lnTo>
                <a:lnTo>
                  <a:pt x="37828" y="25124"/>
                </a:lnTo>
                <a:lnTo>
                  <a:pt x="38110" y="24207"/>
                </a:lnTo>
                <a:lnTo>
                  <a:pt x="38322" y="23266"/>
                </a:lnTo>
                <a:lnTo>
                  <a:pt x="38486" y="22301"/>
                </a:lnTo>
                <a:lnTo>
                  <a:pt x="38604" y="21337"/>
                </a:lnTo>
                <a:lnTo>
                  <a:pt x="38675" y="20349"/>
                </a:lnTo>
                <a:lnTo>
                  <a:pt x="38698" y="19361"/>
                </a:lnTo>
                <a:lnTo>
                  <a:pt x="38675" y="18373"/>
                </a:lnTo>
                <a:lnTo>
                  <a:pt x="38604" y="17385"/>
                </a:lnTo>
                <a:lnTo>
                  <a:pt x="38486" y="16420"/>
                </a:lnTo>
                <a:lnTo>
                  <a:pt x="38322" y="15456"/>
                </a:lnTo>
                <a:lnTo>
                  <a:pt x="38110" y="14515"/>
                </a:lnTo>
                <a:lnTo>
                  <a:pt x="37828" y="13597"/>
                </a:lnTo>
                <a:lnTo>
                  <a:pt x="37522" y="12703"/>
                </a:lnTo>
                <a:lnTo>
                  <a:pt x="37193" y="11833"/>
                </a:lnTo>
                <a:lnTo>
                  <a:pt x="36793" y="10963"/>
                </a:lnTo>
                <a:lnTo>
                  <a:pt x="36369" y="10139"/>
                </a:lnTo>
                <a:lnTo>
                  <a:pt x="35899" y="9316"/>
                </a:lnTo>
                <a:lnTo>
                  <a:pt x="35405" y="8540"/>
                </a:lnTo>
                <a:lnTo>
                  <a:pt x="34864" y="7787"/>
                </a:lnTo>
                <a:lnTo>
                  <a:pt x="34299" y="7034"/>
                </a:lnTo>
                <a:lnTo>
                  <a:pt x="33688" y="6352"/>
                </a:lnTo>
                <a:lnTo>
                  <a:pt x="33029" y="5670"/>
                </a:lnTo>
                <a:lnTo>
                  <a:pt x="32370" y="5034"/>
                </a:lnTo>
                <a:lnTo>
                  <a:pt x="31664" y="4423"/>
                </a:lnTo>
                <a:lnTo>
                  <a:pt x="30935" y="3858"/>
                </a:lnTo>
                <a:lnTo>
                  <a:pt x="30182" y="3317"/>
                </a:lnTo>
                <a:lnTo>
                  <a:pt x="29383" y="2800"/>
                </a:lnTo>
                <a:lnTo>
                  <a:pt x="28583" y="2329"/>
                </a:lnTo>
                <a:lnTo>
                  <a:pt x="27736" y="1906"/>
                </a:lnTo>
                <a:lnTo>
                  <a:pt x="26889" y="1529"/>
                </a:lnTo>
                <a:lnTo>
                  <a:pt x="25995" y="1176"/>
                </a:lnTo>
                <a:lnTo>
                  <a:pt x="25101" y="871"/>
                </a:lnTo>
                <a:lnTo>
                  <a:pt x="24184" y="612"/>
                </a:lnTo>
                <a:lnTo>
                  <a:pt x="23243" y="400"/>
                </a:lnTo>
                <a:lnTo>
                  <a:pt x="22302" y="235"/>
                </a:lnTo>
                <a:lnTo>
                  <a:pt x="21337" y="94"/>
                </a:lnTo>
                <a:lnTo>
                  <a:pt x="20349" y="24"/>
                </a:lnTo>
                <a:lnTo>
                  <a:pt x="19361" y="0"/>
                </a:ln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5372101" y="2622550"/>
            <a:ext cx="2540000" cy="1365250"/>
          </a:xfrm>
          <a:custGeom>
            <a:avLst/>
            <a:gdLst>
              <a:gd name="T0" fmla="*/ 207 w 312"/>
              <a:gd name="T1" fmla="*/ 0 h 168"/>
              <a:gd name="T2" fmla="*/ 273 w 312"/>
              <a:gd name="T3" fmla="*/ 30 h 168"/>
              <a:gd name="T4" fmla="*/ 312 w 312"/>
              <a:gd name="T5" fmla="*/ 82 h 168"/>
              <a:gd name="T6" fmla="*/ 312 w 312"/>
              <a:gd name="T7" fmla="*/ 155 h 168"/>
              <a:gd name="T8" fmla="*/ 299 w 312"/>
              <a:gd name="T9" fmla="*/ 168 h 168"/>
              <a:gd name="T10" fmla="*/ 13 w 312"/>
              <a:gd name="T11" fmla="*/ 168 h 168"/>
              <a:gd name="T12" fmla="*/ 0 w 312"/>
              <a:gd name="T13" fmla="*/ 154 h 168"/>
              <a:gd name="T14" fmla="*/ 0 w 312"/>
              <a:gd name="T15" fmla="*/ 73 h 168"/>
              <a:gd name="T16" fmla="*/ 26 w 312"/>
              <a:gd name="T17" fmla="*/ 35 h 168"/>
              <a:gd name="T18" fmla="*/ 67 w 312"/>
              <a:gd name="T19" fmla="*/ 22 h 168"/>
              <a:gd name="T20" fmla="*/ 97 w 312"/>
              <a:gd name="T21" fmla="*/ 6 h 168"/>
              <a:gd name="T22" fmla="*/ 107 w 312"/>
              <a:gd name="T23" fmla="*/ 5 h 168"/>
              <a:gd name="T24" fmla="*/ 207 w 312"/>
              <a:gd name="T2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2" h="168">
                <a:moveTo>
                  <a:pt x="207" y="0"/>
                </a:moveTo>
                <a:cubicBezTo>
                  <a:pt x="226" y="17"/>
                  <a:pt x="249" y="23"/>
                  <a:pt x="273" y="30"/>
                </a:cubicBezTo>
                <a:cubicBezTo>
                  <a:pt x="302" y="38"/>
                  <a:pt x="312" y="51"/>
                  <a:pt x="312" y="82"/>
                </a:cubicBezTo>
                <a:cubicBezTo>
                  <a:pt x="312" y="106"/>
                  <a:pt x="311" y="130"/>
                  <a:pt x="312" y="155"/>
                </a:cubicBezTo>
                <a:cubicBezTo>
                  <a:pt x="312" y="164"/>
                  <a:pt x="308" y="168"/>
                  <a:pt x="299" y="168"/>
                </a:cubicBezTo>
                <a:cubicBezTo>
                  <a:pt x="204" y="168"/>
                  <a:pt x="108" y="168"/>
                  <a:pt x="13" y="168"/>
                </a:cubicBezTo>
                <a:cubicBezTo>
                  <a:pt x="3" y="168"/>
                  <a:pt x="0" y="164"/>
                  <a:pt x="0" y="154"/>
                </a:cubicBezTo>
                <a:cubicBezTo>
                  <a:pt x="0" y="127"/>
                  <a:pt x="0" y="100"/>
                  <a:pt x="0" y="73"/>
                </a:cubicBezTo>
                <a:cubicBezTo>
                  <a:pt x="0" y="55"/>
                  <a:pt x="9" y="42"/>
                  <a:pt x="26" y="35"/>
                </a:cubicBezTo>
                <a:cubicBezTo>
                  <a:pt x="39" y="29"/>
                  <a:pt x="53" y="27"/>
                  <a:pt x="67" y="22"/>
                </a:cubicBezTo>
                <a:cubicBezTo>
                  <a:pt x="77" y="17"/>
                  <a:pt x="87" y="11"/>
                  <a:pt x="97" y="6"/>
                </a:cubicBezTo>
                <a:cubicBezTo>
                  <a:pt x="100" y="5"/>
                  <a:pt x="105" y="4"/>
                  <a:pt x="107" y="5"/>
                </a:cubicBezTo>
                <a:cubicBezTo>
                  <a:pt x="142" y="28"/>
                  <a:pt x="175" y="29"/>
                  <a:pt x="207" y="0"/>
                </a:cubicBezTo>
                <a:close/>
              </a:path>
            </a:pathLst>
          </a:custGeom>
          <a:solidFill>
            <a:srgbClr val="AF6C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770563" y="762000"/>
            <a:ext cx="1766888" cy="974725"/>
          </a:xfrm>
          <a:custGeom>
            <a:avLst/>
            <a:gdLst>
              <a:gd name="T0" fmla="*/ 183 w 217"/>
              <a:gd name="T1" fmla="*/ 102 h 120"/>
              <a:gd name="T2" fmla="*/ 182 w 217"/>
              <a:gd name="T3" fmla="*/ 120 h 120"/>
              <a:gd name="T4" fmla="*/ 149 w 217"/>
              <a:gd name="T5" fmla="*/ 112 h 120"/>
              <a:gd name="T6" fmla="*/ 55 w 217"/>
              <a:gd name="T7" fmla="*/ 111 h 120"/>
              <a:gd name="T8" fmla="*/ 33 w 217"/>
              <a:gd name="T9" fmla="*/ 111 h 120"/>
              <a:gd name="T10" fmla="*/ 30 w 217"/>
              <a:gd name="T11" fmla="*/ 89 h 120"/>
              <a:gd name="T12" fmla="*/ 21 w 217"/>
              <a:gd name="T13" fmla="*/ 87 h 120"/>
              <a:gd name="T14" fmla="*/ 11 w 217"/>
              <a:gd name="T15" fmla="*/ 59 h 120"/>
              <a:gd name="T16" fmla="*/ 36 w 217"/>
              <a:gd name="T17" fmla="*/ 38 h 120"/>
              <a:gd name="T18" fmla="*/ 99 w 217"/>
              <a:gd name="T19" fmla="*/ 22 h 120"/>
              <a:gd name="T20" fmla="*/ 112 w 217"/>
              <a:gd name="T21" fmla="*/ 16 h 120"/>
              <a:gd name="T22" fmla="*/ 137 w 217"/>
              <a:gd name="T23" fmla="*/ 1 h 120"/>
              <a:gd name="T24" fmla="*/ 145 w 217"/>
              <a:gd name="T25" fmla="*/ 4 h 120"/>
              <a:gd name="T26" fmla="*/ 139 w 217"/>
              <a:gd name="T27" fmla="*/ 11 h 120"/>
              <a:gd name="T28" fmla="*/ 121 w 217"/>
              <a:gd name="T29" fmla="*/ 19 h 120"/>
              <a:gd name="T30" fmla="*/ 122 w 217"/>
              <a:gd name="T31" fmla="*/ 22 h 120"/>
              <a:gd name="T32" fmla="*/ 132 w 217"/>
              <a:gd name="T33" fmla="*/ 25 h 120"/>
              <a:gd name="T34" fmla="*/ 198 w 217"/>
              <a:gd name="T35" fmla="*/ 63 h 120"/>
              <a:gd name="T36" fmla="*/ 188 w 217"/>
              <a:gd name="T37" fmla="*/ 100 h 120"/>
              <a:gd name="T38" fmla="*/ 183 w 217"/>
              <a:gd name="T39" fmla="*/ 10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7" h="120">
                <a:moveTo>
                  <a:pt x="183" y="102"/>
                </a:moveTo>
                <a:cubicBezTo>
                  <a:pt x="183" y="107"/>
                  <a:pt x="182" y="113"/>
                  <a:pt x="182" y="120"/>
                </a:cubicBezTo>
                <a:cubicBezTo>
                  <a:pt x="170" y="117"/>
                  <a:pt x="159" y="116"/>
                  <a:pt x="149" y="112"/>
                </a:cubicBezTo>
                <a:cubicBezTo>
                  <a:pt x="118" y="102"/>
                  <a:pt x="86" y="106"/>
                  <a:pt x="55" y="111"/>
                </a:cubicBezTo>
                <a:cubicBezTo>
                  <a:pt x="47" y="112"/>
                  <a:pt x="38" y="114"/>
                  <a:pt x="33" y="111"/>
                </a:cubicBezTo>
                <a:cubicBezTo>
                  <a:pt x="29" y="108"/>
                  <a:pt x="31" y="97"/>
                  <a:pt x="30" y="89"/>
                </a:cubicBezTo>
                <a:cubicBezTo>
                  <a:pt x="27" y="88"/>
                  <a:pt x="24" y="88"/>
                  <a:pt x="21" y="87"/>
                </a:cubicBezTo>
                <a:cubicBezTo>
                  <a:pt x="4" y="82"/>
                  <a:pt x="0" y="72"/>
                  <a:pt x="11" y="59"/>
                </a:cubicBezTo>
                <a:cubicBezTo>
                  <a:pt x="17" y="50"/>
                  <a:pt x="26" y="41"/>
                  <a:pt x="36" y="38"/>
                </a:cubicBezTo>
                <a:cubicBezTo>
                  <a:pt x="56" y="31"/>
                  <a:pt x="78" y="27"/>
                  <a:pt x="99" y="22"/>
                </a:cubicBezTo>
                <a:cubicBezTo>
                  <a:pt x="103" y="21"/>
                  <a:pt x="108" y="18"/>
                  <a:pt x="112" y="16"/>
                </a:cubicBezTo>
                <a:cubicBezTo>
                  <a:pt x="120" y="11"/>
                  <a:pt x="128" y="5"/>
                  <a:pt x="137" y="1"/>
                </a:cubicBezTo>
                <a:cubicBezTo>
                  <a:pt x="139" y="0"/>
                  <a:pt x="142" y="3"/>
                  <a:pt x="145" y="4"/>
                </a:cubicBezTo>
                <a:cubicBezTo>
                  <a:pt x="143" y="6"/>
                  <a:pt x="141" y="9"/>
                  <a:pt x="139" y="11"/>
                </a:cubicBezTo>
                <a:cubicBezTo>
                  <a:pt x="133" y="14"/>
                  <a:pt x="127" y="16"/>
                  <a:pt x="121" y="19"/>
                </a:cubicBezTo>
                <a:cubicBezTo>
                  <a:pt x="121" y="20"/>
                  <a:pt x="122" y="21"/>
                  <a:pt x="122" y="22"/>
                </a:cubicBezTo>
                <a:cubicBezTo>
                  <a:pt x="125" y="23"/>
                  <a:pt x="128" y="24"/>
                  <a:pt x="132" y="25"/>
                </a:cubicBezTo>
                <a:cubicBezTo>
                  <a:pt x="158" y="30"/>
                  <a:pt x="180" y="44"/>
                  <a:pt x="198" y="63"/>
                </a:cubicBezTo>
                <a:cubicBezTo>
                  <a:pt x="217" y="83"/>
                  <a:pt x="210" y="96"/>
                  <a:pt x="188" y="100"/>
                </a:cubicBezTo>
                <a:cubicBezTo>
                  <a:pt x="186" y="101"/>
                  <a:pt x="185" y="101"/>
                  <a:pt x="183" y="102"/>
                </a:cubicBezTo>
                <a:close/>
              </a:path>
            </a:pathLst>
          </a:custGeom>
          <a:solidFill>
            <a:srgbClr val="AF6C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5981701" y="1647825"/>
            <a:ext cx="1311275" cy="942975"/>
          </a:xfrm>
          <a:custGeom>
            <a:avLst/>
            <a:gdLst>
              <a:gd name="T0" fmla="*/ 10 w 161"/>
              <a:gd name="T1" fmla="*/ 9 h 116"/>
              <a:gd name="T2" fmla="*/ 81 w 161"/>
              <a:gd name="T3" fmla="*/ 1 h 116"/>
              <a:gd name="T4" fmla="*/ 149 w 161"/>
              <a:gd name="T5" fmla="*/ 14 h 116"/>
              <a:gd name="T6" fmla="*/ 159 w 161"/>
              <a:gd name="T7" fmla="*/ 28 h 116"/>
              <a:gd name="T8" fmla="*/ 148 w 161"/>
              <a:gd name="T9" fmla="*/ 50 h 116"/>
              <a:gd name="T10" fmla="*/ 136 w 161"/>
              <a:gd name="T11" fmla="*/ 65 h 116"/>
              <a:gd name="T12" fmla="*/ 113 w 161"/>
              <a:gd name="T13" fmla="*/ 96 h 116"/>
              <a:gd name="T14" fmla="*/ 50 w 161"/>
              <a:gd name="T15" fmla="*/ 97 h 116"/>
              <a:gd name="T16" fmla="*/ 25 w 161"/>
              <a:gd name="T17" fmla="*/ 63 h 116"/>
              <a:gd name="T18" fmla="*/ 15 w 161"/>
              <a:gd name="T19" fmla="*/ 51 h 116"/>
              <a:gd name="T20" fmla="*/ 8 w 161"/>
              <a:gd name="T21" fmla="*/ 19 h 116"/>
              <a:gd name="T22" fmla="*/ 10 w 161"/>
              <a:gd name="T23" fmla="*/ 9 h 116"/>
              <a:gd name="T24" fmla="*/ 102 w 161"/>
              <a:gd name="T25" fmla="*/ 58 h 116"/>
              <a:gd name="T26" fmla="*/ 95 w 161"/>
              <a:gd name="T27" fmla="*/ 47 h 116"/>
              <a:gd name="T28" fmla="*/ 103 w 161"/>
              <a:gd name="T29" fmla="*/ 65 h 116"/>
              <a:gd name="T30" fmla="*/ 117 w 161"/>
              <a:gd name="T31" fmla="*/ 66 h 116"/>
              <a:gd name="T32" fmla="*/ 117 w 161"/>
              <a:gd name="T33" fmla="*/ 56 h 116"/>
              <a:gd name="T34" fmla="*/ 102 w 161"/>
              <a:gd name="T35" fmla="*/ 58 h 116"/>
              <a:gd name="T36" fmla="*/ 59 w 161"/>
              <a:gd name="T37" fmla="*/ 58 h 116"/>
              <a:gd name="T38" fmla="*/ 45 w 161"/>
              <a:gd name="T39" fmla="*/ 56 h 116"/>
              <a:gd name="T40" fmla="*/ 46 w 161"/>
              <a:gd name="T41" fmla="*/ 67 h 116"/>
              <a:gd name="T42" fmla="*/ 60 w 161"/>
              <a:gd name="T43" fmla="*/ 65 h 116"/>
              <a:gd name="T44" fmla="*/ 67 w 161"/>
              <a:gd name="T45" fmla="*/ 51 h 116"/>
              <a:gd name="T46" fmla="*/ 65 w 161"/>
              <a:gd name="T47" fmla="*/ 50 h 116"/>
              <a:gd name="T48" fmla="*/ 59 w 161"/>
              <a:gd name="T49" fmla="*/ 58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1" h="116">
                <a:moveTo>
                  <a:pt x="10" y="9"/>
                </a:moveTo>
                <a:cubicBezTo>
                  <a:pt x="34" y="6"/>
                  <a:pt x="58" y="0"/>
                  <a:pt x="81" y="1"/>
                </a:cubicBezTo>
                <a:cubicBezTo>
                  <a:pt x="104" y="2"/>
                  <a:pt x="126" y="9"/>
                  <a:pt x="149" y="14"/>
                </a:cubicBezTo>
                <a:cubicBezTo>
                  <a:pt x="153" y="16"/>
                  <a:pt x="158" y="23"/>
                  <a:pt x="159" y="28"/>
                </a:cubicBezTo>
                <a:cubicBezTo>
                  <a:pt x="161" y="37"/>
                  <a:pt x="156" y="44"/>
                  <a:pt x="148" y="50"/>
                </a:cubicBezTo>
                <a:cubicBezTo>
                  <a:pt x="143" y="54"/>
                  <a:pt x="139" y="59"/>
                  <a:pt x="136" y="65"/>
                </a:cubicBezTo>
                <a:cubicBezTo>
                  <a:pt x="128" y="75"/>
                  <a:pt x="122" y="87"/>
                  <a:pt x="113" y="96"/>
                </a:cubicBezTo>
                <a:cubicBezTo>
                  <a:pt x="94" y="115"/>
                  <a:pt x="69" y="116"/>
                  <a:pt x="50" y="97"/>
                </a:cubicBezTo>
                <a:cubicBezTo>
                  <a:pt x="40" y="87"/>
                  <a:pt x="34" y="74"/>
                  <a:pt x="25" y="63"/>
                </a:cubicBezTo>
                <a:cubicBezTo>
                  <a:pt x="22" y="58"/>
                  <a:pt x="19" y="54"/>
                  <a:pt x="15" y="51"/>
                </a:cubicBezTo>
                <a:cubicBezTo>
                  <a:pt x="3" y="43"/>
                  <a:pt x="0" y="32"/>
                  <a:pt x="8" y="19"/>
                </a:cubicBezTo>
                <a:cubicBezTo>
                  <a:pt x="9" y="17"/>
                  <a:pt x="9" y="14"/>
                  <a:pt x="10" y="9"/>
                </a:cubicBezTo>
                <a:close/>
                <a:moveTo>
                  <a:pt x="102" y="58"/>
                </a:moveTo>
                <a:cubicBezTo>
                  <a:pt x="101" y="56"/>
                  <a:pt x="98" y="51"/>
                  <a:pt x="95" y="47"/>
                </a:cubicBezTo>
                <a:cubicBezTo>
                  <a:pt x="96" y="54"/>
                  <a:pt x="98" y="61"/>
                  <a:pt x="103" y="65"/>
                </a:cubicBezTo>
                <a:cubicBezTo>
                  <a:pt x="106" y="68"/>
                  <a:pt x="112" y="66"/>
                  <a:pt x="117" y="66"/>
                </a:cubicBezTo>
                <a:cubicBezTo>
                  <a:pt x="117" y="63"/>
                  <a:pt x="117" y="59"/>
                  <a:pt x="117" y="56"/>
                </a:cubicBezTo>
                <a:cubicBezTo>
                  <a:pt x="113" y="57"/>
                  <a:pt x="108" y="57"/>
                  <a:pt x="102" y="58"/>
                </a:cubicBezTo>
                <a:close/>
                <a:moveTo>
                  <a:pt x="59" y="58"/>
                </a:moveTo>
                <a:cubicBezTo>
                  <a:pt x="54" y="57"/>
                  <a:pt x="49" y="56"/>
                  <a:pt x="45" y="56"/>
                </a:cubicBezTo>
                <a:cubicBezTo>
                  <a:pt x="45" y="59"/>
                  <a:pt x="44" y="65"/>
                  <a:pt x="46" y="67"/>
                </a:cubicBezTo>
                <a:cubicBezTo>
                  <a:pt x="50" y="71"/>
                  <a:pt x="56" y="70"/>
                  <a:pt x="60" y="65"/>
                </a:cubicBezTo>
                <a:cubicBezTo>
                  <a:pt x="63" y="61"/>
                  <a:pt x="65" y="56"/>
                  <a:pt x="67" y="51"/>
                </a:cubicBezTo>
                <a:cubicBezTo>
                  <a:pt x="66" y="51"/>
                  <a:pt x="66" y="50"/>
                  <a:pt x="65" y="50"/>
                </a:cubicBezTo>
                <a:cubicBezTo>
                  <a:pt x="63" y="54"/>
                  <a:pt x="60" y="57"/>
                  <a:pt x="59" y="58"/>
                </a:cubicBezTo>
                <a:close/>
              </a:path>
            </a:pathLst>
          </a:custGeom>
          <a:solidFill>
            <a:srgbClr val="AF6C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 Poetry Day by Slidesgo">
  <a:themeElements>
    <a:clrScheme name="Simple Light">
      <a:dk1>
        <a:srgbClr val="695340"/>
      </a:dk1>
      <a:lt1>
        <a:srgbClr val="FFF8E8"/>
      </a:lt1>
      <a:dk2>
        <a:srgbClr val="AF6C41"/>
      </a:dk2>
      <a:lt2>
        <a:srgbClr val="F1D1AB"/>
      </a:lt2>
      <a:accent1>
        <a:srgbClr val="695340"/>
      </a:accent1>
      <a:accent2>
        <a:srgbClr val="FFF8E8"/>
      </a:accent2>
      <a:accent3>
        <a:srgbClr val="AF6C41"/>
      </a:accent3>
      <a:accent4>
        <a:srgbClr val="F1D1AB"/>
      </a:accent4>
      <a:accent5>
        <a:srgbClr val="695340"/>
      </a:accent5>
      <a:accent6>
        <a:srgbClr val="FFF8E8"/>
      </a:accent6>
      <a:hlink>
        <a:srgbClr val="6953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2233</Words>
  <Application>Microsoft Office PowerPoint</Application>
  <PresentationFormat>Presentación en pantalla (16:9)</PresentationFormat>
  <Paragraphs>342</Paragraphs>
  <Slides>56</Slides>
  <Notes>52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56</vt:i4>
      </vt:variant>
    </vt:vector>
  </HeadingPairs>
  <TitlesOfParts>
    <vt:vector size="73" baseType="lpstr">
      <vt:lpstr>Proxima Nova</vt:lpstr>
      <vt:lpstr>Arial</vt:lpstr>
      <vt:lpstr>Source Sans Pro</vt:lpstr>
      <vt:lpstr>Montserrat</vt:lpstr>
      <vt:lpstr>Lato</vt:lpstr>
      <vt:lpstr>Open Sans</vt:lpstr>
      <vt:lpstr>Raleway</vt:lpstr>
      <vt:lpstr>FZShuTi</vt:lpstr>
      <vt:lpstr>Merriweather</vt:lpstr>
      <vt:lpstr>HY견명조</vt:lpstr>
      <vt:lpstr>Proxima Nova Semibold</vt:lpstr>
      <vt:lpstr>Adobe Devanagari</vt:lpstr>
      <vt:lpstr>Wingdings</vt:lpstr>
      <vt:lpstr>Abril Fatface</vt:lpstr>
      <vt:lpstr>맑은 고딕</vt:lpstr>
      <vt:lpstr>World Poetry Day by Slidesgo</vt:lpstr>
      <vt:lpstr>Slidesgo Final Pages</vt:lpstr>
      <vt:lpstr>POETRY</vt:lpstr>
      <vt:lpstr>Breck Out</vt:lpstr>
      <vt:lpstr>Free Template Now</vt:lpstr>
      <vt:lpstr>Table of Contents</vt:lpstr>
      <vt:lpstr>Whoa!</vt:lpstr>
      <vt:lpstr>Introduction</vt:lpstr>
      <vt:lpstr>Reading</vt:lpstr>
      <vt:lpstr>About World Poetry Day</vt:lpstr>
      <vt:lpstr>— Someone Famous</vt:lpstr>
      <vt:lpstr>This Year</vt:lpstr>
      <vt:lpstr>—Someone Famous</vt:lpstr>
      <vt:lpstr>Our Authors</vt:lpstr>
      <vt:lpstr>1. Transition headline</vt:lpstr>
      <vt:lpstr>Our Experience</vt:lpstr>
      <vt:lpstr>The Slide Title Goes Here!</vt:lpstr>
      <vt:lpstr>Presentación de PowerPoint</vt:lpstr>
      <vt:lpstr>Awesome Words</vt:lpstr>
      <vt:lpstr>Maybe You Need to Divide the Content</vt:lpstr>
      <vt:lpstr>A Picture Always Reinforces the Concept</vt:lpstr>
      <vt:lpstr>A Picture Is Worth a Thousand Words</vt:lpstr>
      <vt:lpstr>Use a Graph to Show Your Data</vt:lpstr>
      <vt:lpstr>This is a slide title</vt:lpstr>
      <vt:lpstr>Topics for the World Poetry Day</vt:lpstr>
      <vt:lpstr>How About the Percentages?</vt:lpstr>
      <vt:lpstr>Infographics Make Your Idea Understandable...</vt:lpstr>
      <vt:lpstr>...And the Same Goes for Tables</vt:lpstr>
      <vt:lpstr>Big concept</vt:lpstr>
      <vt:lpstr>World Poetry Day Event</vt:lpstr>
      <vt:lpstr>A Pictures Always Reinforces the Concept</vt:lpstr>
      <vt:lpstr>Sneak Peek</vt:lpstr>
      <vt:lpstr>In two or three columns</vt:lpstr>
      <vt:lpstr>Sneak Peek</vt:lpstr>
      <vt:lpstr>Presentación de PowerPoint</vt:lpstr>
      <vt:lpstr>Sneak Peek</vt:lpstr>
      <vt:lpstr>9 am</vt:lpstr>
      <vt:lpstr>Calendar</vt:lpstr>
      <vt:lpstr>4,498,300,000</vt:lpstr>
      <vt:lpstr>Winners of Recycling Heroes Competition 2020 </vt:lpstr>
      <vt:lpstr>Presentación de PowerPoint</vt:lpstr>
      <vt:lpstr>Presentación de PowerPoint</vt:lpstr>
      <vt:lpstr>333,000.00</vt:lpstr>
      <vt:lpstr>Last Year</vt:lpstr>
      <vt:lpstr>Important Announcements</vt:lpstr>
      <vt:lpstr>How Do We Do It?</vt:lpstr>
      <vt:lpstr>Our Team</vt:lpstr>
      <vt:lpstr>Thanks</vt:lpstr>
      <vt:lpstr>www.plantillaspower-point.com</vt:lpstr>
      <vt:lpstr>Editable  Vectores </vt:lpstr>
      <vt:lpstr>Editable  Vectores </vt:lpstr>
      <vt:lpstr>Editable  Vectores </vt:lpstr>
      <vt:lpstr>Editable  Vectores </vt:lpstr>
      <vt:lpstr>Editable  Vectores </vt:lpstr>
      <vt:lpstr>Editable  Vectores </vt:lpstr>
      <vt:lpstr>...and our sets of editable icons</vt:lpstr>
      <vt:lpstr>Educational Icons</vt:lpstr>
      <vt:lpstr>Business Icons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Poetry Day</dc:title>
  <dc:creator>Sr GRYM</dc:creator>
  <cp:lastModifiedBy>ADMIN</cp:lastModifiedBy>
  <cp:revision>36</cp:revision>
  <dcterms:modified xsi:type="dcterms:W3CDTF">2021-12-08T23:18:10Z</dcterms:modified>
</cp:coreProperties>
</file>